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gif" ContentType="image/gi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583" r:id="rId3"/>
    <p:sldId id="584" r:id="rId4"/>
    <p:sldId id="726" r:id="rId5"/>
    <p:sldId id="585" r:id="rId6"/>
    <p:sldId id="586" r:id="rId7"/>
    <p:sldId id="587" r:id="rId8"/>
    <p:sldId id="588" r:id="rId9"/>
    <p:sldId id="589" r:id="rId10"/>
    <p:sldId id="591" r:id="rId11"/>
    <p:sldId id="592" r:id="rId12"/>
    <p:sldId id="593" r:id="rId14"/>
    <p:sldId id="594" r:id="rId15"/>
    <p:sldId id="595" r:id="rId16"/>
    <p:sldId id="596" r:id="rId17"/>
    <p:sldId id="597" r:id="rId18"/>
    <p:sldId id="598" r:id="rId19"/>
    <p:sldId id="599" r:id="rId20"/>
    <p:sldId id="600" r:id="rId21"/>
    <p:sldId id="601" r:id="rId22"/>
    <p:sldId id="602" r:id="rId23"/>
    <p:sldId id="603" r:id="rId24"/>
    <p:sldId id="604" r:id="rId25"/>
    <p:sldId id="605" r:id="rId26"/>
    <p:sldId id="606" r:id="rId27"/>
    <p:sldId id="607" r:id="rId28"/>
    <p:sldId id="608" r:id="rId29"/>
    <p:sldId id="609" r:id="rId30"/>
    <p:sldId id="610" r:id="rId31"/>
    <p:sldId id="611" r:id="rId32"/>
    <p:sldId id="612" r:id="rId33"/>
    <p:sldId id="613" r:id="rId34"/>
    <p:sldId id="614" r:id="rId35"/>
    <p:sldId id="615" r:id="rId36"/>
    <p:sldId id="616" r:id="rId37"/>
    <p:sldId id="617" r:id="rId38"/>
    <p:sldId id="618" r:id="rId39"/>
    <p:sldId id="619" r:id="rId40"/>
    <p:sldId id="620" r:id="rId41"/>
    <p:sldId id="621" r:id="rId42"/>
    <p:sldId id="622" r:id="rId43"/>
    <p:sldId id="623" r:id="rId44"/>
    <p:sldId id="658" r:id="rId45"/>
    <p:sldId id="659" r:id="rId46"/>
    <p:sldId id="660" r:id="rId47"/>
    <p:sldId id="661" r:id="rId48"/>
    <p:sldId id="662" r:id="rId49"/>
    <p:sldId id="728" r:id="rId50"/>
    <p:sldId id="730" r:id="rId51"/>
    <p:sldId id="729" r:id="rId52"/>
    <p:sldId id="663" r:id="rId53"/>
    <p:sldId id="664" r:id="rId54"/>
    <p:sldId id="665" r:id="rId55"/>
    <p:sldId id="666" r:id="rId56"/>
    <p:sldId id="667" r:id="rId57"/>
    <p:sldId id="668" r:id="rId58"/>
    <p:sldId id="669" r:id="rId59"/>
    <p:sldId id="670" r:id="rId60"/>
    <p:sldId id="671" r:id="rId61"/>
    <p:sldId id="672" r:id="rId62"/>
    <p:sldId id="673" r:id="rId63"/>
    <p:sldId id="674" r:id="rId64"/>
    <p:sldId id="675" r:id="rId65"/>
    <p:sldId id="676" r:id="rId66"/>
    <p:sldId id="677" r:id="rId67"/>
    <p:sldId id="678" r:id="rId68"/>
    <p:sldId id="679" r:id="rId69"/>
    <p:sldId id="680" r:id="rId70"/>
    <p:sldId id="681" r:id="rId71"/>
    <p:sldId id="682" r:id="rId72"/>
    <p:sldId id="683" r:id="rId73"/>
    <p:sldId id="684" r:id="rId74"/>
    <p:sldId id="685" r:id="rId75"/>
    <p:sldId id="686" r:id="rId76"/>
    <p:sldId id="687" r:id="rId77"/>
    <p:sldId id="688" r:id="rId78"/>
    <p:sldId id="689" r:id="rId79"/>
    <p:sldId id="690" r:id="rId80"/>
    <p:sldId id="691" r:id="rId81"/>
    <p:sldId id="692" r:id="rId82"/>
    <p:sldId id="693" r:id="rId83"/>
    <p:sldId id="694" r:id="rId84"/>
    <p:sldId id="695" r:id="rId85"/>
    <p:sldId id="696" r:id="rId86"/>
    <p:sldId id="697" r:id="rId87"/>
    <p:sldId id="698" r:id="rId88"/>
    <p:sldId id="699" r:id="rId89"/>
    <p:sldId id="700" r:id="rId90"/>
    <p:sldId id="701" r:id="rId91"/>
    <p:sldId id="702" r:id="rId92"/>
    <p:sldId id="703" r:id="rId93"/>
    <p:sldId id="704" r:id="rId94"/>
    <p:sldId id="705" r:id="rId95"/>
    <p:sldId id="706" r:id="rId96"/>
    <p:sldId id="707" r:id="rId97"/>
    <p:sldId id="708" r:id="rId98"/>
    <p:sldId id="709" r:id="rId99"/>
    <p:sldId id="710" r:id="rId100"/>
    <p:sldId id="711" r:id="rId101"/>
    <p:sldId id="712" r:id="rId102"/>
    <p:sldId id="713" r:id="rId103"/>
    <p:sldId id="714" r:id="rId104"/>
    <p:sldId id="715" r:id="rId105"/>
    <p:sldId id="716" r:id="rId106"/>
    <p:sldId id="717" r:id="rId107"/>
    <p:sldId id="718" r:id="rId108"/>
    <p:sldId id="719" r:id="rId109"/>
    <p:sldId id="720" r:id="rId110"/>
    <p:sldId id="721" r:id="rId111"/>
    <p:sldId id="722" r:id="rId112"/>
    <p:sldId id="723" r:id="rId113"/>
    <p:sldId id="724" r:id="rId114"/>
    <p:sldId id="725" r:id="rId115"/>
    <p:sldId id="362" r:id="rId116"/>
    <p:sldId id="373" r:id="rId117"/>
    <p:sldId id="374" r:id="rId118"/>
    <p:sldId id="375" r:id="rId119"/>
    <p:sldId id="376" r:id="rId120"/>
    <p:sldId id="378" r:id="rId121"/>
    <p:sldId id="379" r:id="rId122"/>
    <p:sldId id="380" r:id="rId123"/>
    <p:sldId id="381" r:id="rId124"/>
    <p:sldId id="382" r:id="rId125"/>
    <p:sldId id="383" r:id="rId126"/>
    <p:sldId id="386" r:id="rId127"/>
    <p:sldId id="387" r:id="rId128"/>
    <p:sldId id="388" r:id="rId129"/>
    <p:sldId id="389" r:id="rId130"/>
    <p:sldId id="390" r:id="rId131"/>
    <p:sldId id="397" r:id="rId132"/>
    <p:sldId id="398" r:id="rId133"/>
    <p:sldId id="399" r:id="rId134"/>
    <p:sldId id="400" r:id="rId135"/>
    <p:sldId id="401" r:id="rId136"/>
    <p:sldId id="402" r:id="rId137"/>
    <p:sldId id="403" r:id="rId138"/>
    <p:sldId id="406" r:id="rId139"/>
    <p:sldId id="407" r:id="rId140"/>
    <p:sldId id="408" r:id="rId141"/>
    <p:sldId id="409" r:id="rId142"/>
    <p:sldId id="727" r:id="rId143"/>
    <p:sldId id="410" r:id="rId144"/>
    <p:sldId id="411" r:id="rId145"/>
    <p:sldId id="417" r:id="rId146"/>
    <p:sldId id="418" r:id="rId147"/>
    <p:sldId id="419" r:id="rId148"/>
    <p:sldId id="420" r:id="rId149"/>
    <p:sldId id="421" r:id="rId150"/>
    <p:sldId id="422" r:id="rId151"/>
    <p:sldId id="423" r:id="rId152"/>
    <p:sldId id="424" r:id="rId153"/>
    <p:sldId id="425" r:id="rId154"/>
    <p:sldId id="426" r:id="rId155"/>
    <p:sldId id="427" r:id="rId156"/>
    <p:sldId id="428" r:id="rId157"/>
    <p:sldId id="430" r:id="rId158"/>
    <p:sldId id="431" r:id="rId159"/>
    <p:sldId id="432" r:id="rId160"/>
    <p:sldId id="436" r:id="rId161"/>
    <p:sldId id="437" r:id="rId162"/>
    <p:sldId id="438" r:id="rId163"/>
    <p:sldId id="442" r:id="rId164"/>
    <p:sldId id="443" r:id="rId165"/>
    <p:sldId id="731" r:id="rId166"/>
    <p:sldId id="732" r:id="rId167"/>
    <p:sldId id="449" r:id="rId168"/>
    <p:sldId id="450" r:id="rId169"/>
    <p:sldId id="451" r:id="rId170"/>
    <p:sldId id="452" r:id="rId171"/>
    <p:sldId id="453" r:id="rId172"/>
    <p:sldId id="454" r:id="rId173"/>
    <p:sldId id="455" r:id="rId174"/>
    <p:sldId id="456" r:id="rId175"/>
    <p:sldId id="457" r:id="rId176"/>
    <p:sldId id="458" r:id="rId177"/>
    <p:sldId id="459" r:id="rId178"/>
    <p:sldId id="460" r:id="rId179"/>
    <p:sldId id="465" r:id="rId180"/>
    <p:sldId id="466" r:id="rId181"/>
    <p:sldId id="467" r:id="rId182"/>
    <p:sldId id="468" r:id="rId183"/>
    <p:sldId id="476" r:id="rId184"/>
    <p:sldId id="477" r:id="rId185"/>
    <p:sldId id="483" r:id="rId186"/>
    <p:sldId id="486" r:id="rId187"/>
    <p:sldId id="497" r:id="rId188"/>
    <p:sldId id="498" r:id="rId189"/>
    <p:sldId id="499" r:id="rId190"/>
    <p:sldId id="502" r:id="rId191"/>
    <p:sldId id="503" r:id="rId192"/>
    <p:sldId id="504" r:id="rId193"/>
    <p:sldId id="505" r:id="rId194"/>
    <p:sldId id="506" r:id="rId195"/>
    <p:sldId id="507" r:id="rId196"/>
    <p:sldId id="508" r:id="rId197"/>
    <p:sldId id="509" r:id="rId198"/>
    <p:sldId id="510" r:id="rId199"/>
    <p:sldId id="511" r:id="rId200"/>
    <p:sldId id="512" r:id="rId201"/>
    <p:sldId id="515" r:id="rId202"/>
    <p:sldId id="516" r:id="rId203"/>
    <p:sldId id="520" r:id="rId204"/>
    <p:sldId id="521" r:id="rId205"/>
    <p:sldId id="522" r:id="rId206"/>
    <p:sldId id="523" r:id="rId207"/>
    <p:sldId id="524" r:id="rId208"/>
    <p:sldId id="525" r:id="rId209"/>
    <p:sldId id="526" r:id="rId210"/>
    <p:sldId id="527" r:id="rId211"/>
    <p:sldId id="528" r:id="rId212"/>
    <p:sldId id="529" r:id="rId213"/>
    <p:sldId id="530" r:id="rId214"/>
    <p:sldId id="531" r:id="rId215"/>
    <p:sldId id="532" r:id="rId216"/>
    <p:sldId id="533" r:id="rId217"/>
    <p:sldId id="534" r:id="rId218"/>
    <p:sldId id="535" r:id="rId219"/>
    <p:sldId id="536" r:id="rId220"/>
    <p:sldId id="537" r:id="rId221"/>
    <p:sldId id="538" r:id="rId222"/>
    <p:sldId id="539" r:id="rId223"/>
    <p:sldId id="540" r:id="rId224"/>
    <p:sldId id="541" r:id="rId225"/>
    <p:sldId id="542" r:id="rId226"/>
    <p:sldId id="548" r:id="rId227"/>
    <p:sldId id="549" r:id="rId228"/>
    <p:sldId id="551" r:id="rId229"/>
    <p:sldId id="552" r:id="rId230"/>
    <p:sldId id="553" r:id="rId231"/>
    <p:sldId id="554" r:id="rId232"/>
    <p:sldId id="555" r:id="rId233"/>
    <p:sldId id="556" r:id="rId234"/>
    <p:sldId id="557" r:id="rId235"/>
    <p:sldId id="559" r:id="rId236"/>
    <p:sldId id="566" r:id="rId237"/>
    <p:sldId id="567" r:id="rId238"/>
    <p:sldId id="568" r:id="rId239"/>
    <p:sldId id="569" r:id="rId240"/>
    <p:sldId id="570" r:id="rId241"/>
    <p:sldId id="571" r:id="rId242"/>
    <p:sldId id="572" r:id="rId243"/>
    <p:sldId id="574" r:id="rId244"/>
    <p:sldId id="575" r:id="rId245"/>
    <p:sldId id="576" r:id="rId246"/>
    <p:sldId id="577" r:id="rId247"/>
    <p:sldId id="578" r:id="rId248"/>
    <p:sldId id="579" r:id="rId249"/>
    <p:sldId id="581" r:id="rId250"/>
    <p:sldId id="582" r:id="rId2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94660"/>
  </p:normalViewPr>
  <p:slideViewPr>
    <p:cSldViewPr showGuides="1">
      <p:cViewPr varScale="1">
        <p:scale>
          <a:sx n="120" d="100"/>
          <a:sy n="120" d="100"/>
        </p:scale>
        <p:origin x="1494" y="96"/>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3545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4" Type="http://schemas.openxmlformats.org/officeDocument/2006/relationships/tableStyles" Target="tableStyles.xml"/><Relationship Id="rId253" Type="http://schemas.openxmlformats.org/officeDocument/2006/relationships/viewProps" Target="viewProps.xml"/><Relationship Id="rId252" Type="http://schemas.openxmlformats.org/officeDocument/2006/relationships/presProps" Target="presProps.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notesMaster" Target="notesMasters/notesMaster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51.emf"/><Relationship Id="rId8" Type="http://schemas.openxmlformats.org/officeDocument/2006/relationships/image" Target="../media/image50.emf"/><Relationship Id="rId7" Type="http://schemas.openxmlformats.org/officeDocument/2006/relationships/image" Target="../media/image49.emf"/><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0" Type="http://schemas.openxmlformats.org/officeDocument/2006/relationships/image" Target="../media/image52.emf"/><Relationship Id="rId1" Type="http://schemas.openxmlformats.org/officeDocument/2006/relationships/image" Target="../media/image43.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619.wmf"/><Relationship Id="rId1" Type="http://schemas.openxmlformats.org/officeDocument/2006/relationships/image" Target="../media/image618.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620.png"/></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622.wmf"/><Relationship Id="rId1" Type="http://schemas.openxmlformats.org/officeDocument/2006/relationships/image" Target="../media/image621.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622.wmf"/><Relationship Id="rId1" Type="http://schemas.openxmlformats.org/officeDocument/2006/relationships/image" Target="../media/image621.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623.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61.emf"/><Relationship Id="rId8" Type="http://schemas.openxmlformats.org/officeDocument/2006/relationships/image" Target="../media/image60.emf"/><Relationship Id="rId7" Type="http://schemas.openxmlformats.org/officeDocument/2006/relationships/image" Target="../media/image59.emf"/><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3" Type="http://schemas.openxmlformats.org/officeDocument/2006/relationships/image" Target="../media/image55.emf"/><Relationship Id="rId2" Type="http://schemas.openxmlformats.org/officeDocument/2006/relationships/image" Target="../media/image54.emf"/><Relationship Id="rId17" Type="http://schemas.openxmlformats.org/officeDocument/2006/relationships/image" Target="../media/image69.emf"/><Relationship Id="rId16" Type="http://schemas.openxmlformats.org/officeDocument/2006/relationships/image" Target="../media/image68.emf"/><Relationship Id="rId15" Type="http://schemas.openxmlformats.org/officeDocument/2006/relationships/image" Target="../media/image67.emf"/><Relationship Id="rId14" Type="http://schemas.openxmlformats.org/officeDocument/2006/relationships/image" Target="../media/image66.emf"/><Relationship Id="rId13" Type="http://schemas.openxmlformats.org/officeDocument/2006/relationships/image" Target="../media/image65.emf"/><Relationship Id="rId12" Type="http://schemas.openxmlformats.org/officeDocument/2006/relationships/image" Target="../media/image64.emf"/><Relationship Id="rId11" Type="http://schemas.openxmlformats.org/officeDocument/2006/relationships/image" Target="../media/image63.emf"/><Relationship Id="rId10" Type="http://schemas.openxmlformats.org/officeDocument/2006/relationships/image" Target="../media/image62.emf"/><Relationship Id="rId1" Type="http://schemas.openxmlformats.org/officeDocument/2006/relationships/image" Target="../media/image53.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622.wmf"/><Relationship Id="rId1" Type="http://schemas.openxmlformats.org/officeDocument/2006/relationships/image" Target="../media/image621.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image" Target="../media/image622.wmf"/><Relationship Id="rId1" Type="http://schemas.openxmlformats.org/officeDocument/2006/relationships/image" Target="../media/image621.wmf"/></Relationships>
</file>

<file path=ppt/drawings/_rels/vmlDrawing113.vml.rels><?xml version="1.0" encoding="UTF-8" standalone="yes"?>
<Relationships xmlns="http://schemas.openxmlformats.org/package/2006/relationships"><Relationship Id="rId5" Type="http://schemas.openxmlformats.org/officeDocument/2006/relationships/image" Target="../media/image622.wmf"/><Relationship Id="rId4" Type="http://schemas.openxmlformats.org/officeDocument/2006/relationships/image" Target="../media/image621.wmf"/><Relationship Id="rId3" Type="http://schemas.openxmlformats.org/officeDocument/2006/relationships/image" Target="../media/image627.png"/><Relationship Id="rId2" Type="http://schemas.openxmlformats.org/officeDocument/2006/relationships/image" Target="../media/image626.png"/><Relationship Id="rId1" Type="http://schemas.openxmlformats.org/officeDocument/2006/relationships/image" Target="../media/image625.png"/></Relationships>
</file>

<file path=ppt/drawings/_rels/vmlDrawing114.vml.rels><?xml version="1.0" encoding="UTF-8" standalone="yes"?>
<Relationships xmlns="http://schemas.openxmlformats.org/package/2006/relationships"><Relationship Id="rId6" Type="http://schemas.openxmlformats.org/officeDocument/2006/relationships/image" Target="../media/image627.png"/><Relationship Id="rId5" Type="http://schemas.openxmlformats.org/officeDocument/2006/relationships/image" Target="../media/image626.png"/><Relationship Id="rId4" Type="http://schemas.openxmlformats.org/officeDocument/2006/relationships/image" Target="../media/image625.png"/><Relationship Id="rId3" Type="http://schemas.openxmlformats.org/officeDocument/2006/relationships/image" Target="../media/image624.png"/><Relationship Id="rId2" Type="http://schemas.openxmlformats.org/officeDocument/2006/relationships/image" Target="../media/image622.wmf"/><Relationship Id="rId1" Type="http://schemas.openxmlformats.org/officeDocument/2006/relationships/image" Target="../media/image621.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628.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628.wmf"/></Relationships>
</file>

<file path=ppt/drawings/_rels/vmlDrawing12.vml.rels><?xml version="1.0" encoding="UTF-8" standalone="yes"?>
<Relationships xmlns="http://schemas.openxmlformats.org/package/2006/relationships"><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84.emf"/><Relationship Id="rId8" Type="http://schemas.openxmlformats.org/officeDocument/2006/relationships/image" Target="../media/image83.emf"/><Relationship Id="rId7" Type="http://schemas.openxmlformats.org/officeDocument/2006/relationships/image" Target="../media/image82.emf"/><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93.emf"/><Relationship Id="rId8" Type="http://schemas.openxmlformats.org/officeDocument/2006/relationships/image" Target="../media/image92.emf"/><Relationship Id="rId7" Type="http://schemas.openxmlformats.org/officeDocument/2006/relationships/image" Target="../media/image91.emf"/><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02.emf"/><Relationship Id="rId8" Type="http://schemas.openxmlformats.org/officeDocument/2006/relationships/image" Target="../media/image101.emf"/><Relationship Id="rId7" Type="http://schemas.openxmlformats.org/officeDocument/2006/relationships/image" Target="../media/image100.e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 Id="rId3" Type="http://schemas.openxmlformats.org/officeDocument/2006/relationships/image" Target="../media/image96.wmf"/><Relationship Id="rId2" Type="http://schemas.openxmlformats.org/officeDocument/2006/relationships/image" Target="../media/image95.emf"/><Relationship Id="rId14" Type="http://schemas.openxmlformats.org/officeDocument/2006/relationships/image" Target="../media/image107.emf"/><Relationship Id="rId13" Type="http://schemas.openxmlformats.org/officeDocument/2006/relationships/image" Target="../media/image106.emf"/><Relationship Id="rId12" Type="http://schemas.openxmlformats.org/officeDocument/2006/relationships/image" Target="../media/image105.emf"/><Relationship Id="rId11" Type="http://schemas.openxmlformats.org/officeDocument/2006/relationships/image" Target="../media/image104.emf"/><Relationship Id="rId10" Type="http://schemas.openxmlformats.org/officeDocument/2006/relationships/image" Target="../media/image103.emf"/><Relationship Id="rId1" Type="http://schemas.openxmlformats.org/officeDocument/2006/relationships/image" Target="../media/image94.e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116.wmf"/><Relationship Id="rId8" Type="http://schemas.openxmlformats.org/officeDocument/2006/relationships/image" Target="../media/image115.emf"/><Relationship Id="rId7" Type="http://schemas.openxmlformats.org/officeDocument/2006/relationships/image" Target="../media/image114.emf"/><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3" Type="http://schemas.openxmlformats.org/officeDocument/2006/relationships/image" Target="../media/image110.emf"/><Relationship Id="rId2" Type="http://schemas.openxmlformats.org/officeDocument/2006/relationships/image" Target="../media/image109.emf"/><Relationship Id="rId14" Type="http://schemas.openxmlformats.org/officeDocument/2006/relationships/image" Target="../media/image121.wmf"/><Relationship Id="rId13" Type="http://schemas.openxmlformats.org/officeDocument/2006/relationships/image" Target="../media/image120.wmf"/><Relationship Id="rId12" Type="http://schemas.openxmlformats.org/officeDocument/2006/relationships/image" Target="../media/image119.wmf"/><Relationship Id="rId11" Type="http://schemas.openxmlformats.org/officeDocument/2006/relationships/image" Target="../media/image118.wmf"/><Relationship Id="rId10" Type="http://schemas.openxmlformats.org/officeDocument/2006/relationships/image" Target="../media/image117.wmf"/><Relationship Id="rId1" Type="http://schemas.openxmlformats.org/officeDocument/2006/relationships/image" Target="../media/image108.e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30.emf"/><Relationship Id="rId8" Type="http://schemas.openxmlformats.org/officeDocument/2006/relationships/image" Target="../media/image129.emf"/><Relationship Id="rId7" Type="http://schemas.openxmlformats.org/officeDocument/2006/relationships/image" Target="../media/image128.emf"/><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 Id="rId3" Type="http://schemas.openxmlformats.org/officeDocument/2006/relationships/image" Target="../media/image124.emf"/><Relationship Id="rId2" Type="http://schemas.openxmlformats.org/officeDocument/2006/relationships/image" Target="../media/image123.emf"/><Relationship Id="rId12" Type="http://schemas.openxmlformats.org/officeDocument/2006/relationships/image" Target="../media/image133.wmf"/><Relationship Id="rId11" Type="http://schemas.openxmlformats.org/officeDocument/2006/relationships/image" Target="../media/image132.emf"/><Relationship Id="rId10" Type="http://schemas.openxmlformats.org/officeDocument/2006/relationships/image" Target="../media/image131.emf"/><Relationship Id="rId1" Type="http://schemas.openxmlformats.org/officeDocument/2006/relationships/image" Target="../media/image122.emf"/></Relationships>
</file>

<file path=ppt/drawings/_rels/vmlDrawing18.vml.rels><?xml version="1.0" encoding="UTF-8" standalone="yes"?>
<Relationships xmlns="http://schemas.openxmlformats.org/package/2006/relationships"><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148.emf"/><Relationship Id="rId8" Type="http://schemas.openxmlformats.org/officeDocument/2006/relationships/image" Target="../media/image147.emf"/><Relationship Id="rId7" Type="http://schemas.openxmlformats.org/officeDocument/2006/relationships/image" Target="../media/image146.emf"/><Relationship Id="rId6" Type="http://schemas.openxmlformats.org/officeDocument/2006/relationships/image" Target="../media/image145.emf"/><Relationship Id="rId5" Type="http://schemas.openxmlformats.org/officeDocument/2006/relationships/image" Target="../media/image144.wmf"/><Relationship Id="rId4" Type="http://schemas.openxmlformats.org/officeDocument/2006/relationships/image" Target="../media/image143.wmf"/><Relationship Id="rId3" Type="http://schemas.openxmlformats.org/officeDocument/2006/relationships/image" Target="../media/image142.wmf"/><Relationship Id="rId2" Type="http://schemas.openxmlformats.org/officeDocument/2006/relationships/image" Target="../media/image141.emf"/><Relationship Id="rId11" Type="http://schemas.openxmlformats.org/officeDocument/2006/relationships/image" Target="../media/image150.emf"/><Relationship Id="rId10" Type="http://schemas.openxmlformats.org/officeDocument/2006/relationships/image" Target="../media/image149.emf"/><Relationship Id="rId1" Type="http://schemas.openxmlformats.org/officeDocument/2006/relationships/image" Target="../media/image1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159.emf"/><Relationship Id="rId8" Type="http://schemas.openxmlformats.org/officeDocument/2006/relationships/image" Target="../media/image158.emf"/><Relationship Id="rId7" Type="http://schemas.openxmlformats.org/officeDocument/2006/relationships/image" Target="../media/image157.emf"/><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168.emf"/><Relationship Id="rId8" Type="http://schemas.openxmlformats.org/officeDocument/2006/relationships/image" Target="../media/image167.emf"/><Relationship Id="rId7" Type="http://schemas.openxmlformats.org/officeDocument/2006/relationships/image" Target="../media/image166.emf"/><Relationship Id="rId6" Type="http://schemas.openxmlformats.org/officeDocument/2006/relationships/image" Target="../media/image165.wmf"/><Relationship Id="rId5" Type="http://schemas.openxmlformats.org/officeDocument/2006/relationships/image" Target="../media/image164.emf"/><Relationship Id="rId4" Type="http://schemas.openxmlformats.org/officeDocument/2006/relationships/image" Target="../media/image163.emf"/><Relationship Id="rId3" Type="http://schemas.openxmlformats.org/officeDocument/2006/relationships/image" Target="../media/image162.wmf"/><Relationship Id="rId2" Type="http://schemas.openxmlformats.org/officeDocument/2006/relationships/image" Target="../media/image161.wmf"/><Relationship Id="rId17" Type="http://schemas.openxmlformats.org/officeDocument/2006/relationships/image" Target="../media/image176.emf"/><Relationship Id="rId16" Type="http://schemas.openxmlformats.org/officeDocument/2006/relationships/image" Target="../media/image175.emf"/><Relationship Id="rId15" Type="http://schemas.openxmlformats.org/officeDocument/2006/relationships/image" Target="../media/image174.emf"/><Relationship Id="rId14" Type="http://schemas.openxmlformats.org/officeDocument/2006/relationships/image" Target="../media/image173.emf"/><Relationship Id="rId13" Type="http://schemas.openxmlformats.org/officeDocument/2006/relationships/image" Target="../media/image172.emf"/><Relationship Id="rId12" Type="http://schemas.openxmlformats.org/officeDocument/2006/relationships/image" Target="../media/image171.emf"/><Relationship Id="rId11" Type="http://schemas.openxmlformats.org/officeDocument/2006/relationships/image" Target="../media/image170.emf"/><Relationship Id="rId10" Type="http://schemas.openxmlformats.org/officeDocument/2006/relationships/image" Target="../media/image169.emf"/><Relationship Id="rId1" Type="http://schemas.openxmlformats.org/officeDocument/2006/relationships/image" Target="../media/image160.e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84.wmf"/><Relationship Id="rId8" Type="http://schemas.openxmlformats.org/officeDocument/2006/relationships/image" Target="../media/image183.wmf"/><Relationship Id="rId7" Type="http://schemas.openxmlformats.org/officeDocument/2006/relationships/image" Target="../media/image182.emf"/><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179.emf"/><Relationship Id="rId3" Type="http://schemas.openxmlformats.org/officeDocument/2006/relationships/image" Target="../media/image161.wmf"/><Relationship Id="rId2" Type="http://schemas.openxmlformats.org/officeDocument/2006/relationships/image" Target="../media/image178.emf"/><Relationship Id="rId15" Type="http://schemas.openxmlformats.org/officeDocument/2006/relationships/image" Target="../media/image190.emf"/><Relationship Id="rId14" Type="http://schemas.openxmlformats.org/officeDocument/2006/relationships/image" Target="../media/image189.emf"/><Relationship Id="rId13" Type="http://schemas.openxmlformats.org/officeDocument/2006/relationships/image" Target="../media/image188.emf"/><Relationship Id="rId12" Type="http://schemas.openxmlformats.org/officeDocument/2006/relationships/image" Target="../media/image187.emf"/><Relationship Id="rId11" Type="http://schemas.openxmlformats.org/officeDocument/2006/relationships/image" Target="../media/image186.emf"/><Relationship Id="rId10" Type="http://schemas.openxmlformats.org/officeDocument/2006/relationships/image" Target="../media/image185.emf"/><Relationship Id="rId1" Type="http://schemas.openxmlformats.org/officeDocument/2006/relationships/image" Target="../media/image177.e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199.emf"/><Relationship Id="rId8" Type="http://schemas.openxmlformats.org/officeDocument/2006/relationships/image" Target="../media/image198.emf"/><Relationship Id="rId7" Type="http://schemas.openxmlformats.org/officeDocument/2006/relationships/image" Target="../media/image197.wmf"/><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 Id="rId3" Type="http://schemas.openxmlformats.org/officeDocument/2006/relationships/image" Target="../media/image193.wmf"/><Relationship Id="rId2" Type="http://schemas.openxmlformats.org/officeDocument/2006/relationships/image" Target="../media/image192.wmf"/><Relationship Id="rId15" Type="http://schemas.openxmlformats.org/officeDocument/2006/relationships/image" Target="../media/image205.wmf"/><Relationship Id="rId14" Type="http://schemas.openxmlformats.org/officeDocument/2006/relationships/image" Target="../media/image204.emf"/><Relationship Id="rId13" Type="http://schemas.openxmlformats.org/officeDocument/2006/relationships/image" Target="../media/image203.emf"/><Relationship Id="rId12" Type="http://schemas.openxmlformats.org/officeDocument/2006/relationships/image" Target="../media/image202.emf"/><Relationship Id="rId11" Type="http://schemas.openxmlformats.org/officeDocument/2006/relationships/image" Target="../media/image201.emf"/><Relationship Id="rId10" Type="http://schemas.openxmlformats.org/officeDocument/2006/relationships/image" Target="../media/image200.emf"/><Relationship Id="rId1" Type="http://schemas.openxmlformats.org/officeDocument/2006/relationships/image" Target="../media/image191.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213.wmf"/><Relationship Id="rId8" Type="http://schemas.openxmlformats.org/officeDocument/2006/relationships/image" Target="../media/image212.wmf"/><Relationship Id="rId7" Type="http://schemas.openxmlformats.org/officeDocument/2006/relationships/image" Target="../media/image211.emf"/><Relationship Id="rId6" Type="http://schemas.openxmlformats.org/officeDocument/2006/relationships/image" Target="../media/image210.wmf"/><Relationship Id="rId5" Type="http://schemas.openxmlformats.org/officeDocument/2006/relationships/image" Target="../media/image209.emf"/><Relationship Id="rId4" Type="http://schemas.openxmlformats.org/officeDocument/2006/relationships/image" Target="../media/image208.emf"/><Relationship Id="rId3" Type="http://schemas.openxmlformats.org/officeDocument/2006/relationships/image" Target="../media/image207.wmf"/><Relationship Id="rId2" Type="http://schemas.openxmlformats.org/officeDocument/2006/relationships/image" Target="../media/image206.wmf"/><Relationship Id="rId19" Type="http://schemas.openxmlformats.org/officeDocument/2006/relationships/image" Target="../media/image223.wmf"/><Relationship Id="rId18" Type="http://schemas.openxmlformats.org/officeDocument/2006/relationships/image" Target="../media/image222.emf"/><Relationship Id="rId17" Type="http://schemas.openxmlformats.org/officeDocument/2006/relationships/image" Target="../media/image221.emf"/><Relationship Id="rId16" Type="http://schemas.openxmlformats.org/officeDocument/2006/relationships/image" Target="../media/image220.emf"/><Relationship Id="rId15" Type="http://schemas.openxmlformats.org/officeDocument/2006/relationships/image" Target="../media/image219.emf"/><Relationship Id="rId14" Type="http://schemas.openxmlformats.org/officeDocument/2006/relationships/image" Target="../media/image218.emf"/><Relationship Id="rId13" Type="http://schemas.openxmlformats.org/officeDocument/2006/relationships/image" Target="../media/image217.emf"/><Relationship Id="rId12" Type="http://schemas.openxmlformats.org/officeDocument/2006/relationships/image" Target="../media/image216.emf"/><Relationship Id="rId11" Type="http://schemas.openxmlformats.org/officeDocument/2006/relationships/image" Target="../media/image215.wmf"/><Relationship Id="rId10" Type="http://schemas.openxmlformats.org/officeDocument/2006/relationships/image" Target="../media/image214.wmf"/><Relationship Id="rId1" Type="http://schemas.openxmlformats.org/officeDocument/2006/relationships/image" Target="../media/image2.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215.wmf"/><Relationship Id="rId8" Type="http://schemas.openxmlformats.org/officeDocument/2006/relationships/image" Target="../media/image231.wmf"/><Relationship Id="rId7" Type="http://schemas.openxmlformats.org/officeDocument/2006/relationships/image" Target="../media/image230.wmf"/><Relationship Id="rId6" Type="http://schemas.openxmlformats.org/officeDocument/2006/relationships/image" Target="../media/image229.wmf"/><Relationship Id="rId5" Type="http://schemas.openxmlformats.org/officeDocument/2006/relationships/image" Target="../media/image228.wmf"/><Relationship Id="rId4" Type="http://schemas.openxmlformats.org/officeDocument/2006/relationships/image" Target="../media/image227.wmf"/><Relationship Id="rId3" Type="http://schemas.openxmlformats.org/officeDocument/2006/relationships/image" Target="../media/image226.wmf"/><Relationship Id="rId2" Type="http://schemas.openxmlformats.org/officeDocument/2006/relationships/image" Target="../media/image225.wmf"/><Relationship Id="rId12" Type="http://schemas.openxmlformats.org/officeDocument/2006/relationships/image" Target="../media/image234.wmf"/><Relationship Id="rId11" Type="http://schemas.openxmlformats.org/officeDocument/2006/relationships/image" Target="../media/image233.wmf"/><Relationship Id="rId10" Type="http://schemas.openxmlformats.org/officeDocument/2006/relationships/image" Target="../media/image232.wmf"/><Relationship Id="rId1" Type="http://schemas.openxmlformats.org/officeDocument/2006/relationships/image" Target="../media/image224.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243.wmf"/><Relationship Id="rId8" Type="http://schemas.openxmlformats.org/officeDocument/2006/relationships/image" Target="../media/image242.wmf"/><Relationship Id="rId7" Type="http://schemas.openxmlformats.org/officeDocument/2006/relationships/image" Target="../media/image241.wmf"/><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8.wmf"/><Relationship Id="rId3" Type="http://schemas.openxmlformats.org/officeDocument/2006/relationships/image" Target="../media/image237.wmf"/><Relationship Id="rId2" Type="http://schemas.openxmlformats.org/officeDocument/2006/relationships/image" Target="../media/image236.wmf"/><Relationship Id="rId10" Type="http://schemas.openxmlformats.org/officeDocument/2006/relationships/image" Target="../media/image3.wmf"/><Relationship Id="rId1" Type="http://schemas.openxmlformats.org/officeDocument/2006/relationships/image" Target="../media/image235.e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247.wmf"/><Relationship Id="rId3" Type="http://schemas.openxmlformats.org/officeDocument/2006/relationships/image" Target="../media/image246.wmf"/><Relationship Id="rId2" Type="http://schemas.openxmlformats.org/officeDocument/2006/relationships/image" Target="../media/image245.emf"/><Relationship Id="rId1" Type="http://schemas.openxmlformats.org/officeDocument/2006/relationships/image" Target="../media/image24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48.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image" Target="../media/image2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255.emf"/><Relationship Id="rId3" Type="http://schemas.openxmlformats.org/officeDocument/2006/relationships/image" Target="../media/image254.emf"/><Relationship Id="rId2" Type="http://schemas.openxmlformats.org/officeDocument/2006/relationships/image" Target="../media/image253.emf"/><Relationship Id="rId1" Type="http://schemas.openxmlformats.org/officeDocument/2006/relationships/image" Target="../media/image252.emf"/></Relationships>
</file>

<file path=ppt/drawings/_rels/vmlDrawing32.vml.rels><?xml version="1.0" encoding="UTF-8" standalone="yes"?>
<Relationships xmlns="http://schemas.openxmlformats.org/package/2006/relationships"><Relationship Id="rId5" Type="http://schemas.openxmlformats.org/officeDocument/2006/relationships/image" Target="../media/image260.emf"/><Relationship Id="rId4" Type="http://schemas.openxmlformats.org/officeDocument/2006/relationships/image" Target="../media/image259.emf"/><Relationship Id="rId3" Type="http://schemas.openxmlformats.org/officeDocument/2006/relationships/image" Target="../media/image258.emf"/><Relationship Id="rId2" Type="http://schemas.openxmlformats.org/officeDocument/2006/relationships/image" Target="../media/image257.emf"/><Relationship Id="rId1" Type="http://schemas.openxmlformats.org/officeDocument/2006/relationships/image" Target="../media/image256.emf"/></Relationships>
</file>

<file path=ppt/drawings/_rels/vmlDrawing33.vml.rels><?xml version="1.0" encoding="UTF-8" standalone="yes"?>
<Relationships xmlns="http://schemas.openxmlformats.org/package/2006/relationships"><Relationship Id="rId7" Type="http://schemas.openxmlformats.org/officeDocument/2006/relationships/image" Target="../media/image267.emf"/><Relationship Id="rId6" Type="http://schemas.openxmlformats.org/officeDocument/2006/relationships/image" Target="../media/image266.emf"/><Relationship Id="rId5" Type="http://schemas.openxmlformats.org/officeDocument/2006/relationships/image" Target="../media/image265.emf"/><Relationship Id="rId4" Type="http://schemas.openxmlformats.org/officeDocument/2006/relationships/image" Target="../media/image264.emf"/><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emf"/></Relationships>
</file>

<file path=ppt/drawings/_rels/vmlDrawing34.vml.rels><?xml version="1.0" encoding="UTF-8" standalone="yes"?>
<Relationships xmlns="http://schemas.openxmlformats.org/package/2006/relationships"><Relationship Id="rId9" Type="http://schemas.openxmlformats.org/officeDocument/2006/relationships/image" Target="../media/image276.emf"/><Relationship Id="rId8" Type="http://schemas.openxmlformats.org/officeDocument/2006/relationships/image" Target="../media/image275.emf"/><Relationship Id="rId7" Type="http://schemas.openxmlformats.org/officeDocument/2006/relationships/image" Target="../media/image274.emf"/><Relationship Id="rId6" Type="http://schemas.openxmlformats.org/officeDocument/2006/relationships/image" Target="../media/image273.wmf"/><Relationship Id="rId5" Type="http://schemas.openxmlformats.org/officeDocument/2006/relationships/image" Target="../media/image272.emf"/><Relationship Id="rId4" Type="http://schemas.openxmlformats.org/officeDocument/2006/relationships/image" Target="../media/image271.wmf"/><Relationship Id="rId3" Type="http://schemas.openxmlformats.org/officeDocument/2006/relationships/image" Target="../media/image270.emf"/><Relationship Id="rId2" Type="http://schemas.openxmlformats.org/officeDocument/2006/relationships/image" Target="../media/image269.wmf"/><Relationship Id="rId14" Type="http://schemas.openxmlformats.org/officeDocument/2006/relationships/image" Target="../media/image281.emf"/><Relationship Id="rId13" Type="http://schemas.openxmlformats.org/officeDocument/2006/relationships/image" Target="../media/image280.emf"/><Relationship Id="rId12" Type="http://schemas.openxmlformats.org/officeDocument/2006/relationships/image" Target="../media/image279.emf"/><Relationship Id="rId11" Type="http://schemas.openxmlformats.org/officeDocument/2006/relationships/image" Target="../media/image278.emf"/><Relationship Id="rId10" Type="http://schemas.openxmlformats.org/officeDocument/2006/relationships/image" Target="../media/image277.emf"/><Relationship Id="rId1" Type="http://schemas.openxmlformats.org/officeDocument/2006/relationships/image" Target="../media/image268.wmf"/></Relationships>
</file>

<file path=ppt/drawings/_rels/vmlDrawing35.vml.rels><?xml version="1.0" encoding="UTF-8" standalone="yes"?>
<Relationships xmlns="http://schemas.openxmlformats.org/package/2006/relationships"><Relationship Id="rId9" Type="http://schemas.openxmlformats.org/officeDocument/2006/relationships/image" Target="../media/image290.emf"/><Relationship Id="rId8" Type="http://schemas.openxmlformats.org/officeDocument/2006/relationships/image" Target="../media/image289.emf"/><Relationship Id="rId7" Type="http://schemas.openxmlformats.org/officeDocument/2006/relationships/image" Target="../media/image288.emf"/><Relationship Id="rId6" Type="http://schemas.openxmlformats.org/officeDocument/2006/relationships/image" Target="../media/image287.emf"/><Relationship Id="rId5" Type="http://schemas.openxmlformats.org/officeDocument/2006/relationships/image" Target="../media/image286.emf"/><Relationship Id="rId4" Type="http://schemas.openxmlformats.org/officeDocument/2006/relationships/image" Target="../media/image285.wmf"/><Relationship Id="rId3" Type="http://schemas.openxmlformats.org/officeDocument/2006/relationships/image" Target="../media/image284.emf"/><Relationship Id="rId2" Type="http://schemas.openxmlformats.org/officeDocument/2006/relationships/image" Target="../media/image283.wmf"/><Relationship Id="rId15" Type="http://schemas.openxmlformats.org/officeDocument/2006/relationships/image" Target="../media/image296.emf"/><Relationship Id="rId14" Type="http://schemas.openxmlformats.org/officeDocument/2006/relationships/image" Target="../media/image295.emf"/><Relationship Id="rId13" Type="http://schemas.openxmlformats.org/officeDocument/2006/relationships/image" Target="../media/image294.emf"/><Relationship Id="rId12" Type="http://schemas.openxmlformats.org/officeDocument/2006/relationships/image" Target="../media/image293.emf"/><Relationship Id="rId11" Type="http://schemas.openxmlformats.org/officeDocument/2006/relationships/image" Target="../media/image292.emf"/><Relationship Id="rId10" Type="http://schemas.openxmlformats.org/officeDocument/2006/relationships/image" Target="../media/image291.emf"/><Relationship Id="rId1" Type="http://schemas.openxmlformats.org/officeDocument/2006/relationships/image" Target="../media/image282.wmf"/></Relationships>
</file>

<file path=ppt/drawings/_rels/vmlDrawing36.vml.rels><?xml version="1.0" encoding="UTF-8" standalone="yes"?>
<Relationships xmlns="http://schemas.openxmlformats.org/package/2006/relationships"><Relationship Id="rId9" Type="http://schemas.openxmlformats.org/officeDocument/2006/relationships/image" Target="../media/image306.emf"/><Relationship Id="rId8" Type="http://schemas.openxmlformats.org/officeDocument/2006/relationships/image" Target="../media/image305.emf"/><Relationship Id="rId7" Type="http://schemas.openxmlformats.org/officeDocument/2006/relationships/image" Target="../media/image304.emf"/><Relationship Id="rId6" Type="http://schemas.openxmlformats.org/officeDocument/2006/relationships/image" Target="../media/image303.emf"/><Relationship Id="rId5" Type="http://schemas.openxmlformats.org/officeDocument/2006/relationships/image" Target="../media/image302.emf"/><Relationship Id="rId4" Type="http://schemas.openxmlformats.org/officeDocument/2006/relationships/image" Target="../media/image301.emf"/><Relationship Id="rId3" Type="http://schemas.openxmlformats.org/officeDocument/2006/relationships/image" Target="../media/image300.wmf"/><Relationship Id="rId2" Type="http://schemas.openxmlformats.org/officeDocument/2006/relationships/image" Target="../media/image299.emf"/><Relationship Id="rId1" Type="http://schemas.openxmlformats.org/officeDocument/2006/relationships/image" Target="../media/image297.emf"/></Relationships>
</file>

<file path=ppt/drawings/_rels/vmlDrawing37.vml.rels><?xml version="1.0" encoding="UTF-8" standalone="yes"?>
<Relationships xmlns="http://schemas.openxmlformats.org/package/2006/relationships"><Relationship Id="rId9" Type="http://schemas.openxmlformats.org/officeDocument/2006/relationships/image" Target="../media/image315.emf"/><Relationship Id="rId8" Type="http://schemas.openxmlformats.org/officeDocument/2006/relationships/image" Target="../media/image314.emf"/><Relationship Id="rId7" Type="http://schemas.openxmlformats.org/officeDocument/2006/relationships/image" Target="../media/image313.emf"/><Relationship Id="rId6" Type="http://schemas.openxmlformats.org/officeDocument/2006/relationships/image" Target="../media/image312.emf"/><Relationship Id="rId5" Type="http://schemas.openxmlformats.org/officeDocument/2006/relationships/image" Target="../media/image311.emf"/><Relationship Id="rId4" Type="http://schemas.openxmlformats.org/officeDocument/2006/relationships/image" Target="../media/image310.emf"/><Relationship Id="rId3" Type="http://schemas.openxmlformats.org/officeDocument/2006/relationships/image" Target="../media/image309.emf"/><Relationship Id="rId26" Type="http://schemas.openxmlformats.org/officeDocument/2006/relationships/image" Target="../media/image332.emf"/><Relationship Id="rId25" Type="http://schemas.openxmlformats.org/officeDocument/2006/relationships/image" Target="../media/image331.emf"/><Relationship Id="rId24" Type="http://schemas.openxmlformats.org/officeDocument/2006/relationships/image" Target="../media/image330.emf"/><Relationship Id="rId23" Type="http://schemas.openxmlformats.org/officeDocument/2006/relationships/image" Target="../media/image329.emf"/><Relationship Id="rId22" Type="http://schemas.openxmlformats.org/officeDocument/2006/relationships/image" Target="../media/image328.emf"/><Relationship Id="rId21" Type="http://schemas.openxmlformats.org/officeDocument/2006/relationships/image" Target="../media/image327.emf"/><Relationship Id="rId20" Type="http://schemas.openxmlformats.org/officeDocument/2006/relationships/image" Target="../media/image326.emf"/><Relationship Id="rId2" Type="http://schemas.openxmlformats.org/officeDocument/2006/relationships/image" Target="../media/image308.emf"/><Relationship Id="rId19" Type="http://schemas.openxmlformats.org/officeDocument/2006/relationships/image" Target="../media/image325.emf"/><Relationship Id="rId18" Type="http://schemas.openxmlformats.org/officeDocument/2006/relationships/image" Target="../media/image324.emf"/><Relationship Id="rId17" Type="http://schemas.openxmlformats.org/officeDocument/2006/relationships/image" Target="../media/image323.emf"/><Relationship Id="rId16" Type="http://schemas.openxmlformats.org/officeDocument/2006/relationships/image" Target="../media/image322.emf"/><Relationship Id="rId15" Type="http://schemas.openxmlformats.org/officeDocument/2006/relationships/image" Target="../media/image321.emf"/><Relationship Id="rId14" Type="http://schemas.openxmlformats.org/officeDocument/2006/relationships/image" Target="../media/image320.emf"/><Relationship Id="rId13" Type="http://schemas.openxmlformats.org/officeDocument/2006/relationships/image" Target="../media/image319.emf"/><Relationship Id="rId12" Type="http://schemas.openxmlformats.org/officeDocument/2006/relationships/image" Target="../media/image318.emf"/><Relationship Id="rId11" Type="http://schemas.openxmlformats.org/officeDocument/2006/relationships/image" Target="../media/image317.emf"/><Relationship Id="rId10" Type="http://schemas.openxmlformats.org/officeDocument/2006/relationships/image" Target="../media/image316.emf"/><Relationship Id="rId1" Type="http://schemas.openxmlformats.org/officeDocument/2006/relationships/image" Target="../media/image307.emf"/></Relationships>
</file>

<file path=ppt/drawings/_rels/vmlDrawing38.vml.rels><?xml version="1.0" encoding="UTF-8" standalone="yes"?>
<Relationships xmlns="http://schemas.openxmlformats.org/package/2006/relationships"><Relationship Id="rId5" Type="http://schemas.openxmlformats.org/officeDocument/2006/relationships/image" Target="../media/image337.emf"/><Relationship Id="rId4" Type="http://schemas.openxmlformats.org/officeDocument/2006/relationships/image" Target="../media/image336.emf"/><Relationship Id="rId3" Type="http://schemas.openxmlformats.org/officeDocument/2006/relationships/image" Target="../media/image335.emf"/><Relationship Id="rId2" Type="http://schemas.openxmlformats.org/officeDocument/2006/relationships/image" Target="../media/image334.emf"/><Relationship Id="rId1" Type="http://schemas.openxmlformats.org/officeDocument/2006/relationships/image" Target="../media/image333.emf"/></Relationships>
</file>

<file path=ppt/drawings/_rels/vmlDrawing39.vml.rels><?xml version="1.0" encoding="UTF-8" standalone="yes"?>
<Relationships xmlns="http://schemas.openxmlformats.org/package/2006/relationships"><Relationship Id="rId9" Type="http://schemas.openxmlformats.org/officeDocument/2006/relationships/image" Target="../media/image346.emf"/><Relationship Id="rId8" Type="http://schemas.openxmlformats.org/officeDocument/2006/relationships/image" Target="../media/image345.emf"/><Relationship Id="rId7" Type="http://schemas.openxmlformats.org/officeDocument/2006/relationships/image" Target="../media/image344.emf"/><Relationship Id="rId6" Type="http://schemas.openxmlformats.org/officeDocument/2006/relationships/image" Target="../media/image343.emf"/><Relationship Id="rId5" Type="http://schemas.openxmlformats.org/officeDocument/2006/relationships/image" Target="../media/image342.emf"/><Relationship Id="rId4" Type="http://schemas.openxmlformats.org/officeDocument/2006/relationships/image" Target="../media/image341.emf"/><Relationship Id="rId3" Type="http://schemas.openxmlformats.org/officeDocument/2006/relationships/image" Target="../media/image340.emf"/><Relationship Id="rId2" Type="http://schemas.openxmlformats.org/officeDocument/2006/relationships/image" Target="../media/image339.emf"/><Relationship Id="rId18" Type="http://schemas.openxmlformats.org/officeDocument/2006/relationships/image" Target="../media/image355.emf"/><Relationship Id="rId17" Type="http://schemas.openxmlformats.org/officeDocument/2006/relationships/image" Target="../media/image354.emf"/><Relationship Id="rId16" Type="http://schemas.openxmlformats.org/officeDocument/2006/relationships/image" Target="../media/image353.emf"/><Relationship Id="rId15" Type="http://schemas.openxmlformats.org/officeDocument/2006/relationships/image" Target="../media/image352.emf"/><Relationship Id="rId14" Type="http://schemas.openxmlformats.org/officeDocument/2006/relationships/image" Target="../media/image351.emf"/><Relationship Id="rId13" Type="http://schemas.openxmlformats.org/officeDocument/2006/relationships/image" Target="../media/image350.emf"/><Relationship Id="rId12" Type="http://schemas.openxmlformats.org/officeDocument/2006/relationships/image" Target="../media/image349.emf"/><Relationship Id="rId11" Type="http://schemas.openxmlformats.org/officeDocument/2006/relationships/image" Target="../media/image348.emf"/><Relationship Id="rId10" Type="http://schemas.openxmlformats.org/officeDocument/2006/relationships/image" Target="../media/image347.emf"/><Relationship Id="rId1" Type="http://schemas.openxmlformats.org/officeDocument/2006/relationships/image" Target="../media/image338.e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10.emf"/><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364.emf"/><Relationship Id="rId8" Type="http://schemas.openxmlformats.org/officeDocument/2006/relationships/image" Target="../media/image363.emf"/><Relationship Id="rId7" Type="http://schemas.openxmlformats.org/officeDocument/2006/relationships/image" Target="../media/image362.emf"/><Relationship Id="rId6" Type="http://schemas.openxmlformats.org/officeDocument/2006/relationships/image" Target="../media/image361.emf"/><Relationship Id="rId5" Type="http://schemas.openxmlformats.org/officeDocument/2006/relationships/image" Target="../media/image360.emf"/><Relationship Id="rId4" Type="http://schemas.openxmlformats.org/officeDocument/2006/relationships/image" Target="../media/image359.emf"/><Relationship Id="rId3" Type="http://schemas.openxmlformats.org/officeDocument/2006/relationships/image" Target="../media/image358.emf"/><Relationship Id="rId2" Type="http://schemas.openxmlformats.org/officeDocument/2006/relationships/image" Target="../media/image357.emf"/><Relationship Id="rId18" Type="http://schemas.openxmlformats.org/officeDocument/2006/relationships/image" Target="../media/image373.emf"/><Relationship Id="rId17" Type="http://schemas.openxmlformats.org/officeDocument/2006/relationships/image" Target="../media/image372.emf"/><Relationship Id="rId16" Type="http://schemas.openxmlformats.org/officeDocument/2006/relationships/image" Target="../media/image371.emf"/><Relationship Id="rId15" Type="http://schemas.openxmlformats.org/officeDocument/2006/relationships/image" Target="../media/image370.emf"/><Relationship Id="rId14" Type="http://schemas.openxmlformats.org/officeDocument/2006/relationships/image" Target="../media/image369.emf"/><Relationship Id="rId13" Type="http://schemas.openxmlformats.org/officeDocument/2006/relationships/image" Target="../media/image368.emf"/><Relationship Id="rId12" Type="http://schemas.openxmlformats.org/officeDocument/2006/relationships/image" Target="../media/image367.emf"/><Relationship Id="rId11" Type="http://schemas.openxmlformats.org/officeDocument/2006/relationships/image" Target="../media/image366.emf"/><Relationship Id="rId10" Type="http://schemas.openxmlformats.org/officeDocument/2006/relationships/image" Target="../media/image365.emf"/><Relationship Id="rId1" Type="http://schemas.openxmlformats.org/officeDocument/2006/relationships/image" Target="../media/image35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74.w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378.emf"/><Relationship Id="rId3" Type="http://schemas.openxmlformats.org/officeDocument/2006/relationships/image" Target="../media/image377.emf"/><Relationship Id="rId2" Type="http://schemas.openxmlformats.org/officeDocument/2006/relationships/image" Target="../media/image376.emf"/><Relationship Id="rId1" Type="http://schemas.openxmlformats.org/officeDocument/2006/relationships/image" Target="../media/image375.emf"/></Relationships>
</file>

<file path=ppt/drawings/_rels/vmlDrawing43.vml.rels><?xml version="1.0" encoding="UTF-8" standalone="yes"?>
<Relationships xmlns="http://schemas.openxmlformats.org/package/2006/relationships"><Relationship Id="rId9" Type="http://schemas.openxmlformats.org/officeDocument/2006/relationships/image" Target="../media/image388.emf"/><Relationship Id="rId8" Type="http://schemas.openxmlformats.org/officeDocument/2006/relationships/image" Target="../media/image387.emf"/><Relationship Id="rId7" Type="http://schemas.openxmlformats.org/officeDocument/2006/relationships/image" Target="../media/image386.emf"/><Relationship Id="rId6" Type="http://schemas.openxmlformats.org/officeDocument/2006/relationships/image" Target="../media/image384.emf"/><Relationship Id="rId5" Type="http://schemas.openxmlformats.org/officeDocument/2006/relationships/image" Target="../media/image383.emf"/><Relationship Id="rId4" Type="http://schemas.openxmlformats.org/officeDocument/2006/relationships/image" Target="../media/image382.emf"/><Relationship Id="rId3" Type="http://schemas.openxmlformats.org/officeDocument/2006/relationships/image" Target="../media/image381.wmf"/><Relationship Id="rId2" Type="http://schemas.openxmlformats.org/officeDocument/2006/relationships/image" Target="../media/image380.emf"/><Relationship Id="rId16" Type="http://schemas.openxmlformats.org/officeDocument/2006/relationships/image" Target="../media/image395.emf"/><Relationship Id="rId15" Type="http://schemas.openxmlformats.org/officeDocument/2006/relationships/image" Target="../media/image394.emf"/><Relationship Id="rId14" Type="http://schemas.openxmlformats.org/officeDocument/2006/relationships/image" Target="../media/image393.emf"/><Relationship Id="rId13" Type="http://schemas.openxmlformats.org/officeDocument/2006/relationships/image" Target="../media/image392.emf"/><Relationship Id="rId12" Type="http://schemas.openxmlformats.org/officeDocument/2006/relationships/image" Target="../media/image391.emf"/><Relationship Id="rId11" Type="http://schemas.openxmlformats.org/officeDocument/2006/relationships/image" Target="../media/image390.emf"/><Relationship Id="rId10" Type="http://schemas.openxmlformats.org/officeDocument/2006/relationships/image" Target="../media/image389.emf"/><Relationship Id="rId1" Type="http://schemas.openxmlformats.org/officeDocument/2006/relationships/image" Target="../media/image379.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98.emf"/><Relationship Id="rId2" Type="http://schemas.openxmlformats.org/officeDocument/2006/relationships/image" Target="../media/image397.emf"/><Relationship Id="rId1" Type="http://schemas.openxmlformats.org/officeDocument/2006/relationships/image" Target="../media/image396.emf"/></Relationships>
</file>

<file path=ppt/drawings/_rels/vmlDrawing45.vml.rels><?xml version="1.0" encoding="UTF-8" standalone="yes"?>
<Relationships xmlns="http://schemas.openxmlformats.org/package/2006/relationships"><Relationship Id="rId9" Type="http://schemas.openxmlformats.org/officeDocument/2006/relationships/image" Target="../media/image407.emf"/><Relationship Id="rId8" Type="http://schemas.openxmlformats.org/officeDocument/2006/relationships/image" Target="../media/image406.emf"/><Relationship Id="rId7" Type="http://schemas.openxmlformats.org/officeDocument/2006/relationships/image" Target="../media/image405.emf"/><Relationship Id="rId6" Type="http://schemas.openxmlformats.org/officeDocument/2006/relationships/image" Target="../media/image404.emf"/><Relationship Id="rId5" Type="http://schemas.openxmlformats.org/officeDocument/2006/relationships/image" Target="../media/image403.emf"/><Relationship Id="rId4" Type="http://schemas.openxmlformats.org/officeDocument/2006/relationships/image" Target="../media/image402.emf"/><Relationship Id="rId3" Type="http://schemas.openxmlformats.org/officeDocument/2006/relationships/image" Target="../media/image401.emf"/><Relationship Id="rId2" Type="http://schemas.openxmlformats.org/officeDocument/2006/relationships/image" Target="../media/image400.emf"/><Relationship Id="rId13" Type="http://schemas.openxmlformats.org/officeDocument/2006/relationships/image" Target="../media/image411.emf"/><Relationship Id="rId12" Type="http://schemas.openxmlformats.org/officeDocument/2006/relationships/image" Target="../media/image410.emf"/><Relationship Id="rId11" Type="http://schemas.openxmlformats.org/officeDocument/2006/relationships/image" Target="../media/image409.emf"/><Relationship Id="rId10" Type="http://schemas.openxmlformats.org/officeDocument/2006/relationships/image" Target="../media/image408.emf"/><Relationship Id="rId1" Type="http://schemas.openxmlformats.org/officeDocument/2006/relationships/image" Target="../media/image399.emf"/></Relationships>
</file>

<file path=ppt/drawings/_rels/vmlDrawing46.vml.rels><?xml version="1.0" encoding="UTF-8" standalone="yes"?>
<Relationships xmlns="http://schemas.openxmlformats.org/package/2006/relationships"><Relationship Id="rId4" Type="http://schemas.openxmlformats.org/officeDocument/2006/relationships/image" Target="../media/image415.wmf"/><Relationship Id="rId3" Type="http://schemas.openxmlformats.org/officeDocument/2006/relationships/image" Target="../media/image414.wmf"/><Relationship Id="rId2" Type="http://schemas.openxmlformats.org/officeDocument/2006/relationships/image" Target="../media/image413.wmf"/><Relationship Id="rId1" Type="http://schemas.openxmlformats.org/officeDocument/2006/relationships/image" Target="../media/image412.wmf"/></Relationships>
</file>

<file path=ppt/drawings/_rels/vmlDrawing47.vml.rels><?xml version="1.0" encoding="UTF-8" standalone="yes"?>
<Relationships xmlns="http://schemas.openxmlformats.org/package/2006/relationships"><Relationship Id="rId4" Type="http://schemas.openxmlformats.org/officeDocument/2006/relationships/image" Target="../media/image419.wmf"/><Relationship Id="rId3" Type="http://schemas.openxmlformats.org/officeDocument/2006/relationships/image" Target="../media/image418.wmf"/><Relationship Id="rId2" Type="http://schemas.openxmlformats.org/officeDocument/2006/relationships/image" Target="../media/image417.emf"/><Relationship Id="rId1" Type="http://schemas.openxmlformats.org/officeDocument/2006/relationships/image" Target="../media/image416.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422.emf"/><Relationship Id="rId2" Type="http://schemas.openxmlformats.org/officeDocument/2006/relationships/image" Target="../media/image421.emf"/><Relationship Id="rId1" Type="http://schemas.openxmlformats.org/officeDocument/2006/relationships/image" Target="../media/image420.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image" Target="../media/image424.emf"/><Relationship Id="rId1" Type="http://schemas.openxmlformats.org/officeDocument/2006/relationships/image" Target="../media/image423.e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15.emf"/><Relationship Id="rId4" Type="http://schemas.openxmlformats.org/officeDocument/2006/relationships/image" Target="../media/image14.emf"/><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34.emf"/><Relationship Id="rId7" Type="http://schemas.openxmlformats.org/officeDocument/2006/relationships/image" Target="../media/image433.emf"/><Relationship Id="rId6" Type="http://schemas.openxmlformats.org/officeDocument/2006/relationships/image" Target="../media/image432.emf"/><Relationship Id="rId5" Type="http://schemas.openxmlformats.org/officeDocument/2006/relationships/image" Target="../media/image431.wmf"/><Relationship Id="rId4" Type="http://schemas.openxmlformats.org/officeDocument/2006/relationships/image" Target="../media/image429.emf"/><Relationship Id="rId3" Type="http://schemas.openxmlformats.org/officeDocument/2006/relationships/image" Target="../media/image428.emf"/><Relationship Id="rId2" Type="http://schemas.openxmlformats.org/officeDocument/2006/relationships/image" Target="../media/image427.emf"/><Relationship Id="rId1" Type="http://schemas.openxmlformats.org/officeDocument/2006/relationships/image" Target="../media/image426.emf"/></Relationships>
</file>

<file path=ppt/drawings/_rels/vmlDrawing51.vml.rels><?xml version="1.0" encoding="UTF-8" standalone="yes"?>
<Relationships xmlns="http://schemas.openxmlformats.org/package/2006/relationships"><Relationship Id="rId5" Type="http://schemas.openxmlformats.org/officeDocument/2006/relationships/image" Target="../media/image440.emf"/><Relationship Id="rId4" Type="http://schemas.openxmlformats.org/officeDocument/2006/relationships/image" Target="../media/image439.emf"/><Relationship Id="rId3" Type="http://schemas.openxmlformats.org/officeDocument/2006/relationships/image" Target="../media/image437.emf"/><Relationship Id="rId2" Type="http://schemas.openxmlformats.org/officeDocument/2006/relationships/image" Target="../media/image436.emf"/><Relationship Id="rId1" Type="http://schemas.openxmlformats.org/officeDocument/2006/relationships/image" Target="../media/image43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41.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44.emf"/><Relationship Id="rId2" Type="http://schemas.openxmlformats.org/officeDocument/2006/relationships/image" Target="../media/image443.emf"/><Relationship Id="rId1" Type="http://schemas.openxmlformats.org/officeDocument/2006/relationships/image" Target="../media/image442.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41.wmf"/></Relationships>
</file>

<file path=ppt/drawings/_rels/vmlDrawing55.vml.rels><?xml version="1.0" encoding="UTF-8" standalone="yes"?>
<Relationships xmlns="http://schemas.openxmlformats.org/package/2006/relationships"><Relationship Id="rId5" Type="http://schemas.openxmlformats.org/officeDocument/2006/relationships/image" Target="../media/image449.emf"/><Relationship Id="rId4" Type="http://schemas.openxmlformats.org/officeDocument/2006/relationships/image" Target="../media/image448.emf"/><Relationship Id="rId3" Type="http://schemas.openxmlformats.org/officeDocument/2006/relationships/image" Target="../media/image447.emf"/><Relationship Id="rId2" Type="http://schemas.openxmlformats.org/officeDocument/2006/relationships/image" Target="../media/image446.emf"/><Relationship Id="rId1" Type="http://schemas.openxmlformats.org/officeDocument/2006/relationships/image" Target="../media/image445.emf"/></Relationships>
</file>

<file path=ppt/drawings/_rels/vmlDrawing56.vml.rels><?xml version="1.0" encoding="UTF-8" standalone="yes"?>
<Relationships xmlns="http://schemas.openxmlformats.org/package/2006/relationships"><Relationship Id="rId7" Type="http://schemas.openxmlformats.org/officeDocument/2006/relationships/image" Target="../media/image456.emf"/><Relationship Id="rId6" Type="http://schemas.openxmlformats.org/officeDocument/2006/relationships/image" Target="../media/image455.emf"/><Relationship Id="rId5" Type="http://schemas.openxmlformats.org/officeDocument/2006/relationships/image" Target="../media/image454.emf"/><Relationship Id="rId4" Type="http://schemas.openxmlformats.org/officeDocument/2006/relationships/image" Target="../media/image453.emf"/><Relationship Id="rId3" Type="http://schemas.openxmlformats.org/officeDocument/2006/relationships/image" Target="../media/image452.emf"/><Relationship Id="rId2" Type="http://schemas.openxmlformats.org/officeDocument/2006/relationships/image" Target="../media/image451.emf"/><Relationship Id="rId1" Type="http://schemas.openxmlformats.org/officeDocument/2006/relationships/image" Target="../media/image450.emf"/></Relationships>
</file>

<file path=ppt/drawings/_rels/vmlDrawing57.vml.rels><?xml version="1.0" encoding="UTF-8" standalone="yes"?>
<Relationships xmlns="http://schemas.openxmlformats.org/package/2006/relationships"><Relationship Id="rId4" Type="http://schemas.openxmlformats.org/officeDocument/2006/relationships/image" Target="../media/image460.emf"/><Relationship Id="rId3" Type="http://schemas.openxmlformats.org/officeDocument/2006/relationships/image" Target="../media/image459.emf"/><Relationship Id="rId2" Type="http://schemas.openxmlformats.org/officeDocument/2006/relationships/image" Target="../media/image458.emf"/><Relationship Id="rId1" Type="http://schemas.openxmlformats.org/officeDocument/2006/relationships/image" Target="../media/image457.emf"/></Relationships>
</file>

<file path=ppt/drawings/_rels/vmlDrawing58.vml.rels><?xml version="1.0" encoding="UTF-8" standalone="yes"?>
<Relationships xmlns="http://schemas.openxmlformats.org/package/2006/relationships"><Relationship Id="rId4" Type="http://schemas.openxmlformats.org/officeDocument/2006/relationships/image" Target="../media/image464.emf"/><Relationship Id="rId3" Type="http://schemas.openxmlformats.org/officeDocument/2006/relationships/image" Target="../media/image463.emf"/><Relationship Id="rId2" Type="http://schemas.openxmlformats.org/officeDocument/2006/relationships/image" Target="../media/image462.emf"/><Relationship Id="rId1" Type="http://schemas.openxmlformats.org/officeDocument/2006/relationships/image" Target="../media/image461.emf"/></Relationships>
</file>

<file path=ppt/drawings/_rels/vmlDrawing59.vml.rels><?xml version="1.0" encoding="UTF-8" standalone="yes"?>
<Relationships xmlns="http://schemas.openxmlformats.org/package/2006/relationships"><Relationship Id="rId7" Type="http://schemas.openxmlformats.org/officeDocument/2006/relationships/image" Target="../media/image471.emf"/><Relationship Id="rId6" Type="http://schemas.openxmlformats.org/officeDocument/2006/relationships/image" Target="../media/image470.emf"/><Relationship Id="rId5" Type="http://schemas.openxmlformats.org/officeDocument/2006/relationships/image" Target="../media/image469.emf"/><Relationship Id="rId4" Type="http://schemas.openxmlformats.org/officeDocument/2006/relationships/image" Target="../media/image468.emf"/><Relationship Id="rId3" Type="http://schemas.openxmlformats.org/officeDocument/2006/relationships/image" Target="../media/image467.emf"/><Relationship Id="rId2" Type="http://schemas.openxmlformats.org/officeDocument/2006/relationships/image" Target="../media/image466.emf"/><Relationship Id="rId1" Type="http://schemas.openxmlformats.org/officeDocument/2006/relationships/image" Target="../media/image46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60.vml.rels><?xml version="1.0" encoding="UTF-8" standalone="yes"?>
<Relationships xmlns="http://schemas.openxmlformats.org/package/2006/relationships"><Relationship Id="rId4" Type="http://schemas.openxmlformats.org/officeDocument/2006/relationships/image" Target="../media/image475.emf"/><Relationship Id="rId3" Type="http://schemas.openxmlformats.org/officeDocument/2006/relationships/image" Target="../media/image474.emf"/><Relationship Id="rId2" Type="http://schemas.openxmlformats.org/officeDocument/2006/relationships/image" Target="../media/image473.emf"/><Relationship Id="rId1" Type="http://schemas.openxmlformats.org/officeDocument/2006/relationships/image" Target="../media/image472.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78.emf"/><Relationship Id="rId2" Type="http://schemas.openxmlformats.org/officeDocument/2006/relationships/image" Target="../media/image477.emf"/><Relationship Id="rId1" Type="http://schemas.openxmlformats.org/officeDocument/2006/relationships/image" Target="../media/image47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79.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image" Target="../media/image481.emf"/><Relationship Id="rId1" Type="http://schemas.openxmlformats.org/officeDocument/2006/relationships/image" Target="../media/image480.e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484.emf"/><Relationship Id="rId2" Type="http://schemas.openxmlformats.org/officeDocument/2006/relationships/image" Target="../media/image483.emf"/><Relationship Id="rId1" Type="http://schemas.openxmlformats.org/officeDocument/2006/relationships/image" Target="../media/image485.bmp"/></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86.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489.emf"/><Relationship Id="rId2" Type="http://schemas.openxmlformats.org/officeDocument/2006/relationships/image" Target="../media/image488.emf"/><Relationship Id="rId1" Type="http://schemas.openxmlformats.org/officeDocument/2006/relationships/image" Target="../media/image487.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491.emf"/><Relationship Id="rId1" Type="http://schemas.openxmlformats.org/officeDocument/2006/relationships/image" Target="../media/image490.e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493.wmf"/><Relationship Id="rId1" Type="http://schemas.openxmlformats.org/officeDocument/2006/relationships/image" Target="../media/image492.wmf"/></Relationships>
</file>

<file path=ppt/drawings/_rels/vmlDrawing69.vml.rels><?xml version="1.0" encoding="UTF-8" standalone="yes"?>
<Relationships xmlns="http://schemas.openxmlformats.org/package/2006/relationships"><Relationship Id="rId4" Type="http://schemas.openxmlformats.org/officeDocument/2006/relationships/image" Target="../media/image497.emf"/><Relationship Id="rId3" Type="http://schemas.openxmlformats.org/officeDocument/2006/relationships/image" Target="../media/image496.emf"/><Relationship Id="rId2" Type="http://schemas.openxmlformats.org/officeDocument/2006/relationships/image" Target="../media/image495.emf"/><Relationship Id="rId1" Type="http://schemas.openxmlformats.org/officeDocument/2006/relationships/image" Target="../media/image494.e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26.emf"/><Relationship Id="rId8" Type="http://schemas.openxmlformats.org/officeDocument/2006/relationships/image" Target="../media/image25.emf"/><Relationship Id="rId7" Type="http://schemas.openxmlformats.org/officeDocument/2006/relationships/image" Target="../media/image24.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19.emf"/><Relationship Id="rId11" Type="http://schemas.openxmlformats.org/officeDocument/2006/relationships/image" Target="../media/image28.emf"/><Relationship Id="rId10" Type="http://schemas.openxmlformats.org/officeDocument/2006/relationships/image" Target="../media/image27.emf"/><Relationship Id="rId1" Type="http://schemas.openxmlformats.org/officeDocument/2006/relationships/image" Target="../media/image18.emf"/></Relationships>
</file>

<file path=ppt/drawings/_rels/vmlDrawing70.vml.rels><?xml version="1.0" encoding="UTF-8" standalone="yes"?>
<Relationships xmlns="http://schemas.openxmlformats.org/package/2006/relationships"><Relationship Id="rId6" Type="http://schemas.openxmlformats.org/officeDocument/2006/relationships/image" Target="../media/image503.emf"/><Relationship Id="rId5" Type="http://schemas.openxmlformats.org/officeDocument/2006/relationships/image" Target="../media/image502.emf"/><Relationship Id="rId4" Type="http://schemas.openxmlformats.org/officeDocument/2006/relationships/image" Target="../media/image501.emf"/><Relationship Id="rId3" Type="http://schemas.openxmlformats.org/officeDocument/2006/relationships/image" Target="../media/image500.emf"/><Relationship Id="rId2" Type="http://schemas.openxmlformats.org/officeDocument/2006/relationships/image" Target="../media/image499.emf"/><Relationship Id="rId1" Type="http://schemas.openxmlformats.org/officeDocument/2006/relationships/image" Target="../media/image498.emf"/></Relationships>
</file>

<file path=ppt/drawings/_rels/vmlDrawing71.vml.rels><?xml version="1.0" encoding="UTF-8" standalone="yes"?>
<Relationships xmlns="http://schemas.openxmlformats.org/package/2006/relationships"><Relationship Id="rId9" Type="http://schemas.openxmlformats.org/officeDocument/2006/relationships/image" Target="../media/image512.emf"/><Relationship Id="rId8" Type="http://schemas.openxmlformats.org/officeDocument/2006/relationships/image" Target="../media/image511.emf"/><Relationship Id="rId7" Type="http://schemas.openxmlformats.org/officeDocument/2006/relationships/image" Target="../media/image510.emf"/><Relationship Id="rId6" Type="http://schemas.openxmlformats.org/officeDocument/2006/relationships/image" Target="../media/image509.emf"/><Relationship Id="rId5" Type="http://schemas.openxmlformats.org/officeDocument/2006/relationships/image" Target="../media/image508.emf"/><Relationship Id="rId4" Type="http://schemas.openxmlformats.org/officeDocument/2006/relationships/image" Target="../media/image507.emf"/><Relationship Id="rId3" Type="http://schemas.openxmlformats.org/officeDocument/2006/relationships/image" Target="../media/image506.emf"/><Relationship Id="rId2" Type="http://schemas.openxmlformats.org/officeDocument/2006/relationships/image" Target="../media/image505.emf"/><Relationship Id="rId1" Type="http://schemas.openxmlformats.org/officeDocument/2006/relationships/image" Target="../media/image504.e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520.emf"/><Relationship Id="rId7" Type="http://schemas.openxmlformats.org/officeDocument/2006/relationships/image" Target="../media/image519.emf"/><Relationship Id="rId6" Type="http://schemas.openxmlformats.org/officeDocument/2006/relationships/image" Target="../media/image518.emf"/><Relationship Id="rId5" Type="http://schemas.openxmlformats.org/officeDocument/2006/relationships/image" Target="../media/image517.emf"/><Relationship Id="rId4" Type="http://schemas.openxmlformats.org/officeDocument/2006/relationships/image" Target="../media/image516.emf"/><Relationship Id="rId3" Type="http://schemas.openxmlformats.org/officeDocument/2006/relationships/image" Target="../media/image515.emf"/><Relationship Id="rId2" Type="http://schemas.openxmlformats.org/officeDocument/2006/relationships/image" Target="../media/image514.emf"/><Relationship Id="rId1" Type="http://schemas.openxmlformats.org/officeDocument/2006/relationships/image" Target="../media/image51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21.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529.emf"/><Relationship Id="rId7" Type="http://schemas.openxmlformats.org/officeDocument/2006/relationships/image" Target="../media/image528.emf"/><Relationship Id="rId6" Type="http://schemas.openxmlformats.org/officeDocument/2006/relationships/image" Target="../media/image527.emf"/><Relationship Id="rId5" Type="http://schemas.openxmlformats.org/officeDocument/2006/relationships/image" Target="../media/image526.emf"/><Relationship Id="rId4" Type="http://schemas.openxmlformats.org/officeDocument/2006/relationships/image" Target="../media/image525.emf"/><Relationship Id="rId3" Type="http://schemas.openxmlformats.org/officeDocument/2006/relationships/image" Target="../media/image524.emf"/><Relationship Id="rId2" Type="http://schemas.openxmlformats.org/officeDocument/2006/relationships/image" Target="../media/image523.emf"/><Relationship Id="rId1" Type="http://schemas.openxmlformats.org/officeDocument/2006/relationships/image" Target="../media/image522.emf"/></Relationships>
</file>

<file path=ppt/drawings/_rels/vmlDrawing75.vml.rels><?xml version="1.0" encoding="UTF-8" standalone="yes"?>
<Relationships xmlns="http://schemas.openxmlformats.org/package/2006/relationships"><Relationship Id="rId9" Type="http://schemas.openxmlformats.org/officeDocument/2006/relationships/image" Target="../media/image538.emf"/><Relationship Id="rId8" Type="http://schemas.openxmlformats.org/officeDocument/2006/relationships/image" Target="../media/image537.emf"/><Relationship Id="rId7" Type="http://schemas.openxmlformats.org/officeDocument/2006/relationships/image" Target="../media/image536.emf"/><Relationship Id="rId6" Type="http://schemas.openxmlformats.org/officeDocument/2006/relationships/image" Target="../media/image535.emf"/><Relationship Id="rId5" Type="http://schemas.openxmlformats.org/officeDocument/2006/relationships/image" Target="../media/image534.emf"/><Relationship Id="rId4" Type="http://schemas.openxmlformats.org/officeDocument/2006/relationships/image" Target="../media/image533.emf"/><Relationship Id="rId3" Type="http://schemas.openxmlformats.org/officeDocument/2006/relationships/image" Target="../media/image532.emf"/><Relationship Id="rId2" Type="http://schemas.openxmlformats.org/officeDocument/2006/relationships/image" Target="../media/image531.emf"/><Relationship Id="rId1" Type="http://schemas.openxmlformats.org/officeDocument/2006/relationships/image" Target="../media/image530.emf"/></Relationships>
</file>

<file path=ppt/drawings/_rels/vmlDrawing76.vml.rels><?xml version="1.0" encoding="UTF-8" standalone="yes"?>
<Relationships xmlns="http://schemas.openxmlformats.org/package/2006/relationships"><Relationship Id="rId9" Type="http://schemas.openxmlformats.org/officeDocument/2006/relationships/image" Target="../media/image547.emf"/><Relationship Id="rId8" Type="http://schemas.openxmlformats.org/officeDocument/2006/relationships/image" Target="../media/image546.emf"/><Relationship Id="rId7" Type="http://schemas.openxmlformats.org/officeDocument/2006/relationships/image" Target="../media/image545.emf"/><Relationship Id="rId6" Type="http://schemas.openxmlformats.org/officeDocument/2006/relationships/image" Target="../media/image544.emf"/><Relationship Id="rId5" Type="http://schemas.openxmlformats.org/officeDocument/2006/relationships/image" Target="../media/image543.emf"/><Relationship Id="rId4" Type="http://schemas.openxmlformats.org/officeDocument/2006/relationships/image" Target="../media/image542.emf"/><Relationship Id="rId3" Type="http://schemas.openxmlformats.org/officeDocument/2006/relationships/image" Target="../media/image541.emf"/><Relationship Id="rId2" Type="http://schemas.openxmlformats.org/officeDocument/2006/relationships/image" Target="../media/image540.emf"/><Relationship Id="rId1" Type="http://schemas.openxmlformats.org/officeDocument/2006/relationships/image" Target="../media/image539.emf"/></Relationships>
</file>

<file path=ppt/drawings/_rels/vmlDrawing77.vml.rels><?xml version="1.0" encoding="UTF-8" standalone="yes"?>
<Relationships xmlns="http://schemas.openxmlformats.org/package/2006/relationships"><Relationship Id="rId9" Type="http://schemas.openxmlformats.org/officeDocument/2006/relationships/image" Target="../media/image556.emf"/><Relationship Id="rId8" Type="http://schemas.openxmlformats.org/officeDocument/2006/relationships/image" Target="../media/image555.emf"/><Relationship Id="rId7" Type="http://schemas.openxmlformats.org/officeDocument/2006/relationships/image" Target="../media/image554.emf"/><Relationship Id="rId6" Type="http://schemas.openxmlformats.org/officeDocument/2006/relationships/image" Target="../media/image553.emf"/><Relationship Id="rId5" Type="http://schemas.openxmlformats.org/officeDocument/2006/relationships/image" Target="../media/image552.emf"/><Relationship Id="rId4" Type="http://schemas.openxmlformats.org/officeDocument/2006/relationships/image" Target="../media/image551.emf"/><Relationship Id="rId3" Type="http://schemas.openxmlformats.org/officeDocument/2006/relationships/image" Target="../media/image550.emf"/><Relationship Id="rId28" Type="http://schemas.openxmlformats.org/officeDocument/2006/relationships/image" Target="../media/image575.emf"/><Relationship Id="rId27" Type="http://schemas.openxmlformats.org/officeDocument/2006/relationships/image" Target="../media/image574.emf"/><Relationship Id="rId26" Type="http://schemas.openxmlformats.org/officeDocument/2006/relationships/image" Target="../media/image573.emf"/><Relationship Id="rId25" Type="http://schemas.openxmlformats.org/officeDocument/2006/relationships/image" Target="../media/image572.emf"/><Relationship Id="rId24" Type="http://schemas.openxmlformats.org/officeDocument/2006/relationships/image" Target="../media/image571.emf"/><Relationship Id="rId23" Type="http://schemas.openxmlformats.org/officeDocument/2006/relationships/image" Target="../media/image570.emf"/><Relationship Id="rId22" Type="http://schemas.openxmlformats.org/officeDocument/2006/relationships/image" Target="../media/image569.emf"/><Relationship Id="rId21" Type="http://schemas.openxmlformats.org/officeDocument/2006/relationships/image" Target="../media/image568.emf"/><Relationship Id="rId20" Type="http://schemas.openxmlformats.org/officeDocument/2006/relationships/image" Target="../media/image567.emf"/><Relationship Id="rId2" Type="http://schemas.openxmlformats.org/officeDocument/2006/relationships/image" Target="../media/image549.emf"/><Relationship Id="rId19" Type="http://schemas.openxmlformats.org/officeDocument/2006/relationships/image" Target="../media/image566.emf"/><Relationship Id="rId18" Type="http://schemas.openxmlformats.org/officeDocument/2006/relationships/image" Target="../media/image565.emf"/><Relationship Id="rId17" Type="http://schemas.openxmlformats.org/officeDocument/2006/relationships/image" Target="../media/image564.emf"/><Relationship Id="rId16" Type="http://schemas.openxmlformats.org/officeDocument/2006/relationships/image" Target="../media/image563.emf"/><Relationship Id="rId15" Type="http://schemas.openxmlformats.org/officeDocument/2006/relationships/image" Target="../media/image562.emf"/><Relationship Id="rId14" Type="http://schemas.openxmlformats.org/officeDocument/2006/relationships/image" Target="../media/image561.emf"/><Relationship Id="rId13" Type="http://schemas.openxmlformats.org/officeDocument/2006/relationships/image" Target="../media/image560.emf"/><Relationship Id="rId12" Type="http://schemas.openxmlformats.org/officeDocument/2006/relationships/image" Target="../media/image559.emf"/><Relationship Id="rId11" Type="http://schemas.openxmlformats.org/officeDocument/2006/relationships/image" Target="../media/image558.emf"/><Relationship Id="rId10" Type="http://schemas.openxmlformats.org/officeDocument/2006/relationships/image" Target="../media/image557.emf"/><Relationship Id="rId1" Type="http://schemas.openxmlformats.org/officeDocument/2006/relationships/image" Target="../media/image548.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76.wmf"/></Relationships>
</file>

<file path=ppt/drawings/_rels/vmlDrawing79.vml.rels><?xml version="1.0" encoding="UTF-8" standalone="yes"?>
<Relationships xmlns="http://schemas.openxmlformats.org/package/2006/relationships"><Relationship Id="rId5" Type="http://schemas.openxmlformats.org/officeDocument/2006/relationships/image" Target="../media/image581.wmf"/><Relationship Id="rId4" Type="http://schemas.openxmlformats.org/officeDocument/2006/relationships/image" Target="../media/image580.emf"/><Relationship Id="rId3" Type="http://schemas.openxmlformats.org/officeDocument/2006/relationships/image" Target="../media/image579.emf"/><Relationship Id="rId2" Type="http://schemas.openxmlformats.org/officeDocument/2006/relationships/image" Target="../media/image578.emf"/><Relationship Id="rId1" Type="http://schemas.openxmlformats.org/officeDocument/2006/relationships/image" Target="../media/image577.e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583.wmf"/><Relationship Id="rId1" Type="http://schemas.openxmlformats.org/officeDocument/2006/relationships/image" Target="../media/image582.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586.emf"/><Relationship Id="rId2" Type="http://schemas.openxmlformats.org/officeDocument/2006/relationships/image" Target="../media/image585.emf"/><Relationship Id="rId1" Type="http://schemas.openxmlformats.org/officeDocument/2006/relationships/image" Target="../media/image584.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87.png"/></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589.emf"/><Relationship Id="rId1" Type="http://schemas.openxmlformats.org/officeDocument/2006/relationships/image" Target="../media/image588.emf"/></Relationships>
</file>

<file path=ppt/drawings/_rels/vmlDrawing84.vml.rels><?xml version="1.0" encoding="UTF-8" standalone="yes"?>
<Relationships xmlns="http://schemas.openxmlformats.org/package/2006/relationships"><Relationship Id="rId4" Type="http://schemas.openxmlformats.org/officeDocument/2006/relationships/image" Target="../media/image594.emf"/><Relationship Id="rId3" Type="http://schemas.openxmlformats.org/officeDocument/2006/relationships/image" Target="../media/image593.emf"/><Relationship Id="rId2" Type="http://schemas.openxmlformats.org/officeDocument/2006/relationships/image" Target="../media/image592.emf"/><Relationship Id="rId1" Type="http://schemas.openxmlformats.org/officeDocument/2006/relationships/image" Target="../media/image591.e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596.emf"/><Relationship Id="rId1" Type="http://schemas.openxmlformats.org/officeDocument/2006/relationships/image" Target="../media/image59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97.png"/></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98.e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601.wmf"/><Relationship Id="rId1" Type="http://schemas.openxmlformats.org/officeDocument/2006/relationships/image" Target="../media/image599.e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604.emf"/><Relationship Id="rId1" Type="http://schemas.openxmlformats.org/officeDocument/2006/relationships/image" Target="../media/image603.e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42.emf"/><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606.emf"/><Relationship Id="rId1" Type="http://schemas.openxmlformats.org/officeDocument/2006/relationships/image" Target="../media/image60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607.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608.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94.vml.rels><?xml version="1.0" encoding="UTF-8" standalone="yes"?>
<Relationships xmlns="http://schemas.openxmlformats.org/package/2006/relationships"><Relationship Id="rId5" Type="http://schemas.openxmlformats.org/officeDocument/2006/relationships/image" Target="../media/image614.wmf"/><Relationship Id="rId4" Type="http://schemas.openxmlformats.org/officeDocument/2006/relationships/image" Target="../media/image613.wmf"/><Relationship Id="rId3" Type="http://schemas.openxmlformats.org/officeDocument/2006/relationships/image" Target="../media/image612.wmf"/><Relationship Id="rId2" Type="http://schemas.openxmlformats.org/officeDocument/2006/relationships/image" Target="../media/image611.wmf"/><Relationship Id="rId1" Type="http://schemas.openxmlformats.org/officeDocument/2006/relationships/image" Target="../media/image610.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615.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615.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609.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6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A3D34E-7C7D-4489-BEFB-E7F0AD698E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EDA50C-7EE1-46A7-B295-D7B2DCFEEC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ln>
            <a:miter lim="800000"/>
          </a:ln>
        </p:spPr>
        <p:txBody>
          <a:bodyPr wrap="square" numCol="1" anchorCtr="0" compatLnSpc="1"/>
          <a:lstStyle/>
          <a:p>
            <a:fld id="{0150B75E-78BC-4B1C-BF57-2E9BCAF2DCCB}" type="slidenum">
              <a:rPr lang="en-US" altLang="zh-CN" smtClean="0"/>
            </a:fld>
            <a:endParaRPr lang="en-US" altLang="zh-CN"/>
          </a:p>
        </p:txBody>
      </p:sp>
      <p:sp>
        <p:nvSpPr>
          <p:cNvPr id="78851"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78852" name="Rectangle 3"/>
          <p:cNvSpPr>
            <a:spLocks noGrp="1" noChangeArrowheads="1"/>
          </p:cNvSpPr>
          <p:nvPr>
            <p:ph type="body" idx="1"/>
          </p:nvPr>
        </p:nvSpPr>
        <p:spPr bwMode="auto">
          <a:solidFill>
            <a:srgbClr val="FFFFFF"/>
          </a:solidFill>
          <a:ln>
            <a:solidFill>
              <a:srgbClr val="000000"/>
            </a:solidFill>
            <a:miter lim="800000"/>
          </a:ln>
        </p:spPr>
        <p:txBody>
          <a:bodyPr wrap="square" numCol="1" anchor="t" anchorCtr="0" compatLnSpc="1"/>
          <a:lstStyle/>
          <a:p>
            <a:pPr eaLnBrk="1" hangingPunct="1">
              <a:spcBef>
                <a:spcPct val="0"/>
              </a:spcBef>
            </a:pP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ln>
            <a:miter lim="800000"/>
          </a:ln>
        </p:spPr>
        <p:txBody>
          <a:bodyPr wrap="square" numCol="1" anchorCtr="0" compatLnSpc="1"/>
          <a:lstStyle/>
          <a:p>
            <a:pPr fontAlgn="base">
              <a:spcBef>
                <a:spcPct val="0"/>
              </a:spcBef>
              <a:spcAft>
                <a:spcPct val="0"/>
              </a:spcAft>
              <a:defRPr/>
            </a:pPr>
            <a:fld id="{2D32DF77-FF06-4C5A-BFCD-FE2970AF9101}" type="slidenum">
              <a:rPr lang="en-US" altLang="zh-CN" smtClean="0"/>
            </a:fld>
            <a:endParaRPr lang="en-US" altLang="zh-CN"/>
          </a:p>
        </p:txBody>
      </p:sp>
      <p:sp>
        <p:nvSpPr>
          <p:cNvPr id="156675"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156676" name="Rectangle 3"/>
          <p:cNvSpPr>
            <a:spLocks noGrp="1" noChangeArrowheads="1"/>
          </p:cNvSpPr>
          <p:nvPr>
            <p:ph type="body" idx="1"/>
          </p:nvPr>
        </p:nvSpPr>
        <p:spPr bwMode="auto">
          <a:solidFill>
            <a:srgbClr val="FFFFFF"/>
          </a:solidFill>
          <a:ln>
            <a:solidFill>
              <a:srgbClr val="000000"/>
            </a:solidFill>
            <a:miter lim="800000"/>
          </a:ln>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fld id="{FADD1E20-9C51-4531-B164-8D1841BDAC1D}" type="slidenum">
              <a:rPr lang="en-US" altLang="zh-CN" sz="1200" b="0" i="0" smtClean="0"/>
            </a:fld>
            <a:endParaRPr lang="en-US" altLang="zh-CN" sz="1200" b="0" i="0"/>
          </a:p>
        </p:txBody>
      </p:sp>
      <p:sp>
        <p:nvSpPr>
          <p:cNvPr id="133123" name="Rectangle 2"/>
          <p:cNvSpPr>
            <a:spLocks noGrp="1" noRot="1" noChangeAspect="1" noChangeArrowheads="1" noTextEdit="1"/>
          </p:cNvSpPr>
          <p:nvPr>
            <p:ph type="sldImg"/>
          </p:nvPr>
        </p:nvSpPr>
        <p:spPr>
          <a:solidFill>
            <a:srgbClr val="FFFFFF"/>
          </a:solidFill>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B4964D-4786-4C6E-AEFD-95D2958CC37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651028-D3AA-4FD6-AE12-E0D45FE4E33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4964D-4786-4C6E-AEFD-95D2958CC37B}"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51028-D3AA-4FD6-AE12-E0D45FE4E33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slide" Target="slide32.xml"/><Relationship Id="rId6" Type="http://schemas.openxmlformats.org/officeDocument/2006/relationships/slide" Target="slide25.xml"/><Relationship Id="rId5" Type="http://schemas.openxmlformats.org/officeDocument/2006/relationships/slide" Target="slide16.xml"/><Relationship Id="rId4" Type="http://schemas.openxmlformats.org/officeDocument/2006/relationships/slide" Target="slide14.xml"/><Relationship Id="rId3" Type="http://schemas.openxmlformats.org/officeDocument/2006/relationships/slide" Target="slide9.xml"/><Relationship Id="rId2" Type="http://schemas.openxmlformats.org/officeDocument/2006/relationships/slide" Target="slide8.xml"/><Relationship Id="rId1" Type="http://schemas.openxmlformats.org/officeDocument/2006/relationships/slide" Target="slide4.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9" Type="http://schemas.openxmlformats.org/officeDocument/2006/relationships/image" Target="../media/image464.emf"/><Relationship Id="rId8" Type="http://schemas.openxmlformats.org/officeDocument/2006/relationships/oleObject" Target="../embeddings/oleObject465.bin"/><Relationship Id="rId7" Type="http://schemas.openxmlformats.org/officeDocument/2006/relationships/image" Target="../media/image463.emf"/><Relationship Id="rId6" Type="http://schemas.openxmlformats.org/officeDocument/2006/relationships/oleObject" Target="../embeddings/oleObject464.bin"/><Relationship Id="rId5" Type="http://schemas.openxmlformats.org/officeDocument/2006/relationships/image" Target="../media/image462.emf"/><Relationship Id="rId4" Type="http://schemas.openxmlformats.org/officeDocument/2006/relationships/oleObject" Target="../embeddings/oleObject463.bin"/><Relationship Id="rId3" Type="http://schemas.openxmlformats.org/officeDocument/2006/relationships/image" Target="../media/image461.emf"/><Relationship Id="rId2" Type="http://schemas.openxmlformats.org/officeDocument/2006/relationships/oleObject" Target="../embeddings/oleObject462.bin"/><Relationship Id="rId11" Type="http://schemas.openxmlformats.org/officeDocument/2006/relationships/vmlDrawing" Target="../drawings/vmlDrawing58.v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1.xml.rels><?xml version="1.0" encoding="UTF-8" standalone="yes"?>
<Relationships xmlns="http://schemas.openxmlformats.org/package/2006/relationships"><Relationship Id="rId9" Type="http://schemas.openxmlformats.org/officeDocument/2006/relationships/oleObject" Target="../embeddings/oleObject470.bin"/><Relationship Id="rId8" Type="http://schemas.openxmlformats.org/officeDocument/2006/relationships/image" Target="../media/image468.emf"/><Relationship Id="rId7" Type="http://schemas.openxmlformats.org/officeDocument/2006/relationships/oleObject" Target="../embeddings/oleObject469.bin"/><Relationship Id="rId6" Type="http://schemas.openxmlformats.org/officeDocument/2006/relationships/image" Target="../media/image467.emf"/><Relationship Id="rId5" Type="http://schemas.openxmlformats.org/officeDocument/2006/relationships/oleObject" Target="../embeddings/oleObject468.bin"/><Relationship Id="rId4" Type="http://schemas.openxmlformats.org/officeDocument/2006/relationships/image" Target="../media/image466.emf"/><Relationship Id="rId3" Type="http://schemas.openxmlformats.org/officeDocument/2006/relationships/oleObject" Target="../embeddings/oleObject467.bin"/><Relationship Id="rId2" Type="http://schemas.openxmlformats.org/officeDocument/2006/relationships/image" Target="../media/image465.emf"/><Relationship Id="rId16" Type="http://schemas.openxmlformats.org/officeDocument/2006/relationships/vmlDrawing" Target="../drawings/vmlDrawing59.vml"/><Relationship Id="rId15" Type="http://schemas.openxmlformats.org/officeDocument/2006/relationships/slideLayout" Target="../slideLayouts/slideLayout1.xml"/><Relationship Id="rId14" Type="http://schemas.openxmlformats.org/officeDocument/2006/relationships/image" Target="../media/image471.emf"/><Relationship Id="rId13" Type="http://schemas.openxmlformats.org/officeDocument/2006/relationships/oleObject" Target="../embeddings/oleObject472.bin"/><Relationship Id="rId12" Type="http://schemas.openxmlformats.org/officeDocument/2006/relationships/image" Target="../media/image470.emf"/><Relationship Id="rId11" Type="http://schemas.openxmlformats.org/officeDocument/2006/relationships/oleObject" Target="../embeddings/oleObject471.bin"/><Relationship Id="rId10" Type="http://schemas.openxmlformats.org/officeDocument/2006/relationships/image" Target="../media/image469.emf"/><Relationship Id="rId1" Type="http://schemas.openxmlformats.org/officeDocument/2006/relationships/oleObject" Target="../embeddings/oleObject466.bin"/></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75.emf"/><Relationship Id="rId7" Type="http://schemas.openxmlformats.org/officeDocument/2006/relationships/oleObject" Target="../embeddings/oleObject476.bin"/><Relationship Id="rId6" Type="http://schemas.openxmlformats.org/officeDocument/2006/relationships/image" Target="../media/image474.emf"/><Relationship Id="rId5" Type="http://schemas.openxmlformats.org/officeDocument/2006/relationships/oleObject" Target="../embeddings/oleObject475.bin"/><Relationship Id="rId4" Type="http://schemas.openxmlformats.org/officeDocument/2006/relationships/image" Target="../media/image473.emf"/><Relationship Id="rId3" Type="http://schemas.openxmlformats.org/officeDocument/2006/relationships/oleObject" Target="../embeddings/oleObject474.bin"/><Relationship Id="rId2" Type="http://schemas.openxmlformats.org/officeDocument/2006/relationships/image" Target="../media/image472.emf"/><Relationship Id="rId10" Type="http://schemas.openxmlformats.org/officeDocument/2006/relationships/vmlDrawing" Target="../drawings/vmlDrawing60.vml"/><Relationship Id="rId1" Type="http://schemas.openxmlformats.org/officeDocument/2006/relationships/oleObject" Target="../embeddings/oleObject473.bin"/></Relationships>
</file>

<file path=ppt/slides/_rels/slide103.xml.rels><?xml version="1.0" encoding="UTF-8" standalone="yes"?>
<Relationships xmlns="http://schemas.openxmlformats.org/package/2006/relationships"><Relationship Id="rId8" Type="http://schemas.openxmlformats.org/officeDocument/2006/relationships/vmlDrawing" Target="../drawings/vmlDrawing61.vml"/><Relationship Id="rId7" Type="http://schemas.openxmlformats.org/officeDocument/2006/relationships/slideLayout" Target="../slideLayouts/slideLayout1.xml"/><Relationship Id="rId6" Type="http://schemas.openxmlformats.org/officeDocument/2006/relationships/image" Target="../media/image478.emf"/><Relationship Id="rId5" Type="http://schemas.openxmlformats.org/officeDocument/2006/relationships/oleObject" Target="../embeddings/oleObject479.bin"/><Relationship Id="rId4" Type="http://schemas.openxmlformats.org/officeDocument/2006/relationships/image" Target="../media/image477.emf"/><Relationship Id="rId3" Type="http://schemas.openxmlformats.org/officeDocument/2006/relationships/oleObject" Target="../embeddings/oleObject478.bin"/><Relationship Id="rId2" Type="http://schemas.openxmlformats.org/officeDocument/2006/relationships/image" Target="../media/image476.emf"/><Relationship Id="rId1" Type="http://schemas.openxmlformats.org/officeDocument/2006/relationships/oleObject" Target="../embeddings/oleObject477.bin"/></Relationships>
</file>

<file path=ppt/slides/_rels/slide104.xml.rels><?xml version="1.0" encoding="UTF-8" standalone="yes"?>
<Relationships xmlns="http://schemas.openxmlformats.org/package/2006/relationships"><Relationship Id="rId5" Type="http://schemas.openxmlformats.org/officeDocument/2006/relationships/vmlDrawing" Target="../drawings/vmlDrawing62.v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479.wmf"/><Relationship Id="rId1" Type="http://schemas.openxmlformats.org/officeDocument/2006/relationships/oleObject" Target="../embeddings/oleObject480.bin"/></Relationships>
</file>

<file path=ppt/slides/_rels/slide105.xml.rels><?xml version="1.0" encoding="UTF-8" standalone="yes"?>
<Relationships xmlns="http://schemas.openxmlformats.org/package/2006/relationships"><Relationship Id="rId8" Type="http://schemas.openxmlformats.org/officeDocument/2006/relationships/vmlDrawing" Target="../drawings/vmlDrawing63.vml"/><Relationship Id="rId7" Type="http://schemas.openxmlformats.org/officeDocument/2006/relationships/slideLayout" Target="../slideLayouts/slideLayout1.xml"/><Relationship Id="rId6" Type="http://schemas.openxmlformats.org/officeDocument/2006/relationships/image" Target="../media/image482.emf"/><Relationship Id="rId5" Type="http://schemas.openxmlformats.org/officeDocument/2006/relationships/oleObject" Target="../embeddings/oleObject483.bin"/><Relationship Id="rId4" Type="http://schemas.openxmlformats.org/officeDocument/2006/relationships/image" Target="../media/image481.emf"/><Relationship Id="rId3" Type="http://schemas.openxmlformats.org/officeDocument/2006/relationships/oleObject" Target="../embeddings/oleObject482.bin"/><Relationship Id="rId2" Type="http://schemas.openxmlformats.org/officeDocument/2006/relationships/image" Target="../media/image480.emf"/><Relationship Id="rId1" Type="http://schemas.openxmlformats.org/officeDocument/2006/relationships/oleObject" Target="../embeddings/oleObject481.bin"/></Relationships>
</file>

<file path=ppt/slides/_rels/slide106.xml.rels><?xml version="1.0" encoding="UTF-8" standalone="yes"?>
<Relationships xmlns="http://schemas.openxmlformats.org/package/2006/relationships"><Relationship Id="rId6" Type="http://schemas.openxmlformats.org/officeDocument/2006/relationships/vmlDrawing" Target="../drawings/vmlDrawing64.vml"/><Relationship Id="rId5" Type="http://schemas.openxmlformats.org/officeDocument/2006/relationships/slideLayout" Target="../slideLayouts/slideLayout1.xml"/><Relationship Id="rId4" Type="http://schemas.openxmlformats.org/officeDocument/2006/relationships/image" Target="../media/image484.emf"/><Relationship Id="rId3" Type="http://schemas.openxmlformats.org/officeDocument/2006/relationships/oleObject" Target="../embeddings/oleObject485.bin"/><Relationship Id="rId2" Type="http://schemas.openxmlformats.org/officeDocument/2006/relationships/image" Target="../media/image483.emf"/><Relationship Id="rId1" Type="http://schemas.openxmlformats.org/officeDocument/2006/relationships/oleObject" Target="../embeddings/oleObject484.bin"/></Relationships>
</file>

<file path=ppt/slides/_rels/slide107.xml.rels><?xml version="1.0" encoding="UTF-8" standalone="yes"?>
<Relationships xmlns="http://schemas.openxmlformats.org/package/2006/relationships"><Relationship Id="rId4" Type="http://schemas.openxmlformats.org/officeDocument/2006/relationships/vmlDrawing" Target="../drawings/vmlDrawing65.vml"/><Relationship Id="rId3" Type="http://schemas.openxmlformats.org/officeDocument/2006/relationships/slideLayout" Target="../slideLayouts/slideLayout1.xml"/><Relationship Id="rId2" Type="http://schemas.openxmlformats.org/officeDocument/2006/relationships/image" Target="../media/image486.emf"/><Relationship Id="rId1" Type="http://schemas.openxmlformats.org/officeDocument/2006/relationships/oleObject" Target="../embeddings/oleObject486.bin"/></Relationships>
</file>

<file path=ppt/slides/_rels/slide108.xml.rels><?xml version="1.0" encoding="UTF-8" standalone="yes"?>
<Relationships xmlns="http://schemas.openxmlformats.org/package/2006/relationships"><Relationship Id="rId8" Type="http://schemas.openxmlformats.org/officeDocument/2006/relationships/vmlDrawing" Target="../drawings/vmlDrawing66.vml"/><Relationship Id="rId7" Type="http://schemas.openxmlformats.org/officeDocument/2006/relationships/slideLayout" Target="../slideLayouts/slideLayout1.xml"/><Relationship Id="rId6" Type="http://schemas.openxmlformats.org/officeDocument/2006/relationships/image" Target="../media/image489.emf"/><Relationship Id="rId5" Type="http://schemas.openxmlformats.org/officeDocument/2006/relationships/oleObject" Target="../embeddings/oleObject489.bin"/><Relationship Id="rId4" Type="http://schemas.openxmlformats.org/officeDocument/2006/relationships/image" Target="../media/image488.emf"/><Relationship Id="rId3" Type="http://schemas.openxmlformats.org/officeDocument/2006/relationships/oleObject" Target="../embeddings/oleObject488.bin"/><Relationship Id="rId2" Type="http://schemas.openxmlformats.org/officeDocument/2006/relationships/image" Target="../media/image487.emf"/><Relationship Id="rId1" Type="http://schemas.openxmlformats.org/officeDocument/2006/relationships/oleObject" Target="../embeddings/oleObject487.bin"/></Relationships>
</file>

<file path=ppt/slides/_rels/slide109.xml.rels><?xml version="1.0" encoding="UTF-8" standalone="yes"?>
<Relationships xmlns="http://schemas.openxmlformats.org/package/2006/relationships"><Relationship Id="rId6" Type="http://schemas.openxmlformats.org/officeDocument/2006/relationships/vmlDrawing" Target="../drawings/vmlDrawing67.vml"/><Relationship Id="rId5" Type="http://schemas.openxmlformats.org/officeDocument/2006/relationships/slideLayout" Target="../slideLayouts/slideLayout1.xml"/><Relationship Id="rId4" Type="http://schemas.openxmlformats.org/officeDocument/2006/relationships/image" Target="../media/image491.emf"/><Relationship Id="rId3" Type="http://schemas.openxmlformats.org/officeDocument/2006/relationships/oleObject" Target="../embeddings/oleObject491.bin"/><Relationship Id="rId2" Type="http://schemas.openxmlformats.org/officeDocument/2006/relationships/image" Target="../media/image490.emf"/><Relationship Id="rId1" Type="http://schemas.openxmlformats.org/officeDocument/2006/relationships/oleObject" Target="../embeddings/oleObject490.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6" Type="http://schemas.openxmlformats.org/officeDocument/2006/relationships/vmlDrawing" Target="../drawings/vmlDrawing68.vml"/><Relationship Id="rId5" Type="http://schemas.openxmlformats.org/officeDocument/2006/relationships/slideLayout" Target="../slideLayouts/slideLayout1.xml"/><Relationship Id="rId4" Type="http://schemas.openxmlformats.org/officeDocument/2006/relationships/image" Target="../media/image493.wmf"/><Relationship Id="rId3" Type="http://schemas.openxmlformats.org/officeDocument/2006/relationships/oleObject" Target="../embeddings/oleObject493.bin"/><Relationship Id="rId2" Type="http://schemas.openxmlformats.org/officeDocument/2006/relationships/image" Target="../media/image492.wmf"/><Relationship Id="rId1" Type="http://schemas.openxmlformats.org/officeDocument/2006/relationships/oleObject" Target="../embeddings/oleObject492.bin"/></Relationships>
</file>

<file path=ppt/slides/_rels/slide11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97.emf"/><Relationship Id="rId7" Type="http://schemas.openxmlformats.org/officeDocument/2006/relationships/oleObject" Target="../embeddings/oleObject497.bin"/><Relationship Id="rId6" Type="http://schemas.openxmlformats.org/officeDocument/2006/relationships/image" Target="../media/image496.emf"/><Relationship Id="rId5" Type="http://schemas.openxmlformats.org/officeDocument/2006/relationships/oleObject" Target="../embeddings/oleObject496.bin"/><Relationship Id="rId4" Type="http://schemas.openxmlformats.org/officeDocument/2006/relationships/image" Target="../media/image495.emf"/><Relationship Id="rId3" Type="http://schemas.openxmlformats.org/officeDocument/2006/relationships/oleObject" Target="../embeddings/oleObject495.bin"/><Relationship Id="rId2" Type="http://schemas.openxmlformats.org/officeDocument/2006/relationships/image" Target="../media/image494.emf"/><Relationship Id="rId10" Type="http://schemas.openxmlformats.org/officeDocument/2006/relationships/vmlDrawing" Target="../drawings/vmlDrawing69.vml"/><Relationship Id="rId1" Type="http://schemas.openxmlformats.org/officeDocument/2006/relationships/oleObject" Target="../embeddings/oleObject494.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9" Type="http://schemas.openxmlformats.org/officeDocument/2006/relationships/oleObject" Target="../embeddings/oleObject502.bin"/><Relationship Id="rId8" Type="http://schemas.openxmlformats.org/officeDocument/2006/relationships/image" Target="../media/image501.emf"/><Relationship Id="rId7" Type="http://schemas.openxmlformats.org/officeDocument/2006/relationships/oleObject" Target="../embeddings/oleObject501.bin"/><Relationship Id="rId6" Type="http://schemas.openxmlformats.org/officeDocument/2006/relationships/image" Target="../media/image500.emf"/><Relationship Id="rId5" Type="http://schemas.openxmlformats.org/officeDocument/2006/relationships/oleObject" Target="../embeddings/oleObject500.bin"/><Relationship Id="rId4" Type="http://schemas.openxmlformats.org/officeDocument/2006/relationships/image" Target="../media/image499.emf"/><Relationship Id="rId3" Type="http://schemas.openxmlformats.org/officeDocument/2006/relationships/oleObject" Target="../embeddings/oleObject499.bin"/><Relationship Id="rId2" Type="http://schemas.openxmlformats.org/officeDocument/2006/relationships/image" Target="../media/image498.emf"/><Relationship Id="rId15" Type="http://schemas.openxmlformats.org/officeDocument/2006/relationships/vmlDrawing" Target="../drawings/vmlDrawing70.vml"/><Relationship Id="rId14" Type="http://schemas.openxmlformats.org/officeDocument/2006/relationships/slideLayout" Target="../slideLayouts/slideLayout1.xml"/><Relationship Id="rId13" Type="http://schemas.openxmlformats.org/officeDocument/2006/relationships/image" Target="../media/image1.png"/><Relationship Id="rId12" Type="http://schemas.openxmlformats.org/officeDocument/2006/relationships/image" Target="../media/image503.emf"/><Relationship Id="rId11" Type="http://schemas.openxmlformats.org/officeDocument/2006/relationships/oleObject" Target="../embeddings/oleObject503.bin"/><Relationship Id="rId10" Type="http://schemas.openxmlformats.org/officeDocument/2006/relationships/image" Target="../media/image502.emf"/><Relationship Id="rId1" Type="http://schemas.openxmlformats.org/officeDocument/2006/relationships/oleObject" Target="../embeddings/oleObject498.bin"/></Relationships>
</file>

<file path=ppt/slides/_rels/slide116.xml.rels><?xml version="1.0" encoding="UTF-8" standalone="yes"?>
<Relationships xmlns="http://schemas.openxmlformats.org/package/2006/relationships"><Relationship Id="rId9" Type="http://schemas.openxmlformats.org/officeDocument/2006/relationships/oleObject" Target="../embeddings/oleObject508.bin"/><Relationship Id="rId8" Type="http://schemas.openxmlformats.org/officeDocument/2006/relationships/image" Target="../media/image507.emf"/><Relationship Id="rId7" Type="http://schemas.openxmlformats.org/officeDocument/2006/relationships/oleObject" Target="../embeddings/oleObject507.bin"/><Relationship Id="rId6" Type="http://schemas.openxmlformats.org/officeDocument/2006/relationships/image" Target="../media/image506.emf"/><Relationship Id="rId5" Type="http://schemas.openxmlformats.org/officeDocument/2006/relationships/oleObject" Target="../embeddings/oleObject506.bin"/><Relationship Id="rId4" Type="http://schemas.openxmlformats.org/officeDocument/2006/relationships/image" Target="../media/image505.emf"/><Relationship Id="rId3" Type="http://schemas.openxmlformats.org/officeDocument/2006/relationships/oleObject" Target="../embeddings/oleObject505.bin"/><Relationship Id="rId20" Type="http://schemas.openxmlformats.org/officeDocument/2006/relationships/vmlDrawing" Target="../drawings/vmlDrawing71.vml"/><Relationship Id="rId2" Type="http://schemas.openxmlformats.org/officeDocument/2006/relationships/image" Target="../media/image504.emf"/><Relationship Id="rId19" Type="http://schemas.openxmlformats.org/officeDocument/2006/relationships/slideLayout" Target="../slideLayouts/slideLayout1.xml"/><Relationship Id="rId18" Type="http://schemas.openxmlformats.org/officeDocument/2006/relationships/image" Target="../media/image512.emf"/><Relationship Id="rId17" Type="http://schemas.openxmlformats.org/officeDocument/2006/relationships/oleObject" Target="../embeddings/oleObject512.bin"/><Relationship Id="rId16" Type="http://schemas.openxmlformats.org/officeDocument/2006/relationships/image" Target="../media/image511.emf"/><Relationship Id="rId15" Type="http://schemas.openxmlformats.org/officeDocument/2006/relationships/oleObject" Target="../embeddings/oleObject511.bin"/><Relationship Id="rId14" Type="http://schemas.openxmlformats.org/officeDocument/2006/relationships/image" Target="../media/image510.emf"/><Relationship Id="rId13" Type="http://schemas.openxmlformats.org/officeDocument/2006/relationships/oleObject" Target="../embeddings/oleObject510.bin"/><Relationship Id="rId12" Type="http://schemas.openxmlformats.org/officeDocument/2006/relationships/image" Target="../media/image509.emf"/><Relationship Id="rId11" Type="http://schemas.openxmlformats.org/officeDocument/2006/relationships/oleObject" Target="../embeddings/oleObject509.bin"/><Relationship Id="rId10" Type="http://schemas.openxmlformats.org/officeDocument/2006/relationships/image" Target="../media/image508.emf"/><Relationship Id="rId1" Type="http://schemas.openxmlformats.org/officeDocument/2006/relationships/oleObject" Target="../embeddings/oleObject504.bin"/></Relationships>
</file>

<file path=ppt/slides/_rels/slide117.xml.rels><?xml version="1.0" encoding="UTF-8" standalone="yes"?>
<Relationships xmlns="http://schemas.openxmlformats.org/package/2006/relationships"><Relationship Id="rId9" Type="http://schemas.openxmlformats.org/officeDocument/2006/relationships/oleObject" Target="../embeddings/oleObject517.bin"/><Relationship Id="rId8" Type="http://schemas.openxmlformats.org/officeDocument/2006/relationships/image" Target="../media/image516.emf"/><Relationship Id="rId7" Type="http://schemas.openxmlformats.org/officeDocument/2006/relationships/oleObject" Target="../embeddings/oleObject516.bin"/><Relationship Id="rId6" Type="http://schemas.openxmlformats.org/officeDocument/2006/relationships/image" Target="../media/image515.emf"/><Relationship Id="rId5" Type="http://schemas.openxmlformats.org/officeDocument/2006/relationships/oleObject" Target="../embeddings/oleObject515.bin"/><Relationship Id="rId4" Type="http://schemas.openxmlformats.org/officeDocument/2006/relationships/image" Target="../media/image514.emf"/><Relationship Id="rId3" Type="http://schemas.openxmlformats.org/officeDocument/2006/relationships/oleObject" Target="../embeddings/oleObject514.bin"/><Relationship Id="rId2" Type="http://schemas.openxmlformats.org/officeDocument/2006/relationships/image" Target="../media/image513.emf"/><Relationship Id="rId18" Type="http://schemas.openxmlformats.org/officeDocument/2006/relationships/vmlDrawing" Target="../drawings/vmlDrawing72.vml"/><Relationship Id="rId17" Type="http://schemas.openxmlformats.org/officeDocument/2006/relationships/slideLayout" Target="../slideLayouts/slideLayout7.xml"/><Relationship Id="rId16" Type="http://schemas.openxmlformats.org/officeDocument/2006/relationships/image" Target="../media/image520.emf"/><Relationship Id="rId15" Type="http://schemas.openxmlformats.org/officeDocument/2006/relationships/oleObject" Target="../embeddings/oleObject520.bin"/><Relationship Id="rId14" Type="http://schemas.openxmlformats.org/officeDocument/2006/relationships/image" Target="../media/image519.emf"/><Relationship Id="rId13" Type="http://schemas.openxmlformats.org/officeDocument/2006/relationships/oleObject" Target="../embeddings/oleObject519.bin"/><Relationship Id="rId12" Type="http://schemas.openxmlformats.org/officeDocument/2006/relationships/image" Target="../media/image518.emf"/><Relationship Id="rId11" Type="http://schemas.openxmlformats.org/officeDocument/2006/relationships/oleObject" Target="../embeddings/oleObject518.bin"/><Relationship Id="rId10" Type="http://schemas.openxmlformats.org/officeDocument/2006/relationships/image" Target="../media/image517.emf"/><Relationship Id="rId1" Type="http://schemas.openxmlformats.org/officeDocument/2006/relationships/oleObject" Target="../embeddings/oleObject513.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7.xml"/><Relationship Id="rId2" Type="http://schemas.openxmlformats.org/officeDocument/2006/relationships/image" Target="../media/image521.emf"/><Relationship Id="rId1" Type="http://schemas.openxmlformats.org/officeDocument/2006/relationships/oleObject" Target="../embeddings/oleObject521.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24.xml.rels><?xml version="1.0" encoding="UTF-8" standalone="yes"?>
<Relationships xmlns="http://schemas.openxmlformats.org/package/2006/relationships"><Relationship Id="rId9" Type="http://schemas.openxmlformats.org/officeDocument/2006/relationships/oleObject" Target="../embeddings/oleObject525.bin"/><Relationship Id="rId8" Type="http://schemas.openxmlformats.org/officeDocument/2006/relationships/image" Target="../media/image524.emf"/><Relationship Id="rId7" Type="http://schemas.openxmlformats.org/officeDocument/2006/relationships/oleObject" Target="../embeddings/oleObject524.bin"/><Relationship Id="rId6" Type="http://schemas.openxmlformats.org/officeDocument/2006/relationships/image" Target="../media/image523.emf"/><Relationship Id="rId5" Type="http://schemas.openxmlformats.org/officeDocument/2006/relationships/oleObject" Target="../embeddings/oleObject523.bin"/><Relationship Id="rId4" Type="http://schemas.openxmlformats.org/officeDocument/2006/relationships/image" Target="../media/image522.emf"/><Relationship Id="rId3" Type="http://schemas.openxmlformats.org/officeDocument/2006/relationships/oleObject" Target="../embeddings/oleObject522.bin"/><Relationship Id="rId20" Type="http://schemas.openxmlformats.org/officeDocument/2006/relationships/vmlDrawing" Target="../drawings/vmlDrawing74.vml"/><Relationship Id="rId2" Type="http://schemas.openxmlformats.org/officeDocument/2006/relationships/image" Target="../media/image41.GIF"/><Relationship Id="rId19" Type="http://schemas.openxmlformats.org/officeDocument/2006/relationships/slideLayout" Target="../slideLayouts/slideLayout6.xml"/><Relationship Id="rId18" Type="http://schemas.openxmlformats.org/officeDocument/2006/relationships/image" Target="../media/image529.emf"/><Relationship Id="rId17" Type="http://schemas.openxmlformats.org/officeDocument/2006/relationships/oleObject" Target="../embeddings/oleObject529.bin"/><Relationship Id="rId16" Type="http://schemas.openxmlformats.org/officeDocument/2006/relationships/image" Target="../media/image528.emf"/><Relationship Id="rId15" Type="http://schemas.openxmlformats.org/officeDocument/2006/relationships/oleObject" Target="../embeddings/oleObject528.bin"/><Relationship Id="rId14" Type="http://schemas.openxmlformats.org/officeDocument/2006/relationships/image" Target="../media/image527.emf"/><Relationship Id="rId13" Type="http://schemas.openxmlformats.org/officeDocument/2006/relationships/oleObject" Target="../embeddings/oleObject527.bin"/><Relationship Id="rId12" Type="http://schemas.openxmlformats.org/officeDocument/2006/relationships/image" Target="../media/image526.emf"/><Relationship Id="rId11" Type="http://schemas.openxmlformats.org/officeDocument/2006/relationships/oleObject" Target="../embeddings/oleObject526.bin"/><Relationship Id="rId10" Type="http://schemas.openxmlformats.org/officeDocument/2006/relationships/image" Target="../media/image525.emf"/><Relationship Id="rId1" Type="http://schemas.openxmlformats.org/officeDocument/2006/relationships/image" Target="../media/image1.png"/></Relationships>
</file>

<file path=ppt/slides/_rels/slide125.xml.rels><?xml version="1.0" encoding="UTF-8" standalone="yes"?>
<Relationships xmlns="http://schemas.openxmlformats.org/package/2006/relationships"><Relationship Id="rId9" Type="http://schemas.openxmlformats.org/officeDocument/2006/relationships/oleObject" Target="../embeddings/oleObject534.bin"/><Relationship Id="rId8" Type="http://schemas.openxmlformats.org/officeDocument/2006/relationships/image" Target="../media/image533.emf"/><Relationship Id="rId7" Type="http://schemas.openxmlformats.org/officeDocument/2006/relationships/oleObject" Target="../embeddings/oleObject533.bin"/><Relationship Id="rId6" Type="http://schemas.openxmlformats.org/officeDocument/2006/relationships/image" Target="../media/image532.emf"/><Relationship Id="rId5" Type="http://schemas.openxmlformats.org/officeDocument/2006/relationships/oleObject" Target="../embeddings/oleObject532.bin"/><Relationship Id="rId4" Type="http://schemas.openxmlformats.org/officeDocument/2006/relationships/image" Target="../media/image531.emf"/><Relationship Id="rId3" Type="http://schemas.openxmlformats.org/officeDocument/2006/relationships/oleObject" Target="../embeddings/oleObject531.bin"/><Relationship Id="rId20" Type="http://schemas.openxmlformats.org/officeDocument/2006/relationships/vmlDrawing" Target="../drawings/vmlDrawing75.vml"/><Relationship Id="rId2" Type="http://schemas.openxmlformats.org/officeDocument/2006/relationships/image" Target="../media/image530.emf"/><Relationship Id="rId19" Type="http://schemas.openxmlformats.org/officeDocument/2006/relationships/slideLayout" Target="../slideLayouts/slideLayout7.xml"/><Relationship Id="rId18" Type="http://schemas.openxmlformats.org/officeDocument/2006/relationships/image" Target="../media/image538.emf"/><Relationship Id="rId17" Type="http://schemas.openxmlformats.org/officeDocument/2006/relationships/oleObject" Target="../embeddings/oleObject538.bin"/><Relationship Id="rId16" Type="http://schemas.openxmlformats.org/officeDocument/2006/relationships/image" Target="../media/image537.emf"/><Relationship Id="rId15" Type="http://schemas.openxmlformats.org/officeDocument/2006/relationships/oleObject" Target="../embeddings/oleObject537.bin"/><Relationship Id="rId14" Type="http://schemas.openxmlformats.org/officeDocument/2006/relationships/image" Target="../media/image536.emf"/><Relationship Id="rId13" Type="http://schemas.openxmlformats.org/officeDocument/2006/relationships/oleObject" Target="../embeddings/oleObject536.bin"/><Relationship Id="rId12" Type="http://schemas.openxmlformats.org/officeDocument/2006/relationships/image" Target="../media/image535.emf"/><Relationship Id="rId11" Type="http://schemas.openxmlformats.org/officeDocument/2006/relationships/oleObject" Target="../embeddings/oleObject535.bin"/><Relationship Id="rId10" Type="http://schemas.openxmlformats.org/officeDocument/2006/relationships/image" Target="../media/image534.emf"/><Relationship Id="rId1" Type="http://schemas.openxmlformats.org/officeDocument/2006/relationships/oleObject" Target="../embeddings/oleObject530.bin"/></Relationships>
</file>

<file path=ppt/slides/_rels/slide126.xml.rels><?xml version="1.0" encoding="UTF-8" standalone="yes"?>
<Relationships xmlns="http://schemas.openxmlformats.org/package/2006/relationships"><Relationship Id="rId9" Type="http://schemas.openxmlformats.org/officeDocument/2006/relationships/oleObject" Target="../embeddings/oleObject543.bin"/><Relationship Id="rId8" Type="http://schemas.openxmlformats.org/officeDocument/2006/relationships/image" Target="../media/image542.emf"/><Relationship Id="rId7" Type="http://schemas.openxmlformats.org/officeDocument/2006/relationships/oleObject" Target="../embeddings/oleObject542.bin"/><Relationship Id="rId6" Type="http://schemas.openxmlformats.org/officeDocument/2006/relationships/image" Target="../media/image541.emf"/><Relationship Id="rId5" Type="http://schemas.openxmlformats.org/officeDocument/2006/relationships/oleObject" Target="../embeddings/oleObject541.bin"/><Relationship Id="rId4" Type="http://schemas.openxmlformats.org/officeDocument/2006/relationships/image" Target="../media/image540.emf"/><Relationship Id="rId3" Type="http://schemas.openxmlformats.org/officeDocument/2006/relationships/oleObject" Target="../embeddings/oleObject540.bin"/><Relationship Id="rId20" Type="http://schemas.openxmlformats.org/officeDocument/2006/relationships/vmlDrawing" Target="../drawings/vmlDrawing76.vml"/><Relationship Id="rId2" Type="http://schemas.openxmlformats.org/officeDocument/2006/relationships/image" Target="../media/image539.emf"/><Relationship Id="rId19" Type="http://schemas.openxmlformats.org/officeDocument/2006/relationships/slideLayout" Target="../slideLayouts/slideLayout7.xml"/><Relationship Id="rId18" Type="http://schemas.openxmlformats.org/officeDocument/2006/relationships/image" Target="../media/image547.emf"/><Relationship Id="rId17" Type="http://schemas.openxmlformats.org/officeDocument/2006/relationships/oleObject" Target="../embeddings/oleObject547.bin"/><Relationship Id="rId16" Type="http://schemas.openxmlformats.org/officeDocument/2006/relationships/image" Target="../media/image546.emf"/><Relationship Id="rId15" Type="http://schemas.openxmlformats.org/officeDocument/2006/relationships/oleObject" Target="../embeddings/oleObject546.bin"/><Relationship Id="rId14" Type="http://schemas.openxmlformats.org/officeDocument/2006/relationships/image" Target="../media/image545.emf"/><Relationship Id="rId13" Type="http://schemas.openxmlformats.org/officeDocument/2006/relationships/oleObject" Target="../embeddings/oleObject545.bin"/><Relationship Id="rId12" Type="http://schemas.openxmlformats.org/officeDocument/2006/relationships/image" Target="../media/image544.emf"/><Relationship Id="rId11" Type="http://schemas.openxmlformats.org/officeDocument/2006/relationships/oleObject" Target="../embeddings/oleObject544.bin"/><Relationship Id="rId10" Type="http://schemas.openxmlformats.org/officeDocument/2006/relationships/image" Target="../media/image543.emf"/><Relationship Id="rId1" Type="http://schemas.openxmlformats.org/officeDocument/2006/relationships/oleObject" Target="../embeddings/oleObject539.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552.bin"/><Relationship Id="rId8" Type="http://schemas.openxmlformats.org/officeDocument/2006/relationships/image" Target="../media/image551.emf"/><Relationship Id="rId7" Type="http://schemas.openxmlformats.org/officeDocument/2006/relationships/oleObject" Target="../embeddings/oleObject551.bin"/><Relationship Id="rId6" Type="http://schemas.openxmlformats.org/officeDocument/2006/relationships/image" Target="../media/image550.emf"/><Relationship Id="rId58" Type="http://schemas.openxmlformats.org/officeDocument/2006/relationships/vmlDrawing" Target="../drawings/vmlDrawing77.vml"/><Relationship Id="rId57" Type="http://schemas.openxmlformats.org/officeDocument/2006/relationships/slideLayout" Target="../slideLayouts/slideLayout7.xml"/><Relationship Id="rId56" Type="http://schemas.openxmlformats.org/officeDocument/2006/relationships/image" Target="../media/image575.emf"/><Relationship Id="rId55" Type="http://schemas.openxmlformats.org/officeDocument/2006/relationships/oleObject" Target="../embeddings/oleObject575.bin"/><Relationship Id="rId54" Type="http://schemas.openxmlformats.org/officeDocument/2006/relationships/image" Target="../media/image574.emf"/><Relationship Id="rId53" Type="http://schemas.openxmlformats.org/officeDocument/2006/relationships/oleObject" Target="../embeddings/oleObject574.bin"/><Relationship Id="rId52" Type="http://schemas.openxmlformats.org/officeDocument/2006/relationships/image" Target="../media/image573.emf"/><Relationship Id="rId51" Type="http://schemas.openxmlformats.org/officeDocument/2006/relationships/oleObject" Target="../embeddings/oleObject573.bin"/><Relationship Id="rId50" Type="http://schemas.openxmlformats.org/officeDocument/2006/relationships/image" Target="../media/image572.emf"/><Relationship Id="rId5" Type="http://schemas.openxmlformats.org/officeDocument/2006/relationships/oleObject" Target="../embeddings/oleObject550.bin"/><Relationship Id="rId49" Type="http://schemas.openxmlformats.org/officeDocument/2006/relationships/oleObject" Target="../embeddings/oleObject572.bin"/><Relationship Id="rId48" Type="http://schemas.openxmlformats.org/officeDocument/2006/relationships/image" Target="../media/image571.emf"/><Relationship Id="rId47" Type="http://schemas.openxmlformats.org/officeDocument/2006/relationships/oleObject" Target="../embeddings/oleObject571.bin"/><Relationship Id="rId46" Type="http://schemas.openxmlformats.org/officeDocument/2006/relationships/image" Target="../media/image570.emf"/><Relationship Id="rId45" Type="http://schemas.openxmlformats.org/officeDocument/2006/relationships/oleObject" Target="../embeddings/oleObject570.bin"/><Relationship Id="rId44" Type="http://schemas.openxmlformats.org/officeDocument/2006/relationships/image" Target="../media/image569.emf"/><Relationship Id="rId43" Type="http://schemas.openxmlformats.org/officeDocument/2006/relationships/oleObject" Target="../embeddings/oleObject569.bin"/><Relationship Id="rId42" Type="http://schemas.openxmlformats.org/officeDocument/2006/relationships/image" Target="../media/image568.emf"/><Relationship Id="rId41" Type="http://schemas.openxmlformats.org/officeDocument/2006/relationships/oleObject" Target="../embeddings/oleObject568.bin"/><Relationship Id="rId40" Type="http://schemas.openxmlformats.org/officeDocument/2006/relationships/image" Target="../media/image567.emf"/><Relationship Id="rId4" Type="http://schemas.openxmlformats.org/officeDocument/2006/relationships/image" Target="../media/image549.emf"/><Relationship Id="rId39" Type="http://schemas.openxmlformats.org/officeDocument/2006/relationships/oleObject" Target="../embeddings/oleObject567.bin"/><Relationship Id="rId38" Type="http://schemas.openxmlformats.org/officeDocument/2006/relationships/image" Target="../media/image566.emf"/><Relationship Id="rId37" Type="http://schemas.openxmlformats.org/officeDocument/2006/relationships/oleObject" Target="../embeddings/oleObject566.bin"/><Relationship Id="rId36" Type="http://schemas.openxmlformats.org/officeDocument/2006/relationships/image" Target="../media/image565.emf"/><Relationship Id="rId35" Type="http://schemas.openxmlformats.org/officeDocument/2006/relationships/oleObject" Target="../embeddings/oleObject565.bin"/><Relationship Id="rId34" Type="http://schemas.openxmlformats.org/officeDocument/2006/relationships/image" Target="../media/image564.emf"/><Relationship Id="rId33" Type="http://schemas.openxmlformats.org/officeDocument/2006/relationships/oleObject" Target="../embeddings/oleObject564.bin"/><Relationship Id="rId32" Type="http://schemas.openxmlformats.org/officeDocument/2006/relationships/image" Target="../media/image563.emf"/><Relationship Id="rId31" Type="http://schemas.openxmlformats.org/officeDocument/2006/relationships/oleObject" Target="../embeddings/oleObject563.bin"/><Relationship Id="rId30" Type="http://schemas.openxmlformats.org/officeDocument/2006/relationships/image" Target="../media/image562.emf"/><Relationship Id="rId3" Type="http://schemas.openxmlformats.org/officeDocument/2006/relationships/oleObject" Target="../embeddings/oleObject549.bin"/><Relationship Id="rId29" Type="http://schemas.openxmlformats.org/officeDocument/2006/relationships/oleObject" Target="../embeddings/oleObject562.bin"/><Relationship Id="rId28" Type="http://schemas.openxmlformats.org/officeDocument/2006/relationships/image" Target="../media/image561.emf"/><Relationship Id="rId27" Type="http://schemas.openxmlformats.org/officeDocument/2006/relationships/oleObject" Target="../embeddings/oleObject561.bin"/><Relationship Id="rId26" Type="http://schemas.openxmlformats.org/officeDocument/2006/relationships/image" Target="../media/image560.emf"/><Relationship Id="rId25" Type="http://schemas.openxmlformats.org/officeDocument/2006/relationships/oleObject" Target="../embeddings/oleObject560.bin"/><Relationship Id="rId24" Type="http://schemas.openxmlformats.org/officeDocument/2006/relationships/image" Target="../media/image559.emf"/><Relationship Id="rId23" Type="http://schemas.openxmlformats.org/officeDocument/2006/relationships/oleObject" Target="../embeddings/oleObject559.bin"/><Relationship Id="rId22" Type="http://schemas.openxmlformats.org/officeDocument/2006/relationships/image" Target="../media/image558.emf"/><Relationship Id="rId21" Type="http://schemas.openxmlformats.org/officeDocument/2006/relationships/oleObject" Target="../embeddings/oleObject558.bin"/><Relationship Id="rId20" Type="http://schemas.openxmlformats.org/officeDocument/2006/relationships/image" Target="../media/image557.emf"/><Relationship Id="rId2" Type="http://schemas.openxmlformats.org/officeDocument/2006/relationships/image" Target="../media/image548.emf"/><Relationship Id="rId19" Type="http://schemas.openxmlformats.org/officeDocument/2006/relationships/oleObject" Target="../embeddings/oleObject557.bin"/><Relationship Id="rId18" Type="http://schemas.openxmlformats.org/officeDocument/2006/relationships/image" Target="../media/image556.emf"/><Relationship Id="rId17" Type="http://schemas.openxmlformats.org/officeDocument/2006/relationships/oleObject" Target="../embeddings/oleObject556.bin"/><Relationship Id="rId16" Type="http://schemas.openxmlformats.org/officeDocument/2006/relationships/image" Target="../media/image555.emf"/><Relationship Id="rId15" Type="http://schemas.openxmlformats.org/officeDocument/2006/relationships/oleObject" Target="../embeddings/oleObject555.bin"/><Relationship Id="rId14" Type="http://schemas.openxmlformats.org/officeDocument/2006/relationships/image" Target="../media/image554.emf"/><Relationship Id="rId13" Type="http://schemas.openxmlformats.org/officeDocument/2006/relationships/oleObject" Target="../embeddings/oleObject554.bin"/><Relationship Id="rId12" Type="http://schemas.openxmlformats.org/officeDocument/2006/relationships/image" Target="../media/image553.emf"/><Relationship Id="rId11" Type="http://schemas.openxmlformats.org/officeDocument/2006/relationships/oleObject" Target="../embeddings/oleObject553.bin"/><Relationship Id="rId10" Type="http://schemas.openxmlformats.org/officeDocument/2006/relationships/image" Target="../media/image552.emf"/><Relationship Id="rId1" Type="http://schemas.openxmlformats.org/officeDocument/2006/relationships/oleObject" Target="../embeddings/oleObject548.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image" Target="../media/image9.emf"/><Relationship Id="rId7" Type="http://schemas.openxmlformats.org/officeDocument/2006/relationships/oleObject" Target="../embeddings/oleObject8.bin"/><Relationship Id="rId6" Type="http://schemas.openxmlformats.org/officeDocument/2006/relationships/image" Target="../media/image8.emf"/><Relationship Id="rId5" Type="http://schemas.openxmlformats.org/officeDocument/2006/relationships/oleObject" Target="../embeddings/oleObject7.bin"/><Relationship Id="rId4" Type="http://schemas.openxmlformats.org/officeDocument/2006/relationships/image" Target="../media/image7.emf"/><Relationship Id="rId3" Type="http://schemas.openxmlformats.org/officeDocument/2006/relationships/oleObject" Target="../embeddings/oleObject6.bin"/><Relationship Id="rId2" Type="http://schemas.openxmlformats.org/officeDocument/2006/relationships/image" Target="../media/image6.emf"/><Relationship Id="rId12" Type="http://schemas.openxmlformats.org/officeDocument/2006/relationships/vmlDrawing" Target="../drawings/vmlDrawing4.vml"/><Relationship Id="rId11" Type="http://schemas.openxmlformats.org/officeDocument/2006/relationships/slideLayout" Target="../slideLayouts/slideLayout6.xml"/><Relationship Id="rId10" Type="http://schemas.openxmlformats.org/officeDocument/2006/relationships/image" Target="../media/image10.emf"/><Relationship Id="rId1" Type="http://schemas.openxmlformats.org/officeDocument/2006/relationships/oleObject" Target="../embeddings/oleObject5.bin"/></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1.xml.rels><?xml version="1.0" encoding="UTF-8" standalone="yes"?>
<Relationships xmlns="http://schemas.openxmlformats.org/package/2006/relationships"><Relationship Id="rId4" Type="http://schemas.openxmlformats.org/officeDocument/2006/relationships/vmlDrawing" Target="../drawings/vmlDrawing78.vml"/><Relationship Id="rId3" Type="http://schemas.openxmlformats.org/officeDocument/2006/relationships/slideLayout" Target="../slideLayouts/slideLayout7.xml"/><Relationship Id="rId2" Type="http://schemas.openxmlformats.org/officeDocument/2006/relationships/image" Target="../media/image576.wmf"/><Relationship Id="rId1" Type="http://schemas.openxmlformats.org/officeDocument/2006/relationships/oleObject" Target="../embeddings/oleObject576.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9" Type="http://schemas.openxmlformats.org/officeDocument/2006/relationships/oleObject" Target="../embeddings/oleObject581.bin"/><Relationship Id="rId8" Type="http://schemas.openxmlformats.org/officeDocument/2006/relationships/image" Target="../media/image580.emf"/><Relationship Id="rId7" Type="http://schemas.openxmlformats.org/officeDocument/2006/relationships/oleObject" Target="../embeddings/oleObject580.bin"/><Relationship Id="rId6" Type="http://schemas.openxmlformats.org/officeDocument/2006/relationships/image" Target="../media/image579.emf"/><Relationship Id="rId5" Type="http://schemas.openxmlformats.org/officeDocument/2006/relationships/oleObject" Target="../embeddings/oleObject579.bin"/><Relationship Id="rId4" Type="http://schemas.openxmlformats.org/officeDocument/2006/relationships/image" Target="../media/image578.emf"/><Relationship Id="rId3" Type="http://schemas.openxmlformats.org/officeDocument/2006/relationships/oleObject" Target="../embeddings/oleObject578.bin"/><Relationship Id="rId2" Type="http://schemas.openxmlformats.org/officeDocument/2006/relationships/image" Target="../media/image577.emf"/><Relationship Id="rId12" Type="http://schemas.openxmlformats.org/officeDocument/2006/relationships/vmlDrawing" Target="../drawings/vmlDrawing79.vml"/><Relationship Id="rId11" Type="http://schemas.openxmlformats.org/officeDocument/2006/relationships/slideLayout" Target="../slideLayouts/slideLayout7.xml"/><Relationship Id="rId10" Type="http://schemas.openxmlformats.org/officeDocument/2006/relationships/image" Target="../media/image581.wmf"/><Relationship Id="rId1" Type="http://schemas.openxmlformats.org/officeDocument/2006/relationships/oleObject" Target="../embeddings/oleObject577.bin"/></Relationships>
</file>

<file path=ppt/slides/_rels/slide139.xml.rels><?xml version="1.0" encoding="UTF-8" standalone="yes"?>
<Relationships xmlns="http://schemas.openxmlformats.org/package/2006/relationships"><Relationship Id="rId6" Type="http://schemas.openxmlformats.org/officeDocument/2006/relationships/vmlDrawing" Target="../drawings/vmlDrawing80.vml"/><Relationship Id="rId5" Type="http://schemas.openxmlformats.org/officeDocument/2006/relationships/slideLayout" Target="../slideLayouts/slideLayout7.xml"/><Relationship Id="rId4" Type="http://schemas.openxmlformats.org/officeDocument/2006/relationships/image" Target="../media/image583.wmf"/><Relationship Id="rId3" Type="http://schemas.openxmlformats.org/officeDocument/2006/relationships/oleObject" Target="../embeddings/oleObject583.bin"/><Relationship Id="rId2" Type="http://schemas.openxmlformats.org/officeDocument/2006/relationships/image" Target="../media/image582.emf"/><Relationship Id="rId1" Type="http://schemas.openxmlformats.org/officeDocument/2006/relationships/oleObject" Target="../embeddings/oleObject582.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14.emf"/><Relationship Id="rId7" Type="http://schemas.openxmlformats.org/officeDocument/2006/relationships/oleObject" Target="../embeddings/oleObject13.bin"/><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image" Target="../media/image12.emf"/><Relationship Id="rId3" Type="http://schemas.openxmlformats.org/officeDocument/2006/relationships/oleObject" Target="../embeddings/oleObject11.bin"/><Relationship Id="rId2" Type="http://schemas.openxmlformats.org/officeDocument/2006/relationships/image" Target="../media/image11.emf"/><Relationship Id="rId12" Type="http://schemas.openxmlformats.org/officeDocument/2006/relationships/vmlDrawing" Target="../drawings/vmlDrawing5.vml"/><Relationship Id="rId11" Type="http://schemas.openxmlformats.org/officeDocument/2006/relationships/slideLayout" Target="../slideLayouts/slideLayout6.xml"/><Relationship Id="rId10" Type="http://schemas.openxmlformats.org/officeDocument/2006/relationships/image" Target="../media/image15.emf"/><Relationship Id="rId1" Type="http://schemas.openxmlformats.org/officeDocument/2006/relationships/oleObject" Target="../embeddings/oleObject10.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vmlDrawing" Target="../drawings/vmlDrawing81.vml"/><Relationship Id="rId7" Type="http://schemas.openxmlformats.org/officeDocument/2006/relationships/slideLayout" Target="../slideLayouts/slideLayout7.xml"/><Relationship Id="rId6" Type="http://schemas.openxmlformats.org/officeDocument/2006/relationships/image" Target="../media/image586.emf"/><Relationship Id="rId5" Type="http://schemas.openxmlformats.org/officeDocument/2006/relationships/oleObject" Target="../embeddings/oleObject586.bin"/><Relationship Id="rId4" Type="http://schemas.openxmlformats.org/officeDocument/2006/relationships/image" Target="../media/image585.emf"/><Relationship Id="rId3" Type="http://schemas.openxmlformats.org/officeDocument/2006/relationships/oleObject" Target="../embeddings/oleObject585.bin"/><Relationship Id="rId2" Type="http://schemas.openxmlformats.org/officeDocument/2006/relationships/image" Target="../media/image584.emf"/><Relationship Id="rId1" Type="http://schemas.openxmlformats.org/officeDocument/2006/relationships/oleObject" Target="../embeddings/oleObject584.bin"/></Relationships>
</file>

<file path=ppt/slides/_rels/slide142.xml.rels><?xml version="1.0" encoding="UTF-8" standalone="yes"?>
<Relationships xmlns="http://schemas.openxmlformats.org/package/2006/relationships"><Relationship Id="rId7" Type="http://schemas.openxmlformats.org/officeDocument/2006/relationships/vmlDrawing" Target="../drawings/vmlDrawing82.vml"/><Relationship Id="rId6" Type="http://schemas.openxmlformats.org/officeDocument/2006/relationships/slideLayout" Target="../slideLayouts/slideLayout7.xml"/><Relationship Id="rId5" Type="http://schemas.openxmlformats.org/officeDocument/2006/relationships/oleObject" Target="../embeddings/oleObject590.bin"/><Relationship Id="rId4" Type="http://schemas.openxmlformats.org/officeDocument/2006/relationships/oleObject" Target="../embeddings/oleObject589.bin"/><Relationship Id="rId3" Type="http://schemas.openxmlformats.org/officeDocument/2006/relationships/oleObject" Target="../embeddings/oleObject588.bin"/><Relationship Id="rId2" Type="http://schemas.openxmlformats.org/officeDocument/2006/relationships/image" Target="../media/image587.png"/><Relationship Id="rId1" Type="http://schemas.openxmlformats.org/officeDocument/2006/relationships/oleObject" Target="../embeddings/oleObject587.bin"/></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7" Type="http://schemas.openxmlformats.org/officeDocument/2006/relationships/vmlDrawing" Target="../drawings/vmlDrawing83.vml"/><Relationship Id="rId6" Type="http://schemas.openxmlformats.org/officeDocument/2006/relationships/slideLayout" Target="../slideLayouts/slideLayout7.xml"/><Relationship Id="rId5" Type="http://schemas.openxmlformats.org/officeDocument/2006/relationships/image" Target="../media/image590.GIF"/><Relationship Id="rId4" Type="http://schemas.openxmlformats.org/officeDocument/2006/relationships/image" Target="../media/image589.emf"/><Relationship Id="rId3" Type="http://schemas.openxmlformats.org/officeDocument/2006/relationships/oleObject" Target="../embeddings/oleObject592.bin"/><Relationship Id="rId2" Type="http://schemas.openxmlformats.org/officeDocument/2006/relationships/image" Target="../media/image588.emf"/><Relationship Id="rId1" Type="http://schemas.openxmlformats.org/officeDocument/2006/relationships/oleObject" Target="../embeddings/oleObject591.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94.emf"/><Relationship Id="rId7" Type="http://schemas.openxmlformats.org/officeDocument/2006/relationships/oleObject" Target="../embeddings/oleObject596.bin"/><Relationship Id="rId6" Type="http://schemas.openxmlformats.org/officeDocument/2006/relationships/image" Target="../media/image593.emf"/><Relationship Id="rId5" Type="http://schemas.openxmlformats.org/officeDocument/2006/relationships/oleObject" Target="../embeddings/oleObject595.bin"/><Relationship Id="rId4" Type="http://schemas.openxmlformats.org/officeDocument/2006/relationships/image" Target="../media/image592.emf"/><Relationship Id="rId3" Type="http://schemas.openxmlformats.org/officeDocument/2006/relationships/oleObject" Target="../embeddings/oleObject594.bin"/><Relationship Id="rId2" Type="http://schemas.openxmlformats.org/officeDocument/2006/relationships/image" Target="../media/image591.emf"/><Relationship Id="rId10" Type="http://schemas.openxmlformats.org/officeDocument/2006/relationships/vmlDrawing" Target="../drawings/vmlDrawing84.vml"/><Relationship Id="rId1" Type="http://schemas.openxmlformats.org/officeDocument/2006/relationships/oleObject" Target="../embeddings/oleObject593.bin"/></Relationships>
</file>

<file path=ppt/slides/_rels/slide149.xml.rels><?xml version="1.0" encoding="UTF-8" standalone="yes"?>
<Relationships xmlns="http://schemas.openxmlformats.org/package/2006/relationships"><Relationship Id="rId8" Type="http://schemas.openxmlformats.org/officeDocument/2006/relationships/vmlDrawing" Target="../drawings/vmlDrawing85.vml"/><Relationship Id="rId7" Type="http://schemas.openxmlformats.org/officeDocument/2006/relationships/slideLayout" Target="../slideLayouts/slideLayout7.xml"/><Relationship Id="rId6" Type="http://schemas.openxmlformats.org/officeDocument/2006/relationships/image" Target="../media/image479.wmf"/><Relationship Id="rId5" Type="http://schemas.openxmlformats.org/officeDocument/2006/relationships/oleObject" Target="../embeddings/oleObject599.bin"/><Relationship Id="rId4" Type="http://schemas.openxmlformats.org/officeDocument/2006/relationships/image" Target="../media/image596.emf"/><Relationship Id="rId3" Type="http://schemas.openxmlformats.org/officeDocument/2006/relationships/oleObject" Target="../embeddings/oleObject598.bin"/><Relationship Id="rId2" Type="http://schemas.openxmlformats.org/officeDocument/2006/relationships/image" Target="../media/image595.emf"/><Relationship Id="rId1" Type="http://schemas.openxmlformats.org/officeDocument/2006/relationships/oleObject" Target="../embeddings/oleObject597.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6.xml"/><Relationship Id="rId4" Type="http://schemas.openxmlformats.org/officeDocument/2006/relationships/image" Target="../media/image17.emf"/><Relationship Id="rId3" Type="http://schemas.openxmlformats.org/officeDocument/2006/relationships/oleObject" Target="../embeddings/oleObject16.bin"/><Relationship Id="rId2" Type="http://schemas.openxmlformats.org/officeDocument/2006/relationships/image" Target="../media/image16.emf"/><Relationship Id="rId1" Type="http://schemas.openxmlformats.org/officeDocument/2006/relationships/oleObject" Target="../embeddings/oleObject15.bin"/></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1.GIF"/></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4" Type="http://schemas.openxmlformats.org/officeDocument/2006/relationships/vmlDrawing" Target="../drawings/vmlDrawing86.vml"/><Relationship Id="rId3" Type="http://schemas.openxmlformats.org/officeDocument/2006/relationships/slideLayout" Target="../slideLayouts/slideLayout1.xml"/><Relationship Id="rId2" Type="http://schemas.openxmlformats.org/officeDocument/2006/relationships/image" Target="../media/image597.png"/><Relationship Id="rId1" Type="http://schemas.openxmlformats.org/officeDocument/2006/relationships/oleObject" Target="../embeddings/oleObject600.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4" Type="http://schemas.openxmlformats.org/officeDocument/2006/relationships/vmlDrawing" Target="../drawings/vmlDrawing87.vml"/><Relationship Id="rId3" Type="http://schemas.openxmlformats.org/officeDocument/2006/relationships/slideLayout" Target="../slideLayouts/slideLayout2.xml"/><Relationship Id="rId2" Type="http://schemas.openxmlformats.org/officeDocument/2006/relationships/image" Target="../media/image598.emf"/><Relationship Id="rId1" Type="http://schemas.openxmlformats.org/officeDocument/2006/relationships/oleObject" Target="../embeddings/oleObject601.bin"/></Relationships>
</file>

<file path=ppt/slides/_rels/slide164.xml.rels><?xml version="1.0" encoding="UTF-8" standalone="yes"?>
<Relationships xmlns="http://schemas.openxmlformats.org/package/2006/relationships"><Relationship Id="rId8" Type="http://schemas.openxmlformats.org/officeDocument/2006/relationships/vmlDrawing" Target="../drawings/vmlDrawing88.vml"/><Relationship Id="rId7" Type="http://schemas.openxmlformats.org/officeDocument/2006/relationships/slideLayout" Target="../slideLayouts/slideLayout7.xml"/><Relationship Id="rId6" Type="http://schemas.openxmlformats.org/officeDocument/2006/relationships/image" Target="../media/image602.png"/><Relationship Id="rId5" Type="http://schemas.openxmlformats.org/officeDocument/2006/relationships/image" Target="../media/image601.wmf"/><Relationship Id="rId4" Type="http://schemas.openxmlformats.org/officeDocument/2006/relationships/oleObject" Target="../embeddings/oleObject603.bin"/><Relationship Id="rId3" Type="http://schemas.openxmlformats.org/officeDocument/2006/relationships/image" Target="../media/image600.emf"/><Relationship Id="rId2" Type="http://schemas.openxmlformats.org/officeDocument/2006/relationships/image" Target="../media/image599.emf"/><Relationship Id="rId1" Type="http://schemas.openxmlformats.org/officeDocument/2006/relationships/oleObject" Target="../embeddings/oleObject602.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7.wav"/><Relationship Id="rId1" Type="http://schemas.openxmlformats.org/officeDocument/2006/relationships/image" Target="../media/image41.GIF"/></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9.wav"/><Relationship Id="rId2" Type="http://schemas.openxmlformats.org/officeDocument/2006/relationships/audio" Target="../media/audio8.wav"/><Relationship Id="rId1" Type="http://schemas.openxmlformats.org/officeDocument/2006/relationships/audio" Target="../media/audio7.wav"/></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zhlj5.exe" TargetMode="External"/></Relationships>
</file>

<file path=ppt/slides/_rels/slide169.xml.rels><?xml version="1.0" encoding="UTF-8" standalone="yes"?>
<Relationships xmlns="http://schemas.openxmlformats.org/package/2006/relationships"><Relationship Id="rId6" Type="http://schemas.openxmlformats.org/officeDocument/2006/relationships/vmlDrawing" Target="../drawings/vmlDrawing89.vml"/><Relationship Id="rId5" Type="http://schemas.openxmlformats.org/officeDocument/2006/relationships/slideLayout" Target="../slideLayouts/slideLayout7.xml"/><Relationship Id="rId4" Type="http://schemas.openxmlformats.org/officeDocument/2006/relationships/image" Target="../media/image604.emf"/><Relationship Id="rId3" Type="http://schemas.openxmlformats.org/officeDocument/2006/relationships/oleObject" Target="../embeddings/oleObject605.bin"/><Relationship Id="rId2" Type="http://schemas.openxmlformats.org/officeDocument/2006/relationships/image" Target="../media/image603.emf"/><Relationship Id="rId1" Type="http://schemas.openxmlformats.org/officeDocument/2006/relationships/oleObject" Target="../embeddings/oleObject604.bin"/></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slide" Target="slide99.xml"/><Relationship Id="rId5" Type="http://schemas.openxmlformats.org/officeDocument/2006/relationships/slide" Target="slide64.xml"/><Relationship Id="rId4" Type="http://schemas.openxmlformats.org/officeDocument/2006/relationships/slide" Target="slide70.xml"/><Relationship Id="rId3" Type="http://schemas.openxmlformats.org/officeDocument/2006/relationships/slide" Target="slide39.xml"/><Relationship Id="rId2" Type="http://schemas.openxmlformats.org/officeDocument/2006/relationships/slide" Target="slide19.xml"/><Relationship Id="rId1" Type="http://schemas.openxmlformats.org/officeDocument/2006/relationships/slide" Target="slide7.xml"/></Relationships>
</file>

<file path=ppt/slides/_rels/slide170.xml.rels><?xml version="1.0" encoding="UTF-8" standalone="yes"?>
<Relationships xmlns="http://schemas.openxmlformats.org/package/2006/relationships"><Relationship Id="rId6" Type="http://schemas.openxmlformats.org/officeDocument/2006/relationships/vmlDrawing" Target="../drawings/vmlDrawing90.vml"/><Relationship Id="rId5" Type="http://schemas.openxmlformats.org/officeDocument/2006/relationships/slideLayout" Target="../slideLayouts/slideLayout7.xml"/><Relationship Id="rId4" Type="http://schemas.openxmlformats.org/officeDocument/2006/relationships/image" Target="../media/image606.emf"/><Relationship Id="rId3" Type="http://schemas.openxmlformats.org/officeDocument/2006/relationships/oleObject" Target="../embeddings/oleObject607.bin"/><Relationship Id="rId2" Type="http://schemas.openxmlformats.org/officeDocument/2006/relationships/image" Target="../media/image605.emf"/><Relationship Id="rId1" Type="http://schemas.openxmlformats.org/officeDocument/2006/relationships/oleObject" Target="../embeddings/oleObject606.bin"/></Relationships>
</file>

<file path=ppt/slides/_rels/slide171.xml.rels><?xml version="1.0" encoding="UTF-8" standalone="yes"?>
<Relationships xmlns="http://schemas.openxmlformats.org/package/2006/relationships"><Relationship Id="rId4" Type="http://schemas.openxmlformats.org/officeDocument/2006/relationships/vmlDrawing" Target="../drawings/vmlDrawing91.vml"/><Relationship Id="rId3" Type="http://schemas.openxmlformats.org/officeDocument/2006/relationships/slideLayout" Target="../slideLayouts/slideLayout7.xml"/><Relationship Id="rId2" Type="http://schemas.openxmlformats.org/officeDocument/2006/relationships/image" Target="../media/image607.emf"/><Relationship Id="rId1" Type="http://schemas.openxmlformats.org/officeDocument/2006/relationships/oleObject" Target="../embeddings/oleObject608.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5" Type="http://schemas.openxmlformats.org/officeDocument/2006/relationships/vmlDrawing" Target="../drawings/vmlDrawing92.vml"/><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608.emf"/><Relationship Id="rId1" Type="http://schemas.openxmlformats.org/officeDocument/2006/relationships/oleObject" Target="../embeddings/oleObject609.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5" Type="http://schemas.openxmlformats.org/officeDocument/2006/relationships/vmlDrawing" Target="../drawings/vmlDrawing93.vml"/><Relationship Id="rId4" Type="http://schemas.openxmlformats.org/officeDocument/2006/relationships/slideLayout" Target="../slideLayouts/slideLayout1.xml"/><Relationship Id="rId3" Type="http://schemas.openxmlformats.org/officeDocument/2006/relationships/image" Target="../media/image609.wmf"/><Relationship Id="rId2" Type="http://schemas.openxmlformats.org/officeDocument/2006/relationships/oleObject" Target="../embeddings/oleObject610.bin"/><Relationship Id="rId1" Type="http://schemas.openxmlformats.org/officeDocument/2006/relationships/image" Target="../media/image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8.xml"/></Relationships>
</file>

<file path=ppt/slides/_rels/slide184.xml.rels><?xml version="1.0" encoding="UTF-8" standalone="yes"?>
<Relationships xmlns="http://schemas.openxmlformats.org/package/2006/relationships"><Relationship Id="rId9" Type="http://schemas.openxmlformats.org/officeDocument/2006/relationships/oleObject" Target="../embeddings/oleObject615.bin"/><Relationship Id="rId8" Type="http://schemas.openxmlformats.org/officeDocument/2006/relationships/image" Target="../media/image613.wmf"/><Relationship Id="rId7" Type="http://schemas.openxmlformats.org/officeDocument/2006/relationships/oleObject" Target="../embeddings/oleObject614.bin"/><Relationship Id="rId6" Type="http://schemas.openxmlformats.org/officeDocument/2006/relationships/image" Target="../media/image612.wmf"/><Relationship Id="rId5" Type="http://schemas.openxmlformats.org/officeDocument/2006/relationships/oleObject" Target="../embeddings/oleObject613.bin"/><Relationship Id="rId4" Type="http://schemas.openxmlformats.org/officeDocument/2006/relationships/image" Target="../media/image611.wmf"/><Relationship Id="rId3" Type="http://schemas.openxmlformats.org/officeDocument/2006/relationships/oleObject" Target="../embeddings/oleObject612.bin"/><Relationship Id="rId2" Type="http://schemas.openxmlformats.org/officeDocument/2006/relationships/image" Target="../media/image610.wmf"/><Relationship Id="rId13" Type="http://schemas.openxmlformats.org/officeDocument/2006/relationships/vmlDrawing" Target="../drawings/vmlDrawing94.vml"/><Relationship Id="rId12" Type="http://schemas.openxmlformats.org/officeDocument/2006/relationships/slideLayout" Target="../slideLayouts/slideLayout1.xml"/><Relationship Id="rId11" Type="http://schemas.openxmlformats.org/officeDocument/2006/relationships/image" Target="../media/image614.wmf"/><Relationship Id="rId10" Type="http://schemas.openxmlformats.org/officeDocument/2006/relationships/oleObject" Target="../embeddings/oleObject616.bin"/><Relationship Id="rId1" Type="http://schemas.openxmlformats.org/officeDocument/2006/relationships/oleObject" Target="../embeddings/oleObject611.bin"/></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4" Type="http://schemas.openxmlformats.org/officeDocument/2006/relationships/vmlDrawing" Target="../drawings/vmlDrawing95.vml"/><Relationship Id="rId3" Type="http://schemas.openxmlformats.org/officeDocument/2006/relationships/slideLayout" Target="../slideLayouts/slideLayout7.xml"/><Relationship Id="rId2" Type="http://schemas.openxmlformats.org/officeDocument/2006/relationships/image" Target="../media/image615.wmf"/><Relationship Id="rId1" Type="http://schemas.openxmlformats.org/officeDocument/2006/relationships/oleObject" Target="../embeddings/oleObject617.bin"/></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4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5" Type="http://schemas.openxmlformats.org/officeDocument/2006/relationships/vmlDrawing" Target="../drawings/vmlDrawing96.vml"/><Relationship Id="rId4" Type="http://schemas.openxmlformats.org/officeDocument/2006/relationships/slideLayout" Target="../slideLayouts/slideLayout7.xml"/><Relationship Id="rId3" Type="http://schemas.openxmlformats.org/officeDocument/2006/relationships/image" Target="../media/image615.wmf"/><Relationship Id="rId2" Type="http://schemas.openxmlformats.org/officeDocument/2006/relationships/oleObject" Target="../embeddings/oleObject618.bin"/><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21.emf"/><Relationship Id="rId7" Type="http://schemas.openxmlformats.org/officeDocument/2006/relationships/oleObject" Target="../embeddings/oleObject20.bin"/><Relationship Id="rId6" Type="http://schemas.openxmlformats.org/officeDocument/2006/relationships/image" Target="../media/image20.emf"/><Relationship Id="rId5" Type="http://schemas.openxmlformats.org/officeDocument/2006/relationships/oleObject" Target="../embeddings/oleObject19.bin"/><Relationship Id="rId4" Type="http://schemas.openxmlformats.org/officeDocument/2006/relationships/image" Target="../media/image19.emf"/><Relationship Id="rId3" Type="http://schemas.openxmlformats.org/officeDocument/2006/relationships/oleObject" Target="../embeddings/oleObject18.bin"/><Relationship Id="rId24" Type="http://schemas.openxmlformats.org/officeDocument/2006/relationships/vmlDrawing" Target="../drawings/vmlDrawing7.vml"/><Relationship Id="rId23" Type="http://schemas.openxmlformats.org/officeDocument/2006/relationships/slideLayout" Target="../slideLayouts/slideLayout1.xml"/><Relationship Id="rId22" Type="http://schemas.openxmlformats.org/officeDocument/2006/relationships/image" Target="../media/image28.emf"/><Relationship Id="rId21" Type="http://schemas.openxmlformats.org/officeDocument/2006/relationships/oleObject" Target="../embeddings/oleObject27.bin"/><Relationship Id="rId20" Type="http://schemas.openxmlformats.org/officeDocument/2006/relationships/image" Target="../media/image27.emf"/><Relationship Id="rId2" Type="http://schemas.openxmlformats.org/officeDocument/2006/relationships/image" Target="../media/image18.emf"/><Relationship Id="rId19" Type="http://schemas.openxmlformats.org/officeDocument/2006/relationships/oleObject" Target="../embeddings/oleObject26.bin"/><Relationship Id="rId18" Type="http://schemas.openxmlformats.org/officeDocument/2006/relationships/image" Target="../media/image26.emf"/><Relationship Id="rId17" Type="http://schemas.openxmlformats.org/officeDocument/2006/relationships/oleObject" Target="../embeddings/oleObject25.bin"/><Relationship Id="rId16" Type="http://schemas.openxmlformats.org/officeDocument/2006/relationships/image" Target="../media/image25.emf"/><Relationship Id="rId15" Type="http://schemas.openxmlformats.org/officeDocument/2006/relationships/oleObject" Target="../embeddings/oleObject24.bin"/><Relationship Id="rId14" Type="http://schemas.openxmlformats.org/officeDocument/2006/relationships/image" Target="../media/image24.emf"/><Relationship Id="rId13" Type="http://schemas.openxmlformats.org/officeDocument/2006/relationships/oleObject" Target="../embeddings/oleObject23.bin"/><Relationship Id="rId12" Type="http://schemas.openxmlformats.org/officeDocument/2006/relationships/image" Target="../media/image23.emf"/><Relationship Id="rId11" Type="http://schemas.openxmlformats.org/officeDocument/2006/relationships/oleObject" Target="../embeddings/oleObject22.bin"/><Relationship Id="rId10" Type="http://schemas.openxmlformats.org/officeDocument/2006/relationships/image" Target="../media/image22.emf"/><Relationship Id="rId1" Type="http://schemas.openxmlformats.org/officeDocument/2006/relationships/oleObject" Target="../embeddings/oleObject17.bin"/></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4" Type="http://schemas.openxmlformats.org/officeDocument/2006/relationships/vmlDrawing" Target="../drawings/vmlDrawing97.vml"/><Relationship Id="rId3" Type="http://schemas.openxmlformats.org/officeDocument/2006/relationships/slideLayout" Target="../slideLayouts/slideLayout7.xml"/><Relationship Id="rId2" Type="http://schemas.openxmlformats.org/officeDocument/2006/relationships/image" Target="../media/image616.wmf"/><Relationship Id="rId1" Type="http://schemas.openxmlformats.org/officeDocument/2006/relationships/oleObject" Target="../embeddings/oleObject619.bin"/></Relationships>
</file>

<file path=ppt/slides/_rels/slide193.xml.rels><?xml version="1.0" encoding="UTF-8" standalone="yes"?>
<Relationships xmlns="http://schemas.openxmlformats.org/package/2006/relationships"><Relationship Id="rId5" Type="http://schemas.openxmlformats.org/officeDocument/2006/relationships/vmlDrawing" Target="../drawings/vmlDrawing98.vml"/><Relationship Id="rId4" Type="http://schemas.openxmlformats.org/officeDocument/2006/relationships/slideLayout" Target="../slideLayouts/slideLayout1.xml"/><Relationship Id="rId3" Type="http://schemas.openxmlformats.org/officeDocument/2006/relationships/image" Target="../media/image609.wmf"/><Relationship Id="rId2" Type="http://schemas.openxmlformats.org/officeDocument/2006/relationships/oleObject" Target="../embeddings/oleObject620.bin"/><Relationship Id="rId1" Type="http://schemas.openxmlformats.org/officeDocument/2006/relationships/image" Target="../media/image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9" Type="http://schemas.openxmlformats.org/officeDocument/2006/relationships/oleObject" Target="../embeddings/oleObject628.bin"/><Relationship Id="rId8" Type="http://schemas.openxmlformats.org/officeDocument/2006/relationships/oleObject" Target="../embeddings/oleObject627.bin"/><Relationship Id="rId7" Type="http://schemas.openxmlformats.org/officeDocument/2006/relationships/oleObject" Target="../embeddings/oleObject626.bin"/><Relationship Id="rId6" Type="http://schemas.openxmlformats.org/officeDocument/2006/relationships/oleObject" Target="../embeddings/oleObject625.bin"/><Relationship Id="rId5" Type="http://schemas.openxmlformats.org/officeDocument/2006/relationships/oleObject" Target="../embeddings/oleObject624.bin"/><Relationship Id="rId4" Type="http://schemas.openxmlformats.org/officeDocument/2006/relationships/oleObject" Target="../embeddings/oleObject623.bin"/><Relationship Id="rId3" Type="http://schemas.openxmlformats.org/officeDocument/2006/relationships/oleObject" Target="../embeddings/oleObject622.bin"/><Relationship Id="rId2" Type="http://schemas.openxmlformats.org/officeDocument/2006/relationships/image" Target="../media/image617.png"/><Relationship Id="rId11" Type="http://schemas.openxmlformats.org/officeDocument/2006/relationships/vmlDrawing" Target="../drawings/vmlDrawing99.vml"/><Relationship Id="rId10" Type="http://schemas.openxmlformats.org/officeDocument/2006/relationships/slideLayout" Target="../slideLayouts/slideLayout7.xml"/><Relationship Id="rId1" Type="http://schemas.openxmlformats.org/officeDocument/2006/relationships/oleObject" Target="../embeddings/oleObject621.bin"/></Relationships>
</file>

<file path=ppt/slides/_rels/slide196.xml.rels><?xml version="1.0" encoding="UTF-8" standalone="yes"?>
<Relationships xmlns="http://schemas.openxmlformats.org/package/2006/relationships"><Relationship Id="rId5" Type="http://schemas.openxmlformats.org/officeDocument/2006/relationships/vmlDrawing" Target="../drawings/vmlDrawing100.vml"/><Relationship Id="rId4" Type="http://schemas.openxmlformats.org/officeDocument/2006/relationships/slideLayout" Target="../slideLayouts/slideLayout1.xml"/><Relationship Id="rId3" Type="http://schemas.openxmlformats.org/officeDocument/2006/relationships/image" Target="../media/image609.wmf"/><Relationship Id="rId2" Type="http://schemas.openxmlformats.org/officeDocument/2006/relationships/oleObject" Target="../embeddings/oleObject629.bin"/><Relationship Id="rId1" Type="http://schemas.openxmlformats.org/officeDocument/2006/relationships/image" Target="../media/image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32.emf"/><Relationship Id="rId7" Type="http://schemas.openxmlformats.org/officeDocument/2006/relationships/oleObject" Target="../embeddings/oleObject31.bin"/><Relationship Id="rId6" Type="http://schemas.openxmlformats.org/officeDocument/2006/relationships/image" Target="../media/image31.emf"/><Relationship Id="rId5" Type="http://schemas.openxmlformats.org/officeDocument/2006/relationships/oleObject" Target="../embeddings/oleObject30.bin"/><Relationship Id="rId4" Type="http://schemas.openxmlformats.org/officeDocument/2006/relationships/image" Target="../media/image30.emf"/><Relationship Id="rId3" Type="http://schemas.openxmlformats.org/officeDocument/2006/relationships/oleObject" Target="../embeddings/oleObject29.bin"/><Relationship Id="rId2" Type="http://schemas.openxmlformats.org/officeDocument/2006/relationships/image" Target="../media/image29.emf"/><Relationship Id="rId14" Type="http://schemas.openxmlformats.org/officeDocument/2006/relationships/vmlDrawing" Target="../drawings/vmlDrawing8.vml"/><Relationship Id="rId13" Type="http://schemas.openxmlformats.org/officeDocument/2006/relationships/slideLayout" Target="../slideLayouts/slideLayout1.xml"/><Relationship Id="rId12" Type="http://schemas.openxmlformats.org/officeDocument/2006/relationships/image" Target="../media/image34.emf"/><Relationship Id="rId11" Type="http://schemas.openxmlformats.org/officeDocument/2006/relationships/oleObject" Target="../embeddings/oleObject33.bin"/><Relationship Id="rId10" Type="http://schemas.openxmlformats.org/officeDocument/2006/relationships/image" Target="../media/image33.emf"/><Relationship Id="rId1" Type="http://schemas.openxmlformats.org/officeDocument/2006/relationships/oleObject" Target="../embeddings/oleObject28.bin"/></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5" Type="http://schemas.openxmlformats.org/officeDocument/2006/relationships/vmlDrawing" Target="../drawings/vmlDrawing101.vml"/><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609.wmf"/><Relationship Id="rId1" Type="http://schemas.openxmlformats.org/officeDocument/2006/relationships/oleObject" Target="../embeddings/oleObject630.bin"/></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3.wav"/></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38.emf"/><Relationship Id="rId7" Type="http://schemas.openxmlformats.org/officeDocument/2006/relationships/oleObject" Target="../embeddings/oleObject37.bin"/><Relationship Id="rId6" Type="http://schemas.openxmlformats.org/officeDocument/2006/relationships/image" Target="../media/image37.emf"/><Relationship Id="rId5" Type="http://schemas.openxmlformats.org/officeDocument/2006/relationships/oleObject" Target="../embeddings/oleObject36.bin"/><Relationship Id="rId4" Type="http://schemas.openxmlformats.org/officeDocument/2006/relationships/image" Target="../media/image36.emf"/><Relationship Id="rId3" Type="http://schemas.openxmlformats.org/officeDocument/2006/relationships/oleObject" Target="../embeddings/oleObject35.bin"/><Relationship Id="rId2" Type="http://schemas.openxmlformats.org/officeDocument/2006/relationships/image" Target="../media/image35.emf"/><Relationship Id="rId17" Type="http://schemas.openxmlformats.org/officeDocument/2006/relationships/vmlDrawing" Target="../drawings/vmlDrawing9.vml"/><Relationship Id="rId16" Type="http://schemas.openxmlformats.org/officeDocument/2006/relationships/slideLayout" Target="../slideLayouts/slideLayout1.xml"/><Relationship Id="rId15" Type="http://schemas.openxmlformats.org/officeDocument/2006/relationships/image" Target="../media/image42.emf"/><Relationship Id="rId14" Type="http://schemas.openxmlformats.org/officeDocument/2006/relationships/oleObject" Target="../embeddings/oleObject40.bin"/><Relationship Id="rId13" Type="http://schemas.openxmlformats.org/officeDocument/2006/relationships/image" Target="../media/image41.GIF"/><Relationship Id="rId12" Type="http://schemas.openxmlformats.org/officeDocument/2006/relationships/image" Target="../media/image40.emf"/><Relationship Id="rId11" Type="http://schemas.openxmlformats.org/officeDocument/2006/relationships/oleObject" Target="../embeddings/oleObject39.bin"/><Relationship Id="rId10" Type="http://schemas.openxmlformats.org/officeDocument/2006/relationships/image" Target="../media/image39.emf"/><Relationship Id="rId1" Type="http://schemas.openxmlformats.org/officeDocument/2006/relationships/oleObject" Target="../embeddings/oleObject34.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9" Type="http://schemas.openxmlformats.org/officeDocument/2006/relationships/vmlDrawing" Target="../drawings/vmlDrawing102.vml"/><Relationship Id="rId8" Type="http://schemas.openxmlformats.org/officeDocument/2006/relationships/slideLayout" Target="../slideLayouts/slideLayout7.xml"/><Relationship Id="rId7" Type="http://schemas.openxmlformats.org/officeDocument/2006/relationships/image" Target="../media/image619.wmf"/><Relationship Id="rId6" Type="http://schemas.openxmlformats.org/officeDocument/2006/relationships/oleObject" Target="../embeddings/oleObject635.bin"/><Relationship Id="rId5" Type="http://schemas.openxmlformats.org/officeDocument/2006/relationships/oleObject" Target="../embeddings/oleObject634.bin"/><Relationship Id="rId4" Type="http://schemas.openxmlformats.org/officeDocument/2006/relationships/oleObject" Target="../embeddings/oleObject633.bin"/><Relationship Id="rId3" Type="http://schemas.openxmlformats.org/officeDocument/2006/relationships/oleObject" Target="../embeddings/oleObject632.bin"/><Relationship Id="rId2" Type="http://schemas.openxmlformats.org/officeDocument/2006/relationships/image" Target="../media/image618.wmf"/><Relationship Id="rId1" Type="http://schemas.openxmlformats.org/officeDocument/2006/relationships/oleObject" Target="../embeddings/oleObject631.bin"/></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4" Type="http://schemas.openxmlformats.org/officeDocument/2006/relationships/vmlDrawing" Target="../drawings/vmlDrawing103.vml"/><Relationship Id="rId3" Type="http://schemas.openxmlformats.org/officeDocument/2006/relationships/slideLayout" Target="../slideLayouts/slideLayout1.xml"/><Relationship Id="rId2" Type="http://schemas.openxmlformats.org/officeDocument/2006/relationships/image" Target="../media/image609.wmf"/><Relationship Id="rId1" Type="http://schemas.openxmlformats.org/officeDocument/2006/relationships/oleObject" Target="../embeddings/oleObject636.bin"/></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0.wav"/></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46.emf"/><Relationship Id="rId7" Type="http://schemas.openxmlformats.org/officeDocument/2006/relationships/oleObject" Target="../embeddings/oleObject44.bin"/><Relationship Id="rId6" Type="http://schemas.openxmlformats.org/officeDocument/2006/relationships/image" Target="../media/image45.emf"/><Relationship Id="rId5" Type="http://schemas.openxmlformats.org/officeDocument/2006/relationships/oleObject" Target="../embeddings/oleObject43.bin"/><Relationship Id="rId4" Type="http://schemas.openxmlformats.org/officeDocument/2006/relationships/image" Target="../media/image44.emf"/><Relationship Id="rId3" Type="http://schemas.openxmlformats.org/officeDocument/2006/relationships/oleObject" Target="../embeddings/oleObject42.bin"/><Relationship Id="rId22" Type="http://schemas.openxmlformats.org/officeDocument/2006/relationships/vmlDrawing" Target="../drawings/vmlDrawing10.vml"/><Relationship Id="rId21" Type="http://schemas.openxmlformats.org/officeDocument/2006/relationships/slideLayout" Target="../slideLayouts/slideLayout1.xml"/><Relationship Id="rId20" Type="http://schemas.openxmlformats.org/officeDocument/2006/relationships/image" Target="../media/image52.emf"/><Relationship Id="rId2" Type="http://schemas.openxmlformats.org/officeDocument/2006/relationships/image" Target="../media/image43.emf"/><Relationship Id="rId19" Type="http://schemas.openxmlformats.org/officeDocument/2006/relationships/oleObject" Target="../embeddings/oleObject50.bin"/><Relationship Id="rId18" Type="http://schemas.openxmlformats.org/officeDocument/2006/relationships/image" Target="../media/image51.emf"/><Relationship Id="rId17" Type="http://schemas.openxmlformats.org/officeDocument/2006/relationships/oleObject" Target="../embeddings/oleObject49.bin"/><Relationship Id="rId16" Type="http://schemas.openxmlformats.org/officeDocument/2006/relationships/image" Target="../media/image50.emf"/><Relationship Id="rId15" Type="http://schemas.openxmlformats.org/officeDocument/2006/relationships/oleObject" Target="../embeddings/oleObject48.bin"/><Relationship Id="rId14" Type="http://schemas.openxmlformats.org/officeDocument/2006/relationships/image" Target="../media/image49.emf"/><Relationship Id="rId13" Type="http://schemas.openxmlformats.org/officeDocument/2006/relationships/oleObject" Target="../embeddings/oleObject47.bin"/><Relationship Id="rId12" Type="http://schemas.openxmlformats.org/officeDocument/2006/relationships/image" Target="../media/image48.emf"/><Relationship Id="rId11" Type="http://schemas.openxmlformats.org/officeDocument/2006/relationships/oleObject" Target="../embeddings/oleObject46.bin"/><Relationship Id="rId10" Type="http://schemas.openxmlformats.org/officeDocument/2006/relationships/image" Target="../media/image47.emf"/><Relationship Id="rId1" Type="http://schemas.openxmlformats.org/officeDocument/2006/relationships/oleObject" Target="../embeddings/oleObject41.bin"/></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4" Type="http://schemas.openxmlformats.org/officeDocument/2006/relationships/vmlDrawing" Target="../drawings/vmlDrawing104.vml"/><Relationship Id="rId3" Type="http://schemas.openxmlformats.org/officeDocument/2006/relationships/slideLayout" Target="../slideLayouts/slideLayout7.xml"/><Relationship Id="rId2" Type="http://schemas.openxmlformats.org/officeDocument/2006/relationships/image" Target="../media/image620.png"/><Relationship Id="rId1" Type="http://schemas.openxmlformats.org/officeDocument/2006/relationships/oleObject" Target="../embeddings/oleObject637.bin"/></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4" Type="http://schemas.openxmlformats.org/officeDocument/2006/relationships/vmlDrawing" Target="../drawings/vmlDrawing105.vml"/><Relationship Id="rId3" Type="http://schemas.openxmlformats.org/officeDocument/2006/relationships/slideLayout" Target="../slideLayouts/slideLayout7.xml"/><Relationship Id="rId2" Type="http://schemas.openxmlformats.org/officeDocument/2006/relationships/image" Target="../media/image609.wmf"/><Relationship Id="rId1" Type="http://schemas.openxmlformats.org/officeDocument/2006/relationships/oleObject" Target="../embeddings/oleObject638.bin"/></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55.bin"/><Relationship Id="rId8" Type="http://schemas.openxmlformats.org/officeDocument/2006/relationships/image" Target="../media/image56.emf"/><Relationship Id="rId7" Type="http://schemas.openxmlformats.org/officeDocument/2006/relationships/oleObject" Target="../embeddings/oleObject54.bin"/><Relationship Id="rId6" Type="http://schemas.openxmlformats.org/officeDocument/2006/relationships/image" Target="../media/image55.emf"/><Relationship Id="rId5" Type="http://schemas.openxmlformats.org/officeDocument/2006/relationships/oleObject" Target="../embeddings/oleObject53.bin"/><Relationship Id="rId4" Type="http://schemas.openxmlformats.org/officeDocument/2006/relationships/image" Target="../media/image54.emf"/><Relationship Id="rId36" Type="http://schemas.openxmlformats.org/officeDocument/2006/relationships/vmlDrawing" Target="../drawings/vmlDrawing11.vml"/><Relationship Id="rId35" Type="http://schemas.openxmlformats.org/officeDocument/2006/relationships/slideLayout" Target="../slideLayouts/slideLayout7.xml"/><Relationship Id="rId34" Type="http://schemas.openxmlformats.org/officeDocument/2006/relationships/image" Target="../media/image69.emf"/><Relationship Id="rId33" Type="http://schemas.openxmlformats.org/officeDocument/2006/relationships/oleObject" Target="../embeddings/oleObject67.bin"/><Relationship Id="rId32" Type="http://schemas.openxmlformats.org/officeDocument/2006/relationships/image" Target="../media/image68.emf"/><Relationship Id="rId31" Type="http://schemas.openxmlformats.org/officeDocument/2006/relationships/oleObject" Target="../embeddings/oleObject66.bin"/><Relationship Id="rId30" Type="http://schemas.openxmlformats.org/officeDocument/2006/relationships/image" Target="../media/image67.emf"/><Relationship Id="rId3" Type="http://schemas.openxmlformats.org/officeDocument/2006/relationships/oleObject" Target="../embeddings/oleObject52.bin"/><Relationship Id="rId29" Type="http://schemas.openxmlformats.org/officeDocument/2006/relationships/oleObject" Target="../embeddings/oleObject65.bin"/><Relationship Id="rId28" Type="http://schemas.openxmlformats.org/officeDocument/2006/relationships/image" Target="../media/image66.emf"/><Relationship Id="rId27" Type="http://schemas.openxmlformats.org/officeDocument/2006/relationships/oleObject" Target="../embeddings/oleObject64.bin"/><Relationship Id="rId26" Type="http://schemas.openxmlformats.org/officeDocument/2006/relationships/image" Target="../media/image65.emf"/><Relationship Id="rId25" Type="http://schemas.openxmlformats.org/officeDocument/2006/relationships/oleObject" Target="../embeddings/oleObject63.bin"/><Relationship Id="rId24" Type="http://schemas.openxmlformats.org/officeDocument/2006/relationships/image" Target="../media/image64.emf"/><Relationship Id="rId23" Type="http://schemas.openxmlformats.org/officeDocument/2006/relationships/oleObject" Target="../embeddings/oleObject62.bin"/><Relationship Id="rId22" Type="http://schemas.openxmlformats.org/officeDocument/2006/relationships/image" Target="../media/image63.emf"/><Relationship Id="rId21" Type="http://schemas.openxmlformats.org/officeDocument/2006/relationships/oleObject" Target="../embeddings/oleObject61.bin"/><Relationship Id="rId20" Type="http://schemas.openxmlformats.org/officeDocument/2006/relationships/image" Target="../media/image62.emf"/><Relationship Id="rId2" Type="http://schemas.openxmlformats.org/officeDocument/2006/relationships/image" Target="../media/image53.emf"/><Relationship Id="rId19" Type="http://schemas.openxmlformats.org/officeDocument/2006/relationships/oleObject" Target="../embeddings/oleObject60.bin"/><Relationship Id="rId18" Type="http://schemas.openxmlformats.org/officeDocument/2006/relationships/image" Target="../media/image61.emf"/><Relationship Id="rId17" Type="http://schemas.openxmlformats.org/officeDocument/2006/relationships/oleObject" Target="../embeddings/oleObject59.bin"/><Relationship Id="rId16" Type="http://schemas.openxmlformats.org/officeDocument/2006/relationships/image" Target="../media/image60.emf"/><Relationship Id="rId15" Type="http://schemas.openxmlformats.org/officeDocument/2006/relationships/oleObject" Target="../embeddings/oleObject58.bin"/><Relationship Id="rId14" Type="http://schemas.openxmlformats.org/officeDocument/2006/relationships/image" Target="../media/image59.emf"/><Relationship Id="rId13" Type="http://schemas.openxmlformats.org/officeDocument/2006/relationships/oleObject" Target="../embeddings/oleObject57.bin"/><Relationship Id="rId12" Type="http://schemas.openxmlformats.org/officeDocument/2006/relationships/image" Target="../media/image58.emf"/><Relationship Id="rId11" Type="http://schemas.openxmlformats.org/officeDocument/2006/relationships/oleObject" Target="../embeddings/oleObject56.bin"/><Relationship Id="rId10" Type="http://schemas.openxmlformats.org/officeDocument/2006/relationships/image" Target="../media/image57.emf"/><Relationship Id="rId1" Type="http://schemas.openxmlformats.org/officeDocument/2006/relationships/oleObject" Target="../embeddings/oleObject51.bin"/></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4" Type="http://schemas.openxmlformats.org/officeDocument/2006/relationships/vmlDrawing" Target="../drawings/vmlDrawing106.vml"/><Relationship Id="rId3" Type="http://schemas.openxmlformats.org/officeDocument/2006/relationships/slideLayout" Target="../slideLayouts/slideLayout6.xml"/><Relationship Id="rId2" Type="http://schemas.openxmlformats.org/officeDocument/2006/relationships/image" Target="../media/image609.wmf"/><Relationship Id="rId1" Type="http://schemas.openxmlformats.org/officeDocument/2006/relationships/oleObject" Target="../embeddings/oleObject639.bin"/></Relationships>
</file>

<file path=ppt/slides/_rels/slide235.xml.rels><?xml version="1.0" encoding="UTF-8" standalone="yes"?>
<Relationships xmlns="http://schemas.openxmlformats.org/package/2006/relationships"><Relationship Id="rId9" Type="http://schemas.openxmlformats.org/officeDocument/2006/relationships/vmlDrawing" Target="../drawings/vmlDrawing107.vml"/><Relationship Id="rId8" Type="http://schemas.openxmlformats.org/officeDocument/2006/relationships/slideLayout" Target="../slideLayouts/slideLayout7.xml"/><Relationship Id="rId7" Type="http://schemas.openxmlformats.org/officeDocument/2006/relationships/oleObject" Target="../embeddings/oleObject644.bin"/><Relationship Id="rId6" Type="http://schemas.openxmlformats.org/officeDocument/2006/relationships/oleObject" Target="../embeddings/oleObject643.bin"/><Relationship Id="rId5" Type="http://schemas.openxmlformats.org/officeDocument/2006/relationships/oleObject" Target="../embeddings/oleObject642.bin"/><Relationship Id="rId4" Type="http://schemas.openxmlformats.org/officeDocument/2006/relationships/image" Target="../media/image622.wmf"/><Relationship Id="rId3" Type="http://schemas.openxmlformats.org/officeDocument/2006/relationships/oleObject" Target="../embeddings/oleObject641.bin"/><Relationship Id="rId2" Type="http://schemas.openxmlformats.org/officeDocument/2006/relationships/image" Target="../media/image621.wmf"/><Relationship Id="rId1" Type="http://schemas.openxmlformats.org/officeDocument/2006/relationships/oleObject" Target="../embeddings/oleObject640.bin"/></Relationships>
</file>

<file path=ppt/slides/_rels/slide236.xml.rels><?xml version="1.0" encoding="UTF-8" standalone="yes"?>
<Relationships xmlns="http://schemas.openxmlformats.org/package/2006/relationships"><Relationship Id="rId9" Type="http://schemas.openxmlformats.org/officeDocument/2006/relationships/vmlDrawing" Target="../drawings/vmlDrawing108.vml"/><Relationship Id="rId8" Type="http://schemas.openxmlformats.org/officeDocument/2006/relationships/slideLayout" Target="../slideLayouts/slideLayout7.xml"/><Relationship Id="rId7" Type="http://schemas.openxmlformats.org/officeDocument/2006/relationships/oleObject" Target="../embeddings/oleObject649.bin"/><Relationship Id="rId6" Type="http://schemas.openxmlformats.org/officeDocument/2006/relationships/oleObject" Target="../embeddings/oleObject648.bin"/><Relationship Id="rId5" Type="http://schemas.openxmlformats.org/officeDocument/2006/relationships/image" Target="../media/image622.wmf"/><Relationship Id="rId4" Type="http://schemas.openxmlformats.org/officeDocument/2006/relationships/oleObject" Target="../embeddings/oleObject647.bin"/><Relationship Id="rId3" Type="http://schemas.openxmlformats.org/officeDocument/2006/relationships/oleObject" Target="../embeddings/oleObject646.bin"/><Relationship Id="rId2" Type="http://schemas.openxmlformats.org/officeDocument/2006/relationships/image" Target="../media/image621.wmf"/><Relationship Id="rId1" Type="http://schemas.openxmlformats.org/officeDocument/2006/relationships/oleObject" Target="../embeddings/oleObject645.bin"/></Relationships>
</file>

<file path=ppt/slides/_rels/slide237.xml.rels><?xml version="1.0" encoding="UTF-8" standalone="yes"?>
<Relationships xmlns="http://schemas.openxmlformats.org/package/2006/relationships"><Relationship Id="rId4" Type="http://schemas.openxmlformats.org/officeDocument/2006/relationships/vmlDrawing" Target="../drawings/vmlDrawing109.vml"/><Relationship Id="rId3" Type="http://schemas.openxmlformats.org/officeDocument/2006/relationships/slideLayout" Target="../slideLayouts/slideLayout7.xml"/><Relationship Id="rId2" Type="http://schemas.openxmlformats.org/officeDocument/2006/relationships/image" Target="../media/image623.wmf"/><Relationship Id="rId1" Type="http://schemas.openxmlformats.org/officeDocument/2006/relationships/oleObject" Target="../embeddings/oleObject650.bin"/></Relationships>
</file>

<file path=ppt/slides/_rels/slide238.xml.rels><?xml version="1.0" encoding="UTF-8" standalone="yes"?>
<Relationships xmlns="http://schemas.openxmlformats.org/package/2006/relationships"><Relationship Id="rId4" Type="http://schemas.openxmlformats.org/officeDocument/2006/relationships/vmlDrawing" Target="../drawings/vmlDrawing110.vml"/><Relationship Id="rId3" Type="http://schemas.openxmlformats.org/officeDocument/2006/relationships/slideLayout" Target="../slideLayouts/slideLayout7.xml"/><Relationship Id="rId2" Type="http://schemas.openxmlformats.org/officeDocument/2006/relationships/image" Target="../media/image609.wmf"/><Relationship Id="rId1" Type="http://schemas.openxmlformats.org/officeDocument/2006/relationships/oleObject" Target="../embeddings/oleObject651.bin"/></Relationships>
</file>

<file path=ppt/slides/_rels/slide239.xml.rels><?xml version="1.0" encoding="UTF-8" standalone="yes"?>
<Relationships xmlns="http://schemas.openxmlformats.org/package/2006/relationships"><Relationship Id="rId9" Type="http://schemas.openxmlformats.org/officeDocument/2006/relationships/vmlDrawing" Target="../drawings/vmlDrawing111.vml"/><Relationship Id="rId8" Type="http://schemas.openxmlformats.org/officeDocument/2006/relationships/slideLayout" Target="../slideLayouts/slideLayout6.xml"/><Relationship Id="rId7" Type="http://schemas.openxmlformats.org/officeDocument/2006/relationships/oleObject" Target="../embeddings/oleObject656.bin"/><Relationship Id="rId6" Type="http://schemas.openxmlformats.org/officeDocument/2006/relationships/oleObject" Target="../embeddings/oleObject655.bin"/><Relationship Id="rId5" Type="http://schemas.openxmlformats.org/officeDocument/2006/relationships/image" Target="../media/image622.wmf"/><Relationship Id="rId4" Type="http://schemas.openxmlformats.org/officeDocument/2006/relationships/oleObject" Target="../embeddings/oleObject654.bin"/><Relationship Id="rId3" Type="http://schemas.openxmlformats.org/officeDocument/2006/relationships/oleObject" Target="../embeddings/oleObject653.bin"/><Relationship Id="rId2" Type="http://schemas.openxmlformats.org/officeDocument/2006/relationships/image" Target="../media/image621.wmf"/><Relationship Id="rId1" Type="http://schemas.openxmlformats.org/officeDocument/2006/relationships/oleObject" Target="../embeddings/oleObject652.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image" Target="../media/image73.emf"/><Relationship Id="rId7" Type="http://schemas.openxmlformats.org/officeDocument/2006/relationships/oleObject" Target="../embeddings/oleObject71.bin"/><Relationship Id="rId6" Type="http://schemas.openxmlformats.org/officeDocument/2006/relationships/image" Target="../media/image72.emf"/><Relationship Id="rId5" Type="http://schemas.openxmlformats.org/officeDocument/2006/relationships/oleObject" Target="../embeddings/oleObject70.bin"/><Relationship Id="rId4" Type="http://schemas.openxmlformats.org/officeDocument/2006/relationships/image" Target="../media/image71.emf"/><Relationship Id="rId3" Type="http://schemas.openxmlformats.org/officeDocument/2006/relationships/oleObject" Target="../embeddings/oleObject69.bin"/><Relationship Id="rId2" Type="http://schemas.openxmlformats.org/officeDocument/2006/relationships/image" Target="../media/image70.emf"/><Relationship Id="rId14" Type="http://schemas.openxmlformats.org/officeDocument/2006/relationships/vmlDrawing" Target="../drawings/vmlDrawing12.vml"/><Relationship Id="rId13" Type="http://schemas.openxmlformats.org/officeDocument/2006/relationships/slideLayout" Target="../slideLayouts/slideLayout7.xml"/><Relationship Id="rId12" Type="http://schemas.openxmlformats.org/officeDocument/2006/relationships/image" Target="../media/image75.emf"/><Relationship Id="rId11" Type="http://schemas.openxmlformats.org/officeDocument/2006/relationships/oleObject" Target="../embeddings/oleObject73.bin"/><Relationship Id="rId10" Type="http://schemas.openxmlformats.org/officeDocument/2006/relationships/image" Target="../media/image74.emf"/><Relationship Id="rId1" Type="http://schemas.openxmlformats.org/officeDocument/2006/relationships/oleObject" Target="../embeddings/oleObject68.bin"/></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2.xml.rels><?xml version="1.0" encoding="UTF-8" standalone="yes"?>
<Relationships xmlns="http://schemas.openxmlformats.org/package/2006/relationships"><Relationship Id="rId9" Type="http://schemas.openxmlformats.org/officeDocument/2006/relationships/image" Target="../media/image624.png"/><Relationship Id="rId8" Type="http://schemas.openxmlformats.org/officeDocument/2006/relationships/oleObject" Target="../embeddings/oleObject662.bin"/><Relationship Id="rId7" Type="http://schemas.openxmlformats.org/officeDocument/2006/relationships/oleObject" Target="../embeddings/oleObject661.bin"/><Relationship Id="rId6" Type="http://schemas.openxmlformats.org/officeDocument/2006/relationships/oleObject" Target="../embeddings/oleObject660.bin"/><Relationship Id="rId5" Type="http://schemas.openxmlformats.org/officeDocument/2006/relationships/image" Target="../media/image622.wmf"/><Relationship Id="rId4" Type="http://schemas.openxmlformats.org/officeDocument/2006/relationships/oleObject" Target="../embeddings/oleObject659.bin"/><Relationship Id="rId3" Type="http://schemas.openxmlformats.org/officeDocument/2006/relationships/oleObject" Target="../embeddings/oleObject658.bin"/><Relationship Id="rId2" Type="http://schemas.openxmlformats.org/officeDocument/2006/relationships/image" Target="../media/image621.wmf"/><Relationship Id="rId11" Type="http://schemas.openxmlformats.org/officeDocument/2006/relationships/vmlDrawing" Target="../drawings/vmlDrawing112.vml"/><Relationship Id="rId10" Type="http://schemas.openxmlformats.org/officeDocument/2006/relationships/slideLayout" Target="../slideLayouts/slideLayout1.xml"/><Relationship Id="rId1" Type="http://schemas.openxmlformats.org/officeDocument/2006/relationships/oleObject" Target="../embeddings/oleObject657.bin"/></Relationships>
</file>

<file path=ppt/slides/_rels/slide243.xml.rels><?xml version="1.0" encoding="UTF-8" standalone="yes"?>
<Relationships xmlns="http://schemas.openxmlformats.org/package/2006/relationships"><Relationship Id="rId9" Type="http://schemas.openxmlformats.org/officeDocument/2006/relationships/oleObject" Target="../embeddings/oleObject667.bin"/><Relationship Id="rId8" Type="http://schemas.openxmlformats.org/officeDocument/2006/relationships/image" Target="../media/image621.wmf"/><Relationship Id="rId7" Type="http://schemas.openxmlformats.org/officeDocument/2006/relationships/oleObject" Target="../embeddings/oleObject666.bin"/><Relationship Id="rId6" Type="http://schemas.openxmlformats.org/officeDocument/2006/relationships/image" Target="../media/image627.png"/><Relationship Id="rId5" Type="http://schemas.openxmlformats.org/officeDocument/2006/relationships/oleObject" Target="../embeddings/oleObject665.bin"/><Relationship Id="rId4" Type="http://schemas.openxmlformats.org/officeDocument/2006/relationships/image" Target="../media/image626.png"/><Relationship Id="rId3" Type="http://schemas.openxmlformats.org/officeDocument/2006/relationships/oleObject" Target="../embeddings/oleObject664.bin"/><Relationship Id="rId2" Type="http://schemas.openxmlformats.org/officeDocument/2006/relationships/image" Target="../media/image625.png"/><Relationship Id="rId15" Type="http://schemas.openxmlformats.org/officeDocument/2006/relationships/vmlDrawing" Target="../drawings/vmlDrawing113.vml"/><Relationship Id="rId14" Type="http://schemas.openxmlformats.org/officeDocument/2006/relationships/slideLayout" Target="../slideLayouts/slideLayout1.xml"/><Relationship Id="rId13" Type="http://schemas.openxmlformats.org/officeDocument/2006/relationships/oleObject" Target="../embeddings/oleObject670.bin"/><Relationship Id="rId12" Type="http://schemas.openxmlformats.org/officeDocument/2006/relationships/oleObject" Target="../embeddings/oleObject669.bin"/><Relationship Id="rId11" Type="http://schemas.openxmlformats.org/officeDocument/2006/relationships/image" Target="../media/image622.wmf"/><Relationship Id="rId10" Type="http://schemas.openxmlformats.org/officeDocument/2006/relationships/oleObject" Target="../embeddings/oleObject668.bin"/><Relationship Id="rId1" Type="http://schemas.openxmlformats.org/officeDocument/2006/relationships/oleObject" Target="../embeddings/oleObject663.bin"/></Relationships>
</file>

<file path=ppt/slides/_rels/slide244.xml.rels><?xml version="1.0" encoding="UTF-8" standalone="yes"?>
<Relationships xmlns="http://schemas.openxmlformats.org/package/2006/relationships"><Relationship Id="rId9" Type="http://schemas.openxmlformats.org/officeDocument/2006/relationships/image" Target="../media/image624.png"/><Relationship Id="rId8" Type="http://schemas.openxmlformats.org/officeDocument/2006/relationships/oleObject" Target="../embeddings/oleObject676.bin"/><Relationship Id="rId7" Type="http://schemas.openxmlformats.org/officeDocument/2006/relationships/oleObject" Target="../embeddings/oleObject675.bin"/><Relationship Id="rId6" Type="http://schemas.openxmlformats.org/officeDocument/2006/relationships/oleObject" Target="../embeddings/oleObject674.bin"/><Relationship Id="rId5" Type="http://schemas.openxmlformats.org/officeDocument/2006/relationships/image" Target="../media/image622.wmf"/><Relationship Id="rId4" Type="http://schemas.openxmlformats.org/officeDocument/2006/relationships/oleObject" Target="../embeddings/oleObject673.bin"/><Relationship Id="rId3" Type="http://schemas.openxmlformats.org/officeDocument/2006/relationships/oleObject" Target="../embeddings/oleObject672.bin"/><Relationship Id="rId2" Type="http://schemas.openxmlformats.org/officeDocument/2006/relationships/image" Target="../media/image621.wmf"/><Relationship Id="rId18" Type="http://schemas.openxmlformats.org/officeDocument/2006/relationships/vmlDrawing" Target="../drawings/vmlDrawing114.vml"/><Relationship Id="rId17" Type="http://schemas.openxmlformats.org/officeDocument/2006/relationships/slideLayout" Target="../slideLayouts/slideLayout1.xml"/><Relationship Id="rId16" Type="http://schemas.openxmlformats.org/officeDocument/2006/relationships/image" Target="../media/image627.png"/><Relationship Id="rId15" Type="http://schemas.openxmlformats.org/officeDocument/2006/relationships/oleObject" Target="../embeddings/oleObject680.bin"/><Relationship Id="rId14" Type="http://schemas.openxmlformats.org/officeDocument/2006/relationships/image" Target="../media/image626.png"/><Relationship Id="rId13" Type="http://schemas.openxmlformats.org/officeDocument/2006/relationships/oleObject" Target="../embeddings/oleObject679.bin"/><Relationship Id="rId12" Type="http://schemas.openxmlformats.org/officeDocument/2006/relationships/oleObject" Target="../embeddings/oleObject678.bin"/><Relationship Id="rId11" Type="http://schemas.openxmlformats.org/officeDocument/2006/relationships/image" Target="../media/image625.png"/><Relationship Id="rId10" Type="http://schemas.openxmlformats.org/officeDocument/2006/relationships/oleObject" Target="../embeddings/oleObject677.bin"/><Relationship Id="rId1" Type="http://schemas.openxmlformats.org/officeDocument/2006/relationships/oleObject" Target="../embeddings/oleObject671.bin"/></Relationships>
</file>

<file path=ppt/slides/_rels/slide245.xml.rels><?xml version="1.0" encoding="UTF-8" standalone="yes"?>
<Relationships xmlns="http://schemas.openxmlformats.org/package/2006/relationships"><Relationship Id="rId4" Type="http://schemas.openxmlformats.org/officeDocument/2006/relationships/vmlDrawing" Target="../drawings/vmlDrawing115.vml"/><Relationship Id="rId3" Type="http://schemas.openxmlformats.org/officeDocument/2006/relationships/slideLayout" Target="../slideLayouts/slideLayout1.xml"/><Relationship Id="rId2" Type="http://schemas.openxmlformats.org/officeDocument/2006/relationships/image" Target="../media/image628.wmf"/><Relationship Id="rId1" Type="http://schemas.openxmlformats.org/officeDocument/2006/relationships/oleObject" Target="../embeddings/oleObject681.bin"/></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16.vml"/><Relationship Id="rId3" Type="http://schemas.openxmlformats.org/officeDocument/2006/relationships/slideLayout" Target="../slideLayouts/slideLayout7.xml"/><Relationship Id="rId2" Type="http://schemas.openxmlformats.org/officeDocument/2006/relationships/image" Target="../media/image628.wmf"/><Relationship Id="rId1" Type="http://schemas.openxmlformats.org/officeDocument/2006/relationships/oleObject" Target="../embeddings/oleObject682.bin"/></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image" Target="../media/image79.emf"/><Relationship Id="rId7" Type="http://schemas.openxmlformats.org/officeDocument/2006/relationships/oleObject" Target="../embeddings/oleObject77.bin"/><Relationship Id="rId6" Type="http://schemas.openxmlformats.org/officeDocument/2006/relationships/image" Target="../media/image78.emf"/><Relationship Id="rId5" Type="http://schemas.openxmlformats.org/officeDocument/2006/relationships/oleObject" Target="../embeddings/oleObject76.bin"/><Relationship Id="rId4" Type="http://schemas.openxmlformats.org/officeDocument/2006/relationships/image" Target="../media/image77.emf"/><Relationship Id="rId3" Type="http://schemas.openxmlformats.org/officeDocument/2006/relationships/oleObject" Target="../embeddings/oleObject75.bin"/><Relationship Id="rId20" Type="http://schemas.openxmlformats.org/officeDocument/2006/relationships/vmlDrawing" Target="../drawings/vmlDrawing13.vml"/><Relationship Id="rId2" Type="http://schemas.openxmlformats.org/officeDocument/2006/relationships/image" Target="../media/image76.emf"/><Relationship Id="rId19" Type="http://schemas.openxmlformats.org/officeDocument/2006/relationships/slideLayout" Target="../slideLayouts/slideLayout7.xml"/><Relationship Id="rId18" Type="http://schemas.openxmlformats.org/officeDocument/2006/relationships/image" Target="../media/image84.emf"/><Relationship Id="rId17" Type="http://schemas.openxmlformats.org/officeDocument/2006/relationships/oleObject" Target="../embeddings/oleObject82.bin"/><Relationship Id="rId16" Type="http://schemas.openxmlformats.org/officeDocument/2006/relationships/image" Target="../media/image83.emf"/><Relationship Id="rId15" Type="http://schemas.openxmlformats.org/officeDocument/2006/relationships/oleObject" Target="../embeddings/oleObject81.bin"/><Relationship Id="rId14" Type="http://schemas.openxmlformats.org/officeDocument/2006/relationships/image" Target="../media/image82.emf"/><Relationship Id="rId13" Type="http://schemas.openxmlformats.org/officeDocument/2006/relationships/oleObject" Target="../embeddings/oleObject80.bin"/><Relationship Id="rId12" Type="http://schemas.openxmlformats.org/officeDocument/2006/relationships/image" Target="../media/image81.emf"/><Relationship Id="rId11" Type="http://schemas.openxmlformats.org/officeDocument/2006/relationships/oleObject" Target="../embeddings/oleObject79.bin"/><Relationship Id="rId10" Type="http://schemas.openxmlformats.org/officeDocument/2006/relationships/image" Target="../media/image80.emf"/><Relationship Id="rId1" Type="http://schemas.openxmlformats.org/officeDocument/2006/relationships/oleObject" Target="../embeddings/oleObject74.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87.bin"/><Relationship Id="rId8" Type="http://schemas.openxmlformats.org/officeDocument/2006/relationships/image" Target="../media/image88.emf"/><Relationship Id="rId7" Type="http://schemas.openxmlformats.org/officeDocument/2006/relationships/oleObject" Target="../embeddings/oleObject86.bin"/><Relationship Id="rId6" Type="http://schemas.openxmlformats.org/officeDocument/2006/relationships/image" Target="../media/image87.emf"/><Relationship Id="rId5" Type="http://schemas.openxmlformats.org/officeDocument/2006/relationships/oleObject" Target="../embeddings/oleObject85.bin"/><Relationship Id="rId4" Type="http://schemas.openxmlformats.org/officeDocument/2006/relationships/image" Target="../media/image86.emf"/><Relationship Id="rId3" Type="http://schemas.openxmlformats.org/officeDocument/2006/relationships/oleObject" Target="../embeddings/oleObject84.bin"/><Relationship Id="rId21" Type="http://schemas.openxmlformats.org/officeDocument/2006/relationships/vmlDrawing" Target="../drawings/vmlDrawing14.vml"/><Relationship Id="rId20" Type="http://schemas.openxmlformats.org/officeDocument/2006/relationships/slideLayout" Target="../slideLayouts/slideLayout7.xml"/><Relationship Id="rId2" Type="http://schemas.openxmlformats.org/officeDocument/2006/relationships/image" Target="../media/image85.emf"/><Relationship Id="rId19" Type="http://schemas.openxmlformats.org/officeDocument/2006/relationships/audio" Target="../media/audio2.wav"/><Relationship Id="rId18" Type="http://schemas.openxmlformats.org/officeDocument/2006/relationships/image" Target="../media/image93.emf"/><Relationship Id="rId17" Type="http://schemas.openxmlformats.org/officeDocument/2006/relationships/oleObject" Target="../embeddings/oleObject91.bin"/><Relationship Id="rId16" Type="http://schemas.openxmlformats.org/officeDocument/2006/relationships/image" Target="../media/image92.emf"/><Relationship Id="rId15" Type="http://schemas.openxmlformats.org/officeDocument/2006/relationships/oleObject" Target="../embeddings/oleObject90.bin"/><Relationship Id="rId14" Type="http://schemas.openxmlformats.org/officeDocument/2006/relationships/image" Target="../media/image91.emf"/><Relationship Id="rId13" Type="http://schemas.openxmlformats.org/officeDocument/2006/relationships/oleObject" Target="../embeddings/oleObject89.bin"/><Relationship Id="rId12" Type="http://schemas.openxmlformats.org/officeDocument/2006/relationships/image" Target="../media/image90.emf"/><Relationship Id="rId11" Type="http://schemas.openxmlformats.org/officeDocument/2006/relationships/oleObject" Target="../embeddings/oleObject88.bin"/><Relationship Id="rId10" Type="http://schemas.openxmlformats.org/officeDocument/2006/relationships/image" Target="../media/image89.emf"/><Relationship Id="rId1" Type="http://schemas.openxmlformats.org/officeDocument/2006/relationships/oleObject" Target="../embeddings/oleObject83.bin"/></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slide" Target="slide109.xml"/><Relationship Id="rId5" Type="http://schemas.openxmlformats.org/officeDocument/2006/relationships/slide" Target="slide76.xml"/><Relationship Id="rId4" Type="http://schemas.openxmlformats.org/officeDocument/2006/relationships/slide" Target="slide12.xml"/><Relationship Id="rId3" Type="http://schemas.openxmlformats.org/officeDocument/2006/relationships/slide" Target="slide101.xml"/><Relationship Id="rId2" Type="http://schemas.openxmlformats.org/officeDocument/2006/relationships/slide" Target="slide54.xml"/><Relationship Id="rId1" Type="http://schemas.openxmlformats.org/officeDocument/2006/relationships/slide" Target="slide10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96.bin"/><Relationship Id="rId8" Type="http://schemas.openxmlformats.org/officeDocument/2006/relationships/image" Target="../media/image97.wmf"/><Relationship Id="rId7" Type="http://schemas.openxmlformats.org/officeDocument/2006/relationships/oleObject" Target="../embeddings/oleObject95.bin"/><Relationship Id="rId6" Type="http://schemas.openxmlformats.org/officeDocument/2006/relationships/image" Target="../media/image96.wmf"/><Relationship Id="rId5" Type="http://schemas.openxmlformats.org/officeDocument/2006/relationships/oleObject" Target="../embeddings/oleObject94.bin"/><Relationship Id="rId4" Type="http://schemas.openxmlformats.org/officeDocument/2006/relationships/image" Target="../media/image95.emf"/><Relationship Id="rId30" Type="http://schemas.openxmlformats.org/officeDocument/2006/relationships/vmlDrawing" Target="../drawings/vmlDrawing15.vml"/><Relationship Id="rId3" Type="http://schemas.openxmlformats.org/officeDocument/2006/relationships/oleObject" Target="../embeddings/oleObject93.bin"/><Relationship Id="rId29" Type="http://schemas.openxmlformats.org/officeDocument/2006/relationships/slideLayout" Target="../slideLayouts/slideLayout6.xml"/><Relationship Id="rId28" Type="http://schemas.openxmlformats.org/officeDocument/2006/relationships/image" Target="../media/image107.emf"/><Relationship Id="rId27" Type="http://schemas.openxmlformats.org/officeDocument/2006/relationships/oleObject" Target="../embeddings/oleObject105.bin"/><Relationship Id="rId26" Type="http://schemas.openxmlformats.org/officeDocument/2006/relationships/image" Target="../media/image106.emf"/><Relationship Id="rId25" Type="http://schemas.openxmlformats.org/officeDocument/2006/relationships/oleObject" Target="../embeddings/oleObject104.bin"/><Relationship Id="rId24" Type="http://schemas.openxmlformats.org/officeDocument/2006/relationships/image" Target="../media/image105.emf"/><Relationship Id="rId23" Type="http://schemas.openxmlformats.org/officeDocument/2006/relationships/oleObject" Target="../embeddings/oleObject103.bin"/><Relationship Id="rId22" Type="http://schemas.openxmlformats.org/officeDocument/2006/relationships/image" Target="../media/image104.emf"/><Relationship Id="rId21" Type="http://schemas.openxmlformats.org/officeDocument/2006/relationships/oleObject" Target="../embeddings/oleObject102.bin"/><Relationship Id="rId20" Type="http://schemas.openxmlformats.org/officeDocument/2006/relationships/image" Target="../media/image103.emf"/><Relationship Id="rId2" Type="http://schemas.openxmlformats.org/officeDocument/2006/relationships/image" Target="../media/image94.emf"/><Relationship Id="rId19" Type="http://schemas.openxmlformats.org/officeDocument/2006/relationships/oleObject" Target="../embeddings/oleObject101.bin"/><Relationship Id="rId18" Type="http://schemas.openxmlformats.org/officeDocument/2006/relationships/image" Target="../media/image102.emf"/><Relationship Id="rId17" Type="http://schemas.openxmlformats.org/officeDocument/2006/relationships/oleObject" Target="../embeddings/oleObject100.bin"/><Relationship Id="rId16" Type="http://schemas.openxmlformats.org/officeDocument/2006/relationships/image" Target="../media/image101.emf"/><Relationship Id="rId15" Type="http://schemas.openxmlformats.org/officeDocument/2006/relationships/oleObject" Target="../embeddings/oleObject99.bin"/><Relationship Id="rId14" Type="http://schemas.openxmlformats.org/officeDocument/2006/relationships/image" Target="../media/image100.emf"/><Relationship Id="rId13" Type="http://schemas.openxmlformats.org/officeDocument/2006/relationships/oleObject" Target="../embeddings/oleObject98.bin"/><Relationship Id="rId12" Type="http://schemas.openxmlformats.org/officeDocument/2006/relationships/image" Target="../media/image99.wmf"/><Relationship Id="rId11" Type="http://schemas.openxmlformats.org/officeDocument/2006/relationships/oleObject" Target="../embeddings/oleObject97.bin"/><Relationship Id="rId10" Type="http://schemas.openxmlformats.org/officeDocument/2006/relationships/image" Target="../media/image98.wmf"/><Relationship Id="rId1" Type="http://schemas.openxmlformats.org/officeDocument/2006/relationships/oleObject" Target="../embeddings/oleObject9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111.emf"/><Relationship Id="rId7" Type="http://schemas.openxmlformats.org/officeDocument/2006/relationships/oleObject" Target="../embeddings/oleObject109.bin"/><Relationship Id="rId6" Type="http://schemas.openxmlformats.org/officeDocument/2006/relationships/image" Target="../media/image110.emf"/><Relationship Id="rId5" Type="http://schemas.openxmlformats.org/officeDocument/2006/relationships/oleObject" Target="../embeddings/oleObject108.bin"/><Relationship Id="rId4" Type="http://schemas.openxmlformats.org/officeDocument/2006/relationships/image" Target="../media/image109.emf"/><Relationship Id="rId30" Type="http://schemas.openxmlformats.org/officeDocument/2006/relationships/vmlDrawing" Target="../drawings/vmlDrawing16.vml"/><Relationship Id="rId3" Type="http://schemas.openxmlformats.org/officeDocument/2006/relationships/oleObject" Target="../embeddings/oleObject107.bin"/><Relationship Id="rId29" Type="http://schemas.openxmlformats.org/officeDocument/2006/relationships/slideLayout" Target="../slideLayouts/slideLayout6.xml"/><Relationship Id="rId28" Type="http://schemas.openxmlformats.org/officeDocument/2006/relationships/image" Target="../media/image121.wmf"/><Relationship Id="rId27" Type="http://schemas.openxmlformats.org/officeDocument/2006/relationships/oleObject" Target="../embeddings/oleObject119.bin"/><Relationship Id="rId26" Type="http://schemas.openxmlformats.org/officeDocument/2006/relationships/image" Target="../media/image120.wmf"/><Relationship Id="rId25" Type="http://schemas.openxmlformats.org/officeDocument/2006/relationships/oleObject" Target="../embeddings/oleObject118.bin"/><Relationship Id="rId24" Type="http://schemas.openxmlformats.org/officeDocument/2006/relationships/image" Target="../media/image119.wmf"/><Relationship Id="rId23" Type="http://schemas.openxmlformats.org/officeDocument/2006/relationships/oleObject" Target="../embeddings/oleObject117.bin"/><Relationship Id="rId22" Type="http://schemas.openxmlformats.org/officeDocument/2006/relationships/image" Target="../media/image118.wmf"/><Relationship Id="rId21" Type="http://schemas.openxmlformats.org/officeDocument/2006/relationships/oleObject" Target="../embeddings/oleObject116.bin"/><Relationship Id="rId20" Type="http://schemas.openxmlformats.org/officeDocument/2006/relationships/image" Target="../media/image117.wmf"/><Relationship Id="rId2" Type="http://schemas.openxmlformats.org/officeDocument/2006/relationships/image" Target="../media/image108.emf"/><Relationship Id="rId19" Type="http://schemas.openxmlformats.org/officeDocument/2006/relationships/oleObject" Target="../embeddings/oleObject115.bin"/><Relationship Id="rId18" Type="http://schemas.openxmlformats.org/officeDocument/2006/relationships/image" Target="../media/image116.wmf"/><Relationship Id="rId17" Type="http://schemas.openxmlformats.org/officeDocument/2006/relationships/oleObject" Target="../embeddings/oleObject114.bin"/><Relationship Id="rId16" Type="http://schemas.openxmlformats.org/officeDocument/2006/relationships/image" Target="../media/image115.emf"/><Relationship Id="rId15" Type="http://schemas.openxmlformats.org/officeDocument/2006/relationships/oleObject" Target="../embeddings/oleObject113.bin"/><Relationship Id="rId14" Type="http://schemas.openxmlformats.org/officeDocument/2006/relationships/image" Target="../media/image114.emf"/><Relationship Id="rId13" Type="http://schemas.openxmlformats.org/officeDocument/2006/relationships/oleObject" Target="../embeddings/oleObject112.bin"/><Relationship Id="rId12" Type="http://schemas.openxmlformats.org/officeDocument/2006/relationships/image" Target="../media/image113.emf"/><Relationship Id="rId11" Type="http://schemas.openxmlformats.org/officeDocument/2006/relationships/oleObject" Target="../embeddings/oleObject111.bin"/><Relationship Id="rId10" Type="http://schemas.openxmlformats.org/officeDocument/2006/relationships/image" Target="../media/image112.emf"/><Relationship Id="rId1" Type="http://schemas.openxmlformats.org/officeDocument/2006/relationships/oleObject" Target="../embeddings/oleObject106.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24.bin"/><Relationship Id="rId8" Type="http://schemas.openxmlformats.org/officeDocument/2006/relationships/image" Target="../media/image125.emf"/><Relationship Id="rId7" Type="http://schemas.openxmlformats.org/officeDocument/2006/relationships/oleObject" Target="../embeddings/oleObject123.bin"/><Relationship Id="rId6" Type="http://schemas.openxmlformats.org/officeDocument/2006/relationships/image" Target="../media/image124.emf"/><Relationship Id="rId5" Type="http://schemas.openxmlformats.org/officeDocument/2006/relationships/oleObject" Target="../embeddings/oleObject122.bin"/><Relationship Id="rId4" Type="http://schemas.openxmlformats.org/officeDocument/2006/relationships/image" Target="../media/image123.emf"/><Relationship Id="rId3" Type="http://schemas.openxmlformats.org/officeDocument/2006/relationships/oleObject" Target="../embeddings/oleObject121.bin"/><Relationship Id="rId27" Type="http://schemas.openxmlformats.org/officeDocument/2006/relationships/vmlDrawing" Target="../drawings/vmlDrawing17.vml"/><Relationship Id="rId26" Type="http://schemas.openxmlformats.org/officeDocument/2006/relationships/slideLayout" Target="../slideLayouts/slideLayout6.xml"/><Relationship Id="rId25" Type="http://schemas.openxmlformats.org/officeDocument/2006/relationships/image" Target="../media/image133.wmf"/><Relationship Id="rId24" Type="http://schemas.openxmlformats.org/officeDocument/2006/relationships/oleObject" Target="../embeddings/oleObject131.bin"/><Relationship Id="rId23" Type="http://schemas.openxmlformats.org/officeDocument/2006/relationships/image" Target="../media/image1.png"/><Relationship Id="rId22" Type="http://schemas.openxmlformats.org/officeDocument/2006/relationships/image" Target="../media/image132.emf"/><Relationship Id="rId21" Type="http://schemas.openxmlformats.org/officeDocument/2006/relationships/oleObject" Target="../embeddings/oleObject130.bin"/><Relationship Id="rId20" Type="http://schemas.openxmlformats.org/officeDocument/2006/relationships/image" Target="../media/image131.emf"/><Relationship Id="rId2" Type="http://schemas.openxmlformats.org/officeDocument/2006/relationships/image" Target="../media/image122.emf"/><Relationship Id="rId19" Type="http://schemas.openxmlformats.org/officeDocument/2006/relationships/oleObject" Target="../embeddings/oleObject129.bin"/><Relationship Id="rId18" Type="http://schemas.openxmlformats.org/officeDocument/2006/relationships/image" Target="../media/image130.emf"/><Relationship Id="rId17" Type="http://schemas.openxmlformats.org/officeDocument/2006/relationships/oleObject" Target="../embeddings/oleObject128.bin"/><Relationship Id="rId16" Type="http://schemas.openxmlformats.org/officeDocument/2006/relationships/image" Target="../media/image129.emf"/><Relationship Id="rId15" Type="http://schemas.openxmlformats.org/officeDocument/2006/relationships/oleObject" Target="../embeddings/oleObject127.bin"/><Relationship Id="rId14" Type="http://schemas.openxmlformats.org/officeDocument/2006/relationships/image" Target="../media/image128.emf"/><Relationship Id="rId13" Type="http://schemas.openxmlformats.org/officeDocument/2006/relationships/oleObject" Target="../embeddings/oleObject126.bin"/><Relationship Id="rId12" Type="http://schemas.openxmlformats.org/officeDocument/2006/relationships/image" Target="../media/image127.emf"/><Relationship Id="rId11" Type="http://schemas.openxmlformats.org/officeDocument/2006/relationships/oleObject" Target="../embeddings/oleObject125.bin"/><Relationship Id="rId10" Type="http://schemas.openxmlformats.org/officeDocument/2006/relationships/image" Target="../media/image126.emf"/><Relationship Id="rId1" Type="http://schemas.openxmlformats.org/officeDocument/2006/relationships/oleObject" Target="../embeddings/oleObject120.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36.bin"/><Relationship Id="rId8" Type="http://schemas.openxmlformats.org/officeDocument/2006/relationships/image" Target="../media/image137.emf"/><Relationship Id="rId7" Type="http://schemas.openxmlformats.org/officeDocument/2006/relationships/oleObject" Target="../embeddings/oleObject135.bin"/><Relationship Id="rId6" Type="http://schemas.openxmlformats.org/officeDocument/2006/relationships/image" Target="../media/image136.emf"/><Relationship Id="rId5" Type="http://schemas.openxmlformats.org/officeDocument/2006/relationships/oleObject" Target="../embeddings/oleObject134.bin"/><Relationship Id="rId4" Type="http://schemas.openxmlformats.org/officeDocument/2006/relationships/image" Target="../media/image135.emf"/><Relationship Id="rId3" Type="http://schemas.openxmlformats.org/officeDocument/2006/relationships/oleObject" Target="../embeddings/oleObject133.bin"/><Relationship Id="rId2" Type="http://schemas.openxmlformats.org/officeDocument/2006/relationships/image" Target="../media/image134.emf"/><Relationship Id="rId14" Type="http://schemas.openxmlformats.org/officeDocument/2006/relationships/vmlDrawing" Target="../drawings/vmlDrawing18.vml"/><Relationship Id="rId13" Type="http://schemas.openxmlformats.org/officeDocument/2006/relationships/slideLayout" Target="../slideLayouts/slideLayout6.xml"/><Relationship Id="rId12" Type="http://schemas.openxmlformats.org/officeDocument/2006/relationships/image" Target="../media/image139.emf"/><Relationship Id="rId11" Type="http://schemas.openxmlformats.org/officeDocument/2006/relationships/oleObject" Target="../embeddings/oleObject137.bin"/><Relationship Id="rId10" Type="http://schemas.openxmlformats.org/officeDocument/2006/relationships/image" Target="../media/image138.emf"/><Relationship Id="rId1" Type="http://schemas.openxmlformats.org/officeDocument/2006/relationships/oleObject" Target="../embeddings/oleObject132.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42.bin"/><Relationship Id="rId8" Type="http://schemas.openxmlformats.org/officeDocument/2006/relationships/image" Target="../media/image143.wmf"/><Relationship Id="rId7" Type="http://schemas.openxmlformats.org/officeDocument/2006/relationships/oleObject" Target="../embeddings/oleObject141.bin"/><Relationship Id="rId6" Type="http://schemas.openxmlformats.org/officeDocument/2006/relationships/image" Target="../media/image142.wmf"/><Relationship Id="rId5" Type="http://schemas.openxmlformats.org/officeDocument/2006/relationships/oleObject" Target="../embeddings/oleObject140.bin"/><Relationship Id="rId4" Type="http://schemas.openxmlformats.org/officeDocument/2006/relationships/image" Target="../media/image141.emf"/><Relationship Id="rId3" Type="http://schemas.openxmlformats.org/officeDocument/2006/relationships/oleObject" Target="../embeddings/oleObject139.bin"/><Relationship Id="rId24" Type="http://schemas.openxmlformats.org/officeDocument/2006/relationships/vmlDrawing" Target="../drawings/vmlDrawing19.vml"/><Relationship Id="rId23" Type="http://schemas.openxmlformats.org/officeDocument/2006/relationships/slideLayout" Target="../slideLayouts/slideLayout7.xml"/><Relationship Id="rId22" Type="http://schemas.openxmlformats.org/officeDocument/2006/relationships/image" Target="../media/image150.emf"/><Relationship Id="rId21" Type="http://schemas.openxmlformats.org/officeDocument/2006/relationships/oleObject" Target="../embeddings/oleObject148.bin"/><Relationship Id="rId20" Type="http://schemas.openxmlformats.org/officeDocument/2006/relationships/image" Target="../media/image149.emf"/><Relationship Id="rId2" Type="http://schemas.openxmlformats.org/officeDocument/2006/relationships/image" Target="../media/image140.wmf"/><Relationship Id="rId19" Type="http://schemas.openxmlformats.org/officeDocument/2006/relationships/oleObject" Target="../embeddings/oleObject147.bin"/><Relationship Id="rId18" Type="http://schemas.openxmlformats.org/officeDocument/2006/relationships/image" Target="../media/image148.emf"/><Relationship Id="rId17" Type="http://schemas.openxmlformats.org/officeDocument/2006/relationships/oleObject" Target="../embeddings/oleObject146.bin"/><Relationship Id="rId16" Type="http://schemas.openxmlformats.org/officeDocument/2006/relationships/image" Target="../media/image147.emf"/><Relationship Id="rId15" Type="http://schemas.openxmlformats.org/officeDocument/2006/relationships/oleObject" Target="../embeddings/oleObject145.bin"/><Relationship Id="rId14" Type="http://schemas.openxmlformats.org/officeDocument/2006/relationships/image" Target="../media/image146.emf"/><Relationship Id="rId13" Type="http://schemas.openxmlformats.org/officeDocument/2006/relationships/oleObject" Target="../embeddings/oleObject144.bin"/><Relationship Id="rId12" Type="http://schemas.openxmlformats.org/officeDocument/2006/relationships/image" Target="../media/image145.emf"/><Relationship Id="rId11" Type="http://schemas.openxmlformats.org/officeDocument/2006/relationships/oleObject" Target="../embeddings/oleObject143.bin"/><Relationship Id="rId10" Type="http://schemas.openxmlformats.org/officeDocument/2006/relationships/image" Target="../media/image144.wmf"/><Relationship Id="rId1" Type="http://schemas.openxmlformats.org/officeDocument/2006/relationships/oleObject" Target="../embeddings/oleObject138.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53.bin"/><Relationship Id="rId8" Type="http://schemas.openxmlformats.org/officeDocument/2006/relationships/image" Target="../media/image154.emf"/><Relationship Id="rId7" Type="http://schemas.openxmlformats.org/officeDocument/2006/relationships/oleObject" Target="../embeddings/oleObject152.bin"/><Relationship Id="rId6" Type="http://schemas.openxmlformats.org/officeDocument/2006/relationships/image" Target="../media/image153.wmf"/><Relationship Id="rId5" Type="http://schemas.openxmlformats.org/officeDocument/2006/relationships/oleObject" Target="../embeddings/oleObject151.bin"/><Relationship Id="rId4" Type="http://schemas.openxmlformats.org/officeDocument/2006/relationships/image" Target="../media/image152.wmf"/><Relationship Id="rId3" Type="http://schemas.openxmlformats.org/officeDocument/2006/relationships/oleObject" Target="../embeddings/oleObject150.bin"/><Relationship Id="rId20" Type="http://schemas.openxmlformats.org/officeDocument/2006/relationships/vmlDrawing" Target="../drawings/vmlDrawing20.vml"/><Relationship Id="rId2" Type="http://schemas.openxmlformats.org/officeDocument/2006/relationships/image" Target="../media/image151.wmf"/><Relationship Id="rId19" Type="http://schemas.openxmlformats.org/officeDocument/2006/relationships/slideLayout" Target="../slideLayouts/slideLayout7.xml"/><Relationship Id="rId18" Type="http://schemas.openxmlformats.org/officeDocument/2006/relationships/image" Target="../media/image159.emf"/><Relationship Id="rId17" Type="http://schemas.openxmlformats.org/officeDocument/2006/relationships/oleObject" Target="../embeddings/oleObject157.bin"/><Relationship Id="rId16" Type="http://schemas.openxmlformats.org/officeDocument/2006/relationships/image" Target="../media/image158.emf"/><Relationship Id="rId15" Type="http://schemas.openxmlformats.org/officeDocument/2006/relationships/oleObject" Target="../embeddings/oleObject156.bin"/><Relationship Id="rId14" Type="http://schemas.openxmlformats.org/officeDocument/2006/relationships/image" Target="../media/image157.emf"/><Relationship Id="rId13" Type="http://schemas.openxmlformats.org/officeDocument/2006/relationships/oleObject" Target="../embeddings/oleObject155.bin"/><Relationship Id="rId12" Type="http://schemas.openxmlformats.org/officeDocument/2006/relationships/image" Target="../media/image156.emf"/><Relationship Id="rId11" Type="http://schemas.openxmlformats.org/officeDocument/2006/relationships/oleObject" Target="../embeddings/oleObject154.bin"/><Relationship Id="rId10" Type="http://schemas.openxmlformats.org/officeDocument/2006/relationships/image" Target="../media/image155.emf"/><Relationship Id="rId1" Type="http://schemas.openxmlformats.org/officeDocument/2006/relationships/oleObject" Target="../embeddings/oleObject149.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162.bin"/><Relationship Id="rId8" Type="http://schemas.openxmlformats.org/officeDocument/2006/relationships/image" Target="../media/image163.emf"/><Relationship Id="rId7" Type="http://schemas.openxmlformats.org/officeDocument/2006/relationships/oleObject" Target="../embeddings/oleObject161.bin"/><Relationship Id="rId6" Type="http://schemas.openxmlformats.org/officeDocument/2006/relationships/image" Target="../media/image162.wmf"/><Relationship Id="rId5" Type="http://schemas.openxmlformats.org/officeDocument/2006/relationships/oleObject" Target="../embeddings/oleObject160.bin"/><Relationship Id="rId4" Type="http://schemas.openxmlformats.org/officeDocument/2006/relationships/image" Target="../media/image161.wmf"/><Relationship Id="rId36" Type="http://schemas.openxmlformats.org/officeDocument/2006/relationships/vmlDrawing" Target="../drawings/vmlDrawing21.vml"/><Relationship Id="rId35" Type="http://schemas.openxmlformats.org/officeDocument/2006/relationships/slideLayout" Target="../slideLayouts/slideLayout7.xml"/><Relationship Id="rId34" Type="http://schemas.openxmlformats.org/officeDocument/2006/relationships/image" Target="../media/image176.emf"/><Relationship Id="rId33" Type="http://schemas.openxmlformats.org/officeDocument/2006/relationships/oleObject" Target="../embeddings/oleObject174.bin"/><Relationship Id="rId32" Type="http://schemas.openxmlformats.org/officeDocument/2006/relationships/image" Target="../media/image175.emf"/><Relationship Id="rId31" Type="http://schemas.openxmlformats.org/officeDocument/2006/relationships/oleObject" Target="../embeddings/oleObject173.bin"/><Relationship Id="rId30" Type="http://schemas.openxmlformats.org/officeDocument/2006/relationships/image" Target="../media/image174.emf"/><Relationship Id="rId3" Type="http://schemas.openxmlformats.org/officeDocument/2006/relationships/oleObject" Target="../embeddings/oleObject159.bin"/><Relationship Id="rId29" Type="http://schemas.openxmlformats.org/officeDocument/2006/relationships/oleObject" Target="../embeddings/oleObject172.bin"/><Relationship Id="rId28" Type="http://schemas.openxmlformats.org/officeDocument/2006/relationships/image" Target="../media/image173.emf"/><Relationship Id="rId27" Type="http://schemas.openxmlformats.org/officeDocument/2006/relationships/oleObject" Target="../embeddings/oleObject171.bin"/><Relationship Id="rId26" Type="http://schemas.openxmlformats.org/officeDocument/2006/relationships/image" Target="../media/image172.emf"/><Relationship Id="rId25" Type="http://schemas.openxmlformats.org/officeDocument/2006/relationships/oleObject" Target="../embeddings/oleObject170.bin"/><Relationship Id="rId24" Type="http://schemas.openxmlformats.org/officeDocument/2006/relationships/image" Target="../media/image171.emf"/><Relationship Id="rId23" Type="http://schemas.openxmlformats.org/officeDocument/2006/relationships/oleObject" Target="../embeddings/oleObject169.bin"/><Relationship Id="rId22" Type="http://schemas.openxmlformats.org/officeDocument/2006/relationships/image" Target="../media/image170.emf"/><Relationship Id="rId21" Type="http://schemas.openxmlformats.org/officeDocument/2006/relationships/oleObject" Target="../embeddings/oleObject168.bin"/><Relationship Id="rId20" Type="http://schemas.openxmlformats.org/officeDocument/2006/relationships/image" Target="../media/image169.emf"/><Relationship Id="rId2" Type="http://schemas.openxmlformats.org/officeDocument/2006/relationships/image" Target="../media/image160.emf"/><Relationship Id="rId19" Type="http://schemas.openxmlformats.org/officeDocument/2006/relationships/oleObject" Target="../embeddings/oleObject167.bin"/><Relationship Id="rId18" Type="http://schemas.openxmlformats.org/officeDocument/2006/relationships/image" Target="../media/image168.emf"/><Relationship Id="rId17" Type="http://schemas.openxmlformats.org/officeDocument/2006/relationships/oleObject" Target="../embeddings/oleObject166.bin"/><Relationship Id="rId16" Type="http://schemas.openxmlformats.org/officeDocument/2006/relationships/image" Target="../media/image167.emf"/><Relationship Id="rId15" Type="http://schemas.openxmlformats.org/officeDocument/2006/relationships/oleObject" Target="../embeddings/oleObject165.bin"/><Relationship Id="rId14" Type="http://schemas.openxmlformats.org/officeDocument/2006/relationships/image" Target="../media/image166.emf"/><Relationship Id="rId13" Type="http://schemas.openxmlformats.org/officeDocument/2006/relationships/oleObject" Target="../embeddings/oleObject164.bin"/><Relationship Id="rId12" Type="http://schemas.openxmlformats.org/officeDocument/2006/relationships/image" Target="../media/image165.wmf"/><Relationship Id="rId11" Type="http://schemas.openxmlformats.org/officeDocument/2006/relationships/oleObject" Target="../embeddings/oleObject163.bin"/><Relationship Id="rId10" Type="http://schemas.openxmlformats.org/officeDocument/2006/relationships/image" Target="../media/image164.emf"/><Relationship Id="rId1" Type="http://schemas.openxmlformats.org/officeDocument/2006/relationships/oleObject" Target="../embeddings/oleObject158.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79.bin"/><Relationship Id="rId8" Type="http://schemas.openxmlformats.org/officeDocument/2006/relationships/image" Target="../media/image179.emf"/><Relationship Id="rId7" Type="http://schemas.openxmlformats.org/officeDocument/2006/relationships/oleObject" Target="../embeddings/oleObject178.bin"/><Relationship Id="rId6" Type="http://schemas.openxmlformats.org/officeDocument/2006/relationships/image" Target="../media/image161.wmf"/><Relationship Id="rId5" Type="http://schemas.openxmlformats.org/officeDocument/2006/relationships/oleObject" Target="../embeddings/oleObject177.bin"/><Relationship Id="rId4" Type="http://schemas.openxmlformats.org/officeDocument/2006/relationships/image" Target="../media/image178.emf"/><Relationship Id="rId32" Type="http://schemas.openxmlformats.org/officeDocument/2006/relationships/vmlDrawing" Target="../drawings/vmlDrawing22.vml"/><Relationship Id="rId31" Type="http://schemas.openxmlformats.org/officeDocument/2006/relationships/slideLayout" Target="../slideLayouts/slideLayout7.xml"/><Relationship Id="rId30" Type="http://schemas.openxmlformats.org/officeDocument/2006/relationships/image" Target="../media/image190.emf"/><Relationship Id="rId3" Type="http://schemas.openxmlformats.org/officeDocument/2006/relationships/oleObject" Target="../embeddings/oleObject176.bin"/><Relationship Id="rId29" Type="http://schemas.openxmlformats.org/officeDocument/2006/relationships/oleObject" Target="../embeddings/oleObject189.bin"/><Relationship Id="rId28" Type="http://schemas.openxmlformats.org/officeDocument/2006/relationships/image" Target="../media/image189.emf"/><Relationship Id="rId27" Type="http://schemas.openxmlformats.org/officeDocument/2006/relationships/oleObject" Target="../embeddings/oleObject188.bin"/><Relationship Id="rId26" Type="http://schemas.openxmlformats.org/officeDocument/2006/relationships/image" Target="../media/image188.emf"/><Relationship Id="rId25" Type="http://schemas.openxmlformats.org/officeDocument/2006/relationships/oleObject" Target="../embeddings/oleObject187.bin"/><Relationship Id="rId24" Type="http://schemas.openxmlformats.org/officeDocument/2006/relationships/image" Target="../media/image187.emf"/><Relationship Id="rId23" Type="http://schemas.openxmlformats.org/officeDocument/2006/relationships/oleObject" Target="../embeddings/oleObject186.bin"/><Relationship Id="rId22" Type="http://schemas.openxmlformats.org/officeDocument/2006/relationships/image" Target="../media/image186.emf"/><Relationship Id="rId21" Type="http://schemas.openxmlformats.org/officeDocument/2006/relationships/oleObject" Target="../embeddings/oleObject185.bin"/><Relationship Id="rId20" Type="http://schemas.openxmlformats.org/officeDocument/2006/relationships/image" Target="../media/image185.emf"/><Relationship Id="rId2" Type="http://schemas.openxmlformats.org/officeDocument/2006/relationships/image" Target="../media/image177.emf"/><Relationship Id="rId19" Type="http://schemas.openxmlformats.org/officeDocument/2006/relationships/oleObject" Target="../embeddings/oleObject184.bin"/><Relationship Id="rId18" Type="http://schemas.openxmlformats.org/officeDocument/2006/relationships/image" Target="../media/image184.wmf"/><Relationship Id="rId17" Type="http://schemas.openxmlformats.org/officeDocument/2006/relationships/oleObject" Target="../embeddings/oleObject183.bin"/><Relationship Id="rId16" Type="http://schemas.openxmlformats.org/officeDocument/2006/relationships/image" Target="../media/image183.wmf"/><Relationship Id="rId15" Type="http://schemas.openxmlformats.org/officeDocument/2006/relationships/oleObject" Target="../embeddings/oleObject182.bin"/><Relationship Id="rId14" Type="http://schemas.openxmlformats.org/officeDocument/2006/relationships/image" Target="../media/image182.emf"/><Relationship Id="rId13" Type="http://schemas.openxmlformats.org/officeDocument/2006/relationships/oleObject" Target="../embeddings/oleObject181.bin"/><Relationship Id="rId12" Type="http://schemas.openxmlformats.org/officeDocument/2006/relationships/image" Target="../media/image181.emf"/><Relationship Id="rId11" Type="http://schemas.openxmlformats.org/officeDocument/2006/relationships/oleObject" Target="../embeddings/oleObject180.bin"/><Relationship Id="rId10" Type="http://schemas.openxmlformats.org/officeDocument/2006/relationships/image" Target="../media/image180.emf"/><Relationship Id="rId1" Type="http://schemas.openxmlformats.org/officeDocument/2006/relationships/oleObject" Target="../embeddings/oleObject175.bin"/></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94.bin"/><Relationship Id="rId8" Type="http://schemas.openxmlformats.org/officeDocument/2006/relationships/image" Target="../media/image194.wmf"/><Relationship Id="rId7" Type="http://schemas.openxmlformats.org/officeDocument/2006/relationships/oleObject" Target="../embeddings/oleObject193.bin"/><Relationship Id="rId6" Type="http://schemas.openxmlformats.org/officeDocument/2006/relationships/image" Target="../media/image193.wmf"/><Relationship Id="rId5" Type="http://schemas.openxmlformats.org/officeDocument/2006/relationships/oleObject" Target="../embeddings/oleObject192.bin"/><Relationship Id="rId4" Type="http://schemas.openxmlformats.org/officeDocument/2006/relationships/image" Target="../media/image192.wmf"/><Relationship Id="rId32" Type="http://schemas.openxmlformats.org/officeDocument/2006/relationships/vmlDrawing" Target="../drawings/vmlDrawing23.vml"/><Relationship Id="rId31" Type="http://schemas.openxmlformats.org/officeDocument/2006/relationships/slideLayout" Target="../slideLayouts/slideLayout6.xml"/><Relationship Id="rId30" Type="http://schemas.openxmlformats.org/officeDocument/2006/relationships/image" Target="../media/image205.wmf"/><Relationship Id="rId3" Type="http://schemas.openxmlformats.org/officeDocument/2006/relationships/oleObject" Target="../embeddings/oleObject191.bin"/><Relationship Id="rId29" Type="http://schemas.openxmlformats.org/officeDocument/2006/relationships/oleObject" Target="../embeddings/oleObject204.bin"/><Relationship Id="rId28" Type="http://schemas.openxmlformats.org/officeDocument/2006/relationships/image" Target="../media/image204.emf"/><Relationship Id="rId27" Type="http://schemas.openxmlformats.org/officeDocument/2006/relationships/oleObject" Target="../embeddings/oleObject203.bin"/><Relationship Id="rId26" Type="http://schemas.openxmlformats.org/officeDocument/2006/relationships/image" Target="../media/image203.emf"/><Relationship Id="rId25" Type="http://schemas.openxmlformats.org/officeDocument/2006/relationships/oleObject" Target="../embeddings/oleObject202.bin"/><Relationship Id="rId24" Type="http://schemas.openxmlformats.org/officeDocument/2006/relationships/image" Target="../media/image202.emf"/><Relationship Id="rId23" Type="http://schemas.openxmlformats.org/officeDocument/2006/relationships/oleObject" Target="../embeddings/oleObject201.bin"/><Relationship Id="rId22" Type="http://schemas.openxmlformats.org/officeDocument/2006/relationships/image" Target="../media/image201.emf"/><Relationship Id="rId21" Type="http://schemas.openxmlformats.org/officeDocument/2006/relationships/oleObject" Target="../embeddings/oleObject200.bin"/><Relationship Id="rId20" Type="http://schemas.openxmlformats.org/officeDocument/2006/relationships/image" Target="../media/image200.emf"/><Relationship Id="rId2" Type="http://schemas.openxmlformats.org/officeDocument/2006/relationships/image" Target="../media/image191.wmf"/><Relationship Id="rId19" Type="http://schemas.openxmlformats.org/officeDocument/2006/relationships/oleObject" Target="../embeddings/oleObject199.bin"/><Relationship Id="rId18" Type="http://schemas.openxmlformats.org/officeDocument/2006/relationships/image" Target="../media/image199.emf"/><Relationship Id="rId17" Type="http://schemas.openxmlformats.org/officeDocument/2006/relationships/oleObject" Target="../embeddings/oleObject198.bin"/><Relationship Id="rId16" Type="http://schemas.openxmlformats.org/officeDocument/2006/relationships/image" Target="../media/image198.emf"/><Relationship Id="rId15" Type="http://schemas.openxmlformats.org/officeDocument/2006/relationships/oleObject" Target="../embeddings/oleObject197.bin"/><Relationship Id="rId14" Type="http://schemas.openxmlformats.org/officeDocument/2006/relationships/image" Target="../media/image197.wmf"/><Relationship Id="rId13" Type="http://schemas.openxmlformats.org/officeDocument/2006/relationships/oleObject" Target="../embeddings/oleObject196.bin"/><Relationship Id="rId12" Type="http://schemas.openxmlformats.org/officeDocument/2006/relationships/image" Target="../media/image196.wmf"/><Relationship Id="rId11" Type="http://schemas.openxmlformats.org/officeDocument/2006/relationships/oleObject" Target="../embeddings/oleObject195.bin"/><Relationship Id="rId10" Type="http://schemas.openxmlformats.org/officeDocument/2006/relationships/image" Target="../media/image195.wmf"/><Relationship Id="rId1" Type="http://schemas.openxmlformats.org/officeDocument/2006/relationships/oleObject" Target="../embeddings/oleObject190.bin"/></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209.bin"/><Relationship Id="rId8" Type="http://schemas.openxmlformats.org/officeDocument/2006/relationships/image" Target="../media/image208.emf"/><Relationship Id="rId7" Type="http://schemas.openxmlformats.org/officeDocument/2006/relationships/oleObject" Target="../embeddings/oleObject208.bin"/><Relationship Id="rId6" Type="http://schemas.openxmlformats.org/officeDocument/2006/relationships/image" Target="../media/image207.wmf"/><Relationship Id="rId5" Type="http://schemas.openxmlformats.org/officeDocument/2006/relationships/oleObject" Target="../embeddings/oleObject207.bin"/><Relationship Id="rId40" Type="http://schemas.openxmlformats.org/officeDocument/2006/relationships/vmlDrawing" Target="../drawings/vmlDrawing24.vml"/><Relationship Id="rId4" Type="http://schemas.openxmlformats.org/officeDocument/2006/relationships/image" Target="../media/image206.wmf"/><Relationship Id="rId39" Type="http://schemas.openxmlformats.org/officeDocument/2006/relationships/slideLayout" Target="../slideLayouts/slideLayout7.xml"/><Relationship Id="rId38" Type="http://schemas.openxmlformats.org/officeDocument/2006/relationships/image" Target="../media/image223.wmf"/><Relationship Id="rId37" Type="http://schemas.openxmlformats.org/officeDocument/2006/relationships/oleObject" Target="../embeddings/oleObject223.bin"/><Relationship Id="rId36" Type="http://schemas.openxmlformats.org/officeDocument/2006/relationships/image" Target="../media/image222.emf"/><Relationship Id="rId35" Type="http://schemas.openxmlformats.org/officeDocument/2006/relationships/oleObject" Target="../embeddings/oleObject222.bin"/><Relationship Id="rId34" Type="http://schemas.openxmlformats.org/officeDocument/2006/relationships/image" Target="../media/image221.emf"/><Relationship Id="rId33" Type="http://schemas.openxmlformats.org/officeDocument/2006/relationships/oleObject" Target="../embeddings/oleObject221.bin"/><Relationship Id="rId32" Type="http://schemas.openxmlformats.org/officeDocument/2006/relationships/image" Target="../media/image220.emf"/><Relationship Id="rId31" Type="http://schemas.openxmlformats.org/officeDocument/2006/relationships/oleObject" Target="../embeddings/oleObject220.bin"/><Relationship Id="rId30" Type="http://schemas.openxmlformats.org/officeDocument/2006/relationships/image" Target="../media/image219.emf"/><Relationship Id="rId3" Type="http://schemas.openxmlformats.org/officeDocument/2006/relationships/oleObject" Target="../embeddings/oleObject206.bin"/><Relationship Id="rId29" Type="http://schemas.openxmlformats.org/officeDocument/2006/relationships/oleObject" Target="../embeddings/oleObject219.bin"/><Relationship Id="rId28" Type="http://schemas.openxmlformats.org/officeDocument/2006/relationships/image" Target="../media/image218.emf"/><Relationship Id="rId27" Type="http://schemas.openxmlformats.org/officeDocument/2006/relationships/oleObject" Target="../embeddings/oleObject218.bin"/><Relationship Id="rId26" Type="http://schemas.openxmlformats.org/officeDocument/2006/relationships/image" Target="../media/image217.emf"/><Relationship Id="rId25" Type="http://schemas.openxmlformats.org/officeDocument/2006/relationships/oleObject" Target="../embeddings/oleObject217.bin"/><Relationship Id="rId24" Type="http://schemas.openxmlformats.org/officeDocument/2006/relationships/image" Target="../media/image216.emf"/><Relationship Id="rId23" Type="http://schemas.openxmlformats.org/officeDocument/2006/relationships/oleObject" Target="../embeddings/oleObject216.bin"/><Relationship Id="rId22" Type="http://schemas.openxmlformats.org/officeDocument/2006/relationships/image" Target="../media/image215.wmf"/><Relationship Id="rId21" Type="http://schemas.openxmlformats.org/officeDocument/2006/relationships/oleObject" Target="../embeddings/oleObject215.bin"/><Relationship Id="rId20" Type="http://schemas.openxmlformats.org/officeDocument/2006/relationships/image" Target="../media/image214.wmf"/><Relationship Id="rId2" Type="http://schemas.openxmlformats.org/officeDocument/2006/relationships/image" Target="../media/image2.wmf"/><Relationship Id="rId19" Type="http://schemas.openxmlformats.org/officeDocument/2006/relationships/oleObject" Target="../embeddings/oleObject214.bin"/><Relationship Id="rId18" Type="http://schemas.openxmlformats.org/officeDocument/2006/relationships/image" Target="../media/image213.wmf"/><Relationship Id="rId17" Type="http://schemas.openxmlformats.org/officeDocument/2006/relationships/oleObject" Target="../embeddings/oleObject213.bin"/><Relationship Id="rId16" Type="http://schemas.openxmlformats.org/officeDocument/2006/relationships/image" Target="../media/image212.wmf"/><Relationship Id="rId15" Type="http://schemas.openxmlformats.org/officeDocument/2006/relationships/oleObject" Target="../embeddings/oleObject212.bin"/><Relationship Id="rId14" Type="http://schemas.openxmlformats.org/officeDocument/2006/relationships/image" Target="../media/image211.emf"/><Relationship Id="rId13" Type="http://schemas.openxmlformats.org/officeDocument/2006/relationships/oleObject" Target="../embeddings/oleObject211.bin"/><Relationship Id="rId12" Type="http://schemas.openxmlformats.org/officeDocument/2006/relationships/image" Target="../media/image210.wmf"/><Relationship Id="rId11" Type="http://schemas.openxmlformats.org/officeDocument/2006/relationships/oleObject" Target="../embeddings/oleObject210.bin"/><Relationship Id="rId10" Type="http://schemas.openxmlformats.org/officeDocument/2006/relationships/image" Target="../media/image209.emf"/><Relationship Id="rId1" Type="http://schemas.openxmlformats.org/officeDocument/2006/relationships/oleObject" Target="../embeddings/oleObject205.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228.bin"/><Relationship Id="rId8" Type="http://schemas.openxmlformats.org/officeDocument/2006/relationships/image" Target="../media/image227.wmf"/><Relationship Id="rId7" Type="http://schemas.openxmlformats.org/officeDocument/2006/relationships/oleObject" Target="../embeddings/oleObject227.bin"/><Relationship Id="rId6" Type="http://schemas.openxmlformats.org/officeDocument/2006/relationships/image" Target="../media/image226.wmf"/><Relationship Id="rId5" Type="http://schemas.openxmlformats.org/officeDocument/2006/relationships/oleObject" Target="../embeddings/oleObject226.bin"/><Relationship Id="rId4" Type="http://schemas.openxmlformats.org/officeDocument/2006/relationships/image" Target="../media/image225.wmf"/><Relationship Id="rId3" Type="http://schemas.openxmlformats.org/officeDocument/2006/relationships/oleObject" Target="../embeddings/oleObject225.bin"/><Relationship Id="rId26" Type="http://schemas.openxmlformats.org/officeDocument/2006/relationships/vmlDrawing" Target="../drawings/vmlDrawing25.vml"/><Relationship Id="rId25" Type="http://schemas.openxmlformats.org/officeDocument/2006/relationships/slideLayout" Target="../slideLayouts/slideLayout7.xml"/><Relationship Id="rId24" Type="http://schemas.openxmlformats.org/officeDocument/2006/relationships/image" Target="../media/image234.wmf"/><Relationship Id="rId23" Type="http://schemas.openxmlformats.org/officeDocument/2006/relationships/oleObject" Target="../embeddings/oleObject235.bin"/><Relationship Id="rId22" Type="http://schemas.openxmlformats.org/officeDocument/2006/relationships/image" Target="../media/image233.wmf"/><Relationship Id="rId21" Type="http://schemas.openxmlformats.org/officeDocument/2006/relationships/oleObject" Target="../embeddings/oleObject234.bin"/><Relationship Id="rId20" Type="http://schemas.openxmlformats.org/officeDocument/2006/relationships/image" Target="../media/image232.wmf"/><Relationship Id="rId2" Type="http://schemas.openxmlformats.org/officeDocument/2006/relationships/image" Target="../media/image224.wmf"/><Relationship Id="rId19" Type="http://schemas.openxmlformats.org/officeDocument/2006/relationships/oleObject" Target="../embeddings/oleObject233.bin"/><Relationship Id="rId18" Type="http://schemas.openxmlformats.org/officeDocument/2006/relationships/image" Target="../media/image215.wmf"/><Relationship Id="rId17" Type="http://schemas.openxmlformats.org/officeDocument/2006/relationships/oleObject" Target="../embeddings/oleObject232.bin"/><Relationship Id="rId16" Type="http://schemas.openxmlformats.org/officeDocument/2006/relationships/image" Target="../media/image231.wmf"/><Relationship Id="rId15" Type="http://schemas.openxmlformats.org/officeDocument/2006/relationships/oleObject" Target="../embeddings/oleObject231.bin"/><Relationship Id="rId14" Type="http://schemas.openxmlformats.org/officeDocument/2006/relationships/image" Target="../media/image230.wmf"/><Relationship Id="rId13" Type="http://schemas.openxmlformats.org/officeDocument/2006/relationships/oleObject" Target="../embeddings/oleObject230.bin"/><Relationship Id="rId12" Type="http://schemas.openxmlformats.org/officeDocument/2006/relationships/image" Target="../media/image229.wmf"/><Relationship Id="rId11" Type="http://schemas.openxmlformats.org/officeDocument/2006/relationships/oleObject" Target="../embeddings/oleObject229.bin"/><Relationship Id="rId10" Type="http://schemas.openxmlformats.org/officeDocument/2006/relationships/image" Target="../media/image228.wmf"/><Relationship Id="rId1" Type="http://schemas.openxmlformats.org/officeDocument/2006/relationships/oleObject" Target="../embeddings/oleObject224.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240.bin"/><Relationship Id="rId8" Type="http://schemas.openxmlformats.org/officeDocument/2006/relationships/image" Target="../media/image238.wmf"/><Relationship Id="rId7" Type="http://schemas.openxmlformats.org/officeDocument/2006/relationships/oleObject" Target="../embeddings/oleObject239.bin"/><Relationship Id="rId6" Type="http://schemas.openxmlformats.org/officeDocument/2006/relationships/image" Target="../media/image237.wmf"/><Relationship Id="rId5" Type="http://schemas.openxmlformats.org/officeDocument/2006/relationships/oleObject" Target="../embeddings/oleObject238.bin"/><Relationship Id="rId4" Type="http://schemas.openxmlformats.org/officeDocument/2006/relationships/image" Target="../media/image236.wmf"/><Relationship Id="rId3" Type="http://schemas.openxmlformats.org/officeDocument/2006/relationships/oleObject" Target="../embeddings/oleObject237.bin"/><Relationship Id="rId22" Type="http://schemas.openxmlformats.org/officeDocument/2006/relationships/vmlDrawing" Target="../drawings/vmlDrawing26.vml"/><Relationship Id="rId21" Type="http://schemas.openxmlformats.org/officeDocument/2006/relationships/slideLayout" Target="../slideLayouts/slideLayout6.xml"/><Relationship Id="rId20" Type="http://schemas.openxmlformats.org/officeDocument/2006/relationships/image" Target="../media/image3.wmf"/><Relationship Id="rId2" Type="http://schemas.openxmlformats.org/officeDocument/2006/relationships/image" Target="../media/image235.emf"/><Relationship Id="rId19" Type="http://schemas.openxmlformats.org/officeDocument/2006/relationships/oleObject" Target="../embeddings/oleObject245.bin"/><Relationship Id="rId18" Type="http://schemas.openxmlformats.org/officeDocument/2006/relationships/image" Target="../media/image243.wmf"/><Relationship Id="rId17" Type="http://schemas.openxmlformats.org/officeDocument/2006/relationships/oleObject" Target="../embeddings/oleObject244.bin"/><Relationship Id="rId16" Type="http://schemas.openxmlformats.org/officeDocument/2006/relationships/image" Target="../media/image242.wmf"/><Relationship Id="rId15" Type="http://schemas.openxmlformats.org/officeDocument/2006/relationships/oleObject" Target="../embeddings/oleObject243.bin"/><Relationship Id="rId14" Type="http://schemas.openxmlformats.org/officeDocument/2006/relationships/image" Target="../media/image241.wmf"/><Relationship Id="rId13" Type="http://schemas.openxmlformats.org/officeDocument/2006/relationships/oleObject" Target="../embeddings/oleObject242.bin"/><Relationship Id="rId12" Type="http://schemas.openxmlformats.org/officeDocument/2006/relationships/image" Target="../media/image240.wmf"/><Relationship Id="rId11" Type="http://schemas.openxmlformats.org/officeDocument/2006/relationships/oleObject" Target="../embeddings/oleObject241.bin"/><Relationship Id="rId10" Type="http://schemas.openxmlformats.org/officeDocument/2006/relationships/image" Target="../media/image239.wmf"/><Relationship Id="rId1" Type="http://schemas.openxmlformats.org/officeDocument/2006/relationships/oleObject" Target="../embeddings/oleObject236.bin"/></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47.wmf"/><Relationship Id="rId7" Type="http://schemas.openxmlformats.org/officeDocument/2006/relationships/oleObject" Target="../embeddings/oleObject249.bin"/><Relationship Id="rId6" Type="http://schemas.openxmlformats.org/officeDocument/2006/relationships/image" Target="../media/image246.wmf"/><Relationship Id="rId5" Type="http://schemas.openxmlformats.org/officeDocument/2006/relationships/oleObject" Target="../embeddings/oleObject248.bin"/><Relationship Id="rId4" Type="http://schemas.openxmlformats.org/officeDocument/2006/relationships/image" Target="../media/image245.emf"/><Relationship Id="rId3" Type="http://schemas.openxmlformats.org/officeDocument/2006/relationships/oleObject" Target="../embeddings/oleObject247.bin"/><Relationship Id="rId2" Type="http://schemas.openxmlformats.org/officeDocument/2006/relationships/image" Target="../media/image244.wmf"/><Relationship Id="rId10" Type="http://schemas.openxmlformats.org/officeDocument/2006/relationships/vmlDrawing" Target="../drawings/vmlDrawing27.vml"/><Relationship Id="rId1" Type="http://schemas.openxmlformats.org/officeDocument/2006/relationships/oleObject" Target="../embeddings/oleObject246.bin"/></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32.xml"/><Relationship Id="rId5" Type="http://schemas.openxmlformats.org/officeDocument/2006/relationships/slide" Target="slide7.xml"/><Relationship Id="rId4" Type="http://schemas.openxmlformats.org/officeDocument/2006/relationships/slide" Target="slide15.xml"/><Relationship Id="rId3" Type="http://schemas.openxmlformats.org/officeDocument/2006/relationships/slide" Target="slide28.xml"/><Relationship Id="rId2" Type="http://schemas.openxmlformats.org/officeDocument/2006/relationships/slide" Target="slide30.xml"/><Relationship Id="rId1" Type="http://schemas.openxmlformats.org/officeDocument/2006/relationships/slide" Target="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7.xml"/><Relationship Id="rId2" Type="http://schemas.openxmlformats.org/officeDocument/2006/relationships/image" Target="../media/image248.emf"/><Relationship Id="rId1" Type="http://schemas.openxmlformats.org/officeDocument/2006/relationships/oleObject" Target="../embeddings/oleObject250.bin"/></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7.xml"/><Relationship Id="rId4" Type="http://schemas.openxmlformats.org/officeDocument/2006/relationships/image" Target="../media/image250.emf"/><Relationship Id="rId3" Type="http://schemas.openxmlformats.org/officeDocument/2006/relationships/oleObject" Target="../embeddings/oleObject252.bin"/><Relationship Id="rId2" Type="http://schemas.openxmlformats.org/officeDocument/2006/relationships/image" Target="../media/image249.emf"/><Relationship Id="rId1" Type="http://schemas.openxmlformats.org/officeDocument/2006/relationships/oleObject" Target="../embeddings/oleObject251.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7.xml"/><Relationship Id="rId2" Type="http://schemas.openxmlformats.org/officeDocument/2006/relationships/image" Target="../media/image251.wmf"/><Relationship Id="rId1" Type="http://schemas.openxmlformats.org/officeDocument/2006/relationships/oleObject" Target="../embeddings/oleObject25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9" Type="http://schemas.openxmlformats.org/officeDocument/2006/relationships/slide" Target="slide42.xml"/><Relationship Id="rId8" Type="http://schemas.openxmlformats.org/officeDocument/2006/relationships/slide" Target="slide91.xml"/><Relationship Id="rId7" Type="http://schemas.openxmlformats.org/officeDocument/2006/relationships/slide" Target="slide22.xml"/><Relationship Id="rId6" Type="http://schemas.openxmlformats.org/officeDocument/2006/relationships/slide" Target="slide32.xml"/><Relationship Id="rId5" Type="http://schemas.openxmlformats.org/officeDocument/2006/relationships/slide" Target="slide77.xml"/><Relationship Id="rId4" Type="http://schemas.openxmlformats.org/officeDocument/2006/relationships/slide" Target="slide61.xml"/><Relationship Id="rId3" Type="http://schemas.openxmlformats.org/officeDocument/2006/relationships/slide" Target="slide26.xml"/><Relationship Id="rId2" Type="http://schemas.openxmlformats.org/officeDocument/2006/relationships/slide" Target="slide4.xml"/><Relationship Id="rId10" Type="http://schemas.openxmlformats.org/officeDocument/2006/relationships/slideLayout" Target="../slideLayouts/slideLayout7.xml"/><Relationship Id="rId1" Type="http://schemas.openxmlformats.org/officeDocument/2006/relationships/slide" Target="slide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55.emf"/><Relationship Id="rId7" Type="http://schemas.openxmlformats.org/officeDocument/2006/relationships/oleObject" Target="../embeddings/oleObject257.bin"/><Relationship Id="rId6" Type="http://schemas.openxmlformats.org/officeDocument/2006/relationships/image" Target="../media/image254.emf"/><Relationship Id="rId5" Type="http://schemas.openxmlformats.org/officeDocument/2006/relationships/oleObject" Target="../embeddings/oleObject256.bin"/><Relationship Id="rId4" Type="http://schemas.openxmlformats.org/officeDocument/2006/relationships/image" Target="../media/image253.emf"/><Relationship Id="rId3" Type="http://schemas.openxmlformats.org/officeDocument/2006/relationships/oleObject" Target="../embeddings/oleObject255.bin"/><Relationship Id="rId2" Type="http://schemas.openxmlformats.org/officeDocument/2006/relationships/image" Target="../media/image252.emf"/><Relationship Id="rId10" Type="http://schemas.openxmlformats.org/officeDocument/2006/relationships/vmlDrawing" Target="../drawings/vmlDrawing31.vml"/><Relationship Id="rId1" Type="http://schemas.openxmlformats.org/officeDocument/2006/relationships/oleObject" Target="../embeddings/oleObject254.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262.bin"/><Relationship Id="rId8" Type="http://schemas.openxmlformats.org/officeDocument/2006/relationships/image" Target="../media/image259.emf"/><Relationship Id="rId7" Type="http://schemas.openxmlformats.org/officeDocument/2006/relationships/oleObject" Target="../embeddings/oleObject261.bin"/><Relationship Id="rId6" Type="http://schemas.openxmlformats.org/officeDocument/2006/relationships/image" Target="../media/image258.emf"/><Relationship Id="rId5" Type="http://schemas.openxmlformats.org/officeDocument/2006/relationships/oleObject" Target="../embeddings/oleObject260.bin"/><Relationship Id="rId4" Type="http://schemas.openxmlformats.org/officeDocument/2006/relationships/image" Target="../media/image257.emf"/><Relationship Id="rId3" Type="http://schemas.openxmlformats.org/officeDocument/2006/relationships/oleObject" Target="../embeddings/oleObject259.bin"/><Relationship Id="rId2" Type="http://schemas.openxmlformats.org/officeDocument/2006/relationships/image" Target="../media/image256.emf"/><Relationship Id="rId12" Type="http://schemas.openxmlformats.org/officeDocument/2006/relationships/vmlDrawing" Target="../drawings/vmlDrawing32.vml"/><Relationship Id="rId11" Type="http://schemas.openxmlformats.org/officeDocument/2006/relationships/slideLayout" Target="../slideLayouts/slideLayout7.xml"/><Relationship Id="rId10" Type="http://schemas.openxmlformats.org/officeDocument/2006/relationships/image" Target="../media/image260.emf"/><Relationship Id="rId1" Type="http://schemas.openxmlformats.org/officeDocument/2006/relationships/oleObject" Target="../embeddings/oleObject258.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267.bin"/><Relationship Id="rId8" Type="http://schemas.openxmlformats.org/officeDocument/2006/relationships/image" Target="../media/image264.emf"/><Relationship Id="rId7" Type="http://schemas.openxmlformats.org/officeDocument/2006/relationships/oleObject" Target="../embeddings/oleObject266.bin"/><Relationship Id="rId6" Type="http://schemas.openxmlformats.org/officeDocument/2006/relationships/image" Target="../media/image263.emf"/><Relationship Id="rId5" Type="http://schemas.openxmlformats.org/officeDocument/2006/relationships/oleObject" Target="../embeddings/oleObject265.bin"/><Relationship Id="rId4" Type="http://schemas.openxmlformats.org/officeDocument/2006/relationships/image" Target="../media/image262.emf"/><Relationship Id="rId3" Type="http://schemas.openxmlformats.org/officeDocument/2006/relationships/oleObject" Target="../embeddings/oleObject264.bin"/><Relationship Id="rId2" Type="http://schemas.openxmlformats.org/officeDocument/2006/relationships/image" Target="../media/image261.emf"/><Relationship Id="rId16" Type="http://schemas.openxmlformats.org/officeDocument/2006/relationships/vmlDrawing" Target="../drawings/vmlDrawing33.vml"/><Relationship Id="rId15" Type="http://schemas.openxmlformats.org/officeDocument/2006/relationships/slideLayout" Target="../slideLayouts/slideLayout7.xml"/><Relationship Id="rId14" Type="http://schemas.openxmlformats.org/officeDocument/2006/relationships/image" Target="../media/image267.emf"/><Relationship Id="rId13" Type="http://schemas.openxmlformats.org/officeDocument/2006/relationships/oleObject" Target="../embeddings/oleObject269.bin"/><Relationship Id="rId12" Type="http://schemas.openxmlformats.org/officeDocument/2006/relationships/image" Target="../media/image266.emf"/><Relationship Id="rId11" Type="http://schemas.openxmlformats.org/officeDocument/2006/relationships/oleObject" Target="../embeddings/oleObject268.bin"/><Relationship Id="rId10" Type="http://schemas.openxmlformats.org/officeDocument/2006/relationships/image" Target="../media/image265.emf"/><Relationship Id="rId1" Type="http://schemas.openxmlformats.org/officeDocument/2006/relationships/oleObject" Target="../embeddings/oleObject263.bin"/></Relationships>
</file>

<file path=ppt/slides/_rels/slide57.xml.rels><?xml version="1.0" encoding="UTF-8" standalone="yes"?>
<Relationships xmlns="http://schemas.openxmlformats.org/package/2006/relationships"><Relationship Id="rId9" Type="http://schemas.openxmlformats.org/officeDocument/2006/relationships/oleObject" Target="../embeddings/oleObject274.bin"/><Relationship Id="rId8" Type="http://schemas.openxmlformats.org/officeDocument/2006/relationships/image" Target="../media/image271.wmf"/><Relationship Id="rId7" Type="http://schemas.openxmlformats.org/officeDocument/2006/relationships/oleObject" Target="../embeddings/oleObject273.bin"/><Relationship Id="rId6" Type="http://schemas.openxmlformats.org/officeDocument/2006/relationships/image" Target="../media/image270.emf"/><Relationship Id="rId5" Type="http://schemas.openxmlformats.org/officeDocument/2006/relationships/oleObject" Target="../embeddings/oleObject272.bin"/><Relationship Id="rId4" Type="http://schemas.openxmlformats.org/officeDocument/2006/relationships/image" Target="../media/image269.wmf"/><Relationship Id="rId30" Type="http://schemas.openxmlformats.org/officeDocument/2006/relationships/vmlDrawing" Target="../drawings/vmlDrawing34.vml"/><Relationship Id="rId3" Type="http://schemas.openxmlformats.org/officeDocument/2006/relationships/oleObject" Target="../embeddings/oleObject271.bin"/><Relationship Id="rId29" Type="http://schemas.openxmlformats.org/officeDocument/2006/relationships/slideLayout" Target="../slideLayouts/slideLayout7.xml"/><Relationship Id="rId28" Type="http://schemas.openxmlformats.org/officeDocument/2006/relationships/image" Target="../media/image281.emf"/><Relationship Id="rId27" Type="http://schemas.openxmlformats.org/officeDocument/2006/relationships/oleObject" Target="../embeddings/oleObject283.bin"/><Relationship Id="rId26" Type="http://schemas.openxmlformats.org/officeDocument/2006/relationships/image" Target="../media/image280.emf"/><Relationship Id="rId25" Type="http://schemas.openxmlformats.org/officeDocument/2006/relationships/oleObject" Target="../embeddings/oleObject282.bin"/><Relationship Id="rId24" Type="http://schemas.openxmlformats.org/officeDocument/2006/relationships/image" Target="../media/image279.emf"/><Relationship Id="rId23" Type="http://schemas.openxmlformats.org/officeDocument/2006/relationships/oleObject" Target="../embeddings/oleObject281.bin"/><Relationship Id="rId22" Type="http://schemas.openxmlformats.org/officeDocument/2006/relationships/image" Target="../media/image278.emf"/><Relationship Id="rId21" Type="http://schemas.openxmlformats.org/officeDocument/2006/relationships/oleObject" Target="../embeddings/oleObject280.bin"/><Relationship Id="rId20" Type="http://schemas.openxmlformats.org/officeDocument/2006/relationships/image" Target="../media/image277.emf"/><Relationship Id="rId2" Type="http://schemas.openxmlformats.org/officeDocument/2006/relationships/image" Target="../media/image268.wmf"/><Relationship Id="rId19" Type="http://schemas.openxmlformats.org/officeDocument/2006/relationships/oleObject" Target="../embeddings/oleObject279.bin"/><Relationship Id="rId18" Type="http://schemas.openxmlformats.org/officeDocument/2006/relationships/image" Target="../media/image276.emf"/><Relationship Id="rId17" Type="http://schemas.openxmlformats.org/officeDocument/2006/relationships/oleObject" Target="../embeddings/oleObject278.bin"/><Relationship Id="rId16" Type="http://schemas.openxmlformats.org/officeDocument/2006/relationships/image" Target="../media/image275.emf"/><Relationship Id="rId15" Type="http://schemas.openxmlformats.org/officeDocument/2006/relationships/oleObject" Target="../embeddings/oleObject277.bin"/><Relationship Id="rId14" Type="http://schemas.openxmlformats.org/officeDocument/2006/relationships/image" Target="../media/image274.emf"/><Relationship Id="rId13" Type="http://schemas.openxmlformats.org/officeDocument/2006/relationships/oleObject" Target="../embeddings/oleObject276.bin"/><Relationship Id="rId12" Type="http://schemas.openxmlformats.org/officeDocument/2006/relationships/image" Target="../media/image273.wmf"/><Relationship Id="rId11" Type="http://schemas.openxmlformats.org/officeDocument/2006/relationships/oleObject" Target="../embeddings/oleObject275.bin"/><Relationship Id="rId10" Type="http://schemas.openxmlformats.org/officeDocument/2006/relationships/image" Target="../media/image272.emf"/><Relationship Id="rId1" Type="http://schemas.openxmlformats.org/officeDocument/2006/relationships/oleObject" Target="../embeddings/oleObject270.bin"/></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288.bin"/><Relationship Id="rId8" Type="http://schemas.openxmlformats.org/officeDocument/2006/relationships/image" Target="../media/image285.wmf"/><Relationship Id="rId7" Type="http://schemas.openxmlformats.org/officeDocument/2006/relationships/oleObject" Target="../embeddings/oleObject287.bin"/><Relationship Id="rId6" Type="http://schemas.openxmlformats.org/officeDocument/2006/relationships/image" Target="../media/image284.emf"/><Relationship Id="rId5" Type="http://schemas.openxmlformats.org/officeDocument/2006/relationships/oleObject" Target="../embeddings/oleObject286.bin"/><Relationship Id="rId4" Type="http://schemas.openxmlformats.org/officeDocument/2006/relationships/image" Target="../media/image283.wmf"/><Relationship Id="rId32" Type="http://schemas.openxmlformats.org/officeDocument/2006/relationships/vmlDrawing" Target="../drawings/vmlDrawing35.vml"/><Relationship Id="rId31" Type="http://schemas.openxmlformats.org/officeDocument/2006/relationships/slideLayout" Target="../slideLayouts/slideLayout7.xml"/><Relationship Id="rId30" Type="http://schemas.openxmlformats.org/officeDocument/2006/relationships/image" Target="../media/image296.emf"/><Relationship Id="rId3" Type="http://schemas.openxmlformats.org/officeDocument/2006/relationships/oleObject" Target="../embeddings/oleObject285.bin"/><Relationship Id="rId29" Type="http://schemas.openxmlformats.org/officeDocument/2006/relationships/oleObject" Target="../embeddings/oleObject298.bin"/><Relationship Id="rId28" Type="http://schemas.openxmlformats.org/officeDocument/2006/relationships/image" Target="../media/image295.emf"/><Relationship Id="rId27" Type="http://schemas.openxmlformats.org/officeDocument/2006/relationships/oleObject" Target="../embeddings/oleObject297.bin"/><Relationship Id="rId26" Type="http://schemas.openxmlformats.org/officeDocument/2006/relationships/image" Target="../media/image294.emf"/><Relationship Id="rId25" Type="http://schemas.openxmlformats.org/officeDocument/2006/relationships/oleObject" Target="../embeddings/oleObject296.bin"/><Relationship Id="rId24" Type="http://schemas.openxmlformats.org/officeDocument/2006/relationships/image" Target="../media/image293.emf"/><Relationship Id="rId23" Type="http://schemas.openxmlformats.org/officeDocument/2006/relationships/oleObject" Target="../embeddings/oleObject295.bin"/><Relationship Id="rId22" Type="http://schemas.openxmlformats.org/officeDocument/2006/relationships/image" Target="../media/image292.emf"/><Relationship Id="rId21" Type="http://schemas.openxmlformats.org/officeDocument/2006/relationships/oleObject" Target="../embeddings/oleObject294.bin"/><Relationship Id="rId20" Type="http://schemas.openxmlformats.org/officeDocument/2006/relationships/image" Target="../media/image291.emf"/><Relationship Id="rId2" Type="http://schemas.openxmlformats.org/officeDocument/2006/relationships/image" Target="../media/image282.wmf"/><Relationship Id="rId19" Type="http://schemas.openxmlformats.org/officeDocument/2006/relationships/oleObject" Target="../embeddings/oleObject293.bin"/><Relationship Id="rId18" Type="http://schemas.openxmlformats.org/officeDocument/2006/relationships/image" Target="../media/image290.emf"/><Relationship Id="rId17" Type="http://schemas.openxmlformats.org/officeDocument/2006/relationships/oleObject" Target="../embeddings/oleObject292.bin"/><Relationship Id="rId16" Type="http://schemas.openxmlformats.org/officeDocument/2006/relationships/image" Target="../media/image289.emf"/><Relationship Id="rId15" Type="http://schemas.openxmlformats.org/officeDocument/2006/relationships/oleObject" Target="../embeddings/oleObject291.bin"/><Relationship Id="rId14" Type="http://schemas.openxmlformats.org/officeDocument/2006/relationships/image" Target="../media/image288.emf"/><Relationship Id="rId13" Type="http://schemas.openxmlformats.org/officeDocument/2006/relationships/oleObject" Target="../embeddings/oleObject290.bin"/><Relationship Id="rId12" Type="http://schemas.openxmlformats.org/officeDocument/2006/relationships/image" Target="../media/image287.emf"/><Relationship Id="rId11" Type="http://schemas.openxmlformats.org/officeDocument/2006/relationships/oleObject" Target="../embeddings/oleObject289.bin"/><Relationship Id="rId10" Type="http://schemas.openxmlformats.org/officeDocument/2006/relationships/image" Target="../media/image286.emf"/><Relationship Id="rId1" Type="http://schemas.openxmlformats.org/officeDocument/2006/relationships/oleObject" Target="../embeddings/oleObject284.bin"/></Relationships>
</file>

<file path=ppt/slides/_rels/slide59.xml.rels><?xml version="1.0" encoding="UTF-8" standalone="yes"?>
<Relationships xmlns="http://schemas.openxmlformats.org/package/2006/relationships"><Relationship Id="rId9" Type="http://schemas.openxmlformats.org/officeDocument/2006/relationships/image" Target="../media/image301.emf"/><Relationship Id="rId8" Type="http://schemas.openxmlformats.org/officeDocument/2006/relationships/oleObject" Target="../embeddings/oleObject302.bin"/><Relationship Id="rId7" Type="http://schemas.openxmlformats.org/officeDocument/2006/relationships/image" Target="../media/image300.wmf"/><Relationship Id="rId6" Type="http://schemas.openxmlformats.org/officeDocument/2006/relationships/oleObject" Target="../embeddings/oleObject301.bin"/><Relationship Id="rId5" Type="http://schemas.openxmlformats.org/officeDocument/2006/relationships/image" Target="../media/image299.emf"/><Relationship Id="rId4" Type="http://schemas.openxmlformats.org/officeDocument/2006/relationships/oleObject" Target="../embeddings/oleObject300.bin"/><Relationship Id="rId3" Type="http://schemas.openxmlformats.org/officeDocument/2006/relationships/image" Target="../media/image298.jpeg"/><Relationship Id="rId22" Type="http://schemas.openxmlformats.org/officeDocument/2006/relationships/vmlDrawing" Target="../drawings/vmlDrawing36.vml"/><Relationship Id="rId21" Type="http://schemas.openxmlformats.org/officeDocument/2006/relationships/slideLayout" Target="../slideLayouts/slideLayout7.xml"/><Relationship Id="rId20" Type="http://schemas.openxmlformats.org/officeDocument/2006/relationships/image" Target="../media/image306.emf"/><Relationship Id="rId2" Type="http://schemas.openxmlformats.org/officeDocument/2006/relationships/image" Target="../media/image297.emf"/><Relationship Id="rId19" Type="http://schemas.openxmlformats.org/officeDocument/2006/relationships/oleObject" Target="../embeddings/oleObject308.bin"/><Relationship Id="rId18" Type="http://schemas.openxmlformats.org/officeDocument/2006/relationships/image" Target="../media/image305.emf"/><Relationship Id="rId17" Type="http://schemas.openxmlformats.org/officeDocument/2006/relationships/oleObject" Target="../embeddings/oleObject307.bin"/><Relationship Id="rId16" Type="http://schemas.openxmlformats.org/officeDocument/2006/relationships/oleObject" Target="../embeddings/oleObject306.bin"/><Relationship Id="rId15" Type="http://schemas.openxmlformats.org/officeDocument/2006/relationships/image" Target="../media/image304.emf"/><Relationship Id="rId14" Type="http://schemas.openxmlformats.org/officeDocument/2006/relationships/oleObject" Target="../embeddings/oleObject305.bin"/><Relationship Id="rId13" Type="http://schemas.openxmlformats.org/officeDocument/2006/relationships/image" Target="../media/image303.emf"/><Relationship Id="rId12" Type="http://schemas.openxmlformats.org/officeDocument/2006/relationships/oleObject" Target="../embeddings/oleObject304.bin"/><Relationship Id="rId11" Type="http://schemas.openxmlformats.org/officeDocument/2006/relationships/image" Target="../media/image302.emf"/><Relationship Id="rId10" Type="http://schemas.openxmlformats.org/officeDocument/2006/relationships/oleObject" Target="../embeddings/oleObject303.bin"/><Relationship Id="rId1" Type="http://schemas.openxmlformats.org/officeDocument/2006/relationships/oleObject" Target="../embeddings/oleObject299.bin"/></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oleObject" Target="../embeddings/oleObject2.bin"/><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313.bin"/><Relationship Id="rId8" Type="http://schemas.openxmlformats.org/officeDocument/2006/relationships/image" Target="../media/image310.emf"/><Relationship Id="rId7" Type="http://schemas.openxmlformats.org/officeDocument/2006/relationships/oleObject" Target="../embeddings/oleObject312.bin"/><Relationship Id="rId6" Type="http://schemas.openxmlformats.org/officeDocument/2006/relationships/image" Target="../media/image309.emf"/><Relationship Id="rId54" Type="http://schemas.openxmlformats.org/officeDocument/2006/relationships/vmlDrawing" Target="../drawings/vmlDrawing37.vml"/><Relationship Id="rId53" Type="http://schemas.openxmlformats.org/officeDocument/2006/relationships/slideLayout" Target="../slideLayouts/slideLayout7.xml"/><Relationship Id="rId52" Type="http://schemas.openxmlformats.org/officeDocument/2006/relationships/image" Target="../media/image332.emf"/><Relationship Id="rId51" Type="http://schemas.openxmlformats.org/officeDocument/2006/relationships/oleObject" Target="../embeddings/oleObject334.bin"/><Relationship Id="rId50" Type="http://schemas.openxmlformats.org/officeDocument/2006/relationships/image" Target="../media/image331.emf"/><Relationship Id="rId5" Type="http://schemas.openxmlformats.org/officeDocument/2006/relationships/oleObject" Target="../embeddings/oleObject311.bin"/><Relationship Id="rId49" Type="http://schemas.openxmlformats.org/officeDocument/2006/relationships/oleObject" Target="../embeddings/oleObject333.bin"/><Relationship Id="rId48" Type="http://schemas.openxmlformats.org/officeDocument/2006/relationships/image" Target="../media/image330.emf"/><Relationship Id="rId47" Type="http://schemas.openxmlformats.org/officeDocument/2006/relationships/oleObject" Target="../embeddings/oleObject332.bin"/><Relationship Id="rId46" Type="http://schemas.openxmlformats.org/officeDocument/2006/relationships/image" Target="../media/image329.emf"/><Relationship Id="rId45" Type="http://schemas.openxmlformats.org/officeDocument/2006/relationships/oleObject" Target="../embeddings/oleObject331.bin"/><Relationship Id="rId44" Type="http://schemas.openxmlformats.org/officeDocument/2006/relationships/image" Target="../media/image328.emf"/><Relationship Id="rId43" Type="http://schemas.openxmlformats.org/officeDocument/2006/relationships/oleObject" Target="../embeddings/oleObject330.bin"/><Relationship Id="rId42" Type="http://schemas.openxmlformats.org/officeDocument/2006/relationships/image" Target="../media/image327.emf"/><Relationship Id="rId41" Type="http://schemas.openxmlformats.org/officeDocument/2006/relationships/oleObject" Target="../embeddings/oleObject329.bin"/><Relationship Id="rId40" Type="http://schemas.openxmlformats.org/officeDocument/2006/relationships/image" Target="../media/image326.emf"/><Relationship Id="rId4" Type="http://schemas.openxmlformats.org/officeDocument/2006/relationships/image" Target="../media/image308.emf"/><Relationship Id="rId39" Type="http://schemas.openxmlformats.org/officeDocument/2006/relationships/oleObject" Target="../embeddings/oleObject328.bin"/><Relationship Id="rId38" Type="http://schemas.openxmlformats.org/officeDocument/2006/relationships/image" Target="../media/image325.emf"/><Relationship Id="rId37" Type="http://schemas.openxmlformats.org/officeDocument/2006/relationships/oleObject" Target="../embeddings/oleObject327.bin"/><Relationship Id="rId36" Type="http://schemas.openxmlformats.org/officeDocument/2006/relationships/image" Target="../media/image324.emf"/><Relationship Id="rId35" Type="http://schemas.openxmlformats.org/officeDocument/2006/relationships/oleObject" Target="../embeddings/oleObject326.bin"/><Relationship Id="rId34" Type="http://schemas.openxmlformats.org/officeDocument/2006/relationships/image" Target="../media/image323.emf"/><Relationship Id="rId33" Type="http://schemas.openxmlformats.org/officeDocument/2006/relationships/oleObject" Target="../embeddings/oleObject325.bin"/><Relationship Id="rId32" Type="http://schemas.openxmlformats.org/officeDocument/2006/relationships/image" Target="../media/image322.emf"/><Relationship Id="rId31" Type="http://schemas.openxmlformats.org/officeDocument/2006/relationships/oleObject" Target="../embeddings/oleObject324.bin"/><Relationship Id="rId30" Type="http://schemas.openxmlformats.org/officeDocument/2006/relationships/image" Target="../media/image321.emf"/><Relationship Id="rId3" Type="http://schemas.openxmlformats.org/officeDocument/2006/relationships/oleObject" Target="../embeddings/oleObject310.bin"/><Relationship Id="rId29" Type="http://schemas.openxmlformats.org/officeDocument/2006/relationships/oleObject" Target="../embeddings/oleObject323.bin"/><Relationship Id="rId28" Type="http://schemas.openxmlformats.org/officeDocument/2006/relationships/image" Target="../media/image320.emf"/><Relationship Id="rId27" Type="http://schemas.openxmlformats.org/officeDocument/2006/relationships/oleObject" Target="../embeddings/oleObject322.bin"/><Relationship Id="rId26" Type="http://schemas.openxmlformats.org/officeDocument/2006/relationships/image" Target="../media/image319.emf"/><Relationship Id="rId25" Type="http://schemas.openxmlformats.org/officeDocument/2006/relationships/oleObject" Target="../embeddings/oleObject321.bin"/><Relationship Id="rId24" Type="http://schemas.openxmlformats.org/officeDocument/2006/relationships/image" Target="../media/image318.emf"/><Relationship Id="rId23" Type="http://schemas.openxmlformats.org/officeDocument/2006/relationships/oleObject" Target="../embeddings/oleObject320.bin"/><Relationship Id="rId22" Type="http://schemas.openxmlformats.org/officeDocument/2006/relationships/image" Target="../media/image317.emf"/><Relationship Id="rId21" Type="http://schemas.openxmlformats.org/officeDocument/2006/relationships/oleObject" Target="../embeddings/oleObject319.bin"/><Relationship Id="rId20" Type="http://schemas.openxmlformats.org/officeDocument/2006/relationships/image" Target="../media/image316.emf"/><Relationship Id="rId2" Type="http://schemas.openxmlformats.org/officeDocument/2006/relationships/image" Target="../media/image307.emf"/><Relationship Id="rId19" Type="http://schemas.openxmlformats.org/officeDocument/2006/relationships/oleObject" Target="../embeddings/oleObject318.bin"/><Relationship Id="rId18" Type="http://schemas.openxmlformats.org/officeDocument/2006/relationships/image" Target="../media/image315.emf"/><Relationship Id="rId17" Type="http://schemas.openxmlformats.org/officeDocument/2006/relationships/oleObject" Target="../embeddings/oleObject317.bin"/><Relationship Id="rId16" Type="http://schemas.openxmlformats.org/officeDocument/2006/relationships/image" Target="../media/image314.emf"/><Relationship Id="rId15" Type="http://schemas.openxmlformats.org/officeDocument/2006/relationships/oleObject" Target="../embeddings/oleObject316.bin"/><Relationship Id="rId14" Type="http://schemas.openxmlformats.org/officeDocument/2006/relationships/image" Target="../media/image313.emf"/><Relationship Id="rId13" Type="http://schemas.openxmlformats.org/officeDocument/2006/relationships/oleObject" Target="../embeddings/oleObject315.bin"/><Relationship Id="rId12" Type="http://schemas.openxmlformats.org/officeDocument/2006/relationships/image" Target="../media/image312.emf"/><Relationship Id="rId11" Type="http://schemas.openxmlformats.org/officeDocument/2006/relationships/oleObject" Target="../embeddings/oleObject314.bin"/><Relationship Id="rId10" Type="http://schemas.openxmlformats.org/officeDocument/2006/relationships/image" Target="../media/image311.emf"/><Relationship Id="rId1" Type="http://schemas.openxmlformats.org/officeDocument/2006/relationships/oleObject" Target="../embeddings/oleObject309.bin"/></Relationships>
</file>

<file path=ppt/slides/_rels/slide61.xml.rels><?xml version="1.0" encoding="UTF-8" standalone="yes"?>
<Relationships xmlns="http://schemas.openxmlformats.org/package/2006/relationships"><Relationship Id="rId9" Type="http://schemas.openxmlformats.org/officeDocument/2006/relationships/image" Target="../media/image336.emf"/><Relationship Id="rId8" Type="http://schemas.openxmlformats.org/officeDocument/2006/relationships/oleObject" Target="../embeddings/oleObject338.bin"/><Relationship Id="rId7" Type="http://schemas.openxmlformats.org/officeDocument/2006/relationships/image" Target="../media/image335.emf"/><Relationship Id="rId6" Type="http://schemas.openxmlformats.org/officeDocument/2006/relationships/oleObject" Target="../embeddings/oleObject337.bin"/><Relationship Id="rId5" Type="http://schemas.openxmlformats.org/officeDocument/2006/relationships/image" Target="../media/image298.jpeg"/><Relationship Id="rId4" Type="http://schemas.openxmlformats.org/officeDocument/2006/relationships/image" Target="../media/image334.emf"/><Relationship Id="rId3" Type="http://schemas.openxmlformats.org/officeDocument/2006/relationships/oleObject" Target="../embeddings/oleObject336.bin"/><Relationship Id="rId2" Type="http://schemas.openxmlformats.org/officeDocument/2006/relationships/image" Target="../media/image333.emf"/><Relationship Id="rId13" Type="http://schemas.openxmlformats.org/officeDocument/2006/relationships/vmlDrawing" Target="../drawings/vmlDrawing38.vml"/><Relationship Id="rId12" Type="http://schemas.openxmlformats.org/officeDocument/2006/relationships/slideLayout" Target="../slideLayouts/slideLayout7.xml"/><Relationship Id="rId11" Type="http://schemas.openxmlformats.org/officeDocument/2006/relationships/image" Target="../media/image337.emf"/><Relationship Id="rId10" Type="http://schemas.openxmlformats.org/officeDocument/2006/relationships/oleObject" Target="../embeddings/oleObject339.bin"/><Relationship Id="rId1" Type="http://schemas.openxmlformats.org/officeDocument/2006/relationships/oleObject" Target="../embeddings/oleObject335.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344.bin"/><Relationship Id="rId8" Type="http://schemas.openxmlformats.org/officeDocument/2006/relationships/image" Target="../media/image341.emf"/><Relationship Id="rId7" Type="http://schemas.openxmlformats.org/officeDocument/2006/relationships/oleObject" Target="../embeddings/oleObject343.bin"/><Relationship Id="rId6" Type="http://schemas.openxmlformats.org/officeDocument/2006/relationships/image" Target="../media/image340.emf"/><Relationship Id="rId5" Type="http://schemas.openxmlformats.org/officeDocument/2006/relationships/oleObject" Target="../embeddings/oleObject342.bin"/><Relationship Id="rId4" Type="http://schemas.openxmlformats.org/officeDocument/2006/relationships/image" Target="../media/image339.emf"/><Relationship Id="rId38" Type="http://schemas.openxmlformats.org/officeDocument/2006/relationships/vmlDrawing" Target="../drawings/vmlDrawing39.vml"/><Relationship Id="rId37" Type="http://schemas.openxmlformats.org/officeDocument/2006/relationships/slideLayout" Target="../slideLayouts/slideLayout7.xml"/><Relationship Id="rId36" Type="http://schemas.openxmlformats.org/officeDocument/2006/relationships/image" Target="../media/image355.emf"/><Relationship Id="rId35" Type="http://schemas.openxmlformats.org/officeDocument/2006/relationships/oleObject" Target="../embeddings/oleObject357.bin"/><Relationship Id="rId34" Type="http://schemas.openxmlformats.org/officeDocument/2006/relationships/image" Target="../media/image354.emf"/><Relationship Id="rId33" Type="http://schemas.openxmlformats.org/officeDocument/2006/relationships/oleObject" Target="../embeddings/oleObject356.bin"/><Relationship Id="rId32" Type="http://schemas.openxmlformats.org/officeDocument/2006/relationships/image" Target="../media/image353.emf"/><Relationship Id="rId31" Type="http://schemas.openxmlformats.org/officeDocument/2006/relationships/oleObject" Target="../embeddings/oleObject355.bin"/><Relationship Id="rId30" Type="http://schemas.openxmlformats.org/officeDocument/2006/relationships/image" Target="../media/image352.emf"/><Relationship Id="rId3" Type="http://schemas.openxmlformats.org/officeDocument/2006/relationships/oleObject" Target="../embeddings/oleObject341.bin"/><Relationship Id="rId29" Type="http://schemas.openxmlformats.org/officeDocument/2006/relationships/oleObject" Target="../embeddings/oleObject354.bin"/><Relationship Id="rId28" Type="http://schemas.openxmlformats.org/officeDocument/2006/relationships/image" Target="../media/image351.emf"/><Relationship Id="rId27" Type="http://schemas.openxmlformats.org/officeDocument/2006/relationships/oleObject" Target="../embeddings/oleObject353.bin"/><Relationship Id="rId26" Type="http://schemas.openxmlformats.org/officeDocument/2006/relationships/image" Target="../media/image350.emf"/><Relationship Id="rId25" Type="http://schemas.openxmlformats.org/officeDocument/2006/relationships/oleObject" Target="../embeddings/oleObject352.bin"/><Relationship Id="rId24" Type="http://schemas.openxmlformats.org/officeDocument/2006/relationships/image" Target="../media/image349.emf"/><Relationship Id="rId23" Type="http://schemas.openxmlformats.org/officeDocument/2006/relationships/oleObject" Target="../embeddings/oleObject351.bin"/><Relationship Id="rId22" Type="http://schemas.openxmlformats.org/officeDocument/2006/relationships/image" Target="../media/image348.emf"/><Relationship Id="rId21" Type="http://schemas.openxmlformats.org/officeDocument/2006/relationships/oleObject" Target="../embeddings/oleObject350.bin"/><Relationship Id="rId20" Type="http://schemas.openxmlformats.org/officeDocument/2006/relationships/image" Target="../media/image347.emf"/><Relationship Id="rId2" Type="http://schemas.openxmlformats.org/officeDocument/2006/relationships/image" Target="../media/image338.emf"/><Relationship Id="rId19" Type="http://schemas.openxmlformats.org/officeDocument/2006/relationships/oleObject" Target="../embeddings/oleObject349.bin"/><Relationship Id="rId18" Type="http://schemas.openxmlformats.org/officeDocument/2006/relationships/image" Target="../media/image346.emf"/><Relationship Id="rId17" Type="http://schemas.openxmlformats.org/officeDocument/2006/relationships/oleObject" Target="../embeddings/oleObject348.bin"/><Relationship Id="rId16" Type="http://schemas.openxmlformats.org/officeDocument/2006/relationships/image" Target="../media/image345.emf"/><Relationship Id="rId15" Type="http://schemas.openxmlformats.org/officeDocument/2006/relationships/oleObject" Target="../embeddings/oleObject347.bin"/><Relationship Id="rId14" Type="http://schemas.openxmlformats.org/officeDocument/2006/relationships/image" Target="../media/image344.emf"/><Relationship Id="rId13" Type="http://schemas.openxmlformats.org/officeDocument/2006/relationships/oleObject" Target="../embeddings/oleObject346.bin"/><Relationship Id="rId12" Type="http://schemas.openxmlformats.org/officeDocument/2006/relationships/image" Target="../media/image343.emf"/><Relationship Id="rId11" Type="http://schemas.openxmlformats.org/officeDocument/2006/relationships/oleObject" Target="../embeddings/oleObject345.bin"/><Relationship Id="rId10" Type="http://schemas.openxmlformats.org/officeDocument/2006/relationships/image" Target="../media/image342.emf"/><Relationship Id="rId1" Type="http://schemas.openxmlformats.org/officeDocument/2006/relationships/oleObject" Target="../embeddings/oleObject340.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362.bin"/><Relationship Id="rId8" Type="http://schemas.openxmlformats.org/officeDocument/2006/relationships/image" Target="../media/image359.emf"/><Relationship Id="rId7" Type="http://schemas.openxmlformats.org/officeDocument/2006/relationships/oleObject" Target="../embeddings/oleObject361.bin"/><Relationship Id="rId6" Type="http://schemas.openxmlformats.org/officeDocument/2006/relationships/image" Target="../media/image358.emf"/><Relationship Id="rId5" Type="http://schemas.openxmlformats.org/officeDocument/2006/relationships/oleObject" Target="../embeddings/oleObject360.bin"/><Relationship Id="rId4" Type="http://schemas.openxmlformats.org/officeDocument/2006/relationships/image" Target="../media/image357.emf"/><Relationship Id="rId38" Type="http://schemas.openxmlformats.org/officeDocument/2006/relationships/vmlDrawing" Target="../drawings/vmlDrawing40.vml"/><Relationship Id="rId37" Type="http://schemas.openxmlformats.org/officeDocument/2006/relationships/slideLayout" Target="../slideLayouts/slideLayout7.xml"/><Relationship Id="rId36" Type="http://schemas.openxmlformats.org/officeDocument/2006/relationships/image" Target="../media/image373.emf"/><Relationship Id="rId35" Type="http://schemas.openxmlformats.org/officeDocument/2006/relationships/oleObject" Target="../embeddings/oleObject375.bin"/><Relationship Id="rId34" Type="http://schemas.openxmlformats.org/officeDocument/2006/relationships/image" Target="../media/image372.emf"/><Relationship Id="rId33" Type="http://schemas.openxmlformats.org/officeDocument/2006/relationships/oleObject" Target="../embeddings/oleObject374.bin"/><Relationship Id="rId32" Type="http://schemas.openxmlformats.org/officeDocument/2006/relationships/image" Target="../media/image371.emf"/><Relationship Id="rId31" Type="http://schemas.openxmlformats.org/officeDocument/2006/relationships/oleObject" Target="../embeddings/oleObject373.bin"/><Relationship Id="rId30" Type="http://schemas.openxmlformats.org/officeDocument/2006/relationships/image" Target="../media/image370.emf"/><Relationship Id="rId3" Type="http://schemas.openxmlformats.org/officeDocument/2006/relationships/oleObject" Target="../embeddings/oleObject359.bin"/><Relationship Id="rId29" Type="http://schemas.openxmlformats.org/officeDocument/2006/relationships/oleObject" Target="../embeddings/oleObject372.bin"/><Relationship Id="rId28" Type="http://schemas.openxmlformats.org/officeDocument/2006/relationships/image" Target="../media/image369.emf"/><Relationship Id="rId27" Type="http://schemas.openxmlformats.org/officeDocument/2006/relationships/oleObject" Target="../embeddings/oleObject371.bin"/><Relationship Id="rId26" Type="http://schemas.openxmlformats.org/officeDocument/2006/relationships/image" Target="../media/image368.emf"/><Relationship Id="rId25" Type="http://schemas.openxmlformats.org/officeDocument/2006/relationships/oleObject" Target="../embeddings/oleObject370.bin"/><Relationship Id="rId24" Type="http://schemas.openxmlformats.org/officeDocument/2006/relationships/image" Target="../media/image367.emf"/><Relationship Id="rId23" Type="http://schemas.openxmlformats.org/officeDocument/2006/relationships/oleObject" Target="../embeddings/oleObject369.bin"/><Relationship Id="rId22" Type="http://schemas.openxmlformats.org/officeDocument/2006/relationships/image" Target="../media/image366.emf"/><Relationship Id="rId21" Type="http://schemas.openxmlformats.org/officeDocument/2006/relationships/oleObject" Target="../embeddings/oleObject368.bin"/><Relationship Id="rId20" Type="http://schemas.openxmlformats.org/officeDocument/2006/relationships/image" Target="../media/image365.emf"/><Relationship Id="rId2" Type="http://schemas.openxmlformats.org/officeDocument/2006/relationships/image" Target="../media/image356.emf"/><Relationship Id="rId19" Type="http://schemas.openxmlformats.org/officeDocument/2006/relationships/oleObject" Target="../embeddings/oleObject367.bin"/><Relationship Id="rId18" Type="http://schemas.openxmlformats.org/officeDocument/2006/relationships/image" Target="../media/image364.emf"/><Relationship Id="rId17" Type="http://schemas.openxmlformats.org/officeDocument/2006/relationships/oleObject" Target="../embeddings/oleObject366.bin"/><Relationship Id="rId16" Type="http://schemas.openxmlformats.org/officeDocument/2006/relationships/image" Target="../media/image363.emf"/><Relationship Id="rId15" Type="http://schemas.openxmlformats.org/officeDocument/2006/relationships/oleObject" Target="../embeddings/oleObject365.bin"/><Relationship Id="rId14" Type="http://schemas.openxmlformats.org/officeDocument/2006/relationships/image" Target="../media/image362.emf"/><Relationship Id="rId13" Type="http://schemas.openxmlformats.org/officeDocument/2006/relationships/oleObject" Target="../embeddings/oleObject364.bin"/><Relationship Id="rId12" Type="http://schemas.openxmlformats.org/officeDocument/2006/relationships/image" Target="../media/image361.emf"/><Relationship Id="rId11" Type="http://schemas.openxmlformats.org/officeDocument/2006/relationships/oleObject" Target="../embeddings/oleObject363.bin"/><Relationship Id="rId10" Type="http://schemas.openxmlformats.org/officeDocument/2006/relationships/image" Target="../media/image360.emf"/><Relationship Id="rId1" Type="http://schemas.openxmlformats.org/officeDocument/2006/relationships/oleObject" Target="../embeddings/oleObject358.bin"/></Relationships>
</file>

<file path=ppt/slides/_rels/slide64.xml.rels><?xml version="1.0" encoding="UTF-8" standalone="yes"?>
<Relationships xmlns="http://schemas.openxmlformats.org/package/2006/relationships"><Relationship Id="rId5" Type="http://schemas.openxmlformats.org/officeDocument/2006/relationships/vmlDrawing" Target="../drawings/vmlDrawing41.vml"/><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374.wmf"/><Relationship Id="rId1" Type="http://schemas.openxmlformats.org/officeDocument/2006/relationships/oleObject" Target="../embeddings/oleObject376.bin"/></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78.emf"/><Relationship Id="rId7" Type="http://schemas.openxmlformats.org/officeDocument/2006/relationships/oleObject" Target="../embeddings/oleObject380.bin"/><Relationship Id="rId6" Type="http://schemas.openxmlformats.org/officeDocument/2006/relationships/image" Target="../media/image377.emf"/><Relationship Id="rId5" Type="http://schemas.openxmlformats.org/officeDocument/2006/relationships/oleObject" Target="../embeddings/oleObject379.bin"/><Relationship Id="rId4" Type="http://schemas.openxmlformats.org/officeDocument/2006/relationships/image" Target="../media/image376.emf"/><Relationship Id="rId3" Type="http://schemas.openxmlformats.org/officeDocument/2006/relationships/oleObject" Target="../embeddings/oleObject378.bin"/><Relationship Id="rId2" Type="http://schemas.openxmlformats.org/officeDocument/2006/relationships/image" Target="../media/image375.emf"/><Relationship Id="rId10" Type="http://schemas.openxmlformats.org/officeDocument/2006/relationships/vmlDrawing" Target="../drawings/vmlDrawing42.vml"/><Relationship Id="rId1" Type="http://schemas.openxmlformats.org/officeDocument/2006/relationships/oleObject" Target="../embeddings/oleObject377.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385.bin"/><Relationship Id="rId8" Type="http://schemas.openxmlformats.org/officeDocument/2006/relationships/image" Target="../media/image382.emf"/><Relationship Id="rId7" Type="http://schemas.openxmlformats.org/officeDocument/2006/relationships/oleObject" Target="../embeddings/oleObject384.bin"/><Relationship Id="rId6" Type="http://schemas.openxmlformats.org/officeDocument/2006/relationships/image" Target="../media/image381.wmf"/><Relationship Id="rId5" Type="http://schemas.openxmlformats.org/officeDocument/2006/relationships/oleObject" Target="../embeddings/oleObject383.bin"/><Relationship Id="rId4" Type="http://schemas.openxmlformats.org/officeDocument/2006/relationships/image" Target="../media/image380.emf"/><Relationship Id="rId35" Type="http://schemas.openxmlformats.org/officeDocument/2006/relationships/vmlDrawing" Target="../drawings/vmlDrawing43.vml"/><Relationship Id="rId34" Type="http://schemas.openxmlformats.org/officeDocument/2006/relationships/slideLayout" Target="../slideLayouts/slideLayout6.xml"/><Relationship Id="rId33" Type="http://schemas.openxmlformats.org/officeDocument/2006/relationships/image" Target="../media/image395.emf"/><Relationship Id="rId32" Type="http://schemas.openxmlformats.org/officeDocument/2006/relationships/oleObject" Target="../embeddings/oleObject396.bin"/><Relationship Id="rId31" Type="http://schemas.openxmlformats.org/officeDocument/2006/relationships/image" Target="../media/image394.emf"/><Relationship Id="rId30" Type="http://schemas.openxmlformats.org/officeDocument/2006/relationships/oleObject" Target="../embeddings/oleObject395.bin"/><Relationship Id="rId3" Type="http://schemas.openxmlformats.org/officeDocument/2006/relationships/oleObject" Target="../embeddings/oleObject382.bin"/><Relationship Id="rId29" Type="http://schemas.openxmlformats.org/officeDocument/2006/relationships/image" Target="../media/image393.emf"/><Relationship Id="rId28" Type="http://schemas.openxmlformats.org/officeDocument/2006/relationships/oleObject" Target="../embeddings/oleObject394.bin"/><Relationship Id="rId27" Type="http://schemas.openxmlformats.org/officeDocument/2006/relationships/image" Target="../media/image392.emf"/><Relationship Id="rId26" Type="http://schemas.openxmlformats.org/officeDocument/2006/relationships/oleObject" Target="../embeddings/oleObject393.bin"/><Relationship Id="rId25" Type="http://schemas.openxmlformats.org/officeDocument/2006/relationships/image" Target="../media/image391.emf"/><Relationship Id="rId24" Type="http://schemas.openxmlformats.org/officeDocument/2006/relationships/oleObject" Target="../embeddings/oleObject392.bin"/><Relationship Id="rId23" Type="http://schemas.openxmlformats.org/officeDocument/2006/relationships/image" Target="../media/image390.emf"/><Relationship Id="rId22" Type="http://schemas.openxmlformats.org/officeDocument/2006/relationships/oleObject" Target="../embeddings/oleObject391.bin"/><Relationship Id="rId21" Type="http://schemas.openxmlformats.org/officeDocument/2006/relationships/image" Target="../media/image389.emf"/><Relationship Id="rId20" Type="http://schemas.openxmlformats.org/officeDocument/2006/relationships/oleObject" Target="../embeddings/oleObject390.bin"/><Relationship Id="rId2" Type="http://schemas.openxmlformats.org/officeDocument/2006/relationships/image" Target="../media/image379.emf"/><Relationship Id="rId19" Type="http://schemas.openxmlformats.org/officeDocument/2006/relationships/image" Target="../media/image388.emf"/><Relationship Id="rId18" Type="http://schemas.openxmlformats.org/officeDocument/2006/relationships/oleObject" Target="../embeddings/oleObject389.bin"/><Relationship Id="rId17" Type="http://schemas.openxmlformats.org/officeDocument/2006/relationships/image" Target="../media/image387.emf"/><Relationship Id="rId16" Type="http://schemas.openxmlformats.org/officeDocument/2006/relationships/oleObject" Target="../embeddings/oleObject388.bin"/><Relationship Id="rId15" Type="http://schemas.openxmlformats.org/officeDocument/2006/relationships/image" Target="../media/image386.emf"/><Relationship Id="rId14" Type="http://schemas.openxmlformats.org/officeDocument/2006/relationships/oleObject" Target="../embeddings/oleObject387.bin"/><Relationship Id="rId13" Type="http://schemas.openxmlformats.org/officeDocument/2006/relationships/image" Target="../media/image385.png"/><Relationship Id="rId12" Type="http://schemas.openxmlformats.org/officeDocument/2006/relationships/image" Target="../media/image384.emf"/><Relationship Id="rId11" Type="http://schemas.openxmlformats.org/officeDocument/2006/relationships/oleObject" Target="../embeddings/oleObject386.bin"/><Relationship Id="rId10" Type="http://schemas.openxmlformats.org/officeDocument/2006/relationships/image" Target="../media/image383.emf"/><Relationship Id="rId1" Type="http://schemas.openxmlformats.org/officeDocument/2006/relationships/oleObject" Target="../embeddings/oleObject381.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44.vml"/><Relationship Id="rId7" Type="http://schemas.openxmlformats.org/officeDocument/2006/relationships/slideLayout" Target="../slideLayouts/slideLayout6.xml"/><Relationship Id="rId6" Type="http://schemas.openxmlformats.org/officeDocument/2006/relationships/image" Target="../media/image398.emf"/><Relationship Id="rId5" Type="http://schemas.openxmlformats.org/officeDocument/2006/relationships/oleObject" Target="../embeddings/oleObject399.bin"/><Relationship Id="rId4" Type="http://schemas.openxmlformats.org/officeDocument/2006/relationships/image" Target="../media/image397.emf"/><Relationship Id="rId3" Type="http://schemas.openxmlformats.org/officeDocument/2006/relationships/oleObject" Target="../embeddings/oleObject398.bin"/><Relationship Id="rId2" Type="http://schemas.openxmlformats.org/officeDocument/2006/relationships/image" Target="../media/image396.emf"/><Relationship Id="rId1" Type="http://schemas.openxmlformats.org/officeDocument/2006/relationships/oleObject" Target="../embeddings/oleObject397.bin"/></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404.bin"/><Relationship Id="rId8" Type="http://schemas.openxmlformats.org/officeDocument/2006/relationships/image" Target="../media/image402.emf"/><Relationship Id="rId7" Type="http://schemas.openxmlformats.org/officeDocument/2006/relationships/oleObject" Target="../embeddings/oleObject403.bin"/><Relationship Id="rId6" Type="http://schemas.openxmlformats.org/officeDocument/2006/relationships/image" Target="../media/image401.emf"/><Relationship Id="rId5" Type="http://schemas.openxmlformats.org/officeDocument/2006/relationships/oleObject" Target="../embeddings/oleObject402.bin"/><Relationship Id="rId4" Type="http://schemas.openxmlformats.org/officeDocument/2006/relationships/image" Target="../media/image400.emf"/><Relationship Id="rId3" Type="http://schemas.openxmlformats.org/officeDocument/2006/relationships/oleObject" Target="../embeddings/oleObject401.bin"/><Relationship Id="rId29" Type="http://schemas.openxmlformats.org/officeDocument/2006/relationships/vmlDrawing" Target="../drawings/vmlDrawing45.vml"/><Relationship Id="rId28" Type="http://schemas.openxmlformats.org/officeDocument/2006/relationships/slideLayout" Target="../slideLayouts/slideLayout6.xml"/><Relationship Id="rId27" Type="http://schemas.openxmlformats.org/officeDocument/2006/relationships/image" Target="../media/image411.emf"/><Relationship Id="rId26" Type="http://schemas.openxmlformats.org/officeDocument/2006/relationships/oleObject" Target="../embeddings/oleObject412.bin"/><Relationship Id="rId25" Type="http://schemas.openxmlformats.org/officeDocument/2006/relationships/image" Target="../media/image410.emf"/><Relationship Id="rId24" Type="http://schemas.openxmlformats.org/officeDocument/2006/relationships/oleObject" Target="../embeddings/oleObject411.bin"/><Relationship Id="rId23" Type="http://schemas.openxmlformats.org/officeDocument/2006/relationships/image" Target="../media/image409.emf"/><Relationship Id="rId22" Type="http://schemas.openxmlformats.org/officeDocument/2006/relationships/oleObject" Target="../embeddings/oleObject410.bin"/><Relationship Id="rId21" Type="http://schemas.openxmlformats.org/officeDocument/2006/relationships/image" Target="../media/image408.emf"/><Relationship Id="rId20" Type="http://schemas.openxmlformats.org/officeDocument/2006/relationships/oleObject" Target="../embeddings/oleObject409.bin"/><Relationship Id="rId2" Type="http://schemas.openxmlformats.org/officeDocument/2006/relationships/image" Target="../media/image399.emf"/><Relationship Id="rId19" Type="http://schemas.openxmlformats.org/officeDocument/2006/relationships/image" Target="../media/image407.emf"/><Relationship Id="rId18" Type="http://schemas.openxmlformats.org/officeDocument/2006/relationships/oleObject" Target="../embeddings/oleObject408.bin"/><Relationship Id="rId17" Type="http://schemas.openxmlformats.org/officeDocument/2006/relationships/image" Target="../media/image406.emf"/><Relationship Id="rId16" Type="http://schemas.openxmlformats.org/officeDocument/2006/relationships/oleObject" Target="../embeddings/oleObject407.bin"/><Relationship Id="rId15" Type="http://schemas.openxmlformats.org/officeDocument/2006/relationships/image" Target="../media/image405.emf"/><Relationship Id="rId14" Type="http://schemas.openxmlformats.org/officeDocument/2006/relationships/oleObject" Target="../embeddings/oleObject406.bin"/><Relationship Id="rId13" Type="http://schemas.openxmlformats.org/officeDocument/2006/relationships/image" Target="../media/image404.emf"/><Relationship Id="rId12" Type="http://schemas.openxmlformats.org/officeDocument/2006/relationships/oleObject" Target="../embeddings/oleObject405.bin"/><Relationship Id="rId11" Type="http://schemas.openxmlformats.org/officeDocument/2006/relationships/image" Target="../media/image385.png"/><Relationship Id="rId10" Type="http://schemas.openxmlformats.org/officeDocument/2006/relationships/image" Target="../media/image403.emf"/><Relationship Id="rId1" Type="http://schemas.openxmlformats.org/officeDocument/2006/relationships/oleObject" Target="../embeddings/oleObject400.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slide" Target="slide40.xml"/><Relationship Id="rId3" Type="http://schemas.openxmlformats.org/officeDocument/2006/relationships/slide" Target="slide90.xml"/><Relationship Id="rId2" Type="http://schemas.openxmlformats.org/officeDocument/2006/relationships/slide" Target="slide4.xml"/><Relationship Id="rId1" Type="http://schemas.openxmlformats.org/officeDocument/2006/relationships/slide" Target="slide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15.wmf"/><Relationship Id="rId7" Type="http://schemas.openxmlformats.org/officeDocument/2006/relationships/oleObject" Target="../embeddings/oleObject416.bin"/><Relationship Id="rId6" Type="http://schemas.openxmlformats.org/officeDocument/2006/relationships/image" Target="../media/image414.wmf"/><Relationship Id="rId5" Type="http://schemas.openxmlformats.org/officeDocument/2006/relationships/oleObject" Target="../embeddings/oleObject415.bin"/><Relationship Id="rId4" Type="http://schemas.openxmlformats.org/officeDocument/2006/relationships/image" Target="../media/image413.wmf"/><Relationship Id="rId3" Type="http://schemas.openxmlformats.org/officeDocument/2006/relationships/oleObject" Target="../embeddings/oleObject414.bin"/><Relationship Id="rId2" Type="http://schemas.openxmlformats.org/officeDocument/2006/relationships/image" Target="../media/image412.wmf"/><Relationship Id="rId10" Type="http://schemas.openxmlformats.org/officeDocument/2006/relationships/vmlDrawing" Target="../drawings/vmlDrawing46.vml"/><Relationship Id="rId1" Type="http://schemas.openxmlformats.org/officeDocument/2006/relationships/oleObject" Target="../embeddings/oleObject413.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9.wmf"/><Relationship Id="rId7" Type="http://schemas.openxmlformats.org/officeDocument/2006/relationships/oleObject" Target="../embeddings/oleObject420.bin"/><Relationship Id="rId6" Type="http://schemas.openxmlformats.org/officeDocument/2006/relationships/image" Target="../media/image418.wmf"/><Relationship Id="rId5" Type="http://schemas.openxmlformats.org/officeDocument/2006/relationships/oleObject" Target="../embeddings/oleObject419.bin"/><Relationship Id="rId4" Type="http://schemas.openxmlformats.org/officeDocument/2006/relationships/image" Target="../media/image417.emf"/><Relationship Id="rId3" Type="http://schemas.openxmlformats.org/officeDocument/2006/relationships/oleObject" Target="../embeddings/oleObject418.bin"/><Relationship Id="rId2" Type="http://schemas.openxmlformats.org/officeDocument/2006/relationships/image" Target="../media/image416.emf"/><Relationship Id="rId10" Type="http://schemas.openxmlformats.org/officeDocument/2006/relationships/vmlDrawing" Target="../drawings/vmlDrawing47.vml"/><Relationship Id="rId1" Type="http://schemas.openxmlformats.org/officeDocument/2006/relationships/oleObject" Target="../embeddings/oleObject417.bin"/></Relationships>
</file>

<file path=ppt/slides/_rels/slide77.xml.rels><?xml version="1.0" encoding="UTF-8" standalone="yes"?>
<Relationships xmlns="http://schemas.openxmlformats.org/package/2006/relationships"><Relationship Id="rId8" Type="http://schemas.openxmlformats.org/officeDocument/2006/relationships/vmlDrawing" Target="../drawings/vmlDrawing48.vml"/><Relationship Id="rId7" Type="http://schemas.openxmlformats.org/officeDocument/2006/relationships/slideLayout" Target="../slideLayouts/slideLayout1.xml"/><Relationship Id="rId6" Type="http://schemas.openxmlformats.org/officeDocument/2006/relationships/image" Target="../media/image422.emf"/><Relationship Id="rId5" Type="http://schemas.openxmlformats.org/officeDocument/2006/relationships/oleObject" Target="../embeddings/oleObject423.bin"/><Relationship Id="rId4" Type="http://schemas.openxmlformats.org/officeDocument/2006/relationships/image" Target="../media/image421.emf"/><Relationship Id="rId3" Type="http://schemas.openxmlformats.org/officeDocument/2006/relationships/oleObject" Target="../embeddings/oleObject422.bin"/><Relationship Id="rId2" Type="http://schemas.openxmlformats.org/officeDocument/2006/relationships/image" Target="../media/image420.emf"/><Relationship Id="rId1" Type="http://schemas.openxmlformats.org/officeDocument/2006/relationships/oleObject" Target="../embeddings/oleObject421.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9" Type="http://schemas.openxmlformats.org/officeDocument/2006/relationships/vmlDrawing" Target="../drawings/vmlDrawing49.vml"/><Relationship Id="rId8" Type="http://schemas.openxmlformats.org/officeDocument/2006/relationships/slideLayout" Target="../slideLayouts/slideLayout1.xml"/><Relationship Id="rId7" Type="http://schemas.openxmlformats.org/officeDocument/2006/relationships/image" Target="../media/image425.wmf"/><Relationship Id="rId6" Type="http://schemas.openxmlformats.org/officeDocument/2006/relationships/oleObject" Target="../embeddings/oleObject426.bin"/><Relationship Id="rId5" Type="http://schemas.openxmlformats.org/officeDocument/2006/relationships/image" Target="../media/image1.png"/><Relationship Id="rId4" Type="http://schemas.openxmlformats.org/officeDocument/2006/relationships/image" Target="../media/image424.emf"/><Relationship Id="rId3" Type="http://schemas.openxmlformats.org/officeDocument/2006/relationships/oleObject" Target="../embeddings/oleObject425.bin"/><Relationship Id="rId2" Type="http://schemas.openxmlformats.org/officeDocument/2006/relationships/image" Target="../media/image423.emf"/><Relationship Id="rId1" Type="http://schemas.openxmlformats.org/officeDocument/2006/relationships/oleObject" Target="../embeddings/oleObject42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9" Type="http://schemas.openxmlformats.org/officeDocument/2006/relationships/image" Target="../media/image430.png"/><Relationship Id="rId8" Type="http://schemas.openxmlformats.org/officeDocument/2006/relationships/image" Target="../media/image429.emf"/><Relationship Id="rId7" Type="http://schemas.openxmlformats.org/officeDocument/2006/relationships/oleObject" Target="../embeddings/oleObject430.bin"/><Relationship Id="rId6" Type="http://schemas.openxmlformats.org/officeDocument/2006/relationships/image" Target="../media/image428.emf"/><Relationship Id="rId5" Type="http://schemas.openxmlformats.org/officeDocument/2006/relationships/oleObject" Target="../embeddings/oleObject429.bin"/><Relationship Id="rId4" Type="http://schemas.openxmlformats.org/officeDocument/2006/relationships/image" Target="../media/image427.emf"/><Relationship Id="rId3" Type="http://schemas.openxmlformats.org/officeDocument/2006/relationships/oleObject" Target="../embeddings/oleObject428.bin"/><Relationship Id="rId2" Type="http://schemas.openxmlformats.org/officeDocument/2006/relationships/image" Target="../media/image426.emf"/><Relationship Id="rId19" Type="http://schemas.openxmlformats.org/officeDocument/2006/relationships/vmlDrawing" Target="../drawings/vmlDrawing50.vml"/><Relationship Id="rId18" Type="http://schemas.openxmlformats.org/officeDocument/2006/relationships/slideLayout" Target="../slideLayouts/slideLayout1.xml"/><Relationship Id="rId17" Type="http://schemas.openxmlformats.org/officeDocument/2006/relationships/image" Target="../media/image434.emf"/><Relationship Id="rId16" Type="http://schemas.openxmlformats.org/officeDocument/2006/relationships/oleObject" Target="../embeddings/oleObject434.bin"/><Relationship Id="rId15" Type="http://schemas.openxmlformats.org/officeDocument/2006/relationships/image" Target="../media/image433.emf"/><Relationship Id="rId14" Type="http://schemas.openxmlformats.org/officeDocument/2006/relationships/oleObject" Target="../embeddings/oleObject433.bin"/><Relationship Id="rId13" Type="http://schemas.openxmlformats.org/officeDocument/2006/relationships/image" Target="../media/image432.emf"/><Relationship Id="rId12" Type="http://schemas.openxmlformats.org/officeDocument/2006/relationships/oleObject" Target="../embeddings/oleObject432.bin"/><Relationship Id="rId11" Type="http://schemas.openxmlformats.org/officeDocument/2006/relationships/image" Target="../media/image431.wmf"/><Relationship Id="rId10" Type="http://schemas.openxmlformats.org/officeDocument/2006/relationships/oleObject" Target="../embeddings/oleObject431.bin"/><Relationship Id="rId1" Type="http://schemas.openxmlformats.org/officeDocument/2006/relationships/oleObject" Target="../embeddings/oleObject427.bin"/></Relationships>
</file>

<file path=ppt/slides/_rels/slide81.xml.rels><?xml version="1.0" encoding="UTF-8" standalone="yes"?>
<Relationships xmlns="http://schemas.openxmlformats.org/package/2006/relationships"><Relationship Id="rId9" Type="http://schemas.openxmlformats.org/officeDocument/2006/relationships/image" Target="../media/image439.emf"/><Relationship Id="rId8" Type="http://schemas.openxmlformats.org/officeDocument/2006/relationships/oleObject" Target="../embeddings/oleObject438.bin"/><Relationship Id="rId7" Type="http://schemas.openxmlformats.org/officeDocument/2006/relationships/image" Target="../media/image438.png"/><Relationship Id="rId6" Type="http://schemas.openxmlformats.org/officeDocument/2006/relationships/image" Target="../media/image437.emf"/><Relationship Id="rId5" Type="http://schemas.openxmlformats.org/officeDocument/2006/relationships/oleObject" Target="../embeddings/oleObject437.bin"/><Relationship Id="rId4" Type="http://schemas.openxmlformats.org/officeDocument/2006/relationships/image" Target="../media/image436.emf"/><Relationship Id="rId3" Type="http://schemas.openxmlformats.org/officeDocument/2006/relationships/oleObject" Target="../embeddings/oleObject436.bin"/><Relationship Id="rId2" Type="http://schemas.openxmlformats.org/officeDocument/2006/relationships/image" Target="../media/image435.emf"/><Relationship Id="rId13" Type="http://schemas.openxmlformats.org/officeDocument/2006/relationships/vmlDrawing" Target="../drawings/vmlDrawing51.vml"/><Relationship Id="rId12" Type="http://schemas.openxmlformats.org/officeDocument/2006/relationships/slideLayout" Target="../slideLayouts/slideLayout7.xml"/><Relationship Id="rId11" Type="http://schemas.openxmlformats.org/officeDocument/2006/relationships/image" Target="../media/image440.emf"/><Relationship Id="rId10" Type="http://schemas.openxmlformats.org/officeDocument/2006/relationships/oleObject" Target="../embeddings/oleObject439.bin"/><Relationship Id="rId1" Type="http://schemas.openxmlformats.org/officeDocument/2006/relationships/oleObject" Target="../embeddings/oleObject435.bin"/></Relationships>
</file>

<file path=ppt/slides/_rels/slide82.xml.rels><?xml version="1.0" encoding="UTF-8" standalone="yes"?>
<Relationships xmlns="http://schemas.openxmlformats.org/package/2006/relationships"><Relationship Id="rId8" Type="http://schemas.openxmlformats.org/officeDocument/2006/relationships/vmlDrawing" Target="../drawings/vmlDrawing52.vml"/><Relationship Id="rId7" Type="http://schemas.openxmlformats.org/officeDocument/2006/relationships/slideLayout" Target="../slideLayouts/slideLayout7.xml"/><Relationship Id="rId6" Type="http://schemas.openxmlformats.org/officeDocument/2006/relationships/image" Target="../media/image441.wmf"/><Relationship Id="rId5" Type="http://schemas.openxmlformats.org/officeDocument/2006/relationships/oleObject" Target="../embeddings/oleObject440.bin"/><Relationship Id="rId4" Type="http://schemas.openxmlformats.org/officeDocument/2006/relationships/image" Target="../media/image1.png"/><Relationship Id="rId3" Type="http://schemas.openxmlformats.org/officeDocument/2006/relationships/slide" Target="slide8.xml"/><Relationship Id="rId2" Type="http://schemas.openxmlformats.org/officeDocument/2006/relationships/slide" Target="slide4.xml"/><Relationship Id="rId1" Type="http://schemas.openxmlformats.org/officeDocument/2006/relationships/slide" Target="slide9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4.wav"/></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5.wav"/></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slide" Target="slide88.xml"/><Relationship Id="rId7" Type="http://schemas.openxmlformats.org/officeDocument/2006/relationships/slide" Target="slide64.xml"/><Relationship Id="rId6" Type="http://schemas.openxmlformats.org/officeDocument/2006/relationships/slide" Target="slide90.xml"/><Relationship Id="rId5" Type="http://schemas.openxmlformats.org/officeDocument/2006/relationships/slide" Target="slide39.xml"/><Relationship Id="rId4" Type="http://schemas.openxmlformats.org/officeDocument/2006/relationships/slide" Target="slide31.xml"/><Relationship Id="rId3" Type="http://schemas.openxmlformats.org/officeDocument/2006/relationships/slide" Target="slide12.xml"/><Relationship Id="rId2" Type="http://schemas.openxmlformats.org/officeDocument/2006/relationships/slide" Target="slide7.xml"/><Relationship Id="rId1" Type="http://schemas.openxmlformats.org/officeDocument/2006/relationships/slide" Target="slide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5.wav"/><Relationship Id="rId1" Type="http://schemas.openxmlformats.org/officeDocument/2006/relationships/audio" Target="../media/audio6.wav"/></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9" Type="http://schemas.openxmlformats.org/officeDocument/2006/relationships/vmlDrawing" Target="../drawings/vmlDrawing53.vml"/><Relationship Id="rId8" Type="http://schemas.openxmlformats.org/officeDocument/2006/relationships/slideLayout" Target="../slideLayouts/slideLayout7.xml"/><Relationship Id="rId7" Type="http://schemas.openxmlformats.org/officeDocument/2006/relationships/image" Target="../media/image444.emf"/><Relationship Id="rId6" Type="http://schemas.openxmlformats.org/officeDocument/2006/relationships/oleObject" Target="../embeddings/oleObject444.bin"/><Relationship Id="rId5" Type="http://schemas.openxmlformats.org/officeDocument/2006/relationships/image" Target="../media/image443.emf"/><Relationship Id="rId4" Type="http://schemas.openxmlformats.org/officeDocument/2006/relationships/oleObject" Target="../embeddings/oleObject443.bin"/><Relationship Id="rId3" Type="http://schemas.openxmlformats.org/officeDocument/2006/relationships/oleObject" Target="../embeddings/oleObject442.bin"/><Relationship Id="rId2" Type="http://schemas.openxmlformats.org/officeDocument/2006/relationships/image" Target="../media/image442.wmf"/><Relationship Id="rId1" Type="http://schemas.openxmlformats.org/officeDocument/2006/relationships/oleObject" Target="../embeddings/oleObject441.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vmlDrawing" Target="../drawings/vmlDrawing54.vml"/><Relationship Id="rId7" Type="http://schemas.openxmlformats.org/officeDocument/2006/relationships/slideLayout" Target="../slideLayouts/slideLayout1.xml"/><Relationship Id="rId6" Type="http://schemas.openxmlformats.org/officeDocument/2006/relationships/image" Target="../media/image441.wmf"/><Relationship Id="rId5" Type="http://schemas.openxmlformats.org/officeDocument/2006/relationships/oleObject" Target="../embeddings/oleObject445.bin"/><Relationship Id="rId4" Type="http://schemas.openxmlformats.org/officeDocument/2006/relationships/slide" Target="slide8.xml"/><Relationship Id="rId3" Type="http://schemas.openxmlformats.org/officeDocument/2006/relationships/slide" Target="slide50.xml"/><Relationship Id="rId2" Type="http://schemas.openxmlformats.org/officeDocument/2006/relationships/slide" Target="slide30.xml"/><Relationship Id="rId1" Type="http://schemas.openxmlformats.org/officeDocument/2006/relationships/image" Target="../media/image1.png"/></Relationships>
</file>

<file path=ppt/slides/_rels/slide97.xml.rels><?xml version="1.0" encoding="UTF-8" standalone="yes"?>
<Relationships xmlns="http://schemas.openxmlformats.org/package/2006/relationships"><Relationship Id="rId9" Type="http://schemas.openxmlformats.org/officeDocument/2006/relationships/oleObject" Target="../embeddings/oleObject449.bin"/><Relationship Id="rId8" Type="http://schemas.openxmlformats.org/officeDocument/2006/relationships/image" Target="../media/image447.emf"/><Relationship Id="rId7" Type="http://schemas.openxmlformats.org/officeDocument/2006/relationships/oleObject" Target="../embeddings/oleObject448.bin"/><Relationship Id="rId6" Type="http://schemas.openxmlformats.org/officeDocument/2006/relationships/image" Target="../media/image446.emf"/><Relationship Id="rId5" Type="http://schemas.openxmlformats.org/officeDocument/2006/relationships/oleObject" Target="../embeddings/oleObject447.bin"/><Relationship Id="rId4" Type="http://schemas.openxmlformats.org/officeDocument/2006/relationships/hyperlink" Target="zldl1.exe" TargetMode="External"/><Relationship Id="rId3" Type="http://schemas.openxmlformats.org/officeDocument/2006/relationships/image" Target="../media/image1.png"/><Relationship Id="rId2" Type="http://schemas.openxmlformats.org/officeDocument/2006/relationships/image" Target="../media/image445.emf"/><Relationship Id="rId14" Type="http://schemas.openxmlformats.org/officeDocument/2006/relationships/vmlDrawing" Target="../drawings/vmlDrawing55.vml"/><Relationship Id="rId13" Type="http://schemas.openxmlformats.org/officeDocument/2006/relationships/slideLayout" Target="../slideLayouts/slideLayout1.xml"/><Relationship Id="rId12" Type="http://schemas.openxmlformats.org/officeDocument/2006/relationships/image" Target="../media/image449.emf"/><Relationship Id="rId11" Type="http://schemas.openxmlformats.org/officeDocument/2006/relationships/oleObject" Target="../embeddings/oleObject450.bin"/><Relationship Id="rId10" Type="http://schemas.openxmlformats.org/officeDocument/2006/relationships/image" Target="../media/image448.emf"/><Relationship Id="rId1" Type="http://schemas.openxmlformats.org/officeDocument/2006/relationships/oleObject" Target="../embeddings/oleObject446.bin"/></Relationships>
</file>

<file path=ppt/slides/_rels/slide98.xml.rels><?xml version="1.0" encoding="UTF-8" standalone="yes"?>
<Relationships xmlns="http://schemas.openxmlformats.org/package/2006/relationships"><Relationship Id="rId9" Type="http://schemas.openxmlformats.org/officeDocument/2006/relationships/oleObject" Target="../embeddings/oleObject455.bin"/><Relationship Id="rId8" Type="http://schemas.openxmlformats.org/officeDocument/2006/relationships/image" Target="../media/image453.emf"/><Relationship Id="rId7" Type="http://schemas.openxmlformats.org/officeDocument/2006/relationships/oleObject" Target="../embeddings/oleObject454.bin"/><Relationship Id="rId6" Type="http://schemas.openxmlformats.org/officeDocument/2006/relationships/image" Target="../media/image452.emf"/><Relationship Id="rId5" Type="http://schemas.openxmlformats.org/officeDocument/2006/relationships/oleObject" Target="../embeddings/oleObject453.bin"/><Relationship Id="rId4" Type="http://schemas.openxmlformats.org/officeDocument/2006/relationships/image" Target="../media/image451.emf"/><Relationship Id="rId3" Type="http://schemas.openxmlformats.org/officeDocument/2006/relationships/oleObject" Target="../embeddings/oleObject452.bin"/><Relationship Id="rId2" Type="http://schemas.openxmlformats.org/officeDocument/2006/relationships/image" Target="../media/image450.emf"/><Relationship Id="rId16" Type="http://schemas.openxmlformats.org/officeDocument/2006/relationships/vmlDrawing" Target="../drawings/vmlDrawing56.vml"/><Relationship Id="rId15" Type="http://schemas.openxmlformats.org/officeDocument/2006/relationships/slideLayout" Target="../slideLayouts/slideLayout1.xml"/><Relationship Id="rId14" Type="http://schemas.openxmlformats.org/officeDocument/2006/relationships/image" Target="../media/image456.emf"/><Relationship Id="rId13" Type="http://schemas.openxmlformats.org/officeDocument/2006/relationships/oleObject" Target="../embeddings/oleObject457.bin"/><Relationship Id="rId12" Type="http://schemas.openxmlformats.org/officeDocument/2006/relationships/image" Target="../media/image455.emf"/><Relationship Id="rId11" Type="http://schemas.openxmlformats.org/officeDocument/2006/relationships/oleObject" Target="../embeddings/oleObject456.bin"/><Relationship Id="rId10" Type="http://schemas.openxmlformats.org/officeDocument/2006/relationships/image" Target="../media/image454.emf"/><Relationship Id="rId1" Type="http://schemas.openxmlformats.org/officeDocument/2006/relationships/oleObject" Target="../embeddings/oleObject451.bin"/></Relationships>
</file>

<file path=ppt/slides/_rels/slide99.xml.rels><?xml version="1.0" encoding="UTF-8" standalone="yes"?>
<Relationships xmlns="http://schemas.openxmlformats.org/package/2006/relationships"><Relationship Id="rId9" Type="http://schemas.openxmlformats.org/officeDocument/2006/relationships/image" Target="../media/image460.emf"/><Relationship Id="rId8" Type="http://schemas.openxmlformats.org/officeDocument/2006/relationships/oleObject" Target="../embeddings/oleObject461.bin"/><Relationship Id="rId7" Type="http://schemas.openxmlformats.org/officeDocument/2006/relationships/image" Target="../media/image459.emf"/><Relationship Id="rId6" Type="http://schemas.openxmlformats.org/officeDocument/2006/relationships/oleObject" Target="../embeddings/oleObject460.bin"/><Relationship Id="rId5" Type="http://schemas.openxmlformats.org/officeDocument/2006/relationships/image" Target="../media/image458.emf"/><Relationship Id="rId4" Type="http://schemas.openxmlformats.org/officeDocument/2006/relationships/oleObject" Target="../embeddings/oleObject459.bin"/><Relationship Id="rId3" Type="http://schemas.openxmlformats.org/officeDocument/2006/relationships/image" Target="../media/image457.emf"/><Relationship Id="rId2" Type="http://schemas.openxmlformats.org/officeDocument/2006/relationships/oleObject" Target="../embeddings/oleObject458.bin"/><Relationship Id="rId11" Type="http://schemas.openxmlformats.org/officeDocument/2006/relationships/vmlDrawing" Target="../drawings/vmlDrawing57.vml"/><Relationship Id="rId10"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557213" y="533400"/>
            <a:ext cx="8129587" cy="914400"/>
          </a:xfrm>
          <a:prstGeom prst="rect">
            <a:avLst/>
          </a:prstGeom>
          <a:noFill/>
          <a:ln w="9525">
            <a:noFill/>
            <a:miter lim="800000"/>
          </a:ln>
          <a:effectLst/>
        </p:spPr>
        <p:txBody>
          <a:bodyPr anchor="ctr"/>
          <a:lstStyle/>
          <a:p>
            <a:pPr eaLnBrk="1" hangingPunct="1">
              <a:defRPr/>
            </a:pPr>
            <a:r>
              <a:rPr kumimoji="1" lang="en-US" altLang="zh-CN"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kumimoji="1" lang="en-US" altLang="zh-CN" sz="4000">
                <a:solidFill>
                  <a:srgbClr val="CC0000"/>
                </a:solidFill>
                <a:effectLst>
                  <a:outerShdw blurRad="38100" dist="38100" dir="2700000" algn="tl">
                    <a:srgbClr val="C0C0C0"/>
                  </a:outerShdw>
                </a:effectLst>
                <a:ea typeface="华文新魏" panose="02010800040101010101" pitchFamily="2" charset="-122"/>
              </a:rPr>
              <a:t>1</a:t>
            </a:r>
            <a:r>
              <a:rPr kumimoji="1"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电路的基本概念与基本定律</a:t>
            </a:r>
            <a:endParaRPr kumimoji="1" lang="zh-CN" altLang="en-US" sz="4000" b="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075" name="Rectangle 3">
            <a:hlinkClick r:id="rId1" action="ppaction://hlinksldjump"/>
          </p:cNvPr>
          <p:cNvSpPr>
            <a:spLocks noChangeArrowheads="1"/>
          </p:cNvSpPr>
          <p:nvPr/>
        </p:nvSpPr>
        <p:spPr bwMode="auto">
          <a:xfrm>
            <a:off x="1374775" y="1657350"/>
            <a:ext cx="7007225" cy="519113"/>
          </a:xfrm>
          <a:prstGeom prst="rect">
            <a:avLst/>
          </a:prstGeom>
          <a:noFill/>
          <a:ln w="9525">
            <a:noFill/>
            <a:miter lim="800000"/>
          </a:ln>
          <a:effectLst/>
        </p:spPr>
        <p:txBody>
          <a:bodyPr>
            <a:spAutoFit/>
          </a:bodyPr>
          <a:lstStyle/>
          <a:p>
            <a:pPr eaLnBrk="1" hangingPunct="1">
              <a:defRPr/>
            </a:pPr>
            <a:r>
              <a:rPr kumimoji="1" lang="en-US" altLang="zh-CN" sz="2800" dirty="0">
                <a:effectLst>
                  <a:outerShdw blurRad="38100" dist="38100" dir="2700000" algn="tl">
                    <a:srgbClr val="C0C0C0"/>
                  </a:outerShdw>
                </a:effectLst>
              </a:rPr>
              <a:t>1.1</a:t>
            </a:r>
            <a:r>
              <a:rPr kumimoji="1" lang="en-US" altLang="zh-CN" sz="2800" dirty="0">
                <a:effectLst>
                  <a:outerShdw blurRad="38100" dist="38100" dir="2700000" algn="tl">
                    <a:srgbClr val="C0C0C0"/>
                  </a:outerShdw>
                </a:effectLst>
                <a:latin typeface="宋体" panose="02010600030101010101" pitchFamily="2" charset="-122"/>
              </a:rPr>
              <a:t> </a:t>
            </a:r>
            <a:r>
              <a:rPr kumimoji="1" lang="zh-CN" altLang="en-US" sz="2800" dirty="0">
                <a:effectLst>
                  <a:outerShdw blurRad="38100" dist="38100" dir="2700000" algn="tl">
                    <a:srgbClr val="C0C0C0"/>
                  </a:outerShdw>
                </a:effectLst>
                <a:latin typeface="宋体" panose="02010600030101010101" pitchFamily="2" charset="-122"/>
              </a:rPr>
              <a:t>电路的作用与组成部分</a:t>
            </a:r>
            <a:endParaRPr kumimoji="1" lang="zh-CN" altLang="en-US" sz="2800" dirty="0">
              <a:effectLst>
                <a:outerShdw blurRad="38100" dist="38100" dir="2700000" algn="tl">
                  <a:srgbClr val="C0C0C0"/>
                </a:outerShdw>
              </a:effectLst>
              <a:latin typeface="宋体" panose="02010600030101010101" pitchFamily="2" charset="-122"/>
            </a:endParaRPr>
          </a:p>
        </p:txBody>
      </p:sp>
      <p:sp>
        <p:nvSpPr>
          <p:cNvPr id="3076" name="Rectangle 4">
            <a:hlinkClick r:id="rId2" action="ppaction://hlinksldjump"/>
          </p:cNvPr>
          <p:cNvSpPr>
            <a:spLocks noChangeArrowheads="1"/>
          </p:cNvSpPr>
          <p:nvPr/>
        </p:nvSpPr>
        <p:spPr bwMode="auto">
          <a:xfrm>
            <a:off x="1371600" y="2266950"/>
            <a:ext cx="3810000" cy="519113"/>
          </a:xfrm>
          <a:prstGeom prst="rect">
            <a:avLst/>
          </a:prstGeom>
          <a:noFill/>
          <a:ln w="9525">
            <a:noFill/>
            <a:miter lim="800000"/>
          </a:ln>
          <a:effectLst/>
        </p:spPr>
        <p:txBody>
          <a:bodyPr>
            <a:spAutoFit/>
          </a:bodyPr>
          <a:lstStyle/>
          <a:p>
            <a:pPr eaLnBrk="1" hangingPunct="1">
              <a:defRPr/>
            </a:pPr>
            <a:r>
              <a:rPr kumimoji="1" lang="en-US" altLang="zh-CN" sz="2800">
                <a:effectLst>
                  <a:outerShdw blurRad="38100" dist="38100" dir="2700000" algn="tl">
                    <a:srgbClr val="C0C0C0"/>
                  </a:outerShdw>
                </a:effectLst>
              </a:rPr>
              <a:t>1.2</a:t>
            </a: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电路模型</a:t>
            </a:r>
            <a:endParaRPr kumimoji="1" lang="zh-CN" altLang="en-US" sz="2800">
              <a:effectLst>
                <a:outerShdw blurRad="38100" dist="38100" dir="2700000" algn="tl">
                  <a:srgbClr val="C0C0C0"/>
                </a:outerShdw>
              </a:effectLst>
              <a:latin typeface="宋体" panose="02010600030101010101" pitchFamily="2" charset="-122"/>
            </a:endParaRPr>
          </a:p>
        </p:txBody>
      </p:sp>
      <p:sp>
        <p:nvSpPr>
          <p:cNvPr id="3077" name="Rectangle 5">
            <a:hlinkClick r:id="rId3" action="ppaction://hlinksldjump"/>
          </p:cNvPr>
          <p:cNvSpPr>
            <a:spLocks noChangeArrowheads="1"/>
          </p:cNvSpPr>
          <p:nvPr/>
        </p:nvSpPr>
        <p:spPr bwMode="auto">
          <a:xfrm>
            <a:off x="1371600" y="2820988"/>
            <a:ext cx="4379913" cy="519112"/>
          </a:xfrm>
          <a:prstGeom prst="rect">
            <a:avLst/>
          </a:prstGeom>
          <a:noFill/>
          <a:ln w="9525">
            <a:noFill/>
            <a:miter lim="800000"/>
          </a:ln>
          <a:effectLst/>
        </p:spPr>
        <p:txBody>
          <a:bodyPr wrap="none">
            <a:spAutoFit/>
          </a:bodyPr>
          <a:lstStyle/>
          <a:p>
            <a:pPr eaLnBrk="1" hangingPunct="1">
              <a:defRPr/>
            </a:pPr>
            <a:r>
              <a:rPr kumimoji="1" lang="en-US" altLang="zh-CN" sz="2800">
                <a:effectLst>
                  <a:outerShdw blurRad="38100" dist="38100" dir="2700000" algn="tl">
                    <a:srgbClr val="C0C0C0"/>
                  </a:outerShdw>
                </a:effectLst>
              </a:rPr>
              <a:t>1.3</a:t>
            </a: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电压和电流的参考方向</a:t>
            </a:r>
            <a:endParaRPr kumimoji="1" lang="zh-CN" altLang="en-US" sz="2800">
              <a:effectLst>
                <a:outerShdw blurRad="38100" dist="38100" dir="2700000" algn="tl">
                  <a:srgbClr val="C0C0C0"/>
                </a:outerShdw>
              </a:effectLst>
              <a:latin typeface="宋体" panose="02010600030101010101" pitchFamily="2" charset="-122"/>
            </a:endParaRPr>
          </a:p>
        </p:txBody>
      </p:sp>
      <p:sp>
        <p:nvSpPr>
          <p:cNvPr id="3126" name="Rectangle 54">
            <a:hlinkClick r:id="rId4" action="ppaction://hlinksldjump"/>
          </p:cNvPr>
          <p:cNvSpPr>
            <a:spLocks noChangeArrowheads="1"/>
          </p:cNvSpPr>
          <p:nvPr/>
        </p:nvSpPr>
        <p:spPr bwMode="auto">
          <a:xfrm>
            <a:off x="1371600" y="3389313"/>
            <a:ext cx="3124200" cy="519112"/>
          </a:xfrm>
          <a:prstGeom prst="rect">
            <a:avLst/>
          </a:prstGeom>
          <a:noFill/>
          <a:ln w="9525">
            <a:noFill/>
            <a:miter lim="800000"/>
          </a:ln>
          <a:effectLst/>
        </p:spPr>
        <p:txBody>
          <a:bodyPr>
            <a:spAutoFit/>
          </a:bodyPr>
          <a:lstStyle/>
          <a:p>
            <a:pPr eaLnBrk="1" hangingPunct="1">
              <a:defRPr/>
            </a:pPr>
            <a:r>
              <a:rPr kumimoji="1" lang="en-US" altLang="zh-CN" sz="2800">
                <a:effectLst>
                  <a:outerShdw blurRad="38100" dist="38100" dir="2700000" algn="tl">
                    <a:srgbClr val="C0C0C0"/>
                  </a:outerShdw>
                </a:effectLst>
              </a:rPr>
              <a:t>1.4</a:t>
            </a: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欧姆定律</a:t>
            </a:r>
            <a:endParaRPr kumimoji="1" lang="zh-CN" altLang="en-US" sz="2800">
              <a:effectLst>
                <a:outerShdw blurRad="38100" dist="38100" dir="2700000" algn="tl">
                  <a:srgbClr val="C0C0C0"/>
                </a:outerShdw>
              </a:effectLst>
              <a:latin typeface="宋体" panose="02010600030101010101" pitchFamily="2" charset="-122"/>
            </a:endParaRPr>
          </a:p>
        </p:txBody>
      </p:sp>
      <p:sp>
        <p:nvSpPr>
          <p:cNvPr id="3127" name="Rectangle 55">
            <a:hlinkClick r:id="rId5" action="ppaction://hlinksldjump"/>
          </p:cNvPr>
          <p:cNvSpPr>
            <a:spLocks noChangeArrowheads="1"/>
          </p:cNvSpPr>
          <p:nvPr/>
        </p:nvSpPr>
        <p:spPr bwMode="auto">
          <a:xfrm>
            <a:off x="1371600" y="4010025"/>
            <a:ext cx="5094288" cy="519113"/>
          </a:xfrm>
          <a:prstGeom prst="rect">
            <a:avLst/>
          </a:prstGeom>
          <a:noFill/>
          <a:ln w="9525">
            <a:noFill/>
            <a:miter lim="800000"/>
          </a:ln>
          <a:effectLst/>
        </p:spPr>
        <p:txBody>
          <a:bodyPr wrap="none">
            <a:spAutoFit/>
          </a:bodyPr>
          <a:lstStyle/>
          <a:p>
            <a:pPr eaLnBrk="1" hangingPunct="1">
              <a:defRPr/>
            </a:pPr>
            <a:r>
              <a:rPr kumimoji="1" lang="en-US" altLang="zh-CN" sz="2800">
                <a:effectLst>
                  <a:outerShdw blurRad="38100" dist="38100" dir="2700000" algn="tl">
                    <a:srgbClr val="C0C0C0"/>
                  </a:outerShdw>
                </a:effectLst>
              </a:rPr>
              <a:t>1.5</a:t>
            </a: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电源有载工作、开路与短路</a:t>
            </a:r>
            <a:endParaRPr kumimoji="1" lang="zh-CN" altLang="en-US" sz="2800">
              <a:effectLst>
                <a:outerShdw blurRad="38100" dist="38100" dir="2700000" algn="tl">
                  <a:srgbClr val="C0C0C0"/>
                </a:outerShdw>
              </a:effectLst>
              <a:latin typeface="宋体" panose="02010600030101010101" pitchFamily="2" charset="-122"/>
            </a:endParaRPr>
          </a:p>
        </p:txBody>
      </p:sp>
      <p:sp>
        <p:nvSpPr>
          <p:cNvPr id="3128" name="Rectangle 56">
            <a:hlinkClick r:id="rId6" action="ppaction://hlinksldjump"/>
          </p:cNvPr>
          <p:cNvSpPr>
            <a:spLocks noChangeArrowheads="1"/>
          </p:cNvSpPr>
          <p:nvPr/>
        </p:nvSpPr>
        <p:spPr bwMode="auto">
          <a:xfrm>
            <a:off x="1376363" y="4572000"/>
            <a:ext cx="4572000" cy="519113"/>
          </a:xfrm>
          <a:prstGeom prst="rect">
            <a:avLst/>
          </a:prstGeom>
          <a:noFill/>
          <a:ln w="9525">
            <a:noFill/>
            <a:miter lim="800000"/>
          </a:ln>
          <a:effectLst/>
        </p:spPr>
        <p:txBody>
          <a:bodyPr>
            <a:spAutoFit/>
          </a:bodyPr>
          <a:lstStyle/>
          <a:p>
            <a:pPr eaLnBrk="1" hangingPunct="1">
              <a:defRPr/>
            </a:pPr>
            <a:r>
              <a:rPr kumimoji="1" lang="en-US" altLang="zh-CN" sz="2800">
                <a:effectLst>
                  <a:outerShdw blurRad="38100" dist="38100" dir="2700000" algn="tl">
                    <a:srgbClr val="C0C0C0"/>
                  </a:outerShdw>
                </a:effectLst>
              </a:rPr>
              <a:t>1.6</a:t>
            </a: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基尔霍夫定律</a:t>
            </a:r>
            <a:endParaRPr kumimoji="1" lang="zh-CN" altLang="en-US" sz="2800">
              <a:effectLst>
                <a:outerShdw blurRad="38100" dist="38100" dir="2700000" algn="tl">
                  <a:srgbClr val="C0C0C0"/>
                </a:outerShdw>
              </a:effectLst>
              <a:latin typeface="宋体" panose="02010600030101010101" pitchFamily="2" charset="-122"/>
            </a:endParaRPr>
          </a:p>
        </p:txBody>
      </p:sp>
      <p:sp>
        <p:nvSpPr>
          <p:cNvPr id="3129" name="Rectangle 57">
            <a:hlinkClick r:id="rId7" action="ppaction://hlinksldjump"/>
          </p:cNvPr>
          <p:cNvSpPr>
            <a:spLocks noChangeArrowheads="1"/>
          </p:cNvSpPr>
          <p:nvPr/>
        </p:nvSpPr>
        <p:spPr bwMode="auto">
          <a:xfrm>
            <a:off x="1371600" y="5181600"/>
            <a:ext cx="6172200" cy="519113"/>
          </a:xfrm>
          <a:prstGeom prst="rect">
            <a:avLst/>
          </a:prstGeom>
          <a:noFill/>
          <a:ln w="9525">
            <a:noFill/>
            <a:miter lim="800000"/>
          </a:ln>
          <a:effectLst/>
        </p:spPr>
        <p:txBody>
          <a:bodyPr>
            <a:spAutoFit/>
          </a:bodyPr>
          <a:lstStyle/>
          <a:p>
            <a:pPr eaLnBrk="1" hangingPunct="1">
              <a:defRPr/>
            </a:pPr>
            <a:r>
              <a:rPr kumimoji="1" lang="en-US" altLang="zh-CN" sz="2800">
                <a:effectLst>
                  <a:outerShdw blurRad="38100" dist="38100" dir="2700000" algn="tl">
                    <a:srgbClr val="C0C0C0"/>
                  </a:outerShdw>
                </a:effectLst>
              </a:rPr>
              <a:t>1.7</a:t>
            </a: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电路中电位的概念及计算</a:t>
            </a:r>
            <a:endParaRPr kumimoji="1" lang="zh-CN" altLang="en-US" sz="2800">
              <a:effectLst>
                <a:outerShdw blurRad="38100" dist="38100" dir="2700000" algn="tl">
                  <a:srgbClr val="C0C0C0"/>
                </a:outerShdw>
              </a:effectLst>
              <a:latin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838200" y="1576388"/>
            <a:ext cx="7772400" cy="2119106"/>
          </a:xfrm>
          <a:prstGeom prst="rect">
            <a:avLst/>
          </a:prstGeom>
          <a:noFill/>
          <a:ln w="38100">
            <a:noFill/>
            <a:miter lim="800000"/>
          </a:ln>
          <a:effectLst/>
        </p:spPr>
        <p:txBody>
          <a:bodyPr>
            <a:spAutoFit/>
          </a:bodyPr>
          <a:lstStyle/>
          <a:p>
            <a:pPr>
              <a:lnSpc>
                <a:spcPct val="120000"/>
              </a:lnSpc>
              <a:defRPr/>
            </a:pPr>
            <a:r>
              <a:rPr lang="zh-CN" altLang="en-US" sz="2800" dirty="0">
                <a:solidFill>
                  <a:srgbClr val="000099"/>
                </a:solidFill>
                <a:effectLst>
                  <a:outerShdw blurRad="38100" dist="38100" dir="2700000" algn="tl">
                    <a:srgbClr val="C0C0C0"/>
                  </a:outerShdw>
                </a:effectLst>
                <a:latin typeface="宋体" panose="02010600030101010101" pitchFamily="2" charset="-122"/>
              </a:rPr>
              <a:t>本章要求：</a:t>
            </a:r>
            <a:endParaRPr lang="zh-CN" altLang="en-US" sz="2800" dirty="0">
              <a:solidFill>
                <a:srgbClr val="000099"/>
              </a:solidFill>
              <a:effectLst>
                <a:outerShdw blurRad="38100" dist="38100" dir="2700000" algn="tl">
                  <a:srgbClr val="C0C0C0"/>
                </a:outerShdw>
              </a:effectLst>
              <a:latin typeface="宋体" panose="02010600030101010101" pitchFamily="2" charset="-122"/>
            </a:endParaRPr>
          </a:p>
          <a:p>
            <a:pPr>
              <a:lnSpc>
                <a:spcPct val="120000"/>
              </a:lnSpc>
              <a:defRPr/>
            </a:pPr>
            <a:r>
              <a:rPr lang="en-US" altLang="zh-CN" sz="2800" dirty="0">
                <a:solidFill>
                  <a:srgbClr val="010000"/>
                </a:solidFill>
                <a:effectLst>
                  <a:outerShdw blurRad="38100" dist="38100" dir="2700000" algn="tl">
                    <a:srgbClr val="C0C0C0"/>
                  </a:outerShdw>
                </a:effectLst>
              </a:rPr>
              <a:t>1.</a:t>
            </a:r>
            <a:r>
              <a:rPr lang="en-US" altLang="zh-CN" sz="2800" dirty="0">
                <a:solidFill>
                  <a:srgbClr val="010000"/>
                </a:solidFill>
                <a:effectLst>
                  <a:outerShdw blurRad="38100" dist="38100" dir="2700000" algn="tl">
                    <a:srgbClr val="C0C0C0"/>
                  </a:outerShdw>
                </a:effectLst>
                <a:latin typeface="宋体" panose="02010600030101010101" pitchFamily="2" charset="-122"/>
              </a:rPr>
              <a:t> </a:t>
            </a:r>
            <a:r>
              <a:rPr lang="zh-CN" altLang="en-US" sz="2800" dirty="0">
                <a:solidFill>
                  <a:srgbClr val="010000"/>
                </a:solidFill>
                <a:effectLst>
                  <a:outerShdw blurRad="38100" dist="38100" dir="2700000" algn="tl">
                    <a:srgbClr val="C0C0C0"/>
                  </a:outerShdw>
                </a:effectLst>
                <a:latin typeface="宋体" panose="02010600030101010101" pitchFamily="2" charset="-122"/>
              </a:rPr>
              <a:t>掌握支路电流法、叠加原理和戴维宁定理等</a:t>
            </a:r>
            <a:endParaRPr lang="zh-CN" altLang="en-US" sz="2800" dirty="0">
              <a:solidFill>
                <a:srgbClr val="010000"/>
              </a:solidFill>
              <a:effectLst>
                <a:outerShdw blurRad="38100" dist="38100" dir="2700000" algn="tl">
                  <a:srgbClr val="C0C0C0"/>
                </a:outerShdw>
              </a:effectLst>
              <a:latin typeface="宋体" panose="02010600030101010101" pitchFamily="2" charset="-122"/>
            </a:endParaRPr>
          </a:p>
          <a:p>
            <a:pPr>
              <a:lnSpc>
                <a:spcPct val="120000"/>
              </a:lnSpc>
              <a:defRPr/>
            </a:pPr>
            <a:r>
              <a:rPr lang="zh-CN" altLang="en-US" sz="2800" dirty="0">
                <a:solidFill>
                  <a:srgbClr val="010000"/>
                </a:solidFill>
                <a:effectLst>
                  <a:outerShdw blurRad="38100" dist="38100" dir="2700000" algn="tl">
                    <a:srgbClr val="C0C0C0"/>
                  </a:outerShdw>
                </a:effectLst>
                <a:latin typeface="宋体" panose="02010600030101010101" pitchFamily="2" charset="-122"/>
              </a:rPr>
              <a:t>  电路的基本分析方法</a:t>
            </a:r>
            <a:r>
              <a:rPr lang="en-US" altLang="zh-CN" sz="2800" dirty="0">
                <a:solidFill>
                  <a:srgbClr val="010000"/>
                </a:solidFill>
                <a:effectLst>
                  <a:outerShdw blurRad="38100" dist="38100" dir="2700000" algn="tl">
                    <a:srgbClr val="C0C0C0"/>
                  </a:outerShdw>
                </a:effectLst>
              </a:rPr>
              <a:t>;</a:t>
            </a:r>
            <a:endParaRPr lang="en-US" altLang="zh-CN" sz="2800" dirty="0">
              <a:solidFill>
                <a:srgbClr val="010000"/>
              </a:solidFill>
              <a:effectLst>
                <a:outerShdw blurRad="38100" dist="38100" dir="2700000" algn="tl">
                  <a:srgbClr val="C0C0C0"/>
                </a:outerShdw>
              </a:effectLst>
            </a:endParaRPr>
          </a:p>
          <a:p>
            <a:pPr>
              <a:lnSpc>
                <a:spcPct val="120000"/>
              </a:lnSpc>
              <a:defRPr/>
            </a:pPr>
            <a:r>
              <a:rPr lang="en-US" altLang="zh-CN" sz="2800" dirty="0">
                <a:solidFill>
                  <a:srgbClr val="010000"/>
                </a:solidFill>
                <a:effectLst>
                  <a:outerShdw blurRad="38100" dist="38100" dir="2700000" algn="tl">
                    <a:srgbClr val="C0C0C0"/>
                  </a:outerShdw>
                </a:effectLst>
              </a:rPr>
              <a:t>2. </a:t>
            </a:r>
            <a:r>
              <a:rPr lang="zh-CN" altLang="en-US" sz="2800" dirty="0">
                <a:solidFill>
                  <a:srgbClr val="010000"/>
                </a:solidFill>
                <a:effectLst>
                  <a:outerShdw blurRad="38100" dist="38100" dir="2700000" algn="tl">
                    <a:srgbClr val="C0C0C0"/>
                  </a:outerShdw>
                </a:effectLst>
                <a:latin typeface="宋体" panose="02010600030101010101" pitchFamily="2" charset="-122"/>
              </a:rPr>
              <a:t>了解实际电源的两种模型及其等效变换</a:t>
            </a:r>
            <a:r>
              <a:rPr lang="en-US" altLang="zh-CN" sz="2800" dirty="0">
                <a:solidFill>
                  <a:srgbClr val="010000"/>
                </a:solidFill>
                <a:effectLst>
                  <a:outerShdw blurRad="38100" dist="38100" dir="2700000" algn="tl">
                    <a:srgbClr val="C0C0C0"/>
                  </a:outerShdw>
                </a:effectLst>
              </a:rPr>
              <a:t>;</a:t>
            </a:r>
            <a:endParaRPr lang="en-US" altLang="zh-CN" sz="2800" dirty="0">
              <a:solidFill>
                <a:srgbClr val="010000"/>
              </a:solidFill>
              <a:effectLst>
                <a:outerShdw blurRad="38100" dist="38100" dir="2700000" algn="tl">
                  <a:srgbClr val="C0C0C0"/>
                </a:outerShdw>
              </a:effectLst>
              <a:latin typeface="宋体" panose="02010600030101010101" pitchFamily="2" charset="-122"/>
            </a:endParaRPr>
          </a:p>
        </p:txBody>
      </p:sp>
      <p:grpSp>
        <p:nvGrpSpPr>
          <p:cNvPr id="2" name="Group 3"/>
          <p:cNvGrpSpPr/>
          <p:nvPr/>
        </p:nvGrpSpPr>
        <p:grpSpPr bwMode="auto">
          <a:xfrm>
            <a:off x="990600" y="1371600"/>
            <a:ext cx="7029450" cy="171450"/>
            <a:chOff x="336" y="912"/>
            <a:chExt cx="4428" cy="108"/>
          </a:xfrm>
        </p:grpSpPr>
        <p:pic>
          <p:nvPicPr>
            <p:cNvPr id="1030" name="Picture 4" descr="Green and Black Diamond"/>
            <p:cNvPicPr>
              <a:picLocks noChangeAspect="1" noChangeArrowheads="1"/>
            </p:cNvPicPr>
            <p:nvPr/>
          </p:nvPicPr>
          <p:blipFill>
            <a:blip r:embed="rId1" cstate="print"/>
            <a:srcRect/>
            <a:stretch>
              <a:fillRect/>
            </a:stretch>
          </p:blipFill>
          <p:spPr bwMode="auto">
            <a:xfrm>
              <a:off x="1290" y="912"/>
              <a:ext cx="108" cy="108"/>
            </a:xfrm>
            <a:prstGeom prst="rect">
              <a:avLst/>
            </a:prstGeom>
            <a:noFill/>
            <a:ln w="9525">
              <a:noFill/>
              <a:miter lim="800000"/>
              <a:headEnd/>
              <a:tailEnd/>
            </a:ln>
          </p:spPr>
        </p:pic>
        <p:pic>
          <p:nvPicPr>
            <p:cNvPr id="1031" name="Picture 5" descr="Green and Black Diamond"/>
            <p:cNvPicPr>
              <a:picLocks noChangeAspect="1" noChangeArrowheads="1"/>
            </p:cNvPicPr>
            <p:nvPr/>
          </p:nvPicPr>
          <p:blipFill>
            <a:blip r:embed="rId1" cstate="print"/>
            <a:srcRect/>
            <a:stretch>
              <a:fillRect/>
            </a:stretch>
          </p:blipFill>
          <p:spPr bwMode="auto">
            <a:xfrm>
              <a:off x="1392" y="912"/>
              <a:ext cx="108" cy="108"/>
            </a:xfrm>
            <a:prstGeom prst="rect">
              <a:avLst/>
            </a:prstGeom>
            <a:noFill/>
            <a:ln w="9525">
              <a:noFill/>
              <a:miter lim="800000"/>
              <a:headEnd/>
              <a:tailEnd/>
            </a:ln>
          </p:spPr>
        </p:pic>
        <p:pic>
          <p:nvPicPr>
            <p:cNvPr id="1032" name="Picture 6" descr="Green and Black Diamond"/>
            <p:cNvPicPr>
              <a:picLocks noChangeAspect="1" noChangeArrowheads="1"/>
            </p:cNvPicPr>
            <p:nvPr/>
          </p:nvPicPr>
          <p:blipFill>
            <a:blip r:embed="rId1" cstate="print"/>
            <a:srcRect/>
            <a:stretch>
              <a:fillRect/>
            </a:stretch>
          </p:blipFill>
          <p:spPr bwMode="auto">
            <a:xfrm>
              <a:off x="1488" y="912"/>
              <a:ext cx="108" cy="108"/>
            </a:xfrm>
            <a:prstGeom prst="rect">
              <a:avLst/>
            </a:prstGeom>
            <a:noFill/>
            <a:ln w="9525">
              <a:noFill/>
              <a:miter lim="800000"/>
              <a:headEnd/>
              <a:tailEnd/>
            </a:ln>
          </p:spPr>
        </p:pic>
        <p:pic>
          <p:nvPicPr>
            <p:cNvPr id="1033" name="Picture 7" descr="Green and Black Diamond"/>
            <p:cNvPicPr>
              <a:picLocks noChangeAspect="1" noChangeArrowheads="1"/>
            </p:cNvPicPr>
            <p:nvPr/>
          </p:nvPicPr>
          <p:blipFill>
            <a:blip r:embed="rId1" cstate="print"/>
            <a:srcRect/>
            <a:stretch>
              <a:fillRect/>
            </a:stretch>
          </p:blipFill>
          <p:spPr bwMode="auto">
            <a:xfrm>
              <a:off x="1578" y="912"/>
              <a:ext cx="108" cy="108"/>
            </a:xfrm>
            <a:prstGeom prst="rect">
              <a:avLst/>
            </a:prstGeom>
            <a:noFill/>
            <a:ln w="9525">
              <a:noFill/>
              <a:miter lim="800000"/>
              <a:headEnd/>
              <a:tailEnd/>
            </a:ln>
          </p:spPr>
        </p:pic>
        <p:grpSp>
          <p:nvGrpSpPr>
            <p:cNvPr id="3" name="Group 8"/>
            <p:cNvGrpSpPr/>
            <p:nvPr/>
          </p:nvGrpSpPr>
          <p:grpSpPr bwMode="auto">
            <a:xfrm>
              <a:off x="336" y="912"/>
              <a:ext cx="876" cy="108"/>
              <a:chOff x="858" y="672"/>
              <a:chExt cx="876" cy="108"/>
            </a:xfrm>
          </p:grpSpPr>
          <p:pic>
            <p:nvPicPr>
              <p:cNvPr id="1068" name="Picture 9" descr="Green and Black Diamond"/>
              <p:cNvPicPr>
                <a:picLocks noChangeAspect="1" noChangeArrowheads="1"/>
              </p:cNvPicPr>
              <p:nvPr/>
            </p:nvPicPr>
            <p:blipFill>
              <a:blip r:embed="rId1" cstate="print"/>
              <a:srcRect/>
              <a:stretch>
                <a:fillRect/>
              </a:stretch>
            </p:blipFill>
            <p:spPr bwMode="auto">
              <a:xfrm>
                <a:off x="858" y="672"/>
                <a:ext cx="108" cy="108"/>
              </a:xfrm>
              <a:prstGeom prst="rect">
                <a:avLst/>
              </a:prstGeom>
              <a:noFill/>
              <a:ln w="9525">
                <a:noFill/>
                <a:miter lim="800000"/>
                <a:headEnd/>
                <a:tailEnd/>
              </a:ln>
            </p:spPr>
          </p:pic>
          <p:pic>
            <p:nvPicPr>
              <p:cNvPr id="1069" name="Picture 10" descr="Green and Black Diamond"/>
              <p:cNvPicPr>
                <a:picLocks noChangeAspect="1" noChangeArrowheads="1"/>
              </p:cNvPicPr>
              <p:nvPr/>
            </p:nvPicPr>
            <p:blipFill>
              <a:blip r:embed="rId1" cstate="print"/>
              <a:srcRect/>
              <a:stretch>
                <a:fillRect/>
              </a:stretch>
            </p:blipFill>
            <p:spPr bwMode="auto">
              <a:xfrm>
                <a:off x="948" y="672"/>
                <a:ext cx="108" cy="108"/>
              </a:xfrm>
              <a:prstGeom prst="rect">
                <a:avLst/>
              </a:prstGeom>
              <a:noFill/>
              <a:ln w="9525">
                <a:noFill/>
                <a:miter lim="800000"/>
                <a:headEnd/>
                <a:tailEnd/>
              </a:ln>
            </p:spPr>
          </p:pic>
          <p:pic>
            <p:nvPicPr>
              <p:cNvPr id="1070" name="Picture 11" descr="Green and Black Diamond"/>
              <p:cNvPicPr>
                <a:picLocks noChangeAspect="1" noChangeArrowheads="1"/>
              </p:cNvPicPr>
              <p:nvPr/>
            </p:nvPicPr>
            <p:blipFill>
              <a:blip r:embed="rId1" cstate="print"/>
              <a:srcRect/>
              <a:stretch>
                <a:fillRect/>
              </a:stretch>
            </p:blipFill>
            <p:spPr bwMode="auto">
              <a:xfrm>
                <a:off x="1050" y="672"/>
                <a:ext cx="108" cy="108"/>
              </a:xfrm>
              <a:prstGeom prst="rect">
                <a:avLst/>
              </a:prstGeom>
              <a:noFill/>
              <a:ln w="9525">
                <a:noFill/>
                <a:miter lim="800000"/>
                <a:headEnd/>
                <a:tailEnd/>
              </a:ln>
            </p:spPr>
          </p:pic>
          <p:pic>
            <p:nvPicPr>
              <p:cNvPr id="1071" name="Picture 12" descr="Green and Black Diamond"/>
              <p:cNvPicPr>
                <a:picLocks noChangeAspect="1" noChangeArrowheads="1"/>
              </p:cNvPicPr>
              <p:nvPr/>
            </p:nvPicPr>
            <p:blipFill>
              <a:blip r:embed="rId1" cstate="print"/>
              <a:srcRect/>
              <a:stretch>
                <a:fillRect/>
              </a:stretch>
            </p:blipFill>
            <p:spPr bwMode="auto">
              <a:xfrm>
                <a:off x="1236" y="672"/>
                <a:ext cx="108" cy="108"/>
              </a:xfrm>
              <a:prstGeom prst="rect">
                <a:avLst/>
              </a:prstGeom>
              <a:noFill/>
              <a:ln w="9525">
                <a:noFill/>
                <a:miter lim="800000"/>
                <a:headEnd/>
                <a:tailEnd/>
              </a:ln>
            </p:spPr>
          </p:pic>
          <p:pic>
            <p:nvPicPr>
              <p:cNvPr id="1072" name="Picture 13" descr="Green and Black Diamond"/>
              <p:cNvPicPr>
                <a:picLocks noChangeAspect="1" noChangeArrowheads="1"/>
              </p:cNvPicPr>
              <p:nvPr/>
            </p:nvPicPr>
            <p:blipFill>
              <a:blip r:embed="rId1" cstate="print"/>
              <a:srcRect/>
              <a:stretch>
                <a:fillRect/>
              </a:stretch>
            </p:blipFill>
            <p:spPr bwMode="auto">
              <a:xfrm>
                <a:off x="1338" y="672"/>
                <a:ext cx="108" cy="108"/>
              </a:xfrm>
              <a:prstGeom prst="rect">
                <a:avLst/>
              </a:prstGeom>
              <a:noFill/>
              <a:ln w="9525">
                <a:noFill/>
                <a:miter lim="800000"/>
                <a:headEnd/>
                <a:tailEnd/>
              </a:ln>
            </p:spPr>
          </p:pic>
          <p:pic>
            <p:nvPicPr>
              <p:cNvPr id="1073" name="Picture 14" descr="Green and Black Diamond"/>
              <p:cNvPicPr>
                <a:picLocks noChangeAspect="1" noChangeArrowheads="1"/>
              </p:cNvPicPr>
              <p:nvPr/>
            </p:nvPicPr>
            <p:blipFill>
              <a:blip r:embed="rId1" cstate="print"/>
              <a:srcRect/>
              <a:stretch>
                <a:fillRect/>
              </a:stretch>
            </p:blipFill>
            <p:spPr bwMode="auto">
              <a:xfrm>
                <a:off x="1434" y="672"/>
                <a:ext cx="108" cy="108"/>
              </a:xfrm>
              <a:prstGeom prst="rect">
                <a:avLst/>
              </a:prstGeom>
              <a:noFill/>
              <a:ln w="9525">
                <a:noFill/>
                <a:miter lim="800000"/>
                <a:headEnd/>
                <a:tailEnd/>
              </a:ln>
            </p:spPr>
          </p:pic>
          <p:pic>
            <p:nvPicPr>
              <p:cNvPr id="1074" name="Picture 15" descr="Green and Black Diamond"/>
              <p:cNvPicPr>
                <a:picLocks noChangeAspect="1" noChangeArrowheads="1"/>
              </p:cNvPicPr>
              <p:nvPr/>
            </p:nvPicPr>
            <p:blipFill>
              <a:blip r:embed="rId1" cstate="print"/>
              <a:srcRect/>
              <a:stretch>
                <a:fillRect/>
              </a:stretch>
            </p:blipFill>
            <p:spPr bwMode="auto">
              <a:xfrm>
                <a:off x="1524" y="672"/>
                <a:ext cx="108" cy="108"/>
              </a:xfrm>
              <a:prstGeom prst="rect">
                <a:avLst/>
              </a:prstGeom>
              <a:noFill/>
              <a:ln w="9525">
                <a:noFill/>
                <a:miter lim="800000"/>
                <a:headEnd/>
                <a:tailEnd/>
              </a:ln>
            </p:spPr>
          </p:pic>
          <p:pic>
            <p:nvPicPr>
              <p:cNvPr id="1075" name="Picture 16" descr="Green and Black Diamond"/>
              <p:cNvPicPr>
                <a:picLocks noChangeAspect="1" noChangeArrowheads="1"/>
              </p:cNvPicPr>
              <p:nvPr/>
            </p:nvPicPr>
            <p:blipFill>
              <a:blip r:embed="rId1" cstate="print"/>
              <a:srcRect/>
              <a:stretch>
                <a:fillRect/>
              </a:stretch>
            </p:blipFill>
            <p:spPr bwMode="auto">
              <a:xfrm>
                <a:off x="1626" y="672"/>
                <a:ext cx="108" cy="108"/>
              </a:xfrm>
              <a:prstGeom prst="rect">
                <a:avLst/>
              </a:prstGeom>
              <a:noFill/>
              <a:ln w="9525">
                <a:noFill/>
                <a:miter lim="800000"/>
                <a:headEnd/>
                <a:tailEnd/>
              </a:ln>
            </p:spPr>
          </p:pic>
          <p:pic>
            <p:nvPicPr>
              <p:cNvPr id="1076" name="Picture 17" descr="Green and Black Diamond"/>
              <p:cNvPicPr>
                <a:picLocks noChangeAspect="1" noChangeArrowheads="1"/>
              </p:cNvPicPr>
              <p:nvPr/>
            </p:nvPicPr>
            <p:blipFill>
              <a:blip r:embed="rId1" cstate="print"/>
              <a:srcRect/>
              <a:stretch>
                <a:fillRect/>
              </a:stretch>
            </p:blipFill>
            <p:spPr bwMode="auto">
              <a:xfrm>
                <a:off x="1146" y="672"/>
                <a:ext cx="108" cy="108"/>
              </a:xfrm>
              <a:prstGeom prst="rect">
                <a:avLst/>
              </a:prstGeom>
              <a:noFill/>
              <a:ln w="9525">
                <a:noFill/>
                <a:miter lim="800000"/>
                <a:headEnd/>
                <a:tailEnd/>
              </a:ln>
            </p:spPr>
          </p:pic>
        </p:grpSp>
        <p:pic>
          <p:nvPicPr>
            <p:cNvPr id="1035" name="Picture 18" descr="Green and Black Diamond"/>
            <p:cNvPicPr>
              <a:picLocks noChangeAspect="1" noChangeArrowheads="1"/>
            </p:cNvPicPr>
            <p:nvPr/>
          </p:nvPicPr>
          <p:blipFill>
            <a:blip r:embed="rId1" cstate="print"/>
            <a:srcRect/>
            <a:stretch>
              <a:fillRect/>
            </a:stretch>
          </p:blipFill>
          <p:spPr bwMode="auto">
            <a:xfrm>
              <a:off x="1200" y="912"/>
              <a:ext cx="108" cy="108"/>
            </a:xfrm>
            <a:prstGeom prst="rect">
              <a:avLst/>
            </a:prstGeom>
            <a:noFill/>
            <a:ln w="9525">
              <a:noFill/>
              <a:miter lim="800000"/>
              <a:headEnd/>
              <a:tailEnd/>
            </a:ln>
          </p:spPr>
        </p:pic>
        <p:pic>
          <p:nvPicPr>
            <p:cNvPr id="1036" name="Picture 19" descr="Green and Black Diamond"/>
            <p:cNvPicPr>
              <a:picLocks noChangeAspect="1" noChangeArrowheads="1"/>
            </p:cNvPicPr>
            <p:nvPr/>
          </p:nvPicPr>
          <p:blipFill>
            <a:blip r:embed="rId1" cstate="print"/>
            <a:srcRect/>
            <a:stretch>
              <a:fillRect/>
            </a:stretch>
          </p:blipFill>
          <p:spPr bwMode="auto">
            <a:xfrm>
              <a:off x="1680" y="912"/>
              <a:ext cx="102" cy="102"/>
            </a:xfrm>
            <a:prstGeom prst="rect">
              <a:avLst/>
            </a:prstGeom>
            <a:noFill/>
            <a:ln w="9525">
              <a:noFill/>
              <a:miter lim="800000"/>
              <a:headEnd/>
              <a:tailEnd/>
            </a:ln>
          </p:spPr>
        </p:pic>
        <p:pic>
          <p:nvPicPr>
            <p:cNvPr id="1037" name="Picture 20" descr="Green and Black Diamond"/>
            <p:cNvPicPr>
              <a:picLocks noChangeAspect="1" noChangeArrowheads="1"/>
            </p:cNvPicPr>
            <p:nvPr/>
          </p:nvPicPr>
          <p:blipFill>
            <a:blip r:embed="rId1" cstate="print"/>
            <a:srcRect/>
            <a:stretch>
              <a:fillRect/>
            </a:stretch>
          </p:blipFill>
          <p:spPr bwMode="auto">
            <a:xfrm>
              <a:off x="1776" y="912"/>
              <a:ext cx="102" cy="102"/>
            </a:xfrm>
            <a:prstGeom prst="rect">
              <a:avLst/>
            </a:prstGeom>
            <a:noFill/>
            <a:ln w="9525">
              <a:noFill/>
              <a:miter lim="800000"/>
              <a:headEnd/>
              <a:tailEnd/>
            </a:ln>
          </p:spPr>
        </p:pic>
        <p:pic>
          <p:nvPicPr>
            <p:cNvPr id="1038" name="Picture 21" descr="Green and Black Diamond"/>
            <p:cNvPicPr>
              <a:picLocks noChangeAspect="1" noChangeArrowheads="1"/>
            </p:cNvPicPr>
            <p:nvPr/>
          </p:nvPicPr>
          <p:blipFill>
            <a:blip r:embed="rId1" cstate="print"/>
            <a:srcRect/>
            <a:stretch>
              <a:fillRect/>
            </a:stretch>
          </p:blipFill>
          <p:spPr bwMode="auto">
            <a:xfrm>
              <a:off x="1866" y="912"/>
              <a:ext cx="102" cy="102"/>
            </a:xfrm>
            <a:prstGeom prst="rect">
              <a:avLst/>
            </a:prstGeom>
            <a:noFill/>
            <a:ln w="9525">
              <a:noFill/>
              <a:miter lim="800000"/>
              <a:headEnd/>
              <a:tailEnd/>
            </a:ln>
          </p:spPr>
        </p:pic>
        <p:pic>
          <p:nvPicPr>
            <p:cNvPr id="1039" name="Picture 22" descr="Green and Black Diamond"/>
            <p:cNvPicPr>
              <a:picLocks noChangeAspect="1" noChangeArrowheads="1"/>
            </p:cNvPicPr>
            <p:nvPr/>
          </p:nvPicPr>
          <p:blipFill>
            <a:blip r:embed="rId1" cstate="print"/>
            <a:srcRect/>
            <a:stretch>
              <a:fillRect/>
            </a:stretch>
          </p:blipFill>
          <p:spPr bwMode="auto">
            <a:xfrm>
              <a:off x="1968" y="912"/>
              <a:ext cx="102" cy="102"/>
            </a:xfrm>
            <a:prstGeom prst="rect">
              <a:avLst/>
            </a:prstGeom>
            <a:noFill/>
            <a:ln w="9525">
              <a:noFill/>
              <a:miter lim="800000"/>
              <a:headEnd/>
              <a:tailEnd/>
            </a:ln>
          </p:spPr>
        </p:pic>
        <p:pic>
          <p:nvPicPr>
            <p:cNvPr id="1040" name="Picture 23" descr="Green and Black Diamond"/>
            <p:cNvPicPr>
              <a:picLocks noChangeAspect="1" noChangeArrowheads="1"/>
            </p:cNvPicPr>
            <p:nvPr/>
          </p:nvPicPr>
          <p:blipFill>
            <a:blip r:embed="rId1" cstate="print"/>
            <a:srcRect/>
            <a:stretch>
              <a:fillRect/>
            </a:stretch>
          </p:blipFill>
          <p:spPr bwMode="auto">
            <a:xfrm>
              <a:off x="2064" y="912"/>
              <a:ext cx="102" cy="102"/>
            </a:xfrm>
            <a:prstGeom prst="rect">
              <a:avLst/>
            </a:prstGeom>
            <a:noFill/>
            <a:ln w="9525">
              <a:noFill/>
              <a:miter lim="800000"/>
              <a:headEnd/>
              <a:tailEnd/>
            </a:ln>
          </p:spPr>
        </p:pic>
        <p:pic>
          <p:nvPicPr>
            <p:cNvPr id="1041" name="Picture 24" descr="Green and Black Diamond"/>
            <p:cNvPicPr>
              <a:picLocks noChangeAspect="1" noChangeArrowheads="1"/>
            </p:cNvPicPr>
            <p:nvPr/>
          </p:nvPicPr>
          <p:blipFill>
            <a:blip r:embed="rId1" cstate="print"/>
            <a:srcRect/>
            <a:stretch>
              <a:fillRect/>
            </a:stretch>
          </p:blipFill>
          <p:spPr bwMode="auto">
            <a:xfrm>
              <a:off x="2154" y="912"/>
              <a:ext cx="102" cy="102"/>
            </a:xfrm>
            <a:prstGeom prst="rect">
              <a:avLst/>
            </a:prstGeom>
            <a:noFill/>
            <a:ln w="9525">
              <a:noFill/>
              <a:miter lim="800000"/>
              <a:headEnd/>
              <a:tailEnd/>
            </a:ln>
          </p:spPr>
        </p:pic>
        <p:pic>
          <p:nvPicPr>
            <p:cNvPr id="1042" name="Picture 25" descr="Green and Black Diamond"/>
            <p:cNvPicPr>
              <a:picLocks noChangeAspect="1" noChangeArrowheads="1"/>
            </p:cNvPicPr>
            <p:nvPr/>
          </p:nvPicPr>
          <p:blipFill>
            <a:blip r:embed="rId1" cstate="print"/>
            <a:srcRect/>
            <a:stretch>
              <a:fillRect/>
            </a:stretch>
          </p:blipFill>
          <p:spPr bwMode="auto">
            <a:xfrm>
              <a:off x="2256" y="912"/>
              <a:ext cx="102" cy="102"/>
            </a:xfrm>
            <a:prstGeom prst="rect">
              <a:avLst/>
            </a:prstGeom>
            <a:noFill/>
            <a:ln w="9525">
              <a:noFill/>
              <a:miter lim="800000"/>
              <a:headEnd/>
              <a:tailEnd/>
            </a:ln>
          </p:spPr>
        </p:pic>
        <p:pic>
          <p:nvPicPr>
            <p:cNvPr id="1043" name="Picture 26" descr="Green and Black Diamond"/>
            <p:cNvPicPr>
              <a:picLocks noChangeAspect="1" noChangeArrowheads="1"/>
            </p:cNvPicPr>
            <p:nvPr/>
          </p:nvPicPr>
          <p:blipFill>
            <a:blip r:embed="rId1" cstate="print"/>
            <a:srcRect/>
            <a:stretch>
              <a:fillRect/>
            </a:stretch>
          </p:blipFill>
          <p:spPr bwMode="auto">
            <a:xfrm>
              <a:off x="2442" y="912"/>
              <a:ext cx="102" cy="102"/>
            </a:xfrm>
            <a:prstGeom prst="rect">
              <a:avLst/>
            </a:prstGeom>
            <a:noFill/>
            <a:ln w="9525">
              <a:noFill/>
              <a:miter lim="800000"/>
              <a:headEnd/>
              <a:tailEnd/>
            </a:ln>
          </p:spPr>
        </p:pic>
        <p:pic>
          <p:nvPicPr>
            <p:cNvPr id="1044" name="Picture 27" descr="Green and Black Diamond"/>
            <p:cNvPicPr>
              <a:picLocks noChangeAspect="1" noChangeArrowheads="1"/>
            </p:cNvPicPr>
            <p:nvPr/>
          </p:nvPicPr>
          <p:blipFill>
            <a:blip r:embed="rId1" cstate="print"/>
            <a:srcRect/>
            <a:stretch>
              <a:fillRect/>
            </a:stretch>
          </p:blipFill>
          <p:spPr bwMode="auto">
            <a:xfrm>
              <a:off x="2544" y="912"/>
              <a:ext cx="102" cy="102"/>
            </a:xfrm>
            <a:prstGeom prst="rect">
              <a:avLst/>
            </a:prstGeom>
            <a:noFill/>
            <a:ln w="9525">
              <a:noFill/>
              <a:miter lim="800000"/>
              <a:headEnd/>
              <a:tailEnd/>
            </a:ln>
          </p:spPr>
        </p:pic>
        <p:pic>
          <p:nvPicPr>
            <p:cNvPr id="1045" name="Picture 28" descr="Green and Black Diamond"/>
            <p:cNvPicPr>
              <a:picLocks noChangeAspect="1" noChangeArrowheads="1"/>
            </p:cNvPicPr>
            <p:nvPr/>
          </p:nvPicPr>
          <p:blipFill>
            <a:blip r:embed="rId1" cstate="print"/>
            <a:srcRect/>
            <a:stretch>
              <a:fillRect/>
            </a:stretch>
          </p:blipFill>
          <p:spPr bwMode="auto">
            <a:xfrm>
              <a:off x="2640" y="912"/>
              <a:ext cx="102" cy="102"/>
            </a:xfrm>
            <a:prstGeom prst="rect">
              <a:avLst/>
            </a:prstGeom>
            <a:noFill/>
            <a:ln w="9525">
              <a:noFill/>
              <a:miter lim="800000"/>
              <a:headEnd/>
              <a:tailEnd/>
            </a:ln>
          </p:spPr>
        </p:pic>
        <p:pic>
          <p:nvPicPr>
            <p:cNvPr id="1046" name="Picture 29" descr="Green and Black Diamond"/>
            <p:cNvPicPr>
              <a:picLocks noChangeAspect="1" noChangeArrowheads="1"/>
            </p:cNvPicPr>
            <p:nvPr/>
          </p:nvPicPr>
          <p:blipFill>
            <a:blip r:embed="rId1" cstate="print"/>
            <a:srcRect/>
            <a:stretch>
              <a:fillRect/>
            </a:stretch>
          </p:blipFill>
          <p:spPr bwMode="auto">
            <a:xfrm>
              <a:off x="2730" y="912"/>
              <a:ext cx="102" cy="102"/>
            </a:xfrm>
            <a:prstGeom prst="rect">
              <a:avLst/>
            </a:prstGeom>
            <a:noFill/>
            <a:ln w="9525">
              <a:noFill/>
              <a:miter lim="800000"/>
              <a:headEnd/>
              <a:tailEnd/>
            </a:ln>
          </p:spPr>
        </p:pic>
        <p:pic>
          <p:nvPicPr>
            <p:cNvPr id="1047" name="Picture 30" descr="Green and Black Diamond"/>
            <p:cNvPicPr>
              <a:picLocks noChangeAspect="1" noChangeArrowheads="1"/>
            </p:cNvPicPr>
            <p:nvPr/>
          </p:nvPicPr>
          <p:blipFill>
            <a:blip r:embed="rId1" cstate="print"/>
            <a:srcRect/>
            <a:stretch>
              <a:fillRect/>
            </a:stretch>
          </p:blipFill>
          <p:spPr bwMode="auto">
            <a:xfrm>
              <a:off x="2832" y="912"/>
              <a:ext cx="102" cy="102"/>
            </a:xfrm>
            <a:prstGeom prst="rect">
              <a:avLst/>
            </a:prstGeom>
            <a:noFill/>
            <a:ln w="9525">
              <a:noFill/>
              <a:miter lim="800000"/>
              <a:headEnd/>
              <a:tailEnd/>
            </a:ln>
          </p:spPr>
        </p:pic>
        <p:pic>
          <p:nvPicPr>
            <p:cNvPr id="1048" name="Picture 31" descr="Green and Black Diamond"/>
            <p:cNvPicPr>
              <a:picLocks noChangeAspect="1" noChangeArrowheads="1"/>
            </p:cNvPicPr>
            <p:nvPr/>
          </p:nvPicPr>
          <p:blipFill>
            <a:blip r:embed="rId1" cstate="print"/>
            <a:srcRect/>
            <a:stretch>
              <a:fillRect/>
            </a:stretch>
          </p:blipFill>
          <p:spPr bwMode="auto">
            <a:xfrm>
              <a:off x="3018" y="912"/>
              <a:ext cx="102" cy="102"/>
            </a:xfrm>
            <a:prstGeom prst="rect">
              <a:avLst/>
            </a:prstGeom>
            <a:noFill/>
            <a:ln w="9525">
              <a:noFill/>
              <a:miter lim="800000"/>
              <a:headEnd/>
              <a:tailEnd/>
            </a:ln>
          </p:spPr>
        </p:pic>
        <p:pic>
          <p:nvPicPr>
            <p:cNvPr id="1049" name="Picture 32" descr="Green and Black Diamond"/>
            <p:cNvPicPr>
              <a:picLocks noChangeAspect="1" noChangeArrowheads="1"/>
            </p:cNvPicPr>
            <p:nvPr/>
          </p:nvPicPr>
          <p:blipFill>
            <a:blip r:embed="rId1" cstate="print"/>
            <a:srcRect/>
            <a:stretch>
              <a:fillRect/>
            </a:stretch>
          </p:blipFill>
          <p:spPr bwMode="auto">
            <a:xfrm>
              <a:off x="3120" y="912"/>
              <a:ext cx="102" cy="102"/>
            </a:xfrm>
            <a:prstGeom prst="rect">
              <a:avLst/>
            </a:prstGeom>
            <a:noFill/>
            <a:ln w="9525">
              <a:noFill/>
              <a:miter lim="800000"/>
              <a:headEnd/>
              <a:tailEnd/>
            </a:ln>
          </p:spPr>
        </p:pic>
        <p:pic>
          <p:nvPicPr>
            <p:cNvPr id="1050" name="Picture 33" descr="Green and Black Diamond"/>
            <p:cNvPicPr>
              <a:picLocks noChangeAspect="1" noChangeArrowheads="1"/>
            </p:cNvPicPr>
            <p:nvPr/>
          </p:nvPicPr>
          <p:blipFill>
            <a:blip r:embed="rId1" cstate="print"/>
            <a:srcRect/>
            <a:stretch>
              <a:fillRect/>
            </a:stretch>
          </p:blipFill>
          <p:spPr bwMode="auto">
            <a:xfrm>
              <a:off x="3216" y="912"/>
              <a:ext cx="102" cy="102"/>
            </a:xfrm>
            <a:prstGeom prst="rect">
              <a:avLst/>
            </a:prstGeom>
            <a:noFill/>
            <a:ln w="9525">
              <a:noFill/>
              <a:miter lim="800000"/>
              <a:headEnd/>
              <a:tailEnd/>
            </a:ln>
          </p:spPr>
        </p:pic>
        <p:pic>
          <p:nvPicPr>
            <p:cNvPr id="1051" name="Picture 34" descr="Green and Black Diamond"/>
            <p:cNvPicPr>
              <a:picLocks noChangeAspect="1" noChangeArrowheads="1"/>
            </p:cNvPicPr>
            <p:nvPr/>
          </p:nvPicPr>
          <p:blipFill>
            <a:blip r:embed="rId1" cstate="print"/>
            <a:srcRect/>
            <a:stretch>
              <a:fillRect/>
            </a:stretch>
          </p:blipFill>
          <p:spPr bwMode="auto">
            <a:xfrm>
              <a:off x="3306" y="912"/>
              <a:ext cx="102" cy="102"/>
            </a:xfrm>
            <a:prstGeom prst="rect">
              <a:avLst/>
            </a:prstGeom>
            <a:noFill/>
            <a:ln w="9525">
              <a:noFill/>
              <a:miter lim="800000"/>
              <a:headEnd/>
              <a:tailEnd/>
            </a:ln>
          </p:spPr>
        </p:pic>
        <p:pic>
          <p:nvPicPr>
            <p:cNvPr id="1052" name="Picture 35" descr="Green and Black Diamond"/>
            <p:cNvPicPr>
              <a:picLocks noChangeAspect="1" noChangeArrowheads="1"/>
            </p:cNvPicPr>
            <p:nvPr/>
          </p:nvPicPr>
          <p:blipFill>
            <a:blip r:embed="rId1" cstate="print"/>
            <a:srcRect/>
            <a:stretch>
              <a:fillRect/>
            </a:stretch>
          </p:blipFill>
          <p:spPr bwMode="auto">
            <a:xfrm>
              <a:off x="2352" y="912"/>
              <a:ext cx="102" cy="102"/>
            </a:xfrm>
            <a:prstGeom prst="rect">
              <a:avLst/>
            </a:prstGeom>
            <a:noFill/>
            <a:ln w="9525">
              <a:noFill/>
              <a:miter lim="800000"/>
              <a:headEnd/>
              <a:tailEnd/>
            </a:ln>
          </p:spPr>
        </p:pic>
        <p:pic>
          <p:nvPicPr>
            <p:cNvPr id="1053" name="Picture 36" descr="Green and Black Diamond"/>
            <p:cNvPicPr>
              <a:picLocks noChangeAspect="1" noChangeArrowheads="1"/>
            </p:cNvPicPr>
            <p:nvPr/>
          </p:nvPicPr>
          <p:blipFill>
            <a:blip r:embed="rId1" cstate="print"/>
            <a:srcRect/>
            <a:stretch>
              <a:fillRect/>
            </a:stretch>
          </p:blipFill>
          <p:spPr bwMode="auto">
            <a:xfrm>
              <a:off x="2928" y="912"/>
              <a:ext cx="102" cy="102"/>
            </a:xfrm>
            <a:prstGeom prst="rect">
              <a:avLst/>
            </a:prstGeom>
            <a:noFill/>
            <a:ln w="9525">
              <a:noFill/>
              <a:miter lim="800000"/>
              <a:headEnd/>
              <a:tailEnd/>
            </a:ln>
          </p:spPr>
        </p:pic>
        <p:pic>
          <p:nvPicPr>
            <p:cNvPr id="1054" name="Picture 37" descr="Green and Black Diamond"/>
            <p:cNvPicPr>
              <a:picLocks noChangeAspect="1" noChangeArrowheads="1"/>
            </p:cNvPicPr>
            <p:nvPr/>
          </p:nvPicPr>
          <p:blipFill>
            <a:blip r:embed="rId1" cstate="print"/>
            <a:srcRect/>
            <a:stretch>
              <a:fillRect/>
            </a:stretch>
          </p:blipFill>
          <p:spPr bwMode="auto">
            <a:xfrm>
              <a:off x="3408" y="912"/>
              <a:ext cx="102" cy="102"/>
            </a:xfrm>
            <a:prstGeom prst="rect">
              <a:avLst/>
            </a:prstGeom>
            <a:noFill/>
            <a:ln w="9525">
              <a:noFill/>
              <a:miter lim="800000"/>
              <a:headEnd/>
              <a:tailEnd/>
            </a:ln>
          </p:spPr>
        </p:pic>
        <p:pic>
          <p:nvPicPr>
            <p:cNvPr id="1055" name="Picture 38" descr="Green and Black Diamond"/>
            <p:cNvPicPr>
              <a:picLocks noChangeAspect="1" noChangeArrowheads="1"/>
            </p:cNvPicPr>
            <p:nvPr/>
          </p:nvPicPr>
          <p:blipFill>
            <a:blip r:embed="rId1" cstate="print"/>
            <a:srcRect/>
            <a:stretch>
              <a:fillRect/>
            </a:stretch>
          </p:blipFill>
          <p:spPr bwMode="auto">
            <a:xfrm>
              <a:off x="3504" y="912"/>
              <a:ext cx="102" cy="102"/>
            </a:xfrm>
            <a:prstGeom prst="rect">
              <a:avLst/>
            </a:prstGeom>
            <a:noFill/>
            <a:ln w="9525">
              <a:noFill/>
              <a:miter lim="800000"/>
              <a:headEnd/>
              <a:tailEnd/>
            </a:ln>
          </p:spPr>
        </p:pic>
        <p:pic>
          <p:nvPicPr>
            <p:cNvPr id="1056" name="Picture 39" descr="Green and Black Diamond"/>
            <p:cNvPicPr>
              <a:picLocks noChangeAspect="1" noChangeArrowheads="1"/>
            </p:cNvPicPr>
            <p:nvPr/>
          </p:nvPicPr>
          <p:blipFill>
            <a:blip r:embed="rId1" cstate="print"/>
            <a:srcRect/>
            <a:stretch>
              <a:fillRect/>
            </a:stretch>
          </p:blipFill>
          <p:spPr bwMode="auto">
            <a:xfrm>
              <a:off x="3594" y="912"/>
              <a:ext cx="102" cy="102"/>
            </a:xfrm>
            <a:prstGeom prst="rect">
              <a:avLst/>
            </a:prstGeom>
            <a:noFill/>
            <a:ln w="9525">
              <a:noFill/>
              <a:miter lim="800000"/>
              <a:headEnd/>
              <a:tailEnd/>
            </a:ln>
          </p:spPr>
        </p:pic>
        <p:pic>
          <p:nvPicPr>
            <p:cNvPr id="1057" name="Picture 40" descr="Green and Black Diamond"/>
            <p:cNvPicPr>
              <a:picLocks noChangeAspect="1" noChangeArrowheads="1"/>
            </p:cNvPicPr>
            <p:nvPr/>
          </p:nvPicPr>
          <p:blipFill>
            <a:blip r:embed="rId1" cstate="print"/>
            <a:srcRect/>
            <a:stretch>
              <a:fillRect/>
            </a:stretch>
          </p:blipFill>
          <p:spPr bwMode="auto">
            <a:xfrm>
              <a:off x="3696" y="912"/>
              <a:ext cx="102" cy="102"/>
            </a:xfrm>
            <a:prstGeom prst="rect">
              <a:avLst/>
            </a:prstGeom>
            <a:noFill/>
            <a:ln w="9525">
              <a:noFill/>
              <a:miter lim="800000"/>
              <a:headEnd/>
              <a:tailEnd/>
            </a:ln>
          </p:spPr>
        </p:pic>
        <p:pic>
          <p:nvPicPr>
            <p:cNvPr id="1058" name="Picture 41" descr="Green and Black Diamond"/>
            <p:cNvPicPr>
              <a:picLocks noChangeAspect="1" noChangeArrowheads="1"/>
            </p:cNvPicPr>
            <p:nvPr/>
          </p:nvPicPr>
          <p:blipFill>
            <a:blip r:embed="rId1" cstate="print"/>
            <a:srcRect/>
            <a:stretch>
              <a:fillRect/>
            </a:stretch>
          </p:blipFill>
          <p:spPr bwMode="auto">
            <a:xfrm>
              <a:off x="3792" y="912"/>
              <a:ext cx="102" cy="102"/>
            </a:xfrm>
            <a:prstGeom prst="rect">
              <a:avLst/>
            </a:prstGeom>
            <a:noFill/>
            <a:ln w="9525">
              <a:noFill/>
              <a:miter lim="800000"/>
              <a:headEnd/>
              <a:tailEnd/>
            </a:ln>
          </p:spPr>
        </p:pic>
        <p:pic>
          <p:nvPicPr>
            <p:cNvPr id="1059" name="Picture 42" descr="Green and Black Diamond"/>
            <p:cNvPicPr>
              <a:picLocks noChangeAspect="1" noChangeArrowheads="1"/>
            </p:cNvPicPr>
            <p:nvPr/>
          </p:nvPicPr>
          <p:blipFill>
            <a:blip r:embed="rId1" cstate="print"/>
            <a:srcRect/>
            <a:stretch>
              <a:fillRect/>
            </a:stretch>
          </p:blipFill>
          <p:spPr bwMode="auto">
            <a:xfrm>
              <a:off x="3882" y="912"/>
              <a:ext cx="102" cy="102"/>
            </a:xfrm>
            <a:prstGeom prst="rect">
              <a:avLst/>
            </a:prstGeom>
            <a:noFill/>
            <a:ln w="9525">
              <a:noFill/>
              <a:miter lim="800000"/>
              <a:headEnd/>
              <a:tailEnd/>
            </a:ln>
          </p:spPr>
        </p:pic>
        <p:pic>
          <p:nvPicPr>
            <p:cNvPr id="1060" name="Picture 43" descr="Green and Black Diamond"/>
            <p:cNvPicPr>
              <a:picLocks noChangeAspect="1" noChangeArrowheads="1"/>
            </p:cNvPicPr>
            <p:nvPr/>
          </p:nvPicPr>
          <p:blipFill>
            <a:blip r:embed="rId1" cstate="print"/>
            <a:srcRect/>
            <a:stretch>
              <a:fillRect/>
            </a:stretch>
          </p:blipFill>
          <p:spPr bwMode="auto">
            <a:xfrm>
              <a:off x="3984" y="912"/>
              <a:ext cx="102" cy="102"/>
            </a:xfrm>
            <a:prstGeom prst="rect">
              <a:avLst/>
            </a:prstGeom>
            <a:noFill/>
            <a:ln w="9525">
              <a:noFill/>
              <a:miter lim="800000"/>
              <a:headEnd/>
              <a:tailEnd/>
            </a:ln>
          </p:spPr>
        </p:pic>
        <p:pic>
          <p:nvPicPr>
            <p:cNvPr id="1061" name="Picture 44" descr="Green and Black Diamond"/>
            <p:cNvPicPr>
              <a:picLocks noChangeAspect="1" noChangeArrowheads="1"/>
            </p:cNvPicPr>
            <p:nvPr/>
          </p:nvPicPr>
          <p:blipFill>
            <a:blip r:embed="rId1" cstate="print"/>
            <a:srcRect/>
            <a:stretch>
              <a:fillRect/>
            </a:stretch>
          </p:blipFill>
          <p:spPr bwMode="auto">
            <a:xfrm>
              <a:off x="4170" y="912"/>
              <a:ext cx="102" cy="102"/>
            </a:xfrm>
            <a:prstGeom prst="rect">
              <a:avLst/>
            </a:prstGeom>
            <a:noFill/>
            <a:ln w="9525">
              <a:noFill/>
              <a:miter lim="800000"/>
              <a:headEnd/>
              <a:tailEnd/>
            </a:ln>
          </p:spPr>
        </p:pic>
        <p:pic>
          <p:nvPicPr>
            <p:cNvPr id="1062" name="Picture 45" descr="Green and Black Diamond"/>
            <p:cNvPicPr>
              <a:picLocks noChangeAspect="1" noChangeArrowheads="1"/>
            </p:cNvPicPr>
            <p:nvPr/>
          </p:nvPicPr>
          <p:blipFill>
            <a:blip r:embed="rId1" cstate="print"/>
            <a:srcRect/>
            <a:stretch>
              <a:fillRect/>
            </a:stretch>
          </p:blipFill>
          <p:spPr bwMode="auto">
            <a:xfrm>
              <a:off x="4272" y="912"/>
              <a:ext cx="102" cy="102"/>
            </a:xfrm>
            <a:prstGeom prst="rect">
              <a:avLst/>
            </a:prstGeom>
            <a:noFill/>
            <a:ln w="9525">
              <a:noFill/>
              <a:miter lim="800000"/>
              <a:headEnd/>
              <a:tailEnd/>
            </a:ln>
          </p:spPr>
        </p:pic>
        <p:pic>
          <p:nvPicPr>
            <p:cNvPr id="1063" name="Picture 46" descr="Green and Black Diamond"/>
            <p:cNvPicPr>
              <a:picLocks noChangeAspect="1" noChangeArrowheads="1"/>
            </p:cNvPicPr>
            <p:nvPr/>
          </p:nvPicPr>
          <p:blipFill>
            <a:blip r:embed="rId1" cstate="print"/>
            <a:srcRect/>
            <a:stretch>
              <a:fillRect/>
            </a:stretch>
          </p:blipFill>
          <p:spPr bwMode="auto">
            <a:xfrm>
              <a:off x="4368" y="912"/>
              <a:ext cx="102" cy="102"/>
            </a:xfrm>
            <a:prstGeom prst="rect">
              <a:avLst/>
            </a:prstGeom>
            <a:noFill/>
            <a:ln w="9525">
              <a:noFill/>
              <a:miter lim="800000"/>
              <a:headEnd/>
              <a:tailEnd/>
            </a:ln>
          </p:spPr>
        </p:pic>
        <p:pic>
          <p:nvPicPr>
            <p:cNvPr id="1064" name="Picture 47" descr="Green and Black Diamond"/>
            <p:cNvPicPr>
              <a:picLocks noChangeAspect="1" noChangeArrowheads="1"/>
            </p:cNvPicPr>
            <p:nvPr/>
          </p:nvPicPr>
          <p:blipFill>
            <a:blip r:embed="rId1" cstate="print"/>
            <a:srcRect/>
            <a:stretch>
              <a:fillRect/>
            </a:stretch>
          </p:blipFill>
          <p:spPr bwMode="auto">
            <a:xfrm>
              <a:off x="4458" y="912"/>
              <a:ext cx="102" cy="102"/>
            </a:xfrm>
            <a:prstGeom prst="rect">
              <a:avLst/>
            </a:prstGeom>
            <a:noFill/>
            <a:ln w="9525">
              <a:noFill/>
              <a:miter lim="800000"/>
              <a:headEnd/>
              <a:tailEnd/>
            </a:ln>
          </p:spPr>
        </p:pic>
        <p:pic>
          <p:nvPicPr>
            <p:cNvPr id="1065" name="Picture 48" descr="Green and Black Diamond"/>
            <p:cNvPicPr>
              <a:picLocks noChangeAspect="1" noChangeArrowheads="1"/>
            </p:cNvPicPr>
            <p:nvPr/>
          </p:nvPicPr>
          <p:blipFill>
            <a:blip r:embed="rId1" cstate="print"/>
            <a:srcRect/>
            <a:stretch>
              <a:fillRect/>
            </a:stretch>
          </p:blipFill>
          <p:spPr bwMode="auto">
            <a:xfrm>
              <a:off x="4560" y="912"/>
              <a:ext cx="102" cy="102"/>
            </a:xfrm>
            <a:prstGeom prst="rect">
              <a:avLst/>
            </a:prstGeom>
            <a:noFill/>
            <a:ln w="9525">
              <a:noFill/>
              <a:miter lim="800000"/>
              <a:headEnd/>
              <a:tailEnd/>
            </a:ln>
          </p:spPr>
        </p:pic>
        <p:pic>
          <p:nvPicPr>
            <p:cNvPr id="1066" name="Picture 49" descr="Green and Black Diamond"/>
            <p:cNvPicPr>
              <a:picLocks noChangeAspect="1" noChangeArrowheads="1"/>
            </p:cNvPicPr>
            <p:nvPr/>
          </p:nvPicPr>
          <p:blipFill>
            <a:blip r:embed="rId1" cstate="print"/>
            <a:srcRect/>
            <a:stretch>
              <a:fillRect/>
            </a:stretch>
          </p:blipFill>
          <p:spPr bwMode="auto">
            <a:xfrm>
              <a:off x="4080" y="912"/>
              <a:ext cx="102" cy="102"/>
            </a:xfrm>
            <a:prstGeom prst="rect">
              <a:avLst/>
            </a:prstGeom>
            <a:noFill/>
            <a:ln w="9525">
              <a:noFill/>
              <a:miter lim="800000"/>
              <a:headEnd/>
              <a:tailEnd/>
            </a:ln>
          </p:spPr>
        </p:pic>
        <p:pic>
          <p:nvPicPr>
            <p:cNvPr id="1067" name="Picture 50" descr="Green and Black Diamond"/>
            <p:cNvPicPr>
              <a:picLocks noChangeAspect="1" noChangeArrowheads="1"/>
            </p:cNvPicPr>
            <p:nvPr/>
          </p:nvPicPr>
          <p:blipFill>
            <a:blip r:embed="rId1" cstate="print"/>
            <a:srcRect/>
            <a:stretch>
              <a:fillRect/>
            </a:stretch>
          </p:blipFill>
          <p:spPr bwMode="auto">
            <a:xfrm>
              <a:off x="4656" y="912"/>
              <a:ext cx="108" cy="108"/>
            </a:xfrm>
            <a:prstGeom prst="rect">
              <a:avLst/>
            </a:prstGeom>
            <a:noFill/>
            <a:ln w="9525">
              <a:noFill/>
              <a:miter lim="800000"/>
              <a:headEnd/>
              <a:tailEnd/>
            </a:ln>
          </p:spPr>
        </p:pic>
      </p:grpSp>
      <p:graphicFrame>
        <p:nvGraphicFramePr>
          <p:cNvPr id="1026" name="Object 51"/>
          <p:cNvGraphicFramePr>
            <a:graphicFrameLocks noChangeAspect="1"/>
          </p:cNvGraphicFramePr>
          <p:nvPr/>
        </p:nvGraphicFramePr>
        <p:xfrm>
          <a:off x="6934200" y="4953000"/>
          <a:ext cx="1295400" cy="1069975"/>
        </p:xfrm>
        <a:graphic>
          <a:graphicData uri="http://schemas.openxmlformats.org/presentationml/2006/ole">
            <mc:AlternateContent xmlns:mc="http://schemas.openxmlformats.org/markup-compatibility/2006">
              <mc:Choice xmlns:v="urn:schemas-microsoft-com:vml" Requires="v">
                <p:oleObj spid="_x0000_s203789" name="剪辑" r:id="rId2" imgW="1139190" imgH="941070" progId="">
                  <p:embed/>
                </p:oleObj>
              </mc:Choice>
              <mc:Fallback>
                <p:oleObj name="剪辑" r:id="rId2" imgW="1139190" imgH="941070" progId="">
                  <p:embed/>
                  <p:pic>
                    <p:nvPicPr>
                      <p:cNvPr id="0" name="Object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953000"/>
                        <a:ext cx="1295400" cy="106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8" name="Rectangle 52"/>
          <p:cNvSpPr>
            <a:spLocks noGrp="1" noChangeArrowheads="1"/>
          </p:cNvSpPr>
          <p:nvPr>
            <p:ph type="ctrTitle"/>
          </p:nvPr>
        </p:nvSpPr>
        <p:spPr>
          <a:xfrm>
            <a:off x="533400" y="381000"/>
            <a:ext cx="7772400" cy="1143000"/>
          </a:xfrm>
        </p:spPr>
        <p:txBody>
          <a:bodyPr rtlCol="0">
            <a:normAutofit/>
          </a:bodyPr>
          <a:lstStyle/>
          <a:p>
            <a:pPr fontAlgn="auto">
              <a:spcAft>
                <a:spcPts val="0"/>
              </a:spcAft>
              <a:defRPr/>
            </a:pP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a:solidFill>
                  <a:srgbClr val="CC0000"/>
                </a:solidFill>
                <a:effectLst>
                  <a:outerShdw blurRad="38100" dist="38100" dir="2700000" algn="tl">
                    <a:srgbClr val="C0C0C0"/>
                  </a:outerShdw>
                </a:effectLst>
                <a:ea typeface="华文新魏" panose="02010800040101010101" pitchFamily="2" charset="-122"/>
              </a:rPr>
              <a:t>2</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电路的分析方法</a:t>
            </a:r>
            <a:endPar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381000" y="76200"/>
            <a:ext cx="5867400" cy="685800"/>
          </a:xfrm>
        </p:spPr>
        <p:txBody>
          <a:bodyPr rtlCol="0">
            <a:normAutofit/>
          </a:bodyPr>
          <a:lstStyle/>
          <a:p>
            <a:pPr eaLnBrk="1" fontAlgn="auto" hangingPunct="1">
              <a:lnSpc>
                <a:spcPct val="120000"/>
              </a:lnSpc>
              <a:spcAft>
                <a:spcPts val="0"/>
              </a:spcAft>
              <a:defRPr/>
            </a:pPr>
            <a:r>
              <a:rPr lang="en-US" altLang="zh-CN" sz="3200" b="1">
                <a:solidFill>
                  <a:srgbClr val="000099"/>
                </a:solidFill>
                <a:effectLst>
                  <a:outerShdw blurRad="38100" dist="38100" dir="2700000" algn="tl">
                    <a:srgbClr val="C0C0C0"/>
                  </a:outerShdw>
                </a:effectLst>
              </a:rPr>
              <a:t>18.1.2  </a:t>
            </a:r>
            <a:r>
              <a:rPr lang="zh-CN" altLang="en-US" sz="3200" b="1">
                <a:solidFill>
                  <a:srgbClr val="000099"/>
                </a:solidFill>
                <a:effectLst>
                  <a:outerShdw blurRad="38100" dist="38100" dir="2700000" algn="tl">
                    <a:srgbClr val="C0C0C0"/>
                  </a:outerShdw>
                </a:effectLst>
              </a:rPr>
              <a:t>单相桥式整流电路</a:t>
            </a:r>
            <a:endParaRPr lang="zh-CN" altLang="en-US" sz="3200" b="1">
              <a:solidFill>
                <a:srgbClr val="000099"/>
              </a:solidFill>
              <a:effectLst>
                <a:outerShdw blurRad="38100" dist="38100" dir="2700000" algn="tl">
                  <a:srgbClr val="C0C0C0"/>
                </a:outerShdw>
              </a:effectLst>
            </a:endParaRPr>
          </a:p>
        </p:txBody>
      </p:sp>
      <p:sp>
        <p:nvSpPr>
          <p:cNvPr id="49155" name="Rectangle 3"/>
          <p:cNvSpPr>
            <a:spLocks noGrp="1" noChangeArrowheads="1"/>
          </p:cNvSpPr>
          <p:nvPr>
            <p:ph type="subTitle" idx="1"/>
          </p:nvPr>
        </p:nvSpPr>
        <p:spPr>
          <a:xfrm>
            <a:off x="533400" y="3810000"/>
            <a:ext cx="2667000" cy="5334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工作原理</a:t>
            </a:r>
            <a:endParaRPr lang="zh-CN" altLang="en-US" sz="2800" b="1">
              <a:solidFill>
                <a:srgbClr val="CC0000"/>
              </a:solidFill>
              <a:effectLst>
                <a:outerShdw blurRad="38100" dist="38100" dir="2700000" algn="tl">
                  <a:srgbClr val="C0C0C0"/>
                </a:outerShdw>
              </a:effectLst>
            </a:endParaRPr>
          </a:p>
        </p:txBody>
      </p:sp>
      <p:sp>
        <p:nvSpPr>
          <p:cNvPr id="49156" name="Rectangle 4"/>
          <p:cNvSpPr>
            <a:spLocks noChangeArrowheads="1"/>
          </p:cNvSpPr>
          <p:nvPr/>
        </p:nvSpPr>
        <p:spPr bwMode="auto">
          <a:xfrm>
            <a:off x="5257800" y="990600"/>
            <a:ext cx="2514600" cy="457200"/>
          </a:xfrm>
          <a:prstGeom prst="rect">
            <a:avLst/>
          </a:prstGeom>
          <a:noFill/>
          <a:ln w="9525">
            <a:noFill/>
            <a:miter lim="800000"/>
          </a:ln>
          <a:effectLst/>
        </p:spPr>
        <p:txBody>
          <a:bodyPr/>
          <a:lstStyle/>
          <a:p>
            <a:pPr fontAlgn="auto">
              <a:spcBef>
                <a:spcPct val="2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3.  </a:t>
            </a:r>
            <a:r>
              <a:rPr lang="zh-CN" altLang="en-US" sz="2800" b="1">
                <a:solidFill>
                  <a:srgbClr val="CC0000"/>
                </a:solidFill>
                <a:effectLst>
                  <a:outerShdw blurRad="38100" dist="38100" dir="2700000" algn="tl">
                    <a:srgbClr val="C0C0C0"/>
                  </a:outerShdw>
                </a:effectLst>
                <a:latin typeface="+mn-lt"/>
                <a:ea typeface="+mn-ea"/>
              </a:rPr>
              <a:t>工作波形</a:t>
            </a:r>
            <a:endParaRPr lang="zh-CN" altLang="en-US" sz="2800" b="1">
              <a:solidFill>
                <a:srgbClr val="CC0000"/>
              </a:solidFill>
              <a:effectLst>
                <a:outerShdw blurRad="38100" dist="38100" dir="2700000" algn="tl">
                  <a:srgbClr val="C0C0C0"/>
                </a:outerShdw>
              </a:effectLst>
              <a:latin typeface="+mn-lt"/>
              <a:ea typeface="+mn-ea"/>
            </a:endParaRPr>
          </a:p>
        </p:txBody>
      </p:sp>
      <p:sp>
        <p:nvSpPr>
          <p:cNvPr id="10245" name="Rectangle 5"/>
          <p:cNvSpPr>
            <a:spLocks noChangeArrowheads="1"/>
          </p:cNvSpPr>
          <p:nvPr/>
        </p:nvSpPr>
        <p:spPr bwMode="auto">
          <a:xfrm>
            <a:off x="5557838" y="5226050"/>
            <a:ext cx="6905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solidFill>
                  <a:srgbClr val="CC0000"/>
                </a:solidFill>
                <a:latin typeface="Franklin Gothic Book" panose="020B0503020102020204" pitchFamily="34" charset="0"/>
                <a:ea typeface="楷体_GB2312" pitchFamily="49" charset="-122"/>
              </a:rPr>
              <a:t>u</a:t>
            </a:r>
            <a:r>
              <a:rPr lang="en-US" altLang="zh-CN" sz="2800" b="1" baseline="-25000">
                <a:solidFill>
                  <a:srgbClr val="CC0000"/>
                </a:solidFill>
                <a:latin typeface="Franklin Gothic Book" panose="020B0503020102020204" pitchFamily="34" charset="0"/>
                <a:ea typeface="楷体_GB2312" pitchFamily="49" charset="-122"/>
              </a:rPr>
              <a:t>D2</a:t>
            </a:r>
            <a:r>
              <a:rPr lang="en-US" altLang="zh-CN" sz="2800" b="1" i="1">
                <a:solidFill>
                  <a:srgbClr val="CC0000"/>
                </a:solidFill>
                <a:latin typeface="Franklin Gothic Book" panose="020B0503020102020204" pitchFamily="34" charset="0"/>
                <a:ea typeface="楷体_GB2312" pitchFamily="49" charset="-122"/>
              </a:rPr>
              <a:t>u</a:t>
            </a:r>
            <a:r>
              <a:rPr lang="en-US" altLang="zh-CN" sz="2800" b="1" baseline="-25000">
                <a:solidFill>
                  <a:srgbClr val="CC0000"/>
                </a:solidFill>
                <a:latin typeface="Franklin Gothic Book" panose="020B0503020102020204" pitchFamily="34" charset="0"/>
                <a:ea typeface="楷体_GB2312" pitchFamily="49" charset="-122"/>
              </a:rPr>
              <a:t>D4</a:t>
            </a:r>
            <a:endParaRPr lang="en-US" altLang="zh-CN" sz="2800" b="1" i="1" baseline="-25000">
              <a:solidFill>
                <a:srgbClr val="CC0000"/>
              </a:solidFill>
              <a:latin typeface="Franklin Gothic Book" panose="020B0503020102020204" pitchFamily="34" charset="0"/>
              <a:ea typeface="楷体_GB2312" pitchFamily="49" charset="-122"/>
            </a:endParaRPr>
          </a:p>
        </p:txBody>
      </p:sp>
      <p:sp>
        <p:nvSpPr>
          <p:cNvPr id="49158" name="Rectangle 6"/>
          <p:cNvSpPr>
            <a:spLocks noChangeArrowheads="1"/>
          </p:cNvSpPr>
          <p:nvPr/>
        </p:nvSpPr>
        <p:spPr bwMode="auto">
          <a:xfrm>
            <a:off x="469900" y="1004888"/>
            <a:ext cx="2273300" cy="519112"/>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1. </a:t>
            </a:r>
            <a:r>
              <a:rPr lang="zh-CN" altLang="en-US" sz="2800" b="1">
                <a:solidFill>
                  <a:srgbClr val="CC0000"/>
                </a:solidFill>
                <a:effectLst>
                  <a:outerShdw blurRad="38100" dist="38100" dir="2700000" algn="tl">
                    <a:srgbClr val="C0C0C0"/>
                  </a:outerShdw>
                </a:effectLst>
                <a:latin typeface="+mn-lt"/>
                <a:ea typeface="+mn-ea"/>
              </a:rPr>
              <a:t>电路结构</a:t>
            </a:r>
            <a:endParaRPr lang="zh-CN" altLang="en-US" sz="2800" b="1">
              <a:solidFill>
                <a:srgbClr val="CC0000"/>
              </a:solidFill>
              <a:effectLst>
                <a:outerShdw blurRad="38100" dist="38100" dir="2700000" algn="tl">
                  <a:srgbClr val="C0C0C0"/>
                </a:outerShdw>
              </a:effectLst>
              <a:latin typeface="+mn-lt"/>
              <a:ea typeface="+mn-ea"/>
            </a:endParaRPr>
          </a:p>
        </p:txBody>
      </p:sp>
      <p:grpSp>
        <p:nvGrpSpPr>
          <p:cNvPr id="10247" name="Group 7"/>
          <p:cNvGrpSpPr/>
          <p:nvPr/>
        </p:nvGrpSpPr>
        <p:grpSpPr bwMode="auto">
          <a:xfrm>
            <a:off x="447675" y="762000"/>
            <a:ext cx="6410325" cy="161925"/>
            <a:chOff x="672" y="672"/>
            <a:chExt cx="4038" cy="102"/>
          </a:xfrm>
        </p:grpSpPr>
        <p:pic>
          <p:nvPicPr>
            <p:cNvPr id="10353"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4"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5"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6"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7"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8"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9"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0"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1"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2"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3"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4"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65" name="Group 20"/>
            <p:cNvGrpSpPr/>
            <p:nvPr/>
          </p:nvGrpSpPr>
          <p:grpSpPr bwMode="auto">
            <a:xfrm>
              <a:off x="1824" y="672"/>
              <a:ext cx="2886" cy="102"/>
              <a:chOff x="2298" y="3606"/>
              <a:chExt cx="2886" cy="102"/>
            </a:xfrm>
          </p:grpSpPr>
          <p:pic>
            <p:nvPicPr>
              <p:cNvPr id="10366"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7"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8"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9"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0"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1"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2"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3"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4"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5"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6"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7"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8"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9"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0"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1"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2"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3"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4"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2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5"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1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6"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7"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8"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9"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0"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1"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2"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3"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4"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5"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248" name="Group 55"/>
          <p:cNvGrpSpPr/>
          <p:nvPr/>
        </p:nvGrpSpPr>
        <p:grpSpPr bwMode="auto">
          <a:xfrm>
            <a:off x="422275" y="1219200"/>
            <a:ext cx="3879850" cy="2438400"/>
            <a:chOff x="266" y="768"/>
            <a:chExt cx="2444" cy="1536"/>
          </a:xfrm>
        </p:grpSpPr>
        <p:grpSp>
          <p:nvGrpSpPr>
            <p:cNvPr id="10311" name="Group 56"/>
            <p:cNvGrpSpPr/>
            <p:nvPr/>
          </p:nvGrpSpPr>
          <p:grpSpPr bwMode="auto">
            <a:xfrm>
              <a:off x="1504" y="1105"/>
              <a:ext cx="238" cy="589"/>
              <a:chOff x="1382" y="1249"/>
              <a:chExt cx="238" cy="589"/>
            </a:xfrm>
          </p:grpSpPr>
          <p:sp>
            <p:nvSpPr>
              <p:cNvPr id="10350" name="Line 57"/>
              <p:cNvSpPr>
                <a:spLocks noChangeShapeType="1"/>
              </p:cNvSpPr>
              <p:nvPr/>
            </p:nvSpPr>
            <p:spPr bwMode="auto">
              <a:xfrm rot="2910388">
                <a:off x="1524" y="149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1" name="AutoShape 58"/>
              <p:cNvSpPr>
                <a:spLocks noChangeArrowheads="1"/>
              </p:cNvSpPr>
              <p:nvPr/>
            </p:nvSpPr>
            <p:spPr bwMode="auto">
              <a:xfrm rot="8310388">
                <a:off x="1382" y="1464"/>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10352" name="Line 59"/>
              <p:cNvSpPr>
                <a:spLocks noChangeShapeType="1"/>
              </p:cNvSpPr>
              <p:nvPr/>
            </p:nvSpPr>
            <p:spPr bwMode="auto">
              <a:xfrm rot="2910388" flipV="1">
                <a:off x="1201" y="1527"/>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12" name="Group 60"/>
            <p:cNvGrpSpPr/>
            <p:nvPr/>
          </p:nvGrpSpPr>
          <p:grpSpPr bwMode="auto">
            <a:xfrm>
              <a:off x="891" y="1272"/>
              <a:ext cx="589" cy="239"/>
              <a:chOff x="769" y="1416"/>
              <a:chExt cx="589" cy="239"/>
            </a:xfrm>
          </p:grpSpPr>
          <p:sp>
            <p:nvSpPr>
              <p:cNvPr id="10347" name="Line 61"/>
              <p:cNvSpPr>
                <a:spLocks noChangeShapeType="1"/>
              </p:cNvSpPr>
              <p:nvPr/>
            </p:nvSpPr>
            <p:spPr bwMode="auto">
              <a:xfrm rot="-2534116">
                <a:off x="1106" y="141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8" name="AutoShape 62"/>
              <p:cNvSpPr>
                <a:spLocks noChangeArrowheads="1"/>
              </p:cNvSpPr>
              <p:nvPr/>
            </p:nvSpPr>
            <p:spPr bwMode="auto">
              <a:xfrm rot="2865884">
                <a:off x="958" y="1489"/>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10349" name="Line 63"/>
              <p:cNvSpPr>
                <a:spLocks noChangeShapeType="1"/>
              </p:cNvSpPr>
              <p:nvPr/>
            </p:nvSpPr>
            <p:spPr bwMode="auto">
              <a:xfrm rot="19065884" flipV="1">
                <a:off x="769" y="1524"/>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13" name="Group 64"/>
            <p:cNvGrpSpPr/>
            <p:nvPr/>
          </p:nvGrpSpPr>
          <p:grpSpPr bwMode="auto">
            <a:xfrm>
              <a:off x="1323" y="1705"/>
              <a:ext cx="589" cy="237"/>
              <a:chOff x="1201" y="1849"/>
              <a:chExt cx="589" cy="237"/>
            </a:xfrm>
          </p:grpSpPr>
          <p:sp>
            <p:nvSpPr>
              <p:cNvPr id="10344" name="Line 65"/>
              <p:cNvSpPr>
                <a:spLocks noChangeShapeType="1"/>
              </p:cNvSpPr>
              <p:nvPr/>
            </p:nvSpPr>
            <p:spPr bwMode="auto">
              <a:xfrm rot="-2454496">
                <a:off x="1538" y="1849"/>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5" name="AutoShape 66"/>
              <p:cNvSpPr>
                <a:spLocks noChangeArrowheads="1"/>
              </p:cNvSpPr>
              <p:nvPr/>
            </p:nvSpPr>
            <p:spPr bwMode="auto">
              <a:xfrm rot="2945504">
                <a:off x="1390" y="1920"/>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10346" name="Line 67"/>
              <p:cNvSpPr>
                <a:spLocks noChangeShapeType="1"/>
              </p:cNvSpPr>
              <p:nvPr/>
            </p:nvSpPr>
            <p:spPr bwMode="auto">
              <a:xfrm rot="19145504" flipV="1">
                <a:off x="1201" y="1956"/>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314" name="Line 68"/>
            <p:cNvSpPr>
              <a:spLocks noChangeShapeType="1"/>
            </p:cNvSpPr>
            <p:nvPr/>
          </p:nvSpPr>
          <p:spPr bwMode="auto">
            <a:xfrm rot="2912205">
              <a:off x="1249" y="1778"/>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5" name="AutoShape 69"/>
            <p:cNvSpPr>
              <a:spLocks noChangeArrowheads="1"/>
            </p:cNvSpPr>
            <p:nvPr/>
          </p:nvSpPr>
          <p:spPr bwMode="auto">
            <a:xfrm rot="8312204">
              <a:off x="1107" y="1752"/>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10316" name="Line 70"/>
            <p:cNvSpPr>
              <a:spLocks noChangeShapeType="1"/>
            </p:cNvSpPr>
            <p:nvPr/>
          </p:nvSpPr>
          <p:spPr bwMode="auto">
            <a:xfrm rot="2912205" flipV="1">
              <a:off x="900" y="1814"/>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7" name="Line 71"/>
            <p:cNvSpPr>
              <a:spLocks noChangeShapeType="1"/>
            </p:cNvSpPr>
            <p:nvPr/>
          </p:nvSpPr>
          <p:spPr bwMode="auto">
            <a:xfrm>
              <a:off x="1358" y="1200"/>
              <a:ext cx="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8" name="Line 72"/>
            <p:cNvSpPr>
              <a:spLocks noChangeShapeType="1"/>
            </p:cNvSpPr>
            <p:nvPr/>
          </p:nvSpPr>
          <p:spPr bwMode="auto">
            <a:xfrm flipH="1">
              <a:off x="554" y="1200"/>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9" name="Line 73"/>
            <p:cNvSpPr>
              <a:spLocks noChangeShapeType="1"/>
            </p:cNvSpPr>
            <p:nvPr/>
          </p:nvSpPr>
          <p:spPr bwMode="auto">
            <a:xfrm>
              <a:off x="554" y="201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0" name="Line 74"/>
            <p:cNvSpPr>
              <a:spLocks noChangeShapeType="1"/>
            </p:cNvSpPr>
            <p:nvPr/>
          </p:nvSpPr>
          <p:spPr bwMode="auto">
            <a:xfrm flipV="1">
              <a:off x="1838" y="1200"/>
              <a:ext cx="0" cy="4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1" name="Line 75"/>
            <p:cNvSpPr>
              <a:spLocks noChangeShapeType="1"/>
            </p:cNvSpPr>
            <p:nvPr/>
          </p:nvSpPr>
          <p:spPr bwMode="auto">
            <a:xfrm>
              <a:off x="986" y="1584"/>
              <a:ext cx="0" cy="7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2" name="Line 76"/>
            <p:cNvSpPr>
              <a:spLocks noChangeShapeType="1"/>
            </p:cNvSpPr>
            <p:nvPr/>
          </p:nvSpPr>
          <p:spPr bwMode="auto">
            <a:xfrm>
              <a:off x="986" y="2304"/>
              <a:ext cx="134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3" name="Line 77"/>
            <p:cNvSpPr>
              <a:spLocks noChangeShapeType="1"/>
            </p:cNvSpPr>
            <p:nvPr/>
          </p:nvSpPr>
          <p:spPr bwMode="auto">
            <a:xfrm>
              <a:off x="1838" y="1200"/>
              <a:ext cx="4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4" name="Rectangle 78"/>
            <p:cNvSpPr>
              <a:spLocks noChangeArrowheads="1"/>
            </p:cNvSpPr>
            <p:nvPr/>
          </p:nvSpPr>
          <p:spPr bwMode="auto">
            <a:xfrm rot="16200000" flipV="1">
              <a:off x="2183" y="1680"/>
              <a:ext cx="288" cy="9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10325" name="Line 79"/>
            <p:cNvSpPr>
              <a:spLocks noChangeShapeType="1"/>
            </p:cNvSpPr>
            <p:nvPr/>
          </p:nvSpPr>
          <p:spPr bwMode="auto">
            <a:xfrm>
              <a:off x="2327" y="1872"/>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6" name="Line 80"/>
            <p:cNvSpPr>
              <a:spLocks noChangeShapeType="1"/>
            </p:cNvSpPr>
            <p:nvPr/>
          </p:nvSpPr>
          <p:spPr bwMode="auto">
            <a:xfrm>
              <a:off x="2327" y="1200"/>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7" name="Text Box 81"/>
            <p:cNvSpPr txBox="1">
              <a:spLocks noChangeArrowheads="1"/>
            </p:cNvSpPr>
            <p:nvPr/>
          </p:nvSpPr>
          <p:spPr bwMode="auto">
            <a:xfrm>
              <a:off x="2352" y="1545"/>
              <a:ext cx="3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i="1" baseline="-25000">
                  <a:latin typeface="Franklin Gothic Book" panose="020B0503020102020204" pitchFamily="34" charset="0"/>
                  <a:ea typeface="华文楷体" panose="02010600040101010101" pitchFamily="2" charset="-122"/>
                </a:rPr>
                <a:t>L</a:t>
              </a:r>
              <a:endParaRPr lang="en-US" altLang="zh-CN" sz="2800" b="1">
                <a:latin typeface="Franklin Gothic Book" panose="020B0503020102020204" pitchFamily="34" charset="0"/>
                <a:ea typeface="华文楷体" panose="02010600040101010101" pitchFamily="2" charset="-122"/>
              </a:endParaRPr>
            </a:p>
          </p:txBody>
        </p:sp>
        <p:sp>
          <p:nvSpPr>
            <p:cNvPr id="10328" name="Text Box 82"/>
            <p:cNvSpPr txBox="1">
              <a:spLocks noChangeArrowheads="1"/>
            </p:cNvSpPr>
            <p:nvPr/>
          </p:nvSpPr>
          <p:spPr bwMode="auto">
            <a:xfrm>
              <a:off x="410" y="144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u</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0329" name="Text Box 83"/>
            <p:cNvSpPr txBox="1">
              <a:spLocks noChangeArrowheads="1"/>
            </p:cNvSpPr>
            <p:nvPr/>
          </p:nvSpPr>
          <p:spPr bwMode="auto">
            <a:xfrm>
              <a:off x="1968" y="768"/>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i</a:t>
              </a:r>
              <a:r>
                <a:rPr lang="en-US" altLang="zh-CN" sz="2800" b="1" i="1" baseline="-25000">
                  <a:solidFill>
                    <a:srgbClr val="FF0000"/>
                  </a:solidFill>
                  <a:latin typeface="Franklin Gothic Book" panose="020B0503020102020204" pitchFamily="34" charset="0"/>
                  <a:ea typeface="华文楷体" panose="02010600040101010101" pitchFamily="2" charset="-122"/>
                </a:rPr>
                <a:t>o</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0330" name="Line 84"/>
            <p:cNvSpPr>
              <a:spLocks noChangeShapeType="1"/>
            </p:cNvSpPr>
            <p:nvPr/>
          </p:nvSpPr>
          <p:spPr bwMode="auto">
            <a:xfrm rot="-5400000">
              <a:off x="2120" y="1001"/>
              <a:ext cx="0" cy="254"/>
            </a:xfrm>
            <a:prstGeom prst="line">
              <a:avLst/>
            </a:prstGeom>
            <a:noFill/>
            <a:ln w="28575">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1" name="Rectangle 85"/>
            <p:cNvSpPr>
              <a:spLocks noChangeArrowheads="1"/>
            </p:cNvSpPr>
            <p:nvPr/>
          </p:nvSpPr>
          <p:spPr bwMode="auto">
            <a:xfrm>
              <a:off x="1991" y="153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0000"/>
                  </a:solidFill>
                  <a:latin typeface="Franklin Gothic Book" panose="020B0503020102020204" pitchFamily="34" charset="0"/>
                  <a:ea typeface="华文楷体" panose="02010600040101010101" pitchFamily="2" charset="-122"/>
                </a:rPr>
                <a:t>u</a:t>
              </a:r>
              <a:r>
                <a:rPr lang="en-US" altLang="zh-CN" sz="2800" b="1" i="1" baseline="-25000">
                  <a:solidFill>
                    <a:srgbClr val="FF0000"/>
                  </a:solidFill>
                  <a:latin typeface="Franklin Gothic Book" panose="020B0503020102020204" pitchFamily="34" charset="0"/>
                  <a:ea typeface="华文楷体" panose="02010600040101010101" pitchFamily="2" charset="-122"/>
                </a:rPr>
                <a:t>o</a:t>
              </a:r>
              <a:endParaRPr lang="en-US" altLang="zh-CN" sz="2800" b="1" i="1" baseline="-25000">
                <a:solidFill>
                  <a:srgbClr val="FF0000"/>
                </a:solidFill>
                <a:latin typeface="Franklin Gothic Book" panose="020B0503020102020204" pitchFamily="34" charset="0"/>
                <a:ea typeface="华文楷体" panose="02010600040101010101" pitchFamily="2" charset="-122"/>
              </a:endParaRPr>
            </a:p>
          </p:txBody>
        </p:sp>
        <p:sp>
          <p:nvSpPr>
            <p:cNvPr id="10332" name="Text Box 86"/>
            <p:cNvSpPr txBox="1">
              <a:spLocks noChangeArrowheads="1"/>
            </p:cNvSpPr>
            <p:nvPr/>
          </p:nvSpPr>
          <p:spPr bwMode="auto">
            <a:xfrm>
              <a:off x="1610" y="11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C3300"/>
                  </a:solidFill>
                  <a:latin typeface="Franklin Gothic Book" panose="020B0503020102020204" pitchFamily="34" charset="0"/>
                  <a:ea typeface="华文楷体" panose="02010600040101010101" pitchFamily="2" charset="-122"/>
                </a:rPr>
                <a:t>1</a:t>
              </a:r>
              <a:endParaRPr lang="en-US" altLang="zh-CN" sz="2800" b="1">
                <a:solidFill>
                  <a:srgbClr val="CC3300"/>
                </a:solidFill>
                <a:latin typeface="Franklin Gothic Book" panose="020B0503020102020204" pitchFamily="34" charset="0"/>
                <a:ea typeface="华文楷体" panose="02010600040101010101" pitchFamily="2" charset="-122"/>
              </a:endParaRPr>
            </a:p>
          </p:txBody>
        </p:sp>
        <p:sp>
          <p:nvSpPr>
            <p:cNvPr id="10333" name="Rectangle 87"/>
            <p:cNvSpPr>
              <a:spLocks noChangeArrowheads="1"/>
            </p:cNvSpPr>
            <p:nvPr/>
          </p:nvSpPr>
          <p:spPr bwMode="auto">
            <a:xfrm>
              <a:off x="1610" y="176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CC3300"/>
                  </a:solidFill>
                  <a:latin typeface="Franklin Gothic Book" panose="020B0503020102020204" pitchFamily="34" charset="0"/>
                  <a:ea typeface="华文楷体" panose="02010600040101010101" pitchFamily="2" charset="-122"/>
                </a:rPr>
                <a:t>2</a:t>
              </a:r>
              <a:endParaRPr lang="en-US" altLang="zh-CN" sz="2800" b="1">
                <a:solidFill>
                  <a:srgbClr val="CC3300"/>
                </a:solidFill>
                <a:latin typeface="Franklin Gothic Book" panose="020B0503020102020204" pitchFamily="34" charset="0"/>
                <a:ea typeface="华文楷体" panose="02010600040101010101" pitchFamily="2" charset="-122"/>
              </a:endParaRPr>
            </a:p>
          </p:txBody>
        </p:sp>
        <p:sp>
          <p:nvSpPr>
            <p:cNvPr id="10334" name="Rectangle 88"/>
            <p:cNvSpPr>
              <a:spLocks noChangeArrowheads="1"/>
            </p:cNvSpPr>
            <p:nvPr/>
          </p:nvSpPr>
          <p:spPr bwMode="auto">
            <a:xfrm>
              <a:off x="986" y="171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CC3300"/>
                  </a:solidFill>
                  <a:latin typeface="Franklin Gothic Book" panose="020B0503020102020204" pitchFamily="34" charset="0"/>
                  <a:ea typeface="华文楷体" panose="02010600040101010101" pitchFamily="2" charset="-122"/>
                </a:rPr>
                <a:t>3</a:t>
              </a:r>
              <a:endParaRPr lang="en-US" altLang="zh-CN" sz="2800" b="1">
                <a:solidFill>
                  <a:srgbClr val="CC3300"/>
                </a:solidFill>
                <a:latin typeface="Franklin Gothic Book" panose="020B0503020102020204" pitchFamily="34" charset="0"/>
                <a:ea typeface="华文楷体" panose="02010600040101010101" pitchFamily="2" charset="-122"/>
              </a:endParaRPr>
            </a:p>
          </p:txBody>
        </p:sp>
        <p:sp>
          <p:nvSpPr>
            <p:cNvPr id="10335" name="Rectangle 89"/>
            <p:cNvSpPr>
              <a:spLocks noChangeArrowheads="1"/>
            </p:cNvSpPr>
            <p:nvPr/>
          </p:nvSpPr>
          <p:spPr bwMode="auto">
            <a:xfrm>
              <a:off x="986" y="10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CC3300"/>
                  </a:solidFill>
                  <a:latin typeface="Franklin Gothic Book" panose="020B0503020102020204" pitchFamily="34" charset="0"/>
                  <a:ea typeface="华文楷体" panose="02010600040101010101" pitchFamily="2" charset="-122"/>
                </a:rPr>
                <a:t>4</a:t>
              </a:r>
              <a:endParaRPr lang="en-US" altLang="zh-CN" sz="2800" b="1">
                <a:solidFill>
                  <a:srgbClr val="CC3300"/>
                </a:solidFill>
                <a:latin typeface="Franklin Gothic Book" panose="020B0503020102020204" pitchFamily="34" charset="0"/>
                <a:ea typeface="华文楷体" panose="02010600040101010101" pitchFamily="2" charset="-122"/>
              </a:endParaRPr>
            </a:p>
          </p:txBody>
        </p:sp>
        <p:sp>
          <p:nvSpPr>
            <p:cNvPr id="10336" name="Text Box 90"/>
            <p:cNvSpPr txBox="1">
              <a:spLocks noChangeArrowheads="1"/>
            </p:cNvSpPr>
            <p:nvPr/>
          </p:nvSpPr>
          <p:spPr bwMode="auto">
            <a:xfrm>
              <a:off x="266" y="9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Franklin Gothic Book" panose="020B0503020102020204" pitchFamily="34" charset="0"/>
                  <a:ea typeface="华文楷体" panose="02010600040101010101" pitchFamily="2" charset="-122"/>
                </a:rPr>
                <a:t>a</a:t>
              </a:r>
              <a:endParaRPr lang="en-US" altLang="zh-CN" sz="2800" b="1">
                <a:latin typeface="Franklin Gothic Book" panose="020B0503020102020204" pitchFamily="34" charset="0"/>
                <a:ea typeface="华文楷体" panose="02010600040101010101" pitchFamily="2" charset="-122"/>
              </a:endParaRPr>
            </a:p>
          </p:txBody>
        </p:sp>
        <p:sp>
          <p:nvSpPr>
            <p:cNvPr id="10337" name="Text Box 91"/>
            <p:cNvSpPr txBox="1">
              <a:spLocks noChangeArrowheads="1"/>
            </p:cNvSpPr>
            <p:nvPr/>
          </p:nvSpPr>
          <p:spPr bwMode="auto">
            <a:xfrm>
              <a:off x="266"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Franklin Gothic Book" panose="020B0503020102020204" pitchFamily="34" charset="0"/>
                  <a:ea typeface="华文楷体" panose="02010600040101010101" pitchFamily="2" charset="-122"/>
                </a:rPr>
                <a:t>b</a:t>
              </a:r>
              <a:endParaRPr lang="en-US" altLang="zh-CN" sz="2800" b="1">
                <a:latin typeface="Franklin Gothic Book" panose="020B0503020102020204" pitchFamily="34" charset="0"/>
                <a:ea typeface="华文楷体" panose="02010600040101010101" pitchFamily="2" charset="-122"/>
              </a:endParaRPr>
            </a:p>
          </p:txBody>
        </p:sp>
        <p:sp>
          <p:nvSpPr>
            <p:cNvPr id="10338" name="Text Box 92"/>
            <p:cNvSpPr txBox="1">
              <a:spLocks noChangeArrowheads="1"/>
            </p:cNvSpPr>
            <p:nvPr/>
          </p:nvSpPr>
          <p:spPr bwMode="auto">
            <a:xfrm>
              <a:off x="436" y="115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0339" name="Rectangle 93"/>
            <p:cNvSpPr>
              <a:spLocks noChangeArrowheads="1"/>
            </p:cNvSpPr>
            <p:nvPr/>
          </p:nvSpPr>
          <p:spPr bwMode="auto">
            <a:xfrm>
              <a:off x="362" y="1710"/>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Franklin Gothic Book" panose="020B0503020102020204" pitchFamily="34" charset="0"/>
                  <a:ea typeface="华文楷体" panose="02010600040101010101" pitchFamily="2" charset="-122"/>
                </a:rPr>
                <a:t> –</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0340" name="Text Box 94"/>
            <p:cNvSpPr txBox="1">
              <a:spLocks noChangeArrowheads="1"/>
            </p:cNvSpPr>
            <p:nvPr/>
          </p:nvSpPr>
          <p:spPr bwMode="auto">
            <a:xfrm>
              <a:off x="2016" y="1296"/>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0341" name="Rectangle 95"/>
            <p:cNvSpPr>
              <a:spLocks noChangeArrowheads="1"/>
            </p:cNvSpPr>
            <p:nvPr/>
          </p:nvSpPr>
          <p:spPr bwMode="auto">
            <a:xfrm>
              <a:off x="1968" y="1835"/>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Franklin Gothic Book" panose="020B0503020102020204" pitchFamily="34" charset="0"/>
                  <a:ea typeface="华文楷体" panose="02010600040101010101" pitchFamily="2" charset="-122"/>
                </a:rPr>
                <a:t> –</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0342" name="Oval 96"/>
            <p:cNvSpPr>
              <a:spLocks noChangeArrowheads="1"/>
            </p:cNvSpPr>
            <p:nvPr/>
          </p:nvSpPr>
          <p:spPr bwMode="auto">
            <a:xfrm>
              <a:off x="506" y="1991"/>
              <a:ext cx="54" cy="5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10343" name="Oval 97"/>
            <p:cNvSpPr>
              <a:spLocks noChangeArrowheads="1"/>
            </p:cNvSpPr>
            <p:nvPr/>
          </p:nvSpPr>
          <p:spPr bwMode="auto">
            <a:xfrm>
              <a:off x="506" y="1182"/>
              <a:ext cx="54" cy="5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grpSp>
      <p:sp>
        <p:nvSpPr>
          <p:cNvPr id="49250" name="Line 98"/>
          <p:cNvSpPr>
            <a:spLocks noChangeShapeType="1"/>
          </p:cNvSpPr>
          <p:nvPr/>
        </p:nvSpPr>
        <p:spPr bwMode="auto">
          <a:xfrm>
            <a:off x="914400" y="1905000"/>
            <a:ext cx="1295400"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251" name="Line 99"/>
          <p:cNvSpPr>
            <a:spLocks noChangeShapeType="1"/>
          </p:cNvSpPr>
          <p:nvPr/>
        </p:nvSpPr>
        <p:spPr bwMode="auto">
          <a:xfrm flipV="1">
            <a:off x="2900363" y="1905000"/>
            <a:ext cx="0" cy="67945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252" name="Line 100"/>
          <p:cNvSpPr>
            <a:spLocks noChangeShapeType="1"/>
          </p:cNvSpPr>
          <p:nvPr/>
        </p:nvSpPr>
        <p:spPr bwMode="auto">
          <a:xfrm>
            <a:off x="1565275" y="2514600"/>
            <a:ext cx="0" cy="114300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253" name="Line 101"/>
          <p:cNvSpPr>
            <a:spLocks noChangeShapeType="1"/>
          </p:cNvSpPr>
          <p:nvPr/>
        </p:nvSpPr>
        <p:spPr bwMode="auto">
          <a:xfrm>
            <a:off x="914400" y="3200400"/>
            <a:ext cx="1371600"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254" name="Line 102"/>
          <p:cNvSpPr>
            <a:spLocks noChangeShapeType="1"/>
          </p:cNvSpPr>
          <p:nvPr/>
        </p:nvSpPr>
        <p:spPr bwMode="auto">
          <a:xfrm flipH="1">
            <a:off x="2247900" y="2551113"/>
            <a:ext cx="650875" cy="650875"/>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255" name="Line 103"/>
          <p:cNvSpPr>
            <a:spLocks noChangeShapeType="1"/>
          </p:cNvSpPr>
          <p:nvPr/>
        </p:nvSpPr>
        <p:spPr bwMode="auto">
          <a:xfrm flipH="1">
            <a:off x="1565275" y="1866900"/>
            <a:ext cx="644525" cy="644525"/>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104"/>
          <p:cNvGrpSpPr/>
          <p:nvPr/>
        </p:nvGrpSpPr>
        <p:grpSpPr bwMode="auto">
          <a:xfrm>
            <a:off x="2878138" y="1905000"/>
            <a:ext cx="841375" cy="0"/>
            <a:chOff x="1728" y="1344"/>
            <a:chExt cx="864" cy="0"/>
          </a:xfrm>
        </p:grpSpPr>
        <p:sp>
          <p:nvSpPr>
            <p:cNvPr id="10309" name="Line 105"/>
            <p:cNvSpPr>
              <a:spLocks noChangeShapeType="1"/>
            </p:cNvSpPr>
            <p:nvPr/>
          </p:nvSpPr>
          <p:spPr bwMode="auto">
            <a:xfrm>
              <a:off x="2160" y="1344"/>
              <a:ext cx="432"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0" name="Line 106"/>
            <p:cNvSpPr>
              <a:spLocks noChangeShapeType="1"/>
            </p:cNvSpPr>
            <p:nvPr/>
          </p:nvSpPr>
          <p:spPr bwMode="auto">
            <a:xfrm>
              <a:off x="1728" y="1344"/>
              <a:ext cx="432" cy="0"/>
            </a:xfrm>
            <a:prstGeom prst="line">
              <a:avLst/>
            </a:prstGeom>
            <a:noFill/>
            <a:ln w="57150">
              <a:solidFill>
                <a:srgbClr val="FF33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107"/>
          <p:cNvGrpSpPr/>
          <p:nvPr/>
        </p:nvGrpSpPr>
        <p:grpSpPr bwMode="auto">
          <a:xfrm>
            <a:off x="3695700" y="1905000"/>
            <a:ext cx="0" cy="1752600"/>
            <a:chOff x="2592" y="1344"/>
            <a:chExt cx="0" cy="1104"/>
          </a:xfrm>
        </p:grpSpPr>
        <p:sp>
          <p:nvSpPr>
            <p:cNvPr id="10307" name="Line 108"/>
            <p:cNvSpPr>
              <a:spLocks noChangeShapeType="1"/>
            </p:cNvSpPr>
            <p:nvPr/>
          </p:nvSpPr>
          <p:spPr bwMode="auto">
            <a:xfrm>
              <a:off x="2592" y="1920"/>
              <a:ext cx="0" cy="528"/>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8" name="Line 109"/>
            <p:cNvSpPr>
              <a:spLocks noChangeShapeType="1"/>
            </p:cNvSpPr>
            <p:nvPr/>
          </p:nvSpPr>
          <p:spPr bwMode="auto">
            <a:xfrm>
              <a:off x="2592" y="1344"/>
              <a:ext cx="0" cy="624"/>
            </a:xfrm>
            <a:prstGeom prst="line">
              <a:avLst/>
            </a:prstGeom>
            <a:noFill/>
            <a:ln w="57150">
              <a:solidFill>
                <a:srgbClr val="FF33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110"/>
          <p:cNvGrpSpPr/>
          <p:nvPr/>
        </p:nvGrpSpPr>
        <p:grpSpPr bwMode="auto">
          <a:xfrm>
            <a:off x="1524000" y="3657600"/>
            <a:ext cx="2201863" cy="0"/>
            <a:chOff x="864" y="2448"/>
            <a:chExt cx="1728" cy="0"/>
          </a:xfrm>
        </p:grpSpPr>
        <p:sp>
          <p:nvSpPr>
            <p:cNvPr id="10305" name="Line 111"/>
            <p:cNvSpPr>
              <a:spLocks noChangeShapeType="1"/>
            </p:cNvSpPr>
            <p:nvPr/>
          </p:nvSpPr>
          <p:spPr bwMode="auto">
            <a:xfrm flipH="1">
              <a:off x="864" y="2448"/>
              <a:ext cx="864"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6" name="Line 112"/>
            <p:cNvSpPr>
              <a:spLocks noChangeShapeType="1"/>
            </p:cNvSpPr>
            <p:nvPr/>
          </p:nvSpPr>
          <p:spPr bwMode="auto">
            <a:xfrm flipH="1">
              <a:off x="1728" y="2448"/>
              <a:ext cx="864" cy="0"/>
            </a:xfrm>
            <a:prstGeom prst="line">
              <a:avLst/>
            </a:prstGeom>
            <a:noFill/>
            <a:ln w="57150">
              <a:solidFill>
                <a:srgbClr val="FF33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58" name="Rectangle 113"/>
          <p:cNvSpPr>
            <a:spLocks noChangeArrowheads="1"/>
          </p:cNvSpPr>
          <p:nvPr/>
        </p:nvSpPr>
        <p:spPr bwMode="auto">
          <a:xfrm>
            <a:off x="387350" y="4267200"/>
            <a:ext cx="446563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pPr>
            <a:r>
              <a:rPr lang="en-US" altLang="zh-CN" sz="2800" b="1" i="1">
                <a:latin typeface="Franklin Gothic Book" panose="020B0503020102020204" pitchFamily="34" charset="0"/>
                <a:ea typeface="华文楷体" panose="02010600040101010101" pitchFamily="2" charset="-122"/>
              </a:rPr>
              <a:t>u</a:t>
            </a:r>
            <a:r>
              <a:rPr lang="en-US" altLang="zh-CN" sz="2800" b="1" baseline="-25000">
                <a:latin typeface="Franklin Gothic Book" panose="020B0503020102020204" pitchFamily="34" charset="0"/>
                <a:ea typeface="华文楷体" panose="02010600040101010101" pitchFamily="2" charset="-122"/>
              </a:rPr>
              <a:t> </a:t>
            </a:r>
            <a:r>
              <a:rPr lang="zh-CN" altLang="zh-CN" sz="2800" b="1">
                <a:latin typeface="Franklin Gothic Book" panose="020B0503020102020204" pitchFamily="34" charset="0"/>
                <a:ea typeface="华文楷体" panose="02010600040101010101" pitchFamily="2" charset="-122"/>
              </a:rPr>
              <a:t>正半周，</a:t>
            </a:r>
            <a:r>
              <a:rPr lang="en-US" altLang="zh-CN" sz="2800" b="1">
                <a:latin typeface="Franklin Gothic Book" panose="020B0503020102020204" pitchFamily="34" charset="0"/>
                <a:ea typeface="华文楷体" panose="02010600040101010101" pitchFamily="2" charset="-122"/>
              </a:rPr>
              <a:t>V</a:t>
            </a:r>
            <a:r>
              <a:rPr lang="en-US" altLang="zh-CN" sz="2800" b="1" baseline="-25000">
                <a:latin typeface="Franklin Gothic Book" panose="020B0503020102020204" pitchFamily="34" charset="0"/>
                <a:ea typeface="华文楷体" panose="02010600040101010101" pitchFamily="2" charset="-122"/>
              </a:rPr>
              <a:t>a</a:t>
            </a:r>
            <a:r>
              <a:rPr lang="en-US" altLang="zh-CN" sz="2800" b="1">
                <a:latin typeface="Franklin Gothic Book" panose="020B0503020102020204" pitchFamily="34" charset="0"/>
                <a:ea typeface="华文楷体" panose="02010600040101010101" pitchFamily="2" charset="-122"/>
              </a:rPr>
              <a:t>&gt;V</a:t>
            </a:r>
            <a:r>
              <a:rPr lang="en-US" altLang="zh-CN" sz="2800" b="1" baseline="-25000">
                <a:latin typeface="Franklin Gothic Book" panose="020B0503020102020204" pitchFamily="34" charset="0"/>
                <a:ea typeface="华文楷体" panose="02010600040101010101" pitchFamily="2" charset="-122"/>
              </a:rPr>
              <a:t>b</a:t>
            </a:r>
            <a:r>
              <a:rPr lang="zh-CN" altLang="en-US" sz="2800" b="1">
                <a:latin typeface="Franklin Gothic Book" panose="020B0503020102020204" pitchFamily="34" charset="0"/>
                <a:ea typeface="华文楷体" panose="02010600040101010101" pitchFamily="2" charset="-122"/>
              </a:rPr>
              <a:t>，</a:t>
            </a:r>
            <a:r>
              <a:rPr lang="zh-CN" altLang="zh-CN" sz="2800" b="1">
                <a:latin typeface="Franklin Gothic Book" panose="020B0503020102020204" pitchFamily="34" charset="0"/>
                <a:ea typeface="华文楷体" panose="02010600040101010101" pitchFamily="2" charset="-122"/>
              </a:rPr>
              <a:t>二极</a:t>
            </a:r>
            <a:endParaRPr lang="zh-CN" altLang="zh-CN" sz="2800" b="1">
              <a:latin typeface="Franklin Gothic Book" panose="020B0503020102020204" pitchFamily="34" charset="0"/>
              <a:ea typeface="华文楷体" panose="02010600040101010101" pitchFamily="2" charset="-122"/>
            </a:endParaRPr>
          </a:p>
          <a:p>
            <a:pPr algn="ctr" eaLnBrk="1" hangingPunct="1">
              <a:lnSpc>
                <a:spcPct val="110000"/>
              </a:lnSpc>
            </a:pPr>
            <a:r>
              <a:rPr lang="zh-CN" altLang="zh-CN" sz="2800" b="1">
                <a:latin typeface="Franklin Gothic Book" panose="020B0503020102020204" pitchFamily="34" charset="0"/>
                <a:ea typeface="华文楷体" panose="02010600040101010101" pitchFamily="2" charset="-122"/>
              </a:rPr>
              <a:t>管 1、3 导通，2、4 截止 。</a:t>
            </a:r>
            <a:endParaRPr lang="zh-CN" altLang="en-US" sz="2800" b="1">
              <a:latin typeface="Franklin Gothic Book" panose="020B0503020102020204" pitchFamily="34" charset="0"/>
              <a:ea typeface="华文楷体" panose="02010600040101010101" pitchFamily="2" charset="-122"/>
            </a:endParaRPr>
          </a:p>
        </p:txBody>
      </p:sp>
      <p:sp>
        <p:nvSpPr>
          <p:cNvPr id="49266" name="Rectangle 114"/>
          <p:cNvSpPr>
            <a:spLocks noChangeArrowheads="1"/>
          </p:cNvSpPr>
          <p:nvPr/>
        </p:nvSpPr>
        <p:spPr bwMode="auto">
          <a:xfrm>
            <a:off x="381000" y="5216525"/>
            <a:ext cx="44958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i="1">
                <a:solidFill>
                  <a:srgbClr val="005800"/>
                </a:solidFill>
                <a:effectLst>
                  <a:outerShdw blurRad="38100" dist="38100" dir="2700000" algn="tl">
                    <a:srgbClr val="C0C0C0"/>
                  </a:outerShdw>
                </a:effectLst>
                <a:latin typeface="+mn-lt"/>
                <a:ea typeface="+mn-ea"/>
              </a:rPr>
              <a:t>    u</a:t>
            </a:r>
            <a:r>
              <a:rPr lang="en-US" altLang="zh-CN" sz="2800" b="1" baseline="-25000">
                <a:solidFill>
                  <a:srgbClr val="005800"/>
                </a:solidFill>
                <a:effectLst>
                  <a:outerShdw blurRad="38100" dist="38100" dir="2700000" algn="tl">
                    <a:srgbClr val="C0C0C0"/>
                  </a:outerShdw>
                </a:effectLst>
                <a:latin typeface="+mn-lt"/>
                <a:ea typeface="+mn-ea"/>
              </a:rPr>
              <a:t> </a:t>
            </a:r>
            <a:r>
              <a:rPr lang="zh-CN" altLang="zh-CN" sz="2800" b="1">
                <a:solidFill>
                  <a:srgbClr val="005800"/>
                </a:solidFill>
                <a:effectLst>
                  <a:outerShdw blurRad="38100" dist="38100" dir="2700000" algn="tl">
                    <a:srgbClr val="C0C0C0"/>
                  </a:outerShdw>
                </a:effectLst>
                <a:latin typeface="+mn-lt"/>
                <a:ea typeface="+mn-ea"/>
              </a:rPr>
              <a:t>负半周，</a:t>
            </a:r>
            <a:r>
              <a:rPr lang="en-US" altLang="zh-CN" sz="2800" b="1">
                <a:solidFill>
                  <a:srgbClr val="005800"/>
                </a:solidFill>
                <a:effectLst>
                  <a:outerShdw blurRad="38100" dist="38100" dir="2700000" algn="tl">
                    <a:srgbClr val="C0C0C0"/>
                  </a:outerShdw>
                </a:effectLst>
                <a:latin typeface="+mn-lt"/>
                <a:ea typeface="+mn-ea"/>
              </a:rPr>
              <a:t>V</a:t>
            </a:r>
            <a:r>
              <a:rPr lang="en-US" altLang="zh-CN" sz="2800" b="1" baseline="-25000">
                <a:solidFill>
                  <a:srgbClr val="005800"/>
                </a:solidFill>
                <a:effectLst>
                  <a:outerShdw blurRad="38100" dist="38100" dir="2700000" algn="tl">
                    <a:srgbClr val="C0C0C0"/>
                  </a:outerShdw>
                </a:effectLst>
                <a:latin typeface="+mn-lt"/>
                <a:ea typeface="+mn-ea"/>
              </a:rPr>
              <a:t>a</a:t>
            </a:r>
            <a:r>
              <a:rPr lang="en-US" altLang="zh-CN" sz="2800" b="1">
                <a:solidFill>
                  <a:srgbClr val="005800"/>
                </a:solidFill>
                <a:effectLst>
                  <a:outerShdw blurRad="38100" dist="38100" dir="2700000" algn="tl">
                    <a:srgbClr val="C0C0C0"/>
                  </a:outerShdw>
                </a:effectLst>
                <a:latin typeface="+mn-lt"/>
                <a:ea typeface="+mn-ea"/>
              </a:rPr>
              <a:t>&lt;V</a:t>
            </a:r>
            <a:r>
              <a:rPr lang="en-US" altLang="zh-CN" sz="2800" b="1" baseline="-25000">
                <a:solidFill>
                  <a:srgbClr val="005800"/>
                </a:solidFill>
                <a:effectLst>
                  <a:outerShdw blurRad="38100" dist="38100" dir="2700000" algn="tl">
                    <a:srgbClr val="C0C0C0"/>
                  </a:outerShdw>
                </a:effectLst>
                <a:latin typeface="+mn-lt"/>
                <a:ea typeface="+mn-ea"/>
              </a:rPr>
              <a:t>b</a:t>
            </a:r>
            <a:r>
              <a:rPr lang="zh-CN" altLang="en-US" sz="2800" b="1">
                <a:solidFill>
                  <a:srgbClr val="005800"/>
                </a:solidFill>
                <a:effectLst>
                  <a:outerShdw blurRad="38100" dist="38100" dir="2700000" algn="tl">
                    <a:srgbClr val="C0C0C0"/>
                  </a:outerShdw>
                </a:effectLst>
                <a:latin typeface="+mn-lt"/>
                <a:ea typeface="+mn-ea"/>
              </a:rPr>
              <a:t>，</a:t>
            </a:r>
            <a:r>
              <a:rPr lang="zh-CN" altLang="zh-CN" sz="2800" b="1">
                <a:solidFill>
                  <a:srgbClr val="005800"/>
                </a:solidFill>
                <a:effectLst>
                  <a:outerShdw blurRad="38100" dist="38100" dir="2700000" algn="tl">
                    <a:srgbClr val="C0C0C0"/>
                  </a:outerShdw>
                </a:effectLst>
                <a:latin typeface="+mn-lt"/>
                <a:ea typeface="+mn-ea"/>
              </a:rPr>
              <a:t>二极</a:t>
            </a:r>
            <a:endParaRPr lang="zh-CN" altLang="zh-CN" sz="2800" b="1">
              <a:solidFill>
                <a:srgbClr val="005800"/>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zh-CN" sz="2800" b="1">
                <a:solidFill>
                  <a:srgbClr val="005800"/>
                </a:solidFill>
                <a:effectLst>
                  <a:outerShdw blurRad="38100" dist="38100" dir="2700000" algn="tl">
                    <a:srgbClr val="C0C0C0"/>
                  </a:outerShdw>
                </a:effectLst>
                <a:latin typeface="+mn-lt"/>
                <a:ea typeface="+mn-ea"/>
              </a:rPr>
              <a:t>管 2、4 导通，1、3 截止 。</a:t>
            </a:r>
            <a:endParaRPr lang="zh-CN" altLang="en-US" sz="2800" b="1">
              <a:solidFill>
                <a:srgbClr val="005800"/>
              </a:solidFill>
              <a:effectLst>
                <a:outerShdw blurRad="38100" dist="38100" dir="2700000" algn="tl">
                  <a:srgbClr val="C0C0C0"/>
                </a:outerShdw>
              </a:effectLst>
              <a:latin typeface="+mn-lt"/>
              <a:ea typeface="+mn-ea"/>
            </a:endParaRPr>
          </a:p>
        </p:txBody>
      </p:sp>
      <p:sp>
        <p:nvSpPr>
          <p:cNvPr id="10260" name="Freeform 115"/>
          <p:cNvSpPr/>
          <p:nvPr/>
        </p:nvSpPr>
        <p:spPr bwMode="auto">
          <a:xfrm flipV="1">
            <a:off x="5564188" y="3549650"/>
            <a:ext cx="485775"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1" name="Freeform 116"/>
          <p:cNvSpPr/>
          <p:nvPr/>
        </p:nvSpPr>
        <p:spPr bwMode="auto">
          <a:xfrm flipV="1">
            <a:off x="6538913" y="3549650"/>
            <a:ext cx="485775"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2" name="Freeform 117"/>
          <p:cNvSpPr/>
          <p:nvPr/>
        </p:nvSpPr>
        <p:spPr bwMode="auto">
          <a:xfrm flipV="1">
            <a:off x="7513638" y="3549650"/>
            <a:ext cx="485775"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3" name="Freeform 118"/>
          <p:cNvSpPr/>
          <p:nvPr/>
        </p:nvSpPr>
        <p:spPr bwMode="auto">
          <a:xfrm>
            <a:off x="5564188" y="4768850"/>
            <a:ext cx="487362"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4" name="Freeform 119"/>
          <p:cNvSpPr/>
          <p:nvPr/>
        </p:nvSpPr>
        <p:spPr bwMode="auto">
          <a:xfrm>
            <a:off x="6537325" y="4768850"/>
            <a:ext cx="487363"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5" name="Freeform 120"/>
          <p:cNvSpPr/>
          <p:nvPr/>
        </p:nvSpPr>
        <p:spPr bwMode="auto">
          <a:xfrm>
            <a:off x="7510463" y="4768850"/>
            <a:ext cx="488950"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0266" name="Group 121"/>
          <p:cNvGrpSpPr/>
          <p:nvPr/>
        </p:nvGrpSpPr>
        <p:grpSpPr bwMode="auto">
          <a:xfrm>
            <a:off x="6054725" y="2482850"/>
            <a:ext cx="1951038" cy="2286000"/>
            <a:chOff x="3744" y="1920"/>
            <a:chExt cx="1536" cy="1440"/>
          </a:xfrm>
        </p:grpSpPr>
        <p:sp>
          <p:nvSpPr>
            <p:cNvPr id="10300" name="Line 122"/>
            <p:cNvSpPr>
              <a:spLocks noChangeShapeType="1"/>
            </p:cNvSpPr>
            <p:nvPr/>
          </p:nvSpPr>
          <p:spPr bwMode="auto">
            <a:xfrm>
              <a:off x="3744"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1" name="Line 123"/>
            <p:cNvSpPr>
              <a:spLocks noChangeShapeType="1"/>
            </p:cNvSpPr>
            <p:nvPr/>
          </p:nvSpPr>
          <p:spPr bwMode="auto">
            <a:xfrm>
              <a:off x="4128"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2" name="Line 124"/>
            <p:cNvSpPr>
              <a:spLocks noChangeShapeType="1"/>
            </p:cNvSpPr>
            <p:nvPr/>
          </p:nvSpPr>
          <p:spPr bwMode="auto">
            <a:xfrm>
              <a:off x="4512"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3" name="Line 125"/>
            <p:cNvSpPr>
              <a:spLocks noChangeShapeType="1"/>
            </p:cNvSpPr>
            <p:nvPr/>
          </p:nvSpPr>
          <p:spPr bwMode="auto">
            <a:xfrm>
              <a:off x="4896"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04" name="Line 126"/>
            <p:cNvSpPr>
              <a:spLocks noChangeShapeType="1"/>
            </p:cNvSpPr>
            <p:nvPr/>
          </p:nvSpPr>
          <p:spPr bwMode="auto">
            <a:xfrm>
              <a:off x="5280"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67" name="Group 144"/>
          <p:cNvGrpSpPr/>
          <p:nvPr/>
        </p:nvGrpSpPr>
        <p:grpSpPr bwMode="auto">
          <a:xfrm>
            <a:off x="5062538" y="2863850"/>
            <a:ext cx="3543300" cy="2590800"/>
            <a:chOff x="2962" y="2160"/>
            <a:chExt cx="2791" cy="1632"/>
          </a:xfrm>
        </p:grpSpPr>
        <p:sp>
          <p:nvSpPr>
            <p:cNvPr id="10291" name="Line 145"/>
            <p:cNvSpPr>
              <a:spLocks noChangeShapeType="1"/>
            </p:cNvSpPr>
            <p:nvPr/>
          </p:nvSpPr>
          <p:spPr bwMode="auto">
            <a:xfrm flipV="1">
              <a:off x="3357" y="3168"/>
              <a:ext cx="0" cy="624"/>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2" name="Line 146"/>
            <p:cNvSpPr>
              <a:spLocks noChangeShapeType="1"/>
            </p:cNvSpPr>
            <p:nvPr/>
          </p:nvSpPr>
          <p:spPr bwMode="auto">
            <a:xfrm>
              <a:off x="3357" y="3360"/>
              <a:ext cx="2208"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93" name="Group 147"/>
            <p:cNvGrpSpPr/>
            <p:nvPr/>
          </p:nvGrpSpPr>
          <p:grpSpPr bwMode="auto">
            <a:xfrm>
              <a:off x="3357" y="2400"/>
              <a:ext cx="2160" cy="722"/>
              <a:chOff x="3357" y="2400"/>
              <a:chExt cx="2160" cy="722"/>
            </a:xfrm>
          </p:grpSpPr>
          <p:sp>
            <p:nvSpPr>
              <p:cNvPr id="10298" name="Line 148"/>
              <p:cNvSpPr>
                <a:spLocks noChangeShapeType="1"/>
              </p:cNvSpPr>
              <p:nvPr/>
            </p:nvSpPr>
            <p:spPr bwMode="auto">
              <a:xfrm flipV="1">
                <a:off x="3357" y="2400"/>
                <a:ext cx="0" cy="722"/>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9" name="Line 149"/>
              <p:cNvSpPr>
                <a:spLocks noChangeShapeType="1"/>
              </p:cNvSpPr>
              <p:nvPr/>
            </p:nvSpPr>
            <p:spPr bwMode="auto">
              <a:xfrm>
                <a:off x="3357" y="2914"/>
                <a:ext cx="2160" cy="8"/>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94" name="Text Box 150"/>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o</a:t>
              </a:r>
              <a:endParaRPr lang="en-US" altLang="zh-CN" sz="2800" b="1">
                <a:latin typeface="Franklin Gothic Book" panose="020B0503020102020204" pitchFamily="34" charset="0"/>
                <a:ea typeface="楷体_GB2312" pitchFamily="49" charset="-122"/>
              </a:endParaRPr>
            </a:p>
          </p:txBody>
        </p:sp>
        <p:sp>
          <p:nvSpPr>
            <p:cNvPr id="10295" name="Rectangle 151"/>
            <p:cNvSpPr>
              <a:spLocks noChangeArrowheads="1"/>
            </p:cNvSpPr>
            <p:nvPr/>
          </p:nvSpPr>
          <p:spPr bwMode="auto">
            <a:xfrm>
              <a:off x="2962" y="2976"/>
              <a:ext cx="4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rPr>
                <a:t>u</a:t>
              </a:r>
              <a:r>
                <a:rPr lang="en-US" altLang="zh-CN" sz="2800" b="1" i="1" baseline="-25000">
                  <a:latin typeface="Franklin Gothic Book" panose="020B0503020102020204" pitchFamily="34" charset="0"/>
                  <a:ea typeface="楷体_GB2312" pitchFamily="49" charset="-122"/>
                </a:rPr>
                <a:t>D</a:t>
              </a:r>
              <a:endParaRPr lang="en-US" altLang="zh-CN" sz="2800" b="1" i="1" baseline="-25000">
                <a:latin typeface="Franklin Gothic Book" panose="020B0503020102020204" pitchFamily="34" charset="0"/>
                <a:ea typeface="楷体_GB2312" pitchFamily="49" charset="-122"/>
              </a:endParaRPr>
            </a:p>
          </p:txBody>
        </p:sp>
        <p:sp>
          <p:nvSpPr>
            <p:cNvPr id="10296" name="Rectangle 152"/>
            <p:cNvSpPr>
              <a:spLocks noChangeArrowheads="1"/>
            </p:cNvSpPr>
            <p:nvPr/>
          </p:nvSpPr>
          <p:spPr bwMode="auto">
            <a:xfrm>
              <a:off x="5334" y="283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sp>
          <p:nvSpPr>
            <p:cNvPr id="10297" name="Rectangle 153"/>
            <p:cNvSpPr>
              <a:spLocks noChangeArrowheads="1"/>
            </p:cNvSpPr>
            <p:nvPr/>
          </p:nvSpPr>
          <p:spPr bwMode="auto">
            <a:xfrm>
              <a:off x="5338" y="331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grpSp>
      <p:sp>
        <p:nvSpPr>
          <p:cNvPr id="49306" name="Freeform 154"/>
          <p:cNvSpPr/>
          <p:nvPr/>
        </p:nvSpPr>
        <p:spPr bwMode="auto">
          <a:xfrm flipV="1">
            <a:off x="6056313" y="3581400"/>
            <a:ext cx="487362"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307" name="Freeform 155"/>
          <p:cNvSpPr/>
          <p:nvPr/>
        </p:nvSpPr>
        <p:spPr bwMode="auto">
          <a:xfrm flipV="1">
            <a:off x="7031038" y="3581400"/>
            <a:ext cx="487362"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308" name="Freeform 156"/>
          <p:cNvSpPr/>
          <p:nvPr/>
        </p:nvSpPr>
        <p:spPr bwMode="auto">
          <a:xfrm>
            <a:off x="6056313" y="4800600"/>
            <a:ext cx="487362"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309" name="Freeform 157"/>
          <p:cNvSpPr/>
          <p:nvPr/>
        </p:nvSpPr>
        <p:spPr bwMode="auto">
          <a:xfrm>
            <a:off x="7029450" y="4800600"/>
            <a:ext cx="488950"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310" name="Rectangle 158"/>
          <p:cNvSpPr>
            <a:spLocks noChangeArrowheads="1"/>
          </p:cNvSpPr>
          <p:nvPr/>
        </p:nvSpPr>
        <p:spPr bwMode="auto">
          <a:xfrm>
            <a:off x="7010400" y="5226050"/>
            <a:ext cx="690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solidFill>
                  <a:srgbClr val="003399"/>
                </a:solidFill>
                <a:latin typeface="Franklin Gothic Book" panose="020B0503020102020204" pitchFamily="34" charset="0"/>
                <a:ea typeface="楷体_GB2312" pitchFamily="49" charset="-122"/>
              </a:rPr>
              <a:t>u</a:t>
            </a:r>
            <a:r>
              <a:rPr lang="en-US" altLang="zh-CN" sz="2800" b="1" baseline="-25000">
                <a:solidFill>
                  <a:srgbClr val="003399"/>
                </a:solidFill>
                <a:latin typeface="Franklin Gothic Book" panose="020B0503020102020204" pitchFamily="34" charset="0"/>
                <a:ea typeface="楷体_GB2312" pitchFamily="49" charset="-122"/>
              </a:rPr>
              <a:t>D1</a:t>
            </a:r>
            <a:r>
              <a:rPr lang="en-US" altLang="zh-CN" sz="2800" b="1" i="1">
                <a:solidFill>
                  <a:srgbClr val="003399"/>
                </a:solidFill>
                <a:latin typeface="Franklin Gothic Book" panose="020B0503020102020204" pitchFamily="34" charset="0"/>
                <a:ea typeface="楷体_GB2312" pitchFamily="49" charset="-122"/>
              </a:rPr>
              <a:t>u</a:t>
            </a:r>
            <a:r>
              <a:rPr lang="en-US" altLang="zh-CN" sz="2800" b="1" baseline="-25000">
                <a:solidFill>
                  <a:srgbClr val="003399"/>
                </a:solidFill>
                <a:latin typeface="Franklin Gothic Book" panose="020B0503020102020204" pitchFamily="34" charset="0"/>
                <a:ea typeface="楷体_GB2312" pitchFamily="49" charset="-122"/>
              </a:rPr>
              <a:t>D3</a:t>
            </a:r>
            <a:endParaRPr lang="en-US" altLang="zh-CN" sz="2800" b="1" i="1" baseline="-25000">
              <a:solidFill>
                <a:srgbClr val="003399"/>
              </a:solidFill>
              <a:latin typeface="Franklin Gothic Book" panose="020B0503020102020204" pitchFamily="34" charset="0"/>
              <a:ea typeface="楷体_GB2312" pitchFamily="49" charset="-122"/>
            </a:endParaRPr>
          </a:p>
        </p:txBody>
      </p:sp>
      <p:sp>
        <p:nvSpPr>
          <p:cNvPr id="49311" name="Rectangle 159"/>
          <p:cNvSpPr>
            <a:spLocks noChangeArrowheads="1"/>
          </p:cNvSpPr>
          <p:nvPr/>
        </p:nvSpPr>
        <p:spPr bwMode="auto">
          <a:xfrm>
            <a:off x="3694113" y="1935163"/>
            <a:ext cx="496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32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49312" name="Oval 160"/>
          <p:cNvSpPr>
            <a:spLocks noChangeArrowheads="1"/>
          </p:cNvSpPr>
          <p:nvPr/>
        </p:nvSpPr>
        <p:spPr bwMode="auto">
          <a:xfrm flipV="1">
            <a:off x="3810000" y="3048000"/>
            <a:ext cx="304800" cy="304800"/>
          </a:xfrm>
          <a:prstGeom prst="ellipse">
            <a:avLst/>
          </a:pr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600" b="1">
                <a:solidFill>
                  <a:schemeClr val="accent2"/>
                </a:solidFill>
                <a:latin typeface="Franklin Gothic Book" panose="020B0503020102020204" pitchFamily="34" charset="0"/>
                <a:ea typeface="楷体_GB2312" pitchFamily="49" charset="-122"/>
              </a:rPr>
              <a:t>－</a:t>
            </a:r>
            <a:endParaRPr lang="zh-CN" altLang="en-US" sz="3600" b="1">
              <a:solidFill>
                <a:schemeClr val="accent2"/>
              </a:solidFill>
              <a:latin typeface="Franklin Gothic Book" panose="020B0503020102020204" pitchFamily="34" charset="0"/>
              <a:ea typeface="楷体_GB2312" pitchFamily="49" charset="-122"/>
            </a:endParaRPr>
          </a:p>
        </p:txBody>
      </p:sp>
      <p:sp>
        <p:nvSpPr>
          <p:cNvPr id="49314" name="Rectangle 162"/>
          <p:cNvSpPr>
            <a:spLocks noChangeArrowheads="1"/>
          </p:cNvSpPr>
          <p:nvPr/>
        </p:nvSpPr>
        <p:spPr bwMode="auto">
          <a:xfrm>
            <a:off x="304800" y="2514600"/>
            <a:ext cx="496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32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49315" name="Oval 163"/>
          <p:cNvSpPr>
            <a:spLocks noChangeArrowheads="1"/>
          </p:cNvSpPr>
          <p:nvPr/>
        </p:nvSpPr>
        <p:spPr bwMode="auto">
          <a:xfrm flipV="1">
            <a:off x="381000" y="1905000"/>
            <a:ext cx="304800" cy="304800"/>
          </a:xfrm>
          <a:prstGeom prst="ellipse">
            <a:avLst/>
          </a:pr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600" b="1">
                <a:solidFill>
                  <a:schemeClr val="accent2"/>
                </a:solidFill>
                <a:latin typeface="Franklin Gothic Book" panose="020B0503020102020204" pitchFamily="34" charset="0"/>
                <a:ea typeface="楷体_GB2312" pitchFamily="49" charset="-122"/>
              </a:rPr>
              <a:t>－</a:t>
            </a:r>
            <a:endParaRPr lang="zh-CN" altLang="en-US" sz="3600" b="1">
              <a:solidFill>
                <a:schemeClr val="accent2"/>
              </a:solidFill>
              <a:latin typeface="Franklin Gothic Book" panose="020B0503020102020204" pitchFamily="34" charset="0"/>
              <a:ea typeface="楷体_GB2312" pitchFamily="49" charset="-122"/>
            </a:endParaRPr>
          </a:p>
        </p:txBody>
      </p:sp>
      <p:grpSp>
        <p:nvGrpSpPr>
          <p:cNvPr id="10277" name="Group 164"/>
          <p:cNvGrpSpPr/>
          <p:nvPr/>
        </p:nvGrpSpPr>
        <p:grpSpPr bwMode="auto">
          <a:xfrm>
            <a:off x="5105400" y="1295400"/>
            <a:ext cx="3505200" cy="1858963"/>
            <a:chOff x="3216" y="899"/>
            <a:chExt cx="2208" cy="1171"/>
          </a:xfrm>
        </p:grpSpPr>
        <p:sp>
          <p:nvSpPr>
            <p:cNvPr id="10284" name="Line 165"/>
            <p:cNvSpPr>
              <a:spLocks noChangeShapeType="1"/>
            </p:cNvSpPr>
            <p:nvPr/>
          </p:nvSpPr>
          <p:spPr bwMode="auto">
            <a:xfrm>
              <a:off x="3505" y="1302"/>
              <a:ext cx="153" cy="0"/>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5" name="Freeform 166"/>
            <p:cNvSpPr/>
            <p:nvPr/>
          </p:nvSpPr>
          <p:spPr bwMode="auto">
            <a:xfrm>
              <a:off x="3504" y="1302"/>
              <a:ext cx="1536" cy="672"/>
            </a:xfrm>
            <a:custGeom>
              <a:avLst/>
              <a:gdLst>
                <a:gd name="T0" fmla="*/ 0 w 4320"/>
                <a:gd name="T1" fmla="*/ 81 h 960"/>
                <a:gd name="T2" fmla="*/ 2 w 4320"/>
                <a:gd name="T3" fmla="*/ 0 h 960"/>
                <a:gd name="T4" fmla="*/ 5 w 4320"/>
                <a:gd name="T5" fmla="*/ 81 h 960"/>
                <a:gd name="T6" fmla="*/ 7 w 4320"/>
                <a:gd name="T7" fmla="*/ 161 h 960"/>
                <a:gd name="T8" fmla="*/ 10 w 4320"/>
                <a:gd name="T9" fmla="*/ 81 h 960"/>
                <a:gd name="T10" fmla="*/ 12 w 4320"/>
                <a:gd name="T11" fmla="*/ 0 h 960"/>
                <a:gd name="T12" fmla="*/ 15 w 4320"/>
                <a:gd name="T13" fmla="*/ 81 h 960"/>
                <a:gd name="T14" fmla="*/ 17 w 4320"/>
                <a:gd name="T15" fmla="*/ 161 h 960"/>
                <a:gd name="T16" fmla="*/ 20 w 4320"/>
                <a:gd name="T17" fmla="*/ 81 h 960"/>
                <a:gd name="T18" fmla="*/ 22 w 4320"/>
                <a:gd name="T19" fmla="*/ 0 h 960"/>
                <a:gd name="T20" fmla="*/ 25 w 4320"/>
                <a:gd name="T21" fmla="*/ 81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86" name="Line 167"/>
            <p:cNvSpPr>
              <a:spLocks noChangeShapeType="1"/>
            </p:cNvSpPr>
            <p:nvPr/>
          </p:nvSpPr>
          <p:spPr bwMode="auto">
            <a:xfrm flipV="1">
              <a:off x="3504" y="1110"/>
              <a:ext cx="0" cy="96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7" name="Line 168"/>
            <p:cNvSpPr>
              <a:spLocks noChangeShapeType="1"/>
            </p:cNvSpPr>
            <p:nvPr/>
          </p:nvSpPr>
          <p:spPr bwMode="auto">
            <a:xfrm>
              <a:off x="3504" y="1638"/>
              <a:ext cx="1766"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8" name="Text Box 169"/>
            <p:cNvSpPr txBox="1">
              <a:spLocks noChangeArrowheads="1"/>
            </p:cNvSpPr>
            <p:nvPr/>
          </p:nvSpPr>
          <p:spPr bwMode="auto">
            <a:xfrm>
              <a:off x="3274" y="899"/>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rPr>
                <a:t>u</a:t>
              </a:r>
              <a:endParaRPr lang="en-US" altLang="zh-CN" sz="2800" b="1">
                <a:latin typeface="Franklin Gothic Book" panose="020B0503020102020204" pitchFamily="34" charset="0"/>
                <a:ea typeface="楷体_GB2312" pitchFamily="49" charset="-122"/>
              </a:endParaRPr>
            </a:p>
          </p:txBody>
        </p:sp>
        <p:graphicFrame>
          <p:nvGraphicFramePr>
            <p:cNvPr id="10289" name="Object 170"/>
            <p:cNvGraphicFramePr>
              <a:graphicFrameLocks noChangeAspect="1"/>
            </p:cNvGraphicFramePr>
            <p:nvPr/>
          </p:nvGraphicFramePr>
          <p:xfrm>
            <a:off x="5200" y="1638"/>
            <a:ext cx="224" cy="199"/>
          </p:xfrm>
          <a:graphic>
            <a:graphicData uri="http://schemas.openxmlformats.org/presentationml/2006/ole">
              <mc:AlternateContent xmlns:mc="http://schemas.openxmlformats.org/markup-compatibility/2006">
                <mc:Choice xmlns:v="urn:schemas-microsoft-com:vml" Requires="v">
                  <p:oleObj spid="_x0000_s263214" name="公式" r:id="rId2" imgW="228600" imgH="152400" progId="Equation.3">
                    <p:embed/>
                  </p:oleObj>
                </mc:Choice>
                <mc:Fallback>
                  <p:oleObj name="公式" r:id="rId2" imgW="228600" imgH="152400" progId="Equation.3">
                    <p:embed/>
                    <p:pic>
                      <p:nvPicPr>
                        <p:cNvPr id="0" name="Object 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 y="1638"/>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0" name="Object 171"/>
            <p:cNvGraphicFramePr>
              <a:graphicFrameLocks noChangeAspect="1"/>
            </p:cNvGraphicFramePr>
            <p:nvPr/>
          </p:nvGraphicFramePr>
          <p:xfrm>
            <a:off x="3216" y="1217"/>
            <a:ext cx="254" cy="200"/>
          </p:xfrm>
          <a:graphic>
            <a:graphicData uri="http://schemas.openxmlformats.org/presentationml/2006/ole">
              <mc:AlternateContent xmlns:mc="http://schemas.openxmlformats.org/markup-compatibility/2006">
                <mc:Choice xmlns:v="urn:schemas-microsoft-com:vml" Requires="v">
                  <p:oleObj spid="_x0000_s263215" name="Equation" r:id="rId4" imgW="333375" imgH="209550" progId="Equation.3">
                    <p:embed/>
                  </p:oleObj>
                </mc:Choice>
                <mc:Fallback>
                  <p:oleObj name="Equation" r:id="rId4" imgW="333375" imgH="209550" progId="Equation.3">
                    <p:embed/>
                    <p:pic>
                      <p:nvPicPr>
                        <p:cNvPr id="0" name="Object 1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 y="1217"/>
                          <a:ext cx="25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78" name="Group 172"/>
          <p:cNvGrpSpPr/>
          <p:nvPr/>
        </p:nvGrpSpPr>
        <p:grpSpPr bwMode="auto">
          <a:xfrm>
            <a:off x="5029200" y="3389313"/>
            <a:ext cx="782638" cy="384175"/>
            <a:chOff x="3120" y="2398"/>
            <a:chExt cx="493" cy="242"/>
          </a:xfrm>
        </p:grpSpPr>
        <p:graphicFrame>
          <p:nvGraphicFramePr>
            <p:cNvPr id="10282" name="Object 173"/>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263216" name="Equation" r:id="rId6" imgW="333375" imgH="209550" progId="Equation.3">
                    <p:embed/>
                  </p:oleObj>
                </mc:Choice>
                <mc:Fallback>
                  <p:oleObj name="Equation" r:id="rId6" imgW="333375" imgH="209550" progId="Equation.3">
                    <p:embed/>
                    <p:pic>
                      <p:nvPicPr>
                        <p:cNvPr id="0" name="Object 1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3" name="Line 174"/>
            <p:cNvSpPr>
              <a:spLocks noChangeShapeType="1"/>
            </p:cNvSpPr>
            <p:nvPr/>
          </p:nvSpPr>
          <p:spPr bwMode="auto">
            <a:xfrm flipH="1">
              <a:off x="3435" y="2494"/>
              <a:ext cx="178"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79" name="Group 175"/>
          <p:cNvGrpSpPr/>
          <p:nvPr/>
        </p:nvGrpSpPr>
        <p:grpSpPr bwMode="auto">
          <a:xfrm>
            <a:off x="4973638" y="5065713"/>
            <a:ext cx="817562" cy="384175"/>
            <a:chOff x="3105" y="3253"/>
            <a:chExt cx="515" cy="242"/>
          </a:xfrm>
        </p:grpSpPr>
        <p:graphicFrame>
          <p:nvGraphicFramePr>
            <p:cNvPr id="10280" name="Object 176"/>
            <p:cNvGraphicFramePr>
              <a:graphicFrameLocks noChangeAspect="1"/>
            </p:cNvGraphicFramePr>
            <p:nvPr/>
          </p:nvGraphicFramePr>
          <p:xfrm>
            <a:off x="3105" y="3253"/>
            <a:ext cx="361" cy="242"/>
          </p:xfrm>
          <a:graphic>
            <a:graphicData uri="http://schemas.openxmlformats.org/presentationml/2006/ole">
              <mc:AlternateContent xmlns:mc="http://schemas.openxmlformats.org/markup-compatibility/2006">
                <mc:Choice xmlns:v="urn:schemas-microsoft-com:vml" Requires="v">
                  <p:oleObj spid="_x0000_s263217" name="Equation" r:id="rId8" imgW="447675" imgH="209550" progId="Equation.3">
                    <p:embed/>
                  </p:oleObj>
                </mc:Choice>
                <mc:Fallback>
                  <p:oleObj name="Equation" r:id="rId8" imgW="447675" imgH="209550" progId="Equation.3">
                    <p:embed/>
                    <p:pic>
                      <p:nvPicPr>
                        <p:cNvPr id="0" name="Object 1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5" y="3253"/>
                          <a:ext cx="3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1" name="Line 177"/>
            <p:cNvSpPr>
              <a:spLocks noChangeShapeType="1"/>
            </p:cNvSpPr>
            <p:nvPr/>
          </p:nvSpPr>
          <p:spPr bwMode="auto">
            <a:xfrm flipH="1">
              <a:off x="3498" y="3414"/>
              <a:ext cx="122"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9266"/>
                                        </p:tgtEl>
                                        <p:attrNameLst>
                                          <p:attrName>style.visibility</p:attrName>
                                        </p:attrNameLst>
                                      </p:cBhvr>
                                      <p:to>
                                        <p:strVal val="visible"/>
                                      </p:to>
                                    </p:set>
                                    <p:animEffect transition="in" filter="blinds(vertical)">
                                      <p:cBhvr>
                                        <p:cTn id="7" dur="500"/>
                                        <p:tgtEl>
                                          <p:spTgt spid="492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314"/>
                                        </p:tgtEl>
                                        <p:attrNameLst>
                                          <p:attrName>style.visibility</p:attrName>
                                        </p:attrNameLst>
                                      </p:cBhvr>
                                      <p:to>
                                        <p:strVal val="visible"/>
                                      </p:to>
                                    </p:set>
                                    <p:animEffect transition="in" filter="blinds(horizontal)">
                                      <p:cBhvr>
                                        <p:cTn id="12" dur="500"/>
                                        <p:tgtEl>
                                          <p:spTgt spid="49314"/>
                                        </p:tgtEl>
                                      </p:cBhvr>
                                    </p:animEffect>
                                  </p:childTnLst>
                                </p:cTn>
                              </p:par>
                            </p:childTnLst>
                          </p:cTn>
                        </p:par>
                        <p:par>
                          <p:cTn id="13" fill="hold">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49315"/>
                                        </p:tgtEl>
                                        <p:attrNameLst>
                                          <p:attrName>style.visibility</p:attrName>
                                        </p:attrNameLst>
                                      </p:cBhvr>
                                      <p:to>
                                        <p:strVal val="visible"/>
                                      </p:to>
                                    </p:set>
                                    <p:animEffect transition="in" filter="box(out)">
                                      <p:cBhvr>
                                        <p:cTn id="16" dur="500"/>
                                        <p:tgtEl>
                                          <p:spTgt spid="4931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49253"/>
                                        </p:tgtEl>
                                        <p:attrNameLst>
                                          <p:attrName>style.visibility</p:attrName>
                                        </p:attrNameLst>
                                      </p:cBhvr>
                                      <p:to>
                                        <p:strVal val="visible"/>
                                      </p:to>
                                    </p:set>
                                    <p:animEffect transition="in" filter="strips(upRight)">
                                      <p:cBhvr>
                                        <p:cTn id="21" dur="500"/>
                                        <p:tgtEl>
                                          <p:spTgt spid="49253"/>
                                        </p:tgtEl>
                                      </p:cBhvr>
                                    </p:animEffect>
                                  </p:childTnLst>
                                </p:cTn>
                              </p:par>
                            </p:childTnLst>
                          </p:cTn>
                        </p:par>
                        <p:par>
                          <p:cTn id="22" fill="hold">
                            <p:stCondLst>
                              <p:cond delay="500"/>
                            </p:stCondLst>
                            <p:childTnLst>
                              <p:par>
                                <p:cTn id="23" presetID="18" presetClass="entr" presetSubtype="3" fill="hold" nodeType="afterEffect">
                                  <p:stCondLst>
                                    <p:cond delay="0"/>
                                  </p:stCondLst>
                                  <p:childTnLst>
                                    <p:set>
                                      <p:cBhvr>
                                        <p:cTn id="24" dur="1" fill="hold">
                                          <p:stCondLst>
                                            <p:cond delay="0"/>
                                          </p:stCondLst>
                                        </p:cTn>
                                        <p:tgtEl>
                                          <p:spTgt spid="49254"/>
                                        </p:tgtEl>
                                        <p:attrNameLst>
                                          <p:attrName>style.visibility</p:attrName>
                                        </p:attrNameLst>
                                      </p:cBhvr>
                                      <p:to>
                                        <p:strVal val="visible"/>
                                      </p:to>
                                    </p:set>
                                    <p:animEffect transition="in" filter="strips(upRight)">
                                      <p:cBhvr>
                                        <p:cTn id="25" dur="500"/>
                                        <p:tgtEl>
                                          <p:spTgt spid="49254"/>
                                        </p:tgtEl>
                                      </p:cBhvr>
                                    </p:animEffect>
                                  </p:childTnLst>
                                </p:cTn>
                              </p:par>
                            </p:childTnLst>
                          </p:cTn>
                        </p:par>
                        <p:par>
                          <p:cTn id="26" fill="hold">
                            <p:stCondLst>
                              <p:cond delay="1000"/>
                            </p:stCondLst>
                            <p:childTnLst>
                              <p:par>
                                <p:cTn id="27" presetID="18" presetClass="entr" presetSubtype="3" fill="hold" nodeType="afterEffect">
                                  <p:stCondLst>
                                    <p:cond delay="0"/>
                                  </p:stCondLst>
                                  <p:childTnLst>
                                    <p:set>
                                      <p:cBhvr>
                                        <p:cTn id="28" dur="1" fill="hold">
                                          <p:stCondLst>
                                            <p:cond delay="0"/>
                                          </p:stCondLst>
                                        </p:cTn>
                                        <p:tgtEl>
                                          <p:spTgt spid="49251"/>
                                        </p:tgtEl>
                                        <p:attrNameLst>
                                          <p:attrName>style.visibility</p:attrName>
                                        </p:attrNameLst>
                                      </p:cBhvr>
                                      <p:to>
                                        <p:strVal val="visible"/>
                                      </p:to>
                                    </p:set>
                                    <p:animEffect transition="in" filter="strips(upRight)">
                                      <p:cBhvr>
                                        <p:cTn id="29" dur="500"/>
                                        <p:tgtEl>
                                          <p:spTgt spid="49251"/>
                                        </p:tgtEl>
                                      </p:cBhvr>
                                    </p:animEffect>
                                  </p:childTnLst>
                                </p:cTn>
                              </p:par>
                            </p:childTnLst>
                          </p:cTn>
                        </p:par>
                        <p:par>
                          <p:cTn id="30" fill="hold">
                            <p:stCondLst>
                              <p:cond delay="1500"/>
                            </p:stCondLst>
                            <p:childTnLst>
                              <p:par>
                                <p:cTn id="31" presetID="18" presetClass="entr" presetSubtype="3"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strips(upRight)">
                                      <p:cBhvr>
                                        <p:cTn id="33" dur="500"/>
                                        <p:tgtEl>
                                          <p:spTgt spid="8"/>
                                        </p:tgtEl>
                                      </p:cBhvr>
                                    </p:animEffect>
                                  </p:childTnLst>
                                </p:cTn>
                              </p:par>
                            </p:childTnLst>
                          </p:cTn>
                        </p:par>
                        <p:par>
                          <p:cTn id="34" fill="hold">
                            <p:stCondLst>
                              <p:cond delay="2000"/>
                            </p:stCondLst>
                            <p:childTnLst>
                              <p:par>
                                <p:cTn id="35" presetID="18" presetClass="entr" presetSubtype="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strips(downRight)">
                                      <p:cBhvr>
                                        <p:cTn id="37" dur="500"/>
                                        <p:tgtEl>
                                          <p:spTgt spid="9"/>
                                        </p:tgtEl>
                                      </p:cBhvr>
                                    </p:animEffect>
                                  </p:childTnLst>
                                </p:cTn>
                              </p:par>
                            </p:childTnLst>
                          </p:cTn>
                        </p:par>
                        <p:par>
                          <p:cTn id="38" fill="hold">
                            <p:stCondLst>
                              <p:cond delay="2500"/>
                            </p:stCondLst>
                            <p:childTnLst>
                              <p:par>
                                <p:cTn id="39" presetID="18" presetClass="entr" presetSubtype="9"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strips(upLeft)">
                                      <p:cBhvr>
                                        <p:cTn id="41" dur="500"/>
                                        <p:tgtEl>
                                          <p:spTgt spid="10"/>
                                        </p:tgtEl>
                                      </p:cBhvr>
                                    </p:animEffect>
                                  </p:childTnLst>
                                </p:cTn>
                              </p:par>
                            </p:childTnLst>
                          </p:cTn>
                        </p:par>
                        <p:par>
                          <p:cTn id="42" fill="hold">
                            <p:stCondLst>
                              <p:cond delay="3000"/>
                            </p:stCondLst>
                            <p:childTnLst>
                              <p:par>
                                <p:cTn id="43" presetID="18" presetClass="entr" presetSubtype="3" fill="hold" nodeType="afterEffect">
                                  <p:stCondLst>
                                    <p:cond delay="0"/>
                                  </p:stCondLst>
                                  <p:childTnLst>
                                    <p:set>
                                      <p:cBhvr>
                                        <p:cTn id="44" dur="1" fill="hold">
                                          <p:stCondLst>
                                            <p:cond delay="0"/>
                                          </p:stCondLst>
                                        </p:cTn>
                                        <p:tgtEl>
                                          <p:spTgt spid="49252"/>
                                        </p:tgtEl>
                                        <p:attrNameLst>
                                          <p:attrName>style.visibility</p:attrName>
                                        </p:attrNameLst>
                                      </p:cBhvr>
                                      <p:to>
                                        <p:strVal val="visible"/>
                                      </p:to>
                                    </p:set>
                                    <p:animEffect transition="in" filter="strips(upRight)">
                                      <p:cBhvr>
                                        <p:cTn id="45" dur="500"/>
                                        <p:tgtEl>
                                          <p:spTgt spid="49252"/>
                                        </p:tgtEl>
                                      </p:cBhvr>
                                    </p:animEffect>
                                  </p:childTnLst>
                                </p:cTn>
                              </p:par>
                            </p:childTnLst>
                          </p:cTn>
                        </p:par>
                        <p:par>
                          <p:cTn id="46" fill="hold">
                            <p:stCondLst>
                              <p:cond delay="3500"/>
                            </p:stCondLst>
                            <p:childTnLst>
                              <p:par>
                                <p:cTn id="47" presetID="18" presetClass="entr" presetSubtype="3" fill="hold" nodeType="afterEffect">
                                  <p:stCondLst>
                                    <p:cond delay="0"/>
                                  </p:stCondLst>
                                  <p:childTnLst>
                                    <p:set>
                                      <p:cBhvr>
                                        <p:cTn id="48" dur="1" fill="hold">
                                          <p:stCondLst>
                                            <p:cond delay="0"/>
                                          </p:stCondLst>
                                        </p:cTn>
                                        <p:tgtEl>
                                          <p:spTgt spid="49255"/>
                                        </p:tgtEl>
                                        <p:attrNameLst>
                                          <p:attrName>style.visibility</p:attrName>
                                        </p:attrNameLst>
                                      </p:cBhvr>
                                      <p:to>
                                        <p:strVal val="visible"/>
                                      </p:to>
                                    </p:set>
                                    <p:animEffect transition="in" filter="strips(upRight)">
                                      <p:cBhvr>
                                        <p:cTn id="49" dur="500"/>
                                        <p:tgtEl>
                                          <p:spTgt spid="49255"/>
                                        </p:tgtEl>
                                      </p:cBhvr>
                                    </p:animEffect>
                                  </p:childTnLst>
                                </p:cTn>
                              </p:par>
                            </p:childTnLst>
                          </p:cTn>
                        </p:par>
                        <p:par>
                          <p:cTn id="50" fill="hold">
                            <p:stCondLst>
                              <p:cond delay="4000"/>
                            </p:stCondLst>
                            <p:childTnLst>
                              <p:par>
                                <p:cTn id="51" presetID="18" presetClass="entr" presetSubtype="9" fill="hold" nodeType="afterEffect">
                                  <p:stCondLst>
                                    <p:cond delay="0"/>
                                  </p:stCondLst>
                                  <p:childTnLst>
                                    <p:set>
                                      <p:cBhvr>
                                        <p:cTn id="52" dur="1" fill="hold">
                                          <p:stCondLst>
                                            <p:cond delay="0"/>
                                          </p:stCondLst>
                                        </p:cTn>
                                        <p:tgtEl>
                                          <p:spTgt spid="49250"/>
                                        </p:tgtEl>
                                        <p:attrNameLst>
                                          <p:attrName>style.visibility</p:attrName>
                                        </p:attrNameLst>
                                      </p:cBhvr>
                                      <p:to>
                                        <p:strVal val="visible"/>
                                      </p:to>
                                    </p:set>
                                    <p:animEffect transition="in" filter="strips(upLeft)">
                                      <p:cBhvr>
                                        <p:cTn id="53" dur="500"/>
                                        <p:tgtEl>
                                          <p:spTgt spid="4925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9311"/>
                                        </p:tgtEl>
                                        <p:attrNameLst>
                                          <p:attrName>style.visibility</p:attrName>
                                        </p:attrNameLst>
                                      </p:cBhvr>
                                      <p:to>
                                        <p:strVal val="visible"/>
                                      </p:to>
                                    </p:set>
                                    <p:animEffect transition="in" filter="blinds(horizontal)">
                                      <p:cBhvr>
                                        <p:cTn id="58" dur="500"/>
                                        <p:tgtEl>
                                          <p:spTgt spid="49311"/>
                                        </p:tgtEl>
                                      </p:cBhvr>
                                    </p:animEffect>
                                  </p:childTnLst>
                                </p:cTn>
                              </p:par>
                            </p:childTnLst>
                          </p:cTn>
                        </p:par>
                        <p:par>
                          <p:cTn id="59" fill="hold">
                            <p:stCondLst>
                              <p:cond delay="500"/>
                            </p:stCondLst>
                            <p:childTnLst>
                              <p:par>
                                <p:cTn id="60" presetID="4" presetClass="entr" presetSubtype="32" fill="hold" grpId="0" nodeType="afterEffect">
                                  <p:stCondLst>
                                    <p:cond delay="0"/>
                                  </p:stCondLst>
                                  <p:childTnLst>
                                    <p:set>
                                      <p:cBhvr>
                                        <p:cTn id="61" dur="1" fill="hold">
                                          <p:stCondLst>
                                            <p:cond delay="0"/>
                                          </p:stCondLst>
                                        </p:cTn>
                                        <p:tgtEl>
                                          <p:spTgt spid="49312"/>
                                        </p:tgtEl>
                                        <p:attrNameLst>
                                          <p:attrName>style.visibility</p:attrName>
                                        </p:attrNameLst>
                                      </p:cBhvr>
                                      <p:to>
                                        <p:strVal val="visible"/>
                                      </p:to>
                                    </p:set>
                                    <p:animEffect transition="in" filter="box(out)">
                                      <p:cBhvr>
                                        <p:cTn id="62" dur="500"/>
                                        <p:tgtEl>
                                          <p:spTgt spid="49312"/>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3" fill="hold" nodeType="clickEffect">
                                  <p:stCondLst>
                                    <p:cond delay="0"/>
                                  </p:stCondLst>
                                  <p:childTnLst>
                                    <p:set>
                                      <p:cBhvr>
                                        <p:cTn id="66" dur="1" fill="hold">
                                          <p:stCondLst>
                                            <p:cond delay="0"/>
                                          </p:stCondLst>
                                        </p:cTn>
                                        <p:tgtEl>
                                          <p:spTgt spid="49306"/>
                                        </p:tgtEl>
                                        <p:attrNameLst>
                                          <p:attrName>style.visibility</p:attrName>
                                        </p:attrNameLst>
                                      </p:cBhvr>
                                      <p:to>
                                        <p:strVal val="visible"/>
                                      </p:to>
                                    </p:set>
                                    <p:animEffect transition="in" filter="strips(upRight)">
                                      <p:cBhvr>
                                        <p:cTn id="67" dur="500"/>
                                        <p:tgtEl>
                                          <p:spTgt spid="49306"/>
                                        </p:tgtEl>
                                      </p:cBhvr>
                                    </p:animEffect>
                                  </p:childTnLst>
                                </p:cTn>
                              </p:par>
                            </p:childTnLst>
                          </p:cTn>
                        </p:par>
                        <p:par>
                          <p:cTn id="68" fill="hold">
                            <p:stCondLst>
                              <p:cond delay="500"/>
                            </p:stCondLst>
                            <p:childTnLst>
                              <p:par>
                                <p:cTn id="69" presetID="18" presetClass="entr" presetSubtype="3" fill="hold" nodeType="afterEffect">
                                  <p:stCondLst>
                                    <p:cond delay="0"/>
                                  </p:stCondLst>
                                  <p:childTnLst>
                                    <p:set>
                                      <p:cBhvr>
                                        <p:cTn id="70" dur="1" fill="hold">
                                          <p:stCondLst>
                                            <p:cond delay="0"/>
                                          </p:stCondLst>
                                        </p:cTn>
                                        <p:tgtEl>
                                          <p:spTgt spid="49307"/>
                                        </p:tgtEl>
                                        <p:attrNameLst>
                                          <p:attrName>style.visibility</p:attrName>
                                        </p:attrNameLst>
                                      </p:cBhvr>
                                      <p:to>
                                        <p:strVal val="visible"/>
                                      </p:to>
                                    </p:set>
                                    <p:animEffect transition="in" filter="strips(upRight)">
                                      <p:cBhvr>
                                        <p:cTn id="71" dur="500"/>
                                        <p:tgtEl>
                                          <p:spTgt spid="49307"/>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49308"/>
                                        </p:tgtEl>
                                        <p:attrNameLst>
                                          <p:attrName>style.visibility</p:attrName>
                                        </p:attrNameLst>
                                      </p:cBhvr>
                                      <p:to>
                                        <p:strVal val="visible"/>
                                      </p:to>
                                    </p:set>
                                    <p:animEffect transition="in" filter="strips(downRight)">
                                      <p:cBhvr>
                                        <p:cTn id="76" dur="500"/>
                                        <p:tgtEl>
                                          <p:spTgt spid="49308"/>
                                        </p:tgtEl>
                                      </p:cBhvr>
                                    </p:animEffect>
                                  </p:childTnLst>
                                </p:cTn>
                              </p:par>
                            </p:childTnLst>
                          </p:cTn>
                        </p:par>
                        <p:par>
                          <p:cTn id="77" fill="hold">
                            <p:stCondLst>
                              <p:cond delay="500"/>
                            </p:stCondLst>
                            <p:childTnLst>
                              <p:par>
                                <p:cTn id="78" presetID="18" presetClass="entr" presetSubtype="6" fill="hold" nodeType="afterEffect">
                                  <p:stCondLst>
                                    <p:cond delay="0"/>
                                  </p:stCondLst>
                                  <p:childTnLst>
                                    <p:set>
                                      <p:cBhvr>
                                        <p:cTn id="79" dur="1" fill="hold">
                                          <p:stCondLst>
                                            <p:cond delay="0"/>
                                          </p:stCondLst>
                                        </p:cTn>
                                        <p:tgtEl>
                                          <p:spTgt spid="49309"/>
                                        </p:tgtEl>
                                        <p:attrNameLst>
                                          <p:attrName>style.visibility</p:attrName>
                                        </p:attrNameLst>
                                      </p:cBhvr>
                                      <p:to>
                                        <p:strVal val="visible"/>
                                      </p:to>
                                    </p:set>
                                    <p:animEffect transition="in" filter="strips(downRight)">
                                      <p:cBhvr>
                                        <p:cTn id="80" dur="500"/>
                                        <p:tgtEl>
                                          <p:spTgt spid="49309"/>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5" fill="hold" grpId="0" nodeType="clickEffect">
                                  <p:stCondLst>
                                    <p:cond delay="0"/>
                                  </p:stCondLst>
                                  <p:childTnLst>
                                    <p:set>
                                      <p:cBhvr>
                                        <p:cTn id="84" dur="1" fill="hold">
                                          <p:stCondLst>
                                            <p:cond delay="0"/>
                                          </p:stCondLst>
                                        </p:cTn>
                                        <p:tgtEl>
                                          <p:spTgt spid="49310"/>
                                        </p:tgtEl>
                                        <p:attrNameLst>
                                          <p:attrName>style.visibility</p:attrName>
                                        </p:attrNameLst>
                                      </p:cBhvr>
                                      <p:to>
                                        <p:strVal val="visible"/>
                                      </p:to>
                                    </p:set>
                                    <p:animEffect transition="in" filter="blinds(vertical)">
                                      <p:cBhvr>
                                        <p:cTn id="85" dur="500"/>
                                        <p:tgtEl>
                                          <p:spTgt spid="49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66" grpId="0" autoUpdateAnimBg="0"/>
      <p:bldP spid="49310" grpId="0" autoUpdateAnimBg="0"/>
      <p:bldP spid="49311" grpId="0" autoUpdateAnimBg="0"/>
      <p:bldP spid="49312" grpId="0" animBg="1" autoUpdateAnimBg="0"/>
      <p:bldP spid="49314" grpId="0" autoUpdateAnimBg="0"/>
      <p:bldP spid="49315"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subTitle" idx="1"/>
          </p:nvPr>
        </p:nvSpPr>
        <p:spPr>
          <a:xfrm>
            <a:off x="533400" y="304800"/>
            <a:ext cx="2667000" cy="533400"/>
          </a:xfrm>
        </p:spPr>
        <p:txBody>
          <a:bodyPr/>
          <a:lstStyle/>
          <a:p>
            <a:pPr eaLnBrk="1" hangingPunct="1"/>
            <a:r>
              <a:rPr lang="en-US" altLang="zh-CN" sz="2800" b="1">
                <a:solidFill>
                  <a:srgbClr val="CC0000"/>
                </a:solidFill>
              </a:rPr>
              <a:t>4.  </a:t>
            </a:r>
            <a:r>
              <a:rPr lang="zh-CN" altLang="en-US" sz="2800" b="1">
                <a:solidFill>
                  <a:srgbClr val="CC0000"/>
                </a:solidFill>
              </a:rPr>
              <a:t>参数计算</a:t>
            </a:r>
            <a:endParaRPr lang="zh-CN" altLang="en-US" sz="2800" b="1">
              <a:solidFill>
                <a:srgbClr val="CC0000"/>
              </a:solidFill>
            </a:endParaRPr>
          </a:p>
        </p:txBody>
      </p:sp>
      <p:sp>
        <p:nvSpPr>
          <p:cNvPr id="50179" name="Rectangle 3"/>
          <p:cNvSpPr>
            <a:spLocks noChangeArrowheads="1"/>
          </p:cNvSpPr>
          <p:nvPr/>
        </p:nvSpPr>
        <p:spPr bwMode="auto">
          <a:xfrm>
            <a:off x="457200" y="852488"/>
            <a:ext cx="4648200" cy="519112"/>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(1) </a:t>
            </a:r>
            <a:r>
              <a:rPr lang="zh-CN" altLang="en-US" sz="2800" b="1">
                <a:solidFill>
                  <a:srgbClr val="000099"/>
                </a:solidFill>
                <a:effectLst>
                  <a:outerShdw blurRad="38100" dist="38100" dir="2700000" algn="tl">
                    <a:srgbClr val="C0C0C0"/>
                  </a:outerShdw>
                </a:effectLst>
                <a:latin typeface="+mn-lt"/>
                <a:ea typeface="+mn-ea"/>
              </a:rPr>
              <a:t>整流电压平均值 </a:t>
            </a:r>
            <a:r>
              <a:rPr lang="en-US" altLang="zh-CN" sz="2800" b="1" i="1">
                <a:solidFill>
                  <a:srgbClr val="000099"/>
                </a:solidFill>
                <a:effectLst>
                  <a:outerShdw blurRad="38100" dist="38100" dir="2700000" algn="tl">
                    <a:srgbClr val="C0C0C0"/>
                  </a:outerShdw>
                </a:effectLst>
                <a:latin typeface="+mn-lt"/>
                <a:ea typeface="+mn-ea"/>
              </a:rPr>
              <a:t>U</a:t>
            </a:r>
            <a:r>
              <a:rPr lang="en-US" altLang="zh-CN" sz="3200" b="1" baseline="-25000">
                <a:solidFill>
                  <a:srgbClr val="000099"/>
                </a:solidFill>
                <a:effectLst>
                  <a:outerShdw blurRad="38100" dist="38100" dir="2700000" algn="tl">
                    <a:srgbClr val="C0C0C0"/>
                  </a:outerShdw>
                </a:effectLst>
                <a:latin typeface="+mn-lt"/>
                <a:ea typeface="+mn-ea"/>
              </a:rPr>
              <a:t>o</a:t>
            </a:r>
            <a:endParaRPr lang="en-US" altLang="zh-CN" sz="3200" b="1" baseline="-25000">
              <a:solidFill>
                <a:srgbClr val="000099"/>
              </a:solidFill>
              <a:effectLst>
                <a:outerShdw blurRad="38100" dist="38100" dir="2700000" algn="tl">
                  <a:srgbClr val="C0C0C0"/>
                </a:outerShdw>
              </a:effectLst>
              <a:latin typeface="+mn-lt"/>
              <a:ea typeface="+mn-ea"/>
            </a:endParaRPr>
          </a:p>
        </p:txBody>
      </p:sp>
      <p:sp>
        <p:nvSpPr>
          <p:cNvPr id="50185" name="Rectangle 9"/>
          <p:cNvSpPr>
            <a:spLocks noChangeArrowheads="1"/>
          </p:cNvSpPr>
          <p:nvPr/>
        </p:nvSpPr>
        <p:spPr bwMode="auto">
          <a:xfrm>
            <a:off x="457200" y="2328863"/>
            <a:ext cx="4267200" cy="579437"/>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(2) </a:t>
            </a:r>
            <a:r>
              <a:rPr lang="zh-CN" altLang="en-US" sz="2800" b="1">
                <a:solidFill>
                  <a:srgbClr val="000099"/>
                </a:solidFill>
                <a:effectLst>
                  <a:outerShdw blurRad="38100" dist="38100" dir="2700000" algn="tl">
                    <a:srgbClr val="C0C0C0"/>
                  </a:outerShdw>
                </a:effectLst>
                <a:latin typeface="+mn-lt"/>
                <a:ea typeface="+mn-ea"/>
              </a:rPr>
              <a:t>整流电流平均值 </a:t>
            </a:r>
            <a:r>
              <a:rPr lang="en-US" altLang="zh-CN" sz="2800" b="1" i="1">
                <a:solidFill>
                  <a:srgbClr val="000099"/>
                </a:solidFill>
                <a:effectLst>
                  <a:outerShdw blurRad="38100" dist="38100" dir="2700000" algn="tl">
                    <a:srgbClr val="C0C0C0"/>
                  </a:outerShdw>
                </a:effectLst>
                <a:latin typeface="+mn-lt"/>
                <a:ea typeface="+mn-ea"/>
              </a:rPr>
              <a:t>I</a:t>
            </a:r>
            <a:r>
              <a:rPr lang="en-US" altLang="zh-CN" sz="3200" b="1" baseline="-25000">
                <a:solidFill>
                  <a:srgbClr val="000099"/>
                </a:solidFill>
                <a:effectLst>
                  <a:outerShdw blurRad="38100" dist="38100" dir="2700000" algn="tl">
                    <a:srgbClr val="C0C0C0"/>
                  </a:outerShdw>
                </a:effectLst>
                <a:latin typeface="+mn-lt"/>
                <a:ea typeface="+mn-ea"/>
              </a:rPr>
              <a:t>o</a:t>
            </a:r>
            <a:endParaRPr lang="en-US" altLang="zh-CN" sz="3200" b="1">
              <a:solidFill>
                <a:srgbClr val="000099"/>
              </a:solidFill>
              <a:effectLst>
                <a:outerShdw blurRad="38100" dist="38100" dir="2700000" algn="tl">
                  <a:srgbClr val="C0C0C0"/>
                </a:outerShdw>
              </a:effectLst>
              <a:latin typeface="+mn-lt"/>
              <a:ea typeface="+mn-ea"/>
            </a:endParaRPr>
          </a:p>
        </p:txBody>
      </p:sp>
      <p:graphicFrame>
        <p:nvGraphicFramePr>
          <p:cNvPr id="50186" name="Object 10"/>
          <p:cNvGraphicFramePr>
            <a:graphicFrameLocks noChangeAspect="1"/>
          </p:cNvGraphicFramePr>
          <p:nvPr/>
        </p:nvGraphicFramePr>
        <p:xfrm>
          <a:off x="4267200" y="2128838"/>
          <a:ext cx="2590800" cy="1077912"/>
        </p:xfrm>
        <a:graphic>
          <a:graphicData uri="http://schemas.openxmlformats.org/presentationml/2006/ole">
            <mc:AlternateContent xmlns:mc="http://schemas.openxmlformats.org/markup-compatibility/2006">
              <mc:Choice xmlns:v="urn:schemas-microsoft-com:vml" Requires="v">
                <p:oleObj spid="_x0000_s264271" name="Equation" r:id="rId1" imgW="1133475" imgH="438150" progId="Equation.3">
                  <p:embed/>
                </p:oleObj>
              </mc:Choice>
              <mc:Fallback>
                <p:oleObj name="Equation" r:id="rId1" imgW="1133475" imgH="438150" progId="Equation.3">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128838"/>
                        <a:ext cx="2590800"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7" name="Rectangle 11"/>
          <p:cNvSpPr>
            <a:spLocks noChangeArrowheads="1"/>
          </p:cNvSpPr>
          <p:nvPr/>
        </p:nvSpPr>
        <p:spPr bwMode="auto">
          <a:xfrm>
            <a:off x="457200" y="3359150"/>
            <a:ext cx="5105400"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(3) </a:t>
            </a:r>
            <a:r>
              <a:rPr lang="zh-CN" altLang="en-US" sz="2800" b="1">
                <a:solidFill>
                  <a:srgbClr val="000099"/>
                </a:solidFill>
                <a:effectLst>
                  <a:outerShdw blurRad="38100" dist="38100" dir="2700000" algn="tl">
                    <a:srgbClr val="C0C0C0"/>
                  </a:outerShdw>
                </a:effectLst>
                <a:latin typeface="+mn-lt"/>
                <a:ea typeface="+mn-ea"/>
              </a:rPr>
              <a:t>流过每管电流平均值 </a:t>
            </a:r>
            <a:r>
              <a:rPr lang="en-US" altLang="zh-CN" sz="2800" b="1" i="1">
                <a:solidFill>
                  <a:srgbClr val="000099"/>
                </a:solidFill>
                <a:effectLst>
                  <a:outerShdw blurRad="38100" dist="38100" dir="2700000" algn="tl">
                    <a:srgbClr val="C0C0C0"/>
                  </a:outerShdw>
                </a:effectLst>
                <a:latin typeface="+mn-lt"/>
                <a:ea typeface="+mn-ea"/>
              </a:rPr>
              <a:t>I</a:t>
            </a:r>
            <a:r>
              <a:rPr lang="en-US" altLang="zh-CN" sz="2800" b="1" baseline="-25000">
                <a:solidFill>
                  <a:srgbClr val="000099"/>
                </a:solidFill>
                <a:effectLst>
                  <a:outerShdw blurRad="38100" dist="38100" dir="2700000" algn="tl">
                    <a:srgbClr val="C0C0C0"/>
                  </a:outerShdw>
                </a:effectLst>
                <a:latin typeface="+mn-lt"/>
                <a:ea typeface="+mn-ea"/>
              </a:rPr>
              <a:t>D</a:t>
            </a:r>
            <a:endParaRPr lang="en-US" altLang="zh-CN" sz="2800" b="1" i="1" baseline="-25000">
              <a:solidFill>
                <a:srgbClr val="000099"/>
              </a:solidFill>
              <a:effectLst>
                <a:outerShdw blurRad="38100" dist="38100" dir="2700000" algn="tl">
                  <a:srgbClr val="C0C0C0"/>
                </a:outerShdw>
              </a:effectLst>
              <a:latin typeface="+mn-lt"/>
              <a:ea typeface="+mn-ea"/>
            </a:endParaRPr>
          </a:p>
        </p:txBody>
      </p:sp>
      <p:graphicFrame>
        <p:nvGraphicFramePr>
          <p:cNvPr id="50188" name="Object 12"/>
          <p:cNvGraphicFramePr>
            <a:graphicFrameLocks noChangeAspect="1"/>
          </p:cNvGraphicFramePr>
          <p:nvPr/>
        </p:nvGraphicFramePr>
        <p:xfrm>
          <a:off x="5070475" y="3122613"/>
          <a:ext cx="1635125" cy="1068387"/>
        </p:xfrm>
        <a:graphic>
          <a:graphicData uri="http://schemas.openxmlformats.org/presentationml/2006/ole">
            <mc:AlternateContent xmlns:mc="http://schemas.openxmlformats.org/markup-compatibility/2006">
              <mc:Choice xmlns:v="urn:schemas-microsoft-com:vml" Requires="v">
                <p:oleObj spid="_x0000_s264272" name="Equation" r:id="rId3" imgW="609600" imgH="400050" progId="Equation.3">
                  <p:embed/>
                </p:oleObj>
              </mc:Choice>
              <mc:Fallback>
                <p:oleObj name="Equation" r:id="rId3" imgW="609600" imgH="40005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475" y="3122613"/>
                        <a:ext cx="1635125"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9" name="Rectangle 13"/>
          <p:cNvSpPr>
            <a:spLocks noChangeArrowheads="1"/>
          </p:cNvSpPr>
          <p:nvPr/>
        </p:nvSpPr>
        <p:spPr bwMode="auto">
          <a:xfrm>
            <a:off x="430213" y="4081463"/>
            <a:ext cx="5540375" cy="519112"/>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(4) </a:t>
            </a:r>
            <a:r>
              <a:rPr lang="zh-CN" altLang="en-US" sz="2800" b="1">
                <a:solidFill>
                  <a:srgbClr val="000099"/>
                </a:solidFill>
                <a:effectLst>
                  <a:outerShdw blurRad="38100" dist="38100" dir="2700000" algn="tl">
                    <a:srgbClr val="C0C0C0"/>
                  </a:outerShdw>
                </a:effectLst>
                <a:latin typeface="+mn-lt"/>
                <a:ea typeface="+mn-ea"/>
              </a:rPr>
              <a:t>每管承受的最高反向电压 </a:t>
            </a: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DRM</a:t>
            </a:r>
            <a:endParaRPr lang="en-US" altLang="zh-CN" sz="2800" b="1" baseline="-25000">
              <a:solidFill>
                <a:srgbClr val="000099"/>
              </a:solidFill>
              <a:effectLst>
                <a:outerShdw blurRad="38100" dist="38100" dir="2700000" algn="tl">
                  <a:srgbClr val="C0C0C0"/>
                </a:outerShdw>
              </a:effectLst>
              <a:latin typeface="+mn-lt"/>
              <a:ea typeface="+mn-ea"/>
            </a:endParaRPr>
          </a:p>
        </p:txBody>
      </p:sp>
      <p:graphicFrame>
        <p:nvGraphicFramePr>
          <p:cNvPr id="50190" name="Object 14"/>
          <p:cNvGraphicFramePr>
            <a:graphicFrameLocks noChangeAspect="1"/>
          </p:cNvGraphicFramePr>
          <p:nvPr/>
        </p:nvGraphicFramePr>
        <p:xfrm>
          <a:off x="6172200" y="4119563"/>
          <a:ext cx="1828800" cy="611187"/>
        </p:xfrm>
        <a:graphic>
          <a:graphicData uri="http://schemas.openxmlformats.org/presentationml/2006/ole">
            <mc:AlternateContent xmlns:mc="http://schemas.openxmlformats.org/markup-compatibility/2006">
              <mc:Choice xmlns:v="urn:schemas-microsoft-com:vml" Requires="v">
                <p:oleObj spid="_x0000_s264273" name="Equation" r:id="rId5" imgW="838200" imgH="228600" progId="Equation.3">
                  <p:embed/>
                </p:oleObj>
              </mc:Choice>
              <mc:Fallback>
                <p:oleObj name="Equation" r:id="rId5" imgW="838200" imgH="228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4119563"/>
                        <a:ext cx="18288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1" name="Rectangle 15"/>
          <p:cNvSpPr>
            <a:spLocks noChangeArrowheads="1"/>
          </p:cNvSpPr>
          <p:nvPr/>
        </p:nvSpPr>
        <p:spPr bwMode="auto">
          <a:xfrm>
            <a:off x="457200" y="4691063"/>
            <a:ext cx="4876800" cy="519112"/>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(5) </a:t>
            </a:r>
            <a:r>
              <a:rPr lang="zh-CN" altLang="en-US" sz="2800" b="1">
                <a:solidFill>
                  <a:srgbClr val="000099"/>
                </a:solidFill>
                <a:effectLst>
                  <a:outerShdw blurRad="38100" dist="38100" dir="2700000" algn="tl">
                    <a:srgbClr val="C0C0C0"/>
                  </a:outerShdw>
                </a:effectLst>
                <a:latin typeface="+mn-lt"/>
                <a:ea typeface="+mn-ea"/>
              </a:rPr>
              <a:t>变压器副边电流有效值 </a:t>
            </a:r>
            <a:r>
              <a:rPr lang="en-US" altLang="zh-CN" sz="2800" b="1" i="1">
                <a:solidFill>
                  <a:srgbClr val="000099"/>
                </a:solidFill>
                <a:effectLst>
                  <a:outerShdw blurRad="38100" dist="38100" dir="2700000" algn="tl">
                    <a:srgbClr val="C0C0C0"/>
                  </a:outerShdw>
                </a:effectLst>
                <a:latin typeface="+mn-lt"/>
                <a:ea typeface="+mn-ea"/>
              </a:rPr>
              <a:t>I</a:t>
            </a:r>
            <a:endParaRPr lang="en-US" altLang="zh-CN" sz="2800" b="1" i="1">
              <a:solidFill>
                <a:srgbClr val="000099"/>
              </a:solidFill>
              <a:effectLst>
                <a:outerShdw blurRad="38100" dist="38100" dir="2700000" algn="tl">
                  <a:srgbClr val="C0C0C0"/>
                </a:outerShdw>
              </a:effectLst>
              <a:latin typeface="+mn-lt"/>
              <a:ea typeface="+mn-ea"/>
            </a:endParaRPr>
          </a:p>
        </p:txBody>
      </p:sp>
      <p:graphicFrame>
        <p:nvGraphicFramePr>
          <p:cNvPr id="50192" name="Object 16"/>
          <p:cNvGraphicFramePr>
            <a:graphicFrameLocks noChangeAspect="1"/>
          </p:cNvGraphicFramePr>
          <p:nvPr/>
        </p:nvGraphicFramePr>
        <p:xfrm>
          <a:off x="2128838" y="5265738"/>
          <a:ext cx="5703887" cy="1058862"/>
        </p:xfrm>
        <a:graphic>
          <a:graphicData uri="http://schemas.openxmlformats.org/presentationml/2006/ole">
            <mc:AlternateContent xmlns:mc="http://schemas.openxmlformats.org/markup-compatibility/2006">
              <mc:Choice xmlns:v="urn:schemas-microsoft-com:vml" Requires="v">
                <p:oleObj spid="_x0000_s264274" name="Equation" r:id="rId7" imgW="2381250" imgH="438150" progId="Equation.3">
                  <p:embed/>
                </p:oleObj>
              </mc:Choice>
              <mc:Fallback>
                <p:oleObj name="Equation" r:id="rId7" imgW="2381250" imgH="43815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8838" y="5265738"/>
                        <a:ext cx="5703887" cy="1058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1"/>
          <p:cNvGrpSpPr/>
          <p:nvPr/>
        </p:nvGrpSpPr>
        <p:grpSpPr bwMode="auto">
          <a:xfrm>
            <a:off x="2438400" y="1295400"/>
            <a:ext cx="5551488" cy="982663"/>
            <a:chOff x="1536" y="768"/>
            <a:chExt cx="3497" cy="619"/>
          </a:xfrm>
        </p:grpSpPr>
        <p:graphicFrame>
          <p:nvGraphicFramePr>
            <p:cNvPr id="11277" name="Object 4"/>
            <p:cNvGraphicFramePr>
              <a:graphicFrameLocks noChangeAspect="1"/>
            </p:cNvGraphicFramePr>
            <p:nvPr/>
          </p:nvGraphicFramePr>
          <p:xfrm>
            <a:off x="1887" y="768"/>
            <a:ext cx="2412" cy="619"/>
          </p:xfrm>
          <a:graphic>
            <a:graphicData uri="http://schemas.openxmlformats.org/presentationml/2006/ole">
              <mc:AlternateContent xmlns:mc="http://schemas.openxmlformats.org/markup-compatibility/2006">
                <mc:Choice xmlns:v="urn:schemas-microsoft-com:vml" Requires="v">
                  <p:oleObj spid="_x0000_s264275" name="Equation" r:id="rId9" imgW="1514475" imgH="381000" progId="Equation.3">
                    <p:embed/>
                  </p:oleObj>
                </mc:Choice>
                <mc:Fallback>
                  <p:oleObj name="Equation" r:id="rId9" imgW="1514475" imgH="3810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7" y="768"/>
                          <a:ext cx="2412" cy="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8" name="Object 19"/>
            <p:cNvGraphicFramePr>
              <a:graphicFrameLocks noChangeAspect="1"/>
            </p:cNvGraphicFramePr>
            <p:nvPr/>
          </p:nvGraphicFramePr>
          <p:xfrm>
            <a:off x="4272" y="938"/>
            <a:ext cx="761" cy="278"/>
          </p:xfrm>
          <a:graphic>
            <a:graphicData uri="http://schemas.openxmlformats.org/presentationml/2006/ole">
              <mc:AlternateContent xmlns:mc="http://schemas.openxmlformats.org/markup-compatibility/2006">
                <mc:Choice xmlns:v="urn:schemas-microsoft-com:vml" Requires="v">
                  <p:oleObj spid="_x0000_s264276" name="Equation" r:id="rId11" imgW="476250" imgH="171450" progId="Equation.3">
                    <p:embed/>
                  </p:oleObj>
                </mc:Choice>
                <mc:Fallback>
                  <p:oleObj name="Equation" r:id="rId11" imgW="476250" imgH="17145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938"/>
                          <a:ext cx="761"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9" name="Object 20"/>
            <p:cNvGraphicFramePr>
              <a:graphicFrameLocks noChangeAspect="1"/>
            </p:cNvGraphicFramePr>
            <p:nvPr/>
          </p:nvGraphicFramePr>
          <p:xfrm>
            <a:off x="1536" y="912"/>
            <a:ext cx="343" cy="340"/>
          </p:xfrm>
          <a:graphic>
            <a:graphicData uri="http://schemas.openxmlformats.org/presentationml/2006/ole">
              <mc:AlternateContent xmlns:mc="http://schemas.openxmlformats.org/markup-compatibility/2006">
                <mc:Choice xmlns:v="urn:schemas-microsoft-com:vml" Requires="v">
                  <p:oleObj spid="_x0000_s264277" name="Equation" r:id="rId13" imgW="219075" imgH="219075" progId="Equation.3">
                    <p:embed/>
                  </p:oleObj>
                </mc:Choice>
                <mc:Fallback>
                  <p:oleObj name="Equation" r:id="rId13" imgW="219075" imgH="219075"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6" y="912"/>
                          <a:ext cx="343"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vertical)">
                                      <p:cBhvr>
                                        <p:cTn id="7" dur="500"/>
                                        <p:tgtEl>
                                          <p:spTgt spid="501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0185"/>
                                        </p:tgtEl>
                                        <p:attrNameLst>
                                          <p:attrName>style.visibility</p:attrName>
                                        </p:attrNameLst>
                                      </p:cBhvr>
                                      <p:to>
                                        <p:strVal val="visible"/>
                                      </p:to>
                                    </p:set>
                                    <p:animEffect transition="in" filter="blinds(vertical)">
                                      <p:cBhvr>
                                        <p:cTn id="17" dur="500"/>
                                        <p:tgtEl>
                                          <p:spTgt spid="501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50186"/>
                                        </p:tgtEl>
                                        <p:attrNameLst>
                                          <p:attrName>style.visibility</p:attrName>
                                        </p:attrNameLst>
                                      </p:cBhvr>
                                      <p:to>
                                        <p:strVal val="visible"/>
                                      </p:to>
                                    </p:set>
                                    <p:animEffect transition="in" filter="blinds(vertical)">
                                      <p:cBhvr>
                                        <p:cTn id="22" dur="500"/>
                                        <p:tgtEl>
                                          <p:spTgt spid="501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50187"/>
                                        </p:tgtEl>
                                        <p:attrNameLst>
                                          <p:attrName>style.visibility</p:attrName>
                                        </p:attrNameLst>
                                      </p:cBhvr>
                                      <p:to>
                                        <p:strVal val="visible"/>
                                      </p:to>
                                    </p:set>
                                    <p:animEffect transition="in" filter="blinds(vertical)">
                                      <p:cBhvr>
                                        <p:cTn id="27" dur="500"/>
                                        <p:tgtEl>
                                          <p:spTgt spid="5018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50188"/>
                                        </p:tgtEl>
                                        <p:attrNameLst>
                                          <p:attrName>style.visibility</p:attrName>
                                        </p:attrNameLst>
                                      </p:cBhvr>
                                      <p:to>
                                        <p:strVal val="visible"/>
                                      </p:to>
                                    </p:set>
                                    <p:animEffect transition="in" filter="blinds(vertical)">
                                      <p:cBhvr>
                                        <p:cTn id="32" dur="500"/>
                                        <p:tgtEl>
                                          <p:spTgt spid="501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50189"/>
                                        </p:tgtEl>
                                        <p:attrNameLst>
                                          <p:attrName>style.visibility</p:attrName>
                                        </p:attrNameLst>
                                      </p:cBhvr>
                                      <p:to>
                                        <p:strVal val="visible"/>
                                      </p:to>
                                    </p:set>
                                    <p:animEffect transition="in" filter="blinds(vertical)">
                                      <p:cBhvr>
                                        <p:cTn id="37" dur="500"/>
                                        <p:tgtEl>
                                          <p:spTgt spid="5018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50190"/>
                                        </p:tgtEl>
                                        <p:attrNameLst>
                                          <p:attrName>style.visibility</p:attrName>
                                        </p:attrNameLst>
                                      </p:cBhvr>
                                      <p:to>
                                        <p:strVal val="visible"/>
                                      </p:to>
                                    </p:set>
                                    <p:animEffect transition="in" filter="blinds(vertical)">
                                      <p:cBhvr>
                                        <p:cTn id="42" dur="500"/>
                                        <p:tgtEl>
                                          <p:spTgt spid="5019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91"/>
                                        </p:tgtEl>
                                        <p:attrNameLst>
                                          <p:attrName>style.visibility</p:attrName>
                                        </p:attrNameLst>
                                      </p:cBhvr>
                                      <p:to>
                                        <p:strVal val="visible"/>
                                      </p:to>
                                    </p:set>
                                    <p:animEffect transition="in" filter="wipe(left)">
                                      <p:cBhvr>
                                        <p:cTn id="47" dur="500"/>
                                        <p:tgtEl>
                                          <p:spTgt spid="5019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50192"/>
                                        </p:tgtEl>
                                        <p:attrNameLst>
                                          <p:attrName>style.visibility</p:attrName>
                                        </p:attrNameLst>
                                      </p:cBhvr>
                                      <p:to>
                                        <p:strVal val="visible"/>
                                      </p:to>
                                    </p:set>
                                    <p:animEffect transition="in" filter="blinds(vertical)">
                                      <p:cBhvr>
                                        <p:cTn id="52" dur="500"/>
                                        <p:tgtEl>
                                          <p:spTgt spid="50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utoUpdateAnimBg="0"/>
      <p:bldP spid="50185" grpId="0" autoUpdateAnimBg="0"/>
      <p:bldP spid="50187" grpId="0" autoUpdateAnimBg="0"/>
      <p:bldP spid="50189" grpId="0" autoUpdateAnimBg="0"/>
      <p:bldP spid="50191"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81000" y="1604963"/>
            <a:ext cx="4470400" cy="604837"/>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解：</a:t>
            </a:r>
            <a:r>
              <a:rPr lang="zh-CN" altLang="en-US" sz="2800" b="1">
                <a:solidFill>
                  <a:srgbClr val="000099"/>
                </a:solidFill>
                <a:effectLst>
                  <a:outerShdw blurRad="38100" dist="38100" dir="2700000" algn="tl">
                    <a:srgbClr val="C0C0C0"/>
                  </a:outerShdw>
                </a:effectLst>
                <a:latin typeface="+mn-lt"/>
                <a:ea typeface="+mn-ea"/>
              </a:rPr>
              <a:t>变压器副边电压有效值</a:t>
            </a:r>
            <a:endParaRPr lang="zh-CN" altLang="en-US" sz="2800" b="1">
              <a:solidFill>
                <a:srgbClr val="000099"/>
              </a:solidFill>
              <a:effectLst>
                <a:outerShdw blurRad="38100" dist="38100" dir="2700000" algn="tl">
                  <a:srgbClr val="C0C0C0"/>
                </a:outerShdw>
              </a:effectLst>
              <a:latin typeface="+mn-lt"/>
              <a:ea typeface="+mn-ea"/>
            </a:endParaRPr>
          </a:p>
        </p:txBody>
      </p:sp>
      <p:sp>
        <p:nvSpPr>
          <p:cNvPr id="52227" name="Rectangle 3"/>
          <p:cNvSpPr>
            <a:spLocks noChangeArrowheads="1"/>
          </p:cNvSpPr>
          <p:nvPr/>
        </p:nvSpPr>
        <p:spPr bwMode="auto">
          <a:xfrm>
            <a:off x="304800" y="361950"/>
            <a:ext cx="8534400" cy="1373188"/>
          </a:xfrm>
          <a:prstGeom prst="rect">
            <a:avLst/>
          </a:prstGeom>
          <a:noFill/>
          <a:ln w="9525">
            <a:noFill/>
            <a:miter lim="800000"/>
          </a:ln>
          <a:effectLst/>
        </p:spPr>
        <p:txBody>
          <a:bodyPr>
            <a:spAutoFit/>
          </a:bodyPr>
          <a:lstStyle/>
          <a:p>
            <a:pPr fontAlgn="auto">
              <a:spcBef>
                <a:spcPct val="5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 </a:t>
            </a:r>
            <a:r>
              <a:rPr lang="zh-CN" altLang="en-US" sz="2800" b="1">
                <a:solidFill>
                  <a:srgbClr val="CC0000"/>
                </a:solidFill>
                <a:effectLst>
                  <a:outerShdw blurRad="38100" dist="38100" dir="2700000" algn="tl">
                    <a:srgbClr val="C0C0C0"/>
                  </a:outerShdw>
                </a:effectLst>
                <a:latin typeface="+mn-lt"/>
                <a:ea typeface="+mn-ea"/>
              </a:rPr>
              <a:t>例</a:t>
            </a:r>
            <a:r>
              <a:rPr lang="en-US" altLang="zh-CN" sz="2800" b="1">
                <a:solidFill>
                  <a:srgbClr val="CC0000"/>
                </a:solidFill>
                <a:effectLst>
                  <a:outerShdw blurRad="38100" dist="38100" dir="2700000" algn="tl">
                    <a:srgbClr val="C0C0C0"/>
                  </a:outerShdw>
                </a:effectLst>
                <a:latin typeface="+mn-lt"/>
                <a:ea typeface="+mn-ea"/>
              </a:rPr>
              <a:t>1</a:t>
            </a:r>
            <a:r>
              <a:rPr lang="zh-CN" altLang="en-US" sz="2800" b="1">
                <a:solidFill>
                  <a:srgbClr val="CC0000"/>
                </a:solidFill>
                <a:effectLst>
                  <a:outerShdw blurRad="38100" dist="38100" dir="2700000" algn="tl">
                    <a:srgbClr val="C0C0C0"/>
                  </a:outerShdw>
                </a:effectLst>
                <a:latin typeface="+mn-lt"/>
                <a:ea typeface="+mn-ea"/>
              </a:rPr>
              <a:t>：</a:t>
            </a:r>
            <a:r>
              <a:rPr lang="zh-CN" altLang="en-US" sz="2800" b="1">
                <a:latin typeface="+mn-lt"/>
                <a:ea typeface="+mn-ea"/>
              </a:rPr>
              <a:t>单相桥式整流电路，已知交流电网电压为 </a:t>
            </a:r>
            <a:r>
              <a:rPr lang="en-US" altLang="zh-CN" sz="2800" b="1">
                <a:latin typeface="+mn-lt"/>
                <a:ea typeface="+mn-ea"/>
              </a:rPr>
              <a:t>220V</a:t>
            </a:r>
            <a:r>
              <a:rPr lang="zh-CN" altLang="en-US" sz="2800" b="1">
                <a:latin typeface="+mn-lt"/>
                <a:ea typeface="+mn-ea"/>
              </a:rPr>
              <a:t>，负载电阻 </a:t>
            </a:r>
            <a:r>
              <a:rPr lang="en-US" altLang="zh-CN" sz="2800" b="1" i="1">
                <a:latin typeface="+mn-lt"/>
                <a:ea typeface="+mn-ea"/>
              </a:rPr>
              <a:t>R</a:t>
            </a:r>
            <a:r>
              <a:rPr lang="en-US" altLang="zh-CN" sz="2800" b="1" baseline="-25000">
                <a:latin typeface="+mn-lt"/>
                <a:ea typeface="+mn-ea"/>
              </a:rPr>
              <a:t>L</a:t>
            </a:r>
            <a:r>
              <a:rPr lang="en-US" altLang="zh-CN" sz="2800" b="1">
                <a:latin typeface="+mn-lt"/>
                <a:ea typeface="+mn-ea"/>
              </a:rPr>
              <a:t> = 50</a:t>
            </a:r>
            <a:r>
              <a:rPr lang="en-US" altLang="zh-CN" sz="2800" b="1">
                <a:latin typeface="+mn-lt"/>
                <a:ea typeface="+mn-ea"/>
                <a:sym typeface="Symbol" panose="05050102010706020507" pitchFamily="18" charset="2"/>
              </a:rPr>
              <a:t></a:t>
            </a:r>
            <a:r>
              <a:rPr lang="zh-CN" altLang="en-US" sz="2800" b="1">
                <a:latin typeface="+mn-lt"/>
                <a:ea typeface="+mn-ea"/>
                <a:sym typeface="Symbol" panose="05050102010706020507" pitchFamily="18" charset="2"/>
              </a:rPr>
              <a:t>，负载电压</a:t>
            </a:r>
            <a:r>
              <a:rPr lang="en-US" altLang="zh-CN" sz="2800" b="1" i="1">
                <a:latin typeface="+mn-lt"/>
                <a:ea typeface="+mn-ea"/>
                <a:sym typeface="Symbol" panose="05050102010706020507" pitchFamily="18" charset="2"/>
              </a:rPr>
              <a:t>U</a:t>
            </a:r>
            <a:r>
              <a:rPr lang="en-US" altLang="zh-CN" sz="3600" b="1" baseline="-25000">
                <a:latin typeface="+mn-lt"/>
                <a:ea typeface="+mn-ea"/>
                <a:sym typeface="Symbol" panose="05050102010706020507" pitchFamily="18" charset="2"/>
              </a:rPr>
              <a:t>o</a:t>
            </a:r>
            <a:r>
              <a:rPr lang="en-US" altLang="zh-CN" sz="2800" b="1">
                <a:latin typeface="+mn-lt"/>
                <a:ea typeface="+mn-ea"/>
                <a:sym typeface="Symbol" panose="05050102010706020507" pitchFamily="18" charset="2"/>
              </a:rPr>
              <a:t>=100V</a:t>
            </a:r>
            <a:r>
              <a:rPr lang="zh-CN" altLang="en-US" sz="2800" b="1">
                <a:latin typeface="+mn-lt"/>
                <a:ea typeface="+mn-ea"/>
                <a:sym typeface="Symbol" panose="05050102010706020507" pitchFamily="18" charset="2"/>
              </a:rPr>
              <a:t>，试求变压器的变比和容量，并选择二极管。</a:t>
            </a:r>
            <a:endParaRPr lang="zh-CN" altLang="en-US" sz="2800" b="1">
              <a:latin typeface="+mn-lt"/>
              <a:ea typeface="+mn-ea"/>
            </a:endParaRPr>
          </a:p>
        </p:txBody>
      </p:sp>
      <p:graphicFrame>
        <p:nvGraphicFramePr>
          <p:cNvPr id="52228" name="Object 4"/>
          <p:cNvGraphicFramePr>
            <a:graphicFrameLocks noChangeAspect="1"/>
          </p:cNvGraphicFramePr>
          <p:nvPr/>
        </p:nvGraphicFramePr>
        <p:xfrm>
          <a:off x="4967288" y="1466850"/>
          <a:ext cx="3475037" cy="971550"/>
        </p:xfrm>
        <a:graphic>
          <a:graphicData uri="http://schemas.openxmlformats.org/presentationml/2006/ole">
            <mc:AlternateContent xmlns:mc="http://schemas.openxmlformats.org/markup-compatibility/2006">
              <mc:Choice xmlns:v="urn:schemas-microsoft-com:vml" Requires="v">
                <p:oleObj spid="_x0000_s265262" name="Equation" r:id="rId1" imgW="34747200" imgH="9753600" progId="">
                  <p:embed/>
                </p:oleObj>
              </mc:Choice>
              <mc:Fallback>
                <p:oleObj name="Equation" r:id="rId1" imgW="34747200" imgH="97536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288" y="1466850"/>
                        <a:ext cx="3475037"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2" name="Text Box 8"/>
          <p:cNvSpPr txBox="1">
            <a:spLocks noChangeArrowheads="1"/>
          </p:cNvSpPr>
          <p:nvPr/>
        </p:nvSpPr>
        <p:spPr bwMode="auto">
          <a:xfrm>
            <a:off x="457200" y="5643563"/>
            <a:ext cx="4470400" cy="604837"/>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流过每只二极管电流平均值</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52233" name="Object 9"/>
          <p:cNvGraphicFramePr>
            <a:graphicFrameLocks noChangeAspect="1"/>
          </p:cNvGraphicFramePr>
          <p:nvPr/>
        </p:nvGraphicFramePr>
        <p:xfrm>
          <a:off x="5029200" y="5494338"/>
          <a:ext cx="3352800" cy="982662"/>
        </p:xfrm>
        <a:graphic>
          <a:graphicData uri="http://schemas.openxmlformats.org/presentationml/2006/ole">
            <mc:AlternateContent xmlns:mc="http://schemas.openxmlformats.org/markup-compatibility/2006">
              <mc:Choice xmlns:v="urn:schemas-microsoft-com:vml" Requires="v">
                <p:oleObj spid="_x0000_s265263" name="Equation" r:id="rId3" imgW="34747200" imgH="9448800" progId="">
                  <p:embed/>
                </p:oleObj>
              </mc:Choice>
              <mc:Fallback>
                <p:oleObj name="Equation" r:id="rId3" imgW="34747200" imgH="9448800"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494338"/>
                        <a:ext cx="3352800"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4" name="Text Box 10"/>
          <p:cNvSpPr txBox="1">
            <a:spLocks noChangeArrowheads="1"/>
          </p:cNvSpPr>
          <p:nvPr/>
        </p:nvSpPr>
        <p:spPr bwMode="auto">
          <a:xfrm>
            <a:off x="479425" y="3505200"/>
            <a:ext cx="5184775" cy="604838"/>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每只二极管承受的最高反向电压</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52235" name="Object 11"/>
          <p:cNvGraphicFramePr>
            <a:graphicFrameLocks noChangeAspect="1"/>
          </p:cNvGraphicFramePr>
          <p:nvPr/>
        </p:nvGraphicFramePr>
        <p:xfrm>
          <a:off x="2911475" y="4038600"/>
          <a:ext cx="5300663" cy="617538"/>
        </p:xfrm>
        <a:graphic>
          <a:graphicData uri="http://schemas.openxmlformats.org/presentationml/2006/ole">
            <mc:AlternateContent xmlns:mc="http://schemas.openxmlformats.org/markup-compatibility/2006">
              <mc:Choice xmlns:v="urn:schemas-microsoft-com:vml" Requires="v">
                <p:oleObj spid="_x0000_s265264" name="Equation" r:id="rId5" imgW="49377600" imgH="5791200" progId="">
                  <p:embed/>
                </p:oleObj>
              </mc:Choice>
              <mc:Fallback>
                <p:oleObj name="Equation" r:id="rId5" imgW="49377600" imgH="5791200"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1475" y="4038600"/>
                        <a:ext cx="5300663"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6" name="Text Box 12"/>
          <p:cNvSpPr txBox="1">
            <a:spLocks noChangeArrowheads="1"/>
          </p:cNvSpPr>
          <p:nvPr/>
        </p:nvSpPr>
        <p:spPr bwMode="auto">
          <a:xfrm>
            <a:off x="539750" y="4729163"/>
            <a:ext cx="3041650" cy="604837"/>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整流电流的平均值</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52237" name="Object 13"/>
          <p:cNvGraphicFramePr>
            <a:graphicFrameLocks noChangeAspect="1"/>
          </p:cNvGraphicFramePr>
          <p:nvPr/>
        </p:nvGraphicFramePr>
        <p:xfrm>
          <a:off x="3686175" y="4600575"/>
          <a:ext cx="3416300" cy="1114425"/>
        </p:xfrm>
        <a:graphic>
          <a:graphicData uri="http://schemas.openxmlformats.org/presentationml/2006/ole">
            <mc:AlternateContent xmlns:mc="http://schemas.openxmlformats.org/markup-compatibility/2006">
              <mc:Choice xmlns:v="urn:schemas-microsoft-com:vml" Requires="v">
                <p:oleObj spid="_x0000_s265265" name="Equation" r:id="rId7" imgW="32613600" imgH="10668000" progId="">
                  <p:embed/>
                </p:oleObj>
              </mc:Choice>
              <mc:Fallback>
                <p:oleObj name="Equation" r:id="rId7" imgW="32613600" imgH="10668000" progId="">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6175" y="4600575"/>
                        <a:ext cx="3416300"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8" name="Text Box 14"/>
          <p:cNvSpPr txBox="1">
            <a:spLocks noChangeArrowheads="1"/>
          </p:cNvSpPr>
          <p:nvPr/>
        </p:nvSpPr>
        <p:spPr bwMode="auto">
          <a:xfrm>
            <a:off x="457200" y="2362200"/>
            <a:ext cx="8534400" cy="987425"/>
          </a:xfrm>
          <a:prstGeom prst="rect">
            <a:avLst/>
          </a:prstGeom>
          <a:noFill/>
          <a:ln w="9525">
            <a:noFill/>
            <a:miter lim="800000"/>
          </a:ln>
        </p:spPr>
        <p:txBody>
          <a:bodyPr>
            <a:spAutoFit/>
          </a:bodyPr>
          <a:lstStyle/>
          <a:p>
            <a:pPr>
              <a:lnSpc>
                <a:spcPct val="105000"/>
              </a:lnSpc>
            </a:pPr>
            <a:r>
              <a:rPr lang="en-US" altLang="zh-CN" sz="2800" b="1">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考虑到变压器副绕组及二极管上的压降，变压器副边电压一般应高出 </a:t>
            </a:r>
            <a:r>
              <a:rPr lang="en-US" altLang="zh-CN" sz="2800" b="1">
                <a:latin typeface="Franklin Gothic Book" panose="020B0503020102020204" pitchFamily="34" charset="0"/>
                <a:ea typeface="华文楷体" panose="02010600040101010101" pitchFamily="2" charset="-122"/>
              </a:rPr>
              <a:t>5%~10%</a:t>
            </a:r>
            <a:r>
              <a:rPr lang="zh-CN" altLang="en-US" sz="2800" b="1">
                <a:latin typeface="Franklin Gothic Book" panose="020B0503020102020204" pitchFamily="34" charset="0"/>
                <a:ea typeface="华文楷体" panose="02010600040101010101" pitchFamily="2" charset="-122"/>
              </a:rPr>
              <a:t>，即取</a:t>
            </a:r>
            <a:endParaRPr lang="zh-CN" altLang="en-US" sz="2800" b="1">
              <a:latin typeface="Franklin Gothic Book" panose="020B0503020102020204" pitchFamily="34" charset="0"/>
              <a:ea typeface="华文楷体" panose="02010600040101010101" pitchFamily="2" charset="-122"/>
            </a:endParaRPr>
          </a:p>
        </p:txBody>
      </p:sp>
      <p:sp>
        <p:nvSpPr>
          <p:cNvPr id="52239" name="Text Box 15"/>
          <p:cNvSpPr txBox="1">
            <a:spLocks noChangeArrowheads="1"/>
          </p:cNvSpPr>
          <p:nvPr/>
        </p:nvSpPr>
        <p:spPr bwMode="auto">
          <a:xfrm>
            <a:off x="4800600" y="3128963"/>
            <a:ext cx="4038600" cy="604837"/>
          </a:xfrm>
          <a:prstGeom prst="rect">
            <a:avLst/>
          </a:prstGeom>
          <a:noFill/>
          <a:ln w="9525">
            <a:noFill/>
            <a:miter lim="800000"/>
          </a:ln>
        </p:spPr>
        <p:txBody>
          <a:bodyPr>
            <a:spAutoFit/>
          </a:bodyPr>
          <a:lstStyle/>
          <a:p>
            <a:pPr>
              <a:lnSpc>
                <a:spcPct val="120000"/>
              </a:lnSpc>
            </a:pPr>
            <a:r>
              <a:rPr lang="en-US" altLang="zh-CN" sz="2800" b="1">
                <a:latin typeface="Franklin Gothic Book" panose="020B0503020102020204" pitchFamily="34" charset="0"/>
                <a:ea typeface="华文楷体" panose="02010600040101010101" pitchFamily="2" charset="-122"/>
              </a:rPr>
              <a:t>    </a:t>
            </a:r>
            <a:r>
              <a:rPr lang="en-US" altLang="zh-CN" sz="2800" b="1" i="1">
                <a:latin typeface="Franklin Gothic Book" panose="020B0503020102020204" pitchFamily="34" charset="0"/>
                <a:ea typeface="华文楷体" panose="02010600040101010101" pitchFamily="2" charset="-122"/>
              </a:rPr>
              <a:t>U</a:t>
            </a:r>
            <a:r>
              <a:rPr lang="en-US" altLang="zh-CN" sz="2800" b="1">
                <a:latin typeface="Franklin Gothic Book" panose="020B0503020102020204" pitchFamily="34" charset="0"/>
                <a:ea typeface="华文楷体" panose="02010600040101010101" pitchFamily="2" charset="-122"/>
              </a:rPr>
              <a:t> = 1.1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111  122 V</a:t>
            </a:r>
            <a:endParaRPr lang="en-US" altLang="zh-CN" sz="2800" b="1">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28"/>
                                        </p:tgtEl>
                                        <p:attrNameLst>
                                          <p:attrName>style.visibility</p:attrName>
                                        </p:attrNameLst>
                                      </p:cBhvr>
                                      <p:to>
                                        <p:strVal val="visible"/>
                                      </p:to>
                                    </p:set>
                                    <p:animEffect transition="in" filter="wipe(left)">
                                      <p:cBhvr>
                                        <p:cTn id="12" dur="500"/>
                                        <p:tgtEl>
                                          <p:spTgt spid="522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8"/>
                                        </p:tgtEl>
                                        <p:attrNameLst>
                                          <p:attrName>style.visibility</p:attrName>
                                        </p:attrNameLst>
                                      </p:cBhvr>
                                      <p:to>
                                        <p:strVal val="visible"/>
                                      </p:to>
                                    </p:set>
                                    <p:animEffect transition="in" filter="wipe(left)">
                                      <p:cBhvr>
                                        <p:cTn id="17" dur="500"/>
                                        <p:tgtEl>
                                          <p:spTgt spid="522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9"/>
                                        </p:tgtEl>
                                        <p:attrNameLst>
                                          <p:attrName>style.visibility</p:attrName>
                                        </p:attrNameLst>
                                      </p:cBhvr>
                                      <p:to>
                                        <p:strVal val="visible"/>
                                      </p:to>
                                    </p:set>
                                    <p:animEffect transition="in" filter="wipe(left)">
                                      <p:cBhvr>
                                        <p:cTn id="22" dur="500"/>
                                        <p:tgtEl>
                                          <p:spTgt spid="522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34"/>
                                        </p:tgtEl>
                                        <p:attrNameLst>
                                          <p:attrName>style.visibility</p:attrName>
                                        </p:attrNameLst>
                                      </p:cBhvr>
                                      <p:to>
                                        <p:strVal val="visible"/>
                                      </p:to>
                                    </p:set>
                                    <p:animEffect transition="in" filter="wipe(left)">
                                      <p:cBhvr>
                                        <p:cTn id="27" dur="500"/>
                                        <p:tgtEl>
                                          <p:spTgt spid="522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235"/>
                                        </p:tgtEl>
                                        <p:attrNameLst>
                                          <p:attrName>style.visibility</p:attrName>
                                        </p:attrNameLst>
                                      </p:cBhvr>
                                      <p:to>
                                        <p:strVal val="visible"/>
                                      </p:to>
                                    </p:set>
                                    <p:animEffect transition="in" filter="wipe(left)">
                                      <p:cBhvr>
                                        <p:cTn id="32" dur="500"/>
                                        <p:tgtEl>
                                          <p:spTgt spid="522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236"/>
                                        </p:tgtEl>
                                        <p:attrNameLst>
                                          <p:attrName>style.visibility</p:attrName>
                                        </p:attrNameLst>
                                      </p:cBhvr>
                                      <p:to>
                                        <p:strVal val="visible"/>
                                      </p:to>
                                    </p:set>
                                    <p:animEffect transition="in" filter="wipe(left)">
                                      <p:cBhvr>
                                        <p:cTn id="37" dur="500"/>
                                        <p:tgtEl>
                                          <p:spTgt spid="522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2237"/>
                                        </p:tgtEl>
                                        <p:attrNameLst>
                                          <p:attrName>style.visibility</p:attrName>
                                        </p:attrNameLst>
                                      </p:cBhvr>
                                      <p:to>
                                        <p:strVal val="visible"/>
                                      </p:to>
                                    </p:set>
                                    <p:animEffect transition="in" filter="wipe(left)">
                                      <p:cBhvr>
                                        <p:cTn id="42" dur="500"/>
                                        <p:tgtEl>
                                          <p:spTgt spid="522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2232"/>
                                        </p:tgtEl>
                                        <p:attrNameLst>
                                          <p:attrName>style.visibility</p:attrName>
                                        </p:attrNameLst>
                                      </p:cBhvr>
                                      <p:to>
                                        <p:strVal val="visible"/>
                                      </p:to>
                                    </p:set>
                                    <p:animEffect transition="in" filter="wipe(left)">
                                      <p:cBhvr>
                                        <p:cTn id="47" dur="500"/>
                                        <p:tgtEl>
                                          <p:spTgt spid="522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2233"/>
                                        </p:tgtEl>
                                        <p:attrNameLst>
                                          <p:attrName>style.visibility</p:attrName>
                                        </p:attrNameLst>
                                      </p:cBhvr>
                                      <p:to>
                                        <p:strVal val="visible"/>
                                      </p:to>
                                    </p:set>
                                    <p:animEffect transition="in" filter="wipe(left)">
                                      <p:cBhvr>
                                        <p:cTn id="52"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utoUpdateAnimBg="0"/>
      <p:bldP spid="52232" grpId="0" autoUpdateAnimBg="0"/>
      <p:bldP spid="52234" grpId="0" autoUpdateAnimBg="0"/>
      <p:bldP spid="52236" grpId="0" autoUpdateAnimBg="0"/>
      <p:bldP spid="52238" grpId="0" autoUpdateAnimBg="0"/>
      <p:bldP spid="52239"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ChangeArrowheads="1"/>
          </p:cNvSpPr>
          <p:nvPr/>
        </p:nvSpPr>
        <p:spPr bwMode="auto">
          <a:xfrm>
            <a:off x="685800" y="671513"/>
            <a:ext cx="7924800" cy="1414462"/>
          </a:xfrm>
          <a:prstGeom prst="rect">
            <a:avLst/>
          </a:prstGeom>
          <a:noFill/>
          <a:ln w="9525">
            <a:noFill/>
            <a:miter lim="800000"/>
          </a:ln>
        </p:spPr>
        <p:txBody>
          <a:bodyPr>
            <a:spAutoFit/>
          </a:bodyPr>
          <a:lstStyle/>
          <a:p>
            <a:pPr>
              <a:spcBef>
                <a:spcPct val="5000"/>
              </a:spcBef>
            </a:pPr>
            <a:r>
              <a:rPr lang="zh-CN" altLang="en-US" sz="2800" b="1">
                <a:solidFill>
                  <a:srgbClr val="CC0000"/>
                </a:solidFill>
                <a:latin typeface="Franklin Gothic Book" panose="020B0503020102020204" pitchFamily="34" charset="0"/>
                <a:ea typeface="华文楷体" panose="02010600040101010101" pitchFamily="2" charset="-122"/>
              </a:rPr>
              <a:t>例</a:t>
            </a:r>
            <a:r>
              <a:rPr lang="en-US" altLang="zh-CN" sz="2800" b="1">
                <a:solidFill>
                  <a:srgbClr val="CC0000"/>
                </a:solidFill>
                <a:latin typeface="Franklin Gothic Book" panose="020B0503020102020204" pitchFamily="34" charset="0"/>
                <a:ea typeface="华文楷体" panose="02010600040101010101" pitchFamily="2" charset="-122"/>
              </a:rPr>
              <a:t>1</a:t>
            </a:r>
            <a:r>
              <a:rPr lang="zh-CN" altLang="en-US" sz="2800" b="1">
                <a:solidFill>
                  <a:srgbClr val="CC0000"/>
                </a:solidFill>
                <a:latin typeface="Franklin Gothic Book" panose="020B0503020102020204" pitchFamily="34" charset="0"/>
                <a:ea typeface="华文楷体" panose="02010600040101010101" pitchFamily="2" charset="-122"/>
              </a:rPr>
              <a:t>：</a:t>
            </a:r>
            <a:r>
              <a:rPr lang="zh-CN" altLang="en-US" sz="2800" b="1">
                <a:latin typeface="Franklin Gothic Book" panose="020B0503020102020204" pitchFamily="34" charset="0"/>
                <a:ea typeface="华文楷体" panose="02010600040101010101" pitchFamily="2" charset="-122"/>
              </a:rPr>
              <a:t>单相桥式整流电路，已知交流电网电压为 </a:t>
            </a:r>
            <a:endParaRPr lang="zh-CN" altLang="en-US" sz="2800" b="1">
              <a:latin typeface="Franklin Gothic Book" panose="020B0503020102020204" pitchFamily="34" charset="0"/>
              <a:ea typeface="华文楷体" panose="02010600040101010101" pitchFamily="2" charset="-122"/>
            </a:endParaRPr>
          </a:p>
          <a:p>
            <a:pPr>
              <a:spcBef>
                <a:spcPct val="5000"/>
              </a:spcBef>
            </a:pPr>
            <a:r>
              <a:rPr lang="en-US" altLang="zh-CN" sz="2800" b="1">
                <a:latin typeface="Franklin Gothic Book" panose="020B0503020102020204" pitchFamily="34" charset="0"/>
                <a:ea typeface="华文楷体" panose="02010600040101010101" pitchFamily="2" charset="-122"/>
              </a:rPr>
              <a:t>220 V</a:t>
            </a:r>
            <a:r>
              <a:rPr lang="zh-CN" altLang="en-US" sz="2800" b="1">
                <a:latin typeface="Franklin Gothic Book" panose="020B0503020102020204" pitchFamily="34" charset="0"/>
                <a:ea typeface="华文楷体" panose="02010600040101010101" pitchFamily="2" charset="-122"/>
              </a:rPr>
              <a:t>，负载电阻 </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r>
              <a:rPr lang="en-US" altLang="zh-CN" sz="2800" b="1">
                <a:latin typeface="Franklin Gothic Book" panose="020B0503020102020204" pitchFamily="34" charset="0"/>
                <a:ea typeface="华文楷体" panose="02010600040101010101" pitchFamily="2" charset="-122"/>
              </a:rPr>
              <a:t> = 50</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r>
              <a:rPr lang="zh-CN" altLang="en-US" sz="2800" b="1">
                <a:latin typeface="Franklin Gothic Book" panose="020B0503020102020204" pitchFamily="34" charset="0"/>
                <a:ea typeface="华文楷体" panose="02010600040101010101" pitchFamily="2" charset="-122"/>
                <a:sym typeface="Symbol" panose="05050102010706020507" pitchFamily="18" charset="2"/>
              </a:rPr>
              <a:t>，负载电压</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U</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o=100V</a:t>
            </a:r>
            <a:r>
              <a:rPr lang="zh-CN" altLang="en-US" sz="2800" b="1">
                <a:latin typeface="Franklin Gothic Book" panose="020B0503020102020204" pitchFamily="34" charset="0"/>
                <a:ea typeface="华文楷体" panose="02010600040101010101" pitchFamily="2" charset="-122"/>
                <a:sym typeface="Symbol" panose="05050102010706020507" pitchFamily="18" charset="2"/>
              </a:rPr>
              <a:t>，</a:t>
            </a:r>
            <a:endParaRPr lang="zh-CN" altLang="en-US" sz="2800" b="1">
              <a:latin typeface="Franklin Gothic Book" panose="020B0503020102020204" pitchFamily="34" charset="0"/>
              <a:ea typeface="华文楷体" panose="02010600040101010101" pitchFamily="2" charset="-122"/>
              <a:sym typeface="Symbol" panose="05050102010706020507" pitchFamily="18" charset="2"/>
            </a:endParaRPr>
          </a:p>
          <a:p>
            <a:pPr>
              <a:spcBef>
                <a:spcPct val="5000"/>
              </a:spcBef>
            </a:pPr>
            <a:r>
              <a:rPr lang="zh-CN" altLang="en-US" sz="2800" b="1">
                <a:latin typeface="Franklin Gothic Book" panose="020B0503020102020204" pitchFamily="34" charset="0"/>
                <a:ea typeface="华文楷体" panose="02010600040101010101" pitchFamily="2" charset="-122"/>
                <a:sym typeface="Symbol" panose="05050102010706020507" pitchFamily="18" charset="2"/>
              </a:rPr>
              <a:t>试求变压器的变比和容量，并选择二极管。</a:t>
            </a:r>
            <a:endParaRPr lang="zh-CN" altLang="en-US" sz="2800" b="1">
              <a:latin typeface="Franklin Gothic Book" panose="020B0503020102020204" pitchFamily="34" charset="0"/>
              <a:ea typeface="华文楷体" panose="02010600040101010101" pitchFamily="2" charset="-122"/>
            </a:endParaRPr>
          </a:p>
        </p:txBody>
      </p:sp>
      <p:graphicFrame>
        <p:nvGraphicFramePr>
          <p:cNvPr id="53254" name="Object 6"/>
          <p:cNvGraphicFramePr>
            <a:graphicFrameLocks noChangeAspect="1"/>
          </p:cNvGraphicFramePr>
          <p:nvPr/>
        </p:nvGraphicFramePr>
        <p:xfrm>
          <a:off x="5181600" y="3548063"/>
          <a:ext cx="3276600" cy="1023937"/>
        </p:xfrm>
        <a:graphic>
          <a:graphicData uri="http://schemas.openxmlformats.org/presentationml/2006/ole">
            <mc:AlternateContent xmlns:mc="http://schemas.openxmlformats.org/markup-compatibility/2006">
              <mc:Choice xmlns:v="urn:schemas-microsoft-com:vml" Requires="v">
                <p:oleObj spid="_x0000_s266275" name="公式" r:id="rId1" imgW="31089600" imgH="9753600" progId="">
                  <p:embed/>
                </p:oleObj>
              </mc:Choice>
              <mc:Fallback>
                <p:oleObj name="公式" r:id="rId1" imgW="31089600" imgH="9753600" progId="">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548063"/>
                        <a:ext cx="3276600" cy="1023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5" name="Text Box 7"/>
          <p:cNvSpPr txBox="1">
            <a:spLocks noChangeArrowheads="1"/>
          </p:cNvSpPr>
          <p:nvPr/>
        </p:nvSpPr>
        <p:spPr bwMode="auto">
          <a:xfrm>
            <a:off x="2895600" y="4800600"/>
            <a:ext cx="4724400" cy="604838"/>
          </a:xfrm>
          <a:prstGeom prst="rect">
            <a:avLst/>
          </a:prstGeom>
          <a:noFill/>
          <a:ln w="9525">
            <a:noFill/>
            <a:miter lim="800000"/>
          </a:ln>
        </p:spPr>
        <p:txBody>
          <a:bodyPr>
            <a:spAutoFit/>
          </a:bodyPr>
          <a:lstStyle/>
          <a:p>
            <a:pPr>
              <a:lnSpc>
                <a:spcPct val="120000"/>
              </a:lnSpc>
            </a:pPr>
            <a:r>
              <a:rPr lang="en-US" altLang="zh-CN" sz="2800" b="1">
                <a:latin typeface="Franklin Gothic Book" panose="020B0503020102020204" pitchFamily="34" charset="0"/>
                <a:ea typeface="华文楷体" panose="02010600040101010101" pitchFamily="2" charset="-122"/>
              </a:rPr>
              <a:t> </a:t>
            </a:r>
            <a:r>
              <a:rPr lang="en-US" altLang="zh-CN" sz="2800" b="1" i="1">
                <a:latin typeface="Franklin Gothic Book" panose="020B0503020102020204" pitchFamily="34" charset="0"/>
                <a:ea typeface="华文楷体" panose="02010600040101010101" pitchFamily="2" charset="-122"/>
              </a:rPr>
              <a:t>I</a:t>
            </a:r>
            <a:r>
              <a:rPr lang="en-US" altLang="zh-CN" sz="2800" b="1">
                <a:latin typeface="Franklin Gothic Book" panose="020B0503020102020204" pitchFamily="34" charset="0"/>
                <a:ea typeface="华文楷体" panose="02010600040101010101" pitchFamily="2" charset="-122"/>
              </a:rPr>
              <a:t> = 1.11 </a:t>
            </a:r>
            <a:r>
              <a:rPr lang="en-US" altLang="zh-CN" sz="2800" b="1" i="1">
                <a:latin typeface="Franklin Gothic Book" panose="020B0503020102020204" pitchFamily="34" charset="0"/>
                <a:ea typeface="华文楷体" panose="02010600040101010101" pitchFamily="2" charset="-122"/>
              </a:rPr>
              <a:t>I</a:t>
            </a:r>
            <a:r>
              <a:rPr lang="en-US" altLang="zh-CN" sz="3200" b="1" baseline="-25000">
                <a:latin typeface="Franklin Gothic Book" panose="020B0503020102020204" pitchFamily="34" charset="0"/>
                <a:ea typeface="华文楷体" panose="02010600040101010101" pitchFamily="2" charset="-122"/>
              </a:rPr>
              <a:t>o</a:t>
            </a:r>
            <a:r>
              <a:rPr lang="en-US" altLang="zh-CN" sz="2800" b="1">
                <a:latin typeface="Franklin Gothic Book" panose="020B0503020102020204" pitchFamily="34" charset="0"/>
                <a:ea typeface="华文楷体" panose="02010600040101010101" pitchFamily="2" charset="-122"/>
              </a:rPr>
              <a:t>= 2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1.11 = 2. 2 A</a:t>
            </a:r>
            <a:r>
              <a:rPr lang="en-US" altLang="zh-CN" sz="2800" b="1">
                <a:solidFill>
                  <a:schemeClr val="bg1"/>
                </a:solidFill>
                <a:latin typeface="Franklin Gothic Book" panose="020B0503020102020204" pitchFamily="34" charset="0"/>
                <a:ea typeface="华文楷体" panose="02010600040101010101" pitchFamily="2" charset="-122"/>
                <a:sym typeface="Symbol" panose="05050102010706020507" pitchFamily="18" charset="2"/>
              </a:rPr>
              <a:t> </a:t>
            </a:r>
            <a:endParaRPr lang="en-US" altLang="zh-CN" sz="2800" b="1">
              <a:solidFill>
                <a:schemeClr val="bg1"/>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53256" name="Text Box 8"/>
          <p:cNvSpPr txBox="1">
            <a:spLocks noChangeArrowheads="1"/>
          </p:cNvSpPr>
          <p:nvPr/>
        </p:nvSpPr>
        <p:spPr bwMode="auto">
          <a:xfrm>
            <a:off x="762000" y="4191000"/>
            <a:ext cx="3756025" cy="604838"/>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变压器副边电流有效值</a:t>
            </a:r>
            <a:endParaRPr lang="zh-CN" altLang="en-US" sz="2800" b="1">
              <a:solidFill>
                <a:srgbClr val="CC0000"/>
              </a:solidFill>
              <a:effectLst>
                <a:outerShdw blurRad="38100" dist="38100" dir="2700000" algn="tl">
                  <a:srgbClr val="C0C0C0"/>
                </a:outerShdw>
              </a:effectLst>
              <a:latin typeface="+mn-lt"/>
              <a:ea typeface="+mn-ea"/>
            </a:endParaRPr>
          </a:p>
        </p:txBody>
      </p:sp>
      <p:sp>
        <p:nvSpPr>
          <p:cNvPr id="53257" name="Text Box 9"/>
          <p:cNvSpPr txBox="1">
            <a:spLocks noChangeArrowheads="1"/>
          </p:cNvSpPr>
          <p:nvPr/>
        </p:nvSpPr>
        <p:spPr bwMode="auto">
          <a:xfrm>
            <a:off x="762000" y="5338763"/>
            <a:ext cx="7239000" cy="604837"/>
          </a:xfrm>
          <a:prstGeom prst="rect">
            <a:avLst/>
          </a:prstGeom>
          <a:noFill/>
          <a:ln w="9525">
            <a:noFill/>
            <a:miter lim="800000"/>
          </a:ln>
          <a:effectLst/>
        </p:spPr>
        <p:txBody>
          <a:bodyPr>
            <a:spAutoFit/>
          </a:bodyPr>
          <a:lstStyle/>
          <a:p>
            <a:pPr fontAlgn="auto">
              <a:lnSpc>
                <a:spcPct val="12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变压器容量</a:t>
            </a:r>
            <a:r>
              <a:rPr lang="zh-CN" altLang="en-US" sz="2800" b="1">
                <a:solidFill>
                  <a:srgbClr val="CC0000"/>
                </a:solidFill>
                <a:latin typeface="+mn-lt"/>
                <a:ea typeface="+mn-ea"/>
              </a:rPr>
              <a:t> </a:t>
            </a:r>
            <a:r>
              <a:rPr lang="zh-CN" altLang="en-US" sz="2800" b="1">
                <a:latin typeface="+mn-lt"/>
                <a:ea typeface="+mn-ea"/>
              </a:rPr>
              <a:t> </a:t>
            </a:r>
            <a:r>
              <a:rPr lang="en-US" altLang="zh-CN" sz="2800" b="1" i="1">
                <a:latin typeface="+mn-lt"/>
                <a:ea typeface="+mn-ea"/>
              </a:rPr>
              <a:t>S</a:t>
            </a:r>
            <a:r>
              <a:rPr lang="en-US" altLang="zh-CN" sz="2800" b="1">
                <a:latin typeface="+mn-lt"/>
                <a:ea typeface="+mn-ea"/>
              </a:rPr>
              <a:t> = </a:t>
            </a:r>
            <a:r>
              <a:rPr lang="en-US" altLang="zh-CN" sz="2800" b="1" i="1">
                <a:latin typeface="+mn-lt"/>
                <a:ea typeface="+mn-ea"/>
              </a:rPr>
              <a:t>U I</a:t>
            </a:r>
            <a:r>
              <a:rPr lang="en-US" altLang="zh-CN" sz="2800" b="1">
                <a:latin typeface="+mn-lt"/>
                <a:ea typeface="+mn-ea"/>
              </a:rPr>
              <a:t> = </a:t>
            </a:r>
            <a:r>
              <a:rPr lang="en-US" altLang="zh-CN" sz="2800" b="1">
                <a:latin typeface="+mn-lt"/>
                <a:ea typeface="+mn-ea"/>
                <a:sym typeface="Symbol" panose="05050102010706020507" pitchFamily="18" charset="2"/>
              </a:rPr>
              <a:t>122</a:t>
            </a:r>
            <a:r>
              <a:rPr lang="en-US" altLang="zh-CN" sz="2800" b="1">
                <a:latin typeface="+mn-lt"/>
                <a:ea typeface="+mn-ea"/>
              </a:rPr>
              <a:t> </a:t>
            </a:r>
            <a:r>
              <a:rPr lang="en-US" altLang="zh-CN" sz="2800" b="1">
                <a:latin typeface="+mn-lt"/>
                <a:ea typeface="+mn-ea"/>
                <a:sym typeface="Symbol" panose="05050102010706020507" pitchFamily="18" charset="2"/>
              </a:rPr>
              <a:t> </a:t>
            </a:r>
            <a:r>
              <a:rPr lang="en-US" altLang="zh-CN" sz="2800" b="1">
                <a:latin typeface="+mn-lt"/>
                <a:ea typeface="+mn-ea"/>
              </a:rPr>
              <a:t>2.2 =</a:t>
            </a:r>
            <a:r>
              <a:rPr lang="en-US" altLang="zh-CN" sz="2800" b="1">
                <a:latin typeface="+mn-lt"/>
                <a:ea typeface="+mn-ea"/>
                <a:sym typeface="Symbol" panose="05050102010706020507" pitchFamily="18" charset="2"/>
              </a:rPr>
              <a:t> 207. 8 V A</a:t>
            </a:r>
            <a:endParaRPr lang="en-US" altLang="zh-CN" sz="2800" b="1">
              <a:latin typeface="+mn-lt"/>
              <a:ea typeface="+mn-ea"/>
              <a:sym typeface="Symbol" panose="05050102010706020507" pitchFamily="18" charset="2"/>
            </a:endParaRPr>
          </a:p>
        </p:txBody>
      </p:sp>
      <p:sp>
        <p:nvSpPr>
          <p:cNvPr id="53258" name="Rectangle 10"/>
          <p:cNvSpPr>
            <a:spLocks noChangeArrowheads="1"/>
          </p:cNvSpPr>
          <p:nvPr/>
        </p:nvSpPr>
        <p:spPr bwMode="auto">
          <a:xfrm>
            <a:off x="752475" y="3738563"/>
            <a:ext cx="4283075" cy="519112"/>
          </a:xfrm>
          <a:prstGeom prst="rect">
            <a:avLst/>
          </a:prstGeom>
          <a:noFill/>
          <a:ln w="57150">
            <a:noFill/>
            <a:miter lim="800000"/>
          </a:ln>
        </p:spPr>
        <p:txBody>
          <a:bodyPr wrap="none" anchor="ctr">
            <a:spAutoFit/>
          </a:bodyPr>
          <a:lstStyle/>
          <a:p>
            <a:pPr algn="ctr" eaLnBrk="0" hangingPunct="0"/>
            <a:r>
              <a:rPr lang="zh-CN" altLang="en-US" sz="2800" b="1">
                <a:latin typeface="Franklin Gothic Book" panose="020B0503020102020204" pitchFamily="34" charset="0"/>
                <a:ea typeface="华文楷体" panose="02010600040101010101" pitchFamily="2" charset="-122"/>
              </a:rPr>
              <a:t>变压器副边电压 </a:t>
            </a:r>
            <a:r>
              <a:rPr lang="en-US" altLang="zh-CN" sz="2800" b="1" i="1">
                <a:latin typeface="Franklin Gothic Book" panose="020B0503020102020204" pitchFamily="34" charset="0"/>
                <a:ea typeface="华文楷体" panose="02010600040101010101" pitchFamily="2" charset="-122"/>
              </a:rPr>
              <a:t>U</a:t>
            </a:r>
            <a:r>
              <a:rPr lang="en-US" altLang="zh-CN" sz="2800" b="1">
                <a:latin typeface="Franklin Gothic Book" panose="020B0503020102020204" pitchFamily="34" charset="0"/>
                <a:ea typeface="华文楷体" panose="02010600040101010101" pitchFamily="2" charset="-122"/>
              </a:rPr>
              <a:t>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122 V</a:t>
            </a:r>
            <a:endParaRPr lang="en-US" altLang="zh-CN" sz="2800" b="1">
              <a:latin typeface="Franklin Gothic Book" panose="020B0503020102020204" pitchFamily="34" charset="0"/>
              <a:ea typeface="华文楷体" panose="02010600040101010101" pitchFamily="2" charset="-122"/>
            </a:endParaRPr>
          </a:p>
        </p:txBody>
      </p:sp>
      <p:graphicFrame>
        <p:nvGraphicFramePr>
          <p:cNvPr id="8195" name="Object 11"/>
          <p:cNvGraphicFramePr>
            <a:graphicFrameLocks noChangeAspect="1"/>
          </p:cNvGraphicFramePr>
          <p:nvPr/>
        </p:nvGraphicFramePr>
        <p:xfrm>
          <a:off x="3663950" y="2133600"/>
          <a:ext cx="1289050" cy="525463"/>
        </p:xfrm>
        <a:graphic>
          <a:graphicData uri="http://schemas.openxmlformats.org/presentationml/2006/ole">
            <mc:AlternateContent xmlns:mc="http://schemas.openxmlformats.org/markup-compatibility/2006">
              <mc:Choice xmlns:v="urn:schemas-microsoft-com:vml" Requires="v">
                <p:oleObj spid="_x0000_s266276" name="Equation" r:id="rId3" imgW="13716000" imgH="5181600" progId="">
                  <p:embed/>
                </p:oleObj>
              </mc:Choice>
              <mc:Fallback>
                <p:oleObj name="Equation" r:id="rId3" imgW="13716000" imgH="518160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0" y="2133600"/>
                        <a:ext cx="128905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12"/>
          <p:cNvGraphicFramePr>
            <a:graphicFrameLocks noChangeAspect="1"/>
          </p:cNvGraphicFramePr>
          <p:nvPr/>
        </p:nvGraphicFramePr>
        <p:xfrm>
          <a:off x="1295400" y="2133600"/>
          <a:ext cx="2179638" cy="512763"/>
        </p:xfrm>
        <a:graphic>
          <a:graphicData uri="http://schemas.openxmlformats.org/presentationml/2006/ole">
            <mc:AlternateContent xmlns:mc="http://schemas.openxmlformats.org/markup-compatibility/2006">
              <mc:Choice xmlns:v="urn:schemas-microsoft-com:vml" Requires="v">
                <p:oleObj spid="_x0000_s266277" name="Equation" r:id="rId5" imgW="21945600" imgH="5181600" progId="">
                  <p:embed/>
                </p:oleObj>
              </mc:Choice>
              <mc:Fallback>
                <p:oleObj name="Equation" r:id="rId5" imgW="21945600" imgH="5181600"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133600"/>
                        <a:ext cx="2179638"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1" name="Text Box 13"/>
          <p:cNvSpPr txBox="1">
            <a:spLocks noChangeArrowheads="1"/>
          </p:cNvSpPr>
          <p:nvPr/>
        </p:nvSpPr>
        <p:spPr bwMode="auto">
          <a:xfrm>
            <a:off x="762000" y="2620963"/>
            <a:ext cx="7924800" cy="1117600"/>
          </a:xfrm>
          <a:prstGeom prst="rect">
            <a:avLst/>
          </a:prstGeom>
          <a:noFill/>
          <a:ln w="9525">
            <a:noFill/>
            <a:miter lim="800000"/>
          </a:ln>
        </p:spPr>
        <p:txBody>
          <a:bodyPr>
            <a:spAutoFit/>
          </a:bodyPr>
          <a:lstStyle/>
          <a:p>
            <a:pPr>
              <a:lnSpc>
                <a:spcPct val="120000"/>
              </a:lnSpc>
            </a:pPr>
            <a:r>
              <a:rPr lang="en-US" altLang="zh-CN" sz="2800" b="1">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可选用二极管</a:t>
            </a:r>
            <a:r>
              <a:rPr lang="en-US" altLang="zh-CN" sz="2800" b="1">
                <a:latin typeface="Franklin Gothic Book" panose="020B0503020102020204" pitchFamily="34" charset="0"/>
                <a:ea typeface="华文楷体" panose="02010600040101010101" pitchFamily="2" charset="-122"/>
              </a:rPr>
              <a:t>2CZ11C</a:t>
            </a:r>
            <a:r>
              <a:rPr lang="zh-CN" altLang="en-US" sz="2800" b="1">
                <a:latin typeface="Franklin Gothic Book" panose="020B0503020102020204" pitchFamily="34" charset="0"/>
                <a:ea typeface="华文楷体" panose="02010600040101010101" pitchFamily="2" charset="-122"/>
              </a:rPr>
              <a:t>，其最大整流电流为</a:t>
            </a:r>
            <a:r>
              <a:rPr lang="en-US" altLang="zh-CN" sz="2800" b="1">
                <a:latin typeface="Franklin Gothic Book" panose="020B0503020102020204" pitchFamily="34" charset="0"/>
                <a:ea typeface="华文楷体" panose="02010600040101010101" pitchFamily="2" charset="-122"/>
              </a:rPr>
              <a:t>1A</a:t>
            </a:r>
            <a:r>
              <a:rPr lang="zh-CN" altLang="en-US" sz="2800" b="1">
                <a:latin typeface="Franklin Gothic Book" panose="020B0503020102020204" pitchFamily="34" charset="0"/>
                <a:ea typeface="华文楷体" panose="02010600040101010101" pitchFamily="2" charset="-122"/>
              </a:rPr>
              <a:t>，反向工作峰值电压为</a:t>
            </a:r>
            <a:r>
              <a:rPr lang="en-US" altLang="zh-CN" sz="2800" b="1">
                <a:latin typeface="Franklin Gothic Book" panose="020B0503020102020204" pitchFamily="34" charset="0"/>
                <a:ea typeface="华文楷体" panose="02010600040101010101" pitchFamily="2" charset="-122"/>
              </a:rPr>
              <a:t>300V</a:t>
            </a:r>
            <a:r>
              <a:rPr lang="zh-CN" altLang="en-US" sz="2800" b="1">
                <a:latin typeface="Franklin Gothic Book" panose="020B0503020102020204" pitchFamily="34" charset="0"/>
                <a:ea typeface="华文楷体" panose="02010600040101010101" pitchFamily="2" charset="-122"/>
              </a:rPr>
              <a:t>。</a:t>
            </a:r>
            <a:endParaRPr lang="zh-CN" altLang="en-US" sz="2800" b="1">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61"/>
                                        </p:tgtEl>
                                        <p:attrNameLst>
                                          <p:attrName>style.visibility</p:attrName>
                                        </p:attrNameLst>
                                      </p:cBhvr>
                                      <p:to>
                                        <p:strVal val="visible"/>
                                      </p:to>
                                    </p:set>
                                    <p:animEffect transition="in" filter="wipe(left)">
                                      <p:cBhvr>
                                        <p:cTn id="7" dur="500"/>
                                        <p:tgtEl>
                                          <p:spTgt spid="532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wipe(left)">
                                      <p:cBhvr>
                                        <p:cTn id="12" dur="500"/>
                                        <p:tgtEl>
                                          <p:spTgt spid="5325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3254"/>
                                        </p:tgtEl>
                                        <p:attrNameLst>
                                          <p:attrName>style.visibility</p:attrName>
                                        </p:attrNameLst>
                                      </p:cBhvr>
                                      <p:to>
                                        <p:strVal val="visible"/>
                                      </p:to>
                                    </p:set>
                                    <p:animEffect transition="in" filter="wipe(left)">
                                      <p:cBhvr>
                                        <p:cTn id="16" dur="500"/>
                                        <p:tgtEl>
                                          <p:spTgt spid="532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3256"/>
                                        </p:tgtEl>
                                        <p:attrNameLst>
                                          <p:attrName>style.visibility</p:attrName>
                                        </p:attrNameLst>
                                      </p:cBhvr>
                                      <p:to>
                                        <p:strVal val="visible"/>
                                      </p:to>
                                    </p:set>
                                    <p:animEffect transition="in" filter="wipe(left)">
                                      <p:cBhvr>
                                        <p:cTn id="21" dur="500"/>
                                        <p:tgtEl>
                                          <p:spTgt spid="532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3255"/>
                                        </p:tgtEl>
                                        <p:attrNameLst>
                                          <p:attrName>style.visibility</p:attrName>
                                        </p:attrNameLst>
                                      </p:cBhvr>
                                      <p:to>
                                        <p:strVal val="visible"/>
                                      </p:to>
                                    </p:set>
                                    <p:animEffect transition="in" filter="wipe(left)">
                                      <p:cBhvr>
                                        <p:cTn id="26" dur="500"/>
                                        <p:tgtEl>
                                          <p:spTgt spid="532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3257"/>
                                        </p:tgtEl>
                                        <p:attrNameLst>
                                          <p:attrName>style.visibility</p:attrName>
                                        </p:attrNameLst>
                                      </p:cBhvr>
                                      <p:to>
                                        <p:strVal val="visible"/>
                                      </p:to>
                                    </p:set>
                                    <p:animEffect transition="in" filter="wipe(left)">
                                      <p:cBhvr>
                                        <p:cTn id="31"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utoUpdateAnimBg="0"/>
      <p:bldP spid="53256" grpId="0" autoUpdateAnimBg="0"/>
      <p:bldP spid="53257" grpId="0" autoUpdateAnimBg="0"/>
      <p:bldP spid="53258" grpId="0" autoUpdateAnimBg="0"/>
      <p:bldP spid="53261"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ctrTitle"/>
          </p:nvPr>
        </p:nvSpPr>
        <p:spPr>
          <a:xfrm>
            <a:off x="2667000" y="381000"/>
            <a:ext cx="3733800" cy="838200"/>
          </a:xfrm>
        </p:spPr>
        <p:txBody>
          <a:bodyPr rtlCol="0">
            <a:normAutofit/>
          </a:bodyPr>
          <a:lstStyle/>
          <a:p>
            <a:pPr eaLnBrk="1" fontAlgn="auto" hangingPunct="1">
              <a:spcAft>
                <a:spcPts val="0"/>
              </a:spcAft>
              <a:defRPr/>
            </a:pPr>
            <a:r>
              <a:rPr lang="en-US" altLang="zh-CN" sz="4000" b="1">
                <a:solidFill>
                  <a:srgbClr val="CC0000"/>
                </a:solidFill>
                <a:effectLst>
                  <a:outerShdw blurRad="38100" dist="38100" dir="2700000" algn="tl">
                    <a:srgbClr val="C0C0C0"/>
                  </a:outerShdw>
                </a:effectLst>
                <a:ea typeface="华文新魏" panose="02010800040101010101" pitchFamily="2" charset="-122"/>
              </a:rPr>
              <a:t>18.2</a:t>
            </a:r>
            <a:r>
              <a:rPr lang="en-US" altLang="zh-CN"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滤波器</a:t>
            </a:r>
            <a:endPar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graphicFrame>
        <p:nvGraphicFramePr>
          <p:cNvPr id="24579" name="Object 3"/>
          <p:cNvGraphicFramePr>
            <a:graphicFrameLocks noChangeAspect="1"/>
          </p:cNvGraphicFramePr>
          <p:nvPr/>
        </p:nvGraphicFramePr>
        <p:xfrm>
          <a:off x="4514850" y="3889375"/>
          <a:ext cx="112713" cy="214313"/>
        </p:xfrm>
        <a:graphic>
          <a:graphicData uri="http://schemas.openxmlformats.org/presentationml/2006/ole">
            <mc:AlternateContent xmlns:mc="http://schemas.openxmlformats.org/markup-compatibility/2006">
              <mc:Choice xmlns:v="urn:schemas-microsoft-com:vml" Requires="v">
                <p:oleObj spid="_x0000_s267277" name="公式" r:id="rId1" imgW="114300" imgH="215900" progId="Equation.3">
                  <p:embed/>
                </p:oleObj>
              </mc:Choice>
              <mc:Fallback>
                <p:oleObj name="公式" r:id="rId1" imgW="114300" imgH="2159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3889375"/>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2" name="Rectangle 4"/>
          <p:cNvSpPr>
            <a:spLocks noChangeArrowheads="1"/>
          </p:cNvSpPr>
          <p:nvPr/>
        </p:nvSpPr>
        <p:spPr bwMode="auto">
          <a:xfrm>
            <a:off x="533400" y="1330325"/>
            <a:ext cx="8153400" cy="4537075"/>
          </a:xfrm>
          <a:prstGeom prst="rect">
            <a:avLst/>
          </a:prstGeom>
          <a:noFill/>
          <a:ln w="38100">
            <a:noFill/>
            <a:miter lim="800000"/>
          </a:ln>
          <a:effectLst/>
        </p:spPr>
        <p:txBody>
          <a:bodyPr anchor="ctr">
            <a:spAutoFit/>
          </a:bodyPr>
          <a:lstStyle/>
          <a:p>
            <a:pPr fontAlgn="auto">
              <a:lnSpc>
                <a:spcPct val="130000"/>
              </a:lnSpc>
              <a:spcBef>
                <a:spcPts val="0"/>
              </a:spcBef>
              <a:spcAft>
                <a:spcPts val="0"/>
              </a:spcAft>
              <a:defRPr/>
            </a:pPr>
            <a:r>
              <a:rPr lang="en-US" altLang="zh-CN" sz="2800" b="1">
                <a:latin typeface="宋体" panose="02010600030101010101" pitchFamily="2" charset="-122"/>
                <a:ea typeface="+mn-ea"/>
              </a:rPr>
              <a:t>  </a:t>
            </a:r>
            <a:r>
              <a:rPr lang="zh-CN" altLang="en-US" sz="2800" b="1">
                <a:latin typeface="+mn-lt"/>
                <a:ea typeface="+mn-ea"/>
              </a:rPr>
              <a:t>交流电压经整流电路整流后输出的是脉动直流，其中既有直流成份又有交流成份。</a:t>
            </a:r>
            <a:endParaRPr lang="zh-CN" altLang="en-US" sz="2800" b="1">
              <a:latin typeface="+mn-lt"/>
              <a:ea typeface="+mn-ea"/>
            </a:endParaRPr>
          </a:p>
          <a:p>
            <a:pPr fontAlgn="auto">
              <a:lnSpc>
                <a:spcPct val="13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b="1">
                <a:solidFill>
                  <a:srgbClr val="CC0000"/>
                </a:solidFill>
                <a:effectLst>
                  <a:outerShdw blurRad="38100" dist="38100" dir="2700000" algn="tl">
                    <a:srgbClr val="C0C0C0"/>
                  </a:outerShdw>
                </a:effectLst>
                <a:latin typeface="+mn-lt"/>
                <a:ea typeface="+mn-ea"/>
              </a:rPr>
              <a:t>滤波原理：</a:t>
            </a:r>
            <a:r>
              <a:rPr lang="zh-CN" altLang="en-US" sz="2800" b="1">
                <a:latin typeface="+mn-lt"/>
                <a:ea typeface="+mn-ea"/>
              </a:rPr>
              <a:t>滤波电路利用储能元件电容两端的电压</a:t>
            </a:r>
            <a:r>
              <a:rPr lang="en-US" altLang="zh-CN" sz="2800" b="1">
                <a:latin typeface="+mn-lt"/>
                <a:ea typeface="+mn-ea"/>
              </a:rPr>
              <a:t>(</a:t>
            </a:r>
            <a:r>
              <a:rPr lang="zh-CN" altLang="en-US" sz="2800" b="1">
                <a:latin typeface="+mn-lt"/>
                <a:ea typeface="+mn-ea"/>
              </a:rPr>
              <a:t>或通过电感中的电流</a:t>
            </a:r>
            <a:r>
              <a:rPr lang="en-US" altLang="zh-CN" sz="2800" b="1">
                <a:latin typeface="+mn-lt"/>
                <a:ea typeface="+mn-ea"/>
              </a:rPr>
              <a:t>)</a:t>
            </a:r>
            <a:r>
              <a:rPr lang="zh-CN" altLang="en-US" sz="2800" b="1">
                <a:latin typeface="+mn-lt"/>
                <a:ea typeface="+mn-ea"/>
              </a:rPr>
              <a:t>不能突变的特性</a:t>
            </a:r>
            <a:r>
              <a:rPr lang="en-US" altLang="zh-CN" sz="2800" b="1">
                <a:latin typeface="+mn-lt"/>
                <a:ea typeface="+mn-ea"/>
              </a:rPr>
              <a:t>, </a:t>
            </a:r>
            <a:r>
              <a:rPr lang="zh-CN" altLang="en-US" sz="2800" b="1">
                <a:latin typeface="+mn-lt"/>
                <a:ea typeface="+mn-ea"/>
              </a:rPr>
              <a:t>滤掉整流电路输出电压中的交流成份，保留其直流成份，达到平滑输出电压波形的目的。</a:t>
            </a:r>
            <a:endParaRPr lang="zh-CN" altLang="en-US" sz="2800" b="1">
              <a:latin typeface="+mn-lt"/>
              <a:ea typeface="+mn-ea"/>
            </a:endParaRPr>
          </a:p>
          <a:p>
            <a:pPr fontAlgn="auto">
              <a:lnSpc>
                <a:spcPct val="130000"/>
              </a:lnSpc>
              <a:spcBef>
                <a:spcPts val="0"/>
              </a:spcBef>
              <a:spcAft>
                <a:spcPts val="0"/>
              </a:spcAft>
              <a:defRPr/>
            </a:pPr>
            <a:r>
              <a:rPr lang="zh-CN" altLang="en-US" sz="2800" b="1">
                <a:solidFill>
                  <a:srgbClr val="CC0000"/>
                </a:solidFill>
                <a:latin typeface="+mn-lt"/>
                <a:ea typeface="+mn-ea"/>
              </a:rPr>
              <a:t>  方法：</a:t>
            </a:r>
            <a:r>
              <a:rPr lang="zh-CN" altLang="en-US" sz="2800" b="1">
                <a:latin typeface="+mn-lt"/>
                <a:ea typeface="+mn-ea"/>
              </a:rPr>
              <a:t>将电容与负载</a:t>
            </a:r>
            <a:r>
              <a:rPr lang="en-US" altLang="zh-CN" sz="2800" b="1" i="1">
                <a:latin typeface="+mn-lt"/>
                <a:ea typeface="+mn-ea"/>
              </a:rPr>
              <a:t>R</a:t>
            </a:r>
            <a:r>
              <a:rPr lang="en-US" altLang="zh-CN" sz="2800" b="1" baseline="-25000">
                <a:latin typeface="+mn-lt"/>
                <a:ea typeface="+mn-ea"/>
              </a:rPr>
              <a:t>L</a:t>
            </a:r>
            <a:r>
              <a:rPr lang="zh-CN" altLang="en-US" sz="2800" b="1">
                <a:latin typeface="+mn-lt"/>
                <a:ea typeface="+mn-ea"/>
              </a:rPr>
              <a:t>并联</a:t>
            </a:r>
            <a:r>
              <a:rPr lang="en-US" altLang="zh-CN" sz="2800" b="1">
                <a:latin typeface="宋体" panose="02010600030101010101" pitchFamily="2" charset="-122"/>
                <a:ea typeface="+mn-ea"/>
              </a:rPr>
              <a:t>(</a:t>
            </a:r>
            <a:r>
              <a:rPr lang="zh-CN" altLang="en-US" sz="2800" b="1">
                <a:latin typeface="+mn-lt"/>
                <a:ea typeface="+mn-ea"/>
              </a:rPr>
              <a:t>或将电感与负载</a:t>
            </a:r>
            <a:r>
              <a:rPr lang="en-US" altLang="zh-CN" sz="2800" b="1" i="1">
                <a:latin typeface="+mn-lt"/>
                <a:ea typeface="+mn-ea"/>
              </a:rPr>
              <a:t>R</a:t>
            </a:r>
            <a:r>
              <a:rPr lang="en-US" altLang="zh-CN" sz="2800" b="1" baseline="-25000">
                <a:latin typeface="+mn-lt"/>
                <a:ea typeface="+mn-ea"/>
              </a:rPr>
              <a:t>L</a:t>
            </a:r>
            <a:r>
              <a:rPr lang="zh-CN" altLang="en-US" sz="2800" b="1">
                <a:latin typeface="+mn-lt"/>
                <a:ea typeface="+mn-ea"/>
              </a:rPr>
              <a:t>串联</a:t>
            </a:r>
            <a:r>
              <a:rPr lang="en-US" altLang="zh-CN" sz="2800" b="1">
                <a:latin typeface="宋体" panose="02010600030101010101" pitchFamily="2" charset="-122"/>
                <a:ea typeface="+mn-ea"/>
              </a:rPr>
              <a:t>)</a:t>
            </a:r>
            <a:r>
              <a:rPr lang="zh-CN" altLang="en-US" sz="2800" b="1">
                <a:latin typeface="宋体" panose="02010600030101010101" pitchFamily="2" charset="-122"/>
                <a:ea typeface="+mn-ea"/>
              </a:rPr>
              <a:t>。</a:t>
            </a:r>
            <a:endParaRPr lang="zh-CN" altLang="en-US" sz="2800" b="1">
              <a:latin typeface="宋体" panose="02010600030101010101" pitchFamily="2" charset="-122"/>
              <a:ea typeface="+mn-ea"/>
            </a:endParaRPr>
          </a:p>
        </p:txBody>
      </p:sp>
      <p:grpSp>
        <p:nvGrpSpPr>
          <p:cNvPr id="24581" name="Group 5"/>
          <p:cNvGrpSpPr/>
          <p:nvPr/>
        </p:nvGrpSpPr>
        <p:grpSpPr bwMode="auto">
          <a:xfrm>
            <a:off x="1447800" y="1133475"/>
            <a:ext cx="6410325" cy="161925"/>
            <a:chOff x="672" y="672"/>
            <a:chExt cx="4038" cy="102"/>
          </a:xfrm>
        </p:grpSpPr>
        <p:pic>
          <p:nvPicPr>
            <p:cNvPr id="24582" name="Picture 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1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1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1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1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4" name="Group 18"/>
            <p:cNvGrpSpPr/>
            <p:nvPr/>
          </p:nvGrpSpPr>
          <p:grpSpPr bwMode="auto">
            <a:xfrm>
              <a:off x="1824" y="672"/>
              <a:ext cx="2886" cy="102"/>
              <a:chOff x="2298" y="3606"/>
              <a:chExt cx="2886" cy="102"/>
            </a:xfrm>
          </p:grpSpPr>
          <p:pic>
            <p:nvPicPr>
              <p:cNvPr id="24595" name="Picture 1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2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2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2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2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2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2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2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2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4" name="Picture 2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2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3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3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3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3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3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1" name="Picture 3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3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3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3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5" name="Picture 3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6" name="Picture 4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4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8" name="Picture 4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4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4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4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2" name="Picture 4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4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4" name="Picture 4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wipe(left)">
                                      <p:cBhvr>
                                        <p:cTn id="7"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ctrTitle"/>
          </p:nvPr>
        </p:nvSpPr>
        <p:spPr>
          <a:xfrm>
            <a:off x="228600" y="381000"/>
            <a:ext cx="4191000" cy="914400"/>
          </a:xfrm>
        </p:spPr>
        <p:txBody>
          <a:bodyPr rtlCol="0">
            <a:normAutofit fontScale="90000"/>
          </a:bodyPr>
          <a:lstStyle/>
          <a:p>
            <a:pPr eaLnBrk="1" fontAlgn="auto" hangingPunct="1">
              <a:lnSpc>
                <a:spcPct val="110000"/>
              </a:lnSpc>
              <a:spcAft>
                <a:spcPts val="0"/>
              </a:spcAft>
              <a:defRPr/>
            </a:pPr>
            <a:r>
              <a:rPr lang="en-US" altLang="zh-CN" sz="2800" b="1">
                <a:solidFill>
                  <a:srgbClr val="000099"/>
                </a:solidFill>
                <a:effectLst>
                  <a:outerShdw blurRad="38100" dist="38100" dir="2700000" algn="tl">
                    <a:srgbClr val="C0C0C0"/>
                  </a:outerShdw>
                </a:effectLst>
              </a:rPr>
              <a:t>   </a:t>
            </a:r>
            <a:r>
              <a:rPr lang="en-US" altLang="zh-CN" sz="3200" b="1">
                <a:solidFill>
                  <a:srgbClr val="000099"/>
                </a:solidFill>
                <a:effectLst>
                  <a:outerShdw blurRad="38100" dist="38100" dir="2700000" algn="tl">
                    <a:srgbClr val="C0C0C0"/>
                  </a:outerShdw>
                </a:effectLst>
              </a:rPr>
              <a:t>18.2.1  </a:t>
            </a:r>
            <a:r>
              <a:rPr lang="zh-CN" altLang="en-US" sz="3200" b="1">
                <a:solidFill>
                  <a:srgbClr val="000099"/>
                </a:solidFill>
                <a:effectLst>
                  <a:outerShdw blurRad="38100" dist="38100" dir="2700000" algn="tl">
                    <a:srgbClr val="C0C0C0"/>
                  </a:outerShdw>
                </a:effectLst>
              </a:rPr>
              <a:t>电容滤波器</a:t>
            </a:r>
            <a:br>
              <a:rPr lang="zh-CN" altLang="en-US" sz="2800" b="1">
                <a:solidFill>
                  <a:srgbClr val="000099"/>
                </a:solidFill>
                <a:effectLst>
                  <a:outerShdw blurRad="38100" dist="38100" dir="2700000" algn="tl">
                    <a:srgbClr val="C0C0C0"/>
                  </a:outerShdw>
                </a:effectLst>
              </a:rPr>
            </a:br>
            <a:r>
              <a:rPr lang="zh-CN" altLang="en-US" sz="2800" b="1">
                <a:solidFill>
                  <a:srgbClr val="000099"/>
                </a:solidFill>
                <a:effectLst>
                  <a:outerShdw blurRad="38100" dist="38100" dir="2700000" algn="tl">
                    <a:srgbClr val="C0C0C0"/>
                  </a:outerShdw>
                </a:effectLst>
              </a:rPr>
              <a:t>   </a:t>
            </a:r>
            <a:r>
              <a:rPr lang="en-US" altLang="zh-CN" sz="2800" b="1">
                <a:solidFill>
                  <a:srgbClr val="CC0000"/>
                </a:solidFill>
                <a:effectLst>
                  <a:outerShdw blurRad="38100" dist="38100" dir="2700000" algn="tl">
                    <a:srgbClr val="C0C0C0"/>
                  </a:outerShdw>
                </a:effectLst>
              </a:rPr>
              <a:t>1. </a:t>
            </a:r>
            <a:r>
              <a:rPr lang="zh-CN" altLang="en-US" sz="2800" b="1">
                <a:solidFill>
                  <a:srgbClr val="CC0000"/>
                </a:solidFill>
                <a:effectLst>
                  <a:outerShdw blurRad="38100" dist="38100" dir="2700000" algn="tl">
                    <a:srgbClr val="C0C0C0"/>
                  </a:outerShdw>
                </a:effectLst>
              </a:rPr>
              <a:t>电路结构</a:t>
            </a:r>
            <a:endParaRPr lang="zh-CN" altLang="en-US" sz="2800" b="1">
              <a:solidFill>
                <a:srgbClr val="CC0000"/>
              </a:solidFill>
              <a:effectLst>
                <a:outerShdw blurRad="38100" dist="38100" dir="2700000" algn="tl">
                  <a:srgbClr val="C0C0C0"/>
                </a:outerShdw>
              </a:effectLst>
            </a:endParaRPr>
          </a:p>
        </p:txBody>
      </p:sp>
      <p:sp>
        <p:nvSpPr>
          <p:cNvPr id="64515" name="Rectangle 3"/>
          <p:cNvSpPr>
            <a:spLocks noGrp="1" noChangeArrowheads="1"/>
          </p:cNvSpPr>
          <p:nvPr>
            <p:ph type="subTitle" idx="1"/>
          </p:nvPr>
        </p:nvSpPr>
        <p:spPr>
          <a:xfrm>
            <a:off x="533400" y="3581400"/>
            <a:ext cx="2819400" cy="6096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工作原理</a:t>
            </a:r>
            <a:endParaRPr lang="zh-CN" altLang="en-US" sz="2800" b="1">
              <a:solidFill>
                <a:srgbClr val="CC0000"/>
              </a:solidFill>
              <a:effectLst>
                <a:outerShdw blurRad="38100" dist="38100" dir="2700000" algn="tl">
                  <a:srgbClr val="C0C0C0"/>
                </a:outerShdw>
              </a:effectLst>
            </a:endParaRPr>
          </a:p>
        </p:txBody>
      </p:sp>
      <p:sp>
        <p:nvSpPr>
          <p:cNvPr id="64516" name="Rectangle 4"/>
          <p:cNvSpPr>
            <a:spLocks noChangeArrowheads="1"/>
          </p:cNvSpPr>
          <p:nvPr/>
        </p:nvSpPr>
        <p:spPr bwMode="auto">
          <a:xfrm>
            <a:off x="304800" y="4083050"/>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800" b="1" i="1">
                <a:solidFill>
                  <a:schemeClr val="bg1"/>
                </a:solidFill>
                <a:latin typeface="Franklin Gothic Book" panose="020B0503020102020204" pitchFamily="34" charset="0"/>
                <a:ea typeface="华文楷体" panose="02010600040101010101" pitchFamily="2" charset="-122"/>
              </a:rPr>
              <a:t>     </a:t>
            </a:r>
            <a:r>
              <a:rPr lang="en-US" altLang="zh-CN" sz="2800" b="1" i="1">
                <a:latin typeface="Franklin Gothic Book" panose="020B0503020102020204" pitchFamily="34" charset="0"/>
                <a:ea typeface="华文楷体" panose="02010600040101010101" pitchFamily="2" charset="-122"/>
              </a:rPr>
              <a:t>u </a:t>
            </a:r>
            <a:r>
              <a:rPr lang="en-US" altLang="zh-CN" sz="2800" b="1">
                <a:latin typeface="Franklin Gothic Book" panose="020B0503020102020204" pitchFamily="34" charset="0"/>
                <a:ea typeface="华文楷体" panose="02010600040101010101" pitchFamily="2" charset="-122"/>
              </a:rPr>
              <a:t>&gt;</a:t>
            </a:r>
            <a:r>
              <a:rPr lang="en-US" altLang="zh-CN" sz="2800" b="1" i="1">
                <a:latin typeface="Franklin Gothic Book" panose="020B0503020102020204" pitchFamily="34" charset="0"/>
                <a:ea typeface="华文楷体" panose="02010600040101010101" pitchFamily="2" charset="-122"/>
              </a:rPr>
              <a:t>u</a:t>
            </a:r>
            <a:r>
              <a:rPr lang="en-US" altLang="zh-CN" b="1" baseline="-25000">
                <a:latin typeface="Franklin Gothic Book" panose="020B0503020102020204" pitchFamily="34" charset="0"/>
                <a:ea typeface="华文楷体" panose="02010600040101010101" pitchFamily="2" charset="-122"/>
              </a:rPr>
              <a:t>C</a:t>
            </a:r>
            <a:r>
              <a:rPr lang="zh-CN" altLang="en-US" sz="2800" b="1">
                <a:latin typeface="Franklin Gothic Book" panose="020B0503020102020204" pitchFamily="34" charset="0"/>
                <a:ea typeface="华文楷体" panose="02010600040101010101" pitchFamily="2" charset="-122"/>
              </a:rPr>
              <a:t>时，二极管导通，</a:t>
            </a:r>
            <a:r>
              <a:rPr lang="zh-CN" altLang="zh-CN" sz="2800" b="1">
                <a:latin typeface="Franklin Gothic Book" panose="020B0503020102020204" pitchFamily="34" charset="0"/>
                <a:ea typeface="华文楷体" panose="02010600040101010101" pitchFamily="2" charset="-122"/>
              </a:rPr>
              <a:t>电源在给负载</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r>
              <a:rPr lang="zh-CN" altLang="zh-CN" sz="2800" b="1">
                <a:latin typeface="Franklin Gothic Book" panose="020B0503020102020204" pitchFamily="34" charset="0"/>
                <a:ea typeface="华文楷体" panose="02010600040101010101" pitchFamily="2" charset="-122"/>
              </a:rPr>
              <a:t>供电的同时也给电容充电， </a:t>
            </a:r>
            <a:r>
              <a:rPr lang="en-US" altLang="zh-CN" sz="2800" b="1" i="1">
                <a:latin typeface="Franklin Gothic Book" panose="020B0503020102020204" pitchFamily="34" charset="0"/>
                <a:ea typeface="华文楷体" panose="02010600040101010101" pitchFamily="2" charset="-122"/>
              </a:rPr>
              <a:t>u</a:t>
            </a:r>
            <a:r>
              <a:rPr lang="en-US" altLang="zh-CN" b="1" i="1" baseline="-25000">
                <a:latin typeface="Franklin Gothic Book" panose="020B0503020102020204" pitchFamily="34" charset="0"/>
                <a:ea typeface="华文楷体" panose="02010600040101010101" pitchFamily="2" charset="-122"/>
              </a:rPr>
              <a:t>C</a:t>
            </a:r>
            <a:r>
              <a:rPr lang="en-US" altLang="zh-CN" sz="2800" b="1" baseline="-25000">
                <a:latin typeface="Franklin Gothic Book" panose="020B0503020102020204" pitchFamily="34" charset="0"/>
                <a:ea typeface="华文楷体" panose="02010600040101010101" pitchFamily="2" charset="-122"/>
              </a:rPr>
              <a:t> </a:t>
            </a:r>
            <a:r>
              <a:rPr lang="zh-CN" altLang="zh-CN" sz="2800" b="1">
                <a:latin typeface="Franklin Gothic Book" panose="020B0503020102020204" pitchFamily="34" charset="0"/>
                <a:ea typeface="华文楷体" panose="02010600040101010101" pitchFamily="2" charset="-122"/>
              </a:rPr>
              <a:t>增加，</a:t>
            </a:r>
            <a:r>
              <a:rPr lang="en-US" altLang="zh-CN" sz="2800" b="1" i="1">
                <a:solidFill>
                  <a:srgbClr val="000099"/>
                </a:solidFill>
                <a:latin typeface="Franklin Gothic Book" panose="020B0503020102020204" pitchFamily="34" charset="0"/>
                <a:ea typeface="楷体_GB2312" pitchFamily="49" charset="-122"/>
              </a:rPr>
              <a:t>u</a:t>
            </a:r>
            <a:r>
              <a:rPr lang="en-US" altLang="zh-CN" sz="3200" b="1" baseline="-25000">
                <a:solidFill>
                  <a:srgbClr val="000099"/>
                </a:solidFill>
                <a:latin typeface="Franklin Gothic Book" panose="020B0503020102020204" pitchFamily="34" charset="0"/>
                <a:ea typeface="楷体_GB2312" pitchFamily="49" charset="-122"/>
              </a:rPr>
              <a:t>o</a:t>
            </a:r>
            <a:r>
              <a:rPr lang="en-US" altLang="zh-CN" sz="2800" b="1" i="1">
                <a:solidFill>
                  <a:srgbClr val="000099"/>
                </a:solidFill>
                <a:latin typeface="Franklin Gothic Book" panose="020B0503020102020204" pitchFamily="34" charset="0"/>
                <a:ea typeface="楷体_GB2312" pitchFamily="49" charset="-122"/>
              </a:rPr>
              <a:t>=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b="1" baseline="-25000">
                <a:latin typeface="Franklin Gothic Book" panose="020B0503020102020204" pitchFamily="34" charset="0"/>
                <a:ea typeface="华文楷体" panose="02010600040101010101" pitchFamily="2" charset="-122"/>
              </a:rPr>
              <a:t>C</a:t>
            </a:r>
            <a:r>
              <a:rPr lang="en-US" altLang="zh-CN" sz="2800" b="1" baseline="-25000">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a:t>
            </a:r>
            <a:endParaRPr lang="zh-CN" altLang="en-US" sz="2800" b="1">
              <a:latin typeface="Franklin Gothic Book" panose="020B0503020102020204" pitchFamily="34" charset="0"/>
              <a:ea typeface="华文楷体" panose="02010600040101010101" pitchFamily="2" charset="-122"/>
            </a:endParaRPr>
          </a:p>
        </p:txBody>
      </p:sp>
      <p:sp>
        <p:nvSpPr>
          <p:cNvPr id="64517" name="Rectangle 5"/>
          <p:cNvSpPr>
            <a:spLocks noChangeArrowheads="1"/>
          </p:cNvSpPr>
          <p:nvPr/>
        </p:nvSpPr>
        <p:spPr bwMode="auto">
          <a:xfrm>
            <a:off x="381000" y="4910138"/>
            <a:ext cx="8305800" cy="1031875"/>
          </a:xfrm>
          <a:prstGeom prst="rect">
            <a:avLst/>
          </a:prstGeom>
          <a:noFill/>
          <a:ln w="9525">
            <a:noFill/>
            <a:miter lim="800000"/>
          </a:ln>
          <a:effectLst/>
        </p:spPr>
        <p:txBody>
          <a:bodyPr anchor="ctr">
            <a:spAutoFit/>
          </a:bodyPr>
          <a:lstStyle/>
          <a:p>
            <a:pPr fontAlgn="auto">
              <a:lnSpc>
                <a:spcPct val="110000"/>
              </a:lnSpc>
              <a:spcBef>
                <a:spcPts val="0"/>
              </a:spcBef>
              <a:spcAft>
                <a:spcPts val="0"/>
              </a:spcAft>
              <a:defRPr/>
            </a:pPr>
            <a:r>
              <a:rPr lang="en-US" altLang="zh-CN" sz="2800" b="1" i="1">
                <a:solidFill>
                  <a:srgbClr val="000099"/>
                </a:solidFill>
                <a:latin typeface="+mn-lt"/>
                <a:ea typeface="+mn-ea"/>
              </a:rPr>
              <a:t>    </a:t>
            </a:r>
            <a:r>
              <a:rPr lang="en-US" altLang="zh-CN" sz="2800" b="1" i="1">
                <a:solidFill>
                  <a:srgbClr val="000099"/>
                </a:solidFill>
                <a:effectLst>
                  <a:outerShdw blurRad="38100" dist="38100" dir="2700000" algn="tl">
                    <a:srgbClr val="C0C0C0"/>
                  </a:outerShdw>
                </a:effectLst>
                <a:latin typeface="+mn-lt"/>
                <a:ea typeface="+mn-ea"/>
              </a:rPr>
              <a:t>u</a:t>
            </a:r>
            <a:r>
              <a:rPr lang="en-US" altLang="zh-CN" sz="2800" b="1">
                <a:solidFill>
                  <a:srgbClr val="000099"/>
                </a:solidFill>
                <a:effectLst>
                  <a:outerShdw blurRad="38100" dist="38100" dir="2700000" algn="tl">
                    <a:srgbClr val="C0C0C0"/>
                  </a:outerShdw>
                </a:effectLst>
                <a:latin typeface="+mn-lt"/>
                <a:ea typeface="+mn-ea"/>
              </a:rPr>
              <a:t> &lt;</a:t>
            </a:r>
            <a:r>
              <a:rPr lang="en-US" altLang="zh-CN" sz="2800" b="1" i="1">
                <a:solidFill>
                  <a:srgbClr val="000099"/>
                </a:solidFill>
                <a:effectLst>
                  <a:outerShdw blurRad="38100" dist="38100" dir="2700000" algn="tl">
                    <a:srgbClr val="C0C0C0"/>
                  </a:outerShdw>
                </a:effectLst>
                <a:latin typeface="+mn-lt"/>
                <a:ea typeface="+mn-ea"/>
              </a:rPr>
              <a:t>u</a:t>
            </a:r>
            <a:r>
              <a:rPr lang="en-US" altLang="zh-CN" b="1" i="1" baseline="-25000">
                <a:latin typeface="+mn-lt"/>
                <a:ea typeface="+mn-ea"/>
              </a:rPr>
              <a:t>C</a:t>
            </a:r>
            <a:r>
              <a:rPr lang="zh-CN" altLang="en-US" sz="2800" b="1">
                <a:solidFill>
                  <a:srgbClr val="000099"/>
                </a:solidFill>
                <a:effectLst>
                  <a:outerShdw blurRad="38100" dist="38100" dir="2700000" algn="tl">
                    <a:srgbClr val="C0C0C0"/>
                  </a:outerShdw>
                </a:effectLst>
                <a:latin typeface="+mn-lt"/>
                <a:ea typeface="+mn-ea"/>
              </a:rPr>
              <a:t>时，二极管截止，电容通过负载</a:t>
            </a:r>
            <a:r>
              <a:rPr lang="en-US" altLang="zh-CN" sz="2800" b="1" i="1">
                <a:solidFill>
                  <a:srgbClr val="000099"/>
                </a:solidFill>
                <a:effectLst>
                  <a:outerShdw blurRad="38100" dist="38100" dir="2700000" algn="tl">
                    <a:srgbClr val="C0C0C0"/>
                  </a:outerShdw>
                </a:effectLst>
                <a:latin typeface="+mn-lt"/>
                <a:ea typeface="+mn-ea"/>
              </a:rPr>
              <a:t>R</a:t>
            </a:r>
            <a:r>
              <a:rPr lang="en-US" altLang="zh-CN" sz="2800" b="1" baseline="-25000">
                <a:solidFill>
                  <a:srgbClr val="000099"/>
                </a:solidFill>
                <a:effectLst>
                  <a:outerShdw blurRad="38100" dist="38100" dir="2700000" algn="tl">
                    <a:srgbClr val="C0C0C0"/>
                  </a:outerShdw>
                </a:effectLst>
                <a:latin typeface="+mn-lt"/>
                <a:ea typeface="+mn-ea"/>
              </a:rPr>
              <a:t>L</a:t>
            </a:r>
            <a:r>
              <a:rPr lang="en-US" altLang="zh-CN" sz="2800" b="1" i="1" baseline="-25000">
                <a:solidFill>
                  <a:srgbClr val="000099"/>
                </a:solidFill>
                <a:effectLst>
                  <a:outerShdw blurRad="38100" dist="38100" dir="2700000" algn="tl">
                    <a:srgbClr val="C0C0C0"/>
                  </a:outerShdw>
                </a:effectLst>
                <a:latin typeface="+mn-lt"/>
                <a:ea typeface="+mn-ea"/>
              </a:rPr>
              <a:t> </a:t>
            </a:r>
            <a:r>
              <a:rPr lang="zh-CN" altLang="en-US" sz="2800" b="1">
                <a:solidFill>
                  <a:srgbClr val="000099"/>
                </a:solidFill>
                <a:effectLst>
                  <a:outerShdw blurRad="38100" dist="38100" dir="2700000" algn="tl">
                    <a:srgbClr val="C0C0C0"/>
                  </a:outerShdw>
                </a:effectLst>
                <a:latin typeface="+mn-lt"/>
                <a:ea typeface="+mn-ea"/>
              </a:rPr>
              <a:t>放电，</a:t>
            </a: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C</a:t>
            </a:r>
            <a:r>
              <a:rPr lang="zh-CN" altLang="en-US" sz="2800" b="1">
                <a:solidFill>
                  <a:srgbClr val="000099"/>
                </a:solidFill>
                <a:effectLst>
                  <a:outerShdw blurRad="38100" dist="38100" dir="2700000" algn="tl">
                    <a:srgbClr val="C0C0C0"/>
                  </a:outerShdw>
                </a:effectLst>
                <a:latin typeface="+mn-lt"/>
                <a:ea typeface="+mn-ea"/>
              </a:rPr>
              <a:t>按指数规律下降， </a:t>
            </a:r>
            <a:r>
              <a:rPr lang="en-US" altLang="zh-CN" sz="2800" b="1" i="1">
                <a:solidFill>
                  <a:srgbClr val="000099"/>
                </a:solidFill>
                <a:effectLst>
                  <a:outerShdw blurRad="38100" dist="38100" dir="2700000" algn="tl">
                    <a:srgbClr val="C0C0C0"/>
                  </a:outerShdw>
                </a:effectLst>
                <a:latin typeface="+mn-lt"/>
                <a:ea typeface="楷体_GB2312" pitchFamily="49" charset="-122"/>
              </a:rPr>
              <a:t>u</a:t>
            </a:r>
            <a:r>
              <a:rPr lang="en-US" altLang="zh-CN" sz="2800" b="1" baseline="-25000">
                <a:solidFill>
                  <a:srgbClr val="000099"/>
                </a:solidFill>
                <a:effectLst>
                  <a:outerShdw blurRad="38100" dist="38100" dir="2700000" algn="tl">
                    <a:srgbClr val="C0C0C0"/>
                  </a:outerShdw>
                </a:effectLst>
                <a:latin typeface="+mn-lt"/>
                <a:ea typeface="楷体_GB2312" pitchFamily="49" charset="-122"/>
              </a:rPr>
              <a:t>o</a:t>
            </a:r>
            <a:r>
              <a:rPr lang="en-US" altLang="zh-CN" sz="2800" b="1" i="1">
                <a:solidFill>
                  <a:srgbClr val="000099"/>
                </a:solidFill>
                <a:effectLst>
                  <a:outerShdw blurRad="38100" dist="38100" dir="2700000" algn="tl">
                    <a:srgbClr val="C0C0C0"/>
                  </a:outerShdw>
                </a:effectLst>
                <a:latin typeface="+mn-lt"/>
                <a:ea typeface="楷体_GB2312" pitchFamily="49" charset="-122"/>
              </a:rPr>
              <a:t>= </a:t>
            </a:r>
            <a:r>
              <a:rPr lang="en-US" altLang="zh-CN" sz="2800" b="1" i="1">
                <a:solidFill>
                  <a:srgbClr val="000099"/>
                </a:solidFill>
                <a:effectLst>
                  <a:outerShdw blurRad="38100" dist="38100" dir="2700000" algn="tl">
                    <a:srgbClr val="C0C0C0"/>
                  </a:outerShdw>
                </a:effectLst>
                <a:latin typeface="+mn-lt"/>
                <a:ea typeface="+mn-ea"/>
              </a:rPr>
              <a:t>u</a:t>
            </a:r>
            <a:r>
              <a:rPr lang="en-US" altLang="zh-CN" b="1" i="1" baseline="-25000">
                <a:latin typeface="+mn-lt"/>
                <a:ea typeface="+mn-ea"/>
              </a:rPr>
              <a:t>C</a:t>
            </a:r>
            <a:r>
              <a:rPr lang="en-US" altLang="zh-CN" sz="2800" b="1" baseline="-25000">
                <a:solidFill>
                  <a:srgbClr val="000099"/>
                </a:solidFill>
                <a:effectLst>
                  <a:outerShdw blurRad="38100" dist="38100" dir="2700000" algn="tl">
                    <a:srgbClr val="C0C0C0"/>
                  </a:outerShdw>
                </a:effectLst>
                <a:latin typeface="+mn-lt"/>
                <a:ea typeface="+mn-ea"/>
              </a:rPr>
              <a:t> </a:t>
            </a:r>
            <a:r>
              <a:rPr lang="zh-CN" altLang="en-US" sz="2800" b="1">
                <a:solidFill>
                  <a:srgbClr val="000099"/>
                </a:solidFill>
                <a:effectLst>
                  <a:outerShdw blurRad="38100" dist="38100" dir="2700000" algn="tl">
                    <a:srgbClr val="C0C0C0"/>
                  </a:outerShdw>
                </a:effectLst>
                <a:latin typeface="+mn-lt"/>
                <a:ea typeface="+mn-ea"/>
              </a:rPr>
              <a:t>。</a:t>
            </a:r>
            <a:endParaRPr lang="zh-CN" altLang="en-US" sz="2800" b="1">
              <a:solidFill>
                <a:srgbClr val="000099"/>
              </a:solidFill>
              <a:effectLst>
                <a:outerShdw blurRad="38100" dist="38100" dir="2700000" algn="tl">
                  <a:srgbClr val="C0C0C0"/>
                </a:outerShdw>
              </a:effectLst>
              <a:latin typeface="+mn-lt"/>
              <a:ea typeface="+mn-ea"/>
            </a:endParaRPr>
          </a:p>
        </p:txBody>
      </p:sp>
      <p:grpSp>
        <p:nvGrpSpPr>
          <p:cNvPr id="2" name="Group 9"/>
          <p:cNvGrpSpPr/>
          <p:nvPr/>
        </p:nvGrpSpPr>
        <p:grpSpPr bwMode="auto">
          <a:xfrm>
            <a:off x="2514600" y="1819275"/>
            <a:ext cx="703263" cy="1381125"/>
            <a:chOff x="1584" y="1146"/>
            <a:chExt cx="443" cy="870"/>
          </a:xfrm>
        </p:grpSpPr>
        <p:sp>
          <p:nvSpPr>
            <p:cNvPr id="25679" name="Text Box 10"/>
            <p:cNvSpPr txBox="1">
              <a:spLocks noChangeArrowheads="1"/>
            </p:cNvSpPr>
            <p:nvPr/>
          </p:nvSpPr>
          <p:spPr bwMode="auto">
            <a:xfrm>
              <a:off x="1728" y="124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25680" name="Text Box 11"/>
            <p:cNvSpPr txBox="1">
              <a:spLocks noChangeArrowheads="1"/>
            </p:cNvSpPr>
            <p:nvPr/>
          </p:nvSpPr>
          <p:spPr bwMode="auto">
            <a:xfrm>
              <a:off x="1584" y="1449"/>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Franklin Gothic Book" panose="020B0503020102020204" pitchFamily="34" charset="0"/>
                  <a:ea typeface="华文楷体" panose="02010600040101010101" pitchFamily="2" charset="-122"/>
                </a:rPr>
                <a:t>C</a:t>
              </a:r>
              <a:endParaRPr lang="en-US" altLang="zh-CN" sz="2800" b="1">
                <a:latin typeface="Franklin Gothic Book" panose="020B0503020102020204" pitchFamily="34" charset="0"/>
                <a:ea typeface="华文楷体" panose="02010600040101010101" pitchFamily="2" charset="-122"/>
              </a:endParaRPr>
            </a:p>
          </p:txBody>
        </p:sp>
        <p:grpSp>
          <p:nvGrpSpPr>
            <p:cNvPr id="25681" name="Group 12"/>
            <p:cNvGrpSpPr/>
            <p:nvPr/>
          </p:nvGrpSpPr>
          <p:grpSpPr bwMode="auto">
            <a:xfrm>
              <a:off x="1845" y="1146"/>
              <a:ext cx="182" cy="870"/>
              <a:chOff x="3662" y="1048"/>
              <a:chExt cx="288" cy="1104"/>
            </a:xfrm>
          </p:grpSpPr>
          <p:sp>
            <p:nvSpPr>
              <p:cNvPr id="25682" name="Line 13"/>
              <p:cNvSpPr>
                <a:spLocks noChangeShapeType="1"/>
              </p:cNvSpPr>
              <p:nvPr/>
            </p:nvSpPr>
            <p:spPr bwMode="auto">
              <a:xfrm>
                <a:off x="3806" y="1048"/>
                <a:ext cx="0" cy="480"/>
              </a:xfrm>
              <a:prstGeom prst="line">
                <a:avLst/>
              </a:prstGeom>
              <a:noFill/>
              <a:ln w="38100">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83" name="Line 14"/>
              <p:cNvSpPr>
                <a:spLocks noChangeShapeType="1"/>
              </p:cNvSpPr>
              <p:nvPr/>
            </p:nvSpPr>
            <p:spPr bwMode="auto">
              <a:xfrm>
                <a:off x="3806" y="1624"/>
                <a:ext cx="0" cy="528"/>
              </a:xfrm>
              <a:prstGeom prst="line">
                <a:avLst/>
              </a:prstGeom>
              <a:noFill/>
              <a:ln w="38100">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84" name="Line 15"/>
              <p:cNvSpPr>
                <a:spLocks noChangeShapeType="1"/>
              </p:cNvSpPr>
              <p:nvPr/>
            </p:nvSpPr>
            <p:spPr bwMode="auto">
              <a:xfrm>
                <a:off x="3662" y="1528"/>
                <a:ext cx="288" cy="0"/>
              </a:xfrm>
              <a:prstGeom prst="line">
                <a:avLst/>
              </a:prstGeom>
              <a:noFill/>
              <a:ln w="38100">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85" name="Line 16"/>
              <p:cNvSpPr>
                <a:spLocks noChangeShapeType="1"/>
              </p:cNvSpPr>
              <p:nvPr/>
            </p:nvSpPr>
            <p:spPr bwMode="auto">
              <a:xfrm>
                <a:off x="3662" y="1624"/>
                <a:ext cx="288" cy="0"/>
              </a:xfrm>
              <a:prstGeom prst="line">
                <a:avLst/>
              </a:prstGeom>
              <a:noFill/>
              <a:ln w="38100">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Group 17"/>
          <p:cNvGrpSpPr/>
          <p:nvPr/>
        </p:nvGrpSpPr>
        <p:grpSpPr bwMode="auto">
          <a:xfrm>
            <a:off x="2684463" y="1219200"/>
            <a:ext cx="877887" cy="1066800"/>
            <a:chOff x="2591" y="720"/>
            <a:chExt cx="691" cy="672"/>
          </a:xfrm>
        </p:grpSpPr>
        <p:sp>
          <p:nvSpPr>
            <p:cNvPr id="25675" name="Line 18"/>
            <p:cNvSpPr>
              <a:spLocks noChangeShapeType="1"/>
            </p:cNvSpPr>
            <p:nvPr/>
          </p:nvSpPr>
          <p:spPr bwMode="auto">
            <a:xfrm>
              <a:off x="2976" y="1127"/>
              <a:ext cx="0" cy="265"/>
            </a:xfrm>
            <a:prstGeom prst="line">
              <a:avLst/>
            </a:prstGeom>
            <a:noFill/>
            <a:ln w="28575">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76" name="Text Box 19"/>
            <p:cNvSpPr txBox="1">
              <a:spLocks noChangeArrowheads="1"/>
            </p:cNvSpPr>
            <p:nvPr/>
          </p:nvSpPr>
          <p:spPr bwMode="auto">
            <a:xfrm>
              <a:off x="2976" y="1056"/>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i</a:t>
              </a:r>
              <a:r>
                <a:rPr lang="en-US" altLang="zh-CN" sz="2800" b="1" i="1" baseline="-25000">
                  <a:solidFill>
                    <a:srgbClr val="FF0000"/>
                  </a:solidFill>
                  <a:latin typeface="Franklin Gothic Book" panose="020B0503020102020204" pitchFamily="34" charset="0"/>
                  <a:ea typeface="华文楷体" panose="02010600040101010101" pitchFamily="2" charset="-122"/>
                </a:rPr>
                <a:t>c</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5677" name="Line 20"/>
            <p:cNvSpPr>
              <a:spLocks noChangeShapeType="1"/>
            </p:cNvSpPr>
            <p:nvPr/>
          </p:nvSpPr>
          <p:spPr bwMode="auto">
            <a:xfrm>
              <a:off x="2592" y="1022"/>
              <a:ext cx="221" cy="0"/>
            </a:xfrm>
            <a:prstGeom prst="line">
              <a:avLst/>
            </a:prstGeom>
            <a:noFill/>
            <a:ln w="28575">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78" name="Text Box 21"/>
            <p:cNvSpPr txBox="1">
              <a:spLocks noChangeArrowheads="1"/>
            </p:cNvSpPr>
            <p:nvPr/>
          </p:nvSpPr>
          <p:spPr bwMode="auto">
            <a:xfrm>
              <a:off x="2591" y="720"/>
              <a:ext cx="2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i</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grpSp>
      <p:grpSp>
        <p:nvGrpSpPr>
          <p:cNvPr id="5" name="Group 22"/>
          <p:cNvGrpSpPr/>
          <p:nvPr/>
        </p:nvGrpSpPr>
        <p:grpSpPr bwMode="auto">
          <a:xfrm>
            <a:off x="3295650" y="1905000"/>
            <a:ext cx="609600" cy="457200"/>
            <a:chOff x="3936" y="1096"/>
            <a:chExt cx="576" cy="296"/>
          </a:xfrm>
        </p:grpSpPr>
        <p:sp>
          <p:nvSpPr>
            <p:cNvPr id="25672" name="Line 23"/>
            <p:cNvSpPr>
              <a:spLocks noChangeShapeType="1"/>
            </p:cNvSpPr>
            <p:nvPr/>
          </p:nvSpPr>
          <p:spPr bwMode="auto">
            <a:xfrm flipV="1">
              <a:off x="3936" y="1104"/>
              <a:ext cx="0" cy="288"/>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73" name="Line 24"/>
            <p:cNvSpPr>
              <a:spLocks noChangeShapeType="1"/>
            </p:cNvSpPr>
            <p:nvPr/>
          </p:nvSpPr>
          <p:spPr bwMode="auto">
            <a:xfrm>
              <a:off x="3936" y="1096"/>
              <a:ext cx="57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74" name="Line 25"/>
            <p:cNvSpPr>
              <a:spLocks noChangeShapeType="1"/>
            </p:cNvSpPr>
            <p:nvPr/>
          </p:nvSpPr>
          <p:spPr bwMode="auto">
            <a:xfrm>
              <a:off x="4512" y="1104"/>
              <a:ext cx="0" cy="288"/>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6"/>
          <p:cNvGrpSpPr/>
          <p:nvPr/>
        </p:nvGrpSpPr>
        <p:grpSpPr bwMode="auto">
          <a:xfrm>
            <a:off x="762000" y="1157288"/>
            <a:ext cx="3962400" cy="2500312"/>
            <a:chOff x="480" y="672"/>
            <a:chExt cx="2496" cy="1575"/>
          </a:xfrm>
        </p:grpSpPr>
        <p:sp>
          <p:nvSpPr>
            <p:cNvPr id="25641" name="Rectangle 27"/>
            <p:cNvSpPr>
              <a:spLocks noChangeArrowheads="1"/>
            </p:cNvSpPr>
            <p:nvPr/>
          </p:nvSpPr>
          <p:spPr bwMode="auto">
            <a:xfrm>
              <a:off x="2493" y="1545"/>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  –</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5642" name="Rectangle 28"/>
            <p:cNvSpPr>
              <a:spLocks noChangeArrowheads="1"/>
            </p:cNvSpPr>
            <p:nvPr/>
          </p:nvSpPr>
          <p:spPr bwMode="auto">
            <a:xfrm>
              <a:off x="1050" y="111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5643" name="Rectangle 29"/>
            <p:cNvSpPr>
              <a:spLocks noChangeArrowheads="1"/>
            </p:cNvSpPr>
            <p:nvPr/>
          </p:nvSpPr>
          <p:spPr bwMode="auto">
            <a:xfrm>
              <a:off x="2580" y="110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5644" name="Rectangle 30"/>
            <p:cNvSpPr>
              <a:spLocks noChangeArrowheads="1"/>
            </p:cNvSpPr>
            <p:nvPr/>
          </p:nvSpPr>
          <p:spPr bwMode="auto">
            <a:xfrm>
              <a:off x="1064" y="153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5645" name="Text Box 31"/>
            <p:cNvSpPr txBox="1">
              <a:spLocks noChangeArrowheads="1"/>
            </p:cNvSpPr>
            <p:nvPr/>
          </p:nvSpPr>
          <p:spPr bwMode="auto">
            <a:xfrm>
              <a:off x="1064" y="8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a</a:t>
              </a:r>
              <a:endParaRPr lang="en-US" altLang="zh-CN" sz="2800" b="1">
                <a:latin typeface="Franklin Gothic Book" panose="020B0503020102020204" pitchFamily="34" charset="0"/>
                <a:ea typeface="楷体_GB2312" pitchFamily="49" charset="-122"/>
              </a:endParaRPr>
            </a:p>
          </p:txBody>
        </p:sp>
        <p:sp>
          <p:nvSpPr>
            <p:cNvPr id="25646" name="Text Box 32"/>
            <p:cNvSpPr txBox="1">
              <a:spLocks noChangeArrowheads="1"/>
            </p:cNvSpPr>
            <p:nvPr/>
          </p:nvSpPr>
          <p:spPr bwMode="auto">
            <a:xfrm>
              <a:off x="1424" y="681"/>
              <a:ext cx="2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D</a:t>
              </a:r>
              <a:endParaRPr lang="en-US" altLang="zh-CN" sz="2800" b="1">
                <a:latin typeface="Franklin Gothic Book" panose="020B0503020102020204" pitchFamily="34" charset="0"/>
                <a:ea typeface="楷体_GB2312" pitchFamily="49" charset="-122"/>
              </a:endParaRPr>
            </a:p>
          </p:txBody>
        </p:sp>
        <p:sp>
          <p:nvSpPr>
            <p:cNvPr id="25647" name="Text Box 33"/>
            <p:cNvSpPr txBox="1">
              <a:spLocks noChangeArrowheads="1"/>
            </p:cNvSpPr>
            <p:nvPr/>
          </p:nvSpPr>
          <p:spPr bwMode="auto">
            <a:xfrm>
              <a:off x="2601" y="1296"/>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0000"/>
                  </a:solidFill>
                  <a:latin typeface="Franklin Gothic Book" panose="020B0503020102020204" pitchFamily="34" charset="0"/>
                  <a:ea typeface="楷体_GB2312" pitchFamily="49" charset="-122"/>
                </a:rPr>
                <a:t>u</a:t>
              </a:r>
              <a:r>
                <a:rPr lang="en-US" altLang="zh-CN" sz="2800" b="1" baseline="-25000">
                  <a:solidFill>
                    <a:srgbClr val="FF0000"/>
                  </a:solidFill>
                  <a:latin typeface="Franklin Gothic Book" panose="020B0503020102020204" pitchFamily="34" charset="0"/>
                  <a:ea typeface="楷体_GB2312" pitchFamily="49" charset="-122"/>
                </a:rPr>
                <a:t>o</a:t>
              </a:r>
              <a:endParaRPr lang="en-US" altLang="zh-CN" sz="2800" b="1">
                <a:solidFill>
                  <a:srgbClr val="FF0000"/>
                </a:solidFill>
                <a:latin typeface="Franklin Gothic Book" panose="020B0503020102020204" pitchFamily="34" charset="0"/>
                <a:ea typeface="楷体_GB2312" pitchFamily="49" charset="-122"/>
              </a:endParaRPr>
            </a:p>
          </p:txBody>
        </p:sp>
        <p:sp>
          <p:nvSpPr>
            <p:cNvPr id="25648" name="Line 34"/>
            <p:cNvSpPr>
              <a:spLocks noChangeShapeType="1"/>
            </p:cNvSpPr>
            <p:nvPr/>
          </p:nvSpPr>
          <p:spPr bwMode="auto">
            <a:xfrm>
              <a:off x="513" y="1083"/>
              <a:ext cx="38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9" name="Oval 35"/>
            <p:cNvSpPr>
              <a:spLocks noChangeArrowheads="1"/>
            </p:cNvSpPr>
            <p:nvPr/>
          </p:nvSpPr>
          <p:spPr bwMode="auto">
            <a:xfrm>
              <a:off x="480" y="1065"/>
              <a:ext cx="31" cy="33"/>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25650" name="Line 36"/>
            <p:cNvSpPr>
              <a:spLocks noChangeShapeType="1"/>
            </p:cNvSpPr>
            <p:nvPr/>
          </p:nvSpPr>
          <p:spPr bwMode="auto">
            <a:xfrm>
              <a:off x="513" y="1945"/>
              <a:ext cx="38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1" name="Oval 37"/>
            <p:cNvSpPr>
              <a:spLocks noChangeArrowheads="1"/>
            </p:cNvSpPr>
            <p:nvPr/>
          </p:nvSpPr>
          <p:spPr bwMode="auto">
            <a:xfrm>
              <a:off x="480" y="1927"/>
              <a:ext cx="31" cy="3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25652" name="Freeform 38"/>
            <p:cNvSpPr/>
            <p:nvPr/>
          </p:nvSpPr>
          <p:spPr bwMode="auto">
            <a:xfrm>
              <a:off x="885" y="1265"/>
              <a:ext cx="33" cy="497"/>
            </a:xfrm>
            <a:custGeom>
              <a:avLst/>
              <a:gdLst>
                <a:gd name="T0" fmla="*/ 0 w 48"/>
                <a:gd name="T1" fmla="*/ 0 h 768"/>
                <a:gd name="T2" fmla="*/ 8 w 48"/>
                <a:gd name="T3" fmla="*/ 11 h 768"/>
                <a:gd name="T4" fmla="*/ 0 w 48"/>
                <a:gd name="T5" fmla="*/ 22 h 768"/>
                <a:gd name="T6" fmla="*/ 8 w 48"/>
                <a:gd name="T7" fmla="*/ 32 h 768"/>
                <a:gd name="T8" fmla="*/ 0 w 48"/>
                <a:gd name="T9" fmla="*/ 43 h 768"/>
                <a:gd name="T10" fmla="*/ 8 w 48"/>
                <a:gd name="T11" fmla="*/ 54 h 768"/>
                <a:gd name="T12" fmla="*/ 0 w 48"/>
                <a:gd name="T13" fmla="*/ 65 h 768"/>
                <a:gd name="T14" fmla="*/ 8 w 48"/>
                <a:gd name="T15" fmla="*/ 76 h 768"/>
                <a:gd name="T16" fmla="*/ 0 w 48"/>
                <a:gd name="T17" fmla="*/ 87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3" name="Freeform 39"/>
            <p:cNvSpPr/>
            <p:nvPr/>
          </p:nvSpPr>
          <p:spPr bwMode="auto">
            <a:xfrm flipH="1">
              <a:off x="1027" y="1265"/>
              <a:ext cx="32" cy="497"/>
            </a:xfrm>
            <a:custGeom>
              <a:avLst/>
              <a:gdLst>
                <a:gd name="T0" fmla="*/ 0 w 48"/>
                <a:gd name="T1" fmla="*/ 0 h 768"/>
                <a:gd name="T2" fmla="*/ 6 w 48"/>
                <a:gd name="T3" fmla="*/ 11 h 768"/>
                <a:gd name="T4" fmla="*/ 0 w 48"/>
                <a:gd name="T5" fmla="*/ 22 h 768"/>
                <a:gd name="T6" fmla="*/ 6 w 48"/>
                <a:gd name="T7" fmla="*/ 32 h 768"/>
                <a:gd name="T8" fmla="*/ 0 w 48"/>
                <a:gd name="T9" fmla="*/ 43 h 768"/>
                <a:gd name="T10" fmla="*/ 6 w 48"/>
                <a:gd name="T11" fmla="*/ 54 h 768"/>
                <a:gd name="T12" fmla="*/ 0 w 48"/>
                <a:gd name="T13" fmla="*/ 65 h 768"/>
                <a:gd name="T14" fmla="*/ 6 w 48"/>
                <a:gd name="T15" fmla="*/ 76 h 768"/>
                <a:gd name="T16" fmla="*/ 0 w 48"/>
                <a:gd name="T17" fmla="*/ 87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54" name="Line 40"/>
            <p:cNvSpPr>
              <a:spLocks noChangeShapeType="1"/>
            </p:cNvSpPr>
            <p:nvPr/>
          </p:nvSpPr>
          <p:spPr bwMode="auto">
            <a:xfrm>
              <a:off x="975" y="1164"/>
              <a:ext cx="0" cy="69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5" name="Line 41"/>
            <p:cNvSpPr>
              <a:spLocks noChangeShapeType="1"/>
            </p:cNvSpPr>
            <p:nvPr/>
          </p:nvSpPr>
          <p:spPr bwMode="auto">
            <a:xfrm flipV="1">
              <a:off x="1053" y="1943"/>
              <a:ext cx="1493"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6" name="Text Box 42"/>
            <p:cNvSpPr txBox="1">
              <a:spLocks noChangeArrowheads="1"/>
            </p:cNvSpPr>
            <p:nvPr/>
          </p:nvSpPr>
          <p:spPr bwMode="auto">
            <a:xfrm>
              <a:off x="1077" y="1316"/>
              <a:ext cx="2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3300"/>
                  </a:solidFill>
                  <a:latin typeface="Franklin Gothic Book" panose="020B0503020102020204" pitchFamily="34" charset="0"/>
                  <a:ea typeface="楷体_GB2312" pitchFamily="49" charset="-122"/>
                </a:rPr>
                <a:t>u</a:t>
              </a:r>
              <a:endParaRPr lang="en-US" altLang="zh-CN" sz="2800" b="1" i="1">
                <a:solidFill>
                  <a:srgbClr val="FF3300"/>
                </a:solidFill>
                <a:latin typeface="Franklin Gothic Book" panose="020B0503020102020204" pitchFamily="34" charset="0"/>
                <a:ea typeface="楷体_GB2312" pitchFamily="49" charset="-122"/>
              </a:endParaRPr>
            </a:p>
          </p:txBody>
        </p:sp>
        <p:sp>
          <p:nvSpPr>
            <p:cNvPr id="25657" name="Line 43"/>
            <p:cNvSpPr>
              <a:spLocks noChangeShapeType="1"/>
            </p:cNvSpPr>
            <p:nvPr/>
          </p:nvSpPr>
          <p:spPr bwMode="auto">
            <a:xfrm>
              <a:off x="885" y="1081"/>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8" name="Line 44"/>
            <p:cNvSpPr>
              <a:spLocks noChangeShapeType="1"/>
            </p:cNvSpPr>
            <p:nvPr/>
          </p:nvSpPr>
          <p:spPr bwMode="auto">
            <a:xfrm>
              <a:off x="885" y="1762"/>
              <a:ext cx="0" cy="1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59" name="Line 45"/>
            <p:cNvSpPr>
              <a:spLocks noChangeShapeType="1"/>
            </p:cNvSpPr>
            <p:nvPr/>
          </p:nvSpPr>
          <p:spPr bwMode="auto">
            <a:xfrm>
              <a:off x="1059" y="1082"/>
              <a:ext cx="0" cy="18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0" name="Line 46"/>
            <p:cNvSpPr>
              <a:spLocks noChangeShapeType="1"/>
            </p:cNvSpPr>
            <p:nvPr/>
          </p:nvSpPr>
          <p:spPr bwMode="auto">
            <a:xfrm>
              <a:off x="1059" y="1762"/>
              <a:ext cx="0" cy="1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1" name="Line 47"/>
            <p:cNvSpPr>
              <a:spLocks noChangeShapeType="1"/>
            </p:cNvSpPr>
            <p:nvPr/>
          </p:nvSpPr>
          <p:spPr bwMode="auto">
            <a:xfrm>
              <a:off x="2536" y="1081"/>
              <a:ext cx="0" cy="2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2" name="Text Box 48"/>
            <p:cNvSpPr txBox="1">
              <a:spLocks noChangeArrowheads="1"/>
            </p:cNvSpPr>
            <p:nvPr/>
          </p:nvSpPr>
          <p:spPr bwMode="auto">
            <a:xfrm>
              <a:off x="1027" y="192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b</a:t>
              </a:r>
              <a:endParaRPr lang="en-US" altLang="zh-CN" sz="2800" b="1">
                <a:latin typeface="Franklin Gothic Book" panose="020B0503020102020204" pitchFamily="34" charset="0"/>
                <a:ea typeface="楷体_GB2312" pitchFamily="49" charset="-122"/>
              </a:endParaRPr>
            </a:p>
          </p:txBody>
        </p:sp>
        <p:sp>
          <p:nvSpPr>
            <p:cNvPr id="25663" name="Text Box 49"/>
            <p:cNvSpPr txBox="1">
              <a:spLocks noChangeArrowheads="1"/>
            </p:cNvSpPr>
            <p:nvPr/>
          </p:nvSpPr>
          <p:spPr bwMode="auto">
            <a:xfrm>
              <a:off x="2191" y="1316"/>
              <a:ext cx="4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latin typeface="Franklin Gothic Book" panose="020B0503020102020204" pitchFamily="34" charset="0"/>
                  <a:ea typeface="楷体_GB2312" pitchFamily="49" charset="-122"/>
                </a:rPr>
                <a:t>R</a:t>
              </a:r>
              <a:r>
                <a:rPr lang="en-US" altLang="zh-CN" sz="2800" b="1" baseline="-25000">
                  <a:latin typeface="Franklin Gothic Book" panose="020B0503020102020204" pitchFamily="34" charset="0"/>
                  <a:ea typeface="楷体_GB2312" pitchFamily="49" charset="-122"/>
                </a:rPr>
                <a:t>L</a:t>
              </a:r>
              <a:endParaRPr lang="en-US" altLang="zh-CN" sz="2800" b="1">
                <a:latin typeface="Franklin Gothic Book" panose="020B0503020102020204" pitchFamily="34" charset="0"/>
                <a:ea typeface="楷体_GB2312" pitchFamily="49" charset="-122"/>
              </a:endParaRPr>
            </a:p>
          </p:txBody>
        </p:sp>
        <p:grpSp>
          <p:nvGrpSpPr>
            <p:cNvPr id="25664" name="Group 50"/>
            <p:cNvGrpSpPr/>
            <p:nvPr/>
          </p:nvGrpSpPr>
          <p:grpSpPr bwMode="auto">
            <a:xfrm flipH="1">
              <a:off x="1460" y="983"/>
              <a:ext cx="136" cy="186"/>
              <a:chOff x="2793" y="1735"/>
              <a:chExt cx="206" cy="292"/>
            </a:xfrm>
          </p:grpSpPr>
          <p:sp>
            <p:nvSpPr>
              <p:cNvPr id="25670" name="AutoShape 51"/>
              <p:cNvSpPr>
                <a:spLocks noChangeArrowheads="1"/>
              </p:cNvSpPr>
              <p:nvPr/>
            </p:nvSpPr>
            <p:spPr bwMode="auto">
              <a:xfrm rot="-5400000">
                <a:off x="2759" y="1787"/>
                <a:ext cx="288" cy="192"/>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25671" name="Line 52"/>
              <p:cNvSpPr>
                <a:spLocks noChangeShapeType="1"/>
              </p:cNvSpPr>
              <p:nvPr/>
            </p:nvSpPr>
            <p:spPr bwMode="auto">
              <a:xfrm rot="-5400000">
                <a:off x="2648" y="1880"/>
                <a:ext cx="29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65" name="Rectangle 53"/>
            <p:cNvSpPr>
              <a:spLocks noChangeArrowheads="1"/>
            </p:cNvSpPr>
            <p:nvPr/>
          </p:nvSpPr>
          <p:spPr bwMode="auto">
            <a:xfrm>
              <a:off x="2500" y="1366"/>
              <a:ext cx="78" cy="26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25666" name="Line 54"/>
            <p:cNvSpPr>
              <a:spLocks noChangeShapeType="1"/>
            </p:cNvSpPr>
            <p:nvPr/>
          </p:nvSpPr>
          <p:spPr bwMode="auto">
            <a:xfrm>
              <a:off x="1059" y="1083"/>
              <a:ext cx="148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7" name="Line 55"/>
            <p:cNvSpPr>
              <a:spLocks noChangeShapeType="1"/>
            </p:cNvSpPr>
            <p:nvPr/>
          </p:nvSpPr>
          <p:spPr bwMode="auto">
            <a:xfrm rot="-5400000">
              <a:off x="2344" y="872"/>
              <a:ext cx="0" cy="271"/>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68" name="Text Box 56"/>
            <p:cNvSpPr txBox="1">
              <a:spLocks noChangeArrowheads="1"/>
            </p:cNvSpPr>
            <p:nvPr/>
          </p:nvSpPr>
          <p:spPr bwMode="auto">
            <a:xfrm>
              <a:off x="2160" y="672"/>
              <a:ext cx="2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0000"/>
                  </a:solidFill>
                  <a:latin typeface="Franklin Gothic Book" panose="020B0503020102020204" pitchFamily="34" charset="0"/>
                  <a:ea typeface="楷体_GB2312" pitchFamily="49" charset="-122"/>
                </a:rPr>
                <a:t>i</a:t>
              </a:r>
              <a:r>
                <a:rPr lang="en-US" altLang="zh-CN" sz="2800" b="1" baseline="-25000">
                  <a:solidFill>
                    <a:srgbClr val="FF0000"/>
                  </a:solidFill>
                  <a:latin typeface="Franklin Gothic Book" panose="020B0503020102020204" pitchFamily="34" charset="0"/>
                  <a:ea typeface="楷体_GB2312" pitchFamily="49" charset="-122"/>
                </a:rPr>
                <a:t>o</a:t>
              </a:r>
              <a:endParaRPr lang="en-US" altLang="zh-CN" sz="2800" b="1">
                <a:solidFill>
                  <a:srgbClr val="FF0000"/>
                </a:solidFill>
                <a:latin typeface="Franklin Gothic Book" panose="020B0503020102020204" pitchFamily="34" charset="0"/>
                <a:ea typeface="楷体_GB2312" pitchFamily="49" charset="-122"/>
              </a:endParaRPr>
            </a:p>
          </p:txBody>
        </p:sp>
        <p:sp>
          <p:nvSpPr>
            <p:cNvPr id="25669" name="Line 57"/>
            <p:cNvSpPr>
              <a:spLocks noChangeShapeType="1"/>
            </p:cNvSpPr>
            <p:nvPr/>
          </p:nvSpPr>
          <p:spPr bwMode="auto">
            <a:xfrm>
              <a:off x="2538" y="1632"/>
              <a:ext cx="0" cy="31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70" name="Text Box 58"/>
          <p:cNvSpPr txBox="1">
            <a:spLocks noChangeArrowheads="1"/>
          </p:cNvSpPr>
          <p:nvPr/>
        </p:nvSpPr>
        <p:spPr bwMode="auto">
          <a:xfrm>
            <a:off x="4495800" y="22098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rPr>
              <a:t>=</a:t>
            </a:r>
            <a:r>
              <a:rPr lang="en-US" altLang="zh-CN" sz="2800" b="1" i="1">
                <a:solidFill>
                  <a:srgbClr val="FF0000"/>
                </a:solidFill>
                <a:latin typeface="Franklin Gothic Book" panose="020B0503020102020204" pitchFamily="34" charset="0"/>
                <a:ea typeface="华文楷体" panose="02010600040101010101" pitchFamily="2" charset="-122"/>
              </a:rPr>
              <a:t> u</a:t>
            </a:r>
            <a:r>
              <a:rPr lang="en-US" altLang="zh-CN" b="1" i="1" baseline="-25000">
                <a:solidFill>
                  <a:srgbClr val="FF0000"/>
                </a:solidFill>
                <a:latin typeface="Franklin Gothic Book" panose="020B0503020102020204" pitchFamily="34" charset="0"/>
                <a:ea typeface="华文楷体" panose="02010600040101010101" pitchFamily="2" charset="-122"/>
              </a:rPr>
              <a:t>C</a:t>
            </a:r>
            <a:r>
              <a:rPr lang="en-US" altLang="zh-CN" sz="2800" b="1" i="1" baseline="-25000">
                <a:solidFill>
                  <a:srgbClr val="FF0000"/>
                </a:solidFill>
                <a:latin typeface="Franklin Gothic Book" panose="020B0503020102020204" pitchFamily="34" charset="0"/>
                <a:ea typeface="华文楷体" panose="02010600040101010101" pitchFamily="2" charset="-122"/>
              </a:rPr>
              <a:t> </a:t>
            </a:r>
            <a:endParaRPr lang="en-US" altLang="zh-CN" sz="2800" b="1" i="1" baseline="-25000">
              <a:solidFill>
                <a:srgbClr val="FF0000"/>
              </a:solidFill>
              <a:latin typeface="Franklin Gothic Book" panose="020B0503020102020204" pitchFamily="34" charset="0"/>
              <a:ea typeface="华文楷体" panose="02010600040101010101" pitchFamily="2" charset="-122"/>
            </a:endParaRPr>
          </a:p>
        </p:txBody>
      </p:sp>
      <p:sp>
        <p:nvSpPr>
          <p:cNvPr id="64594" name="Rectangle 82"/>
          <p:cNvSpPr>
            <a:spLocks noChangeArrowheads="1"/>
          </p:cNvSpPr>
          <p:nvPr/>
        </p:nvSpPr>
        <p:spPr bwMode="auto">
          <a:xfrm>
            <a:off x="5181600" y="609600"/>
            <a:ext cx="2819400" cy="609600"/>
          </a:xfrm>
          <a:prstGeom prst="rect">
            <a:avLst/>
          </a:prstGeom>
          <a:noFill/>
          <a:ln w="9525">
            <a:noFill/>
            <a:miter lim="800000"/>
          </a:ln>
          <a:effectLst/>
        </p:spPr>
        <p:txBody>
          <a:bodyPr/>
          <a:lstStyle/>
          <a:p>
            <a:pPr fontAlgn="auto">
              <a:spcBef>
                <a:spcPct val="2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3.  </a:t>
            </a:r>
            <a:r>
              <a:rPr lang="zh-CN" altLang="en-US" sz="2800" b="1">
                <a:solidFill>
                  <a:srgbClr val="CC0000"/>
                </a:solidFill>
                <a:effectLst>
                  <a:outerShdw blurRad="38100" dist="38100" dir="2700000" algn="tl">
                    <a:srgbClr val="C0C0C0"/>
                  </a:outerShdw>
                </a:effectLst>
                <a:latin typeface="+mn-lt"/>
                <a:ea typeface="+mn-ea"/>
              </a:rPr>
              <a:t>工作波形</a:t>
            </a:r>
            <a:endParaRPr lang="zh-CN" altLang="en-US" sz="2800" b="1">
              <a:solidFill>
                <a:srgbClr val="CC0000"/>
              </a:solidFill>
              <a:effectLst>
                <a:outerShdw blurRad="38100" dist="38100" dir="2700000" algn="tl">
                  <a:srgbClr val="C0C0C0"/>
                </a:outerShdw>
              </a:effectLst>
              <a:latin typeface="+mn-lt"/>
              <a:ea typeface="+mn-ea"/>
            </a:endParaRPr>
          </a:p>
        </p:txBody>
      </p:sp>
      <p:sp>
        <p:nvSpPr>
          <p:cNvPr id="64595" name="Freeform 83"/>
          <p:cNvSpPr/>
          <p:nvPr/>
        </p:nvSpPr>
        <p:spPr bwMode="auto">
          <a:xfrm>
            <a:off x="6591300" y="3200400"/>
            <a:ext cx="314325" cy="285750"/>
          </a:xfrm>
          <a:custGeom>
            <a:avLst/>
            <a:gdLst>
              <a:gd name="T0" fmla="*/ 0 w 198"/>
              <a:gd name="T1" fmla="*/ 2147483647 h 180"/>
              <a:gd name="T2" fmla="*/ 2147483647 w 198"/>
              <a:gd name="T3" fmla="*/ 2147483647 h 180"/>
              <a:gd name="T4" fmla="*/ 2147483647 w 198"/>
              <a:gd name="T5" fmla="*/ 2147483647 h 180"/>
              <a:gd name="T6" fmla="*/ 2147483647 w 198"/>
              <a:gd name="T7" fmla="*/ 0 h 180"/>
              <a:gd name="T8" fmla="*/ 2147483647 w 198"/>
              <a:gd name="T9" fmla="*/ 2147483647 h 180"/>
              <a:gd name="T10" fmla="*/ 2147483647 w 198"/>
              <a:gd name="T11" fmla="*/ 2147483647 h 180"/>
              <a:gd name="T12" fmla="*/ 0 60000 65536"/>
              <a:gd name="T13" fmla="*/ 0 60000 65536"/>
              <a:gd name="T14" fmla="*/ 0 60000 65536"/>
              <a:gd name="T15" fmla="*/ 0 60000 65536"/>
              <a:gd name="T16" fmla="*/ 0 60000 65536"/>
              <a:gd name="T17" fmla="*/ 0 60000 65536"/>
              <a:gd name="T18" fmla="*/ 0 w 198"/>
              <a:gd name="T19" fmla="*/ 0 h 180"/>
              <a:gd name="T20" fmla="*/ 198 w 198"/>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198" h="180">
                <a:moveTo>
                  <a:pt x="0" y="180"/>
                </a:moveTo>
                <a:cubicBezTo>
                  <a:pt x="18" y="157"/>
                  <a:pt x="34" y="133"/>
                  <a:pt x="42" y="108"/>
                </a:cubicBezTo>
                <a:cubicBezTo>
                  <a:pt x="44" y="98"/>
                  <a:pt x="49" y="66"/>
                  <a:pt x="54" y="60"/>
                </a:cubicBezTo>
                <a:cubicBezTo>
                  <a:pt x="60" y="30"/>
                  <a:pt x="89" y="20"/>
                  <a:pt x="107" y="0"/>
                </a:cubicBezTo>
                <a:cubicBezTo>
                  <a:pt x="127" y="3"/>
                  <a:pt x="151" y="9"/>
                  <a:pt x="169" y="30"/>
                </a:cubicBezTo>
                <a:cubicBezTo>
                  <a:pt x="176" y="49"/>
                  <a:pt x="192" y="76"/>
                  <a:pt x="198" y="88"/>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96" name="Freeform 84"/>
          <p:cNvSpPr/>
          <p:nvPr/>
        </p:nvSpPr>
        <p:spPr bwMode="auto">
          <a:xfrm>
            <a:off x="6858000" y="3276600"/>
            <a:ext cx="762000" cy="228600"/>
          </a:xfrm>
          <a:custGeom>
            <a:avLst/>
            <a:gdLst>
              <a:gd name="T0" fmla="*/ 0 w 384"/>
              <a:gd name="T1" fmla="*/ 0 h 144"/>
              <a:gd name="T2" fmla="*/ 2147483647 w 384"/>
              <a:gd name="T3" fmla="*/ 2147483647 h 144"/>
              <a:gd name="T4" fmla="*/ 2147483647 w 384"/>
              <a:gd name="T5" fmla="*/ 2147483647 h 144"/>
              <a:gd name="T6" fmla="*/ 2147483647 w 384"/>
              <a:gd name="T7" fmla="*/ 2147483647 h 144"/>
              <a:gd name="T8" fmla="*/ 0 60000 65536"/>
              <a:gd name="T9" fmla="*/ 0 60000 65536"/>
              <a:gd name="T10" fmla="*/ 0 60000 65536"/>
              <a:gd name="T11" fmla="*/ 0 60000 65536"/>
              <a:gd name="T12" fmla="*/ 0 w 384"/>
              <a:gd name="T13" fmla="*/ 0 h 144"/>
              <a:gd name="T14" fmla="*/ 384 w 384"/>
              <a:gd name="T15" fmla="*/ 144 h 144"/>
            </a:gdLst>
            <a:ahLst/>
            <a:cxnLst>
              <a:cxn ang="T8">
                <a:pos x="T0" y="T1"/>
              </a:cxn>
              <a:cxn ang="T9">
                <a:pos x="T2" y="T3"/>
              </a:cxn>
              <a:cxn ang="T10">
                <a:pos x="T4" y="T5"/>
              </a:cxn>
              <a:cxn ang="T11">
                <a:pos x="T6" y="T7"/>
              </a:cxn>
            </a:cxnLst>
            <a:rect l="T12" t="T13" r="T14" b="T15"/>
            <a:pathLst>
              <a:path w="384" h="144">
                <a:moveTo>
                  <a:pt x="0" y="0"/>
                </a:moveTo>
                <a:cubicBezTo>
                  <a:pt x="28" y="16"/>
                  <a:pt x="56" y="32"/>
                  <a:pt x="96" y="48"/>
                </a:cubicBezTo>
                <a:cubicBezTo>
                  <a:pt x="136" y="64"/>
                  <a:pt x="192" y="80"/>
                  <a:pt x="240" y="96"/>
                </a:cubicBezTo>
                <a:cubicBezTo>
                  <a:pt x="288" y="112"/>
                  <a:pt x="360" y="136"/>
                  <a:pt x="384" y="144"/>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97" name="Freeform 85"/>
          <p:cNvSpPr/>
          <p:nvPr/>
        </p:nvSpPr>
        <p:spPr bwMode="auto">
          <a:xfrm>
            <a:off x="7924800" y="3352800"/>
            <a:ext cx="381000" cy="152400"/>
          </a:xfrm>
          <a:custGeom>
            <a:avLst/>
            <a:gdLst>
              <a:gd name="T0" fmla="*/ 0 w 384"/>
              <a:gd name="T1" fmla="*/ 0 h 144"/>
              <a:gd name="T2" fmla="*/ 2147483647 w 384"/>
              <a:gd name="T3" fmla="*/ 2147483647 h 144"/>
              <a:gd name="T4" fmla="*/ 2147483647 w 384"/>
              <a:gd name="T5" fmla="*/ 2147483647 h 144"/>
              <a:gd name="T6" fmla="*/ 2147483647 w 384"/>
              <a:gd name="T7" fmla="*/ 2147483647 h 144"/>
              <a:gd name="T8" fmla="*/ 0 60000 65536"/>
              <a:gd name="T9" fmla="*/ 0 60000 65536"/>
              <a:gd name="T10" fmla="*/ 0 60000 65536"/>
              <a:gd name="T11" fmla="*/ 0 60000 65536"/>
              <a:gd name="T12" fmla="*/ 0 w 384"/>
              <a:gd name="T13" fmla="*/ 0 h 144"/>
              <a:gd name="T14" fmla="*/ 384 w 384"/>
              <a:gd name="T15" fmla="*/ 144 h 144"/>
            </a:gdLst>
            <a:ahLst/>
            <a:cxnLst>
              <a:cxn ang="T8">
                <a:pos x="T0" y="T1"/>
              </a:cxn>
              <a:cxn ang="T9">
                <a:pos x="T2" y="T3"/>
              </a:cxn>
              <a:cxn ang="T10">
                <a:pos x="T4" y="T5"/>
              </a:cxn>
              <a:cxn ang="T11">
                <a:pos x="T6" y="T7"/>
              </a:cxn>
            </a:cxnLst>
            <a:rect l="T12" t="T13" r="T14" b="T15"/>
            <a:pathLst>
              <a:path w="384" h="144">
                <a:moveTo>
                  <a:pt x="0" y="0"/>
                </a:moveTo>
                <a:cubicBezTo>
                  <a:pt x="28" y="16"/>
                  <a:pt x="56" y="32"/>
                  <a:pt x="96" y="48"/>
                </a:cubicBezTo>
                <a:cubicBezTo>
                  <a:pt x="136" y="64"/>
                  <a:pt x="192" y="80"/>
                  <a:pt x="240" y="96"/>
                </a:cubicBezTo>
                <a:cubicBezTo>
                  <a:pt x="288" y="112"/>
                  <a:pt x="360" y="136"/>
                  <a:pt x="384" y="144"/>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98" name="Freeform 86"/>
          <p:cNvSpPr/>
          <p:nvPr/>
        </p:nvSpPr>
        <p:spPr bwMode="auto">
          <a:xfrm>
            <a:off x="7573963" y="3200400"/>
            <a:ext cx="350837" cy="304800"/>
          </a:xfrm>
          <a:custGeom>
            <a:avLst/>
            <a:gdLst>
              <a:gd name="T0" fmla="*/ 2147483647 w 311"/>
              <a:gd name="T1" fmla="*/ 2147483647 h 240"/>
              <a:gd name="T2" fmla="*/ 2147483647 w 311"/>
              <a:gd name="T3" fmla="*/ 2147483647 h 240"/>
              <a:gd name="T4" fmla="*/ 2147483647 w 311"/>
              <a:gd name="T5" fmla="*/ 2147483647 h 240"/>
              <a:gd name="T6" fmla="*/ 2147483647 w 311"/>
              <a:gd name="T7" fmla="*/ 0 h 240"/>
              <a:gd name="T8" fmla="*/ 2147483647 w 311"/>
              <a:gd name="T9" fmla="*/ 2147483647 h 240"/>
              <a:gd name="T10" fmla="*/ 2147483647 w 311"/>
              <a:gd name="T11" fmla="*/ 2147483647 h 240"/>
              <a:gd name="T12" fmla="*/ 0 60000 65536"/>
              <a:gd name="T13" fmla="*/ 0 60000 65536"/>
              <a:gd name="T14" fmla="*/ 0 60000 65536"/>
              <a:gd name="T15" fmla="*/ 0 60000 65536"/>
              <a:gd name="T16" fmla="*/ 0 60000 65536"/>
              <a:gd name="T17" fmla="*/ 0 60000 65536"/>
              <a:gd name="T18" fmla="*/ 0 w 311"/>
              <a:gd name="T19" fmla="*/ 0 h 240"/>
              <a:gd name="T20" fmla="*/ 311 w 311"/>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11" h="240">
                <a:moveTo>
                  <a:pt x="7" y="240"/>
                </a:moveTo>
                <a:cubicBezTo>
                  <a:pt x="39" y="205"/>
                  <a:pt x="0" y="198"/>
                  <a:pt x="25" y="172"/>
                </a:cubicBezTo>
                <a:cubicBezTo>
                  <a:pt x="29" y="157"/>
                  <a:pt x="58" y="89"/>
                  <a:pt x="67" y="80"/>
                </a:cubicBezTo>
                <a:cubicBezTo>
                  <a:pt x="80" y="17"/>
                  <a:pt x="100" y="31"/>
                  <a:pt x="132" y="0"/>
                </a:cubicBezTo>
                <a:cubicBezTo>
                  <a:pt x="168" y="5"/>
                  <a:pt x="210" y="14"/>
                  <a:pt x="243" y="46"/>
                </a:cubicBezTo>
                <a:cubicBezTo>
                  <a:pt x="256" y="74"/>
                  <a:pt x="297" y="98"/>
                  <a:pt x="311" y="112"/>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99" name="Freeform 87"/>
          <p:cNvSpPr/>
          <p:nvPr/>
        </p:nvSpPr>
        <p:spPr bwMode="auto">
          <a:xfrm>
            <a:off x="5943600" y="3276600"/>
            <a:ext cx="685800" cy="228600"/>
          </a:xfrm>
          <a:custGeom>
            <a:avLst/>
            <a:gdLst>
              <a:gd name="T0" fmla="*/ 0 w 424"/>
              <a:gd name="T1" fmla="*/ 0 h 136"/>
              <a:gd name="T2" fmla="*/ 2147483647 w 424"/>
              <a:gd name="T3" fmla="*/ 2147483647 h 136"/>
              <a:gd name="T4" fmla="*/ 2147483647 w 424"/>
              <a:gd name="T5" fmla="*/ 2147483647 h 136"/>
              <a:gd name="T6" fmla="*/ 2147483647 w 424"/>
              <a:gd name="T7" fmla="*/ 2147483647 h 136"/>
              <a:gd name="T8" fmla="*/ 0 60000 65536"/>
              <a:gd name="T9" fmla="*/ 0 60000 65536"/>
              <a:gd name="T10" fmla="*/ 0 60000 65536"/>
              <a:gd name="T11" fmla="*/ 0 60000 65536"/>
              <a:gd name="T12" fmla="*/ 0 w 424"/>
              <a:gd name="T13" fmla="*/ 0 h 136"/>
              <a:gd name="T14" fmla="*/ 424 w 424"/>
              <a:gd name="T15" fmla="*/ 136 h 136"/>
            </a:gdLst>
            <a:ahLst/>
            <a:cxnLst>
              <a:cxn ang="T8">
                <a:pos x="T0" y="T1"/>
              </a:cxn>
              <a:cxn ang="T9">
                <a:pos x="T2" y="T3"/>
              </a:cxn>
              <a:cxn ang="T10">
                <a:pos x="T4" y="T5"/>
              </a:cxn>
              <a:cxn ang="T11">
                <a:pos x="T6" y="T7"/>
              </a:cxn>
            </a:cxnLst>
            <a:rect l="T12" t="T13" r="T14" b="T15"/>
            <a:pathLst>
              <a:path w="424" h="136">
                <a:moveTo>
                  <a:pt x="0" y="0"/>
                </a:moveTo>
                <a:cubicBezTo>
                  <a:pt x="18" y="7"/>
                  <a:pt x="56" y="25"/>
                  <a:pt x="100" y="40"/>
                </a:cubicBezTo>
                <a:cubicBezTo>
                  <a:pt x="144" y="55"/>
                  <a:pt x="208" y="72"/>
                  <a:pt x="262" y="88"/>
                </a:cubicBezTo>
                <a:cubicBezTo>
                  <a:pt x="316" y="104"/>
                  <a:pt x="397" y="128"/>
                  <a:pt x="424" y="136"/>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00" name="Freeform 88"/>
          <p:cNvSpPr/>
          <p:nvPr/>
        </p:nvSpPr>
        <p:spPr bwMode="auto">
          <a:xfrm>
            <a:off x="5562600" y="3198813"/>
            <a:ext cx="395288" cy="534987"/>
          </a:xfrm>
          <a:custGeom>
            <a:avLst/>
            <a:gdLst>
              <a:gd name="T0" fmla="*/ 0 w 249"/>
              <a:gd name="T1" fmla="*/ 2147483647 h 337"/>
              <a:gd name="T2" fmla="*/ 2147483647 w 249"/>
              <a:gd name="T3" fmla="*/ 2147483647 h 337"/>
              <a:gd name="T4" fmla="*/ 2147483647 w 249"/>
              <a:gd name="T5" fmla="*/ 2147483647 h 337"/>
              <a:gd name="T6" fmla="*/ 2147483647 w 249"/>
              <a:gd name="T7" fmla="*/ 2147483647 h 337"/>
              <a:gd name="T8" fmla="*/ 2147483647 w 249"/>
              <a:gd name="T9" fmla="*/ 2147483647 h 337"/>
              <a:gd name="T10" fmla="*/ 2147483647 w 249"/>
              <a:gd name="T11" fmla="*/ 2147483647 h 337"/>
              <a:gd name="T12" fmla="*/ 2147483647 w 249"/>
              <a:gd name="T13" fmla="*/ 2147483647 h 337"/>
              <a:gd name="T14" fmla="*/ 2147483647 w 249"/>
              <a:gd name="T15" fmla="*/ 2147483647 h 337"/>
              <a:gd name="T16" fmla="*/ 2147483647 w 249"/>
              <a:gd name="T17" fmla="*/ 2147483647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337"/>
              <a:gd name="T29" fmla="*/ 249 w 24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337">
                <a:moveTo>
                  <a:pt x="0" y="337"/>
                </a:moveTo>
                <a:cubicBezTo>
                  <a:pt x="10" y="313"/>
                  <a:pt x="35" y="221"/>
                  <a:pt x="54" y="175"/>
                </a:cubicBezTo>
                <a:cubicBezTo>
                  <a:pt x="73" y="128"/>
                  <a:pt x="100" y="79"/>
                  <a:pt x="114" y="55"/>
                </a:cubicBezTo>
                <a:cubicBezTo>
                  <a:pt x="117" y="49"/>
                  <a:pt x="133" y="32"/>
                  <a:pt x="138" y="29"/>
                </a:cubicBezTo>
                <a:cubicBezTo>
                  <a:pt x="143" y="21"/>
                  <a:pt x="171" y="25"/>
                  <a:pt x="177" y="22"/>
                </a:cubicBezTo>
                <a:cubicBezTo>
                  <a:pt x="183" y="19"/>
                  <a:pt x="178" y="15"/>
                  <a:pt x="177" y="12"/>
                </a:cubicBezTo>
                <a:cubicBezTo>
                  <a:pt x="176" y="9"/>
                  <a:pt x="163" y="0"/>
                  <a:pt x="169" y="3"/>
                </a:cubicBezTo>
                <a:cubicBezTo>
                  <a:pt x="189" y="5"/>
                  <a:pt x="198" y="37"/>
                  <a:pt x="216" y="31"/>
                </a:cubicBezTo>
                <a:cubicBezTo>
                  <a:pt x="222" y="79"/>
                  <a:pt x="245" y="44"/>
                  <a:pt x="249" y="51"/>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601" name="Rectangle 89"/>
          <p:cNvSpPr>
            <a:spLocks noChangeArrowheads="1"/>
          </p:cNvSpPr>
          <p:nvPr/>
        </p:nvSpPr>
        <p:spPr bwMode="auto">
          <a:xfrm>
            <a:off x="685800" y="5919788"/>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rgbClr val="CC0000"/>
                </a:solidFill>
                <a:latin typeface="Franklin Gothic Book" panose="020B0503020102020204" pitchFamily="34" charset="0"/>
                <a:ea typeface="华文楷体" panose="02010600040101010101" pitchFamily="2" charset="-122"/>
              </a:rPr>
              <a:t>二极管承受的最高反向电压为                        。</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graphicFrame>
        <p:nvGraphicFramePr>
          <p:cNvPr id="64602" name="Object 90"/>
          <p:cNvGraphicFramePr>
            <a:graphicFrameLocks noChangeAspect="1"/>
          </p:cNvGraphicFramePr>
          <p:nvPr/>
        </p:nvGraphicFramePr>
        <p:xfrm>
          <a:off x="5486400" y="5868988"/>
          <a:ext cx="1828800" cy="538162"/>
        </p:xfrm>
        <a:graphic>
          <a:graphicData uri="http://schemas.openxmlformats.org/presentationml/2006/ole">
            <mc:AlternateContent xmlns:mc="http://schemas.openxmlformats.org/markup-compatibility/2006">
              <mc:Choice xmlns:v="urn:schemas-microsoft-com:vml" Requires="v">
                <p:oleObj spid="_x0000_s268323" name="公式" r:id="rId1" imgW="1019175" imgH="266700" progId="Equation.3">
                  <p:embed/>
                </p:oleObj>
              </mc:Choice>
              <mc:Fallback>
                <p:oleObj name="公式" r:id="rId1" imgW="1019175" imgH="266700" progId="Equation.3">
                  <p:embed/>
                  <p:pic>
                    <p:nvPicPr>
                      <p:cNvPr id="0" name="Object 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5868988"/>
                        <a:ext cx="182880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94"/>
          <p:cNvGrpSpPr/>
          <p:nvPr/>
        </p:nvGrpSpPr>
        <p:grpSpPr bwMode="auto">
          <a:xfrm>
            <a:off x="4953000" y="1044575"/>
            <a:ext cx="3727450" cy="3070225"/>
            <a:chOff x="3120" y="658"/>
            <a:chExt cx="2348" cy="1934"/>
          </a:xfrm>
        </p:grpSpPr>
        <p:sp>
          <p:nvSpPr>
            <p:cNvPr id="25621" name="Freeform 95"/>
            <p:cNvSpPr/>
            <p:nvPr/>
          </p:nvSpPr>
          <p:spPr bwMode="auto">
            <a:xfrm flipV="1">
              <a:off x="3505" y="2023"/>
              <a:ext cx="306" cy="327"/>
            </a:xfrm>
            <a:custGeom>
              <a:avLst/>
              <a:gdLst>
                <a:gd name="T0" fmla="*/ 0 w 864"/>
                <a:gd name="T1" fmla="*/ 0 h 480"/>
                <a:gd name="T2" fmla="*/ 2 w 864"/>
                <a:gd name="T3" fmla="*/ 71 h 480"/>
                <a:gd name="T4" fmla="*/ 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cap="rnd">
              <a:solidFill>
                <a:srgbClr val="FF33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22" name="Freeform 96"/>
            <p:cNvSpPr/>
            <p:nvPr/>
          </p:nvSpPr>
          <p:spPr bwMode="auto">
            <a:xfrm flipV="1">
              <a:off x="4119" y="2023"/>
              <a:ext cx="306" cy="327"/>
            </a:xfrm>
            <a:custGeom>
              <a:avLst/>
              <a:gdLst>
                <a:gd name="T0" fmla="*/ 0 w 864"/>
                <a:gd name="T1" fmla="*/ 0 h 480"/>
                <a:gd name="T2" fmla="*/ 2 w 864"/>
                <a:gd name="T3" fmla="*/ 71 h 480"/>
                <a:gd name="T4" fmla="*/ 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cap="rnd">
              <a:solidFill>
                <a:srgbClr val="FF33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23" name="Freeform 97"/>
            <p:cNvSpPr/>
            <p:nvPr/>
          </p:nvSpPr>
          <p:spPr bwMode="auto">
            <a:xfrm flipV="1">
              <a:off x="4733" y="2023"/>
              <a:ext cx="306" cy="327"/>
            </a:xfrm>
            <a:custGeom>
              <a:avLst/>
              <a:gdLst>
                <a:gd name="T0" fmla="*/ 0 w 864"/>
                <a:gd name="T1" fmla="*/ 0 h 480"/>
                <a:gd name="T2" fmla="*/ 2 w 864"/>
                <a:gd name="T3" fmla="*/ 71 h 480"/>
                <a:gd name="T4" fmla="*/ 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cap="rnd">
              <a:solidFill>
                <a:srgbClr val="FF33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5624" name="Group 98"/>
            <p:cNvGrpSpPr/>
            <p:nvPr/>
          </p:nvGrpSpPr>
          <p:grpSpPr bwMode="auto">
            <a:xfrm>
              <a:off x="3505" y="1831"/>
              <a:ext cx="1727" cy="722"/>
              <a:chOff x="3357" y="2400"/>
              <a:chExt cx="2160" cy="722"/>
            </a:xfrm>
          </p:grpSpPr>
          <p:sp>
            <p:nvSpPr>
              <p:cNvPr id="25639" name="Line 99"/>
              <p:cNvSpPr>
                <a:spLocks noChangeShapeType="1"/>
              </p:cNvSpPr>
              <p:nvPr/>
            </p:nvSpPr>
            <p:spPr bwMode="auto">
              <a:xfrm flipV="1">
                <a:off x="3357" y="2400"/>
                <a:ext cx="0" cy="722"/>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0" name="Line 100"/>
              <p:cNvSpPr>
                <a:spLocks noChangeShapeType="1"/>
              </p:cNvSpPr>
              <p:nvPr/>
            </p:nvSpPr>
            <p:spPr bwMode="auto">
              <a:xfrm>
                <a:off x="3357" y="2914"/>
                <a:ext cx="2160" cy="8"/>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25" name="Text Box 101"/>
            <p:cNvSpPr txBox="1">
              <a:spLocks noChangeArrowheads="1"/>
            </p:cNvSpPr>
            <p:nvPr/>
          </p:nvSpPr>
          <p:spPr bwMode="auto">
            <a:xfrm>
              <a:off x="3220" y="159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o</a:t>
              </a:r>
              <a:endParaRPr lang="en-US" altLang="zh-CN" sz="2800" b="1">
                <a:latin typeface="Franklin Gothic Book" panose="020B0503020102020204" pitchFamily="34" charset="0"/>
                <a:ea typeface="楷体_GB2312" pitchFamily="49" charset="-122"/>
              </a:endParaRPr>
            </a:p>
          </p:txBody>
        </p:sp>
        <p:sp>
          <p:nvSpPr>
            <p:cNvPr id="25626" name="Line 102"/>
            <p:cNvSpPr>
              <a:spLocks noChangeShapeType="1"/>
            </p:cNvSpPr>
            <p:nvPr/>
          </p:nvSpPr>
          <p:spPr bwMode="auto">
            <a:xfrm>
              <a:off x="3505" y="1061"/>
              <a:ext cx="153" cy="0"/>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7" name="Freeform 103"/>
            <p:cNvSpPr/>
            <p:nvPr/>
          </p:nvSpPr>
          <p:spPr bwMode="auto">
            <a:xfrm>
              <a:off x="3505" y="1061"/>
              <a:ext cx="1535" cy="672"/>
            </a:xfrm>
            <a:custGeom>
              <a:avLst/>
              <a:gdLst>
                <a:gd name="T0" fmla="*/ 0 w 4320"/>
                <a:gd name="T1" fmla="*/ 81 h 960"/>
                <a:gd name="T2" fmla="*/ 2 w 4320"/>
                <a:gd name="T3" fmla="*/ 0 h 960"/>
                <a:gd name="T4" fmla="*/ 5 w 4320"/>
                <a:gd name="T5" fmla="*/ 81 h 960"/>
                <a:gd name="T6" fmla="*/ 7 w 4320"/>
                <a:gd name="T7" fmla="*/ 161 h 960"/>
                <a:gd name="T8" fmla="*/ 10 w 4320"/>
                <a:gd name="T9" fmla="*/ 81 h 960"/>
                <a:gd name="T10" fmla="*/ 12 w 4320"/>
                <a:gd name="T11" fmla="*/ 0 h 960"/>
                <a:gd name="T12" fmla="*/ 15 w 4320"/>
                <a:gd name="T13" fmla="*/ 81 h 960"/>
                <a:gd name="T14" fmla="*/ 17 w 4320"/>
                <a:gd name="T15" fmla="*/ 161 h 960"/>
                <a:gd name="T16" fmla="*/ 20 w 4320"/>
                <a:gd name="T17" fmla="*/ 81 h 960"/>
                <a:gd name="T18" fmla="*/ 22 w 4320"/>
                <a:gd name="T19" fmla="*/ 0 h 960"/>
                <a:gd name="T20" fmla="*/ 25 w 4320"/>
                <a:gd name="T21" fmla="*/ 81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5628" name="Object 104"/>
            <p:cNvGraphicFramePr>
              <a:graphicFrameLocks noChangeAspect="1"/>
            </p:cNvGraphicFramePr>
            <p:nvPr/>
          </p:nvGraphicFramePr>
          <p:xfrm>
            <a:off x="3216" y="976"/>
            <a:ext cx="253" cy="200"/>
          </p:xfrm>
          <a:graphic>
            <a:graphicData uri="http://schemas.openxmlformats.org/presentationml/2006/ole">
              <mc:AlternateContent xmlns:mc="http://schemas.openxmlformats.org/markup-compatibility/2006">
                <mc:Choice xmlns:v="urn:schemas-microsoft-com:vml" Requires="v">
                  <p:oleObj spid="_x0000_s268324" name="Equation" r:id="rId3" imgW="333375" imgH="209550" progId="Equation.3">
                    <p:embed/>
                  </p:oleObj>
                </mc:Choice>
                <mc:Fallback>
                  <p:oleObj name="Equation" r:id="rId3" imgW="333375" imgH="209550" progId="Equation.3">
                    <p:embed/>
                    <p:pic>
                      <p:nvPicPr>
                        <p:cNvPr id="0"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976"/>
                          <a:ext cx="253"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9" name="Object 105"/>
            <p:cNvGraphicFramePr>
              <a:graphicFrameLocks noChangeAspect="1"/>
            </p:cNvGraphicFramePr>
            <p:nvPr/>
          </p:nvGraphicFramePr>
          <p:xfrm>
            <a:off x="3120" y="1925"/>
            <a:ext cx="294" cy="242"/>
          </p:xfrm>
          <a:graphic>
            <a:graphicData uri="http://schemas.openxmlformats.org/presentationml/2006/ole">
              <mc:AlternateContent xmlns:mc="http://schemas.openxmlformats.org/markup-compatibility/2006">
                <mc:Choice xmlns:v="urn:schemas-microsoft-com:vml" Requires="v">
                  <p:oleObj spid="_x0000_s268325" name="Equation" r:id="rId5" imgW="333375" imgH="209550" progId="Equation.3">
                    <p:embed/>
                  </p:oleObj>
                </mc:Choice>
                <mc:Fallback>
                  <p:oleObj name="Equation" r:id="rId5" imgW="333375" imgH="209550" progId="Equation.3">
                    <p:embed/>
                    <p:pic>
                      <p:nvPicPr>
                        <p:cNvPr id="0" name="Object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0" y="1925"/>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0" name="Line 106"/>
            <p:cNvSpPr>
              <a:spLocks noChangeShapeType="1"/>
            </p:cNvSpPr>
            <p:nvPr/>
          </p:nvSpPr>
          <p:spPr bwMode="auto">
            <a:xfrm flipH="1">
              <a:off x="3435" y="2028"/>
              <a:ext cx="178"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5631" name="Group 107"/>
            <p:cNvGrpSpPr/>
            <p:nvPr/>
          </p:nvGrpSpPr>
          <p:grpSpPr bwMode="auto">
            <a:xfrm>
              <a:off x="3275" y="658"/>
              <a:ext cx="2113" cy="1171"/>
              <a:chOff x="3069" y="1181"/>
              <a:chExt cx="2643" cy="1171"/>
            </a:xfrm>
          </p:grpSpPr>
          <p:sp>
            <p:nvSpPr>
              <p:cNvPr id="25634" name="Line 108"/>
              <p:cNvSpPr>
                <a:spLocks noChangeShapeType="1"/>
              </p:cNvSpPr>
              <p:nvPr/>
            </p:nvSpPr>
            <p:spPr bwMode="auto">
              <a:xfrm flipV="1">
                <a:off x="3357" y="1392"/>
                <a:ext cx="0" cy="96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109"/>
              <p:cNvSpPr>
                <a:spLocks noChangeShapeType="1"/>
              </p:cNvSpPr>
              <p:nvPr/>
            </p:nvSpPr>
            <p:spPr bwMode="auto">
              <a:xfrm>
                <a:off x="3357" y="1920"/>
                <a:ext cx="2208"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6" name="Text Box 110"/>
              <p:cNvSpPr txBox="1">
                <a:spLocks noChangeArrowheads="1"/>
              </p:cNvSpPr>
              <p:nvPr/>
            </p:nvSpPr>
            <p:spPr bwMode="auto">
              <a:xfrm>
                <a:off x="3069" y="118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solidFill>
                      <a:srgbClr val="006600"/>
                    </a:solidFill>
                    <a:latin typeface="Franklin Gothic Book" panose="020B0503020102020204" pitchFamily="34" charset="0"/>
                    <a:ea typeface="楷体_GB2312" pitchFamily="49" charset="-122"/>
                  </a:rPr>
                  <a:t>u</a:t>
                </a:r>
                <a:endParaRPr lang="en-US" altLang="zh-CN" sz="2800" b="1">
                  <a:solidFill>
                    <a:srgbClr val="006600"/>
                  </a:solidFill>
                  <a:latin typeface="Franklin Gothic Book" panose="020B0503020102020204" pitchFamily="34" charset="0"/>
                  <a:ea typeface="楷体_GB2312" pitchFamily="49" charset="-122"/>
                </a:endParaRPr>
              </a:p>
            </p:txBody>
          </p:sp>
          <p:sp>
            <p:nvSpPr>
              <p:cNvPr id="25637" name="Text Box 111"/>
              <p:cNvSpPr txBox="1">
                <a:spLocks noChangeArrowheads="1"/>
              </p:cNvSpPr>
              <p:nvPr/>
            </p:nvSpPr>
            <p:spPr bwMode="auto">
              <a:xfrm>
                <a:off x="5232" y="1872"/>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solidFill>
                      <a:srgbClr val="006600"/>
                    </a:solidFill>
                    <a:latin typeface="Franklin Gothic Book" panose="020B0503020102020204" pitchFamily="34" charset="0"/>
                    <a:ea typeface="楷体_GB2312" pitchFamily="49" charset="-122"/>
                    <a:sym typeface="Symbol" panose="05050102010706020507" pitchFamily="18" charset="2"/>
                  </a:rPr>
                  <a:t>t</a:t>
                </a:r>
                <a:endParaRPr lang="en-US" altLang="zh-CN" sz="2800" b="1">
                  <a:solidFill>
                    <a:srgbClr val="006600"/>
                  </a:solidFill>
                  <a:latin typeface="Franklin Gothic Book" panose="020B0503020102020204" pitchFamily="34" charset="0"/>
                  <a:ea typeface="楷体_GB2312" pitchFamily="49" charset="-122"/>
                </a:endParaRPr>
              </a:p>
            </p:txBody>
          </p:sp>
          <p:sp>
            <p:nvSpPr>
              <p:cNvPr id="25638" name="Text Box 112"/>
              <p:cNvSpPr txBox="1">
                <a:spLocks noChangeArrowheads="1"/>
              </p:cNvSpPr>
              <p:nvPr/>
            </p:nvSpPr>
            <p:spPr bwMode="auto">
              <a:xfrm>
                <a:off x="3119" y="1807"/>
                <a:ext cx="2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i="1">
                    <a:latin typeface="Franklin Gothic Book" panose="020B0503020102020204" pitchFamily="34" charset="0"/>
                    <a:ea typeface="华文楷体" panose="02010600040101010101" pitchFamily="2" charset="-122"/>
                  </a:rPr>
                  <a:t>O</a:t>
                </a:r>
                <a:endParaRPr lang="en-US" altLang="zh-CN" sz="2000" b="1" i="1">
                  <a:latin typeface="Franklin Gothic Book" panose="020B0503020102020204" pitchFamily="34" charset="0"/>
                  <a:ea typeface="华文楷体" panose="02010600040101010101" pitchFamily="2" charset="-122"/>
                </a:endParaRPr>
              </a:p>
            </p:txBody>
          </p:sp>
        </p:grpSp>
        <p:sp>
          <p:nvSpPr>
            <p:cNvPr id="25632" name="Rectangle 113"/>
            <p:cNvSpPr>
              <a:spLocks noChangeArrowheads="1"/>
            </p:cNvSpPr>
            <p:nvPr/>
          </p:nvSpPr>
          <p:spPr bwMode="auto">
            <a:xfrm>
              <a:off x="5136" y="2265"/>
              <a:ext cx="3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sp>
          <p:nvSpPr>
            <p:cNvPr id="25633" name="Rectangle 114"/>
            <p:cNvSpPr>
              <a:spLocks noChangeArrowheads="1"/>
            </p:cNvSpPr>
            <p:nvPr/>
          </p:nvSpPr>
          <p:spPr bwMode="auto">
            <a:xfrm>
              <a:off x="3312" y="2208"/>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i="1">
                  <a:latin typeface="Franklin Gothic Book" panose="020B0503020102020204" pitchFamily="34" charset="0"/>
                  <a:ea typeface="华文楷体" panose="02010600040101010101" pitchFamily="2" charset="-122"/>
                </a:rPr>
                <a:t>O</a:t>
              </a:r>
              <a:endParaRPr lang="en-US" altLang="zh-CN" sz="2000" b="1" i="1">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animEffect transition="in" filter="wipe(left)">
                                      <p:cBhvr>
                                        <p:cTn id="7" dur="500"/>
                                        <p:tgtEl>
                                          <p:spTgt spid="64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4515">
                                            <p:txEl>
                                              <p:pRg st="0" end="0"/>
                                            </p:txEl>
                                          </p:spTgt>
                                        </p:tgtEl>
                                        <p:attrNameLst>
                                          <p:attrName>style.visibility</p:attrName>
                                        </p:attrNameLst>
                                      </p:cBhvr>
                                      <p:to>
                                        <p:strVal val="visible"/>
                                      </p:to>
                                    </p:set>
                                    <p:animEffect transition="in" filter="blinds(vertical)">
                                      <p:cBhvr>
                                        <p:cTn id="22" dur="500"/>
                                        <p:tgtEl>
                                          <p:spTgt spid="645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64516"/>
                                        </p:tgtEl>
                                        <p:attrNameLst>
                                          <p:attrName>style.visibility</p:attrName>
                                        </p:attrNameLst>
                                      </p:cBhvr>
                                      <p:to>
                                        <p:strVal val="visible"/>
                                      </p:to>
                                    </p:set>
                                    <p:animEffect transition="in" filter="blinds(vertical)">
                                      <p:cBhvr>
                                        <p:cTn id="27" dur="500"/>
                                        <p:tgtEl>
                                          <p:spTgt spid="6451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4570"/>
                                        </p:tgtEl>
                                        <p:attrNameLst>
                                          <p:attrName>style.visibility</p:attrName>
                                        </p:attrNameLst>
                                      </p:cBhvr>
                                      <p:to>
                                        <p:strVal val="visible"/>
                                      </p:to>
                                    </p:set>
                                    <p:animEffect transition="in" filter="wipe(left)">
                                      <p:cBhvr>
                                        <p:cTn id="31" dur="500"/>
                                        <p:tgtEl>
                                          <p:spTgt spid="645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64517"/>
                                        </p:tgtEl>
                                        <p:attrNameLst>
                                          <p:attrName>style.visibility</p:attrName>
                                        </p:attrNameLst>
                                      </p:cBhvr>
                                      <p:to>
                                        <p:strVal val="visible"/>
                                      </p:to>
                                    </p:set>
                                    <p:animEffect transition="in" filter="blinds(vertical)">
                                      <p:cBhvr>
                                        <p:cTn id="41" dur="500"/>
                                        <p:tgtEl>
                                          <p:spTgt spid="645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fill="hold" grpId="0" nodeType="clickEffect">
                                  <p:stCondLst>
                                    <p:cond delay="0"/>
                                  </p:stCondLst>
                                  <p:childTnLst>
                                    <p:set>
                                      <p:cBhvr>
                                        <p:cTn id="50" dur="1" fill="hold">
                                          <p:stCondLst>
                                            <p:cond delay="0"/>
                                          </p:stCondLst>
                                        </p:cTn>
                                        <p:tgtEl>
                                          <p:spTgt spid="64601"/>
                                        </p:tgtEl>
                                        <p:attrNameLst>
                                          <p:attrName>style.visibility</p:attrName>
                                        </p:attrNameLst>
                                      </p:cBhvr>
                                      <p:to>
                                        <p:strVal val="visible"/>
                                      </p:to>
                                    </p:set>
                                    <p:animEffect transition="in" filter="blinds(vertical)">
                                      <p:cBhvr>
                                        <p:cTn id="51" dur="500"/>
                                        <p:tgtEl>
                                          <p:spTgt spid="64601"/>
                                        </p:tgtEl>
                                      </p:cBhvr>
                                    </p:animEffect>
                                  </p:childTnLst>
                                </p:cTn>
                              </p:par>
                            </p:childTnLst>
                          </p:cTn>
                        </p:par>
                        <p:par>
                          <p:cTn id="52" fill="hold">
                            <p:stCondLst>
                              <p:cond delay="500"/>
                            </p:stCondLst>
                            <p:childTnLst>
                              <p:par>
                                <p:cTn id="53" presetID="3" presetClass="entr" presetSubtype="5" fill="hold" nodeType="afterEffect">
                                  <p:stCondLst>
                                    <p:cond delay="0"/>
                                  </p:stCondLst>
                                  <p:childTnLst>
                                    <p:set>
                                      <p:cBhvr>
                                        <p:cTn id="54" dur="1" fill="hold">
                                          <p:stCondLst>
                                            <p:cond delay="0"/>
                                          </p:stCondLst>
                                        </p:cTn>
                                        <p:tgtEl>
                                          <p:spTgt spid="64602"/>
                                        </p:tgtEl>
                                        <p:attrNameLst>
                                          <p:attrName>style.visibility</p:attrName>
                                        </p:attrNameLst>
                                      </p:cBhvr>
                                      <p:to>
                                        <p:strVal val="visible"/>
                                      </p:to>
                                    </p:set>
                                    <p:animEffect transition="in" filter="blinds(vertical)">
                                      <p:cBhvr>
                                        <p:cTn id="55" dur="500"/>
                                        <p:tgtEl>
                                          <p:spTgt spid="6460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5" fill="hold" grpId="0" nodeType="clickEffect">
                                  <p:stCondLst>
                                    <p:cond delay="0"/>
                                  </p:stCondLst>
                                  <p:childTnLst>
                                    <p:set>
                                      <p:cBhvr>
                                        <p:cTn id="59" dur="1" fill="hold">
                                          <p:stCondLst>
                                            <p:cond delay="0"/>
                                          </p:stCondLst>
                                        </p:cTn>
                                        <p:tgtEl>
                                          <p:spTgt spid="64594">
                                            <p:txEl>
                                              <p:pRg st="0" end="0"/>
                                            </p:txEl>
                                          </p:spTgt>
                                        </p:tgtEl>
                                        <p:attrNameLst>
                                          <p:attrName>style.visibility</p:attrName>
                                        </p:attrNameLst>
                                      </p:cBhvr>
                                      <p:to>
                                        <p:strVal val="visible"/>
                                      </p:to>
                                    </p:set>
                                    <p:animEffect transition="in" filter="blinds(vertical)">
                                      <p:cBhvr>
                                        <p:cTn id="60" dur="500"/>
                                        <p:tgtEl>
                                          <p:spTgt spid="64594">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3" fill="hold" nodeType="clickEffect">
                                  <p:stCondLst>
                                    <p:cond delay="0"/>
                                  </p:stCondLst>
                                  <p:childTnLst>
                                    <p:set>
                                      <p:cBhvr>
                                        <p:cTn id="69" dur="1" fill="hold">
                                          <p:stCondLst>
                                            <p:cond delay="0"/>
                                          </p:stCondLst>
                                        </p:cTn>
                                        <p:tgtEl>
                                          <p:spTgt spid="64600"/>
                                        </p:tgtEl>
                                        <p:attrNameLst>
                                          <p:attrName>style.visibility</p:attrName>
                                        </p:attrNameLst>
                                      </p:cBhvr>
                                      <p:to>
                                        <p:strVal val="visible"/>
                                      </p:to>
                                    </p:set>
                                    <p:animEffect transition="in" filter="strips(upRight)">
                                      <p:cBhvr>
                                        <p:cTn id="70" dur="500"/>
                                        <p:tgtEl>
                                          <p:spTgt spid="64600"/>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64599"/>
                                        </p:tgtEl>
                                        <p:attrNameLst>
                                          <p:attrName>style.visibility</p:attrName>
                                        </p:attrNameLst>
                                      </p:cBhvr>
                                      <p:to>
                                        <p:strVal val="visible"/>
                                      </p:to>
                                    </p:set>
                                    <p:animEffect transition="in" filter="strips(downRight)">
                                      <p:cBhvr>
                                        <p:cTn id="75" dur="500"/>
                                        <p:tgtEl>
                                          <p:spTgt spid="64599"/>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3" fill="hold" nodeType="clickEffect">
                                  <p:stCondLst>
                                    <p:cond delay="0"/>
                                  </p:stCondLst>
                                  <p:childTnLst>
                                    <p:set>
                                      <p:cBhvr>
                                        <p:cTn id="79" dur="1" fill="hold">
                                          <p:stCondLst>
                                            <p:cond delay="0"/>
                                          </p:stCondLst>
                                        </p:cTn>
                                        <p:tgtEl>
                                          <p:spTgt spid="64595"/>
                                        </p:tgtEl>
                                        <p:attrNameLst>
                                          <p:attrName>style.visibility</p:attrName>
                                        </p:attrNameLst>
                                      </p:cBhvr>
                                      <p:to>
                                        <p:strVal val="visible"/>
                                      </p:to>
                                    </p:set>
                                    <p:animEffect transition="in" filter="strips(upRight)">
                                      <p:cBhvr>
                                        <p:cTn id="80" dur="500"/>
                                        <p:tgtEl>
                                          <p:spTgt spid="64595"/>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6" fill="hold" nodeType="clickEffect">
                                  <p:stCondLst>
                                    <p:cond delay="0"/>
                                  </p:stCondLst>
                                  <p:childTnLst>
                                    <p:set>
                                      <p:cBhvr>
                                        <p:cTn id="84" dur="1" fill="hold">
                                          <p:stCondLst>
                                            <p:cond delay="0"/>
                                          </p:stCondLst>
                                        </p:cTn>
                                        <p:tgtEl>
                                          <p:spTgt spid="64596"/>
                                        </p:tgtEl>
                                        <p:attrNameLst>
                                          <p:attrName>style.visibility</p:attrName>
                                        </p:attrNameLst>
                                      </p:cBhvr>
                                      <p:to>
                                        <p:strVal val="visible"/>
                                      </p:to>
                                    </p:set>
                                    <p:animEffect transition="in" filter="strips(downRight)">
                                      <p:cBhvr>
                                        <p:cTn id="85" dur="500"/>
                                        <p:tgtEl>
                                          <p:spTgt spid="64596"/>
                                        </p:tgtEl>
                                      </p:cBhvr>
                                    </p:animEffect>
                                  </p:childTnLst>
                                </p:cTn>
                              </p:par>
                            </p:childTnLst>
                          </p:cTn>
                        </p:par>
                        <p:par>
                          <p:cTn id="86" fill="hold">
                            <p:stCondLst>
                              <p:cond delay="500"/>
                            </p:stCondLst>
                            <p:childTnLst>
                              <p:par>
                                <p:cTn id="87" presetID="18" presetClass="entr" presetSubtype="3" fill="hold" nodeType="afterEffect">
                                  <p:stCondLst>
                                    <p:cond delay="0"/>
                                  </p:stCondLst>
                                  <p:childTnLst>
                                    <p:set>
                                      <p:cBhvr>
                                        <p:cTn id="88" dur="1" fill="hold">
                                          <p:stCondLst>
                                            <p:cond delay="0"/>
                                          </p:stCondLst>
                                        </p:cTn>
                                        <p:tgtEl>
                                          <p:spTgt spid="64598"/>
                                        </p:tgtEl>
                                        <p:attrNameLst>
                                          <p:attrName>style.visibility</p:attrName>
                                        </p:attrNameLst>
                                      </p:cBhvr>
                                      <p:to>
                                        <p:strVal val="visible"/>
                                      </p:to>
                                    </p:set>
                                    <p:animEffect transition="in" filter="strips(upRight)">
                                      <p:cBhvr>
                                        <p:cTn id="89" dur="500"/>
                                        <p:tgtEl>
                                          <p:spTgt spid="64598"/>
                                        </p:tgtEl>
                                      </p:cBhvr>
                                    </p:animEffect>
                                  </p:childTnLst>
                                </p:cTn>
                              </p:par>
                            </p:childTnLst>
                          </p:cTn>
                        </p:par>
                        <p:par>
                          <p:cTn id="90" fill="hold">
                            <p:stCondLst>
                              <p:cond delay="1000"/>
                            </p:stCondLst>
                            <p:childTnLst>
                              <p:par>
                                <p:cTn id="91" presetID="18" presetClass="entr" presetSubtype="6" fill="hold" nodeType="afterEffect">
                                  <p:stCondLst>
                                    <p:cond delay="0"/>
                                  </p:stCondLst>
                                  <p:childTnLst>
                                    <p:set>
                                      <p:cBhvr>
                                        <p:cTn id="92" dur="1" fill="hold">
                                          <p:stCondLst>
                                            <p:cond delay="0"/>
                                          </p:stCondLst>
                                        </p:cTn>
                                        <p:tgtEl>
                                          <p:spTgt spid="64597"/>
                                        </p:tgtEl>
                                        <p:attrNameLst>
                                          <p:attrName>style.visibility</p:attrName>
                                        </p:attrNameLst>
                                      </p:cBhvr>
                                      <p:to>
                                        <p:strVal val="visible"/>
                                      </p:to>
                                    </p:set>
                                    <p:animEffect transition="in" filter="strips(downRight)">
                                      <p:cBhvr>
                                        <p:cTn id="93" dur="500"/>
                                        <p:tgtEl>
                                          <p:spTgt spid="64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utoUpdateAnimBg="0" build="p"/>
      <p:bldP spid="64515" grpId="0" autoUpdateAnimBg="0" build="p"/>
      <p:bldP spid="64516" grpId="0" autoUpdateAnimBg="0"/>
      <p:bldP spid="64517" grpId="0" autoUpdateAnimBg="0"/>
      <p:bldP spid="64570" grpId="0" autoUpdateAnimBg="0"/>
      <p:bldP spid="64594" grpId="0" autoUpdateAnimBg="0" build="p"/>
      <p:bldP spid="64601"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subTitle" idx="1"/>
          </p:nvPr>
        </p:nvSpPr>
        <p:spPr>
          <a:xfrm>
            <a:off x="152400" y="304800"/>
            <a:ext cx="4648200" cy="6096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4.  </a:t>
            </a:r>
            <a:r>
              <a:rPr lang="zh-CN" altLang="en-US" sz="2800" b="1">
                <a:solidFill>
                  <a:srgbClr val="CC0000"/>
                </a:solidFill>
                <a:effectLst>
                  <a:outerShdw blurRad="38100" dist="38100" dir="2700000" algn="tl">
                    <a:srgbClr val="C0C0C0"/>
                  </a:outerShdw>
                </a:effectLst>
              </a:rPr>
              <a:t>电容滤波电路的特点</a:t>
            </a:r>
            <a:endParaRPr lang="zh-CN" altLang="en-US" sz="2800" b="1">
              <a:solidFill>
                <a:srgbClr val="CC0000"/>
              </a:solidFill>
              <a:effectLst>
                <a:outerShdw blurRad="38100" dist="38100" dir="2700000" algn="tl">
                  <a:srgbClr val="C0C0C0"/>
                </a:outerShdw>
              </a:effectLst>
            </a:endParaRPr>
          </a:p>
        </p:txBody>
      </p:sp>
      <p:graphicFrame>
        <p:nvGraphicFramePr>
          <p:cNvPr id="65539" name="Object 3" descr="40%"/>
          <p:cNvGraphicFramePr>
            <a:graphicFrameLocks noChangeAspect="1"/>
          </p:cNvGraphicFramePr>
          <p:nvPr/>
        </p:nvGraphicFramePr>
        <p:xfrm>
          <a:off x="715963" y="3367088"/>
          <a:ext cx="4129087" cy="976312"/>
        </p:xfrm>
        <a:graphic>
          <a:graphicData uri="http://schemas.openxmlformats.org/presentationml/2006/ole">
            <mc:AlternateContent xmlns:mc="http://schemas.openxmlformats.org/markup-compatibility/2006">
              <mc:Choice xmlns:v="urn:schemas-microsoft-com:vml" Requires="v">
                <p:oleObj spid="_x0000_s269336" name="Equation" r:id="rId1" imgW="1704975" imgH="400050" progId="Equation.3">
                  <p:embed/>
                </p:oleObj>
              </mc:Choice>
              <mc:Fallback>
                <p:oleObj name="Equation" r:id="rId1" imgW="1704975" imgH="400050" progId="Equation.3">
                  <p:embed/>
                  <p:pic>
                    <p:nvPicPr>
                      <p:cNvPr id="0" name="Object 3" descr="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63" y="3367088"/>
                        <a:ext cx="4129087" cy="976312"/>
                      </a:xfrm>
                      <a:prstGeom prst="rect">
                        <a:avLst/>
                      </a:prstGeom>
                      <a:pattFill prst="pct40">
                        <a:fgClr>
                          <a:srgbClr val="FFCCCC"/>
                        </a:fgClr>
                        <a:bgClr>
                          <a:srgbClr val="FFFFFF"/>
                        </a:bgClr>
                      </a:patt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0" name="Text Box 4"/>
          <p:cNvSpPr txBox="1">
            <a:spLocks noChangeArrowheads="1"/>
          </p:cNvSpPr>
          <p:nvPr/>
        </p:nvSpPr>
        <p:spPr bwMode="auto">
          <a:xfrm>
            <a:off x="5105400" y="3733800"/>
            <a:ext cx="3733800" cy="519113"/>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楷体_GB2312" pitchFamily="49" charset="-122"/>
              </a:rPr>
              <a:t>(</a:t>
            </a:r>
            <a:r>
              <a:rPr lang="en-US" altLang="zh-CN" sz="2800" b="1" i="1">
                <a:solidFill>
                  <a:srgbClr val="000099"/>
                </a:solidFill>
                <a:effectLst>
                  <a:outerShdw blurRad="38100" dist="38100" dir="2700000" algn="tl">
                    <a:srgbClr val="C0C0C0"/>
                  </a:outerShdw>
                </a:effectLst>
                <a:latin typeface="+mn-lt"/>
                <a:ea typeface="楷体_GB2312" pitchFamily="49" charset="-122"/>
              </a:rPr>
              <a:t>T </a:t>
            </a:r>
            <a:r>
              <a:rPr lang="en-US" altLang="zh-CN" sz="2800" b="1">
                <a:solidFill>
                  <a:srgbClr val="000099"/>
                </a:solidFill>
                <a:effectLst>
                  <a:outerShdw blurRad="38100" dist="38100" dir="2700000" algn="tl">
                    <a:srgbClr val="C0C0C0"/>
                  </a:outerShdw>
                </a:effectLst>
                <a:latin typeface="+mn-lt"/>
                <a:ea typeface="楷体_GB2312" pitchFamily="49" charset="-122"/>
              </a:rPr>
              <a:t>— </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电源电压的周期</a:t>
            </a:r>
            <a:r>
              <a:rPr lang="en-US" altLang="zh-CN" sz="2800" b="1">
                <a:solidFill>
                  <a:srgbClr val="000099"/>
                </a:solidFill>
                <a:effectLst>
                  <a:outerShdw blurRad="38100" dist="38100" dir="2700000" algn="tl">
                    <a:srgbClr val="C0C0C0"/>
                  </a:outerShdw>
                </a:effectLst>
                <a:latin typeface="宋体" panose="02010600030101010101" pitchFamily="2" charset="-122"/>
                <a:ea typeface="+mn-ea"/>
              </a:rPr>
              <a:t>)</a:t>
            </a:r>
            <a:endParaRPr lang="en-US" altLang="zh-CN" sz="2800" b="1">
              <a:solidFill>
                <a:srgbClr val="000099"/>
              </a:solidFill>
              <a:effectLst>
                <a:outerShdw blurRad="38100" dist="38100" dir="2700000" algn="tl">
                  <a:srgbClr val="C0C0C0"/>
                </a:outerShdw>
              </a:effectLst>
              <a:latin typeface="+mn-lt"/>
              <a:ea typeface="楷体_GB2312" pitchFamily="49" charset="-122"/>
            </a:endParaRPr>
          </a:p>
        </p:txBody>
      </p:sp>
      <p:sp>
        <p:nvSpPr>
          <p:cNvPr id="65541" name="Text Box 5"/>
          <p:cNvSpPr txBox="1">
            <a:spLocks noChangeArrowheads="1"/>
          </p:cNvSpPr>
          <p:nvPr/>
        </p:nvSpPr>
        <p:spPr bwMode="auto">
          <a:xfrm>
            <a:off x="457200" y="841375"/>
            <a:ext cx="79248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05000"/>
              </a:lnSpc>
            </a:pPr>
            <a:r>
              <a:rPr lang="en-US" altLang="zh-CN" sz="2800" b="1">
                <a:solidFill>
                  <a:srgbClr val="000099"/>
                </a:solidFill>
                <a:latin typeface="宋体" panose="02010600030101010101" pitchFamily="2" charset="-122"/>
                <a:ea typeface="华文楷体" panose="02010600040101010101" pitchFamily="2" charset="-122"/>
              </a:rPr>
              <a:t>(1) </a:t>
            </a:r>
            <a:r>
              <a:rPr lang="zh-CN" altLang="en-US" sz="2800" b="1">
                <a:solidFill>
                  <a:srgbClr val="000099"/>
                </a:solidFill>
                <a:latin typeface="宋体" panose="02010600030101010101" pitchFamily="2" charset="-122"/>
                <a:ea typeface="华文楷体" panose="02010600040101010101" pitchFamily="2" charset="-122"/>
              </a:rPr>
              <a:t>输出电压的脉动程度与平均值</a:t>
            </a:r>
            <a:r>
              <a:rPr lang="en-US" altLang="zh-CN" sz="2800" b="1" i="1">
                <a:solidFill>
                  <a:srgbClr val="000099"/>
                </a:solidFill>
                <a:latin typeface="Franklin Gothic Book" panose="020B0503020102020204" pitchFamily="34" charset="0"/>
                <a:ea typeface="楷体_GB2312" pitchFamily="49" charset="-122"/>
              </a:rPr>
              <a:t>U</a:t>
            </a:r>
            <a:r>
              <a:rPr lang="en-US" altLang="zh-CN" b="1" baseline="-25000">
                <a:solidFill>
                  <a:srgbClr val="000099"/>
                </a:solidFill>
                <a:latin typeface="Franklin Gothic Book" panose="020B0503020102020204" pitchFamily="34" charset="0"/>
                <a:ea typeface="楷体_GB2312" pitchFamily="49" charset="-122"/>
              </a:rPr>
              <a:t>o</a:t>
            </a:r>
            <a:r>
              <a:rPr lang="zh-CN" altLang="en-US" sz="2800" b="1">
                <a:solidFill>
                  <a:srgbClr val="000099"/>
                </a:solidFill>
                <a:latin typeface="宋体" panose="02010600030101010101" pitchFamily="2" charset="-122"/>
                <a:ea typeface="华文楷体" panose="02010600040101010101" pitchFamily="2" charset="-122"/>
              </a:rPr>
              <a:t>与放电时间</a:t>
            </a:r>
            <a:endParaRPr lang="zh-CN" altLang="en-US" sz="2800" b="1">
              <a:solidFill>
                <a:srgbClr val="000099"/>
              </a:solidFill>
              <a:latin typeface="宋体" panose="02010600030101010101" pitchFamily="2" charset="-122"/>
              <a:ea typeface="华文楷体" panose="02010600040101010101" pitchFamily="2" charset="-122"/>
            </a:endParaRPr>
          </a:p>
          <a:p>
            <a:pPr eaLnBrk="1" hangingPunct="1">
              <a:lnSpc>
                <a:spcPct val="105000"/>
              </a:lnSpc>
            </a:pPr>
            <a:r>
              <a:rPr lang="zh-CN" altLang="en-US" sz="2800" b="1">
                <a:solidFill>
                  <a:srgbClr val="000099"/>
                </a:solidFill>
                <a:latin typeface="宋体" panose="02010600030101010101" pitchFamily="2" charset="-122"/>
                <a:ea typeface="华文楷体" panose="02010600040101010101" pitchFamily="2" charset="-122"/>
              </a:rPr>
              <a:t>    常数</a:t>
            </a:r>
            <a:r>
              <a:rPr lang="en-US" altLang="zh-CN" sz="2800" b="1" i="1">
                <a:solidFill>
                  <a:srgbClr val="000099"/>
                </a:solidFill>
                <a:latin typeface="Franklin Gothic Book" panose="020B0503020102020204" pitchFamily="34" charset="0"/>
                <a:ea typeface="华文楷体" panose="02010600040101010101" pitchFamily="2" charset="-122"/>
              </a:rPr>
              <a:t>R</a:t>
            </a:r>
            <a:r>
              <a:rPr lang="en-US" altLang="zh-CN" sz="2800" b="1" baseline="-25000">
                <a:solidFill>
                  <a:srgbClr val="000099"/>
                </a:solidFill>
                <a:latin typeface="Franklin Gothic Book" panose="020B0503020102020204" pitchFamily="34" charset="0"/>
                <a:ea typeface="华文楷体" panose="02010600040101010101" pitchFamily="2" charset="-122"/>
              </a:rPr>
              <a:t>L</a:t>
            </a:r>
            <a:r>
              <a:rPr lang="en-US" altLang="zh-CN" sz="2800" b="1" i="1">
                <a:solidFill>
                  <a:srgbClr val="000099"/>
                </a:solidFill>
                <a:latin typeface="Franklin Gothic Book" panose="020B0503020102020204" pitchFamily="34" charset="0"/>
                <a:ea typeface="华文楷体" panose="02010600040101010101" pitchFamily="2" charset="-122"/>
              </a:rPr>
              <a:t>C</a:t>
            </a:r>
            <a:r>
              <a:rPr lang="zh-CN" altLang="en-US" sz="2800" b="1">
                <a:solidFill>
                  <a:srgbClr val="000099"/>
                </a:solidFill>
                <a:latin typeface="宋体" panose="02010600030101010101" pitchFamily="2" charset="-122"/>
                <a:ea typeface="华文楷体" panose="02010600040101010101" pitchFamily="2" charset="-122"/>
              </a:rPr>
              <a:t>有关。</a:t>
            </a:r>
            <a:endParaRPr lang="zh-CN" altLang="en-US" sz="2800" b="1">
              <a:solidFill>
                <a:srgbClr val="000099"/>
              </a:solidFill>
              <a:latin typeface="宋体" panose="02010600030101010101" pitchFamily="2" charset="-122"/>
              <a:ea typeface="华文楷体" panose="02010600040101010101" pitchFamily="2" charset="-122"/>
            </a:endParaRPr>
          </a:p>
        </p:txBody>
      </p:sp>
      <p:sp>
        <p:nvSpPr>
          <p:cNvPr id="65542" name="Rectangle 6"/>
          <p:cNvSpPr>
            <a:spLocks noChangeArrowheads="1"/>
          </p:cNvSpPr>
          <p:nvPr/>
        </p:nvSpPr>
        <p:spPr bwMode="auto">
          <a:xfrm>
            <a:off x="614363" y="1776413"/>
            <a:ext cx="8301037" cy="966787"/>
          </a:xfrm>
          <a:prstGeom prst="rect">
            <a:avLst/>
          </a:prstGeom>
          <a:noFill/>
          <a:ln w="9525">
            <a:noFill/>
            <a:miter lim="800000"/>
          </a:ln>
          <a:effectLst/>
        </p:spPr>
        <p:txBody>
          <a:bodyPr wrap="none" anchor="ctr">
            <a:spAutoFit/>
          </a:bodyPr>
          <a:lstStyle/>
          <a:p>
            <a:pPr fontAlgn="auto">
              <a:spcBef>
                <a:spcPct val="5000"/>
              </a:spcBef>
              <a:spcAft>
                <a:spcPts val="0"/>
              </a:spcAft>
              <a:defRPr/>
            </a:pPr>
            <a:r>
              <a:rPr lang="en-US" altLang="zh-CN" sz="2800" b="1" i="1">
                <a:solidFill>
                  <a:srgbClr val="CC0000"/>
                </a:solidFill>
                <a:latin typeface="+mn-lt"/>
                <a:ea typeface="+mn-ea"/>
              </a:rPr>
              <a:t>  </a:t>
            </a:r>
            <a:r>
              <a:rPr lang="en-US" altLang="zh-CN" sz="2800" b="1" i="1">
                <a:solidFill>
                  <a:srgbClr val="CC0000"/>
                </a:solidFill>
                <a:effectLst>
                  <a:outerShdw blurRad="38100" dist="38100" dir="2700000" algn="tl">
                    <a:srgbClr val="C0C0C0"/>
                  </a:outerShdw>
                </a:effectLst>
                <a:latin typeface="+mn-lt"/>
                <a:ea typeface="+mn-ea"/>
              </a:rPr>
              <a:t>R</a:t>
            </a:r>
            <a:r>
              <a:rPr lang="en-US" altLang="zh-CN" sz="2800" b="1" baseline="-25000">
                <a:solidFill>
                  <a:srgbClr val="CC0000"/>
                </a:solidFill>
                <a:effectLst>
                  <a:outerShdw blurRad="38100" dist="38100" dir="2700000" algn="tl">
                    <a:srgbClr val="C0C0C0"/>
                  </a:outerShdw>
                </a:effectLst>
                <a:latin typeface="+mn-lt"/>
                <a:ea typeface="+mn-ea"/>
              </a:rPr>
              <a:t>L</a:t>
            </a:r>
            <a:r>
              <a:rPr lang="en-US" altLang="zh-CN" sz="2800" b="1" i="1">
                <a:solidFill>
                  <a:srgbClr val="CC0000"/>
                </a:solidFill>
                <a:effectLst>
                  <a:outerShdw blurRad="38100" dist="38100" dir="2700000" algn="tl">
                    <a:srgbClr val="C0C0C0"/>
                  </a:outerShdw>
                </a:effectLst>
                <a:latin typeface="+mn-lt"/>
                <a:ea typeface="+mn-ea"/>
              </a:rPr>
              <a:t>C</a:t>
            </a:r>
            <a:r>
              <a:rPr lang="en-US" altLang="zh-CN" sz="2800" b="1" i="1">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b="1">
                <a:solidFill>
                  <a:srgbClr val="CC0000"/>
                </a:solidFill>
                <a:effectLst>
                  <a:outerShdw blurRad="38100" dist="38100" dir="2700000" algn="tl">
                    <a:srgbClr val="C0C0C0"/>
                  </a:outerShdw>
                </a:effectLst>
                <a:latin typeface="+mn-lt"/>
                <a:ea typeface="+mn-ea"/>
              </a:rPr>
              <a:t>越大 </a:t>
            </a:r>
            <a:r>
              <a:rPr lang="zh-CN" altLang="en-US" sz="2800" b="1">
                <a:solidFill>
                  <a:srgbClr val="CC0000"/>
                </a:solidFill>
                <a:effectLst>
                  <a:outerShdw blurRad="38100" dist="38100" dir="2700000" algn="tl">
                    <a:srgbClr val="C0C0C0"/>
                  </a:outerShdw>
                </a:effectLst>
                <a:latin typeface="+mn-lt"/>
                <a:ea typeface="+mn-ea"/>
                <a:sym typeface="Symbol" panose="05050102010706020507" pitchFamily="18" charset="2"/>
              </a:rPr>
              <a:t> </a:t>
            </a:r>
            <a:r>
              <a:rPr lang="zh-CN" altLang="en-US" sz="2800" b="1">
                <a:solidFill>
                  <a:srgbClr val="CC0000"/>
                </a:solidFill>
                <a:effectLst>
                  <a:outerShdw blurRad="38100" dist="38100" dir="2700000" algn="tl">
                    <a:srgbClr val="C0C0C0"/>
                  </a:outerShdw>
                </a:effectLst>
                <a:latin typeface="+mn-lt"/>
                <a:ea typeface="+mn-ea"/>
              </a:rPr>
              <a:t>电容器放电越慢</a:t>
            </a:r>
            <a:endParaRPr lang="zh-CN" altLang="en-US" sz="2800" b="1">
              <a:solidFill>
                <a:srgbClr val="CC0000"/>
              </a:solidFill>
              <a:effectLst>
                <a:outerShdw blurRad="38100" dist="38100" dir="2700000" algn="tl">
                  <a:srgbClr val="C0C0C0"/>
                </a:outerShdw>
              </a:effectLst>
              <a:latin typeface="+mn-lt"/>
              <a:ea typeface="+mn-ea"/>
            </a:endParaRPr>
          </a:p>
          <a:p>
            <a:pPr fontAlgn="auto">
              <a:spcBef>
                <a:spcPct val="5000"/>
              </a:spcBef>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ea typeface="+mn-ea"/>
                <a:sym typeface="Symbol" panose="05050102010706020507" pitchFamily="18" charset="2"/>
              </a:rPr>
              <a:t>       </a:t>
            </a:r>
            <a:r>
              <a:rPr lang="zh-CN" altLang="en-US" sz="2800" b="1">
                <a:solidFill>
                  <a:srgbClr val="CC0000"/>
                </a:solidFill>
                <a:effectLst>
                  <a:outerShdw blurRad="38100" dist="38100" dir="2700000" algn="tl">
                    <a:srgbClr val="C0C0C0"/>
                  </a:outerShdw>
                </a:effectLst>
                <a:latin typeface="+mn-lt"/>
                <a:ea typeface="+mn-ea"/>
              </a:rPr>
              <a:t>输出电压的平均值</a:t>
            </a:r>
            <a:r>
              <a:rPr lang="en-US" altLang="zh-CN" sz="2800" b="1" i="1">
                <a:solidFill>
                  <a:srgbClr val="CC0000"/>
                </a:solidFill>
                <a:effectLst>
                  <a:outerShdw blurRad="38100" dist="38100" dir="2700000" algn="tl">
                    <a:srgbClr val="C0C0C0"/>
                  </a:outerShdw>
                </a:effectLst>
                <a:latin typeface="+mn-lt"/>
                <a:ea typeface="楷体_GB2312" pitchFamily="49" charset="-122"/>
              </a:rPr>
              <a:t>U</a:t>
            </a:r>
            <a:r>
              <a:rPr lang="en-US" altLang="zh-CN" sz="2800" b="1" baseline="-25000">
                <a:solidFill>
                  <a:srgbClr val="CC0000"/>
                </a:solidFill>
                <a:effectLst>
                  <a:outerShdw blurRad="38100" dist="38100" dir="2700000" algn="tl">
                    <a:srgbClr val="C0C0C0"/>
                  </a:outerShdw>
                </a:effectLst>
                <a:latin typeface="+mn-lt"/>
                <a:ea typeface="楷体_GB2312" pitchFamily="49" charset="-122"/>
              </a:rPr>
              <a:t>o </a:t>
            </a:r>
            <a:r>
              <a:rPr lang="zh-CN" altLang="en-US" sz="2800" b="1">
                <a:solidFill>
                  <a:srgbClr val="CC0000"/>
                </a:solidFill>
                <a:effectLst>
                  <a:outerShdw blurRad="38100" dist="38100" dir="2700000" algn="tl">
                    <a:srgbClr val="C0C0C0"/>
                  </a:outerShdw>
                </a:effectLst>
                <a:latin typeface="+mn-lt"/>
                <a:ea typeface="+mn-ea"/>
              </a:rPr>
              <a:t>越大，波形越平滑。</a:t>
            </a:r>
            <a:endParaRPr lang="zh-CN" altLang="en-US" sz="2800" b="1">
              <a:solidFill>
                <a:srgbClr val="CC0000"/>
              </a:solidFill>
              <a:effectLst>
                <a:outerShdw blurRad="38100" dist="38100" dir="2700000" algn="tl">
                  <a:srgbClr val="C0C0C0"/>
                </a:outerShdw>
              </a:effectLst>
              <a:latin typeface="+mn-lt"/>
              <a:ea typeface="+mn-ea"/>
            </a:endParaRPr>
          </a:p>
        </p:txBody>
      </p:sp>
      <p:sp>
        <p:nvSpPr>
          <p:cNvPr id="65543" name="Rectangle 7"/>
          <p:cNvSpPr>
            <a:spLocks noChangeArrowheads="1"/>
          </p:cNvSpPr>
          <p:nvPr/>
        </p:nvSpPr>
        <p:spPr bwMode="auto">
          <a:xfrm>
            <a:off x="685800" y="4483100"/>
            <a:ext cx="6858000" cy="1155700"/>
          </a:xfrm>
          <a:prstGeom prst="rect">
            <a:avLst/>
          </a:prstGeom>
          <a:solidFill>
            <a:srgbClr val="FFFF99"/>
          </a:solidFill>
          <a:ln w="38100">
            <a:solidFill>
              <a:srgbClr val="FF3300"/>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800" b="1">
                <a:solidFill>
                  <a:schemeClr val="accent2"/>
                </a:solidFill>
                <a:latin typeface="Franklin Gothic Book" panose="020B0503020102020204" pitchFamily="34" charset="0"/>
                <a:ea typeface="华文楷体" panose="02010600040101010101" pitchFamily="2" charset="-122"/>
              </a:rPr>
              <a:t>近似估算取：</a:t>
            </a:r>
            <a:r>
              <a:rPr lang="zh-CN" altLang="en-US" sz="2800" b="1">
                <a:solidFill>
                  <a:schemeClr val="accent2"/>
                </a:solidFill>
                <a:latin typeface="Franklin Gothic Book" panose="020B0503020102020204" pitchFamily="34" charset="0"/>
                <a:ea typeface="楷体_GB2312" pitchFamily="49" charset="-122"/>
              </a:rPr>
              <a:t> </a:t>
            </a:r>
            <a:r>
              <a:rPr lang="en-US" altLang="zh-CN" sz="2800" b="1" i="1">
                <a:solidFill>
                  <a:schemeClr val="accent2"/>
                </a:solidFill>
                <a:latin typeface="Franklin Gothic Book" panose="020B0503020102020204" pitchFamily="34" charset="0"/>
                <a:ea typeface="楷体_GB2312" pitchFamily="49" charset="-122"/>
              </a:rPr>
              <a:t>U</a:t>
            </a:r>
            <a:r>
              <a:rPr lang="en-US" altLang="zh-CN" sz="2800" b="1" baseline="-25000">
                <a:solidFill>
                  <a:schemeClr val="accent2"/>
                </a:solidFill>
                <a:latin typeface="Franklin Gothic Book" panose="020B0503020102020204" pitchFamily="34" charset="0"/>
                <a:ea typeface="楷体_GB2312" pitchFamily="49" charset="-122"/>
              </a:rPr>
              <a:t>o</a:t>
            </a:r>
            <a:r>
              <a:rPr lang="en-US" altLang="zh-CN" sz="2800" b="1" i="1" baseline="-25000">
                <a:solidFill>
                  <a:schemeClr val="accent2"/>
                </a:solidFill>
                <a:latin typeface="Franklin Gothic Book" panose="020B0503020102020204" pitchFamily="34" charset="0"/>
                <a:ea typeface="楷体_GB2312" pitchFamily="49" charset="-122"/>
              </a:rPr>
              <a:t> </a:t>
            </a:r>
            <a:r>
              <a:rPr lang="en-US" altLang="zh-CN" sz="2800" b="1">
                <a:solidFill>
                  <a:schemeClr val="accent2"/>
                </a:solidFill>
                <a:latin typeface="Franklin Gothic Book" panose="020B0503020102020204" pitchFamily="34" charset="0"/>
                <a:ea typeface="楷体_GB2312" pitchFamily="49" charset="-122"/>
              </a:rPr>
              <a:t>= 1. 2 </a:t>
            </a:r>
            <a:r>
              <a:rPr lang="en-US" altLang="zh-CN" sz="2800" b="1" i="1">
                <a:solidFill>
                  <a:schemeClr val="accent2"/>
                </a:solidFill>
                <a:latin typeface="Franklin Gothic Book" panose="020B0503020102020204" pitchFamily="34" charset="0"/>
                <a:ea typeface="楷体_GB2312" pitchFamily="49" charset="-122"/>
              </a:rPr>
              <a:t>U</a:t>
            </a:r>
            <a:r>
              <a:rPr lang="en-US" altLang="zh-CN" sz="2800" b="1">
                <a:solidFill>
                  <a:schemeClr val="accent2"/>
                </a:solidFill>
                <a:latin typeface="Franklin Gothic Book" panose="020B0503020102020204" pitchFamily="34" charset="0"/>
                <a:ea typeface="楷体_GB2312" pitchFamily="49" charset="-122"/>
              </a:rPr>
              <a:t>  (</a:t>
            </a:r>
            <a:r>
              <a:rPr lang="en-US" altLang="zh-CN" sz="2800" b="1" i="1" baseline="-25000">
                <a:solidFill>
                  <a:schemeClr val="accent2"/>
                </a:solidFill>
                <a:latin typeface="Franklin Gothic Book" panose="020B0503020102020204" pitchFamily="34" charset="0"/>
                <a:ea typeface="楷体_GB2312" pitchFamily="49" charset="-122"/>
              </a:rPr>
              <a:t>  </a:t>
            </a:r>
            <a:r>
              <a:rPr lang="zh-CN" altLang="en-US" sz="2800" b="1">
                <a:solidFill>
                  <a:schemeClr val="accent2"/>
                </a:solidFill>
                <a:latin typeface="Franklin Gothic Book" panose="020B0503020102020204" pitchFamily="34" charset="0"/>
                <a:ea typeface="华文楷体" panose="02010600040101010101" pitchFamily="2" charset="-122"/>
              </a:rPr>
              <a:t>桥式、全波）</a:t>
            </a:r>
            <a:endParaRPr lang="zh-CN" altLang="en-US" sz="2800" b="1">
              <a:solidFill>
                <a:schemeClr val="accent2"/>
              </a:solidFill>
              <a:latin typeface="Franklin Gothic Book" panose="020B0503020102020204" pitchFamily="34" charset="0"/>
              <a:ea typeface="华文楷体" panose="02010600040101010101" pitchFamily="2" charset="-122"/>
            </a:endParaRPr>
          </a:p>
          <a:p>
            <a:pPr algn="ctr" eaLnBrk="1" hangingPunct="1">
              <a:lnSpc>
                <a:spcPct val="120000"/>
              </a:lnSpc>
            </a:pPr>
            <a:r>
              <a:rPr lang="zh-CN" altLang="en-US" sz="2800" b="1">
                <a:solidFill>
                  <a:schemeClr val="accent2"/>
                </a:solidFill>
                <a:latin typeface="Franklin Gothic Book" panose="020B0503020102020204" pitchFamily="34" charset="0"/>
                <a:ea typeface="华文楷体" panose="02010600040101010101" pitchFamily="2" charset="-122"/>
              </a:rPr>
              <a:t>             </a:t>
            </a:r>
            <a:r>
              <a:rPr lang="en-US" altLang="zh-CN" sz="2800" b="1" i="1">
                <a:solidFill>
                  <a:schemeClr val="accent2"/>
                </a:solidFill>
                <a:latin typeface="Franklin Gothic Book" panose="020B0503020102020204" pitchFamily="34" charset="0"/>
                <a:ea typeface="楷体_GB2312" pitchFamily="49" charset="-122"/>
              </a:rPr>
              <a:t>U</a:t>
            </a:r>
            <a:r>
              <a:rPr lang="en-US" altLang="zh-CN" sz="2800" b="1" baseline="-25000">
                <a:solidFill>
                  <a:schemeClr val="accent2"/>
                </a:solidFill>
                <a:latin typeface="Franklin Gothic Book" panose="020B0503020102020204" pitchFamily="34" charset="0"/>
                <a:ea typeface="楷体_GB2312" pitchFamily="49" charset="-122"/>
              </a:rPr>
              <a:t>o</a:t>
            </a:r>
            <a:r>
              <a:rPr lang="en-US" altLang="zh-CN" sz="2800" b="1" i="1" baseline="-25000">
                <a:solidFill>
                  <a:schemeClr val="accent2"/>
                </a:solidFill>
                <a:latin typeface="Franklin Gothic Book" panose="020B0503020102020204" pitchFamily="34" charset="0"/>
                <a:ea typeface="楷体_GB2312" pitchFamily="49" charset="-122"/>
              </a:rPr>
              <a:t> </a:t>
            </a:r>
            <a:r>
              <a:rPr lang="en-US" altLang="zh-CN" sz="2800" b="1">
                <a:solidFill>
                  <a:schemeClr val="accent2"/>
                </a:solidFill>
                <a:latin typeface="Franklin Gothic Book" panose="020B0503020102020204" pitchFamily="34" charset="0"/>
                <a:ea typeface="楷体_GB2312" pitchFamily="49" charset="-122"/>
              </a:rPr>
              <a:t>= 1. 0 </a:t>
            </a:r>
            <a:r>
              <a:rPr lang="en-US" altLang="zh-CN" sz="2800" b="1" i="1">
                <a:solidFill>
                  <a:schemeClr val="accent2"/>
                </a:solidFill>
                <a:latin typeface="Franklin Gothic Book" panose="020B0503020102020204" pitchFamily="34" charset="0"/>
                <a:ea typeface="楷体_GB2312" pitchFamily="49" charset="-122"/>
              </a:rPr>
              <a:t>U</a:t>
            </a:r>
            <a:r>
              <a:rPr lang="en-US" altLang="zh-CN" sz="2800" b="1">
                <a:solidFill>
                  <a:schemeClr val="accent2"/>
                </a:solidFill>
                <a:latin typeface="Franklin Gothic Book" panose="020B0503020102020204" pitchFamily="34" charset="0"/>
                <a:ea typeface="楷体_GB2312" pitchFamily="49" charset="-122"/>
              </a:rPr>
              <a:t> </a:t>
            </a:r>
            <a:r>
              <a:rPr lang="zh-CN" altLang="en-US" sz="2800" b="1">
                <a:solidFill>
                  <a:schemeClr val="accent2"/>
                </a:solidFill>
                <a:latin typeface="Franklin Gothic Book" panose="020B0503020102020204" pitchFamily="34" charset="0"/>
                <a:ea typeface="楷体_GB2312" pitchFamily="49" charset="-122"/>
              </a:rPr>
              <a:t>（</a:t>
            </a:r>
            <a:r>
              <a:rPr lang="zh-CN" altLang="en-US" sz="2800" b="1">
                <a:solidFill>
                  <a:schemeClr val="accent2"/>
                </a:solidFill>
                <a:latin typeface="Franklin Gothic Book" panose="020B0503020102020204" pitchFamily="34" charset="0"/>
                <a:ea typeface="华文楷体" panose="02010600040101010101" pitchFamily="2" charset="-122"/>
              </a:rPr>
              <a:t>半波）</a:t>
            </a:r>
            <a:endParaRPr lang="zh-CN" altLang="en-US" sz="2800" b="1">
              <a:solidFill>
                <a:schemeClr val="accent2"/>
              </a:solidFill>
              <a:latin typeface="Franklin Gothic Book" panose="020B0503020102020204" pitchFamily="34" charset="0"/>
              <a:ea typeface="华文楷体" panose="02010600040101010101" pitchFamily="2" charset="-122"/>
            </a:endParaRPr>
          </a:p>
        </p:txBody>
      </p:sp>
      <p:sp>
        <p:nvSpPr>
          <p:cNvPr id="65544" name="Text Box 8" descr="40%"/>
          <p:cNvSpPr txBox="1">
            <a:spLocks noChangeArrowheads="1"/>
          </p:cNvSpPr>
          <p:nvPr/>
        </p:nvSpPr>
        <p:spPr bwMode="auto">
          <a:xfrm>
            <a:off x="698500" y="5715000"/>
            <a:ext cx="3997325" cy="519113"/>
          </a:xfrm>
          <a:prstGeom prst="rect">
            <a:avLst/>
          </a:prstGeom>
          <a:noFill/>
          <a:ln w="38100">
            <a:noFill/>
            <a:miter lim="800000"/>
          </a:ln>
          <a:effectLst/>
        </p:spPr>
        <p:txBody>
          <a:bodyPr wrap="none" anchor="ctr">
            <a:spAutoFit/>
          </a:bodyPr>
          <a:lstStyle/>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当负载</a:t>
            </a:r>
            <a:r>
              <a:rPr lang="en-US" altLang="zh-CN" sz="2800" b="1" i="1">
                <a:solidFill>
                  <a:srgbClr val="000099"/>
                </a:solidFill>
                <a:effectLst>
                  <a:outerShdw blurRad="38100" dist="38100" dir="2700000" algn="tl">
                    <a:srgbClr val="C0C0C0"/>
                  </a:outerShdw>
                </a:effectLst>
                <a:latin typeface="+mn-lt"/>
                <a:ea typeface="+mn-ea"/>
              </a:rPr>
              <a:t>R</a:t>
            </a:r>
            <a:r>
              <a:rPr lang="en-US" altLang="zh-CN" sz="2800" b="1" baseline="-25000">
                <a:solidFill>
                  <a:srgbClr val="000099"/>
                </a:solidFill>
                <a:effectLst>
                  <a:outerShdw blurRad="38100" dist="38100" dir="2700000" algn="tl">
                    <a:srgbClr val="C0C0C0"/>
                  </a:outerShdw>
                </a:effectLst>
                <a:latin typeface="+mn-lt"/>
                <a:ea typeface="+mn-ea"/>
              </a:rPr>
              <a:t>L </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开路时，</a:t>
            </a:r>
            <a:r>
              <a:rPr lang="en-US" altLang="zh-CN" sz="2800" b="1" i="1">
                <a:solidFill>
                  <a:srgbClr val="000099"/>
                </a:solidFill>
                <a:effectLst>
                  <a:outerShdw blurRad="38100" dist="38100" dir="2700000" algn="tl">
                    <a:srgbClr val="C0C0C0"/>
                  </a:outerShdw>
                </a:effectLst>
                <a:latin typeface="+mn-lt"/>
                <a:ea typeface="+mn-ea"/>
              </a:rPr>
              <a:t>U</a:t>
            </a:r>
            <a:r>
              <a:rPr lang="en-US" altLang="zh-CN" b="1" baseline="-25000">
                <a:solidFill>
                  <a:srgbClr val="000099"/>
                </a:solidFill>
                <a:effectLst>
                  <a:outerShdw blurRad="38100" dist="38100" dir="2700000" algn="tl">
                    <a:srgbClr val="C0C0C0"/>
                  </a:outerShdw>
                </a:effectLst>
                <a:latin typeface="+mn-lt"/>
                <a:ea typeface="+mn-ea"/>
              </a:rPr>
              <a:t>O</a:t>
            </a:r>
            <a:r>
              <a:rPr lang="en-US" altLang="zh-CN" sz="2800" b="1" baseline="-25000">
                <a:solidFill>
                  <a:srgbClr val="000099"/>
                </a:solidFill>
                <a:effectLst>
                  <a:outerShdw blurRad="38100" dist="38100" dir="2700000" algn="tl">
                    <a:srgbClr val="C0C0C0"/>
                  </a:outerShdw>
                </a:effectLst>
                <a:latin typeface="+mn-lt"/>
                <a:ea typeface="+mn-ea"/>
              </a:rPr>
              <a:t> </a:t>
            </a:r>
            <a:r>
              <a:rPr lang="en-US" altLang="zh-CN" sz="2800" b="1">
                <a:solidFill>
                  <a:srgbClr val="000099"/>
                </a:solidFill>
                <a:effectLst>
                  <a:outerShdw blurRad="38100" dist="38100" dir="2700000" algn="tl">
                    <a:srgbClr val="C0C0C0"/>
                  </a:outerShdw>
                </a:effectLst>
                <a:latin typeface="宋体" panose="02010600030101010101" pitchFamily="2" charset="-122"/>
                <a:ea typeface="+mn-ea"/>
                <a:sym typeface="Symbol" panose="05050102010706020507" pitchFamily="18" charset="2"/>
              </a:rPr>
              <a:t></a:t>
            </a:r>
            <a:r>
              <a:rPr lang="en-US" altLang="zh-CN" sz="2800" b="1">
                <a:solidFill>
                  <a:srgbClr val="000099"/>
                </a:solidFill>
                <a:effectLst>
                  <a:outerShdw blurRad="38100" dist="38100" dir="2700000" algn="tl">
                    <a:srgbClr val="C0C0C0"/>
                  </a:outerShdw>
                </a:effectLst>
                <a:latin typeface="宋体" panose="02010600030101010101" pitchFamily="2" charset="-122"/>
                <a:ea typeface="+mn-ea"/>
              </a:rPr>
              <a:t> </a:t>
            </a:r>
            <a:endParaRPr lang="en-US" altLang="zh-CN" sz="2800" b="1">
              <a:solidFill>
                <a:srgbClr val="000099"/>
              </a:solidFill>
              <a:effectLst>
                <a:outerShdw blurRad="38100" dist="38100" dir="2700000" algn="tl">
                  <a:srgbClr val="C0C0C0"/>
                </a:outerShdw>
              </a:effectLst>
              <a:latin typeface="宋体" panose="02010600030101010101" pitchFamily="2" charset="-122"/>
              <a:ea typeface="+mn-ea"/>
            </a:endParaRPr>
          </a:p>
        </p:txBody>
      </p:sp>
      <p:graphicFrame>
        <p:nvGraphicFramePr>
          <p:cNvPr id="65548" name="Object 12" descr="40%"/>
          <p:cNvGraphicFramePr>
            <a:graphicFrameLocks noChangeAspect="1"/>
          </p:cNvGraphicFramePr>
          <p:nvPr/>
        </p:nvGraphicFramePr>
        <p:xfrm>
          <a:off x="4359275" y="5735638"/>
          <a:ext cx="838200" cy="512762"/>
        </p:xfrm>
        <a:graphic>
          <a:graphicData uri="http://schemas.openxmlformats.org/presentationml/2006/ole">
            <mc:AlternateContent xmlns:mc="http://schemas.openxmlformats.org/markup-compatibility/2006">
              <mc:Choice xmlns:v="urn:schemas-microsoft-com:vml" Requires="v">
                <p:oleObj spid="_x0000_s269337" name="公式" r:id="rId3" imgW="381000" imgH="228600" progId="Equation.3">
                  <p:embed/>
                </p:oleObj>
              </mc:Choice>
              <mc:Fallback>
                <p:oleObj name="公式" r:id="rId3" imgW="381000" imgH="228600" progId="Equation.3">
                  <p:embed/>
                  <p:pic>
                    <p:nvPicPr>
                      <p:cNvPr id="0" name="Object 12" descr="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275" y="5735638"/>
                        <a:ext cx="838200" cy="512762"/>
                      </a:xfrm>
                      <a:prstGeom prst="rect">
                        <a:avLst/>
                      </a:prstGeom>
                      <a:noFill/>
                      <a:ln>
                        <a:noFill/>
                      </a:ln>
                      <a:effectLst/>
                      <a:extLst>
                        <a:ext uri="{909E8E84-426E-40DD-AFC4-6F175D3DCCD1}">
                          <a14:hiddenFill xmlns:a14="http://schemas.microsoft.com/office/drawing/2010/main">
                            <a:pattFill prst="pct40">
                              <a:fgClr>
                                <a:srgbClr val="FFCCCC"/>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9" name="Rectangle 13"/>
          <p:cNvSpPr>
            <a:spLocks noChangeArrowheads="1"/>
          </p:cNvSpPr>
          <p:nvPr/>
        </p:nvSpPr>
        <p:spPr bwMode="auto">
          <a:xfrm>
            <a:off x="533400" y="2743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
              </a:spcBef>
            </a:pPr>
            <a:r>
              <a:rPr lang="en-US" altLang="zh-CN" sz="2800" b="1">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为了得到比较平直的输出电压</a:t>
            </a:r>
            <a:endParaRPr lang="zh-CN" altLang="en-US" sz="2800" b="1">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5541"/>
                                        </p:tgtEl>
                                        <p:attrNameLst>
                                          <p:attrName>style.visibility</p:attrName>
                                        </p:attrNameLst>
                                      </p:cBhvr>
                                      <p:to>
                                        <p:strVal val="visible"/>
                                      </p:to>
                                    </p:set>
                                    <p:animEffect transition="in" filter="blinds(vertical)">
                                      <p:cBhvr>
                                        <p:cTn id="7" dur="500"/>
                                        <p:tgtEl>
                                          <p:spTgt spid="655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42"/>
                                        </p:tgtEl>
                                        <p:attrNameLst>
                                          <p:attrName>style.visibility</p:attrName>
                                        </p:attrNameLst>
                                      </p:cBhvr>
                                      <p:to>
                                        <p:strVal val="visible"/>
                                      </p:to>
                                    </p:set>
                                    <p:animEffect transition="in" filter="wipe(left)">
                                      <p:cBhvr>
                                        <p:cTn id="12" dur="500"/>
                                        <p:tgtEl>
                                          <p:spTgt spid="655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49"/>
                                        </p:tgtEl>
                                        <p:attrNameLst>
                                          <p:attrName>style.visibility</p:attrName>
                                        </p:attrNameLst>
                                      </p:cBhvr>
                                      <p:to>
                                        <p:strVal val="visible"/>
                                      </p:to>
                                    </p:set>
                                    <p:animEffect transition="in" filter="wipe(left)">
                                      <p:cBhvr>
                                        <p:cTn id="17" dur="500"/>
                                        <p:tgtEl>
                                          <p:spTgt spid="6554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5539"/>
                                        </p:tgtEl>
                                        <p:attrNameLst>
                                          <p:attrName>style.visibility</p:attrName>
                                        </p:attrNameLst>
                                      </p:cBhvr>
                                      <p:to>
                                        <p:strVal val="visible"/>
                                      </p:to>
                                    </p:set>
                                    <p:animEffect transition="in" filter="wipe(left)">
                                      <p:cBhvr>
                                        <p:cTn id="21" dur="500"/>
                                        <p:tgtEl>
                                          <p:spTgt spid="65539"/>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5540"/>
                                        </p:tgtEl>
                                        <p:attrNameLst>
                                          <p:attrName>style.visibility</p:attrName>
                                        </p:attrNameLst>
                                      </p:cBhvr>
                                      <p:to>
                                        <p:strVal val="visible"/>
                                      </p:to>
                                    </p:set>
                                    <p:animEffect transition="in" filter="wipe(left)">
                                      <p:cBhvr>
                                        <p:cTn id="25" dur="500"/>
                                        <p:tgtEl>
                                          <p:spTgt spid="6554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5543"/>
                                        </p:tgtEl>
                                        <p:attrNameLst>
                                          <p:attrName>style.visibility</p:attrName>
                                        </p:attrNameLst>
                                      </p:cBhvr>
                                      <p:to>
                                        <p:strVal val="visible"/>
                                      </p:to>
                                    </p:set>
                                    <p:animEffect transition="in" filter="blinds(horizontal)">
                                      <p:cBhvr>
                                        <p:cTn id="30" dur="500"/>
                                        <p:tgtEl>
                                          <p:spTgt spid="655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5544"/>
                                        </p:tgtEl>
                                        <p:attrNameLst>
                                          <p:attrName>style.visibility</p:attrName>
                                        </p:attrNameLst>
                                      </p:cBhvr>
                                      <p:to>
                                        <p:strVal val="visible"/>
                                      </p:to>
                                    </p:set>
                                    <p:animEffect transition="in" filter="wipe(left)">
                                      <p:cBhvr>
                                        <p:cTn id="35" dur="500"/>
                                        <p:tgtEl>
                                          <p:spTgt spid="6554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5548"/>
                                        </p:tgtEl>
                                        <p:attrNameLst>
                                          <p:attrName>style.visibility</p:attrName>
                                        </p:attrNameLst>
                                      </p:cBhvr>
                                      <p:to>
                                        <p:strVal val="visible"/>
                                      </p:to>
                                    </p:set>
                                    <p:animEffect transition="in" filter="wipe(left)">
                                      <p:cBhvr>
                                        <p:cTn id="39" dur="500"/>
                                        <p:tgtEl>
                                          <p:spTgt spid="65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P spid="65541" grpId="0" autoUpdateAnimBg="0"/>
      <p:bldP spid="65542" grpId="0" autoUpdateAnimBg="0"/>
      <p:bldP spid="65543" grpId="0" animBg="1" autoUpdateAnimBg="0"/>
      <p:bldP spid="65544" grpId="0" autoUpdateAnimBg="0"/>
      <p:bldP spid="65549"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319088" y="501650"/>
            <a:ext cx="2563812" cy="519113"/>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(2)  </a:t>
            </a:r>
            <a:r>
              <a:rPr lang="zh-CN" altLang="en-US" sz="2800" b="1">
                <a:solidFill>
                  <a:srgbClr val="000099"/>
                </a:solidFill>
                <a:effectLst>
                  <a:outerShdw blurRad="38100" dist="38100" dir="2700000" algn="tl">
                    <a:srgbClr val="C0C0C0"/>
                  </a:outerShdw>
                </a:effectLst>
                <a:latin typeface="+mn-lt"/>
                <a:ea typeface="+mn-ea"/>
              </a:rPr>
              <a:t>外特性曲线</a:t>
            </a:r>
            <a:endParaRPr lang="zh-CN" altLang="en-US" sz="2800" b="1">
              <a:solidFill>
                <a:srgbClr val="000099"/>
              </a:solidFill>
              <a:effectLst>
                <a:outerShdw blurRad="38100" dist="38100" dir="2700000" algn="tl">
                  <a:srgbClr val="C0C0C0"/>
                </a:outerShdw>
              </a:effectLst>
              <a:latin typeface="+mn-lt"/>
              <a:ea typeface="+mn-ea"/>
            </a:endParaRPr>
          </a:p>
        </p:txBody>
      </p:sp>
      <p:sp>
        <p:nvSpPr>
          <p:cNvPr id="66564" name="Text Box 4"/>
          <p:cNvSpPr txBox="1">
            <a:spLocks noChangeArrowheads="1"/>
          </p:cNvSpPr>
          <p:nvPr/>
        </p:nvSpPr>
        <p:spPr bwMode="auto">
          <a:xfrm>
            <a:off x="1447800" y="1309688"/>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CC0000"/>
                </a:solidFill>
                <a:latin typeface="Franklin Gothic Book" panose="020B0503020102020204" pitchFamily="34" charset="0"/>
                <a:ea typeface="华文楷体" panose="02010600040101010101" pitchFamily="2" charset="-122"/>
              </a:rPr>
              <a:t>有电容</a:t>
            </a:r>
            <a:r>
              <a:rPr lang="zh-CN" altLang="zh-CN" b="1">
                <a:solidFill>
                  <a:srgbClr val="CC0000"/>
                </a:solidFill>
                <a:latin typeface="Franklin Gothic Book" panose="020B0503020102020204" pitchFamily="34" charset="0"/>
                <a:ea typeface="华文楷体" panose="02010600040101010101" pitchFamily="2" charset="-122"/>
              </a:rPr>
              <a:t>滤波</a:t>
            </a:r>
            <a:endParaRPr lang="zh-CN" altLang="en-US" b="1">
              <a:solidFill>
                <a:srgbClr val="CC0000"/>
              </a:solidFill>
              <a:latin typeface="Franklin Gothic Book" panose="020B0503020102020204" pitchFamily="34" charset="0"/>
              <a:ea typeface="楷体_GB2312" pitchFamily="49" charset="-122"/>
            </a:endParaRPr>
          </a:p>
        </p:txBody>
      </p:sp>
      <p:sp>
        <p:nvSpPr>
          <p:cNvPr id="66565" name="Text Box 5"/>
          <p:cNvSpPr txBox="1">
            <a:spLocks noChangeArrowheads="1"/>
          </p:cNvSpPr>
          <p:nvPr/>
        </p:nvSpPr>
        <p:spPr bwMode="auto">
          <a:xfrm>
            <a:off x="482600" y="1241425"/>
            <a:ext cx="785813" cy="457200"/>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en-US" altLang="zh-CN" b="1">
                <a:solidFill>
                  <a:srgbClr val="FF0000"/>
                </a:solidFill>
                <a:effectLst>
                  <a:outerShdw blurRad="38100" dist="38100" dir="2700000" algn="tl">
                    <a:srgbClr val="C0C0C0"/>
                  </a:outerShdw>
                </a:effectLst>
                <a:latin typeface="+mn-lt"/>
                <a:ea typeface="楷体_GB2312" pitchFamily="49" charset="-122"/>
              </a:rPr>
              <a:t>1.4</a:t>
            </a:r>
            <a:r>
              <a:rPr lang="en-US" altLang="zh-CN" b="1" i="1">
                <a:solidFill>
                  <a:srgbClr val="FF0000"/>
                </a:solidFill>
                <a:effectLst>
                  <a:outerShdw blurRad="38100" dist="38100" dir="2700000" algn="tl">
                    <a:srgbClr val="C0C0C0"/>
                  </a:outerShdw>
                </a:effectLst>
                <a:latin typeface="+mn-lt"/>
                <a:ea typeface="楷体_GB2312" pitchFamily="49" charset="-122"/>
              </a:rPr>
              <a:t>U</a:t>
            </a:r>
            <a:endParaRPr lang="en-US" altLang="zh-CN" b="1">
              <a:solidFill>
                <a:srgbClr val="FF0000"/>
              </a:solidFill>
              <a:effectLst>
                <a:outerShdw blurRad="38100" dist="38100" dir="2700000" algn="tl">
                  <a:srgbClr val="C0C0C0"/>
                </a:outerShdw>
              </a:effectLst>
              <a:latin typeface="+mn-lt"/>
              <a:ea typeface="楷体_GB2312" pitchFamily="49" charset="-122"/>
            </a:endParaRPr>
          </a:p>
        </p:txBody>
      </p:sp>
      <p:grpSp>
        <p:nvGrpSpPr>
          <p:cNvPr id="2" name="Group 6"/>
          <p:cNvGrpSpPr/>
          <p:nvPr/>
        </p:nvGrpSpPr>
        <p:grpSpPr bwMode="auto">
          <a:xfrm>
            <a:off x="388938" y="1919288"/>
            <a:ext cx="3040062" cy="885825"/>
            <a:chOff x="151" y="1173"/>
            <a:chExt cx="2441" cy="620"/>
          </a:xfrm>
        </p:grpSpPr>
        <p:sp>
          <p:nvSpPr>
            <p:cNvPr id="27695" name="Freeform 7"/>
            <p:cNvSpPr/>
            <p:nvPr/>
          </p:nvSpPr>
          <p:spPr bwMode="auto">
            <a:xfrm>
              <a:off x="816" y="1392"/>
              <a:ext cx="1776" cy="192"/>
            </a:xfrm>
            <a:custGeom>
              <a:avLst/>
              <a:gdLst>
                <a:gd name="T0" fmla="*/ 0 w 1793"/>
                <a:gd name="T1" fmla="*/ 0 h 101"/>
                <a:gd name="T2" fmla="*/ 1709 w 1793"/>
                <a:gd name="T3" fmla="*/ 2507 h 101"/>
                <a:gd name="T4" fmla="*/ 0 60000 65536"/>
                <a:gd name="T5" fmla="*/ 0 60000 65536"/>
                <a:gd name="T6" fmla="*/ 0 w 1793"/>
                <a:gd name="T7" fmla="*/ 0 h 101"/>
                <a:gd name="T8" fmla="*/ 1793 w 1793"/>
                <a:gd name="T9" fmla="*/ 101 h 101"/>
              </a:gdLst>
              <a:ahLst/>
              <a:cxnLst>
                <a:cxn ang="T4">
                  <a:pos x="T0" y="T1"/>
                </a:cxn>
                <a:cxn ang="T5">
                  <a:pos x="T2" y="T3"/>
                </a:cxn>
              </a:cxnLst>
              <a:rect l="T6" t="T7" r="T8" b="T9"/>
              <a:pathLst>
                <a:path w="1793" h="101">
                  <a:moveTo>
                    <a:pt x="0" y="0"/>
                  </a:moveTo>
                  <a:lnTo>
                    <a:pt x="1793" y="101"/>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96" name="Text Box 8"/>
            <p:cNvSpPr txBox="1">
              <a:spLocks noChangeArrowheads="1"/>
            </p:cNvSpPr>
            <p:nvPr/>
          </p:nvSpPr>
          <p:spPr bwMode="auto">
            <a:xfrm>
              <a:off x="591" y="1473"/>
              <a:ext cx="162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Franklin Gothic Book" panose="020B0503020102020204" pitchFamily="34" charset="0"/>
                  <a:ea typeface="华文楷体" panose="02010600040101010101" pitchFamily="2" charset="-122"/>
                </a:rPr>
                <a:t>    </a:t>
              </a:r>
              <a:r>
                <a:rPr lang="zh-CN" altLang="en-US" b="1">
                  <a:latin typeface="Franklin Gothic Book" panose="020B0503020102020204" pitchFamily="34" charset="0"/>
                  <a:ea typeface="华文楷体" panose="02010600040101010101" pitchFamily="2" charset="-122"/>
                </a:rPr>
                <a:t>无电容滤波</a:t>
              </a:r>
              <a:endParaRPr lang="zh-CN" altLang="en-US" b="1">
                <a:latin typeface="Franklin Gothic Book" panose="020B0503020102020204" pitchFamily="34" charset="0"/>
                <a:ea typeface="楷体_GB2312" pitchFamily="49" charset="-122"/>
              </a:endParaRPr>
            </a:p>
          </p:txBody>
        </p:sp>
        <p:sp>
          <p:nvSpPr>
            <p:cNvPr id="66569" name="Text Box 9"/>
            <p:cNvSpPr txBox="1">
              <a:spLocks noChangeArrowheads="1"/>
            </p:cNvSpPr>
            <p:nvPr/>
          </p:nvSpPr>
          <p:spPr bwMode="auto">
            <a:xfrm>
              <a:off x="151" y="1173"/>
              <a:ext cx="753" cy="320"/>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en-US" altLang="zh-CN" b="1">
                  <a:solidFill>
                    <a:srgbClr val="FF0000"/>
                  </a:solidFill>
                  <a:latin typeface="+mn-lt"/>
                  <a:ea typeface="楷体_GB2312" pitchFamily="49" charset="-122"/>
                </a:rPr>
                <a:t>0</a:t>
              </a:r>
              <a:r>
                <a:rPr lang="en-US" altLang="zh-CN" b="1">
                  <a:solidFill>
                    <a:srgbClr val="FF0000"/>
                  </a:solidFill>
                  <a:effectLst>
                    <a:outerShdw blurRad="38100" dist="38100" dir="2700000" algn="tl">
                      <a:srgbClr val="C0C0C0"/>
                    </a:outerShdw>
                  </a:effectLst>
                  <a:latin typeface="+mn-lt"/>
                  <a:ea typeface="楷体_GB2312" pitchFamily="49" charset="-122"/>
                </a:rPr>
                <a:t>.45</a:t>
              </a:r>
              <a:r>
                <a:rPr lang="en-US" altLang="zh-CN" b="1" i="1">
                  <a:solidFill>
                    <a:srgbClr val="FF0000"/>
                  </a:solidFill>
                  <a:effectLst>
                    <a:outerShdw blurRad="38100" dist="38100" dir="2700000" algn="tl">
                      <a:srgbClr val="C0C0C0"/>
                    </a:outerShdw>
                  </a:effectLst>
                  <a:latin typeface="+mn-lt"/>
                  <a:ea typeface="楷体_GB2312" pitchFamily="49" charset="-122"/>
                </a:rPr>
                <a:t>U</a:t>
              </a:r>
              <a:endParaRPr lang="en-US" altLang="zh-CN" b="1">
                <a:solidFill>
                  <a:srgbClr val="FF0000"/>
                </a:solidFill>
                <a:effectLst>
                  <a:outerShdw blurRad="38100" dist="38100" dir="2700000" algn="tl">
                    <a:srgbClr val="C0C0C0"/>
                  </a:outerShdw>
                </a:effectLst>
                <a:latin typeface="+mn-lt"/>
                <a:ea typeface="楷体_GB2312" pitchFamily="49" charset="-122"/>
              </a:endParaRPr>
            </a:p>
          </p:txBody>
        </p:sp>
      </p:grpSp>
      <p:grpSp>
        <p:nvGrpSpPr>
          <p:cNvPr id="3" name="Group 10"/>
          <p:cNvGrpSpPr/>
          <p:nvPr/>
        </p:nvGrpSpPr>
        <p:grpSpPr bwMode="auto">
          <a:xfrm>
            <a:off x="960438" y="952500"/>
            <a:ext cx="2938462" cy="2217738"/>
            <a:chOff x="540" y="350"/>
            <a:chExt cx="3213" cy="1941"/>
          </a:xfrm>
        </p:grpSpPr>
        <p:sp>
          <p:nvSpPr>
            <p:cNvPr id="27690" name="Line 11"/>
            <p:cNvSpPr>
              <a:spLocks noChangeShapeType="1"/>
            </p:cNvSpPr>
            <p:nvPr/>
          </p:nvSpPr>
          <p:spPr bwMode="auto">
            <a:xfrm flipH="1" flipV="1">
              <a:off x="821" y="623"/>
              <a:ext cx="0" cy="1417"/>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Line 12"/>
            <p:cNvSpPr>
              <a:spLocks noChangeShapeType="1"/>
            </p:cNvSpPr>
            <p:nvPr/>
          </p:nvSpPr>
          <p:spPr bwMode="auto">
            <a:xfrm>
              <a:off x="821" y="2028"/>
              <a:ext cx="2577"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2" name="Text Box 13"/>
            <p:cNvSpPr txBox="1">
              <a:spLocks noChangeArrowheads="1"/>
            </p:cNvSpPr>
            <p:nvPr/>
          </p:nvSpPr>
          <p:spPr bwMode="auto">
            <a:xfrm>
              <a:off x="637" y="350"/>
              <a:ext cx="74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i="1">
                  <a:latin typeface="Franklin Gothic Book" panose="020B0503020102020204" pitchFamily="34" charset="0"/>
                  <a:ea typeface="楷体_GB2312" pitchFamily="49" charset="-122"/>
                </a:rPr>
                <a:t>  U</a:t>
              </a:r>
              <a:r>
                <a:rPr lang="en-US" altLang="zh-CN" sz="2800" b="1" baseline="-25000">
                  <a:latin typeface="Franklin Gothic Book" panose="020B0503020102020204" pitchFamily="34" charset="0"/>
                  <a:ea typeface="楷体_GB2312" pitchFamily="49" charset="-122"/>
                </a:rPr>
                <a:t>o</a:t>
              </a:r>
              <a:endParaRPr lang="en-US" altLang="zh-CN" sz="2800" b="1">
                <a:latin typeface="Franklin Gothic Book" panose="020B0503020102020204" pitchFamily="34" charset="0"/>
                <a:ea typeface="楷体_GB2312" pitchFamily="49" charset="-122"/>
              </a:endParaRPr>
            </a:p>
          </p:txBody>
        </p:sp>
        <p:sp>
          <p:nvSpPr>
            <p:cNvPr id="27693" name="Text Box 14"/>
            <p:cNvSpPr txBox="1">
              <a:spLocks noChangeArrowheads="1"/>
            </p:cNvSpPr>
            <p:nvPr/>
          </p:nvSpPr>
          <p:spPr bwMode="auto">
            <a:xfrm>
              <a:off x="540" y="1836"/>
              <a:ext cx="396"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rPr>
                <a:t>o</a:t>
              </a:r>
              <a:endParaRPr lang="en-US" altLang="zh-CN" sz="2800" b="1" i="1">
                <a:latin typeface="Franklin Gothic Book" panose="020B0503020102020204" pitchFamily="34" charset="0"/>
                <a:ea typeface="楷体_GB2312" pitchFamily="49" charset="-122"/>
              </a:endParaRPr>
            </a:p>
          </p:txBody>
        </p:sp>
        <p:sp>
          <p:nvSpPr>
            <p:cNvPr id="27694" name="Text Box 15"/>
            <p:cNvSpPr txBox="1">
              <a:spLocks noChangeArrowheads="1"/>
            </p:cNvSpPr>
            <p:nvPr/>
          </p:nvSpPr>
          <p:spPr bwMode="auto">
            <a:xfrm>
              <a:off x="3281" y="1653"/>
              <a:ext cx="472"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i="1">
                  <a:latin typeface="Franklin Gothic Book" panose="020B0503020102020204" pitchFamily="34" charset="0"/>
                  <a:ea typeface="楷体_GB2312" pitchFamily="49" charset="-122"/>
                </a:rPr>
                <a:t>I</a:t>
              </a:r>
              <a:r>
                <a:rPr lang="en-US" altLang="zh-CN" sz="2000" b="1" baseline="-25000">
                  <a:latin typeface="Franklin Gothic Book" panose="020B0503020102020204" pitchFamily="34" charset="0"/>
                  <a:ea typeface="楷体_GB2312" pitchFamily="49" charset="-122"/>
                </a:rPr>
                <a:t>O</a:t>
              </a:r>
              <a:endParaRPr lang="en-US" altLang="zh-CN" sz="2000" b="1">
                <a:latin typeface="Franklin Gothic Book" panose="020B0503020102020204" pitchFamily="34" charset="0"/>
                <a:ea typeface="楷体_GB2312" pitchFamily="49" charset="-122"/>
              </a:endParaRPr>
            </a:p>
          </p:txBody>
        </p:sp>
      </p:grpSp>
      <p:sp>
        <p:nvSpPr>
          <p:cNvPr id="66576" name="AutoShape 16" descr="75%"/>
          <p:cNvSpPr>
            <a:spLocks noChangeArrowheads="1"/>
          </p:cNvSpPr>
          <p:nvPr/>
        </p:nvSpPr>
        <p:spPr bwMode="auto">
          <a:xfrm>
            <a:off x="2970213" y="401638"/>
            <a:ext cx="1373187" cy="908050"/>
          </a:xfrm>
          <a:prstGeom prst="star8">
            <a:avLst>
              <a:gd name="adj" fmla="val 29032"/>
            </a:avLst>
          </a:prstGeom>
          <a:pattFill prst="pct75">
            <a:fgClr>
              <a:srgbClr val="00FF00"/>
            </a:fgClr>
            <a:bgClr>
              <a:srgbClr val="FFFFFF"/>
            </a:bgClr>
          </a:pattFill>
          <a:ln w="28575">
            <a:solidFill>
              <a:srgbClr val="339933"/>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3300"/>
                </a:solidFill>
                <a:latin typeface="Franklin Gothic Book" panose="020B0503020102020204" pitchFamily="34" charset="0"/>
                <a:ea typeface="华文楷体" panose="02010600040101010101" pitchFamily="2" charset="-122"/>
              </a:rPr>
              <a:t> </a:t>
            </a:r>
            <a:r>
              <a:rPr lang="zh-CN" altLang="en-US" sz="2800" b="1">
                <a:solidFill>
                  <a:srgbClr val="FF3300"/>
                </a:solidFill>
                <a:latin typeface="Franklin Gothic Book" panose="020B0503020102020204" pitchFamily="34" charset="0"/>
                <a:ea typeface="华文楷体" panose="02010600040101010101" pitchFamily="2" charset="-122"/>
              </a:rPr>
              <a:t>结论</a:t>
            </a:r>
            <a:endParaRPr lang="zh-CN" altLang="en-US" sz="2800" b="1">
              <a:solidFill>
                <a:srgbClr val="FF3300"/>
              </a:solidFill>
              <a:latin typeface="Franklin Gothic Book" panose="020B0503020102020204" pitchFamily="34" charset="0"/>
              <a:ea typeface="华文楷体" panose="02010600040101010101" pitchFamily="2" charset="-122"/>
            </a:endParaRPr>
          </a:p>
        </p:txBody>
      </p:sp>
      <p:sp>
        <p:nvSpPr>
          <p:cNvPr id="66577" name="Rectangle 17" descr="40%"/>
          <p:cNvSpPr>
            <a:spLocks noChangeArrowheads="1"/>
          </p:cNvSpPr>
          <p:nvPr/>
        </p:nvSpPr>
        <p:spPr bwMode="auto">
          <a:xfrm>
            <a:off x="4114800" y="547688"/>
            <a:ext cx="4724400" cy="2654300"/>
          </a:xfrm>
          <a:prstGeom prst="rect">
            <a:avLst/>
          </a:prstGeom>
          <a:noFill/>
          <a:ln w="38100">
            <a:noFill/>
            <a:miter lim="800000"/>
          </a:ln>
          <a:effectLst/>
        </p:spPr>
        <p:txBody>
          <a:bodyPr anchor="ctr">
            <a:spAutoFit/>
          </a:bodyPr>
          <a:lstStyle/>
          <a:p>
            <a:pPr fontAlgn="auto">
              <a:spcBef>
                <a:spcPts val="0"/>
              </a:spcBef>
              <a:spcAft>
                <a:spcPts val="0"/>
              </a:spcAft>
              <a:defRPr/>
            </a:pPr>
            <a:r>
              <a:rPr lang="en-US" altLang="zh-CN" sz="2800" b="1">
                <a:latin typeface="宋体" panose="02010600030101010101" pitchFamily="2" charset="-122"/>
                <a:ea typeface="+mn-ea"/>
              </a:rPr>
              <a:t>  </a:t>
            </a:r>
            <a:r>
              <a:rPr lang="zh-CN" altLang="en-US" sz="2800" b="1">
                <a:effectLst>
                  <a:outerShdw blurRad="38100" dist="38100" dir="2700000" algn="tl">
                    <a:srgbClr val="C0C0C0"/>
                  </a:outerShdw>
                </a:effectLst>
                <a:latin typeface="宋体" panose="02010600030101010101" pitchFamily="2" charset="-122"/>
                <a:ea typeface="+mn-ea"/>
              </a:rPr>
              <a:t>采用电容滤波时，输出电压受负载变化影响较大，即带负载能力较差。</a:t>
            </a:r>
            <a:endParaRPr lang="zh-CN" altLang="en-US" sz="2800" b="1">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b="1">
                <a:latin typeface="宋体" panose="02010600030101010101" pitchFamily="2" charset="-122"/>
                <a:ea typeface="+mn-ea"/>
              </a:rPr>
              <a:t>  因此电容滤波适合于要求输出电压较高、负载电流较小且负载变化较小的场合。</a:t>
            </a:r>
            <a:endParaRPr lang="zh-CN" altLang="en-US" sz="2800" b="1">
              <a:latin typeface="宋体" panose="02010600030101010101" pitchFamily="2" charset="-122"/>
              <a:ea typeface="+mn-ea"/>
            </a:endParaRPr>
          </a:p>
        </p:txBody>
      </p:sp>
      <p:sp>
        <p:nvSpPr>
          <p:cNvPr id="66578" name="Text Box 18"/>
          <p:cNvSpPr txBox="1">
            <a:spLocks noChangeArrowheads="1"/>
          </p:cNvSpPr>
          <p:nvPr/>
        </p:nvSpPr>
        <p:spPr bwMode="auto">
          <a:xfrm>
            <a:off x="228600" y="3138488"/>
            <a:ext cx="5064125" cy="519112"/>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(3)  </a:t>
            </a:r>
            <a:r>
              <a:rPr lang="zh-CN" altLang="en-US" sz="2800" b="1">
                <a:solidFill>
                  <a:srgbClr val="000099"/>
                </a:solidFill>
                <a:effectLst>
                  <a:outerShdw blurRad="38100" dist="38100" dir="2700000" algn="tl">
                    <a:srgbClr val="C0C0C0"/>
                  </a:outerShdw>
                </a:effectLst>
                <a:latin typeface="+mn-lt"/>
                <a:ea typeface="+mn-ea"/>
              </a:rPr>
              <a:t>流过二极管的瞬时电流很大</a:t>
            </a:r>
            <a:endParaRPr lang="zh-CN" altLang="en-US" sz="2800" b="1">
              <a:solidFill>
                <a:srgbClr val="000099"/>
              </a:solidFill>
              <a:effectLst>
                <a:outerShdw blurRad="38100" dist="38100" dir="2700000" algn="tl">
                  <a:srgbClr val="C0C0C0"/>
                </a:outerShdw>
              </a:effectLst>
              <a:latin typeface="+mn-lt"/>
              <a:ea typeface="+mn-ea"/>
            </a:endParaRPr>
          </a:p>
        </p:txBody>
      </p:sp>
      <p:sp>
        <p:nvSpPr>
          <p:cNvPr id="66579" name="Rectangle 19"/>
          <p:cNvSpPr>
            <a:spLocks noChangeArrowheads="1"/>
          </p:cNvSpPr>
          <p:nvPr/>
        </p:nvSpPr>
        <p:spPr bwMode="auto">
          <a:xfrm>
            <a:off x="533400" y="5119688"/>
            <a:ext cx="3505200" cy="946150"/>
          </a:xfrm>
          <a:prstGeom prst="rect">
            <a:avLst/>
          </a:prstGeom>
          <a:noFill/>
          <a:ln w="38100">
            <a:noFill/>
            <a:miter lim="800000"/>
          </a:ln>
          <a:effectLst/>
        </p:spPr>
        <p:txBody>
          <a:bodyPr anchor="ctr">
            <a:spAutoFit/>
          </a:bodyPr>
          <a:lstStyle/>
          <a:p>
            <a:pPr fontAlgn="auto">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选管时一般取：</a:t>
            </a:r>
            <a:endParaRPr lang="zh-CN" altLang="en-US" sz="2800" b="1">
              <a:solidFill>
                <a:srgbClr val="CC0000"/>
              </a:solidFill>
              <a:effectLst>
                <a:outerShdw blurRad="38100" dist="38100" dir="2700000" algn="tl">
                  <a:srgbClr val="C0C0C0"/>
                </a:outerShdw>
              </a:effectLst>
              <a:latin typeface="+mn-lt"/>
              <a:ea typeface="+mn-ea"/>
            </a:endParaRPr>
          </a:p>
          <a:p>
            <a:pPr fontAlgn="auto">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               </a:t>
            </a:r>
            <a:r>
              <a:rPr lang="en-US" altLang="zh-CN" sz="2800" b="1" i="1">
                <a:solidFill>
                  <a:srgbClr val="CC0000"/>
                </a:solidFill>
                <a:effectLst>
                  <a:outerShdw blurRad="38100" dist="38100" dir="2700000" algn="tl">
                    <a:srgbClr val="C0C0C0"/>
                  </a:outerShdw>
                </a:effectLst>
                <a:latin typeface="+mn-lt"/>
                <a:ea typeface="+mn-ea"/>
              </a:rPr>
              <a:t>I</a:t>
            </a:r>
            <a:r>
              <a:rPr lang="en-US" altLang="zh-CN" sz="2800" b="1" baseline="-25000">
                <a:solidFill>
                  <a:srgbClr val="CC0000"/>
                </a:solidFill>
                <a:effectLst>
                  <a:outerShdw blurRad="38100" dist="38100" dir="2700000" algn="tl">
                    <a:srgbClr val="C0C0C0"/>
                  </a:outerShdw>
                </a:effectLst>
                <a:latin typeface="+mn-lt"/>
                <a:ea typeface="+mn-ea"/>
              </a:rPr>
              <a:t>OM </a:t>
            </a:r>
            <a:r>
              <a:rPr lang="en-US" altLang="zh-CN" sz="2800" b="1">
                <a:solidFill>
                  <a:srgbClr val="CC0000"/>
                </a:solidFill>
                <a:effectLst>
                  <a:outerShdw blurRad="38100" dist="38100" dir="2700000" algn="tl">
                    <a:srgbClr val="C0C0C0"/>
                  </a:outerShdw>
                </a:effectLst>
                <a:latin typeface="+mn-lt"/>
                <a:ea typeface="+mn-ea"/>
              </a:rPr>
              <a:t>=2 </a:t>
            </a:r>
            <a:r>
              <a:rPr lang="en-US" altLang="zh-CN" sz="2800" b="1" i="1">
                <a:solidFill>
                  <a:srgbClr val="CC0000"/>
                </a:solidFill>
                <a:effectLst>
                  <a:outerShdw blurRad="38100" dist="38100" dir="2700000" algn="tl">
                    <a:srgbClr val="C0C0C0"/>
                  </a:outerShdw>
                </a:effectLst>
                <a:latin typeface="+mn-lt"/>
                <a:ea typeface="+mn-ea"/>
              </a:rPr>
              <a:t>I</a:t>
            </a:r>
            <a:r>
              <a:rPr lang="en-US" altLang="zh-CN" sz="2800" b="1" baseline="-25000">
                <a:solidFill>
                  <a:srgbClr val="CC0000"/>
                </a:solidFill>
                <a:effectLst>
                  <a:outerShdw blurRad="38100" dist="38100" dir="2700000" algn="tl">
                    <a:srgbClr val="C0C0C0"/>
                  </a:outerShdw>
                </a:effectLst>
                <a:latin typeface="+mn-lt"/>
                <a:ea typeface="+mn-ea"/>
              </a:rPr>
              <a:t>D </a:t>
            </a:r>
            <a:endParaRPr lang="en-US" altLang="zh-CN" sz="2800" b="1" baseline="-25000">
              <a:solidFill>
                <a:srgbClr val="CC0000"/>
              </a:solidFill>
              <a:effectLst>
                <a:outerShdw blurRad="38100" dist="38100" dir="2700000" algn="tl">
                  <a:srgbClr val="C0C0C0"/>
                </a:outerShdw>
              </a:effectLst>
              <a:latin typeface="+mn-lt"/>
              <a:ea typeface="+mn-ea"/>
            </a:endParaRPr>
          </a:p>
        </p:txBody>
      </p:sp>
      <p:sp>
        <p:nvSpPr>
          <p:cNvPr id="66580" name="Text Box 20"/>
          <p:cNvSpPr txBox="1">
            <a:spLocks noChangeArrowheads="1"/>
          </p:cNvSpPr>
          <p:nvPr/>
        </p:nvSpPr>
        <p:spPr bwMode="auto">
          <a:xfrm>
            <a:off x="454025" y="3519488"/>
            <a:ext cx="48799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i="1">
                <a:solidFill>
                  <a:schemeClr val="tx2"/>
                </a:solidFill>
                <a:latin typeface="宋体" panose="02010600030101010101" pitchFamily="2" charset="-122"/>
                <a:ea typeface="华文楷体" panose="02010600040101010101" pitchFamily="2" charset="-122"/>
              </a:rPr>
              <a:t>  </a:t>
            </a:r>
            <a:r>
              <a:rPr lang="en-US" altLang="zh-CN" sz="2800" b="1" i="1">
                <a:solidFill>
                  <a:schemeClr val="tx2"/>
                </a:solidFill>
                <a:latin typeface="Franklin Gothic Book" panose="020B0503020102020204" pitchFamily="34" charset="0"/>
                <a:ea typeface="华文楷体" panose="02010600040101010101" pitchFamily="2" charset="-122"/>
              </a:rPr>
              <a:t>R</a:t>
            </a:r>
            <a:r>
              <a:rPr lang="en-US" altLang="zh-CN" sz="2800" b="1" i="1" baseline="-25000">
                <a:solidFill>
                  <a:schemeClr val="tx2"/>
                </a:solidFill>
                <a:latin typeface="Franklin Gothic Book" panose="020B0503020102020204" pitchFamily="34" charset="0"/>
                <a:ea typeface="华文楷体" panose="02010600040101010101" pitchFamily="2" charset="-122"/>
              </a:rPr>
              <a:t>L</a:t>
            </a:r>
            <a:r>
              <a:rPr lang="en-US" altLang="zh-CN" sz="2800" b="1" i="1">
                <a:solidFill>
                  <a:schemeClr val="tx2"/>
                </a:solidFill>
                <a:latin typeface="Franklin Gothic Book" panose="020B0503020102020204" pitchFamily="34" charset="0"/>
                <a:ea typeface="华文楷体" panose="02010600040101010101" pitchFamily="2" charset="-122"/>
              </a:rPr>
              <a:t>C</a:t>
            </a:r>
            <a:r>
              <a:rPr lang="en-US" altLang="zh-CN" sz="2800" b="1" i="1">
                <a:solidFill>
                  <a:schemeClr val="tx2"/>
                </a:solidFill>
                <a:latin typeface="宋体" panose="02010600030101010101" pitchFamily="2" charset="-122"/>
                <a:ea typeface="华文楷体" panose="02010600040101010101" pitchFamily="2" charset="-122"/>
              </a:rPr>
              <a:t> </a:t>
            </a:r>
            <a:r>
              <a:rPr lang="zh-CN" altLang="en-US" sz="2800" b="1">
                <a:solidFill>
                  <a:schemeClr val="tx2"/>
                </a:solidFill>
                <a:latin typeface="宋体" panose="02010600030101010101" pitchFamily="2" charset="-122"/>
                <a:ea typeface="华文楷体" panose="02010600040101010101" pitchFamily="2" charset="-122"/>
              </a:rPr>
              <a:t>越大</a:t>
            </a:r>
            <a:r>
              <a:rPr lang="zh-CN" altLang="en-US" sz="2800" b="1">
                <a:solidFill>
                  <a:schemeClr val="tx2"/>
                </a:solidFill>
                <a:latin typeface="宋体" panose="02010600030101010101" pitchFamily="2" charset="-122"/>
                <a:ea typeface="华文楷体" panose="02010600040101010101" pitchFamily="2" charset="-122"/>
                <a:sym typeface="Symbol" panose="05050102010706020507" pitchFamily="18" charset="2"/>
              </a:rPr>
              <a:t></a:t>
            </a:r>
            <a:r>
              <a:rPr lang="zh-CN" altLang="en-US" sz="2800" b="1" i="1">
                <a:solidFill>
                  <a:schemeClr val="tx2"/>
                </a:solidFill>
                <a:latin typeface="Franklin Gothic Book" panose="020B0503020102020204" pitchFamily="34" charset="0"/>
                <a:ea typeface="华文楷体" panose="02010600040101010101" pitchFamily="2" charset="-122"/>
              </a:rPr>
              <a:t>Ｕ</a:t>
            </a:r>
            <a:r>
              <a:rPr lang="en-US" altLang="zh-CN" b="1" baseline="-25000">
                <a:solidFill>
                  <a:schemeClr val="tx2"/>
                </a:solidFill>
                <a:latin typeface="Franklin Gothic Book" panose="020B0503020102020204" pitchFamily="34" charset="0"/>
                <a:ea typeface="华文楷体" panose="02010600040101010101" pitchFamily="2" charset="-122"/>
              </a:rPr>
              <a:t>O</a:t>
            </a:r>
            <a:r>
              <a:rPr lang="en-US" altLang="zh-CN" sz="2800" b="1" i="1" baseline="-25000">
                <a:solidFill>
                  <a:schemeClr val="tx2"/>
                </a:solidFill>
                <a:latin typeface="Franklin Gothic Book" panose="020B0503020102020204" pitchFamily="34" charset="0"/>
                <a:ea typeface="华文楷体" panose="02010600040101010101" pitchFamily="2" charset="-122"/>
              </a:rPr>
              <a:t> </a:t>
            </a:r>
            <a:r>
              <a:rPr lang="zh-CN" altLang="en-US" sz="2800" b="1">
                <a:solidFill>
                  <a:schemeClr val="tx2"/>
                </a:solidFill>
                <a:latin typeface="宋体" panose="02010600030101010101" pitchFamily="2" charset="-122"/>
                <a:ea typeface="华文楷体" panose="02010600040101010101" pitchFamily="2" charset="-122"/>
              </a:rPr>
              <a:t>越高，</a:t>
            </a:r>
            <a:r>
              <a:rPr lang="en-US" altLang="zh-CN" sz="2800" b="1" i="1">
                <a:solidFill>
                  <a:schemeClr val="tx2"/>
                </a:solidFill>
                <a:latin typeface="Franklin Gothic Book" panose="020B0503020102020204" pitchFamily="34" charset="0"/>
                <a:ea typeface="华文楷体" panose="02010600040101010101" pitchFamily="2" charset="-122"/>
              </a:rPr>
              <a:t>I</a:t>
            </a:r>
            <a:r>
              <a:rPr lang="en-US" altLang="zh-CN" b="1" baseline="-25000">
                <a:solidFill>
                  <a:schemeClr val="tx2"/>
                </a:solidFill>
                <a:latin typeface="Franklin Gothic Book" panose="020B0503020102020204" pitchFamily="34" charset="0"/>
                <a:ea typeface="华文楷体" panose="02010600040101010101" pitchFamily="2" charset="-122"/>
              </a:rPr>
              <a:t>O</a:t>
            </a:r>
            <a:r>
              <a:rPr lang="en-US" altLang="zh-CN" sz="2800" b="1" i="1" baseline="-25000">
                <a:solidFill>
                  <a:schemeClr val="tx2"/>
                </a:solidFill>
                <a:latin typeface="Franklin Gothic Book" panose="020B0503020102020204" pitchFamily="34" charset="0"/>
                <a:ea typeface="华文楷体" panose="02010600040101010101" pitchFamily="2" charset="-122"/>
              </a:rPr>
              <a:t> </a:t>
            </a:r>
            <a:r>
              <a:rPr lang="zh-CN" altLang="en-US" sz="2800" b="1">
                <a:solidFill>
                  <a:schemeClr val="tx2"/>
                </a:solidFill>
                <a:latin typeface="宋体" panose="02010600030101010101" pitchFamily="2" charset="-122"/>
                <a:ea typeface="华文楷体" panose="02010600040101010101" pitchFamily="2" charset="-122"/>
              </a:rPr>
              <a:t>越大</a:t>
            </a:r>
            <a:r>
              <a:rPr lang="zh-CN" altLang="en-US" sz="2800" b="1">
                <a:solidFill>
                  <a:schemeClr val="tx2"/>
                </a:solidFill>
                <a:latin typeface="宋体" panose="02010600030101010101" pitchFamily="2" charset="-122"/>
                <a:ea typeface="华文楷体" panose="02010600040101010101" pitchFamily="2" charset="-122"/>
                <a:sym typeface="Symbol" panose="05050102010706020507" pitchFamily="18" charset="2"/>
              </a:rPr>
              <a:t></a:t>
            </a:r>
            <a:r>
              <a:rPr lang="zh-CN" altLang="en-US" sz="2800" b="1">
                <a:solidFill>
                  <a:schemeClr val="tx2"/>
                </a:solidFill>
                <a:latin typeface="宋体" panose="02010600030101010101" pitchFamily="2" charset="-122"/>
                <a:ea typeface="华文楷体" panose="02010600040101010101" pitchFamily="2" charset="-122"/>
              </a:rPr>
              <a:t>整流二极管导通时间越短</a:t>
            </a:r>
            <a:r>
              <a:rPr lang="zh-CN" altLang="en-US" sz="2800" b="1">
                <a:solidFill>
                  <a:schemeClr val="tx2"/>
                </a:solidFill>
                <a:latin typeface="宋体" panose="02010600030101010101" pitchFamily="2" charset="-122"/>
                <a:ea typeface="华文楷体" panose="02010600040101010101" pitchFamily="2" charset="-122"/>
                <a:sym typeface="Symbol" panose="05050102010706020507" pitchFamily="18" charset="2"/>
              </a:rPr>
              <a:t> </a:t>
            </a:r>
            <a:r>
              <a:rPr lang="en-US" altLang="zh-CN" sz="2800" b="1" i="1">
                <a:solidFill>
                  <a:schemeClr val="tx2"/>
                </a:solidFill>
                <a:latin typeface="Franklin Gothic Book" panose="020B0503020102020204" pitchFamily="34" charset="0"/>
                <a:ea typeface="华文楷体" panose="02010600040101010101" pitchFamily="2" charset="-122"/>
              </a:rPr>
              <a:t>i</a:t>
            </a:r>
            <a:r>
              <a:rPr lang="en-US" altLang="zh-CN" sz="2800" b="1" baseline="-25000">
                <a:solidFill>
                  <a:schemeClr val="tx2"/>
                </a:solidFill>
                <a:latin typeface="Franklin Gothic Book" panose="020B0503020102020204" pitchFamily="34" charset="0"/>
                <a:ea typeface="华文楷体" panose="02010600040101010101" pitchFamily="2" charset="-122"/>
              </a:rPr>
              <a:t>D</a:t>
            </a:r>
            <a:r>
              <a:rPr lang="en-US" altLang="zh-CN" sz="2800" b="1" i="1" baseline="-25000">
                <a:solidFill>
                  <a:schemeClr val="tx2"/>
                </a:solidFill>
                <a:latin typeface="Franklin Gothic Book" panose="020B0503020102020204" pitchFamily="34" charset="0"/>
                <a:ea typeface="华文楷体" panose="02010600040101010101" pitchFamily="2" charset="-122"/>
              </a:rPr>
              <a:t> </a:t>
            </a:r>
            <a:r>
              <a:rPr lang="zh-CN" altLang="en-US" sz="2800" b="1">
                <a:solidFill>
                  <a:schemeClr val="tx2"/>
                </a:solidFill>
                <a:latin typeface="宋体" panose="02010600030101010101" pitchFamily="2" charset="-122"/>
                <a:ea typeface="华文楷体" panose="02010600040101010101" pitchFamily="2" charset="-122"/>
              </a:rPr>
              <a:t>的峰值电流越大。</a:t>
            </a:r>
            <a:endParaRPr lang="zh-CN" altLang="en-US" sz="2800" b="1">
              <a:solidFill>
                <a:schemeClr val="tx2"/>
              </a:solidFill>
              <a:latin typeface="宋体" panose="02010600030101010101" pitchFamily="2" charset="-122"/>
              <a:ea typeface="华文楷体" panose="02010600040101010101" pitchFamily="2" charset="-122"/>
            </a:endParaRPr>
          </a:p>
        </p:txBody>
      </p:sp>
      <p:grpSp>
        <p:nvGrpSpPr>
          <p:cNvPr id="27660" name="Group 68"/>
          <p:cNvGrpSpPr/>
          <p:nvPr/>
        </p:nvGrpSpPr>
        <p:grpSpPr bwMode="auto">
          <a:xfrm>
            <a:off x="5235575" y="3416300"/>
            <a:ext cx="3644900" cy="1649413"/>
            <a:chOff x="3298" y="2152"/>
            <a:chExt cx="2296" cy="1039"/>
          </a:xfrm>
        </p:grpSpPr>
        <p:sp>
          <p:nvSpPr>
            <p:cNvPr id="27676" name="Freeform 31"/>
            <p:cNvSpPr/>
            <p:nvPr/>
          </p:nvSpPr>
          <p:spPr bwMode="auto">
            <a:xfrm flipV="1">
              <a:off x="3698" y="2605"/>
              <a:ext cx="363" cy="352"/>
            </a:xfrm>
            <a:custGeom>
              <a:avLst/>
              <a:gdLst>
                <a:gd name="T0" fmla="*/ 0 w 864"/>
                <a:gd name="T1" fmla="*/ 0 h 480"/>
                <a:gd name="T2" fmla="*/ 5 w 864"/>
                <a:gd name="T3" fmla="*/ 102 h 480"/>
                <a:gd name="T4" fmla="*/ 11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cap="rnd">
              <a:solidFill>
                <a:srgbClr val="FF33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77" name="Freeform 32"/>
            <p:cNvSpPr/>
            <p:nvPr/>
          </p:nvSpPr>
          <p:spPr bwMode="auto">
            <a:xfrm flipV="1">
              <a:off x="4427" y="2605"/>
              <a:ext cx="363" cy="352"/>
            </a:xfrm>
            <a:custGeom>
              <a:avLst/>
              <a:gdLst>
                <a:gd name="T0" fmla="*/ 0 w 864"/>
                <a:gd name="T1" fmla="*/ 0 h 480"/>
                <a:gd name="T2" fmla="*/ 5 w 864"/>
                <a:gd name="T3" fmla="*/ 102 h 480"/>
                <a:gd name="T4" fmla="*/ 11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cap="rnd">
              <a:solidFill>
                <a:srgbClr val="FF330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78" name="Line 33"/>
            <p:cNvSpPr>
              <a:spLocks noChangeShapeType="1"/>
            </p:cNvSpPr>
            <p:nvPr/>
          </p:nvSpPr>
          <p:spPr bwMode="auto">
            <a:xfrm flipV="1">
              <a:off x="3698" y="2399"/>
              <a:ext cx="0" cy="531"/>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9" name="Line 34"/>
            <p:cNvSpPr>
              <a:spLocks noChangeShapeType="1"/>
            </p:cNvSpPr>
            <p:nvPr/>
          </p:nvSpPr>
          <p:spPr bwMode="auto">
            <a:xfrm>
              <a:off x="3698" y="2952"/>
              <a:ext cx="1704" cy="9"/>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0" name="Text Box 35"/>
            <p:cNvSpPr txBox="1">
              <a:spLocks noChangeArrowheads="1"/>
            </p:cNvSpPr>
            <p:nvPr/>
          </p:nvSpPr>
          <p:spPr bwMode="auto">
            <a:xfrm>
              <a:off x="3389" y="2152"/>
              <a:ext cx="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o</a:t>
              </a:r>
              <a:endParaRPr lang="en-US" altLang="zh-CN" sz="2800" b="1">
                <a:latin typeface="Franklin Gothic Book" panose="020B0503020102020204" pitchFamily="34" charset="0"/>
                <a:ea typeface="楷体_GB2312" pitchFamily="49" charset="-122"/>
              </a:endParaRPr>
            </a:p>
          </p:txBody>
        </p:sp>
        <p:graphicFrame>
          <p:nvGraphicFramePr>
            <p:cNvPr id="27681" name="Object 37"/>
            <p:cNvGraphicFramePr>
              <a:graphicFrameLocks noChangeAspect="1"/>
            </p:cNvGraphicFramePr>
            <p:nvPr/>
          </p:nvGraphicFramePr>
          <p:xfrm>
            <a:off x="3298" y="2502"/>
            <a:ext cx="349" cy="260"/>
          </p:xfrm>
          <a:graphic>
            <a:graphicData uri="http://schemas.openxmlformats.org/presentationml/2006/ole">
              <mc:AlternateContent xmlns:mc="http://schemas.openxmlformats.org/markup-compatibility/2006">
                <mc:Choice xmlns:v="urn:schemas-microsoft-com:vml" Requires="v">
                  <p:oleObj spid="_x0000_s270349" name="Equation" r:id="rId1" imgW="333375" imgH="209550" progId="Equation.3">
                    <p:embed/>
                  </p:oleObj>
                </mc:Choice>
                <mc:Fallback>
                  <p:oleObj name="Equation" r:id="rId1" imgW="333375" imgH="209550" progId="Equation.3">
                    <p:embed/>
                    <p:pic>
                      <p:nvPicPr>
                        <p:cNvPr id="0" name="Objec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 y="2502"/>
                          <a:ext cx="34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2" name="Line 38"/>
            <p:cNvSpPr>
              <a:spLocks noChangeShapeType="1"/>
            </p:cNvSpPr>
            <p:nvPr/>
          </p:nvSpPr>
          <p:spPr bwMode="auto">
            <a:xfrm flipH="1">
              <a:off x="3615" y="2613"/>
              <a:ext cx="211"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3" name="Rectangle 39"/>
            <p:cNvSpPr>
              <a:spLocks noChangeArrowheads="1"/>
            </p:cNvSpPr>
            <p:nvPr/>
          </p:nvSpPr>
          <p:spPr bwMode="auto">
            <a:xfrm>
              <a:off x="5263" y="2864"/>
              <a:ext cx="3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sp>
          <p:nvSpPr>
            <p:cNvPr id="27684" name="Freeform 40"/>
            <p:cNvSpPr/>
            <p:nvPr/>
          </p:nvSpPr>
          <p:spPr bwMode="auto">
            <a:xfrm>
              <a:off x="4466" y="2607"/>
              <a:ext cx="235" cy="194"/>
            </a:xfrm>
            <a:custGeom>
              <a:avLst/>
              <a:gdLst>
                <a:gd name="T0" fmla="*/ 0 w 198"/>
                <a:gd name="T1" fmla="*/ 261 h 180"/>
                <a:gd name="T2" fmla="*/ 99 w 198"/>
                <a:gd name="T3" fmla="*/ 157 h 180"/>
                <a:gd name="T4" fmla="*/ 127 w 198"/>
                <a:gd name="T5" fmla="*/ 87 h 180"/>
                <a:gd name="T6" fmla="*/ 252 w 198"/>
                <a:gd name="T7" fmla="*/ 0 h 180"/>
                <a:gd name="T8" fmla="*/ 400 w 198"/>
                <a:gd name="T9" fmla="*/ 43 h 180"/>
                <a:gd name="T10" fmla="*/ 466 w 198"/>
                <a:gd name="T11" fmla="*/ 128 h 180"/>
                <a:gd name="T12" fmla="*/ 0 60000 65536"/>
                <a:gd name="T13" fmla="*/ 0 60000 65536"/>
                <a:gd name="T14" fmla="*/ 0 60000 65536"/>
                <a:gd name="T15" fmla="*/ 0 60000 65536"/>
                <a:gd name="T16" fmla="*/ 0 60000 65536"/>
                <a:gd name="T17" fmla="*/ 0 60000 65536"/>
                <a:gd name="T18" fmla="*/ 0 w 198"/>
                <a:gd name="T19" fmla="*/ 0 h 180"/>
                <a:gd name="T20" fmla="*/ 198 w 198"/>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198" h="180">
                  <a:moveTo>
                    <a:pt x="0" y="180"/>
                  </a:moveTo>
                  <a:cubicBezTo>
                    <a:pt x="18" y="157"/>
                    <a:pt x="34" y="133"/>
                    <a:pt x="42" y="108"/>
                  </a:cubicBezTo>
                  <a:cubicBezTo>
                    <a:pt x="44" y="98"/>
                    <a:pt x="49" y="66"/>
                    <a:pt x="54" y="60"/>
                  </a:cubicBezTo>
                  <a:cubicBezTo>
                    <a:pt x="60" y="30"/>
                    <a:pt x="89" y="20"/>
                    <a:pt x="107" y="0"/>
                  </a:cubicBezTo>
                  <a:cubicBezTo>
                    <a:pt x="127" y="3"/>
                    <a:pt x="151" y="9"/>
                    <a:pt x="169" y="30"/>
                  </a:cubicBezTo>
                  <a:cubicBezTo>
                    <a:pt x="176" y="49"/>
                    <a:pt x="192" y="76"/>
                    <a:pt x="198" y="88"/>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5" name="Freeform 41"/>
            <p:cNvSpPr/>
            <p:nvPr/>
          </p:nvSpPr>
          <p:spPr bwMode="auto">
            <a:xfrm>
              <a:off x="4675" y="2667"/>
              <a:ext cx="399" cy="153"/>
            </a:xfrm>
            <a:custGeom>
              <a:avLst/>
              <a:gdLst>
                <a:gd name="T0" fmla="*/ 0 w 384"/>
                <a:gd name="T1" fmla="*/ 0 h 144"/>
                <a:gd name="T2" fmla="*/ 116 w 384"/>
                <a:gd name="T3" fmla="*/ 65 h 144"/>
                <a:gd name="T4" fmla="*/ 291 w 384"/>
                <a:gd name="T5" fmla="*/ 130 h 144"/>
                <a:gd name="T6" fmla="*/ 466 w 384"/>
                <a:gd name="T7" fmla="*/ 196 h 144"/>
                <a:gd name="T8" fmla="*/ 0 60000 65536"/>
                <a:gd name="T9" fmla="*/ 0 60000 65536"/>
                <a:gd name="T10" fmla="*/ 0 60000 65536"/>
                <a:gd name="T11" fmla="*/ 0 60000 65536"/>
                <a:gd name="T12" fmla="*/ 0 w 384"/>
                <a:gd name="T13" fmla="*/ 0 h 144"/>
                <a:gd name="T14" fmla="*/ 384 w 384"/>
                <a:gd name="T15" fmla="*/ 144 h 144"/>
              </a:gdLst>
              <a:ahLst/>
              <a:cxnLst>
                <a:cxn ang="T8">
                  <a:pos x="T0" y="T1"/>
                </a:cxn>
                <a:cxn ang="T9">
                  <a:pos x="T2" y="T3"/>
                </a:cxn>
                <a:cxn ang="T10">
                  <a:pos x="T4" y="T5"/>
                </a:cxn>
                <a:cxn ang="T11">
                  <a:pos x="T6" y="T7"/>
                </a:cxn>
              </a:cxnLst>
              <a:rect l="T12" t="T13" r="T14" b="T15"/>
              <a:pathLst>
                <a:path w="384" h="144">
                  <a:moveTo>
                    <a:pt x="0" y="0"/>
                  </a:moveTo>
                  <a:cubicBezTo>
                    <a:pt x="28" y="16"/>
                    <a:pt x="56" y="32"/>
                    <a:pt x="96" y="48"/>
                  </a:cubicBezTo>
                  <a:cubicBezTo>
                    <a:pt x="136" y="64"/>
                    <a:pt x="192" y="80"/>
                    <a:pt x="240" y="96"/>
                  </a:cubicBezTo>
                  <a:cubicBezTo>
                    <a:pt x="288" y="112"/>
                    <a:pt x="360" y="136"/>
                    <a:pt x="384" y="144"/>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6" name="Freeform 42"/>
            <p:cNvSpPr/>
            <p:nvPr/>
          </p:nvSpPr>
          <p:spPr bwMode="auto">
            <a:xfrm>
              <a:off x="3970" y="2658"/>
              <a:ext cx="519" cy="150"/>
            </a:xfrm>
            <a:custGeom>
              <a:avLst/>
              <a:gdLst>
                <a:gd name="T0" fmla="*/ 0 w 424"/>
                <a:gd name="T1" fmla="*/ 0 h 136"/>
                <a:gd name="T2" fmla="*/ 273 w 424"/>
                <a:gd name="T3" fmla="*/ 66 h 136"/>
                <a:gd name="T4" fmla="*/ 721 w 424"/>
                <a:gd name="T5" fmla="*/ 143 h 136"/>
                <a:gd name="T6" fmla="*/ 1164 w 424"/>
                <a:gd name="T7" fmla="*/ 222 h 136"/>
                <a:gd name="T8" fmla="*/ 0 60000 65536"/>
                <a:gd name="T9" fmla="*/ 0 60000 65536"/>
                <a:gd name="T10" fmla="*/ 0 60000 65536"/>
                <a:gd name="T11" fmla="*/ 0 60000 65536"/>
                <a:gd name="T12" fmla="*/ 0 w 424"/>
                <a:gd name="T13" fmla="*/ 0 h 136"/>
                <a:gd name="T14" fmla="*/ 424 w 424"/>
                <a:gd name="T15" fmla="*/ 136 h 136"/>
              </a:gdLst>
              <a:ahLst/>
              <a:cxnLst>
                <a:cxn ang="T8">
                  <a:pos x="T0" y="T1"/>
                </a:cxn>
                <a:cxn ang="T9">
                  <a:pos x="T2" y="T3"/>
                </a:cxn>
                <a:cxn ang="T10">
                  <a:pos x="T4" y="T5"/>
                </a:cxn>
                <a:cxn ang="T11">
                  <a:pos x="T6" y="T7"/>
                </a:cxn>
              </a:cxnLst>
              <a:rect l="T12" t="T13" r="T14" b="T15"/>
              <a:pathLst>
                <a:path w="424" h="136">
                  <a:moveTo>
                    <a:pt x="0" y="0"/>
                  </a:moveTo>
                  <a:cubicBezTo>
                    <a:pt x="18" y="7"/>
                    <a:pt x="56" y="25"/>
                    <a:pt x="100" y="40"/>
                  </a:cubicBezTo>
                  <a:cubicBezTo>
                    <a:pt x="144" y="55"/>
                    <a:pt x="208" y="72"/>
                    <a:pt x="262" y="88"/>
                  </a:cubicBezTo>
                  <a:cubicBezTo>
                    <a:pt x="316" y="104"/>
                    <a:pt x="397" y="128"/>
                    <a:pt x="424" y="136"/>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7" name="Text Box 43"/>
            <p:cNvSpPr txBox="1">
              <a:spLocks noChangeArrowheads="1"/>
            </p:cNvSpPr>
            <p:nvPr/>
          </p:nvSpPr>
          <p:spPr bwMode="auto">
            <a:xfrm>
              <a:off x="3512" y="2843"/>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b="1" i="1">
                  <a:latin typeface="Franklin Gothic Book" panose="020B0503020102020204" pitchFamily="34" charset="0"/>
                  <a:ea typeface="楷体_GB2312" pitchFamily="49" charset="-122"/>
                </a:rPr>
                <a:t>O</a:t>
              </a:r>
              <a:endParaRPr lang="en-US" altLang="zh-CN" sz="2000" b="1" i="1">
                <a:latin typeface="Franklin Gothic Book" panose="020B0503020102020204" pitchFamily="34" charset="0"/>
                <a:ea typeface="楷体_GB2312" pitchFamily="49" charset="-122"/>
              </a:endParaRPr>
            </a:p>
          </p:txBody>
        </p:sp>
        <p:sp>
          <p:nvSpPr>
            <p:cNvPr id="27688" name="Freeform 44"/>
            <p:cNvSpPr/>
            <p:nvPr/>
          </p:nvSpPr>
          <p:spPr bwMode="auto">
            <a:xfrm>
              <a:off x="3747" y="2596"/>
              <a:ext cx="235" cy="193"/>
            </a:xfrm>
            <a:custGeom>
              <a:avLst/>
              <a:gdLst>
                <a:gd name="T0" fmla="*/ 0 w 198"/>
                <a:gd name="T1" fmla="*/ 255 h 180"/>
                <a:gd name="T2" fmla="*/ 99 w 198"/>
                <a:gd name="T3" fmla="*/ 153 h 180"/>
                <a:gd name="T4" fmla="*/ 127 w 198"/>
                <a:gd name="T5" fmla="*/ 85 h 180"/>
                <a:gd name="T6" fmla="*/ 252 w 198"/>
                <a:gd name="T7" fmla="*/ 0 h 180"/>
                <a:gd name="T8" fmla="*/ 400 w 198"/>
                <a:gd name="T9" fmla="*/ 42 h 180"/>
                <a:gd name="T10" fmla="*/ 466 w 198"/>
                <a:gd name="T11" fmla="*/ 124 h 180"/>
                <a:gd name="T12" fmla="*/ 0 60000 65536"/>
                <a:gd name="T13" fmla="*/ 0 60000 65536"/>
                <a:gd name="T14" fmla="*/ 0 60000 65536"/>
                <a:gd name="T15" fmla="*/ 0 60000 65536"/>
                <a:gd name="T16" fmla="*/ 0 60000 65536"/>
                <a:gd name="T17" fmla="*/ 0 60000 65536"/>
                <a:gd name="T18" fmla="*/ 0 w 198"/>
                <a:gd name="T19" fmla="*/ 0 h 180"/>
                <a:gd name="T20" fmla="*/ 198 w 198"/>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198" h="180">
                  <a:moveTo>
                    <a:pt x="0" y="180"/>
                  </a:moveTo>
                  <a:cubicBezTo>
                    <a:pt x="18" y="157"/>
                    <a:pt x="34" y="133"/>
                    <a:pt x="42" y="108"/>
                  </a:cubicBezTo>
                  <a:cubicBezTo>
                    <a:pt x="44" y="98"/>
                    <a:pt x="49" y="66"/>
                    <a:pt x="54" y="60"/>
                  </a:cubicBezTo>
                  <a:cubicBezTo>
                    <a:pt x="60" y="30"/>
                    <a:pt x="89" y="20"/>
                    <a:pt x="107" y="0"/>
                  </a:cubicBezTo>
                  <a:cubicBezTo>
                    <a:pt x="127" y="3"/>
                    <a:pt x="151" y="9"/>
                    <a:pt x="169" y="30"/>
                  </a:cubicBezTo>
                  <a:cubicBezTo>
                    <a:pt x="176" y="49"/>
                    <a:pt x="192" y="76"/>
                    <a:pt x="198" y="88"/>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9" name="Freeform 45"/>
            <p:cNvSpPr/>
            <p:nvPr/>
          </p:nvSpPr>
          <p:spPr bwMode="auto">
            <a:xfrm>
              <a:off x="3698" y="2715"/>
              <a:ext cx="76" cy="78"/>
            </a:xfrm>
            <a:custGeom>
              <a:avLst/>
              <a:gdLst>
                <a:gd name="T0" fmla="*/ 0 w 384"/>
                <a:gd name="T1" fmla="*/ 0 h 144"/>
                <a:gd name="T2" fmla="*/ 0 w 384"/>
                <a:gd name="T3" fmla="*/ 2 h 144"/>
                <a:gd name="T4" fmla="*/ 0 w 384"/>
                <a:gd name="T5" fmla="*/ 4 h 144"/>
                <a:gd name="T6" fmla="*/ 0 w 384"/>
                <a:gd name="T7" fmla="*/ 7 h 144"/>
                <a:gd name="T8" fmla="*/ 0 60000 65536"/>
                <a:gd name="T9" fmla="*/ 0 60000 65536"/>
                <a:gd name="T10" fmla="*/ 0 60000 65536"/>
                <a:gd name="T11" fmla="*/ 0 60000 65536"/>
                <a:gd name="T12" fmla="*/ 0 w 384"/>
                <a:gd name="T13" fmla="*/ 0 h 144"/>
                <a:gd name="T14" fmla="*/ 384 w 384"/>
                <a:gd name="T15" fmla="*/ 144 h 144"/>
              </a:gdLst>
              <a:ahLst/>
              <a:cxnLst>
                <a:cxn ang="T8">
                  <a:pos x="T0" y="T1"/>
                </a:cxn>
                <a:cxn ang="T9">
                  <a:pos x="T2" y="T3"/>
                </a:cxn>
                <a:cxn ang="T10">
                  <a:pos x="T4" y="T5"/>
                </a:cxn>
                <a:cxn ang="T11">
                  <a:pos x="T6" y="T7"/>
                </a:cxn>
              </a:cxnLst>
              <a:rect l="T12" t="T13" r="T14" b="T15"/>
              <a:pathLst>
                <a:path w="384" h="144">
                  <a:moveTo>
                    <a:pt x="0" y="0"/>
                  </a:moveTo>
                  <a:cubicBezTo>
                    <a:pt x="28" y="16"/>
                    <a:pt x="56" y="32"/>
                    <a:pt x="96" y="48"/>
                  </a:cubicBezTo>
                  <a:cubicBezTo>
                    <a:pt x="136" y="64"/>
                    <a:pt x="192" y="80"/>
                    <a:pt x="240" y="96"/>
                  </a:cubicBezTo>
                  <a:cubicBezTo>
                    <a:pt x="288" y="112"/>
                    <a:pt x="360" y="136"/>
                    <a:pt x="384" y="144"/>
                  </a:cubicBezTo>
                </a:path>
              </a:pathLst>
            </a:custGeom>
            <a:noFill/>
            <a:ln w="38100">
              <a:solidFill>
                <a:srgbClr val="00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Group 63"/>
          <p:cNvGrpSpPr/>
          <p:nvPr/>
        </p:nvGrpSpPr>
        <p:grpSpPr bwMode="auto">
          <a:xfrm>
            <a:off x="5991225" y="4206875"/>
            <a:ext cx="1400175" cy="1889125"/>
            <a:chOff x="3817" y="2688"/>
            <a:chExt cx="743" cy="1104"/>
          </a:xfrm>
        </p:grpSpPr>
        <p:sp>
          <p:nvSpPr>
            <p:cNvPr id="27672" name="Line 46"/>
            <p:cNvSpPr>
              <a:spLocks noChangeShapeType="1"/>
            </p:cNvSpPr>
            <p:nvPr/>
          </p:nvSpPr>
          <p:spPr bwMode="auto">
            <a:xfrm>
              <a:off x="3817" y="2784"/>
              <a:ext cx="0" cy="1008"/>
            </a:xfrm>
            <a:prstGeom prst="line">
              <a:avLst/>
            </a:prstGeom>
            <a:noFill/>
            <a:ln w="28575">
              <a:solidFill>
                <a:srgbClr val="339933"/>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Line 47"/>
            <p:cNvSpPr>
              <a:spLocks noChangeShapeType="1"/>
            </p:cNvSpPr>
            <p:nvPr/>
          </p:nvSpPr>
          <p:spPr bwMode="auto">
            <a:xfrm>
              <a:off x="3960" y="2688"/>
              <a:ext cx="0" cy="1099"/>
            </a:xfrm>
            <a:prstGeom prst="line">
              <a:avLst/>
            </a:prstGeom>
            <a:noFill/>
            <a:ln w="28575">
              <a:solidFill>
                <a:srgbClr val="339933"/>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48"/>
            <p:cNvSpPr>
              <a:spLocks noChangeShapeType="1"/>
            </p:cNvSpPr>
            <p:nvPr/>
          </p:nvSpPr>
          <p:spPr bwMode="auto">
            <a:xfrm>
              <a:off x="4417" y="2784"/>
              <a:ext cx="0" cy="1008"/>
            </a:xfrm>
            <a:prstGeom prst="line">
              <a:avLst/>
            </a:prstGeom>
            <a:noFill/>
            <a:ln w="28575">
              <a:solidFill>
                <a:srgbClr val="339933"/>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Line 49"/>
            <p:cNvSpPr>
              <a:spLocks noChangeShapeType="1"/>
            </p:cNvSpPr>
            <p:nvPr/>
          </p:nvSpPr>
          <p:spPr bwMode="auto">
            <a:xfrm>
              <a:off x="4560" y="2688"/>
              <a:ext cx="0" cy="1099"/>
            </a:xfrm>
            <a:prstGeom prst="line">
              <a:avLst/>
            </a:prstGeom>
            <a:noFill/>
            <a:ln w="28575">
              <a:solidFill>
                <a:srgbClr val="339933"/>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55"/>
          <p:cNvGrpSpPr/>
          <p:nvPr/>
        </p:nvGrpSpPr>
        <p:grpSpPr bwMode="auto">
          <a:xfrm>
            <a:off x="5360988" y="4832350"/>
            <a:ext cx="3603625" cy="1566863"/>
            <a:chOff x="3478" y="2987"/>
            <a:chExt cx="1912" cy="916"/>
          </a:xfrm>
        </p:grpSpPr>
        <p:grpSp>
          <p:nvGrpSpPr>
            <p:cNvPr id="27666" name="Group 25"/>
            <p:cNvGrpSpPr/>
            <p:nvPr/>
          </p:nvGrpSpPr>
          <p:grpSpPr bwMode="auto">
            <a:xfrm>
              <a:off x="3744" y="3168"/>
              <a:ext cx="1435" cy="522"/>
              <a:chOff x="3744" y="3129"/>
              <a:chExt cx="1435" cy="522"/>
            </a:xfrm>
          </p:grpSpPr>
          <p:sp>
            <p:nvSpPr>
              <p:cNvPr id="27670" name="Line 26"/>
              <p:cNvSpPr>
                <a:spLocks noChangeShapeType="1"/>
              </p:cNvSpPr>
              <p:nvPr/>
            </p:nvSpPr>
            <p:spPr bwMode="auto">
              <a:xfrm flipV="1">
                <a:off x="3744" y="3129"/>
                <a:ext cx="0" cy="517"/>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1" name="Line 27"/>
              <p:cNvSpPr>
                <a:spLocks noChangeShapeType="1"/>
              </p:cNvSpPr>
              <p:nvPr/>
            </p:nvSpPr>
            <p:spPr bwMode="auto">
              <a:xfrm>
                <a:off x="3744" y="3643"/>
                <a:ext cx="1435" cy="8"/>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67" name="Text Box 28"/>
            <p:cNvSpPr txBox="1">
              <a:spLocks noChangeArrowheads="1"/>
            </p:cNvSpPr>
            <p:nvPr/>
          </p:nvSpPr>
          <p:spPr bwMode="auto">
            <a:xfrm>
              <a:off x="3478" y="2987"/>
              <a:ext cx="24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rPr>
                <a:t>i</a:t>
              </a:r>
              <a:r>
                <a:rPr lang="en-US" altLang="zh-CN" sz="2800" b="1" baseline="-25000">
                  <a:latin typeface="Franklin Gothic Book" panose="020B0503020102020204" pitchFamily="34" charset="0"/>
                  <a:ea typeface="楷体_GB2312" pitchFamily="49" charset="-122"/>
                </a:rPr>
                <a:t>D</a:t>
              </a:r>
              <a:endParaRPr lang="en-US" altLang="zh-CN" sz="2800" b="1">
                <a:latin typeface="Franklin Gothic Book" panose="020B0503020102020204" pitchFamily="34" charset="0"/>
                <a:ea typeface="楷体_GB2312" pitchFamily="49" charset="-122"/>
              </a:endParaRPr>
            </a:p>
          </p:txBody>
        </p:sp>
        <p:sp>
          <p:nvSpPr>
            <p:cNvPr id="27668" name="Rectangle 29"/>
            <p:cNvSpPr>
              <a:spLocks noChangeArrowheads="1"/>
            </p:cNvSpPr>
            <p:nvPr/>
          </p:nvSpPr>
          <p:spPr bwMode="auto">
            <a:xfrm>
              <a:off x="5110" y="3600"/>
              <a:ext cx="28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sp>
          <p:nvSpPr>
            <p:cNvPr id="27669" name="Rectangle 50"/>
            <p:cNvSpPr>
              <a:spLocks noChangeArrowheads="1"/>
            </p:cNvSpPr>
            <p:nvPr/>
          </p:nvSpPr>
          <p:spPr bwMode="auto">
            <a:xfrm>
              <a:off x="3596" y="3581"/>
              <a:ext cx="19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b="1" i="1">
                  <a:latin typeface="Franklin Gothic Book" panose="020B0503020102020204" pitchFamily="34" charset="0"/>
                  <a:ea typeface="楷体_GB2312" pitchFamily="49" charset="-122"/>
                </a:rPr>
                <a:t>O</a:t>
              </a:r>
              <a:endParaRPr lang="en-US" altLang="zh-CN" sz="2000" b="1" i="1">
                <a:latin typeface="Franklin Gothic Book" panose="020B0503020102020204" pitchFamily="34" charset="0"/>
                <a:ea typeface="楷体_GB2312" pitchFamily="49" charset="-122"/>
              </a:endParaRPr>
            </a:p>
          </p:txBody>
        </p:sp>
      </p:grpSp>
      <p:sp>
        <p:nvSpPr>
          <p:cNvPr id="66611" name="Freeform 51" descr="宽上对角线"/>
          <p:cNvSpPr/>
          <p:nvPr/>
        </p:nvSpPr>
        <p:spPr bwMode="auto">
          <a:xfrm>
            <a:off x="5986463" y="5314950"/>
            <a:ext cx="273050" cy="704850"/>
          </a:xfrm>
          <a:custGeom>
            <a:avLst/>
            <a:gdLst>
              <a:gd name="T0" fmla="*/ 0 w 137"/>
              <a:gd name="T1" fmla="*/ 2147483647 h 212"/>
              <a:gd name="T2" fmla="*/ 2147483647 w 137"/>
              <a:gd name="T3" fmla="*/ 2147483647 h 212"/>
              <a:gd name="T4" fmla="*/ 2147483647 w 137"/>
              <a:gd name="T5" fmla="*/ 2147483647 h 212"/>
              <a:gd name="T6" fmla="*/ 2147483647 w 137"/>
              <a:gd name="T7" fmla="*/ 2147483647 h 212"/>
              <a:gd name="T8" fmla="*/ 2147483647 w 137"/>
              <a:gd name="T9" fmla="*/ 2147483647 h 212"/>
              <a:gd name="T10" fmla="*/ 0 w 137"/>
              <a:gd name="T11" fmla="*/ 2147483647 h 212"/>
              <a:gd name="T12" fmla="*/ 0 60000 65536"/>
              <a:gd name="T13" fmla="*/ 0 60000 65536"/>
              <a:gd name="T14" fmla="*/ 0 60000 65536"/>
              <a:gd name="T15" fmla="*/ 0 60000 65536"/>
              <a:gd name="T16" fmla="*/ 0 60000 65536"/>
              <a:gd name="T17" fmla="*/ 0 60000 65536"/>
              <a:gd name="T18" fmla="*/ 0 w 137"/>
              <a:gd name="T19" fmla="*/ 0 h 212"/>
              <a:gd name="T20" fmla="*/ 137 w 137"/>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37" h="212">
                <a:moveTo>
                  <a:pt x="0" y="212"/>
                </a:moveTo>
                <a:cubicBezTo>
                  <a:pt x="13" y="134"/>
                  <a:pt x="11" y="72"/>
                  <a:pt x="56" y="4"/>
                </a:cubicBezTo>
                <a:cubicBezTo>
                  <a:pt x="67" y="7"/>
                  <a:pt x="77" y="0"/>
                  <a:pt x="84" y="8"/>
                </a:cubicBezTo>
                <a:cubicBezTo>
                  <a:pt x="95" y="21"/>
                  <a:pt x="108" y="76"/>
                  <a:pt x="108" y="92"/>
                </a:cubicBezTo>
                <a:cubicBezTo>
                  <a:pt x="125" y="143"/>
                  <a:pt x="137" y="186"/>
                  <a:pt x="120" y="212"/>
                </a:cubicBezTo>
                <a:lnTo>
                  <a:pt x="0" y="212"/>
                </a:lnTo>
                <a:close/>
              </a:path>
            </a:pathLst>
          </a:custGeom>
          <a:pattFill prst="wdUpDiag">
            <a:fgClr>
              <a:srgbClr val="66FFFF"/>
            </a:fgClr>
            <a:bgClr>
              <a:srgbClr val="2F7676"/>
            </a:bgClr>
          </a:pattFill>
          <a:ln w="9525">
            <a:solidFill>
              <a:schemeClr val="bg2"/>
            </a:solidFill>
            <a:round/>
          </a:ln>
        </p:spPr>
        <p:txBody>
          <a:bodyPr wrap="none" anchor="ctr"/>
          <a:lstStyle/>
          <a:p>
            <a:endParaRPr lang="zh-CN" altLang="en-US"/>
          </a:p>
        </p:txBody>
      </p:sp>
      <p:sp>
        <p:nvSpPr>
          <p:cNvPr id="66612" name="Freeform 52" descr="宽上对角线"/>
          <p:cNvSpPr/>
          <p:nvPr/>
        </p:nvSpPr>
        <p:spPr bwMode="auto">
          <a:xfrm>
            <a:off x="7124700" y="5321300"/>
            <a:ext cx="273050" cy="704850"/>
          </a:xfrm>
          <a:custGeom>
            <a:avLst/>
            <a:gdLst>
              <a:gd name="T0" fmla="*/ 0 w 137"/>
              <a:gd name="T1" fmla="*/ 2147483647 h 212"/>
              <a:gd name="T2" fmla="*/ 2147483647 w 137"/>
              <a:gd name="T3" fmla="*/ 2147483647 h 212"/>
              <a:gd name="T4" fmla="*/ 2147483647 w 137"/>
              <a:gd name="T5" fmla="*/ 2147483647 h 212"/>
              <a:gd name="T6" fmla="*/ 2147483647 w 137"/>
              <a:gd name="T7" fmla="*/ 2147483647 h 212"/>
              <a:gd name="T8" fmla="*/ 2147483647 w 137"/>
              <a:gd name="T9" fmla="*/ 2147483647 h 212"/>
              <a:gd name="T10" fmla="*/ 0 w 137"/>
              <a:gd name="T11" fmla="*/ 2147483647 h 212"/>
              <a:gd name="T12" fmla="*/ 0 60000 65536"/>
              <a:gd name="T13" fmla="*/ 0 60000 65536"/>
              <a:gd name="T14" fmla="*/ 0 60000 65536"/>
              <a:gd name="T15" fmla="*/ 0 60000 65536"/>
              <a:gd name="T16" fmla="*/ 0 60000 65536"/>
              <a:gd name="T17" fmla="*/ 0 60000 65536"/>
              <a:gd name="T18" fmla="*/ 0 w 137"/>
              <a:gd name="T19" fmla="*/ 0 h 212"/>
              <a:gd name="T20" fmla="*/ 137 w 137"/>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37" h="212">
                <a:moveTo>
                  <a:pt x="0" y="212"/>
                </a:moveTo>
                <a:cubicBezTo>
                  <a:pt x="13" y="134"/>
                  <a:pt x="11" y="72"/>
                  <a:pt x="56" y="4"/>
                </a:cubicBezTo>
                <a:cubicBezTo>
                  <a:pt x="67" y="7"/>
                  <a:pt x="77" y="0"/>
                  <a:pt x="84" y="8"/>
                </a:cubicBezTo>
                <a:cubicBezTo>
                  <a:pt x="95" y="21"/>
                  <a:pt x="108" y="76"/>
                  <a:pt x="108" y="92"/>
                </a:cubicBezTo>
                <a:cubicBezTo>
                  <a:pt x="125" y="143"/>
                  <a:pt x="137" y="186"/>
                  <a:pt x="120" y="212"/>
                </a:cubicBezTo>
                <a:lnTo>
                  <a:pt x="0" y="212"/>
                </a:lnTo>
                <a:close/>
              </a:path>
            </a:pathLst>
          </a:custGeom>
          <a:pattFill prst="wdUpDiag">
            <a:fgClr>
              <a:srgbClr val="66FFFF"/>
            </a:fgClr>
            <a:bgClr>
              <a:srgbClr val="2F7676"/>
            </a:bgClr>
          </a:pattFill>
          <a:ln w="9525">
            <a:solidFill>
              <a:schemeClr val="bg2"/>
            </a:solidFill>
            <a:round/>
          </a:ln>
        </p:spPr>
        <p:txBody>
          <a:bodyPr wrap="none" anchor="ctr"/>
          <a:lstStyle/>
          <a:p>
            <a:endParaRPr lang="zh-CN" altLang="en-US"/>
          </a:p>
        </p:txBody>
      </p:sp>
      <p:sp>
        <p:nvSpPr>
          <p:cNvPr id="66622" name="Freeform 62"/>
          <p:cNvSpPr/>
          <p:nvPr/>
        </p:nvSpPr>
        <p:spPr bwMode="auto">
          <a:xfrm flipV="1">
            <a:off x="1219200" y="1462088"/>
            <a:ext cx="2209800" cy="914400"/>
          </a:xfrm>
          <a:custGeom>
            <a:avLst/>
            <a:gdLst>
              <a:gd name="T0" fmla="*/ 0 w 2640"/>
              <a:gd name="T1" fmla="*/ 2147483647 h 1536"/>
              <a:gd name="T2" fmla="*/ 2147483647 w 2640"/>
              <a:gd name="T3" fmla="*/ 2147483647 h 1536"/>
              <a:gd name="T4" fmla="*/ 2147483647 w 2640"/>
              <a:gd name="T5" fmla="*/ 0 h 1536"/>
              <a:gd name="T6" fmla="*/ 0 60000 65536"/>
              <a:gd name="T7" fmla="*/ 0 60000 65536"/>
              <a:gd name="T8" fmla="*/ 0 60000 65536"/>
              <a:gd name="T9" fmla="*/ 0 w 2640"/>
              <a:gd name="T10" fmla="*/ 0 h 1536"/>
              <a:gd name="T11" fmla="*/ 2640 w 2640"/>
              <a:gd name="T12" fmla="*/ 1536 h 1536"/>
            </a:gdLst>
            <a:ahLst/>
            <a:cxnLst>
              <a:cxn ang="T6">
                <a:pos x="T0" y="T1"/>
              </a:cxn>
              <a:cxn ang="T7">
                <a:pos x="T2" y="T3"/>
              </a:cxn>
              <a:cxn ang="T8">
                <a:pos x="T4" y="T5"/>
              </a:cxn>
            </a:cxnLst>
            <a:rect l="T9" t="T10" r="T11" b="T12"/>
            <a:pathLst>
              <a:path w="2640" h="1536">
                <a:moveTo>
                  <a:pt x="0" y="1536"/>
                </a:moveTo>
                <a:cubicBezTo>
                  <a:pt x="308" y="1088"/>
                  <a:pt x="616" y="640"/>
                  <a:pt x="1056" y="384"/>
                </a:cubicBezTo>
                <a:cubicBezTo>
                  <a:pt x="1496" y="128"/>
                  <a:pt x="2068" y="64"/>
                  <a:pt x="2640" y="0"/>
                </a:cubicBez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65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66622"/>
                                        </p:tgtEl>
                                        <p:attrNameLst>
                                          <p:attrName>style.visibility</p:attrName>
                                        </p:attrNameLst>
                                      </p:cBhvr>
                                      <p:to>
                                        <p:strVal val="visible"/>
                                      </p:to>
                                    </p:set>
                                    <p:animEffect transition="in" filter="strips(upRight)">
                                      <p:cBhvr>
                                        <p:cTn id="21" dur="500"/>
                                        <p:tgtEl>
                                          <p:spTgt spid="66622"/>
                                        </p:tgtEl>
                                      </p:cBhvr>
                                    </p:animEffect>
                                  </p:childTnLst>
                                </p:cTn>
                              </p:par>
                            </p:childTnLst>
                          </p:cTn>
                        </p:par>
                        <p:par>
                          <p:cTn id="22" fill="hold">
                            <p:stCondLst>
                              <p:cond delay="500"/>
                            </p:stCondLst>
                            <p:childTnLst>
                              <p:par>
                                <p:cTn id="23" presetID="3" presetClass="entr" presetSubtype="5" fill="hold" grpId="0" nodeType="afterEffect">
                                  <p:stCondLst>
                                    <p:cond delay="0"/>
                                  </p:stCondLst>
                                  <p:childTnLst>
                                    <p:set>
                                      <p:cBhvr>
                                        <p:cTn id="24" dur="1" fill="hold">
                                          <p:stCondLst>
                                            <p:cond delay="0"/>
                                          </p:stCondLst>
                                        </p:cTn>
                                        <p:tgtEl>
                                          <p:spTgt spid="66564"/>
                                        </p:tgtEl>
                                        <p:attrNameLst>
                                          <p:attrName>style.visibility</p:attrName>
                                        </p:attrNameLst>
                                      </p:cBhvr>
                                      <p:to>
                                        <p:strVal val="visible"/>
                                      </p:to>
                                    </p:set>
                                    <p:animEffect transition="in" filter="blinds(vertical)">
                                      <p:cBhvr>
                                        <p:cTn id="25" dur="500"/>
                                        <p:tgtEl>
                                          <p:spTgt spid="665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6576"/>
                                        </p:tgtEl>
                                        <p:attrNameLst>
                                          <p:attrName>style.visibility</p:attrName>
                                        </p:attrNameLst>
                                      </p:cBhvr>
                                      <p:to>
                                        <p:strVal val="visible"/>
                                      </p:to>
                                    </p:set>
                                    <p:animEffect transition="in" filter="wipe(left)">
                                      <p:cBhvr>
                                        <p:cTn id="30" dur="500"/>
                                        <p:tgtEl>
                                          <p:spTgt spid="665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577">
                                            <p:txEl>
                                              <p:pRg st="0" end="0"/>
                                            </p:txEl>
                                          </p:spTgt>
                                        </p:tgtEl>
                                        <p:attrNameLst>
                                          <p:attrName>style.visibility</p:attrName>
                                        </p:attrNameLst>
                                      </p:cBhvr>
                                      <p:to>
                                        <p:strVal val="visible"/>
                                      </p:to>
                                    </p:set>
                                    <p:animEffect transition="in" filter="wipe(left)">
                                      <p:cBhvr>
                                        <p:cTn id="35" dur="500"/>
                                        <p:tgtEl>
                                          <p:spTgt spid="6657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6577">
                                            <p:txEl>
                                              <p:pRg st="1" end="1"/>
                                            </p:txEl>
                                          </p:spTgt>
                                        </p:tgtEl>
                                        <p:attrNameLst>
                                          <p:attrName>style.visibility</p:attrName>
                                        </p:attrNameLst>
                                      </p:cBhvr>
                                      <p:to>
                                        <p:strVal val="visible"/>
                                      </p:to>
                                    </p:set>
                                    <p:animEffect transition="in" filter="wipe(left)">
                                      <p:cBhvr>
                                        <p:cTn id="40" dur="500"/>
                                        <p:tgtEl>
                                          <p:spTgt spid="6657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578">
                                            <p:txEl>
                                              <p:pRg st="0" end="0"/>
                                            </p:txEl>
                                          </p:spTgt>
                                        </p:tgtEl>
                                        <p:attrNameLst>
                                          <p:attrName>style.visibility</p:attrName>
                                        </p:attrNameLst>
                                      </p:cBhvr>
                                      <p:to>
                                        <p:strVal val="visible"/>
                                      </p:to>
                                    </p:set>
                                    <p:animEffect transition="in" filter="wipe(left)">
                                      <p:cBhvr>
                                        <p:cTn id="45" dur="500"/>
                                        <p:tgtEl>
                                          <p:spTgt spid="6657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ppt_x</p:attrName>
                                        </p:attrNameLst>
                                      </p:cBhvr>
                                      <p:tavLst>
                                        <p:tav tm="0">
                                          <p:val>
                                            <p:strVal val="#ppt_x"/>
                                          </p:val>
                                        </p:tav>
                                        <p:tav tm="100000">
                                          <p:val>
                                            <p:strVal val="#ppt_x"/>
                                          </p:val>
                                        </p:tav>
                                      </p:tavLst>
                                    </p:anim>
                                    <p:anim calcmode="lin" valueType="num">
                                      <p:cBhvr>
                                        <p:cTn id="56" dur="500" fill="hold"/>
                                        <p:tgtEl>
                                          <p:spTgt spid="5"/>
                                        </p:tgtEl>
                                        <p:attrNameLst>
                                          <p:attrName>ppt_y</p:attrName>
                                        </p:attrNameLst>
                                      </p:cBhvr>
                                      <p:tavLst>
                                        <p:tav tm="0">
                                          <p:val>
                                            <p:strVal val="#ppt_y-#ppt_h/2"/>
                                          </p:val>
                                        </p:tav>
                                        <p:tav tm="100000">
                                          <p:val>
                                            <p:strVal val="#ppt_y"/>
                                          </p:val>
                                        </p:tav>
                                      </p:tavLst>
                                    </p:anim>
                                    <p:anim calcmode="lin" valueType="num">
                                      <p:cBhvr>
                                        <p:cTn id="57" dur="500" fill="hold"/>
                                        <p:tgtEl>
                                          <p:spTgt spid="5"/>
                                        </p:tgtEl>
                                        <p:attrNameLst>
                                          <p:attrName>ppt_w</p:attrName>
                                        </p:attrNameLst>
                                      </p:cBhvr>
                                      <p:tavLst>
                                        <p:tav tm="0">
                                          <p:val>
                                            <p:strVal val="#ppt_w"/>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6611"/>
                                        </p:tgtEl>
                                        <p:attrNameLst>
                                          <p:attrName>style.visibility</p:attrName>
                                        </p:attrNameLst>
                                      </p:cBhvr>
                                      <p:to>
                                        <p:strVal val="visible"/>
                                      </p:to>
                                    </p:set>
                                    <p:animEffect transition="in" filter="wipe(left)">
                                      <p:cBhvr>
                                        <p:cTn id="63" dur="500"/>
                                        <p:tgtEl>
                                          <p:spTgt spid="66611"/>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6612"/>
                                        </p:tgtEl>
                                        <p:attrNameLst>
                                          <p:attrName>style.visibility</p:attrName>
                                        </p:attrNameLst>
                                      </p:cBhvr>
                                      <p:to>
                                        <p:strVal val="visible"/>
                                      </p:to>
                                    </p:set>
                                    <p:animEffect transition="in" filter="wipe(left)">
                                      <p:cBhvr>
                                        <p:cTn id="67" dur="500"/>
                                        <p:tgtEl>
                                          <p:spTgt spid="666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6580">
                                            <p:txEl>
                                              <p:pRg st="0" end="0"/>
                                            </p:txEl>
                                          </p:spTgt>
                                        </p:tgtEl>
                                        <p:attrNameLst>
                                          <p:attrName>style.visibility</p:attrName>
                                        </p:attrNameLst>
                                      </p:cBhvr>
                                      <p:to>
                                        <p:strVal val="visible"/>
                                      </p:to>
                                    </p:set>
                                    <p:animEffect transition="in" filter="wipe(left)">
                                      <p:cBhvr>
                                        <p:cTn id="72" dur="500"/>
                                        <p:tgtEl>
                                          <p:spTgt spid="66580">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6579"/>
                                        </p:tgtEl>
                                        <p:attrNameLst>
                                          <p:attrName>style.visibility</p:attrName>
                                        </p:attrNameLst>
                                      </p:cBhvr>
                                      <p:to>
                                        <p:strVal val="visible"/>
                                      </p:to>
                                    </p:set>
                                    <p:animEffect transition="in" filter="wipe(left)">
                                      <p:cBhvr>
                                        <p:cTn id="77" dur="500"/>
                                        <p:tgtEl>
                                          <p:spTgt spid="66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autoUpdateAnimBg="0"/>
      <p:bldP spid="66565" grpId="0" autoUpdateAnimBg="0"/>
      <p:bldP spid="66576" grpId="0" animBg="1" autoUpdateAnimBg="0"/>
      <p:bldP spid="66577" grpId="0" autoUpdateAnimBg="0" build="p"/>
      <p:bldP spid="66578" grpId="0" autoUpdateAnimBg="0" build="p"/>
      <p:bldP spid="66579" grpId="0" autoUpdateAnimBg="0"/>
      <p:bldP spid="66580" grpId="0" autoUpdateAnimBg="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ctrTitle"/>
          </p:nvPr>
        </p:nvSpPr>
        <p:spPr>
          <a:xfrm>
            <a:off x="142844" y="500042"/>
            <a:ext cx="1295400" cy="457200"/>
          </a:xfrm>
        </p:spPr>
        <p:txBody>
          <a:bodyPr rtlCol="0">
            <a:normAutofit fontScale="90000"/>
          </a:bodyPr>
          <a:lstStyle/>
          <a:p>
            <a:pPr eaLnBrk="1" fontAlgn="auto" hangingPunct="1">
              <a:spcAft>
                <a:spcPts val="0"/>
              </a:spcAft>
              <a:defRPr/>
            </a:pPr>
            <a:r>
              <a:rPr lang="zh-CN" altLang="en-US" sz="2800" b="1" dirty="0">
                <a:solidFill>
                  <a:srgbClr val="CC0000"/>
                </a:solidFill>
              </a:rPr>
              <a:t>例</a:t>
            </a:r>
            <a:r>
              <a:rPr lang="en-US" altLang="zh-CN" sz="2800" b="1" dirty="0">
                <a:solidFill>
                  <a:srgbClr val="CC0000"/>
                </a:solidFill>
              </a:rPr>
              <a:t>2</a:t>
            </a:r>
            <a:r>
              <a:rPr lang="zh-CN" altLang="en-US" sz="2800" b="1" dirty="0">
                <a:solidFill>
                  <a:srgbClr val="CC0000"/>
                </a:solidFill>
              </a:rPr>
              <a:t>：</a:t>
            </a:r>
            <a:endParaRPr lang="zh-CN" altLang="en-US" sz="2800" b="1" dirty="0">
              <a:solidFill>
                <a:srgbClr val="CC0000"/>
              </a:solidFill>
            </a:endParaRPr>
          </a:p>
        </p:txBody>
      </p:sp>
      <p:sp>
        <p:nvSpPr>
          <p:cNvPr id="19462" name="Rectangle 3"/>
          <p:cNvSpPr>
            <a:spLocks noChangeArrowheads="1"/>
          </p:cNvSpPr>
          <p:nvPr/>
        </p:nvSpPr>
        <p:spPr bwMode="auto">
          <a:xfrm>
            <a:off x="357158" y="555615"/>
            <a:ext cx="8305800" cy="1373187"/>
          </a:xfrm>
          <a:prstGeom prst="rect">
            <a:avLst/>
          </a:prstGeom>
          <a:noFill/>
          <a:ln w="9525">
            <a:noFill/>
            <a:miter lim="800000"/>
          </a:ln>
        </p:spPr>
        <p:txBody>
          <a:bodyPr>
            <a:spAutoFit/>
          </a:bodyPr>
          <a:lstStyle/>
          <a:p>
            <a:pPr>
              <a:spcBef>
                <a:spcPct val="5000"/>
              </a:spcBef>
            </a:pPr>
            <a:r>
              <a:rPr lang="en-US" altLang="zh-CN" sz="2800" b="1" dirty="0">
                <a:latin typeface="Franklin Gothic Book" panose="020B0503020102020204" pitchFamily="34" charset="0"/>
                <a:ea typeface="华文楷体" panose="02010600040101010101" pitchFamily="2" charset="-122"/>
              </a:rPr>
              <a:t>        </a:t>
            </a:r>
            <a:r>
              <a:rPr lang="zh-CN" altLang="en-US" sz="2800" b="1" dirty="0">
                <a:latin typeface="Franklin Gothic Book" panose="020B0503020102020204" pitchFamily="34" charset="0"/>
                <a:ea typeface="华文楷体" panose="02010600040101010101" pitchFamily="2" charset="-122"/>
              </a:rPr>
              <a:t>有一单相桥式整流滤波电路，已知交流电源频率 </a:t>
            </a:r>
            <a:r>
              <a:rPr lang="en-US" altLang="zh-CN" sz="2800" b="1" i="1" dirty="0">
                <a:latin typeface="Times New Roman" panose="02020603050405020304" pitchFamily="18" charset="0"/>
                <a:ea typeface="华文楷体" panose="02010600040101010101" pitchFamily="2" charset="-122"/>
                <a:cs typeface="Times New Roman" panose="02020603050405020304" pitchFamily="18" charset="0"/>
              </a:rPr>
              <a:t>f</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=50Hz</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，负载电阻 </a:t>
            </a:r>
            <a:r>
              <a:rPr lang="en-US" altLang="zh-CN" sz="2800" b="1" i="1" dirty="0">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2800" b="1" baseline="-25000" dirty="0">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rPr>
              <a:t> = 200</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，要求直流输出电压</a:t>
            </a:r>
            <a:r>
              <a:rPr lang="en-US" altLang="zh-CN" sz="2800" b="1" i="1" dirty="0" err="1">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U</a:t>
            </a:r>
            <a:r>
              <a:rPr lang="en-US" altLang="zh-CN" sz="2800" b="1" baseline="-25000" dirty="0" err="1">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o</a:t>
            </a:r>
            <a:r>
              <a:rPr lang="en-US" altLang="zh-CN" sz="2800" b="1"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=30V</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，选择整流二极管及滤波电容器。</a:t>
            </a:r>
            <a:endParaRPr lang="zh-CN" altLang="en-US"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7588" name="Text Box 4"/>
          <p:cNvSpPr txBox="1">
            <a:spLocks noChangeArrowheads="1"/>
          </p:cNvSpPr>
          <p:nvPr/>
        </p:nvSpPr>
        <p:spPr bwMode="auto">
          <a:xfrm>
            <a:off x="642938" y="2824163"/>
            <a:ext cx="3041650" cy="604837"/>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流过二极管的电流</a:t>
            </a:r>
            <a:endParaRPr lang="zh-CN" altLang="en-US" sz="2800" b="1">
              <a:solidFill>
                <a:srgbClr val="000099"/>
              </a:solidFill>
              <a:effectLst>
                <a:outerShdw blurRad="38100" dist="38100" dir="2700000" algn="tl">
                  <a:srgbClr val="C0C0C0"/>
                </a:outerShdw>
              </a:effectLst>
              <a:latin typeface="+mn-lt"/>
              <a:ea typeface="+mn-ea"/>
            </a:endParaRPr>
          </a:p>
        </p:txBody>
      </p:sp>
      <p:sp>
        <p:nvSpPr>
          <p:cNvPr id="67589" name="Text Box 5"/>
          <p:cNvSpPr txBox="1">
            <a:spLocks noChangeArrowheads="1"/>
          </p:cNvSpPr>
          <p:nvPr/>
        </p:nvSpPr>
        <p:spPr bwMode="auto">
          <a:xfrm>
            <a:off x="381000" y="5029200"/>
            <a:ext cx="4470400" cy="604838"/>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二极管承受的最高反向电压</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67590" name="Object 6"/>
          <p:cNvGraphicFramePr>
            <a:graphicFrameLocks noChangeAspect="1"/>
          </p:cNvGraphicFramePr>
          <p:nvPr/>
        </p:nvGraphicFramePr>
        <p:xfrm>
          <a:off x="609600" y="5562600"/>
          <a:ext cx="4378325" cy="641350"/>
        </p:xfrm>
        <a:graphic>
          <a:graphicData uri="http://schemas.openxmlformats.org/presentationml/2006/ole">
            <mc:AlternateContent xmlns:mc="http://schemas.openxmlformats.org/markup-compatibility/2006">
              <mc:Choice xmlns:v="urn:schemas-microsoft-com:vml" Requires="v">
                <p:oleObj spid="_x0000_s271395" name="Equation" r:id="rId1" imgW="46024800" imgH="5791200" progId="">
                  <p:embed/>
                </p:oleObj>
              </mc:Choice>
              <mc:Fallback>
                <p:oleObj name="Equation" r:id="rId1" imgW="46024800" imgH="5791200" progId="">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62600"/>
                        <a:ext cx="4378325"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91" name="Text Box 7"/>
          <p:cNvSpPr txBox="1">
            <a:spLocks noChangeArrowheads="1"/>
          </p:cNvSpPr>
          <p:nvPr/>
        </p:nvSpPr>
        <p:spPr bwMode="auto">
          <a:xfrm>
            <a:off x="473075" y="4424363"/>
            <a:ext cx="4113213" cy="604837"/>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变压器副边电压的有效值</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67592" name="Object 8"/>
          <p:cNvGraphicFramePr>
            <a:graphicFrameLocks noChangeAspect="1"/>
          </p:cNvGraphicFramePr>
          <p:nvPr/>
        </p:nvGraphicFramePr>
        <p:xfrm>
          <a:off x="612775" y="3429000"/>
          <a:ext cx="6397625" cy="1101725"/>
        </p:xfrm>
        <a:graphic>
          <a:graphicData uri="http://schemas.openxmlformats.org/presentationml/2006/ole">
            <mc:AlternateContent xmlns:mc="http://schemas.openxmlformats.org/markup-compatibility/2006">
              <mc:Choice xmlns:v="urn:schemas-microsoft-com:vml" Requires="v">
                <p:oleObj spid="_x0000_s271396" name="公式" r:id="rId3" imgW="68884800" imgH="11887200" progId="">
                  <p:embed/>
                </p:oleObj>
              </mc:Choice>
              <mc:Fallback>
                <p:oleObj name="公式" r:id="rId3" imgW="68884800" imgH="1188720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3429000"/>
                        <a:ext cx="6397625"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p:nvPr/>
        </p:nvGrpSpPr>
        <p:grpSpPr bwMode="auto">
          <a:xfrm>
            <a:off x="4097338" y="1905000"/>
            <a:ext cx="4818062" cy="1563688"/>
            <a:chOff x="720" y="1271"/>
            <a:chExt cx="3035" cy="985"/>
          </a:xfrm>
        </p:grpSpPr>
        <p:sp>
          <p:nvSpPr>
            <p:cNvPr id="19470" name="Line 10"/>
            <p:cNvSpPr>
              <a:spLocks noChangeShapeType="1"/>
            </p:cNvSpPr>
            <p:nvPr/>
          </p:nvSpPr>
          <p:spPr bwMode="auto">
            <a:xfrm>
              <a:off x="2563" y="1290"/>
              <a:ext cx="832" cy="0"/>
            </a:xfrm>
            <a:prstGeom prst="line">
              <a:avLst/>
            </a:prstGeom>
            <a:noFill/>
            <a:ln w="38100">
              <a:solidFill>
                <a:schemeClr val="tx1"/>
              </a:solidFill>
              <a:round/>
            </a:ln>
          </p:spPr>
          <p:txBody>
            <a:bodyPr wrap="none" anchor="ctr"/>
            <a:lstStyle/>
            <a:p>
              <a:endParaRPr lang="zh-CN" altLang="en-US"/>
            </a:p>
          </p:txBody>
        </p:sp>
        <p:sp>
          <p:nvSpPr>
            <p:cNvPr id="19471" name="Freeform 11"/>
            <p:cNvSpPr/>
            <p:nvPr/>
          </p:nvSpPr>
          <p:spPr bwMode="auto">
            <a:xfrm>
              <a:off x="1235" y="1458"/>
              <a:ext cx="62" cy="511"/>
            </a:xfrm>
            <a:custGeom>
              <a:avLst/>
              <a:gdLst>
                <a:gd name="T0" fmla="*/ 0 w 96"/>
                <a:gd name="T1" fmla="*/ 0 h 384"/>
                <a:gd name="T2" fmla="*/ 26 w 96"/>
                <a:gd name="T3" fmla="*/ 113 h 384"/>
                <a:gd name="T4" fmla="*/ 0 w 96"/>
                <a:gd name="T5" fmla="*/ 226 h 384"/>
                <a:gd name="T6" fmla="*/ 26 w 96"/>
                <a:gd name="T7" fmla="*/ 341 h 384"/>
                <a:gd name="T8" fmla="*/ 0 w 96"/>
                <a:gd name="T9" fmla="*/ 454 h 384"/>
                <a:gd name="T10" fmla="*/ 26 w 96"/>
                <a:gd name="T11" fmla="*/ 566 h 384"/>
                <a:gd name="T12" fmla="*/ 0 w 96"/>
                <a:gd name="T13" fmla="*/ 679 h 384"/>
                <a:gd name="T14" fmla="*/ 26 w 96"/>
                <a:gd name="T15" fmla="*/ 792 h 384"/>
                <a:gd name="T16" fmla="*/ 0 w 96"/>
                <a:gd name="T17" fmla="*/ 905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384"/>
                <a:gd name="T29" fmla="*/ 96 w 96"/>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384">
                  <a:moveTo>
                    <a:pt x="0" y="0"/>
                  </a:moveTo>
                  <a:cubicBezTo>
                    <a:pt x="48" y="16"/>
                    <a:pt x="96" y="32"/>
                    <a:pt x="96" y="48"/>
                  </a:cubicBezTo>
                  <a:cubicBezTo>
                    <a:pt x="96" y="64"/>
                    <a:pt x="0" y="80"/>
                    <a:pt x="0" y="96"/>
                  </a:cubicBezTo>
                  <a:cubicBezTo>
                    <a:pt x="0" y="112"/>
                    <a:pt x="96" y="128"/>
                    <a:pt x="96" y="144"/>
                  </a:cubicBezTo>
                  <a:cubicBezTo>
                    <a:pt x="96" y="160"/>
                    <a:pt x="0" y="176"/>
                    <a:pt x="0" y="192"/>
                  </a:cubicBezTo>
                  <a:cubicBezTo>
                    <a:pt x="0" y="208"/>
                    <a:pt x="96" y="224"/>
                    <a:pt x="96" y="240"/>
                  </a:cubicBezTo>
                  <a:cubicBezTo>
                    <a:pt x="96" y="256"/>
                    <a:pt x="0" y="272"/>
                    <a:pt x="0" y="288"/>
                  </a:cubicBezTo>
                  <a:cubicBezTo>
                    <a:pt x="0" y="304"/>
                    <a:pt x="96" y="320"/>
                    <a:pt x="96" y="336"/>
                  </a:cubicBezTo>
                  <a:cubicBezTo>
                    <a:pt x="96" y="352"/>
                    <a:pt x="16" y="376"/>
                    <a:pt x="0" y="384"/>
                  </a:cubicBezTo>
                </a:path>
              </a:pathLst>
            </a:cu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72" name="Line 12"/>
            <p:cNvSpPr>
              <a:spLocks noChangeShapeType="1"/>
            </p:cNvSpPr>
            <p:nvPr/>
          </p:nvSpPr>
          <p:spPr bwMode="auto">
            <a:xfrm>
              <a:off x="1235" y="1288"/>
              <a:ext cx="0" cy="170"/>
            </a:xfrm>
            <a:prstGeom prst="line">
              <a:avLst/>
            </a:prstGeom>
            <a:noFill/>
            <a:ln w="38100">
              <a:solidFill>
                <a:schemeClr val="tx1"/>
              </a:solidFill>
              <a:round/>
            </a:ln>
          </p:spPr>
          <p:txBody>
            <a:bodyPr wrap="none" anchor="ctr"/>
            <a:lstStyle/>
            <a:p>
              <a:endParaRPr lang="zh-CN" altLang="en-US"/>
            </a:p>
          </p:txBody>
        </p:sp>
        <p:sp>
          <p:nvSpPr>
            <p:cNvPr id="19473" name="Line 13"/>
            <p:cNvSpPr>
              <a:spLocks noChangeShapeType="1"/>
            </p:cNvSpPr>
            <p:nvPr/>
          </p:nvSpPr>
          <p:spPr bwMode="auto">
            <a:xfrm>
              <a:off x="858" y="1288"/>
              <a:ext cx="377" cy="0"/>
            </a:xfrm>
            <a:prstGeom prst="line">
              <a:avLst/>
            </a:prstGeom>
            <a:noFill/>
            <a:ln w="38100">
              <a:solidFill>
                <a:schemeClr val="tx1"/>
              </a:solidFill>
              <a:round/>
            </a:ln>
          </p:spPr>
          <p:txBody>
            <a:bodyPr wrap="none" anchor="ctr"/>
            <a:lstStyle/>
            <a:p>
              <a:endParaRPr lang="zh-CN" altLang="en-US"/>
            </a:p>
          </p:txBody>
        </p:sp>
        <p:sp>
          <p:nvSpPr>
            <p:cNvPr id="19474" name="Oval 14"/>
            <p:cNvSpPr>
              <a:spLocks noChangeArrowheads="1"/>
            </p:cNvSpPr>
            <p:nvPr/>
          </p:nvSpPr>
          <p:spPr bwMode="auto">
            <a:xfrm>
              <a:off x="826" y="1271"/>
              <a:ext cx="32" cy="35"/>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75" name="Line 15"/>
            <p:cNvSpPr>
              <a:spLocks noChangeShapeType="1"/>
            </p:cNvSpPr>
            <p:nvPr/>
          </p:nvSpPr>
          <p:spPr bwMode="auto">
            <a:xfrm flipV="1">
              <a:off x="858" y="2141"/>
              <a:ext cx="377" cy="0"/>
            </a:xfrm>
            <a:prstGeom prst="line">
              <a:avLst/>
            </a:prstGeom>
            <a:noFill/>
            <a:ln w="38100">
              <a:solidFill>
                <a:schemeClr val="tx1"/>
              </a:solidFill>
              <a:round/>
            </a:ln>
          </p:spPr>
          <p:txBody>
            <a:bodyPr wrap="none" anchor="ctr"/>
            <a:lstStyle/>
            <a:p>
              <a:endParaRPr lang="zh-CN" altLang="en-US"/>
            </a:p>
          </p:txBody>
        </p:sp>
        <p:sp>
          <p:nvSpPr>
            <p:cNvPr id="19476" name="Line 16"/>
            <p:cNvSpPr>
              <a:spLocks noChangeShapeType="1"/>
            </p:cNvSpPr>
            <p:nvPr/>
          </p:nvSpPr>
          <p:spPr bwMode="auto">
            <a:xfrm flipV="1">
              <a:off x="1235" y="1969"/>
              <a:ext cx="0" cy="172"/>
            </a:xfrm>
            <a:prstGeom prst="line">
              <a:avLst/>
            </a:prstGeom>
            <a:noFill/>
            <a:ln w="38100">
              <a:solidFill>
                <a:schemeClr val="tx1"/>
              </a:solidFill>
              <a:round/>
            </a:ln>
          </p:spPr>
          <p:txBody>
            <a:bodyPr wrap="none" anchor="ctr"/>
            <a:lstStyle/>
            <a:p>
              <a:endParaRPr lang="zh-CN" altLang="en-US"/>
            </a:p>
          </p:txBody>
        </p:sp>
        <p:sp>
          <p:nvSpPr>
            <p:cNvPr id="19477" name="Oval 17"/>
            <p:cNvSpPr>
              <a:spLocks noChangeArrowheads="1"/>
            </p:cNvSpPr>
            <p:nvPr/>
          </p:nvSpPr>
          <p:spPr bwMode="auto">
            <a:xfrm flipV="1">
              <a:off x="826" y="2122"/>
              <a:ext cx="32" cy="35"/>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78" name="Line 18"/>
            <p:cNvSpPr>
              <a:spLocks noChangeShapeType="1"/>
            </p:cNvSpPr>
            <p:nvPr/>
          </p:nvSpPr>
          <p:spPr bwMode="auto">
            <a:xfrm>
              <a:off x="1331" y="1288"/>
              <a:ext cx="0" cy="853"/>
            </a:xfrm>
            <a:prstGeom prst="line">
              <a:avLst/>
            </a:prstGeom>
            <a:noFill/>
            <a:ln w="38100">
              <a:solidFill>
                <a:schemeClr val="tx1"/>
              </a:solidFill>
              <a:round/>
            </a:ln>
          </p:spPr>
          <p:txBody>
            <a:bodyPr wrap="none" anchor="ctr"/>
            <a:lstStyle/>
            <a:p>
              <a:endParaRPr lang="zh-CN" altLang="en-US"/>
            </a:p>
          </p:txBody>
        </p:sp>
        <p:sp>
          <p:nvSpPr>
            <p:cNvPr id="19479" name="Freeform 19"/>
            <p:cNvSpPr/>
            <p:nvPr/>
          </p:nvSpPr>
          <p:spPr bwMode="auto">
            <a:xfrm flipH="1">
              <a:off x="1374" y="1458"/>
              <a:ext cx="63" cy="512"/>
            </a:xfrm>
            <a:custGeom>
              <a:avLst/>
              <a:gdLst>
                <a:gd name="T0" fmla="*/ 0 w 96"/>
                <a:gd name="T1" fmla="*/ 0 h 384"/>
                <a:gd name="T2" fmla="*/ 27 w 96"/>
                <a:gd name="T3" fmla="*/ 113 h 384"/>
                <a:gd name="T4" fmla="*/ 0 w 96"/>
                <a:gd name="T5" fmla="*/ 228 h 384"/>
                <a:gd name="T6" fmla="*/ 27 w 96"/>
                <a:gd name="T7" fmla="*/ 341 h 384"/>
                <a:gd name="T8" fmla="*/ 0 w 96"/>
                <a:gd name="T9" fmla="*/ 455 h 384"/>
                <a:gd name="T10" fmla="*/ 27 w 96"/>
                <a:gd name="T11" fmla="*/ 569 h 384"/>
                <a:gd name="T12" fmla="*/ 0 w 96"/>
                <a:gd name="T13" fmla="*/ 683 h 384"/>
                <a:gd name="T14" fmla="*/ 27 w 96"/>
                <a:gd name="T15" fmla="*/ 796 h 384"/>
                <a:gd name="T16" fmla="*/ 0 w 96"/>
                <a:gd name="T17" fmla="*/ 911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384"/>
                <a:gd name="T29" fmla="*/ 96 w 96"/>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384">
                  <a:moveTo>
                    <a:pt x="0" y="0"/>
                  </a:moveTo>
                  <a:cubicBezTo>
                    <a:pt x="48" y="16"/>
                    <a:pt x="96" y="32"/>
                    <a:pt x="96" y="48"/>
                  </a:cubicBezTo>
                  <a:cubicBezTo>
                    <a:pt x="96" y="64"/>
                    <a:pt x="0" y="80"/>
                    <a:pt x="0" y="96"/>
                  </a:cubicBezTo>
                  <a:cubicBezTo>
                    <a:pt x="0" y="112"/>
                    <a:pt x="96" y="128"/>
                    <a:pt x="96" y="144"/>
                  </a:cubicBezTo>
                  <a:cubicBezTo>
                    <a:pt x="96" y="160"/>
                    <a:pt x="0" y="176"/>
                    <a:pt x="0" y="192"/>
                  </a:cubicBezTo>
                  <a:cubicBezTo>
                    <a:pt x="0" y="208"/>
                    <a:pt x="96" y="224"/>
                    <a:pt x="96" y="240"/>
                  </a:cubicBezTo>
                  <a:cubicBezTo>
                    <a:pt x="96" y="256"/>
                    <a:pt x="0" y="272"/>
                    <a:pt x="0" y="288"/>
                  </a:cubicBezTo>
                  <a:cubicBezTo>
                    <a:pt x="0" y="304"/>
                    <a:pt x="96" y="320"/>
                    <a:pt x="96" y="336"/>
                  </a:cubicBezTo>
                  <a:cubicBezTo>
                    <a:pt x="96" y="352"/>
                    <a:pt x="16" y="376"/>
                    <a:pt x="0" y="384"/>
                  </a:cubicBezTo>
                </a:path>
              </a:pathLst>
            </a:cu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80" name="Line 20"/>
            <p:cNvSpPr>
              <a:spLocks noChangeShapeType="1"/>
            </p:cNvSpPr>
            <p:nvPr/>
          </p:nvSpPr>
          <p:spPr bwMode="auto">
            <a:xfrm flipH="1">
              <a:off x="1437" y="1288"/>
              <a:ext cx="0" cy="170"/>
            </a:xfrm>
            <a:prstGeom prst="line">
              <a:avLst/>
            </a:prstGeom>
            <a:noFill/>
            <a:ln w="38100">
              <a:solidFill>
                <a:schemeClr val="tx1"/>
              </a:solidFill>
              <a:round/>
            </a:ln>
          </p:spPr>
          <p:txBody>
            <a:bodyPr wrap="none" anchor="ctr"/>
            <a:lstStyle/>
            <a:p>
              <a:endParaRPr lang="zh-CN" altLang="en-US"/>
            </a:p>
          </p:txBody>
        </p:sp>
        <p:sp>
          <p:nvSpPr>
            <p:cNvPr id="19481" name="Line 21"/>
            <p:cNvSpPr>
              <a:spLocks noChangeShapeType="1"/>
            </p:cNvSpPr>
            <p:nvPr/>
          </p:nvSpPr>
          <p:spPr bwMode="auto">
            <a:xfrm flipH="1" flipV="1">
              <a:off x="1437" y="1970"/>
              <a:ext cx="0" cy="171"/>
            </a:xfrm>
            <a:prstGeom prst="line">
              <a:avLst/>
            </a:prstGeom>
            <a:noFill/>
            <a:ln w="38100">
              <a:solidFill>
                <a:schemeClr val="tx1"/>
              </a:solidFill>
              <a:round/>
            </a:ln>
          </p:spPr>
          <p:txBody>
            <a:bodyPr wrap="none" anchor="ctr"/>
            <a:lstStyle/>
            <a:p>
              <a:endParaRPr lang="zh-CN" altLang="en-US"/>
            </a:p>
          </p:txBody>
        </p:sp>
        <p:sp>
          <p:nvSpPr>
            <p:cNvPr id="19482" name="Line 22"/>
            <p:cNvSpPr>
              <a:spLocks noChangeShapeType="1"/>
            </p:cNvSpPr>
            <p:nvPr/>
          </p:nvSpPr>
          <p:spPr bwMode="auto">
            <a:xfrm>
              <a:off x="1437" y="1288"/>
              <a:ext cx="722" cy="0"/>
            </a:xfrm>
            <a:prstGeom prst="line">
              <a:avLst/>
            </a:prstGeom>
            <a:noFill/>
            <a:ln w="38100">
              <a:solidFill>
                <a:schemeClr val="tx1"/>
              </a:solidFill>
              <a:round/>
            </a:ln>
          </p:spPr>
          <p:txBody>
            <a:bodyPr wrap="none" anchor="ctr"/>
            <a:lstStyle/>
            <a:p>
              <a:endParaRPr lang="zh-CN" altLang="en-US"/>
            </a:p>
          </p:txBody>
        </p:sp>
        <p:sp>
          <p:nvSpPr>
            <p:cNvPr id="19483" name="Line 23"/>
            <p:cNvSpPr>
              <a:spLocks noChangeShapeType="1"/>
            </p:cNvSpPr>
            <p:nvPr/>
          </p:nvSpPr>
          <p:spPr bwMode="auto">
            <a:xfrm>
              <a:off x="2159" y="2072"/>
              <a:ext cx="0" cy="82"/>
            </a:xfrm>
            <a:prstGeom prst="line">
              <a:avLst/>
            </a:prstGeom>
            <a:noFill/>
            <a:ln w="38100">
              <a:solidFill>
                <a:schemeClr val="tx1"/>
              </a:solidFill>
              <a:round/>
            </a:ln>
          </p:spPr>
          <p:txBody>
            <a:bodyPr wrap="none" anchor="ctr"/>
            <a:lstStyle/>
            <a:p>
              <a:endParaRPr lang="zh-CN" altLang="en-US"/>
            </a:p>
          </p:txBody>
        </p:sp>
        <p:sp>
          <p:nvSpPr>
            <p:cNvPr id="19484" name="Rectangle 24"/>
            <p:cNvSpPr>
              <a:spLocks noChangeArrowheads="1"/>
            </p:cNvSpPr>
            <p:nvPr/>
          </p:nvSpPr>
          <p:spPr bwMode="auto">
            <a:xfrm rot="2700000">
              <a:off x="1921" y="1511"/>
              <a:ext cx="476" cy="440"/>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85" name="Line 25"/>
            <p:cNvSpPr>
              <a:spLocks noChangeShapeType="1"/>
            </p:cNvSpPr>
            <p:nvPr/>
          </p:nvSpPr>
          <p:spPr bwMode="auto">
            <a:xfrm>
              <a:off x="1437" y="2141"/>
              <a:ext cx="722" cy="0"/>
            </a:xfrm>
            <a:prstGeom prst="line">
              <a:avLst/>
            </a:prstGeom>
            <a:noFill/>
            <a:ln w="38100">
              <a:solidFill>
                <a:schemeClr val="tx1"/>
              </a:solidFill>
              <a:round/>
            </a:ln>
          </p:spPr>
          <p:txBody>
            <a:bodyPr wrap="none" anchor="ctr"/>
            <a:lstStyle/>
            <a:p>
              <a:endParaRPr lang="zh-CN" altLang="en-US"/>
            </a:p>
          </p:txBody>
        </p:sp>
        <p:sp>
          <p:nvSpPr>
            <p:cNvPr id="19486" name="Line 26"/>
            <p:cNvSpPr>
              <a:spLocks noChangeShapeType="1"/>
            </p:cNvSpPr>
            <p:nvPr/>
          </p:nvSpPr>
          <p:spPr bwMode="auto">
            <a:xfrm>
              <a:off x="2159" y="1288"/>
              <a:ext cx="0" cy="125"/>
            </a:xfrm>
            <a:prstGeom prst="line">
              <a:avLst/>
            </a:prstGeom>
            <a:noFill/>
            <a:ln w="38100">
              <a:solidFill>
                <a:schemeClr val="tx1"/>
              </a:solidFill>
              <a:round/>
            </a:ln>
          </p:spPr>
          <p:txBody>
            <a:bodyPr wrap="none" anchor="ctr"/>
            <a:lstStyle/>
            <a:p>
              <a:endParaRPr lang="zh-CN" altLang="en-US"/>
            </a:p>
          </p:txBody>
        </p:sp>
        <p:sp>
          <p:nvSpPr>
            <p:cNvPr id="19487" name="Line 27"/>
            <p:cNvSpPr>
              <a:spLocks noChangeShapeType="1"/>
            </p:cNvSpPr>
            <p:nvPr/>
          </p:nvSpPr>
          <p:spPr bwMode="auto">
            <a:xfrm>
              <a:off x="1981" y="1716"/>
              <a:ext cx="366" cy="0"/>
            </a:xfrm>
            <a:prstGeom prst="line">
              <a:avLst/>
            </a:prstGeom>
            <a:noFill/>
            <a:ln w="38100">
              <a:solidFill>
                <a:schemeClr val="tx1"/>
              </a:solidFill>
              <a:round/>
            </a:ln>
          </p:spPr>
          <p:txBody>
            <a:bodyPr wrap="none" anchor="ctr"/>
            <a:lstStyle/>
            <a:p>
              <a:endParaRPr lang="zh-CN" altLang="en-US"/>
            </a:p>
          </p:txBody>
        </p:sp>
        <p:sp>
          <p:nvSpPr>
            <p:cNvPr id="19488" name="Line 28"/>
            <p:cNvSpPr>
              <a:spLocks noChangeShapeType="1"/>
            </p:cNvSpPr>
            <p:nvPr/>
          </p:nvSpPr>
          <p:spPr bwMode="auto">
            <a:xfrm>
              <a:off x="2248" y="1613"/>
              <a:ext cx="0" cy="227"/>
            </a:xfrm>
            <a:prstGeom prst="line">
              <a:avLst/>
            </a:prstGeom>
            <a:noFill/>
            <a:ln w="38100">
              <a:solidFill>
                <a:schemeClr val="tx1"/>
              </a:solidFill>
              <a:round/>
            </a:ln>
          </p:spPr>
          <p:txBody>
            <a:bodyPr wrap="none" anchor="ctr"/>
            <a:lstStyle/>
            <a:p>
              <a:endParaRPr lang="zh-CN" altLang="en-US"/>
            </a:p>
          </p:txBody>
        </p:sp>
        <p:sp>
          <p:nvSpPr>
            <p:cNvPr id="19489" name="AutoShape 29"/>
            <p:cNvSpPr>
              <a:spLocks noChangeArrowheads="1"/>
            </p:cNvSpPr>
            <p:nvPr/>
          </p:nvSpPr>
          <p:spPr bwMode="auto">
            <a:xfrm rot="5400000">
              <a:off x="2042" y="1632"/>
              <a:ext cx="227" cy="163"/>
            </a:xfrm>
            <a:prstGeom prst="triangle">
              <a:avLst>
                <a:gd name="adj" fmla="val 50000"/>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90" name="Line 30"/>
            <p:cNvSpPr>
              <a:spLocks noChangeShapeType="1"/>
            </p:cNvSpPr>
            <p:nvPr/>
          </p:nvSpPr>
          <p:spPr bwMode="auto">
            <a:xfrm>
              <a:off x="1844" y="1731"/>
              <a:ext cx="0" cy="512"/>
            </a:xfrm>
            <a:prstGeom prst="line">
              <a:avLst/>
            </a:prstGeom>
            <a:noFill/>
            <a:ln w="38100">
              <a:solidFill>
                <a:schemeClr val="tx1"/>
              </a:solidFill>
              <a:round/>
            </a:ln>
          </p:spPr>
          <p:txBody>
            <a:bodyPr wrap="none" anchor="ctr"/>
            <a:lstStyle/>
            <a:p>
              <a:endParaRPr lang="zh-CN" altLang="en-US"/>
            </a:p>
          </p:txBody>
        </p:sp>
        <p:sp>
          <p:nvSpPr>
            <p:cNvPr id="19491" name="Line 31"/>
            <p:cNvSpPr>
              <a:spLocks noChangeShapeType="1"/>
            </p:cNvSpPr>
            <p:nvPr/>
          </p:nvSpPr>
          <p:spPr bwMode="auto">
            <a:xfrm flipV="1">
              <a:off x="1833" y="2235"/>
              <a:ext cx="1553" cy="0"/>
            </a:xfrm>
            <a:prstGeom prst="line">
              <a:avLst/>
            </a:prstGeom>
            <a:noFill/>
            <a:ln w="38100">
              <a:solidFill>
                <a:schemeClr val="tx1"/>
              </a:solidFill>
              <a:round/>
            </a:ln>
          </p:spPr>
          <p:txBody>
            <a:bodyPr wrap="none" anchor="ctr"/>
            <a:lstStyle/>
            <a:p>
              <a:endParaRPr lang="zh-CN" altLang="en-US"/>
            </a:p>
          </p:txBody>
        </p:sp>
        <p:sp>
          <p:nvSpPr>
            <p:cNvPr id="19492" name="Line 32"/>
            <p:cNvSpPr>
              <a:spLocks noChangeShapeType="1"/>
            </p:cNvSpPr>
            <p:nvPr/>
          </p:nvSpPr>
          <p:spPr bwMode="auto">
            <a:xfrm>
              <a:off x="2473" y="1731"/>
              <a:ext cx="104" cy="0"/>
            </a:xfrm>
            <a:prstGeom prst="line">
              <a:avLst/>
            </a:prstGeom>
            <a:noFill/>
            <a:ln w="38100">
              <a:solidFill>
                <a:schemeClr val="tx1"/>
              </a:solidFill>
              <a:round/>
            </a:ln>
          </p:spPr>
          <p:txBody>
            <a:bodyPr wrap="none" anchor="ctr"/>
            <a:lstStyle/>
            <a:p>
              <a:endParaRPr lang="zh-CN" altLang="en-US"/>
            </a:p>
          </p:txBody>
        </p:sp>
        <p:sp>
          <p:nvSpPr>
            <p:cNvPr id="19493" name="Line 33"/>
            <p:cNvSpPr>
              <a:spLocks noChangeShapeType="1"/>
            </p:cNvSpPr>
            <p:nvPr/>
          </p:nvSpPr>
          <p:spPr bwMode="auto">
            <a:xfrm flipV="1">
              <a:off x="2567" y="1288"/>
              <a:ext cx="0" cy="443"/>
            </a:xfrm>
            <a:prstGeom prst="line">
              <a:avLst/>
            </a:prstGeom>
            <a:noFill/>
            <a:ln w="38100">
              <a:solidFill>
                <a:schemeClr val="tx1"/>
              </a:solidFill>
              <a:round/>
            </a:ln>
          </p:spPr>
          <p:txBody>
            <a:bodyPr wrap="none" anchor="ctr"/>
            <a:lstStyle/>
            <a:p>
              <a:endParaRPr lang="zh-CN" altLang="en-US"/>
            </a:p>
          </p:txBody>
        </p:sp>
        <p:sp>
          <p:nvSpPr>
            <p:cNvPr id="19494" name="Rectangle 34"/>
            <p:cNvSpPr>
              <a:spLocks noChangeArrowheads="1"/>
            </p:cNvSpPr>
            <p:nvPr/>
          </p:nvSpPr>
          <p:spPr bwMode="auto">
            <a:xfrm>
              <a:off x="3338" y="1629"/>
              <a:ext cx="82" cy="272"/>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495" name="Line 35"/>
            <p:cNvSpPr>
              <a:spLocks noChangeShapeType="1"/>
            </p:cNvSpPr>
            <p:nvPr/>
          </p:nvSpPr>
          <p:spPr bwMode="auto">
            <a:xfrm flipV="1">
              <a:off x="3378" y="1288"/>
              <a:ext cx="0" cy="341"/>
            </a:xfrm>
            <a:prstGeom prst="line">
              <a:avLst/>
            </a:prstGeom>
            <a:noFill/>
            <a:ln w="38100">
              <a:solidFill>
                <a:schemeClr val="tx1"/>
              </a:solidFill>
              <a:round/>
            </a:ln>
          </p:spPr>
          <p:txBody>
            <a:bodyPr wrap="none" anchor="ctr"/>
            <a:lstStyle/>
            <a:p>
              <a:endParaRPr lang="zh-CN" altLang="en-US"/>
            </a:p>
          </p:txBody>
        </p:sp>
        <p:sp>
          <p:nvSpPr>
            <p:cNvPr id="19496" name="Line 36"/>
            <p:cNvSpPr>
              <a:spLocks noChangeShapeType="1"/>
            </p:cNvSpPr>
            <p:nvPr/>
          </p:nvSpPr>
          <p:spPr bwMode="auto">
            <a:xfrm>
              <a:off x="3378" y="1901"/>
              <a:ext cx="0" cy="342"/>
            </a:xfrm>
            <a:prstGeom prst="line">
              <a:avLst/>
            </a:prstGeom>
            <a:noFill/>
            <a:ln w="38100">
              <a:solidFill>
                <a:schemeClr val="tx1"/>
              </a:solidFill>
              <a:round/>
            </a:ln>
          </p:spPr>
          <p:txBody>
            <a:bodyPr wrap="none" anchor="ctr"/>
            <a:lstStyle/>
            <a:p>
              <a:endParaRPr lang="zh-CN" altLang="en-US"/>
            </a:p>
          </p:txBody>
        </p:sp>
        <p:sp>
          <p:nvSpPr>
            <p:cNvPr id="19497" name="Text Box 37"/>
            <p:cNvSpPr txBox="1">
              <a:spLocks noChangeArrowheads="1"/>
            </p:cNvSpPr>
            <p:nvPr/>
          </p:nvSpPr>
          <p:spPr bwMode="auto">
            <a:xfrm>
              <a:off x="1357" y="1552"/>
              <a:ext cx="329" cy="327"/>
            </a:xfrm>
            <a:prstGeom prst="rect">
              <a:avLst/>
            </a:prstGeom>
            <a:noFill/>
            <a:ln w="38100">
              <a:noFill/>
              <a:miter lim="800000"/>
            </a:ln>
          </p:spPr>
          <p:txBody>
            <a:bodyPr>
              <a:spAutoFit/>
            </a:bodyPr>
            <a:lstStyle/>
            <a:p>
              <a:r>
                <a:rPr lang="en-US" altLang="zh-CN" sz="2800" b="1" i="1">
                  <a:solidFill>
                    <a:srgbClr val="FF0000"/>
                  </a:solidFill>
                  <a:latin typeface="Franklin Gothic Book" panose="020B0503020102020204" pitchFamily="34" charset="0"/>
                  <a:ea typeface="楷体_GB2312" pitchFamily="49" charset="-122"/>
                </a:rPr>
                <a:t> u</a:t>
              </a:r>
              <a:endParaRPr lang="en-US" altLang="zh-CN" sz="2800" b="1">
                <a:solidFill>
                  <a:srgbClr val="FF0000"/>
                </a:solidFill>
                <a:latin typeface="Franklin Gothic Book" panose="020B0503020102020204" pitchFamily="34" charset="0"/>
                <a:ea typeface="楷体_GB2312" pitchFamily="49" charset="-122"/>
              </a:endParaRPr>
            </a:p>
          </p:txBody>
        </p:sp>
        <p:sp>
          <p:nvSpPr>
            <p:cNvPr id="19498" name="Text Box 38"/>
            <p:cNvSpPr txBox="1">
              <a:spLocks noChangeArrowheads="1"/>
            </p:cNvSpPr>
            <p:nvPr/>
          </p:nvSpPr>
          <p:spPr bwMode="auto">
            <a:xfrm>
              <a:off x="3048" y="1648"/>
              <a:ext cx="430" cy="288"/>
            </a:xfrm>
            <a:prstGeom prst="rect">
              <a:avLst/>
            </a:prstGeom>
            <a:noFill/>
            <a:ln w="38100">
              <a:noFill/>
              <a:miter lim="800000"/>
            </a:ln>
          </p:spPr>
          <p:txBody>
            <a:bodyPr>
              <a:spAutoFit/>
            </a:bodyPr>
            <a:lstStyle/>
            <a:p>
              <a:r>
                <a:rPr lang="en-US" altLang="zh-CN" b="1" i="1">
                  <a:latin typeface="Franklin Gothic Book" panose="020B0503020102020204" pitchFamily="34" charset="0"/>
                  <a:ea typeface="楷体_GB2312" pitchFamily="49" charset="-122"/>
                </a:rPr>
                <a:t>R</a:t>
              </a:r>
              <a:r>
                <a:rPr lang="en-US" altLang="zh-CN" b="1" baseline="-25000">
                  <a:latin typeface="Franklin Gothic Book" panose="020B0503020102020204" pitchFamily="34" charset="0"/>
                  <a:ea typeface="楷体_GB2312" pitchFamily="49" charset="-122"/>
                </a:rPr>
                <a:t>L</a:t>
              </a:r>
              <a:endParaRPr lang="en-US" altLang="zh-CN" b="1">
                <a:latin typeface="Franklin Gothic Book" panose="020B0503020102020204" pitchFamily="34" charset="0"/>
                <a:ea typeface="楷体_GB2312" pitchFamily="49" charset="-122"/>
              </a:endParaRPr>
            </a:p>
          </p:txBody>
        </p:sp>
        <p:sp>
          <p:nvSpPr>
            <p:cNvPr id="19499" name="Text Box 39"/>
            <p:cNvSpPr txBox="1">
              <a:spLocks noChangeArrowheads="1"/>
            </p:cNvSpPr>
            <p:nvPr/>
          </p:nvSpPr>
          <p:spPr bwMode="auto">
            <a:xfrm>
              <a:off x="3432" y="1600"/>
              <a:ext cx="323" cy="327"/>
            </a:xfrm>
            <a:prstGeom prst="rect">
              <a:avLst/>
            </a:prstGeom>
            <a:noFill/>
            <a:ln w="9525">
              <a:noFill/>
              <a:miter lim="800000"/>
            </a:ln>
          </p:spPr>
          <p:txBody>
            <a:bodyPr>
              <a:spAutoFit/>
            </a:bodyPr>
            <a:lstStyle/>
            <a:p>
              <a:pPr>
                <a:spcBef>
                  <a:spcPct val="50000"/>
                </a:spcBef>
              </a:pPr>
              <a:r>
                <a:rPr lang="en-US" altLang="zh-CN" sz="2800" b="1" i="1">
                  <a:solidFill>
                    <a:srgbClr val="FF0000"/>
                  </a:solidFill>
                  <a:latin typeface="Franklin Gothic Book" panose="020B0503020102020204" pitchFamily="34" charset="0"/>
                  <a:ea typeface="楷体_GB2312" pitchFamily="49" charset="-122"/>
                </a:rPr>
                <a:t>u</a:t>
              </a:r>
              <a:r>
                <a:rPr lang="en-US" altLang="zh-CN" sz="2800" b="1" baseline="-25000">
                  <a:solidFill>
                    <a:srgbClr val="FF0000"/>
                  </a:solidFill>
                  <a:latin typeface="Franklin Gothic Book" panose="020B0503020102020204" pitchFamily="34" charset="0"/>
                  <a:ea typeface="楷体_GB2312" pitchFamily="49" charset="-122"/>
                </a:rPr>
                <a:t>o</a:t>
              </a:r>
              <a:endParaRPr lang="en-US" altLang="zh-CN" sz="2800" b="1">
                <a:solidFill>
                  <a:srgbClr val="FF0000"/>
                </a:solidFill>
                <a:latin typeface="Franklin Gothic Book" panose="020B0503020102020204" pitchFamily="34" charset="0"/>
                <a:ea typeface="楷体_GB2312" pitchFamily="49" charset="-122"/>
              </a:endParaRPr>
            </a:p>
          </p:txBody>
        </p:sp>
        <p:sp>
          <p:nvSpPr>
            <p:cNvPr id="19500" name="Rectangle 40"/>
            <p:cNvSpPr>
              <a:spLocks noChangeArrowheads="1"/>
            </p:cNvSpPr>
            <p:nvPr/>
          </p:nvSpPr>
          <p:spPr bwMode="auto">
            <a:xfrm>
              <a:off x="1425" y="1312"/>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9501" name="Rectangle 41"/>
            <p:cNvSpPr>
              <a:spLocks noChangeArrowheads="1"/>
            </p:cNvSpPr>
            <p:nvPr/>
          </p:nvSpPr>
          <p:spPr bwMode="auto">
            <a:xfrm>
              <a:off x="3406" y="1360"/>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9502" name="Rectangle 42"/>
            <p:cNvSpPr>
              <a:spLocks noChangeArrowheads="1"/>
            </p:cNvSpPr>
            <p:nvPr/>
          </p:nvSpPr>
          <p:spPr bwMode="auto">
            <a:xfrm>
              <a:off x="1392" y="1801"/>
              <a:ext cx="337" cy="327"/>
            </a:xfrm>
            <a:prstGeom prst="rect">
              <a:avLst/>
            </a:prstGeom>
            <a:noFill/>
            <a:ln w="9525">
              <a:noFill/>
              <a:miter lim="800000"/>
            </a:ln>
          </p:spPr>
          <p:txBody>
            <a:bodyPr>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9503" name="Rectangle 43"/>
            <p:cNvSpPr>
              <a:spLocks noChangeArrowheads="1"/>
            </p:cNvSpPr>
            <p:nvPr/>
          </p:nvSpPr>
          <p:spPr bwMode="auto">
            <a:xfrm>
              <a:off x="3432" y="1840"/>
              <a:ext cx="228"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9504" name="Text Box 44"/>
            <p:cNvSpPr txBox="1">
              <a:spLocks noChangeArrowheads="1"/>
            </p:cNvSpPr>
            <p:nvPr/>
          </p:nvSpPr>
          <p:spPr bwMode="auto">
            <a:xfrm>
              <a:off x="720" y="1475"/>
              <a:ext cx="249" cy="365"/>
            </a:xfrm>
            <a:prstGeom prst="rect">
              <a:avLst/>
            </a:prstGeom>
            <a:noFill/>
            <a:ln w="9525">
              <a:noFill/>
              <a:miter lim="800000"/>
            </a:ln>
          </p:spPr>
          <p:txBody>
            <a:bodyPr wrap="none">
              <a:spAutoFit/>
            </a:bodyPr>
            <a:lstStyle/>
            <a:p>
              <a:pPr algn="ctr">
                <a:spcBef>
                  <a:spcPct val="50000"/>
                </a:spcBef>
              </a:pPr>
              <a:r>
                <a:rPr lang="en-US" altLang="zh-CN" sz="3200" b="1">
                  <a:latin typeface="Franklin Gothic Book" panose="020B0503020102020204" pitchFamily="34" charset="0"/>
                  <a:ea typeface="楷体_GB2312" pitchFamily="49" charset="-122"/>
                </a:rPr>
                <a:t>~</a:t>
              </a:r>
              <a:endParaRPr lang="en-US" altLang="zh-CN" sz="3200" b="1">
                <a:latin typeface="Franklin Gothic Book" panose="020B0503020102020204" pitchFamily="34" charset="0"/>
                <a:ea typeface="楷体_GB2312" pitchFamily="49" charset="-122"/>
              </a:endParaRPr>
            </a:p>
          </p:txBody>
        </p:sp>
        <p:grpSp>
          <p:nvGrpSpPr>
            <p:cNvPr id="3" name="Group 45"/>
            <p:cNvGrpSpPr/>
            <p:nvPr/>
          </p:nvGrpSpPr>
          <p:grpSpPr bwMode="auto">
            <a:xfrm>
              <a:off x="2684" y="1293"/>
              <a:ext cx="164" cy="963"/>
              <a:chOff x="3662" y="1048"/>
              <a:chExt cx="288" cy="1104"/>
            </a:xfrm>
          </p:grpSpPr>
          <p:sp>
            <p:nvSpPr>
              <p:cNvPr id="19508" name="Line 46"/>
              <p:cNvSpPr>
                <a:spLocks noChangeShapeType="1"/>
              </p:cNvSpPr>
              <p:nvPr/>
            </p:nvSpPr>
            <p:spPr bwMode="auto">
              <a:xfrm>
                <a:off x="3806" y="1048"/>
                <a:ext cx="0" cy="480"/>
              </a:xfrm>
              <a:prstGeom prst="line">
                <a:avLst/>
              </a:prstGeom>
              <a:noFill/>
              <a:ln w="38100">
                <a:solidFill>
                  <a:schemeClr val="tx1"/>
                </a:solidFill>
                <a:round/>
              </a:ln>
            </p:spPr>
            <p:txBody>
              <a:bodyPr wrap="none" anchor="ctr"/>
              <a:lstStyle/>
              <a:p>
                <a:endParaRPr lang="zh-CN" altLang="en-US"/>
              </a:p>
            </p:txBody>
          </p:sp>
          <p:sp>
            <p:nvSpPr>
              <p:cNvPr id="19509" name="Line 47"/>
              <p:cNvSpPr>
                <a:spLocks noChangeShapeType="1"/>
              </p:cNvSpPr>
              <p:nvPr/>
            </p:nvSpPr>
            <p:spPr bwMode="auto">
              <a:xfrm>
                <a:off x="3806" y="1624"/>
                <a:ext cx="0" cy="528"/>
              </a:xfrm>
              <a:prstGeom prst="line">
                <a:avLst/>
              </a:prstGeom>
              <a:noFill/>
              <a:ln w="38100">
                <a:solidFill>
                  <a:schemeClr val="tx1"/>
                </a:solidFill>
                <a:round/>
              </a:ln>
            </p:spPr>
            <p:txBody>
              <a:bodyPr wrap="none" anchor="ctr"/>
              <a:lstStyle/>
              <a:p>
                <a:endParaRPr lang="zh-CN" altLang="en-US"/>
              </a:p>
            </p:txBody>
          </p:sp>
          <p:sp>
            <p:nvSpPr>
              <p:cNvPr id="19510" name="Line 48"/>
              <p:cNvSpPr>
                <a:spLocks noChangeShapeType="1"/>
              </p:cNvSpPr>
              <p:nvPr/>
            </p:nvSpPr>
            <p:spPr bwMode="auto">
              <a:xfrm>
                <a:off x="3662" y="1528"/>
                <a:ext cx="288" cy="0"/>
              </a:xfrm>
              <a:prstGeom prst="line">
                <a:avLst/>
              </a:prstGeom>
              <a:noFill/>
              <a:ln w="38100">
                <a:solidFill>
                  <a:schemeClr val="tx1"/>
                </a:solidFill>
                <a:round/>
              </a:ln>
            </p:spPr>
            <p:txBody>
              <a:bodyPr wrap="none" anchor="ctr"/>
              <a:lstStyle/>
              <a:p>
                <a:endParaRPr lang="zh-CN" altLang="en-US"/>
              </a:p>
            </p:txBody>
          </p:sp>
          <p:sp>
            <p:nvSpPr>
              <p:cNvPr id="19511" name="Line 49"/>
              <p:cNvSpPr>
                <a:spLocks noChangeShapeType="1"/>
              </p:cNvSpPr>
              <p:nvPr/>
            </p:nvSpPr>
            <p:spPr bwMode="auto">
              <a:xfrm>
                <a:off x="3662" y="1624"/>
                <a:ext cx="288" cy="0"/>
              </a:xfrm>
              <a:prstGeom prst="line">
                <a:avLst/>
              </a:prstGeom>
              <a:noFill/>
              <a:ln w="38100">
                <a:solidFill>
                  <a:schemeClr val="tx1"/>
                </a:solidFill>
                <a:round/>
              </a:ln>
            </p:spPr>
            <p:txBody>
              <a:bodyPr wrap="none" anchor="ctr"/>
              <a:lstStyle/>
              <a:p>
                <a:endParaRPr lang="zh-CN" altLang="en-US"/>
              </a:p>
            </p:txBody>
          </p:sp>
        </p:grpSp>
        <p:sp>
          <p:nvSpPr>
            <p:cNvPr id="19506" name="Text Box 50"/>
            <p:cNvSpPr txBox="1">
              <a:spLocks noChangeArrowheads="1"/>
            </p:cNvSpPr>
            <p:nvPr/>
          </p:nvSpPr>
          <p:spPr bwMode="auto">
            <a:xfrm>
              <a:off x="2761" y="1437"/>
              <a:ext cx="244" cy="327"/>
            </a:xfrm>
            <a:prstGeom prst="rect">
              <a:avLst/>
            </a:prstGeom>
            <a:noFill/>
            <a:ln w="9525">
              <a:noFill/>
              <a:miter lim="800000"/>
            </a:ln>
          </p:spPr>
          <p:txBody>
            <a:bodyPr wrap="none">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19507" name="Text Box 51"/>
            <p:cNvSpPr txBox="1">
              <a:spLocks noChangeArrowheads="1"/>
            </p:cNvSpPr>
            <p:nvPr/>
          </p:nvSpPr>
          <p:spPr bwMode="auto">
            <a:xfrm>
              <a:off x="2833" y="1632"/>
              <a:ext cx="244" cy="288"/>
            </a:xfrm>
            <a:prstGeom prst="rect">
              <a:avLst/>
            </a:prstGeom>
            <a:noFill/>
            <a:ln w="9525">
              <a:noFill/>
              <a:miter lim="800000"/>
            </a:ln>
          </p:spPr>
          <p:txBody>
            <a:bodyPr wrap="none">
              <a:spAutoFit/>
            </a:bodyPr>
            <a:lstStyle/>
            <a:p>
              <a:pPr>
                <a:spcBef>
                  <a:spcPct val="50000"/>
                </a:spcBef>
              </a:pPr>
              <a:r>
                <a:rPr lang="en-US" altLang="zh-CN" b="1" i="1">
                  <a:latin typeface="Franklin Gothic Book" panose="020B0503020102020204" pitchFamily="34" charset="0"/>
                  <a:ea typeface="华文楷体" panose="02010600040101010101" pitchFamily="2" charset="-122"/>
                </a:rPr>
                <a:t>C</a:t>
              </a:r>
              <a:endParaRPr lang="en-US" altLang="zh-CN" b="1">
                <a:latin typeface="Franklin Gothic Book" panose="020B0503020102020204" pitchFamily="34" charset="0"/>
                <a:ea typeface="华文楷体" panose="02010600040101010101" pitchFamily="2" charset="-122"/>
              </a:endParaRPr>
            </a:p>
          </p:txBody>
        </p:sp>
      </p:grpSp>
      <p:sp>
        <p:nvSpPr>
          <p:cNvPr id="67636" name="Text Box 52"/>
          <p:cNvSpPr txBox="1">
            <a:spLocks noChangeArrowheads="1"/>
          </p:cNvSpPr>
          <p:nvPr/>
        </p:nvSpPr>
        <p:spPr bwMode="auto">
          <a:xfrm>
            <a:off x="357188" y="2366963"/>
            <a:ext cx="3843337" cy="604837"/>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2800" b="1">
                <a:latin typeface="+mn-lt"/>
                <a:ea typeface="+mn-ea"/>
              </a:rPr>
              <a:t>解：</a:t>
            </a:r>
            <a:r>
              <a:rPr lang="en-US" altLang="zh-CN" sz="2800" b="1">
                <a:solidFill>
                  <a:srgbClr val="004600"/>
                </a:solidFill>
                <a:effectLst>
                  <a:outerShdw blurRad="38100" dist="38100" dir="2700000" algn="tl">
                    <a:srgbClr val="C0C0C0"/>
                  </a:outerShdw>
                </a:effectLst>
                <a:latin typeface="+mn-lt"/>
                <a:ea typeface="+mn-ea"/>
              </a:rPr>
              <a:t>1.  </a:t>
            </a:r>
            <a:r>
              <a:rPr lang="zh-CN" altLang="en-US" sz="2800" b="1">
                <a:solidFill>
                  <a:srgbClr val="004600"/>
                </a:solidFill>
                <a:effectLst>
                  <a:outerShdw blurRad="38100" dist="38100" dir="2700000" algn="tl">
                    <a:srgbClr val="C0C0C0"/>
                  </a:outerShdw>
                </a:effectLst>
                <a:latin typeface="+mn-lt"/>
                <a:ea typeface="+mn-ea"/>
              </a:rPr>
              <a:t>选择整流二极管</a:t>
            </a:r>
            <a:endParaRPr lang="zh-CN" altLang="en-US" sz="2800" b="1">
              <a:solidFill>
                <a:srgbClr val="004600"/>
              </a:solidFill>
              <a:effectLst>
                <a:outerShdw blurRad="38100" dist="38100" dir="2700000" algn="tl">
                  <a:srgbClr val="C0C0C0"/>
                </a:outerShdw>
              </a:effectLst>
              <a:latin typeface="+mn-lt"/>
              <a:ea typeface="+mn-ea"/>
            </a:endParaRPr>
          </a:p>
        </p:txBody>
      </p:sp>
      <p:graphicFrame>
        <p:nvGraphicFramePr>
          <p:cNvPr id="67637" name="Object 53"/>
          <p:cNvGraphicFramePr>
            <a:graphicFrameLocks noChangeAspect="1"/>
          </p:cNvGraphicFramePr>
          <p:nvPr/>
        </p:nvGraphicFramePr>
        <p:xfrm>
          <a:off x="4648200" y="4371975"/>
          <a:ext cx="3048000" cy="962025"/>
        </p:xfrm>
        <a:graphic>
          <a:graphicData uri="http://schemas.openxmlformats.org/presentationml/2006/ole">
            <mc:AlternateContent xmlns:mc="http://schemas.openxmlformats.org/markup-compatibility/2006">
              <mc:Choice xmlns:v="urn:schemas-microsoft-com:vml" Requires="v">
                <p:oleObj spid="_x0000_s271397" name="公式" r:id="rId5" imgW="36271200" imgH="10668000" progId="">
                  <p:embed/>
                </p:oleObj>
              </mc:Choice>
              <mc:Fallback>
                <p:oleObj name="公式" r:id="rId5" imgW="36271200" imgH="10668000" progId="">
                  <p:embed/>
                  <p:pic>
                    <p:nvPicPr>
                      <p:cNvPr id="0"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4371975"/>
                        <a:ext cx="304800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38" name="Text Box 54"/>
          <p:cNvSpPr txBox="1">
            <a:spLocks noChangeArrowheads="1"/>
          </p:cNvSpPr>
          <p:nvPr/>
        </p:nvSpPr>
        <p:spPr bwMode="auto">
          <a:xfrm>
            <a:off x="5334000" y="5334000"/>
            <a:ext cx="3321050" cy="604838"/>
          </a:xfrm>
          <a:prstGeom prst="rect">
            <a:avLst/>
          </a:prstGeom>
          <a:noFill/>
          <a:ln w="9525">
            <a:noFill/>
            <a:miter lim="800000"/>
          </a:ln>
        </p:spPr>
        <p:txBody>
          <a:bodyPr wrap="none">
            <a:spAutoFit/>
          </a:bodyPr>
          <a:lstStyle/>
          <a:p>
            <a:pPr>
              <a:lnSpc>
                <a:spcPct val="120000"/>
              </a:lnSpc>
            </a:pPr>
            <a:r>
              <a:rPr lang="zh-CN" altLang="en-US" sz="2800" b="1">
                <a:latin typeface="Franklin Gothic Book" panose="020B0503020102020204" pitchFamily="34" charset="0"/>
                <a:ea typeface="华文楷体" panose="02010600040101010101" pitchFamily="2" charset="-122"/>
              </a:rPr>
              <a:t>可选用二极管</a:t>
            </a:r>
            <a:r>
              <a:rPr lang="en-US" altLang="zh-CN" sz="2800" b="1">
                <a:latin typeface="Franklin Gothic Book" panose="020B0503020102020204" pitchFamily="34" charset="0"/>
                <a:ea typeface="华文楷体" panose="02010600040101010101" pitchFamily="2" charset="-122"/>
              </a:rPr>
              <a:t>2CP11</a:t>
            </a:r>
            <a:endParaRPr lang="en-US" altLang="zh-CN" sz="2800" b="1">
              <a:latin typeface="Franklin Gothic Book" panose="020B0503020102020204" pitchFamily="34" charset="0"/>
              <a:ea typeface="华文楷体" panose="02010600040101010101" pitchFamily="2" charset="-122"/>
            </a:endParaRPr>
          </a:p>
        </p:txBody>
      </p:sp>
      <p:sp>
        <p:nvSpPr>
          <p:cNvPr id="67639" name="Rectangle 55"/>
          <p:cNvSpPr>
            <a:spLocks noChangeArrowheads="1"/>
          </p:cNvSpPr>
          <p:nvPr/>
        </p:nvSpPr>
        <p:spPr bwMode="auto">
          <a:xfrm>
            <a:off x="4953000" y="5805488"/>
            <a:ext cx="4191000" cy="519112"/>
          </a:xfrm>
          <a:prstGeom prst="rect">
            <a:avLst/>
          </a:prstGeom>
          <a:noFill/>
          <a:ln w="38100">
            <a:noFill/>
            <a:miter lim="800000"/>
          </a:ln>
        </p:spPr>
        <p:txBody>
          <a:bodyPr anchor="ctr">
            <a:spAutoFit/>
          </a:bodyPr>
          <a:lstStyle/>
          <a:p>
            <a:r>
              <a:rPr lang="en-US" altLang="zh-CN" sz="2800" b="1" i="1">
                <a:solidFill>
                  <a:srgbClr val="CC0000"/>
                </a:solidFill>
                <a:latin typeface="Franklin Gothic Book" panose="020B0503020102020204" pitchFamily="34" charset="0"/>
                <a:ea typeface="华文楷体" panose="02010600040101010101" pitchFamily="2" charset="-122"/>
              </a:rPr>
              <a:t>I</a:t>
            </a:r>
            <a:r>
              <a:rPr lang="en-US" altLang="zh-CN" sz="2800" b="1" baseline="-25000">
                <a:solidFill>
                  <a:srgbClr val="CC0000"/>
                </a:solidFill>
                <a:latin typeface="Franklin Gothic Book" panose="020B0503020102020204" pitchFamily="34" charset="0"/>
                <a:ea typeface="华文楷体" panose="02010600040101010101" pitchFamily="2" charset="-122"/>
              </a:rPr>
              <a:t>OM </a:t>
            </a:r>
            <a:r>
              <a:rPr lang="en-US" altLang="zh-CN" sz="2800" b="1">
                <a:solidFill>
                  <a:srgbClr val="CC0000"/>
                </a:solidFill>
                <a:latin typeface="Franklin Gothic Book" panose="020B0503020102020204" pitchFamily="34" charset="0"/>
                <a:ea typeface="华文楷体" panose="02010600040101010101" pitchFamily="2" charset="-122"/>
              </a:rPr>
              <a:t>=100mA  </a:t>
            </a:r>
            <a:r>
              <a:rPr lang="en-US" altLang="zh-CN" sz="2800" b="1" i="1">
                <a:solidFill>
                  <a:srgbClr val="CC0000"/>
                </a:solidFill>
                <a:latin typeface="Franklin Gothic Book" panose="020B0503020102020204" pitchFamily="34" charset="0"/>
                <a:ea typeface="华文楷体" panose="02010600040101010101" pitchFamily="2" charset="-122"/>
              </a:rPr>
              <a:t>U</a:t>
            </a:r>
            <a:r>
              <a:rPr lang="en-US" altLang="zh-CN" sz="2800" b="1" baseline="-25000">
                <a:solidFill>
                  <a:srgbClr val="CC0000"/>
                </a:solidFill>
                <a:latin typeface="Franklin Gothic Book" panose="020B0503020102020204" pitchFamily="34" charset="0"/>
                <a:ea typeface="华文楷体" panose="02010600040101010101" pitchFamily="2" charset="-122"/>
              </a:rPr>
              <a:t>RWM </a:t>
            </a:r>
            <a:r>
              <a:rPr lang="en-US" altLang="zh-CN" sz="2800" b="1">
                <a:solidFill>
                  <a:srgbClr val="CC0000"/>
                </a:solidFill>
                <a:latin typeface="Franklin Gothic Book" panose="020B0503020102020204" pitchFamily="34" charset="0"/>
                <a:ea typeface="华文楷体" panose="02010600040101010101" pitchFamily="2" charset="-122"/>
              </a:rPr>
              <a:t>=50V</a:t>
            </a:r>
            <a:r>
              <a:rPr lang="en-US" altLang="zh-CN" sz="2800" b="1" baseline="-25000">
                <a:solidFill>
                  <a:srgbClr val="CC0000"/>
                </a:solidFill>
                <a:latin typeface="Franklin Gothic Book" panose="020B0503020102020204" pitchFamily="34" charset="0"/>
                <a:ea typeface="华文楷体" panose="02010600040101010101" pitchFamily="2" charset="-122"/>
              </a:rPr>
              <a:t> </a:t>
            </a:r>
            <a:endParaRPr lang="en-US" altLang="zh-CN" sz="2800" b="1" baseline="-25000">
              <a:solidFill>
                <a:srgbClr val="CC0000"/>
              </a:solidFill>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636"/>
                                        </p:tgtEl>
                                        <p:attrNameLst>
                                          <p:attrName>style.visibility</p:attrName>
                                        </p:attrNameLst>
                                      </p:cBhvr>
                                      <p:to>
                                        <p:strVal val="visible"/>
                                      </p:to>
                                    </p:set>
                                    <p:animEffect transition="in" filter="wipe(left)">
                                      <p:cBhvr>
                                        <p:cTn id="7" dur="500"/>
                                        <p:tgtEl>
                                          <p:spTgt spid="676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wipe(left)">
                                      <p:cBhvr>
                                        <p:cTn id="12" dur="500"/>
                                        <p:tgtEl>
                                          <p:spTgt spid="675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592"/>
                                        </p:tgtEl>
                                        <p:attrNameLst>
                                          <p:attrName>style.visibility</p:attrName>
                                        </p:attrNameLst>
                                      </p:cBhvr>
                                      <p:to>
                                        <p:strVal val="visible"/>
                                      </p:to>
                                    </p:set>
                                    <p:animEffect transition="in" filter="wipe(left)">
                                      <p:cBhvr>
                                        <p:cTn id="17" dur="500"/>
                                        <p:tgtEl>
                                          <p:spTgt spid="675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591"/>
                                        </p:tgtEl>
                                        <p:attrNameLst>
                                          <p:attrName>style.visibility</p:attrName>
                                        </p:attrNameLst>
                                      </p:cBhvr>
                                      <p:to>
                                        <p:strVal val="visible"/>
                                      </p:to>
                                    </p:set>
                                    <p:animEffect transition="in" filter="wipe(left)">
                                      <p:cBhvr>
                                        <p:cTn id="22" dur="500"/>
                                        <p:tgtEl>
                                          <p:spTgt spid="675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7637"/>
                                        </p:tgtEl>
                                        <p:attrNameLst>
                                          <p:attrName>style.visibility</p:attrName>
                                        </p:attrNameLst>
                                      </p:cBhvr>
                                      <p:to>
                                        <p:strVal val="visible"/>
                                      </p:to>
                                    </p:set>
                                    <p:animEffect transition="in" filter="wipe(left)">
                                      <p:cBhvr>
                                        <p:cTn id="27" dur="500"/>
                                        <p:tgtEl>
                                          <p:spTgt spid="676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7589"/>
                                        </p:tgtEl>
                                        <p:attrNameLst>
                                          <p:attrName>style.visibility</p:attrName>
                                        </p:attrNameLst>
                                      </p:cBhvr>
                                      <p:to>
                                        <p:strVal val="visible"/>
                                      </p:to>
                                    </p:set>
                                    <p:animEffect transition="in" filter="wipe(left)">
                                      <p:cBhvr>
                                        <p:cTn id="32" dur="500"/>
                                        <p:tgtEl>
                                          <p:spTgt spid="675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7590"/>
                                        </p:tgtEl>
                                        <p:attrNameLst>
                                          <p:attrName>style.visibility</p:attrName>
                                        </p:attrNameLst>
                                      </p:cBhvr>
                                      <p:to>
                                        <p:strVal val="visible"/>
                                      </p:to>
                                    </p:set>
                                    <p:animEffect transition="in" filter="wipe(left)">
                                      <p:cBhvr>
                                        <p:cTn id="37" dur="500"/>
                                        <p:tgtEl>
                                          <p:spTgt spid="675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638"/>
                                        </p:tgtEl>
                                        <p:attrNameLst>
                                          <p:attrName>style.visibility</p:attrName>
                                        </p:attrNameLst>
                                      </p:cBhvr>
                                      <p:to>
                                        <p:strVal val="visible"/>
                                      </p:to>
                                    </p:set>
                                    <p:animEffect transition="in" filter="wipe(left)">
                                      <p:cBhvr>
                                        <p:cTn id="42" dur="500"/>
                                        <p:tgtEl>
                                          <p:spTgt spid="676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7639"/>
                                        </p:tgtEl>
                                        <p:attrNameLst>
                                          <p:attrName>style.visibility</p:attrName>
                                        </p:attrNameLst>
                                      </p:cBhvr>
                                      <p:to>
                                        <p:strVal val="visible"/>
                                      </p:to>
                                    </p:set>
                                    <p:animEffect transition="in" filter="wipe(left)">
                                      <p:cBhvr>
                                        <p:cTn id="47" dur="500"/>
                                        <p:tgtEl>
                                          <p:spTgt spid="67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p:bldP spid="67589" grpId="0" autoUpdateAnimBg="0"/>
      <p:bldP spid="67591" grpId="0" autoUpdateAnimBg="0"/>
      <p:bldP spid="67636" grpId="0" autoUpdateAnimBg="0"/>
      <p:bldP spid="67638" grpId="0" autoUpdateAnimBg="0"/>
      <p:bldP spid="67639"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ChangeArrowheads="1"/>
          </p:cNvSpPr>
          <p:nvPr/>
        </p:nvSpPr>
        <p:spPr bwMode="auto">
          <a:xfrm>
            <a:off x="381000" y="538163"/>
            <a:ext cx="8445500" cy="1373187"/>
          </a:xfrm>
          <a:prstGeom prst="rect">
            <a:avLst/>
          </a:prstGeom>
          <a:noFill/>
          <a:ln w="9525">
            <a:noFill/>
            <a:miter lim="800000"/>
          </a:ln>
        </p:spPr>
        <p:txBody>
          <a:bodyPr>
            <a:spAutoFit/>
          </a:bodyPr>
          <a:lstStyle/>
          <a:p>
            <a:pPr>
              <a:spcBef>
                <a:spcPct val="5000"/>
              </a:spcBef>
            </a:pPr>
            <a:r>
              <a:rPr lang="en-US" altLang="zh-CN" sz="2800" b="1">
                <a:solidFill>
                  <a:srgbClr val="CC0000"/>
                </a:solidFill>
                <a:latin typeface="Franklin Gothic Book" panose="020B0503020102020204" pitchFamily="34" charset="0"/>
                <a:ea typeface="华文楷体" panose="02010600040101010101" pitchFamily="2" charset="-122"/>
              </a:rPr>
              <a:t>    </a:t>
            </a:r>
            <a:r>
              <a:rPr lang="zh-CN" altLang="en-US" sz="2800" b="1">
                <a:solidFill>
                  <a:srgbClr val="CC0000"/>
                </a:solidFill>
                <a:latin typeface="Franklin Gothic Book" panose="020B0503020102020204" pitchFamily="34" charset="0"/>
                <a:ea typeface="华文楷体" panose="02010600040101010101" pitchFamily="2" charset="-122"/>
              </a:rPr>
              <a:t>例：</a:t>
            </a:r>
            <a:r>
              <a:rPr lang="zh-CN" altLang="en-US" sz="2800" b="1">
                <a:latin typeface="Franklin Gothic Book" panose="020B0503020102020204" pitchFamily="34" charset="0"/>
                <a:ea typeface="华文楷体" panose="02010600040101010101" pitchFamily="2" charset="-122"/>
              </a:rPr>
              <a:t>有一单相桥式整流滤波电路，已知交流电源频率 </a:t>
            </a:r>
            <a:r>
              <a:rPr lang="en-US" altLang="zh-CN" sz="2800" b="1" i="1">
                <a:latin typeface="Franklin Gothic Book" panose="020B0503020102020204" pitchFamily="34" charset="0"/>
                <a:ea typeface="华文楷体" panose="02010600040101010101" pitchFamily="2" charset="-122"/>
              </a:rPr>
              <a:t>f</a:t>
            </a:r>
            <a:r>
              <a:rPr lang="en-US" altLang="zh-CN" sz="2800" b="1">
                <a:latin typeface="Franklin Gothic Book" panose="020B0503020102020204" pitchFamily="34" charset="0"/>
                <a:ea typeface="华文楷体" panose="02010600040101010101" pitchFamily="2" charset="-122"/>
              </a:rPr>
              <a:t>=50Hz</a:t>
            </a:r>
            <a:r>
              <a:rPr lang="zh-CN" altLang="en-US" sz="2800" b="1">
                <a:latin typeface="Franklin Gothic Book" panose="020B0503020102020204" pitchFamily="34" charset="0"/>
                <a:ea typeface="华文楷体" panose="02010600040101010101" pitchFamily="2" charset="-122"/>
              </a:rPr>
              <a:t>，负载电阻 </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r>
              <a:rPr lang="en-US" altLang="zh-CN" sz="2800" b="1">
                <a:latin typeface="Franklin Gothic Book" panose="020B0503020102020204" pitchFamily="34" charset="0"/>
                <a:ea typeface="华文楷体" panose="02010600040101010101" pitchFamily="2" charset="-122"/>
              </a:rPr>
              <a:t> = 200</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r>
              <a:rPr lang="zh-CN" altLang="en-US" sz="2800" b="1">
                <a:latin typeface="Franklin Gothic Book" panose="020B0503020102020204" pitchFamily="34" charset="0"/>
                <a:ea typeface="华文楷体" panose="02010600040101010101" pitchFamily="2" charset="-122"/>
                <a:sym typeface="Symbol" panose="05050102010706020507" pitchFamily="18" charset="2"/>
              </a:rPr>
              <a:t>，要求直流输出电压</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U</a:t>
            </a:r>
            <a:r>
              <a:rPr lang="en-US" altLang="zh-CN" sz="2800" b="1" baseline="-25000">
                <a:latin typeface="Franklin Gothic Book" panose="020B0503020102020204" pitchFamily="34" charset="0"/>
                <a:ea typeface="华文楷体" panose="02010600040101010101" pitchFamily="2" charset="-122"/>
                <a:sym typeface="Symbol" panose="05050102010706020507" pitchFamily="18" charset="2"/>
              </a:rPr>
              <a:t>o</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=30V</a:t>
            </a:r>
            <a:r>
              <a:rPr lang="zh-CN" altLang="en-US" sz="2800" b="1">
                <a:latin typeface="Franklin Gothic Book" panose="020B0503020102020204" pitchFamily="34" charset="0"/>
                <a:ea typeface="华文楷体" panose="02010600040101010101" pitchFamily="2" charset="-122"/>
                <a:sym typeface="Symbol" panose="05050102010706020507" pitchFamily="18" charset="2"/>
              </a:rPr>
              <a:t>，选择整流二极管及滤波电容器。</a:t>
            </a:r>
            <a:endParaRPr lang="zh-CN" altLang="en-US" sz="2800"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68611" name="Text Box 3"/>
          <p:cNvSpPr txBox="1">
            <a:spLocks noChangeArrowheads="1"/>
          </p:cNvSpPr>
          <p:nvPr/>
        </p:nvSpPr>
        <p:spPr bwMode="auto">
          <a:xfrm>
            <a:off x="706438" y="2932113"/>
            <a:ext cx="3014662" cy="604837"/>
          </a:xfrm>
          <a:prstGeom prst="rect">
            <a:avLst/>
          </a:prstGeom>
          <a:noFill/>
          <a:ln w="9525">
            <a:noFill/>
            <a:miter lim="800000"/>
          </a:ln>
        </p:spPr>
        <p:txBody>
          <a:bodyPr>
            <a:spAutoFit/>
          </a:bodyPr>
          <a:lstStyle/>
          <a:p>
            <a:pPr>
              <a:lnSpc>
                <a:spcPct val="120000"/>
              </a:lnSpc>
            </a:pPr>
            <a:r>
              <a:rPr lang="zh-CN" altLang="en-US" sz="2800" b="1">
                <a:solidFill>
                  <a:srgbClr val="CC0000"/>
                </a:solidFill>
                <a:latin typeface="Franklin Gothic Book" panose="020B0503020102020204" pitchFamily="34" charset="0"/>
                <a:ea typeface="华文楷体" panose="02010600040101010101" pitchFamily="2" charset="-122"/>
              </a:rPr>
              <a:t>取 </a:t>
            </a:r>
            <a:r>
              <a:rPr lang="en-US" altLang="zh-CN" sz="2800" b="1" i="1">
                <a:solidFill>
                  <a:srgbClr val="CC0000"/>
                </a:solidFill>
                <a:latin typeface="Franklin Gothic Book" panose="020B0503020102020204" pitchFamily="34" charset="0"/>
                <a:ea typeface="华文楷体" panose="02010600040101010101" pitchFamily="2" charset="-122"/>
              </a:rPr>
              <a:t>R</a:t>
            </a:r>
            <a:r>
              <a:rPr lang="en-US" altLang="zh-CN" sz="2800" b="1" baseline="-25000">
                <a:solidFill>
                  <a:srgbClr val="CC0000"/>
                </a:solidFill>
                <a:latin typeface="Franklin Gothic Book" panose="020B0503020102020204" pitchFamily="34" charset="0"/>
                <a:ea typeface="华文楷体" panose="02010600040101010101" pitchFamily="2" charset="-122"/>
              </a:rPr>
              <a:t>L</a:t>
            </a:r>
            <a:r>
              <a:rPr lang="en-US" altLang="zh-CN" sz="2800" b="1" i="1">
                <a:solidFill>
                  <a:srgbClr val="CC0000"/>
                </a:solidFill>
                <a:latin typeface="Franklin Gothic Book" panose="020B0503020102020204" pitchFamily="34" charset="0"/>
                <a:ea typeface="华文楷体" panose="02010600040101010101" pitchFamily="2" charset="-122"/>
              </a:rPr>
              <a:t>C </a:t>
            </a:r>
            <a:r>
              <a:rPr lang="en-US" altLang="zh-CN" sz="2800" b="1">
                <a:solidFill>
                  <a:srgbClr val="CC0000"/>
                </a:solidFill>
                <a:latin typeface="Franklin Gothic Book" panose="020B0503020102020204" pitchFamily="34" charset="0"/>
                <a:ea typeface="华文楷体" panose="02010600040101010101" pitchFamily="2" charset="-122"/>
              </a:rPr>
              <a:t>= 5 </a:t>
            </a:r>
            <a:r>
              <a:rPr lang="en-US" altLang="zh-CN" sz="2800" b="1">
                <a:solidFill>
                  <a:srgbClr val="CC0000"/>
                </a:solidFill>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a:solidFill>
                  <a:srgbClr val="CC0000"/>
                </a:solidFill>
                <a:latin typeface="Franklin Gothic Book" panose="020B0503020102020204" pitchFamily="34" charset="0"/>
                <a:ea typeface="华文楷体" panose="02010600040101010101" pitchFamily="2" charset="-122"/>
              </a:rPr>
              <a:t>T/2</a:t>
            </a:r>
            <a:endParaRPr lang="en-US" altLang="zh-CN" sz="2800" b="1">
              <a:solidFill>
                <a:srgbClr val="CC0000"/>
              </a:solidFill>
              <a:latin typeface="Franklin Gothic Book" panose="020B0503020102020204" pitchFamily="34" charset="0"/>
              <a:ea typeface="华文楷体" panose="02010600040101010101" pitchFamily="2" charset="-122"/>
            </a:endParaRPr>
          </a:p>
        </p:txBody>
      </p:sp>
      <p:sp>
        <p:nvSpPr>
          <p:cNvPr id="68612" name="Text Box 4"/>
          <p:cNvSpPr txBox="1">
            <a:spLocks noChangeArrowheads="1"/>
          </p:cNvSpPr>
          <p:nvPr/>
        </p:nvSpPr>
        <p:spPr bwMode="auto">
          <a:xfrm>
            <a:off x="688975" y="4271963"/>
            <a:ext cx="2574925" cy="604837"/>
          </a:xfrm>
          <a:prstGeom prst="rect">
            <a:avLst/>
          </a:prstGeom>
          <a:noFill/>
          <a:ln w="9525">
            <a:noFill/>
            <a:miter lim="800000"/>
          </a:ln>
        </p:spPr>
        <p:txBody>
          <a:bodyPr>
            <a:spAutoFit/>
          </a:bodyPr>
          <a:lstStyle/>
          <a:p>
            <a:pPr>
              <a:lnSpc>
                <a:spcPct val="120000"/>
              </a:lnSpc>
            </a:pPr>
            <a:r>
              <a:rPr lang="zh-CN" altLang="en-US" sz="2800" b="1">
                <a:solidFill>
                  <a:srgbClr val="CC0000"/>
                </a:solidFill>
                <a:latin typeface="Franklin Gothic Book" panose="020B0503020102020204" pitchFamily="34" charset="0"/>
                <a:ea typeface="华文楷体" panose="02010600040101010101" pitchFamily="2" charset="-122"/>
              </a:rPr>
              <a:t>已知</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r>
              <a:rPr lang="en-US" altLang="zh-CN" sz="2800" b="1">
                <a:latin typeface="Franklin Gothic Book" panose="020B0503020102020204" pitchFamily="34" charset="0"/>
                <a:ea typeface="华文楷体" panose="02010600040101010101" pitchFamily="2" charset="-122"/>
              </a:rPr>
              <a:t> = 50</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graphicFrame>
        <p:nvGraphicFramePr>
          <p:cNvPr id="68613" name="Object 5"/>
          <p:cNvGraphicFramePr>
            <a:graphicFrameLocks noChangeAspect="1"/>
          </p:cNvGraphicFramePr>
          <p:nvPr/>
        </p:nvGraphicFramePr>
        <p:xfrm>
          <a:off x="1054100" y="3471863"/>
          <a:ext cx="3481388" cy="931862"/>
        </p:xfrm>
        <a:graphic>
          <a:graphicData uri="http://schemas.openxmlformats.org/presentationml/2006/ole">
            <mc:AlternateContent xmlns:mc="http://schemas.openxmlformats.org/markup-compatibility/2006">
              <mc:Choice xmlns:v="urn:schemas-microsoft-com:vml" Requires="v">
                <p:oleObj spid="_x0000_s272408" name="Equation" r:id="rId1" imgW="36271200" imgH="9753600" progId="">
                  <p:embed/>
                </p:oleObj>
              </mc:Choice>
              <mc:Fallback>
                <p:oleObj name="Equation" r:id="rId1" imgW="36271200" imgH="9753600" progId="">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3471863"/>
                        <a:ext cx="3481388"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p:nvPr/>
        </p:nvGrpSpPr>
        <p:grpSpPr bwMode="auto">
          <a:xfrm>
            <a:off x="4084638" y="1985963"/>
            <a:ext cx="4818062" cy="1563687"/>
            <a:chOff x="720" y="1271"/>
            <a:chExt cx="3035" cy="985"/>
          </a:xfrm>
        </p:grpSpPr>
        <p:sp>
          <p:nvSpPr>
            <p:cNvPr id="20490" name="Line 7"/>
            <p:cNvSpPr>
              <a:spLocks noChangeShapeType="1"/>
            </p:cNvSpPr>
            <p:nvPr/>
          </p:nvSpPr>
          <p:spPr bwMode="auto">
            <a:xfrm>
              <a:off x="2563" y="1290"/>
              <a:ext cx="832" cy="0"/>
            </a:xfrm>
            <a:prstGeom prst="line">
              <a:avLst/>
            </a:prstGeom>
            <a:noFill/>
            <a:ln w="38100">
              <a:solidFill>
                <a:schemeClr val="tx1"/>
              </a:solidFill>
              <a:round/>
            </a:ln>
          </p:spPr>
          <p:txBody>
            <a:bodyPr wrap="none" anchor="ctr"/>
            <a:lstStyle/>
            <a:p>
              <a:endParaRPr lang="zh-CN" altLang="en-US"/>
            </a:p>
          </p:txBody>
        </p:sp>
        <p:sp>
          <p:nvSpPr>
            <p:cNvPr id="20491" name="Freeform 8"/>
            <p:cNvSpPr/>
            <p:nvPr/>
          </p:nvSpPr>
          <p:spPr bwMode="auto">
            <a:xfrm>
              <a:off x="1235" y="1458"/>
              <a:ext cx="62" cy="511"/>
            </a:xfrm>
            <a:custGeom>
              <a:avLst/>
              <a:gdLst>
                <a:gd name="T0" fmla="*/ 0 w 96"/>
                <a:gd name="T1" fmla="*/ 0 h 384"/>
                <a:gd name="T2" fmla="*/ 26 w 96"/>
                <a:gd name="T3" fmla="*/ 113 h 384"/>
                <a:gd name="T4" fmla="*/ 0 w 96"/>
                <a:gd name="T5" fmla="*/ 226 h 384"/>
                <a:gd name="T6" fmla="*/ 26 w 96"/>
                <a:gd name="T7" fmla="*/ 341 h 384"/>
                <a:gd name="T8" fmla="*/ 0 w 96"/>
                <a:gd name="T9" fmla="*/ 454 h 384"/>
                <a:gd name="T10" fmla="*/ 26 w 96"/>
                <a:gd name="T11" fmla="*/ 566 h 384"/>
                <a:gd name="T12" fmla="*/ 0 w 96"/>
                <a:gd name="T13" fmla="*/ 679 h 384"/>
                <a:gd name="T14" fmla="*/ 26 w 96"/>
                <a:gd name="T15" fmla="*/ 792 h 384"/>
                <a:gd name="T16" fmla="*/ 0 w 96"/>
                <a:gd name="T17" fmla="*/ 905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384"/>
                <a:gd name="T29" fmla="*/ 96 w 96"/>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384">
                  <a:moveTo>
                    <a:pt x="0" y="0"/>
                  </a:moveTo>
                  <a:cubicBezTo>
                    <a:pt x="48" y="16"/>
                    <a:pt x="96" y="32"/>
                    <a:pt x="96" y="48"/>
                  </a:cubicBezTo>
                  <a:cubicBezTo>
                    <a:pt x="96" y="64"/>
                    <a:pt x="0" y="80"/>
                    <a:pt x="0" y="96"/>
                  </a:cubicBezTo>
                  <a:cubicBezTo>
                    <a:pt x="0" y="112"/>
                    <a:pt x="96" y="128"/>
                    <a:pt x="96" y="144"/>
                  </a:cubicBezTo>
                  <a:cubicBezTo>
                    <a:pt x="96" y="160"/>
                    <a:pt x="0" y="176"/>
                    <a:pt x="0" y="192"/>
                  </a:cubicBezTo>
                  <a:cubicBezTo>
                    <a:pt x="0" y="208"/>
                    <a:pt x="96" y="224"/>
                    <a:pt x="96" y="240"/>
                  </a:cubicBezTo>
                  <a:cubicBezTo>
                    <a:pt x="96" y="256"/>
                    <a:pt x="0" y="272"/>
                    <a:pt x="0" y="288"/>
                  </a:cubicBezTo>
                  <a:cubicBezTo>
                    <a:pt x="0" y="304"/>
                    <a:pt x="96" y="320"/>
                    <a:pt x="96" y="336"/>
                  </a:cubicBezTo>
                  <a:cubicBezTo>
                    <a:pt x="96" y="352"/>
                    <a:pt x="16" y="376"/>
                    <a:pt x="0" y="384"/>
                  </a:cubicBezTo>
                </a:path>
              </a:pathLst>
            </a:cu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492" name="Line 9"/>
            <p:cNvSpPr>
              <a:spLocks noChangeShapeType="1"/>
            </p:cNvSpPr>
            <p:nvPr/>
          </p:nvSpPr>
          <p:spPr bwMode="auto">
            <a:xfrm>
              <a:off x="1235" y="1288"/>
              <a:ext cx="0" cy="170"/>
            </a:xfrm>
            <a:prstGeom prst="line">
              <a:avLst/>
            </a:prstGeom>
            <a:noFill/>
            <a:ln w="38100">
              <a:solidFill>
                <a:schemeClr val="tx1"/>
              </a:solidFill>
              <a:round/>
            </a:ln>
          </p:spPr>
          <p:txBody>
            <a:bodyPr wrap="none" anchor="ctr"/>
            <a:lstStyle/>
            <a:p>
              <a:endParaRPr lang="zh-CN" altLang="en-US"/>
            </a:p>
          </p:txBody>
        </p:sp>
        <p:sp>
          <p:nvSpPr>
            <p:cNvPr id="20493" name="Line 10"/>
            <p:cNvSpPr>
              <a:spLocks noChangeShapeType="1"/>
            </p:cNvSpPr>
            <p:nvPr/>
          </p:nvSpPr>
          <p:spPr bwMode="auto">
            <a:xfrm>
              <a:off x="858" y="1288"/>
              <a:ext cx="377" cy="0"/>
            </a:xfrm>
            <a:prstGeom prst="line">
              <a:avLst/>
            </a:prstGeom>
            <a:noFill/>
            <a:ln w="38100">
              <a:solidFill>
                <a:schemeClr val="tx1"/>
              </a:solidFill>
              <a:round/>
            </a:ln>
          </p:spPr>
          <p:txBody>
            <a:bodyPr wrap="none" anchor="ctr"/>
            <a:lstStyle/>
            <a:p>
              <a:endParaRPr lang="zh-CN" altLang="en-US"/>
            </a:p>
          </p:txBody>
        </p:sp>
        <p:sp>
          <p:nvSpPr>
            <p:cNvPr id="20494" name="Oval 11"/>
            <p:cNvSpPr>
              <a:spLocks noChangeArrowheads="1"/>
            </p:cNvSpPr>
            <p:nvPr/>
          </p:nvSpPr>
          <p:spPr bwMode="auto">
            <a:xfrm>
              <a:off x="826" y="1271"/>
              <a:ext cx="32" cy="35"/>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495" name="Line 12"/>
            <p:cNvSpPr>
              <a:spLocks noChangeShapeType="1"/>
            </p:cNvSpPr>
            <p:nvPr/>
          </p:nvSpPr>
          <p:spPr bwMode="auto">
            <a:xfrm flipV="1">
              <a:off x="858" y="2141"/>
              <a:ext cx="377" cy="0"/>
            </a:xfrm>
            <a:prstGeom prst="line">
              <a:avLst/>
            </a:prstGeom>
            <a:noFill/>
            <a:ln w="38100">
              <a:solidFill>
                <a:schemeClr val="tx1"/>
              </a:solidFill>
              <a:round/>
            </a:ln>
          </p:spPr>
          <p:txBody>
            <a:bodyPr wrap="none" anchor="ctr"/>
            <a:lstStyle/>
            <a:p>
              <a:endParaRPr lang="zh-CN" altLang="en-US"/>
            </a:p>
          </p:txBody>
        </p:sp>
        <p:sp>
          <p:nvSpPr>
            <p:cNvPr id="20496" name="Line 13"/>
            <p:cNvSpPr>
              <a:spLocks noChangeShapeType="1"/>
            </p:cNvSpPr>
            <p:nvPr/>
          </p:nvSpPr>
          <p:spPr bwMode="auto">
            <a:xfrm flipV="1">
              <a:off x="1235" y="1969"/>
              <a:ext cx="0" cy="172"/>
            </a:xfrm>
            <a:prstGeom prst="line">
              <a:avLst/>
            </a:prstGeom>
            <a:noFill/>
            <a:ln w="38100">
              <a:solidFill>
                <a:schemeClr val="tx1"/>
              </a:solidFill>
              <a:round/>
            </a:ln>
          </p:spPr>
          <p:txBody>
            <a:bodyPr wrap="none" anchor="ctr"/>
            <a:lstStyle/>
            <a:p>
              <a:endParaRPr lang="zh-CN" altLang="en-US"/>
            </a:p>
          </p:txBody>
        </p:sp>
        <p:sp>
          <p:nvSpPr>
            <p:cNvPr id="20497" name="Oval 14"/>
            <p:cNvSpPr>
              <a:spLocks noChangeArrowheads="1"/>
            </p:cNvSpPr>
            <p:nvPr/>
          </p:nvSpPr>
          <p:spPr bwMode="auto">
            <a:xfrm flipV="1">
              <a:off x="826" y="2122"/>
              <a:ext cx="32" cy="35"/>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498" name="Line 15"/>
            <p:cNvSpPr>
              <a:spLocks noChangeShapeType="1"/>
            </p:cNvSpPr>
            <p:nvPr/>
          </p:nvSpPr>
          <p:spPr bwMode="auto">
            <a:xfrm>
              <a:off x="1331" y="1288"/>
              <a:ext cx="0" cy="853"/>
            </a:xfrm>
            <a:prstGeom prst="line">
              <a:avLst/>
            </a:prstGeom>
            <a:noFill/>
            <a:ln w="38100">
              <a:solidFill>
                <a:schemeClr val="tx1"/>
              </a:solidFill>
              <a:round/>
            </a:ln>
          </p:spPr>
          <p:txBody>
            <a:bodyPr wrap="none" anchor="ctr"/>
            <a:lstStyle/>
            <a:p>
              <a:endParaRPr lang="zh-CN" altLang="en-US"/>
            </a:p>
          </p:txBody>
        </p:sp>
        <p:sp>
          <p:nvSpPr>
            <p:cNvPr id="20499" name="Freeform 16"/>
            <p:cNvSpPr/>
            <p:nvPr/>
          </p:nvSpPr>
          <p:spPr bwMode="auto">
            <a:xfrm flipH="1">
              <a:off x="1374" y="1458"/>
              <a:ext cx="63" cy="512"/>
            </a:xfrm>
            <a:custGeom>
              <a:avLst/>
              <a:gdLst>
                <a:gd name="T0" fmla="*/ 0 w 96"/>
                <a:gd name="T1" fmla="*/ 0 h 384"/>
                <a:gd name="T2" fmla="*/ 27 w 96"/>
                <a:gd name="T3" fmla="*/ 113 h 384"/>
                <a:gd name="T4" fmla="*/ 0 w 96"/>
                <a:gd name="T5" fmla="*/ 228 h 384"/>
                <a:gd name="T6" fmla="*/ 27 w 96"/>
                <a:gd name="T7" fmla="*/ 341 h 384"/>
                <a:gd name="T8" fmla="*/ 0 w 96"/>
                <a:gd name="T9" fmla="*/ 455 h 384"/>
                <a:gd name="T10" fmla="*/ 27 w 96"/>
                <a:gd name="T11" fmla="*/ 569 h 384"/>
                <a:gd name="T12" fmla="*/ 0 w 96"/>
                <a:gd name="T13" fmla="*/ 683 h 384"/>
                <a:gd name="T14" fmla="*/ 27 w 96"/>
                <a:gd name="T15" fmla="*/ 796 h 384"/>
                <a:gd name="T16" fmla="*/ 0 w 96"/>
                <a:gd name="T17" fmla="*/ 911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384"/>
                <a:gd name="T29" fmla="*/ 96 w 96"/>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384">
                  <a:moveTo>
                    <a:pt x="0" y="0"/>
                  </a:moveTo>
                  <a:cubicBezTo>
                    <a:pt x="48" y="16"/>
                    <a:pt x="96" y="32"/>
                    <a:pt x="96" y="48"/>
                  </a:cubicBezTo>
                  <a:cubicBezTo>
                    <a:pt x="96" y="64"/>
                    <a:pt x="0" y="80"/>
                    <a:pt x="0" y="96"/>
                  </a:cubicBezTo>
                  <a:cubicBezTo>
                    <a:pt x="0" y="112"/>
                    <a:pt x="96" y="128"/>
                    <a:pt x="96" y="144"/>
                  </a:cubicBezTo>
                  <a:cubicBezTo>
                    <a:pt x="96" y="160"/>
                    <a:pt x="0" y="176"/>
                    <a:pt x="0" y="192"/>
                  </a:cubicBezTo>
                  <a:cubicBezTo>
                    <a:pt x="0" y="208"/>
                    <a:pt x="96" y="224"/>
                    <a:pt x="96" y="240"/>
                  </a:cubicBezTo>
                  <a:cubicBezTo>
                    <a:pt x="96" y="256"/>
                    <a:pt x="0" y="272"/>
                    <a:pt x="0" y="288"/>
                  </a:cubicBezTo>
                  <a:cubicBezTo>
                    <a:pt x="0" y="304"/>
                    <a:pt x="96" y="320"/>
                    <a:pt x="96" y="336"/>
                  </a:cubicBezTo>
                  <a:cubicBezTo>
                    <a:pt x="96" y="352"/>
                    <a:pt x="16" y="376"/>
                    <a:pt x="0" y="384"/>
                  </a:cubicBezTo>
                </a:path>
              </a:pathLst>
            </a:cu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500" name="Line 17"/>
            <p:cNvSpPr>
              <a:spLocks noChangeShapeType="1"/>
            </p:cNvSpPr>
            <p:nvPr/>
          </p:nvSpPr>
          <p:spPr bwMode="auto">
            <a:xfrm flipH="1">
              <a:off x="1437" y="1288"/>
              <a:ext cx="0" cy="170"/>
            </a:xfrm>
            <a:prstGeom prst="line">
              <a:avLst/>
            </a:prstGeom>
            <a:noFill/>
            <a:ln w="38100">
              <a:solidFill>
                <a:schemeClr val="tx1"/>
              </a:solidFill>
              <a:round/>
            </a:ln>
          </p:spPr>
          <p:txBody>
            <a:bodyPr wrap="none" anchor="ctr"/>
            <a:lstStyle/>
            <a:p>
              <a:endParaRPr lang="zh-CN" altLang="en-US"/>
            </a:p>
          </p:txBody>
        </p:sp>
        <p:sp>
          <p:nvSpPr>
            <p:cNvPr id="20501" name="Line 18"/>
            <p:cNvSpPr>
              <a:spLocks noChangeShapeType="1"/>
            </p:cNvSpPr>
            <p:nvPr/>
          </p:nvSpPr>
          <p:spPr bwMode="auto">
            <a:xfrm flipH="1" flipV="1">
              <a:off x="1437" y="1970"/>
              <a:ext cx="0" cy="171"/>
            </a:xfrm>
            <a:prstGeom prst="line">
              <a:avLst/>
            </a:prstGeom>
            <a:noFill/>
            <a:ln w="38100">
              <a:solidFill>
                <a:schemeClr val="tx1"/>
              </a:solidFill>
              <a:round/>
            </a:ln>
          </p:spPr>
          <p:txBody>
            <a:bodyPr wrap="none" anchor="ctr"/>
            <a:lstStyle/>
            <a:p>
              <a:endParaRPr lang="zh-CN" altLang="en-US"/>
            </a:p>
          </p:txBody>
        </p:sp>
        <p:sp>
          <p:nvSpPr>
            <p:cNvPr id="20502" name="Line 19"/>
            <p:cNvSpPr>
              <a:spLocks noChangeShapeType="1"/>
            </p:cNvSpPr>
            <p:nvPr/>
          </p:nvSpPr>
          <p:spPr bwMode="auto">
            <a:xfrm>
              <a:off x="1437" y="1288"/>
              <a:ext cx="722" cy="0"/>
            </a:xfrm>
            <a:prstGeom prst="line">
              <a:avLst/>
            </a:prstGeom>
            <a:noFill/>
            <a:ln w="38100">
              <a:solidFill>
                <a:schemeClr val="tx1"/>
              </a:solidFill>
              <a:round/>
            </a:ln>
          </p:spPr>
          <p:txBody>
            <a:bodyPr wrap="none" anchor="ctr"/>
            <a:lstStyle/>
            <a:p>
              <a:endParaRPr lang="zh-CN" altLang="en-US"/>
            </a:p>
          </p:txBody>
        </p:sp>
        <p:sp>
          <p:nvSpPr>
            <p:cNvPr id="20503" name="Line 20"/>
            <p:cNvSpPr>
              <a:spLocks noChangeShapeType="1"/>
            </p:cNvSpPr>
            <p:nvPr/>
          </p:nvSpPr>
          <p:spPr bwMode="auto">
            <a:xfrm>
              <a:off x="2159" y="2072"/>
              <a:ext cx="0" cy="82"/>
            </a:xfrm>
            <a:prstGeom prst="line">
              <a:avLst/>
            </a:prstGeom>
            <a:noFill/>
            <a:ln w="38100">
              <a:solidFill>
                <a:schemeClr val="tx1"/>
              </a:solidFill>
              <a:round/>
            </a:ln>
          </p:spPr>
          <p:txBody>
            <a:bodyPr wrap="none" anchor="ctr"/>
            <a:lstStyle/>
            <a:p>
              <a:endParaRPr lang="zh-CN" altLang="en-US"/>
            </a:p>
          </p:txBody>
        </p:sp>
        <p:sp>
          <p:nvSpPr>
            <p:cNvPr id="20504" name="Rectangle 21"/>
            <p:cNvSpPr>
              <a:spLocks noChangeArrowheads="1"/>
            </p:cNvSpPr>
            <p:nvPr/>
          </p:nvSpPr>
          <p:spPr bwMode="auto">
            <a:xfrm rot="2700000">
              <a:off x="1921" y="1511"/>
              <a:ext cx="476" cy="440"/>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505" name="Line 22"/>
            <p:cNvSpPr>
              <a:spLocks noChangeShapeType="1"/>
            </p:cNvSpPr>
            <p:nvPr/>
          </p:nvSpPr>
          <p:spPr bwMode="auto">
            <a:xfrm>
              <a:off x="1437" y="2141"/>
              <a:ext cx="722" cy="0"/>
            </a:xfrm>
            <a:prstGeom prst="line">
              <a:avLst/>
            </a:prstGeom>
            <a:noFill/>
            <a:ln w="38100">
              <a:solidFill>
                <a:schemeClr val="tx1"/>
              </a:solidFill>
              <a:round/>
            </a:ln>
          </p:spPr>
          <p:txBody>
            <a:bodyPr wrap="none" anchor="ctr"/>
            <a:lstStyle/>
            <a:p>
              <a:endParaRPr lang="zh-CN" altLang="en-US"/>
            </a:p>
          </p:txBody>
        </p:sp>
        <p:sp>
          <p:nvSpPr>
            <p:cNvPr id="20506" name="Line 23"/>
            <p:cNvSpPr>
              <a:spLocks noChangeShapeType="1"/>
            </p:cNvSpPr>
            <p:nvPr/>
          </p:nvSpPr>
          <p:spPr bwMode="auto">
            <a:xfrm>
              <a:off x="2159" y="1288"/>
              <a:ext cx="0" cy="125"/>
            </a:xfrm>
            <a:prstGeom prst="line">
              <a:avLst/>
            </a:prstGeom>
            <a:noFill/>
            <a:ln w="38100">
              <a:solidFill>
                <a:schemeClr val="tx1"/>
              </a:solidFill>
              <a:round/>
            </a:ln>
          </p:spPr>
          <p:txBody>
            <a:bodyPr wrap="none" anchor="ctr"/>
            <a:lstStyle/>
            <a:p>
              <a:endParaRPr lang="zh-CN" altLang="en-US"/>
            </a:p>
          </p:txBody>
        </p:sp>
        <p:sp>
          <p:nvSpPr>
            <p:cNvPr id="20507" name="Line 24"/>
            <p:cNvSpPr>
              <a:spLocks noChangeShapeType="1"/>
            </p:cNvSpPr>
            <p:nvPr/>
          </p:nvSpPr>
          <p:spPr bwMode="auto">
            <a:xfrm>
              <a:off x="1981" y="1716"/>
              <a:ext cx="366" cy="0"/>
            </a:xfrm>
            <a:prstGeom prst="line">
              <a:avLst/>
            </a:prstGeom>
            <a:noFill/>
            <a:ln w="38100">
              <a:solidFill>
                <a:schemeClr val="tx1"/>
              </a:solidFill>
              <a:round/>
            </a:ln>
          </p:spPr>
          <p:txBody>
            <a:bodyPr wrap="none" anchor="ctr"/>
            <a:lstStyle/>
            <a:p>
              <a:endParaRPr lang="zh-CN" altLang="en-US"/>
            </a:p>
          </p:txBody>
        </p:sp>
        <p:sp>
          <p:nvSpPr>
            <p:cNvPr id="20508" name="Line 25"/>
            <p:cNvSpPr>
              <a:spLocks noChangeShapeType="1"/>
            </p:cNvSpPr>
            <p:nvPr/>
          </p:nvSpPr>
          <p:spPr bwMode="auto">
            <a:xfrm>
              <a:off x="2248" y="1613"/>
              <a:ext cx="0" cy="227"/>
            </a:xfrm>
            <a:prstGeom prst="line">
              <a:avLst/>
            </a:prstGeom>
            <a:noFill/>
            <a:ln w="38100">
              <a:solidFill>
                <a:schemeClr val="tx1"/>
              </a:solidFill>
              <a:round/>
            </a:ln>
          </p:spPr>
          <p:txBody>
            <a:bodyPr wrap="none" anchor="ctr"/>
            <a:lstStyle/>
            <a:p>
              <a:endParaRPr lang="zh-CN" altLang="en-US"/>
            </a:p>
          </p:txBody>
        </p:sp>
        <p:sp>
          <p:nvSpPr>
            <p:cNvPr id="20509" name="AutoShape 26"/>
            <p:cNvSpPr>
              <a:spLocks noChangeArrowheads="1"/>
            </p:cNvSpPr>
            <p:nvPr/>
          </p:nvSpPr>
          <p:spPr bwMode="auto">
            <a:xfrm rot="5400000">
              <a:off x="2042" y="1632"/>
              <a:ext cx="227" cy="163"/>
            </a:xfrm>
            <a:prstGeom prst="triangle">
              <a:avLst>
                <a:gd name="adj" fmla="val 50000"/>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510" name="Line 27"/>
            <p:cNvSpPr>
              <a:spLocks noChangeShapeType="1"/>
            </p:cNvSpPr>
            <p:nvPr/>
          </p:nvSpPr>
          <p:spPr bwMode="auto">
            <a:xfrm>
              <a:off x="1844" y="1731"/>
              <a:ext cx="0" cy="512"/>
            </a:xfrm>
            <a:prstGeom prst="line">
              <a:avLst/>
            </a:prstGeom>
            <a:noFill/>
            <a:ln w="38100">
              <a:solidFill>
                <a:schemeClr val="tx1"/>
              </a:solidFill>
              <a:round/>
            </a:ln>
          </p:spPr>
          <p:txBody>
            <a:bodyPr wrap="none" anchor="ctr"/>
            <a:lstStyle/>
            <a:p>
              <a:endParaRPr lang="zh-CN" altLang="en-US"/>
            </a:p>
          </p:txBody>
        </p:sp>
        <p:sp>
          <p:nvSpPr>
            <p:cNvPr id="20511" name="Line 28"/>
            <p:cNvSpPr>
              <a:spLocks noChangeShapeType="1"/>
            </p:cNvSpPr>
            <p:nvPr/>
          </p:nvSpPr>
          <p:spPr bwMode="auto">
            <a:xfrm flipV="1">
              <a:off x="1833" y="2235"/>
              <a:ext cx="1553" cy="0"/>
            </a:xfrm>
            <a:prstGeom prst="line">
              <a:avLst/>
            </a:prstGeom>
            <a:noFill/>
            <a:ln w="38100">
              <a:solidFill>
                <a:schemeClr val="tx1"/>
              </a:solidFill>
              <a:round/>
            </a:ln>
          </p:spPr>
          <p:txBody>
            <a:bodyPr wrap="none" anchor="ctr"/>
            <a:lstStyle/>
            <a:p>
              <a:endParaRPr lang="zh-CN" altLang="en-US"/>
            </a:p>
          </p:txBody>
        </p:sp>
        <p:sp>
          <p:nvSpPr>
            <p:cNvPr id="20512" name="Line 29"/>
            <p:cNvSpPr>
              <a:spLocks noChangeShapeType="1"/>
            </p:cNvSpPr>
            <p:nvPr/>
          </p:nvSpPr>
          <p:spPr bwMode="auto">
            <a:xfrm>
              <a:off x="2473" y="1731"/>
              <a:ext cx="104" cy="0"/>
            </a:xfrm>
            <a:prstGeom prst="line">
              <a:avLst/>
            </a:prstGeom>
            <a:noFill/>
            <a:ln w="38100">
              <a:solidFill>
                <a:schemeClr val="tx1"/>
              </a:solidFill>
              <a:round/>
            </a:ln>
          </p:spPr>
          <p:txBody>
            <a:bodyPr wrap="none" anchor="ctr"/>
            <a:lstStyle/>
            <a:p>
              <a:endParaRPr lang="zh-CN" altLang="en-US"/>
            </a:p>
          </p:txBody>
        </p:sp>
        <p:sp>
          <p:nvSpPr>
            <p:cNvPr id="20513" name="Line 30"/>
            <p:cNvSpPr>
              <a:spLocks noChangeShapeType="1"/>
            </p:cNvSpPr>
            <p:nvPr/>
          </p:nvSpPr>
          <p:spPr bwMode="auto">
            <a:xfrm flipV="1">
              <a:off x="2567" y="1288"/>
              <a:ext cx="0" cy="443"/>
            </a:xfrm>
            <a:prstGeom prst="line">
              <a:avLst/>
            </a:prstGeom>
            <a:noFill/>
            <a:ln w="38100">
              <a:solidFill>
                <a:schemeClr val="tx1"/>
              </a:solidFill>
              <a:round/>
            </a:ln>
          </p:spPr>
          <p:txBody>
            <a:bodyPr wrap="none" anchor="ctr"/>
            <a:lstStyle/>
            <a:p>
              <a:endParaRPr lang="zh-CN" altLang="en-US"/>
            </a:p>
          </p:txBody>
        </p:sp>
        <p:sp>
          <p:nvSpPr>
            <p:cNvPr id="20514" name="Rectangle 31"/>
            <p:cNvSpPr>
              <a:spLocks noChangeArrowheads="1"/>
            </p:cNvSpPr>
            <p:nvPr/>
          </p:nvSpPr>
          <p:spPr bwMode="auto">
            <a:xfrm>
              <a:off x="3338" y="1629"/>
              <a:ext cx="82" cy="272"/>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515" name="Line 32"/>
            <p:cNvSpPr>
              <a:spLocks noChangeShapeType="1"/>
            </p:cNvSpPr>
            <p:nvPr/>
          </p:nvSpPr>
          <p:spPr bwMode="auto">
            <a:xfrm flipV="1">
              <a:off x="3378" y="1288"/>
              <a:ext cx="0" cy="341"/>
            </a:xfrm>
            <a:prstGeom prst="line">
              <a:avLst/>
            </a:prstGeom>
            <a:noFill/>
            <a:ln w="38100">
              <a:solidFill>
                <a:schemeClr val="tx1"/>
              </a:solidFill>
              <a:round/>
            </a:ln>
          </p:spPr>
          <p:txBody>
            <a:bodyPr wrap="none" anchor="ctr"/>
            <a:lstStyle/>
            <a:p>
              <a:endParaRPr lang="zh-CN" altLang="en-US"/>
            </a:p>
          </p:txBody>
        </p:sp>
        <p:sp>
          <p:nvSpPr>
            <p:cNvPr id="20516" name="Line 33"/>
            <p:cNvSpPr>
              <a:spLocks noChangeShapeType="1"/>
            </p:cNvSpPr>
            <p:nvPr/>
          </p:nvSpPr>
          <p:spPr bwMode="auto">
            <a:xfrm>
              <a:off x="3378" y="1901"/>
              <a:ext cx="0" cy="342"/>
            </a:xfrm>
            <a:prstGeom prst="line">
              <a:avLst/>
            </a:prstGeom>
            <a:noFill/>
            <a:ln w="38100">
              <a:solidFill>
                <a:schemeClr val="tx1"/>
              </a:solidFill>
              <a:round/>
            </a:ln>
          </p:spPr>
          <p:txBody>
            <a:bodyPr wrap="none" anchor="ctr"/>
            <a:lstStyle/>
            <a:p>
              <a:endParaRPr lang="zh-CN" altLang="en-US"/>
            </a:p>
          </p:txBody>
        </p:sp>
        <p:sp>
          <p:nvSpPr>
            <p:cNvPr id="20517" name="Text Box 34"/>
            <p:cNvSpPr txBox="1">
              <a:spLocks noChangeArrowheads="1"/>
            </p:cNvSpPr>
            <p:nvPr/>
          </p:nvSpPr>
          <p:spPr bwMode="auto">
            <a:xfrm>
              <a:off x="1357" y="1552"/>
              <a:ext cx="329" cy="327"/>
            </a:xfrm>
            <a:prstGeom prst="rect">
              <a:avLst/>
            </a:prstGeom>
            <a:noFill/>
            <a:ln w="38100">
              <a:noFill/>
              <a:miter lim="800000"/>
            </a:ln>
          </p:spPr>
          <p:txBody>
            <a:bodyPr>
              <a:spAutoFit/>
            </a:bodyPr>
            <a:lstStyle/>
            <a:p>
              <a:r>
                <a:rPr lang="en-US" altLang="zh-CN" sz="2800" b="1" i="1">
                  <a:solidFill>
                    <a:srgbClr val="FF0000"/>
                  </a:solidFill>
                  <a:latin typeface="Franklin Gothic Book" panose="020B0503020102020204" pitchFamily="34" charset="0"/>
                  <a:ea typeface="楷体_GB2312" pitchFamily="49" charset="-122"/>
                </a:rPr>
                <a:t> u</a:t>
              </a:r>
              <a:endParaRPr lang="en-US" altLang="zh-CN" sz="2800" b="1">
                <a:solidFill>
                  <a:srgbClr val="FF0000"/>
                </a:solidFill>
                <a:latin typeface="Franklin Gothic Book" panose="020B0503020102020204" pitchFamily="34" charset="0"/>
                <a:ea typeface="楷体_GB2312" pitchFamily="49" charset="-122"/>
              </a:endParaRPr>
            </a:p>
          </p:txBody>
        </p:sp>
        <p:sp>
          <p:nvSpPr>
            <p:cNvPr id="20518" name="Text Box 35"/>
            <p:cNvSpPr txBox="1">
              <a:spLocks noChangeArrowheads="1"/>
            </p:cNvSpPr>
            <p:nvPr/>
          </p:nvSpPr>
          <p:spPr bwMode="auto">
            <a:xfrm>
              <a:off x="3048" y="1648"/>
              <a:ext cx="430" cy="288"/>
            </a:xfrm>
            <a:prstGeom prst="rect">
              <a:avLst/>
            </a:prstGeom>
            <a:noFill/>
            <a:ln w="38100">
              <a:noFill/>
              <a:miter lim="800000"/>
            </a:ln>
          </p:spPr>
          <p:txBody>
            <a:bodyPr>
              <a:spAutoFit/>
            </a:bodyPr>
            <a:lstStyle/>
            <a:p>
              <a:r>
                <a:rPr lang="en-US" altLang="zh-CN" b="1" i="1">
                  <a:latin typeface="Franklin Gothic Book" panose="020B0503020102020204" pitchFamily="34" charset="0"/>
                  <a:ea typeface="楷体_GB2312" pitchFamily="49" charset="-122"/>
                </a:rPr>
                <a:t>R</a:t>
              </a:r>
              <a:r>
                <a:rPr lang="en-US" altLang="zh-CN" b="1" baseline="-25000">
                  <a:latin typeface="Franklin Gothic Book" panose="020B0503020102020204" pitchFamily="34" charset="0"/>
                  <a:ea typeface="楷体_GB2312" pitchFamily="49" charset="-122"/>
                </a:rPr>
                <a:t>L</a:t>
              </a:r>
              <a:endParaRPr lang="en-US" altLang="zh-CN" b="1">
                <a:latin typeface="Franklin Gothic Book" panose="020B0503020102020204" pitchFamily="34" charset="0"/>
                <a:ea typeface="楷体_GB2312" pitchFamily="49" charset="-122"/>
              </a:endParaRPr>
            </a:p>
          </p:txBody>
        </p:sp>
        <p:sp>
          <p:nvSpPr>
            <p:cNvPr id="20519" name="Text Box 36"/>
            <p:cNvSpPr txBox="1">
              <a:spLocks noChangeArrowheads="1"/>
            </p:cNvSpPr>
            <p:nvPr/>
          </p:nvSpPr>
          <p:spPr bwMode="auto">
            <a:xfrm>
              <a:off x="3432" y="1600"/>
              <a:ext cx="323" cy="327"/>
            </a:xfrm>
            <a:prstGeom prst="rect">
              <a:avLst/>
            </a:prstGeom>
            <a:noFill/>
            <a:ln w="9525">
              <a:noFill/>
              <a:miter lim="800000"/>
            </a:ln>
          </p:spPr>
          <p:txBody>
            <a:bodyPr>
              <a:spAutoFit/>
            </a:bodyPr>
            <a:lstStyle/>
            <a:p>
              <a:pPr>
                <a:spcBef>
                  <a:spcPct val="50000"/>
                </a:spcBef>
              </a:pPr>
              <a:r>
                <a:rPr lang="en-US" altLang="zh-CN" sz="2800" b="1" i="1">
                  <a:solidFill>
                    <a:srgbClr val="FF0000"/>
                  </a:solidFill>
                  <a:latin typeface="Franklin Gothic Book" panose="020B0503020102020204" pitchFamily="34" charset="0"/>
                  <a:ea typeface="楷体_GB2312" pitchFamily="49" charset="-122"/>
                </a:rPr>
                <a:t>u</a:t>
              </a:r>
              <a:r>
                <a:rPr lang="en-US" altLang="zh-CN" sz="2800" b="1" baseline="-25000">
                  <a:solidFill>
                    <a:srgbClr val="FF0000"/>
                  </a:solidFill>
                  <a:latin typeface="Franklin Gothic Book" panose="020B0503020102020204" pitchFamily="34" charset="0"/>
                  <a:ea typeface="楷体_GB2312" pitchFamily="49" charset="-122"/>
                </a:rPr>
                <a:t>o</a:t>
              </a:r>
              <a:endParaRPr lang="en-US" altLang="zh-CN" sz="2800" b="1">
                <a:solidFill>
                  <a:srgbClr val="FF0000"/>
                </a:solidFill>
                <a:latin typeface="Franklin Gothic Book" panose="020B0503020102020204" pitchFamily="34" charset="0"/>
                <a:ea typeface="楷体_GB2312" pitchFamily="49" charset="-122"/>
              </a:endParaRPr>
            </a:p>
          </p:txBody>
        </p:sp>
        <p:sp>
          <p:nvSpPr>
            <p:cNvPr id="20520" name="Rectangle 37"/>
            <p:cNvSpPr>
              <a:spLocks noChangeArrowheads="1"/>
            </p:cNvSpPr>
            <p:nvPr/>
          </p:nvSpPr>
          <p:spPr bwMode="auto">
            <a:xfrm>
              <a:off x="1425" y="1312"/>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0521" name="Rectangle 38"/>
            <p:cNvSpPr>
              <a:spLocks noChangeArrowheads="1"/>
            </p:cNvSpPr>
            <p:nvPr/>
          </p:nvSpPr>
          <p:spPr bwMode="auto">
            <a:xfrm>
              <a:off x="3406" y="1360"/>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0522" name="Rectangle 39"/>
            <p:cNvSpPr>
              <a:spLocks noChangeArrowheads="1"/>
            </p:cNvSpPr>
            <p:nvPr/>
          </p:nvSpPr>
          <p:spPr bwMode="auto">
            <a:xfrm>
              <a:off x="1392" y="1801"/>
              <a:ext cx="337" cy="327"/>
            </a:xfrm>
            <a:prstGeom prst="rect">
              <a:avLst/>
            </a:prstGeom>
            <a:noFill/>
            <a:ln w="9525">
              <a:noFill/>
              <a:miter lim="800000"/>
            </a:ln>
          </p:spPr>
          <p:txBody>
            <a:bodyPr>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0523" name="Rectangle 40"/>
            <p:cNvSpPr>
              <a:spLocks noChangeArrowheads="1"/>
            </p:cNvSpPr>
            <p:nvPr/>
          </p:nvSpPr>
          <p:spPr bwMode="auto">
            <a:xfrm>
              <a:off x="3432" y="1840"/>
              <a:ext cx="228"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0524" name="Text Box 41"/>
            <p:cNvSpPr txBox="1">
              <a:spLocks noChangeArrowheads="1"/>
            </p:cNvSpPr>
            <p:nvPr/>
          </p:nvSpPr>
          <p:spPr bwMode="auto">
            <a:xfrm>
              <a:off x="720" y="1475"/>
              <a:ext cx="249" cy="365"/>
            </a:xfrm>
            <a:prstGeom prst="rect">
              <a:avLst/>
            </a:prstGeom>
            <a:noFill/>
            <a:ln w="9525">
              <a:noFill/>
              <a:miter lim="800000"/>
            </a:ln>
          </p:spPr>
          <p:txBody>
            <a:bodyPr wrap="none">
              <a:spAutoFit/>
            </a:bodyPr>
            <a:lstStyle/>
            <a:p>
              <a:pPr algn="ctr">
                <a:spcBef>
                  <a:spcPct val="50000"/>
                </a:spcBef>
              </a:pPr>
              <a:r>
                <a:rPr lang="en-US" altLang="zh-CN" sz="3200" b="1">
                  <a:latin typeface="Franklin Gothic Book" panose="020B0503020102020204" pitchFamily="34" charset="0"/>
                  <a:ea typeface="楷体_GB2312" pitchFamily="49" charset="-122"/>
                </a:rPr>
                <a:t>~</a:t>
              </a:r>
              <a:endParaRPr lang="en-US" altLang="zh-CN" sz="3200" b="1">
                <a:latin typeface="Franklin Gothic Book" panose="020B0503020102020204" pitchFamily="34" charset="0"/>
                <a:ea typeface="楷体_GB2312" pitchFamily="49" charset="-122"/>
              </a:endParaRPr>
            </a:p>
          </p:txBody>
        </p:sp>
        <p:grpSp>
          <p:nvGrpSpPr>
            <p:cNvPr id="3" name="Group 42"/>
            <p:cNvGrpSpPr/>
            <p:nvPr/>
          </p:nvGrpSpPr>
          <p:grpSpPr bwMode="auto">
            <a:xfrm>
              <a:off x="2684" y="1293"/>
              <a:ext cx="164" cy="963"/>
              <a:chOff x="3662" y="1048"/>
              <a:chExt cx="288" cy="1104"/>
            </a:xfrm>
          </p:grpSpPr>
          <p:sp>
            <p:nvSpPr>
              <p:cNvPr id="20528" name="Line 43"/>
              <p:cNvSpPr>
                <a:spLocks noChangeShapeType="1"/>
              </p:cNvSpPr>
              <p:nvPr/>
            </p:nvSpPr>
            <p:spPr bwMode="auto">
              <a:xfrm>
                <a:off x="3806" y="1048"/>
                <a:ext cx="0" cy="480"/>
              </a:xfrm>
              <a:prstGeom prst="line">
                <a:avLst/>
              </a:prstGeom>
              <a:noFill/>
              <a:ln w="38100">
                <a:solidFill>
                  <a:schemeClr val="tx1"/>
                </a:solidFill>
                <a:round/>
              </a:ln>
            </p:spPr>
            <p:txBody>
              <a:bodyPr wrap="none" anchor="ctr"/>
              <a:lstStyle/>
              <a:p>
                <a:endParaRPr lang="zh-CN" altLang="en-US"/>
              </a:p>
            </p:txBody>
          </p:sp>
          <p:sp>
            <p:nvSpPr>
              <p:cNvPr id="20529" name="Line 44"/>
              <p:cNvSpPr>
                <a:spLocks noChangeShapeType="1"/>
              </p:cNvSpPr>
              <p:nvPr/>
            </p:nvSpPr>
            <p:spPr bwMode="auto">
              <a:xfrm>
                <a:off x="3806" y="1624"/>
                <a:ext cx="0" cy="528"/>
              </a:xfrm>
              <a:prstGeom prst="line">
                <a:avLst/>
              </a:prstGeom>
              <a:noFill/>
              <a:ln w="38100">
                <a:solidFill>
                  <a:schemeClr val="tx1"/>
                </a:solidFill>
                <a:round/>
              </a:ln>
            </p:spPr>
            <p:txBody>
              <a:bodyPr wrap="none" anchor="ctr"/>
              <a:lstStyle/>
              <a:p>
                <a:endParaRPr lang="zh-CN" altLang="en-US"/>
              </a:p>
            </p:txBody>
          </p:sp>
          <p:sp>
            <p:nvSpPr>
              <p:cNvPr id="20530" name="Line 45"/>
              <p:cNvSpPr>
                <a:spLocks noChangeShapeType="1"/>
              </p:cNvSpPr>
              <p:nvPr/>
            </p:nvSpPr>
            <p:spPr bwMode="auto">
              <a:xfrm>
                <a:off x="3662" y="1528"/>
                <a:ext cx="288" cy="0"/>
              </a:xfrm>
              <a:prstGeom prst="line">
                <a:avLst/>
              </a:prstGeom>
              <a:noFill/>
              <a:ln w="38100">
                <a:solidFill>
                  <a:schemeClr val="tx1"/>
                </a:solidFill>
                <a:round/>
              </a:ln>
            </p:spPr>
            <p:txBody>
              <a:bodyPr wrap="none" anchor="ctr"/>
              <a:lstStyle/>
              <a:p>
                <a:endParaRPr lang="zh-CN" altLang="en-US"/>
              </a:p>
            </p:txBody>
          </p:sp>
          <p:sp>
            <p:nvSpPr>
              <p:cNvPr id="20531" name="Line 46"/>
              <p:cNvSpPr>
                <a:spLocks noChangeShapeType="1"/>
              </p:cNvSpPr>
              <p:nvPr/>
            </p:nvSpPr>
            <p:spPr bwMode="auto">
              <a:xfrm>
                <a:off x="3662" y="1624"/>
                <a:ext cx="288" cy="0"/>
              </a:xfrm>
              <a:prstGeom prst="line">
                <a:avLst/>
              </a:prstGeom>
              <a:noFill/>
              <a:ln w="38100">
                <a:solidFill>
                  <a:schemeClr val="tx1"/>
                </a:solidFill>
                <a:round/>
              </a:ln>
            </p:spPr>
            <p:txBody>
              <a:bodyPr wrap="none" anchor="ctr"/>
              <a:lstStyle/>
              <a:p>
                <a:endParaRPr lang="zh-CN" altLang="en-US"/>
              </a:p>
            </p:txBody>
          </p:sp>
        </p:grpSp>
        <p:sp>
          <p:nvSpPr>
            <p:cNvPr id="20526" name="Text Box 47"/>
            <p:cNvSpPr txBox="1">
              <a:spLocks noChangeArrowheads="1"/>
            </p:cNvSpPr>
            <p:nvPr/>
          </p:nvSpPr>
          <p:spPr bwMode="auto">
            <a:xfrm>
              <a:off x="2761" y="1437"/>
              <a:ext cx="244" cy="327"/>
            </a:xfrm>
            <a:prstGeom prst="rect">
              <a:avLst/>
            </a:prstGeom>
            <a:noFill/>
            <a:ln w="9525">
              <a:noFill/>
              <a:miter lim="800000"/>
            </a:ln>
          </p:spPr>
          <p:txBody>
            <a:bodyPr wrap="none">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20527" name="Text Box 48"/>
            <p:cNvSpPr txBox="1">
              <a:spLocks noChangeArrowheads="1"/>
            </p:cNvSpPr>
            <p:nvPr/>
          </p:nvSpPr>
          <p:spPr bwMode="auto">
            <a:xfrm>
              <a:off x="2833" y="1632"/>
              <a:ext cx="244" cy="288"/>
            </a:xfrm>
            <a:prstGeom prst="rect">
              <a:avLst/>
            </a:prstGeom>
            <a:noFill/>
            <a:ln w="9525">
              <a:noFill/>
              <a:miter lim="800000"/>
            </a:ln>
          </p:spPr>
          <p:txBody>
            <a:bodyPr wrap="none">
              <a:spAutoFit/>
            </a:bodyPr>
            <a:lstStyle/>
            <a:p>
              <a:pPr>
                <a:spcBef>
                  <a:spcPct val="50000"/>
                </a:spcBef>
              </a:pPr>
              <a:r>
                <a:rPr lang="en-US" altLang="zh-CN" b="1" i="1">
                  <a:latin typeface="Franklin Gothic Book" panose="020B0503020102020204" pitchFamily="34" charset="0"/>
                  <a:ea typeface="华文楷体" panose="02010600040101010101" pitchFamily="2" charset="-122"/>
                </a:rPr>
                <a:t>C</a:t>
              </a:r>
              <a:endParaRPr lang="en-US" altLang="zh-CN" b="1">
                <a:latin typeface="Franklin Gothic Book" panose="020B0503020102020204" pitchFamily="34" charset="0"/>
                <a:ea typeface="华文楷体" panose="02010600040101010101" pitchFamily="2" charset="-122"/>
              </a:endParaRPr>
            </a:p>
          </p:txBody>
        </p:sp>
      </p:grpSp>
      <p:sp>
        <p:nvSpPr>
          <p:cNvPr id="68657" name="Text Box 49"/>
          <p:cNvSpPr txBox="1">
            <a:spLocks noChangeArrowheads="1"/>
          </p:cNvSpPr>
          <p:nvPr/>
        </p:nvSpPr>
        <p:spPr bwMode="auto">
          <a:xfrm>
            <a:off x="395288" y="2447925"/>
            <a:ext cx="3843337" cy="604838"/>
          </a:xfrm>
          <a:prstGeom prst="rect">
            <a:avLst/>
          </a:prstGeom>
          <a:noFill/>
          <a:ln w="9525">
            <a:noFill/>
            <a:miter lim="800000"/>
          </a:ln>
        </p:spPr>
        <p:txBody>
          <a:bodyPr wrap="none">
            <a:spAutoFit/>
          </a:bodyPr>
          <a:lstStyle/>
          <a:p>
            <a:pPr>
              <a:lnSpc>
                <a:spcPct val="120000"/>
              </a:lnSpc>
            </a:pPr>
            <a:r>
              <a:rPr lang="zh-CN" altLang="en-US" sz="2800" b="1">
                <a:latin typeface="Franklin Gothic Book" panose="020B0503020102020204" pitchFamily="34" charset="0"/>
                <a:ea typeface="华文楷体" panose="02010600040101010101" pitchFamily="2" charset="-122"/>
              </a:rPr>
              <a:t>解：</a:t>
            </a:r>
            <a:r>
              <a:rPr lang="en-US" altLang="zh-CN" sz="2800" b="1">
                <a:latin typeface="Franklin Gothic Book" panose="020B0503020102020204" pitchFamily="34" charset="0"/>
                <a:ea typeface="华文楷体" panose="02010600040101010101" pitchFamily="2" charset="-122"/>
              </a:rPr>
              <a:t>2.  </a:t>
            </a:r>
            <a:r>
              <a:rPr lang="zh-CN" altLang="en-US" sz="2800" b="1">
                <a:latin typeface="Franklin Gothic Book" panose="020B0503020102020204" pitchFamily="34" charset="0"/>
                <a:ea typeface="华文楷体" panose="02010600040101010101" pitchFamily="2" charset="-122"/>
              </a:rPr>
              <a:t>选择滤波电容器</a:t>
            </a:r>
            <a:endParaRPr lang="zh-CN" altLang="en-US" sz="2800" b="1">
              <a:latin typeface="Franklin Gothic Book" panose="020B0503020102020204" pitchFamily="34" charset="0"/>
              <a:ea typeface="华文楷体" panose="02010600040101010101" pitchFamily="2" charset="-122"/>
            </a:endParaRPr>
          </a:p>
        </p:txBody>
      </p:sp>
      <p:graphicFrame>
        <p:nvGraphicFramePr>
          <p:cNvPr id="68658" name="Object 50"/>
          <p:cNvGraphicFramePr>
            <a:graphicFrameLocks noChangeAspect="1"/>
          </p:cNvGraphicFramePr>
          <p:nvPr/>
        </p:nvGraphicFramePr>
        <p:xfrm>
          <a:off x="825500" y="4873625"/>
          <a:ext cx="5943600" cy="1074738"/>
        </p:xfrm>
        <a:graphic>
          <a:graphicData uri="http://schemas.openxmlformats.org/presentationml/2006/ole">
            <mc:AlternateContent xmlns:mc="http://schemas.openxmlformats.org/markup-compatibility/2006">
              <mc:Choice xmlns:v="urn:schemas-microsoft-com:vml" Requires="v">
                <p:oleObj spid="_x0000_s272409" name="公式" r:id="rId3" imgW="68884800" imgH="11887200" progId="">
                  <p:embed/>
                </p:oleObj>
              </mc:Choice>
              <mc:Fallback>
                <p:oleObj name="公式" r:id="rId3" imgW="68884800" imgH="11887200" progId="">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4873625"/>
                        <a:ext cx="5943600"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59" name="Text Box 51"/>
          <p:cNvSpPr txBox="1">
            <a:spLocks noChangeArrowheads="1"/>
          </p:cNvSpPr>
          <p:nvPr/>
        </p:nvSpPr>
        <p:spPr bwMode="auto">
          <a:xfrm>
            <a:off x="673100" y="5795963"/>
            <a:ext cx="7543800" cy="604837"/>
          </a:xfrm>
          <a:prstGeom prst="rect">
            <a:avLst/>
          </a:prstGeom>
          <a:noFill/>
          <a:ln w="9525">
            <a:noFill/>
            <a:miter lim="800000"/>
          </a:ln>
        </p:spPr>
        <p:txBody>
          <a:bodyPr>
            <a:spAutoFit/>
          </a:bodyPr>
          <a:lstStyle/>
          <a:p>
            <a:pPr>
              <a:lnSpc>
                <a:spcPct val="120000"/>
              </a:lnSpc>
            </a:pPr>
            <a:r>
              <a:rPr lang="zh-CN" altLang="en-US" sz="2800" b="1">
                <a:latin typeface="Franklin Gothic Book" panose="020B0503020102020204" pitchFamily="34" charset="0"/>
                <a:ea typeface="华文楷体" panose="02010600040101010101" pitchFamily="2" charset="-122"/>
              </a:rPr>
              <a:t>可选用</a:t>
            </a:r>
            <a:r>
              <a:rPr lang="en-US" altLang="zh-CN" sz="2800" b="1" i="1">
                <a:latin typeface="Franklin Gothic Book" panose="020B0503020102020204" pitchFamily="34" charset="0"/>
                <a:ea typeface="华文楷体" panose="02010600040101010101" pitchFamily="2" charset="-122"/>
              </a:rPr>
              <a:t>C</a:t>
            </a:r>
            <a:r>
              <a:rPr lang="en-US" altLang="zh-CN" sz="2800" b="1">
                <a:latin typeface="Franklin Gothic Book" panose="020B0503020102020204" pitchFamily="34" charset="0"/>
                <a:ea typeface="华文楷体" panose="02010600040101010101" pitchFamily="2" charset="-122"/>
              </a:rPr>
              <a:t>=250</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r>
              <a:rPr lang="en-US" altLang="zh-CN" sz="2800" b="1">
                <a:latin typeface="Franklin Gothic Book" panose="020B0503020102020204" pitchFamily="34" charset="0"/>
                <a:ea typeface="华文楷体" panose="02010600040101010101" pitchFamily="2" charset="-122"/>
              </a:rPr>
              <a:t>F</a:t>
            </a:r>
            <a:r>
              <a:rPr lang="zh-CN" altLang="en-US" sz="2800" b="1">
                <a:latin typeface="Franklin Gothic Book" panose="020B0503020102020204" pitchFamily="34" charset="0"/>
                <a:ea typeface="华文楷体" panose="02010600040101010101" pitchFamily="2" charset="-122"/>
              </a:rPr>
              <a:t>，耐压为</a:t>
            </a:r>
            <a:r>
              <a:rPr lang="en-US" altLang="zh-CN" sz="2800" b="1">
                <a:latin typeface="Franklin Gothic Book" panose="020B0503020102020204" pitchFamily="34" charset="0"/>
                <a:ea typeface="华文楷体" panose="02010600040101010101" pitchFamily="2" charset="-122"/>
              </a:rPr>
              <a:t>50V</a:t>
            </a:r>
            <a:r>
              <a:rPr lang="zh-CN" altLang="en-US" sz="2800" b="1">
                <a:latin typeface="Franklin Gothic Book" panose="020B0503020102020204" pitchFamily="34" charset="0"/>
                <a:ea typeface="华文楷体" panose="02010600040101010101" pitchFamily="2" charset="-122"/>
              </a:rPr>
              <a:t>的极性电容器</a:t>
            </a:r>
            <a:endParaRPr lang="zh-CN" altLang="en-US" sz="2800" b="1">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57"/>
                                        </p:tgtEl>
                                        <p:attrNameLst>
                                          <p:attrName>style.visibility</p:attrName>
                                        </p:attrNameLst>
                                      </p:cBhvr>
                                      <p:to>
                                        <p:strVal val="visible"/>
                                      </p:to>
                                    </p:set>
                                    <p:animEffect transition="in" filter="wipe(left)">
                                      <p:cBhvr>
                                        <p:cTn id="7" dur="500"/>
                                        <p:tgtEl>
                                          <p:spTgt spid="686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wipe(left)">
                                      <p:cBhvr>
                                        <p:cTn id="12" dur="500"/>
                                        <p:tgtEl>
                                          <p:spTgt spid="686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613"/>
                                        </p:tgtEl>
                                        <p:attrNameLst>
                                          <p:attrName>style.visibility</p:attrName>
                                        </p:attrNameLst>
                                      </p:cBhvr>
                                      <p:to>
                                        <p:strVal val="visible"/>
                                      </p:to>
                                    </p:set>
                                    <p:animEffect transition="in" filter="wipe(left)">
                                      <p:cBhvr>
                                        <p:cTn id="17" dur="500"/>
                                        <p:tgtEl>
                                          <p:spTgt spid="686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612"/>
                                        </p:tgtEl>
                                        <p:attrNameLst>
                                          <p:attrName>style.visibility</p:attrName>
                                        </p:attrNameLst>
                                      </p:cBhvr>
                                      <p:to>
                                        <p:strVal val="visible"/>
                                      </p:to>
                                    </p:set>
                                    <p:animEffect transition="in" filter="wipe(left)">
                                      <p:cBhvr>
                                        <p:cTn id="22" dur="500"/>
                                        <p:tgtEl>
                                          <p:spTgt spid="686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8658"/>
                                        </p:tgtEl>
                                        <p:attrNameLst>
                                          <p:attrName>style.visibility</p:attrName>
                                        </p:attrNameLst>
                                      </p:cBhvr>
                                      <p:to>
                                        <p:strVal val="visible"/>
                                      </p:to>
                                    </p:set>
                                    <p:animEffect transition="in" filter="wipe(left)">
                                      <p:cBhvr>
                                        <p:cTn id="27" dur="500"/>
                                        <p:tgtEl>
                                          <p:spTgt spid="686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659"/>
                                        </p:tgtEl>
                                        <p:attrNameLst>
                                          <p:attrName>style.visibility</p:attrName>
                                        </p:attrNameLst>
                                      </p:cBhvr>
                                      <p:to>
                                        <p:strVal val="visible"/>
                                      </p:to>
                                    </p:set>
                                    <p:animEffect transition="in" filter="wipe(left)">
                                      <p:cBhvr>
                                        <p:cTn id="32" dur="500"/>
                                        <p:tgtEl>
                                          <p:spTgt spid="6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utoUpdateAnimBg="0"/>
      <p:bldP spid="68612" grpId="0" autoUpdateAnimBg="0"/>
      <p:bldP spid="68657" grpId="0" autoUpdateAnimBg="0"/>
      <p:bldP spid="6865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152400" y="447675"/>
            <a:ext cx="1219200" cy="533400"/>
          </a:xfrm>
        </p:spPr>
        <p:txBody>
          <a:bodyPr rtlCol="0" anchor="t">
            <a:normAutofit/>
          </a:bodyPr>
          <a:lstStyle/>
          <a:p>
            <a:pPr fontAlgn="auto">
              <a:spcAft>
                <a:spcPts val="0"/>
              </a:spcAft>
              <a:defRPr/>
            </a:pPr>
            <a:r>
              <a:rPr lang="zh-CN" altLang="en-US" sz="2800" b="1">
                <a:solidFill>
                  <a:srgbClr val="CC0000"/>
                </a:solidFill>
                <a:effectLst>
                  <a:outerShdw blurRad="38100" dist="38100" dir="2700000" algn="tl">
                    <a:srgbClr val="C0C0C0"/>
                  </a:outerShdw>
                </a:effectLst>
              </a:rPr>
              <a:t>例</a:t>
            </a:r>
            <a:r>
              <a:rPr lang="en-US" altLang="zh-CN" sz="2800" b="1">
                <a:solidFill>
                  <a:srgbClr val="CC0000"/>
                </a:solidFill>
                <a:effectLst>
                  <a:outerShdw blurRad="38100" dist="38100" dir="2700000" algn="tl">
                    <a:srgbClr val="C0C0C0"/>
                  </a:outerShdw>
                </a:effectLst>
              </a:rPr>
              <a:t>1:</a:t>
            </a:r>
            <a:endParaRPr lang="en-US" altLang="zh-CN" sz="2800" b="1">
              <a:solidFill>
                <a:srgbClr val="CC0000"/>
              </a:solidFill>
              <a:effectLst>
                <a:outerShdw blurRad="38100" dist="38100" dir="2700000" algn="tl">
                  <a:srgbClr val="C0C0C0"/>
                </a:outerShdw>
              </a:effectLst>
            </a:endParaRPr>
          </a:p>
        </p:txBody>
      </p:sp>
      <p:sp>
        <p:nvSpPr>
          <p:cNvPr id="23555" name="Text Box 3"/>
          <p:cNvSpPr txBox="1">
            <a:spLocks noChangeArrowheads="1"/>
          </p:cNvSpPr>
          <p:nvPr/>
        </p:nvSpPr>
        <p:spPr bwMode="auto">
          <a:xfrm>
            <a:off x="1143000" y="447675"/>
            <a:ext cx="4113213" cy="519113"/>
          </a:xfrm>
          <a:prstGeom prst="rect">
            <a:avLst/>
          </a:prstGeom>
          <a:noFill/>
          <a:ln w="9525">
            <a:noFill/>
            <a:miter lim="800000"/>
          </a:ln>
          <a:effectLst/>
        </p:spPr>
        <p:txBody>
          <a:bodyPr wrap="none">
            <a:spAutoFit/>
          </a:bodyPr>
          <a:lstStyle/>
          <a:p>
            <a:pPr>
              <a:defRPr/>
            </a:pPr>
            <a:r>
              <a:rPr lang="zh-CN" altLang="en-US" sz="2800">
                <a:effectLst>
                  <a:outerShdw blurRad="38100" dist="38100" dir="2700000" algn="tl">
                    <a:srgbClr val="C0C0C0"/>
                  </a:outerShdw>
                </a:effectLst>
              </a:rPr>
              <a:t>求下列各电路的等效电源</a:t>
            </a:r>
            <a:endParaRPr lang="zh-CN" altLang="en-US" sz="2800">
              <a:effectLst>
                <a:outerShdw blurRad="38100" dist="38100" dir="2700000" algn="tl">
                  <a:srgbClr val="C0C0C0"/>
                </a:outerShdw>
              </a:effectLst>
            </a:endParaRPr>
          </a:p>
        </p:txBody>
      </p:sp>
      <p:sp>
        <p:nvSpPr>
          <p:cNvPr id="23556" name="Text Box 4"/>
          <p:cNvSpPr txBox="1">
            <a:spLocks noChangeArrowheads="1"/>
          </p:cNvSpPr>
          <p:nvPr/>
        </p:nvSpPr>
        <p:spPr bwMode="auto">
          <a:xfrm>
            <a:off x="381000" y="3371850"/>
            <a:ext cx="660400" cy="519113"/>
          </a:xfrm>
          <a:prstGeom prst="rect">
            <a:avLst/>
          </a:prstGeom>
          <a:noFill/>
          <a:ln w="9525">
            <a:noFill/>
            <a:miter lim="800000"/>
          </a:ln>
        </p:spPr>
        <p:txBody>
          <a:bodyPr wrap="none">
            <a:spAutoFit/>
          </a:bodyPr>
          <a:lstStyle/>
          <a:p>
            <a:r>
              <a:rPr lang="zh-CN" altLang="en-US" sz="2800">
                <a:solidFill>
                  <a:srgbClr val="CC0000"/>
                </a:solidFill>
              </a:rPr>
              <a:t>解</a:t>
            </a:r>
            <a:r>
              <a:rPr lang="en-US" altLang="zh-CN" sz="2800">
                <a:solidFill>
                  <a:srgbClr val="CC0000"/>
                </a:solidFill>
              </a:rPr>
              <a:t>:</a:t>
            </a:r>
            <a:endParaRPr lang="en-US" altLang="zh-CN" sz="2800">
              <a:solidFill>
                <a:srgbClr val="CC0000"/>
              </a:solidFill>
            </a:endParaRPr>
          </a:p>
        </p:txBody>
      </p:sp>
      <p:grpSp>
        <p:nvGrpSpPr>
          <p:cNvPr id="2" name="Group 5"/>
          <p:cNvGrpSpPr/>
          <p:nvPr/>
        </p:nvGrpSpPr>
        <p:grpSpPr bwMode="auto">
          <a:xfrm>
            <a:off x="652463" y="3703638"/>
            <a:ext cx="2319337" cy="2316162"/>
            <a:chOff x="310" y="2238"/>
            <a:chExt cx="1623" cy="1621"/>
          </a:xfrm>
        </p:grpSpPr>
        <p:sp>
          <p:nvSpPr>
            <p:cNvPr id="56436" name="Oval 6"/>
            <p:cNvSpPr>
              <a:spLocks noChangeArrowheads="1"/>
            </p:cNvSpPr>
            <p:nvPr/>
          </p:nvSpPr>
          <p:spPr bwMode="auto">
            <a:xfrm flipV="1">
              <a:off x="310" y="3102"/>
              <a:ext cx="266" cy="251"/>
            </a:xfrm>
            <a:prstGeom prst="ellipse">
              <a:avLst/>
            </a:prstGeom>
            <a:noFill/>
            <a:ln w="38100">
              <a:solidFill>
                <a:schemeClr val="tx2"/>
              </a:solidFill>
              <a:miter lim="800000"/>
            </a:ln>
          </p:spPr>
          <p:txBody>
            <a:bodyPr wrap="none" anchor="ctr"/>
            <a:lstStyle/>
            <a:p>
              <a:endParaRPr lang="zh-CN" altLang="en-US"/>
            </a:p>
          </p:txBody>
        </p:sp>
        <p:sp>
          <p:nvSpPr>
            <p:cNvPr id="56437" name="Line 7"/>
            <p:cNvSpPr>
              <a:spLocks noChangeShapeType="1"/>
            </p:cNvSpPr>
            <p:nvPr/>
          </p:nvSpPr>
          <p:spPr bwMode="auto">
            <a:xfrm flipV="1">
              <a:off x="443" y="2913"/>
              <a:ext cx="0" cy="628"/>
            </a:xfrm>
            <a:prstGeom prst="line">
              <a:avLst/>
            </a:prstGeom>
            <a:noFill/>
            <a:ln w="38100">
              <a:solidFill>
                <a:schemeClr val="tx1"/>
              </a:solidFill>
              <a:miter lim="800000"/>
            </a:ln>
          </p:spPr>
          <p:txBody>
            <a:bodyPr wrap="none" anchor="ctr"/>
            <a:lstStyle/>
            <a:p>
              <a:endParaRPr lang="zh-CN" altLang="en-US"/>
            </a:p>
          </p:txBody>
        </p:sp>
        <p:sp>
          <p:nvSpPr>
            <p:cNvPr id="56438" name="Rectangle 8"/>
            <p:cNvSpPr>
              <a:spLocks noChangeArrowheads="1"/>
            </p:cNvSpPr>
            <p:nvPr/>
          </p:nvSpPr>
          <p:spPr bwMode="auto">
            <a:xfrm flipV="1">
              <a:off x="376" y="2662"/>
              <a:ext cx="133" cy="251"/>
            </a:xfrm>
            <a:prstGeom prst="rect">
              <a:avLst/>
            </a:prstGeom>
            <a:noFill/>
            <a:ln w="38100">
              <a:solidFill>
                <a:schemeClr val="tx1"/>
              </a:solidFill>
              <a:miter lim="800000"/>
            </a:ln>
          </p:spPr>
          <p:txBody>
            <a:bodyPr rot="10800000" wrap="none" anchor="ctr"/>
            <a:lstStyle/>
            <a:p>
              <a:pPr algn="ctr"/>
              <a:endParaRPr lang="en-US" altLang="zh-CN" sz="2800"/>
            </a:p>
          </p:txBody>
        </p:sp>
        <p:sp>
          <p:nvSpPr>
            <p:cNvPr id="56439" name="Line 9"/>
            <p:cNvSpPr>
              <a:spLocks noChangeShapeType="1"/>
            </p:cNvSpPr>
            <p:nvPr/>
          </p:nvSpPr>
          <p:spPr bwMode="auto">
            <a:xfrm flipV="1">
              <a:off x="443" y="2427"/>
              <a:ext cx="0" cy="235"/>
            </a:xfrm>
            <a:prstGeom prst="line">
              <a:avLst/>
            </a:prstGeom>
            <a:noFill/>
            <a:ln w="38100">
              <a:solidFill>
                <a:schemeClr val="tx1"/>
              </a:solidFill>
              <a:round/>
            </a:ln>
          </p:spPr>
          <p:txBody>
            <a:bodyPr wrap="none" anchor="ctr"/>
            <a:lstStyle/>
            <a:p>
              <a:endParaRPr lang="zh-CN" altLang="en-US"/>
            </a:p>
          </p:txBody>
        </p:sp>
        <p:sp>
          <p:nvSpPr>
            <p:cNvPr id="56440" name="Text Box 10"/>
            <p:cNvSpPr txBox="1">
              <a:spLocks noChangeArrowheads="1"/>
            </p:cNvSpPr>
            <p:nvPr/>
          </p:nvSpPr>
          <p:spPr bwMode="auto">
            <a:xfrm>
              <a:off x="509" y="2798"/>
              <a:ext cx="266" cy="812"/>
            </a:xfrm>
            <a:prstGeom prst="rect">
              <a:avLst/>
            </a:prstGeom>
            <a:noFill/>
            <a:ln w="9525">
              <a:noFill/>
              <a:miter lim="800000"/>
            </a:ln>
          </p:spPr>
          <p:txBody>
            <a:bodyPr anchor="ctr">
              <a:spAutoFit/>
            </a:bodyPr>
            <a:lstStyle/>
            <a:p>
              <a:pPr algn="ctr">
                <a:spcBef>
                  <a:spcPct val="50000"/>
                </a:spcBef>
              </a:pPr>
              <a:r>
                <a:rPr lang="en-US" altLang="zh-CN" sz="2800"/>
                <a:t>+</a:t>
              </a:r>
              <a:endParaRPr lang="en-US" altLang="zh-CN" sz="2800"/>
            </a:p>
            <a:p>
              <a:pPr algn="ctr">
                <a:spcBef>
                  <a:spcPct val="50000"/>
                </a:spcBef>
              </a:pPr>
              <a:r>
                <a:rPr lang="en-US" altLang="zh-CN" sz="2800"/>
                <a:t>–</a:t>
              </a:r>
              <a:endParaRPr lang="en-US" altLang="zh-CN" sz="2800"/>
            </a:p>
          </p:txBody>
        </p:sp>
        <p:sp>
          <p:nvSpPr>
            <p:cNvPr id="56441" name="Line 11"/>
            <p:cNvSpPr>
              <a:spLocks noChangeShapeType="1"/>
            </p:cNvSpPr>
            <p:nvPr/>
          </p:nvSpPr>
          <p:spPr bwMode="auto">
            <a:xfrm>
              <a:off x="443" y="2427"/>
              <a:ext cx="1130" cy="0"/>
            </a:xfrm>
            <a:prstGeom prst="line">
              <a:avLst/>
            </a:prstGeom>
            <a:noFill/>
            <a:ln w="38100">
              <a:solidFill>
                <a:schemeClr val="tx1"/>
              </a:solidFill>
              <a:round/>
            </a:ln>
          </p:spPr>
          <p:txBody>
            <a:bodyPr wrap="none" anchor="ctr"/>
            <a:lstStyle/>
            <a:p>
              <a:endParaRPr lang="zh-CN" altLang="en-US"/>
            </a:p>
          </p:txBody>
        </p:sp>
        <p:sp>
          <p:nvSpPr>
            <p:cNvPr id="56442" name="Oval 12"/>
            <p:cNvSpPr>
              <a:spLocks noChangeArrowheads="1"/>
            </p:cNvSpPr>
            <p:nvPr/>
          </p:nvSpPr>
          <p:spPr bwMode="auto">
            <a:xfrm>
              <a:off x="1573" y="2396"/>
              <a:ext cx="81" cy="77"/>
            </a:xfrm>
            <a:prstGeom prst="ellipse">
              <a:avLst/>
            </a:prstGeom>
            <a:noFill/>
            <a:ln w="38100">
              <a:solidFill>
                <a:schemeClr val="tx1"/>
              </a:solidFill>
              <a:round/>
            </a:ln>
          </p:spPr>
          <p:txBody>
            <a:bodyPr wrap="none" anchor="ctr"/>
            <a:lstStyle/>
            <a:p>
              <a:endParaRPr lang="zh-CN" altLang="en-US"/>
            </a:p>
          </p:txBody>
        </p:sp>
        <p:sp>
          <p:nvSpPr>
            <p:cNvPr id="56443" name="Text Box 13"/>
            <p:cNvSpPr txBox="1">
              <a:spLocks noChangeArrowheads="1"/>
            </p:cNvSpPr>
            <p:nvPr/>
          </p:nvSpPr>
          <p:spPr bwMode="auto">
            <a:xfrm>
              <a:off x="1680" y="2238"/>
              <a:ext cx="253" cy="363"/>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sp>
          <p:nvSpPr>
            <p:cNvPr id="56444" name="Line 14"/>
            <p:cNvSpPr>
              <a:spLocks noChangeShapeType="1"/>
            </p:cNvSpPr>
            <p:nvPr/>
          </p:nvSpPr>
          <p:spPr bwMode="auto">
            <a:xfrm>
              <a:off x="443" y="3525"/>
              <a:ext cx="1130" cy="0"/>
            </a:xfrm>
            <a:prstGeom prst="line">
              <a:avLst/>
            </a:prstGeom>
            <a:noFill/>
            <a:ln w="38100">
              <a:solidFill>
                <a:schemeClr val="tx1"/>
              </a:solidFill>
              <a:round/>
            </a:ln>
          </p:spPr>
          <p:txBody>
            <a:bodyPr wrap="none" anchor="ctr"/>
            <a:lstStyle/>
            <a:p>
              <a:endParaRPr lang="zh-CN" altLang="en-US"/>
            </a:p>
          </p:txBody>
        </p:sp>
        <p:sp>
          <p:nvSpPr>
            <p:cNvPr id="56445" name="Oval 15"/>
            <p:cNvSpPr>
              <a:spLocks noChangeArrowheads="1"/>
            </p:cNvSpPr>
            <p:nvPr/>
          </p:nvSpPr>
          <p:spPr bwMode="auto">
            <a:xfrm>
              <a:off x="1556" y="3494"/>
              <a:ext cx="82" cy="77"/>
            </a:xfrm>
            <a:prstGeom prst="ellipse">
              <a:avLst/>
            </a:prstGeom>
            <a:noFill/>
            <a:ln w="38100">
              <a:solidFill>
                <a:schemeClr val="tx1"/>
              </a:solidFill>
              <a:round/>
            </a:ln>
          </p:spPr>
          <p:txBody>
            <a:bodyPr wrap="none" anchor="ctr"/>
            <a:lstStyle/>
            <a:p>
              <a:endParaRPr lang="zh-CN" altLang="en-US"/>
            </a:p>
          </p:txBody>
        </p:sp>
        <p:sp>
          <p:nvSpPr>
            <p:cNvPr id="56446" name="Text Box 16"/>
            <p:cNvSpPr txBox="1">
              <a:spLocks noChangeArrowheads="1"/>
            </p:cNvSpPr>
            <p:nvPr/>
          </p:nvSpPr>
          <p:spPr bwMode="auto">
            <a:xfrm>
              <a:off x="1654" y="3337"/>
              <a:ext cx="268" cy="363"/>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447" name="Text Box 17"/>
            <p:cNvSpPr txBox="1">
              <a:spLocks noChangeArrowheads="1"/>
            </p:cNvSpPr>
            <p:nvPr/>
          </p:nvSpPr>
          <p:spPr bwMode="auto">
            <a:xfrm>
              <a:off x="1424" y="2771"/>
              <a:ext cx="309" cy="364"/>
            </a:xfrm>
            <a:prstGeom prst="rect">
              <a:avLst/>
            </a:prstGeom>
            <a:noFill/>
            <a:ln w="38100">
              <a:noFill/>
              <a:miter lim="800000"/>
            </a:ln>
          </p:spPr>
          <p:txBody>
            <a:bodyPr wrap="none" anchor="ctr">
              <a:spAutoFit/>
            </a:bodyPr>
            <a:lstStyle/>
            <a:p>
              <a:pPr algn="ctr">
                <a:spcBef>
                  <a:spcPct val="50000"/>
                </a:spcBef>
              </a:pPr>
              <a:r>
                <a:rPr lang="en-US" altLang="zh-CN" sz="2800" i="1"/>
                <a:t>U</a:t>
              </a:r>
              <a:endParaRPr lang="en-US" altLang="zh-CN" sz="2800" i="1"/>
            </a:p>
          </p:txBody>
        </p:sp>
        <p:sp>
          <p:nvSpPr>
            <p:cNvPr id="56448" name="Text Box 18"/>
            <p:cNvSpPr txBox="1">
              <a:spLocks noChangeArrowheads="1"/>
            </p:cNvSpPr>
            <p:nvPr/>
          </p:nvSpPr>
          <p:spPr bwMode="auto">
            <a:xfrm>
              <a:off x="463" y="2616"/>
              <a:ext cx="445" cy="363"/>
            </a:xfrm>
            <a:prstGeom prst="rect">
              <a:avLst/>
            </a:prstGeom>
            <a:noFill/>
            <a:ln w="38100">
              <a:noFill/>
              <a:miter lim="800000"/>
            </a:ln>
          </p:spPr>
          <p:txBody>
            <a:bodyPr wrap="none" anchor="ctr">
              <a:spAutoFit/>
            </a:bodyPr>
            <a:lstStyle/>
            <a:p>
              <a:pPr algn="ctr">
                <a:spcBef>
                  <a:spcPct val="50000"/>
                </a:spcBef>
              </a:pPr>
              <a:r>
                <a:rPr lang="en-US" altLang="zh-CN" sz="2800"/>
                <a:t>2</a:t>
              </a:r>
              <a:r>
                <a:rPr lang="en-US" altLang="zh-CN" sz="2800">
                  <a:sym typeface="Symbol" panose="05050102010706020507" pitchFamily="18" charset="2"/>
                </a:rPr>
                <a:t></a:t>
              </a:r>
              <a:endParaRPr lang="zh-CN" altLang="zh-CN" sz="2800"/>
            </a:p>
          </p:txBody>
        </p:sp>
        <p:sp>
          <p:nvSpPr>
            <p:cNvPr id="56449" name="Text Box 19"/>
            <p:cNvSpPr txBox="1">
              <a:spLocks noChangeArrowheads="1"/>
            </p:cNvSpPr>
            <p:nvPr/>
          </p:nvSpPr>
          <p:spPr bwMode="auto">
            <a:xfrm>
              <a:off x="549" y="3064"/>
              <a:ext cx="433" cy="363"/>
            </a:xfrm>
            <a:prstGeom prst="rect">
              <a:avLst/>
            </a:prstGeom>
            <a:noFill/>
            <a:ln w="38100">
              <a:noFill/>
              <a:miter lim="800000"/>
            </a:ln>
          </p:spPr>
          <p:txBody>
            <a:bodyPr wrap="none" anchor="ctr">
              <a:spAutoFit/>
            </a:bodyPr>
            <a:lstStyle/>
            <a:p>
              <a:pPr algn="ctr">
                <a:spcBef>
                  <a:spcPct val="50000"/>
                </a:spcBef>
              </a:pPr>
              <a:r>
                <a:rPr lang="en-US" altLang="zh-CN" sz="2800"/>
                <a:t>5V</a:t>
              </a:r>
              <a:endParaRPr lang="en-US" altLang="zh-CN" sz="2800"/>
            </a:p>
          </p:txBody>
        </p:sp>
        <p:sp>
          <p:nvSpPr>
            <p:cNvPr id="56450" name="Text Box 20"/>
            <p:cNvSpPr txBox="1">
              <a:spLocks noChangeArrowheads="1"/>
            </p:cNvSpPr>
            <p:nvPr/>
          </p:nvSpPr>
          <p:spPr bwMode="auto">
            <a:xfrm>
              <a:off x="814" y="3496"/>
              <a:ext cx="420" cy="363"/>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sp>
          <p:nvSpPr>
            <p:cNvPr id="56451" name="Text Box 21"/>
            <p:cNvSpPr txBox="1">
              <a:spLocks noChangeArrowheads="1"/>
            </p:cNvSpPr>
            <p:nvPr/>
          </p:nvSpPr>
          <p:spPr bwMode="auto">
            <a:xfrm>
              <a:off x="1481" y="2406"/>
              <a:ext cx="318" cy="363"/>
            </a:xfrm>
            <a:prstGeom prst="rect">
              <a:avLst/>
            </a:prstGeom>
            <a:noFill/>
            <a:ln w="9525">
              <a:noFill/>
              <a:miter lim="800000"/>
            </a:ln>
          </p:spPr>
          <p:txBody>
            <a:bodyPr>
              <a:spAutoFit/>
            </a:bodyPr>
            <a:lstStyle/>
            <a:p>
              <a:pPr>
                <a:spcBef>
                  <a:spcPct val="50000"/>
                </a:spcBef>
              </a:pPr>
              <a:r>
                <a:rPr lang="en-US" altLang="zh-CN" sz="2800"/>
                <a:t>+</a:t>
              </a:r>
              <a:endParaRPr lang="en-US" altLang="zh-CN" sz="2800"/>
            </a:p>
          </p:txBody>
        </p:sp>
        <p:sp>
          <p:nvSpPr>
            <p:cNvPr id="56452" name="Text Box 22"/>
            <p:cNvSpPr txBox="1">
              <a:spLocks noChangeArrowheads="1"/>
            </p:cNvSpPr>
            <p:nvPr/>
          </p:nvSpPr>
          <p:spPr bwMode="auto">
            <a:xfrm>
              <a:off x="1481" y="3222"/>
              <a:ext cx="318" cy="364"/>
            </a:xfrm>
            <a:prstGeom prst="rect">
              <a:avLst/>
            </a:prstGeom>
            <a:noFill/>
            <a:ln w="9525">
              <a:noFill/>
              <a:miter lim="800000"/>
            </a:ln>
          </p:spPr>
          <p:txBody>
            <a:bodyPr>
              <a:spAutoFit/>
            </a:bodyPr>
            <a:lstStyle/>
            <a:p>
              <a:pPr>
                <a:spcBef>
                  <a:spcPct val="50000"/>
                </a:spcBef>
              </a:pPr>
              <a:r>
                <a:rPr lang="en-US" altLang="zh-CN" sz="2800">
                  <a:sym typeface="Symbol" panose="05050102010706020507" pitchFamily="18" charset="2"/>
                </a:rPr>
                <a:t></a:t>
              </a:r>
              <a:endParaRPr lang="en-US" altLang="zh-CN" sz="2800">
                <a:sym typeface="Symbol" panose="05050102010706020507" pitchFamily="18" charset="2"/>
              </a:endParaRPr>
            </a:p>
          </p:txBody>
        </p:sp>
      </p:grpSp>
      <p:grpSp>
        <p:nvGrpSpPr>
          <p:cNvPr id="3" name="Group 23"/>
          <p:cNvGrpSpPr/>
          <p:nvPr/>
        </p:nvGrpSpPr>
        <p:grpSpPr bwMode="auto">
          <a:xfrm>
            <a:off x="6434138" y="3657600"/>
            <a:ext cx="2127250" cy="2438400"/>
            <a:chOff x="4053" y="2094"/>
            <a:chExt cx="1535" cy="1708"/>
          </a:xfrm>
        </p:grpSpPr>
        <p:sp>
          <p:nvSpPr>
            <p:cNvPr id="56422" name="Oval 24"/>
            <p:cNvSpPr>
              <a:spLocks noChangeArrowheads="1"/>
            </p:cNvSpPr>
            <p:nvPr/>
          </p:nvSpPr>
          <p:spPr bwMode="auto">
            <a:xfrm>
              <a:off x="4053" y="2750"/>
              <a:ext cx="251" cy="266"/>
            </a:xfrm>
            <a:prstGeom prst="ellipse">
              <a:avLst/>
            </a:prstGeom>
            <a:noFill/>
            <a:ln w="38100">
              <a:solidFill>
                <a:schemeClr val="tx2"/>
              </a:solidFill>
              <a:miter lim="800000"/>
            </a:ln>
          </p:spPr>
          <p:txBody>
            <a:bodyPr wrap="none" anchor="ctr"/>
            <a:lstStyle/>
            <a:p>
              <a:endParaRPr lang="zh-CN" altLang="en-US"/>
            </a:p>
          </p:txBody>
        </p:sp>
        <p:sp>
          <p:nvSpPr>
            <p:cNvPr id="56423" name="Line 25"/>
            <p:cNvSpPr>
              <a:spLocks noChangeShapeType="1"/>
            </p:cNvSpPr>
            <p:nvPr/>
          </p:nvSpPr>
          <p:spPr bwMode="auto">
            <a:xfrm>
              <a:off x="4178" y="2284"/>
              <a:ext cx="0" cy="1197"/>
            </a:xfrm>
            <a:prstGeom prst="line">
              <a:avLst/>
            </a:prstGeom>
            <a:noFill/>
            <a:ln w="38100">
              <a:solidFill>
                <a:schemeClr val="tx1"/>
              </a:solidFill>
              <a:miter lim="800000"/>
            </a:ln>
          </p:spPr>
          <p:txBody>
            <a:bodyPr wrap="none" anchor="ctr"/>
            <a:lstStyle/>
            <a:p>
              <a:endParaRPr lang="zh-CN" altLang="en-US"/>
            </a:p>
          </p:txBody>
        </p:sp>
        <p:sp>
          <p:nvSpPr>
            <p:cNvPr id="56424" name="Text Box 26"/>
            <p:cNvSpPr txBox="1">
              <a:spLocks noChangeArrowheads="1"/>
            </p:cNvSpPr>
            <p:nvPr/>
          </p:nvSpPr>
          <p:spPr bwMode="auto">
            <a:xfrm>
              <a:off x="4165" y="2455"/>
              <a:ext cx="251" cy="813"/>
            </a:xfrm>
            <a:prstGeom prst="rect">
              <a:avLst/>
            </a:prstGeom>
            <a:noFill/>
            <a:ln w="9525">
              <a:noFill/>
              <a:miter lim="800000"/>
            </a:ln>
          </p:spPr>
          <p:txBody>
            <a:bodyPr anchor="ctr">
              <a:spAutoFit/>
            </a:bodyPr>
            <a:lstStyle/>
            <a:p>
              <a:pPr algn="ctr">
                <a:spcBef>
                  <a:spcPct val="50000"/>
                </a:spcBef>
              </a:pPr>
              <a:r>
                <a:rPr lang="en-US" altLang="zh-CN" sz="2800"/>
                <a:t>+</a:t>
              </a:r>
              <a:endParaRPr lang="en-US" altLang="zh-CN" sz="2800"/>
            </a:p>
            <a:p>
              <a:pPr algn="ctr">
                <a:spcBef>
                  <a:spcPct val="50000"/>
                </a:spcBef>
              </a:pPr>
              <a:r>
                <a:rPr lang="en-US" altLang="zh-CN" sz="2800"/>
                <a:t>–</a:t>
              </a:r>
              <a:endParaRPr lang="en-US" altLang="zh-CN" sz="2800"/>
            </a:p>
          </p:txBody>
        </p:sp>
        <p:sp>
          <p:nvSpPr>
            <p:cNvPr id="56425" name="Line 27"/>
            <p:cNvSpPr>
              <a:spLocks noChangeShapeType="1"/>
            </p:cNvSpPr>
            <p:nvPr/>
          </p:nvSpPr>
          <p:spPr bwMode="auto">
            <a:xfrm>
              <a:off x="4178" y="2284"/>
              <a:ext cx="1061" cy="0"/>
            </a:xfrm>
            <a:prstGeom prst="line">
              <a:avLst/>
            </a:prstGeom>
            <a:noFill/>
            <a:ln w="38100">
              <a:solidFill>
                <a:schemeClr val="tx1"/>
              </a:solidFill>
              <a:round/>
            </a:ln>
          </p:spPr>
          <p:txBody>
            <a:bodyPr wrap="none" anchor="ctr"/>
            <a:lstStyle/>
            <a:p>
              <a:endParaRPr lang="zh-CN" altLang="en-US"/>
            </a:p>
          </p:txBody>
        </p:sp>
        <p:sp>
          <p:nvSpPr>
            <p:cNvPr id="56426" name="Oval 28"/>
            <p:cNvSpPr>
              <a:spLocks noChangeArrowheads="1"/>
            </p:cNvSpPr>
            <p:nvPr/>
          </p:nvSpPr>
          <p:spPr bwMode="auto">
            <a:xfrm>
              <a:off x="5228" y="2251"/>
              <a:ext cx="77" cy="81"/>
            </a:xfrm>
            <a:prstGeom prst="ellipse">
              <a:avLst/>
            </a:prstGeom>
            <a:noFill/>
            <a:ln w="38100">
              <a:solidFill>
                <a:schemeClr val="tx1"/>
              </a:solidFill>
              <a:round/>
            </a:ln>
          </p:spPr>
          <p:txBody>
            <a:bodyPr wrap="none" anchor="ctr"/>
            <a:lstStyle/>
            <a:p>
              <a:endParaRPr lang="zh-CN" altLang="en-US"/>
            </a:p>
          </p:txBody>
        </p:sp>
        <p:sp>
          <p:nvSpPr>
            <p:cNvPr id="56427" name="Text Box 29"/>
            <p:cNvSpPr txBox="1">
              <a:spLocks noChangeArrowheads="1"/>
            </p:cNvSpPr>
            <p:nvPr/>
          </p:nvSpPr>
          <p:spPr bwMode="auto">
            <a:xfrm>
              <a:off x="5315" y="2094"/>
              <a:ext cx="262" cy="364"/>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sp>
          <p:nvSpPr>
            <p:cNvPr id="56428" name="Line 30"/>
            <p:cNvSpPr>
              <a:spLocks noChangeShapeType="1"/>
            </p:cNvSpPr>
            <p:nvPr/>
          </p:nvSpPr>
          <p:spPr bwMode="auto">
            <a:xfrm>
              <a:off x="4178" y="3464"/>
              <a:ext cx="1049" cy="0"/>
            </a:xfrm>
            <a:prstGeom prst="line">
              <a:avLst/>
            </a:prstGeom>
            <a:noFill/>
            <a:ln w="38100">
              <a:solidFill>
                <a:schemeClr val="tx1"/>
              </a:solidFill>
              <a:round/>
            </a:ln>
          </p:spPr>
          <p:txBody>
            <a:bodyPr wrap="none" anchor="ctr"/>
            <a:lstStyle/>
            <a:p>
              <a:endParaRPr lang="zh-CN" altLang="en-US"/>
            </a:p>
          </p:txBody>
        </p:sp>
        <p:sp>
          <p:nvSpPr>
            <p:cNvPr id="56429" name="Oval 31"/>
            <p:cNvSpPr>
              <a:spLocks noChangeArrowheads="1"/>
            </p:cNvSpPr>
            <p:nvPr/>
          </p:nvSpPr>
          <p:spPr bwMode="auto">
            <a:xfrm>
              <a:off x="5228" y="3431"/>
              <a:ext cx="76" cy="82"/>
            </a:xfrm>
            <a:prstGeom prst="ellipse">
              <a:avLst/>
            </a:prstGeom>
            <a:noFill/>
            <a:ln w="38100">
              <a:solidFill>
                <a:schemeClr val="tx1"/>
              </a:solidFill>
              <a:round/>
            </a:ln>
          </p:spPr>
          <p:txBody>
            <a:bodyPr wrap="none" anchor="ctr"/>
            <a:lstStyle/>
            <a:p>
              <a:endParaRPr lang="zh-CN" altLang="en-US"/>
            </a:p>
          </p:txBody>
        </p:sp>
        <p:sp>
          <p:nvSpPr>
            <p:cNvPr id="56430" name="Text Box 32"/>
            <p:cNvSpPr txBox="1">
              <a:spLocks noChangeArrowheads="1"/>
            </p:cNvSpPr>
            <p:nvPr/>
          </p:nvSpPr>
          <p:spPr bwMode="auto">
            <a:xfrm>
              <a:off x="5312" y="3273"/>
              <a:ext cx="276" cy="363"/>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431" name="Text Box 33"/>
            <p:cNvSpPr txBox="1">
              <a:spLocks noChangeArrowheads="1"/>
            </p:cNvSpPr>
            <p:nvPr/>
          </p:nvSpPr>
          <p:spPr bwMode="auto">
            <a:xfrm>
              <a:off x="5116" y="2679"/>
              <a:ext cx="318" cy="364"/>
            </a:xfrm>
            <a:prstGeom prst="rect">
              <a:avLst/>
            </a:prstGeom>
            <a:noFill/>
            <a:ln w="38100">
              <a:noFill/>
              <a:miter lim="800000"/>
            </a:ln>
          </p:spPr>
          <p:txBody>
            <a:bodyPr wrap="none" anchor="ctr">
              <a:spAutoFit/>
            </a:bodyPr>
            <a:lstStyle/>
            <a:p>
              <a:pPr algn="ctr">
                <a:spcBef>
                  <a:spcPct val="50000"/>
                </a:spcBef>
              </a:pPr>
              <a:r>
                <a:rPr lang="en-US" altLang="zh-CN" sz="2800" i="1"/>
                <a:t>U</a:t>
              </a:r>
              <a:endParaRPr lang="en-US" altLang="zh-CN" sz="2800" i="1"/>
            </a:p>
          </p:txBody>
        </p:sp>
        <p:sp>
          <p:nvSpPr>
            <p:cNvPr id="56432" name="Text Box 34"/>
            <p:cNvSpPr txBox="1">
              <a:spLocks noChangeArrowheads="1"/>
            </p:cNvSpPr>
            <p:nvPr/>
          </p:nvSpPr>
          <p:spPr bwMode="auto">
            <a:xfrm>
              <a:off x="4244" y="2709"/>
              <a:ext cx="447" cy="364"/>
            </a:xfrm>
            <a:prstGeom prst="rect">
              <a:avLst/>
            </a:prstGeom>
            <a:noFill/>
            <a:ln w="38100">
              <a:noFill/>
              <a:miter lim="800000"/>
            </a:ln>
          </p:spPr>
          <p:txBody>
            <a:bodyPr wrap="none" anchor="ctr">
              <a:spAutoFit/>
            </a:bodyPr>
            <a:lstStyle/>
            <a:p>
              <a:pPr algn="ctr">
                <a:spcBef>
                  <a:spcPct val="50000"/>
                </a:spcBef>
              </a:pPr>
              <a:r>
                <a:rPr lang="en-US" altLang="zh-CN" sz="2800"/>
                <a:t>5V</a:t>
              </a:r>
              <a:endParaRPr lang="en-US" altLang="zh-CN" sz="2800"/>
            </a:p>
          </p:txBody>
        </p:sp>
        <p:sp>
          <p:nvSpPr>
            <p:cNvPr id="56433" name="Text Box 35"/>
            <p:cNvSpPr txBox="1">
              <a:spLocks noChangeArrowheads="1"/>
            </p:cNvSpPr>
            <p:nvPr/>
          </p:nvSpPr>
          <p:spPr bwMode="auto">
            <a:xfrm>
              <a:off x="4612" y="3438"/>
              <a:ext cx="418" cy="364"/>
            </a:xfrm>
            <a:prstGeom prst="rect">
              <a:avLst/>
            </a:prstGeom>
            <a:noFill/>
            <a:ln w="38100">
              <a:noFill/>
              <a:miter lim="800000"/>
            </a:ln>
          </p:spPr>
          <p:txBody>
            <a:bodyPr wrap="none" anchor="ctr">
              <a:spAutoFit/>
            </a:bodyPr>
            <a:lstStyle/>
            <a:p>
              <a:pPr algn="ctr">
                <a:spcBef>
                  <a:spcPct val="50000"/>
                </a:spcBef>
              </a:pPr>
              <a:r>
                <a:rPr lang="en-US" altLang="zh-CN" sz="2800"/>
                <a:t>(c)</a:t>
              </a:r>
              <a:endParaRPr lang="en-US" altLang="zh-CN" sz="2800"/>
            </a:p>
          </p:txBody>
        </p:sp>
        <p:sp>
          <p:nvSpPr>
            <p:cNvPr id="56434" name="Text Box 36"/>
            <p:cNvSpPr txBox="1">
              <a:spLocks noChangeArrowheads="1"/>
            </p:cNvSpPr>
            <p:nvPr/>
          </p:nvSpPr>
          <p:spPr bwMode="auto">
            <a:xfrm>
              <a:off x="5148" y="2262"/>
              <a:ext cx="318" cy="364"/>
            </a:xfrm>
            <a:prstGeom prst="rect">
              <a:avLst/>
            </a:prstGeom>
            <a:noFill/>
            <a:ln w="9525">
              <a:noFill/>
              <a:miter lim="800000"/>
            </a:ln>
          </p:spPr>
          <p:txBody>
            <a:bodyPr>
              <a:spAutoFit/>
            </a:bodyPr>
            <a:lstStyle/>
            <a:p>
              <a:pPr>
                <a:spcBef>
                  <a:spcPct val="50000"/>
                </a:spcBef>
              </a:pPr>
              <a:r>
                <a:rPr lang="en-US" altLang="zh-CN" sz="2800"/>
                <a:t>+</a:t>
              </a:r>
              <a:endParaRPr lang="en-US" altLang="zh-CN" sz="2800"/>
            </a:p>
          </p:txBody>
        </p:sp>
        <p:sp>
          <p:nvSpPr>
            <p:cNvPr id="56435" name="Text Box 37"/>
            <p:cNvSpPr txBox="1">
              <a:spLocks noChangeArrowheads="1"/>
            </p:cNvSpPr>
            <p:nvPr/>
          </p:nvSpPr>
          <p:spPr bwMode="auto">
            <a:xfrm>
              <a:off x="5147" y="3169"/>
              <a:ext cx="318" cy="364"/>
            </a:xfrm>
            <a:prstGeom prst="rect">
              <a:avLst/>
            </a:prstGeom>
            <a:noFill/>
            <a:ln w="9525">
              <a:noFill/>
              <a:miter lim="800000"/>
            </a:ln>
          </p:spPr>
          <p:txBody>
            <a:bodyPr>
              <a:spAutoFit/>
            </a:bodyPr>
            <a:lstStyle/>
            <a:p>
              <a:pPr>
                <a:spcBef>
                  <a:spcPct val="50000"/>
                </a:spcBef>
              </a:pPr>
              <a:r>
                <a:rPr lang="en-US" altLang="zh-CN" sz="2800">
                  <a:sym typeface="Symbol" panose="05050102010706020507" pitchFamily="18" charset="2"/>
                </a:rPr>
                <a:t></a:t>
              </a:r>
              <a:endParaRPr lang="en-US" altLang="zh-CN" sz="2800">
                <a:sym typeface="Symbol" panose="05050102010706020507" pitchFamily="18" charset="2"/>
              </a:endParaRPr>
            </a:p>
          </p:txBody>
        </p:sp>
      </p:grpSp>
      <p:grpSp>
        <p:nvGrpSpPr>
          <p:cNvPr id="4" name="Group 143"/>
          <p:cNvGrpSpPr/>
          <p:nvPr/>
        </p:nvGrpSpPr>
        <p:grpSpPr bwMode="auto">
          <a:xfrm>
            <a:off x="466725" y="989013"/>
            <a:ext cx="8391525" cy="2439987"/>
            <a:chOff x="294" y="623"/>
            <a:chExt cx="5286" cy="1537"/>
          </a:xfrm>
        </p:grpSpPr>
        <p:sp>
          <p:nvSpPr>
            <p:cNvPr id="56352" name="Text Box 60"/>
            <p:cNvSpPr txBox="1">
              <a:spLocks noChangeArrowheads="1"/>
            </p:cNvSpPr>
            <p:nvPr/>
          </p:nvSpPr>
          <p:spPr bwMode="auto">
            <a:xfrm>
              <a:off x="4722" y="1794"/>
              <a:ext cx="365" cy="327"/>
            </a:xfrm>
            <a:prstGeom prst="rect">
              <a:avLst/>
            </a:prstGeom>
            <a:noFill/>
            <a:ln w="38100">
              <a:noFill/>
              <a:miter lim="800000"/>
            </a:ln>
          </p:spPr>
          <p:txBody>
            <a:bodyPr wrap="none" anchor="ctr">
              <a:spAutoFit/>
            </a:bodyPr>
            <a:lstStyle/>
            <a:p>
              <a:pPr algn="ctr">
                <a:spcBef>
                  <a:spcPct val="50000"/>
                </a:spcBef>
              </a:pPr>
              <a:r>
                <a:rPr lang="en-US" altLang="zh-CN" sz="2800"/>
                <a:t>(c)</a:t>
              </a:r>
              <a:endParaRPr lang="en-US" altLang="zh-CN" sz="2800"/>
            </a:p>
          </p:txBody>
        </p:sp>
        <p:grpSp>
          <p:nvGrpSpPr>
            <p:cNvPr id="5" name="Group 142"/>
            <p:cNvGrpSpPr/>
            <p:nvPr/>
          </p:nvGrpSpPr>
          <p:grpSpPr bwMode="auto">
            <a:xfrm>
              <a:off x="3889" y="623"/>
              <a:ext cx="1691" cy="1371"/>
              <a:chOff x="3921" y="623"/>
              <a:chExt cx="1643" cy="1332"/>
            </a:xfrm>
          </p:grpSpPr>
          <p:grpSp>
            <p:nvGrpSpPr>
              <p:cNvPr id="6" name="Group 40"/>
              <p:cNvGrpSpPr/>
              <p:nvPr/>
            </p:nvGrpSpPr>
            <p:grpSpPr bwMode="auto">
              <a:xfrm>
                <a:off x="4358" y="623"/>
                <a:ext cx="1200" cy="319"/>
                <a:chOff x="600" y="722"/>
                <a:chExt cx="1085" cy="275"/>
              </a:xfrm>
            </p:grpSpPr>
            <p:sp>
              <p:nvSpPr>
                <p:cNvPr id="56419" name="Line 41"/>
                <p:cNvSpPr>
                  <a:spLocks noChangeShapeType="1"/>
                </p:cNvSpPr>
                <p:nvPr/>
              </p:nvSpPr>
              <p:spPr bwMode="auto">
                <a:xfrm>
                  <a:off x="600" y="864"/>
                  <a:ext cx="804" cy="0"/>
                </a:xfrm>
                <a:prstGeom prst="line">
                  <a:avLst/>
                </a:prstGeom>
                <a:noFill/>
                <a:ln w="38100">
                  <a:solidFill>
                    <a:schemeClr val="tx1"/>
                  </a:solidFill>
                  <a:round/>
                </a:ln>
              </p:spPr>
              <p:txBody>
                <a:bodyPr wrap="none" anchor="ctr"/>
                <a:lstStyle/>
                <a:p>
                  <a:endParaRPr lang="zh-CN" altLang="en-US"/>
                </a:p>
              </p:txBody>
            </p:sp>
            <p:sp>
              <p:nvSpPr>
                <p:cNvPr id="56420" name="Oval 42"/>
                <p:cNvSpPr>
                  <a:spLocks noChangeArrowheads="1"/>
                </p:cNvSpPr>
                <p:nvPr/>
              </p:nvSpPr>
              <p:spPr bwMode="auto">
                <a:xfrm>
                  <a:off x="1416" y="840"/>
                  <a:ext cx="59" cy="59"/>
                </a:xfrm>
                <a:prstGeom prst="ellipse">
                  <a:avLst/>
                </a:prstGeom>
                <a:noFill/>
                <a:ln w="38100">
                  <a:solidFill>
                    <a:schemeClr val="tx1"/>
                  </a:solidFill>
                  <a:round/>
                </a:ln>
              </p:spPr>
              <p:txBody>
                <a:bodyPr wrap="none" anchor="ctr"/>
                <a:lstStyle/>
                <a:p>
                  <a:endParaRPr lang="zh-CN" altLang="en-US"/>
                </a:p>
              </p:txBody>
            </p:sp>
            <p:sp>
              <p:nvSpPr>
                <p:cNvPr id="56421" name="Text Box 43"/>
                <p:cNvSpPr txBox="1">
                  <a:spLocks noChangeArrowheads="1"/>
                </p:cNvSpPr>
                <p:nvPr/>
              </p:nvSpPr>
              <p:spPr bwMode="auto">
                <a:xfrm>
                  <a:off x="1485" y="722"/>
                  <a:ext cx="200" cy="275"/>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grpSp>
          <p:sp>
            <p:nvSpPr>
              <p:cNvPr id="56401" name="Oval 44"/>
              <p:cNvSpPr>
                <a:spLocks noChangeArrowheads="1"/>
              </p:cNvSpPr>
              <p:nvPr/>
            </p:nvSpPr>
            <p:spPr bwMode="auto">
              <a:xfrm>
                <a:off x="4810" y="1176"/>
                <a:ext cx="240" cy="223"/>
              </a:xfrm>
              <a:prstGeom prst="ellipse">
                <a:avLst/>
              </a:prstGeom>
              <a:noFill/>
              <a:ln w="38100">
                <a:solidFill>
                  <a:schemeClr val="tx2"/>
                </a:solidFill>
                <a:miter lim="800000"/>
              </a:ln>
            </p:spPr>
            <p:txBody>
              <a:bodyPr wrap="none" anchor="ctr"/>
              <a:lstStyle/>
              <a:p>
                <a:endParaRPr lang="zh-CN" altLang="en-US"/>
              </a:p>
            </p:txBody>
          </p:sp>
          <p:sp>
            <p:nvSpPr>
              <p:cNvPr id="56402" name="Line 45"/>
              <p:cNvSpPr>
                <a:spLocks noChangeShapeType="1"/>
              </p:cNvSpPr>
              <p:nvPr/>
            </p:nvSpPr>
            <p:spPr bwMode="auto">
              <a:xfrm>
                <a:off x="4930" y="787"/>
                <a:ext cx="0" cy="1037"/>
              </a:xfrm>
              <a:prstGeom prst="line">
                <a:avLst/>
              </a:prstGeom>
              <a:noFill/>
              <a:ln w="38100">
                <a:solidFill>
                  <a:schemeClr val="tx1"/>
                </a:solidFill>
                <a:miter lim="800000"/>
              </a:ln>
            </p:spPr>
            <p:txBody>
              <a:bodyPr wrap="none" anchor="ctr"/>
              <a:lstStyle/>
              <a:p>
                <a:endParaRPr lang="zh-CN" altLang="en-US"/>
              </a:p>
            </p:txBody>
          </p:sp>
          <p:sp>
            <p:nvSpPr>
              <p:cNvPr id="56403" name="Text Box 46"/>
              <p:cNvSpPr txBox="1">
                <a:spLocks noChangeArrowheads="1"/>
              </p:cNvSpPr>
              <p:nvPr/>
            </p:nvSpPr>
            <p:spPr bwMode="auto">
              <a:xfrm>
                <a:off x="4703" y="1024"/>
                <a:ext cx="240" cy="528"/>
              </a:xfrm>
              <a:prstGeom prst="rect">
                <a:avLst/>
              </a:prstGeom>
              <a:noFill/>
              <a:ln w="9525">
                <a:noFill/>
                <a:miter lim="800000"/>
              </a:ln>
            </p:spPr>
            <p:txBody>
              <a:bodyPr anchor="ctr">
                <a:spAutoFit/>
              </a:bodyPr>
              <a:lstStyle/>
              <a:p>
                <a:pPr algn="ctr">
                  <a:lnSpc>
                    <a:spcPct val="65000"/>
                  </a:lnSpc>
                  <a:spcBef>
                    <a:spcPct val="50000"/>
                  </a:spcBef>
                </a:pPr>
                <a:r>
                  <a:rPr lang="en-US" altLang="zh-CN" sz="2800"/>
                  <a:t>+</a:t>
                </a:r>
                <a:endParaRPr lang="en-US" altLang="zh-CN" sz="2800"/>
              </a:p>
              <a:p>
                <a:pPr algn="ctr">
                  <a:lnSpc>
                    <a:spcPct val="65000"/>
                  </a:lnSpc>
                  <a:spcBef>
                    <a:spcPct val="50000"/>
                  </a:spcBef>
                </a:pPr>
                <a:r>
                  <a:rPr lang="en-US" altLang="zh-CN" sz="2800"/>
                  <a:t>-</a:t>
                </a:r>
                <a:endParaRPr lang="en-US" altLang="zh-CN" sz="2800"/>
              </a:p>
            </p:txBody>
          </p:sp>
          <p:sp>
            <p:nvSpPr>
              <p:cNvPr id="56404" name="Text Box 47"/>
              <p:cNvSpPr txBox="1">
                <a:spLocks noChangeArrowheads="1"/>
              </p:cNvSpPr>
              <p:nvPr/>
            </p:nvSpPr>
            <p:spPr bwMode="auto">
              <a:xfrm>
                <a:off x="3921" y="1387"/>
                <a:ext cx="379" cy="317"/>
              </a:xfrm>
              <a:prstGeom prst="rect">
                <a:avLst/>
              </a:prstGeom>
              <a:noFill/>
              <a:ln w="38100">
                <a:noFill/>
                <a:miter lim="800000"/>
              </a:ln>
            </p:spPr>
            <p:txBody>
              <a:bodyPr wrap="none" anchor="ctr">
                <a:spAutoFit/>
              </a:bodyPr>
              <a:lstStyle/>
              <a:p>
                <a:pPr algn="ctr">
                  <a:spcBef>
                    <a:spcPct val="50000"/>
                  </a:spcBef>
                </a:pPr>
                <a:r>
                  <a:rPr lang="en-US" altLang="zh-CN" sz="2800"/>
                  <a:t>2V</a:t>
                </a:r>
                <a:endParaRPr lang="en-US" altLang="zh-CN" sz="2800"/>
              </a:p>
            </p:txBody>
          </p:sp>
          <p:sp>
            <p:nvSpPr>
              <p:cNvPr id="56405" name="Text Box 48"/>
              <p:cNvSpPr txBox="1">
                <a:spLocks noChangeArrowheads="1"/>
              </p:cNvSpPr>
              <p:nvPr/>
            </p:nvSpPr>
            <p:spPr bwMode="auto">
              <a:xfrm>
                <a:off x="4485" y="1126"/>
                <a:ext cx="379" cy="318"/>
              </a:xfrm>
              <a:prstGeom prst="rect">
                <a:avLst/>
              </a:prstGeom>
              <a:noFill/>
              <a:ln w="38100">
                <a:noFill/>
                <a:miter lim="800000"/>
              </a:ln>
            </p:spPr>
            <p:txBody>
              <a:bodyPr wrap="none" anchor="ctr">
                <a:spAutoFit/>
              </a:bodyPr>
              <a:lstStyle/>
              <a:p>
                <a:pPr algn="ctr">
                  <a:spcBef>
                    <a:spcPct val="50000"/>
                  </a:spcBef>
                </a:pPr>
                <a:r>
                  <a:rPr lang="en-US" altLang="zh-CN" sz="2800"/>
                  <a:t>5V</a:t>
                </a:r>
                <a:endParaRPr lang="en-US" altLang="zh-CN" sz="2800"/>
              </a:p>
            </p:txBody>
          </p:sp>
          <p:sp>
            <p:nvSpPr>
              <p:cNvPr id="56406" name="Text Box 49"/>
              <p:cNvSpPr txBox="1">
                <a:spLocks noChangeArrowheads="1"/>
              </p:cNvSpPr>
              <p:nvPr/>
            </p:nvSpPr>
            <p:spPr bwMode="auto">
              <a:xfrm>
                <a:off x="5188" y="1165"/>
                <a:ext cx="270" cy="318"/>
              </a:xfrm>
              <a:prstGeom prst="rect">
                <a:avLst/>
              </a:prstGeom>
              <a:noFill/>
              <a:ln w="38100">
                <a:noFill/>
                <a:miter lim="800000"/>
              </a:ln>
            </p:spPr>
            <p:txBody>
              <a:bodyPr wrap="none" anchor="ctr">
                <a:spAutoFit/>
              </a:bodyPr>
              <a:lstStyle/>
              <a:p>
                <a:pPr algn="ctr">
                  <a:spcBef>
                    <a:spcPct val="50000"/>
                  </a:spcBef>
                </a:pPr>
                <a:r>
                  <a:rPr lang="en-US" altLang="zh-CN" sz="2800" i="1"/>
                  <a:t>U</a:t>
                </a:r>
                <a:endParaRPr lang="en-US" altLang="zh-CN" sz="2800"/>
              </a:p>
            </p:txBody>
          </p:sp>
          <p:sp>
            <p:nvSpPr>
              <p:cNvPr id="56407" name="Line 50"/>
              <p:cNvSpPr>
                <a:spLocks noChangeShapeType="1"/>
              </p:cNvSpPr>
              <p:nvPr/>
            </p:nvSpPr>
            <p:spPr bwMode="auto">
              <a:xfrm flipV="1">
                <a:off x="4204" y="1413"/>
                <a:ext cx="0" cy="0"/>
              </a:xfrm>
              <a:prstGeom prst="line">
                <a:avLst/>
              </a:prstGeom>
              <a:noFill/>
              <a:ln w="9525">
                <a:solidFill>
                  <a:schemeClr val="tx1"/>
                </a:solidFill>
                <a:round/>
              </a:ln>
            </p:spPr>
            <p:txBody>
              <a:bodyPr wrap="none" anchor="ctr"/>
              <a:lstStyle/>
              <a:p>
                <a:endParaRPr lang="zh-CN" altLang="en-US"/>
              </a:p>
            </p:txBody>
          </p:sp>
          <p:sp>
            <p:nvSpPr>
              <p:cNvPr id="56408" name="Oval 51"/>
              <p:cNvSpPr>
                <a:spLocks noChangeArrowheads="1"/>
              </p:cNvSpPr>
              <p:nvPr/>
            </p:nvSpPr>
            <p:spPr bwMode="auto">
              <a:xfrm flipV="1">
                <a:off x="4241" y="1413"/>
                <a:ext cx="228" cy="219"/>
              </a:xfrm>
              <a:prstGeom prst="ellipse">
                <a:avLst/>
              </a:prstGeom>
              <a:noFill/>
              <a:ln w="38100">
                <a:solidFill>
                  <a:schemeClr val="tx2"/>
                </a:solidFill>
                <a:miter lim="800000"/>
              </a:ln>
            </p:spPr>
            <p:txBody>
              <a:bodyPr wrap="none" anchor="ctr"/>
              <a:lstStyle/>
              <a:p>
                <a:endParaRPr lang="zh-CN" altLang="en-US"/>
              </a:p>
            </p:txBody>
          </p:sp>
          <p:sp>
            <p:nvSpPr>
              <p:cNvPr id="56409" name="Line 52"/>
              <p:cNvSpPr>
                <a:spLocks noChangeShapeType="1"/>
              </p:cNvSpPr>
              <p:nvPr/>
            </p:nvSpPr>
            <p:spPr bwMode="auto">
              <a:xfrm flipV="1">
                <a:off x="4363" y="1246"/>
                <a:ext cx="0" cy="556"/>
              </a:xfrm>
              <a:prstGeom prst="line">
                <a:avLst/>
              </a:prstGeom>
              <a:noFill/>
              <a:ln w="38100">
                <a:solidFill>
                  <a:schemeClr val="tx1"/>
                </a:solidFill>
                <a:miter lim="800000"/>
              </a:ln>
            </p:spPr>
            <p:txBody>
              <a:bodyPr wrap="none" anchor="ctr"/>
              <a:lstStyle/>
              <a:p>
                <a:endParaRPr lang="zh-CN" altLang="en-US"/>
              </a:p>
            </p:txBody>
          </p:sp>
          <p:sp>
            <p:nvSpPr>
              <p:cNvPr id="56410" name="Rectangle 53"/>
              <p:cNvSpPr>
                <a:spLocks noChangeArrowheads="1"/>
              </p:cNvSpPr>
              <p:nvPr/>
            </p:nvSpPr>
            <p:spPr bwMode="auto">
              <a:xfrm flipV="1">
                <a:off x="4310" y="1024"/>
                <a:ext cx="106" cy="222"/>
              </a:xfrm>
              <a:prstGeom prst="rect">
                <a:avLst/>
              </a:prstGeom>
              <a:noFill/>
              <a:ln w="38100">
                <a:solidFill>
                  <a:schemeClr val="tx1"/>
                </a:solidFill>
                <a:miter lim="800000"/>
              </a:ln>
            </p:spPr>
            <p:txBody>
              <a:bodyPr rot="10800000" wrap="none" anchor="ctr"/>
              <a:lstStyle/>
              <a:p>
                <a:pPr algn="ctr"/>
                <a:endParaRPr lang="en-US" altLang="zh-CN" sz="2800"/>
              </a:p>
            </p:txBody>
          </p:sp>
          <p:sp>
            <p:nvSpPr>
              <p:cNvPr id="56411" name="Line 54"/>
              <p:cNvSpPr>
                <a:spLocks noChangeShapeType="1"/>
              </p:cNvSpPr>
              <p:nvPr/>
            </p:nvSpPr>
            <p:spPr bwMode="auto">
              <a:xfrm flipV="1">
                <a:off x="4363" y="801"/>
                <a:ext cx="0" cy="223"/>
              </a:xfrm>
              <a:prstGeom prst="line">
                <a:avLst/>
              </a:prstGeom>
              <a:noFill/>
              <a:ln w="38100">
                <a:solidFill>
                  <a:schemeClr val="tx1"/>
                </a:solidFill>
                <a:round/>
              </a:ln>
            </p:spPr>
            <p:txBody>
              <a:bodyPr wrap="none" anchor="ctr"/>
              <a:lstStyle/>
              <a:p>
                <a:endParaRPr lang="zh-CN" altLang="en-US"/>
              </a:p>
            </p:txBody>
          </p:sp>
          <p:sp>
            <p:nvSpPr>
              <p:cNvPr id="56412" name="Text Box 55"/>
              <p:cNvSpPr txBox="1">
                <a:spLocks noChangeArrowheads="1"/>
              </p:cNvSpPr>
              <p:nvPr/>
            </p:nvSpPr>
            <p:spPr bwMode="auto">
              <a:xfrm>
                <a:off x="4167" y="1170"/>
                <a:ext cx="213" cy="645"/>
              </a:xfrm>
              <a:prstGeom prst="rect">
                <a:avLst/>
              </a:prstGeom>
              <a:noFill/>
              <a:ln w="9525">
                <a:noFill/>
                <a:miter lim="800000"/>
              </a:ln>
            </p:spPr>
            <p:txBody>
              <a:bodyPr anchor="ctr">
                <a:spAutoFit/>
              </a:bodyPr>
              <a:lstStyle/>
              <a:p>
                <a:pPr algn="ctr">
                  <a:spcBef>
                    <a:spcPct val="50000"/>
                  </a:spcBef>
                </a:pPr>
                <a:r>
                  <a:rPr lang="en-US" altLang="zh-CN" sz="2800"/>
                  <a:t>+</a:t>
                </a:r>
                <a:endParaRPr lang="en-US" altLang="zh-CN" sz="2800"/>
              </a:p>
              <a:p>
                <a:pPr algn="ctr">
                  <a:lnSpc>
                    <a:spcPct val="75000"/>
                  </a:lnSpc>
                  <a:spcBef>
                    <a:spcPct val="50000"/>
                  </a:spcBef>
                </a:pPr>
                <a:r>
                  <a:rPr lang="en-US" altLang="zh-CN" sz="2800"/>
                  <a:t>-</a:t>
                </a:r>
                <a:endParaRPr lang="en-US" altLang="zh-CN" sz="2800"/>
              </a:p>
            </p:txBody>
          </p:sp>
          <p:sp>
            <p:nvSpPr>
              <p:cNvPr id="56413" name="Line 56"/>
              <p:cNvSpPr>
                <a:spLocks noChangeShapeType="1"/>
              </p:cNvSpPr>
              <p:nvPr/>
            </p:nvSpPr>
            <p:spPr bwMode="auto">
              <a:xfrm>
                <a:off x="4358" y="1802"/>
                <a:ext cx="889" cy="0"/>
              </a:xfrm>
              <a:prstGeom prst="line">
                <a:avLst/>
              </a:prstGeom>
              <a:noFill/>
              <a:ln w="38100">
                <a:solidFill>
                  <a:schemeClr val="tx1"/>
                </a:solidFill>
                <a:round/>
              </a:ln>
            </p:spPr>
            <p:txBody>
              <a:bodyPr wrap="none" anchor="ctr"/>
              <a:lstStyle/>
              <a:p>
                <a:endParaRPr lang="zh-CN" altLang="en-US"/>
              </a:p>
            </p:txBody>
          </p:sp>
          <p:sp>
            <p:nvSpPr>
              <p:cNvPr id="56414" name="Oval 57"/>
              <p:cNvSpPr>
                <a:spLocks noChangeArrowheads="1"/>
              </p:cNvSpPr>
              <p:nvPr/>
            </p:nvSpPr>
            <p:spPr bwMode="auto">
              <a:xfrm>
                <a:off x="5261" y="1774"/>
                <a:ext cx="65" cy="69"/>
              </a:xfrm>
              <a:prstGeom prst="ellipse">
                <a:avLst/>
              </a:prstGeom>
              <a:noFill/>
              <a:ln w="38100">
                <a:solidFill>
                  <a:schemeClr val="tx1"/>
                </a:solidFill>
                <a:round/>
              </a:ln>
            </p:spPr>
            <p:txBody>
              <a:bodyPr wrap="none" anchor="ctr"/>
              <a:lstStyle/>
              <a:p>
                <a:endParaRPr lang="zh-CN" altLang="en-US"/>
              </a:p>
            </p:txBody>
          </p:sp>
          <p:sp>
            <p:nvSpPr>
              <p:cNvPr id="56415" name="Text Box 58"/>
              <p:cNvSpPr txBox="1">
                <a:spLocks noChangeArrowheads="1"/>
              </p:cNvSpPr>
              <p:nvPr/>
            </p:nvSpPr>
            <p:spPr bwMode="auto">
              <a:xfrm>
                <a:off x="5330" y="1637"/>
                <a:ext cx="234" cy="318"/>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416" name="Text Box 59"/>
              <p:cNvSpPr txBox="1">
                <a:spLocks noChangeArrowheads="1"/>
              </p:cNvSpPr>
              <p:nvPr/>
            </p:nvSpPr>
            <p:spPr bwMode="auto">
              <a:xfrm>
                <a:off x="3933" y="949"/>
                <a:ext cx="388" cy="318"/>
              </a:xfrm>
              <a:prstGeom prst="rect">
                <a:avLst/>
              </a:prstGeom>
              <a:noFill/>
              <a:ln w="38100">
                <a:noFill/>
                <a:miter lim="800000"/>
              </a:ln>
            </p:spPr>
            <p:txBody>
              <a:bodyPr wrap="none" anchor="ctr">
                <a:spAutoFit/>
              </a:bodyPr>
              <a:lstStyle/>
              <a:p>
                <a:pPr algn="ctr">
                  <a:spcBef>
                    <a:spcPct val="50000"/>
                  </a:spcBef>
                </a:pPr>
                <a:r>
                  <a:rPr lang="en-US" altLang="zh-CN" sz="2800"/>
                  <a:t>2</a:t>
                </a:r>
                <a:r>
                  <a:rPr lang="en-US" altLang="zh-CN" sz="2800">
                    <a:sym typeface="Symbol" panose="05050102010706020507" pitchFamily="18" charset="2"/>
                  </a:rPr>
                  <a:t></a:t>
                </a:r>
                <a:endParaRPr lang="zh-CN" altLang="zh-CN" sz="2800"/>
              </a:p>
            </p:txBody>
          </p:sp>
          <p:sp>
            <p:nvSpPr>
              <p:cNvPr id="56417" name="Text Box 61"/>
              <p:cNvSpPr txBox="1">
                <a:spLocks noChangeArrowheads="1"/>
              </p:cNvSpPr>
              <p:nvPr/>
            </p:nvSpPr>
            <p:spPr bwMode="auto">
              <a:xfrm>
                <a:off x="5195" y="754"/>
                <a:ext cx="318" cy="318"/>
              </a:xfrm>
              <a:prstGeom prst="rect">
                <a:avLst/>
              </a:prstGeom>
              <a:noFill/>
              <a:ln w="9525">
                <a:noFill/>
                <a:miter lim="800000"/>
              </a:ln>
            </p:spPr>
            <p:txBody>
              <a:bodyPr>
                <a:spAutoFit/>
              </a:bodyPr>
              <a:lstStyle/>
              <a:p>
                <a:pPr>
                  <a:spcBef>
                    <a:spcPct val="50000"/>
                  </a:spcBef>
                </a:pPr>
                <a:r>
                  <a:rPr lang="en-US" altLang="zh-CN" sz="2800"/>
                  <a:t>+</a:t>
                </a:r>
                <a:endParaRPr lang="en-US" altLang="zh-CN" sz="2800"/>
              </a:p>
            </p:txBody>
          </p:sp>
          <p:sp>
            <p:nvSpPr>
              <p:cNvPr id="56418" name="Text Box 62"/>
              <p:cNvSpPr txBox="1">
                <a:spLocks noChangeArrowheads="1"/>
              </p:cNvSpPr>
              <p:nvPr/>
            </p:nvSpPr>
            <p:spPr bwMode="auto">
              <a:xfrm>
                <a:off x="5151" y="1488"/>
                <a:ext cx="318" cy="317"/>
              </a:xfrm>
              <a:prstGeom prst="rect">
                <a:avLst/>
              </a:prstGeom>
              <a:noFill/>
              <a:ln w="9525">
                <a:noFill/>
                <a:miter lim="800000"/>
              </a:ln>
            </p:spPr>
            <p:txBody>
              <a:bodyPr>
                <a:spAutoFit/>
              </a:bodyPr>
              <a:lstStyle/>
              <a:p>
                <a:pPr>
                  <a:spcBef>
                    <a:spcPct val="50000"/>
                  </a:spcBef>
                </a:pPr>
                <a:r>
                  <a:rPr lang="en-US" altLang="zh-CN" sz="2800">
                    <a:sym typeface="Symbol" panose="05050102010706020507" pitchFamily="18" charset="2"/>
                  </a:rPr>
                  <a:t></a:t>
                </a:r>
                <a:endParaRPr lang="en-US" altLang="zh-CN" sz="2800">
                  <a:sym typeface="Symbol" panose="05050102010706020507" pitchFamily="18" charset="2"/>
                </a:endParaRPr>
              </a:p>
            </p:txBody>
          </p:sp>
        </p:grpSp>
        <p:sp>
          <p:nvSpPr>
            <p:cNvPr id="56354" name="Text Box 63"/>
            <p:cNvSpPr txBox="1">
              <a:spLocks noChangeArrowheads="1"/>
            </p:cNvSpPr>
            <p:nvPr/>
          </p:nvSpPr>
          <p:spPr bwMode="auto">
            <a:xfrm>
              <a:off x="2824" y="1833"/>
              <a:ext cx="391" cy="327"/>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355" name="Text Box 64"/>
            <p:cNvSpPr txBox="1">
              <a:spLocks noChangeArrowheads="1"/>
            </p:cNvSpPr>
            <p:nvPr/>
          </p:nvSpPr>
          <p:spPr bwMode="auto">
            <a:xfrm>
              <a:off x="3515" y="633"/>
              <a:ext cx="228" cy="327"/>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grpSp>
          <p:nvGrpSpPr>
            <p:cNvPr id="7" name="Group 65"/>
            <p:cNvGrpSpPr/>
            <p:nvPr/>
          </p:nvGrpSpPr>
          <p:grpSpPr bwMode="auto">
            <a:xfrm rot="10800000">
              <a:off x="2242" y="1449"/>
              <a:ext cx="259" cy="235"/>
              <a:chOff x="576" y="1152"/>
              <a:chExt cx="192" cy="192"/>
            </a:xfrm>
          </p:grpSpPr>
          <p:sp>
            <p:nvSpPr>
              <p:cNvPr id="56398" name="Oval 66"/>
              <p:cNvSpPr>
                <a:spLocks noChangeArrowheads="1"/>
              </p:cNvSpPr>
              <p:nvPr/>
            </p:nvSpPr>
            <p:spPr bwMode="auto">
              <a:xfrm flipV="1">
                <a:off x="576" y="1152"/>
                <a:ext cx="192" cy="192"/>
              </a:xfrm>
              <a:prstGeom prst="ellipse">
                <a:avLst/>
              </a:prstGeom>
              <a:noFill/>
              <a:ln w="38100">
                <a:solidFill>
                  <a:schemeClr val="tx2"/>
                </a:solidFill>
                <a:miter lim="800000"/>
              </a:ln>
            </p:spPr>
            <p:txBody>
              <a:bodyPr wrap="none" anchor="ctr"/>
              <a:lstStyle/>
              <a:p>
                <a:endParaRPr lang="zh-CN" altLang="en-US"/>
              </a:p>
            </p:txBody>
          </p:sp>
          <p:sp>
            <p:nvSpPr>
              <p:cNvPr id="56399" name="Line 67"/>
              <p:cNvSpPr>
                <a:spLocks noChangeShapeType="1"/>
              </p:cNvSpPr>
              <p:nvPr/>
            </p:nvSpPr>
            <p:spPr bwMode="auto">
              <a:xfrm flipV="1">
                <a:off x="576" y="1248"/>
                <a:ext cx="192" cy="0"/>
              </a:xfrm>
              <a:prstGeom prst="line">
                <a:avLst/>
              </a:prstGeom>
              <a:noFill/>
              <a:ln w="38100">
                <a:solidFill>
                  <a:schemeClr val="tx2"/>
                </a:solidFill>
                <a:miter lim="800000"/>
              </a:ln>
            </p:spPr>
            <p:txBody>
              <a:bodyPr wrap="none" anchor="ctr"/>
              <a:lstStyle/>
              <a:p>
                <a:endParaRPr lang="zh-CN" altLang="en-US"/>
              </a:p>
            </p:txBody>
          </p:sp>
        </p:grpSp>
        <p:sp>
          <p:nvSpPr>
            <p:cNvPr id="56357" name="Rectangle 68"/>
            <p:cNvSpPr>
              <a:spLocks noChangeArrowheads="1"/>
            </p:cNvSpPr>
            <p:nvPr/>
          </p:nvSpPr>
          <p:spPr bwMode="auto">
            <a:xfrm rot="10800000">
              <a:off x="2307" y="1038"/>
              <a:ext cx="129" cy="236"/>
            </a:xfrm>
            <a:prstGeom prst="rect">
              <a:avLst/>
            </a:prstGeom>
            <a:noFill/>
            <a:ln w="38100">
              <a:solidFill>
                <a:schemeClr val="tx1"/>
              </a:solidFill>
              <a:miter lim="800000"/>
            </a:ln>
          </p:spPr>
          <p:txBody>
            <a:bodyPr rot="10800000" wrap="none" anchor="ctr"/>
            <a:lstStyle/>
            <a:p>
              <a:pPr algn="ctr"/>
              <a:endParaRPr lang="en-US" altLang="zh-CN" sz="2800"/>
            </a:p>
          </p:txBody>
        </p:sp>
        <p:sp>
          <p:nvSpPr>
            <p:cNvPr id="56358" name="Line 69"/>
            <p:cNvSpPr>
              <a:spLocks noChangeShapeType="1"/>
            </p:cNvSpPr>
            <p:nvPr/>
          </p:nvSpPr>
          <p:spPr bwMode="auto">
            <a:xfrm rot="10800000">
              <a:off x="2372" y="802"/>
              <a:ext cx="0" cy="235"/>
            </a:xfrm>
            <a:prstGeom prst="line">
              <a:avLst/>
            </a:prstGeom>
            <a:noFill/>
            <a:ln w="38100">
              <a:solidFill>
                <a:schemeClr val="tx1"/>
              </a:solidFill>
              <a:round/>
            </a:ln>
          </p:spPr>
          <p:txBody>
            <a:bodyPr wrap="none" anchor="ctr"/>
            <a:lstStyle/>
            <a:p>
              <a:endParaRPr lang="zh-CN" altLang="en-US"/>
            </a:p>
          </p:txBody>
        </p:sp>
        <p:sp>
          <p:nvSpPr>
            <p:cNvPr id="56359" name="Line 70"/>
            <p:cNvSpPr>
              <a:spLocks noChangeShapeType="1"/>
            </p:cNvSpPr>
            <p:nvPr/>
          </p:nvSpPr>
          <p:spPr bwMode="auto">
            <a:xfrm rot="10800000" flipV="1">
              <a:off x="2372" y="1274"/>
              <a:ext cx="0" cy="176"/>
            </a:xfrm>
            <a:prstGeom prst="line">
              <a:avLst/>
            </a:prstGeom>
            <a:noFill/>
            <a:ln w="38100">
              <a:solidFill>
                <a:schemeClr val="tx1"/>
              </a:solidFill>
              <a:round/>
            </a:ln>
          </p:spPr>
          <p:txBody>
            <a:bodyPr wrap="none" anchor="ctr"/>
            <a:lstStyle/>
            <a:p>
              <a:endParaRPr lang="zh-CN" altLang="en-US"/>
            </a:p>
          </p:txBody>
        </p:sp>
        <p:sp>
          <p:nvSpPr>
            <p:cNvPr id="56360" name="Line 71"/>
            <p:cNvSpPr>
              <a:spLocks noChangeShapeType="1"/>
            </p:cNvSpPr>
            <p:nvPr/>
          </p:nvSpPr>
          <p:spPr bwMode="auto">
            <a:xfrm rot="10800000" flipV="1">
              <a:off x="2357" y="1691"/>
              <a:ext cx="0" cy="154"/>
            </a:xfrm>
            <a:prstGeom prst="line">
              <a:avLst/>
            </a:prstGeom>
            <a:noFill/>
            <a:ln w="38100">
              <a:solidFill>
                <a:schemeClr val="tx1"/>
              </a:solidFill>
              <a:round/>
            </a:ln>
          </p:spPr>
          <p:txBody>
            <a:bodyPr wrap="none" anchor="ctr"/>
            <a:lstStyle/>
            <a:p>
              <a:endParaRPr lang="zh-CN" altLang="en-US"/>
            </a:p>
          </p:txBody>
        </p:sp>
        <p:sp>
          <p:nvSpPr>
            <p:cNvPr id="56361" name="Text Box 72"/>
            <p:cNvSpPr txBox="1">
              <a:spLocks noChangeArrowheads="1"/>
            </p:cNvSpPr>
            <p:nvPr/>
          </p:nvSpPr>
          <p:spPr bwMode="auto">
            <a:xfrm>
              <a:off x="3361" y="1111"/>
              <a:ext cx="334" cy="327"/>
            </a:xfrm>
            <a:prstGeom prst="rect">
              <a:avLst/>
            </a:prstGeom>
            <a:noFill/>
            <a:ln w="38100">
              <a:noFill/>
              <a:miter lim="800000"/>
            </a:ln>
          </p:spPr>
          <p:txBody>
            <a:bodyPr wrap="none" anchor="ctr">
              <a:spAutoFit/>
            </a:bodyPr>
            <a:lstStyle/>
            <a:p>
              <a:pPr algn="ctr">
                <a:spcBef>
                  <a:spcPct val="50000"/>
                </a:spcBef>
              </a:pPr>
              <a:r>
                <a:rPr lang="en-US" altLang="zh-CN" sz="2800" i="1"/>
                <a:t>U </a:t>
              </a:r>
              <a:endParaRPr lang="en-US" altLang="zh-CN" sz="2800"/>
            </a:p>
          </p:txBody>
        </p:sp>
        <p:sp>
          <p:nvSpPr>
            <p:cNvPr id="56362" name="Rectangle 73"/>
            <p:cNvSpPr>
              <a:spLocks noChangeArrowheads="1"/>
            </p:cNvSpPr>
            <p:nvPr/>
          </p:nvSpPr>
          <p:spPr bwMode="auto">
            <a:xfrm>
              <a:off x="2972" y="1209"/>
              <a:ext cx="130" cy="232"/>
            </a:xfrm>
            <a:prstGeom prst="rect">
              <a:avLst/>
            </a:prstGeom>
            <a:noFill/>
            <a:ln w="38100">
              <a:solidFill>
                <a:schemeClr val="tx1"/>
              </a:solidFill>
              <a:miter lim="800000"/>
            </a:ln>
          </p:spPr>
          <p:txBody>
            <a:bodyPr wrap="none" anchor="ctr"/>
            <a:lstStyle/>
            <a:p>
              <a:pPr algn="ctr"/>
              <a:endParaRPr lang="en-US" altLang="zh-CN" sz="2800"/>
            </a:p>
          </p:txBody>
        </p:sp>
        <p:sp>
          <p:nvSpPr>
            <p:cNvPr id="56363" name="Line 74"/>
            <p:cNvSpPr>
              <a:spLocks noChangeShapeType="1"/>
            </p:cNvSpPr>
            <p:nvPr/>
          </p:nvSpPr>
          <p:spPr bwMode="auto">
            <a:xfrm>
              <a:off x="3037" y="1441"/>
              <a:ext cx="0" cy="406"/>
            </a:xfrm>
            <a:prstGeom prst="line">
              <a:avLst/>
            </a:prstGeom>
            <a:noFill/>
            <a:ln w="38100">
              <a:solidFill>
                <a:schemeClr val="tx1"/>
              </a:solidFill>
              <a:round/>
            </a:ln>
          </p:spPr>
          <p:txBody>
            <a:bodyPr wrap="none" anchor="ctr"/>
            <a:lstStyle/>
            <a:p>
              <a:endParaRPr lang="zh-CN" altLang="en-US"/>
            </a:p>
          </p:txBody>
        </p:sp>
        <p:sp>
          <p:nvSpPr>
            <p:cNvPr id="56364" name="Line 75"/>
            <p:cNvSpPr>
              <a:spLocks noChangeShapeType="1"/>
            </p:cNvSpPr>
            <p:nvPr/>
          </p:nvSpPr>
          <p:spPr bwMode="auto">
            <a:xfrm flipV="1">
              <a:off x="3037" y="803"/>
              <a:ext cx="0" cy="406"/>
            </a:xfrm>
            <a:prstGeom prst="line">
              <a:avLst/>
            </a:prstGeom>
            <a:noFill/>
            <a:ln w="38100">
              <a:solidFill>
                <a:schemeClr val="tx1"/>
              </a:solidFill>
              <a:round/>
            </a:ln>
          </p:spPr>
          <p:txBody>
            <a:bodyPr wrap="none" anchor="ctr"/>
            <a:lstStyle/>
            <a:p>
              <a:endParaRPr lang="zh-CN" altLang="en-US"/>
            </a:p>
          </p:txBody>
        </p:sp>
        <p:sp>
          <p:nvSpPr>
            <p:cNvPr id="56365" name="Line 76"/>
            <p:cNvSpPr>
              <a:spLocks noChangeShapeType="1"/>
            </p:cNvSpPr>
            <p:nvPr/>
          </p:nvSpPr>
          <p:spPr bwMode="auto">
            <a:xfrm flipV="1">
              <a:off x="2207" y="1392"/>
              <a:ext cx="0" cy="367"/>
            </a:xfrm>
            <a:prstGeom prst="line">
              <a:avLst/>
            </a:prstGeom>
            <a:noFill/>
            <a:ln w="38100">
              <a:solidFill>
                <a:srgbClr val="FF0000"/>
              </a:solidFill>
              <a:round/>
              <a:tailEnd type="triangle" w="med" len="med"/>
            </a:ln>
          </p:spPr>
          <p:txBody>
            <a:bodyPr wrap="none" anchor="ctr"/>
            <a:lstStyle/>
            <a:p>
              <a:endParaRPr lang="zh-CN" altLang="en-US"/>
            </a:p>
          </p:txBody>
        </p:sp>
        <p:sp>
          <p:nvSpPr>
            <p:cNvPr id="56366" name="Text Box 77"/>
            <p:cNvSpPr txBox="1">
              <a:spLocks noChangeArrowheads="1"/>
            </p:cNvSpPr>
            <p:nvPr/>
          </p:nvSpPr>
          <p:spPr bwMode="auto">
            <a:xfrm>
              <a:off x="1871" y="1392"/>
              <a:ext cx="390" cy="327"/>
            </a:xfrm>
            <a:prstGeom prst="rect">
              <a:avLst/>
            </a:prstGeom>
            <a:noFill/>
            <a:ln w="38100">
              <a:noFill/>
              <a:miter lim="800000"/>
            </a:ln>
          </p:spPr>
          <p:txBody>
            <a:bodyPr wrap="none" anchor="ctr">
              <a:spAutoFit/>
            </a:bodyPr>
            <a:lstStyle/>
            <a:p>
              <a:pPr algn="ctr">
                <a:spcBef>
                  <a:spcPct val="50000"/>
                </a:spcBef>
              </a:pPr>
              <a:r>
                <a:rPr lang="en-US" altLang="zh-CN" sz="2800"/>
                <a:t>5A</a:t>
              </a:r>
              <a:endParaRPr lang="en-US" altLang="zh-CN" sz="2800"/>
            </a:p>
          </p:txBody>
        </p:sp>
        <p:sp>
          <p:nvSpPr>
            <p:cNvPr id="56367" name="Text Box 78"/>
            <p:cNvSpPr txBox="1">
              <a:spLocks noChangeArrowheads="1"/>
            </p:cNvSpPr>
            <p:nvPr/>
          </p:nvSpPr>
          <p:spPr bwMode="auto">
            <a:xfrm>
              <a:off x="1903" y="1017"/>
              <a:ext cx="400" cy="327"/>
            </a:xfrm>
            <a:prstGeom prst="rect">
              <a:avLst/>
            </a:prstGeom>
            <a:noFill/>
            <a:ln w="38100">
              <a:noFill/>
              <a:miter lim="800000"/>
            </a:ln>
          </p:spPr>
          <p:txBody>
            <a:bodyPr wrap="none" anchor="ctr">
              <a:spAutoFit/>
            </a:bodyPr>
            <a:lstStyle/>
            <a:p>
              <a:pPr algn="ctr">
                <a:spcBef>
                  <a:spcPct val="50000"/>
                </a:spcBef>
              </a:pPr>
              <a:r>
                <a:rPr lang="en-US" altLang="zh-CN" sz="2800"/>
                <a:t>2</a:t>
              </a:r>
              <a:r>
                <a:rPr lang="en-US" altLang="zh-CN" sz="2800">
                  <a:sym typeface="Symbol" panose="05050102010706020507" pitchFamily="18" charset="2"/>
                </a:rPr>
                <a:t></a:t>
              </a:r>
              <a:endParaRPr lang="zh-CN" altLang="zh-CN" sz="2800"/>
            </a:p>
          </p:txBody>
        </p:sp>
        <p:sp>
          <p:nvSpPr>
            <p:cNvPr id="56368" name="Text Box 79"/>
            <p:cNvSpPr txBox="1">
              <a:spLocks noChangeArrowheads="1"/>
            </p:cNvSpPr>
            <p:nvPr/>
          </p:nvSpPr>
          <p:spPr bwMode="auto">
            <a:xfrm>
              <a:off x="2543" y="1200"/>
              <a:ext cx="400" cy="327"/>
            </a:xfrm>
            <a:prstGeom prst="rect">
              <a:avLst/>
            </a:prstGeom>
            <a:noFill/>
            <a:ln w="38100">
              <a:noFill/>
              <a:miter lim="800000"/>
            </a:ln>
          </p:spPr>
          <p:txBody>
            <a:bodyPr anchor="ctr">
              <a:spAutoFit/>
            </a:bodyPr>
            <a:lstStyle/>
            <a:p>
              <a:pPr algn="ctr">
                <a:spcBef>
                  <a:spcPct val="50000"/>
                </a:spcBef>
              </a:pPr>
              <a:r>
                <a:rPr lang="en-US" altLang="zh-CN" sz="2800"/>
                <a:t>3</a:t>
              </a:r>
              <a:r>
                <a:rPr lang="en-US" altLang="zh-CN" sz="2800">
                  <a:sym typeface="Symbol" panose="05050102010706020507" pitchFamily="18" charset="2"/>
                </a:rPr>
                <a:t></a:t>
              </a:r>
              <a:endParaRPr lang="zh-CN" altLang="zh-CN" sz="2800"/>
            </a:p>
          </p:txBody>
        </p:sp>
        <p:sp>
          <p:nvSpPr>
            <p:cNvPr id="56369" name="Line 80"/>
            <p:cNvSpPr>
              <a:spLocks noChangeShapeType="1"/>
            </p:cNvSpPr>
            <p:nvPr/>
          </p:nvSpPr>
          <p:spPr bwMode="auto">
            <a:xfrm>
              <a:off x="2372" y="803"/>
              <a:ext cx="1078" cy="0"/>
            </a:xfrm>
            <a:prstGeom prst="line">
              <a:avLst/>
            </a:prstGeom>
            <a:noFill/>
            <a:ln w="38100">
              <a:solidFill>
                <a:schemeClr val="tx1"/>
              </a:solidFill>
              <a:round/>
            </a:ln>
          </p:spPr>
          <p:txBody>
            <a:bodyPr wrap="none" anchor="ctr"/>
            <a:lstStyle/>
            <a:p>
              <a:endParaRPr lang="zh-CN" altLang="en-US"/>
            </a:p>
          </p:txBody>
        </p:sp>
        <p:sp>
          <p:nvSpPr>
            <p:cNvPr id="56370" name="Oval 81"/>
            <p:cNvSpPr>
              <a:spLocks noChangeArrowheads="1"/>
            </p:cNvSpPr>
            <p:nvPr/>
          </p:nvSpPr>
          <p:spPr bwMode="auto">
            <a:xfrm>
              <a:off x="3458" y="774"/>
              <a:ext cx="80" cy="70"/>
            </a:xfrm>
            <a:prstGeom prst="ellipse">
              <a:avLst/>
            </a:prstGeom>
            <a:noFill/>
            <a:ln w="38100">
              <a:solidFill>
                <a:schemeClr val="tx1"/>
              </a:solidFill>
              <a:round/>
            </a:ln>
          </p:spPr>
          <p:txBody>
            <a:bodyPr wrap="none" anchor="ctr"/>
            <a:lstStyle/>
            <a:p>
              <a:endParaRPr lang="zh-CN" altLang="en-US"/>
            </a:p>
          </p:txBody>
        </p:sp>
        <p:sp>
          <p:nvSpPr>
            <p:cNvPr id="56371" name="Line 82"/>
            <p:cNvSpPr>
              <a:spLocks noChangeShapeType="1"/>
            </p:cNvSpPr>
            <p:nvPr/>
          </p:nvSpPr>
          <p:spPr bwMode="auto">
            <a:xfrm>
              <a:off x="2364" y="1832"/>
              <a:ext cx="1094" cy="3"/>
            </a:xfrm>
            <a:prstGeom prst="line">
              <a:avLst/>
            </a:prstGeom>
            <a:noFill/>
            <a:ln w="38100">
              <a:solidFill>
                <a:schemeClr val="tx1"/>
              </a:solidFill>
              <a:round/>
            </a:ln>
          </p:spPr>
          <p:txBody>
            <a:bodyPr wrap="none" anchor="ctr"/>
            <a:lstStyle/>
            <a:p>
              <a:endParaRPr lang="zh-CN" altLang="en-US"/>
            </a:p>
          </p:txBody>
        </p:sp>
        <p:sp>
          <p:nvSpPr>
            <p:cNvPr id="56372" name="Oval 83"/>
            <p:cNvSpPr>
              <a:spLocks noChangeArrowheads="1"/>
            </p:cNvSpPr>
            <p:nvPr/>
          </p:nvSpPr>
          <p:spPr bwMode="auto">
            <a:xfrm>
              <a:off x="3458" y="1806"/>
              <a:ext cx="80" cy="70"/>
            </a:xfrm>
            <a:prstGeom prst="ellipse">
              <a:avLst/>
            </a:prstGeom>
            <a:noFill/>
            <a:ln w="38100">
              <a:solidFill>
                <a:schemeClr val="tx1"/>
              </a:solidFill>
              <a:round/>
            </a:ln>
          </p:spPr>
          <p:txBody>
            <a:bodyPr wrap="none" anchor="ctr"/>
            <a:lstStyle/>
            <a:p>
              <a:endParaRPr lang="zh-CN" altLang="en-US"/>
            </a:p>
          </p:txBody>
        </p:sp>
        <p:sp>
          <p:nvSpPr>
            <p:cNvPr id="56373" name="Text Box 84"/>
            <p:cNvSpPr txBox="1">
              <a:spLocks noChangeArrowheads="1"/>
            </p:cNvSpPr>
            <p:nvPr/>
          </p:nvSpPr>
          <p:spPr bwMode="auto">
            <a:xfrm>
              <a:off x="3551" y="1679"/>
              <a:ext cx="241" cy="327"/>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374" name="Text Box 85"/>
            <p:cNvSpPr txBox="1">
              <a:spLocks noChangeArrowheads="1"/>
            </p:cNvSpPr>
            <p:nvPr/>
          </p:nvSpPr>
          <p:spPr bwMode="auto">
            <a:xfrm>
              <a:off x="3388" y="754"/>
              <a:ext cx="318" cy="327"/>
            </a:xfrm>
            <a:prstGeom prst="rect">
              <a:avLst/>
            </a:prstGeom>
            <a:noFill/>
            <a:ln w="9525">
              <a:noFill/>
              <a:miter lim="800000"/>
            </a:ln>
          </p:spPr>
          <p:txBody>
            <a:bodyPr>
              <a:spAutoFit/>
            </a:bodyPr>
            <a:lstStyle/>
            <a:p>
              <a:pPr>
                <a:spcBef>
                  <a:spcPct val="50000"/>
                </a:spcBef>
              </a:pPr>
              <a:r>
                <a:rPr lang="en-US" altLang="zh-CN" sz="2800"/>
                <a:t>+</a:t>
              </a:r>
              <a:endParaRPr lang="en-US" altLang="zh-CN" sz="2800"/>
            </a:p>
          </p:txBody>
        </p:sp>
        <p:sp>
          <p:nvSpPr>
            <p:cNvPr id="56375" name="Text Box 86"/>
            <p:cNvSpPr txBox="1">
              <a:spLocks noChangeArrowheads="1"/>
            </p:cNvSpPr>
            <p:nvPr/>
          </p:nvSpPr>
          <p:spPr bwMode="auto">
            <a:xfrm>
              <a:off x="3377" y="1488"/>
              <a:ext cx="318" cy="327"/>
            </a:xfrm>
            <a:prstGeom prst="rect">
              <a:avLst/>
            </a:prstGeom>
            <a:noFill/>
            <a:ln w="9525">
              <a:noFill/>
              <a:miter lim="800000"/>
            </a:ln>
          </p:spPr>
          <p:txBody>
            <a:bodyPr>
              <a:spAutoFit/>
            </a:bodyPr>
            <a:lstStyle/>
            <a:p>
              <a:pPr>
                <a:spcBef>
                  <a:spcPct val="50000"/>
                </a:spcBef>
              </a:pPr>
              <a:r>
                <a:rPr lang="en-US" altLang="zh-CN" sz="2800">
                  <a:sym typeface="Symbol" panose="05050102010706020507" pitchFamily="18" charset="2"/>
                </a:rPr>
                <a:t></a:t>
              </a:r>
              <a:endParaRPr lang="en-US" altLang="zh-CN" sz="2800">
                <a:sym typeface="Symbol" panose="05050102010706020507" pitchFamily="18" charset="2"/>
              </a:endParaRPr>
            </a:p>
          </p:txBody>
        </p:sp>
        <p:sp>
          <p:nvSpPr>
            <p:cNvPr id="56376" name="Text Box 87"/>
            <p:cNvSpPr txBox="1">
              <a:spLocks noChangeArrowheads="1"/>
            </p:cNvSpPr>
            <p:nvPr/>
          </p:nvSpPr>
          <p:spPr bwMode="auto">
            <a:xfrm>
              <a:off x="1005" y="1815"/>
              <a:ext cx="378" cy="327"/>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sp>
          <p:nvSpPr>
            <p:cNvPr id="56377" name="Text Box 88"/>
            <p:cNvSpPr txBox="1">
              <a:spLocks noChangeArrowheads="1"/>
            </p:cNvSpPr>
            <p:nvPr/>
          </p:nvSpPr>
          <p:spPr bwMode="auto">
            <a:xfrm>
              <a:off x="1596" y="624"/>
              <a:ext cx="228" cy="327"/>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sp>
          <p:nvSpPr>
            <p:cNvPr id="56378" name="Oval 89"/>
            <p:cNvSpPr>
              <a:spLocks noChangeArrowheads="1"/>
            </p:cNvSpPr>
            <p:nvPr/>
          </p:nvSpPr>
          <p:spPr bwMode="auto">
            <a:xfrm>
              <a:off x="1103" y="1451"/>
              <a:ext cx="237" cy="225"/>
            </a:xfrm>
            <a:prstGeom prst="ellipse">
              <a:avLst/>
            </a:prstGeom>
            <a:noFill/>
            <a:ln w="38100">
              <a:solidFill>
                <a:schemeClr val="tx2"/>
              </a:solidFill>
              <a:miter lim="800000"/>
            </a:ln>
          </p:spPr>
          <p:txBody>
            <a:bodyPr wrap="none" anchor="ctr"/>
            <a:lstStyle/>
            <a:p>
              <a:endParaRPr lang="zh-CN" altLang="en-US"/>
            </a:p>
          </p:txBody>
        </p:sp>
        <p:sp>
          <p:nvSpPr>
            <p:cNvPr id="56379" name="Line 90"/>
            <p:cNvSpPr>
              <a:spLocks noChangeShapeType="1"/>
            </p:cNvSpPr>
            <p:nvPr/>
          </p:nvSpPr>
          <p:spPr bwMode="auto">
            <a:xfrm flipH="1">
              <a:off x="1222" y="1295"/>
              <a:ext cx="0" cy="519"/>
            </a:xfrm>
            <a:prstGeom prst="line">
              <a:avLst/>
            </a:prstGeom>
            <a:noFill/>
            <a:ln w="38100">
              <a:solidFill>
                <a:schemeClr val="tx1"/>
              </a:solidFill>
              <a:miter lim="800000"/>
            </a:ln>
          </p:spPr>
          <p:txBody>
            <a:bodyPr wrap="none" anchor="ctr"/>
            <a:lstStyle/>
            <a:p>
              <a:endParaRPr lang="zh-CN" altLang="en-US"/>
            </a:p>
          </p:txBody>
        </p:sp>
        <p:sp>
          <p:nvSpPr>
            <p:cNvPr id="56380" name="Text Box 91"/>
            <p:cNvSpPr txBox="1">
              <a:spLocks noChangeArrowheads="1"/>
            </p:cNvSpPr>
            <p:nvPr/>
          </p:nvSpPr>
          <p:spPr bwMode="auto">
            <a:xfrm>
              <a:off x="1014" y="1295"/>
              <a:ext cx="201" cy="543"/>
            </a:xfrm>
            <a:prstGeom prst="rect">
              <a:avLst/>
            </a:prstGeom>
            <a:noFill/>
            <a:ln w="9525">
              <a:noFill/>
              <a:miter lim="800000"/>
            </a:ln>
          </p:spPr>
          <p:txBody>
            <a:bodyPr anchor="ctr">
              <a:spAutoFit/>
            </a:bodyPr>
            <a:lstStyle/>
            <a:p>
              <a:pPr algn="ctr">
                <a:lnSpc>
                  <a:spcPct val="65000"/>
                </a:lnSpc>
                <a:spcBef>
                  <a:spcPct val="50000"/>
                </a:spcBef>
              </a:pPr>
              <a:r>
                <a:rPr lang="en-US" altLang="zh-CN" sz="2800"/>
                <a:t>+</a:t>
              </a:r>
              <a:endParaRPr lang="en-US" altLang="zh-CN" sz="2800"/>
            </a:p>
            <a:p>
              <a:pPr algn="ctr">
                <a:lnSpc>
                  <a:spcPct val="65000"/>
                </a:lnSpc>
                <a:spcBef>
                  <a:spcPct val="50000"/>
                </a:spcBef>
              </a:pPr>
              <a:r>
                <a:rPr lang="en-US" altLang="zh-CN" sz="2800"/>
                <a:t>–</a:t>
              </a:r>
              <a:endParaRPr lang="en-US" altLang="zh-CN" sz="2800"/>
            </a:p>
          </p:txBody>
        </p:sp>
        <p:sp>
          <p:nvSpPr>
            <p:cNvPr id="56381" name="Rectangle 92"/>
            <p:cNvSpPr>
              <a:spLocks noChangeArrowheads="1"/>
            </p:cNvSpPr>
            <p:nvPr/>
          </p:nvSpPr>
          <p:spPr bwMode="auto">
            <a:xfrm>
              <a:off x="690" y="934"/>
              <a:ext cx="96" cy="224"/>
            </a:xfrm>
            <a:prstGeom prst="rect">
              <a:avLst/>
            </a:prstGeom>
            <a:noFill/>
            <a:ln w="38100">
              <a:solidFill>
                <a:schemeClr val="tx1"/>
              </a:solidFill>
              <a:miter lim="800000"/>
            </a:ln>
          </p:spPr>
          <p:txBody>
            <a:bodyPr wrap="none" anchor="ctr"/>
            <a:lstStyle/>
            <a:p>
              <a:pPr algn="ctr"/>
              <a:endParaRPr lang="en-US" altLang="zh-CN" sz="2800"/>
            </a:p>
          </p:txBody>
        </p:sp>
        <p:sp>
          <p:nvSpPr>
            <p:cNvPr id="56382" name="Line 93"/>
            <p:cNvSpPr>
              <a:spLocks noChangeShapeType="1"/>
            </p:cNvSpPr>
            <p:nvPr/>
          </p:nvSpPr>
          <p:spPr bwMode="auto">
            <a:xfrm>
              <a:off x="738" y="1158"/>
              <a:ext cx="0" cy="224"/>
            </a:xfrm>
            <a:prstGeom prst="line">
              <a:avLst/>
            </a:prstGeom>
            <a:noFill/>
            <a:ln w="38100">
              <a:solidFill>
                <a:schemeClr val="tx1"/>
              </a:solidFill>
              <a:round/>
            </a:ln>
          </p:spPr>
          <p:txBody>
            <a:bodyPr wrap="none" anchor="ctr"/>
            <a:lstStyle/>
            <a:p>
              <a:endParaRPr lang="zh-CN" altLang="en-US"/>
            </a:p>
          </p:txBody>
        </p:sp>
        <p:sp>
          <p:nvSpPr>
            <p:cNvPr id="56383" name="Line 94"/>
            <p:cNvSpPr>
              <a:spLocks noChangeShapeType="1"/>
            </p:cNvSpPr>
            <p:nvPr/>
          </p:nvSpPr>
          <p:spPr bwMode="auto">
            <a:xfrm flipV="1">
              <a:off x="738" y="800"/>
              <a:ext cx="0" cy="126"/>
            </a:xfrm>
            <a:prstGeom prst="line">
              <a:avLst/>
            </a:prstGeom>
            <a:noFill/>
            <a:ln w="38100">
              <a:solidFill>
                <a:schemeClr val="tx1"/>
              </a:solidFill>
              <a:round/>
            </a:ln>
          </p:spPr>
          <p:txBody>
            <a:bodyPr wrap="none" anchor="ctr"/>
            <a:lstStyle/>
            <a:p>
              <a:endParaRPr lang="zh-CN" altLang="en-US"/>
            </a:p>
          </p:txBody>
        </p:sp>
        <p:sp>
          <p:nvSpPr>
            <p:cNvPr id="56384" name="Rectangle 95"/>
            <p:cNvSpPr>
              <a:spLocks noChangeArrowheads="1"/>
            </p:cNvSpPr>
            <p:nvPr/>
          </p:nvSpPr>
          <p:spPr bwMode="auto">
            <a:xfrm>
              <a:off x="690" y="1466"/>
              <a:ext cx="96" cy="223"/>
            </a:xfrm>
            <a:prstGeom prst="rect">
              <a:avLst/>
            </a:prstGeom>
            <a:noFill/>
            <a:ln w="38100">
              <a:solidFill>
                <a:schemeClr val="tx1"/>
              </a:solidFill>
              <a:miter lim="800000"/>
            </a:ln>
          </p:spPr>
          <p:txBody>
            <a:bodyPr wrap="none" anchor="ctr"/>
            <a:lstStyle/>
            <a:p>
              <a:pPr algn="ctr"/>
              <a:endParaRPr lang="en-US" altLang="zh-CN" sz="2800"/>
            </a:p>
          </p:txBody>
        </p:sp>
        <p:sp>
          <p:nvSpPr>
            <p:cNvPr id="56385" name="Line 96"/>
            <p:cNvSpPr>
              <a:spLocks noChangeShapeType="1"/>
            </p:cNvSpPr>
            <p:nvPr/>
          </p:nvSpPr>
          <p:spPr bwMode="auto">
            <a:xfrm>
              <a:off x="738" y="1689"/>
              <a:ext cx="0" cy="140"/>
            </a:xfrm>
            <a:prstGeom prst="line">
              <a:avLst/>
            </a:prstGeom>
            <a:noFill/>
            <a:ln w="38100">
              <a:solidFill>
                <a:schemeClr val="tx1"/>
              </a:solidFill>
              <a:round/>
            </a:ln>
          </p:spPr>
          <p:txBody>
            <a:bodyPr wrap="none" anchor="ctr"/>
            <a:lstStyle/>
            <a:p>
              <a:endParaRPr lang="zh-CN" altLang="en-US"/>
            </a:p>
          </p:txBody>
        </p:sp>
        <p:sp>
          <p:nvSpPr>
            <p:cNvPr id="56386" name="Line 97"/>
            <p:cNvSpPr>
              <a:spLocks noChangeShapeType="1"/>
            </p:cNvSpPr>
            <p:nvPr/>
          </p:nvSpPr>
          <p:spPr bwMode="auto">
            <a:xfrm flipV="1">
              <a:off x="738" y="1242"/>
              <a:ext cx="0" cy="224"/>
            </a:xfrm>
            <a:prstGeom prst="line">
              <a:avLst/>
            </a:prstGeom>
            <a:noFill/>
            <a:ln w="38100">
              <a:solidFill>
                <a:schemeClr val="tx1"/>
              </a:solidFill>
              <a:round/>
            </a:ln>
          </p:spPr>
          <p:txBody>
            <a:bodyPr wrap="none" anchor="ctr"/>
            <a:lstStyle/>
            <a:p>
              <a:endParaRPr lang="zh-CN" altLang="en-US"/>
            </a:p>
          </p:txBody>
        </p:sp>
        <p:sp>
          <p:nvSpPr>
            <p:cNvPr id="56387" name="Line 98"/>
            <p:cNvSpPr>
              <a:spLocks noChangeShapeType="1"/>
            </p:cNvSpPr>
            <p:nvPr/>
          </p:nvSpPr>
          <p:spPr bwMode="auto">
            <a:xfrm>
              <a:off x="750" y="1295"/>
              <a:ext cx="468" cy="0"/>
            </a:xfrm>
            <a:prstGeom prst="line">
              <a:avLst/>
            </a:prstGeom>
            <a:noFill/>
            <a:ln w="38100">
              <a:solidFill>
                <a:schemeClr val="tx1"/>
              </a:solidFill>
              <a:round/>
            </a:ln>
          </p:spPr>
          <p:txBody>
            <a:bodyPr wrap="none" anchor="ctr"/>
            <a:lstStyle/>
            <a:p>
              <a:endParaRPr lang="zh-CN" altLang="en-US"/>
            </a:p>
          </p:txBody>
        </p:sp>
        <p:sp>
          <p:nvSpPr>
            <p:cNvPr id="56388" name="Line 99"/>
            <p:cNvSpPr>
              <a:spLocks noChangeShapeType="1"/>
            </p:cNvSpPr>
            <p:nvPr/>
          </p:nvSpPr>
          <p:spPr bwMode="auto">
            <a:xfrm>
              <a:off x="726" y="1815"/>
              <a:ext cx="804" cy="0"/>
            </a:xfrm>
            <a:prstGeom prst="line">
              <a:avLst/>
            </a:prstGeom>
            <a:noFill/>
            <a:ln w="38100">
              <a:solidFill>
                <a:schemeClr val="tx1"/>
              </a:solidFill>
              <a:round/>
            </a:ln>
          </p:spPr>
          <p:txBody>
            <a:bodyPr wrap="none" anchor="ctr"/>
            <a:lstStyle/>
            <a:p>
              <a:endParaRPr lang="zh-CN" altLang="en-US"/>
            </a:p>
          </p:txBody>
        </p:sp>
        <p:sp>
          <p:nvSpPr>
            <p:cNvPr id="56389" name="Text Box 100"/>
            <p:cNvSpPr txBox="1">
              <a:spLocks noChangeArrowheads="1"/>
            </p:cNvSpPr>
            <p:nvPr/>
          </p:nvSpPr>
          <p:spPr bwMode="auto">
            <a:xfrm>
              <a:off x="768" y="1401"/>
              <a:ext cx="390" cy="327"/>
            </a:xfrm>
            <a:prstGeom prst="rect">
              <a:avLst/>
            </a:prstGeom>
            <a:noFill/>
            <a:ln w="38100">
              <a:noFill/>
              <a:miter lim="800000"/>
            </a:ln>
          </p:spPr>
          <p:txBody>
            <a:bodyPr wrap="none" anchor="ctr">
              <a:spAutoFit/>
            </a:bodyPr>
            <a:lstStyle/>
            <a:p>
              <a:pPr algn="ctr">
                <a:spcBef>
                  <a:spcPct val="50000"/>
                </a:spcBef>
              </a:pPr>
              <a:r>
                <a:rPr lang="en-US" altLang="zh-CN" sz="2800"/>
                <a:t>5V</a:t>
              </a:r>
              <a:endParaRPr lang="en-US" altLang="zh-CN" sz="2800"/>
            </a:p>
          </p:txBody>
        </p:sp>
        <p:sp>
          <p:nvSpPr>
            <p:cNvPr id="56390" name="Text Box 101"/>
            <p:cNvSpPr txBox="1">
              <a:spLocks noChangeArrowheads="1"/>
            </p:cNvSpPr>
            <p:nvPr/>
          </p:nvSpPr>
          <p:spPr bwMode="auto">
            <a:xfrm>
              <a:off x="294" y="1408"/>
              <a:ext cx="400" cy="327"/>
            </a:xfrm>
            <a:prstGeom prst="rect">
              <a:avLst/>
            </a:prstGeom>
            <a:noFill/>
            <a:ln w="38100">
              <a:noFill/>
              <a:miter lim="800000"/>
            </a:ln>
          </p:spPr>
          <p:txBody>
            <a:bodyPr wrap="none" anchor="ctr">
              <a:spAutoFit/>
            </a:bodyPr>
            <a:lstStyle/>
            <a:p>
              <a:pPr algn="ctr">
                <a:spcBef>
                  <a:spcPct val="50000"/>
                </a:spcBef>
              </a:pPr>
              <a:r>
                <a:rPr lang="en-US" altLang="zh-CN" sz="2800"/>
                <a:t>3</a:t>
              </a:r>
              <a:r>
                <a:rPr lang="en-US" altLang="zh-CN" sz="2800">
                  <a:sym typeface="Symbol" panose="05050102010706020507" pitchFamily="18" charset="2"/>
                </a:rPr>
                <a:t></a:t>
              </a:r>
              <a:endParaRPr lang="zh-CN" altLang="zh-CN" sz="2800"/>
            </a:p>
          </p:txBody>
        </p:sp>
        <p:sp>
          <p:nvSpPr>
            <p:cNvPr id="56391" name="Text Box 102"/>
            <p:cNvSpPr txBox="1">
              <a:spLocks noChangeArrowheads="1"/>
            </p:cNvSpPr>
            <p:nvPr/>
          </p:nvSpPr>
          <p:spPr bwMode="auto">
            <a:xfrm>
              <a:off x="294" y="912"/>
              <a:ext cx="400" cy="327"/>
            </a:xfrm>
            <a:prstGeom prst="rect">
              <a:avLst/>
            </a:prstGeom>
            <a:noFill/>
            <a:ln w="38100">
              <a:noFill/>
              <a:miter lim="800000"/>
            </a:ln>
          </p:spPr>
          <p:txBody>
            <a:bodyPr wrap="none" anchor="ctr">
              <a:spAutoFit/>
            </a:bodyPr>
            <a:lstStyle/>
            <a:p>
              <a:pPr algn="ctr">
                <a:spcBef>
                  <a:spcPct val="50000"/>
                </a:spcBef>
              </a:pPr>
              <a:r>
                <a:rPr lang="en-US" altLang="zh-CN" sz="2800"/>
                <a:t>2</a:t>
              </a:r>
              <a:r>
                <a:rPr lang="en-US" altLang="zh-CN" sz="2800">
                  <a:sym typeface="Symbol" panose="05050102010706020507" pitchFamily="18" charset="2"/>
                </a:rPr>
                <a:t></a:t>
              </a:r>
              <a:endParaRPr lang="zh-CN" altLang="zh-CN" sz="2800"/>
            </a:p>
          </p:txBody>
        </p:sp>
        <p:sp>
          <p:nvSpPr>
            <p:cNvPr id="56392" name="Oval 103"/>
            <p:cNvSpPr>
              <a:spLocks noChangeArrowheads="1"/>
            </p:cNvSpPr>
            <p:nvPr/>
          </p:nvSpPr>
          <p:spPr bwMode="auto">
            <a:xfrm>
              <a:off x="1518" y="1773"/>
              <a:ext cx="59" cy="69"/>
            </a:xfrm>
            <a:prstGeom prst="ellipse">
              <a:avLst/>
            </a:prstGeom>
            <a:noFill/>
            <a:ln w="38100">
              <a:solidFill>
                <a:schemeClr val="tx1"/>
              </a:solidFill>
              <a:round/>
            </a:ln>
          </p:spPr>
          <p:txBody>
            <a:bodyPr wrap="none" anchor="ctr"/>
            <a:lstStyle/>
            <a:p>
              <a:endParaRPr lang="zh-CN" altLang="en-US"/>
            </a:p>
          </p:txBody>
        </p:sp>
        <p:sp>
          <p:nvSpPr>
            <p:cNvPr id="56393" name="Line 104"/>
            <p:cNvSpPr>
              <a:spLocks noChangeShapeType="1"/>
            </p:cNvSpPr>
            <p:nvPr/>
          </p:nvSpPr>
          <p:spPr bwMode="auto">
            <a:xfrm>
              <a:off x="726" y="794"/>
              <a:ext cx="828" cy="0"/>
            </a:xfrm>
            <a:prstGeom prst="line">
              <a:avLst/>
            </a:prstGeom>
            <a:noFill/>
            <a:ln w="38100">
              <a:solidFill>
                <a:schemeClr val="tx1"/>
              </a:solidFill>
              <a:round/>
            </a:ln>
          </p:spPr>
          <p:txBody>
            <a:bodyPr wrap="none" anchor="ctr"/>
            <a:lstStyle/>
            <a:p>
              <a:endParaRPr lang="zh-CN" altLang="en-US"/>
            </a:p>
          </p:txBody>
        </p:sp>
        <p:sp>
          <p:nvSpPr>
            <p:cNvPr id="56394" name="Oval 105"/>
            <p:cNvSpPr>
              <a:spLocks noChangeArrowheads="1"/>
            </p:cNvSpPr>
            <p:nvPr/>
          </p:nvSpPr>
          <p:spPr bwMode="auto">
            <a:xfrm>
              <a:off x="1542" y="766"/>
              <a:ext cx="59" cy="69"/>
            </a:xfrm>
            <a:prstGeom prst="ellipse">
              <a:avLst/>
            </a:prstGeom>
            <a:noFill/>
            <a:ln w="38100">
              <a:solidFill>
                <a:schemeClr val="tx1"/>
              </a:solidFill>
              <a:round/>
            </a:ln>
          </p:spPr>
          <p:txBody>
            <a:bodyPr wrap="none" anchor="ctr"/>
            <a:lstStyle/>
            <a:p>
              <a:endParaRPr lang="zh-CN" altLang="en-US"/>
            </a:p>
          </p:txBody>
        </p:sp>
        <p:sp>
          <p:nvSpPr>
            <p:cNvPr id="56395" name="Text Box 106"/>
            <p:cNvSpPr txBox="1">
              <a:spLocks noChangeArrowheads="1"/>
            </p:cNvSpPr>
            <p:nvPr/>
          </p:nvSpPr>
          <p:spPr bwMode="auto">
            <a:xfrm>
              <a:off x="1398" y="1152"/>
              <a:ext cx="278" cy="327"/>
            </a:xfrm>
            <a:prstGeom prst="rect">
              <a:avLst/>
            </a:prstGeom>
            <a:noFill/>
            <a:ln w="38100">
              <a:noFill/>
              <a:miter lim="800000"/>
            </a:ln>
          </p:spPr>
          <p:txBody>
            <a:bodyPr wrap="none" anchor="ctr">
              <a:spAutoFit/>
            </a:bodyPr>
            <a:lstStyle/>
            <a:p>
              <a:pPr algn="ctr">
                <a:spcBef>
                  <a:spcPct val="50000"/>
                </a:spcBef>
              </a:pPr>
              <a:r>
                <a:rPr lang="en-US" altLang="zh-CN" sz="2800" i="1"/>
                <a:t>U</a:t>
              </a:r>
              <a:endParaRPr lang="en-US" altLang="zh-CN" sz="2800" i="1"/>
            </a:p>
          </p:txBody>
        </p:sp>
        <p:sp>
          <p:nvSpPr>
            <p:cNvPr id="56396" name="Text Box 107"/>
            <p:cNvSpPr txBox="1">
              <a:spLocks noChangeArrowheads="1"/>
            </p:cNvSpPr>
            <p:nvPr/>
          </p:nvSpPr>
          <p:spPr bwMode="auto">
            <a:xfrm>
              <a:off x="1445" y="745"/>
              <a:ext cx="318" cy="327"/>
            </a:xfrm>
            <a:prstGeom prst="rect">
              <a:avLst/>
            </a:prstGeom>
            <a:noFill/>
            <a:ln w="9525">
              <a:noFill/>
              <a:miter lim="800000"/>
            </a:ln>
          </p:spPr>
          <p:txBody>
            <a:bodyPr>
              <a:spAutoFit/>
            </a:bodyPr>
            <a:lstStyle/>
            <a:p>
              <a:pPr>
                <a:spcBef>
                  <a:spcPct val="50000"/>
                </a:spcBef>
              </a:pPr>
              <a:r>
                <a:rPr lang="en-US" altLang="zh-CN" sz="2800"/>
                <a:t>+</a:t>
              </a:r>
              <a:endParaRPr lang="en-US" altLang="zh-CN" sz="2800"/>
            </a:p>
          </p:txBody>
        </p:sp>
        <p:sp>
          <p:nvSpPr>
            <p:cNvPr id="56397" name="Text Box 108"/>
            <p:cNvSpPr txBox="1">
              <a:spLocks noChangeArrowheads="1"/>
            </p:cNvSpPr>
            <p:nvPr/>
          </p:nvSpPr>
          <p:spPr bwMode="auto">
            <a:xfrm>
              <a:off x="1445" y="1516"/>
              <a:ext cx="318" cy="327"/>
            </a:xfrm>
            <a:prstGeom prst="rect">
              <a:avLst/>
            </a:prstGeom>
            <a:noFill/>
            <a:ln w="9525">
              <a:noFill/>
              <a:miter lim="800000"/>
            </a:ln>
          </p:spPr>
          <p:txBody>
            <a:bodyPr>
              <a:spAutoFit/>
            </a:bodyPr>
            <a:lstStyle/>
            <a:p>
              <a:pPr>
                <a:spcBef>
                  <a:spcPct val="50000"/>
                </a:spcBef>
              </a:pPr>
              <a:r>
                <a:rPr lang="en-US" altLang="zh-CN" sz="2800">
                  <a:sym typeface="Symbol" panose="05050102010706020507" pitchFamily="18" charset="2"/>
                </a:rPr>
                <a:t></a:t>
              </a:r>
              <a:endParaRPr lang="en-US" altLang="zh-CN" sz="2800">
                <a:sym typeface="Symbol" panose="05050102010706020507" pitchFamily="18" charset="2"/>
              </a:endParaRPr>
            </a:p>
          </p:txBody>
        </p:sp>
      </p:grpSp>
      <p:grpSp>
        <p:nvGrpSpPr>
          <p:cNvPr id="8" name="Group 116"/>
          <p:cNvGrpSpPr/>
          <p:nvPr/>
        </p:nvGrpSpPr>
        <p:grpSpPr bwMode="auto">
          <a:xfrm>
            <a:off x="2919413" y="3689350"/>
            <a:ext cx="3024187" cy="2406650"/>
            <a:chOff x="1839" y="2132"/>
            <a:chExt cx="1905" cy="1516"/>
          </a:xfrm>
        </p:grpSpPr>
        <p:sp>
          <p:nvSpPr>
            <p:cNvPr id="56329" name="Line 117"/>
            <p:cNvSpPr>
              <a:spLocks noChangeShapeType="1"/>
            </p:cNvSpPr>
            <p:nvPr/>
          </p:nvSpPr>
          <p:spPr bwMode="auto">
            <a:xfrm>
              <a:off x="2353" y="2302"/>
              <a:ext cx="1057" cy="0"/>
            </a:xfrm>
            <a:prstGeom prst="line">
              <a:avLst/>
            </a:prstGeom>
            <a:noFill/>
            <a:ln w="38100">
              <a:solidFill>
                <a:schemeClr val="tx1"/>
              </a:solidFill>
              <a:round/>
            </a:ln>
          </p:spPr>
          <p:txBody>
            <a:bodyPr wrap="none" anchor="ctr"/>
            <a:lstStyle/>
            <a:p>
              <a:endParaRPr lang="zh-CN" altLang="en-US"/>
            </a:p>
          </p:txBody>
        </p:sp>
        <p:sp>
          <p:nvSpPr>
            <p:cNvPr id="56330" name="Oval 118"/>
            <p:cNvSpPr>
              <a:spLocks noChangeArrowheads="1"/>
            </p:cNvSpPr>
            <p:nvPr/>
          </p:nvSpPr>
          <p:spPr bwMode="auto">
            <a:xfrm>
              <a:off x="3405" y="2272"/>
              <a:ext cx="77" cy="73"/>
            </a:xfrm>
            <a:prstGeom prst="ellipse">
              <a:avLst/>
            </a:prstGeom>
            <a:noFill/>
            <a:ln w="38100">
              <a:solidFill>
                <a:schemeClr val="tx1"/>
              </a:solidFill>
              <a:round/>
            </a:ln>
          </p:spPr>
          <p:txBody>
            <a:bodyPr wrap="none" anchor="ctr"/>
            <a:lstStyle/>
            <a:p>
              <a:endParaRPr lang="zh-CN" altLang="en-US"/>
            </a:p>
          </p:txBody>
        </p:sp>
        <p:sp>
          <p:nvSpPr>
            <p:cNvPr id="56331" name="Text Box 119"/>
            <p:cNvSpPr txBox="1">
              <a:spLocks noChangeArrowheads="1"/>
            </p:cNvSpPr>
            <p:nvPr/>
          </p:nvSpPr>
          <p:spPr bwMode="auto">
            <a:xfrm>
              <a:off x="3507" y="2132"/>
              <a:ext cx="228" cy="327"/>
            </a:xfrm>
            <a:prstGeom prst="rect">
              <a:avLst/>
            </a:prstGeom>
            <a:noFill/>
            <a:ln w="38100">
              <a:noFill/>
              <a:miter lim="800000"/>
            </a:ln>
          </p:spPr>
          <p:txBody>
            <a:bodyPr wrap="none" anchor="ctr">
              <a:spAutoFit/>
            </a:bodyPr>
            <a:lstStyle/>
            <a:p>
              <a:pPr algn="ctr">
                <a:spcBef>
                  <a:spcPct val="50000"/>
                </a:spcBef>
              </a:pPr>
              <a:r>
                <a:rPr lang="en-US" altLang="zh-CN" sz="2800"/>
                <a:t>a</a:t>
              </a:r>
              <a:endParaRPr lang="en-US" altLang="zh-CN" sz="2800"/>
            </a:p>
          </p:txBody>
        </p:sp>
        <p:grpSp>
          <p:nvGrpSpPr>
            <p:cNvPr id="9" name="Group 120"/>
            <p:cNvGrpSpPr/>
            <p:nvPr/>
          </p:nvGrpSpPr>
          <p:grpSpPr bwMode="auto">
            <a:xfrm>
              <a:off x="2843" y="2302"/>
              <a:ext cx="122" cy="1058"/>
              <a:chOff x="2822" y="2499"/>
              <a:chExt cx="136" cy="1175"/>
            </a:xfrm>
          </p:grpSpPr>
          <p:sp>
            <p:nvSpPr>
              <p:cNvPr id="56349" name="Rectangle 121"/>
              <p:cNvSpPr>
                <a:spLocks noChangeArrowheads="1"/>
              </p:cNvSpPr>
              <p:nvPr/>
            </p:nvSpPr>
            <p:spPr bwMode="auto">
              <a:xfrm>
                <a:off x="2822" y="2956"/>
                <a:ext cx="136" cy="261"/>
              </a:xfrm>
              <a:prstGeom prst="rect">
                <a:avLst/>
              </a:prstGeom>
              <a:noFill/>
              <a:ln w="38100">
                <a:solidFill>
                  <a:schemeClr val="tx1"/>
                </a:solidFill>
                <a:miter lim="800000"/>
              </a:ln>
            </p:spPr>
            <p:txBody>
              <a:bodyPr wrap="none" anchor="ctr"/>
              <a:lstStyle/>
              <a:p>
                <a:pPr algn="ctr"/>
                <a:endParaRPr lang="en-US" altLang="zh-CN" sz="2800"/>
              </a:p>
            </p:txBody>
          </p:sp>
          <p:sp>
            <p:nvSpPr>
              <p:cNvPr id="56350" name="Line 122"/>
              <p:cNvSpPr>
                <a:spLocks noChangeShapeType="1"/>
              </p:cNvSpPr>
              <p:nvPr/>
            </p:nvSpPr>
            <p:spPr bwMode="auto">
              <a:xfrm>
                <a:off x="2890" y="3217"/>
                <a:ext cx="0" cy="457"/>
              </a:xfrm>
              <a:prstGeom prst="line">
                <a:avLst/>
              </a:prstGeom>
              <a:noFill/>
              <a:ln w="38100">
                <a:solidFill>
                  <a:schemeClr val="tx1"/>
                </a:solidFill>
                <a:round/>
              </a:ln>
            </p:spPr>
            <p:txBody>
              <a:bodyPr wrap="none" anchor="ctr"/>
              <a:lstStyle/>
              <a:p>
                <a:endParaRPr lang="zh-CN" altLang="en-US"/>
              </a:p>
            </p:txBody>
          </p:sp>
          <p:sp>
            <p:nvSpPr>
              <p:cNvPr id="56351" name="Line 123"/>
              <p:cNvSpPr>
                <a:spLocks noChangeShapeType="1"/>
              </p:cNvSpPr>
              <p:nvPr/>
            </p:nvSpPr>
            <p:spPr bwMode="auto">
              <a:xfrm flipV="1">
                <a:off x="2890" y="2499"/>
                <a:ext cx="0" cy="457"/>
              </a:xfrm>
              <a:prstGeom prst="line">
                <a:avLst/>
              </a:prstGeom>
              <a:noFill/>
              <a:ln w="38100">
                <a:solidFill>
                  <a:schemeClr val="tx1"/>
                </a:solidFill>
                <a:round/>
              </a:ln>
            </p:spPr>
            <p:txBody>
              <a:bodyPr wrap="none" anchor="ctr"/>
              <a:lstStyle/>
              <a:p>
                <a:endParaRPr lang="zh-CN" altLang="en-US"/>
              </a:p>
            </p:txBody>
          </p:sp>
        </p:grpSp>
        <p:sp>
          <p:nvSpPr>
            <p:cNvPr id="56333" name="Text Box 124"/>
            <p:cNvSpPr txBox="1">
              <a:spLocks noChangeArrowheads="1"/>
            </p:cNvSpPr>
            <p:nvPr/>
          </p:nvSpPr>
          <p:spPr bwMode="auto">
            <a:xfrm>
              <a:off x="1839" y="2672"/>
              <a:ext cx="390" cy="327"/>
            </a:xfrm>
            <a:prstGeom prst="rect">
              <a:avLst/>
            </a:prstGeom>
            <a:noFill/>
            <a:ln w="38100">
              <a:noFill/>
              <a:miter lim="800000"/>
            </a:ln>
          </p:spPr>
          <p:txBody>
            <a:bodyPr wrap="none" anchor="ctr">
              <a:spAutoFit/>
            </a:bodyPr>
            <a:lstStyle/>
            <a:p>
              <a:pPr algn="ctr">
                <a:spcBef>
                  <a:spcPct val="50000"/>
                </a:spcBef>
              </a:pPr>
              <a:r>
                <a:rPr lang="en-US" altLang="zh-CN" sz="2800"/>
                <a:t>5A</a:t>
              </a:r>
              <a:endParaRPr lang="en-US" altLang="zh-CN" sz="2800"/>
            </a:p>
          </p:txBody>
        </p:sp>
        <p:grpSp>
          <p:nvGrpSpPr>
            <p:cNvPr id="10" name="Group 125"/>
            <p:cNvGrpSpPr/>
            <p:nvPr/>
          </p:nvGrpSpPr>
          <p:grpSpPr bwMode="auto">
            <a:xfrm>
              <a:off x="2231" y="2302"/>
              <a:ext cx="245" cy="1058"/>
              <a:chOff x="2142" y="2499"/>
              <a:chExt cx="272" cy="1175"/>
            </a:xfrm>
          </p:grpSpPr>
          <p:grpSp>
            <p:nvGrpSpPr>
              <p:cNvPr id="11" name="Group 126"/>
              <p:cNvGrpSpPr/>
              <p:nvPr/>
            </p:nvGrpSpPr>
            <p:grpSpPr bwMode="auto">
              <a:xfrm>
                <a:off x="2142" y="2956"/>
                <a:ext cx="272" cy="261"/>
                <a:chOff x="2142" y="2956"/>
                <a:chExt cx="272" cy="261"/>
              </a:xfrm>
            </p:grpSpPr>
            <p:sp>
              <p:nvSpPr>
                <p:cNvPr id="56347" name="Oval 127"/>
                <p:cNvSpPr>
                  <a:spLocks noChangeArrowheads="1"/>
                </p:cNvSpPr>
                <p:nvPr/>
              </p:nvSpPr>
              <p:spPr bwMode="auto">
                <a:xfrm flipV="1">
                  <a:off x="2142" y="2956"/>
                  <a:ext cx="272" cy="261"/>
                </a:xfrm>
                <a:prstGeom prst="ellipse">
                  <a:avLst/>
                </a:prstGeom>
                <a:noFill/>
                <a:ln w="38100">
                  <a:solidFill>
                    <a:schemeClr val="tx2"/>
                  </a:solidFill>
                  <a:miter lim="800000"/>
                </a:ln>
              </p:spPr>
              <p:txBody>
                <a:bodyPr wrap="none" anchor="ctr"/>
                <a:lstStyle/>
                <a:p>
                  <a:endParaRPr lang="zh-CN" altLang="en-US"/>
                </a:p>
              </p:txBody>
            </p:sp>
            <p:sp>
              <p:nvSpPr>
                <p:cNvPr id="56348" name="Line 128"/>
                <p:cNvSpPr>
                  <a:spLocks noChangeShapeType="1"/>
                </p:cNvSpPr>
                <p:nvPr/>
              </p:nvSpPr>
              <p:spPr bwMode="auto">
                <a:xfrm flipV="1">
                  <a:off x="2142" y="3087"/>
                  <a:ext cx="272" cy="0"/>
                </a:xfrm>
                <a:prstGeom prst="line">
                  <a:avLst/>
                </a:prstGeom>
                <a:noFill/>
                <a:ln w="38100">
                  <a:solidFill>
                    <a:schemeClr val="tx2"/>
                  </a:solidFill>
                  <a:miter lim="800000"/>
                </a:ln>
              </p:spPr>
              <p:txBody>
                <a:bodyPr wrap="none" anchor="ctr"/>
                <a:lstStyle/>
                <a:p>
                  <a:endParaRPr lang="zh-CN" altLang="en-US"/>
                </a:p>
              </p:txBody>
            </p:sp>
          </p:grpSp>
          <p:sp>
            <p:nvSpPr>
              <p:cNvPr id="56345" name="Line 129"/>
              <p:cNvSpPr>
                <a:spLocks noChangeShapeType="1"/>
              </p:cNvSpPr>
              <p:nvPr/>
            </p:nvSpPr>
            <p:spPr bwMode="auto">
              <a:xfrm>
                <a:off x="2278" y="3217"/>
                <a:ext cx="0" cy="457"/>
              </a:xfrm>
              <a:prstGeom prst="line">
                <a:avLst/>
              </a:prstGeom>
              <a:noFill/>
              <a:ln w="38100">
                <a:solidFill>
                  <a:schemeClr val="tx2"/>
                </a:solidFill>
                <a:round/>
              </a:ln>
            </p:spPr>
            <p:txBody>
              <a:bodyPr wrap="none" anchor="ctr"/>
              <a:lstStyle/>
              <a:p>
                <a:endParaRPr lang="zh-CN" altLang="en-US"/>
              </a:p>
            </p:txBody>
          </p:sp>
          <p:sp>
            <p:nvSpPr>
              <p:cNvPr id="56346" name="Line 130"/>
              <p:cNvSpPr>
                <a:spLocks noChangeShapeType="1"/>
              </p:cNvSpPr>
              <p:nvPr/>
            </p:nvSpPr>
            <p:spPr bwMode="auto">
              <a:xfrm>
                <a:off x="2278" y="2499"/>
                <a:ext cx="0" cy="457"/>
              </a:xfrm>
              <a:prstGeom prst="line">
                <a:avLst/>
              </a:prstGeom>
              <a:noFill/>
              <a:ln w="38100">
                <a:solidFill>
                  <a:schemeClr val="tx2"/>
                </a:solidFill>
                <a:round/>
              </a:ln>
            </p:spPr>
            <p:txBody>
              <a:bodyPr wrap="none" anchor="ctr"/>
              <a:lstStyle/>
              <a:p>
                <a:endParaRPr lang="zh-CN" altLang="en-US"/>
              </a:p>
            </p:txBody>
          </p:sp>
        </p:grpSp>
        <p:sp>
          <p:nvSpPr>
            <p:cNvPr id="56335" name="Line 131"/>
            <p:cNvSpPr>
              <a:spLocks noChangeShapeType="1"/>
            </p:cNvSpPr>
            <p:nvPr/>
          </p:nvSpPr>
          <p:spPr bwMode="auto">
            <a:xfrm>
              <a:off x="2368" y="3345"/>
              <a:ext cx="1057" cy="0"/>
            </a:xfrm>
            <a:prstGeom prst="line">
              <a:avLst/>
            </a:prstGeom>
            <a:noFill/>
            <a:ln w="38100">
              <a:solidFill>
                <a:schemeClr val="tx1"/>
              </a:solidFill>
              <a:round/>
            </a:ln>
          </p:spPr>
          <p:txBody>
            <a:bodyPr wrap="none" anchor="ctr"/>
            <a:lstStyle/>
            <a:p>
              <a:endParaRPr lang="zh-CN" altLang="en-US"/>
            </a:p>
          </p:txBody>
        </p:sp>
        <p:sp>
          <p:nvSpPr>
            <p:cNvPr id="56336" name="Oval 132"/>
            <p:cNvSpPr>
              <a:spLocks noChangeArrowheads="1"/>
            </p:cNvSpPr>
            <p:nvPr/>
          </p:nvSpPr>
          <p:spPr bwMode="auto">
            <a:xfrm>
              <a:off x="3410" y="3315"/>
              <a:ext cx="75" cy="74"/>
            </a:xfrm>
            <a:prstGeom prst="ellipse">
              <a:avLst/>
            </a:prstGeom>
            <a:noFill/>
            <a:ln w="38100">
              <a:solidFill>
                <a:schemeClr val="tx1"/>
              </a:solidFill>
              <a:round/>
            </a:ln>
          </p:spPr>
          <p:txBody>
            <a:bodyPr wrap="none" anchor="ctr"/>
            <a:lstStyle/>
            <a:p>
              <a:endParaRPr lang="zh-CN" altLang="en-US"/>
            </a:p>
          </p:txBody>
        </p:sp>
        <p:sp>
          <p:nvSpPr>
            <p:cNvPr id="56337" name="Text Box 133"/>
            <p:cNvSpPr txBox="1">
              <a:spLocks noChangeArrowheads="1"/>
            </p:cNvSpPr>
            <p:nvPr/>
          </p:nvSpPr>
          <p:spPr bwMode="auto">
            <a:xfrm>
              <a:off x="3503" y="3174"/>
              <a:ext cx="241" cy="327"/>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338" name="Line 134"/>
            <p:cNvSpPr>
              <a:spLocks noChangeShapeType="1"/>
            </p:cNvSpPr>
            <p:nvPr/>
          </p:nvSpPr>
          <p:spPr bwMode="auto">
            <a:xfrm flipV="1">
              <a:off x="2204" y="2678"/>
              <a:ext cx="0" cy="313"/>
            </a:xfrm>
            <a:prstGeom prst="line">
              <a:avLst/>
            </a:prstGeom>
            <a:noFill/>
            <a:ln w="38100">
              <a:solidFill>
                <a:srgbClr val="FF0000"/>
              </a:solidFill>
              <a:round/>
              <a:tailEnd type="triangle" w="med" len="med"/>
            </a:ln>
          </p:spPr>
          <p:txBody>
            <a:bodyPr wrap="none" anchor="ctr"/>
            <a:lstStyle/>
            <a:p>
              <a:endParaRPr lang="zh-CN" altLang="en-US"/>
            </a:p>
          </p:txBody>
        </p:sp>
        <p:sp>
          <p:nvSpPr>
            <p:cNvPr id="56339" name="Text Box 135"/>
            <p:cNvSpPr txBox="1">
              <a:spLocks noChangeArrowheads="1"/>
            </p:cNvSpPr>
            <p:nvPr/>
          </p:nvSpPr>
          <p:spPr bwMode="auto">
            <a:xfrm>
              <a:off x="3279" y="2680"/>
              <a:ext cx="278" cy="327"/>
            </a:xfrm>
            <a:prstGeom prst="rect">
              <a:avLst/>
            </a:prstGeom>
            <a:noFill/>
            <a:ln w="38100">
              <a:noFill/>
              <a:miter lim="800000"/>
            </a:ln>
          </p:spPr>
          <p:txBody>
            <a:bodyPr wrap="none" anchor="ctr">
              <a:spAutoFit/>
            </a:bodyPr>
            <a:lstStyle/>
            <a:p>
              <a:pPr algn="ctr">
                <a:spcBef>
                  <a:spcPct val="50000"/>
                </a:spcBef>
              </a:pPr>
              <a:r>
                <a:rPr lang="en-US" altLang="zh-CN" sz="2800" i="1"/>
                <a:t>U</a:t>
              </a:r>
              <a:endParaRPr lang="en-US" altLang="zh-CN" sz="2800" i="1"/>
            </a:p>
          </p:txBody>
        </p:sp>
        <p:sp>
          <p:nvSpPr>
            <p:cNvPr id="56340" name="Text Box 136"/>
            <p:cNvSpPr txBox="1">
              <a:spLocks noChangeArrowheads="1"/>
            </p:cNvSpPr>
            <p:nvPr/>
          </p:nvSpPr>
          <p:spPr bwMode="auto">
            <a:xfrm>
              <a:off x="2448" y="2665"/>
              <a:ext cx="484" cy="327"/>
            </a:xfrm>
            <a:prstGeom prst="rect">
              <a:avLst/>
            </a:prstGeom>
            <a:noFill/>
            <a:ln w="38100">
              <a:noFill/>
              <a:miter lim="800000"/>
            </a:ln>
          </p:spPr>
          <p:txBody>
            <a:bodyPr anchor="ctr">
              <a:spAutoFit/>
            </a:bodyPr>
            <a:lstStyle/>
            <a:p>
              <a:pPr>
                <a:spcBef>
                  <a:spcPct val="50000"/>
                </a:spcBef>
              </a:pPr>
              <a:r>
                <a:rPr lang="en-US" altLang="zh-CN" sz="2800"/>
                <a:t>3</a:t>
              </a:r>
              <a:r>
                <a:rPr lang="en-US" altLang="zh-CN" sz="2800">
                  <a:sym typeface="Symbol" panose="05050102010706020507" pitchFamily="18" charset="2"/>
                </a:rPr>
                <a:t></a:t>
              </a:r>
              <a:endParaRPr lang="zh-CN" altLang="zh-CN" sz="2800"/>
            </a:p>
          </p:txBody>
        </p:sp>
        <p:sp>
          <p:nvSpPr>
            <p:cNvPr id="56341" name="Text Box 137"/>
            <p:cNvSpPr txBox="1">
              <a:spLocks noChangeArrowheads="1"/>
            </p:cNvSpPr>
            <p:nvPr/>
          </p:nvSpPr>
          <p:spPr bwMode="auto">
            <a:xfrm>
              <a:off x="2738" y="3321"/>
              <a:ext cx="391" cy="327"/>
            </a:xfrm>
            <a:prstGeom prst="rect">
              <a:avLst/>
            </a:prstGeom>
            <a:noFill/>
            <a:ln w="38100">
              <a:noFill/>
              <a:miter lim="800000"/>
            </a:ln>
          </p:spPr>
          <p:txBody>
            <a:bodyPr wrap="none" anchor="ctr">
              <a:spAutoFit/>
            </a:bodyPr>
            <a:lstStyle/>
            <a:p>
              <a:pPr algn="ctr">
                <a:spcBef>
                  <a:spcPct val="50000"/>
                </a:spcBef>
              </a:pPr>
              <a:r>
                <a:rPr lang="en-US" altLang="zh-CN" sz="2800"/>
                <a:t>(b)</a:t>
              </a:r>
              <a:endParaRPr lang="en-US" altLang="zh-CN" sz="2800"/>
            </a:p>
          </p:txBody>
        </p:sp>
        <p:sp>
          <p:nvSpPr>
            <p:cNvPr id="56342" name="Text Box 138"/>
            <p:cNvSpPr txBox="1">
              <a:spLocks noChangeArrowheads="1"/>
            </p:cNvSpPr>
            <p:nvPr/>
          </p:nvSpPr>
          <p:spPr bwMode="auto">
            <a:xfrm>
              <a:off x="3343" y="2283"/>
              <a:ext cx="287" cy="327"/>
            </a:xfrm>
            <a:prstGeom prst="rect">
              <a:avLst/>
            </a:prstGeom>
            <a:noFill/>
            <a:ln w="9525">
              <a:noFill/>
              <a:miter lim="800000"/>
            </a:ln>
          </p:spPr>
          <p:txBody>
            <a:bodyPr>
              <a:spAutoFit/>
            </a:bodyPr>
            <a:lstStyle/>
            <a:p>
              <a:pPr>
                <a:spcBef>
                  <a:spcPct val="50000"/>
                </a:spcBef>
              </a:pPr>
              <a:r>
                <a:rPr lang="en-US" altLang="zh-CN" sz="2800"/>
                <a:t>+</a:t>
              </a:r>
              <a:endParaRPr lang="en-US" altLang="zh-CN" sz="2800"/>
            </a:p>
          </p:txBody>
        </p:sp>
        <p:sp>
          <p:nvSpPr>
            <p:cNvPr id="56343" name="Text Box 139"/>
            <p:cNvSpPr txBox="1">
              <a:spLocks noChangeArrowheads="1"/>
            </p:cNvSpPr>
            <p:nvPr/>
          </p:nvSpPr>
          <p:spPr bwMode="auto">
            <a:xfrm>
              <a:off x="3312" y="3024"/>
              <a:ext cx="287" cy="327"/>
            </a:xfrm>
            <a:prstGeom prst="rect">
              <a:avLst/>
            </a:prstGeom>
            <a:noFill/>
            <a:ln w="9525">
              <a:noFill/>
              <a:miter lim="800000"/>
            </a:ln>
          </p:spPr>
          <p:txBody>
            <a:bodyPr>
              <a:spAutoFit/>
            </a:bodyPr>
            <a:lstStyle/>
            <a:p>
              <a:pPr>
                <a:spcBef>
                  <a:spcPct val="50000"/>
                </a:spcBef>
              </a:pPr>
              <a:r>
                <a:rPr lang="en-US" altLang="zh-CN" sz="2800">
                  <a:sym typeface="Symbol" panose="05050102010706020507" pitchFamily="18" charset="2"/>
                </a:rPr>
                <a:t></a:t>
              </a:r>
              <a:endParaRPr lang="en-US" altLang="zh-CN" sz="2800">
                <a:sym typeface="Symbol" panose="05050102010706020507" pitchFamily="18" charset="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ipe(left)">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457200" y="457200"/>
            <a:ext cx="4876800" cy="685800"/>
          </a:xfrm>
        </p:spPr>
        <p:txBody>
          <a:bodyPr rtlCol="0">
            <a:normAutofit/>
          </a:bodyPr>
          <a:lstStyle/>
          <a:p>
            <a:pPr eaLnBrk="1" fontAlgn="auto" hangingPunct="1">
              <a:lnSpc>
                <a:spcPct val="110000"/>
              </a:lnSpc>
              <a:spcAft>
                <a:spcPts val="0"/>
              </a:spcAft>
              <a:defRPr/>
            </a:pPr>
            <a:r>
              <a:rPr lang="en-US" altLang="zh-CN" sz="3200" b="1">
                <a:solidFill>
                  <a:srgbClr val="000099"/>
                </a:solidFill>
                <a:effectLst>
                  <a:outerShdw blurRad="38100" dist="38100" dir="2700000" algn="tl">
                    <a:srgbClr val="C0C0C0"/>
                  </a:outerShdw>
                </a:effectLst>
              </a:rPr>
              <a:t>18.3.1  </a:t>
            </a:r>
            <a:r>
              <a:rPr lang="zh-CN" altLang="en-US" sz="3200" b="1">
                <a:solidFill>
                  <a:srgbClr val="000099"/>
                </a:solidFill>
                <a:effectLst>
                  <a:outerShdw blurRad="38100" dist="38100" dir="2700000" algn="tl">
                    <a:srgbClr val="C0C0C0"/>
                  </a:outerShdw>
                </a:effectLst>
              </a:rPr>
              <a:t>稳压管稳压电路</a:t>
            </a:r>
            <a:endParaRPr lang="zh-CN" altLang="en-US" sz="3200" b="1">
              <a:solidFill>
                <a:srgbClr val="000099"/>
              </a:solidFill>
              <a:effectLst>
                <a:outerShdw blurRad="38100" dist="38100" dir="2700000" algn="tl">
                  <a:srgbClr val="C0C0C0"/>
                </a:outerShdw>
              </a:effectLst>
            </a:endParaRPr>
          </a:p>
        </p:txBody>
      </p:sp>
      <p:sp>
        <p:nvSpPr>
          <p:cNvPr id="73731" name="Rectangle 3"/>
          <p:cNvSpPr>
            <a:spLocks noGrp="1" noChangeArrowheads="1"/>
          </p:cNvSpPr>
          <p:nvPr>
            <p:ph type="subTitle" idx="1"/>
          </p:nvPr>
        </p:nvSpPr>
        <p:spPr>
          <a:xfrm>
            <a:off x="457200" y="3276600"/>
            <a:ext cx="2819400" cy="6858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工作原理</a:t>
            </a:r>
            <a:endParaRPr lang="zh-CN" altLang="en-US" sz="2800" b="1">
              <a:solidFill>
                <a:srgbClr val="CC0000"/>
              </a:solidFill>
              <a:effectLst>
                <a:outerShdw blurRad="38100" dist="38100" dir="2700000" algn="tl">
                  <a:srgbClr val="C0C0C0"/>
                </a:outerShdw>
              </a:effectLst>
            </a:endParaRPr>
          </a:p>
        </p:txBody>
      </p:sp>
      <p:sp>
        <p:nvSpPr>
          <p:cNvPr id="73732" name="Rectangle 4" descr="40%"/>
          <p:cNvSpPr>
            <a:spLocks noChangeArrowheads="1"/>
          </p:cNvSpPr>
          <p:nvPr/>
        </p:nvSpPr>
        <p:spPr bwMode="auto">
          <a:xfrm>
            <a:off x="838200" y="3810000"/>
            <a:ext cx="3886200" cy="519113"/>
          </a:xfrm>
          <a:prstGeom prst="rect">
            <a:avLst/>
          </a:prstGeom>
          <a:noFill/>
          <a:ln w="9525">
            <a:noFill/>
            <a:miter lim="800000"/>
          </a:ln>
        </p:spPr>
        <p:txBody>
          <a:bodyPr anchor="ctr">
            <a:spAutoFit/>
          </a:bodyPr>
          <a:lstStyle/>
          <a:p>
            <a:pPr>
              <a:spcBef>
                <a:spcPct val="50000"/>
              </a:spcBef>
            </a:pPr>
            <a:r>
              <a:rPr lang="en-US" altLang="zh-CN" sz="2800" b="1" i="1">
                <a:solidFill>
                  <a:srgbClr val="CC0000"/>
                </a:solidFill>
                <a:latin typeface="Franklin Gothic Book" panose="020B0503020102020204" pitchFamily="34" charset="0"/>
                <a:ea typeface="华文楷体" panose="02010600040101010101" pitchFamily="2" charset="-122"/>
              </a:rPr>
              <a:t>U</a:t>
            </a:r>
            <a:r>
              <a:rPr lang="en-US" altLang="zh-CN" b="1" baseline="-25000">
                <a:solidFill>
                  <a:srgbClr val="CC0000"/>
                </a:solidFill>
                <a:latin typeface="Franklin Gothic Book" panose="020B0503020102020204" pitchFamily="34" charset="0"/>
                <a:ea typeface="华文楷体" panose="02010600040101010101" pitchFamily="2" charset="-122"/>
              </a:rPr>
              <a:t>O</a:t>
            </a:r>
            <a:r>
              <a:rPr lang="en-US" altLang="zh-CN" sz="2800" b="1">
                <a:solidFill>
                  <a:srgbClr val="CC0000"/>
                </a:solidFill>
                <a:latin typeface="Franklin Gothic Book" panose="020B0503020102020204" pitchFamily="34" charset="0"/>
                <a:ea typeface="华文楷体" panose="02010600040101010101" pitchFamily="2" charset="-122"/>
              </a:rPr>
              <a:t> </a:t>
            </a:r>
            <a:r>
              <a:rPr lang="en-US" altLang="zh-CN" sz="2800" b="1" i="1">
                <a:solidFill>
                  <a:srgbClr val="CC0000"/>
                </a:solidFill>
                <a:latin typeface="Franklin Gothic Book" panose="020B0503020102020204" pitchFamily="34" charset="0"/>
                <a:ea typeface="华文楷体" panose="02010600040101010101" pitchFamily="2" charset="-122"/>
              </a:rPr>
              <a:t>= U</a:t>
            </a:r>
            <a:r>
              <a:rPr lang="en-US" altLang="zh-CN" sz="2800" b="1" baseline="-25000">
                <a:solidFill>
                  <a:srgbClr val="CC0000"/>
                </a:solidFill>
                <a:latin typeface="Franklin Gothic Book" panose="020B0503020102020204" pitchFamily="34" charset="0"/>
                <a:ea typeface="华文楷体" panose="02010600040101010101" pitchFamily="2" charset="-122"/>
              </a:rPr>
              <a:t>Z </a:t>
            </a:r>
            <a:r>
              <a:rPr lang="en-US" altLang="zh-CN" sz="2800" b="1" i="1" baseline="-25000">
                <a:solidFill>
                  <a:srgbClr val="CC0000"/>
                </a:solidFill>
                <a:latin typeface="Franklin Gothic Book" panose="020B0503020102020204" pitchFamily="34" charset="0"/>
                <a:ea typeface="华文楷体" panose="02010600040101010101" pitchFamily="2" charset="-122"/>
              </a:rPr>
              <a:t>       </a:t>
            </a:r>
            <a:r>
              <a:rPr lang="en-US" altLang="zh-CN" sz="2800" b="1" i="1">
                <a:solidFill>
                  <a:srgbClr val="CC0000"/>
                </a:solidFill>
                <a:latin typeface="Franklin Gothic Book" panose="020B0503020102020204" pitchFamily="34" charset="0"/>
                <a:ea typeface="华文楷体" panose="02010600040101010101" pitchFamily="2" charset="-122"/>
              </a:rPr>
              <a:t>I</a:t>
            </a:r>
            <a:r>
              <a:rPr lang="en-US" altLang="zh-CN" sz="2800" b="1" baseline="-25000">
                <a:solidFill>
                  <a:srgbClr val="CC0000"/>
                </a:solidFill>
                <a:latin typeface="Franklin Gothic Book" panose="020B0503020102020204" pitchFamily="34" charset="0"/>
                <a:ea typeface="华文楷体" panose="02010600040101010101" pitchFamily="2" charset="-122"/>
              </a:rPr>
              <a:t>R </a:t>
            </a:r>
            <a:r>
              <a:rPr lang="en-US" altLang="zh-CN" sz="2800" b="1" i="1">
                <a:solidFill>
                  <a:srgbClr val="CC0000"/>
                </a:solidFill>
                <a:latin typeface="Franklin Gothic Book" panose="020B0503020102020204" pitchFamily="34" charset="0"/>
                <a:ea typeface="华文楷体" panose="02010600040101010101" pitchFamily="2" charset="-122"/>
              </a:rPr>
              <a:t>= I</a:t>
            </a:r>
            <a:r>
              <a:rPr lang="en-US" altLang="zh-CN" b="1" baseline="-25000">
                <a:solidFill>
                  <a:srgbClr val="CC0000"/>
                </a:solidFill>
                <a:latin typeface="Franklin Gothic Book" panose="020B0503020102020204" pitchFamily="34" charset="0"/>
                <a:ea typeface="华文楷体" panose="02010600040101010101" pitchFamily="2" charset="-122"/>
              </a:rPr>
              <a:t>O</a:t>
            </a:r>
            <a:r>
              <a:rPr lang="en-US" altLang="zh-CN" sz="2800" b="1" i="1">
                <a:solidFill>
                  <a:srgbClr val="CC0000"/>
                </a:solidFill>
                <a:latin typeface="Franklin Gothic Book" panose="020B0503020102020204" pitchFamily="34" charset="0"/>
                <a:ea typeface="华文楷体" panose="02010600040101010101" pitchFamily="2" charset="-122"/>
              </a:rPr>
              <a:t> + I</a:t>
            </a:r>
            <a:r>
              <a:rPr lang="en-US" altLang="zh-CN" sz="2800" b="1" baseline="-25000">
                <a:solidFill>
                  <a:srgbClr val="CC0000"/>
                </a:solidFill>
                <a:latin typeface="Franklin Gothic Book" panose="020B0503020102020204" pitchFamily="34" charset="0"/>
                <a:ea typeface="华文楷体" panose="02010600040101010101" pitchFamily="2" charset="-122"/>
              </a:rPr>
              <a:t>Z</a:t>
            </a:r>
            <a:endParaRPr lang="en-US" altLang="zh-CN" sz="2800" b="1" i="1" baseline="-25000">
              <a:solidFill>
                <a:srgbClr val="CC0000"/>
              </a:solidFill>
              <a:latin typeface="Franklin Gothic Book" panose="020B0503020102020204" pitchFamily="34" charset="0"/>
              <a:ea typeface="华文楷体" panose="02010600040101010101" pitchFamily="2" charset="-122"/>
            </a:endParaRPr>
          </a:p>
        </p:txBody>
      </p:sp>
      <p:grpSp>
        <p:nvGrpSpPr>
          <p:cNvPr id="2" name="Group 5"/>
          <p:cNvGrpSpPr/>
          <p:nvPr/>
        </p:nvGrpSpPr>
        <p:grpSpPr bwMode="auto">
          <a:xfrm>
            <a:off x="6370638" y="3290888"/>
            <a:ext cx="2468562" cy="2732087"/>
            <a:chOff x="4013" y="1977"/>
            <a:chExt cx="1555" cy="1721"/>
          </a:xfrm>
        </p:grpSpPr>
        <p:sp>
          <p:nvSpPr>
            <p:cNvPr id="45141" name="Line 6"/>
            <p:cNvSpPr>
              <a:spLocks noChangeShapeType="1"/>
            </p:cNvSpPr>
            <p:nvPr/>
          </p:nvSpPr>
          <p:spPr bwMode="auto">
            <a:xfrm flipH="1">
              <a:off x="5115" y="2495"/>
              <a:ext cx="52" cy="0"/>
            </a:xfrm>
            <a:prstGeom prst="line">
              <a:avLst/>
            </a:prstGeom>
            <a:noFill/>
            <a:ln w="9525">
              <a:solidFill>
                <a:schemeClr val="tx1"/>
              </a:solidFill>
              <a:round/>
            </a:ln>
          </p:spPr>
          <p:txBody>
            <a:bodyPr wrap="none" anchor="ctr"/>
            <a:lstStyle/>
            <a:p>
              <a:endParaRPr lang="zh-CN" altLang="en-US"/>
            </a:p>
          </p:txBody>
        </p:sp>
        <p:sp>
          <p:nvSpPr>
            <p:cNvPr id="45142" name="Freeform 7"/>
            <p:cNvSpPr/>
            <p:nvPr/>
          </p:nvSpPr>
          <p:spPr bwMode="auto">
            <a:xfrm>
              <a:off x="5063" y="2495"/>
              <a:ext cx="104" cy="61"/>
            </a:xfrm>
            <a:custGeom>
              <a:avLst/>
              <a:gdLst>
                <a:gd name="T0" fmla="*/ 122 w 96"/>
                <a:gd name="T1" fmla="*/ 0 h 56"/>
                <a:gd name="T2" fmla="*/ 61 w 96"/>
                <a:gd name="T3" fmla="*/ 62 h 56"/>
                <a:gd name="T4" fmla="*/ 0 w 96"/>
                <a:gd name="T5" fmla="*/ 62 h 56"/>
                <a:gd name="T6" fmla="*/ 0 60000 65536"/>
                <a:gd name="T7" fmla="*/ 0 60000 65536"/>
                <a:gd name="T8" fmla="*/ 0 60000 65536"/>
                <a:gd name="T9" fmla="*/ 0 w 96"/>
                <a:gd name="T10" fmla="*/ 0 h 56"/>
                <a:gd name="T11" fmla="*/ 96 w 96"/>
                <a:gd name="T12" fmla="*/ 56 h 56"/>
              </a:gdLst>
              <a:ahLst/>
              <a:cxnLst>
                <a:cxn ang="T6">
                  <a:pos x="T0" y="T1"/>
                </a:cxn>
                <a:cxn ang="T7">
                  <a:pos x="T2" y="T3"/>
                </a:cxn>
                <a:cxn ang="T8">
                  <a:pos x="T4" y="T5"/>
                </a:cxn>
              </a:cxnLst>
              <a:rect l="T9" t="T10" r="T11" b="T12"/>
              <a:pathLst>
                <a:path w="96" h="56">
                  <a:moveTo>
                    <a:pt x="96" y="0"/>
                  </a:moveTo>
                  <a:cubicBezTo>
                    <a:pt x="80" y="20"/>
                    <a:pt x="64" y="40"/>
                    <a:pt x="48" y="48"/>
                  </a:cubicBezTo>
                  <a:cubicBezTo>
                    <a:pt x="32" y="56"/>
                    <a:pt x="8" y="48"/>
                    <a:pt x="0" y="48"/>
                  </a:cubicBezTo>
                </a:path>
              </a:pathLst>
            </a:cu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43" name="Line 8"/>
            <p:cNvSpPr>
              <a:spLocks noChangeShapeType="1"/>
            </p:cNvSpPr>
            <p:nvPr/>
          </p:nvSpPr>
          <p:spPr bwMode="auto">
            <a:xfrm flipV="1">
              <a:off x="4223" y="2507"/>
              <a:ext cx="21" cy="692"/>
            </a:xfrm>
            <a:prstGeom prst="line">
              <a:avLst/>
            </a:prstGeom>
            <a:noFill/>
            <a:ln w="28575">
              <a:solidFill>
                <a:srgbClr val="000099"/>
              </a:solidFill>
              <a:prstDash val="sysDot"/>
              <a:round/>
            </a:ln>
          </p:spPr>
          <p:txBody>
            <a:bodyPr wrap="none" anchor="ctr"/>
            <a:lstStyle/>
            <a:p>
              <a:endParaRPr lang="zh-CN" altLang="en-US"/>
            </a:p>
          </p:txBody>
        </p:sp>
        <p:sp>
          <p:nvSpPr>
            <p:cNvPr id="45144" name="Line 9"/>
            <p:cNvSpPr>
              <a:spLocks noChangeShapeType="1"/>
            </p:cNvSpPr>
            <p:nvPr/>
          </p:nvSpPr>
          <p:spPr bwMode="auto">
            <a:xfrm>
              <a:off x="4223" y="3199"/>
              <a:ext cx="961" cy="0"/>
            </a:xfrm>
            <a:prstGeom prst="line">
              <a:avLst/>
            </a:prstGeom>
            <a:noFill/>
            <a:ln w="28575">
              <a:solidFill>
                <a:srgbClr val="000099"/>
              </a:solidFill>
              <a:prstDash val="sysDot"/>
              <a:round/>
            </a:ln>
          </p:spPr>
          <p:txBody>
            <a:bodyPr wrap="none" anchor="ctr"/>
            <a:lstStyle/>
            <a:p>
              <a:endParaRPr lang="zh-CN" altLang="en-US"/>
            </a:p>
          </p:txBody>
        </p:sp>
        <p:sp>
          <p:nvSpPr>
            <p:cNvPr id="45145" name="Text Box 10"/>
            <p:cNvSpPr txBox="1">
              <a:spLocks noChangeArrowheads="1"/>
            </p:cNvSpPr>
            <p:nvPr/>
          </p:nvSpPr>
          <p:spPr bwMode="auto">
            <a:xfrm>
              <a:off x="5243" y="2469"/>
              <a:ext cx="325" cy="327"/>
            </a:xfrm>
            <a:prstGeom prst="rect">
              <a:avLst/>
            </a:prstGeom>
            <a:noFill/>
            <a:ln w="25400">
              <a:noFill/>
              <a:miter lim="800000"/>
              <a:headEnd type="none" w="sm" len="sm"/>
              <a:tailEnd type="none" w="med" len="lg"/>
            </a:ln>
          </p:spPr>
          <p:txBody>
            <a:bodyPr lIns="90000" tIns="46800" rIns="90000" bIns="46800">
              <a:spAutoFit/>
            </a:bodyPr>
            <a:lstStyle/>
            <a:p>
              <a:pPr>
                <a:spcBef>
                  <a:spcPct val="50000"/>
                </a:spcBef>
              </a:pPr>
              <a:r>
                <a:rPr lang="en-US" altLang="zh-CN" sz="2800" b="1" i="1">
                  <a:latin typeface="Franklin Gothic Book" panose="020B0503020102020204" pitchFamily="34" charset="0"/>
                  <a:ea typeface="楷体_GB2312" pitchFamily="49" charset="-122"/>
                </a:rPr>
                <a:t>U</a:t>
              </a:r>
              <a:endParaRPr lang="en-US" altLang="zh-CN" sz="2800" b="1">
                <a:latin typeface="Franklin Gothic Book" panose="020B0503020102020204" pitchFamily="34" charset="0"/>
                <a:ea typeface="楷体_GB2312" pitchFamily="49" charset="-122"/>
              </a:endParaRPr>
            </a:p>
          </p:txBody>
        </p:sp>
        <p:sp>
          <p:nvSpPr>
            <p:cNvPr id="45146" name="Line 11"/>
            <p:cNvSpPr>
              <a:spLocks noChangeShapeType="1"/>
            </p:cNvSpPr>
            <p:nvPr/>
          </p:nvSpPr>
          <p:spPr bwMode="auto">
            <a:xfrm>
              <a:off x="5145" y="2085"/>
              <a:ext cx="0" cy="1613"/>
            </a:xfrm>
            <a:prstGeom prst="line">
              <a:avLst/>
            </a:prstGeom>
            <a:noFill/>
            <a:ln w="28575">
              <a:solidFill>
                <a:schemeClr val="tx1"/>
              </a:solidFill>
              <a:round/>
              <a:headEnd type="arrow" w="sm" len="med"/>
            </a:ln>
          </p:spPr>
          <p:txBody>
            <a:bodyPr lIns="90000" tIns="46800" rIns="90000" bIns="46800" anchor="ctr">
              <a:spAutoFit/>
            </a:bodyPr>
            <a:lstStyle/>
            <a:p>
              <a:endParaRPr lang="zh-CN" altLang="en-US"/>
            </a:p>
          </p:txBody>
        </p:sp>
        <p:sp>
          <p:nvSpPr>
            <p:cNvPr id="45147" name="Line 12"/>
            <p:cNvSpPr>
              <a:spLocks noChangeShapeType="1"/>
            </p:cNvSpPr>
            <p:nvPr/>
          </p:nvSpPr>
          <p:spPr bwMode="auto">
            <a:xfrm>
              <a:off x="4069" y="2507"/>
              <a:ext cx="1384" cy="0"/>
            </a:xfrm>
            <a:prstGeom prst="line">
              <a:avLst/>
            </a:prstGeom>
            <a:noFill/>
            <a:ln w="28575">
              <a:solidFill>
                <a:schemeClr val="tx1"/>
              </a:solidFill>
              <a:round/>
              <a:headEnd type="none" w="sm" len="sm"/>
              <a:tailEnd type="arrow" w="sm" len="med"/>
            </a:ln>
          </p:spPr>
          <p:txBody>
            <a:bodyPr lIns="90000" tIns="46800" rIns="90000" bIns="46800" anchor="ctr">
              <a:spAutoFit/>
            </a:bodyPr>
            <a:lstStyle/>
            <a:p>
              <a:endParaRPr lang="zh-CN" altLang="en-US"/>
            </a:p>
          </p:txBody>
        </p:sp>
        <p:sp>
          <p:nvSpPr>
            <p:cNvPr id="45148" name="Freeform 13"/>
            <p:cNvSpPr/>
            <p:nvPr/>
          </p:nvSpPr>
          <p:spPr bwMode="auto">
            <a:xfrm>
              <a:off x="4205" y="2546"/>
              <a:ext cx="910" cy="1152"/>
            </a:xfrm>
            <a:custGeom>
              <a:avLst/>
              <a:gdLst>
                <a:gd name="T0" fmla="*/ 707 w 1032"/>
                <a:gd name="T1" fmla="*/ 2 h 1466"/>
                <a:gd name="T2" fmla="*/ 494 w 1032"/>
                <a:gd name="T3" fmla="*/ 7 h 1466"/>
                <a:gd name="T4" fmla="*/ 156 w 1032"/>
                <a:gd name="T5" fmla="*/ 7 h 1466"/>
                <a:gd name="T6" fmla="*/ 66 w 1032"/>
                <a:gd name="T7" fmla="*/ 48 h 1466"/>
                <a:gd name="T8" fmla="*/ 41 w 1032"/>
                <a:gd name="T9" fmla="*/ 234 h 1466"/>
                <a:gd name="T10" fmla="*/ 9 w 1032"/>
                <a:gd name="T11" fmla="*/ 613 h 1466"/>
                <a:gd name="T12" fmla="*/ 0 w 1032"/>
                <a:gd name="T13" fmla="*/ 711 h 1466"/>
                <a:gd name="T14" fmla="*/ 0 60000 65536"/>
                <a:gd name="T15" fmla="*/ 0 60000 65536"/>
                <a:gd name="T16" fmla="*/ 0 60000 65536"/>
                <a:gd name="T17" fmla="*/ 0 60000 65536"/>
                <a:gd name="T18" fmla="*/ 0 60000 65536"/>
                <a:gd name="T19" fmla="*/ 0 60000 65536"/>
                <a:gd name="T20" fmla="*/ 0 60000 65536"/>
                <a:gd name="T21" fmla="*/ 0 w 1032"/>
                <a:gd name="T22" fmla="*/ 0 h 1466"/>
                <a:gd name="T23" fmla="*/ 1032 w 1032"/>
                <a:gd name="T24" fmla="*/ 1466 h 14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 h="1466">
                  <a:moveTo>
                    <a:pt x="1032" y="2"/>
                  </a:moveTo>
                  <a:cubicBezTo>
                    <a:pt x="943" y="7"/>
                    <a:pt x="854" y="12"/>
                    <a:pt x="720" y="14"/>
                  </a:cubicBezTo>
                  <a:cubicBezTo>
                    <a:pt x="586" y="16"/>
                    <a:pt x="332" y="0"/>
                    <a:pt x="228" y="14"/>
                  </a:cubicBezTo>
                  <a:cubicBezTo>
                    <a:pt x="124" y="28"/>
                    <a:pt x="124" y="20"/>
                    <a:pt x="96" y="98"/>
                  </a:cubicBezTo>
                  <a:cubicBezTo>
                    <a:pt x="68" y="176"/>
                    <a:pt x="74" y="288"/>
                    <a:pt x="60" y="482"/>
                  </a:cubicBezTo>
                  <a:cubicBezTo>
                    <a:pt x="46" y="676"/>
                    <a:pt x="22" y="1098"/>
                    <a:pt x="12" y="1262"/>
                  </a:cubicBezTo>
                  <a:cubicBezTo>
                    <a:pt x="2" y="1426"/>
                    <a:pt x="2" y="1432"/>
                    <a:pt x="0" y="1466"/>
                  </a:cubicBezTo>
                </a:path>
              </a:pathLst>
            </a:cu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5149" name="Text Box 14"/>
            <p:cNvSpPr txBox="1">
              <a:spLocks noChangeArrowheads="1"/>
            </p:cNvSpPr>
            <p:nvPr/>
          </p:nvSpPr>
          <p:spPr bwMode="auto">
            <a:xfrm>
              <a:off x="5166" y="1977"/>
              <a:ext cx="208" cy="327"/>
            </a:xfrm>
            <a:prstGeom prst="rect">
              <a:avLst/>
            </a:prstGeom>
            <a:noFill/>
            <a:ln w="25400">
              <a:noFill/>
              <a:miter lim="800000"/>
              <a:headEnd type="none" w="sm" len="sm"/>
              <a:tailEnd type="none" w="med" len="lg"/>
            </a:ln>
          </p:spPr>
          <p:txBody>
            <a:bodyPr lIns="90000" tIns="46800" rIns="90000" bIns="46800">
              <a:spAutoFit/>
            </a:bodyPr>
            <a:lstStyle/>
            <a:p>
              <a:pPr>
                <a:spcBef>
                  <a:spcPct val="50000"/>
                </a:spcBef>
              </a:pPr>
              <a:r>
                <a:rPr lang="en-US" altLang="zh-CN" sz="2800" b="1" i="1">
                  <a:latin typeface="Franklin Gothic Book" panose="020B0503020102020204" pitchFamily="34" charset="0"/>
                  <a:ea typeface="楷体_GB2312" pitchFamily="49" charset="-122"/>
                </a:rPr>
                <a:t>I</a:t>
              </a:r>
              <a:endParaRPr lang="en-US" altLang="zh-CN" sz="2800" b="1">
                <a:latin typeface="Franklin Gothic Book" panose="020B0503020102020204" pitchFamily="34" charset="0"/>
                <a:ea typeface="楷体_GB2312" pitchFamily="49" charset="-122"/>
              </a:endParaRPr>
            </a:p>
          </p:txBody>
        </p:sp>
        <p:sp>
          <p:nvSpPr>
            <p:cNvPr id="45150" name="Rectangle 15"/>
            <p:cNvSpPr>
              <a:spLocks noChangeArrowheads="1"/>
            </p:cNvSpPr>
            <p:nvPr/>
          </p:nvSpPr>
          <p:spPr bwMode="auto">
            <a:xfrm>
              <a:off x="4013" y="2183"/>
              <a:ext cx="525" cy="327"/>
            </a:xfrm>
            <a:prstGeom prst="rect">
              <a:avLst/>
            </a:prstGeom>
            <a:noFill/>
            <a:ln w="9525">
              <a:noFill/>
              <a:miter lim="800000"/>
            </a:ln>
          </p:spPr>
          <p:txBody>
            <a:bodyPr anchor="ctr">
              <a:spAutoFit/>
            </a:bodyPr>
            <a:lstStyle/>
            <a:p>
              <a:pPr algn="ctr">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Z</a:t>
              </a:r>
              <a:endParaRPr lang="en-US" altLang="zh-CN" sz="2800" b="1" i="1">
                <a:latin typeface="Franklin Gothic Book" panose="020B0503020102020204" pitchFamily="34" charset="0"/>
                <a:ea typeface="楷体_GB2312" pitchFamily="49" charset="-122"/>
              </a:endParaRPr>
            </a:p>
          </p:txBody>
        </p:sp>
      </p:grpSp>
      <p:sp>
        <p:nvSpPr>
          <p:cNvPr id="73744" name="Line 16"/>
          <p:cNvSpPr>
            <a:spLocks noChangeShapeType="1"/>
          </p:cNvSpPr>
          <p:nvPr/>
        </p:nvSpPr>
        <p:spPr bwMode="auto">
          <a:xfrm>
            <a:off x="6781800" y="4800600"/>
            <a:ext cx="1392238" cy="0"/>
          </a:xfrm>
          <a:prstGeom prst="line">
            <a:avLst/>
          </a:prstGeom>
          <a:noFill/>
          <a:ln w="28575">
            <a:solidFill>
              <a:srgbClr val="CC0066"/>
            </a:solidFill>
            <a:prstDash val="sysDot"/>
            <a:round/>
          </a:ln>
        </p:spPr>
        <p:txBody>
          <a:bodyPr wrap="none" anchor="ctr"/>
          <a:lstStyle/>
          <a:p>
            <a:endParaRPr lang="zh-CN" altLang="en-US"/>
          </a:p>
        </p:txBody>
      </p:sp>
      <p:sp>
        <p:nvSpPr>
          <p:cNvPr id="73745" name="Line 17"/>
          <p:cNvSpPr>
            <a:spLocks noChangeShapeType="1"/>
          </p:cNvSpPr>
          <p:nvPr/>
        </p:nvSpPr>
        <p:spPr bwMode="auto">
          <a:xfrm flipV="1">
            <a:off x="6781800" y="4114800"/>
            <a:ext cx="0" cy="712788"/>
          </a:xfrm>
          <a:prstGeom prst="line">
            <a:avLst/>
          </a:prstGeom>
          <a:noFill/>
          <a:ln w="28575">
            <a:solidFill>
              <a:srgbClr val="CC0066"/>
            </a:solidFill>
            <a:prstDash val="sysDot"/>
            <a:round/>
          </a:ln>
        </p:spPr>
        <p:txBody>
          <a:bodyPr wrap="none" anchor="ctr"/>
          <a:lstStyle/>
          <a:p>
            <a:endParaRPr lang="zh-CN" altLang="en-US"/>
          </a:p>
        </p:txBody>
      </p:sp>
      <p:sp>
        <p:nvSpPr>
          <p:cNvPr id="73746" name="Text Box 18"/>
          <p:cNvSpPr txBox="1">
            <a:spLocks noChangeArrowheads="1"/>
          </p:cNvSpPr>
          <p:nvPr/>
        </p:nvSpPr>
        <p:spPr bwMode="auto">
          <a:xfrm>
            <a:off x="381000" y="5005388"/>
            <a:ext cx="2743200" cy="519112"/>
          </a:xfrm>
          <a:prstGeom prst="rect">
            <a:avLst/>
          </a:prstGeom>
          <a:noFill/>
          <a:ln w="9525">
            <a:noFill/>
            <a:miter lim="800000"/>
          </a:ln>
        </p:spPr>
        <p:txBody>
          <a:bodyPr anchor="ctr">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I</a:t>
            </a:r>
            <a:r>
              <a:rPr lang="en-US" altLang="zh-CN" b="1" baseline="-25000">
                <a:latin typeface="Franklin Gothic Book" panose="020B0503020102020204" pitchFamily="34" charset="0"/>
                <a:ea typeface="华文楷体" panose="02010600040101010101" pitchFamily="2" charset="-122"/>
              </a:rPr>
              <a:t>O</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I</a:t>
            </a:r>
            <a:r>
              <a:rPr lang="en-US" altLang="zh-CN" sz="2800" b="1" baseline="-25000">
                <a:latin typeface="Franklin Gothic Book" panose="020B0503020102020204" pitchFamily="34" charset="0"/>
                <a:ea typeface="华文楷体" panose="02010600040101010101" pitchFamily="2" charset="-122"/>
                <a:sym typeface="Symbol" panose="05050102010706020507" pitchFamily="18" charset="2"/>
              </a:rPr>
              <a:t>R</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73747" name="Text Box 19"/>
          <p:cNvSpPr txBox="1">
            <a:spLocks noChangeArrowheads="1"/>
          </p:cNvSpPr>
          <p:nvPr/>
        </p:nvSpPr>
        <p:spPr bwMode="auto">
          <a:xfrm>
            <a:off x="779463" y="4343400"/>
            <a:ext cx="4325937" cy="519113"/>
          </a:xfrm>
          <a:prstGeom prst="rect">
            <a:avLst/>
          </a:prstGeom>
          <a:noFill/>
          <a:ln w="9525">
            <a:noFill/>
            <a:miter lim="800000"/>
          </a:ln>
        </p:spPr>
        <p:txBody>
          <a:bodyPr anchor="ctr">
            <a:spAutoFit/>
          </a:bodyPr>
          <a:lstStyle/>
          <a:p>
            <a:pPr>
              <a:spcBef>
                <a:spcPct val="50000"/>
              </a:spcBef>
            </a:pPr>
            <a:r>
              <a:rPr lang="zh-CN" altLang="en-US" sz="2800" b="1">
                <a:solidFill>
                  <a:srgbClr val="006600"/>
                </a:solidFill>
                <a:latin typeface="Franklin Gothic Book" panose="020B0503020102020204" pitchFamily="34" charset="0"/>
                <a:ea typeface="华文楷体" panose="02010600040101010101" pitchFamily="2" charset="-122"/>
              </a:rPr>
              <a:t>设</a:t>
            </a:r>
            <a:r>
              <a:rPr lang="en-US" altLang="zh-CN" sz="2800" b="1" i="1">
                <a:solidFill>
                  <a:srgbClr val="006600"/>
                </a:solidFill>
                <a:latin typeface="Franklin Gothic Book" panose="020B0503020102020204" pitchFamily="34" charset="0"/>
                <a:ea typeface="华文楷体" panose="02010600040101010101" pitchFamily="2" charset="-122"/>
              </a:rPr>
              <a:t>U</a:t>
            </a:r>
            <a:r>
              <a:rPr lang="en-US" altLang="zh-CN" sz="2800" b="1" baseline="-25000">
                <a:solidFill>
                  <a:srgbClr val="006600"/>
                </a:solidFill>
                <a:latin typeface="Franklin Gothic Book" panose="020B0503020102020204" pitchFamily="34" charset="0"/>
                <a:ea typeface="华文楷体" panose="02010600040101010101" pitchFamily="2" charset="-122"/>
              </a:rPr>
              <a:t>I</a:t>
            </a:r>
            <a:r>
              <a:rPr lang="zh-CN" altLang="en-US" sz="2800" b="1">
                <a:solidFill>
                  <a:srgbClr val="006600"/>
                </a:solidFill>
                <a:latin typeface="Franklin Gothic Book" panose="020B0503020102020204" pitchFamily="34" charset="0"/>
                <a:ea typeface="华文楷体" panose="02010600040101010101" pitchFamily="2" charset="-122"/>
              </a:rPr>
              <a:t>一定，负载</a:t>
            </a:r>
            <a:r>
              <a:rPr lang="en-US" altLang="zh-CN" sz="2800" b="1" i="1">
                <a:solidFill>
                  <a:srgbClr val="006600"/>
                </a:solidFill>
                <a:latin typeface="Franklin Gothic Book" panose="020B0503020102020204" pitchFamily="34" charset="0"/>
                <a:ea typeface="华文楷体" panose="02010600040101010101" pitchFamily="2" charset="-122"/>
              </a:rPr>
              <a:t>R</a:t>
            </a:r>
            <a:r>
              <a:rPr lang="en-US" altLang="zh-CN" sz="2800" b="1" baseline="-25000">
                <a:solidFill>
                  <a:srgbClr val="006600"/>
                </a:solidFill>
                <a:latin typeface="Franklin Gothic Book" panose="020B0503020102020204" pitchFamily="34" charset="0"/>
                <a:ea typeface="华文楷体" panose="02010600040101010101" pitchFamily="2" charset="-122"/>
              </a:rPr>
              <a:t>L</a:t>
            </a:r>
            <a:r>
              <a:rPr lang="zh-CN" altLang="en-US" sz="2800" b="1">
                <a:solidFill>
                  <a:srgbClr val="006600"/>
                </a:solidFill>
                <a:latin typeface="Franklin Gothic Book" panose="020B0503020102020204" pitchFamily="34" charset="0"/>
                <a:ea typeface="华文楷体" panose="02010600040101010101" pitchFamily="2" charset="-122"/>
              </a:rPr>
              <a:t>变化</a:t>
            </a:r>
            <a:endParaRPr lang="zh-CN" altLang="en-US" sz="2800" b="1">
              <a:solidFill>
                <a:srgbClr val="006600"/>
              </a:solidFill>
              <a:latin typeface="Franklin Gothic Book" panose="020B0503020102020204" pitchFamily="34" charset="0"/>
              <a:ea typeface="华文楷体" panose="02010600040101010101" pitchFamily="2" charset="-122"/>
            </a:endParaRPr>
          </a:p>
        </p:txBody>
      </p:sp>
      <p:grpSp>
        <p:nvGrpSpPr>
          <p:cNvPr id="3" name="Group 20"/>
          <p:cNvGrpSpPr/>
          <p:nvPr/>
        </p:nvGrpSpPr>
        <p:grpSpPr bwMode="auto">
          <a:xfrm>
            <a:off x="423863" y="5195888"/>
            <a:ext cx="5432425" cy="900112"/>
            <a:chOff x="370" y="3456"/>
            <a:chExt cx="3422" cy="567"/>
          </a:xfrm>
        </p:grpSpPr>
        <p:sp>
          <p:nvSpPr>
            <p:cNvPr id="45139" name="Line 21"/>
            <p:cNvSpPr>
              <a:spLocks noChangeShapeType="1"/>
            </p:cNvSpPr>
            <p:nvPr/>
          </p:nvSpPr>
          <p:spPr bwMode="auto">
            <a:xfrm>
              <a:off x="3792" y="3456"/>
              <a:ext cx="0" cy="432"/>
            </a:xfrm>
            <a:prstGeom prst="line">
              <a:avLst/>
            </a:prstGeom>
            <a:noFill/>
            <a:ln w="9525">
              <a:noFill/>
              <a:round/>
            </a:ln>
          </p:spPr>
          <p:txBody>
            <a:bodyPr wrap="none" anchor="ctr"/>
            <a:lstStyle/>
            <a:p>
              <a:endParaRPr lang="zh-CN" altLang="en-US"/>
            </a:p>
          </p:txBody>
        </p:sp>
        <p:sp>
          <p:nvSpPr>
            <p:cNvPr id="45140" name="Rectangle 22"/>
            <p:cNvSpPr>
              <a:spLocks noChangeArrowheads="1"/>
            </p:cNvSpPr>
            <p:nvPr/>
          </p:nvSpPr>
          <p:spPr bwMode="auto">
            <a:xfrm>
              <a:off x="370" y="3696"/>
              <a:ext cx="3336" cy="327"/>
            </a:xfrm>
            <a:prstGeom prst="rect">
              <a:avLst/>
            </a:prstGeom>
            <a:noFill/>
            <a:ln w="38100">
              <a:noFill/>
              <a:miter lim="800000"/>
            </a:ln>
          </p:spPr>
          <p:txBody>
            <a:bodyPr wrap="none"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U</a:t>
              </a:r>
              <a:r>
                <a:rPr lang="en-US" altLang="zh-CN" b="1" baseline="-25000">
                  <a:latin typeface="Franklin Gothic Book" panose="020B0503020102020204" pitchFamily="34" charset="0"/>
                  <a:ea typeface="华文楷体" panose="02010600040101010101" pitchFamily="2" charset="-122"/>
                </a:rPr>
                <a:t>O</a:t>
              </a:r>
              <a:r>
                <a:rPr lang="en-US" altLang="zh-CN" sz="2800" b="1" i="1" baseline="-25000">
                  <a:latin typeface="Franklin Gothic Book" panose="020B0503020102020204" pitchFamily="34" charset="0"/>
                  <a:ea typeface="华文楷体" panose="02010600040101010101" pitchFamily="2" charset="-122"/>
                </a:rPr>
                <a:t>  </a:t>
              </a:r>
              <a:r>
                <a:rPr lang="zh-CN" altLang="zh-CN" sz="2800" b="1">
                  <a:latin typeface="Franklin Gothic Book" panose="020B0503020102020204" pitchFamily="34" charset="0"/>
                  <a:ea typeface="华文楷体" panose="02010600040101010101" pitchFamily="2" charset="-122"/>
                  <a:sym typeface="Symbol" panose="05050102010706020507" pitchFamily="18" charset="2"/>
                </a:rPr>
                <a:t>基本不变</a:t>
              </a:r>
              <a:r>
                <a:rPr lang="zh-CN" altLang="zh-CN" sz="2800" b="1" i="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I</a:t>
              </a:r>
              <a:r>
                <a:rPr lang="en-US" altLang="zh-CN" sz="2800" b="1" baseline="-25000">
                  <a:latin typeface="Franklin Gothic Book" panose="020B0503020102020204" pitchFamily="34" charset="0"/>
                  <a:ea typeface="华文楷体" panose="02010600040101010101" pitchFamily="2" charset="-122"/>
                  <a:sym typeface="Symbol" panose="05050102010706020507" pitchFamily="18" charset="2"/>
                </a:rPr>
                <a:t>R</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I</a:t>
              </a:r>
              <a:r>
                <a:rPr lang="en-US" altLang="zh-CN" sz="2800" b="1" baseline="-25000">
                  <a:latin typeface="Franklin Gothic Book" panose="020B0503020102020204" pitchFamily="34" charset="0"/>
                  <a:ea typeface="华文楷体" panose="02010600040101010101" pitchFamily="2" charset="-122"/>
                  <a:sym typeface="Symbol" panose="05050102010706020507" pitchFamily="18" charset="2"/>
                </a:rPr>
                <a:t>R</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R</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zh-CN" altLang="zh-CN" sz="2800" b="1">
                  <a:latin typeface="Franklin Gothic Book" panose="020B0503020102020204" pitchFamily="34" charset="0"/>
                  <a:ea typeface="华文楷体" panose="02010600040101010101" pitchFamily="2" charset="-122"/>
                  <a:sym typeface="Symbol" panose="05050102010706020507" pitchFamily="18" charset="2"/>
                </a:rPr>
                <a:t>基本不变</a:t>
              </a:r>
              <a:endParaRPr lang="zh-CN" altLang="en-US" sz="2800" b="1">
                <a:latin typeface="Franklin Gothic Book" panose="020B0503020102020204" pitchFamily="34" charset="0"/>
                <a:ea typeface="华文楷体" panose="02010600040101010101" pitchFamily="2" charset="-122"/>
                <a:sym typeface="Symbol" panose="05050102010706020507" pitchFamily="18" charset="2"/>
              </a:endParaRPr>
            </a:p>
          </p:txBody>
        </p:sp>
      </p:grpSp>
      <p:sp>
        <p:nvSpPr>
          <p:cNvPr id="73751" name="Rectangle 23"/>
          <p:cNvSpPr>
            <a:spLocks noChangeArrowheads="1"/>
          </p:cNvSpPr>
          <p:nvPr/>
        </p:nvSpPr>
        <p:spPr bwMode="auto">
          <a:xfrm>
            <a:off x="2690813" y="4981575"/>
            <a:ext cx="2147887" cy="519113"/>
          </a:xfrm>
          <a:prstGeom prst="rect">
            <a:avLst/>
          </a:prstGeom>
          <a:noFill/>
          <a:ln w="9525">
            <a:noFill/>
            <a:miter lim="800000"/>
          </a:ln>
        </p:spPr>
        <p:txBody>
          <a:bodyPr wrap="none">
            <a:spAutoFit/>
          </a:bodyPr>
          <a:lstStyle/>
          <a:p>
            <a:pPr algn="ct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rPr>
              <a:t>U</a:t>
            </a:r>
            <a:r>
              <a:rPr lang="en-US" altLang="zh-CN" b="1" baseline="-25000">
                <a:latin typeface="Franklin Gothic Book" panose="020B0503020102020204" pitchFamily="34" charset="0"/>
                <a:ea typeface="华文楷体" panose="02010600040101010101" pitchFamily="2" charset="-122"/>
              </a:rPr>
              <a:t>O</a:t>
            </a:r>
            <a:r>
              <a:rPr lang="en-US" altLang="zh-CN" sz="2800" b="1" i="1">
                <a:latin typeface="Franklin Gothic Book" panose="020B0503020102020204" pitchFamily="34" charset="0"/>
                <a:ea typeface="华文楷体" panose="02010600040101010101" pitchFamily="2" charset="-122"/>
              </a:rPr>
              <a:t>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r>
              <a:rPr lang="en-US" altLang="zh-CN" sz="2800" b="1" i="1">
                <a:latin typeface="Franklin Gothic Book" panose="020B0503020102020204" pitchFamily="34" charset="0"/>
                <a:ea typeface="华文楷体" panose="02010600040101010101" pitchFamily="2" charset="-122"/>
              </a:rPr>
              <a:t>U</a:t>
            </a:r>
            <a:r>
              <a:rPr lang="en-US" altLang="zh-CN" sz="2800" b="1" baseline="-25000">
                <a:latin typeface="Franklin Gothic Book" panose="020B0503020102020204" pitchFamily="34" charset="0"/>
                <a:ea typeface="华文楷体" panose="02010600040101010101" pitchFamily="2" charset="-122"/>
              </a:rPr>
              <a:t>Z</a:t>
            </a:r>
            <a:r>
              <a:rPr lang="en-US" altLang="zh-CN" sz="2800" b="1" i="1" baseline="-25000">
                <a:latin typeface="Franklin Gothic Book" panose="020B0503020102020204" pitchFamily="34" charset="0"/>
                <a:ea typeface="华文楷体" panose="02010600040101010101" pitchFamily="2" charset="-122"/>
              </a:rPr>
              <a:t>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73752" name="Rectangle 24"/>
          <p:cNvSpPr>
            <a:spLocks noChangeArrowheads="1"/>
          </p:cNvSpPr>
          <p:nvPr/>
        </p:nvSpPr>
        <p:spPr bwMode="auto">
          <a:xfrm>
            <a:off x="4718050" y="4967288"/>
            <a:ext cx="1136650" cy="519112"/>
          </a:xfrm>
          <a:prstGeom prst="rect">
            <a:avLst/>
          </a:prstGeom>
          <a:noFill/>
          <a:ln w="9525">
            <a:noFill/>
            <a:miter lim="800000"/>
          </a:ln>
        </p:spPr>
        <p:txBody>
          <a:bodyPr wrap="none">
            <a:spAutoFit/>
          </a:bodyPr>
          <a:lstStyle/>
          <a:p>
            <a:pPr algn="ct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Z</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grpSp>
        <p:nvGrpSpPr>
          <p:cNvPr id="4" name="Group 25"/>
          <p:cNvGrpSpPr/>
          <p:nvPr/>
        </p:nvGrpSpPr>
        <p:grpSpPr bwMode="auto">
          <a:xfrm>
            <a:off x="5637213" y="5272088"/>
            <a:ext cx="534987" cy="823912"/>
            <a:chOff x="3503" y="3504"/>
            <a:chExt cx="337" cy="519"/>
          </a:xfrm>
        </p:grpSpPr>
        <p:sp>
          <p:nvSpPr>
            <p:cNvPr id="45136" name="Line 26"/>
            <p:cNvSpPr>
              <a:spLocks noChangeShapeType="1"/>
            </p:cNvSpPr>
            <p:nvPr/>
          </p:nvSpPr>
          <p:spPr bwMode="auto">
            <a:xfrm>
              <a:off x="3600" y="3504"/>
              <a:ext cx="192" cy="0"/>
            </a:xfrm>
            <a:prstGeom prst="line">
              <a:avLst/>
            </a:prstGeom>
            <a:noFill/>
            <a:ln w="28575">
              <a:solidFill>
                <a:srgbClr val="000000"/>
              </a:solidFill>
              <a:round/>
            </a:ln>
          </p:spPr>
          <p:txBody>
            <a:bodyPr wrap="none" anchor="ctr"/>
            <a:lstStyle/>
            <a:p>
              <a:endParaRPr lang="zh-CN" altLang="en-US"/>
            </a:p>
          </p:txBody>
        </p:sp>
        <p:sp>
          <p:nvSpPr>
            <p:cNvPr id="45137" name="Line 27"/>
            <p:cNvSpPr>
              <a:spLocks noChangeShapeType="1"/>
            </p:cNvSpPr>
            <p:nvPr/>
          </p:nvSpPr>
          <p:spPr bwMode="auto">
            <a:xfrm>
              <a:off x="3792" y="3504"/>
              <a:ext cx="0" cy="384"/>
            </a:xfrm>
            <a:prstGeom prst="line">
              <a:avLst/>
            </a:prstGeom>
            <a:noFill/>
            <a:ln w="9525">
              <a:solidFill>
                <a:srgbClr val="000000"/>
              </a:solidFill>
              <a:round/>
            </a:ln>
          </p:spPr>
          <p:txBody>
            <a:bodyPr wrap="none" anchor="ctr"/>
            <a:lstStyle/>
            <a:p>
              <a:endParaRPr lang="zh-CN" altLang="en-US"/>
            </a:p>
          </p:txBody>
        </p:sp>
        <p:sp>
          <p:nvSpPr>
            <p:cNvPr id="45138" name="Rectangle 28"/>
            <p:cNvSpPr>
              <a:spLocks noChangeArrowheads="1"/>
            </p:cNvSpPr>
            <p:nvPr/>
          </p:nvSpPr>
          <p:spPr bwMode="auto">
            <a:xfrm>
              <a:off x="3503" y="3696"/>
              <a:ext cx="337" cy="327"/>
            </a:xfrm>
            <a:prstGeom prst="rect">
              <a:avLst/>
            </a:prstGeom>
            <a:noFill/>
            <a:ln w="9525">
              <a:noFill/>
              <a:miter lim="800000"/>
            </a:ln>
          </p:spPr>
          <p:txBody>
            <a:bodyPr wrap="none">
              <a:spAutoFit/>
            </a:bodyPr>
            <a:lstStyle/>
            <a:p>
              <a:pPr>
                <a:spcBef>
                  <a:spcPct val="50000"/>
                </a:spcBef>
              </a:pPr>
              <a:r>
                <a:rPr lang="zh-CN" altLang="zh-CN" sz="2800" b="1" i="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i="1">
                <a:latin typeface="Franklin Gothic Book" panose="020B0503020102020204" pitchFamily="34" charset="0"/>
                <a:ea typeface="华文楷体" panose="02010600040101010101" pitchFamily="2" charset="-122"/>
                <a:sym typeface="Symbol" panose="05050102010706020507" pitchFamily="18" charset="2"/>
              </a:endParaRPr>
            </a:p>
          </p:txBody>
        </p:sp>
      </p:grpSp>
      <p:sp>
        <p:nvSpPr>
          <p:cNvPr id="73757" name="Rectangle 29"/>
          <p:cNvSpPr>
            <a:spLocks noChangeArrowheads="1"/>
          </p:cNvSpPr>
          <p:nvPr/>
        </p:nvSpPr>
        <p:spPr bwMode="auto">
          <a:xfrm>
            <a:off x="3657600" y="1447800"/>
            <a:ext cx="1401763" cy="1860550"/>
          </a:xfrm>
          <a:prstGeom prst="rect">
            <a:avLst/>
          </a:prstGeom>
          <a:noFill/>
          <a:ln w="28575">
            <a:solidFill>
              <a:srgbClr val="003399"/>
            </a:solidFill>
            <a:prstDash val="dash"/>
            <a:miter lim="800000"/>
          </a:ln>
        </p:spPr>
        <p:txBody>
          <a:bodyPr wrap="none" anchor="ctr"/>
          <a:lstStyle/>
          <a:p>
            <a:pPr algn="ctr"/>
            <a:endParaRPr lang="zh-CN" altLang="zh-CN" sz="2800">
              <a:latin typeface="Franklin Gothic Book" panose="020B0503020102020204" pitchFamily="34" charset="0"/>
              <a:ea typeface="楷体_GB2312" pitchFamily="49" charset="-122"/>
            </a:endParaRPr>
          </a:p>
        </p:txBody>
      </p:sp>
      <p:sp>
        <p:nvSpPr>
          <p:cNvPr id="73758" name="Rectangle 30"/>
          <p:cNvSpPr>
            <a:spLocks noChangeArrowheads="1"/>
          </p:cNvSpPr>
          <p:nvPr/>
        </p:nvSpPr>
        <p:spPr bwMode="auto">
          <a:xfrm>
            <a:off x="434975" y="1143000"/>
            <a:ext cx="1254125"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1. </a:t>
            </a:r>
            <a:r>
              <a:rPr lang="zh-CN" altLang="en-US" sz="2800" b="1">
                <a:solidFill>
                  <a:srgbClr val="CC0000"/>
                </a:solidFill>
                <a:effectLst>
                  <a:outerShdw blurRad="38100" dist="38100" dir="2700000" algn="tl">
                    <a:srgbClr val="C0C0C0"/>
                  </a:outerShdw>
                </a:effectLst>
                <a:latin typeface="+mn-lt"/>
                <a:ea typeface="+mn-ea"/>
              </a:rPr>
              <a:t>电路</a:t>
            </a:r>
            <a:endParaRPr lang="zh-CN" altLang="en-US" sz="2800" b="1">
              <a:solidFill>
                <a:srgbClr val="CC0000"/>
              </a:solidFill>
              <a:effectLst>
                <a:outerShdw blurRad="38100" dist="38100" dir="2700000" algn="tl">
                  <a:srgbClr val="C0C0C0"/>
                </a:outerShdw>
              </a:effectLst>
              <a:latin typeface="+mn-lt"/>
              <a:ea typeface="+mn-ea"/>
            </a:endParaRPr>
          </a:p>
        </p:txBody>
      </p:sp>
      <p:grpSp>
        <p:nvGrpSpPr>
          <p:cNvPr id="5" name="Group 34"/>
          <p:cNvGrpSpPr/>
          <p:nvPr/>
        </p:nvGrpSpPr>
        <p:grpSpPr bwMode="auto">
          <a:xfrm>
            <a:off x="762000" y="1143000"/>
            <a:ext cx="5748338" cy="2032000"/>
            <a:chOff x="465" y="576"/>
            <a:chExt cx="3621" cy="1280"/>
          </a:xfrm>
        </p:grpSpPr>
        <p:grpSp>
          <p:nvGrpSpPr>
            <p:cNvPr id="6" name="Group 35"/>
            <p:cNvGrpSpPr/>
            <p:nvPr/>
          </p:nvGrpSpPr>
          <p:grpSpPr bwMode="auto">
            <a:xfrm>
              <a:off x="2130" y="1015"/>
              <a:ext cx="366" cy="829"/>
              <a:chOff x="2514" y="912"/>
              <a:chExt cx="457" cy="1188"/>
            </a:xfrm>
          </p:grpSpPr>
          <p:sp>
            <p:nvSpPr>
              <p:cNvPr id="45133" name="Rectangle 36"/>
              <p:cNvSpPr>
                <a:spLocks noChangeArrowheads="1"/>
              </p:cNvSpPr>
              <p:nvPr/>
            </p:nvSpPr>
            <p:spPr bwMode="auto">
              <a:xfrm>
                <a:off x="2514" y="912"/>
                <a:ext cx="305" cy="468"/>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45134" name="Rectangle 37"/>
              <p:cNvSpPr>
                <a:spLocks noChangeArrowheads="1"/>
              </p:cNvSpPr>
              <p:nvPr/>
            </p:nvSpPr>
            <p:spPr bwMode="auto">
              <a:xfrm>
                <a:off x="2528" y="1632"/>
                <a:ext cx="285" cy="468"/>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45135" name="Rectangle 38"/>
              <p:cNvSpPr>
                <a:spLocks noChangeArrowheads="1"/>
              </p:cNvSpPr>
              <p:nvPr/>
            </p:nvSpPr>
            <p:spPr bwMode="auto">
              <a:xfrm>
                <a:off x="2550" y="1224"/>
                <a:ext cx="421" cy="469"/>
              </a:xfrm>
              <a:prstGeom prst="rect">
                <a:avLst/>
              </a:prstGeom>
              <a:noFill/>
              <a:ln w="9525">
                <a:noFill/>
                <a:miter lim="800000"/>
              </a:ln>
            </p:spPr>
            <p:txBody>
              <a:bodyPr wrap="none" anchor="ctr">
                <a:spAutoFit/>
              </a:bodyPr>
              <a:lstStyle/>
              <a:p>
                <a:pPr algn="ctr">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U</a:t>
                </a:r>
                <a:r>
                  <a:rPr lang="en-US" altLang="zh-CN" sz="2800" b="1" baseline="-25000">
                    <a:solidFill>
                      <a:srgbClr val="FF0000"/>
                    </a:solidFill>
                    <a:latin typeface="Franklin Gothic Book" panose="020B0503020102020204" pitchFamily="34" charset="0"/>
                    <a:ea typeface="华文楷体" panose="02010600040101010101" pitchFamily="2" charset="-122"/>
                  </a:rPr>
                  <a:t>I</a:t>
                </a:r>
                <a:endParaRPr lang="en-US" altLang="zh-CN" sz="2800" b="1" i="1" baseline="-25000">
                  <a:solidFill>
                    <a:srgbClr val="FF0000"/>
                  </a:solidFill>
                  <a:latin typeface="Franklin Gothic Book" panose="020B0503020102020204" pitchFamily="34" charset="0"/>
                  <a:ea typeface="华文楷体" panose="02010600040101010101" pitchFamily="2" charset="-122"/>
                </a:endParaRPr>
              </a:p>
            </p:txBody>
          </p:sp>
        </p:grpSp>
        <p:sp>
          <p:nvSpPr>
            <p:cNvPr id="45076" name="Line 39"/>
            <p:cNvSpPr>
              <a:spLocks noChangeShapeType="1"/>
            </p:cNvSpPr>
            <p:nvPr/>
          </p:nvSpPr>
          <p:spPr bwMode="auto">
            <a:xfrm flipH="1">
              <a:off x="712" y="972"/>
              <a:ext cx="698" cy="0"/>
            </a:xfrm>
            <a:prstGeom prst="line">
              <a:avLst/>
            </a:prstGeom>
            <a:noFill/>
            <a:ln w="28575">
              <a:solidFill>
                <a:schemeClr val="tx1"/>
              </a:solidFill>
              <a:round/>
            </a:ln>
          </p:spPr>
          <p:txBody>
            <a:bodyPr wrap="none" anchor="ctr"/>
            <a:lstStyle/>
            <a:p>
              <a:endParaRPr lang="zh-CN" altLang="en-US"/>
            </a:p>
          </p:txBody>
        </p:sp>
        <p:sp>
          <p:nvSpPr>
            <p:cNvPr id="45077" name="Text Box 40"/>
            <p:cNvSpPr txBox="1">
              <a:spLocks noChangeArrowheads="1"/>
            </p:cNvSpPr>
            <p:nvPr/>
          </p:nvSpPr>
          <p:spPr bwMode="auto">
            <a:xfrm>
              <a:off x="3234" y="1200"/>
              <a:ext cx="366" cy="327"/>
            </a:xfrm>
            <a:prstGeom prst="rect">
              <a:avLst/>
            </a:prstGeom>
            <a:noFill/>
            <a:ln w="9525">
              <a:noFill/>
              <a:miter lim="800000"/>
            </a:ln>
          </p:spPr>
          <p:txBody>
            <a:bodyPr wrap="none">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endParaRPr lang="en-US" altLang="zh-CN" sz="2800" b="1">
                <a:latin typeface="Franklin Gothic Book" panose="020B0503020102020204" pitchFamily="34" charset="0"/>
                <a:ea typeface="华文楷体" panose="02010600040101010101" pitchFamily="2" charset="-122"/>
              </a:endParaRPr>
            </a:p>
          </p:txBody>
        </p:sp>
        <p:sp>
          <p:nvSpPr>
            <p:cNvPr id="45078" name="Line 41"/>
            <p:cNvSpPr>
              <a:spLocks noChangeShapeType="1"/>
            </p:cNvSpPr>
            <p:nvPr/>
          </p:nvSpPr>
          <p:spPr bwMode="auto">
            <a:xfrm>
              <a:off x="2091" y="965"/>
              <a:ext cx="0" cy="385"/>
            </a:xfrm>
            <a:prstGeom prst="line">
              <a:avLst/>
            </a:prstGeom>
            <a:noFill/>
            <a:ln w="28575">
              <a:solidFill>
                <a:schemeClr val="tx1"/>
              </a:solidFill>
              <a:round/>
            </a:ln>
          </p:spPr>
          <p:txBody>
            <a:bodyPr wrap="none" anchor="ctr"/>
            <a:lstStyle/>
            <a:p>
              <a:endParaRPr lang="zh-CN" altLang="en-US"/>
            </a:p>
          </p:txBody>
        </p:sp>
        <p:sp>
          <p:nvSpPr>
            <p:cNvPr id="45079" name="Line 42"/>
            <p:cNvSpPr>
              <a:spLocks noChangeShapeType="1"/>
            </p:cNvSpPr>
            <p:nvPr/>
          </p:nvSpPr>
          <p:spPr bwMode="auto">
            <a:xfrm>
              <a:off x="2091" y="1427"/>
              <a:ext cx="0" cy="422"/>
            </a:xfrm>
            <a:prstGeom prst="line">
              <a:avLst/>
            </a:prstGeom>
            <a:noFill/>
            <a:ln w="28575">
              <a:solidFill>
                <a:schemeClr val="tx1"/>
              </a:solidFill>
              <a:round/>
            </a:ln>
          </p:spPr>
          <p:txBody>
            <a:bodyPr wrap="none" anchor="ctr"/>
            <a:lstStyle/>
            <a:p>
              <a:endParaRPr lang="zh-CN" altLang="en-US"/>
            </a:p>
          </p:txBody>
        </p:sp>
        <p:sp>
          <p:nvSpPr>
            <p:cNvPr id="45080" name="Line 43"/>
            <p:cNvSpPr>
              <a:spLocks noChangeShapeType="1"/>
            </p:cNvSpPr>
            <p:nvPr/>
          </p:nvSpPr>
          <p:spPr bwMode="auto">
            <a:xfrm>
              <a:off x="1974" y="1350"/>
              <a:ext cx="233" cy="0"/>
            </a:xfrm>
            <a:prstGeom prst="line">
              <a:avLst/>
            </a:prstGeom>
            <a:noFill/>
            <a:ln w="28575">
              <a:solidFill>
                <a:schemeClr val="tx1"/>
              </a:solidFill>
              <a:round/>
            </a:ln>
          </p:spPr>
          <p:txBody>
            <a:bodyPr wrap="none" anchor="ctr"/>
            <a:lstStyle/>
            <a:p>
              <a:endParaRPr lang="zh-CN" altLang="en-US"/>
            </a:p>
          </p:txBody>
        </p:sp>
        <p:sp>
          <p:nvSpPr>
            <p:cNvPr id="45081" name="Line 44"/>
            <p:cNvSpPr>
              <a:spLocks noChangeShapeType="1"/>
            </p:cNvSpPr>
            <p:nvPr/>
          </p:nvSpPr>
          <p:spPr bwMode="auto">
            <a:xfrm>
              <a:off x="1974" y="1427"/>
              <a:ext cx="233" cy="0"/>
            </a:xfrm>
            <a:prstGeom prst="line">
              <a:avLst/>
            </a:prstGeom>
            <a:noFill/>
            <a:ln w="28575">
              <a:solidFill>
                <a:schemeClr val="tx1"/>
              </a:solidFill>
              <a:round/>
            </a:ln>
          </p:spPr>
          <p:txBody>
            <a:bodyPr wrap="none" anchor="ctr"/>
            <a:lstStyle/>
            <a:p>
              <a:endParaRPr lang="zh-CN" altLang="en-US"/>
            </a:p>
          </p:txBody>
        </p:sp>
        <p:sp>
          <p:nvSpPr>
            <p:cNvPr id="45082" name="Text Box 45"/>
            <p:cNvSpPr txBox="1">
              <a:spLocks noChangeArrowheads="1"/>
            </p:cNvSpPr>
            <p:nvPr/>
          </p:nvSpPr>
          <p:spPr bwMode="auto">
            <a:xfrm>
              <a:off x="1872" y="1104"/>
              <a:ext cx="244" cy="327"/>
            </a:xfrm>
            <a:prstGeom prst="rect">
              <a:avLst/>
            </a:prstGeom>
            <a:noFill/>
            <a:ln w="9525">
              <a:noFill/>
              <a:miter lim="800000"/>
            </a:ln>
          </p:spPr>
          <p:txBody>
            <a:bodyPr wrap="none">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45083" name="Text Box 46"/>
            <p:cNvSpPr txBox="1">
              <a:spLocks noChangeArrowheads="1"/>
            </p:cNvSpPr>
            <p:nvPr/>
          </p:nvSpPr>
          <p:spPr bwMode="auto">
            <a:xfrm>
              <a:off x="1728" y="1200"/>
              <a:ext cx="265" cy="327"/>
            </a:xfrm>
            <a:prstGeom prst="rect">
              <a:avLst/>
            </a:prstGeom>
            <a:noFill/>
            <a:ln w="9525">
              <a:noFill/>
              <a:miter lim="800000"/>
            </a:ln>
          </p:spPr>
          <p:txBody>
            <a:bodyPr wrap="none">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C</a:t>
              </a:r>
              <a:endParaRPr lang="en-US" altLang="zh-CN" sz="2800" b="1" i="1">
                <a:latin typeface="Franklin Gothic Book" panose="020B0503020102020204" pitchFamily="34" charset="0"/>
                <a:ea typeface="华文楷体" panose="02010600040101010101" pitchFamily="2" charset="-122"/>
              </a:endParaRPr>
            </a:p>
          </p:txBody>
        </p:sp>
        <p:grpSp>
          <p:nvGrpSpPr>
            <p:cNvPr id="7" name="Group 47"/>
            <p:cNvGrpSpPr/>
            <p:nvPr/>
          </p:nvGrpSpPr>
          <p:grpSpPr bwMode="auto">
            <a:xfrm rot="275062">
              <a:off x="1332" y="1049"/>
              <a:ext cx="476" cy="192"/>
              <a:chOff x="3475" y="1427"/>
              <a:chExt cx="589" cy="240"/>
            </a:xfrm>
          </p:grpSpPr>
          <p:sp>
            <p:nvSpPr>
              <p:cNvPr id="45130" name="Line 48"/>
              <p:cNvSpPr>
                <a:spLocks noChangeShapeType="1"/>
              </p:cNvSpPr>
              <p:nvPr/>
            </p:nvSpPr>
            <p:spPr bwMode="auto">
              <a:xfrm rot="2635327">
                <a:off x="3802" y="1475"/>
                <a:ext cx="0" cy="192"/>
              </a:xfrm>
              <a:prstGeom prst="line">
                <a:avLst/>
              </a:prstGeom>
              <a:noFill/>
              <a:ln w="28575">
                <a:solidFill>
                  <a:schemeClr val="tx1"/>
                </a:solidFill>
                <a:round/>
              </a:ln>
            </p:spPr>
            <p:txBody>
              <a:bodyPr wrap="none" anchor="ctr"/>
              <a:lstStyle/>
              <a:p>
                <a:endParaRPr lang="zh-CN" altLang="en-US"/>
              </a:p>
            </p:txBody>
          </p:sp>
          <p:sp>
            <p:nvSpPr>
              <p:cNvPr id="45131" name="AutoShape 49"/>
              <p:cNvSpPr>
                <a:spLocks noChangeArrowheads="1"/>
              </p:cNvSpPr>
              <p:nvPr/>
            </p:nvSpPr>
            <p:spPr bwMode="auto">
              <a:xfrm rot="8035326">
                <a:off x="3656" y="1453"/>
                <a:ext cx="192" cy="139"/>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32" name="Line 50"/>
              <p:cNvSpPr>
                <a:spLocks noChangeShapeType="1"/>
              </p:cNvSpPr>
              <p:nvPr/>
            </p:nvSpPr>
            <p:spPr bwMode="auto">
              <a:xfrm rot="2635327" flipV="1">
                <a:off x="3475" y="1514"/>
                <a:ext cx="589" cy="34"/>
              </a:xfrm>
              <a:prstGeom prst="line">
                <a:avLst/>
              </a:prstGeom>
              <a:noFill/>
              <a:ln w="28575">
                <a:solidFill>
                  <a:schemeClr val="tx1"/>
                </a:solidFill>
                <a:round/>
              </a:ln>
            </p:spPr>
            <p:txBody>
              <a:bodyPr wrap="none" anchor="ctr"/>
              <a:lstStyle/>
              <a:p>
                <a:endParaRPr lang="zh-CN" altLang="en-US"/>
              </a:p>
            </p:txBody>
          </p:sp>
        </p:grpSp>
        <p:grpSp>
          <p:nvGrpSpPr>
            <p:cNvPr id="8" name="Group 51"/>
            <p:cNvGrpSpPr/>
            <p:nvPr/>
          </p:nvGrpSpPr>
          <p:grpSpPr bwMode="auto">
            <a:xfrm rot="-5169442">
              <a:off x="999" y="1034"/>
              <a:ext cx="471" cy="194"/>
              <a:chOff x="3475" y="1427"/>
              <a:chExt cx="589" cy="240"/>
            </a:xfrm>
          </p:grpSpPr>
          <p:sp>
            <p:nvSpPr>
              <p:cNvPr id="45127" name="Line 52"/>
              <p:cNvSpPr>
                <a:spLocks noChangeShapeType="1"/>
              </p:cNvSpPr>
              <p:nvPr/>
            </p:nvSpPr>
            <p:spPr bwMode="auto">
              <a:xfrm rot="2635327">
                <a:off x="3802" y="1475"/>
                <a:ext cx="0" cy="192"/>
              </a:xfrm>
              <a:prstGeom prst="line">
                <a:avLst/>
              </a:prstGeom>
              <a:noFill/>
              <a:ln w="28575">
                <a:solidFill>
                  <a:schemeClr val="tx1"/>
                </a:solidFill>
                <a:round/>
              </a:ln>
            </p:spPr>
            <p:txBody>
              <a:bodyPr wrap="none" anchor="ctr"/>
              <a:lstStyle/>
              <a:p>
                <a:endParaRPr lang="zh-CN" altLang="en-US"/>
              </a:p>
            </p:txBody>
          </p:sp>
          <p:sp>
            <p:nvSpPr>
              <p:cNvPr id="45128" name="AutoShape 53"/>
              <p:cNvSpPr>
                <a:spLocks noChangeArrowheads="1"/>
              </p:cNvSpPr>
              <p:nvPr/>
            </p:nvSpPr>
            <p:spPr bwMode="auto">
              <a:xfrm rot="8035326">
                <a:off x="3656" y="1453"/>
                <a:ext cx="192" cy="139"/>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29" name="Line 54"/>
              <p:cNvSpPr>
                <a:spLocks noChangeShapeType="1"/>
              </p:cNvSpPr>
              <p:nvPr/>
            </p:nvSpPr>
            <p:spPr bwMode="auto">
              <a:xfrm rot="2635327" flipV="1">
                <a:off x="3475" y="1514"/>
                <a:ext cx="589" cy="34"/>
              </a:xfrm>
              <a:prstGeom prst="line">
                <a:avLst/>
              </a:prstGeom>
              <a:noFill/>
              <a:ln w="28575">
                <a:solidFill>
                  <a:schemeClr val="tx1"/>
                </a:solidFill>
                <a:round/>
              </a:ln>
            </p:spPr>
            <p:txBody>
              <a:bodyPr wrap="none" anchor="ctr"/>
              <a:lstStyle/>
              <a:p>
                <a:endParaRPr lang="zh-CN" altLang="en-US"/>
              </a:p>
            </p:txBody>
          </p:sp>
        </p:grpSp>
        <p:grpSp>
          <p:nvGrpSpPr>
            <p:cNvPr id="9" name="Group 55"/>
            <p:cNvGrpSpPr/>
            <p:nvPr/>
          </p:nvGrpSpPr>
          <p:grpSpPr bwMode="auto">
            <a:xfrm rot="-5089823">
              <a:off x="1348" y="1380"/>
              <a:ext cx="471" cy="194"/>
              <a:chOff x="3475" y="1427"/>
              <a:chExt cx="589" cy="240"/>
            </a:xfrm>
          </p:grpSpPr>
          <p:sp>
            <p:nvSpPr>
              <p:cNvPr id="45124" name="Line 56"/>
              <p:cNvSpPr>
                <a:spLocks noChangeShapeType="1"/>
              </p:cNvSpPr>
              <p:nvPr/>
            </p:nvSpPr>
            <p:spPr bwMode="auto">
              <a:xfrm rot="2635327">
                <a:off x="3802" y="1475"/>
                <a:ext cx="0" cy="192"/>
              </a:xfrm>
              <a:prstGeom prst="line">
                <a:avLst/>
              </a:prstGeom>
              <a:noFill/>
              <a:ln w="28575">
                <a:solidFill>
                  <a:schemeClr val="tx1"/>
                </a:solidFill>
                <a:round/>
              </a:ln>
            </p:spPr>
            <p:txBody>
              <a:bodyPr wrap="none" anchor="ctr"/>
              <a:lstStyle/>
              <a:p>
                <a:endParaRPr lang="zh-CN" altLang="en-US"/>
              </a:p>
            </p:txBody>
          </p:sp>
          <p:sp>
            <p:nvSpPr>
              <p:cNvPr id="45125" name="AutoShape 57"/>
              <p:cNvSpPr>
                <a:spLocks noChangeArrowheads="1"/>
              </p:cNvSpPr>
              <p:nvPr/>
            </p:nvSpPr>
            <p:spPr bwMode="auto">
              <a:xfrm rot="8035326">
                <a:off x="3656" y="1453"/>
                <a:ext cx="192" cy="139"/>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26" name="Line 58"/>
              <p:cNvSpPr>
                <a:spLocks noChangeShapeType="1"/>
              </p:cNvSpPr>
              <p:nvPr/>
            </p:nvSpPr>
            <p:spPr bwMode="auto">
              <a:xfrm rot="2635327" flipV="1">
                <a:off x="3475" y="1514"/>
                <a:ext cx="589" cy="34"/>
              </a:xfrm>
              <a:prstGeom prst="line">
                <a:avLst/>
              </a:prstGeom>
              <a:noFill/>
              <a:ln w="28575">
                <a:solidFill>
                  <a:schemeClr val="tx1"/>
                </a:solidFill>
                <a:round/>
              </a:ln>
            </p:spPr>
            <p:txBody>
              <a:bodyPr wrap="none" anchor="ctr"/>
              <a:lstStyle/>
              <a:p>
                <a:endParaRPr lang="zh-CN" altLang="en-US"/>
              </a:p>
            </p:txBody>
          </p:sp>
        </p:grpSp>
        <p:sp>
          <p:nvSpPr>
            <p:cNvPr id="45087" name="Line 59"/>
            <p:cNvSpPr>
              <a:spLocks noChangeShapeType="1"/>
            </p:cNvSpPr>
            <p:nvPr/>
          </p:nvSpPr>
          <p:spPr bwMode="auto">
            <a:xfrm rot="2912205">
              <a:off x="1273" y="1434"/>
              <a:ext cx="0" cy="154"/>
            </a:xfrm>
            <a:prstGeom prst="line">
              <a:avLst/>
            </a:prstGeom>
            <a:noFill/>
            <a:ln w="28575">
              <a:solidFill>
                <a:schemeClr val="tx1"/>
              </a:solidFill>
              <a:round/>
            </a:ln>
          </p:spPr>
          <p:txBody>
            <a:bodyPr wrap="none" anchor="ctr"/>
            <a:lstStyle/>
            <a:p>
              <a:endParaRPr lang="zh-CN" altLang="en-US"/>
            </a:p>
          </p:txBody>
        </p:sp>
        <p:sp>
          <p:nvSpPr>
            <p:cNvPr id="45088" name="AutoShape 60"/>
            <p:cNvSpPr>
              <a:spLocks noChangeArrowheads="1"/>
            </p:cNvSpPr>
            <p:nvPr/>
          </p:nvSpPr>
          <p:spPr bwMode="auto">
            <a:xfrm rot="8312204">
              <a:off x="1158" y="1414"/>
              <a:ext cx="156" cy="111"/>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089" name="Line 61"/>
            <p:cNvSpPr>
              <a:spLocks noChangeShapeType="1"/>
            </p:cNvSpPr>
            <p:nvPr/>
          </p:nvSpPr>
          <p:spPr bwMode="auto">
            <a:xfrm rot="2912205" flipV="1">
              <a:off x="994" y="1463"/>
              <a:ext cx="471" cy="27"/>
            </a:xfrm>
            <a:prstGeom prst="line">
              <a:avLst/>
            </a:prstGeom>
            <a:noFill/>
            <a:ln w="28575">
              <a:solidFill>
                <a:schemeClr val="tx1"/>
              </a:solidFill>
              <a:round/>
            </a:ln>
          </p:spPr>
          <p:txBody>
            <a:bodyPr wrap="none" anchor="ctr"/>
            <a:lstStyle/>
            <a:p>
              <a:endParaRPr lang="zh-CN" altLang="en-US"/>
            </a:p>
          </p:txBody>
        </p:sp>
        <p:sp>
          <p:nvSpPr>
            <p:cNvPr id="45090" name="Line 62"/>
            <p:cNvSpPr>
              <a:spLocks noChangeShapeType="1"/>
            </p:cNvSpPr>
            <p:nvPr/>
          </p:nvSpPr>
          <p:spPr bwMode="auto">
            <a:xfrm>
              <a:off x="712" y="1644"/>
              <a:ext cx="698" cy="0"/>
            </a:xfrm>
            <a:prstGeom prst="line">
              <a:avLst/>
            </a:prstGeom>
            <a:noFill/>
            <a:ln w="28575">
              <a:solidFill>
                <a:schemeClr val="tx1"/>
              </a:solidFill>
              <a:round/>
            </a:ln>
          </p:spPr>
          <p:txBody>
            <a:bodyPr wrap="none" anchor="ctr"/>
            <a:lstStyle/>
            <a:p>
              <a:endParaRPr lang="zh-CN" altLang="en-US"/>
            </a:p>
          </p:txBody>
        </p:sp>
        <p:sp>
          <p:nvSpPr>
            <p:cNvPr id="45091" name="Line 63"/>
            <p:cNvSpPr>
              <a:spLocks noChangeShapeType="1"/>
            </p:cNvSpPr>
            <p:nvPr/>
          </p:nvSpPr>
          <p:spPr bwMode="auto">
            <a:xfrm flipV="1">
              <a:off x="1753" y="972"/>
              <a:ext cx="0" cy="354"/>
            </a:xfrm>
            <a:prstGeom prst="line">
              <a:avLst/>
            </a:prstGeom>
            <a:noFill/>
            <a:ln w="28575">
              <a:solidFill>
                <a:schemeClr val="tx1"/>
              </a:solidFill>
              <a:round/>
            </a:ln>
          </p:spPr>
          <p:txBody>
            <a:bodyPr wrap="none" anchor="ctr"/>
            <a:lstStyle/>
            <a:p>
              <a:endParaRPr lang="zh-CN" altLang="en-US"/>
            </a:p>
          </p:txBody>
        </p:sp>
        <p:sp>
          <p:nvSpPr>
            <p:cNvPr id="45092" name="Line 64"/>
            <p:cNvSpPr>
              <a:spLocks noChangeShapeType="1"/>
            </p:cNvSpPr>
            <p:nvPr/>
          </p:nvSpPr>
          <p:spPr bwMode="auto">
            <a:xfrm>
              <a:off x="1061" y="1279"/>
              <a:ext cx="0" cy="577"/>
            </a:xfrm>
            <a:prstGeom prst="line">
              <a:avLst/>
            </a:prstGeom>
            <a:noFill/>
            <a:ln w="28575">
              <a:solidFill>
                <a:schemeClr val="tx1"/>
              </a:solidFill>
              <a:round/>
            </a:ln>
          </p:spPr>
          <p:txBody>
            <a:bodyPr wrap="none" anchor="ctr"/>
            <a:lstStyle/>
            <a:p>
              <a:endParaRPr lang="zh-CN" altLang="en-US"/>
            </a:p>
          </p:txBody>
        </p:sp>
        <p:sp>
          <p:nvSpPr>
            <p:cNvPr id="45093" name="Line 65"/>
            <p:cNvSpPr>
              <a:spLocks noChangeShapeType="1"/>
            </p:cNvSpPr>
            <p:nvPr/>
          </p:nvSpPr>
          <p:spPr bwMode="auto">
            <a:xfrm>
              <a:off x="1061" y="1856"/>
              <a:ext cx="2550" cy="0"/>
            </a:xfrm>
            <a:prstGeom prst="line">
              <a:avLst/>
            </a:prstGeom>
            <a:noFill/>
            <a:ln w="28575">
              <a:solidFill>
                <a:schemeClr val="tx1"/>
              </a:solidFill>
              <a:round/>
            </a:ln>
          </p:spPr>
          <p:txBody>
            <a:bodyPr wrap="none" anchor="ctr"/>
            <a:lstStyle/>
            <a:p>
              <a:endParaRPr lang="zh-CN" altLang="en-US"/>
            </a:p>
          </p:txBody>
        </p:sp>
        <p:sp>
          <p:nvSpPr>
            <p:cNvPr id="45094" name="Line 66"/>
            <p:cNvSpPr>
              <a:spLocks noChangeShapeType="1"/>
            </p:cNvSpPr>
            <p:nvPr/>
          </p:nvSpPr>
          <p:spPr bwMode="auto">
            <a:xfrm>
              <a:off x="1753" y="972"/>
              <a:ext cx="680" cy="0"/>
            </a:xfrm>
            <a:prstGeom prst="line">
              <a:avLst/>
            </a:prstGeom>
            <a:noFill/>
            <a:ln w="28575">
              <a:solidFill>
                <a:schemeClr val="tx1"/>
              </a:solidFill>
              <a:round/>
            </a:ln>
          </p:spPr>
          <p:txBody>
            <a:bodyPr wrap="none" anchor="ctr"/>
            <a:lstStyle/>
            <a:p>
              <a:endParaRPr lang="zh-CN" altLang="en-US"/>
            </a:p>
          </p:txBody>
        </p:sp>
        <p:sp>
          <p:nvSpPr>
            <p:cNvPr id="45095" name="Text Box 67"/>
            <p:cNvSpPr txBox="1">
              <a:spLocks noChangeArrowheads="1"/>
            </p:cNvSpPr>
            <p:nvPr/>
          </p:nvSpPr>
          <p:spPr bwMode="auto">
            <a:xfrm>
              <a:off x="3216" y="585"/>
              <a:ext cx="472" cy="327"/>
            </a:xfrm>
            <a:prstGeom prst="rect">
              <a:avLst/>
            </a:prstGeom>
            <a:noFill/>
            <a:ln w="9525">
              <a:noFill/>
              <a:miter lim="800000"/>
            </a:ln>
          </p:spPr>
          <p:txBody>
            <a:bodyPr>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I</a:t>
              </a:r>
              <a:r>
                <a:rPr lang="en-US" altLang="zh-CN" b="1" baseline="-25000">
                  <a:latin typeface="Franklin Gothic Book" panose="020B0503020102020204" pitchFamily="34" charset="0"/>
                  <a:ea typeface="华文楷体" panose="02010600040101010101" pitchFamily="2" charset="-122"/>
                </a:rPr>
                <a:t>O</a:t>
              </a:r>
              <a:endParaRPr lang="en-US" altLang="zh-CN" b="1">
                <a:latin typeface="Franklin Gothic Book" panose="020B0503020102020204" pitchFamily="34" charset="0"/>
                <a:ea typeface="华文楷体" panose="02010600040101010101" pitchFamily="2" charset="-122"/>
              </a:endParaRPr>
            </a:p>
          </p:txBody>
        </p:sp>
        <p:sp>
          <p:nvSpPr>
            <p:cNvPr id="45096" name="Line 68"/>
            <p:cNvSpPr>
              <a:spLocks noChangeShapeType="1"/>
            </p:cNvSpPr>
            <p:nvPr/>
          </p:nvSpPr>
          <p:spPr bwMode="auto">
            <a:xfrm rot="-5400000">
              <a:off x="3401" y="774"/>
              <a:ext cx="0" cy="274"/>
            </a:xfrm>
            <a:prstGeom prst="line">
              <a:avLst/>
            </a:prstGeom>
            <a:noFill/>
            <a:ln w="28575">
              <a:solidFill>
                <a:srgbClr val="FF0000"/>
              </a:solidFill>
              <a:round/>
              <a:tailEnd type="triangle" w="med" len="med"/>
            </a:ln>
          </p:spPr>
          <p:txBody>
            <a:bodyPr wrap="none" anchor="ctr"/>
            <a:lstStyle/>
            <a:p>
              <a:endParaRPr lang="zh-CN" altLang="en-US"/>
            </a:p>
          </p:txBody>
        </p:sp>
        <p:sp>
          <p:nvSpPr>
            <p:cNvPr id="45097" name="Rectangle 69"/>
            <p:cNvSpPr>
              <a:spLocks noChangeArrowheads="1"/>
            </p:cNvSpPr>
            <p:nvPr/>
          </p:nvSpPr>
          <p:spPr bwMode="auto">
            <a:xfrm rot="16200000" flipV="1">
              <a:off x="3496" y="1356"/>
              <a:ext cx="231" cy="77"/>
            </a:xfrm>
            <a:prstGeom prst="rect">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098" name="Line 70"/>
            <p:cNvSpPr>
              <a:spLocks noChangeShapeType="1"/>
            </p:cNvSpPr>
            <p:nvPr/>
          </p:nvSpPr>
          <p:spPr bwMode="auto">
            <a:xfrm>
              <a:off x="3611" y="1510"/>
              <a:ext cx="0" cy="346"/>
            </a:xfrm>
            <a:prstGeom prst="line">
              <a:avLst/>
            </a:prstGeom>
            <a:noFill/>
            <a:ln w="28575">
              <a:solidFill>
                <a:schemeClr val="tx1"/>
              </a:solidFill>
              <a:round/>
            </a:ln>
          </p:spPr>
          <p:txBody>
            <a:bodyPr wrap="none" anchor="ctr"/>
            <a:lstStyle/>
            <a:p>
              <a:endParaRPr lang="zh-CN" altLang="en-US"/>
            </a:p>
          </p:txBody>
        </p:sp>
        <p:sp>
          <p:nvSpPr>
            <p:cNvPr id="45099" name="Line 71"/>
            <p:cNvSpPr>
              <a:spLocks noChangeShapeType="1"/>
            </p:cNvSpPr>
            <p:nvPr/>
          </p:nvSpPr>
          <p:spPr bwMode="auto">
            <a:xfrm>
              <a:off x="3611" y="972"/>
              <a:ext cx="0" cy="307"/>
            </a:xfrm>
            <a:prstGeom prst="line">
              <a:avLst/>
            </a:prstGeom>
            <a:noFill/>
            <a:ln w="28575">
              <a:solidFill>
                <a:schemeClr val="tx1"/>
              </a:solidFill>
              <a:round/>
            </a:ln>
          </p:spPr>
          <p:txBody>
            <a:bodyPr wrap="none" anchor="ctr"/>
            <a:lstStyle/>
            <a:p>
              <a:endParaRPr lang="zh-CN" altLang="en-US"/>
            </a:p>
          </p:txBody>
        </p:sp>
        <p:sp>
          <p:nvSpPr>
            <p:cNvPr id="45100" name="Rectangle 72"/>
            <p:cNvSpPr>
              <a:spLocks noChangeArrowheads="1"/>
            </p:cNvSpPr>
            <p:nvPr/>
          </p:nvSpPr>
          <p:spPr bwMode="auto">
            <a:xfrm>
              <a:off x="3600" y="1248"/>
              <a:ext cx="486" cy="327"/>
            </a:xfrm>
            <a:prstGeom prst="rect">
              <a:avLst/>
            </a:prstGeom>
            <a:noFill/>
            <a:ln w="9525">
              <a:noFill/>
              <a:miter lim="800000"/>
            </a:ln>
          </p:spPr>
          <p:txBody>
            <a:bodyPr>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U</a:t>
              </a:r>
              <a:r>
                <a:rPr lang="en-US" altLang="zh-CN" b="1" baseline="-25000">
                  <a:solidFill>
                    <a:srgbClr val="FF0000"/>
                  </a:solidFill>
                  <a:latin typeface="Franklin Gothic Book" panose="020B0503020102020204" pitchFamily="34" charset="0"/>
                  <a:ea typeface="华文楷体" panose="02010600040101010101" pitchFamily="2" charset="-122"/>
                </a:rPr>
                <a:t>O</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45101" name="Text Box 73"/>
            <p:cNvSpPr txBox="1">
              <a:spLocks noChangeArrowheads="1"/>
            </p:cNvSpPr>
            <p:nvPr/>
          </p:nvSpPr>
          <p:spPr bwMode="auto">
            <a:xfrm>
              <a:off x="465" y="1471"/>
              <a:ext cx="116" cy="327"/>
            </a:xfrm>
            <a:prstGeom prst="rect">
              <a:avLst/>
            </a:prstGeom>
            <a:noFill/>
            <a:ln w="9525">
              <a:noFill/>
              <a:miter lim="800000"/>
            </a:ln>
          </p:spPr>
          <p:txBody>
            <a:bodyPr wrap="none">
              <a:spAutoFit/>
            </a:bodyPr>
            <a:lstStyle/>
            <a:p>
              <a:pPr>
                <a:spcBef>
                  <a:spcPct val="50000"/>
                </a:spcBef>
              </a:pPr>
              <a:endParaRPr lang="zh-CN" altLang="zh-CN" sz="2800" b="1">
                <a:solidFill>
                  <a:srgbClr val="FF0000"/>
                </a:solidFill>
                <a:latin typeface="Franklin Gothic Book" panose="020B0503020102020204" pitchFamily="34" charset="0"/>
                <a:ea typeface="华文楷体" panose="02010600040101010101" pitchFamily="2" charset="-122"/>
              </a:endParaRPr>
            </a:p>
          </p:txBody>
        </p:sp>
        <p:sp>
          <p:nvSpPr>
            <p:cNvPr id="45102" name="Line 74"/>
            <p:cNvSpPr>
              <a:spLocks noChangeShapeType="1"/>
            </p:cNvSpPr>
            <p:nvPr/>
          </p:nvSpPr>
          <p:spPr bwMode="auto">
            <a:xfrm flipH="1" flipV="1">
              <a:off x="2643" y="972"/>
              <a:ext cx="968" cy="0"/>
            </a:xfrm>
            <a:prstGeom prst="line">
              <a:avLst/>
            </a:prstGeom>
            <a:noFill/>
            <a:ln w="28575">
              <a:solidFill>
                <a:schemeClr val="tx1"/>
              </a:solidFill>
              <a:round/>
            </a:ln>
          </p:spPr>
          <p:txBody>
            <a:bodyPr wrap="none" anchor="ctr"/>
            <a:lstStyle/>
            <a:p>
              <a:endParaRPr lang="zh-CN" altLang="en-US"/>
            </a:p>
          </p:txBody>
        </p:sp>
        <p:sp>
          <p:nvSpPr>
            <p:cNvPr id="45103" name="Rectangle 75"/>
            <p:cNvSpPr>
              <a:spLocks noChangeArrowheads="1"/>
            </p:cNvSpPr>
            <p:nvPr/>
          </p:nvSpPr>
          <p:spPr bwMode="auto">
            <a:xfrm>
              <a:off x="3632" y="1008"/>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45104" name="Rectangle 76"/>
            <p:cNvSpPr>
              <a:spLocks noChangeArrowheads="1"/>
            </p:cNvSpPr>
            <p:nvPr/>
          </p:nvSpPr>
          <p:spPr bwMode="auto">
            <a:xfrm>
              <a:off x="3660" y="1497"/>
              <a:ext cx="228"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45105" name="Text Box 77"/>
            <p:cNvSpPr txBox="1">
              <a:spLocks noChangeArrowheads="1"/>
            </p:cNvSpPr>
            <p:nvPr/>
          </p:nvSpPr>
          <p:spPr bwMode="auto">
            <a:xfrm>
              <a:off x="580" y="1125"/>
              <a:ext cx="116" cy="327"/>
            </a:xfrm>
            <a:prstGeom prst="rect">
              <a:avLst/>
            </a:prstGeom>
            <a:noFill/>
            <a:ln w="9525">
              <a:noFill/>
              <a:miter lim="800000"/>
            </a:ln>
          </p:spPr>
          <p:txBody>
            <a:bodyPr wrap="none">
              <a:spAutoFit/>
            </a:bodyPr>
            <a:lstStyle/>
            <a:p>
              <a:pPr>
                <a:spcBef>
                  <a:spcPct val="50000"/>
                </a:spcBef>
              </a:pPr>
              <a:endParaRPr lang="zh-CN" altLang="zh-CN" sz="2800" b="1">
                <a:solidFill>
                  <a:srgbClr val="FF0000"/>
                </a:solidFill>
                <a:latin typeface="Franklin Gothic Book" panose="020B0503020102020204" pitchFamily="34" charset="0"/>
                <a:ea typeface="华文楷体" panose="02010600040101010101" pitchFamily="2" charset="-122"/>
              </a:endParaRPr>
            </a:p>
          </p:txBody>
        </p:sp>
        <p:sp>
          <p:nvSpPr>
            <p:cNvPr id="45106" name="Rectangle 78"/>
            <p:cNvSpPr>
              <a:spLocks noChangeArrowheads="1"/>
            </p:cNvSpPr>
            <p:nvPr/>
          </p:nvSpPr>
          <p:spPr bwMode="auto">
            <a:xfrm>
              <a:off x="571" y="933"/>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45107" name="Rectangle 79"/>
            <p:cNvSpPr>
              <a:spLocks noChangeArrowheads="1"/>
            </p:cNvSpPr>
            <p:nvPr/>
          </p:nvSpPr>
          <p:spPr bwMode="auto">
            <a:xfrm>
              <a:off x="582" y="1394"/>
              <a:ext cx="228"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45108" name="Rectangle 80"/>
            <p:cNvSpPr>
              <a:spLocks noChangeArrowheads="1"/>
            </p:cNvSpPr>
            <p:nvPr/>
          </p:nvSpPr>
          <p:spPr bwMode="auto">
            <a:xfrm>
              <a:off x="570" y="1139"/>
              <a:ext cx="241" cy="327"/>
            </a:xfrm>
            <a:prstGeom prst="rect">
              <a:avLst/>
            </a:prstGeom>
            <a:noFill/>
            <a:ln w="9525">
              <a:noFill/>
              <a:miter lim="800000"/>
            </a:ln>
          </p:spPr>
          <p:txBody>
            <a:bodyPr wrap="none" anchor="ctr">
              <a:spAutoFit/>
            </a:bodyPr>
            <a:lstStyle/>
            <a:p>
              <a:pPr algn="ctr">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u</a:t>
              </a:r>
              <a:endParaRPr lang="en-US" altLang="zh-CN" sz="2800" b="1" i="1" baseline="-25000">
                <a:solidFill>
                  <a:srgbClr val="FF0000"/>
                </a:solidFill>
                <a:latin typeface="Franklin Gothic Book" panose="020B0503020102020204" pitchFamily="34" charset="0"/>
                <a:ea typeface="华文楷体" panose="02010600040101010101" pitchFamily="2" charset="-122"/>
              </a:endParaRPr>
            </a:p>
          </p:txBody>
        </p:sp>
        <p:sp>
          <p:nvSpPr>
            <p:cNvPr id="45109" name="Rectangle 81"/>
            <p:cNvSpPr>
              <a:spLocks noChangeArrowheads="1"/>
            </p:cNvSpPr>
            <p:nvPr/>
          </p:nvSpPr>
          <p:spPr bwMode="auto">
            <a:xfrm>
              <a:off x="2016" y="576"/>
              <a:ext cx="345" cy="327"/>
            </a:xfrm>
            <a:prstGeom prst="rect">
              <a:avLst/>
            </a:prstGeom>
            <a:noFill/>
            <a:ln w="9525">
              <a:noFill/>
              <a:miter lim="800000"/>
            </a:ln>
          </p:spPr>
          <p:txBody>
            <a:bodyPr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R</a:t>
              </a:r>
              <a:endParaRPr lang="en-US" altLang="zh-CN" sz="2800" b="1" i="1">
                <a:latin typeface="Franklin Gothic Book" panose="020B0503020102020204" pitchFamily="34" charset="0"/>
                <a:ea typeface="华文楷体" panose="02010600040101010101" pitchFamily="2" charset="-122"/>
              </a:endParaRPr>
            </a:p>
          </p:txBody>
        </p:sp>
        <p:sp>
          <p:nvSpPr>
            <p:cNvPr id="45110" name="Line 82"/>
            <p:cNvSpPr>
              <a:spLocks noChangeShapeType="1"/>
            </p:cNvSpPr>
            <p:nvPr/>
          </p:nvSpPr>
          <p:spPr bwMode="auto">
            <a:xfrm>
              <a:off x="2112" y="912"/>
              <a:ext cx="269" cy="0"/>
            </a:xfrm>
            <a:prstGeom prst="line">
              <a:avLst/>
            </a:prstGeom>
            <a:noFill/>
            <a:ln w="28575">
              <a:solidFill>
                <a:srgbClr val="FF0000"/>
              </a:solidFill>
              <a:round/>
              <a:tailEnd type="triangle" w="med" len="med"/>
            </a:ln>
          </p:spPr>
          <p:txBody>
            <a:bodyPr wrap="none" anchor="ctr"/>
            <a:lstStyle/>
            <a:p>
              <a:endParaRPr lang="zh-CN" altLang="en-US"/>
            </a:p>
          </p:txBody>
        </p:sp>
        <p:sp>
          <p:nvSpPr>
            <p:cNvPr id="45111" name="Line 83"/>
            <p:cNvSpPr>
              <a:spLocks noChangeShapeType="1"/>
            </p:cNvSpPr>
            <p:nvPr/>
          </p:nvSpPr>
          <p:spPr bwMode="auto">
            <a:xfrm>
              <a:off x="2927" y="972"/>
              <a:ext cx="0" cy="884"/>
            </a:xfrm>
            <a:prstGeom prst="line">
              <a:avLst/>
            </a:prstGeom>
            <a:noFill/>
            <a:ln w="28575">
              <a:solidFill>
                <a:srgbClr val="003399"/>
              </a:solidFill>
              <a:round/>
            </a:ln>
          </p:spPr>
          <p:txBody>
            <a:bodyPr wrap="none" anchor="ctr"/>
            <a:lstStyle/>
            <a:p>
              <a:endParaRPr lang="zh-CN" altLang="en-US"/>
            </a:p>
          </p:txBody>
        </p:sp>
        <p:grpSp>
          <p:nvGrpSpPr>
            <p:cNvPr id="10" name="Group 84"/>
            <p:cNvGrpSpPr/>
            <p:nvPr/>
          </p:nvGrpSpPr>
          <p:grpSpPr bwMode="auto">
            <a:xfrm>
              <a:off x="2850" y="1318"/>
              <a:ext cx="153" cy="115"/>
              <a:chOff x="2850" y="1318"/>
              <a:chExt cx="153" cy="115"/>
            </a:xfrm>
          </p:grpSpPr>
          <p:sp>
            <p:nvSpPr>
              <p:cNvPr id="45121" name="Line 85"/>
              <p:cNvSpPr>
                <a:spLocks noChangeShapeType="1"/>
              </p:cNvSpPr>
              <p:nvPr/>
            </p:nvSpPr>
            <p:spPr bwMode="auto">
              <a:xfrm rot="-5400000">
                <a:off x="2926" y="1242"/>
                <a:ext cx="0" cy="152"/>
              </a:xfrm>
              <a:prstGeom prst="line">
                <a:avLst/>
              </a:prstGeom>
              <a:noFill/>
              <a:ln w="28575">
                <a:solidFill>
                  <a:srgbClr val="003399"/>
                </a:solidFill>
                <a:round/>
              </a:ln>
            </p:spPr>
            <p:txBody>
              <a:bodyPr wrap="none" anchor="ctr"/>
              <a:lstStyle/>
              <a:p>
                <a:endParaRPr lang="zh-CN" altLang="en-US"/>
              </a:p>
            </p:txBody>
          </p:sp>
          <p:sp>
            <p:nvSpPr>
              <p:cNvPr id="45122" name="AutoShape 86"/>
              <p:cNvSpPr>
                <a:spLocks noChangeArrowheads="1"/>
              </p:cNvSpPr>
              <p:nvPr/>
            </p:nvSpPr>
            <p:spPr bwMode="auto">
              <a:xfrm>
                <a:off x="2851" y="1322"/>
                <a:ext cx="152" cy="111"/>
              </a:xfrm>
              <a:prstGeom prst="triangle">
                <a:avLst>
                  <a:gd name="adj" fmla="val 50000"/>
                </a:avLst>
              </a:prstGeom>
              <a:noFill/>
              <a:ln w="28575">
                <a:solidFill>
                  <a:srgbClr val="003399"/>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23" name="Line 87"/>
              <p:cNvSpPr>
                <a:spLocks noChangeShapeType="1"/>
              </p:cNvSpPr>
              <p:nvPr/>
            </p:nvSpPr>
            <p:spPr bwMode="auto">
              <a:xfrm rot="16200000" flipH="1">
                <a:off x="2977" y="1342"/>
                <a:ext cx="48" cy="0"/>
              </a:xfrm>
              <a:prstGeom prst="line">
                <a:avLst/>
              </a:prstGeom>
              <a:noFill/>
              <a:ln w="28575">
                <a:solidFill>
                  <a:srgbClr val="003399"/>
                </a:solidFill>
                <a:round/>
              </a:ln>
            </p:spPr>
            <p:txBody>
              <a:bodyPr wrap="none" anchor="ctr"/>
              <a:lstStyle/>
              <a:p>
                <a:endParaRPr lang="zh-CN" altLang="en-US"/>
              </a:p>
            </p:txBody>
          </p:sp>
        </p:grpSp>
        <p:sp>
          <p:nvSpPr>
            <p:cNvPr id="45113" name="Rectangle 88"/>
            <p:cNvSpPr>
              <a:spLocks noChangeArrowheads="1"/>
            </p:cNvSpPr>
            <p:nvPr/>
          </p:nvSpPr>
          <p:spPr bwMode="auto">
            <a:xfrm>
              <a:off x="2304" y="672"/>
              <a:ext cx="498" cy="327"/>
            </a:xfrm>
            <a:prstGeom prst="rect">
              <a:avLst/>
            </a:prstGeom>
            <a:noFill/>
            <a:ln w="9525">
              <a:noFill/>
              <a:miter lim="800000"/>
            </a:ln>
          </p:spPr>
          <p:txBody>
            <a:bodyPr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R</a:t>
              </a:r>
              <a:endParaRPr lang="en-US" altLang="zh-CN" sz="2800" b="1" i="1" baseline="-25000">
                <a:latin typeface="Franklin Gothic Book" panose="020B0503020102020204" pitchFamily="34" charset="0"/>
                <a:ea typeface="华文楷体" panose="02010600040101010101" pitchFamily="2" charset="-122"/>
              </a:endParaRPr>
            </a:p>
          </p:txBody>
        </p:sp>
        <p:sp>
          <p:nvSpPr>
            <p:cNvPr id="45114" name="Rectangle 89"/>
            <p:cNvSpPr>
              <a:spLocks noChangeArrowheads="1"/>
            </p:cNvSpPr>
            <p:nvPr/>
          </p:nvSpPr>
          <p:spPr bwMode="auto">
            <a:xfrm flipV="1">
              <a:off x="2428" y="933"/>
              <a:ext cx="230" cy="77"/>
            </a:xfrm>
            <a:prstGeom prst="rect">
              <a:avLst/>
            </a:prstGeom>
            <a:noFill/>
            <a:ln w="28575">
              <a:solidFill>
                <a:srgbClr val="003399"/>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15" name="Rectangle 90"/>
            <p:cNvSpPr>
              <a:spLocks noChangeArrowheads="1"/>
            </p:cNvSpPr>
            <p:nvPr/>
          </p:nvSpPr>
          <p:spPr bwMode="auto">
            <a:xfrm>
              <a:off x="2544" y="1200"/>
              <a:ext cx="383" cy="327"/>
            </a:xfrm>
            <a:prstGeom prst="rect">
              <a:avLst/>
            </a:prstGeom>
            <a:noFill/>
            <a:ln w="9525">
              <a:noFill/>
              <a:miter lim="800000"/>
            </a:ln>
          </p:spPr>
          <p:txBody>
            <a:bodyPr>
              <a:spAutoFit/>
            </a:bodyPr>
            <a:lstStyle/>
            <a:p>
              <a:r>
                <a:rPr lang="en-US" altLang="zh-CN" sz="2800" b="1" i="1">
                  <a:latin typeface="Franklin Gothic Book" panose="020B0503020102020204" pitchFamily="34" charset="0"/>
                  <a:ea typeface="华文楷体" panose="02010600040101010101" pitchFamily="2" charset="-122"/>
                </a:rPr>
                <a:t>D</a:t>
              </a:r>
              <a:r>
                <a:rPr lang="en-US" altLang="zh-CN" sz="2800" b="1" baseline="-25000">
                  <a:latin typeface="Franklin Gothic Book" panose="020B0503020102020204" pitchFamily="34" charset="0"/>
                  <a:ea typeface="华文楷体" panose="02010600040101010101" pitchFamily="2" charset="-122"/>
                </a:rPr>
                <a:t>Z</a:t>
              </a:r>
              <a:endParaRPr lang="en-US" altLang="zh-CN" sz="2800" b="1" i="1" baseline="-25000">
                <a:latin typeface="Franklin Gothic Book" panose="020B0503020102020204" pitchFamily="34" charset="0"/>
                <a:ea typeface="华文楷体" panose="02010600040101010101" pitchFamily="2" charset="-122"/>
              </a:endParaRPr>
            </a:p>
          </p:txBody>
        </p:sp>
        <p:sp>
          <p:nvSpPr>
            <p:cNvPr id="45116" name="Rectangle 91"/>
            <p:cNvSpPr>
              <a:spLocks noChangeArrowheads="1"/>
            </p:cNvSpPr>
            <p:nvPr/>
          </p:nvSpPr>
          <p:spPr bwMode="auto">
            <a:xfrm>
              <a:off x="2991" y="1027"/>
              <a:ext cx="116" cy="240"/>
            </a:xfrm>
            <a:prstGeom prst="rect">
              <a:avLst/>
            </a:prstGeom>
            <a:noFill/>
            <a:ln w="9525">
              <a:noFill/>
              <a:miter lim="800000"/>
            </a:ln>
          </p:spPr>
          <p:txBody>
            <a:bodyPr wrap="none">
              <a:spAutoFit/>
            </a:bodyPr>
            <a:lstStyle/>
            <a:p>
              <a:pPr>
                <a:spcBef>
                  <a:spcPct val="50000"/>
                </a:spcBef>
              </a:pPr>
              <a:endParaRPr lang="zh-CN" altLang="zh-CN" sz="2800" b="1" i="1" baseline="-25000">
                <a:latin typeface="Franklin Gothic Book" panose="020B0503020102020204" pitchFamily="34" charset="0"/>
                <a:ea typeface="华文楷体" panose="02010600040101010101" pitchFamily="2" charset="-122"/>
              </a:endParaRPr>
            </a:p>
          </p:txBody>
        </p:sp>
        <p:sp>
          <p:nvSpPr>
            <p:cNvPr id="45117" name="Line 92"/>
            <p:cNvSpPr>
              <a:spLocks noChangeShapeType="1"/>
            </p:cNvSpPr>
            <p:nvPr/>
          </p:nvSpPr>
          <p:spPr bwMode="auto">
            <a:xfrm rot="5400000">
              <a:off x="2851" y="1145"/>
              <a:ext cx="269" cy="0"/>
            </a:xfrm>
            <a:prstGeom prst="line">
              <a:avLst/>
            </a:prstGeom>
            <a:noFill/>
            <a:ln w="28575">
              <a:solidFill>
                <a:srgbClr val="FF0000"/>
              </a:solidFill>
              <a:round/>
              <a:tailEnd type="triangle" w="med" len="med"/>
            </a:ln>
          </p:spPr>
          <p:txBody>
            <a:bodyPr wrap="none" anchor="ctr"/>
            <a:lstStyle/>
            <a:p>
              <a:endParaRPr lang="zh-CN" altLang="en-US"/>
            </a:p>
          </p:txBody>
        </p:sp>
        <p:sp>
          <p:nvSpPr>
            <p:cNvPr id="45118" name="Rectangle 93"/>
            <p:cNvSpPr>
              <a:spLocks noChangeArrowheads="1"/>
            </p:cNvSpPr>
            <p:nvPr/>
          </p:nvSpPr>
          <p:spPr bwMode="auto">
            <a:xfrm>
              <a:off x="2966" y="960"/>
              <a:ext cx="346" cy="327"/>
            </a:xfrm>
            <a:prstGeom prst="rect">
              <a:avLst/>
            </a:prstGeom>
            <a:noFill/>
            <a:ln w="9525">
              <a:noFill/>
              <a:miter lim="800000"/>
            </a:ln>
          </p:spPr>
          <p:txBody>
            <a:bodyPr>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z</a:t>
              </a:r>
              <a:endParaRPr lang="en-US" altLang="zh-CN" sz="2800" b="1" i="1" baseline="-25000">
                <a:latin typeface="Franklin Gothic Book" panose="020B0503020102020204" pitchFamily="34" charset="0"/>
                <a:ea typeface="华文楷体" panose="02010600040101010101" pitchFamily="2" charset="-122"/>
              </a:endParaRPr>
            </a:p>
          </p:txBody>
        </p:sp>
        <p:sp>
          <p:nvSpPr>
            <p:cNvPr id="45119" name="Oval 94"/>
            <p:cNvSpPr>
              <a:spLocks noChangeArrowheads="1"/>
            </p:cNvSpPr>
            <p:nvPr/>
          </p:nvSpPr>
          <p:spPr bwMode="auto">
            <a:xfrm>
              <a:off x="672" y="945"/>
              <a:ext cx="54" cy="54"/>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5120" name="Oval 95"/>
            <p:cNvSpPr>
              <a:spLocks noChangeArrowheads="1"/>
            </p:cNvSpPr>
            <p:nvPr/>
          </p:nvSpPr>
          <p:spPr bwMode="auto">
            <a:xfrm>
              <a:off x="672" y="1616"/>
              <a:ext cx="54" cy="54"/>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73824" name="AutoShape 96" descr="40%"/>
          <p:cNvSpPr>
            <a:spLocks noChangeArrowheads="1"/>
          </p:cNvSpPr>
          <p:nvPr/>
        </p:nvSpPr>
        <p:spPr bwMode="auto">
          <a:xfrm>
            <a:off x="4724400" y="685800"/>
            <a:ext cx="1752600" cy="533400"/>
          </a:xfrm>
          <a:prstGeom prst="wedgeRoundRectCallout">
            <a:avLst>
              <a:gd name="adj1" fmla="val -81157"/>
              <a:gd name="adj2" fmla="val 101190"/>
              <a:gd name="adj3" fmla="val 16667"/>
            </a:avLst>
          </a:prstGeom>
          <a:pattFill prst="pct40">
            <a:fgClr>
              <a:srgbClr val="FFFF00"/>
            </a:fgClr>
            <a:bgClr>
              <a:srgbClr val="FFFFFF"/>
            </a:bgClr>
          </a:pattFill>
          <a:ln w="28575">
            <a:solidFill>
              <a:srgbClr val="33CC33"/>
            </a:solidFill>
            <a:miter lim="800000"/>
          </a:ln>
        </p:spPr>
        <p:txBody>
          <a:bodyPr wrap="none" anchor="ctr"/>
          <a:lstStyle/>
          <a:p>
            <a:r>
              <a:rPr lang="zh-CN" altLang="en-US" sz="2800" b="1">
                <a:solidFill>
                  <a:schemeClr val="accent2"/>
                </a:solidFill>
                <a:latin typeface="Franklin Gothic Book" panose="020B0503020102020204" pitchFamily="34" charset="0"/>
                <a:ea typeface="华文楷体" panose="02010600040101010101" pitchFamily="2" charset="-122"/>
              </a:rPr>
              <a:t>限流调压</a:t>
            </a:r>
            <a:endParaRPr lang="zh-CN" altLang="en-US" sz="2800" b="1">
              <a:solidFill>
                <a:schemeClr val="accent2"/>
              </a:solidFill>
              <a:latin typeface="Franklin Gothic Book" panose="020B0503020102020204" pitchFamily="34" charset="0"/>
              <a:ea typeface="华文楷体" panose="02010600040101010101" pitchFamily="2" charset="-122"/>
            </a:endParaRPr>
          </a:p>
        </p:txBody>
      </p:sp>
      <p:sp>
        <p:nvSpPr>
          <p:cNvPr id="73825" name="AutoShape 97" descr="40%"/>
          <p:cNvSpPr>
            <a:spLocks noChangeArrowheads="1"/>
          </p:cNvSpPr>
          <p:nvPr/>
        </p:nvSpPr>
        <p:spPr bwMode="auto">
          <a:xfrm>
            <a:off x="4495800" y="3505200"/>
            <a:ext cx="1752600" cy="533400"/>
          </a:xfrm>
          <a:prstGeom prst="wedgeRoundRectCallout">
            <a:avLst>
              <a:gd name="adj1" fmla="val -48644"/>
              <a:gd name="adj2" fmla="val -150894"/>
              <a:gd name="adj3" fmla="val 16667"/>
            </a:avLst>
          </a:prstGeom>
          <a:pattFill prst="pct40">
            <a:fgClr>
              <a:srgbClr val="00FF00"/>
            </a:fgClr>
            <a:bgClr>
              <a:srgbClr val="FFFFFF"/>
            </a:bgClr>
          </a:pattFill>
          <a:ln w="28575">
            <a:solidFill>
              <a:srgbClr val="33CC33"/>
            </a:solidFill>
            <a:miter lim="800000"/>
          </a:ln>
        </p:spPr>
        <p:txBody>
          <a:bodyPr wrap="none" anchor="ctr"/>
          <a:lstStyle/>
          <a:p>
            <a:r>
              <a:rPr lang="zh-CN" altLang="en-US" sz="2800" b="1">
                <a:solidFill>
                  <a:schemeClr val="accent2"/>
                </a:solidFill>
                <a:latin typeface="Franklin Gothic Book" panose="020B0503020102020204" pitchFamily="34" charset="0"/>
                <a:ea typeface="华文楷体" panose="02010600040101010101" pitchFamily="2" charset="-122"/>
              </a:rPr>
              <a:t>稳压电路</a:t>
            </a:r>
            <a:endParaRPr lang="zh-CN" altLang="en-US" sz="2800" b="1">
              <a:solidFill>
                <a:schemeClr val="accent2"/>
              </a:solidFill>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58"/>
                                        </p:tgtEl>
                                        <p:attrNameLst>
                                          <p:attrName>style.visibility</p:attrName>
                                        </p:attrNameLst>
                                      </p:cBhvr>
                                      <p:to>
                                        <p:strVal val="visible"/>
                                      </p:to>
                                    </p:set>
                                    <p:animEffect transition="in" filter="wipe(left)">
                                      <p:cBhvr>
                                        <p:cTn id="7" dur="500"/>
                                        <p:tgtEl>
                                          <p:spTgt spid="7375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par>
                          <p:cTn id="13" fill="hold">
                            <p:stCondLst>
                              <p:cond delay="500"/>
                            </p:stCondLst>
                            <p:childTnLst>
                              <p:par>
                                <p:cTn id="14" presetID="23" presetClass="entr" presetSubtype="288" fill="hold" grpId="0" nodeType="afterEffect">
                                  <p:stCondLst>
                                    <p:cond delay="0"/>
                                  </p:stCondLst>
                                  <p:childTnLst>
                                    <p:set>
                                      <p:cBhvr>
                                        <p:cTn id="15" dur="1" fill="hold">
                                          <p:stCondLst>
                                            <p:cond delay="0"/>
                                          </p:stCondLst>
                                        </p:cTn>
                                        <p:tgtEl>
                                          <p:spTgt spid="73757"/>
                                        </p:tgtEl>
                                        <p:attrNameLst>
                                          <p:attrName>style.visibility</p:attrName>
                                        </p:attrNameLst>
                                      </p:cBhvr>
                                      <p:to>
                                        <p:strVal val="visible"/>
                                      </p:to>
                                    </p:set>
                                    <p:anim calcmode="lin" valueType="num">
                                      <p:cBhvr>
                                        <p:cTn id="16" dur="500" fill="hold"/>
                                        <p:tgtEl>
                                          <p:spTgt spid="73757"/>
                                        </p:tgtEl>
                                        <p:attrNameLst>
                                          <p:attrName>ppt_w</p:attrName>
                                        </p:attrNameLst>
                                      </p:cBhvr>
                                      <p:tavLst>
                                        <p:tav tm="0">
                                          <p:val>
                                            <p:strVal val="4/3*#ppt_w"/>
                                          </p:val>
                                        </p:tav>
                                        <p:tav tm="100000">
                                          <p:val>
                                            <p:strVal val="#ppt_w"/>
                                          </p:val>
                                        </p:tav>
                                      </p:tavLst>
                                    </p:anim>
                                    <p:anim calcmode="lin" valueType="num">
                                      <p:cBhvr>
                                        <p:cTn id="17" dur="500" fill="hold"/>
                                        <p:tgtEl>
                                          <p:spTgt spid="73757"/>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3825"/>
                                        </p:tgtEl>
                                        <p:attrNameLst>
                                          <p:attrName>style.visibility</p:attrName>
                                        </p:attrNameLst>
                                      </p:cBhvr>
                                      <p:to>
                                        <p:strVal val="visible"/>
                                      </p:to>
                                    </p:set>
                                    <p:animEffect transition="in" filter="wipe(down)">
                                      <p:cBhvr>
                                        <p:cTn id="22" dur="500"/>
                                        <p:tgtEl>
                                          <p:spTgt spid="738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3824"/>
                                        </p:tgtEl>
                                        <p:attrNameLst>
                                          <p:attrName>style.visibility</p:attrName>
                                        </p:attrNameLst>
                                      </p:cBhvr>
                                      <p:to>
                                        <p:strVal val="visible"/>
                                      </p:to>
                                    </p:set>
                                    <p:animEffect transition="in" filter="wipe(up)">
                                      <p:cBhvr>
                                        <p:cTn id="27" dur="500"/>
                                        <p:tgtEl>
                                          <p:spTgt spid="738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31">
                                            <p:txEl>
                                              <p:pRg st="0" end="0"/>
                                            </p:txEl>
                                          </p:spTgt>
                                        </p:tgtEl>
                                        <p:attrNameLst>
                                          <p:attrName>style.visibility</p:attrName>
                                        </p:attrNameLst>
                                      </p:cBhvr>
                                      <p:to>
                                        <p:strVal val="visible"/>
                                      </p:to>
                                    </p:set>
                                    <p:animEffect transition="in" filter="blinds(horizontal)">
                                      <p:cBhvr>
                                        <p:cTn id="32" dur="500"/>
                                        <p:tgtEl>
                                          <p:spTgt spid="7373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3732"/>
                                        </p:tgtEl>
                                        <p:attrNameLst>
                                          <p:attrName>style.visibility</p:attrName>
                                        </p:attrNameLst>
                                      </p:cBhvr>
                                      <p:to>
                                        <p:strVal val="visible"/>
                                      </p:to>
                                    </p:set>
                                    <p:animEffect transition="in" filter="blinds(vertical)">
                                      <p:cBhvr>
                                        <p:cTn id="37" dur="500"/>
                                        <p:tgtEl>
                                          <p:spTgt spid="7373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73747"/>
                                        </p:tgtEl>
                                        <p:attrNameLst>
                                          <p:attrName>style.visibility</p:attrName>
                                        </p:attrNameLst>
                                      </p:cBhvr>
                                      <p:to>
                                        <p:strVal val="visible"/>
                                      </p:to>
                                    </p:set>
                                    <p:animEffect transition="in" filter="box(out)">
                                      <p:cBhvr>
                                        <p:cTn id="42" dur="500"/>
                                        <p:tgtEl>
                                          <p:spTgt spid="737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3746"/>
                                        </p:tgtEl>
                                        <p:attrNameLst>
                                          <p:attrName>style.visibility</p:attrName>
                                        </p:attrNameLst>
                                      </p:cBhvr>
                                      <p:to>
                                        <p:strVal val="visible"/>
                                      </p:to>
                                    </p:set>
                                    <p:animEffect transition="in" filter="wipe(left)">
                                      <p:cBhvr>
                                        <p:cTn id="47" dur="500"/>
                                        <p:tgtEl>
                                          <p:spTgt spid="737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3751"/>
                                        </p:tgtEl>
                                        <p:attrNameLst>
                                          <p:attrName>style.visibility</p:attrName>
                                        </p:attrNameLst>
                                      </p:cBhvr>
                                      <p:to>
                                        <p:strVal val="visible"/>
                                      </p:to>
                                    </p:set>
                                    <p:animEffect transition="in" filter="wipe(left)">
                                      <p:cBhvr>
                                        <p:cTn id="52" dur="500"/>
                                        <p:tgtEl>
                                          <p:spTgt spid="737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3745"/>
                                        </p:tgtEl>
                                        <p:attrNameLst>
                                          <p:attrName>style.visibility</p:attrName>
                                        </p:attrNameLst>
                                      </p:cBhvr>
                                      <p:to>
                                        <p:strVal val="visible"/>
                                      </p:to>
                                    </p:set>
                                    <p:animEffect transition="in" filter="wipe(up)">
                                      <p:cBhvr>
                                        <p:cTn id="62" dur="500"/>
                                        <p:tgtEl>
                                          <p:spTgt spid="73745"/>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73744"/>
                                        </p:tgtEl>
                                        <p:attrNameLst>
                                          <p:attrName>style.visibility</p:attrName>
                                        </p:attrNameLst>
                                      </p:cBhvr>
                                      <p:to>
                                        <p:strVal val="visible"/>
                                      </p:to>
                                    </p:set>
                                    <p:animEffect transition="in" filter="wipe(left)">
                                      <p:cBhvr>
                                        <p:cTn id="66" dur="500"/>
                                        <p:tgtEl>
                                          <p:spTgt spid="7374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3752"/>
                                        </p:tgtEl>
                                        <p:attrNameLst>
                                          <p:attrName>style.visibility</p:attrName>
                                        </p:attrNameLst>
                                      </p:cBhvr>
                                      <p:to>
                                        <p:strVal val="visible"/>
                                      </p:to>
                                    </p:set>
                                    <p:animEffect transition="in" filter="wipe(left)">
                                      <p:cBhvr>
                                        <p:cTn id="71" dur="500"/>
                                        <p:tgtEl>
                                          <p:spTgt spid="73752"/>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strips(downLeft)">
                                      <p:cBhvr>
                                        <p:cTn id="76" dur="500"/>
                                        <p:tgtEl>
                                          <p:spTgt spid="4"/>
                                        </p:tgtEl>
                                      </p:cBhvr>
                                    </p:animEffect>
                                  </p:childTnLst>
                                </p:cTn>
                              </p:par>
                            </p:childTnLst>
                          </p:cTn>
                        </p:par>
                        <p:par>
                          <p:cTn id="77" fill="hold">
                            <p:stCondLst>
                              <p:cond delay="500"/>
                            </p:stCondLst>
                            <p:childTnLst>
                              <p:par>
                                <p:cTn id="78" presetID="18" presetClass="entr" presetSubtype="12"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strips(downLeft)">
                                      <p:cBhvr>
                                        <p:cTn id="8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utoUpdateAnimBg="0" build="p"/>
      <p:bldP spid="73732" grpId="0" autoUpdateAnimBg="0"/>
      <p:bldP spid="73744" grpId="0" animBg="1"/>
      <p:bldP spid="73745" grpId="0" animBg="1"/>
      <p:bldP spid="73746" grpId="0" autoUpdateAnimBg="0"/>
      <p:bldP spid="73747" grpId="0" autoUpdateAnimBg="0"/>
      <p:bldP spid="73751" grpId="0" autoUpdateAnimBg="0"/>
      <p:bldP spid="73752" grpId="0" autoUpdateAnimBg="0"/>
      <p:bldP spid="73757" grpId="0" animBg="1" autoUpdateAnimBg="0"/>
      <p:bldP spid="73758" grpId="0" autoUpdateAnimBg="0"/>
      <p:bldP spid="73824" grpId="0" animBg="1" autoUpdateAnimBg="0"/>
      <p:bldP spid="73825"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ctrTitle"/>
          </p:nvPr>
        </p:nvSpPr>
        <p:spPr>
          <a:xfrm>
            <a:off x="533400" y="381000"/>
            <a:ext cx="4876800" cy="685800"/>
          </a:xfrm>
        </p:spPr>
        <p:txBody>
          <a:bodyPr rtlCol="0">
            <a:normAutofit/>
          </a:bodyPr>
          <a:lstStyle/>
          <a:p>
            <a:pPr eaLnBrk="1" fontAlgn="auto" hangingPunct="1">
              <a:lnSpc>
                <a:spcPct val="110000"/>
              </a:lnSpc>
              <a:spcAft>
                <a:spcPts val="0"/>
              </a:spcAft>
              <a:defRPr/>
            </a:pPr>
            <a:r>
              <a:rPr lang="en-US" altLang="zh-CN" sz="3200" b="1">
                <a:solidFill>
                  <a:srgbClr val="000099"/>
                </a:solidFill>
                <a:effectLst>
                  <a:outerShdw blurRad="38100" dist="38100" dir="2700000" algn="tl">
                    <a:srgbClr val="C0C0C0"/>
                  </a:outerShdw>
                </a:effectLst>
              </a:rPr>
              <a:t>18.3.1  </a:t>
            </a:r>
            <a:r>
              <a:rPr lang="zh-CN" altLang="en-US" sz="3200" b="1">
                <a:solidFill>
                  <a:srgbClr val="000099"/>
                </a:solidFill>
                <a:effectLst>
                  <a:outerShdw blurRad="38100" dist="38100" dir="2700000" algn="tl">
                    <a:srgbClr val="C0C0C0"/>
                  </a:outerShdw>
                </a:effectLst>
              </a:rPr>
              <a:t>稳压管稳压电路</a:t>
            </a:r>
            <a:endParaRPr lang="zh-CN" altLang="en-US" sz="3200" b="1">
              <a:solidFill>
                <a:srgbClr val="000099"/>
              </a:solidFill>
              <a:effectLst>
                <a:outerShdw blurRad="38100" dist="38100" dir="2700000" algn="tl">
                  <a:srgbClr val="C0C0C0"/>
                </a:outerShdw>
              </a:effectLst>
            </a:endParaRPr>
          </a:p>
        </p:txBody>
      </p:sp>
      <p:sp>
        <p:nvSpPr>
          <p:cNvPr id="74755" name="Rectangle 3"/>
          <p:cNvSpPr>
            <a:spLocks noGrp="1" noChangeArrowheads="1"/>
          </p:cNvSpPr>
          <p:nvPr>
            <p:ph type="subTitle" idx="1"/>
          </p:nvPr>
        </p:nvSpPr>
        <p:spPr>
          <a:xfrm>
            <a:off x="533400" y="3124200"/>
            <a:ext cx="2819400" cy="6858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工作原理</a:t>
            </a:r>
            <a:endParaRPr lang="zh-CN" altLang="en-US" sz="2800" b="1">
              <a:solidFill>
                <a:srgbClr val="CC0000"/>
              </a:solidFill>
              <a:effectLst>
                <a:outerShdw blurRad="38100" dist="38100" dir="2700000" algn="tl">
                  <a:srgbClr val="C0C0C0"/>
                </a:outerShdw>
              </a:effectLst>
            </a:endParaRPr>
          </a:p>
        </p:txBody>
      </p:sp>
      <p:sp>
        <p:nvSpPr>
          <p:cNvPr id="21510" name="Rectangle 4" descr="40%"/>
          <p:cNvSpPr>
            <a:spLocks noChangeArrowheads="1"/>
          </p:cNvSpPr>
          <p:nvPr/>
        </p:nvSpPr>
        <p:spPr bwMode="auto">
          <a:xfrm>
            <a:off x="914400" y="3657600"/>
            <a:ext cx="3886200" cy="519113"/>
          </a:xfrm>
          <a:prstGeom prst="rect">
            <a:avLst/>
          </a:prstGeom>
          <a:noFill/>
          <a:ln w="9525">
            <a:noFill/>
            <a:miter lim="800000"/>
          </a:ln>
        </p:spPr>
        <p:txBody>
          <a:bodyPr anchor="ctr">
            <a:spAutoFit/>
          </a:bodyPr>
          <a:lstStyle/>
          <a:p>
            <a:pPr>
              <a:spcBef>
                <a:spcPct val="50000"/>
              </a:spcBef>
            </a:pPr>
            <a:r>
              <a:rPr lang="en-US" altLang="zh-CN" sz="2800" b="1" i="1">
                <a:solidFill>
                  <a:srgbClr val="CC0000"/>
                </a:solidFill>
                <a:latin typeface="Franklin Gothic Book" panose="020B0503020102020204" pitchFamily="34" charset="0"/>
                <a:ea typeface="华文楷体" panose="02010600040101010101" pitchFamily="2" charset="-122"/>
              </a:rPr>
              <a:t>U</a:t>
            </a:r>
            <a:r>
              <a:rPr lang="en-US" altLang="zh-CN" b="1" baseline="-25000">
                <a:solidFill>
                  <a:srgbClr val="CC0000"/>
                </a:solidFill>
                <a:latin typeface="Franklin Gothic Book" panose="020B0503020102020204" pitchFamily="34" charset="0"/>
                <a:ea typeface="华文楷体" panose="02010600040101010101" pitchFamily="2" charset="-122"/>
              </a:rPr>
              <a:t>O</a:t>
            </a:r>
            <a:r>
              <a:rPr lang="en-US" altLang="zh-CN" sz="2800" b="1">
                <a:solidFill>
                  <a:srgbClr val="CC0000"/>
                </a:solidFill>
                <a:latin typeface="Franklin Gothic Book" panose="020B0503020102020204" pitchFamily="34" charset="0"/>
                <a:ea typeface="华文楷体" panose="02010600040101010101" pitchFamily="2" charset="-122"/>
              </a:rPr>
              <a:t> </a:t>
            </a:r>
            <a:r>
              <a:rPr lang="en-US" altLang="zh-CN" sz="2800" b="1" i="1">
                <a:solidFill>
                  <a:srgbClr val="CC0000"/>
                </a:solidFill>
                <a:latin typeface="Franklin Gothic Book" panose="020B0503020102020204" pitchFamily="34" charset="0"/>
                <a:ea typeface="华文楷体" panose="02010600040101010101" pitchFamily="2" charset="-122"/>
              </a:rPr>
              <a:t>= U</a:t>
            </a:r>
            <a:r>
              <a:rPr lang="en-US" altLang="zh-CN" sz="2800" b="1" baseline="-25000">
                <a:solidFill>
                  <a:srgbClr val="CC0000"/>
                </a:solidFill>
                <a:latin typeface="Franklin Gothic Book" panose="020B0503020102020204" pitchFamily="34" charset="0"/>
                <a:ea typeface="华文楷体" panose="02010600040101010101" pitchFamily="2" charset="-122"/>
              </a:rPr>
              <a:t>Z </a:t>
            </a:r>
            <a:r>
              <a:rPr lang="en-US" altLang="zh-CN" sz="2800" b="1" i="1" baseline="-25000">
                <a:solidFill>
                  <a:srgbClr val="CC0000"/>
                </a:solidFill>
                <a:latin typeface="Franklin Gothic Book" panose="020B0503020102020204" pitchFamily="34" charset="0"/>
                <a:ea typeface="华文楷体" panose="02010600040101010101" pitchFamily="2" charset="-122"/>
              </a:rPr>
              <a:t>       </a:t>
            </a:r>
            <a:r>
              <a:rPr lang="en-US" altLang="zh-CN" sz="2800" b="1" i="1">
                <a:solidFill>
                  <a:srgbClr val="CC0000"/>
                </a:solidFill>
                <a:latin typeface="Franklin Gothic Book" panose="020B0503020102020204" pitchFamily="34" charset="0"/>
                <a:ea typeface="华文楷体" panose="02010600040101010101" pitchFamily="2" charset="-122"/>
              </a:rPr>
              <a:t>I</a:t>
            </a:r>
            <a:r>
              <a:rPr lang="en-US" altLang="zh-CN" sz="2800" b="1" baseline="-25000">
                <a:solidFill>
                  <a:srgbClr val="CC0000"/>
                </a:solidFill>
                <a:latin typeface="Franklin Gothic Book" panose="020B0503020102020204" pitchFamily="34" charset="0"/>
                <a:ea typeface="华文楷体" panose="02010600040101010101" pitchFamily="2" charset="-122"/>
              </a:rPr>
              <a:t>R </a:t>
            </a:r>
            <a:r>
              <a:rPr lang="en-US" altLang="zh-CN" sz="2800" b="1" i="1">
                <a:solidFill>
                  <a:srgbClr val="CC0000"/>
                </a:solidFill>
                <a:latin typeface="Franklin Gothic Book" panose="020B0503020102020204" pitchFamily="34" charset="0"/>
                <a:ea typeface="华文楷体" panose="02010600040101010101" pitchFamily="2" charset="-122"/>
              </a:rPr>
              <a:t>= I</a:t>
            </a:r>
            <a:r>
              <a:rPr lang="en-US" altLang="zh-CN" b="1" baseline="-25000">
                <a:solidFill>
                  <a:srgbClr val="CC0000"/>
                </a:solidFill>
                <a:latin typeface="Franklin Gothic Book" panose="020B0503020102020204" pitchFamily="34" charset="0"/>
                <a:ea typeface="华文楷体" panose="02010600040101010101" pitchFamily="2" charset="-122"/>
              </a:rPr>
              <a:t>O</a:t>
            </a:r>
            <a:r>
              <a:rPr lang="en-US" altLang="zh-CN" sz="2800" b="1" i="1">
                <a:solidFill>
                  <a:srgbClr val="CC0000"/>
                </a:solidFill>
                <a:latin typeface="Franklin Gothic Book" panose="020B0503020102020204" pitchFamily="34" charset="0"/>
                <a:ea typeface="华文楷体" panose="02010600040101010101" pitchFamily="2" charset="-122"/>
              </a:rPr>
              <a:t> + I</a:t>
            </a:r>
            <a:r>
              <a:rPr lang="en-US" altLang="zh-CN" sz="2800" b="1" baseline="-25000">
                <a:solidFill>
                  <a:srgbClr val="CC0000"/>
                </a:solidFill>
                <a:latin typeface="Franklin Gothic Book" panose="020B0503020102020204" pitchFamily="34" charset="0"/>
                <a:ea typeface="华文楷体" panose="02010600040101010101" pitchFamily="2" charset="-122"/>
              </a:rPr>
              <a:t>Z</a:t>
            </a:r>
            <a:endParaRPr lang="en-US" altLang="zh-CN" sz="2800" b="1" baseline="-25000">
              <a:solidFill>
                <a:srgbClr val="CC0000"/>
              </a:solidFill>
              <a:latin typeface="Franklin Gothic Book" panose="020B0503020102020204" pitchFamily="34" charset="0"/>
              <a:ea typeface="华文楷体" panose="02010600040101010101" pitchFamily="2" charset="-122"/>
            </a:endParaRPr>
          </a:p>
        </p:txBody>
      </p:sp>
      <p:grpSp>
        <p:nvGrpSpPr>
          <p:cNvPr id="2" name="Group 5"/>
          <p:cNvGrpSpPr/>
          <p:nvPr/>
        </p:nvGrpSpPr>
        <p:grpSpPr bwMode="auto">
          <a:xfrm>
            <a:off x="6446838" y="3138488"/>
            <a:ext cx="2468562" cy="2732087"/>
            <a:chOff x="3818" y="1977"/>
            <a:chExt cx="1942" cy="2151"/>
          </a:xfrm>
        </p:grpSpPr>
        <p:sp>
          <p:nvSpPr>
            <p:cNvPr id="21591" name="Line 6"/>
            <p:cNvSpPr>
              <a:spLocks noChangeShapeType="1"/>
            </p:cNvSpPr>
            <p:nvPr/>
          </p:nvSpPr>
          <p:spPr bwMode="auto">
            <a:xfrm flipH="1">
              <a:off x="5194" y="2625"/>
              <a:ext cx="65" cy="0"/>
            </a:xfrm>
            <a:prstGeom prst="line">
              <a:avLst/>
            </a:prstGeom>
            <a:noFill/>
            <a:ln w="9525">
              <a:solidFill>
                <a:schemeClr val="tx1"/>
              </a:solidFill>
              <a:round/>
            </a:ln>
          </p:spPr>
          <p:txBody>
            <a:bodyPr wrap="none" anchor="ctr"/>
            <a:lstStyle/>
            <a:p>
              <a:endParaRPr lang="zh-CN" altLang="en-US"/>
            </a:p>
          </p:txBody>
        </p:sp>
        <p:sp>
          <p:nvSpPr>
            <p:cNvPr id="21592" name="Freeform 7"/>
            <p:cNvSpPr/>
            <p:nvPr/>
          </p:nvSpPr>
          <p:spPr bwMode="auto">
            <a:xfrm>
              <a:off x="5129" y="2625"/>
              <a:ext cx="130" cy="76"/>
            </a:xfrm>
            <a:custGeom>
              <a:avLst/>
              <a:gdLst>
                <a:gd name="T0" fmla="*/ 238 w 96"/>
                <a:gd name="T1" fmla="*/ 0 h 56"/>
                <a:gd name="T2" fmla="*/ 119 w 96"/>
                <a:gd name="T3" fmla="*/ 119 h 56"/>
                <a:gd name="T4" fmla="*/ 0 w 96"/>
                <a:gd name="T5" fmla="*/ 119 h 56"/>
                <a:gd name="T6" fmla="*/ 0 60000 65536"/>
                <a:gd name="T7" fmla="*/ 0 60000 65536"/>
                <a:gd name="T8" fmla="*/ 0 60000 65536"/>
                <a:gd name="T9" fmla="*/ 0 w 96"/>
                <a:gd name="T10" fmla="*/ 0 h 56"/>
                <a:gd name="T11" fmla="*/ 96 w 96"/>
                <a:gd name="T12" fmla="*/ 56 h 56"/>
              </a:gdLst>
              <a:ahLst/>
              <a:cxnLst>
                <a:cxn ang="T6">
                  <a:pos x="T0" y="T1"/>
                </a:cxn>
                <a:cxn ang="T7">
                  <a:pos x="T2" y="T3"/>
                </a:cxn>
                <a:cxn ang="T8">
                  <a:pos x="T4" y="T5"/>
                </a:cxn>
              </a:cxnLst>
              <a:rect l="T9" t="T10" r="T11" b="T12"/>
              <a:pathLst>
                <a:path w="96" h="56">
                  <a:moveTo>
                    <a:pt x="96" y="0"/>
                  </a:moveTo>
                  <a:cubicBezTo>
                    <a:pt x="80" y="20"/>
                    <a:pt x="64" y="40"/>
                    <a:pt x="48" y="48"/>
                  </a:cubicBezTo>
                  <a:cubicBezTo>
                    <a:pt x="32" y="56"/>
                    <a:pt x="8" y="48"/>
                    <a:pt x="0" y="48"/>
                  </a:cubicBezTo>
                </a:path>
              </a:pathLst>
            </a:cu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3" name="Group 8"/>
            <p:cNvGrpSpPr/>
            <p:nvPr/>
          </p:nvGrpSpPr>
          <p:grpSpPr bwMode="auto">
            <a:xfrm>
              <a:off x="3818" y="1977"/>
              <a:ext cx="1942" cy="2151"/>
              <a:chOff x="3818" y="1977"/>
              <a:chExt cx="1942" cy="2151"/>
            </a:xfrm>
          </p:grpSpPr>
          <p:sp>
            <p:nvSpPr>
              <p:cNvPr id="21594" name="Line 9"/>
              <p:cNvSpPr>
                <a:spLocks noChangeShapeType="1"/>
              </p:cNvSpPr>
              <p:nvPr/>
            </p:nvSpPr>
            <p:spPr bwMode="auto">
              <a:xfrm>
                <a:off x="4080" y="3504"/>
                <a:ext cx="1200" cy="0"/>
              </a:xfrm>
              <a:prstGeom prst="line">
                <a:avLst/>
              </a:prstGeom>
              <a:noFill/>
              <a:ln w="28575">
                <a:solidFill>
                  <a:schemeClr val="folHlink"/>
                </a:solidFill>
                <a:prstDash val="sysDot"/>
                <a:round/>
              </a:ln>
            </p:spPr>
            <p:txBody>
              <a:bodyPr wrap="none" anchor="ctr"/>
              <a:lstStyle/>
              <a:p>
                <a:endParaRPr lang="zh-CN" altLang="en-US"/>
              </a:p>
            </p:txBody>
          </p:sp>
          <p:sp>
            <p:nvSpPr>
              <p:cNvPr id="21595" name="Line 10"/>
              <p:cNvSpPr>
                <a:spLocks noChangeShapeType="1"/>
              </p:cNvSpPr>
              <p:nvPr/>
            </p:nvSpPr>
            <p:spPr bwMode="auto">
              <a:xfrm flipV="1">
                <a:off x="4080" y="2640"/>
                <a:ext cx="26" cy="864"/>
              </a:xfrm>
              <a:prstGeom prst="line">
                <a:avLst/>
              </a:prstGeom>
              <a:noFill/>
              <a:ln w="28575">
                <a:solidFill>
                  <a:schemeClr val="folHlink"/>
                </a:solidFill>
                <a:prstDash val="sysDot"/>
                <a:round/>
              </a:ln>
            </p:spPr>
            <p:txBody>
              <a:bodyPr wrap="none" anchor="ctr"/>
              <a:lstStyle/>
              <a:p>
                <a:endParaRPr lang="zh-CN" altLang="en-US"/>
              </a:p>
            </p:txBody>
          </p:sp>
          <p:grpSp>
            <p:nvGrpSpPr>
              <p:cNvPr id="4" name="Group 11"/>
              <p:cNvGrpSpPr/>
              <p:nvPr/>
            </p:nvGrpSpPr>
            <p:grpSpPr bwMode="auto">
              <a:xfrm>
                <a:off x="3818" y="1977"/>
                <a:ext cx="1942" cy="2151"/>
                <a:chOff x="3818" y="1977"/>
                <a:chExt cx="1942" cy="2151"/>
              </a:xfrm>
            </p:grpSpPr>
            <p:sp>
              <p:nvSpPr>
                <p:cNvPr id="21597" name="Text Box 12"/>
                <p:cNvSpPr txBox="1">
                  <a:spLocks noChangeArrowheads="1"/>
                </p:cNvSpPr>
                <p:nvPr/>
              </p:nvSpPr>
              <p:spPr bwMode="auto">
                <a:xfrm>
                  <a:off x="5354" y="2592"/>
                  <a:ext cx="406" cy="409"/>
                </a:xfrm>
                <a:prstGeom prst="rect">
                  <a:avLst/>
                </a:prstGeom>
                <a:noFill/>
                <a:ln w="25400">
                  <a:noFill/>
                  <a:miter lim="800000"/>
                  <a:headEnd type="none" w="sm" len="sm"/>
                  <a:tailEnd type="none" w="med" len="lg"/>
                </a:ln>
              </p:spPr>
              <p:txBody>
                <a:bodyPr lIns="90000" tIns="46800" rIns="90000" bIns="46800">
                  <a:spAutoFit/>
                </a:bodyPr>
                <a:lstStyle/>
                <a:p>
                  <a:pPr>
                    <a:spcBef>
                      <a:spcPct val="50000"/>
                    </a:spcBef>
                  </a:pPr>
                  <a:r>
                    <a:rPr lang="en-US" altLang="zh-CN" sz="2800" b="1" i="1">
                      <a:latin typeface="Franklin Gothic Book" panose="020B0503020102020204" pitchFamily="34" charset="0"/>
                      <a:ea typeface="楷体_GB2312" pitchFamily="49" charset="-122"/>
                    </a:rPr>
                    <a:t>U</a:t>
                  </a:r>
                  <a:endParaRPr lang="en-US" altLang="zh-CN" sz="2800" b="1">
                    <a:latin typeface="Franklin Gothic Book" panose="020B0503020102020204" pitchFamily="34" charset="0"/>
                    <a:ea typeface="楷体_GB2312" pitchFamily="49" charset="-122"/>
                  </a:endParaRPr>
                </a:p>
              </p:txBody>
            </p:sp>
            <p:sp>
              <p:nvSpPr>
                <p:cNvPr id="21598" name="Line 13"/>
                <p:cNvSpPr>
                  <a:spLocks noChangeShapeType="1"/>
                </p:cNvSpPr>
                <p:nvPr/>
              </p:nvSpPr>
              <p:spPr bwMode="auto">
                <a:xfrm>
                  <a:off x="5232" y="2112"/>
                  <a:ext cx="0" cy="2016"/>
                </a:xfrm>
                <a:prstGeom prst="line">
                  <a:avLst/>
                </a:prstGeom>
                <a:noFill/>
                <a:ln w="28575">
                  <a:solidFill>
                    <a:schemeClr val="tx1"/>
                  </a:solidFill>
                  <a:round/>
                  <a:headEnd type="arrow" w="sm" len="med"/>
                </a:ln>
              </p:spPr>
              <p:txBody>
                <a:bodyPr lIns="90000" tIns="46800" rIns="90000" bIns="46800" anchor="ctr">
                  <a:spAutoFit/>
                </a:bodyPr>
                <a:lstStyle/>
                <a:p>
                  <a:endParaRPr lang="zh-CN" altLang="en-US"/>
                </a:p>
              </p:txBody>
            </p:sp>
            <p:sp>
              <p:nvSpPr>
                <p:cNvPr id="21599" name="Line 14"/>
                <p:cNvSpPr>
                  <a:spLocks noChangeShapeType="1"/>
                </p:cNvSpPr>
                <p:nvPr/>
              </p:nvSpPr>
              <p:spPr bwMode="auto">
                <a:xfrm>
                  <a:off x="3888" y="2640"/>
                  <a:ext cx="1728" cy="0"/>
                </a:xfrm>
                <a:prstGeom prst="line">
                  <a:avLst/>
                </a:prstGeom>
                <a:noFill/>
                <a:ln w="28575">
                  <a:solidFill>
                    <a:schemeClr val="tx1"/>
                  </a:solidFill>
                  <a:round/>
                  <a:headEnd type="none" w="sm" len="sm"/>
                  <a:tailEnd type="arrow" w="sm" len="med"/>
                </a:ln>
              </p:spPr>
              <p:txBody>
                <a:bodyPr lIns="90000" tIns="46800" rIns="90000" bIns="46800" anchor="ctr">
                  <a:spAutoFit/>
                </a:bodyPr>
                <a:lstStyle/>
                <a:p>
                  <a:endParaRPr lang="zh-CN" altLang="en-US"/>
                </a:p>
              </p:txBody>
            </p:sp>
            <p:sp>
              <p:nvSpPr>
                <p:cNvPr id="21600" name="Freeform 15"/>
                <p:cNvSpPr/>
                <p:nvPr/>
              </p:nvSpPr>
              <p:spPr bwMode="auto">
                <a:xfrm>
                  <a:off x="4058" y="2688"/>
                  <a:ext cx="1136" cy="1440"/>
                </a:xfrm>
                <a:custGeom>
                  <a:avLst/>
                  <a:gdLst>
                    <a:gd name="T0" fmla="*/ 1376 w 1032"/>
                    <a:gd name="T1" fmla="*/ 2 h 1466"/>
                    <a:gd name="T2" fmla="*/ 961 w 1032"/>
                    <a:gd name="T3" fmla="*/ 14 h 1466"/>
                    <a:gd name="T4" fmla="*/ 304 w 1032"/>
                    <a:gd name="T5" fmla="*/ 14 h 1466"/>
                    <a:gd name="T6" fmla="*/ 129 w 1032"/>
                    <a:gd name="T7" fmla="*/ 92 h 1466"/>
                    <a:gd name="T8" fmla="*/ 80 w 1032"/>
                    <a:gd name="T9" fmla="*/ 457 h 1466"/>
                    <a:gd name="T10" fmla="*/ 15 w 1032"/>
                    <a:gd name="T11" fmla="*/ 1196 h 1466"/>
                    <a:gd name="T12" fmla="*/ 0 w 1032"/>
                    <a:gd name="T13" fmla="*/ 1389 h 1466"/>
                    <a:gd name="T14" fmla="*/ 0 60000 65536"/>
                    <a:gd name="T15" fmla="*/ 0 60000 65536"/>
                    <a:gd name="T16" fmla="*/ 0 60000 65536"/>
                    <a:gd name="T17" fmla="*/ 0 60000 65536"/>
                    <a:gd name="T18" fmla="*/ 0 60000 65536"/>
                    <a:gd name="T19" fmla="*/ 0 60000 65536"/>
                    <a:gd name="T20" fmla="*/ 0 60000 65536"/>
                    <a:gd name="T21" fmla="*/ 0 w 1032"/>
                    <a:gd name="T22" fmla="*/ 0 h 1466"/>
                    <a:gd name="T23" fmla="*/ 1032 w 1032"/>
                    <a:gd name="T24" fmla="*/ 1466 h 14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 h="1466">
                      <a:moveTo>
                        <a:pt x="1032" y="2"/>
                      </a:moveTo>
                      <a:cubicBezTo>
                        <a:pt x="943" y="7"/>
                        <a:pt x="854" y="12"/>
                        <a:pt x="720" y="14"/>
                      </a:cubicBezTo>
                      <a:cubicBezTo>
                        <a:pt x="586" y="16"/>
                        <a:pt x="332" y="0"/>
                        <a:pt x="228" y="14"/>
                      </a:cubicBezTo>
                      <a:cubicBezTo>
                        <a:pt x="124" y="28"/>
                        <a:pt x="124" y="20"/>
                        <a:pt x="96" y="98"/>
                      </a:cubicBezTo>
                      <a:cubicBezTo>
                        <a:pt x="68" y="176"/>
                        <a:pt x="74" y="288"/>
                        <a:pt x="60" y="482"/>
                      </a:cubicBezTo>
                      <a:cubicBezTo>
                        <a:pt x="46" y="676"/>
                        <a:pt x="22" y="1098"/>
                        <a:pt x="12" y="1262"/>
                      </a:cubicBezTo>
                      <a:cubicBezTo>
                        <a:pt x="2" y="1426"/>
                        <a:pt x="2" y="1432"/>
                        <a:pt x="0" y="1466"/>
                      </a:cubicBezTo>
                    </a:path>
                  </a:pathLst>
                </a:custGeom>
                <a:noFill/>
                <a:ln w="38100">
                  <a:solidFill>
                    <a:schemeClr val="tx1"/>
                  </a:solidFill>
                  <a:round/>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21601" name="Text Box 16"/>
                <p:cNvSpPr txBox="1">
                  <a:spLocks noChangeArrowheads="1"/>
                </p:cNvSpPr>
                <p:nvPr/>
              </p:nvSpPr>
              <p:spPr bwMode="auto">
                <a:xfrm>
                  <a:off x="5258" y="1977"/>
                  <a:ext cx="260" cy="409"/>
                </a:xfrm>
                <a:prstGeom prst="rect">
                  <a:avLst/>
                </a:prstGeom>
                <a:noFill/>
                <a:ln w="25400">
                  <a:noFill/>
                  <a:miter lim="800000"/>
                  <a:headEnd type="none" w="sm" len="sm"/>
                  <a:tailEnd type="none" w="med" len="lg"/>
                </a:ln>
              </p:spPr>
              <p:txBody>
                <a:bodyPr lIns="90000" tIns="46800" rIns="90000" bIns="46800">
                  <a:spAutoFit/>
                </a:bodyPr>
                <a:lstStyle/>
                <a:p>
                  <a:pPr>
                    <a:spcBef>
                      <a:spcPct val="50000"/>
                    </a:spcBef>
                  </a:pPr>
                  <a:r>
                    <a:rPr lang="en-US" altLang="zh-CN" sz="2800" b="1" i="1">
                      <a:latin typeface="Franklin Gothic Book" panose="020B0503020102020204" pitchFamily="34" charset="0"/>
                      <a:ea typeface="楷体_GB2312" pitchFamily="49" charset="-122"/>
                    </a:rPr>
                    <a:t>I</a:t>
                  </a:r>
                  <a:endParaRPr lang="en-US" altLang="zh-CN" sz="2800" b="1">
                    <a:latin typeface="Franklin Gothic Book" panose="020B0503020102020204" pitchFamily="34" charset="0"/>
                    <a:ea typeface="楷体_GB2312" pitchFamily="49" charset="-122"/>
                  </a:endParaRPr>
                </a:p>
              </p:txBody>
            </p:sp>
            <p:sp>
              <p:nvSpPr>
                <p:cNvPr id="21602" name="Rectangle 17"/>
                <p:cNvSpPr>
                  <a:spLocks noChangeArrowheads="1"/>
                </p:cNvSpPr>
                <p:nvPr/>
              </p:nvSpPr>
              <p:spPr bwMode="auto">
                <a:xfrm>
                  <a:off x="3818" y="2234"/>
                  <a:ext cx="656" cy="409"/>
                </a:xfrm>
                <a:prstGeom prst="rect">
                  <a:avLst/>
                </a:prstGeom>
                <a:noFill/>
                <a:ln w="9525">
                  <a:noFill/>
                  <a:miter lim="800000"/>
                </a:ln>
              </p:spPr>
              <p:txBody>
                <a:bodyPr anchor="ctr">
                  <a:spAutoFit/>
                </a:bodyPr>
                <a:lstStyle/>
                <a:p>
                  <a:pPr algn="ctr">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Z</a:t>
                  </a:r>
                  <a:endParaRPr lang="en-US" altLang="zh-CN" sz="2800" b="1" i="1">
                    <a:latin typeface="Franklin Gothic Book" panose="020B0503020102020204" pitchFamily="34" charset="0"/>
                    <a:ea typeface="楷体_GB2312" pitchFamily="49" charset="-122"/>
                  </a:endParaRPr>
                </a:p>
              </p:txBody>
            </p:sp>
          </p:grpSp>
        </p:grpSp>
      </p:grpSp>
      <p:sp>
        <p:nvSpPr>
          <p:cNvPr id="21512" name="Line 18"/>
          <p:cNvSpPr>
            <a:spLocks noChangeShapeType="1"/>
          </p:cNvSpPr>
          <p:nvPr/>
        </p:nvSpPr>
        <p:spPr bwMode="auto">
          <a:xfrm>
            <a:off x="6858000" y="4648200"/>
            <a:ext cx="1392238" cy="0"/>
          </a:xfrm>
          <a:prstGeom prst="line">
            <a:avLst/>
          </a:prstGeom>
          <a:noFill/>
          <a:ln w="28575">
            <a:solidFill>
              <a:srgbClr val="CC3300"/>
            </a:solidFill>
            <a:prstDash val="dash"/>
            <a:round/>
          </a:ln>
        </p:spPr>
        <p:txBody>
          <a:bodyPr wrap="none" anchor="ctr"/>
          <a:lstStyle/>
          <a:p>
            <a:endParaRPr lang="zh-CN" altLang="en-US"/>
          </a:p>
        </p:txBody>
      </p:sp>
      <p:sp>
        <p:nvSpPr>
          <p:cNvPr id="21513" name="Line 19"/>
          <p:cNvSpPr>
            <a:spLocks noChangeShapeType="1"/>
          </p:cNvSpPr>
          <p:nvPr/>
        </p:nvSpPr>
        <p:spPr bwMode="auto">
          <a:xfrm flipV="1">
            <a:off x="6858000" y="3962400"/>
            <a:ext cx="0" cy="712788"/>
          </a:xfrm>
          <a:prstGeom prst="line">
            <a:avLst/>
          </a:prstGeom>
          <a:noFill/>
          <a:ln w="28575">
            <a:solidFill>
              <a:srgbClr val="CC3300"/>
            </a:solidFill>
            <a:prstDash val="dash"/>
            <a:round/>
          </a:ln>
        </p:spPr>
        <p:txBody>
          <a:bodyPr wrap="none" anchor="ctr"/>
          <a:lstStyle/>
          <a:p>
            <a:endParaRPr lang="zh-CN" altLang="en-US"/>
          </a:p>
        </p:txBody>
      </p:sp>
      <p:sp>
        <p:nvSpPr>
          <p:cNvPr id="74772" name="Text Box 20"/>
          <p:cNvSpPr txBox="1">
            <a:spLocks noChangeArrowheads="1"/>
          </p:cNvSpPr>
          <p:nvPr/>
        </p:nvSpPr>
        <p:spPr bwMode="auto">
          <a:xfrm>
            <a:off x="685800" y="4833938"/>
            <a:ext cx="2209800" cy="519112"/>
          </a:xfrm>
          <a:prstGeom prst="rect">
            <a:avLst/>
          </a:prstGeom>
          <a:noFill/>
          <a:ln w="9525">
            <a:noFill/>
            <a:miter lim="800000"/>
          </a:ln>
        </p:spPr>
        <p:txBody>
          <a:bodyPr anchor="ctr">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U</a:t>
            </a:r>
            <a:r>
              <a:rPr lang="en-US" altLang="zh-CN" sz="2800" b="1" baseline="-25000">
                <a:latin typeface="Franklin Gothic Book" panose="020B0503020102020204" pitchFamily="34" charset="0"/>
                <a:ea typeface="华文楷体" panose="02010600040101010101" pitchFamily="2" charset="-122"/>
              </a:rPr>
              <a:t>I</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U</a:t>
            </a:r>
            <a:r>
              <a:rPr lang="en-US" altLang="zh-CN" sz="2800" b="1" baseline="-25000">
                <a:latin typeface="Franklin Gothic Book" panose="020B0503020102020204" pitchFamily="34" charset="0"/>
                <a:ea typeface="华文楷体" panose="02010600040101010101" pitchFamily="2" charset="-122"/>
                <a:sym typeface="Symbol" panose="05050102010706020507" pitchFamily="18" charset="2"/>
              </a:rPr>
              <a:t>Z</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endParaRPr lang="en-US" altLang="zh-CN" sz="2800" b="1" i="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74773" name="Text Box 21"/>
          <p:cNvSpPr txBox="1">
            <a:spLocks noChangeArrowheads="1"/>
          </p:cNvSpPr>
          <p:nvPr/>
        </p:nvSpPr>
        <p:spPr bwMode="auto">
          <a:xfrm>
            <a:off x="838200" y="4191000"/>
            <a:ext cx="4325938" cy="519113"/>
          </a:xfrm>
          <a:prstGeom prst="rect">
            <a:avLst/>
          </a:prstGeom>
          <a:noFill/>
          <a:ln w="9525">
            <a:noFill/>
            <a:miter lim="800000"/>
          </a:ln>
          <a:effectLst/>
        </p:spPr>
        <p:txBody>
          <a:bodyPr anchor="ctr">
            <a:spAutoFit/>
          </a:bodyPr>
          <a:lstStyle/>
          <a:p>
            <a:pPr fontAlgn="auto">
              <a:spcBef>
                <a:spcPct val="50000"/>
              </a:spcBef>
              <a:spcAft>
                <a:spcPts val="0"/>
              </a:spcAft>
              <a:defRPr/>
            </a:pPr>
            <a:r>
              <a:rPr lang="zh-CN" altLang="en-US" sz="2800" b="1">
                <a:solidFill>
                  <a:srgbClr val="004600"/>
                </a:solidFill>
                <a:effectLst>
                  <a:outerShdw blurRad="38100" dist="38100" dir="2700000" algn="tl">
                    <a:srgbClr val="C0C0C0"/>
                  </a:outerShdw>
                </a:effectLst>
                <a:latin typeface="+mn-lt"/>
                <a:ea typeface="+mn-ea"/>
              </a:rPr>
              <a:t>设负载</a:t>
            </a:r>
            <a:r>
              <a:rPr lang="en-US" altLang="zh-CN" sz="2800" b="1" i="1">
                <a:solidFill>
                  <a:srgbClr val="004600"/>
                </a:solidFill>
                <a:effectLst>
                  <a:outerShdw blurRad="38100" dist="38100" dir="2700000" algn="tl">
                    <a:srgbClr val="C0C0C0"/>
                  </a:outerShdw>
                </a:effectLst>
                <a:latin typeface="+mn-lt"/>
                <a:ea typeface="+mn-ea"/>
              </a:rPr>
              <a:t>R</a:t>
            </a:r>
            <a:r>
              <a:rPr lang="en-US" altLang="zh-CN" sz="2800" b="1" i="1" baseline="-25000">
                <a:solidFill>
                  <a:srgbClr val="004600"/>
                </a:solidFill>
                <a:effectLst>
                  <a:outerShdw blurRad="38100" dist="38100" dir="2700000" algn="tl">
                    <a:srgbClr val="C0C0C0"/>
                  </a:outerShdw>
                </a:effectLst>
                <a:latin typeface="+mn-lt"/>
                <a:ea typeface="+mn-ea"/>
              </a:rPr>
              <a:t>L</a:t>
            </a:r>
            <a:r>
              <a:rPr lang="zh-CN" altLang="en-US" sz="2800" b="1">
                <a:solidFill>
                  <a:srgbClr val="004600"/>
                </a:solidFill>
                <a:effectLst>
                  <a:outerShdw blurRad="38100" dist="38100" dir="2700000" algn="tl">
                    <a:srgbClr val="C0C0C0"/>
                  </a:outerShdw>
                </a:effectLst>
                <a:latin typeface="+mn-lt"/>
                <a:ea typeface="+mn-ea"/>
              </a:rPr>
              <a:t>一定， </a:t>
            </a:r>
            <a:r>
              <a:rPr lang="en-US" altLang="zh-CN" sz="2800" b="1" i="1">
                <a:solidFill>
                  <a:srgbClr val="004600"/>
                </a:solidFill>
                <a:effectLst>
                  <a:outerShdw blurRad="38100" dist="38100" dir="2700000" algn="tl">
                    <a:srgbClr val="C0C0C0"/>
                  </a:outerShdw>
                </a:effectLst>
                <a:latin typeface="+mn-lt"/>
                <a:ea typeface="+mn-ea"/>
              </a:rPr>
              <a:t>U</a:t>
            </a:r>
            <a:r>
              <a:rPr lang="en-US" altLang="zh-CN" sz="2800" b="1" i="1" baseline="-25000">
                <a:solidFill>
                  <a:srgbClr val="004600"/>
                </a:solidFill>
                <a:effectLst>
                  <a:outerShdw blurRad="38100" dist="38100" dir="2700000" algn="tl">
                    <a:srgbClr val="C0C0C0"/>
                  </a:outerShdw>
                </a:effectLst>
                <a:latin typeface="+mn-lt"/>
                <a:ea typeface="+mn-ea"/>
              </a:rPr>
              <a:t>I </a:t>
            </a:r>
            <a:r>
              <a:rPr lang="zh-CN" altLang="en-US" sz="2800" b="1">
                <a:solidFill>
                  <a:srgbClr val="004600"/>
                </a:solidFill>
                <a:effectLst>
                  <a:outerShdw blurRad="38100" dist="38100" dir="2700000" algn="tl">
                    <a:srgbClr val="C0C0C0"/>
                  </a:outerShdw>
                </a:effectLst>
                <a:latin typeface="+mn-lt"/>
                <a:ea typeface="+mn-ea"/>
              </a:rPr>
              <a:t>变化</a:t>
            </a:r>
            <a:endParaRPr lang="zh-CN" altLang="en-US" sz="2800" b="1">
              <a:solidFill>
                <a:srgbClr val="004600"/>
              </a:solidFill>
              <a:effectLst>
                <a:outerShdw blurRad="38100" dist="38100" dir="2700000" algn="tl">
                  <a:srgbClr val="C0C0C0"/>
                </a:outerShdw>
              </a:effectLst>
              <a:latin typeface="+mn-lt"/>
              <a:ea typeface="+mn-ea"/>
            </a:endParaRPr>
          </a:p>
        </p:txBody>
      </p:sp>
      <p:grpSp>
        <p:nvGrpSpPr>
          <p:cNvPr id="5" name="Group 22"/>
          <p:cNvGrpSpPr/>
          <p:nvPr/>
        </p:nvGrpSpPr>
        <p:grpSpPr bwMode="auto">
          <a:xfrm>
            <a:off x="434975" y="5043488"/>
            <a:ext cx="5040313" cy="900112"/>
            <a:chOff x="617" y="3456"/>
            <a:chExt cx="3175" cy="567"/>
          </a:xfrm>
        </p:grpSpPr>
        <p:sp>
          <p:nvSpPr>
            <p:cNvPr id="21589" name="Line 23"/>
            <p:cNvSpPr>
              <a:spLocks noChangeShapeType="1"/>
            </p:cNvSpPr>
            <p:nvPr/>
          </p:nvSpPr>
          <p:spPr bwMode="auto">
            <a:xfrm>
              <a:off x="3792" y="3456"/>
              <a:ext cx="0" cy="432"/>
            </a:xfrm>
            <a:prstGeom prst="line">
              <a:avLst/>
            </a:prstGeom>
            <a:noFill/>
            <a:ln w="9525">
              <a:noFill/>
              <a:round/>
            </a:ln>
          </p:spPr>
          <p:txBody>
            <a:bodyPr wrap="none" anchor="ctr"/>
            <a:lstStyle/>
            <a:p>
              <a:endParaRPr lang="zh-CN" altLang="en-US"/>
            </a:p>
          </p:txBody>
        </p:sp>
        <p:sp>
          <p:nvSpPr>
            <p:cNvPr id="21590" name="Rectangle 24"/>
            <p:cNvSpPr>
              <a:spLocks noChangeArrowheads="1"/>
            </p:cNvSpPr>
            <p:nvPr/>
          </p:nvSpPr>
          <p:spPr bwMode="auto">
            <a:xfrm>
              <a:off x="617" y="3696"/>
              <a:ext cx="2840" cy="327"/>
            </a:xfrm>
            <a:prstGeom prst="rect">
              <a:avLst/>
            </a:prstGeom>
            <a:noFill/>
            <a:ln w="38100">
              <a:noFill/>
              <a:miter lim="800000"/>
            </a:ln>
          </p:spPr>
          <p:txBody>
            <a:bodyPr wrap="none"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            U</a:t>
              </a:r>
              <a:r>
                <a:rPr lang="en-US" altLang="zh-CN" b="1" baseline="-25000">
                  <a:latin typeface="Franklin Gothic Book" panose="020B0503020102020204" pitchFamily="34" charset="0"/>
                  <a:ea typeface="华文楷体" panose="02010600040101010101" pitchFamily="2" charset="-122"/>
                </a:rPr>
                <a:t>O</a:t>
              </a:r>
              <a:r>
                <a:rPr lang="en-US" altLang="zh-CN" sz="2800" b="1" i="1" baseline="-25000">
                  <a:latin typeface="Franklin Gothic Book" panose="020B0503020102020204" pitchFamily="34" charset="0"/>
                  <a:ea typeface="华文楷体" panose="02010600040101010101" pitchFamily="2" charset="-122"/>
                </a:rPr>
                <a:t>  </a:t>
              </a:r>
              <a:r>
                <a:rPr lang="zh-CN" altLang="zh-CN" sz="2800" b="1">
                  <a:latin typeface="Franklin Gothic Book" panose="020B0503020102020204" pitchFamily="34" charset="0"/>
                  <a:ea typeface="华文楷体" panose="02010600040101010101" pitchFamily="2" charset="-122"/>
                  <a:sym typeface="Symbol" panose="05050102010706020507" pitchFamily="18" charset="2"/>
                </a:rPr>
                <a:t>基本不变</a:t>
              </a:r>
              <a:r>
                <a:rPr lang="zh-CN" altLang="zh-CN" sz="2800" b="1" i="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I</a:t>
              </a:r>
              <a:r>
                <a:rPr lang="en-US" altLang="zh-CN" sz="2800" b="1" baseline="-25000">
                  <a:latin typeface="Franklin Gothic Book" panose="020B0503020102020204" pitchFamily="34" charset="0"/>
                  <a:ea typeface="华文楷体" panose="02010600040101010101" pitchFamily="2" charset="-122"/>
                  <a:sym typeface="Symbol" panose="05050102010706020507" pitchFamily="18" charset="2"/>
                </a:rPr>
                <a:t>R</a:t>
              </a:r>
              <a:r>
                <a:rPr lang="en-US" altLang="zh-CN" sz="2800" b="1" i="1">
                  <a:latin typeface="Franklin Gothic Book" panose="020B0503020102020204" pitchFamily="34" charset="0"/>
                  <a:ea typeface="华文楷体" panose="02010600040101010101" pitchFamily="2" charset="-122"/>
                  <a:sym typeface="Symbol" panose="05050102010706020507" pitchFamily="18" charset="2"/>
                </a:rPr>
                <a:t>R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grpSp>
      <p:sp>
        <p:nvSpPr>
          <p:cNvPr id="74777" name="Rectangle 25"/>
          <p:cNvSpPr>
            <a:spLocks noChangeArrowheads="1"/>
          </p:cNvSpPr>
          <p:nvPr/>
        </p:nvSpPr>
        <p:spPr bwMode="auto">
          <a:xfrm>
            <a:off x="2514600" y="4800600"/>
            <a:ext cx="1196975" cy="519113"/>
          </a:xfrm>
          <a:prstGeom prst="rect">
            <a:avLst/>
          </a:prstGeom>
          <a:noFill/>
          <a:ln w="9525">
            <a:noFill/>
            <a:miter lim="800000"/>
          </a:ln>
        </p:spPr>
        <p:txBody>
          <a:bodyPr wrap="none">
            <a:spAutoFit/>
          </a:bodyPr>
          <a:lstStyle/>
          <a:p>
            <a:pPr algn="ct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Z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74778" name="Rectangle 26"/>
          <p:cNvSpPr>
            <a:spLocks noChangeArrowheads="1"/>
          </p:cNvSpPr>
          <p:nvPr/>
        </p:nvSpPr>
        <p:spPr bwMode="auto">
          <a:xfrm>
            <a:off x="3657600" y="4738688"/>
            <a:ext cx="1262063" cy="519112"/>
          </a:xfrm>
          <a:prstGeom prst="rect">
            <a:avLst/>
          </a:prstGeom>
          <a:noFill/>
          <a:ln w="9525">
            <a:noFill/>
            <a:miter lim="800000"/>
          </a:ln>
        </p:spPr>
        <p:txBody>
          <a:bodyPr>
            <a:spAutoFit/>
          </a:bodyPr>
          <a:lstStyle/>
          <a:p>
            <a:pPr algn="ct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 </a:t>
            </a: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R </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latin typeface="Franklin Gothic Book" panose="020B0503020102020204" pitchFamily="34" charset="0"/>
              <a:ea typeface="华文楷体" panose="02010600040101010101" pitchFamily="2" charset="-122"/>
              <a:sym typeface="Symbol" panose="05050102010706020507" pitchFamily="18" charset="2"/>
            </a:endParaRPr>
          </a:p>
        </p:txBody>
      </p:sp>
      <p:grpSp>
        <p:nvGrpSpPr>
          <p:cNvPr id="6" name="Group 27"/>
          <p:cNvGrpSpPr/>
          <p:nvPr/>
        </p:nvGrpSpPr>
        <p:grpSpPr bwMode="auto">
          <a:xfrm>
            <a:off x="4800600" y="5029200"/>
            <a:ext cx="534988" cy="823913"/>
            <a:chOff x="3503" y="3504"/>
            <a:chExt cx="337" cy="519"/>
          </a:xfrm>
        </p:grpSpPr>
        <p:sp>
          <p:nvSpPr>
            <p:cNvPr id="21586" name="Line 28"/>
            <p:cNvSpPr>
              <a:spLocks noChangeShapeType="1"/>
            </p:cNvSpPr>
            <p:nvPr/>
          </p:nvSpPr>
          <p:spPr bwMode="auto">
            <a:xfrm>
              <a:off x="3600" y="3504"/>
              <a:ext cx="192" cy="0"/>
            </a:xfrm>
            <a:prstGeom prst="line">
              <a:avLst/>
            </a:prstGeom>
            <a:noFill/>
            <a:ln w="28575">
              <a:solidFill>
                <a:srgbClr val="000000"/>
              </a:solidFill>
              <a:round/>
            </a:ln>
          </p:spPr>
          <p:txBody>
            <a:bodyPr wrap="none" anchor="ctr"/>
            <a:lstStyle/>
            <a:p>
              <a:endParaRPr lang="zh-CN" altLang="en-US"/>
            </a:p>
          </p:txBody>
        </p:sp>
        <p:sp>
          <p:nvSpPr>
            <p:cNvPr id="21587" name="Line 29"/>
            <p:cNvSpPr>
              <a:spLocks noChangeShapeType="1"/>
            </p:cNvSpPr>
            <p:nvPr/>
          </p:nvSpPr>
          <p:spPr bwMode="auto">
            <a:xfrm>
              <a:off x="3792" y="3504"/>
              <a:ext cx="0" cy="384"/>
            </a:xfrm>
            <a:prstGeom prst="line">
              <a:avLst/>
            </a:prstGeom>
            <a:noFill/>
            <a:ln w="9525">
              <a:solidFill>
                <a:srgbClr val="000000"/>
              </a:solidFill>
              <a:round/>
            </a:ln>
          </p:spPr>
          <p:txBody>
            <a:bodyPr wrap="none" anchor="ctr"/>
            <a:lstStyle/>
            <a:p>
              <a:endParaRPr lang="zh-CN" altLang="en-US"/>
            </a:p>
          </p:txBody>
        </p:sp>
        <p:sp>
          <p:nvSpPr>
            <p:cNvPr id="21588" name="Rectangle 30"/>
            <p:cNvSpPr>
              <a:spLocks noChangeArrowheads="1"/>
            </p:cNvSpPr>
            <p:nvPr/>
          </p:nvSpPr>
          <p:spPr bwMode="auto">
            <a:xfrm>
              <a:off x="3503" y="3696"/>
              <a:ext cx="337" cy="327"/>
            </a:xfrm>
            <a:prstGeom prst="rect">
              <a:avLst/>
            </a:prstGeom>
            <a:noFill/>
            <a:ln w="9525">
              <a:noFill/>
              <a:miter lim="800000"/>
            </a:ln>
          </p:spPr>
          <p:txBody>
            <a:bodyPr wrap="none">
              <a:spAutoFit/>
            </a:bodyPr>
            <a:lstStyle/>
            <a:p>
              <a:pPr>
                <a:spcBef>
                  <a:spcPct val="50000"/>
                </a:spcBef>
              </a:pPr>
              <a:r>
                <a:rPr lang="zh-CN" altLang="zh-CN" sz="2800" b="1" i="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i="1">
                <a:latin typeface="Franklin Gothic Book" panose="020B0503020102020204" pitchFamily="34" charset="0"/>
                <a:ea typeface="华文楷体" panose="02010600040101010101" pitchFamily="2" charset="-122"/>
                <a:sym typeface="Symbol" panose="05050102010706020507" pitchFamily="18" charset="2"/>
              </a:endParaRPr>
            </a:p>
          </p:txBody>
        </p:sp>
      </p:grpSp>
      <p:sp>
        <p:nvSpPr>
          <p:cNvPr id="21520" name="Rectangle 31"/>
          <p:cNvSpPr>
            <a:spLocks noChangeArrowheads="1"/>
          </p:cNvSpPr>
          <p:nvPr/>
        </p:nvSpPr>
        <p:spPr bwMode="auto">
          <a:xfrm>
            <a:off x="3733800" y="1295400"/>
            <a:ext cx="1401763" cy="1860550"/>
          </a:xfrm>
          <a:prstGeom prst="rect">
            <a:avLst/>
          </a:prstGeom>
          <a:noFill/>
          <a:ln w="28575">
            <a:solidFill>
              <a:srgbClr val="003399"/>
            </a:solidFill>
            <a:prstDash val="dash"/>
            <a:miter lim="800000"/>
          </a:ln>
        </p:spPr>
        <p:txBody>
          <a:bodyPr wrap="none" anchor="ctr"/>
          <a:lstStyle/>
          <a:p>
            <a:pPr algn="ctr"/>
            <a:endParaRPr lang="zh-CN" altLang="zh-CN" sz="2800">
              <a:latin typeface="Franklin Gothic Book" panose="020B0503020102020204" pitchFamily="34" charset="0"/>
              <a:ea typeface="楷体_GB2312" pitchFamily="49" charset="-122"/>
            </a:endParaRPr>
          </a:p>
        </p:txBody>
      </p:sp>
      <p:sp>
        <p:nvSpPr>
          <p:cNvPr id="74784" name="Rectangle 32"/>
          <p:cNvSpPr>
            <a:spLocks noChangeArrowheads="1"/>
          </p:cNvSpPr>
          <p:nvPr/>
        </p:nvSpPr>
        <p:spPr bwMode="auto">
          <a:xfrm>
            <a:off x="511175" y="990600"/>
            <a:ext cx="1254125"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1. </a:t>
            </a:r>
            <a:r>
              <a:rPr lang="zh-CN" altLang="en-US" sz="2800" b="1">
                <a:solidFill>
                  <a:srgbClr val="CC0000"/>
                </a:solidFill>
                <a:effectLst>
                  <a:outerShdw blurRad="38100" dist="38100" dir="2700000" algn="tl">
                    <a:srgbClr val="C0C0C0"/>
                  </a:outerShdw>
                </a:effectLst>
                <a:latin typeface="+mn-lt"/>
                <a:ea typeface="+mn-ea"/>
              </a:rPr>
              <a:t>电路</a:t>
            </a:r>
            <a:endParaRPr lang="zh-CN" altLang="en-US" sz="2800" b="1">
              <a:solidFill>
                <a:srgbClr val="CC0000"/>
              </a:solidFill>
              <a:effectLst>
                <a:outerShdw blurRad="38100" dist="38100" dir="2700000" algn="tl">
                  <a:srgbClr val="C0C0C0"/>
                </a:outerShdw>
              </a:effectLst>
              <a:latin typeface="+mn-lt"/>
              <a:ea typeface="+mn-ea"/>
            </a:endParaRPr>
          </a:p>
        </p:txBody>
      </p:sp>
      <p:grpSp>
        <p:nvGrpSpPr>
          <p:cNvPr id="7" name="Group 36"/>
          <p:cNvGrpSpPr/>
          <p:nvPr/>
        </p:nvGrpSpPr>
        <p:grpSpPr bwMode="auto">
          <a:xfrm>
            <a:off x="814388" y="1016000"/>
            <a:ext cx="5748337" cy="2032000"/>
            <a:chOff x="465" y="576"/>
            <a:chExt cx="3621" cy="1280"/>
          </a:xfrm>
        </p:grpSpPr>
        <p:grpSp>
          <p:nvGrpSpPr>
            <p:cNvPr id="8" name="Group 37"/>
            <p:cNvGrpSpPr/>
            <p:nvPr/>
          </p:nvGrpSpPr>
          <p:grpSpPr bwMode="auto">
            <a:xfrm>
              <a:off x="2130" y="1015"/>
              <a:ext cx="366" cy="829"/>
              <a:chOff x="2514" y="912"/>
              <a:chExt cx="457" cy="1188"/>
            </a:xfrm>
          </p:grpSpPr>
          <p:sp>
            <p:nvSpPr>
              <p:cNvPr id="21583" name="Rectangle 38"/>
              <p:cNvSpPr>
                <a:spLocks noChangeArrowheads="1"/>
              </p:cNvSpPr>
              <p:nvPr/>
            </p:nvSpPr>
            <p:spPr bwMode="auto">
              <a:xfrm>
                <a:off x="2514" y="912"/>
                <a:ext cx="305" cy="468"/>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1584" name="Rectangle 39"/>
              <p:cNvSpPr>
                <a:spLocks noChangeArrowheads="1"/>
              </p:cNvSpPr>
              <p:nvPr/>
            </p:nvSpPr>
            <p:spPr bwMode="auto">
              <a:xfrm>
                <a:off x="2528" y="1632"/>
                <a:ext cx="285" cy="468"/>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1585" name="Rectangle 40"/>
              <p:cNvSpPr>
                <a:spLocks noChangeArrowheads="1"/>
              </p:cNvSpPr>
              <p:nvPr/>
            </p:nvSpPr>
            <p:spPr bwMode="auto">
              <a:xfrm>
                <a:off x="2550" y="1224"/>
                <a:ext cx="421" cy="469"/>
              </a:xfrm>
              <a:prstGeom prst="rect">
                <a:avLst/>
              </a:prstGeom>
              <a:noFill/>
              <a:ln w="9525">
                <a:noFill/>
                <a:miter lim="800000"/>
              </a:ln>
            </p:spPr>
            <p:txBody>
              <a:bodyPr wrap="none" anchor="ctr">
                <a:spAutoFit/>
              </a:bodyPr>
              <a:lstStyle/>
              <a:p>
                <a:pPr algn="ctr">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U</a:t>
                </a:r>
                <a:r>
                  <a:rPr lang="en-US" altLang="zh-CN" sz="2800" b="1" baseline="-25000">
                    <a:solidFill>
                      <a:srgbClr val="FF0000"/>
                    </a:solidFill>
                    <a:latin typeface="Franklin Gothic Book" panose="020B0503020102020204" pitchFamily="34" charset="0"/>
                    <a:ea typeface="华文楷体" panose="02010600040101010101" pitchFamily="2" charset="-122"/>
                  </a:rPr>
                  <a:t>I</a:t>
                </a:r>
                <a:endParaRPr lang="en-US" altLang="zh-CN" sz="2800" b="1" i="1" baseline="-25000">
                  <a:solidFill>
                    <a:srgbClr val="FF0000"/>
                  </a:solidFill>
                  <a:latin typeface="Franklin Gothic Book" panose="020B0503020102020204" pitchFamily="34" charset="0"/>
                  <a:ea typeface="华文楷体" panose="02010600040101010101" pitchFamily="2" charset="-122"/>
                </a:endParaRPr>
              </a:p>
            </p:txBody>
          </p:sp>
        </p:grpSp>
        <p:sp>
          <p:nvSpPr>
            <p:cNvPr id="21526" name="Line 41"/>
            <p:cNvSpPr>
              <a:spLocks noChangeShapeType="1"/>
            </p:cNvSpPr>
            <p:nvPr/>
          </p:nvSpPr>
          <p:spPr bwMode="auto">
            <a:xfrm flipH="1">
              <a:off x="712" y="972"/>
              <a:ext cx="698" cy="0"/>
            </a:xfrm>
            <a:prstGeom prst="line">
              <a:avLst/>
            </a:prstGeom>
            <a:noFill/>
            <a:ln w="28575">
              <a:solidFill>
                <a:schemeClr val="tx1"/>
              </a:solidFill>
              <a:round/>
            </a:ln>
          </p:spPr>
          <p:txBody>
            <a:bodyPr wrap="none" anchor="ctr"/>
            <a:lstStyle/>
            <a:p>
              <a:endParaRPr lang="zh-CN" altLang="en-US"/>
            </a:p>
          </p:txBody>
        </p:sp>
        <p:sp>
          <p:nvSpPr>
            <p:cNvPr id="21527" name="Text Box 42"/>
            <p:cNvSpPr txBox="1">
              <a:spLocks noChangeArrowheads="1"/>
            </p:cNvSpPr>
            <p:nvPr/>
          </p:nvSpPr>
          <p:spPr bwMode="auto">
            <a:xfrm>
              <a:off x="3234" y="1200"/>
              <a:ext cx="366" cy="327"/>
            </a:xfrm>
            <a:prstGeom prst="rect">
              <a:avLst/>
            </a:prstGeom>
            <a:noFill/>
            <a:ln w="9525">
              <a:noFill/>
              <a:miter lim="800000"/>
            </a:ln>
          </p:spPr>
          <p:txBody>
            <a:bodyPr wrap="none">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endParaRPr lang="en-US" altLang="zh-CN" sz="2800" b="1">
                <a:latin typeface="Franklin Gothic Book" panose="020B0503020102020204" pitchFamily="34" charset="0"/>
                <a:ea typeface="华文楷体" panose="02010600040101010101" pitchFamily="2" charset="-122"/>
              </a:endParaRPr>
            </a:p>
          </p:txBody>
        </p:sp>
        <p:sp>
          <p:nvSpPr>
            <p:cNvPr id="21528" name="Line 43"/>
            <p:cNvSpPr>
              <a:spLocks noChangeShapeType="1"/>
            </p:cNvSpPr>
            <p:nvPr/>
          </p:nvSpPr>
          <p:spPr bwMode="auto">
            <a:xfrm>
              <a:off x="2091" y="965"/>
              <a:ext cx="0" cy="385"/>
            </a:xfrm>
            <a:prstGeom prst="line">
              <a:avLst/>
            </a:prstGeom>
            <a:noFill/>
            <a:ln w="28575">
              <a:solidFill>
                <a:schemeClr val="tx1"/>
              </a:solidFill>
              <a:round/>
            </a:ln>
          </p:spPr>
          <p:txBody>
            <a:bodyPr wrap="none" anchor="ctr"/>
            <a:lstStyle/>
            <a:p>
              <a:endParaRPr lang="zh-CN" altLang="en-US"/>
            </a:p>
          </p:txBody>
        </p:sp>
        <p:sp>
          <p:nvSpPr>
            <p:cNvPr id="21529" name="Line 44"/>
            <p:cNvSpPr>
              <a:spLocks noChangeShapeType="1"/>
            </p:cNvSpPr>
            <p:nvPr/>
          </p:nvSpPr>
          <p:spPr bwMode="auto">
            <a:xfrm>
              <a:off x="2091" y="1427"/>
              <a:ext cx="0" cy="422"/>
            </a:xfrm>
            <a:prstGeom prst="line">
              <a:avLst/>
            </a:prstGeom>
            <a:noFill/>
            <a:ln w="28575">
              <a:solidFill>
                <a:schemeClr val="tx1"/>
              </a:solidFill>
              <a:round/>
            </a:ln>
          </p:spPr>
          <p:txBody>
            <a:bodyPr wrap="none" anchor="ctr"/>
            <a:lstStyle/>
            <a:p>
              <a:endParaRPr lang="zh-CN" altLang="en-US"/>
            </a:p>
          </p:txBody>
        </p:sp>
        <p:sp>
          <p:nvSpPr>
            <p:cNvPr id="21530" name="Line 45"/>
            <p:cNvSpPr>
              <a:spLocks noChangeShapeType="1"/>
            </p:cNvSpPr>
            <p:nvPr/>
          </p:nvSpPr>
          <p:spPr bwMode="auto">
            <a:xfrm>
              <a:off x="1974" y="1350"/>
              <a:ext cx="233" cy="0"/>
            </a:xfrm>
            <a:prstGeom prst="line">
              <a:avLst/>
            </a:prstGeom>
            <a:noFill/>
            <a:ln w="28575">
              <a:solidFill>
                <a:schemeClr val="tx1"/>
              </a:solidFill>
              <a:round/>
            </a:ln>
          </p:spPr>
          <p:txBody>
            <a:bodyPr wrap="none" anchor="ctr"/>
            <a:lstStyle/>
            <a:p>
              <a:endParaRPr lang="zh-CN" altLang="en-US"/>
            </a:p>
          </p:txBody>
        </p:sp>
        <p:sp>
          <p:nvSpPr>
            <p:cNvPr id="21531" name="Line 46"/>
            <p:cNvSpPr>
              <a:spLocks noChangeShapeType="1"/>
            </p:cNvSpPr>
            <p:nvPr/>
          </p:nvSpPr>
          <p:spPr bwMode="auto">
            <a:xfrm>
              <a:off x="1974" y="1427"/>
              <a:ext cx="233" cy="0"/>
            </a:xfrm>
            <a:prstGeom prst="line">
              <a:avLst/>
            </a:prstGeom>
            <a:noFill/>
            <a:ln w="28575">
              <a:solidFill>
                <a:schemeClr val="tx1"/>
              </a:solidFill>
              <a:round/>
            </a:ln>
          </p:spPr>
          <p:txBody>
            <a:bodyPr wrap="none" anchor="ctr"/>
            <a:lstStyle/>
            <a:p>
              <a:endParaRPr lang="zh-CN" altLang="en-US"/>
            </a:p>
          </p:txBody>
        </p:sp>
        <p:sp>
          <p:nvSpPr>
            <p:cNvPr id="21532" name="Text Box 47"/>
            <p:cNvSpPr txBox="1">
              <a:spLocks noChangeArrowheads="1"/>
            </p:cNvSpPr>
            <p:nvPr/>
          </p:nvSpPr>
          <p:spPr bwMode="auto">
            <a:xfrm>
              <a:off x="1872" y="1104"/>
              <a:ext cx="244" cy="327"/>
            </a:xfrm>
            <a:prstGeom prst="rect">
              <a:avLst/>
            </a:prstGeom>
            <a:noFill/>
            <a:ln w="9525">
              <a:noFill/>
              <a:miter lim="800000"/>
            </a:ln>
          </p:spPr>
          <p:txBody>
            <a:bodyPr wrap="none">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21533" name="Text Box 48"/>
            <p:cNvSpPr txBox="1">
              <a:spLocks noChangeArrowheads="1"/>
            </p:cNvSpPr>
            <p:nvPr/>
          </p:nvSpPr>
          <p:spPr bwMode="auto">
            <a:xfrm>
              <a:off x="1728" y="1200"/>
              <a:ext cx="265" cy="327"/>
            </a:xfrm>
            <a:prstGeom prst="rect">
              <a:avLst/>
            </a:prstGeom>
            <a:noFill/>
            <a:ln w="9525">
              <a:noFill/>
              <a:miter lim="800000"/>
            </a:ln>
          </p:spPr>
          <p:txBody>
            <a:bodyPr wrap="none">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C</a:t>
              </a:r>
              <a:endParaRPr lang="en-US" altLang="zh-CN" sz="2800" b="1" i="1">
                <a:latin typeface="Franklin Gothic Book" panose="020B0503020102020204" pitchFamily="34" charset="0"/>
                <a:ea typeface="华文楷体" panose="02010600040101010101" pitchFamily="2" charset="-122"/>
              </a:endParaRPr>
            </a:p>
          </p:txBody>
        </p:sp>
        <p:grpSp>
          <p:nvGrpSpPr>
            <p:cNvPr id="9" name="Group 49"/>
            <p:cNvGrpSpPr/>
            <p:nvPr/>
          </p:nvGrpSpPr>
          <p:grpSpPr bwMode="auto">
            <a:xfrm rot="275062">
              <a:off x="1332" y="1049"/>
              <a:ext cx="476" cy="192"/>
              <a:chOff x="3475" y="1427"/>
              <a:chExt cx="589" cy="240"/>
            </a:xfrm>
          </p:grpSpPr>
          <p:sp>
            <p:nvSpPr>
              <p:cNvPr id="21580" name="Line 50"/>
              <p:cNvSpPr>
                <a:spLocks noChangeShapeType="1"/>
              </p:cNvSpPr>
              <p:nvPr/>
            </p:nvSpPr>
            <p:spPr bwMode="auto">
              <a:xfrm rot="2635327">
                <a:off x="3802" y="1475"/>
                <a:ext cx="0" cy="192"/>
              </a:xfrm>
              <a:prstGeom prst="line">
                <a:avLst/>
              </a:prstGeom>
              <a:noFill/>
              <a:ln w="28575">
                <a:solidFill>
                  <a:schemeClr val="tx1"/>
                </a:solidFill>
                <a:round/>
              </a:ln>
            </p:spPr>
            <p:txBody>
              <a:bodyPr wrap="none" anchor="ctr"/>
              <a:lstStyle/>
              <a:p>
                <a:endParaRPr lang="zh-CN" altLang="en-US"/>
              </a:p>
            </p:txBody>
          </p:sp>
          <p:sp>
            <p:nvSpPr>
              <p:cNvPr id="21581" name="AutoShape 51"/>
              <p:cNvSpPr>
                <a:spLocks noChangeArrowheads="1"/>
              </p:cNvSpPr>
              <p:nvPr/>
            </p:nvSpPr>
            <p:spPr bwMode="auto">
              <a:xfrm rot="8035326">
                <a:off x="3656" y="1453"/>
                <a:ext cx="192" cy="139"/>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82" name="Line 52"/>
              <p:cNvSpPr>
                <a:spLocks noChangeShapeType="1"/>
              </p:cNvSpPr>
              <p:nvPr/>
            </p:nvSpPr>
            <p:spPr bwMode="auto">
              <a:xfrm rot="2635327" flipV="1">
                <a:off x="3475" y="1514"/>
                <a:ext cx="589" cy="34"/>
              </a:xfrm>
              <a:prstGeom prst="line">
                <a:avLst/>
              </a:prstGeom>
              <a:noFill/>
              <a:ln w="28575">
                <a:solidFill>
                  <a:schemeClr val="tx1"/>
                </a:solidFill>
                <a:round/>
              </a:ln>
            </p:spPr>
            <p:txBody>
              <a:bodyPr wrap="none" anchor="ctr"/>
              <a:lstStyle/>
              <a:p>
                <a:endParaRPr lang="zh-CN" altLang="en-US"/>
              </a:p>
            </p:txBody>
          </p:sp>
        </p:grpSp>
        <p:grpSp>
          <p:nvGrpSpPr>
            <p:cNvPr id="10" name="Group 53"/>
            <p:cNvGrpSpPr/>
            <p:nvPr/>
          </p:nvGrpSpPr>
          <p:grpSpPr bwMode="auto">
            <a:xfrm rot="-5169442">
              <a:off x="999" y="1034"/>
              <a:ext cx="471" cy="194"/>
              <a:chOff x="3475" y="1427"/>
              <a:chExt cx="589" cy="240"/>
            </a:xfrm>
          </p:grpSpPr>
          <p:sp>
            <p:nvSpPr>
              <p:cNvPr id="21577" name="Line 54"/>
              <p:cNvSpPr>
                <a:spLocks noChangeShapeType="1"/>
              </p:cNvSpPr>
              <p:nvPr/>
            </p:nvSpPr>
            <p:spPr bwMode="auto">
              <a:xfrm rot="2635327">
                <a:off x="3802" y="1475"/>
                <a:ext cx="0" cy="192"/>
              </a:xfrm>
              <a:prstGeom prst="line">
                <a:avLst/>
              </a:prstGeom>
              <a:noFill/>
              <a:ln w="28575">
                <a:solidFill>
                  <a:schemeClr val="tx1"/>
                </a:solidFill>
                <a:round/>
              </a:ln>
            </p:spPr>
            <p:txBody>
              <a:bodyPr wrap="none" anchor="ctr"/>
              <a:lstStyle/>
              <a:p>
                <a:endParaRPr lang="zh-CN" altLang="en-US"/>
              </a:p>
            </p:txBody>
          </p:sp>
          <p:sp>
            <p:nvSpPr>
              <p:cNvPr id="21578" name="AutoShape 55"/>
              <p:cNvSpPr>
                <a:spLocks noChangeArrowheads="1"/>
              </p:cNvSpPr>
              <p:nvPr/>
            </p:nvSpPr>
            <p:spPr bwMode="auto">
              <a:xfrm rot="8035326">
                <a:off x="3656" y="1453"/>
                <a:ext cx="192" cy="139"/>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79" name="Line 56"/>
              <p:cNvSpPr>
                <a:spLocks noChangeShapeType="1"/>
              </p:cNvSpPr>
              <p:nvPr/>
            </p:nvSpPr>
            <p:spPr bwMode="auto">
              <a:xfrm rot="2635327" flipV="1">
                <a:off x="3475" y="1514"/>
                <a:ext cx="589" cy="34"/>
              </a:xfrm>
              <a:prstGeom prst="line">
                <a:avLst/>
              </a:prstGeom>
              <a:noFill/>
              <a:ln w="28575">
                <a:solidFill>
                  <a:schemeClr val="tx1"/>
                </a:solidFill>
                <a:round/>
              </a:ln>
            </p:spPr>
            <p:txBody>
              <a:bodyPr wrap="none" anchor="ctr"/>
              <a:lstStyle/>
              <a:p>
                <a:endParaRPr lang="zh-CN" altLang="en-US"/>
              </a:p>
            </p:txBody>
          </p:sp>
        </p:grpSp>
        <p:grpSp>
          <p:nvGrpSpPr>
            <p:cNvPr id="11" name="Group 57"/>
            <p:cNvGrpSpPr/>
            <p:nvPr/>
          </p:nvGrpSpPr>
          <p:grpSpPr bwMode="auto">
            <a:xfrm rot="-5089823">
              <a:off x="1348" y="1380"/>
              <a:ext cx="471" cy="194"/>
              <a:chOff x="3475" y="1427"/>
              <a:chExt cx="589" cy="240"/>
            </a:xfrm>
          </p:grpSpPr>
          <p:sp>
            <p:nvSpPr>
              <p:cNvPr id="21574" name="Line 58"/>
              <p:cNvSpPr>
                <a:spLocks noChangeShapeType="1"/>
              </p:cNvSpPr>
              <p:nvPr/>
            </p:nvSpPr>
            <p:spPr bwMode="auto">
              <a:xfrm rot="2635327">
                <a:off x="3802" y="1475"/>
                <a:ext cx="0" cy="192"/>
              </a:xfrm>
              <a:prstGeom prst="line">
                <a:avLst/>
              </a:prstGeom>
              <a:noFill/>
              <a:ln w="28575">
                <a:solidFill>
                  <a:schemeClr val="tx1"/>
                </a:solidFill>
                <a:round/>
              </a:ln>
            </p:spPr>
            <p:txBody>
              <a:bodyPr wrap="none" anchor="ctr"/>
              <a:lstStyle/>
              <a:p>
                <a:endParaRPr lang="zh-CN" altLang="en-US"/>
              </a:p>
            </p:txBody>
          </p:sp>
          <p:sp>
            <p:nvSpPr>
              <p:cNvPr id="21575" name="AutoShape 59"/>
              <p:cNvSpPr>
                <a:spLocks noChangeArrowheads="1"/>
              </p:cNvSpPr>
              <p:nvPr/>
            </p:nvSpPr>
            <p:spPr bwMode="auto">
              <a:xfrm rot="8035326">
                <a:off x="3656" y="1453"/>
                <a:ext cx="192" cy="139"/>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76" name="Line 60"/>
              <p:cNvSpPr>
                <a:spLocks noChangeShapeType="1"/>
              </p:cNvSpPr>
              <p:nvPr/>
            </p:nvSpPr>
            <p:spPr bwMode="auto">
              <a:xfrm rot="2635327" flipV="1">
                <a:off x="3475" y="1514"/>
                <a:ext cx="589" cy="34"/>
              </a:xfrm>
              <a:prstGeom prst="line">
                <a:avLst/>
              </a:prstGeom>
              <a:noFill/>
              <a:ln w="28575">
                <a:solidFill>
                  <a:schemeClr val="tx1"/>
                </a:solidFill>
                <a:round/>
              </a:ln>
            </p:spPr>
            <p:txBody>
              <a:bodyPr wrap="none" anchor="ctr"/>
              <a:lstStyle/>
              <a:p>
                <a:endParaRPr lang="zh-CN" altLang="en-US"/>
              </a:p>
            </p:txBody>
          </p:sp>
        </p:grpSp>
        <p:sp>
          <p:nvSpPr>
            <p:cNvPr id="21537" name="Line 61"/>
            <p:cNvSpPr>
              <a:spLocks noChangeShapeType="1"/>
            </p:cNvSpPr>
            <p:nvPr/>
          </p:nvSpPr>
          <p:spPr bwMode="auto">
            <a:xfrm rot="2912205">
              <a:off x="1273" y="1434"/>
              <a:ext cx="0" cy="154"/>
            </a:xfrm>
            <a:prstGeom prst="line">
              <a:avLst/>
            </a:prstGeom>
            <a:noFill/>
            <a:ln w="28575">
              <a:solidFill>
                <a:schemeClr val="tx1"/>
              </a:solidFill>
              <a:round/>
            </a:ln>
          </p:spPr>
          <p:txBody>
            <a:bodyPr wrap="none" anchor="ctr"/>
            <a:lstStyle/>
            <a:p>
              <a:endParaRPr lang="zh-CN" altLang="en-US"/>
            </a:p>
          </p:txBody>
        </p:sp>
        <p:sp>
          <p:nvSpPr>
            <p:cNvPr id="21538" name="AutoShape 62"/>
            <p:cNvSpPr>
              <a:spLocks noChangeArrowheads="1"/>
            </p:cNvSpPr>
            <p:nvPr/>
          </p:nvSpPr>
          <p:spPr bwMode="auto">
            <a:xfrm rot="8312204">
              <a:off x="1158" y="1414"/>
              <a:ext cx="156" cy="111"/>
            </a:xfrm>
            <a:prstGeom prst="triangle">
              <a:avLst>
                <a:gd name="adj" fmla="val 50000"/>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39" name="Line 63"/>
            <p:cNvSpPr>
              <a:spLocks noChangeShapeType="1"/>
            </p:cNvSpPr>
            <p:nvPr/>
          </p:nvSpPr>
          <p:spPr bwMode="auto">
            <a:xfrm rot="2912205" flipV="1">
              <a:off x="994" y="1463"/>
              <a:ext cx="471" cy="27"/>
            </a:xfrm>
            <a:prstGeom prst="line">
              <a:avLst/>
            </a:prstGeom>
            <a:noFill/>
            <a:ln w="28575">
              <a:solidFill>
                <a:schemeClr val="tx1"/>
              </a:solidFill>
              <a:round/>
            </a:ln>
          </p:spPr>
          <p:txBody>
            <a:bodyPr wrap="none" anchor="ctr"/>
            <a:lstStyle/>
            <a:p>
              <a:endParaRPr lang="zh-CN" altLang="en-US"/>
            </a:p>
          </p:txBody>
        </p:sp>
        <p:sp>
          <p:nvSpPr>
            <p:cNvPr id="21540" name="Line 64"/>
            <p:cNvSpPr>
              <a:spLocks noChangeShapeType="1"/>
            </p:cNvSpPr>
            <p:nvPr/>
          </p:nvSpPr>
          <p:spPr bwMode="auto">
            <a:xfrm>
              <a:off x="712" y="1644"/>
              <a:ext cx="698" cy="0"/>
            </a:xfrm>
            <a:prstGeom prst="line">
              <a:avLst/>
            </a:prstGeom>
            <a:noFill/>
            <a:ln w="28575">
              <a:solidFill>
                <a:schemeClr val="tx1"/>
              </a:solidFill>
              <a:round/>
            </a:ln>
          </p:spPr>
          <p:txBody>
            <a:bodyPr wrap="none" anchor="ctr"/>
            <a:lstStyle/>
            <a:p>
              <a:endParaRPr lang="zh-CN" altLang="en-US"/>
            </a:p>
          </p:txBody>
        </p:sp>
        <p:sp>
          <p:nvSpPr>
            <p:cNvPr id="21541" name="Line 65"/>
            <p:cNvSpPr>
              <a:spLocks noChangeShapeType="1"/>
            </p:cNvSpPr>
            <p:nvPr/>
          </p:nvSpPr>
          <p:spPr bwMode="auto">
            <a:xfrm flipV="1">
              <a:off x="1753" y="972"/>
              <a:ext cx="0" cy="354"/>
            </a:xfrm>
            <a:prstGeom prst="line">
              <a:avLst/>
            </a:prstGeom>
            <a:noFill/>
            <a:ln w="28575">
              <a:solidFill>
                <a:schemeClr val="tx1"/>
              </a:solidFill>
              <a:round/>
            </a:ln>
          </p:spPr>
          <p:txBody>
            <a:bodyPr wrap="none" anchor="ctr"/>
            <a:lstStyle/>
            <a:p>
              <a:endParaRPr lang="zh-CN" altLang="en-US"/>
            </a:p>
          </p:txBody>
        </p:sp>
        <p:sp>
          <p:nvSpPr>
            <p:cNvPr id="21542" name="Line 66"/>
            <p:cNvSpPr>
              <a:spLocks noChangeShapeType="1"/>
            </p:cNvSpPr>
            <p:nvPr/>
          </p:nvSpPr>
          <p:spPr bwMode="auto">
            <a:xfrm>
              <a:off x="1061" y="1279"/>
              <a:ext cx="0" cy="577"/>
            </a:xfrm>
            <a:prstGeom prst="line">
              <a:avLst/>
            </a:prstGeom>
            <a:noFill/>
            <a:ln w="28575">
              <a:solidFill>
                <a:schemeClr val="tx1"/>
              </a:solidFill>
              <a:round/>
            </a:ln>
          </p:spPr>
          <p:txBody>
            <a:bodyPr wrap="none" anchor="ctr"/>
            <a:lstStyle/>
            <a:p>
              <a:endParaRPr lang="zh-CN" altLang="en-US"/>
            </a:p>
          </p:txBody>
        </p:sp>
        <p:sp>
          <p:nvSpPr>
            <p:cNvPr id="21543" name="Line 67"/>
            <p:cNvSpPr>
              <a:spLocks noChangeShapeType="1"/>
            </p:cNvSpPr>
            <p:nvPr/>
          </p:nvSpPr>
          <p:spPr bwMode="auto">
            <a:xfrm>
              <a:off x="1061" y="1856"/>
              <a:ext cx="2550" cy="0"/>
            </a:xfrm>
            <a:prstGeom prst="line">
              <a:avLst/>
            </a:prstGeom>
            <a:noFill/>
            <a:ln w="28575">
              <a:solidFill>
                <a:schemeClr val="tx1"/>
              </a:solidFill>
              <a:round/>
            </a:ln>
          </p:spPr>
          <p:txBody>
            <a:bodyPr wrap="none" anchor="ctr"/>
            <a:lstStyle/>
            <a:p>
              <a:endParaRPr lang="zh-CN" altLang="en-US"/>
            </a:p>
          </p:txBody>
        </p:sp>
        <p:sp>
          <p:nvSpPr>
            <p:cNvPr id="21544" name="Line 68"/>
            <p:cNvSpPr>
              <a:spLocks noChangeShapeType="1"/>
            </p:cNvSpPr>
            <p:nvPr/>
          </p:nvSpPr>
          <p:spPr bwMode="auto">
            <a:xfrm>
              <a:off x="1753" y="972"/>
              <a:ext cx="680" cy="0"/>
            </a:xfrm>
            <a:prstGeom prst="line">
              <a:avLst/>
            </a:prstGeom>
            <a:noFill/>
            <a:ln w="28575">
              <a:solidFill>
                <a:schemeClr val="tx1"/>
              </a:solidFill>
              <a:round/>
            </a:ln>
          </p:spPr>
          <p:txBody>
            <a:bodyPr wrap="none" anchor="ctr"/>
            <a:lstStyle/>
            <a:p>
              <a:endParaRPr lang="zh-CN" altLang="en-US"/>
            </a:p>
          </p:txBody>
        </p:sp>
        <p:sp>
          <p:nvSpPr>
            <p:cNvPr id="21545" name="Text Box 69"/>
            <p:cNvSpPr txBox="1">
              <a:spLocks noChangeArrowheads="1"/>
            </p:cNvSpPr>
            <p:nvPr/>
          </p:nvSpPr>
          <p:spPr bwMode="auto">
            <a:xfrm>
              <a:off x="3216" y="585"/>
              <a:ext cx="472" cy="327"/>
            </a:xfrm>
            <a:prstGeom prst="rect">
              <a:avLst/>
            </a:prstGeom>
            <a:noFill/>
            <a:ln w="9525">
              <a:noFill/>
              <a:miter lim="800000"/>
            </a:ln>
          </p:spPr>
          <p:txBody>
            <a:bodyPr>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I</a:t>
              </a:r>
              <a:r>
                <a:rPr lang="en-US" altLang="zh-CN" b="1" baseline="-25000">
                  <a:solidFill>
                    <a:srgbClr val="CC0000"/>
                  </a:solidFill>
                  <a:latin typeface="Franklin Gothic Book" panose="020B0503020102020204" pitchFamily="34" charset="0"/>
                  <a:ea typeface="华文楷体" panose="02010600040101010101" pitchFamily="2" charset="-122"/>
                </a:rPr>
                <a:t>O</a:t>
              </a:r>
              <a:endParaRPr lang="en-US" altLang="zh-CN" b="1" baseline="-25000">
                <a:solidFill>
                  <a:srgbClr val="CC0000"/>
                </a:solidFill>
                <a:latin typeface="Franklin Gothic Book" panose="020B0503020102020204" pitchFamily="34" charset="0"/>
                <a:ea typeface="华文楷体" panose="02010600040101010101" pitchFamily="2" charset="-122"/>
              </a:endParaRPr>
            </a:p>
          </p:txBody>
        </p:sp>
        <p:sp>
          <p:nvSpPr>
            <p:cNvPr id="21546" name="Line 70"/>
            <p:cNvSpPr>
              <a:spLocks noChangeShapeType="1"/>
            </p:cNvSpPr>
            <p:nvPr/>
          </p:nvSpPr>
          <p:spPr bwMode="auto">
            <a:xfrm rot="-5400000">
              <a:off x="3401" y="774"/>
              <a:ext cx="0" cy="274"/>
            </a:xfrm>
            <a:prstGeom prst="line">
              <a:avLst/>
            </a:prstGeom>
            <a:noFill/>
            <a:ln w="28575">
              <a:solidFill>
                <a:srgbClr val="FF0000"/>
              </a:solidFill>
              <a:round/>
              <a:tailEnd type="triangle" w="med" len="med"/>
            </a:ln>
          </p:spPr>
          <p:txBody>
            <a:bodyPr wrap="none" anchor="ctr"/>
            <a:lstStyle/>
            <a:p>
              <a:endParaRPr lang="zh-CN" altLang="en-US"/>
            </a:p>
          </p:txBody>
        </p:sp>
        <p:sp>
          <p:nvSpPr>
            <p:cNvPr id="21547" name="Rectangle 71"/>
            <p:cNvSpPr>
              <a:spLocks noChangeArrowheads="1"/>
            </p:cNvSpPr>
            <p:nvPr/>
          </p:nvSpPr>
          <p:spPr bwMode="auto">
            <a:xfrm rot="16200000" flipV="1">
              <a:off x="3496" y="1356"/>
              <a:ext cx="231" cy="77"/>
            </a:xfrm>
            <a:prstGeom prst="rect">
              <a:avLst/>
            </a:prstGeom>
            <a:noFill/>
            <a:ln w="28575">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48" name="Line 72"/>
            <p:cNvSpPr>
              <a:spLocks noChangeShapeType="1"/>
            </p:cNvSpPr>
            <p:nvPr/>
          </p:nvSpPr>
          <p:spPr bwMode="auto">
            <a:xfrm>
              <a:off x="3611" y="1510"/>
              <a:ext cx="0" cy="346"/>
            </a:xfrm>
            <a:prstGeom prst="line">
              <a:avLst/>
            </a:prstGeom>
            <a:noFill/>
            <a:ln w="28575">
              <a:solidFill>
                <a:schemeClr val="tx1"/>
              </a:solidFill>
              <a:round/>
            </a:ln>
          </p:spPr>
          <p:txBody>
            <a:bodyPr wrap="none" anchor="ctr"/>
            <a:lstStyle/>
            <a:p>
              <a:endParaRPr lang="zh-CN" altLang="en-US"/>
            </a:p>
          </p:txBody>
        </p:sp>
        <p:sp>
          <p:nvSpPr>
            <p:cNvPr id="21549" name="Line 73"/>
            <p:cNvSpPr>
              <a:spLocks noChangeShapeType="1"/>
            </p:cNvSpPr>
            <p:nvPr/>
          </p:nvSpPr>
          <p:spPr bwMode="auto">
            <a:xfrm>
              <a:off x="3611" y="972"/>
              <a:ext cx="0" cy="307"/>
            </a:xfrm>
            <a:prstGeom prst="line">
              <a:avLst/>
            </a:prstGeom>
            <a:noFill/>
            <a:ln w="28575">
              <a:solidFill>
                <a:schemeClr val="tx1"/>
              </a:solidFill>
              <a:round/>
            </a:ln>
          </p:spPr>
          <p:txBody>
            <a:bodyPr wrap="none" anchor="ctr"/>
            <a:lstStyle/>
            <a:p>
              <a:endParaRPr lang="zh-CN" altLang="en-US"/>
            </a:p>
          </p:txBody>
        </p:sp>
        <p:sp>
          <p:nvSpPr>
            <p:cNvPr id="21550" name="Rectangle 74"/>
            <p:cNvSpPr>
              <a:spLocks noChangeArrowheads="1"/>
            </p:cNvSpPr>
            <p:nvPr/>
          </p:nvSpPr>
          <p:spPr bwMode="auto">
            <a:xfrm>
              <a:off x="3600" y="1248"/>
              <a:ext cx="486" cy="327"/>
            </a:xfrm>
            <a:prstGeom prst="rect">
              <a:avLst/>
            </a:prstGeom>
            <a:noFill/>
            <a:ln w="9525">
              <a:noFill/>
              <a:miter lim="800000"/>
            </a:ln>
          </p:spPr>
          <p:txBody>
            <a:bodyPr>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U</a:t>
              </a:r>
              <a:r>
                <a:rPr lang="en-US" altLang="zh-CN" b="1" baseline="-25000">
                  <a:solidFill>
                    <a:srgbClr val="CC0000"/>
                  </a:solidFill>
                  <a:latin typeface="Franklin Gothic Book" panose="020B0503020102020204" pitchFamily="34" charset="0"/>
                  <a:ea typeface="华文楷体" panose="02010600040101010101" pitchFamily="2" charset="-122"/>
                </a:rPr>
                <a:t>O</a:t>
              </a:r>
              <a:endParaRPr lang="en-US" altLang="zh-CN" b="1" baseline="-25000">
                <a:solidFill>
                  <a:srgbClr val="CC0000"/>
                </a:solidFill>
                <a:latin typeface="Franklin Gothic Book" panose="020B0503020102020204" pitchFamily="34" charset="0"/>
                <a:ea typeface="华文楷体" panose="02010600040101010101" pitchFamily="2" charset="-122"/>
              </a:endParaRPr>
            </a:p>
          </p:txBody>
        </p:sp>
        <p:sp>
          <p:nvSpPr>
            <p:cNvPr id="21551" name="Text Box 75"/>
            <p:cNvSpPr txBox="1">
              <a:spLocks noChangeArrowheads="1"/>
            </p:cNvSpPr>
            <p:nvPr/>
          </p:nvSpPr>
          <p:spPr bwMode="auto">
            <a:xfrm>
              <a:off x="465" y="1471"/>
              <a:ext cx="116" cy="327"/>
            </a:xfrm>
            <a:prstGeom prst="rect">
              <a:avLst/>
            </a:prstGeom>
            <a:noFill/>
            <a:ln w="9525">
              <a:noFill/>
              <a:miter lim="800000"/>
            </a:ln>
          </p:spPr>
          <p:txBody>
            <a:bodyPr wrap="none">
              <a:spAutoFit/>
            </a:bodyPr>
            <a:lstStyle/>
            <a:p>
              <a:pPr>
                <a:spcBef>
                  <a:spcPct val="50000"/>
                </a:spcBef>
              </a:pPr>
              <a:endParaRPr lang="zh-CN" altLang="zh-CN" sz="2800" b="1">
                <a:solidFill>
                  <a:srgbClr val="FF0000"/>
                </a:solidFill>
                <a:latin typeface="Franklin Gothic Book" panose="020B0503020102020204" pitchFamily="34" charset="0"/>
                <a:ea typeface="华文楷体" panose="02010600040101010101" pitchFamily="2" charset="-122"/>
              </a:endParaRPr>
            </a:p>
          </p:txBody>
        </p:sp>
        <p:sp>
          <p:nvSpPr>
            <p:cNvPr id="21552" name="Line 76"/>
            <p:cNvSpPr>
              <a:spLocks noChangeShapeType="1"/>
            </p:cNvSpPr>
            <p:nvPr/>
          </p:nvSpPr>
          <p:spPr bwMode="auto">
            <a:xfrm flipH="1" flipV="1">
              <a:off x="2643" y="972"/>
              <a:ext cx="968" cy="0"/>
            </a:xfrm>
            <a:prstGeom prst="line">
              <a:avLst/>
            </a:prstGeom>
            <a:noFill/>
            <a:ln w="28575">
              <a:solidFill>
                <a:schemeClr val="tx1"/>
              </a:solidFill>
              <a:round/>
            </a:ln>
          </p:spPr>
          <p:txBody>
            <a:bodyPr wrap="none" anchor="ctr"/>
            <a:lstStyle/>
            <a:p>
              <a:endParaRPr lang="zh-CN" altLang="en-US"/>
            </a:p>
          </p:txBody>
        </p:sp>
        <p:sp>
          <p:nvSpPr>
            <p:cNvPr id="21553" name="Rectangle 77"/>
            <p:cNvSpPr>
              <a:spLocks noChangeArrowheads="1"/>
            </p:cNvSpPr>
            <p:nvPr/>
          </p:nvSpPr>
          <p:spPr bwMode="auto">
            <a:xfrm>
              <a:off x="3632" y="1008"/>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1554" name="Rectangle 78"/>
            <p:cNvSpPr>
              <a:spLocks noChangeArrowheads="1"/>
            </p:cNvSpPr>
            <p:nvPr/>
          </p:nvSpPr>
          <p:spPr bwMode="auto">
            <a:xfrm>
              <a:off x="3660" y="1497"/>
              <a:ext cx="228"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1555" name="Text Box 79"/>
            <p:cNvSpPr txBox="1">
              <a:spLocks noChangeArrowheads="1"/>
            </p:cNvSpPr>
            <p:nvPr/>
          </p:nvSpPr>
          <p:spPr bwMode="auto">
            <a:xfrm>
              <a:off x="580" y="1125"/>
              <a:ext cx="116" cy="327"/>
            </a:xfrm>
            <a:prstGeom prst="rect">
              <a:avLst/>
            </a:prstGeom>
            <a:noFill/>
            <a:ln w="9525">
              <a:noFill/>
              <a:miter lim="800000"/>
            </a:ln>
          </p:spPr>
          <p:txBody>
            <a:bodyPr wrap="none">
              <a:spAutoFit/>
            </a:bodyPr>
            <a:lstStyle/>
            <a:p>
              <a:pPr>
                <a:spcBef>
                  <a:spcPct val="50000"/>
                </a:spcBef>
              </a:pPr>
              <a:endParaRPr lang="zh-CN" altLang="zh-CN" sz="2800" b="1">
                <a:solidFill>
                  <a:srgbClr val="FF0000"/>
                </a:solidFill>
                <a:latin typeface="Franklin Gothic Book" panose="020B0503020102020204" pitchFamily="34" charset="0"/>
                <a:ea typeface="华文楷体" panose="02010600040101010101" pitchFamily="2" charset="-122"/>
              </a:endParaRPr>
            </a:p>
          </p:txBody>
        </p:sp>
        <p:sp>
          <p:nvSpPr>
            <p:cNvPr id="21556" name="Rectangle 80"/>
            <p:cNvSpPr>
              <a:spLocks noChangeArrowheads="1"/>
            </p:cNvSpPr>
            <p:nvPr/>
          </p:nvSpPr>
          <p:spPr bwMode="auto">
            <a:xfrm>
              <a:off x="571" y="933"/>
              <a:ext cx="244"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1557" name="Rectangle 81"/>
            <p:cNvSpPr>
              <a:spLocks noChangeArrowheads="1"/>
            </p:cNvSpPr>
            <p:nvPr/>
          </p:nvSpPr>
          <p:spPr bwMode="auto">
            <a:xfrm>
              <a:off x="582" y="1394"/>
              <a:ext cx="228" cy="327"/>
            </a:xfrm>
            <a:prstGeom prst="rect">
              <a:avLst/>
            </a:prstGeom>
            <a:noFill/>
            <a:ln w="9525">
              <a:noFill/>
              <a:miter lim="800000"/>
            </a:ln>
          </p:spPr>
          <p:txBody>
            <a:bodyPr wrap="none">
              <a:spAutoFit/>
            </a:bodyPr>
            <a:lstStyle/>
            <a:p>
              <a:pPr algn="ct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21558" name="Rectangle 82"/>
            <p:cNvSpPr>
              <a:spLocks noChangeArrowheads="1"/>
            </p:cNvSpPr>
            <p:nvPr/>
          </p:nvSpPr>
          <p:spPr bwMode="auto">
            <a:xfrm>
              <a:off x="570" y="1139"/>
              <a:ext cx="241" cy="327"/>
            </a:xfrm>
            <a:prstGeom prst="rect">
              <a:avLst/>
            </a:prstGeom>
            <a:noFill/>
            <a:ln w="9525">
              <a:noFill/>
              <a:miter lim="800000"/>
            </a:ln>
          </p:spPr>
          <p:txBody>
            <a:bodyPr wrap="none" anchor="ctr">
              <a:spAutoFit/>
            </a:bodyPr>
            <a:lstStyle/>
            <a:p>
              <a:pPr algn="ctr">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u</a:t>
              </a:r>
              <a:endParaRPr lang="en-US" altLang="zh-CN" sz="2800" b="1" i="1" baseline="-25000">
                <a:solidFill>
                  <a:srgbClr val="FF0000"/>
                </a:solidFill>
                <a:latin typeface="Franklin Gothic Book" panose="020B0503020102020204" pitchFamily="34" charset="0"/>
                <a:ea typeface="华文楷体" panose="02010600040101010101" pitchFamily="2" charset="-122"/>
              </a:endParaRPr>
            </a:p>
          </p:txBody>
        </p:sp>
        <p:sp>
          <p:nvSpPr>
            <p:cNvPr id="21559" name="Rectangle 83"/>
            <p:cNvSpPr>
              <a:spLocks noChangeArrowheads="1"/>
            </p:cNvSpPr>
            <p:nvPr/>
          </p:nvSpPr>
          <p:spPr bwMode="auto">
            <a:xfrm>
              <a:off x="2016" y="576"/>
              <a:ext cx="345" cy="327"/>
            </a:xfrm>
            <a:prstGeom prst="rect">
              <a:avLst/>
            </a:prstGeom>
            <a:noFill/>
            <a:ln w="9525">
              <a:noFill/>
              <a:miter lim="800000"/>
            </a:ln>
          </p:spPr>
          <p:txBody>
            <a:bodyPr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R</a:t>
              </a:r>
              <a:endParaRPr lang="en-US" altLang="zh-CN" sz="2800" b="1" i="1">
                <a:latin typeface="Franklin Gothic Book" panose="020B0503020102020204" pitchFamily="34" charset="0"/>
                <a:ea typeface="华文楷体" panose="02010600040101010101" pitchFamily="2" charset="-122"/>
              </a:endParaRPr>
            </a:p>
          </p:txBody>
        </p:sp>
        <p:sp>
          <p:nvSpPr>
            <p:cNvPr id="21560" name="Line 84"/>
            <p:cNvSpPr>
              <a:spLocks noChangeShapeType="1"/>
            </p:cNvSpPr>
            <p:nvPr/>
          </p:nvSpPr>
          <p:spPr bwMode="auto">
            <a:xfrm>
              <a:off x="2112" y="912"/>
              <a:ext cx="269" cy="0"/>
            </a:xfrm>
            <a:prstGeom prst="line">
              <a:avLst/>
            </a:prstGeom>
            <a:noFill/>
            <a:ln w="28575">
              <a:solidFill>
                <a:srgbClr val="FF0000"/>
              </a:solidFill>
              <a:round/>
              <a:tailEnd type="triangle" w="med" len="med"/>
            </a:ln>
          </p:spPr>
          <p:txBody>
            <a:bodyPr wrap="none" anchor="ctr"/>
            <a:lstStyle/>
            <a:p>
              <a:endParaRPr lang="zh-CN" altLang="en-US"/>
            </a:p>
          </p:txBody>
        </p:sp>
        <p:sp>
          <p:nvSpPr>
            <p:cNvPr id="21561" name="Line 85"/>
            <p:cNvSpPr>
              <a:spLocks noChangeShapeType="1"/>
            </p:cNvSpPr>
            <p:nvPr/>
          </p:nvSpPr>
          <p:spPr bwMode="auto">
            <a:xfrm>
              <a:off x="2927" y="972"/>
              <a:ext cx="0" cy="884"/>
            </a:xfrm>
            <a:prstGeom prst="line">
              <a:avLst/>
            </a:prstGeom>
            <a:noFill/>
            <a:ln w="28575">
              <a:solidFill>
                <a:srgbClr val="003399"/>
              </a:solidFill>
              <a:round/>
            </a:ln>
          </p:spPr>
          <p:txBody>
            <a:bodyPr wrap="none" anchor="ctr"/>
            <a:lstStyle/>
            <a:p>
              <a:endParaRPr lang="zh-CN" altLang="en-US"/>
            </a:p>
          </p:txBody>
        </p:sp>
        <p:grpSp>
          <p:nvGrpSpPr>
            <p:cNvPr id="12" name="Group 86"/>
            <p:cNvGrpSpPr/>
            <p:nvPr/>
          </p:nvGrpSpPr>
          <p:grpSpPr bwMode="auto">
            <a:xfrm>
              <a:off x="2850" y="1318"/>
              <a:ext cx="153" cy="115"/>
              <a:chOff x="2850" y="1318"/>
              <a:chExt cx="153" cy="115"/>
            </a:xfrm>
          </p:grpSpPr>
          <p:sp>
            <p:nvSpPr>
              <p:cNvPr id="21571" name="Line 87"/>
              <p:cNvSpPr>
                <a:spLocks noChangeShapeType="1"/>
              </p:cNvSpPr>
              <p:nvPr/>
            </p:nvSpPr>
            <p:spPr bwMode="auto">
              <a:xfrm rot="-5400000">
                <a:off x="2926" y="1242"/>
                <a:ext cx="0" cy="152"/>
              </a:xfrm>
              <a:prstGeom prst="line">
                <a:avLst/>
              </a:prstGeom>
              <a:noFill/>
              <a:ln w="28575">
                <a:solidFill>
                  <a:srgbClr val="003399"/>
                </a:solidFill>
                <a:round/>
              </a:ln>
            </p:spPr>
            <p:txBody>
              <a:bodyPr wrap="none" anchor="ctr"/>
              <a:lstStyle/>
              <a:p>
                <a:endParaRPr lang="zh-CN" altLang="en-US"/>
              </a:p>
            </p:txBody>
          </p:sp>
          <p:sp>
            <p:nvSpPr>
              <p:cNvPr id="21572" name="AutoShape 88"/>
              <p:cNvSpPr>
                <a:spLocks noChangeArrowheads="1"/>
              </p:cNvSpPr>
              <p:nvPr/>
            </p:nvSpPr>
            <p:spPr bwMode="auto">
              <a:xfrm>
                <a:off x="2851" y="1322"/>
                <a:ext cx="152" cy="111"/>
              </a:xfrm>
              <a:prstGeom prst="triangle">
                <a:avLst>
                  <a:gd name="adj" fmla="val 50000"/>
                </a:avLst>
              </a:prstGeom>
              <a:noFill/>
              <a:ln w="28575">
                <a:solidFill>
                  <a:srgbClr val="003399"/>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73" name="Line 89"/>
              <p:cNvSpPr>
                <a:spLocks noChangeShapeType="1"/>
              </p:cNvSpPr>
              <p:nvPr/>
            </p:nvSpPr>
            <p:spPr bwMode="auto">
              <a:xfrm rot="16200000" flipH="1">
                <a:off x="2977" y="1342"/>
                <a:ext cx="48" cy="0"/>
              </a:xfrm>
              <a:prstGeom prst="line">
                <a:avLst/>
              </a:prstGeom>
              <a:noFill/>
              <a:ln w="28575">
                <a:solidFill>
                  <a:srgbClr val="003399"/>
                </a:solidFill>
                <a:round/>
              </a:ln>
            </p:spPr>
            <p:txBody>
              <a:bodyPr wrap="none" anchor="ctr"/>
              <a:lstStyle/>
              <a:p>
                <a:endParaRPr lang="zh-CN" altLang="en-US"/>
              </a:p>
            </p:txBody>
          </p:sp>
        </p:grpSp>
        <p:sp>
          <p:nvSpPr>
            <p:cNvPr id="21563" name="Rectangle 90"/>
            <p:cNvSpPr>
              <a:spLocks noChangeArrowheads="1"/>
            </p:cNvSpPr>
            <p:nvPr/>
          </p:nvSpPr>
          <p:spPr bwMode="auto">
            <a:xfrm>
              <a:off x="2304" y="672"/>
              <a:ext cx="498" cy="327"/>
            </a:xfrm>
            <a:prstGeom prst="rect">
              <a:avLst/>
            </a:prstGeom>
            <a:noFill/>
            <a:ln w="9525">
              <a:noFill/>
              <a:miter lim="800000"/>
            </a:ln>
          </p:spPr>
          <p:txBody>
            <a:bodyPr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R</a:t>
              </a:r>
              <a:endParaRPr lang="en-US" altLang="zh-CN" sz="2800" b="1" i="1" baseline="-25000">
                <a:latin typeface="Franklin Gothic Book" panose="020B0503020102020204" pitchFamily="34" charset="0"/>
                <a:ea typeface="华文楷体" panose="02010600040101010101" pitchFamily="2" charset="-122"/>
              </a:endParaRPr>
            </a:p>
          </p:txBody>
        </p:sp>
        <p:sp>
          <p:nvSpPr>
            <p:cNvPr id="21564" name="Rectangle 91"/>
            <p:cNvSpPr>
              <a:spLocks noChangeArrowheads="1"/>
            </p:cNvSpPr>
            <p:nvPr/>
          </p:nvSpPr>
          <p:spPr bwMode="auto">
            <a:xfrm flipV="1">
              <a:off x="2428" y="933"/>
              <a:ext cx="230" cy="77"/>
            </a:xfrm>
            <a:prstGeom prst="rect">
              <a:avLst/>
            </a:prstGeom>
            <a:noFill/>
            <a:ln w="28575">
              <a:solidFill>
                <a:srgbClr val="003399"/>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65" name="Rectangle 92"/>
            <p:cNvSpPr>
              <a:spLocks noChangeArrowheads="1"/>
            </p:cNvSpPr>
            <p:nvPr/>
          </p:nvSpPr>
          <p:spPr bwMode="auto">
            <a:xfrm>
              <a:off x="2544" y="1200"/>
              <a:ext cx="383" cy="327"/>
            </a:xfrm>
            <a:prstGeom prst="rect">
              <a:avLst/>
            </a:prstGeom>
            <a:noFill/>
            <a:ln w="9525">
              <a:noFill/>
              <a:miter lim="800000"/>
            </a:ln>
          </p:spPr>
          <p:txBody>
            <a:bodyPr>
              <a:spAutoFit/>
            </a:bodyPr>
            <a:lstStyle/>
            <a:p>
              <a:r>
                <a:rPr lang="en-US" altLang="zh-CN" sz="2800" b="1" i="1">
                  <a:latin typeface="Franklin Gothic Book" panose="020B0503020102020204" pitchFamily="34" charset="0"/>
                  <a:ea typeface="华文楷体" panose="02010600040101010101" pitchFamily="2" charset="-122"/>
                </a:rPr>
                <a:t>D</a:t>
              </a:r>
              <a:r>
                <a:rPr lang="en-US" altLang="zh-CN" sz="2800" b="1" baseline="-25000">
                  <a:latin typeface="Franklin Gothic Book" panose="020B0503020102020204" pitchFamily="34" charset="0"/>
                  <a:ea typeface="华文楷体" panose="02010600040101010101" pitchFamily="2" charset="-122"/>
                </a:rPr>
                <a:t>Z</a:t>
              </a:r>
              <a:endParaRPr lang="en-US" altLang="zh-CN" sz="2800" b="1" i="1" baseline="-25000">
                <a:latin typeface="Franklin Gothic Book" panose="020B0503020102020204" pitchFamily="34" charset="0"/>
                <a:ea typeface="华文楷体" panose="02010600040101010101" pitchFamily="2" charset="-122"/>
              </a:endParaRPr>
            </a:p>
          </p:txBody>
        </p:sp>
        <p:sp>
          <p:nvSpPr>
            <p:cNvPr id="21566" name="Rectangle 93"/>
            <p:cNvSpPr>
              <a:spLocks noChangeArrowheads="1"/>
            </p:cNvSpPr>
            <p:nvPr/>
          </p:nvSpPr>
          <p:spPr bwMode="auto">
            <a:xfrm>
              <a:off x="2991" y="1027"/>
              <a:ext cx="116" cy="240"/>
            </a:xfrm>
            <a:prstGeom prst="rect">
              <a:avLst/>
            </a:prstGeom>
            <a:noFill/>
            <a:ln w="9525">
              <a:noFill/>
              <a:miter lim="800000"/>
            </a:ln>
          </p:spPr>
          <p:txBody>
            <a:bodyPr wrap="none">
              <a:spAutoFit/>
            </a:bodyPr>
            <a:lstStyle/>
            <a:p>
              <a:pPr>
                <a:spcBef>
                  <a:spcPct val="50000"/>
                </a:spcBef>
              </a:pPr>
              <a:endParaRPr lang="zh-CN" altLang="zh-CN" sz="2800" b="1" i="1" baseline="-25000">
                <a:latin typeface="Franklin Gothic Book" panose="020B0503020102020204" pitchFamily="34" charset="0"/>
                <a:ea typeface="华文楷体" panose="02010600040101010101" pitchFamily="2" charset="-122"/>
              </a:endParaRPr>
            </a:p>
          </p:txBody>
        </p:sp>
        <p:sp>
          <p:nvSpPr>
            <p:cNvPr id="21567" name="Line 94"/>
            <p:cNvSpPr>
              <a:spLocks noChangeShapeType="1"/>
            </p:cNvSpPr>
            <p:nvPr/>
          </p:nvSpPr>
          <p:spPr bwMode="auto">
            <a:xfrm rot="5400000">
              <a:off x="2851" y="1145"/>
              <a:ext cx="269" cy="0"/>
            </a:xfrm>
            <a:prstGeom prst="line">
              <a:avLst/>
            </a:prstGeom>
            <a:noFill/>
            <a:ln w="28575">
              <a:solidFill>
                <a:srgbClr val="FF0000"/>
              </a:solidFill>
              <a:round/>
              <a:tailEnd type="triangle" w="med" len="med"/>
            </a:ln>
          </p:spPr>
          <p:txBody>
            <a:bodyPr wrap="none" anchor="ctr"/>
            <a:lstStyle/>
            <a:p>
              <a:endParaRPr lang="zh-CN" altLang="en-US"/>
            </a:p>
          </p:txBody>
        </p:sp>
        <p:sp>
          <p:nvSpPr>
            <p:cNvPr id="21568" name="Rectangle 95"/>
            <p:cNvSpPr>
              <a:spLocks noChangeArrowheads="1"/>
            </p:cNvSpPr>
            <p:nvPr/>
          </p:nvSpPr>
          <p:spPr bwMode="auto">
            <a:xfrm>
              <a:off x="2966" y="960"/>
              <a:ext cx="346" cy="327"/>
            </a:xfrm>
            <a:prstGeom prst="rect">
              <a:avLst/>
            </a:prstGeom>
            <a:noFill/>
            <a:ln w="9525">
              <a:noFill/>
              <a:miter lim="800000"/>
            </a:ln>
          </p:spPr>
          <p:txBody>
            <a:bodyPr>
              <a:spAutoFit/>
            </a:bodyPr>
            <a:lstStyle/>
            <a:p>
              <a:pPr>
                <a:spcBef>
                  <a:spcPct val="50000"/>
                </a:spcBef>
              </a:pPr>
              <a:r>
                <a:rPr lang="en-US" altLang="zh-CN" sz="2800" b="1" i="1">
                  <a:latin typeface="Franklin Gothic Book" panose="020B0503020102020204" pitchFamily="34" charset="0"/>
                  <a:ea typeface="华文楷体" panose="02010600040101010101" pitchFamily="2" charset="-122"/>
                </a:rPr>
                <a:t>I</a:t>
              </a:r>
              <a:r>
                <a:rPr lang="en-US" altLang="zh-CN" sz="2800" b="1" baseline="-25000">
                  <a:latin typeface="Franklin Gothic Book" panose="020B0503020102020204" pitchFamily="34" charset="0"/>
                  <a:ea typeface="华文楷体" panose="02010600040101010101" pitchFamily="2" charset="-122"/>
                </a:rPr>
                <a:t>z</a:t>
              </a:r>
              <a:endParaRPr lang="en-US" altLang="zh-CN" sz="2800" b="1" i="1" baseline="-25000">
                <a:latin typeface="Franklin Gothic Book" panose="020B0503020102020204" pitchFamily="34" charset="0"/>
                <a:ea typeface="华文楷体" panose="02010600040101010101" pitchFamily="2" charset="-122"/>
              </a:endParaRPr>
            </a:p>
          </p:txBody>
        </p:sp>
        <p:sp>
          <p:nvSpPr>
            <p:cNvPr id="21569" name="Oval 96"/>
            <p:cNvSpPr>
              <a:spLocks noChangeArrowheads="1"/>
            </p:cNvSpPr>
            <p:nvPr/>
          </p:nvSpPr>
          <p:spPr bwMode="auto">
            <a:xfrm>
              <a:off x="672" y="945"/>
              <a:ext cx="54" cy="54"/>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570" name="Oval 97"/>
            <p:cNvSpPr>
              <a:spLocks noChangeArrowheads="1"/>
            </p:cNvSpPr>
            <p:nvPr/>
          </p:nvSpPr>
          <p:spPr bwMode="auto">
            <a:xfrm>
              <a:off x="672" y="1616"/>
              <a:ext cx="54" cy="54"/>
            </a:xfrm>
            <a:prstGeom prst="ellipse">
              <a:avLst/>
            </a:prstGeom>
            <a:no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74850" name="Line 98"/>
          <p:cNvSpPr>
            <a:spLocks noChangeShapeType="1"/>
          </p:cNvSpPr>
          <p:nvPr/>
        </p:nvSpPr>
        <p:spPr bwMode="auto">
          <a:xfrm>
            <a:off x="6761163" y="5562600"/>
            <a:ext cx="1465262" cy="0"/>
          </a:xfrm>
          <a:prstGeom prst="line">
            <a:avLst/>
          </a:prstGeom>
          <a:noFill/>
          <a:ln w="28575">
            <a:solidFill>
              <a:srgbClr val="003399"/>
            </a:solidFill>
            <a:prstDash val="dash"/>
            <a:round/>
          </a:ln>
        </p:spPr>
        <p:txBody>
          <a:bodyPr wrap="none" anchor="ctr"/>
          <a:lstStyle/>
          <a:p>
            <a:endParaRPr lang="zh-CN" altLang="en-US"/>
          </a:p>
        </p:txBody>
      </p:sp>
      <p:sp>
        <p:nvSpPr>
          <p:cNvPr id="74851" name="Line 99"/>
          <p:cNvSpPr>
            <a:spLocks noChangeShapeType="1"/>
          </p:cNvSpPr>
          <p:nvPr/>
        </p:nvSpPr>
        <p:spPr bwMode="auto">
          <a:xfrm flipV="1">
            <a:off x="6746875" y="3962400"/>
            <a:ext cx="0" cy="1576388"/>
          </a:xfrm>
          <a:prstGeom prst="line">
            <a:avLst/>
          </a:prstGeom>
          <a:noFill/>
          <a:ln w="28575">
            <a:solidFill>
              <a:srgbClr val="003399"/>
            </a:solidFill>
            <a:prstDash val="dash"/>
            <a:round/>
          </a:ln>
        </p:spPr>
        <p:txBody>
          <a:bodyPr wrap="none" anchor="ctr"/>
          <a:lstStyle/>
          <a:p>
            <a:endParaRPr lang="zh-CN" altLang="en-US"/>
          </a:p>
        </p:txBody>
      </p:sp>
      <p:graphicFrame>
        <p:nvGraphicFramePr>
          <p:cNvPr id="21506" name="Object 97"/>
          <p:cNvGraphicFramePr>
            <a:graphicFrameLocks noChangeAspect="1"/>
          </p:cNvGraphicFramePr>
          <p:nvPr/>
        </p:nvGraphicFramePr>
        <p:xfrm>
          <a:off x="8358188" y="4500563"/>
          <a:ext cx="177800" cy="228600"/>
        </p:xfrm>
        <a:graphic>
          <a:graphicData uri="http://schemas.openxmlformats.org/presentationml/2006/ole">
            <mc:AlternateContent xmlns:mc="http://schemas.openxmlformats.org/markup-compatibility/2006">
              <mc:Choice xmlns:v="urn:schemas-microsoft-com:vml" Requires="v">
                <p:oleObj spid="_x0000_s273432" name="Equation" r:id="rId1" imgW="177800" imgH="228600" progId="">
                  <p:embed/>
                </p:oleObj>
              </mc:Choice>
              <mc:Fallback>
                <p:oleObj name="Equation" r:id="rId1" imgW="177800" imgH="228600" progId="">
                  <p:embed/>
                  <p:pic>
                    <p:nvPicPr>
                      <p:cNvPr id="0" name="Object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8188" y="4500563"/>
                        <a:ext cx="177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 name="Object 98"/>
          <p:cNvGraphicFramePr>
            <a:graphicFrameLocks noChangeAspect="1"/>
          </p:cNvGraphicFramePr>
          <p:nvPr/>
        </p:nvGraphicFramePr>
        <p:xfrm>
          <a:off x="8286750" y="5500688"/>
          <a:ext cx="254000" cy="228600"/>
        </p:xfrm>
        <a:graphic>
          <a:graphicData uri="http://schemas.openxmlformats.org/presentationml/2006/ole">
            <mc:AlternateContent xmlns:mc="http://schemas.openxmlformats.org/markup-compatibility/2006">
              <mc:Choice xmlns:v="urn:schemas-microsoft-com:vml" Requires="v">
                <p:oleObj spid="_x0000_s273433" name="Equation" r:id="rId3" imgW="254000" imgH="228600" progId="">
                  <p:embed/>
                </p:oleObj>
              </mc:Choice>
              <mc:Fallback>
                <p:oleObj name="Equation" r:id="rId3" imgW="254000" imgH="228600" progId="">
                  <p:embed/>
                  <p:pic>
                    <p:nvPicPr>
                      <p:cNvPr id="0" name="Object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0" y="5500688"/>
                        <a:ext cx="254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773"/>
                                        </p:tgtEl>
                                        <p:attrNameLst>
                                          <p:attrName>style.visibility</p:attrName>
                                        </p:attrNameLst>
                                      </p:cBhvr>
                                      <p:to>
                                        <p:strVal val="visible"/>
                                      </p:to>
                                    </p:set>
                                    <p:animEffect transition="in" filter="box(out)">
                                      <p:cBhvr>
                                        <p:cTn id="7" dur="500"/>
                                        <p:tgtEl>
                                          <p:spTgt spid="747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72"/>
                                        </p:tgtEl>
                                        <p:attrNameLst>
                                          <p:attrName>style.visibility</p:attrName>
                                        </p:attrNameLst>
                                      </p:cBhvr>
                                      <p:to>
                                        <p:strVal val="visible"/>
                                      </p:to>
                                    </p:set>
                                    <p:animEffect transition="in" filter="wipe(left)">
                                      <p:cBhvr>
                                        <p:cTn id="12" dur="500"/>
                                        <p:tgtEl>
                                          <p:spTgt spid="747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4851"/>
                                        </p:tgtEl>
                                        <p:attrNameLst>
                                          <p:attrName>style.visibility</p:attrName>
                                        </p:attrNameLst>
                                      </p:cBhvr>
                                      <p:to>
                                        <p:strVal val="visible"/>
                                      </p:to>
                                    </p:set>
                                    <p:animEffect transition="in" filter="wipe(up)">
                                      <p:cBhvr>
                                        <p:cTn id="17" dur="500"/>
                                        <p:tgtEl>
                                          <p:spTgt spid="7485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4850"/>
                                        </p:tgtEl>
                                        <p:attrNameLst>
                                          <p:attrName>style.visibility</p:attrName>
                                        </p:attrNameLst>
                                      </p:cBhvr>
                                      <p:to>
                                        <p:strVal val="visible"/>
                                      </p:to>
                                    </p:set>
                                    <p:animEffect transition="in" filter="wipe(left)">
                                      <p:cBhvr>
                                        <p:cTn id="21" dur="500"/>
                                        <p:tgtEl>
                                          <p:spTgt spid="748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4777"/>
                                        </p:tgtEl>
                                        <p:attrNameLst>
                                          <p:attrName>style.visibility</p:attrName>
                                        </p:attrNameLst>
                                      </p:cBhvr>
                                      <p:to>
                                        <p:strVal val="visible"/>
                                      </p:to>
                                    </p:set>
                                    <p:animEffect transition="in" filter="wipe(left)">
                                      <p:cBhvr>
                                        <p:cTn id="26" dur="500"/>
                                        <p:tgtEl>
                                          <p:spTgt spid="7477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4778"/>
                                        </p:tgtEl>
                                        <p:attrNameLst>
                                          <p:attrName>style.visibility</p:attrName>
                                        </p:attrNameLst>
                                      </p:cBhvr>
                                      <p:to>
                                        <p:strVal val="visible"/>
                                      </p:to>
                                    </p:set>
                                    <p:animEffect transition="in" filter="wipe(left)">
                                      <p:cBhvr>
                                        <p:cTn id="31" dur="500"/>
                                        <p:tgtEl>
                                          <p:spTgt spid="7477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strips(downLeft)">
                                      <p:cBhvr>
                                        <p:cTn id="36" dur="500"/>
                                        <p:tgtEl>
                                          <p:spTgt spid="6"/>
                                        </p:tgtEl>
                                      </p:cBhvr>
                                    </p:animEffect>
                                  </p:childTnLst>
                                </p:cTn>
                              </p:par>
                            </p:childTnLst>
                          </p:cTn>
                        </p:par>
                        <p:par>
                          <p:cTn id="37" fill="hold">
                            <p:stCondLst>
                              <p:cond delay="500"/>
                            </p:stCondLst>
                            <p:childTnLst>
                              <p:par>
                                <p:cTn id="38" presetID="18" presetClass="entr" presetSubtype="12"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strips(downLeft)">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2" grpId="0" autoUpdateAnimBg="0"/>
      <p:bldP spid="74773" grpId="0" autoUpdateAnimBg="0"/>
      <p:bldP spid="74777" grpId="0" autoUpdateAnimBg="0"/>
      <p:bldP spid="74778" grpId="0" autoUpdateAnimBg="0"/>
      <p:bldP spid="74850" grpId="0" animBg="1"/>
      <p:bldP spid="7485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2"/>
          <p:cNvGraphicFramePr>
            <a:graphicFrameLocks noChangeAspect="1"/>
          </p:cNvGraphicFramePr>
          <p:nvPr/>
        </p:nvGraphicFramePr>
        <p:xfrm>
          <a:off x="990600" y="5075238"/>
          <a:ext cx="4038600" cy="1054100"/>
        </p:xfrm>
        <a:graphic>
          <a:graphicData uri="http://schemas.openxmlformats.org/presentationml/2006/ole">
            <mc:AlternateContent xmlns:mc="http://schemas.openxmlformats.org/markup-compatibility/2006">
              <mc:Choice xmlns:v="urn:schemas-microsoft-com:vml" Requires="v">
                <p:oleObj spid="_x0000_s274478" name="Equation" r:id="rId1" imgW="38100000" imgH="9753600" progId="">
                  <p:embed/>
                </p:oleObj>
              </mc:Choice>
              <mc:Fallback>
                <p:oleObj name="Equation" r:id="rId1" imgW="38100000" imgH="9753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075238"/>
                        <a:ext cx="4038600"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79" name="Rectangle 3"/>
          <p:cNvSpPr>
            <a:spLocks noGrp="1" noChangeArrowheads="1"/>
          </p:cNvSpPr>
          <p:nvPr>
            <p:ph type="title"/>
          </p:nvPr>
        </p:nvSpPr>
        <p:spPr>
          <a:xfrm>
            <a:off x="762000" y="436563"/>
            <a:ext cx="3657600" cy="609600"/>
          </a:xfrm>
        </p:spPr>
        <p:txBody>
          <a:bodyPr rtlCol="0" anchor="t">
            <a:normAutofit/>
          </a:bodyPr>
          <a:lstStyle/>
          <a:p>
            <a:pPr eaLnBrk="1" fontAlgn="auto" hangingPunct="1">
              <a:spcAft>
                <a:spcPts val="0"/>
              </a:spcAft>
              <a:defRPr/>
            </a:pPr>
            <a:r>
              <a:rPr lang="en-US" altLang="zh-CN" sz="2800" b="1">
                <a:solidFill>
                  <a:srgbClr val="CC0000"/>
                </a:solidFill>
                <a:effectLst>
                  <a:outerShdw blurRad="38100" dist="38100" dir="2700000" algn="tl">
                    <a:srgbClr val="C0C0C0"/>
                  </a:outerShdw>
                </a:effectLst>
              </a:rPr>
              <a:t>3. </a:t>
            </a:r>
            <a:r>
              <a:rPr lang="zh-CN" altLang="en-US" sz="2800" b="1">
                <a:solidFill>
                  <a:srgbClr val="CC0000"/>
                </a:solidFill>
                <a:effectLst>
                  <a:outerShdw blurRad="38100" dist="38100" dir="2700000" algn="tl">
                    <a:srgbClr val="C0C0C0"/>
                  </a:outerShdw>
                </a:effectLst>
              </a:rPr>
              <a:t>参数的选择</a:t>
            </a:r>
            <a:endParaRPr lang="zh-CN" altLang="en-US" sz="2800" b="1">
              <a:solidFill>
                <a:srgbClr val="CC0000"/>
              </a:solidFill>
              <a:effectLst>
                <a:outerShdw blurRad="38100" dist="38100" dir="2700000" algn="tl">
                  <a:srgbClr val="C0C0C0"/>
                </a:outerShdw>
              </a:effectLst>
            </a:endParaRPr>
          </a:p>
        </p:txBody>
      </p:sp>
      <p:sp>
        <p:nvSpPr>
          <p:cNvPr id="75780" name="Text Box 4"/>
          <p:cNvSpPr txBox="1">
            <a:spLocks noChangeArrowheads="1"/>
          </p:cNvSpPr>
          <p:nvPr/>
        </p:nvSpPr>
        <p:spPr bwMode="auto">
          <a:xfrm>
            <a:off x="673100" y="874713"/>
            <a:ext cx="4356100" cy="1563687"/>
          </a:xfrm>
          <a:prstGeom prst="rect">
            <a:avLst/>
          </a:prstGeom>
          <a:noFill/>
          <a:ln w="38100">
            <a:noFill/>
            <a:miter lim="800000"/>
          </a:ln>
        </p:spPr>
        <p:txBody>
          <a:bodyPr anchor="ctr">
            <a:spAutoFit/>
          </a:bodyPr>
          <a:lstStyle/>
          <a:p>
            <a:pPr>
              <a:lnSpc>
                <a:spcPct val="115000"/>
              </a:lnSpc>
            </a:pPr>
            <a:r>
              <a:rPr lang="en-US" altLang="zh-CN" sz="2800" b="1">
                <a:latin typeface="Franklin Gothic Book" panose="020B0503020102020204" pitchFamily="34" charset="0"/>
                <a:ea typeface="楷体_GB2312" pitchFamily="49" charset="-122"/>
              </a:rPr>
              <a:t>(1) </a:t>
            </a: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Z</a:t>
            </a:r>
            <a:r>
              <a:rPr lang="en-US" altLang="zh-CN" sz="2800" b="1" i="1">
                <a:latin typeface="Franklin Gothic Book" panose="020B0503020102020204" pitchFamily="34" charset="0"/>
                <a:ea typeface="楷体_GB2312" pitchFamily="49" charset="-122"/>
              </a:rPr>
              <a:t> </a:t>
            </a:r>
            <a:r>
              <a:rPr lang="en-US" altLang="zh-CN" sz="2800" b="1">
                <a:latin typeface="Franklin Gothic Book" panose="020B0503020102020204" pitchFamily="34" charset="0"/>
                <a:ea typeface="楷体_GB2312" pitchFamily="49" charset="-122"/>
              </a:rPr>
              <a:t>= </a:t>
            </a:r>
            <a:r>
              <a:rPr lang="en-US" altLang="zh-CN" sz="2800" b="1" i="1">
                <a:latin typeface="Franklin Gothic Book" panose="020B0503020102020204" pitchFamily="34" charset="0"/>
                <a:ea typeface="楷体_GB2312" pitchFamily="49" charset="-122"/>
              </a:rPr>
              <a:t>U</a:t>
            </a:r>
            <a:r>
              <a:rPr lang="en-US" altLang="zh-CN" b="1" baseline="-25000">
                <a:latin typeface="Franklin Gothic Book" panose="020B0503020102020204" pitchFamily="34" charset="0"/>
                <a:ea typeface="楷体_GB2312" pitchFamily="49" charset="-122"/>
              </a:rPr>
              <a:t>O</a:t>
            </a:r>
            <a:endParaRPr lang="en-US" altLang="zh-CN" b="1" baseline="-25000">
              <a:latin typeface="Franklin Gothic Book" panose="020B0503020102020204" pitchFamily="34" charset="0"/>
              <a:ea typeface="楷体_GB2312" pitchFamily="49" charset="-122"/>
            </a:endParaRPr>
          </a:p>
          <a:p>
            <a:pPr>
              <a:lnSpc>
                <a:spcPct val="115000"/>
              </a:lnSpc>
            </a:pPr>
            <a:r>
              <a:rPr lang="en-US" altLang="zh-CN" sz="2800" b="1">
                <a:latin typeface="Franklin Gothic Book" panose="020B0503020102020204" pitchFamily="34" charset="0"/>
                <a:ea typeface="楷体_GB2312" pitchFamily="49" charset="-122"/>
              </a:rPr>
              <a:t>(2) </a:t>
            </a:r>
            <a:r>
              <a:rPr lang="en-US" altLang="zh-CN" sz="2800" b="1" i="1">
                <a:latin typeface="Franklin Gothic Book" panose="020B0503020102020204" pitchFamily="34" charset="0"/>
                <a:ea typeface="楷体_GB2312" pitchFamily="49" charset="-122"/>
              </a:rPr>
              <a:t>I</a:t>
            </a:r>
            <a:r>
              <a:rPr lang="en-US" altLang="zh-CN" sz="2800" b="1" baseline="-25000">
                <a:latin typeface="Franklin Gothic Book" panose="020B0503020102020204" pitchFamily="34" charset="0"/>
                <a:ea typeface="楷体_GB2312" pitchFamily="49" charset="-122"/>
              </a:rPr>
              <a:t>ZM</a:t>
            </a:r>
            <a:r>
              <a:rPr lang="en-US" altLang="zh-CN" sz="2800" b="1" i="1">
                <a:latin typeface="Franklin Gothic Book" panose="020B0503020102020204" pitchFamily="34" charset="0"/>
                <a:ea typeface="楷体_GB2312" pitchFamily="49" charset="-122"/>
              </a:rPr>
              <a:t>= </a:t>
            </a:r>
            <a:r>
              <a:rPr lang="en-US" altLang="zh-CN" sz="2800" b="1">
                <a:latin typeface="Franklin Gothic Book" panose="020B0503020102020204" pitchFamily="34" charset="0"/>
                <a:ea typeface="楷体_GB2312" pitchFamily="49" charset="-122"/>
                <a:sym typeface="Symbol" panose="05050102010706020507" pitchFamily="18" charset="2"/>
              </a:rPr>
              <a:t>(1.5 ~ 3) </a:t>
            </a:r>
            <a:r>
              <a:rPr lang="en-US" altLang="zh-CN" sz="2800" b="1" i="1">
                <a:latin typeface="Franklin Gothic Book" panose="020B0503020102020204" pitchFamily="34" charset="0"/>
                <a:ea typeface="楷体_GB2312" pitchFamily="49" charset="-122"/>
                <a:sym typeface="Symbol" panose="05050102010706020507" pitchFamily="18" charset="2"/>
              </a:rPr>
              <a:t>I</a:t>
            </a:r>
            <a:r>
              <a:rPr lang="en-US" altLang="zh-CN" b="1" i="1" baseline="-25000">
                <a:latin typeface="Franklin Gothic Book" panose="020B0503020102020204" pitchFamily="34" charset="0"/>
                <a:ea typeface="楷体_GB2312" pitchFamily="49" charset="-122"/>
                <a:sym typeface="Symbol" panose="05050102010706020507" pitchFamily="18" charset="2"/>
              </a:rPr>
              <a:t>O</a:t>
            </a:r>
            <a:r>
              <a:rPr lang="en-US" altLang="zh-CN" b="1" baseline="-25000">
                <a:latin typeface="Franklin Gothic Book" panose="020B0503020102020204" pitchFamily="34" charset="0"/>
                <a:ea typeface="楷体_GB2312" pitchFamily="49" charset="-122"/>
                <a:sym typeface="Symbol" panose="05050102010706020507" pitchFamily="18" charset="2"/>
              </a:rPr>
              <a:t>M</a:t>
            </a:r>
            <a:endParaRPr lang="en-US" altLang="zh-CN" b="1" i="1">
              <a:latin typeface="Franklin Gothic Book" panose="020B0503020102020204" pitchFamily="34" charset="0"/>
              <a:ea typeface="楷体_GB2312" pitchFamily="49" charset="-122"/>
              <a:sym typeface="Symbol" panose="05050102010706020507" pitchFamily="18" charset="2"/>
            </a:endParaRPr>
          </a:p>
          <a:p>
            <a:pPr>
              <a:lnSpc>
                <a:spcPct val="115000"/>
              </a:lnSpc>
            </a:pPr>
            <a:r>
              <a:rPr lang="en-US" altLang="zh-CN" sz="2800" b="1">
                <a:latin typeface="Franklin Gothic Book" panose="020B0503020102020204" pitchFamily="34" charset="0"/>
                <a:ea typeface="楷体_GB2312" pitchFamily="49" charset="-122"/>
                <a:sym typeface="Symbol" panose="05050102010706020507" pitchFamily="18" charset="2"/>
              </a:rPr>
              <a:t>(3) </a:t>
            </a:r>
            <a:r>
              <a:rPr lang="en-US" altLang="zh-CN" sz="2800" b="1" i="1">
                <a:latin typeface="Franklin Gothic Book" panose="020B0503020102020204" pitchFamily="34" charset="0"/>
                <a:ea typeface="楷体_GB2312" pitchFamily="49" charset="-122"/>
                <a:sym typeface="Symbol" panose="05050102010706020507" pitchFamily="18" charset="2"/>
              </a:rPr>
              <a:t>U</a:t>
            </a:r>
            <a:r>
              <a:rPr lang="en-US" altLang="zh-CN" sz="2800" b="1" baseline="-25000">
                <a:latin typeface="Franklin Gothic Book" panose="020B0503020102020204" pitchFamily="34" charset="0"/>
                <a:ea typeface="楷体_GB2312" pitchFamily="49" charset="-122"/>
                <a:sym typeface="Symbol" panose="05050102010706020507" pitchFamily="18" charset="2"/>
              </a:rPr>
              <a:t>I</a:t>
            </a:r>
            <a:r>
              <a:rPr lang="en-US" altLang="zh-CN" sz="2800" b="1" i="1">
                <a:latin typeface="Franklin Gothic Book" panose="020B0503020102020204" pitchFamily="34" charset="0"/>
                <a:ea typeface="楷体_GB2312" pitchFamily="49" charset="-122"/>
                <a:sym typeface="Symbol" panose="05050102010706020507" pitchFamily="18" charset="2"/>
              </a:rPr>
              <a:t> </a:t>
            </a:r>
            <a:r>
              <a:rPr lang="en-US" altLang="zh-CN" sz="2800" b="1">
                <a:latin typeface="Franklin Gothic Book" panose="020B0503020102020204" pitchFamily="34" charset="0"/>
                <a:ea typeface="楷体_GB2312" pitchFamily="49" charset="-122"/>
                <a:sym typeface="Symbol" panose="05050102010706020507" pitchFamily="18" charset="2"/>
              </a:rPr>
              <a:t>= (2 ~ 3) </a:t>
            </a:r>
            <a:r>
              <a:rPr lang="en-US" altLang="zh-CN" sz="2800" b="1" i="1">
                <a:latin typeface="Franklin Gothic Book" panose="020B0503020102020204" pitchFamily="34" charset="0"/>
                <a:ea typeface="楷体_GB2312" pitchFamily="49" charset="-122"/>
                <a:sym typeface="Symbol" panose="05050102010706020507" pitchFamily="18" charset="2"/>
              </a:rPr>
              <a:t>U</a:t>
            </a:r>
            <a:r>
              <a:rPr lang="en-US" altLang="zh-CN" b="1" baseline="-25000">
                <a:latin typeface="Franklin Gothic Book" panose="020B0503020102020204" pitchFamily="34" charset="0"/>
                <a:ea typeface="楷体_GB2312" pitchFamily="49" charset="-122"/>
                <a:sym typeface="Symbol" panose="05050102010706020507" pitchFamily="18" charset="2"/>
              </a:rPr>
              <a:t>O</a:t>
            </a:r>
            <a:endParaRPr lang="en-US" altLang="zh-CN" b="1" baseline="-25000">
              <a:latin typeface="Franklin Gothic Book" panose="020B0503020102020204" pitchFamily="34" charset="0"/>
              <a:ea typeface="楷体_GB2312" pitchFamily="49" charset="-122"/>
              <a:sym typeface="Symbol" panose="05050102010706020507" pitchFamily="18" charset="2"/>
            </a:endParaRPr>
          </a:p>
        </p:txBody>
      </p:sp>
      <p:sp>
        <p:nvSpPr>
          <p:cNvPr id="75781" name="Rectangle 5"/>
          <p:cNvSpPr>
            <a:spLocks noChangeArrowheads="1"/>
          </p:cNvSpPr>
          <p:nvPr/>
        </p:nvSpPr>
        <p:spPr bwMode="auto">
          <a:xfrm>
            <a:off x="684213" y="2452688"/>
            <a:ext cx="777875" cy="519112"/>
          </a:xfrm>
          <a:prstGeom prst="rect">
            <a:avLst/>
          </a:prstGeom>
          <a:noFill/>
          <a:ln w="38100">
            <a:noFill/>
            <a:miter lim="800000"/>
          </a:ln>
        </p:spPr>
        <p:txBody>
          <a:bodyPr wrap="none" anchor="ctr">
            <a:spAutoFit/>
          </a:bodyPr>
          <a:lstStyle/>
          <a:p>
            <a:pPr algn="ctr"/>
            <a:r>
              <a:rPr lang="en-US" altLang="zh-CN" sz="2800" b="1">
                <a:latin typeface="Franklin Gothic Book" panose="020B0503020102020204" pitchFamily="34" charset="0"/>
                <a:ea typeface="楷体_GB2312" pitchFamily="49" charset="-122"/>
                <a:sym typeface="Symbol" panose="05050102010706020507" pitchFamily="18" charset="2"/>
              </a:rPr>
              <a:t>(4)  </a:t>
            </a:r>
            <a:endParaRPr lang="en-US" altLang="zh-CN" sz="2800" b="1">
              <a:latin typeface="Franklin Gothic Book" panose="020B0503020102020204" pitchFamily="34" charset="0"/>
              <a:ea typeface="楷体_GB2312" pitchFamily="49" charset="-122"/>
              <a:sym typeface="Symbol" panose="05050102010706020507" pitchFamily="18" charset="2"/>
            </a:endParaRPr>
          </a:p>
        </p:txBody>
      </p:sp>
      <p:graphicFrame>
        <p:nvGraphicFramePr>
          <p:cNvPr id="75782" name="Object 6"/>
          <p:cNvGraphicFramePr>
            <a:graphicFrameLocks noChangeAspect="1"/>
          </p:cNvGraphicFramePr>
          <p:nvPr/>
        </p:nvGraphicFramePr>
        <p:xfrm>
          <a:off x="1524000" y="2551113"/>
          <a:ext cx="2590800" cy="1182687"/>
        </p:xfrm>
        <a:graphic>
          <a:graphicData uri="http://schemas.openxmlformats.org/presentationml/2006/ole">
            <mc:AlternateContent xmlns:mc="http://schemas.openxmlformats.org/markup-compatibility/2006">
              <mc:Choice xmlns:v="urn:schemas-microsoft-com:vml" Requires="v">
                <p:oleObj spid="_x0000_s274479" name="公式" r:id="rId3" imgW="27432000" imgH="11887200" progId="">
                  <p:embed/>
                </p:oleObj>
              </mc:Choice>
              <mc:Fallback>
                <p:oleObj name="公式" r:id="rId3" imgW="27432000" imgH="118872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51113"/>
                        <a:ext cx="2590800" cy="118268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75783" name="Object 7"/>
          <p:cNvGraphicFramePr>
            <a:graphicFrameLocks noChangeAspect="1"/>
          </p:cNvGraphicFramePr>
          <p:nvPr/>
        </p:nvGraphicFramePr>
        <p:xfrm>
          <a:off x="3951288" y="2532063"/>
          <a:ext cx="2373312" cy="1201737"/>
        </p:xfrm>
        <a:graphic>
          <a:graphicData uri="http://schemas.openxmlformats.org/presentationml/2006/ole">
            <mc:AlternateContent xmlns:mc="http://schemas.openxmlformats.org/markup-compatibility/2006">
              <mc:Choice xmlns:v="urn:schemas-microsoft-com:vml" Requires="v">
                <p:oleObj spid="_x0000_s274480" name="公式" r:id="rId5" imgW="23469600" imgH="11887200" progId="">
                  <p:embed/>
                </p:oleObj>
              </mc:Choice>
              <mc:Fallback>
                <p:oleObj name="公式" r:id="rId5" imgW="23469600" imgH="1188720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2532063"/>
                        <a:ext cx="2373312" cy="1201737"/>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75784" name="AutoShape 8" descr="40%"/>
          <p:cNvSpPr>
            <a:spLocks noChangeArrowheads="1"/>
          </p:cNvSpPr>
          <p:nvPr/>
        </p:nvSpPr>
        <p:spPr bwMode="auto">
          <a:xfrm>
            <a:off x="1371600" y="3810000"/>
            <a:ext cx="2209800" cy="990600"/>
          </a:xfrm>
          <a:prstGeom prst="wedgeRoundRectCallout">
            <a:avLst>
              <a:gd name="adj1" fmla="val 1292"/>
              <a:gd name="adj2" fmla="val 103204"/>
              <a:gd name="adj3" fmla="val 16667"/>
            </a:avLst>
          </a:prstGeom>
          <a:pattFill prst="pct40">
            <a:fgClr>
              <a:srgbClr val="00FF00"/>
            </a:fgClr>
            <a:bgClr>
              <a:srgbClr val="FFFFFF"/>
            </a:bgClr>
          </a:pattFill>
          <a:ln w="38100">
            <a:solidFill>
              <a:srgbClr val="FF3300"/>
            </a:solidFill>
            <a:miter lim="800000"/>
          </a:ln>
          <a:effectLst/>
        </p:spPr>
        <p:txBody>
          <a:bodyPr wrap="none" anchor="ctr"/>
          <a:lstStyle/>
          <a:p>
            <a:pPr algn="ctr" fontAlgn="auto">
              <a:spcBef>
                <a:spcPts val="0"/>
              </a:spcBef>
              <a:spcAft>
                <a:spcPts val="0"/>
              </a:spcAft>
              <a:defRPr/>
            </a:pPr>
            <a:r>
              <a:rPr lang="zh-CN" altLang="en-US" sz="2800" b="1">
                <a:solidFill>
                  <a:srgbClr val="003399"/>
                </a:solidFill>
                <a:effectLst>
                  <a:outerShdw blurRad="38100" dist="38100" dir="2700000" algn="tl">
                    <a:srgbClr val="C0C0C0"/>
                  </a:outerShdw>
                </a:effectLst>
                <a:latin typeface="+mn-lt"/>
                <a:ea typeface="+mn-ea"/>
                <a:sym typeface="Symbol" panose="05050102010706020507" pitchFamily="18" charset="2"/>
              </a:rPr>
              <a:t>为保证稳压</a:t>
            </a:r>
            <a:endParaRPr lang="zh-CN" altLang="en-US" sz="2800" b="1">
              <a:solidFill>
                <a:srgbClr val="003399"/>
              </a:solidFill>
              <a:effectLst>
                <a:outerShdw blurRad="38100" dist="38100" dir="2700000" algn="tl">
                  <a:srgbClr val="C0C0C0"/>
                </a:outerShdw>
              </a:effectLst>
              <a:latin typeface="+mn-lt"/>
              <a:ea typeface="+mn-ea"/>
              <a:sym typeface="Symbol" panose="05050102010706020507" pitchFamily="18" charset="2"/>
            </a:endParaRPr>
          </a:p>
          <a:p>
            <a:pPr algn="ctr" fontAlgn="auto">
              <a:spcBef>
                <a:spcPts val="0"/>
              </a:spcBef>
              <a:spcAft>
                <a:spcPts val="0"/>
              </a:spcAft>
              <a:defRPr/>
            </a:pPr>
            <a:r>
              <a:rPr lang="zh-CN" altLang="en-US" sz="2800" b="1">
                <a:solidFill>
                  <a:srgbClr val="003399"/>
                </a:solidFill>
                <a:effectLst>
                  <a:outerShdw blurRad="38100" dist="38100" dir="2700000" algn="tl">
                    <a:srgbClr val="C0C0C0"/>
                  </a:outerShdw>
                </a:effectLst>
                <a:latin typeface="+mn-lt"/>
                <a:ea typeface="+mn-ea"/>
                <a:sym typeface="Symbol" panose="05050102010706020507" pitchFamily="18" charset="2"/>
              </a:rPr>
              <a:t>管安全工作</a:t>
            </a:r>
            <a:endParaRPr lang="zh-CN" altLang="en-US" sz="2800" b="1">
              <a:solidFill>
                <a:srgbClr val="003399"/>
              </a:solidFill>
              <a:effectLst>
                <a:outerShdw blurRad="38100" dist="38100" dir="2700000" algn="tl">
                  <a:srgbClr val="C0C0C0"/>
                </a:outerShdw>
              </a:effectLst>
              <a:latin typeface="+mn-lt"/>
              <a:ea typeface="+mn-ea"/>
              <a:sym typeface="Symbol" panose="05050102010706020507" pitchFamily="18" charset="2"/>
            </a:endParaRPr>
          </a:p>
        </p:txBody>
      </p:sp>
      <p:graphicFrame>
        <p:nvGraphicFramePr>
          <p:cNvPr id="75785" name="Object 9"/>
          <p:cNvGraphicFramePr>
            <a:graphicFrameLocks noChangeAspect="1"/>
          </p:cNvGraphicFramePr>
          <p:nvPr/>
        </p:nvGraphicFramePr>
        <p:xfrm>
          <a:off x="5438775" y="5135563"/>
          <a:ext cx="2867025" cy="1031875"/>
        </p:xfrm>
        <a:graphic>
          <a:graphicData uri="http://schemas.openxmlformats.org/presentationml/2006/ole">
            <mc:AlternateContent xmlns:mc="http://schemas.openxmlformats.org/markup-compatibility/2006">
              <mc:Choice xmlns:v="urn:schemas-microsoft-com:vml" Requires="v">
                <p:oleObj spid="_x0000_s274481" name="Equation" r:id="rId7" imgW="37185600" imgH="10668000" progId="">
                  <p:embed/>
                </p:oleObj>
              </mc:Choice>
              <mc:Fallback>
                <p:oleObj name="Equation" r:id="rId7" imgW="37185600" imgH="10668000" progId="">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8775" y="5135563"/>
                        <a:ext cx="2867025" cy="10318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75786" name="AutoShape 10" descr="40%"/>
          <p:cNvSpPr>
            <a:spLocks noChangeArrowheads="1"/>
          </p:cNvSpPr>
          <p:nvPr/>
        </p:nvSpPr>
        <p:spPr bwMode="auto">
          <a:xfrm>
            <a:off x="5562600" y="3810000"/>
            <a:ext cx="2209800" cy="990600"/>
          </a:xfrm>
          <a:prstGeom prst="wedgeRoundRectCallout">
            <a:avLst>
              <a:gd name="adj1" fmla="val 4528"/>
              <a:gd name="adj2" fmla="val 95514"/>
              <a:gd name="adj3" fmla="val 16667"/>
            </a:avLst>
          </a:prstGeom>
          <a:pattFill prst="pct40">
            <a:fgClr>
              <a:srgbClr val="FFCCCC"/>
            </a:fgClr>
            <a:bgClr>
              <a:srgbClr val="FFFFFF"/>
            </a:bgClr>
          </a:pattFill>
          <a:ln w="38100">
            <a:solidFill>
              <a:srgbClr val="FF3300"/>
            </a:solidFill>
            <a:miter lim="800000"/>
          </a:ln>
          <a:effectLst/>
        </p:spPr>
        <p:txBody>
          <a:bodyPr wrap="none" anchor="ctr"/>
          <a:lstStyle/>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sym typeface="Symbol" panose="05050102010706020507" pitchFamily="18" charset="2"/>
              </a:rPr>
              <a:t>为保证稳压</a:t>
            </a:r>
            <a:endParaRPr lang="zh-CN" altLang="en-US" sz="2800" b="1">
              <a:solidFill>
                <a:srgbClr val="000099"/>
              </a:solidFill>
              <a:effectLst>
                <a:outerShdw blurRad="38100" dist="38100" dir="2700000" algn="tl">
                  <a:srgbClr val="C0C0C0"/>
                </a:outerShdw>
              </a:effectLst>
              <a:latin typeface="+mn-lt"/>
              <a:ea typeface="+mn-ea"/>
              <a:sym typeface="Symbol" panose="05050102010706020507" pitchFamily="18" charset="2"/>
            </a:endParaRPr>
          </a:p>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mn-lt"/>
                <a:ea typeface="+mn-ea"/>
                <a:sym typeface="Symbol" panose="05050102010706020507" pitchFamily="18" charset="2"/>
              </a:rPr>
              <a:t>管正常工作</a:t>
            </a:r>
            <a:endParaRPr lang="zh-CN" altLang="en-US" sz="2800" b="1">
              <a:solidFill>
                <a:srgbClr val="000099"/>
              </a:solidFill>
              <a:effectLst>
                <a:outerShdw blurRad="38100" dist="38100" dir="2700000" algn="tl">
                  <a:srgbClr val="C0C0C0"/>
                </a:outerShdw>
              </a:effectLst>
              <a:latin typeface="+mn-lt"/>
              <a:ea typeface="+mn-ea"/>
              <a:sym typeface="Symbol" panose="05050102010706020507" pitchFamily="18" charset="2"/>
            </a:endParaRPr>
          </a:p>
        </p:txBody>
      </p:sp>
      <p:sp>
        <p:nvSpPr>
          <p:cNvPr id="75787" name="Text Box 11" descr="40%"/>
          <p:cNvSpPr txBox="1">
            <a:spLocks noChangeArrowheads="1"/>
          </p:cNvSpPr>
          <p:nvPr/>
        </p:nvSpPr>
        <p:spPr bwMode="auto">
          <a:xfrm>
            <a:off x="4648200" y="838200"/>
            <a:ext cx="4038600" cy="1373188"/>
          </a:xfrm>
          <a:prstGeom prst="rect">
            <a:avLst/>
          </a:prstGeom>
          <a:noFill/>
          <a:ln w="38100">
            <a:noFill/>
            <a:miter lim="800000"/>
          </a:ln>
          <a:effectLst/>
        </p:spPr>
        <p:txBody>
          <a:bodyPr anchor="ctr">
            <a:spAutoFit/>
          </a:bodyPr>
          <a:lstStyle/>
          <a:p>
            <a:pPr fontAlgn="auto">
              <a:spcBef>
                <a:spcPct val="5000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        </a:t>
            </a:r>
            <a:r>
              <a:rPr lang="zh-CN" altLang="en-US" sz="2800" b="1">
                <a:solidFill>
                  <a:srgbClr val="000099"/>
                </a:solidFill>
                <a:effectLst>
                  <a:outerShdw blurRad="38100" dist="38100" dir="2700000" algn="tl">
                    <a:srgbClr val="C0C0C0"/>
                  </a:outerShdw>
                </a:effectLst>
                <a:latin typeface="+mn-lt"/>
                <a:ea typeface="+mn-ea"/>
              </a:rPr>
              <a:t>适用于输出电压固定、输出电流不大、且负载变动不大的场合。</a:t>
            </a:r>
            <a:endParaRPr lang="zh-CN" altLang="en-US" sz="2800" b="1">
              <a:solidFill>
                <a:srgbClr val="000099"/>
              </a:solidFill>
              <a:effectLst>
                <a:outerShdw blurRad="38100" dist="38100" dir="2700000" algn="tl">
                  <a:srgbClr val="C0C0C0"/>
                </a:outerShdw>
              </a:effectLst>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animEffect transition="in" filter="blinds(vertical)">
                                      <p:cBhvr>
                                        <p:cTn id="7" dur="500"/>
                                        <p:tgtEl>
                                          <p:spTgt spid="757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0">
                                            <p:txEl>
                                              <p:pRg st="1" end="1"/>
                                            </p:txEl>
                                          </p:spTgt>
                                        </p:tgtEl>
                                        <p:attrNameLst>
                                          <p:attrName>style.visibility</p:attrName>
                                        </p:attrNameLst>
                                      </p:cBhvr>
                                      <p:to>
                                        <p:strVal val="visible"/>
                                      </p:to>
                                    </p:set>
                                    <p:animEffect transition="in" filter="blinds(vertical)">
                                      <p:cBhvr>
                                        <p:cTn id="12" dur="500"/>
                                        <p:tgtEl>
                                          <p:spTgt spid="757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0">
                                            <p:txEl>
                                              <p:pRg st="2" end="2"/>
                                            </p:txEl>
                                          </p:spTgt>
                                        </p:tgtEl>
                                        <p:attrNameLst>
                                          <p:attrName>style.visibility</p:attrName>
                                        </p:attrNameLst>
                                      </p:cBhvr>
                                      <p:to>
                                        <p:strVal val="visible"/>
                                      </p:to>
                                    </p:set>
                                    <p:animEffect transition="in" filter="blinds(vertical)">
                                      <p:cBhvr>
                                        <p:cTn id="17" dur="500"/>
                                        <p:tgtEl>
                                          <p:spTgt spid="757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81"/>
                                        </p:tgtEl>
                                        <p:attrNameLst>
                                          <p:attrName>style.visibility</p:attrName>
                                        </p:attrNameLst>
                                      </p:cBhvr>
                                      <p:to>
                                        <p:strVal val="visible"/>
                                      </p:to>
                                    </p:set>
                                    <p:animEffect transition="in" filter="wipe(left)">
                                      <p:cBhvr>
                                        <p:cTn id="22" dur="500"/>
                                        <p:tgtEl>
                                          <p:spTgt spid="7578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5778"/>
                                        </p:tgtEl>
                                        <p:attrNameLst>
                                          <p:attrName>style.visibility</p:attrName>
                                        </p:attrNameLst>
                                      </p:cBhvr>
                                      <p:to>
                                        <p:strVal val="visible"/>
                                      </p:to>
                                    </p:set>
                                    <p:animEffect transition="in" filter="wipe(left)">
                                      <p:cBhvr>
                                        <p:cTn id="26" dur="500"/>
                                        <p:tgtEl>
                                          <p:spTgt spid="75778"/>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75784"/>
                                        </p:tgtEl>
                                        <p:attrNameLst>
                                          <p:attrName>style.visibility</p:attrName>
                                        </p:attrNameLst>
                                      </p:cBhvr>
                                      <p:to>
                                        <p:strVal val="visible"/>
                                      </p:to>
                                    </p:set>
                                    <p:animEffect transition="in" filter="wipe(up)">
                                      <p:cBhvr>
                                        <p:cTn id="30" dur="500"/>
                                        <p:tgtEl>
                                          <p:spTgt spid="7578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5782"/>
                                        </p:tgtEl>
                                        <p:attrNameLst>
                                          <p:attrName>style.visibility</p:attrName>
                                        </p:attrNameLst>
                                      </p:cBhvr>
                                      <p:to>
                                        <p:strVal val="visible"/>
                                      </p:to>
                                    </p:set>
                                    <p:animEffect transition="in" filter="wipe(left)">
                                      <p:cBhvr>
                                        <p:cTn id="35" dur="500"/>
                                        <p:tgtEl>
                                          <p:spTgt spid="7578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5785"/>
                                        </p:tgtEl>
                                        <p:attrNameLst>
                                          <p:attrName>style.visibility</p:attrName>
                                        </p:attrNameLst>
                                      </p:cBhvr>
                                      <p:to>
                                        <p:strVal val="visible"/>
                                      </p:to>
                                    </p:set>
                                    <p:animEffect transition="in" filter="wipe(left)">
                                      <p:cBhvr>
                                        <p:cTn id="40" dur="500"/>
                                        <p:tgtEl>
                                          <p:spTgt spid="75785"/>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75786"/>
                                        </p:tgtEl>
                                        <p:attrNameLst>
                                          <p:attrName>style.visibility</p:attrName>
                                        </p:attrNameLst>
                                      </p:cBhvr>
                                      <p:to>
                                        <p:strVal val="visible"/>
                                      </p:to>
                                    </p:set>
                                    <p:animEffect transition="in" filter="wipe(up)">
                                      <p:cBhvr>
                                        <p:cTn id="44" dur="500"/>
                                        <p:tgtEl>
                                          <p:spTgt spid="7578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5783"/>
                                        </p:tgtEl>
                                        <p:attrNameLst>
                                          <p:attrName>style.visibility</p:attrName>
                                        </p:attrNameLst>
                                      </p:cBhvr>
                                      <p:to>
                                        <p:strVal val="visible"/>
                                      </p:to>
                                    </p:set>
                                    <p:animEffect transition="in" filter="wipe(left)">
                                      <p:cBhvr>
                                        <p:cTn id="49" dur="500"/>
                                        <p:tgtEl>
                                          <p:spTgt spid="7578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75787"/>
                                        </p:tgtEl>
                                        <p:attrNameLst>
                                          <p:attrName>style.visibility</p:attrName>
                                        </p:attrNameLst>
                                      </p:cBhvr>
                                      <p:to>
                                        <p:strVal val="visible"/>
                                      </p:to>
                                    </p:set>
                                    <p:animEffect transition="in" filter="blinds(horizontal)">
                                      <p:cBhvr>
                                        <p:cTn id="54"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utoUpdateAnimBg="0" build="p"/>
      <p:bldP spid="75781" grpId="0" autoUpdateAnimBg="0"/>
      <p:bldP spid="75784" grpId="0" animBg="1" autoUpdateAnimBg="0"/>
      <p:bldP spid="75786" grpId="0" animBg="1" autoUpdateAnimBg="0"/>
      <p:bldP spid="75787"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690563" y="1828800"/>
            <a:ext cx="8001000" cy="1501775"/>
          </a:xfrm>
          <a:prstGeom prst="rect">
            <a:avLst/>
          </a:prstGeom>
          <a:noFill/>
          <a:ln w="9525" cap="sq">
            <a:noFill/>
            <a:miter lim="800000"/>
          </a:ln>
          <a:effectLst/>
        </p:spPr>
        <p:txBody>
          <a:bodyPr>
            <a:spAutoFit/>
          </a:bodyPr>
          <a:lstStyle/>
          <a:p>
            <a:pPr marL="457200" indent="-457200" fontAlgn="auto">
              <a:lnSpc>
                <a:spcPct val="11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1.  </a:t>
            </a:r>
            <a:r>
              <a:rPr lang="zh-CN" altLang="en-US" sz="2800" b="1">
                <a:effectLst>
                  <a:outerShdw blurRad="38100" dist="38100" dir="2700000" algn="tl">
                    <a:srgbClr val="C0C0C0"/>
                  </a:outerShdw>
                </a:effectLst>
                <a:latin typeface="" pitchFamily="18" charset="0"/>
                <a:ea typeface="+mn-ea"/>
              </a:rPr>
              <a:t>掌握基本门电路的逻辑功能、逻辑符号、真值表和逻辑表达式。了解 </a:t>
            </a:r>
            <a:r>
              <a:rPr lang="en-US" altLang="zh-CN" sz="2800" b="1">
                <a:effectLst>
                  <a:outerShdw blurRad="38100" dist="38100" dir="2700000" algn="tl">
                    <a:srgbClr val="C0C0C0"/>
                  </a:outerShdw>
                </a:effectLst>
                <a:latin typeface="" pitchFamily="18" charset="0"/>
                <a:ea typeface="+mn-ea"/>
              </a:rPr>
              <a:t>TTL</a:t>
            </a:r>
            <a:r>
              <a:rPr lang="zh-CN" altLang="en-US" sz="2800" b="1">
                <a:effectLst>
                  <a:outerShdw blurRad="38100" dist="38100" dir="2700000" algn="tl">
                    <a:srgbClr val="C0C0C0"/>
                  </a:outerShdw>
                </a:effectLst>
                <a:latin typeface="" pitchFamily="18" charset="0"/>
                <a:ea typeface="+mn-ea"/>
              </a:rPr>
              <a:t>门电路、</a:t>
            </a:r>
            <a:r>
              <a:rPr lang="en-US" altLang="zh-CN" sz="2800" b="1">
                <a:effectLst>
                  <a:outerShdw blurRad="38100" dist="38100" dir="2700000" algn="tl">
                    <a:srgbClr val="C0C0C0"/>
                  </a:outerShdw>
                </a:effectLst>
                <a:latin typeface="" pitchFamily="18" charset="0"/>
                <a:ea typeface="+mn-ea"/>
              </a:rPr>
              <a:t>CMOS</a:t>
            </a:r>
            <a:r>
              <a:rPr lang="zh-CN" altLang="en-US" sz="2800" b="1">
                <a:effectLst>
                  <a:outerShdw blurRad="38100" dist="38100" dir="2700000" algn="tl">
                    <a:srgbClr val="C0C0C0"/>
                  </a:outerShdw>
                </a:effectLst>
                <a:latin typeface="" pitchFamily="18" charset="0"/>
                <a:ea typeface="+mn-ea"/>
              </a:rPr>
              <a:t>门电路的特点</a:t>
            </a:r>
            <a:r>
              <a:rPr lang="en-US" altLang="zh-CN" sz="2800" b="1">
                <a:effectLst>
                  <a:outerShdw blurRad="38100" dist="38100" dir="2700000" algn="tl">
                    <a:srgbClr val="C0C0C0"/>
                  </a:outerShdw>
                </a:effectLst>
                <a:latin typeface="" pitchFamily="18" charset="0"/>
                <a:ea typeface="+mn-ea"/>
              </a:rPr>
              <a:t>;</a:t>
            </a:r>
            <a:endParaRPr lang="en-US" altLang="zh-CN" sz="2800" b="1">
              <a:effectLst>
                <a:outerShdw blurRad="38100" dist="38100" dir="2700000" algn="tl">
                  <a:srgbClr val="C0C0C0"/>
                </a:outerShdw>
              </a:effectLst>
              <a:latin typeface="" pitchFamily="18" charset="0"/>
              <a:ea typeface="+mn-ea"/>
            </a:endParaRPr>
          </a:p>
        </p:txBody>
      </p:sp>
      <p:sp>
        <p:nvSpPr>
          <p:cNvPr id="95235" name="Text Box 3"/>
          <p:cNvSpPr txBox="1">
            <a:spLocks noChangeArrowheads="1"/>
          </p:cNvSpPr>
          <p:nvPr/>
        </p:nvSpPr>
        <p:spPr bwMode="auto">
          <a:xfrm>
            <a:off x="690563" y="3733800"/>
            <a:ext cx="6553200" cy="604838"/>
          </a:xfrm>
          <a:prstGeom prst="rect">
            <a:avLst/>
          </a:prstGeom>
          <a:noFill/>
          <a:ln w="9525" cap="sq">
            <a:noFill/>
            <a:miter lim="800000"/>
          </a:ln>
          <a:effectLst/>
        </p:spPr>
        <p:txBody>
          <a:bodyPr>
            <a:spAutoFit/>
          </a:bodyPr>
          <a:lstStyle/>
          <a:p>
            <a:pPr fontAlgn="auto">
              <a:lnSpc>
                <a:spcPct val="12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3.  </a:t>
            </a:r>
            <a:r>
              <a:rPr lang="zh-CN" altLang="en-US" sz="2800" b="1">
                <a:effectLst>
                  <a:outerShdw blurRad="38100" dist="38100" dir="2700000" algn="tl">
                    <a:srgbClr val="C0C0C0"/>
                  </a:outerShdw>
                </a:effectLst>
                <a:latin typeface="" pitchFamily="18" charset="0"/>
                <a:ea typeface="+mn-ea"/>
              </a:rPr>
              <a:t>会分析和设计简单的组合逻辑电路</a:t>
            </a:r>
            <a:r>
              <a:rPr lang="en-US" altLang="zh-CN" sz="2800" b="1">
                <a:effectLst>
                  <a:outerShdw blurRad="38100" dist="38100" dir="2700000" algn="tl">
                    <a:srgbClr val="C0C0C0"/>
                  </a:outerShdw>
                </a:effectLst>
                <a:latin typeface="" pitchFamily="18" charset="0"/>
                <a:ea typeface="+mn-ea"/>
              </a:rPr>
              <a:t>;</a:t>
            </a:r>
            <a:endParaRPr lang="en-US" altLang="zh-CN" sz="2800" b="1">
              <a:effectLst>
                <a:outerShdw blurRad="38100" dist="38100" dir="2700000" algn="tl">
                  <a:srgbClr val="C0C0C0"/>
                </a:outerShdw>
              </a:effectLst>
              <a:latin typeface="" pitchFamily="18" charset="0"/>
              <a:ea typeface="+mn-ea"/>
            </a:endParaRPr>
          </a:p>
        </p:txBody>
      </p:sp>
      <p:sp>
        <p:nvSpPr>
          <p:cNvPr id="95236" name="Text Box 4"/>
          <p:cNvSpPr txBox="1">
            <a:spLocks noChangeArrowheads="1"/>
          </p:cNvSpPr>
          <p:nvPr/>
        </p:nvSpPr>
        <p:spPr bwMode="auto">
          <a:xfrm>
            <a:off x="690563" y="4267200"/>
            <a:ext cx="8229600" cy="1117600"/>
          </a:xfrm>
          <a:prstGeom prst="rect">
            <a:avLst/>
          </a:prstGeom>
          <a:noFill/>
          <a:ln w="9525" cap="sq">
            <a:noFill/>
            <a:miter lim="800000"/>
          </a:ln>
          <a:effectLst/>
        </p:spPr>
        <p:txBody>
          <a:bodyPr>
            <a:spAutoFit/>
          </a:bodyPr>
          <a:lstStyle/>
          <a:p>
            <a:pPr marL="457200" indent="-457200" fontAlgn="auto">
              <a:lnSpc>
                <a:spcPct val="110000"/>
              </a:lnSpc>
              <a:spcBef>
                <a:spcPct val="20000"/>
              </a:spcBef>
              <a:spcAft>
                <a:spcPts val="0"/>
              </a:spcAft>
              <a:buFontTx/>
              <a:buAutoNum type="arabicPeriod" startAt="4"/>
              <a:defRPr/>
            </a:pPr>
            <a:r>
              <a:rPr lang="zh-CN" altLang="en-US" sz="2800" b="1">
                <a:effectLst>
                  <a:outerShdw blurRad="38100" dist="38100" dir="2700000" algn="tl">
                    <a:srgbClr val="C0C0C0"/>
                  </a:outerShdw>
                </a:effectLst>
                <a:latin typeface="" pitchFamily="18" charset="0"/>
                <a:ea typeface="+mn-ea"/>
              </a:rPr>
              <a:t>理解加法器、编码器、译码器等常用组合逻辑</a:t>
            </a:r>
            <a:endParaRPr lang="zh-CN" altLang="en-US" sz="2800" b="1">
              <a:effectLst>
                <a:outerShdw blurRad="38100" dist="38100" dir="2700000" algn="tl">
                  <a:srgbClr val="C0C0C0"/>
                </a:outerShdw>
              </a:effectLst>
              <a:latin typeface="" pitchFamily="18" charset="0"/>
              <a:ea typeface="+mn-ea"/>
            </a:endParaRPr>
          </a:p>
          <a:p>
            <a:pPr marL="457200" indent="-457200" fontAlgn="auto">
              <a:lnSpc>
                <a:spcPct val="110000"/>
              </a:lnSpc>
              <a:spcBef>
                <a:spcPct val="20000"/>
              </a:spcBef>
              <a:spcAft>
                <a:spcPts val="0"/>
              </a:spcAft>
              <a:defRPr/>
            </a:pPr>
            <a:r>
              <a:rPr lang="zh-CN" altLang="en-US" sz="2800" b="1">
                <a:effectLst>
                  <a:outerShdw blurRad="38100" dist="38100" dir="2700000" algn="tl">
                    <a:srgbClr val="C0C0C0"/>
                  </a:outerShdw>
                </a:effectLst>
                <a:latin typeface="" pitchFamily="18" charset="0"/>
                <a:ea typeface="+mn-ea"/>
              </a:rPr>
              <a:t>     电路的工作原理和功能</a:t>
            </a:r>
            <a:r>
              <a:rPr lang="en-US" altLang="zh-CN" sz="2800" b="1">
                <a:effectLst>
                  <a:outerShdw blurRad="38100" dist="38100" dir="2700000" algn="tl">
                    <a:srgbClr val="C0C0C0"/>
                  </a:outerShdw>
                </a:effectLst>
                <a:latin typeface="" pitchFamily="18" charset="0"/>
                <a:ea typeface="+mn-ea"/>
              </a:rPr>
              <a:t>;</a:t>
            </a:r>
            <a:endParaRPr lang="en-US" altLang="zh-CN" sz="2800" b="1">
              <a:effectLst>
                <a:outerShdw blurRad="38100" dist="38100" dir="2700000" algn="tl">
                  <a:srgbClr val="C0C0C0"/>
                </a:outerShdw>
              </a:effectLst>
              <a:latin typeface="" pitchFamily="18" charset="0"/>
              <a:ea typeface="+mn-ea"/>
            </a:endParaRPr>
          </a:p>
        </p:txBody>
      </p:sp>
      <p:sp>
        <p:nvSpPr>
          <p:cNvPr id="95237" name="Text Box 5"/>
          <p:cNvSpPr txBox="1">
            <a:spLocks noChangeArrowheads="1"/>
          </p:cNvSpPr>
          <p:nvPr/>
        </p:nvSpPr>
        <p:spPr bwMode="auto">
          <a:xfrm>
            <a:off x="690563" y="5338763"/>
            <a:ext cx="5715000" cy="604837"/>
          </a:xfrm>
          <a:prstGeom prst="rect">
            <a:avLst/>
          </a:prstGeom>
          <a:noFill/>
          <a:ln w="9525" cap="sq">
            <a:noFill/>
            <a:miter lim="800000"/>
          </a:ln>
          <a:effectLst/>
        </p:spPr>
        <p:txBody>
          <a:bodyPr>
            <a:spAutoFit/>
          </a:bodyPr>
          <a:lstStyle/>
          <a:p>
            <a:pPr fontAlgn="auto">
              <a:lnSpc>
                <a:spcPct val="12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5.  </a:t>
            </a:r>
            <a:r>
              <a:rPr lang="zh-CN" altLang="en-US" sz="2800" b="1">
                <a:effectLst>
                  <a:outerShdw blurRad="38100" dist="38100" dir="2700000" algn="tl">
                    <a:srgbClr val="C0C0C0"/>
                  </a:outerShdw>
                </a:effectLst>
                <a:latin typeface="" pitchFamily="18" charset="0"/>
                <a:ea typeface="+mn-ea"/>
              </a:rPr>
              <a:t>学会数字集成电路的使用方法。</a:t>
            </a:r>
            <a:endParaRPr lang="zh-CN" altLang="en-US" sz="2800" b="1">
              <a:effectLst>
                <a:outerShdw blurRad="38100" dist="38100" dir="2700000" algn="tl">
                  <a:srgbClr val="C0C0C0"/>
                </a:outerShdw>
              </a:effectLst>
              <a:latin typeface="" pitchFamily="18" charset="0"/>
              <a:ea typeface="+mn-ea"/>
            </a:endParaRPr>
          </a:p>
        </p:txBody>
      </p:sp>
      <p:sp>
        <p:nvSpPr>
          <p:cNvPr id="95238" name="Rectangle 6"/>
          <p:cNvSpPr>
            <a:spLocks noChangeArrowheads="1"/>
          </p:cNvSpPr>
          <p:nvPr/>
        </p:nvSpPr>
        <p:spPr bwMode="auto">
          <a:xfrm>
            <a:off x="690563" y="1143000"/>
            <a:ext cx="2224087" cy="676275"/>
          </a:xfrm>
          <a:prstGeom prst="rect">
            <a:avLst/>
          </a:prstGeom>
          <a:noFill/>
          <a:ln w="9525">
            <a:noFill/>
            <a:miter lim="800000"/>
          </a:ln>
          <a:effectLst/>
        </p:spPr>
        <p:txBody>
          <a:bodyPr wrap="none">
            <a:spAutoFit/>
          </a:bodyPr>
          <a:lstStyle/>
          <a:p>
            <a:pPr fontAlgn="auto">
              <a:lnSpc>
                <a:spcPct val="120000"/>
              </a:lnSpc>
              <a:spcBef>
                <a:spcPts val="0"/>
              </a:spcBef>
              <a:spcAft>
                <a:spcPts val="0"/>
              </a:spcAft>
              <a:defRPr/>
            </a:pPr>
            <a:r>
              <a:rPr lang="zh-CN" altLang="en-US" sz="3200" b="1">
                <a:solidFill>
                  <a:srgbClr val="000099"/>
                </a:solidFill>
                <a:effectLst>
                  <a:outerShdw blurRad="38100" dist="38100" dir="2700000" algn="tl">
                    <a:srgbClr val="C0C0C0"/>
                  </a:outerShdw>
                </a:effectLst>
                <a:latin typeface="宋体" panose="02010600030101010101" pitchFamily="2" charset="-122"/>
                <a:ea typeface="+mn-ea"/>
              </a:rPr>
              <a:t>本章要求：</a:t>
            </a:r>
            <a:endParaRPr lang="zh-CN" altLang="en-US" sz="3200" b="1">
              <a:solidFill>
                <a:srgbClr val="000099"/>
              </a:solidFill>
              <a:effectLst>
                <a:outerShdw blurRad="38100" dist="38100" dir="2700000" algn="tl">
                  <a:srgbClr val="C0C0C0"/>
                </a:outerShdw>
              </a:effectLst>
              <a:latin typeface="宋体" panose="02010600030101010101" pitchFamily="2" charset="-122"/>
              <a:ea typeface="+mn-ea"/>
            </a:endParaRPr>
          </a:p>
        </p:txBody>
      </p:sp>
      <p:sp>
        <p:nvSpPr>
          <p:cNvPr id="95239" name="Rectangle 7"/>
          <p:cNvSpPr>
            <a:spLocks noChangeArrowheads="1"/>
          </p:cNvSpPr>
          <p:nvPr/>
        </p:nvSpPr>
        <p:spPr bwMode="auto">
          <a:xfrm>
            <a:off x="690563" y="3276600"/>
            <a:ext cx="7712075"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2.  </a:t>
            </a:r>
            <a:r>
              <a:rPr lang="zh-CN" altLang="en-US" sz="2800" b="1">
                <a:effectLst>
                  <a:outerShdw blurRad="38100" dist="38100" dir="2700000" algn="tl">
                    <a:srgbClr val="C0C0C0"/>
                  </a:outerShdw>
                </a:effectLst>
                <a:latin typeface="" pitchFamily="18" charset="0"/>
                <a:ea typeface="+mn-ea"/>
              </a:rPr>
              <a:t>会用逻辑代数的基本运算法则化简逻辑函数</a:t>
            </a:r>
            <a:r>
              <a:rPr lang="en-US" altLang="zh-CN" sz="2800" b="1">
                <a:effectLst>
                  <a:outerShdw blurRad="38100" dist="38100" dir="2700000" algn="tl">
                    <a:srgbClr val="C0C0C0"/>
                  </a:outerShdw>
                </a:effectLst>
                <a:latin typeface="" pitchFamily="18" charset="0"/>
                <a:ea typeface="+mn-ea"/>
              </a:rPr>
              <a:t>;  </a:t>
            </a:r>
            <a:endParaRPr lang="en-US" altLang="zh-CN" sz="2800" b="1">
              <a:effectLst>
                <a:outerShdw blurRad="38100" dist="38100" dir="2700000" algn="tl">
                  <a:srgbClr val="C0C0C0"/>
                </a:outerShdw>
              </a:effectLst>
              <a:latin typeface="" pitchFamily="18" charset="0"/>
              <a:ea typeface="+mn-ea"/>
            </a:endParaRPr>
          </a:p>
        </p:txBody>
      </p:sp>
      <p:sp>
        <p:nvSpPr>
          <p:cNvPr id="95240" name="Rectangle 8"/>
          <p:cNvSpPr>
            <a:spLocks noChangeArrowheads="1"/>
          </p:cNvSpPr>
          <p:nvPr/>
        </p:nvSpPr>
        <p:spPr bwMode="auto">
          <a:xfrm>
            <a:off x="304800" y="533400"/>
            <a:ext cx="8382000" cy="685800"/>
          </a:xfrm>
          <a:prstGeom prst="rect">
            <a:avLst/>
          </a:prstGeom>
          <a:noFill/>
          <a:ln w="9525">
            <a:noFill/>
            <a:miter lim="800000"/>
          </a:ln>
        </p:spPr>
        <p:txBody>
          <a:bodyPr/>
          <a:lstStyle/>
          <a:p>
            <a:pPr algn="ctr" fontAlgn="auto">
              <a:spcBef>
                <a:spcPts val="0"/>
              </a:spcBef>
              <a:spcAft>
                <a:spcPts val="0"/>
              </a:spcAft>
              <a:defRPr/>
            </a:pP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a:solidFill>
                  <a:srgbClr val="CC0000"/>
                </a:solidFill>
                <a:effectLst>
                  <a:outerShdw blurRad="38100" dist="38100" dir="2700000" algn="tl">
                    <a:srgbClr val="C0C0C0"/>
                  </a:outerShdw>
                </a:effectLst>
                <a:latin typeface="+mn-lt"/>
                <a:ea typeface="华文新魏" panose="02010800040101010101" pitchFamily="2" charset="-122"/>
              </a:rPr>
              <a:t>20</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门电路和组合逻辑电路</a:t>
            </a:r>
            <a:endPar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wipe(left)">
                                      <p:cBhvr>
                                        <p:cTn id="7" dur="500"/>
                                        <p:tgtEl>
                                          <p:spTgt spid="95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9"/>
                                        </p:tgtEl>
                                        <p:attrNameLst>
                                          <p:attrName>style.visibility</p:attrName>
                                        </p:attrNameLst>
                                      </p:cBhvr>
                                      <p:to>
                                        <p:strVal val="visible"/>
                                      </p:to>
                                    </p:set>
                                    <p:animEffect transition="in" filter="wipe(left)">
                                      <p:cBhvr>
                                        <p:cTn id="12" dur="500"/>
                                        <p:tgtEl>
                                          <p:spTgt spid="952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35"/>
                                        </p:tgtEl>
                                        <p:attrNameLst>
                                          <p:attrName>style.visibility</p:attrName>
                                        </p:attrNameLst>
                                      </p:cBhvr>
                                      <p:to>
                                        <p:strVal val="visible"/>
                                      </p:to>
                                    </p:set>
                                    <p:animEffect transition="in" filter="wipe(left)">
                                      <p:cBhvr>
                                        <p:cTn id="17" dur="500"/>
                                        <p:tgtEl>
                                          <p:spTgt spid="952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5236"/>
                                        </p:tgtEl>
                                        <p:attrNameLst>
                                          <p:attrName>style.visibility</p:attrName>
                                        </p:attrNameLst>
                                      </p:cBhvr>
                                      <p:to>
                                        <p:strVal val="visible"/>
                                      </p:to>
                                    </p:set>
                                    <p:animEffect transition="in" filter="wipe(left)">
                                      <p:cBhvr>
                                        <p:cTn id="22" dur="500"/>
                                        <p:tgtEl>
                                          <p:spTgt spid="952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5237"/>
                                        </p:tgtEl>
                                        <p:attrNameLst>
                                          <p:attrName>style.visibility</p:attrName>
                                        </p:attrNameLst>
                                      </p:cBhvr>
                                      <p:to>
                                        <p:strVal val="visible"/>
                                      </p:to>
                                    </p:set>
                                    <p:animEffect transition="in" filter="wipe(left)">
                                      <p:cBhvr>
                                        <p:cTn id="27" dur="5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utoUpdateAnimBg="0"/>
      <p:bldP spid="95236" grpId="0" autoUpdateAnimBg="0"/>
      <p:bldP spid="95237" grpId="0" autoUpdateAnimBg="0"/>
      <p:bldP spid="95239"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ChangeArrowheads="1"/>
          </p:cNvSpPr>
          <p:nvPr>
            <p:ph type="subTitle" idx="1"/>
          </p:nvPr>
        </p:nvSpPr>
        <p:spPr>
          <a:xfrm>
            <a:off x="2819400" y="457200"/>
            <a:ext cx="3768725" cy="533400"/>
          </a:xfrm>
        </p:spPr>
        <p:txBody>
          <a:bodyPr rtlCol="0">
            <a:normAutofit fontScale="85000" lnSpcReduction="20000"/>
          </a:bodyPr>
          <a:lstStyle/>
          <a:p>
            <a:pPr eaLnBrk="1" fontAlgn="auto" hangingPunct="1">
              <a:spcAft>
                <a:spcPts val="0"/>
              </a:spcAft>
              <a:buFont typeface="Wingdings 2" panose="05020102010507070707"/>
              <a:buNone/>
              <a:defRPr/>
            </a:pPr>
            <a:r>
              <a:rPr lang="en-US" altLang="zh-CN" sz="4000" b="1" dirty="0">
                <a:solidFill>
                  <a:srgbClr val="CC0000"/>
                </a:solidFill>
                <a:effectLst>
                  <a:outerShdw blurRad="38100" dist="38100" dir="2700000" algn="tl">
                    <a:srgbClr val="C0C0C0"/>
                  </a:outerShdw>
                </a:effectLst>
                <a:ea typeface="华文新魏" panose="02010800040101010101" pitchFamily="2" charset="-122"/>
              </a:rPr>
              <a:t>20.5 </a:t>
            </a:r>
            <a:r>
              <a:rPr lang="zh-CN" altLang="en-US" sz="4000" b="1" dirty="0">
                <a:solidFill>
                  <a:srgbClr val="CC0000"/>
                </a:solidFill>
                <a:effectLst>
                  <a:outerShdw blurRad="38100" dist="38100" dir="2700000" algn="tl">
                    <a:srgbClr val="C0C0C0"/>
                  </a:outerShdw>
                </a:effectLst>
                <a:ea typeface="华文新魏" panose="02010800040101010101" pitchFamily="2" charset="-122"/>
              </a:rPr>
              <a:t>逻辑代数</a:t>
            </a:r>
            <a:endParaRPr lang="zh-CN" altLang="en-US" sz="4000" b="1" dirty="0">
              <a:solidFill>
                <a:srgbClr val="CC0000"/>
              </a:solidFill>
              <a:effectLst>
                <a:outerShdw blurRad="38100" dist="38100" dir="2700000" algn="tl">
                  <a:srgbClr val="C0C0C0"/>
                </a:outerShdw>
              </a:effectLst>
              <a:ea typeface="华文新魏" panose="02010800040101010101" pitchFamily="2" charset="-122"/>
            </a:endParaRPr>
          </a:p>
        </p:txBody>
      </p:sp>
      <p:sp>
        <p:nvSpPr>
          <p:cNvPr id="148483" name="Rectangle 3"/>
          <p:cNvSpPr>
            <a:spLocks noChangeArrowheads="1"/>
          </p:cNvSpPr>
          <p:nvPr/>
        </p:nvSpPr>
        <p:spPr bwMode="auto">
          <a:xfrm>
            <a:off x="685800" y="1371600"/>
            <a:ext cx="7924800" cy="2911475"/>
          </a:xfrm>
          <a:prstGeom prst="rect">
            <a:avLst/>
          </a:prstGeom>
          <a:noFill/>
          <a:ln w="28575">
            <a:noFill/>
            <a:prstDash val="sysDot"/>
            <a:miter lim="800000"/>
          </a:ln>
          <a:effectLst/>
        </p:spPr>
        <p:txBody>
          <a:bodyPr anchor="ctr">
            <a:spAutoFit/>
          </a:bodyPr>
          <a:lstStyle/>
          <a:p>
            <a:pPr fontAlgn="auto">
              <a:lnSpc>
                <a:spcPct val="110000"/>
              </a:lnSpc>
              <a:spcBef>
                <a:spcPct val="20000"/>
              </a:spcBef>
              <a:spcAft>
                <a:spcPts val="0"/>
              </a:spcAft>
              <a:defRPr/>
            </a:pPr>
            <a:r>
              <a:rPr lang="en-US" altLang="zh-CN" sz="2800" b="1">
                <a:solidFill>
                  <a:schemeClr val="bg1"/>
                </a:solidFill>
                <a:effectLst>
                  <a:outerShdw blurRad="38100" dist="38100" dir="2700000" algn="tl">
                    <a:srgbClr val="C0C0C0"/>
                  </a:outerShdw>
                </a:effectLst>
                <a:latin typeface="" pitchFamily="18" charset="0"/>
                <a:ea typeface="+mn-ea"/>
              </a:rPr>
              <a:t>    </a:t>
            </a:r>
            <a:r>
              <a:rPr lang="zh-CN" altLang="en-US" sz="2800" b="1">
                <a:solidFill>
                  <a:srgbClr val="006600"/>
                </a:solidFill>
                <a:effectLst>
                  <a:outerShdw blurRad="38100" dist="38100" dir="2700000" algn="tl">
                    <a:srgbClr val="C0C0C0"/>
                  </a:outerShdw>
                </a:effectLst>
                <a:latin typeface="" pitchFamily="18" charset="0"/>
                <a:ea typeface="+mn-ea"/>
              </a:rPr>
              <a:t>逻辑代数</a:t>
            </a:r>
            <a:r>
              <a:rPr lang="zh-CN" altLang="en-US" sz="2800" b="1">
                <a:solidFill>
                  <a:srgbClr val="010000"/>
                </a:solidFill>
                <a:effectLst>
                  <a:outerShdw blurRad="38100" dist="38100" dir="2700000" algn="tl">
                    <a:srgbClr val="C0C0C0"/>
                  </a:outerShdw>
                </a:effectLst>
                <a:latin typeface="" pitchFamily="18" charset="0"/>
                <a:ea typeface="+mn-ea"/>
              </a:rPr>
              <a:t>（又称布尔代数），</a:t>
            </a:r>
            <a:r>
              <a:rPr lang="zh-CN" altLang="en-US" sz="2800" b="1">
                <a:solidFill>
                  <a:srgbClr val="006600"/>
                </a:solidFill>
                <a:effectLst>
                  <a:outerShdw blurRad="38100" dist="38100" dir="2700000" algn="tl">
                    <a:srgbClr val="C0C0C0"/>
                  </a:outerShdw>
                </a:effectLst>
                <a:latin typeface="" pitchFamily="18" charset="0"/>
                <a:ea typeface="+mn-ea"/>
              </a:rPr>
              <a:t>它是分析设计逻辑电路的数学工具。虽然它和普通代数一样也用字母表示变量，</a:t>
            </a:r>
            <a:r>
              <a:rPr lang="zh-CN" altLang="en-US" sz="2800" b="1">
                <a:solidFill>
                  <a:srgbClr val="000099"/>
                </a:solidFill>
                <a:effectLst>
                  <a:outerShdw blurRad="38100" dist="38100" dir="2700000" algn="tl">
                    <a:srgbClr val="C0C0C0"/>
                  </a:outerShdw>
                </a:effectLst>
                <a:latin typeface="" pitchFamily="18" charset="0"/>
                <a:ea typeface="+mn-ea"/>
              </a:rPr>
              <a:t>但变量的取值只有“</a:t>
            </a:r>
            <a:r>
              <a:rPr lang="en-US" altLang="zh-CN" sz="2800" b="1">
                <a:solidFill>
                  <a:srgbClr val="000099"/>
                </a:solidFill>
                <a:effectLst>
                  <a:outerShdw blurRad="38100" dist="38100" dir="2700000" algn="tl">
                    <a:srgbClr val="C0C0C0"/>
                  </a:outerShdw>
                </a:effectLst>
                <a:latin typeface="" pitchFamily="18" charset="0"/>
                <a:ea typeface="+mn-ea"/>
              </a:rPr>
              <a:t>0”</a:t>
            </a:r>
            <a:r>
              <a:rPr lang="zh-CN" altLang="en-US" sz="2800" b="1">
                <a:solidFill>
                  <a:srgbClr val="000099"/>
                </a:solidFill>
                <a:effectLst>
                  <a:outerShdw blurRad="38100" dist="38100" dir="2700000" algn="tl">
                    <a:srgbClr val="C0C0C0"/>
                  </a:outerShdw>
                </a:effectLst>
                <a:latin typeface="" pitchFamily="18" charset="0"/>
                <a:ea typeface="+mn-ea"/>
              </a:rPr>
              <a:t>，“</a:t>
            </a:r>
            <a:r>
              <a:rPr lang="en-US" altLang="zh-CN" sz="2800" b="1">
                <a:solidFill>
                  <a:srgbClr val="000099"/>
                </a:solidFill>
                <a:effectLst>
                  <a:outerShdw blurRad="38100" dist="38100" dir="2700000" algn="tl">
                    <a:srgbClr val="C0C0C0"/>
                  </a:outerShdw>
                </a:effectLst>
                <a:latin typeface="" pitchFamily="18" charset="0"/>
                <a:ea typeface="+mn-ea"/>
              </a:rPr>
              <a:t>1”</a:t>
            </a:r>
            <a:r>
              <a:rPr lang="zh-CN" altLang="en-US" sz="2800" b="1">
                <a:solidFill>
                  <a:srgbClr val="000099"/>
                </a:solidFill>
                <a:effectLst>
                  <a:outerShdw blurRad="38100" dist="38100" dir="2700000" algn="tl">
                    <a:srgbClr val="C0C0C0"/>
                  </a:outerShdw>
                </a:effectLst>
                <a:latin typeface="" pitchFamily="18" charset="0"/>
                <a:ea typeface="+mn-ea"/>
              </a:rPr>
              <a:t>两种，分别称为逻辑“</a:t>
            </a:r>
            <a:r>
              <a:rPr lang="en-US" altLang="zh-CN" sz="2800" b="1">
                <a:solidFill>
                  <a:srgbClr val="000099"/>
                </a:solidFill>
                <a:effectLst>
                  <a:outerShdw blurRad="38100" dist="38100" dir="2700000" algn="tl">
                    <a:srgbClr val="C0C0C0"/>
                  </a:outerShdw>
                </a:effectLst>
                <a:latin typeface="" pitchFamily="18" charset="0"/>
                <a:ea typeface="+mn-ea"/>
              </a:rPr>
              <a:t>0”</a:t>
            </a:r>
            <a:r>
              <a:rPr lang="zh-CN" altLang="en-US" sz="2800" b="1">
                <a:solidFill>
                  <a:srgbClr val="000099"/>
                </a:solidFill>
                <a:effectLst>
                  <a:outerShdw blurRad="38100" dist="38100" dir="2700000" algn="tl">
                    <a:srgbClr val="C0C0C0"/>
                  </a:outerShdw>
                </a:effectLst>
                <a:latin typeface="" pitchFamily="18" charset="0"/>
                <a:ea typeface="+mn-ea"/>
              </a:rPr>
              <a:t>和逻辑“</a:t>
            </a:r>
            <a:r>
              <a:rPr lang="en-US" altLang="zh-CN" sz="2800" b="1">
                <a:solidFill>
                  <a:srgbClr val="000099"/>
                </a:solidFill>
                <a:effectLst>
                  <a:outerShdw blurRad="38100" dist="38100" dir="2700000" algn="tl">
                    <a:srgbClr val="C0C0C0"/>
                  </a:outerShdw>
                </a:effectLst>
                <a:latin typeface="" pitchFamily="18" charset="0"/>
                <a:ea typeface="+mn-ea"/>
              </a:rPr>
              <a:t>1”</a:t>
            </a:r>
            <a:r>
              <a:rPr lang="zh-CN" altLang="en-US" sz="2800" b="1">
                <a:solidFill>
                  <a:srgbClr val="000099"/>
                </a:solidFill>
                <a:effectLst>
                  <a:outerShdw blurRad="38100" dist="38100" dir="2700000" algn="tl">
                    <a:srgbClr val="C0C0C0"/>
                  </a:outerShdw>
                </a:effectLst>
                <a:latin typeface="" pitchFamily="18" charset="0"/>
                <a:ea typeface="+mn-ea"/>
              </a:rPr>
              <a:t>。</a:t>
            </a:r>
            <a:r>
              <a:rPr lang="zh-CN" altLang="en-US" sz="2800" b="1">
                <a:solidFill>
                  <a:srgbClr val="CC0000"/>
                </a:solidFill>
                <a:effectLst>
                  <a:outerShdw blurRad="38100" dist="38100" dir="2700000" algn="tl">
                    <a:srgbClr val="C0C0C0"/>
                  </a:outerShdw>
                </a:effectLst>
                <a:latin typeface="" pitchFamily="18" charset="0"/>
                <a:ea typeface="+mn-ea"/>
              </a:rPr>
              <a:t>这里“</a:t>
            </a:r>
            <a:r>
              <a:rPr lang="en-US" altLang="zh-CN" sz="2800" b="1">
                <a:solidFill>
                  <a:srgbClr val="CC0000"/>
                </a:solidFill>
                <a:effectLst>
                  <a:outerShdw blurRad="38100" dist="38100" dir="2700000" algn="tl">
                    <a:srgbClr val="C0C0C0"/>
                  </a:outerShdw>
                </a:effectLst>
                <a:latin typeface="" pitchFamily="18" charset="0"/>
                <a:ea typeface="+mn-ea"/>
              </a:rPr>
              <a:t>0”</a:t>
            </a:r>
            <a:r>
              <a:rPr lang="zh-CN" altLang="en-US" sz="2800" b="1">
                <a:solidFill>
                  <a:srgbClr val="CC0000"/>
                </a:solidFill>
                <a:effectLst>
                  <a:outerShdw blurRad="38100" dist="38100" dir="2700000" algn="tl">
                    <a:srgbClr val="C0C0C0"/>
                  </a:outerShdw>
                </a:effectLst>
                <a:latin typeface="" pitchFamily="18" charset="0"/>
                <a:ea typeface="+mn-ea"/>
              </a:rPr>
              <a:t>和“</a:t>
            </a:r>
            <a:r>
              <a:rPr lang="en-US" altLang="zh-CN" sz="2800" b="1">
                <a:solidFill>
                  <a:srgbClr val="CC0000"/>
                </a:solidFill>
                <a:effectLst>
                  <a:outerShdw blurRad="38100" dist="38100" dir="2700000" algn="tl">
                    <a:srgbClr val="C0C0C0"/>
                  </a:outerShdw>
                </a:effectLst>
                <a:latin typeface="" pitchFamily="18" charset="0"/>
                <a:ea typeface="+mn-ea"/>
              </a:rPr>
              <a:t>1”</a:t>
            </a:r>
            <a:r>
              <a:rPr lang="zh-CN" altLang="en-US" sz="2800" b="1">
                <a:solidFill>
                  <a:srgbClr val="CC0000"/>
                </a:solidFill>
                <a:effectLst>
                  <a:outerShdw blurRad="38100" dist="38100" dir="2700000" algn="tl">
                    <a:srgbClr val="C0C0C0"/>
                  </a:outerShdw>
                </a:effectLst>
                <a:latin typeface="" pitchFamily="18" charset="0"/>
                <a:ea typeface="+mn-ea"/>
              </a:rPr>
              <a:t>并不表示数量的大小，而是表示两种相互对立的逻辑状态。</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148485" name="Rectangle 5"/>
          <p:cNvSpPr>
            <a:spLocks noChangeArrowheads="1"/>
          </p:cNvSpPr>
          <p:nvPr/>
        </p:nvSpPr>
        <p:spPr bwMode="auto">
          <a:xfrm>
            <a:off x="609600" y="4419600"/>
            <a:ext cx="7924800" cy="1165225"/>
          </a:xfrm>
          <a:prstGeom prst="rect">
            <a:avLst/>
          </a:prstGeom>
          <a:noFill/>
          <a:ln w="28575">
            <a:noFill/>
            <a:prstDash val="sysDot"/>
            <a:miter lim="800000"/>
          </a:ln>
          <a:effectLst/>
        </p:spPr>
        <p:txBody>
          <a:bodyPr anchor="ctr">
            <a:spAutoFit/>
          </a:bodyPr>
          <a:lstStyle/>
          <a:p>
            <a:pPr fontAlgn="auto">
              <a:lnSpc>
                <a:spcPct val="110000"/>
              </a:lnSpc>
              <a:spcBef>
                <a:spcPct val="20000"/>
              </a:spcBef>
              <a:spcAft>
                <a:spcPts val="0"/>
              </a:spcAft>
              <a:defRPr/>
            </a:pPr>
            <a:r>
              <a:rPr lang="en-US" altLang="zh-CN" sz="3200" b="1">
                <a:solidFill>
                  <a:schemeClr val="bg1"/>
                </a:solidFill>
                <a:effectLst>
                  <a:outerShdw blurRad="38100" dist="38100" dir="2700000" algn="tl">
                    <a:srgbClr val="C0C0C0"/>
                  </a:outerShdw>
                </a:effectLst>
                <a:latin typeface="" pitchFamily="18" charset="0"/>
                <a:ea typeface="+mn-ea"/>
              </a:rPr>
              <a:t>    </a:t>
            </a:r>
            <a:r>
              <a:rPr lang="zh-CN" altLang="en-US" sz="2800" b="1">
                <a:solidFill>
                  <a:srgbClr val="000099"/>
                </a:solidFill>
                <a:effectLst>
                  <a:outerShdw blurRad="38100" dist="38100" dir="2700000" algn="tl">
                    <a:srgbClr val="C0C0C0"/>
                  </a:outerShdw>
                </a:effectLst>
                <a:latin typeface="" pitchFamily="18" charset="0"/>
                <a:ea typeface="+mn-ea"/>
              </a:rPr>
              <a:t>逻辑代数所表示的是</a:t>
            </a:r>
            <a:r>
              <a:rPr lang="zh-CN" altLang="en-US" sz="2800" b="1">
                <a:solidFill>
                  <a:srgbClr val="CC0000"/>
                </a:solidFill>
                <a:effectLst>
                  <a:outerShdw blurRad="38100" dist="38100" dir="2700000" algn="tl">
                    <a:srgbClr val="C0C0C0"/>
                  </a:outerShdw>
                </a:effectLst>
                <a:latin typeface="" pitchFamily="18" charset="0"/>
                <a:ea typeface="+mn-ea"/>
              </a:rPr>
              <a:t>逻辑关系</a:t>
            </a:r>
            <a:r>
              <a:rPr lang="zh-CN" altLang="en-US" sz="3200" b="1">
                <a:solidFill>
                  <a:schemeClr val="tx2"/>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而不是数量关系。这是它与普通代数的本质区别</a:t>
            </a:r>
            <a:r>
              <a:rPr lang="zh-CN" altLang="en-US" sz="3200" b="1">
                <a:solidFill>
                  <a:srgbClr val="000099"/>
                </a:solidFill>
                <a:effectLst>
                  <a:outerShdw blurRad="38100" dist="38100" dir="2700000" algn="tl">
                    <a:srgbClr val="C0C0C0"/>
                  </a:outerShdw>
                </a:effectLst>
                <a:latin typeface="" pitchFamily="18" charset="0"/>
                <a:ea typeface="+mn-ea"/>
              </a:rPr>
              <a:t>。</a:t>
            </a:r>
            <a:endParaRPr lang="zh-CN" altLang="en-US" sz="3200" b="1">
              <a:solidFill>
                <a:srgbClr val="000099"/>
              </a:solidFill>
              <a:effectLst>
                <a:outerShdw blurRad="38100" dist="38100" dir="2700000" algn="tl">
                  <a:srgbClr val="C0C0C0"/>
                </a:outerShdw>
              </a:effectLst>
              <a:latin typeface="" pitchFamily="18" charset="0"/>
              <a:ea typeface="+mn-ea"/>
            </a:endParaRPr>
          </a:p>
        </p:txBody>
      </p:sp>
      <p:sp>
        <p:nvSpPr>
          <p:cNvPr id="148487" name="Line 7"/>
          <p:cNvSpPr>
            <a:spLocks noChangeShapeType="1"/>
          </p:cNvSpPr>
          <p:nvPr/>
        </p:nvSpPr>
        <p:spPr bwMode="auto">
          <a:xfrm>
            <a:off x="3733800" y="2819400"/>
            <a:ext cx="3657600" cy="0"/>
          </a:xfrm>
          <a:prstGeom prst="line">
            <a:avLst/>
          </a:prstGeom>
          <a:noFill/>
          <a:ln w="38100"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8488" name="Line 8"/>
          <p:cNvSpPr>
            <a:spLocks noChangeShapeType="1"/>
          </p:cNvSpPr>
          <p:nvPr/>
        </p:nvSpPr>
        <p:spPr bwMode="auto">
          <a:xfrm>
            <a:off x="2286000" y="3276600"/>
            <a:ext cx="2667000" cy="0"/>
          </a:xfrm>
          <a:prstGeom prst="line">
            <a:avLst/>
          </a:prstGeom>
          <a:noFill/>
          <a:ln w="38100"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8489" name="Line 9"/>
          <p:cNvSpPr>
            <a:spLocks noChangeShapeType="1"/>
          </p:cNvSpPr>
          <p:nvPr/>
        </p:nvSpPr>
        <p:spPr bwMode="auto">
          <a:xfrm>
            <a:off x="762000" y="3810000"/>
            <a:ext cx="7543800" cy="0"/>
          </a:xfrm>
          <a:prstGeom prst="line">
            <a:avLst/>
          </a:prstGeom>
          <a:noFill/>
          <a:ln w="38100"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8490" name="Line 10"/>
          <p:cNvSpPr>
            <a:spLocks noChangeShapeType="1"/>
          </p:cNvSpPr>
          <p:nvPr/>
        </p:nvSpPr>
        <p:spPr bwMode="auto">
          <a:xfrm>
            <a:off x="762000" y="4267200"/>
            <a:ext cx="990600" cy="0"/>
          </a:xfrm>
          <a:prstGeom prst="line">
            <a:avLst/>
          </a:prstGeom>
          <a:noFill/>
          <a:ln w="38100"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8491" name="Line 11"/>
          <p:cNvSpPr>
            <a:spLocks noChangeShapeType="1"/>
          </p:cNvSpPr>
          <p:nvPr/>
        </p:nvSpPr>
        <p:spPr bwMode="auto">
          <a:xfrm>
            <a:off x="5334000" y="3289300"/>
            <a:ext cx="2971800" cy="0"/>
          </a:xfrm>
          <a:prstGeom prst="line">
            <a:avLst/>
          </a:prstGeom>
          <a:noFill/>
          <a:ln w="38100"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3"/>
                                        </p:tgtEl>
                                        <p:attrNameLst>
                                          <p:attrName>style.visibility</p:attrName>
                                        </p:attrNameLst>
                                      </p:cBhvr>
                                      <p:to>
                                        <p:strVal val="visible"/>
                                      </p:to>
                                    </p:set>
                                    <p:animEffect transition="in" filter="wipe(left)">
                                      <p:cBhvr>
                                        <p:cTn id="7" dur="500"/>
                                        <p:tgtEl>
                                          <p:spTgt spid="1484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7"/>
                                        </p:tgtEl>
                                        <p:attrNameLst>
                                          <p:attrName>style.visibility</p:attrName>
                                        </p:attrNameLst>
                                      </p:cBhvr>
                                      <p:to>
                                        <p:strVal val="visible"/>
                                      </p:to>
                                    </p:set>
                                    <p:animEffect transition="in" filter="wipe(left)">
                                      <p:cBhvr>
                                        <p:cTn id="12" dur="500"/>
                                        <p:tgtEl>
                                          <p:spTgt spid="14848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8488"/>
                                        </p:tgtEl>
                                        <p:attrNameLst>
                                          <p:attrName>style.visibility</p:attrName>
                                        </p:attrNameLst>
                                      </p:cBhvr>
                                      <p:to>
                                        <p:strVal val="visible"/>
                                      </p:to>
                                    </p:set>
                                    <p:animEffect transition="in" filter="wipe(left)">
                                      <p:cBhvr>
                                        <p:cTn id="16" dur="500"/>
                                        <p:tgtEl>
                                          <p:spTgt spid="1484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8491"/>
                                        </p:tgtEl>
                                        <p:attrNameLst>
                                          <p:attrName>style.visibility</p:attrName>
                                        </p:attrNameLst>
                                      </p:cBhvr>
                                      <p:to>
                                        <p:strVal val="visible"/>
                                      </p:to>
                                    </p:set>
                                    <p:animEffect transition="in" filter="wipe(left)">
                                      <p:cBhvr>
                                        <p:cTn id="21" dur="500"/>
                                        <p:tgtEl>
                                          <p:spTgt spid="148491"/>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8489"/>
                                        </p:tgtEl>
                                        <p:attrNameLst>
                                          <p:attrName>style.visibility</p:attrName>
                                        </p:attrNameLst>
                                      </p:cBhvr>
                                      <p:to>
                                        <p:strVal val="visible"/>
                                      </p:to>
                                    </p:set>
                                    <p:animEffect transition="in" filter="wipe(left)">
                                      <p:cBhvr>
                                        <p:cTn id="25" dur="500"/>
                                        <p:tgtEl>
                                          <p:spTgt spid="14848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48490"/>
                                        </p:tgtEl>
                                        <p:attrNameLst>
                                          <p:attrName>style.visibility</p:attrName>
                                        </p:attrNameLst>
                                      </p:cBhvr>
                                      <p:to>
                                        <p:strVal val="visible"/>
                                      </p:to>
                                    </p:set>
                                    <p:animEffect transition="in" filter="wipe(left)">
                                      <p:cBhvr>
                                        <p:cTn id="29" dur="500"/>
                                        <p:tgtEl>
                                          <p:spTgt spid="14849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8485"/>
                                        </p:tgtEl>
                                        <p:attrNameLst>
                                          <p:attrName>style.visibility</p:attrName>
                                        </p:attrNameLst>
                                      </p:cBhvr>
                                      <p:to>
                                        <p:strVal val="visible"/>
                                      </p:to>
                                    </p:set>
                                    <p:animEffect transition="in" filter="wipe(left)">
                                      <p:cBhvr>
                                        <p:cTn id="34" dur="500"/>
                                        <p:tgtEl>
                                          <p:spTgt spid="14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autoUpdateAnimBg="0"/>
      <p:bldP spid="148485" grpId="0" autoUpdateAnimBg="0"/>
      <p:bldP spid="148487" grpId="0" animBg="1"/>
      <p:bldP spid="148488" grpId="0" animBg="1"/>
      <p:bldP spid="148489" grpId="0" animBg="1"/>
      <p:bldP spid="148490" grpId="0" animBg="1"/>
      <p:bldP spid="148491"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subTitle" idx="1"/>
          </p:nvPr>
        </p:nvSpPr>
        <p:spPr>
          <a:xfrm>
            <a:off x="685800" y="1219200"/>
            <a:ext cx="3733800" cy="457200"/>
          </a:xfrm>
        </p:spPr>
        <p:txBody>
          <a:bodyPr rtlCol="0">
            <a:normAutofit fontScale="92500" lnSpcReduction="10000"/>
          </a:bodyPr>
          <a:lstStyle/>
          <a:p>
            <a:pPr eaLnBrk="1" fontAlgn="auto" hangingPunct="1">
              <a:spcAft>
                <a:spcPts val="0"/>
              </a:spcAft>
              <a:buFont typeface="Wingdings 2" panose="05020102010507070707"/>
              <a:buNone/>
              <a:defRPr/>
            </a:pPr>
            <a:r>
              <a:rPr lang="en-US" altLang="zh-CN" sz="2800" b="1">
                <a:solidFill>
                  <a:srgbClr val="006600"/>
                </a:solidFill>
                <a:effectLst>
                  <a:outerShdw blurRad="38100" dist="38100" dir="2700000" algn="tl">
                    <a:srgbClr val="C0C0C0"/>
                  </a:outerShdw>
                </a:effectLst>
              </a:rPr>
              <a:t>1. </a:t>
            </a:r>
            <a:r>
              <a:rPr lang="zh-CN" altLang="en-US" sz="2800" b="1">
                <a:solidFill>
                  <a:srgbClr val="006600"/>
                </a:solidFill>
                <a:effectLst>
                  <a:outerShdw blurRad="38100" dist="38100" dir="2700000" algn="tl">
                    <a:srgbClr val="C0C0C0"/>
                  </a:outerShdw>
                </a:effectLst>
              </a:rPr>
              <a:t>常量与变量的关系</a:t>
            </a:r>
            <a:endParaRPr lang="zh-CN" altLang="en-US" sz="2800">
              <a:solidFill>
                <a:srgbClr val="006600"/>
              </a:solidFill>
              <a:effectLst>
                <a:outerShdw blurRad="38100" dist="38100" dir="2700000" algn="tl">
                  <a:srgbClr val="C0C0C0"/>
                </a:outerShdw>
              </a:effectLst>
            </a:endParaRPr>
          </a:p>
        </p:txBody>
      </p:sp>
      <p:sp>
        <p:nvSpPr>
          <p:cNvPr id="149507" name="Rectangle 3"/>
          <p:cNvSpPr>
            <a:spLocks noChangeArrowheads="1"/>
          </p:cNvSpPr>
          <p:nvPr/>
        </p:nvSpPr>
        <p:spPr bwMode="auto">
          <a:xfrm>
            <a:off x="762000" y="457200"/>
            <a:ext cx="5465763" cy="533400"/>
          </a:xfrm>
          <a:prstGeom prst="rect">
            <a:avLst/>
          </a:prstGeom>
          <a:noFill/>
          <a:ln w="9525">
            <a:noFill/>
            <a:miter lim="800000"/>
          </a:ln>
        </p:spPr>
        <p:txBody>
          <a:bodyPr/>
          <a:lstStyle/>
          <a:p>
            <a:pPr fontAlgn="auto">
              <a:spcBef>
                <a:spcPct val="20000"/>
              </a:spcBef>
              <a:spcAft>
                <a:spcPts val="0"/>
              </a:spcAft>
              <a:defRPr/>
            </a:pPr>
            <a:r>
              <a:rPr lang="en-US" altLang="zh-CN" sz="3200" b="1" dirty="0">
                <a:solidFill>
                  <a:srgbClr val="000099"/>
                </a:solidFill>
                <a:effectLst>
                  <a:outerShdw blurRad="38100" dist="38100" dir="2700000" algn="tl">
                    <a:srgbClr val="C0C0C0"/>
                  </a:outerShdw>
                </a:effectLst>
                <a:latin typeface="+mn-lt"/>
                <a:ea typeface="+mn-ea"/>
              </a:rPr>
              <a:t>20. 5. 1  </a:t>
            </a:r>
            <a:r>
              <a:rPr lang="zh-CN" altLang="en-US" sz="3200" b="1" dirty="0">
                <a:solidFill>
                  <a:srgbClr val="000099"/>
                </a:solidFill>
                <a:effectLst>
                  <a:outerShdw blurRad="38100" dist="38100" dir="2700000" algn="tl">
                    <a:srgbClr val="C0C0C0"/>
                  </a:outerShdw>
                </a:effectLst>
                <a:latin typeface="+mn-lt"/>
                <a:ea typeface="+mn-ea"/>
              </a:rPr>
              <a:t>逻辑代数运算法则</a:t>
            </a:r>
            <a:endParaRPr lang="zh-CN" altLang="en-US" sz="3200" dirty="0">
              <a:solidFill>
                <a:srgbClr val="000099"/>
              </a:solidFill>
              <a:effectLst>
                <a:outerShdw blurRad="38100" dist="38100" dir="2700000" algn="tl">
                  <a:srgbClr val="C0C0C0"/>
                </a:outerShdw>
              </a:effectLst>
              <a:latin typeface="+mn-lt"/>
              <a:ea typeface="+mn-ea"/>
            </a:endParaRPr>
          </a:p>
        </p:txBody>
      </p:sp>
      <p:sp>
        <p:nvSpPr>
          <p:cNvPr id="149508" name="Rectangle 4"/>
          <p:cNvSpPr>
            <a:spLocks noChangeArrowheads="1"/>
          </p:cNvSpPr>
          <p:nvPr/>
        </p:nvSpPr>
        <p:spPr bwMode="auto">
          <a:xfrm>
            <a:off x="685800" y="4724400"/>
            <a:ext cx="4724400" cy="609600"/>
          </a:xfrm>
          <a:prstGeom prst="rect">
            <a:avLst/>
          </a:prstGeom>
          <a:noFill/>
          <a:ln w="9525">
            <a:noFill/>
            <a:miter lim="800000"/>
          </a:ln>
        </p:spPr>
        <p:txBody>
          <a:bodyPr/>
          <a:lstStyle/>
          <a:p>
            <a:pPr fontAlgn="auto">
              <a:spcBef>
                <a:spcPct val="20000"/>
              </a:spcBef>
              <a:spcAft>
                <a:spcPts val="0"/>
              </a:spcAft>
              <a:defRPr/>
            </a:pPr>
            <a:r>
              <a:rPr lang="en-US" altLang="zh-CN" sz="2800" b="1">
                <a:solidFill>
                  <a:srgbClr val="006600"/>
                </a:solidFill>
                <a:effectLst>
                  <a:outerShdw blurRad="38100" dist="38100" dir="2700000" algn="tl">
                    <a:srgbClr val="C0C0C0"/>
                  </a:outerShdw>
                </a:effectLst>
                <a:latin typeface="+mn-lt"/>
                <a:ea typeface="+mn-ea"/>
              </a:rPr>
              <a:t>2. </a:t>
            </a:r>
            <a:r>
              <a:rPr lang="zh-CN" altLang="en-US" sz="2800" b="1">
                <a:solidFill>
                  <a:srgbClr val="006600"/>
                </a:solidFill>
                <a:effectLst>
                  <a:outerShdw blurRad="38100" dist="38100" dir="2700000" algn="tl">
                    <a:srgbClr val="C0C0C0"/>
                  </a:outerShdw>
                </a:effectLst>
                <a:latin typeface="+mn-lt"/>
                <a:ea typeface="+mn-ea"/>
              </a:rPr>
              <a:t>逻辑代数的基本运算法则</a:t>
            </a:r>
            <a:endParaRPr lang="zh-CN" altLang="en-US" sz="2800" b="1">
              <a:solidFill>
                <a:srgbClr val="006600"/>
              </a:solidFill>
              <a:effectLst>
                <a:outerShdw blurRad="38100" dist="38100" dir="2700000" algn="tl">
                  <a:srgbClr val="C0C0C0"/>
                </a:outerShdw>
              </a:effectLst>
              <a:latin typeface="+mn-lt"/>
              <a:ea typeface="+mn-ea"/>
            </a:endParaRPr>
          </a:p>
        </p:txBody>
      </p:sp>
      <p:grpSp>
        <p:nvGrpSpPr>
          <p:cNvPr id="2" name="Group 5"/>
          <p:cNvGrpSpPr/>
          <p:nvPr/>
        </p:nvGrpSpPr>
        <p:grpSpPr bwMode="auto">
          <a:xfrm>
            <a:off x="990600" y="1676400"/>
            <a:ext cx="5164138" cy="550863"/>
            <a:chOff x="624" y="1056"/>
            <a:chExt cx="3253" cy="347"/>
          </a:xfrm>
        </p:grpSpPr>
        <p:sp>
          <p:nvSpPr>
            <p:cNvPr id="149510" name="Text Box 6"/>
            <p:cNvSpPr txBox="1">
              <a:spLocks noChangeArrowheads="1"/>
            </p:cNvSpPr>
            <p:nvPr/>
          </p:nvSpPr>
          <p:spPr bwMode="auto">
            <a:xfrm>
              <a:off x="624" y="1056"/>
              <a:ext cx="1319"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自等律</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aphicFrame>
          <p:nvGraphicFramePr>
            <p:cNvPr id="52278" name="Object 7"/>
            <p:cNvGraphicFramePr>
              <a:graphicFrameLocks noChangeAspect="1"/>
            </p:cNvGraphicFramePr>
            <p:nvPr/>
          </p:nvGraphicFramePr>
          <p:xfrm>
            <a:off x="1595" y="1056"/>
            <a:ext cx="2282" cy="347"/>
          </p:xfrm>
          <a:graphic>
            <a:graphicData uri="http://schemas.openxmlformats.org/presentationml/2006/ole">
              <mc:AlternateContent xmlns:mc="http://schemas.openxmlformats.org/markup-compatibility/2006">
                <mc:Choice xmlns:v="urn:schemas-microsoft-com:vml" Requires="v">
                  <p:oleObj spid="_x0000_s138326" name="公式" r:id="rId1" imgW="1304925" imgH="171450" progId="Equation.3">
                    <p:embed/>
                  </p:oleObj>
                </mc:Choice>
                <mc:Fallback>
                  <p:oleObj name="公式" r:id="rId1" imgW="1304925" imgH="171450" progId="Equation.3">
                    <p:embed/>
                    <p:pic>
                      <p:nvPicPr>
                        <p:cNvPr id="0" name="图片 1383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 y="1056"/>
                          <a:ext cx="2282"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p:nvPr/>
        </p:nvGrpSpPr>
        <p:grpSpPr bwMode="auto">
          <a:xfrm>
            <a:off x="1066800" y="2286000"/>
            <a:ext cx="4922838" cy="550863"/>
            <a:chOff x="672" y="1440"/>
            <a:chExt cx="3101" cy="347"/>
          </a:xfrm>
        </p:grpSpPr>
        <p:sp>
          <p:nvSpPr>
            <p:cNvPr id="149513" name="Text Box 9"/>
            <p:cNvSpPr txBox="1">
              <a:spLocks noChangeArrowheads="1"/>
            </p:cNvSpPr>
            <p:nvPr/>
          </p:nvSpPr>
          <p:spPr bwMode="auto">
            <a:xfrm>
              <a:off x="672" y="1440"/>
              <a:ext cx="864"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 pitchFamily="18" charset="0"/>
                  <a:ea typeface="+mn-ea"/>
                </a:rPr>
                <a:t>0-1</a:t>
              </a:r>
              <a:r>
                <a:rPr lang="zh-CN" altLang="en-US" sz="2800" b="1">
                  <a:solidFill>
                    <a:srgbClr val="CC0000"/>
                  </a:solidFill>
                  <a:effectLst>
                    <a:outerShdw blurRad="38100" dist="38100" dir="2700000" algn="tl">
                      <a:srgbClr val="C0C0C0"/>
                    </a:outerShdw>
                  </a:effectLst>
                  <a:latin typeface="" pitchFamily="18" charset="0"/>
                  <a:ea typeface="+mn-ea"/>
                </a:rPr>
                <a:t>律</a:t>
              </a:r>
              <a:endParaRPr lang="zh-CN" altLang="en-US" sz="3600" b="1">
                <a:solidFill>
                  <a:srgbClr val="CC0000"/>
                </a:solidFill>
                <a:effectLst>
                  <a:outerShdw blurRad="38100" dist="38100" dir="2700000" algn="tl">
                    <a:srgbClr val="C0C0C0"/>
                  </a:outerShdw>
                </a:effectLst>
                <a:latin typeface="" pitchFamily="18" charset="0"/>
                <a:ea typeface="+mn-ea"/>
              </a:endParaRPr>
            </a:p>
          </p:txBody>
        </p:sp>
        <p:graphicFrame>
          <p:nvGraphicFramePr>
            <p:cNvPr id="52276" name="Object 10"/>
            <p:cNvGraphicFramePr>
              <a:graphicFrameLocks noChangeAspect="1"/>
            </p:cNvGraphicFramePr>
            <p:nvPr/>
          </p:nvGraphicFramePr>
          <p:xfrm>
            <a:off x="1643" y="1440"/>
            <a:ext cx="2130" cy="347"/>
          </p:xfrm>
          <a:graphic>
            <a:graphicData uri="http://schemas.openxmlformats.org/presentationml/2006/ole">
              <mc:AlternateContent xmlns:mc="http://schemas.openxmlformats.org/markup-compatibility/2006">
                <mc:Choice xmlns:v="urn:schemas-microsoft-com:vml" Requires="v">
                  <p:oleObj spid="_x0000_s138327" name="公式" r:id="rId3" imgW="1219200" imgH="171450" progId="Equation.3">
                    <p:embed/>
                  </p:oleObj>
                </mc:Choice>
                <mc:Fallback>
                  <p:oleObj name="公式" r:id="rId3" imgW="1219200" imgH="171450" progId="Equation.3">
                    <p:embed/>
                    <p:pic>
                      <p:nvPicPr>
                        <p:cNvPr id="0" name="图片 1383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 y="1440"/>
                          <a:ext cx="213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1"/>
          <p:cNvGrpSpPr/>
          <p:nvPr/>
        </p:nvGrpSpPr>
        <p:grpSpPr bwMode="auto">
          <a:xfrm>
            <a:off x="990600" y="2895600"/>
            <a:ext cx="5437188" cy="550863"/>
            <a:chOff x="624" y="1824"/>
            <a:chExt cx="3425" cy="347"/>
          </a:xfrm>
        </p:grpSpPr>
        <p:sp>
          <p:nvSpPr>
            <p:cNvPr id="149516" name="Text Box 12"/>
            <p:cNvSpPr txBox="1">
              <a:spLocks noChangeArrowheads="1"/>
            </p:cNvSpPr>
            <p:nvPr/>
          </p:nvSpPr>
          <p:spPr bwMode="auto">
            <a:xfrm>
              <a:off x="624" y="1824"/>
              <a:ext cx="1008"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重叠律</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aphicFrame>
          <p:nvGraphicFramePr>
            <p:cNvPr id="52274" name="Object 13"/>
            <p:cNvGraphicFramePr>
              <a:graphicFrameLocks noChangeAspect="1"/>
            </p:cNvGraphicFramePr>
            <p:nvPr/>
          </p:nvGraphicFramePr>
          <p:xfrm>
            <a:off x="1614" y="1824"/>
            <a:ext cx="2435" cy="347"/>
          </p:xfrm>
          <a:graphic>
            <a:graphicData uri="http://schemas.openxmlformats.org/presentationml/2006/ole">
              <mc:AlternateContent xmlns:mc="http://schemas.openxmlformats.org/markup-compatibility/2006">
                <mc:Choice xmlns:v="urn:schemas-microsoft-com:vml" Requires="v">
                  <p:oleObj spid="_x0000_s138328" name="公式" r:id="rId5" imgW="1390650" imgH="171450" progId="Equation.3">
                    <p:embed/>
                  </p:oleObj>
                </mc:Choice>
                <mc:Fallback>
                  <p:oleObj name="公式" r:id="rId5" imgW="1390650" imgH="171450" progId="Equation.3">
                    <p:embed/>
                    <p:pic>
                      <p:nvPicPr>
                        <p:cNvPr id="0" name="图片 1383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4" y="1824"/>
                          <a:ext cx="243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4"/>
          <p:cNvGrpSpPr/>
          <p:nvPr/>
        </p:nvGrpSpPr>
        <p:grpSpPr bwMode="auto">
          <a:xfrm>
            <a:off x="990600" y="3429000"/>
            <a:ext cx="3276600" cy="704850"/>
            <a:chOff x="624" y="2160"/>
            <a:chExt cx="2064" cy="444"/>
          </a:xfrm>
        </p:grpSpPr>
        <p:sp>
          <p:nvSpPr>
            <p:cNvPr id="149519" name="Text Box 15"/>
            <p:cNvSpPr txBox="1">
              <a:spLocks noChangeArrowheads="1"/>
            </p:cNvSpPr>
            <p:nvPr/>
          </p:nvSpPr>
          <p:spPr bwMode="auto">
            <a:xfrm>
              <a:off x="624" y="2208"/>
              <a:ext cx="1056"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还原律</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aphicFrame>
          <p:nvGraphicFramePr>
            <p:cNvPr id="52272" name="Object 16"/>
            <p:cNvGraphicFramePr>
              <a:graphicFrameLocks noChangeAspect="1"/>
            </p:cNvGraphicFramePr>
            <p:nvPr/>
          </p:nvGraphicFramePr>
          <p:xfrm>
            <a:off x="1584" y="2160"/>
            <a:ext cx="1104" cy="444"/>
          </p:xfrm>
          <a:graphic>
            <a:graphicData uri="http://schemas.openxmlformats.org/presentationml/2006/ole">
              <mc:AlternateContent xmlns:mc="http://schemas.openxmlformats.org/markup-compatibility/2006">
                <mc:Choice xmlns:v="urn:schemas-microsoft-com:vml" Requires="v">
                  <p:oleObj spid="_x0000_s138329" name="公式" r:id="rId7" imgW="609600" imgH="228600" progId="Equation.3">
                    <p:embed/>
                  </p:oleObj>
                </mc:Choice>
                <mc:Fallback>
                  <p:oleObj name="公式" r:id="rId7" imgW="609600" imgH="228600" progId="Equation.3">
                    <p:embed/>
                    <p:pic>
                      <p:nvPicPr>
                        <p:cNvPr id="0" name="图片 1383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4" y="2160"/>
                          <a:ext cx="1104"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7"/>
          <p:cNvGrpSpPr/>
          <p:nvPr/>
        </p:nvGrpSpPr>
        <p:grpSpPr bwMode="auto">
          <a:xfrm>
            <a:off x="990600" y="4078288"/>
            <a:ext cx="5183188" cy="623887"/>
            <a:chOff x="624" y="2569"/>
            <a:chExt cx="3265" cy="393"/>
          </a:xfrm>
        </p:grpSpPr>
        <p:sp>
          <p:nvSpPr>
            <p:cNvPr id="149522" name="Text Box 18"/>
            <p:cNvSpPr txBox="1">
              <a:spLocks noChangeArrowheads="1"/>
            </p:cNvSpPr>
            <p:nvPr/>
          </p:nvSpPr>
          <p:spPr bwMode="auto">
            <a:xfrm>
              <a:off x="624" y="2592"/>
              <a:ext cx="1056"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互补律</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aphicFrame>
          <p:nvGraphicFramePr>
            <p:cNvPr id="52270" name="Object 19"/>
            <p:cNvGraphicFramePr>
              <a:graphicFrameLocks noChangeAspect="1"/>
            </p:cNvGraphicFramePr>
            <p:nvPr/>
          </p:nvGraphicFramePr>
          <p:xfrm>
            <a:off x="1564" y="2569"/>
            <a:ext cx="2325" cy="393"/>
          </p:xfrm>
          <a:graphic>
            <a:graphicData uri="http://schemas.openxmlformats.org/presentationml/2006/ole">
              <mc:AlternateContent xmlns:mc="http://schemas.openxmlformats.org/markup-compatibility/2006">
                <mc:Choice xmlns:v="urn:schemas-microsoft-com:vml" Requires="v">
                  <p:oleObj spid="_x0000_s138330" name="公式" r:id="rId9" imgW="1333500" imgH="200025" progId="Equation.3">
                    <p:embed/>
                  </p:oleObj>
                </mc:Choice>
                <mc:Fallback>
                  <p:oleObj name="公式" r:id="rId9" imgW="1333500" imgH="200025" progId="Equation.3">
                    <p:embed/>
                    <p:pic>
                      <p:nvPicPr>
                        <p:cNvPr id="0" name="图片 1383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4" y="2569"/>
                          <a:ext cx="2325"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20"/>
          <p:cNvGrpSpPr/>
          <p:nvPr/>
        </p:nvGrpSpPr>
        <p:grpSpPr bwMode="auto">
          <a:xfrm>
            <a:off x="838200" y="5257800"/>
            <a:ext cx="5867400" cy="590550"/>
            <a:chOff x="528" y="3360"/>
            <a:chExt cx="3920" cy="395"/>
          </a:xfrm>
        </p:grpSpPr>
        <p:sp>
          <p:nvSpPr>
            <p:cNvPr id="149525" name="Text Box 21"/>
            <p:cNvSpPr txBox="1">
              <a:spLocks noChangeArrowheads="1"/>
            </p:cNvSpPr>
            <p:nvPr/>
          </p:nvSpPr>
          <p:spPr bwMode="auto">
            <a:xfrm>
              <a:off x="528" y="3360"/>
              <a:ext cx="864" cy="34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交换律</a:t>
              </a:r>
              <a:endParaRPr lang="zh-CN" altLang="en-US" sz="3200" b="1">
                <a:solidFill>
                  <a:srgbClr val="000099"/>
                </a:solidFill>
                <a:effectLst>
                  <a:outerShdw blurRad="38100" dist="38100" dir="2700000" algn="tl">
                    <a:srgbClr val="C0C0C0"/>
                  </a:outerShdw>
                </a:effectLst>
                <a:latin typeface="" pitchFamily="18" charset="0"/>
                <a:ea typeface="+mn-ea"/>
              </a:endParaRPr>
            </a:p>
          </p:txBody>
        </p:sp>
        <p:graphicFrame>
          <p:nvGraphicFramePr>
            <p:cNvPr id="52268" name="Object 22"/>
            <p:cNvGraphicFramePr>
              <a:graphicFrameLocks noChangeAspect="1"/>
            </p:cNvGraphicFramePr>
            <p:nvPr/>
          </p:nvGraphicFramePr>
          <p:xfrm>
            <a:off x="1275" y="3408"/>
            <a:ext cx="3173" cy="347"/>
          </p:xfrm>
          <a:graphic>
            <a:graphicData uri="http://schemas.openxmlformats.org/presentationml/2006/ole">
              <mc:AlternateContent xmlns:mc="http://schemas.openxmlformats.org/markup-compatibility/2006">
                <mc:Choice xmlns:v="urn:schemas-microsoft-com:vml" Requires="v">
                  <p:oleObj spid="_x0000_s138331" name="公式" r:id="rId11" imgW="1828800" imgH="171450" progId="Equation.3">
                    <p:embed/>
                  </p:oleObj>
                </mc:Choice>
                <mc:Fallback>
                  <p:oleObj name="公式" r:id="rId11" imgW="1828800" imgH="171450" progId="Equation.3">
                    <p:embed/>
                    <p:pic>
                      <p:nvPicPr>
                        <p:cNvPr id="0" name="图片 1383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5" y="3408"/>
                          <a:ext cx="3173"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235" name="Group 23"/>
          <p:cNvGrpSpPr/>
          <p:nvPr/>
        </p:nvGrpSpPr>
        <p:grpSpPr bwMode="auto">
          <a:xfrm>
            <a:off x="1066800" y="990600"/>
            <a:ext cx="4572000" cy="171450"/>
            <a:chOff x="672" y="624"/>
            <a:chExt cx="2880" cy="108"/>
          </a:xfrm>
        </p:grpSpPr>
        <p:pic>
          <p:nvPicPr>
            <p:cNvPr id="52236" name="Picture 24"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7" name="Picture 25"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8" name="Picture 26"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9" name="Picture 27"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0" name="Picture 28"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2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1" name="Picture 29"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1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2" name="Picture 30"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3" name="Picture 31"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4" name="Picture 32"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3"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4"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5"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8" name="Picture 36"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37"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38"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39"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8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40"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41"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42"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Picture 43"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56" name="Group 44"/>
            <p:cNvGrpSpPr/>
            <p:nvPr/>
          </p:nvGrpSpPr>
          <p:grpSpPr bwMode="auto">
            <a:xfrm>
              <a:off x="672" y="624"/>
              <a:ext cx="582" cy="102"/>
              <a:chOff x="4698" y="720"/>
              <a:chExt cx="582" cy="102"/>
            </a:xfrm>
          </p:grpSpPr>
          <p:pic>
            <p:nvPicPr>
              <p:cNvPr id="52261" name="Picture 45"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2" name="Picture 46"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3" name="Picture 47"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4" name="Picture 48"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5" name="Picture 49"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50"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7" name="Picture 51"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52"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4"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53"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0"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54" descr="Green and Black Diamon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0"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06">
                                            <p:txEl>
                                              <p:pRg st="0" end="0"/>
                                            </p:txEl>
                                          </p:spTgt>
                                        </p:tgtEl>
                                        <p:attrNameLst>
                                          <p:attrName>style.visibility</p:attrName>
                                        </p:attrNameLst>
                                      </p:cBhvr>
                                      <p:to>
                                        <p:strVal val="visible"/>
                                      </p:to>
                                    </p:set>
                                    <p:animEffect transition="in" filter="wipe(left)">
                                      <p:cBhvr>
                                        <p:cTn id="7" dur="500"/>
                                        <p:tgtEl>
                                          <p:spTgt spid="1495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9508"/>
                                        </p:tgtEl>
                                        <p:attrNameLst>
                                          <p:attrName>style.visibility</p:attrName>
                                        </p:attrNameLst>
                                      </p:cBhvr>
                                      <p:to>
                                        <p:strVal val="visible"/>
                                      </p:to>
                                    </p:set>
                                    <p:animEffect transition="in" filter="wipe(left)">
                                      <p:cBhvr>
                                        <p:cTn id="37" dur="500"/>
                                        <p:tgtEl>
                                          <p:spTgt spid="1495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build="p"/>
      <p:bldP spid="149508"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914400" y="609600"/>
            <a:ext cx="4572000" cy="533400"/>
          </a:xfrm>
          <a:prstGeom prst="rect">
            <a:avLst/>
          </a:prstGeom>
          <a:noFill/>
          <a:ln w="9525">
            <a:noFill/>
            <a:miter lim="800000"/>
          </a:ln>
        </p:spPr>
        <p:txBody>
          <a:bodyPr/>
          <a:lstStyle/>
          <a:p>
            <a:pPr fontAlgn="auto">
              <a:spcBef>
                <a:spcPct val="20000"/>
              </a:spcBef>
              <a:spcAft>
                <a:spcPts val="0"/>
              </a:spcAft>
              <a:defRPr/>
            </a:pPr>
            <a:r>
              <a:rPr lang="en-US" altLang="zh-CN" sz="2800" b="1">
                <a:solidFill>
                  <a:srgbClr val="006600"/>
                </a:solidFill>
                <a:effectLst>
                  <a:outerShdw blurRad="38100" dist="38100" dir="2700000" algn="tl">
                    <a:srgbClr val="C0C0C0"/>
                  </a:outerShdw>
                </a:effectLst>
                <a:latin typeface="+mn-lt"/>
                <a:ea typeface="+mn-ea"/>
              </a:rPr>
              <a:t>2. </a:t>
            </a:r>
            <a:r>
              <a:rPr lang="zh-CN" altLang="en-US" sz="2800" b="1">
                <a:solidFill>
                  <a:srgbClr val="006600"/>
                </a:solidFill>
                <a:effectLst>
                  <a:outerShdw blurRad="38100" dist="38100" dir="2700000" algn="tl">
                    <a:srgbClr val="C0C0C0"/>
                  </a:outerShdw>
                </a:effectLst>
                <a:latin typeface="+mn-lt"/>
                <a:ea typeface="+mn-ea"/>
              </a:rPr>
              <a:t>逻辑代数的基本运算法则</a:t>
            </a:r>
            <a:endParaRPr lang="zh-CN" altLang="en-US" sz="2800" b="1">
              <a:solidFill>
                <a:srgbClr val="006600"/>
              </a:solidFill>
              <a:effectLst>
                <a:outerShdw blurRad="38100" dist="38100" dir="2700000" algn="tl">
                  <a:srgbClr val="C0C0C0"/>
                </a:outerShdw>
              </a:effectLst>
              <a:latin typeface="+mn-lt"/>
              <a:ea typeface="+mn-ea"/>
            </a:endParaRPr>
          </a:p>
        </p:txBody>
      </p:sp>
      <p:sp>
        <p:nvSpPr>
          <p:cNvPr id="150531" name="AutoShape 3" descr="40%"/>
          <p:cNvSpPr>
            <a:spLocks noChangeArrowheads="1"/>
          </p:cNvSpPr>
          <p:nvPr/>
        </p:nvSpPr>
        <p:spPr bwMode="auto">
          <a:xfrm>
            <a:off x="6858000" y="1828800"/>
            <a:ext cx="1447800" cy="990600"/>
          </a:xfrm>
          <a:prstGeom prst="wedgeEllipseCallout">
            <a:avLst>
              <a:gd name="adj1" fmla="val -72806"/>
              <a:gd name="adj2" fmla="val 64903"/>
            </a:avLst>
          </a:prstGeom>
          <a:pattFill prst="pct40">
            <a:fgClr>
              <a:srgbClr val="00FF00"/>
            </a:fgClr>
            <a:bgClr>
              <a:srgbClr val="FFFFFF"/>
            </a:bgClr>
          </a:pattFill>
          <a:ln w="28575">
            <a:solidFill>
              <a:srgbClr val="000099"/>
            </a:solidFill>
            <a:miter lim="800000"/>
          </a:ln>
          <a:effectLst/>
        </p:spPr>
        <p:txBody>
          <a:bodyPr wrap="none" anchor="ctr"/>
          <a:lstStyle/>
          <a:p>
            <a:pPr algn="ctr" fontAlgn="auto">
              <a:lnSpc>
                <a:spcPct val="120000"/>
              </a:lnSpc>
              <a:spcBef>
                <a:spcPts val="0"/>
              </a:spcBef>
              <a:spcAft>
                <a:spcPts val="0"/>
              </a:spcAft>
              <a:defRPr/>
            </a:pPr>
            <a:r>
              <a:rPr lang="zh-CN" altLang="en-US" b="1">
                <a:solidFill>
                  <a:srgbClr val="FF3300"/>
                </a:solidFill>
                <a:effectLst>
                  <a:outerShdw blurRad="38100" dist="38100" dir="2700000" algn="tl">
                    <a:srgbClr val="C0C0C0"/>
                  </a:outerShdw>
                </a:effectLst>
                <a:latin typeface="" pitchFamily="18" charset="0"/>
                <a:ea typeface="+mn-ea"/>
              </a:rPr>
              <a:t>普通代数</a:t>
            </a:r>
            <a:endParaRPr lang="zh-CN" altLang="en-US" b="1">
              <a:solidFill>
                <a:srgbClr val="FF3300"/>
              </a:solidFill>
              <a:effectLst>
                <a:outerShdw blurRad="38100" dist="38100" dir="2700000" algn="tl">
                  <a:srgbClr val="C0C0C0"/>
                </a:outerShdw>
              </a:effectLst>
              <a:latin typeface="" pitchFamily="18" charset="0"/>
              <a:ea typeface="+mn-ea"/>
            </a:endParaRPr>
          </a:p>
          <a:p>
            <a:pPr algn="ctr" fontAlgn="auto">
              <a:lnSpc>
                <a:spcPct val="120000"/>
              </a:lnSpc>
              <a:spcBef>
                <a:spcPts val="0"/>
              </a:spcBef>
              <a:spcAft>
                <a:spcPts val="0"/>
              </a:spcAft>
              <a:defRPr/>
            </a:pPr>
            <a:r>
              <a:rPr lang="zh-CN" altLang="en-US" b="1">
                <a:solidFill>
                  <a:srgbClr val="FF3300"/>
                </a:solidFill>
                <a:effectLst>
                  <a:outerShdw blurRad="38100" dist="38100" dir="2700000" algn="tl">
                    <a:srgbClr val="C0C0C0"/>
                  </a:outerShdw>
                </a:effectLst>
                <a:latin typeface="" pitchFamily="18" charset="0"/>
                <a:ea typeface="+mn-ea"/>
              </a:rPr>
              <a:t>不适用！</a:t>
            </a:r>
            <a:endParaRPr lang="zh-CN" altLang="en-US" b="1">
              <a:solidFill>
                <a:srgbClr val="FF3300"/>
              </a:solidFill>
              <a:latin typeface="" pitchFamily="18" charset="0"/>
              <a:ea typeface="+mn-ea"/>
            </a:endParaRPr>
          </a:p>
        </p:txBody>
      </p:sp>
      <p:sp>
        <p:nvSpPr>
          <p:cNvPr id="150532" name="Text Box 4"/>
          <p:cNvSpPr txBox="1">
            <a:spLocks noChangeArrowheads="1"/>
          </p:cNvSpPr>
          <p:nvPr/>
        </p:nvSpPr>
        <p:spPr bwMode="auto">
          <a:xfrm>
            <a:off x="990600" y="3429000"/>
            <a:ext cx="838200" cy="519113"/>
          </a:xfrm>
          <a:prstGeom prst="rect">
            <a:avLst/>
          </a:prstGeom>
          <a:noFill/>
          <a:ln w="9525" cap="sq">
            <a:noFill/>
            <a:miter lim="800000"/>
          </a:ln>
          <a:effectLst/>
        </p:spPr>
        <p:txBody>
          <a:bodyPr>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证</a:t>
            </a:r>
            <a:r>
              <a:rPr lang="en-US" altLang="zh-CN" sz="2800" b="1">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graphicFrame>
        <p:nvGraphicFramePr>
          <p:cNvPr id="150533" name="Object 5"/>
          <p:cNvGraphicFramePr>
            <a:graphicFrameLocks noChangeAspect="1"/>
          </p:cNvGraphicFramePr>
          <p:nvPr/>
        </p:nvGraphicFramePr>
        <p:xfrm>
          <a:off x="1658938" y="3962400"/>
          <a:ext cx="4989512" cy="500063"/>
        </p:xfrm>
        <a:graphic>
          <a:graphicData uri="http://schemas.openxmlformats.org/presentationml/2006/ole">
            <mc:AlternateContent xmlns:mc="http://schemas.openxmlformats.org/markup-compatibility/2006">
              <mc:Choice xmlns:v="urn:schemas-microsoft-com:vml" Requires="v">
                <p:oleObj spid="_x0000_s139392" name="公式" r:id="rId1" imgW="1733550" imgH="152400" progId="Equation.3">
                  <p:embed/>
                </p:oleObj>
              </mc:Choice>
              <mc:Fallback>
                <p:oleObj name="公式" r:id="rId1" imgW="1733550" imgH="152400" progId="Equation.3">
                  <p:embed/>
                  <p:pic>
                    <p:nvPicPr>
                      <p:cNvPr id="0" name="图片 1393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938" y="3962400"/>
                        <a:ext cx="498951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p:nvPr/>
        </p:nvGrpSpPr>
        <p:grpSpPr bwMode="auto">
          <a:xfrm>
            <a:off x="990600" y="1143000"/>
            <a:ext cx="5564188" cy="1147763"/>
            <a:chOff x="624" y="720"/>
            <a:chExt cx="3505" cy="723"/>
          </a:xfrm>
        </p:grpSpPr>
        <p:sp>
          <p:nvSpPr>
            <p:cNvPr id="150535" name="Text Box 7"/>
            <p:cNvSpPr txBox="1">
              <a:spLocks noChangeArrowheads="1"/>
            </p:cNvSpPr>
            <p:nvPr/>
          </p:nvSpPr>
          <p:spPr bwMode="auto">
            <a:xfrm>
              <a:off x="624" y="720"/>
              <a:ext cx="816"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结合律</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53268" name="Object 8"/>
            <p:cNvGraphicFramePr>
              <a:graphicFrameLocks noChangeAspect="1"/>
            </p:cNvGraphicFramePr>
            <p:nvPr/>
          </p:nvGraphicFramePr>
          <p:xfrm>
            <a:off x="1437" y="768"/>
            <a:ext cx="2692" cy="330"/>
          </p:xfrm>
          <a:graphic>
            <a:graphicData uri="http://schemas.openxmlformats.org/presentationml/2006/ole">
              <mc:AlternateContent xmlns:mc="http://schemas.openxmlformats.org/markup-compatibility/2006">
                <mc:Choice xmlns:v="urn:schemas-microsoft-com:vml" Requires="v">
                  <p:oleObj spid="_x0000_s139393" name="Equation" r:id="rId3" imgW="1619250" imgH="171450" progId="Equation.3">
                    <p:embed/>
                  </p:oleObj>
                </mc:Choice>
                <mc:Fallback>
                  <p:oleObj name="Equation" r:id="rId3" imgW="1619250" imgH="171450" progId="Equation.3">
                    <p:embed/>
                    <p:pic>
                      <p:nvPicPr>
                        <p:cNvPr id="0" name="图片 1393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 y="768"/>
                          <a:ext cx="269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9" name="Object 9"/>
            <p:cNvGraphicFramePr>
              <a:graphicFrameLocks noChangeAspect="1"/>
            </p:cNvGraphicFramePr>
            <p:nvPr/>
          </p:nvGraphicFramePr>
          <p:xfrm>
            <a:off x="1515" y="1104"/>
            <a:ext cx="2299" cy="339"/>
          </p:xfrm>
          <a:graphic>
            <a:graphicData uri="http://schemas.openxmlformats.org/presentationml/2006/ole">
              <mc:AlternateContent xmlns:mc="http://schemas.openxmlformats.org/markup-compatibility/2006">
                <mc:Choice xmlns:v="urn:schemas-microsoft-com:vml" Requires="v">
                  <p:oleObj spid="_x0000_s139394" name="公式" r:id="rId5" imgW="1343025" imgH="171450" progId="Equation.3">
                    <p:embed/>
                  </p:oleObj>
                </mc:Choice>
                <mc:Fallback>
                  <p:oleObj name="公式" r:id="rId5" imgW="1343025" imgH="171450" progId="Equation.3">
                    <p:embed/>
                    <p:pic>
                      <p:nvPicPr>
                        <p:cNvPr id="0" name="图片 1393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5" y="1104"/>
                          <a:ext cx="2299"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
          <p:cNvGrpSpPr/>
          <p:nvPr/>
        </p:nvGrpSpPr>
        <p:grpSpPr bwMode="auto">
          <a:xfrm>
            <a:off x="990600" y="2247900"/>
            <a:ext cx="6326188" cy="1125538"/>
            <a:chOff x="624" y="1416"/>
            <a:chExt cx="3985" cy="709"/>
          </a:xfrm>
        </p:grpSpPr>
        <p:sp>
          <p:nvSpPr>
            <p:cNvPr id="150539" name="Text Box 11"/>
            <p:cNvSpPr txBox="1">
              <a:spLocks noChangeArrowheads="1"/>
            </p:cNvSpPr>
            <p:nvPr/>
          </p:nvSpPr>
          <p:spPr bwMode="auto">
            <a:xfrm>
              <a:off x="624" y="1416"/>
              <a:ext cx="816"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分配律</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aphicFrame>
          <p:nvGraphicFramePr>
            <p:cNvPr id="53265" name="Object 12"/>
            <p:cNvGraphicFramePr>
              <a:graphicFrameLocks noChangeAspect="1"/>
            </p:cNvGraphicFramePr>
            <p:nvPr/>
          </p:nvGraphicFramePr>
          <p:xfrm>
            <a:off x="1429" y="1440"/>
            <a:ext cx="2710" cy="349"/>
          </p:xfrm>
          <a:graphic>
            <a:graphicData uri="http://schemas.openxmlformats.org/presentationml/2006/ole">
              <mc:AlternateContent xmlns:mc="http://schemas.openxmlformats.org/markup-compatibility/2006">
                <mc:Choice xmlns:v="urn:schemas-microsoft-com:vml" Requires="v">
                  <p:oleObj spid="_x0000_s139395" name="公式" r:id="rId7" imgW="1543050" imgH="171450" progId="Equation.3">
                    <p:embed/>
                  </p:oleObj>
                </mc:Choice>
                <mc:Fallback>
                  <p:oleObj name="公式" r:id="rId7" imgW="1543050" imgH="171450" progId="Equation.3">
                    <p:embed/>
                    <p:pic>
                      <p:nvPicPr>
                        <p:cNvPr id="0" name="图片 1393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9" y="1440"/>
                          <a:ext cx="2710"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6" name="Object 13"/>
            <p:cNvGraphicFramePr>
              <a:graphicFrameLocks noChangeAspect="1"/>
            </p:cNvGraphicFramePr>
            <p:nvPr/>
          </p:nvGraphicFramePr>
          <p:xfrm>
            <a:off x="1418" y="1776"/>
            <a:ext cx="3191" cy="349"/>
          </p:xfrm>
          <a:graphic>
            <a:graphicData uri="http://schemas.openxmlformats.org/presentationml/2006/ole">
              <mc:AlternateContent xmlns:mc="http://schemas.openxmlformats.org/markup-compatibility/2006">
                <mc:Choice xmlns:v="urn:schemas-microsoft-com:vml" Requires="v">
                  <p:oleObj spid="_x0000_s139396" name="公式" r:id="rId9" imgW="1828800" imgH="171450" progId="Equation.3">
                    <p:embed/>
                  </p:oleObj>
                </mc:Choice>
                <mc:Fallback>
                  <p:oleObj name="公式" r:id="rId9" imgW="1828800" imgH="171450" progId="Equation.3">
                    <p:embed/>
                    <p:pic>
                      <p:nvPicPr>
                        <p:cNvPr id="0" name="图片 1393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8" y="1776"/>
                          <a:ext cx="3191"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0542" name="Object 14"/>
          <p:cNvGraphicFramePr>
            <a:graphicFrameLocks noChangeAspect="1"/>
          </p:cNvGraphicFramePr>
          <p:nvPr/>
        </p:nvGraphicFramePr>
        <p:xfrm>
          <a:off x="1658938" y="3429000"/>
          <a:ext cx="2879725" cy="554038"/>
        </p:xfrm>
        <a:graphic>
          <a:graphicData uri="http://schemas.openxmlformats.org/presentationml/2006/ole">
            <mc:AlternateContent xmlns:mc="http://schemas.openxmlformats.org/markup-compatibility/2006">
              <mc:Choice xmlns:v="urn:schemas-microsoft-com:vml" Requires="v">
                <p:oleObj spid="_x0000_s139397" name="公式" r:id="rId11" imgW="1028700" imgH="171450" progId="Equation.3">
                  <p:embed/>
                </p:oleObj>
              </mc:Choice>
              <mc:Fallback>
                <p:oleObj name="公式" r:id="rId11" imgW="1028700" imgH="171450" progId="Equation.3">
                  <p:embed/>
                  <p:pic>
                    <p:nvPicPr>
                      <p:cNvPr id="0" name="图片 1393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8938" y="3429000"/>
                        <a:ext cx="287972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3" name="Object 15"/>
          <p:cNvGraphicFramePr>
            <a:graphicFrameLocks noChangeAspect="1"/>
          </p:cNvGraphicFramePr>
          <p:nvPr/>
        </p:nvGraphicFramePr>
        <p:xfrm>
          <a:off x="1641475" y="4495800"/>
          <a:ext cx="3733800" cy="558800"/>
        </p:xfrm>
        <a:graphic>
          <a:graphicData uri="http://schemas.openxmlformats.org/presentationml/2006/ole">
            <mc:AlternateContent xmlns:mc="http://schemas.openxmlformats.org/markup-compatibility/2006">
              <mc:Choice xmlns:v="urn:schemas-microsoft-com:vml" Requires="v">
                <p:oleObj spid="_x0000_s139398" name="公式" r:id="rId13" imgW="1314450" imgH="171450" progId="Equation.3">
                  <p:embed/>
                </p:oleObj>
              </mc:Choice>
              <mc:Fallback>
                <p:oleObj name="公式" r:id="rId13" imgW="1314450" imgH="171450" progId="Equation.3">
                  <p:embed/>
                  <p:pic>
                    <p:nvPicPr>
                      <p:cNvPr id="0" name="图片 13939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1475" y="4495800"/>
                        <a:ext cx="37338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4" name="Object 16"/>
          <p:cNvGraphicFramePr>
            <a:graphicFrameLocks noChangeAspect="1"/>
          </p:cNvGraphicFramePr>
          <p:nvPr/>
        </p:nvGraphicFramePr>
        <p:xfrm>
          <a:off x="1658938" y="5105400"/>
          <a:ext cx="3617912" cy="557213"/>
        </p:xfrm>
        <a:graphic>
          <a:graphicData uri="http://schemas.openxmlformats.org/presentationml/2006/ole">
            <mc:AlternateContent xmlns:mc="http://schemas.openxmlformats.org/markup-compatibility/2006">
              <mc:Choice xmlns:v="urn:schemas-microsoft-com:vml" Requires="v">
                <p:oleObj spid="_x0000_s139399" name="公式" r:id="rId15" imgW="1276350" imgH="171450" progId="Equation.3">
                  <p:embed/>
                </p:oleObj>
              </mc:Choice>
              <mc:Fallback>
                <p:oleObj name="公式" r:id="rId15" imgW="1276350" imgH="171450" progId="Equation.3">
                  <p:embed/>
                  <p:pic>
                    <p:nvPicPr>
                      <p:cNvPr id="0" name="图片 13939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8938" y="5105400"/>
                        <a:ext cx="36179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5" name="Object 17"/>
          <p:cNvGraphicFramePr>
            <a:graphicFrameLocks noChangeAspect="1"/>
          </p:cNvGraphicFramePr>
          <p:nvPr/>
        </p:nvGraphicFramePr>
        <p:xfrm>
          <a:off x="1676400" y="5638800"/>
          <a:ext cx="1752600" cy="487363"/>
        </p:xfrm>
        <a:graphic>
          <a:graphicData uri="http://schemas.openxmlformats.org/presentationml/2006/ole">
            <mc:AlternateContent xmlns:mc="http://schemas.openxmlformats.org/markup-compatibility/2006">
              <mc:Choice xmlns:v="urn:schemas-microsoft-com:vml" Requires="v">
                <p:oleObj spid="_x0000_s139400" name="公式" r:id="rId17" imgW="609600" imgH="152400" progId="Equation.3">
                  <p:embed/>
                </p:oleObj>
              </mc:Choice>
              <mc:Fallback>
                <p:oleObj name="公式" r:id="rId17" imgW="609600" imgH="152400" progId="Equation.3">
                  <p:embed/>
                  <p:pic>
                    <p:nvPicPr>
                      <p:cNvPr id="0" name="图片 13939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6400" y="5638800"/>
                        <a:ext cx="17526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546" name="Text Box 18"/>
          <p:cNvSpPr txBox="1">
            <a:spLocks noChangeArrowheads="1"/>
          </p:cNvSpPr>
          <p:nvPr/>
        </p:nvSpPr>
        <p:spPr bwMode="auto">
          <a:xfrm>
            <a:off x="5638800" y="4419600"/>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FF3300"/>
                </a:solidFill>
                <a:latin typeface="" pitchFamily="18" charset="0"/>
                <a:ea typeface="华文楷体" panose="02010600040101010101" pitchFamily="2" charset="-122"/>
              </a:rPr>
              <a:t>A</a:t>
            </a:r>
            <a:r>
              <a:rPr lang="en-US" altLang="zh-CN" sz="3200" b="1">
                <a:solidFill>
                  <a:srgbClr val="FF3300"/>
                </a:solidFill>
                <a:latin typeface="" pitchFamily="18" charset="0"/>
                <a:ea typeface="华文楷体" panose="02010600040101010101" pitchFamily="2" charset="-122"/>
              </a:rPr>
              <a:t>+1=1</a:t>
            </a:r>
            <a:r>
              <a:rPr lang="en-US" altLang="zh-CN" sz="3200" b="1">
                <a:solidFill>
                  <a:srgbClr val="FFFF00"/>
                </a:solidFill>
                <a:latin typeface="" pitchFamily="18" charset="0"/>
                <a:ea typeface="华文楷体" panose="02010600040101010101" pitchFamily="2" charset="-122"/>
              </a:rPr>
              <a:t>                </a:t>
            </a:r>
            <a:endParaRPr lang="en-US" altLang="zh-CN" sz="3200" b="1">
              <a:solidFill>
                <a:srgbClr val="FFFF00"/>
              </a:solidFill>
              <a:latin typeface="" pitchFamily="18" charset="0"/>
              <a:ea typeface="华文楷体" panose="02010600040101010101" pitchFamily="2" charset="-122"/>
            </a:endParaRPr>
          </a:p>
        </p:txBody>
      </p:sp>
      <p:grpSp>
        <p:nvGrpSpPr>
          <p:cNvPr id="4" name="Group 19"/>
          <p:cNvGrpSpPr/>
          <p:nvPr/>
        </p:nvGrpSpPr>
        <p:grpSpPr bwMode="auto">
          <a:xfrm>
            <a:off x="6846888" y="3733800"/>
            <a:ext cx="1535112" cy="709613"/>
            <a:chOff x="2832" y="2908"/>
            <a:chExt cx="967" cy="447"/>
          </a:xfrm>
        </p:grpSpPr>
        <p:sp>
          <p:nvSpPr>
            <p:cNvPr id="53262" name="Rectangle 20"/>
            <p:cNvSpPr>
              <a:spLocks noChangeArrowheads="1"/>
            </p:cNvSpPr>
            <p:nvPr/>
          </p:nvSpPr>
          <p:spPr bwMode="auto">
            <a:xfrm>
              <a:off x="2832" y="2990"/>
              <a:ext cx="96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solidFill>
                    <a:srgbClr val="FF3300"/>
                  </a:solidFill>
                  <a:latin typeface="" pitchFamily="18" charset="0"/>
                  <a:ea typeface="华文楷体" panose="02010600040101010101" pitchFamily="2" charset="-122"/>
                </a:rPr>
                <a:t>A   A=A</a:t>
              </a:r>
              <a:endParaRPr lang="en-US" altLang="zh-CN" sz="3200" b="1">
                <a:solidFill>
                  <a:srgbClr val="FFFF00"/>
                </a:solidFill>
                <a:latin typeface="" pitchFamily="18" charset="0"/>
                <a:ea typeface="华文楷体" panose="02010600040101010101" pitchFamily="2" charset="-122"/>
              </a:endParaRPr>
            </a:p>
          </p:txBody>
        </p:sp>
        <p:sp>
          <p:nvSpPr>
            <p:cNvPr id="53263" name="Rectangle 21"/>
            <p:cNvSpPr>
              <a:spLocks noChangeArrowheads="1"/>
            </p:cNvSpPr>
            <p:nvPr/>
          </p:nvSpPr>
          <p:spPr bwMode="auto">
            <a:xfrm>
              <a:off x="3120" y="2908"/>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a:solidFill>
                    <a:srgbClr val="FF3300"/>
                  </a:solidFill>
                  <a:latin typeface="" pitchFamily="18" charset="0"/>
                  <a:ea typeface="华文楷体" panose="02010600040101010101" pitchFamily="2" charset="-122"/>
                </a:rPr>
                <a:t>.</a:t>
              </a:r>
              <a:endParaRPr lang="en-US" altLang="zh-CN" sz="3200" b="1">
                <a:solidFill>
                  <a:srgbClr val="FFFF00"/>
                </a:solidFill>
                <a:latin typeface="" pitchFamily="18"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50531"/>
                                        </p:tgtEl>
                                        <p:attrNameLst>
                                          <p:attrName>style.visibility</p:attrName>
                                        </p:attrNameLst>
                                      </p:cBhvr>
                                      <p:to>
                                        <p:strVal val="visible"/>
                                      </p:to>
                                    </p:set>
                                    <p:animEffect transition="in" filter="wipe(right)">
                                      <p:cBhvr>
                                        <p:cTn id="17" dur="500"/>
                                        <p:tgtEl>
                                          <p:spTgt spid="1505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0532"/>
                                        </p:tgtEl>
                                        <p:attrNameLst>
                                          <p:attrName>style.visibility</p:attrName>
                                        </p:attrNameLst>
                                      </p:cBhvr>
                                      <p:to>
                                        <p:strVal val="visible"/>
                                      </p:to>
                                    </p:set>
                                    <p:animEffect transition="in" filter="wipe(left)">
                                      <p:cBhvr>
                                        <p:cTn id="22" dur="500"/>
                                        <p:tgtEl>
                                          <p:spTgt spid="1505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0542"/>
                                        </p:tgtEl>
                                        <p:attrNameLst>
                                          <p:attrName>style.visibility</p:attrName>
                                        </p:attrNameLst>
                                      </p:cBhvr>
                                      <p:to>
                                        <p:strVal val="visible"/>
                                      </p:to>
                                    </p:set>
                                    <p:animEffect transition="in" filter="wipe(left)">
                                      <p:cBhvr>
                                        <p:cTn id="27" dur="500"/>
                                        <p:tgtEl>
                                          <p:spTgt spid="1505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0533"/>
                                        </p:tgtEl>
                                        <p:attrNameLst>
                                          <p:attrName>style.visibility</p:attrName>
                                        </p:attrNameLst>
                                      </p:cBhvr>
                                      <p:to>
                                        <p:strVal val="visible"/>
                                      </p:to>
                                    </p:set>
                                    <p:animEffect transition="in" filter="wipe(left)">
                                      <p:cBhvr>
                                        <p:cTn id="32" dur="500"/>
                                        <p:tgtEl>
                                          <p:spTgt spid="1505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0543"/>
                                        </p:tgtEl>
                                        <p:attrNameLst>
                                          <p:attrName>style.visibility</p:attrName>
                                        </p:attrNameLst>
                                      </p:cBhvr>
                                      <p:to>
                                        <p:strVal val="visible"/>
                                      </p:to>
                                    </p:set>
                                    <p:animEffect transition="in" filter="wipe(left)">
                                      <p:cBhvr>
                                        <p:cTn id="42" dur="500"/>
                                        <p:tgtEl>
                                          <p:spTgt spid="1505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0546"/>
                                        </p:tgtEl>
                                        <p:attrNameLst>
                                          <p:attrName>style.visibility</p:attrName>
                                        </p:attrNameLst>
                                      </p:cBhvr>
                                      <p:to>
                                        <p:strVal val="visible"/>
                                      </p:to>
                                    </p:set>
                                    <p:animEffect transition="in" filter="wipe(left)">
                                      <p:cBhvr>
                                        <p:cTn id="47" dur="500"/>
                                        <p:tgtEl>
                                          <p:spTgt spid="1505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0544"/>
                                        </p:tgtEl>
                                        <p:attrNameLst>
                                          <p:attrName>style.visibility</p:attrName>
                                        </p:attrNameLst>
                                      </p:cBhvr>
                                      <p:to>
                                        <p:strVal val="visible"/>
                                      </p:to>
                                    </p:set>
                                    <p:animEffect transition="in" filter="wipe(left)">
                                      <p:cBhvr>
                                        <p:cTn id="52" dur="500"/>
                                        <p:tgtEl>
                                          <p:spTgt spid="1505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50545"/>
                                        </p:tgtEl>
                                        <p:attrNameLst>
                                          <p:attrName>style.visibility</p:attrName>
                                        </p:attrNameLst>
                                      </p:cBhvr>
                                      <p:to>
                                        <p:strVal val="visible"/>
                                      </p:to>
                                    </p:set>
                                    <p:animEffect transition="in" filter="wipe(left)">
                                      <p:cBhvr>
                                        <p:cTn id="57" dur="500"/>
                                        <p:tgtEl>
                                          <p:spTgt spid="150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nimBg="1" autoUpdateAnimBg="0"/>
      <p:bldP spid="150532" grpId="0" autoUpdateAnimBg="0"/>
      <p:bldP spid="150546"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7173913" y="460375"/>
            <a:ext cx="158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zh-CN" sz="3200" b="1">
              <a:solidFill>
                <a:srgbClr val="FFFF00"/>
              </a:solidFill>
              <a:latin typeface="" pitchFamily="18" charset="0"/>
              <a:ea typeface="华文楷体" panose="02010600040101010101" pitchFamily="2" charset="-122"/>
            </a:endParaRPr>
          </a:p>
        </p:txBody>
      </p:sp>
      <p:grpSp>
        <p:nvGrpSpPr>
          <p:cNvPr id="2" name="Group 3"/>
          <p:cNvGrpSpPr/>
          <p:nvPr/>
        </p:nvGrpSpPr>
        <p:grpSpPr bwMode="auto">
          <a:xfrm>
            <a:off x="3898900" y="2544763"/>
            <a:ext cx="1657350" cy="519112"/>
            <a:chOff x="2512" y="2239"/>
            <a:chExt cx="1044" cy="341"/>
          </a:xfrm>
        </p:grpSpPr>
        <p:sp>
          <p:nvSpPr>
            <p:cNvPr id="54346" name="Rectangle 4"/>
            <p:cNvSpPr>
              <a:spLocks noChangeArrowheads="1"/>
            </p:cNvSpPr>
            <p:nvPr/>
          </p:nvSpPr>
          <p:spPr bwMode="auto">
            <a:xfrm>
              <a:off x="2512" y="2239"/>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1</a:t>
              </a:r>
              <a:endParaRPr lang="en-US" altLang="zh-CN" sz="2800" b="1">
                <a:solidFill>
                  <a:srgbClr val="FF3300"/>
                </a:solidFill>
                <a:latin typeface="" pitchFamily="18" charset="0"/>
                <a:ea typeface="华文楷体" panose="02010600040101010101" pitchFamily="2" charset="-122"/>
              </a:endParaRPr>
            </a:p>
          </p:txBody>
        </p:sp>
        <p:sp>
          <p:nvSpPr>
            <p:cNvPr id="54347" name="Rectangle 5"/>
            <p:cNvSpPr>
              <a:spLocks noChangeArrowheads="1"/>
            </p:cNvSpPr>
            <p:nvPr/>
          </p:nvSpPr>
          <p:spPr bwMode="auto">
            <a:xfrm>
              <a:off x="3328" y="2239"/>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1</a:t>
              </a:r>
              <a:endParaRPr lang="en-US" altLang="zh-CN" sz="2800" b="1">
                <a:solidFill>
                  <a:srgbClr val="FF3300"/>
                </a:solidFill>
                <a:latin typeface="" pitchFamily="18" charset="0"/>
                <a:ea typeface="华文楷体" panose="02010600040101010101" pitchFamily="2" charset="-122"/>
              </a:endParaRPr>
            </a:p>
          </p:txBody>
        </p:sp>
      </p:grpSp>
      <p:grpSp>
        <p:nvGrpSpPr>
          <p:cNvPr id="3" name="Group 6"/>
          <p:cNvGrpSpPr/>
          <p:nvPr/>
        </p:nvGrpSpPr>
        <p:grpSpPr bwMode="auto">
          <a:xfrm>
            <a:off x="3886200" y="2895600"/>
            <a:ext cx="1657350" cy="519113"/>
            <a:chOff x="2512" y="3055"/>
            <a:chExt cx="1044" cy="341"/>
          </a:xfrm>
        </p:grpSpPr>
        <p:sp>
          <p:nvSpPr>
            <p:cNvPr id="54344" name="Rectangle 7"/>
            <p:cNvSpPr>
              <a:spLocks noChangeArrowheads="1"/>
            </p:cNvSpPr>
            <p:nvPr/>
          </p:nvSpPr>
          <p:spPr bwMode="auto">
            <a:xfrm>
              <a:off x="2512"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0</a:t>
              </a:r>
              <a:endParaRPr lang="en-US" altLang="zh-CN" sz="2800" b="1">
                <a:solidFill>
                  <a:srgbClr val="FF3300"/>
                </a:solidFill>
                <a:latin typeface="" pitchFamily="18" charset="0"/>
                <a:ea typeface="华文楷体" panose="02010600040101010101" pitchFamily="2" charset="-122"/>
              </a:endParaRPr>
            </a:p>
          </p:txBody>
        </p:sp>
        <p:sp>
          <p:nvSpPr>
            <p:cNvPr id="54345" name="Rectangle 8"/>
            <p:cNvSpPr>
              <a:spLocks noChangeArrowheads="1"/>
            </p:cNvSpPr>
            <p:nvPr/>
          </p:nvSpPr>
          <p:spPr bwMode="auto">
            <a:xfrm>
              <a:off x="3328"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0</a:t>
              </a:r>
              <a:endParaRPr lang="en-US" altLang="zh-CN" sz="2800" b="1">
                <a:solidFill>
                  <a:srgbClr val="FF3300"/>
                </a:solidFill>
                <a:latin typeface="" pitchFamily="18" charset="0"/>
                <a:ea typeface="华文楷体" panose="02010600040101010101" pitchFamily="2" charset="-122"/>
              </a:endParaRPr>
            </a:p>
          </p:txBody>
        </p:sp>
      </p:grpSp>
      <p:grpSp>
        <p:nvGrpSpPr>
          <p:cNvPr id="4" name="Group 9"/>
          <p:cNvGrpSpPr/>
          <p:nvPr/>
        </p:nvGrpSpPr>
        <p:grpSpPr bwMode="auto">
          <a:xfrm>
            <a:off x="6324600" y="2514600"/>
            <a:ext cx="1555750" cy="1758950"/>
            <a:chOff x="4080" y="2239"/>
            <a:chExt cx="980" cy="1157"/>
          </a:xfrm>
        </p:grpSpPr>
        <p:sp>
          <p:nvSpPr>
            <p:cNvPr id="54336" name="Rectangle 10"/>
            <p:cNvSpPr>
              <a:spLocks noChangeArrowheads="1"/>
            </p:cNvSpPr>
            <p:nvPr/>
          </p:nvSpPr>
          <p:spPr bwMode="auto">
            <a:xfrm>
              <a:off x="4096" y="2239"/>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54337" name="Rectangle 11"/>
            <p:cNvSpPr>
              <a:spLocks noChangeArrowheads="1"/>
            </p:cNvSpPr>
            <p:nvPr/>
          </p:nvSpPr>
          <p:spPr bwMode="auto">
            <a:xfrm>
              <a:off x="4096" y="2479"/>
              <a:ext cx="2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54338" name="Rectangle 12"/>
            <p:cNvSpPr>
              <a:spLocks noChangeArrowheads="1"/>
            </p:cNvSpPr>
            <p:nvPr/>
          </p:nvSpPr>
          <p:spPr bwMode="auto">
            <a:xfrm>
              <a:off x="4800" y="2479"/>
              <a:ext cx="26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54339" name="Rectangle 13"/>
            <p:cNvSpPr>
              <a:spLocks noChangeArrowheads="1"/>
            </p:cNvSpPr>
            <p:nvPr/>
          </p:nvSpPr>
          <p:spPr bwMode="auto">
            <a:xfrm>
              <a:off x="4080" y="2766"/>
              <a:ext cx="26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54340" name="Rectangle 14"/>
            <p:cNvSpPr>
              <a:spLocks noChangeArrowheads="1"/>
            </p:cNvSpPr>
            <p:nvPr/>
          </p:nvSpPr>
          <p:spPr bwMode="auto">
            <a:xfrm>
              <a:off x="4800" y="2239"/>
              <a:ext cx="26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54341" name="Rectangle 15"/>
            <p:cNvSpPr>
              <a:spLocks noChangeArrowheads="1"/>
            </p:cNvSpPr>
            <p:nvPr/>
          </p:nvSpPr>
          <p:spPr bwMode="auto">
            <a:xfrm>
              <a:off x="4816" y="2766"/>
              <a:ext cx="2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54342" name="Rectangle 16"/>
            <p:cNvSpPr>
              <a:spLocks noChangeArrowheads="1"/>
            </p:cNvSpPr>
            <p:nvPr/>
          </p:nvSpPr>
          <p:spPr bwMode="auto">
            <a:xfrm>
              <a:off x="4096"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54343" name="Rectangle 17"/>
            <p:cNvSpPr>
              <a:spLocks noChangeArrowheads="1"/>
            </p:cNvSpPr>
            <p:nvPr/>
          </p:nvSpPr>
          <p:spPr bwMode="auto">
            <a:xfrm>
              <a:off x="4800" y="3055"/>
              <a:ext cx="26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nchor="ctr">
              <a:spAutoFit/>
            </a:bodyPr>
            <a:lstStyle/>
            <a:p>
              <a:pPr algn="ct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grpSp>
      <p:grpSp>
        <p:nvGrpSpPr>
          <p:cNvPr id="54278" name="Group 18"/>
          <p:cNvGrpSpPr/>
          <p:nvPr/>
        </p:nvGrpSpPr>
        <p:grpSpPr bwMode="auto">
          <a:xfrm>
            <a:off x="838200" y="685800"/>
            <a:ext cx="6589713" cy="555625"/>
            <a:chOff x="528" y="432"/>
            <a:chExt cx="4151" cy="350"/>
          </a:xfrm>
        </p:grpSpPr>
        <p:sp>
          <p:nvSpPr>
            <p:cNvPr id="151571" name="Text Box 19"/>
            <p:cNvSpPr txBox="1">
              <a:spLocks noChangeArrowheads="1"/>
            </p:cNvSpPr>
            <p:nvPr/>
          </p:nvSpPr>
          <p:spPr bwMode="auto">
            <a:xfrm>
              <a:off x="528" y="445"/>
              <a:ext cx="864" cy="327"/>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反演律</a:t>
              </a:r>
              <a:endParaRPr lang="zh-CN" altLang="en-US" sz="2800">
                <a:solidFill>
                  <a:srgbClr val="CC0000"/>
                </a:solidFill>
                <a:effectLst>
                  <a:outerShdw blurRad="38100" dist="38100" dir="2700000" algn="tl">
                    <a:srgbClr val="C0C0C0"/>
                  </a:outerShdw>
                </a:effectLst>
                <a:latin typeface="" pitchFamily="18" charset="0"/>
                <a:ea typeface="+mn-ea"/>
              </a:endParaRPr>
            </a:p>
          </p:txBody>
        </p:sp>
        <p:graphicFrame>
          <p:nvGraphicFramePr>
            <p:cNvPr id="54334" name="Object 20"/>
            <p:cNvGraphicFramePr>
              <a:graphicFrameLocks noChangeAspect="1"/>
            </p:cNvGraphicFramePr>
            <p:nvPr/>
          </p:nvGraphicFramePr>
          <p:xfrm>
            <a:off x="1488" y="432"/>
            <a:ext cx="1463" cy="350"/>
          </p:xfrm>
          <a:graphic>
            <a:graphicData uri="http://schemas.openxmlformats.org/presentationml/2006/ole">
              <mc:AlternateContent xmlns:mc="http://schemas.openxmlformats.org/markup-compatibility/2006">
                <mc:Choice xmlns:v="urn:schemas-microsoft-com:vml" Requires="v">
                  <p:oleObj spid="_x0000_s140402" name="公式" r:id="rId1" imgW="819150" imgH="171450" progId="Equation.3">
                    <p:embed/>
                  </p:oleObj>
                </mc:Choice>
                <mc:Fallback>
                  <p:oleObj name="公式" r:id="rId1" imgW="819150" imgH="171450" progId="Equation.3">
                    <p:embed/>
                    <p:pic>
                      <p:nvPicPr>
                        <p:cNvPr id="0" name="图片 140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432"/>
                          <a:ext cx="1463"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35" name="Object 21"/>
            <p:cNvGraphicFramePr>
              <a:graphicFrameLocks noChangeAspect="1"/>
            </p:cNvGraphicFramePr>
            <p:nvPr/>
          </p:nvGraphicFramePr>
          <p:xfrm>
            <a:off x="3216" y="432"/>
            <a:ext cx="1463" cy="350"/>
          </p:xfrm>
          <a:graphic>
            <a:graphicData uri="http://schemas.openxmlformats.org/presentationml/2006/ole">
              <mc:AlternateContent xmlns:mc="http://schemas.openxmlformats.org/markup-compatibility/2006">
                <mc:Choice xmlns:v="urn:schemas-microsoft-com:vml" Requires="v">
                  <p:oleObj spid="_x0000_s140403" name="公式" r:id="rId3" imgW="819150" imgH="171450" progId="Equation.3">
                    <p:embed/>
                  </p:oleObj>
                </mc:Choice>
                <mc:Fallback>
                  <p:oleObj name="公式" r:id="rId3" imgW="819150" imgH="171450" progId="Equation.3">
                    <p:embed/>
                    <p:pic>
                      <p:nvPicPr>
                        <p:cNvPr id="0" name="图片 1404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432"/>
                          <a:ext cx="1463"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279" name="Rectangle 22"/>
          <p:cNvSpPr>
            <a:spLocks noChangeArrowheads="1"/>
          </p:cNvSpPr>
          <p:nvPr/>
        </p:nvSpPr>
        <p:spPr bwMode="auto">
          <a:xfrm>
            <a:off x="863600" y="12954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zh-CN" altLang="en-US" sz="2800" b="1">
                <a:latin typeface="" pitchFamily="18" charset="0"/>
                <a:ea typeface="华文楷体" panose="02010600040101010101" pitchFamily="2" charset="-122"/>
              </a:rPr>
              <a:t>列状态表证明：</a:t>
            </a:r>
            <a:endParaRPr lang="zh-CN" altLang="en-US" sz="2800" b="1">
              <a:latin typeface="" pitchFamily="18" charset="0"/>
              <a:ea typeface="华文楷体" panose="02010600040101010101" pitchFamily="2" charset="-122"/>
            </a:endParaRPr>
          </a:p>
        </p:txBody>
      </p:sp>
      <p:grpSp>
        <p:nvGrpSpPr>
          <p:cNvPr id="6" name="Group 23"/>
          <p:cNvGrpSpPr/>
          <p:nvPr/>
        </p:nvGrpSpPr>
        <p:grpSpPr bwMode="auto">
          <a:xfrm>
            <a:off x="685800" y="1903413"/>
            <a:ext cx="7620000" cy="2406650"/>
            <a:chOff x="432" y="1199"/>
            <a:chExt cx="4800" cy="1516"/>
          </a:xfrm>
        </p:grpSpPr>
        <p:grpSp>
          <p:nvGrpSpPr>
            <p:cNvPr id="54293" name="Group 24"/>
            <p:cNvGrpSpPr/>
            <p:nvPr/>
          </p:nvGrpSpPr>
          <p:grpSpPr bwMode="auto">
            <a:xfrm>
              <a:off x="432" y="1199"/>
              <a:ext cx="4800" cy="1516"/>
              <a:chOff x="432" y="2160"/>
              <a:chExt cx="4800" cy="1584"/>
            </a:xfrm>
          </p:grpSpPr>
          <p:sp>
            <p:nvSpPr>
              <p:cNvPr id="54318" name="Line 25"/>
              <p:cNvSpPr>
                <a:spLocks noChangeShapeType="1"/>
              </p:cNvSpPr>
              <p:nvPr/>
            </p:nvSpPr>
            <p:spPr bwMode="auto">
              <a:xfrm flipV="1">
                <a:off x="432" y="2160"/>
                <a:ext cx="480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4319" name="Group 26"/>
              <p:cNvGrpSpPr/>
              <p:nvPr/>
            </p:nvGrpSpPr>
            <p:grpSpPr bwMode="auto">
              <a:xfrm>
                <a:off x="432" y="2160"/>
                <a:ext cx="4800" cy="1584"/>
                <a:chOff x="480" y="1824"/>
                <a:chExt cx="4800" cy="1584"/>
              </a:xfrm>
            </p:grpSpPr>
            <p:sp>
              <p:nvSpPr>
                <p:cNvPr id="54320" name="Line 27"/>
                <p:cNvSpPr>
                  <a:spLocks noChangeShapeType="1"/>
                </p:cNvSpPr>
                <p:nvPr/>
              </p:nvSpPr>
              <p:spPr bwMode="auto">
                <a:xfrm flipV="1">
                  <a:off x="480" y="3408"/>
                  <a:ext cx="480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4321" name="Group 28"/>
                <p:cNvGrpSpPr/>
                <p:nvPr/>
              </p:nvGrpSpPr>
              <p:grpSpPr bwMode="auto">
                <a:xfrm>
                  <a:off x="480" y="1824"/>
                  <a:ext cx="4800" cy="1584"/>
                  <a:chOff x="480" y="1824"/>
                  <a:chExt cx="4800" cy="1584"/>
                </a:xfrm>
              </p:grpSpPr>
              <p:sp>
                <p:nvSpPr>
                  <p:cNvPr id="54322" name="Line 29"/>
                  <p:cNvSpPr>
                    <a:spLocks noChangeShapeType="1"/>
                  </p:cNvSpPr>
                  <p:nvPr/>
                </p:nvSpPr>
                <p:spPr bwMode="auto">
                  <a:xfrm>
                    <a:off x="480" y="2244"/>
                    <a:ext cx="4800" cy="12"/>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4323" name="Group 30"/>
                  <p:cNvGrpSpPr/>
                  <p:nvPr/>
                </p:nvGrpSpPr>
                <p:grpSpPr bwMode="auto">
                  <a:xfrm>
                    <a:off x="480" y="1824"/>
                    <a:ext cx="4800" cy="1584"/>
                    <a:chOff x="480" y="1824"/>
                    <a:chExt cx="4800" cy="1584"/>
                  </a:xfrm>
                </p:grpSpPr>
                <p:sp>
                  <p:nvSpPr>
                    <p:cNvPr id="54324" name="Line 31"/>
                    <p:cNvSpPr>
                      <a:spLocks noChangeShapeType="1"/>
                    </p:cNvSpPr>
                    <p:nvPr/>
                  </p:nvSpPr>
                  <p:spPr bwMode="auto">
                    <a:xfrm>
                      <a:off x="480"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5" name="Line 32"/>
                    <p:cNvSpPr>
                      <a:spLocks noChangeShapeType="1"/>
                    </p:cNvSpPr>
                    <p:nvPr/>
                  </p:nvSpPr>
                  <p:spPr bwMode="auto">
                    <a:xfrm>
                      <a:off x="2208"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6" name="Line 33"/>
                    <p:cNvSpPr>
                      <a:spLocks noChangeShapeType="1"/>
                    </p:cNvSpPr>
                    <p:nvPr/>
                  </p:nvSpPr>
                  <p:spPr bwMode="auto">
                    <a:xfrm>
                      <a:off x="2976"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7" name="Line 34"/>
                    <p:cNvSpPr>
                      <a:spLocks noChangeShapeType="1"/>
                    </p:cNvSpPr>
                    <p:nvPr/>
                  </p:nvSpPr>
                  <p:spPr bwMode="auto">
                    <a:xfrm>
                      <a:off x="3792"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8" name="Line 35"/>
                    <p:cNvSpPr>
                      <a:spLocks noChangeShapeType="1"/>
                    </p:cNvSpPr>
                    <p:nvPr/>
                  </p:nvSpPr>
                  <p:spPr bwMode="auto">
                    <a:xfrm>
                      <a:off x="4560"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9" name="Line 36"/>
                    <p:cNvSpPr>
                      <a:spLocks noChangeShapeType="1"/>
                    </p:cNvSpPr>
                    <p:nvPr/>
                  </p:nvSpPr>
                  <p:spPr bwMode="auto">
                    <a:xfrm>
                      <a:off x="5280"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0" name="Line 37"/>
                    <p:cNvSpPr>
                      <a:spLocks noChangeShapeType="1"/>
                    </p:cNvSpPr>
                    <p:nvPr/>
                  </p:nvSpPr>
                  <p:spPr bwMode="auto">
                    <a:xfrm>
                      <a:off x="912"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1" name="Line 38"/>
                    <p:cNvSpPr>
                      <a:spLocks noChangeShapeType="1"/>
                    </p:cNvSpPr>
                    <p:nvPr/>
                  </p:nvSpPr>
                  <p:spPr bwMode="auto">
                    <a:xfrm>
                      <a:off x="1344"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2" name="Line 39"/>
                    <p:cNvSpPr>
                      <a:spLocks noChangeShapeType="1"/>
                    </p:cNvSpPr>
                    <p:nvPr/>
                  </p:nvSpPr>
                  <p:spPr bwMode="auto">
                    <a:xfrm>
                      <a:off x="1776" y="1824"/>
                      <a:ext cx="0" cy="158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sp>
          <p:nvSpPr>
            <p:cNvPr id="54294" name="Rectangle 40"/>
            <p:cNvSpPr>
              <a:spLocks noChangeArrowheads="1"/>
            </p:cNvSpPr>
            <p:nvPr/>
          </p:nvSpPr>
          <p:spPr bwMode="auto">
            <a:xfrm>
              <a:off x="520" y="124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i="1">
                  <a:latin typeface="" pitchFamily="18" charset="0"/>
                  <a:ea typeface="华文楷体" panose="02010600040101010101" pitchFamily="2" charset="-122"/>
                </a:rPr>
                <a:t>A</a:t>
              </a:r>
              <a:endParaRPr lang="en-US" altLang="zh-CN" sz="2800" b="1">
                <a:latin typeface="" pitchFamily="18" charset="0"/>
                <a:ea typeface="华文楷体" panose="02010600040101010101" pitchFamily="2" charset="-122"/>
              </a:endParaRPr>
            </a:p>
          </p:txBody>
        </p:sp>
        <p:sp>
          <p:nvSpPr>
            <p:cNvPr id="54295" name="Rectangle 41"/>
            <p:cNvSpPr>
              <a:spLocks noChangeArrowheads="1"/>
            </p:cNvSpPr>
            <p:nvPr/>
          </p:nvSpPr>
          <p:spPr bwMode="auto">
            <a:xfrm>
              <a:off x="896" y="124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i="1">
                  <a:latin typeface="" pitchFamily="18" charset="0"/>
                  <a:ea typeface="华文楷体" panose="02010600040101010101" pitchFamily="2" charset="-122"/>
                </a:rPr>
                <a:t>B</a:t>
              </a:r>
              <a:endParaRPr lang="en-US" altLang="zh-CN" sz="2800" b="1">
                <a:latin typeface="" pitchFamily="18" charset="0"/>
                <a:ea typeface="华文楷体" panose="02010600040101010101" pitchFamily="2" charset="-122"/>
              </a:endParaRPr>
            </a:p>
          </p:txBody>
        </p:sp>
        <p:sp>
          <p:nvSpPr>
            <p:cNvPr id="54296" name="Rectangle 42"/>
            <p:cNvSpPr>
              <a:spLocks noChangeArrowheads="1"/>
            </p:cNvSpPr>
            <p:nvPr/>
          </p:nvSpPr>
          <p:spPr bwMode="auto">
            <a:xfrm>
              <a:off x="528" y="158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297" name="Rectangle 43"/>
            <p:cNvSpPr>
              <a:spLocks noChangeArrowheads="1"/>
            </p:cNvSpPr>
            <p:nvPr/>
          </p:nvSpPr>
          <p:spPr bwMode="auto">
            <a:xfrm>
              <a:off x="976" y="15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298" name="Rectangle 44"/>
            <p:cNvSpPr>
              <a:spLocks noChangeArrowheads="1"/>
            </p:cNvSpPr>
            <p:nvPr/>
          </p:nvSpPr>
          <p:spPr bwMode="auto">
            <a:xfrm>
              <a:off x="544" y="18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299" name="Rectangle 45"/>
            <p:cNvSpPr>
              <a:spLocks noChangeArrowheads="1"/>
            </p:cNvSpPr>
            <p:nvPr/>
          </p:nvSpPr>
          <p:spPr bwMode="auto">
            <a:xfrm>
              <a:off x="976" y="18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0" name="Rectangle 46"/>
            <p:cNvSpPr>
              <a:spLocks noChangeArrowheads="1"/>
            </p:cNvSpPr>
            <p:nvPr/>
          </p:nvSpPr>
          <p:spPr bwMode="auto">
            <a:xfrm>
              <a:off x="544" y="21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1" name="Rectangle 47"/>
            <p:cNvSpPr>
              <a:spLocks noChangeArrowheads="1"/>
            </p:cNvSpPr>
            <p:nvPr/>
          </p:nvSpPr>
          <p:spPr bwMode="auto">
            <a:xfrm>
              <a:off x="976" y="21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302" name="Rectangle 48"/>
            <p:cNvSpPr>
              <a:spLocks noChangeArrowheads="1"/>
            </p:cNvSpPr>
            <p:nvPr/>
          </p:nvSpPr>
          <p:spPr bwMode="auto">
            <a:xfrm>
              <a:off x="544" y="23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3" name="Rectangle 49"/>
            <p:cNvSpPr>
              <a:spLocks noChangeArrowheads="1"/>
            </p:cNvSpPr>
            <p:nvPr/>
          </p:nvSpPr>
          <p:spPr bwMode="auto">
            <a:xfrm>
              <a:off x="976" y="23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4" name="Rectangle 50"/>
            <p:cNvSpPr>
              <a:spLocks noChangeArrowheads="1"/>
            </p:cNvSpPr>
            <p:nvPr/>
          </p:nvSpPr>
          <p:spPr bwMode="auto">
            <a:xfrm>
              <a:off x="1408" y="15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5" name="Rectangle 51"/>
            <p:cNvSpPr>
              <a:spLocks noChangeArrowheads="1"/>
            </p:cNvSpPr>
            <p:nvPr/>
          </p:nvSpPr>
          <p:spPr bwMode="auto">
            <a:xfrm>
              <a:off x="1840" y="15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6" name="Rectangle 52"/>
            <p:cNvSpPr>
              <a:spLocks noChangeArrowheads="1"/>
            </p:cNvSpPr>
            <p:nvPr/>
          </p:nvSpPr>
          <p:spPr bwMode="auto">
            <a:xfrm>
              <a:off x="1408" y="18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07" name="Rectangle 53"/>
            <p:cNvSpPr>
              <a:spLocks noChangeArrowheads="1"/>
            </p:cNvSpPr>
            <p:nvPr/>
          </p:nvSpPr>
          <p:spPr bwMode="auto">
            <a:xfrm>
              <a:off x="1840" y="18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308" name="Rectangle 54"/>
            <p:cNvSpPr>
              <a:spLocks noChangeArrowheads="1"/>
            </p:cNvSpPr>
            <p:nvPr/>
          </p:nvSpPr>
          <p:spPr bwMode="auto">
            <a:xfrm>
              <a:off x="1408" y="210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309" name="Rectangle 55"/>
            <p:cNvSpPr>
              <a:spLocks noChangeArrowheads="1"/>
            </p:cNvSpPr>
            <p:nvPr/>
          </p:nvSpPr>
          <p:spPr bwMode="auto">
            <a:xfrm>
              <a:off x="1824" y="2101"/>
              <a:ext cx="2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anchor="ctr">
              <a:spAutoFit/>
            </a:bodyPr>
            <a:lstStyle/>
            <a:p>
              <a:pPr algn="ct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54310" name="Rectangle 56"/>
            <p:cNvSpPr>
              <a:spLocks noChangeArrowheads="1"/>
            </p:cNvSpPr>
            <p:nvPr/>
          </p:nvSpPr>
          <p:spPr bwMode="auto">
            <a:xfrm>
              <a:off x="1408" y="23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4311" name="Rectangle 57"/>
            <p:cNvSpPr>
              <a:spLocks noChangeArrowheads="1"/>
            </p:cNvSpPr>
            <p:nvPr/>
          </p:nvSpPr>
          <p:spPr bwMode="auto">
            <a:xfrm>
              <a:off x="1840" y="23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graphicFrame>
          <p:nvGraphicFramePr>
            <p:cNvPr id="54312" name="Object 58"/>
            <p:cNvGraphicFramePr>
              <a:graphicFrameLocks noChangeAspect="1"/>
            </p:cNvGraphicFramePr>
            <p:nvPr/>
          </p:nvGraphicFramePr>
          <p:xfrm>
            <a:off x="1392" y="1277"/>
            <a:ext cx="270" cy="288"/>
          </p:xfrm>
          <a:graphic>
            <a:graphicData uri="http://schemas.openxmlformats.org/presentationml/2006/ole">
              <mc:AlternateContent xmlns:mc="http://schemas.openxmlformats.org/markup-compatibility/2006">
                <mc:Choice xmlns:v="urn:schemas-microsoft-com:vml" Requires="v">
                  <p:oleObj spid="_x0000_s140404" name="公式" r:id="rId5" imgW="133350" imgH="171450" progId="Equation.3">
                    <p:embed/>
                  </p:oleObj>
                </mc:Choice>
                <mc:Fallback>
                  <p:oleObj name="公式" r:id="rId5" imgW="133350" imgH="171450" progId="Equation.3">
                    <p:embed/>
                    <p:pic>
                      <p:nvPicPr>
                        <p:cNvPr id="0" name="图片 1404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1277"/>
                          <a:ext cx="27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3" name="Object 59"/>
            <p:cNvGraphicFramePr>
              <a:graphicFrameLocks noChangeAspect="1"/>
            </p:cNvGraphicFramePr>
            <p:nvPr/>
          </p:nvGraphicFramePr>
          <p:xfrm>
            <a:off x="1815" y="1277"/>
            <a:ext cx="231" cy="288"/>
          </p:xfrm>
          <a:graphic>
            <a:graphicData uri="http://schemas.openxmlformats.org/presentationml/2006/ole">
              <mc:AlternateContent xmlns:mc="http://schemas.openxmlformats.org/markup-compatibility/2006">
                <mc:Choice xmlns:v="urn:schemas-microsoft-com:vml" Requires="v">
                  <p:oleObj spid="_x0000_s140405" name="公式" r:id="rId7" imgW="133350" imgH="171450" progId="Equation.3">
                    <p:embed/>
                  </p:oleObj>
                </mc:Choice>
                <mc:Fallback>
                  <p:oleObj name="公式" r:id="rId7" imgW="133350" imgH="171450" progId="Equation.3">
                    <p:embed/>
                    <p:pic>
                      <p:nvPicPr>
                        <p:cNvPr id="0" name="图片 1404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5" y="1277"/>
                          <a:ext cx="23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4" name="Object 60"/>
            <p:cNvGraphicFramePr>
              <a:graphicFrameLocks noChangeAspect="1"/>
            </p:cNvGraphicFramePr>
            <p:nvPr/>
          </p:nvGraphicFramePr>
          <p:xfrm>
            <a:off x="2208" y="1277"/>
            <a:ext cx="624" cy="313"/>
          </p:xfrm>
          <a:graphic>
            <a:graphicData uri="http://schemas.openxmlformats.org/presentationml/2006/ole">
              <mc:AlternateContent xmlns:mc="http://schemas.openxmlformats.org/markup-compatibility/2006">
                <mc:Choice xmlns:v="urn:schemas-microsoft-com:vml" Requires="v">
                  <p:oleObj spid="_x0000_s140406" name="公式" r:id="rId9" imgW="381000" imgH="171450" progId="Equation.3">
                    <p:embed/>
                  </p:oleObj>
                </mc:Choice>
                <mc:Fallback>
                  <p:oleObj name="公式" r:id="rId9" imgW="381000" imgH="171450" progId="Equation.3">
                    <p:embed/>
                    <p:pic>
                      <p:nvPicPr>
                        <p:cNvPr id="0" name="图片 1404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8" y="1277"/>
                          <a:ext cx="62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5" name="Object 61"/>
            <p:cNvGraphicFramePr>
              <a:graphicFrameLocks noChangeAspect="1"/>
            </p:cNvGraphicFramePr>
            <p:nvPr/>
          </p:nvGraphicFramePr>
          <p:xfrm>
            <a:off x="3072" y="1277"/>
            <a:ext cx="531" cy="316"/>
          </p:xfrm>
          <a:graphic>
            <a:graphicData uri="http://schemas.openxmlformats.org/presentationml/2006/ole">
              <mc:AlternateContent xmlns:mc="http://schemas.openxmlformats.org/markup-compatibility/2006">
                <mc:Choice xmlns:v="urn:schemas-microsoft-com:vml" Requires="v">
                  <p:oleObj spid="_x0000_s140407" name="公式" r:id="rId11" imgW="314325" imgH="171450" progId="Equation.3">
                    <p:embed/>
                  </p:oleObj>
                </mc:Choice>
                <mc:Fallback>
                  <p:oleObj name="公式" r:id="rId11" imgW="314325" imgH="171450" progId="Equation.3">
                    <p:embed/>
                    <p:pic>
                      <p:nvPicPr>
                        <p:cNvPr id="0" name="图片 1404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2" y="1277"/>
                          <a:ext cx="531"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6" name="Object 62"/>
            <p:cNvGraphicFramePr>
              <a:graphicFrameLocks noChangeAspect="1"/>
            </p:cNvGraphicFramePr>
            <p:nvPr/>
          </p:nvGraphicFramePr>
          <p:xfrm>
            <a:off x="3841" y="1277"/>
            <a:ext cx="526" cy="313"/>
          </p:xfrm>
          <a:graphic>
            <a:graphicData uri="http://schemas.openxmlformats.org/presentationml/2006/ole">
              <mc:AlternateContent xmlns:mc="http://schemas.openxmlformats.org/markup-compatibility/2006">
                <mc:Choice xmlns:v="urn:schemas-microsoft-com:vml" Requires="v">
                  <p:oleObj spid="_x0000_s140408" name="公式" r:id="rId13" imgW="314325" imgH="171450" progId="Equation.3">
                    <p:embed/>
                  </p:oleObj>
                </mc:Choice>
                <mc:Fallback>
                  <p:oleObj name="公式" r:id="rId13" imgW="314325" imgH="171450" progId="Equation.3">
                    <p:embed/>
                    <p:pic>
                      <p:nvPicPr>
                        <p:cNvPr id="0" name="图片 1404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1" y="1277"/>
                          <a:ext cx="52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17" name="Object 63"/>
            <p:cNvGraphicFramePr>
              <a:graphicFrameLocks noChangeAspect="1"/>
            </p:cNvGraphicFramePr>
            <p:nvPr/>
          </p:nvGraphicFramePr>
          <p:xfrm>
            <a:off x="4511" y="1277"/>
            <a:ext cx="630" cy="316"/>
          </p:xfrm>
          <a:graphic>
            <a:graphicData uri="http://schemas.openxmlformats.org/presentationml/2006/ole">
              <mc:AlternateContent xmlns:mc="http://schemas.openxmlformats.org/markup-compatibility/2006">
                <mc:Choice xmlns:v="urn:schemas-microsoft-com:vml" Requires="v">
                  <p:oleObj spid="_x0000_s140409" name="公式" r:id="rId15" imgW="381000" imgH="171450" progId="Equation.3">
                    <p:embed/>
                  </p:oleObj>
                </mc:Choice>
                <mc:Fallback>
                  <p:oleObj name="公式" r:id="rId15" imgW="381000" imgH="171450" progId="Equation.3">
                    <p:embed/>
                    <p:pic>
                      <p:nvPicPr>
                        <p:cNvPr id="0" name="图片 1404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1" y="1277"/>
                          <a:ext cx="630"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64"/>
          <p:cNvGrpSpPr/>
          <p:nvPr/>
        </p:nvGrpSpPr>
        <p:grpSpPr bwMode="auto">
          <a:xfrm>
            <a:off x="3886200" y="3352800"/>
            <a:ext cx="1657350" cy="519113"/>
            <a:chOff x="2512" y="3055"/>
            <a:chExt cx="1044" cy="341"/>
          </a:xfrm>
        </p:grpSpPr>
        <p:sp>
          <p:nvSpPr>
            <p:cNvPr id="54291" name="Rectangle 65"/>
            <p:cNvSpPr>
              <a:spLocks noChangeArrowheads="1"/>
            </p:cNvSpPr>
            <p:nvPr/>
          </p:nvSpPr>
          <p:spPr bwMode="auto">
            <a:xfrm>
              <a:off x="2512"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0</a:t>
              </a:r>
              <a:endParaRPr lang="en-US" altLang="zh-CN" sz="2800" b="1">
                <a:solidFill>
                  <a:srgbClr val="FF3300"/>
                </a:solidFill>
                <a:latin typeface="" pitchFamily="18" charset="0"/>
                <a:ea typeface="华文楷体" panose="02010600040101010101" pitchFamily="2" charset="-122"/>
              </a:endParaRPr>
            </a:p>
          </p:txBody>
        </p:sp>
        <p:sp>
          <p:nvSpPr>
            <p:cNvPr id="54292" name="Rectangle 66"/>
            <p:cNvSpPr>
              <a:spLocks noChangeArrowheads="1"/>
            </p:cNvSpPr>
            <p:nvPr/>
          </p:nvSpPr>
          <p:spPr bwMode="auto">
            <a:xfrm>
              <a:off x="3328"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0</a:t>
              </a:r>
              <a:endParaRPr lang="en-US" altLang="zh-CN" sz="2800" b="1">
                <a:solidFill>
                  <a:srgbClr val="FF3300"/>
                </a:solidFill>
                <a:latin typeface="" pitchFamily="18" charset="0"/>
                <a:ea typeface="华文楷体" panose="02010600040101010101" pitchFamily="2" charset="-122"/>
              </a:endParaRPr>
            </a:p>
          </p:txBody>
        </p:sp>
      </p:grpSp>
      <p:grpSp>
        <p:nvGrpSpPr>
          <p:cNvPr id="12" name="Group 67"/>
          <p:cNvGrpSpPr/>
          <p:nvPr/>
        </p:nvGrpSpPr>
        <p:grpSpPr bwMode="auto">
          <a:xfrm>
            <a:off x="3886200" y="3733800"/>
            <a:ext cx="1657350" cy="519113"/>
            <a:chOff x="2512" y="3055"/>
            <a:chExt cx="1044" cy="341"/>
          </a:xfrm>
        </p:grpSpPr>
        <p:sp>
          <p:nvSpPr>
            <p:cNvPr id="54289" name="Rectangle 68"/>
            <p:cNvSpPr>
              <a:spLocks noChangeArrowheads="1"/>
            </p:cNvSpPr>
            <p:nvPr/>
          </p:nvSpPr>
          <p:spPr bwMode="auto">
            <a:xfrm>
              <a:off x="2512"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0</a:t>
              </a:r>
              <a:endParaRPr lang="en-US" altLang="zh-CN" sz="2800" b="1">
                <a:solidFill>
                  <a:srgbClr val="FF3300"/>
                </a:solidFill>
                <a:latin typeface="" pitchFamily="18" charset="0"/>
                <a:ea typeface="华文楷体" panose="02010600040101010101" pitchFamily="2" charset="-122"/>
              </a:endParaRPr>
            </a:p>
          </p:txBody>
        </p:sp>
        <p:sp>
          <p:nvSpPr>
            <p:cNvPr id="54290" name="Rectangle 69"/>
            <p:cNvSpPr>
              <a:spLocks noChangeArrowheads="1"/>
            </p:cNvSpPr>
            <p:nvPr/>
          </p:nvSpPr>
          <p:spPr bwMode="auto">
            <a:xfrm>
              <a:off x="3328" y="3055"/>
              <a:ext cx="22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nchor="ctr">
              <a:spAutoFit/>
            </a:bodyPr>
            <a:lstStyle/>
            <a:p>
              <a:pPr algn="ctr">
                <a:spcBef>
                  <a:spcPct val="50000"/>
                </a:spcBef>
              </a:pPr>
              <a:r>
                <a:rPr lang="en-US" altLang="zh-CN" sz="2800" b="1">
                  <a:solidFill>
                    <a:srgbClr val="FF3300"/>
                  </a:solidFill>
                  <a:latin typeface="" pitchFamily="18" charset="0"/>
                  <a:ea typeface="华文楷体" panose="02010600040101010101" pitchFamily="2" charset="-122"/>
                </a:rPr>
                <a:t>0</a:t>
              </a:r>
              <a:endParaRPr lang="en-US" altLang="zh-CN" sz="2800" b="1">
                <a:solidFill>
                  <a:srgbClr val="FF3300"/>
                </a:solidFill>
                <a:latin typeface="" pitchFamily="18" charset="0"/>
                <a:ea typeface="华文楷体" panose="02010600040101010101" pitchFamily="2" charset="-122"/>
              </a:endParaRPr>
            </a:p>
          </p:txBody>
        </p:sp>
      </p:grpSp>
      <p:grpSp>
        <p:nvGrpSpPr>
          <p:cNvPr id="13" name="Group 70"/>
          <p:cNvGrpSpPr/>
          <p:nvPr/>
        </p:nvGrpSpPr>
        <p:grpSpPr bwMode="auto">
          <a:xfrm>
            <a:off x="490538" y="4419600"/>
            <a:ext cx="3187700" cy="1600200"/>
            <a:chOff x="309" y="2784"/>
            <a:chExt cx="2008" cy="1008"/>
          </a:xfrm>
        </p:grpSpPr>
        <p:sp>
          <p:nvSpPr>
            <p:cNvPr id="151623" name="Rectangle 71"/>
            <p:cNvSpPr>
              <a:spLocks noChangeArrowheads="1"/>
            </p:cNvSpPr>
            <p:nvPr/>
          </p:nvSpPr>
          <p:spPr bwMode="auto">
            <a:xfrm>
              <a:off x="432" y="2784"/>
              <a:ext cx="912" cy="336"/>
            </a:xfrm>
            <a:prstGeom prst="rect">
              <a:avLst/>
            </a:prstGeom>
            <a:noFill/>
            <a:ln w="9525">
              <a:noFill/>
              <a:miter lim="800000"/>
            </a:ln>
            <a:effectLst/>
          </p:spPr>
          <p:txBody>
            <a:bodyPr/>
            <a:lstStyle/>
            <a:p>
              <a:pPr fontAlgn="auto">
                <a:spcBef>
                  <a:spcPct val="2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吸收律</a:t>
              </a:r>
              <a:endParaRPr lang="zh-CN" altLang="en-US" sz="2800" b="1">
                <a:solidFill>
                  <a:srgbClr val="CC0000"/>
                </a:solidFill>
                <a:effectLst>
                  <a:outerShdw blurRad="38100" dist="38100" dir="2700000" algn="tl">
                    <a:srgbClr val="C0C0C0"/>
                  </a:outerShdw>
                </a:effectLst>
                <a:latin typeface="+mn-lt"/>
                <a:ea typeface="+mn-ea"/>
              </a:endParaRPr>
            </a:p>
          </p:txBody>
        </p:sp>
        <p:sp>
          <p:nvSpPr>
            <p:cNvPr id="151624" name="Rectangle 72"/>
            <p:cNvSpPr>
              <a:spLocks noChangeArrowheads="1"/>
            </p:cNvSpPr>
            <p:nvPr/>
          </p:nvSpPr>
          <p:spPr bwMode="auto">
            <a:xfrm>
              <a:off x="309" y="3120"/>
              <a:ext cx="2008" cy="672"/>
            </a:xfrm>
            <a:prstGeom prst="rect">
              <a:avLst/>
            </a:prstGeom>
            <a:noFill/>
            <a:ln w="28575">
              <a:noFill/>
              <a:prstDash val="sysDot"/>
              <a:miter lim="800000"/>
            </a:ln>
            <a:effectLst/>
          </p:spPr>
          <p:txBody>
            <a:bodyPr wrap="none" anchor="ctr">
              <a:spAutoFit/>
            </a:bodyPr>
            <a:lstStyle/>
            <a:p>
              <a:pPr algn="ctr" fontAlgn="auto">
                <a:spcBef>
                  <a:spcPts val="0"/>
                </a:spcBef>
                <a:spcAft>
                  <a:spcPts val="0"/>
                </a:spcAft>
                <a:defRPr/>
              </a:pPr>
              <a:r>
                <a:rPr lang="en-US" altLang="zh-CN" sz="3200" b="1">
                  <a:solidFill>
                    <a:srgbClr val="000099"/>
                  </a:solidFill>
                  <a:effectLst>
                    <a:outerShdw blurRad="38100" dist="38100" dir="2700000" algn="tl">
                      <a:srgbClr val="C0C0C0"/>
                    </a:outerShdw>
                  </a:effectLst>
                  <a:latin typeface="" pitchFamily="18" charset="0"/>
                  <a:ea typeface="+mn-ea"/>
                </a:rPr>
                <a:t>(1)  </a:t>
              </a:r>
              <a:r>
                <a:rPr lang="en-US" altLang="zh-CN" sz="3200" b="1" i="1">
                  <a:solidFill>
                    <a:srgbClr val="000099"/>
                  </a:solidFill>
                  <a:effectLst>
                    <a:outerShdw blurRad="38100" dist="38100" dir="2700000" algn="tl">
                      <a:srgbClr val="C0C0C0"/>
                    </a:outerShdw>
                  </a:effectLst>
                  <a:latin typeface="" pitchFamily="18" charset="0"/>
                  <a:ea typeface="+mn-ea"/>
                </a:rPr>
                <a:t>A+AB = A</a:t>
              </a:r>
              <a:endParaRPr lang="en-US" altLang="zh-CN" sz="3200" b="1">
                <a:solidFill>
                  <a:srgbClr val="000099"/>
                </a:solidFill>
                <a:effectLst>
                  <a:outerShdw blurRad="38100" dist="38100" dir="2700000" algn="tl">
                    <a:srgbClr val="C0C0C0"/>
                  </a:outerShdw>
                </a:effectLst>
                <a:latin typeface="" pitchFamily="18" charset="0"/>
                <a:ea typeface="+mn-ea"/>
              </a:endParaRPr>
            </a:p>
            <a:p>
              <a:pPr algn="ctr" fontAlgn="auto">
                <a:spcBef>
                  <a:spcPts val="0"/>
                </a:spcBef>
                <a:spcAft>
                  <a:spcPts val="0"/>
                </a:spcAft>
                <a:defRPr/>
              </a:pPr>
              <a:r>
                <a:rPr lang="en-US" altLang="zh-CN" sz="3200" b="1">
                  <a:solidFill>
                    <a:srgbClr val="000099"/>
                  </a:solidFill>
                  <a:effectLst>
                    <a:outerShdw blurRad="38100" dist="38100" dir="2700000" algn="tl">
                      <a:srgbClr val="C0C0C0"/>
                    </a:outerShdw>
                  </a:effectLst>
                  <a:latin typeface="" pitchFamily="18" charset="0"/>
                  <a:ea typeface="+mn-ea"/>
                </a:rPr>
                <a:t>   (2)  </a:t>
              </a:r>
              <a:r>
                <a:rPr lang="en-US" altLang="zh-CN" sz="3200" b="1" i="1">
                  <a:solidFill>
                    <a:srgbClr val="000099"/>
                  </a:solidFill>
                  <a:effectLst>
                    <a:outerShdw blurRad="38100" dist="38100" dir="2700000" algn="tl">
                      <a:srgbClr val="C0C0C0"/>
                    </a:outerShdw>
                  </a:effectLst>
                  <a:latin typeface="" pitchFamily="18" charset="0"/>
                  <a:ea typeface="+mn-ea"/>
                </a:rPr>
                <a:t>A</a:t>
              </a:r>
              <a:r>
                <a:rPr lang="en-US" altLang="zh-CN" sz="3200" b="1">
                  <a:solidFill>
                    <a:srgbClr val="000099"/>
                  </a:solidFill>
                  <a:effectLst>
                    <a:outerShdw blurRad="38100" dist="38100" dir="2700000" algn="tl">
                      <a:srgbClr val="C0C0C0"/>
                    </a:outerShdw>
                  </a:effectLst>
                  <a:latin typeface="" pitchFamily="18" charset="0"/>
                  <a:ea typeface="+mn-ea"/>
                </a:rPr>
                <a:t>(</a:t>
              </a:r>
              <a:r>
                <a:rPr lang="en-US" altLang="zh-CN" sz="3200" b="1" i="1">
                  <a:solidFill>
                    <a:srgbClr val="000099"/>
                  </a:solidFill>
                  <a:effectLst>
                    <a:outerShdw blurRad="38100" dist="38100" dir="2700000" algn="tl">
                      <a:srgbClr val="C0C0C0"/>
                    </a:outerShdw>
                  </a:effectLst>
                  <a:latin typeface="" pitchFamily="18" charset="0"/>
                  <a:ea typeface="+mn-ea"/>
                </a:rPr>
                <a:t>A+B</a:t>
              </a:r>
              <a:r>
                <a:rPr lang="en-US" altLang="zh-CN" sz="3200" b="1">
                  <a:solidFill>
                    <a:srgbClr val="000099"/>
                  </a:solidFill>
                  <a:effectLst>
                    <a:outerShdw blurRad="38100" dist="38100" dir="2700000" algn="tl">
                      <a:srgbClr val="C0C0C0"/>
                    </a:outerShdw>
                  </a:effectLst>
                  <a:latin typeface="" pitchFamily="18" charset="0"/>
                  <a:ea typeface="+mn-ea"/>
                </a:rPr>
                <a:t>)</a:t>
              </a:r>
              <a:r>
                <a:rPr lang="en-US" altLang="zh-CN" sz="3200" b="1" i="1">
                  <a:solidFill>
                    <a:srgbClr val="000099"/>
                  </a:solidFill>
                  <a:effectLst>
                    <a:outerShdw blurRad="38100" dist="38100" dir="2700000" algn="tl">
                      <a:srgbClr val="C0C0C0"/>
                    </a:outerShdw>
                  </a:effectLst>
                  <a:latin typeface="" pitchFamily="18" charset="0"/>
                  <a:ea typeface="+mn-ea"/>
                </a:rPr>
                <a:t> = A</a:t>
              </a:r>
              <a:endParaRPr lang="en-US" altLang="zh-CN" sz="3200" b="1">
                <a:solidFill>
                  <a:srgbClr val="000099"/>
                </a:solidFill>
                <a:effectLst>
                  <a:outerShdw blurRad="38100" dist="38100" dir="2700000" algn="tl">
                    <a:srgbClr val="C0C0C0"/>
                  </a:outerShdw>
                </a:effectLst>
                <a:latin typeface="" pitchFamily="18" charset="0"/>
                <a:ea typeface="+mn-ea"/>
              </a:endParaRPr>
            </a:p>
          </p:txBody>
        </p:sp>
      </p:grpSp>
      <p:grpSp>
        <p:nvGrpSpPr>
          <p:cNvPr id="14" name="Group 73"/>
          <p:cNvGrpSpPr/>
          <p:nvPr/>
        </p:nvGrpSpPr>
        <p:grpSpPr bwMode="auto">
          <a:xfrm>
            <a:off x="3906838" y="5029200"/>
            <a:ext cx="1498600" cy="762000"/>
            <a:chOff x="2461" y="3168"/>
            <a:chExt cx="944" cy="480"/>
          </a:xfrm>
        </p:grpSpPr>
        <p:sp>
          <p:nvSpPr>
            <p:cNvPr id="151626" name="AutoShape 74"/>
            <p:cNvSpPr/>
            <p:nvPr/>
          </p:nvSpPr>
          <p:spPr bwMode="auto">
            <a:xfrm>
              <a:off x="2461" y="3168"/>
              <a:ext cx="149" cy="480"/>
            </a:xfrm>
            <a:prstGeom prst="rightBrace">
              <a:avLst>
                <a:gd name="adj1" fmla="val 26846"/>
                <a:gd name="adj2" fmla="val 48245"/>
              </a:avLst>
            </a:prstGeom>
            <a:noFill/>
            <a:ln w="28575">
              <a:solidFill>
                <a:srgbClr val="CC0000"/>
              </a:solidFill>
              <a:round/>
            </a:ln>
            <a:effectLst/>
          </p:spPr>
          <p:txBody>
            <a:bodyPr wrap="none" anchor="ctr"/>
            <a:lstStyle/>
            <a:p>
              <a:pPr algn="ctr" fontAlgn="auto">
                <a:spcBef>
                  <a:spcPct val="50000"/>
                </a:spcBef>
                <a:spcAft>
                  <a:spcPts val="0"/>
                </a:spcAft>
                <a:defRPr/>
              </a:pPr>
              <a:endParaRPr lang="zh-CN" altLang="zh-CN" sz="3200" b="1">
                <a:solidFill>
                  <a:schemeClr val="accent2"/>
                </a:solidFill>
                <a:effectLst>
                  <a:outerShdw blurRad="38100" dist="38100" dir="2700000" algn="tl">
                    <a:srgbClr val="C0C0C0"/>
                  </a:outerShdw>
                </a:effectLst>
                <a:latin typeface="" pitchFamily="18" charset="0"/>
                <a:ea typeface="+mn-ea"/>
              </a:endParaRPr>
            </a:p>
          </p:txBody>
        </p:sp>
        <p:sp>
          <p:nvSpPr>
            <p:cNvPr id="151627" name="Rectangle 75"/>
            <p:cNvSpPr>
              <a:spLocks noChangeArrowheads="1"/>
            </p:cNvSpPr>
            <p:nvPr/>
          </p:nvSpPr>
          <p:spPr bwMode="auto">
            <a:xfrm>
              <a:off x="2614" y="3242"/>
              <a:ext cx="791" cy="327"/>
            </a:xfrm>
            <a:prstGeom prst="rect">
              <a:avLst/>
            </a:prstGeom>
            <a:noFill/>
            <a:ln w="28575">
              <a:noFill/>
              <a:prstDash val="sysDot"/>
              <a:miter lim="800000"/>
            </a:ln>
            <a:effectLst/>
          </p:spPr>
          <p:txBody>
            <a:bodyPr wrap="none" anchor="ctr">
              <a:spAutoFit/>
            </a:bodyPr>
            <a:lstStyle/>
            <a:p>
              <a:pPr algn="ct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对偶式</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right)">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p:cNvSpPr>
            <a:spLocks noChangeArrowheads="1"/>
          </p:cNvSpPr>
          <p:nvPr/>
        </p:nvSpPr>
        <p:spPr bwMode="auto">
          <a:xfrm>
            <a:off x="838200" y="609600"/>
            <a:ext cx="5876925" cy="457200"/>
          </a:xfrm>
          <a:prstGeom prst="rect">
            <a:avLst/>
          </a:prstGeom>
          <a:noFill/>
          <a:ln w="9525">
            <a:noFill/>
            <a:miter lim="800000"/>
          </a:ln>
          <a:effectLst/>
        </p:spPr>
        <p:txBody>
          <a:bodyPr anchor="ctr"/>
          <a:lstStyle/>
          <a:p>
            <a:pPr fontAlgn="auto">
              <a:spcBef>
                <a:spcPts val="0"/>
              </a:spcBef>
              <a:spcAft>
                <a:spcPts val="0"/>
              </a:spcAft>
              <a:defRPr/>
            </a:pPr>
            <a:r>
              <a:rPr lang="en-US" altLang="zh-CN" sz="3200" b="1" dirty="0">
                <a:solidFill>
                  <a:srgbClr val="CC0000"/>
                </a:solidFill>
                <a:effectLst>
                  <a:outerShdw blurRad="38100" dist="38100" dir="2700000" algn="tl">
                    <a:srgbClr val="C0C0C0"/>
                  </a:outerShdw>
                </a:effectLst>
                <a:latin typeface="+mn-lt"/>
                <a:ea typeface="+mn-ea"/>
              </a:rPr>
              <a:t>20. 5. 2   </a:t>
            </a:r>
            <a:r>
              <a:rPr lang="zh-CN" altLang="en-US" sz="3200" b="1" dirty="0">
                <a:solidFill>
                  <a:srgbClr val="CC0000"/>
                </a:solidFill>
                <a:effectLst>
                  <a:outerShdw blurRad="38100" dist="38100" dir="2700000" algn="tl">
                    <a:srgbClr val="C0C0C0"/>
                  </a:outerShdw>
                </a:effectLst>
                <a:latin typeface="+mn-lt"/>
                <a:ea typeface="+mn-ea"/>
              </a:rPr>
              <a:t>逻辑函数的表示方法</a:t>
            </a:r>
            <a:endParaRPr lang="zh-CN" altLang="en-US" sz="3200" b="1" dirty="0">
              <a:solidFill>
                <a:srgbClr val="CC0000"/>
              </a:solidFill>
              <a:effectLst>
                <a:outerShdw blurRad="38100" dist="38100" dir="2700000" algn="tl">
                  <a:srgbClr val="C0C0C0"/>
                </a:outerShdw>
              </a:effectLst>
              <a:latin typeface="+mn-lt"/>
              <a:ea typeface="+mn-ea"/>
            </a:endParaRPr>
          </a:p>
        </p:txBody>
      </p:sp>
      <p:grpSp>
        <p:nvGrpSpPr>
          <p:cNvPr id="2" name="Group 4"/>
          <p:cNvGrpSpPr/>
          <p:nvPr/>
        </p:nvGrpSpPr>
        <p:grpSpPr bwMode="auto">
          <a:xfrm>
            <a:off x="765175" y="1295400"/>
            <a:ext cx="3875088" cy="1890713"/>
            <a:chOff x="482" y="816"/>
            <a:chExt cx="2441" cy="1191"/>
          </a:xfrm>
        </p:grpSpPr>
        <p:sp>
          <p:nvSpPr>
            <p:cNvPr id="153605" name="Rectangle 5"/>
            <p:cNvSpPr>
              <a:spLocks noChangeArrowheads="1"/>
            </p:cNvSpPr>
            <p:nvPr/>
          </p:nvSpPr>
          <p:spPr bwMode="auto">
            <a:xfrm>
              <a:off x="482" y="1200"/>
              <a:ext cx="1016"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表示方法</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56327" name="AutoShape 6"/>
            <p:cNvSpPr/>
            <p:nvPr/>
          </p:nvSpPr>
          <p:spPr bwMode="auto">
            <a:xfrm>
              <a:off x="1584" y="912"/>
              <a:ext cx="96" cy="1008"/>
            </a:xfrm>
            <a:prstGeom prst="leftBrace">
              <a:avLst>
                <a:gd name="adj1" fmla="val 87500"/>
                <a:gd name="adj2" fmla="val 50000"/>
              </a:avLst>
            </a:pr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53607" name="Rectangle 7"/>
            <p:cNvSpPr>
              <a:spLocks noChangeArrowheads="1"/>
            </p:cNvSpPr>
            <p:nvPr/>
          </p:nvSpPr>
          <p:spPr bwMode="auto">
            <a:xfrm>
              <a:off x="1681" y="1104"/>
              <a:ext cx="791"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逻辑式</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53608" name="Rectangle 8"/>
            <p:cNvSpPr>
              <a:spLocks noChangeArrowheads="1"/>
            </p:cNvSpPr>
            <p:nvPr/>
          </p:nvSpPr>
          <p:spPr bwMode="auto">
            <a:xfrm>
              <a:off x="1682" y="816"/>
              <a:ext cx="1241"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逻辑状态表</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53609" name="Rectangle 9"/>
            <p:cNvSpPr>
              <a:spLocks noChangeArrowheads="1"/>
            </p:cNvSpPr>
            <p:nvPr/>
          </p:nvSpPr>
          <p:spPr bwMode="auto">
            <a:xfrm>
              <a:off x="1681" y="1392"/>
              <a:ext cx="791"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逻辑图</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53610" name="Rectangle 10"/>
            <p:cNvSpPr>
              <a:spLocks noChangeArrowheads="1"/>
            </p:cNvSpPr>
            <p:nvPr/>
          </p:nvSpPr>
          <p:spPr bwMode="auto">
            <a:xfrm>
              <a:off x="1681" y="1680"/>
              <a:ext cx="791"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卡诺图</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sp>
        <p:nvSpPr>
          <p:cNvPr id="153611" name="Rectangle 11"/>
          <p:cNvSpPr>
            <a:spLocks noChangeArrowheads="1"/>
          </p:cNvSpPr>
          <p:nvPr/>
        </p:nvSpPr>
        <p:spPr bwMode="auto">
          <a:xfrm>
            <a:off x="533400" y="312420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zh-CN" altLang="en-US" sz="2800" b="1">
                <a:latin typeface="" pitchFamily="18" charset="0"/>
                <a:ea typeface="华文楷体" panose="02010600040101010101" pitchFamily="2" charset="-122"/>
              </a:rPr>
              <a:t>下面举例说明这四种表示方法。</a:t>
            </a:r>
            <a:endParaRPr lang="zh-CN" altLang="en-US" sz="2800" b="1">
              <a:latin typeface="" pitchFamily="18" charset="0"/>
              <a:ea typeface="华文楷体" panose="02010600040101010101" pitchFamily="2" charset="-122"/>
            </a:endParaRPr>
          </a:p>
        </p:txBody>
      </p:sp>
      <p:sp>
        <p:nvSpPr>
          <p:cNvPr id="153612" name="Rectangle 12"/>
          <p:cNvSpPr>
            <a:spLocks noChangeArrowheads="1"/>
          </p:cNvSpPr>
          <p:nvPr/>
        </p:nvSpPr>
        <p:spPr bwMode="auto">
          <a:xfrm>
            <a:off x="533400" y="3581400"/>
            <a:ext cx="8610600" cy="2441575"/>
          </a:xfrm>
          <a:prstGeom prst="rect">
            <a:avLst/>
          </a:prstGeom>
          <a:noFill/>
          <a:ln w="28575">
            <a:noFill/>
            <a:miter lim="800000"/>
          </a:ln>
          <a:effectLst/>
        </p:spPr>
        <p:txBody>
          <a:bodyPr anchor="ctr">
            <a:spAutoFit/>
          </a:bodyPr>
          <a:lstStyle/>
          <a:p>
            <a:pPr fontAlgn="auto">
              <a:lnSpc>
                <a:spcPct val="110000"/>
              </a:lnSpc>
              <a:spcBef>
                <a:spcPts val="0"/>
              </a:spcBef>
              <a:spcAft>
                <a:spcPts val="0"/>
              </a:spcAft>
              <a:defRPr/>
            </a:pPr>
            <a:r>
              <a:rPr lang="en-US" altLang="zh-CN" sz="2800" b="1" dirty="0">
                <a:solidFill>
                  <a:srgbClr val="CC0000"/>
                </a:solidFill>
                <a:effectLst>
                  <a:outerShdw blurRad="38100" dist="38100" dir="2700000" algn="tl">
                    <a:srgbClr val="C0C0C0"/>
                  </a:outerShdw>
                </a:effectLst>
                <a:latin typeface="" pitchFamily="18" charset="0"/>
                <a:ea typeface="+mn-ea"/>
              </a:rPr>
              <a:t>    </a:t>
            </a:r>
            <a:r>
              <a:rPr lang="zh-CN" altLang="en-US" sz="2800" b="1" dirty="0">
                <a:solidFill>
                  <a:srgbClr val="CC0000"/>
                </a:solidFill>
                <a:effectLst>
                  <a:outerShdw blurRad="38100" dist="38100" dir="2700000" algn="tl">
                    <a:srgbClr val="C0C0C0"/>
                  </a:outerShdw>
                </a:effectLst>
                <a:latin typeface="" pitchFamily="18" charset="0"/>
                <a:ea typeface="+mn-ea"/>
              </a:rPr>
              <a:t>例：</a:t>
            </a:r>
            <a:r>
              <a:rPr lang="zh-CN" altLang="en-US" sz="2800" b="1" dirty="0">
                <a:effectLst>
                  <a:outerShdw blurRad="38100" dist="38100" dir="2700000" algn="tl">
                    <a:srgbClr val="C0C0C0"/>
                  </a:outerShdw>
                </a:effectLst>
                <a:latin typeface="" pitchFamily="18" charset="0"/>
                <a:ea typeface="+mn-ea"/>
              </a:rPr>
              <a:t>有一</a:t>
            </a:r>
            <a:r>
              <a:rPr lang="en-US" altLang="zh-CN" sz="2800" b="1" dirty="0">
                <a:effectLst>
                  <a:outerShdw blurRad="38100" dist="38100" dir="2700000" algn="tl">
                    <a:srgbClr val="C0C0C0"/>
                  </a:outerShdw>
                </a:effectLst>
                <a:latin typeface="" pitchFamily="18" charset="0"/>
                <a:ea typeface="+mn-ea"/>
              </a:rPr>
              <a:t>T</a:t>
            </a:r>
            <a:r>
              <a:rPr lang="zh-CN" altLang="en-US" sz="2800" b="1" dirty="0">
                <a:effectLst>
                  <a:outerShdw blurRad="38100" dist="38100" dir="2700000" algn="tl">
                    <a:srgbClr val="C0C0C0"/>
                  </a:outerShdw>
                </a:effectLst>
                <a:latin typeface="" pitchFamily="18" charset="0"/>
                <a:ea typeface="+mn-ea"/>
              </a:rPr>
              <a:t>形走廊，在相会处有一路灯</a:t>
            </a:r>
            <a:r>
              <a:rPr lang="en-US" altLang="zh-CN" sz="2800" b="1" dirty="0">
                <a:effectLst>
                  <a:outerShdw blurRad="38100" dist="38100" dir="2700000" algn="tl">
                    <a:srgbClr val="C0C0C0"/>
                  </a:outerShdw>
                </a:effectLst>
                <a:latin typeface="" pitchFamily="18" charset="0"/>
                <a:ea typeface="+mn-ea"/>
              </a:rPr>
              <a:t>, </a:t>
            </a:r>
            <a:r>
              <a:rPr lang="zh-CN" altLang="en-US" sz="2800" b="1" dirty="0">
                <a:effectLst>
                  <a:outerShdw blurRad="38100" dist="38100" dir="2700000" algn="tl">
                    <a:srgbClr val="C0C0C0"/>
                  </a:outerShdw>
                </a:effectLst>
                <a:latin typeface="" pitchFamily="18" charset="0"/>
                <a:ea typeface="+mn-ea"/>
              </a:rPr>
              <a:t>在进入走廊的</a:t>
            </a:r>
            <a:r>
              <a:rPr lang="en-US" altLang="zh-CN" sz="2800" b="1" i="1" dirty="0">
                <a:effectLst>
                  <a:outerShdw blurRad="38100" dist="38100" dir="2700000" algn="tl">
                    <a:srgbClr val="C0C0C0"/>
                  </a:outerShdw>
                </a:effectLst>
                <a:latin typeface="" pitchFamily="18" charset="0"/>
                <a:ea typeface="+mn-ea"/>
              </a:rPr>
              <a:t>A</a:t>
            </a:r>
            <a:r>
              <a:rPr lang="zh-CN" altLang="en-US" sz="2800" b="1" i="1" dirty="0">
                <a:effectLst>
                  <a:outerShdw blurRad="38100" dist="38100" dir="2700000" algn="tl">
                    <a:srgbClr val="C0C0C0"/>
                  </a:outerShdw>
                </a:effectLst>
                <a:latin typeface="" pitchFamily="18" charset="0"/>
                <a:ea typeface="+mn-ea"/>
              </a:rPr>
              <a:t>、</a:t>
            </a:r>
            <a:r>
              <a:rPr lang="en-US" altLang="zh-CN" sz="2800" b="1" i="1" dirty="0">
                <a:effectLst>
                  <a:outerShdw blurRad="38100" dist="38100" dir="2700000" algn="tl">
                    <a:srgbClr val="C0C0C0"/>
                  </a:outerShdw>
                </a:effectLst>
                <a:latin typeface="" pitchFamily="18" charset="0"/>
                <a:ea typeface="+mn-ea"/>
              </a:rPr>
              <a:t>B</a:t>
            </a:r>
            <a:r>
              <a:rPr lang="zh-CN" altLang="en-US" sz="2800" b="1" i="1" dirty="0">
                <a:effectLst>
                  <a:outerShdw blurRad="38100" dist="38100" dir="2700000" algn="tl">
                    <a:srgbClr val="C0C0C0"/>
                  </a:outerShdw>
                </a:effectLst>
                <a:latin typeface="" pitchFamily="18" charset="0"/>
                <a:ea typeface="+mn-ea"/>
              </a:rPr>
              <a:t>、</a:t>
            </a:r>
            <a:r>
              <a:rPr lang="en-US" altLang="zh-CN" sz="2800" b="1" i="1" dirty="0">
                <a:effectLst>
                  <a:outerShdw blurRad="38100" dist="38100" dir="2700000" algn="tl">
                    <a:srgbClr val="C0C0C0"/>
                  </a:outerShdw>
                </a:effectLst>
                <a:latin typeface="" pitchFamily="18" charset="0"/>
                <a:ea typeface="+mn-ea"/>
              </a:rPr>
              <a:t>C</a:t>
            </a:r>
            <a:r>
              <a:rPr lang="zh-CN" altLang="zh-CN" sz="2800" b="1" dirty="0">
                <a:effectLst>
                  <a:outerShdw blurRad="38100" dist="38100" dir="2700000" algn="tl">
                    <a:srgbClr val="C0C0C0"/>
                  </a:outerShdw>
                </a:effectLst>
                <a:latin typeface="" pitchFamily="18" charset="0"/>
                <a:ea typeface="+mn-ea"/>
              </a:rPr>
              <a:t>三地各有控制开关，都能独立进行控制。任意闭合一个开关，灯亮；任意闭合两个开关，灯灭；三个开关同时闭合，灯亮。设</a:t>
            </a:r>
            <a:r>
              <a:rPr lang="en-US" altLang="zh-CN" sz="2800" b="1" i="1" dirty="0">
                <a:effectLst>
                  <a:outerShdw blurRad="38100" dist="38100" dir="2700000" algn="tl">
                    <a:srgbClr val="C0C0C0"/>
                  </a:outerShdw>
                </a:effectLst>
                <a:latin typeface="" pitchFamily="18" charset="0"/>
                <a:ea typeface="+mn-ea"/>
              </a:rPr>
              <a:t>A</a:t>
            </a:r>
            <a:r>
              <a:rPr lang="zh-CN" altLang="en-US" sz="2800" b="1" i="1" dirty="0">
                <a:effectLst>
                  <a:outerShdw blurRad="38100" dist="38100" dir="2700000" algn="tl">
                    <a:srgbClr val="C0C0C0"/>
                  </a:outerShdw>
                </a:effectLst>
                <a:latin typeface="" pitchFamily="18" charset="0"/>
                <a:ea typeface="+mn-ea"/>
              </a:rPr>
              <a:t>、</a:t>
            </a:r>
            <a:r>
              <a:rPr lang="en-US" altLang="zh-CN" sz="2800" b="1" i="1" dirty="0">
                <a:effectLst>
                  <a:outerShdw blurRad="38100" dist="38100" dir="2700000" algn="tl">
                    <a:srgbClr val="C0C0C0"/>
                  </a:outerShdw>
                </a:effectLst>
                <a:latin typeface="" pitchFamily="18" charset="0"/>
                <a:ea typeface="+mn-ea"/>
              </a:rPr>
              <a:t>B</a:t>
            </a:r>
            <a:r>
              <a:rPr lang="zh-CN" altLang="en-US" sz="2800" b="1" i="1" dirty="0">
                <a:effectLst>
                  <a:outerShdw blurRad="38100" dist="38100" dir="2700000" algn="tl">
                    <a:srgbClr val="C0C0C0"/>
                  </a:outerShdw>
                </a:effectLst>
                <a:latin typeface="" pitchFamily="18" charset="0"/>
                <a:ea typeface="+mn-ea"/>
              </a:rPr>
              <a:t>、</a:t>
            </a:r>
            <a:r>
              <a:rPr lang="en-US" altLang="zh-CN" sz="2800" b="1" i="1" dirty="0">
                <a:effectLst>
                  <a:outerShdw blurRad="38100" dist="38100" dir="2700000" algn="tl">
                    <a:srgbClr val="C0C0C0"/>
                  </a:outerShdw>
                </a:effectLst>
                <a:latin typeface="" pitchFamily="18" charset="0"/>
                <a:ea typeface="+mn-ea"/>
              </a:rPr>
              <a:t>C</a:t>
            </a:r>
            <a:r>
              <a:rPr lang="zh-CN" altLang="en-US" sz="2800" b="1" dirty="0">
                <a:effectLst>
                  <a:outerShdw blurRad="38100" dist="38100" dir="2700000" algn="tl">
                    <a:srgbClr val="C0C0C0"/>
                  </a:outerShdw>
                </a:effectLst>
                <a:latin typeface="" pitchFamily="18" charset="0"/>
                <a:ea typeface="+mn-ea"/>
              </a:rPr>
              <a:t>代表三个开关（输入变量）；</a:t>
            </a:r>
            <a:r>
              <a:rPr lang="en-US" altLang="zh-CN" sz="2800" b="1" i="1" dirty="0">
                <a:effectLst>
                  <a:outerShdw blurRad="38100" dist="38100" dir="2700000" algn="tl">
                    <a:srgbClr val="C0C0C0"/>
                  </a:outerShdw>
                </a:effectLst>
                <a:latin typeface="" pitchFamily="18" charset="0"/>
                <a:ea typeface="+mn-ea"/>
              </a:rPr>
              <a:t>Y</a:t>
            </a:r>
            <a:r>
              <a:rPr lang="zh-CN" altLang="en-US" sz="2800" b="1" dirty="0">
                <a:effectLst>
                  <a:outerShdw blurRad="38100" dist="38100" dir="2700000" algn="tl">
                    <a:srgbClr val="C0C0C0"/>
                  </a:outerShdw>
                </a:effectLst>
                <a:latin typeface="" pitchFamily="18" charset="0"/>
                <a:ea typeface="+mn-ea"/>
              </a:rPr>
              <a:t>代表灯（输出变量）。</a:t>
            </a:r>
            <a:endParaRPr lang="zh-CN" altLang="en-US" sz="2800" b="1" dirty="0">
              <a:effectLst>
                <a:outerShdw blurRad="38100" dist="38100" dir="2700000" algn="tl">
                  <a:srgbClr val="C0C0C0"/>
                </a:outerShdw>
              </a:effectLst>
              <a:latin typeface="" pitchFamily="18"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11"/>
                                        </p:tgtEl>
                                        <p:attrNameLst>
                                          <p:attrName>style.visibility</p:attrName>
                                        </p:attrNameLst>
                                      </p:cBhvr>
                                      <p:to>
                                        <p:strVal val="visible"/>
                                      </p:to>
                                    </p:set>
                                    <p:animEffect transition="in" filter="wipe(left)">
                                      <p:cBhvr>
                                        <p:cTn id="12" dur="500"/>
                                        <p:tgtEl>
                                          <p:spTgt spid="1536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12"/>
                                        </p:tgtEl>
                                        <p:attrNameLst>
                                          <p:attrName>style.visibility</p:attrName>
                                        </p:attrNameLst>
                                      </p:cBhvr>
                                      <p:to>
                                        <p:strVal val="visible"/>
                                      </p:to>
                                    </p:set>
                                    <p:animEffect transition="in" filter="wipe(left)">
                                      <p:cBhvr>
                                        <p:cTn id="17" dur="500"/>
                                        <p:tgtEl>
                                          <p:spTgt spid="153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1" grpId="0" autoUpdateAnimBg="0"/>
      <p:bldP spid="153612"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685800" y="1676400"/>
            <a:ext cx="2860675" cy="519113"/>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6600"/>
                </a:solidFill>
                <a:latin typeface="" pitchFamily="18" charset="0"/>
                <a:ea typeface="+mn-ea"/>
              </a:rPr>
              <a:t> </a:t>
            </a:r>
            <a:r>
              <a:rPr lang="en-US" altLang="zh-CN" sz="2800" b="1">
                <a:solidFill>
                  <a:srgbClr val="006600"/>
                </a:solidFill>
                <a:effectLst>
                  <a:outerShdw blurRad="38100" dist="38100" dir="2700000" algn="tl">
                    <a:srgbClr val="C0C0C0"/>
                  </a:outerShdw>
                </a:effectLst>
                <a:latin typeface="" pitchFamily="18" charset="0"/>
                <a:ea typeface="+mn-ea"/>
              </a:rPr>
              <a:t>1.  </a:t>
            </a:r>
            <a:r>
              <a:rPr lang="zh-CN" altLang="en-US" sz="2800" b="1">
                <a:solidFill>
                  <a:srgbClr val="006600"/>
                </a:solidFill>
                <a:effectLst>
                  <a:outerShdw blurRad="38100" dist="38100" dir="2700000" algn="tl">
                    <a:srgbClr val="C0C0C0"/>
                  </a:outerShdw>
                </a:effectLst>
                <a:latin typeface="" pitchFamily="18" charset="0"/>
                <a:ea typeface="+mn-ea"/>
              </a:rPr>
              <a:t>列逻辑状态表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57347" name="Group 3"/>
          <p:cNvGrpSpPr/>
          <p:nvPr/>
        </p:nvGrpSpPr>
        <p:grpSpPr bwMode="auto">
          <a:xfrm>
            <a:off x="896938" y="685800"/>
            <a:ext cx="6969125" cy="976313"/>
            <a:chOff x="565" y="432"/>
            <a:chExt cx="4390" cy="615"/>
          </a:xfrm>
        </p:grpSpPr>
        <p:sp>
          <p:nvSpPr>
            <p:cNvPr id="57370" name="Rectangle 4"/>
            <p:cNvSpPr>
              <a:spLocks noChangeArrowheads="1"/>
            </p:cNvSpPr>
            <p:nvPr/>
          </p:nvSpPr>
          <p:spPr bwMode="auto">
            <a:xfrm>
              <a:off x="565" y="432"/>
              <a:ext cx="4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zh-CN" altLang="en-US" sz="2800" b="1">
                  <a:latin typeface="" pitchFamily="18" charset="0"/>
                  <a:ea typeface="华文楷体" panose="02010600040101010101" pitchFamily="2" charset="-122"/>
                </a:rPr>
                <a:t>设：开关闭合其状态为</a:t>
              </a:r>
              <a:r>
                <a:rPr lang="zh-CN" altLang="en-US" sz="2800" b="1">
                  <a:solidFill>
                    <a:srgbClr val="CC0000"/>
                  </a:solidFill>
                  <a:latin typeface="" pitchFamily="18" charset="0"/>
                  <a:ea typeface="华文楷体" panose="02010600040101010101" pitchFamily="2" charset="-122"/>
                </a:rPr>
                <a:t>“</a:t>
              </a:r>
              <a:r>
                <a:rPr lang="en-US" altLang="zh-CN" sz="2800" b="1">
                  <a:solidFill>
                    <a:srgbClr val="CC0000"/>
                  </a:solidFill>
                  <a:latin typeface="" pitchFamily="18" charset="0"/>
                  <a:ea typeface="华文楷体" panose="02010600040101010101" pitchFamily="2" charset="-122"/>
                </a:rPr>
                <a:t>1”</a:t>
              </a:r>
              <a:r>
                <a:rPr lang="zh-CN" altLang="en-US" sz="2800" b="1">
                  <a:latin typeface="" pitchFamily="18" charset="0"/>
                  <a:ea typeface="华文楷体" panose="02010600040101010101" pitchFamily="2" charset="-122"/>
                </a:rPr>
                <a:t>，断开为</a:t>
              </a:r>
              <a:r>
                <a:rPr lang="zh-CN" altLang="en-US" sz="2800" b="1">
                  <a:solidFill>
                    <a:srgbClr val="CC0000"/>
                  </a:solidFill>
                  <a:latin typeface="" pitchFamily="18" charset="0"/>
                  <a:ea typeface="华文楷体" panose="02010600040101010101" pitchFamily="2" charset="-122"/>
                </a:rPr>
                <a:t>“</a:t>
              </a:r>
              <a:r>
                <a:rPr lang="en-US" altLang="zh-CN" sz="2800" b="1">
                  <a:solidFill>
                    <a:srgbClr val="CC0000"/>
                  </a:solidFill>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7371" name="Rectangle 5"/>
            <p:cNvSpPr>
              <a:spLocks noChangeArrowheads="1"/>
            </p:cNvSpPr>
            <p:nvPr/>
          </p:nvSpPr>
          <p:spPr bwMode="auto">
            <a:xfrm>
              <a:off x="1056" y="720"/>
              <a:ext cx="32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zh-CN" altLang="en-US" sz="2800" b="1">
                  <a:latin typeface="" pitchFamily="18" charset="0"/>
                  <a:ea typeface="华文楷体" panose="02010600040101010101" pitchFamily="2" charset="-122"/>
                </a:rPr>
                <a:t>灯亮状态为</a:t>
              </a:r>
              <a:r>
                <a:rPr lang="zh-CN" altLang="en-US" sz="2800" b="1">
                  <a:solidFill>
                    <a:srgbClr val="CC0000"/>
                  </a:solidFill>
                  <a:latin typeface="" pitchFamily="18" charset="0"/>
                  <a:ea typeface="华文楷体" panose="02010600040101010101" pitchFamily="2" charset="-122"/>
                </a:rPr>
                <a:t>“</a:t>
              </a:r>
              <a:r>
                <a:rPr lang="en-US" altLang="zh-CN" sz="2800" b="1">
                  <a:solidFill>
                    <a:srgbClr val="CC0000"/>
                  </a:solidFill>
                  <a:latin typeface="" pitchFamily="18" charset="0"/>
                  <a:ea typeface="华文楷体" panose="02010600040101010101" pitchFamily="2" charset="-122"/>
                </a:rPr>
                <a:t>1”</a:t>
              </a:r>
              <a:r>
                <a:rPr lang="zh-CN" altLang="en-US" sz="2800" b="1">
                  <a:latin typeface="" pitchFamily="18" charset="0"/>
                  <a:ea typeface="华文楷体" panose="02010600040101010101" pitchFamily="2" charset="-122"/>
                </a:rPr>
                <a:t>，灯灭为</a:t>
              </a:r>
              <a:r>
                <a:rPr lang="zh-CN" altLang="en-US" sz="2800" b="1">
                  <a:solidFill>
                    <a:srgbClr val="CC0000"/>
                  </a:solidFill>
                  <a:latin typeface="" pitchFamily="18" charset="0"/>
                  <a:ea typeface="华文楷体" panose="02010600040101010101" pitchFamily="2" charset="-122"/>
                </a:rPr>
                <a:t>“</a:t>
              </a:r>
              <a:r>
                <a:rPr lang="en-US" altLang="zh-CN" sz="2800" b="1">
                  <a:solidFill>
                    <a:srgbClr val="CC0000"/>
                  </a:solidFill>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grpSp>
      <p:grpSp>
        <p:nvGrpSpPr>
          <p:cNvPr id="3" name="Group 6"/>
          <p:cNvGrpSpPr/>
          <p:nvPr/>
        </p:nvGrpSpPr>
        <p:grpSpPr bwMode="auto">
          <a:xfrm>
            <a:off x="914400" y="2209800"/>
            <a:ext cx="3657600" cy="2743200"/>
            <a:chOff x="576" y="1632"/>
            <a:chExt cx="2304" cy="1728"/>
          </a:xfrm>
        </p:grpSpPr>
        <p:sp>
          <p:nvSpPr>
            <p:cNvPr id="57368" name="AutoShape 7"/>
            <p:cNvSpPr>
              <a:spLocks noChangeArrowheads="1"/>
            </p:cNvSpPr>
            <p:nvPr/>
          </p:nvSpPr>
          <p:spPr bwMode="auto">
            <a:xfrm>
              <a:off x="576" y="1632"/>
              <a:ext cx="2304" cy="1728"/>
            </a:xfrm>
            <a:prstGeom prst="verticalScroll">
              <a:avLst>
                <a:gd name="adj" fmla="val 12500"/>
              </a:avLst>
            </a:prstGeom>
            <a:solidFill>
              <a:srgbClr val="FFFF99"/>
            </a:solidFill>
            <a:ln w="28575">
              <a:solidFill>
                <a:srgbClr val="CC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54632" name="Rectangle 8"/>
            <p:cNvSpPr>
              <a:spLocks noChangeArrowheads="1"/>
            </p:cNvSpPr>
            <p:nvPr/>
          </p:nvSpPr>
          <p:spPr bwMode="auto">
            <a:xfrm>
              <a:off x="864" y="1824"/>
              <a:ext cx="1824" cy="1403"/>
            </a:xfrm>
            <a:prstGeom prst="rect">
              <a:avLst/>
            </a:prstGeom>
            <a:noFill/>
            <a:ln w="28575">
              <a:noFill/>
              <a:miter lim="800000"/>
            </a:ln>
            <a:effectLst/>
          </p:spPr>
          <p:txBody>
            <a:bodyPr anchor="ctr">
              <a:spAutoFit/>
            </a:bodyPr>
            <a:lstStyle/>
            <a:p>
              <a:pPr fontAlgn="auto">
                <a:spcBef>
                  <a:spcPts val="0"/>
                </a:spcBef>
                <a:spcAft>
                  <a:spcPts val="0"/>
                </a:spcAft>
                <a:defRPr/>
              </a:pPr>
              <a:r>
                <a:rPr lang="zh-CN" altLang="en-US" sz="2800" b="1">
                  <a:solidFill>
                    <a:srgbClr val="006600"/>
                  </a:solidFill>
                  <a:effectLst>
                    <a:outerShdw blurRad="38100" dist="38100" dir="2700000" algn="tl">
                      <a:srgbClr val="C0C0C0"/>
                    </a:outerShdw>
                  </a:effectLst>
                  <a:latin typeface="" pitchFamily="18" charset="0"/>
                  <a:ea typeface="+mn-ea"/>
                </a:rPr>
                <a:t>用输入、输出变量的逻辑状态</a:t>
              </a:r>
              <a:r>
                <a:rPr lang="en-US" altLang="zh-CN" sz="2800" b="1">
                  <a:solidFill>
                    <a:srgbClr val="006600"/>
                  </a:solidFill>
                  <a:effectLst>
                    <a:outerShdw blurRad="38100" dist="38100" dir="2700000" algn="tl">
                      <a:srgbClr val="C0C0C0"/>
                    </a:outerShdw>
                  </a:effectLst>
                  <a:latin typeface="" pitchFamily="18" charset="0"/>
                  <a:ea typeface="+mn-ea"/>
                </a:rPr>
                <a:t>(“1”</a:t>
              </a:r>
              <a:r>
                <a:rPr lang="zh-CN" altLang="en-US" sz="2800" b="1">
                  <a:solidFill>
                    <a:srgbClr val="006600"/>
                  </a:solidFill>
                  <a:effectLst>
                    <a:outerShdw blurRad="38100" dist="38100" dir="2700000" algn="tl">
                      <a:srgbClr val="C0C0C0"/>
                    </a:outerShdw>
                  </a:effectLst>
                  <a:latin typeface="" pitchFamily="18" charset="0"/>
                  <a:ea typeface="+mn-ea"/>
                </a:rPr>
                <a:t>或“</a:t>
              </a:r>
              <a:r>
                <a:rPr lang="en-US" altLang="zh-CN" sz="2800" b="1">
                  <a:solidFill>
                    <a:srgbClr val="006600"/>
                  </a:solidFill>
                  <a:effectLst>
                    <a:outerShdw blurRad="38100" dist="38100" dir="2700000" algn="tl">
                      <a:srgbClr val="C0C0C0"/>
                    </a:outerShdw>
                  </a:effectLst>
                  <a:latin typeface="" pitchFamily="18" charset="0"/>
                  <a:ea typeface="+mn-ea"/>
                </a:rPr>
                <a:t>0”)</a:t>
              </a:r>
              <a:r>
                <a:rPr lang="zh-CN" altLang="en-US" sz="2800" b="1">
                  <a:solidFill>
                    <a:srgbClr val="006600"/>
                  </a:solidFill>
                  <a:effectLst>
                    <a:outerShdw blurRad="38100" dist="38100" dir="2700000" algn="tl">
                      <a:srgbClr val="C0C0C0"/>
                    </a:outerShdw>
                  </a:effectLst>
                  <a:latin typeface="" pitchFamily="18" charset="0"/>
                  <a:ea typeface="+mn-ea"/>
                </a:rPr>
                <a:t>以表格形式来表示逻辑函数。</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grpSp>
        <p:nvGrpSpPr>
          <p:cNvPr id="4" name="Group 9"/>
          <p:cNvGrpSpPr/>
          <p:nvPr/>
        </p:nvGrpSpPr>
        <p:grpSpPr bwMode="auto">
          <a:xfrm>
            <a:off x="755650" y="5029200"/>
            <a:ext cx="4470400" cy="1128713"/>
            <a:chOff x="476" y="3168"/>
            <a:chExt cx="2816" cy="711"/>
          </a:xfrm>
        </p:grpSpPr>
        <p:sp>
          <p:nvSpPr>
            <p:cNvPr id="154634" name="Rectangle 10"/>
            <p:cNvSpPr>
              <a:spLocks noChangeArrowheads="1"/>
            </p:cNvSpPr>
            <p:nvPr/>
          </p:nvSpPr>
          <p:spPr bwMode="auto">
            <a:xfrm>
              <a:off x="476" y="3168"/>
              <a:ext cx="2816"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三输入变量有八种组合状态</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154635" name="Rectangle 11"/>
            <p:cNvSpPr>
              <a:spLocks noChangeArrowheads="1"/>
            </p:cNvSpPr>
            <p:nvPr/>
          </p:nvSpPr>
          <p:spPr bwMode="auto">
            <a:xfrm>
              <a:off x="540" y="3552"/>
              <a:ext cx="2688" cy="327"/>
            </a:xfrm>
            <a:prstGeom prst="rect">
              <a:avLst/>
            </a:prstGeom>
            <a:noFill/>
            <a:ln w="28575">
              <a:noFill/>
              <a:miter lim="800000"/>
            </a:ln>
            <a:effectLst/>
          </p:spPr>
          <p:txBody>
            <a:bodyPr wrap="none" anchor="ctr">
              <a:spAutoFit/>
            </a:bodyPr>
            <a:lstStyle/>
            <a:p>
              <a:pPr algn="ctr" fontAlgn="auto">
                <a:spcBef>
                  <a:spcPts val="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n</a:t>
              </a:r>
              <a:r>
                <a:rPr lang="zh-CN" altLang="en-US" sz="2800" b="1">
                  <a:solidFill>
                    <a:srgbClr val="CC0000"/>
                  </a:solidFill>
                  <a:effectLst>
                    <a:outerShdw blurRad="38100" dist="38100" dir="2700000" algn="tl">
                      <a:srgbClr val="C0C0C0"/>
                    </a:outerShdw>
                  </a:effectLst>
                  <a:latin typeface="" pitchFamily="18" charset="0"/>
                  <a:ea typeface="+mn-ea"/>
                </a:rPr>
                <a:t>输入变量有</a:t>
              </a:r>
              <a:r>
                <a:rPr lang="en-US" altLang="zh-CN" sz="2800" b="1">
                  <a:solidFill>
                    <a:srgbClr val="CC0000"/>
                  </a:solidFill>
                  <a:effectLst>
                    <a:outerShdw blurRad="38100" dist="38100" dir="2700000" algn="tl">
                      <a:srgbClr val="C0C0C0"/>
                    </a:outerShdw>
                  </a:effectLst>
                  <a:latin typeface="" pitchFamily="18" charset="0"/>
                  <a:ea typeface="+mn-ea"/>
                </a:rPr>
                <a:t>2</a:t>
              </a:r>
              <a:r>
                <a:rPr lang="en-US" altLang="zh-CN" sz="2800" b="1" i="1" baseline="30000">
                  <a:solidFill>
                    <a:srgbClr val="CC0000"/>
                  </a:solidFill>
                  <a:effectLst>
                    <a:outerShdw blurRad="38100" dist="38100" dir="2700000" algn="tl">
                      <a:srgbClr val="C0C0C0"/>
                    </a:outerShdw>
                  </a:effectLst>
                  <a:latin typeface="?"/>
                  <a:ea typeface="+mn-ea"/>
                </a:rPr>
                <a:t>n</a:t>
              </a:r>
              <a:r>
                <a:rPr lang="zh-CN" altLang="en-US" sz="2800" b="1">
                  <a:solidFill>
                    <a:srgbClr val="CC0000"/>
                  </a:solidFill>
                  <a:effectLst>
                    <a:outerShdw blurRad="38100" dist="38100" dir="2700000" algn="tl">
                      <a:srgbClr val="C0C0C0"/>
                    </a:outerShdw>
                  </a:effectLst>
                  <a:latin typeface="" pitchFamily="18" charset="0"/>
                  <a:ea typeface="+mn-ea"/>
                </a:rPr>
                <a:t>种组合状态</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pSp>
      <p:grpSp>
        <p:nvGrpSpPr>
          <p:cNvPr id="5" name="Group 12"/>
          <p:cNvGrpSpPr/>
          <p:nvPr/>
        </p:nvGrpSpPr>
        <p:grpSpPr bwMode="auto">
          <a:xfrm>
            <a:off x="4800600" y="1752600"/>
            <a:ext cx="3481388" cy="3690938"/>
            <a:chOff x="3024" y="1104"/>
            <a:chExt cx="2193" cy="2325"/>
          </a:xfrm>
        </p:grpSpPr>
        <p:grpSp>
          <p:nvGrpSpPr>
            <p:cNvPr id="57351" name="Group 13"/>
            <p:cNvGrpSpPr/>
            <p:nvPr/>
          </p:nvGrpSpPr>
          <p:grpSpPr bwMode="auto">
            <a:xfrm>
              <a:off x="3024" y="1104"/>
              <a:ext cx="2193" cy="2325"/>
              <a:chOff x="3024" y="1104"/>
              <a:chExt cx="2193" cy="2325"/>
            </a:xfrm>
          </p:grpSpPr>
          <p:sp>
            <p:nvSpPr>
              <p:cNvPr id="57353" name="Rectangle 14"/>
              <p:cNvSpPr>
                <a:spLocks noChangeArrowheads="1"/>
              </p:cNvSpPr>
              <p:nvPr/>
            </p:nvSpPr>
            <p:spPr bwMode="auto">
              <a:xfrm>
                <a:off x="3024" y="1422"/>
                <a:ext cx="18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dirty="0">
                    <a:solidFill>
                      <a:schemeClr val="bg1"/>
                    </a:solidFill>
                    <a:latin typeface="" pitchFamily="18" charset="0"/>
                    <a:ea typeface="华文楷体" panose="02010600040101010101" pitchFamily="2" charset="-122"/>
                  </a:rPr>
                  <a:t>     </a:t>
                </a:r>
                <a:r>
                  <a:rPr lang="en-US" altLang="zh-CN" sz="2800" b="1" dirty="0" smtClean="0">
                    <a:solidFill>
                      <a:schemeClr val="bg1"/>
                    </a:solidFill>
                    <a:latin typeface="" pitchFamily="18" charset="0"/>
                    <a:ea typeface="华文楷体" panose="02010600040101010101" pitchFamily="2" charset="-122"/>
                  </a:rPr>
                  <a:t> </a:t>
                </a:r>
                <a:r>
                  <a:rPr lang="en-US" altLang="zh-CN" sz="2800" b="1" dirty="0" smtClean="0">
                    <a:solidFill>
                      <a:srgbClr val="333300"/>
                    </a:solidFill>
                    <a:latin typeface="" pitchFamily="18" charset="0"/>
                    <a:ea typeface="华文楷体" panose="02010600040101010101" pitchFamily="2" charset="-122"/>
                  </a:rPr>
                  <a:t>0     0    </a:t>
                </a:r>
                <a:r>
                  <a:rPr lang="en-US" altLang="zh-CN" sz="2800" b="1" dirty="0">
                    <a:solidFill>
                      <a:srgbClr val="333300"/>
                    </a:solidFill>
                    <a:latin typeface="" pitchFamily="18" charset="0"/>
                    <a:ea typeface="华文楷体" panose="02010600040101010101" pitchFamily="2" charset="-122"/>
                  </a:rPr>
                  <a:t>0        </a:t>
                </a:r>
                <a:r>
                  <a:rPr lang="en-US" altLang="zh-CN" sz="2800" b="1" dirty="0">
                    <a:latin typeface="" pitchFamily="18" charset="0"/>
                    <a:ea typeface="华文楷体" panose="02010600040101010101" pitchFamily="2" charset="-122"/>
                  </a:rPr>
                  <a:t>0</a:t>
                </a:r>
                <a:endParaRPr lang="en-US" altLang="zh-CN" sz="2800" b="1" dirty="0">
                  <a:latin typeface="" pitchFamily="18" charset="0"/>
                  <a:ea typeface="华文楷体" panose="02010600040101010101" pitchFamily="2" charset="-122"/>
                </a:endParaRPr>
              </a:p>
            </p:txBody>
          </p:sp>
          <p:grpSp>
            <p:nvGrpSpPr>
              <p:cNvPr id="57354" name="Group 15"/>
              <p:cNvGrpSpPr/>
              <p:nvPr/>
            </p:nvGrpSpPr>
            <p:grpSpPr bwMode="auto">
              <a:xfrm>
                <a:off x="3216" y="1104"/>
                <a:ext cx="2001" cy="2325"/>
                <a:chOff x="3216" y="1104"/>
                <a:chExt cx="2001" cy="2325"/>
              </a:xfrm>
            </p:grpSpPr>
            <p:sp>
              <p:nvSpPr>
                <p:cNvPr id="57355" name="Line 16"/>
                <p:cNvSpPr>
                  <a:spLocks noChangeShapeType="1"/>
                </p:cNvSpPr>
                <p:nvPr/>
              </p:nvSpPr>
              <p:spPr bwMode="auto">
                <a:xfrm>
                  <a:off x="3360" y="1104"/>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7356" name="Line 17"/>
                <p:cNvSpPr>
                  <a:spLocks noChangeShapeType="1"/>
                </p:cNvSpPr>
                <p:nvPr/>
              </p:nvSpPr>
              <p:spPr bwMode="auto">
                <a:xfrm>
                  <a:off x="3360" y="1392"/>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7357" name="Line 18"/>
                <p:cNvSpPr>
                  <a:spLocks noChangeShapeType="1"/>
                </p:cNvSpPr>
                <p:nvPr/>
              </p:nvSpPr>
              <p:spPr bwMode="auto">
                <a:xfrm flipH="1">
                  <a:off x="4512" y="1104"/>
                  <a:ext cx="0" cy="225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4643" name="Rectangle 19"/>
                <p:cNvSpPr>
                  <a:spLocks noChangeArrowheads="1"/>
                </p:cNvSpPr>
                <p:nvPr/>
              </p:nvSpPr>
              <p:spPr bwMode="auto">
                <a:xfrm>
                  <a:off x="3216" y="1104"/>
                  <a:ext cx="2001" cy="330"/>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A</a:t>
                  </a:r>
                  <a:r>
                    <a:rPr lang="en-US" altLang="zh-CN" sz="2800" b="1" i="1" dirty="0">
                      <a:latin typeface="" pitchFamily="18" charset="0"/>
                      <a:ea typeface="+mn-ea"/>
                    </a:rPr>
                    <a:t> </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B</a:t>
                  </a:r>
                  <a:r>
                    <a:rPr lang="en-US" altLang="zh-CN" sz="2800" b="1" dirty="0">
                      <a:latin typeface="" pitchFamily="18" charset="0"/>
                      <a:ea typeface="+mn-ea"/>
                    </a:rPr>
                    <a:t>   </a:t>
                  </a:r>
                  <a:r>
                    <a:rPr lang="en-US" altLang="zh-CN" sz="2800" b="1" i="1" dirty="0">
                      <a:latin typeface="" pitchFamily="18" charset="0"/>
                      <a:ea typeface="+mn-ea"/>
                    </a:rPr>
                    <a:t>C</a:t>
                  </a:r>
                  <a:r>
                    <a:rPr lang="en-US" altLang="zh-CN" sz="2800" b="1" dirty="0">
                      <a:solidFill>
                        <a:srgbClr val="333300"/>
                      </a:solidFill>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Y</a:t>
                  </a:r>
                  <a:endParaRPr lang="en-US" altLang="zh-CN" sz="2800" b="1" i="1" dirty="0">
                    <a:solidFill>
                      <a:srgbClr val="006600"/>
                    </a:solidFill>
                    <a:effectLst>
                      <a:outerShdw blurRad="38100" dist="38100" dir="2700000" algn="tl">
                        <a:srgbClr val="C0C0C0"/>
                      </a:outerShdw>
                    </a:effectLst>
                    <a:latin typeface="" pitchFamily="18" charset="0"/>
                    <a:ea typeface="+mn-ea"/>
                  </a:endParaRPr>
                </a:p>
              </p:txBody>
            </p:sp>
            <p:sp>
              <p:nvSpPr>
                <p:cNvPr id="57359" name="Rectangle 20"/>
                <p:cNvSpPr>
                  <a:spLocks noChangeArrowheads="1"/>
                </p:cNvSpPr>
                <p:nvPr/>
              </p:nvSpPr>
              <p:spPr bwMode="auto">
                <a:xfrm>
                  <a:off x="3360" y="166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0     0    1        </a:t>
                  </a: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57360" name="Rectangle 21"/>
                <p:cNvSpPr>
                  <a:spLocks noChangeArrowheads="1"/>
                </p:cNvSpPr>
                <p:nvPr/>
              </p:nvSpPr>
              <p:spPr bwMode="auto">
                <a:xfrm>
                  <a:off x="3360" y="190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0     1    0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FF00"/>
                    </a:solidFill>
                    <a:latin typeface="" pitchFamily="18" charset="0"/>
                    <a:ea typeface="华文楷体" panose="02010600040101010101" pitchFamily="2" charset="-122"/>
                  </a:endParaRPr>
                </a:p>
              </p:txBody>
            </p:sp>
            <p:sp>
              <p:nvSpPr>
                <p:cNvPr id="57361" name="Rectangle 22"/>
                <p:cNvSpPr>
                  <a:spLocks noChangeArrowheads="1"/>
                </p:cNvSpPr>
                <p:nvPr/>
              </p:nvSpPr>
              <p:spPr bwMode="auto">
                <a:xfrm>
                  <a:off x="3360" y="214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0     1    1        </a:t>
                  </a:r>
                  <a:r>
                    <a:rPr lang="en-US" altLang="zh-CN" sz="2800" b="1">
                      <a:latin typeface="" pitchFamily="18" charset="0"/>
                      <a:ea typeface="华文楷体" panose="02010600040101010101" pitchFamily="2" charset="-122"/>
                    </a:rPr>
                    <a:t>0</a:t>
                  </a:r>
                  <a:endParaRPr lang="en-US" altLang="zh-CN" sz="2800" b="1">
                    <a:solidFill>
                      <a:srgbClr val="006600"/>
                    </a:solidFill>
                    <a:latin typeface="" pitchFamily="18" charset="0"/>
                    <a:ea typeface="华文楷体" panose="02010600040101010101" pitchFamily="2" charset="-122"/>
                  </a:endParaRPr>
                </a:p>
              </p:txBody>
            </p:sp>
            <p:sp>
              <p:nvSpPr>
                <p:cNvPr id="57362" name="Rectangle 23"/>
                <p:cNvSpPr>
                  <a:spLocks noChangeArrowheads="1"/>
                </p:cNvSpPr>
                <p:nvPr/>
              </p:nvSpPr>
              <p:spPr bwMode="auto">
                <a:xfrm>
                  <a:off x="3360" y="238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1     0    0        </a:t>
                  </a: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57363" name="Rectangle 24"/>
                <p:cNvSpPr>
                  <a:spLocks noChangeArrowheads="1"/>
                </p:cNvSpPr>
                <p:nvPr/>
              </p:nvSpPr>
              <p:spPr bwMode="auto">
                <a:xfrm>
                  <a:off x="3360" y="262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1     0    1        </a:t>
                  </a:r>
                  <a:r>
                    <a:rPr lang="en-US" altLang="zh-CN" sz="2800" b="1">
                      <a:latin typeface="" pitchFamily="18" charset="0"/>
                      <a:ea typeface="华文楷体" panose="02010600040101010101" pitchFamily="2" charset="-122"/>
                    </a:rPr>
                    <a:t>0</a:t>
                  </a:r>
                  <a:endParaRPr lang="en-US" altLang="zh-CN" sz="2800" b="1">
                    <a:solidFill>
                      <a:srgbClr val="006600"/>
                    </a:solidFill>
                    <a:latin typeface="" pitchFamily="18" charset="0"/>
                    <a:ea typeface="华文楷体" panose="02010600040101010101" pitchFamily="2" charset="-122"/>
                  </a:endParaRPr>
                </a:p>
              </p:txBody>
            </p:sp>
            <p:sp>
              <p:nvSpPr>
                <p:cNvPr id="57364" name="Rectangle 25"/>
                <p:cNvSpPr>
                  <a:spLocks noChangeArrowheads="1"/>
                </p:cNvSpPr>
                <p:nvPr/>
              </p:nvSpPr>
              <p:spPr bwMode="auto">
                <a:xfrm>
                  <a:off x="3360" y="286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1     1    0        </a:t>
                  </a: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7365" name="Rectangle 26"/>
                <p:cNvSpPr>
                  <a:spLocks noChangeArrowheads="1"/>
                </p:cNvSpPr>
                <p:nvPr/>
              </p:nvSpPr>
              <p:spPr bwMode="auto">
                <a:xfrm>
                  <a:off x="3360" y="310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grpSp>
        </p:grpSp>
        <p:sp>
          <p:nvSpPr>
            <p:cNvPr id="57352" name="Line 27"/>
            <p:cNvSpPr>
              <a:spLocks noChangeShapeType="1"/>
            </p:cNvSpPr>
            <p:nvPr/>
          </p:nvSpPr>
          <p:spPr bwMode="auto">
            <a:xfrm>
              <a:off x="3384" y="3382"/>
              <a:ext cx="15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26"/>
                                        </p:tgtEl>
                                        <p:attrNameLst>
                                          <p:attrName>style.visibility</p:attrName>
                                        </p:attrNameLst>
                                      </p:cBhvr>
                                      <p:to>
                                        <p:strVal val="visible"/>
                                      </p:to>
                                    </p:set>
                                    <p:animEffect transition="in" filter="blinds(horizontal)">
                                      <p:cBhvr>
                                        <p:cTn id="7" dur="500"/>
                                        <p:tgtEl>
                                          <p:spTgt spid="154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304800" y="304800"/>
            <a:ext cx="1066800" cy="609600"/>
          </a:xfrm>
        </p:spPr>
        <p:txBody>
          <a:bodyPr rtlCol="0" anchor="t">
            <a:normAutofit/>
          </a:bodyPr>
          <a:lstStyle/>
          <a:p>
            <a:pPr fontAlgn="auto">
              <a:spcAft>
                <a:spcPts val="0"/>
              </a:spcAft>
              <a:defRPr/>
            </a:pPr>
            <a:r>
              <a:rPr lang="zh-CN" altLang="en-US" sz="2800" b="1">
                <a:solidFill>
                  <a:srgbClr val="CC0000"/>
                </a:solidFill>
                <a:effectLst>
                  <a:outerShdw blurRad="38100" dist="38100" dir="2700000" algn="tl">
                    <a:srgbClr val="C0C0C0"/>
                  </a:outerShdw>
                </a:effectLst>
              </a:rPr>
              <a:t>例</a:t>
            </a:r>
            <a:r>
              <a:rPr lang="en-US" altLang="zh-CN" sz="2800" b="1">
                <a:solidFill>
                  <a:srgbClr val="CC0000"/>
                </a:solidFill>
                <a:effectLst>
                  <a:outerShdw blurRad="38100" dist="38100" dir="2700000" algn="tl">
                    <a:srgbClr val="C0C0C0"/>
                  </a:outerShdw>
                </a:effectLst>
              </a:rPr>
              <a:t>2:</a:t>
            </a:r>
            <a:endParaRPr lang="en-US" altLang="zh-CN" sz="2800" b="1">
              <a:solidFill>
                <a:srgbClr val="CC0000"/>
              </a:solidFill>
              <a:effectLst>
                <a:outerShdw blurRad="38100" dist="38100" dir="2700000" algn="tl">
                  <a:srgbClr val="C0C0C0"/>
                </a:outerShdw>
              </a:effectLst>
            </a:endParaRPr>
          </a:p>
        </p:txBody>
      </p:sp>
      <p:sp>
        <p:nvSpPr>
          <p:cNvPr id="24579" name="Text Box 3"/>
          <p:cNvSpPr txBox="1">
            <a:spLocks noChangeArrowheads="1"/>
          </p:cNvSpPr>
          <p:nvPr/>
        </p:nvSpPr>
        <p:spPr bwMode="auto">
          <a:xfrm>
            <a:off x="1143000" y="273050"/>
            <a:ext cx="5943600" cy="946150"/>
          </a:xfrm>
          <a:prstGeom prst="rect">
            <a:avLst/>
          </a:prstGeom>
          <a:noFill/>
          <a:ln w="9525">
            <a:noFill/>
            <a:miter lim="800000"/>
          </a:ln>
          <a:effectLst/>
        </p:spPr>
        <p:txBody>
          <a:bodyPr>
            <a:spAutoFit/>
          </a:bodyPr>
          <a:lstStyle/>
          <a:p>
            <a:pPr>
              <a:defRPr/>
            </a:pPr>
            <a:r>
              <a:rPr lang="zh-CN" altLang="en-US" sz="2800">
                <a:effectLst>
                  <a:outerShdw blurRad="38100" dist="38100" dir="2700000" algn="tl">
                    <a:srgbClr val="C0C0C0"/>
                  </a:outerShdw>
                </a:effectLst>
              </a:rPr>
              <a:t>试用电压源与电流源等效变换的方法</a:t>
            </a:r>
            <a:endParaRPr lang="zh-CN" altLang="en-US" sz="2800">
              <a:effectLst>
                <a:outerShdw blurRad="38100" dist="38100" dir="2700000" algn="tl">
                  <a:srgbClr val="C0C0C0"/>
                </a:outerShdw>
              </a:effectLst>
            </a:endParaRPr>
          </a:p>
          <a:p>
            <a:pPr>
              <a:defRPr/>
            </a:pPr>
            <a:r>
              <a:rPr lang="zh-CN" altLang="en-US" sz="2800">
                <a:effectLst>
                  <a:outerShdw blurRad="38100" dist="38100" dir="2700000" algn="tl">
                    <a:srgbClr val="C0C0C0"/>
                  </a:outerShdw>
                </a:effectLst>
              </a:rPr>
              <a:t>计算</a:t>
            </a:r>
            <a:r>
              <a:rPr lang="en-US" altLang="zh-CN" sz="2800">
                <a:effectLst>
                  <a:outerShdw blurRad="38100" dist="38100" dir="2700000" algn="tl">
                    <a:srgbClr val="C0C0C0"/>
                  </a:outerShdw>
                </a:effectLst>
              </a:rPr>
              <a:t>2</a:t>
            </a:r>
            <a:r>
              <a:rPr lang="en-US" altLang="zh-CN" sz="2800">
                <a:effectLst>
                  <a:outerShdw blurRad="38100" dist="38100" dir="2700000" algn="tl">
                    <a:srgbClr val="C0C0C0"/>
                  </a:outerShdw>
                </a:effectLst>
                <a:sym typeface="Symbol" panose="05050102010706020507" pitchFamily="18" charset="2"/>
              </a:rPr>
              <a:t></a:t>
            </a:r>
            <a:r>
              <a:rPr lang="zh-CN" altLang="en-US" sz="2800">
                <a:effectLst>
                  <a:outerShdw blurRad="38100" dist="38100" dir="2700000" algn="tl">
                    <a:srgbClr val="C0C0C0"/>
                  </a:outerShdw>
                </a:effectLst>
                <a:sym typeface="Symbol" panose="05050102010706020507" pitchFamily="18" charset="2"/>
              </a:rPr>
              <a:t>电阻中的电流。</a:t>
            </a:r>
            <a:endParaRPr lang="zh-CN" altLang="en-US" sz="2800">
              <a:effectLst>
                <a:outerShdw blurRad="38100" dist="38100" dir="2700000" algn="tl">
                  <a:srgbClr val="C0C0C0"/>
                </a:outerShdw>
              </a:effectLst>
              <a:sym typeface="Symbol" panose="05050102010706020507" pitchFamily="18" charset="2"/>
            </a:endParaRPr>
          </a:p>
        </p:txBody>
      </p:sp>
      <p:sp>
        <p:nvSpPr>
          <p:cNvPr id="24580" name="AutoShape 4"/>
          <p:cNvSpPr>
            <a:spLocks noChangeArrowheads="1"/>
          </p:cNvSpPr>
          <p:nvPr/>
        </p:nvSpPr>
        <p:spPr bwMode="auto">
          <a:xfrm>
            <a:off x="4038600" y="1935163"/>
            <a:ext cx="457200" cy="381000"/>
          </a:xfrm>
          <a:prstGeom prst="notchedRightArrow">
            <a:avLst>
              <a:gd name="adj1" fmla="val 50000"/>
              <a:gd name="adj2" fmla="val 30000"/>
            </a:avLst>
          </a:prstGeom>
          <a:gradFill rotWithShape="0">
            <a:gsLst>
              <a:gs pos="0">
                <a:srgbClr val="FF3300"/>
              </a:gs>
              <a:gs pos="100000">
                <a:srgbClr val="761800"/>
              </a:gs>
            </a:gsLst>
            <a:path path="rect">
              <a:fillToRect r="100000" b="100000"/>
            </a:path>
          </a:gradFill>
          <a:ln w="38100">
            <a:solidFill>
              <a:srgbClr val="008000"/>
            </a:solidFill>
            <a:miter lim="800000"/>
          </a:ln>
        </p:spPr>
        <p:txBody>
          <a:bodyPr wrap="none" anchor="ctr"/>
          <a:lstStyle/>
          <a:p>
            <a:endParaRPr lang="zh-CN" altLang="en-US"/>
          </a:p>
        </p:txBody>
      </p:sp>
      <p:graphicFrame>
        <p:nvGraphicFramePr>
          <p:cNvPr id="24581" name="Object 5" descr="40%"/>
          <p:cNvGraphicFramePr>
            <a:graphicFrameLocks noChangeAspect="1"/>
          </p:cNvGraphicFramePr>
          <p:nvPr/>
        </p:nvGraphicFramePr>
        <p:xfrm>
          <a:off x="228600" y="4933950"/>
          <a:ext cx="2989263" cy="933450"/>
        </p:xfrm>
        <a:graphic>
          <a:graphicData uri="http://schemas.openxmlformats.org/presentationml/2006/ole">
            <mc:AlternateContent xmlns:mc="http://schemas.openxmlformats.org/markup-compatibility/2006">
              <mc:Choice xmlns:v="urn:schemas-microsoft-com:vml" Requires="v">
                <p:oleObj spid="_x0000_s204813" name="Equation" r:id="rId1" imgW="31089600" imgH="9753600" progId="">
                  <p:embed/>
                </p:oleObj>
              </mc:Choice>
              <mc:Fallback>
                <p:oleObj name="Equation" r:id="rId1" imgW="31089600" imgH="9753600" progId="">
                  <p:embed/>
                  <p:pic>
                    <p:nvPicPr>
                      <p:cNvPr id="0" name="Object 5" descr="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933950"/>
                        <a:ext cx="2989263" cy="933450"/>
                      </a:xfrm>
                      <a:prstGeom prst="rect">
                        <a:avLst/>
                      </a:prstGeom>
                      <a:noFill/>
                      <a:ln>
                        <a:noFill/>
                      </a:ln>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
        <p:nvSpPr>
          <p:cNvPr id="24582" name="Text Box 6"/>
          <p:cNvSpPr txBox="1">
            <a:spLocks noChangeArrowheads="1"/>
          </p:cNvSpPr>
          <p:nvPr/>
        </p:nvSpPr>
        <p:spPr bwMode="auto">
          <a:xfrm>
            <a:off x="3962400" y="1477963"/>
            <a:ext cx="735013" cy="519112"/>
          </a:xfrm>
          <a:prstGeom prst="rect">
            <a:avLst/>
          </a:prstGeom>
          <a:noFill/>
          <a:ln w="9525">
            <a:noFill/>
            <a:miter lim="800000"/>
          </a:ln>
          <a:effectLst/>
        </p:spPr>
        <p:txBody>
          <a:bodyPr>
            <a:spAutoFit/>
          </a:bodyPr>
          <a:lstStyle/>
          <a:p>
            <a:pPr>
              <a:defRPr/>
            </a:pPr>
            <a:r>
              <a:rPr lang="zh-CN" altLang="en-US" sz="2800">
                <a:effectLst>
                  <a:outerShdw blurRad="38100" dist="38100" dir="2700000" algn="tl">
                    <a:srgbClr val="C0C0C0"/>
                  </a:outerShdw>
                </a:effectLst>
              </a:rPr>
              <a:t>解</a:t>
            </a:r>
            <a:r>
              <a:rPr lang="en-US" altLang="zh-CN" sz="2800">
                <a:effectLst>
                  <a:outerShdw blurRad="38100" dist="38100" dir="2700000" algn="tl">
                    <a:srgbClr val="C0C0C0"/>
                  </a:outerShdw>
                </a:effectLst>
              </a:rPr>
              <a:t>:</a:t>
            </a:r>
            <a:endParaRPr lang="en-US" altLang="zh-CN" sz="2800">
              <a:effectLst>
                <a:outerShdw blurRad="38100" dist="38100" dir="2700000" algn="tl">
                  <a:srgbClr val="C0C0C0"/>
                </a:outerShdw>
              </a:effectLst>
            </a:endParaRPr>
          </a:p>
        </p:txBody>
      </p:sp>
      <p:sp>
        <p:nvSpPr>
          <p:cNvPr id="24583" name="AutoShape 7"/>
          <p:cNvSpPr>
            <a:spLocks noChangeArrowheads="1"/>
          </p:cNvSpPr>
          <p:nvPr/>
        </p:nvSpPr>
        <p:spPr bwMode="auto">
          <a:xfrm rot="5400000">
            <a:off x="7361238" y="3535362"/>
            <a:ext cx="427038" cy="366713"/>
          </a:xfrm>
          <a:prstGeom prst="notchedRightArrow">
            <a:avLst>
              <a:gd name="adj1" fmla="val 50000"/>
              <a:gd name="adj2" fmla="val 29113"/>
            </a:avLst>
          </a:prstGeom>
          <a:gradFill rotWithShape="0">
            <a:gsLst>
              <a:gs pos="0">
                <a:srgbClr val="FF3300"/>
              </a:gs>
              <a:gs pos="100000">
                <a:srgbClr val="761800"/>
              </a:gs>
            </a:gsLst>
            <a:path path="rect">
              <a:fillToRect r="100000" b="100000"/>
            </a:path>
          </a:gradFill>
          <a:ln w="38100">
            <a:solidFill>
              <a:srgbClr val="008000"/>
            </a:solidFill>
            <a:miter lim="800000"/>
          </a:ln>
        </p:spPr>
        <p:txBody>
          <a:bodyPr wrap="none" anchor="ctr"/>
          <a:lstStyle/>
          <a:p>
            <a:endParaRPr lang="zh-CN" altLang="en-US"/>
          </a:p>
        </p:txBody>
      </p:sp>
      <p:grpSp>
        <p:nvGrpSpPr>
          <p:cNvPr id="2" name="Group 8"/>
          <p:cNvGrpSpPr/>
          <p:nvPr/>
        </p:nvGrpSpPr>
        <p:grpSpPr bwMode="auto">
          <a:xfrm>
            <a:off x="3276600" y="3886200"/>
            <a:ext cx="2874963" cy="2514600"/>
            <a:chOff x="1837" y="2304"/>
            <a:chExt cx="1811" cy="1584"/>
          </a:xfrm>
        </p:grpSpPr>
        <p:sp>
          <p:nvSpPr>
            <p:cNvPr id="24585" name="Text Box 9"/>
            <p:cNvSpPr txBox="1">
              <a:spLocks noChangeArrowheads="1"/>
            </p:cNvSpPr>
            <p:nvPr/>
          </p:nvSpPr>
          <p:spPr bwMode="auto">
            <a:xfrm>
              <a:off x="2832" y="2304"/>
              <a:ext cx="272" cy="288"/>
            </a:xfrm>
            <a:prstGeom prst="rect">
              <a:avLst/>
            </a:prstGeom>
            <a:noFill/>
            <a:ln w="38100">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rPr>
                <a:t>–</a:t>
              </a:r>
              <a:endParaRPr lang="en-US" altLang="zh-CN">
                <a:effectLst>
                  <a:outerShdw blurRad="38100" dist="38100" dir="2700000" algn="tl">
                    <a:srgbClr val="C0C0C0"/>
                  </a:outerShdw>
                </a:effectLst>
              </a:endParaRPr>
            </a:p>
          </p:txBody>
        </p:sp>
        <p:sp>
          <p:nvSpPr>
            <p:cNvPr id="24586" name="Text Box 10"/>
            <p:cNvSpPr txBox="1">
              <a:spLocks noChangeArrowheads="1"/>
            </p:cNvSpPr>
            <p:nvPr/>
          </p:nvSpPr>
          <p:spPr bwMode="auto">
            <a:xfrm>
              <a:off x="2160" y="3216"/>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8V</a:t>
              </a:r>
              <a:endParaRPr lang="en-US" altLang="zh-CN">
                <a:effectLst>
                  <a:outerShdw blurRad="38100" dist="38100" dir="2700000" algn="tl">
                    <a:srgbClr val="C0C0C0"/>
                  </a:outerShdw>
                </a:effectLst>
              </a:endParaRPr>
            </a:p>
          </p:txBody>
        </p:sp>
        <p:sp>
          <p:nvSpPr>
            <p:cNvPr id="24587" name="Rectangle 11"/>
            <p:cNvSpPr>
              <a:spLocks noChangeArrowheads="1"/>
            </p:cNvSpPr>
            <p:nvPr/>
          </p:nvSpPr>
          <p:spPr bwMode="auto">
            <a:xfrm>
              <a:off x="2975" y="2990"/>
              <a:ext cx="117" cy="224"/>
            </a:xfrm>
            <a:prstGeom prst="rect">
              <a:avLst/>
            </a:prstGeom>
            <a:noFill/>
            <a:ln w="38100">
              <a:solidFill>
                <a:schemeClr val="tx1"/>
              </a:solidFill>
              <a:miter lim="800000"/>
            </a:ln>
            <a:effectLst/>
          </p:spPr>
          <p:txBody>
            <a:bodyPr wrap="none" anchor="ctr"/>
            <a:lstStyle/>
            <a:p>
              <a:pPr algn="ctr">
                <a:defRPr/>
              </a:pPr>
              <a:endParaRPr lang="en-US">
                <a:effectLst>
                  <a:outerShdw blurRad="38100" dist="38100" dir="2700000" algn="tl">
                    <a:srgbClr val="C0C0C0"/>
                  </a:outerShdw>
                </a:effectLst>
              </a:endParaRPr>
            </a:p>
          </p:txBody>
        </p:sp>
        <p:sp>
          <p:nvSpPr>
            <p:cNvPr id="15493" name="Line 12"/>
            <p:cNvSpPr>
              <a:spLocks noChangeShapeType="1"/>
            </p:cNvSpPr>
            <p:nvPr/>
          </p:nvSpPr>
          <p:spPr bwMode="auto">
            <a:xfrm>
              <a:off x="3034" y="3214"/>
              <a:ext cx="0" cy="391"/>
            </a:xfrm>
            <a:prstGeom prst="line">
              <a:avLst/>
            </a:prstGeom>
            <a:noFill/>
            <a:ln w="38100">
              <a:solidFill>
                <a:schemeClr val="tx1"/>
              </a:solidFill>
              <a:round/>
            </a:ln>
          </p:spPr>
          <p:txBody>
            <a:bodyPr wrap="none" anchor="ctr"/>
            <a:lstStyle/>
            <a:p>
              <a:endParaRPr lang="zh-CN" altLang="en-US"/>
            </a:p>
          </p:txBody>
        </p:sp>
        <p:sp>
          <p:nvSpPr>
            <p:cNvPr id="15494" name="Line 13"/>
            <p:cNvSpPr>
              <a:spLocks noChangeShapeType="1"/>
            </p:cNvSpPr>
            <p:nvPr/>
          </p:nvSpPr>
          <p:spPr bwMode="auto">
            <a:xfrm flipV="1">
              <a:off x="3034" y="2598"/>
              <a:ext cx="0" cy="392"/>
            </a:xfrm>
            <a:prstGeom prst="line">
              <a:avLst/>
            </a:prstGeom>
            <a:noFill/>
            <a:ln w="38100">
              <a:solidFill>
                <a:schemeClr val="tx1"/>
              </a:solidFill>
              <a:round/>
            </a:ln>
          </p:spPr>
          <p:txBody>
            <a:bodyPr wrap="none" anchor="ctr"/>
            <a:lstStyle/>
            <a:p>
              <a:endParaRPr lang="zh-CN" altLang="en-US"/>
            </a:p>
          </p:txBody>
        </p:sp>
        <p:sp>
          <p:nvSpPr>
            <p:cNvPr id="15495" name="Line 14"/>
            <p:cNvSpPr>
              <a:spLocks noChangeShapeType="1"/>
            </p:cNvSpPr>
            <p:nvPr/>
          </p:nvSpPr>
          <p:spPr bwMode="auto">
            <a:xfrm flipV="1">
              <a:off x="1837" y="3216"/>
              <a:ext cx="0" cy="0"/>
            </a:xfrm>
            <a:prstGeom prst="line">
              <a:avLst/>
            </a:prstGeom>
            <a:noFill/>
            <a:ln w="9525">
              <a:solidFill>
                <a:schemeClr val="tx1"/>
              </a:solidFill>
              <a:round/>
            </a:ln>
          </p:spPr>
          <p:txBody>
            <a:bodyPr wrap="none" anchor="ctr"/>
            <a:lstStyle/>
            <a:p>
              <a:endParaRPr lang="zh-CN" altLang="en-US"/>
            </a:p>
          </p:txBody>
        </p:sp>
        <p:sp>
          <p:nvSpPr>
            <p:cNvPr id="15496" name="Oval 15"/>
            <p:cNvSpPr>
              <a:spLocks noChangeArrowheads="1"/>
            </p:cNvSpPr>
            <p:nvPr/>
          </p:nvSpPr>
          <p:spPr bwMode="auto">
            <a:xfrm flipV="1">
              <a:off x="1896" y="3216"/>
              <a:ext cx="234" cy="225"/>
            </a:xfrm>
            <a:prstGeom prst="ellipse">
              <a:avLst/>
            </a:prstGeom>
            <a:noFill/>
            <a:ln w="38100">
              <a:solidFill>
                <a:schemeClr val="tx1"/>
              </a:solidFill>
              <a:miter lim="800000"/>
            </a:ln>
          </p:spPr>
          <p:txBody>
            <a:bodyPr wrap="none" anchor="ctr"/>
            <a:lstStyle/>
            <a:p>
              <a:endParaRPr lang="zh-CN" altLang="en-US"/>
            </a:p>
          </p:txBody>
        </p:sp>
        <p:sp>
          <p:nvSpPr>
            <p:cNvPr id="15497" name="Line 16"/>
            <p:cNvSpPr>
              <a:spLocks noChangeShapeType="1"/>
            </p:cNvSpPr>
            <p:nvPr/>
          </p:nvSpPr>
          <p:spPr bwMode="auto">
            <a:xfrm flipV="1">
              <a:off x="2013" y="3047"/>
              <a:ext cx="0" cy="562"/>
            </a:xfrm>
            <a:prstGeom prst="line">
              <a:avLst/>
            </a:prstGeom>
            <a:noFill/>
            <a:ln w="38100">
              <a:solidFill>
                <a:schemeClr val="tx1"/>
              </a:solidFill>
              <a:miter lim="800000"/>
            </a:ln>
          </p:spPr>
          <p:txBody>
            <a:bodyPr wrap="none" anchor="ctr"/>
            <a:lstStyle/>
            <a:p>
              <a:endParaRPr lang="zh-CN" altLang="en-US"/>
            </a:p>
          </p:txBody>
        </p:sp>
        <p:sp>
          <p:nvSpPr>
            <p:cNvPr id="24593" name="Rectangle 17"/>
            <p:cNvSpPr>
              <a:spLocks noChangeArrowheads="1"/>
            </p:cNvSpPr>
            <p:nvPr/>
          </p:nvSpPr>
          <p:spPr bwMode="auto">
            <a:xfrm flipV="1">
              <a:off x="1954" y="2822"/>
              <a:ext cx="117" cy="225"/>
            </a:xfrm>
            <a:prstGeom prst="rect">
              <a:avLst/>
            </a:prstGeom>
            <a:noFill/>
            <a:ln w="38100">
              <a:solidFill>
                <a:schemeClr val="tx1"/>
              </a:solidFill>
              <a:miter lim="800000"/>
            </a:ln>
            <a:effectLst/>
          </p:spPr>
          <p:txBody>
            <a:bodyPr rot="10800000" wrap="none" anchor="ctr"/>
            <a:lstStyle/>
            <a:p>
              <a:pPr algn="ctr">
                <a:defRPr/>
              </a:pPr>
              <a:endParaRPr lang="en-US">
                <a:effectLst>
                  <a:outerShdw blurRad="38100" dist="38100" dir="2700000" algn="tl">
                    <a:srgbClr val="C0C0C0"/>
                  </a:outerShdw>
                </a:effectLst>
              </a:endParaRPr>
            </a:p>
          </p:txBody>
        </p:sp>
        <p:sp>
          <p:nvSpPr>
            <p:cNvPr id="15499" name="Line 18"/>
            <p:cNvSpPr>
              <a:spLocks noChangeShapeType="1"/>
            </p:cNvSpPr>
            <p:nvPr/>
          </p:nvSpPr>
          <p:spPr bwMode="auto">
            <a:xfrm flipV="1">
              <a:off x="2013" y="2597"/>
              <a:ext cx="0" cy="225"/>
            </a:xfrm>
            <a:prstGeom prst="line">
              <a:avLst/>
            </a:prstGeom>
            <a:noFill/>
            <a:ln w="38100">
              <a:solidFill>
                <a:schemeClr val="tx1"/>
              </a:solidFill>
              <a:round/>
            </a:ln>
          </p:spPr>
          <p:txBody>
            <a:bodyPr wrap="none" anchor="ctr"/>
            <a:lstStyle/>
            <a:p>
              <a:endParaRPr lang="zh-CN" altLang="en-US"/>
            </a:p>
          </p:txBody>
        </p:sp>
        <p:sp>
          <p:nvSpPr>
            <p:cNvPr id="24595" name="Text Box 19"/>
            <p:cNvSpPr txBox="1">
              <a:spLocks noChangeArrowheads="1"/>
            </p:cNvSpPr>
            <p:nvPr/>
          </p:nvSpPr>
          <p:spPr bwMode="auto">
            <a:xfrm>
              <a:off x="2021" y="3024"/>
              <a:ext cx="235" cy="610"/>
            </a:xfrm>
            <a:prstGeom prst="rect">
              <a:avLst/>
            </a:prstGeom>
            <a:noFill/>
            <a:ln w="9525">
              <a:noFill/>
              <a:miter lim="800000"/>
            </a:ln>
            <a:effectLst/>
          </p:spPr>
          <p:txBody>
            <a:bodyPr anchor="ctr">
              <a:spAutoFit/>
            </a:bodyPr>
            <a:lstStyle/>
            <a:p>
              <a:pPr algn="ctr">
                <a:spcBef>
                  <a:spcPct val="40000"/>
                </a:spcBef>
                <a:defRPr/>
              </a:pPr>
              <a:r>
                <a:rPr lang="en-US" altLang="zh-CN">
                  <a:solidFill>
                    <a:srgbClr val="FF0000"/>
                  </a:solidFill>
                  <a:effectLst>
                    <a:outerShdw blurRad="38100" dist="38100" dir="2700000" algn="tl">
                      <a:srgbClr val="C0C0C0"/>
                    </a:outerShdw>
                  </a:effectLst>
                </a:rPr>
                <a:t>+</a:t>
              </a:r>
              <a:endParaRPr lang="en-US" altLang="zh-CN">
                <a:effectLst>
                  <a:outerShdw blurRad="38100" dist="38100" dir="2700000" algn="tl">
                    <a:srgbClr val="C0C0C0"/>
                  </a:outerShdw>
                </a:effectLst>
              </a:endParaRPr>
            </a:p>
            <a:p>
              <a:pPr algn="ctr">
                <a:spcBef>
                  <a:spcPct val="40000"/>
                </a:spcBef>
                <a:defRPr/>
              </a:pPr>
              <a:r>
                <a:rPr lang="en-US" altLang="zh-CN">
                  <a:effectLst>
                    <a:outerShdw blurRad="38100" dist="38100" dir="2700000" algn="tl">
                      <a:srgbClr val="C0C0C0"/>
                    </a:outerShdw>
                  </a:effectLst>
                </a:rPr>
                <a:t>–</a:t>
              </a:r>
              <a:endParaRPr lang="en-US" altLang="zh-CN">
                <a:effectLst>
                  <a:outerShdw blurRad="38100" dist="38100" dir="2700000" algn="tl">
                    <a:srgbClr val="C0C0C0"/>
                  </a:outerShdw>
                </a:effectLst>
              </a:endParaRPr>
            </a:p>
          </p:txBody>
        </p:sp>
        <p:sp>
          <p:nvSpPr>
            <p:cNvPr id="24596" name="Text Box 20"/>
            <p:cNvSpPr txBox="1">
              <a:spLocks noChangeArrowheads="1"/>
            </p:cNvSpPr>
            <p:nvPr/>
          </p:nvSpPr>
          <p:spPr bwMode="auto">
            <a:xfrm>
              <a:off x="2592" y="2928"/>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2</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sp>
          <p:nvSpPr>
            <p:cNvPr id="24597" name="Text Box 21"/>
            <p:cNvSpPr txBox="1">
              <a:spLocks noChangeArrowheads="1"/>
            </p:cNvSpPr>
            <p:nvPr/>
          </p:nvSpPr>
          <p:spPr bwMode="auto">
            <a:xfrm>
              <a:off x="2591" y="2689"/>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2</a:t>
              </a:r>
              <a:r>
                <a:rPr lang="en-US" altLang="zh-CN">
                  <a:effectLst>
                    <a:outerShdw blurRad="38100" dist="38100" dir="2700000" algn="tl">
                      <a:srgbClr val="C0C0C0"/>
                    </a:outerShdw>
                  </a:effectLst>
                  <a:sym typeface="Symbol" panose="05050102010706020507" pitchFamily="18" charset="2"/>
                </a:rPr>
                <a:t>V</a:t>
              </a:r>
              <a:endParaRPr lang="en-US" altLang="zh-CN">
                <a:effectLst>
                  <a:outerShdw blurRad="38100" dist="38100" dir="2700000" algn="tl">
                    <a:srgbClr val="C0C0C0"/>
                  </a:outerShdw>
                </a:effectLst>
              </a:endParaRPr>
            </a:p>
          </p:txBody>
        </p:sp>
        <p:sp>
          <p:nvSpPr>
            <p:cNvPr id="15503" name="Oval 22"/>
            <p:cNvSpPr>
              <a:spLocks noChangeArrowheads="1"/>
            </p:cNvSpPr>
            <p:nvPr/>
          </p:nvSpPr>
          <p:spPr bwMode="auto">
            <a:xfrm rot="16200000" flipV="1">
              <a:off x="2648" y="2483"/>
              <a:ext cx="226" cy="230"/>
            </a:xfrm>
            <a:prstGeom prst="ellipse">
              <a:avLst/>
            </a:prstGeom>
            <a:noFill/>
            <a:ln w="38100">
              <a:solidFill>
                <a:schemeClr val="tx1"/>
              </a:solidFill>
              <a:miter lim="800000"/>
            </a:ln>
          </p:spPr>
          <p:txBody>
            <a:bodyPr wrap="none" anchor="ctr"/>
            <a:lstStyle/>
            <a:p>
              <a:endParaRPr lang="zh-CN" altLang="en-US"/>
            </a:p>
          </p:txBody>
        </p:sp>
        <p:sp>
          <p:nvSpPr>
            <p:cNvPr id="15504" name="Line 23"/>
            <p:cNvSpPr>
              <a:spLocks noChangeShapeType="1"/>
            </p:cNvSpPr>
            <p:nvPr/>
          </p:nvSpPr>
          <p:spPr bwMode="auto">
            <a:xfrm rot="16200000" flipV="1">
              <a:off x="2761" y="2310"/>
              <a:ext cx="0" cy="576"/>
            </a:xfrm>
            <a:prstGeom prst="line">
              <a:avLst/>
            </a:prstGeom>
            <a:noFill/>
            <a:ln w="38100">
              <a:solidFill>
                <a:schemeClr val="tx1"/>
              </a:solidFill>
              <a:miter lim="800000"/>
            </a:ln>
          </p:spPr>
          <p:txBody>
            <a:bodyPr wrap="none" anchor="ctr"/>
            <a:lstStyle/>
            <a:p>
              <a:endParaRPr lang="zh-CN" altLang="en-US"/>
            </a:p>
          </p:txBody>
        </p:sp>
        <p:sp>
          <p:nvSpPr>
            <p:cNvPr id="24600" name="Rectangle 24"/>
            <p:cNvSpPr>
              <a:spLocks noChangeArrowheads="1"/>
            </p:cNvSpPr>
            <p:nvPr/>
          </p:nvSpPr>
          <p:spPr bwMode="auto">
            <a:xfrm rot="16200000" flipV="1">
              <a:off x="2301" y="2483"/>
              <a:ext cx="114" cy="230"/>
            </a:xfrm>
            <a:prstGeom prst="rect">
              <a:avLst/>
            </a:prstGeom>
            <a:noFill/>
            <a:ln w="38100">
              <a:solidFill>
                <a:schemeClr val="tx1"/>
              </a:solidFill>
              <a:miter lim="800000"/>
            </a:ln>
            <a:effectLst/>
          </p:spPr>
          <p:txBody>
            <a:bodyPr rot="10800000" vert="eaVert" wrap="none" anchor="ctr"/>
            <a:lstStyle/>
            <a:p>
              <a:pPr algn="ctr">
                <a:defRPr/>
              </a:pPr>
              <a:endParaRPr lang="en-US">
                <a:effectLst>
                  <a:outerShdw blurRad="38100" dist="38100" dir="2700000" algn="tl">
                    <a:srgbClr val="C0C0C0"/>
                  </a:outerShdw>
                </a:effectLst>
              </a:endParaRPr>
            </a:p>
          </p:txBody>
        </p:sp>
        <p:sp>
          <p:nvSpPr>
            <p:cNvPr id="15506" name="Line 25"/>
            <p:cNvSpPr>
              <a:spLocks noChangeShapeType="1"/>
            </p:cNvSpPr>
            <p:nvPr/>
          </p:nvSpPr>
          <p:spPr bwMode="auto">
            <a:xfrm rot="16200000" flipV="1">
              <a:off x="2128" y="2483"/>
              <a:ext cx="0" cy="230"/>
            </a:xfrm>
            <a:prstGeom prst="line">
              <a:avLst/>
            </a:prstGeom>
            <a:noFill/>
            <a:ln w="38100">
              <a:solidFill>
                <a:schemeClr val="tx1"/>
              </a:solidFill>
              <a:round/>
            </a:ln>
          </p:spPr>
          <p:txBody>
            <a:bodyPr wrap="none" anchor="ctr"/>
            <a:lstStyle/>
            <a:p>
              <a:endParaRPr lang="zh-CN" altLang="en-US"/>
            </a:p>
          </p:txBody>
        </p:sp>
        <p:sp>
          <p:nvSpPr>
            <p:cNvPr id="24602" name="Text Box 26"/>
            <p:cNvSpPr txBox="1">
              <a:spLocks noChangeArrowheads="1"/>
            </p:cNvSpPr>
            <p:nvPr/>
          </p:nvSpPr>
          <p:spPr bwMode="auto">
            <a:xfrm rot="-5400000">
              <a:off x="2481" y="2339"/>
              <a:ext cx="222" cy="288"/>
            </a:xfrm>
            <a:prstGeom prst="rect">
              <a:avLst/>
            </a:prstGeom>
            <a:noFill/>
            <a:ln w="9525">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rPr>
                <a:t>+</a:t>
              </a:r>
              <a:endParaRPr lang="en-US" altLang="zh-CN">
                <a:effectLst>
                  <a:outerShdw blurRad="38100" dist="38100" dir="2700000" algn="tl">
                    <a:srgbClr val="C0C0C0"/>
                  </a:outerShdw>
                </a:effectLst>
              </a:endParaRPr>
            </a:p>
          </p:txBody>
        </p:sp>
        <p:sp>
          <p:nvSpPr>
            <p:cNvPr id="24603" name="Text Box 27"/>
            <p:cNvSpPr txBox="1">
              <a:spLocks noChangeArrowheads="1"/>
            </p:cNvSpPr>
            <p:nvPr/>
          </p:nvSpPr>
          <p:spPr bwMode="auto">
            <a:xfrm>
              <a:off x="2184" y="2640"/>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2</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sp>
          <p:nvSpPr>
            <p:cNvPr id="15509" name="Line 28"/>
            <p:cNvSpPr>
              <a:spLocks noChangeShapeType="1"/>
            </p:cNvSpPr>
            <p:nvPr/>
          </p:nvSpPr>
          <p:spPr bwMode="auto">
            <a:xfrm>
              <a:off x="3196" y="2957"/>
              <a:ext cx="0" cy="355"/>
            </a:xfrm>
            <a:prstGeom prst="line">
              <a:avLst/>
            </a:prstGeom>
            <a:noFill/>
            <a:ln w="38100">
              <a:solidFill>
                <a:srgbClr val="CC3300"/>
              </a:solidFill>
              <a:round/>
              <a:tailEnd type="triangle" w="med" len="med"/>
            </a:ln>
          </p:spPr>
          <p:txBody>
            <a:bodyPr wrap="none" anchor="ctr"/>
            <a:lstStyle/>
            <a:p>
              <a:endParaRPr lang="zh-CN" altLang="en-US"/>
            </a:p>
          </p:txBody>
        </p:sp>
        <p:sp>
          <p:nvSpPr>
            <p:cNvPr id="24605" name="Text Box 29"/>
            <p:cNvSpPr txBox="1">
              <a:spLocks noChangeArrowheads="1"/>
            </p:cNvSpPr>
            <p:nvPr/>
          </p:nvSpPr>
          <p:spPr bwMode="auto">
            <a:xfrm>
              <a:off x="3210" y="2928"/>
              <a:ext cx="191" cy="288"/>
            </a:xfrm>
            <a:prstGeom prst="rect">
              <a:avLst/>
            </a:prstGeom>
            <a:noFill/>
            <a:ln w="38100">
              <a:noFill/>
              <a:miter lim="800000"/>
            </a:ln>
            <a:effectLst/>
          </p:spPr>
          <p:txBody>
            <a:bodyPr wrap="none" anchor="ctr">
              <a:spAutoFit/>
            </a:bodyPr>
            <a:lstStyle/>
            <a:p>
              <a:pPr algn="ctr">
                <a:spcBef>
                  <a:spcPct val="50000"/>
                </a:spcBef>
                <a:defRPr/>
              </a:pPr>
              <a:r>
                <a:rPr lang="en-US" altLang="zh-CN" i="1">
                  <a:effectLst>
                    <a:outerShdw blurRad="38100" dist="38100" dir="2700000" algn="tl">
                      <a:srgbClr val="C0C0C0"/>
                    </a:outerShdw>
                  </a:effectLst>
                </a:rPr>
                <a:t>I</a:t>
              </a:r>
              <a:endParaRPr lang="en-US" altLang="zh-CN" i="1">
                <a:effectLst>
                  <a:outerShdw blurRad="38100" dist="38100" dir="2700000" algn="tl">
                    <a:srgbClr val="C0C0C0"/>
                  </a:outerShdw>
                </a:effectLst>
              </a:endParaRPr>
            </a:p>
          </p:txBody>
        </p:sp>
        <p:sp>
          <p:nvSpPr>
            <p:cNvPr id="15511" name="Line 30"/>
            <p:cNvSpPr>
              <a:spLocks noChangeShapeType="1"/>
            </p:cNvSpPr>
            <p:nvPr/>
          </p:nvSpPr>
          <p:spPr bwMode="auto">
            <a:xfrm>
              <a:off x="2013" y="3594"/>
              <a:ext cx="1038" cy="0"/>
            </a:xfrm>
            <a:prstGeom prst="line">
              <a:avLst/>
            </a:prstGeom>
            <a:noFill/>
            <a:ln w="38100">
              <a:solidFill>
                <a:schemeClr val="tx1"/>
              </a:solidFill>
              <a:round/>
            </a:ln>
          </p:spPr>
          <p:txBody>
            <a:bodyPr wrap="none" anchor="ctr"/>
            <a:lstStyle/>
            <a:p>
              <a:endParaRPr lang="zh-CN" altLang="en-US"/>
            </a:p>
          </p:txBody>
        </p:sp>
        <p:sp>
          <p:nvSpPr>
            <p:cNvPr id="24607" name="Text Box 31"/>
            <p:cNvSpPr txBox="1">
              <a:spLocks noChangeArrowheads="1"/>
            </p:cNvSpPr>
            <p:nvPr/>
          </p:nvSpPr>
          <p:spPr bwMode="auto">
            <a:xfrm>
              <a:off x="2341" y="3600"/>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(d)</a:t>
              </a:r>
              <a:endParaRPr lang="en-US" altLang="zh-CN">
                <a:effectLst>
                  <a:outerShdw blurRad="38100" dist="38100" dir="2700000" algn="tl">
                    <a:srgbClr val="C0C0C0"/>
                  </a:outerShdw>
                </a:effectLst>
              </a:endParaRPr>
            </a:p>
          </p:txBody>
        </p:sp>
        <p:sp>
          <p:nvSpPr>
            <p:cNvPr id="24608" name="Text Box 32"/>
            <p:cNvSpPr txBox="1">
              <a:spLocks noChangeArrowheads="1"/>
            </p:cNvSpPr>
            <p:nvPr/>
          </p:nvSpPr>
          <p:spPr bwMode="auto">
            <a:xfrm>
              <a:off x="3532" y="3205"/>
              <a:ext cx="116" cy="288"/>
            </a:xfrm>
            <a:prstGeom prst="rect">
              <a:avLst/>
            </a:prstGeom>
            <a:noFill/>
            <a:ln w="9525">
              <a:noFill/>
              <a:miter lim="800000"/>
            </a:ln>
            <a:effectLst/>
          </p:spPr>
          <p:txBody>
            <a:bodyPr wrap="none">
              <a:spAutoFit/>
            </a:bodyPr>
            <a:lstStyle/>
            <a:p>
              <a:pPr>
                <a:defRPr/>
              </a:pPr>
              <a:endParaRPr lang="en-US">
                <a:effectLst>
                  <a:outerShdw blurRad="38100" dist="38100" dir="2700000" algn="tl">
                    <a:srgbClr val="C0C0C0"/>
                  </a:outerShdw>
                </a:effectLst>
              </a:endParaRPr>
            </a:p>
          </p:txBody>
        </p:sp>
        <p:sp>
          <p:nvSpPr>
            <p:cNvPr id="24609" name="Text Box 33"/>
            <p:cNvSpPr txBox="1">
              <a:spLocks noChangeArrowheads="1"/>
            </p:cNvSpPr>
            <p:nvPr/>
          </p:nvSpPr>
          <p:spPr bwMode="auto">
            <a:xfrm>
              <a:off x="2064" y="2832"/>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2</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grpSp>
      <p:sp>
        <p:nvSpPr>
          <p:cNvPr id="24610" name="AutoShape 34"/>
          <p:cNvSpPr>
            <a:spLocks noChangeArrowheads="1"/>
          </p:cNvSpPr>
          <p:nvPr/>
        </p:nvSpPr>
        <p:spPr bwMode="auto">
          <a:xfrm flipH="1">
            <a:off x="5562600" y="4495800"/>
            <a:ext cx="457200" cy="381000"/>
          </a:xfrm>
          <a:prstGeom prst="notchedRightArrow">
            <a:avLst>
              <a:gd name="adj1" fmla="val 50000"/>
              <a:gd name="adj2" fmla="val 30000"/>
            </a:avLst>
          </a:prstGeom>
          <a:gradFill rotWithShape="0">
            <a:gsLst>
              <a:gs pos="0">
                <a:srgbClr val="FF3300"/>
              </a:gs>
              <a:gs pos="100000">
                <a:srgbClr val="761800"/>
              </a:gs>
            </a:gsLst>
            <a:path path="rect">
              <a:fillToRect r="100000" b="100000"/>
            </a:path>
          </a:gradFill>
          <a:ln w="38100">
            <a:solidFill>
              <a:srgbClr val="008000"/>
            </a:solidFill>
            <a:miter lim="800000"/>
          </a:ln>
        </p:spPr>
        <p:txBody>
          <a:bodyPr wrap="none" anchor="ctr"/>
          <a:lstStyle/>
          <a:p>
            <a:endParaRPr lang="zh-CN" altLang="en-US"/>
          </a:p>
        </p:txBody>
      </p:sp>
      <p:sp>
        <p:nvSpPr>
          <p:cNvPr id="24611" name="Text Box 35"/>
          <p:cNvSpPr txBox="1">
            <a:spLocks noChangeArrowheads="1"/>
          </p:cNvSpPr>
          <p:nvPr/>
        </p:nvSpPr>
        <p:spPr bwMode="auto">
          <a:xfrm>
            <a:off x="457200" y="4194175"/>
            <a:ext cx="2438400" cy="519113"/>
          </a:xfrm>
          <a:prstGeom prst="rect">
            <a:avLst/>
          </a:prstGeom>
          <a:noFill/>
          <a:ln w="9525">
            <a:noFill/>
            <a:miter lim="800000"/>
          </a:ln>
          <a:effectLst/>
        </p:spPr>
        <p:txBody>
          <a:bodyPr>
            <a:spAutoFit/>
          </a:bodyPr>
          <a:lstStyle/>
          <a:p>
            <a:pPr>
              <a:defRPr/>
            </a:pPr>
            <a:r>
              <a:rPr lang="zh-CN" altLang="en-US" sz="2800">
                <a:solidFill>
                  <a:srgbClr val="CC0000"/>
                </a:solidFill>
                <a:effectLst>
                  <a:outerShdw blurRad="38100" dist="38100" dir="2700000" algn="tl">
                    <a:srgbClr val="C0C0C0"/>
                  </a:outerShdw>
                </a:effectLst>
              </a:rPr>
              <a:t>由图</a:t>
            </a:r>
            <a:r>
              <a:rPr lang="en-US" altLang="zh-CN">
                <a:solidFill>
                  <a:srgbClr val="CC0000"/>
                </a:solidFill>
                <a:effectLst>
                  <a:outerShdw blurRad="38100" dist="38100" dir="2700000" algn="tl">
                    <a:srgbClr val="C0C0C0"/>
                  </a:outerShdw>
                </a:effectLst>
              </a:rPr>
              <a:t>(d)</a:t>
            </a:r>
            <a:r>
              <a:rPr lang="zh-CN" altLang="en-US" sz="2800">
                <a:solidFill>
                  <a:srgbClr val="CC0000"/>
                </a:solidFill>
                <a:effectLst>
                  <a:outerShdw blurRad="38100" dist="38100" dir="2700000" algn="tl">
                    <a:srgbClr val="C0C0C0"/>
                  </a:outerShdw>
                </a:effectLst>
              </a:rPr>
              <a:t>可得</a:t>
            </a:r>
            <a:endParaRPr lang="zh-CN" altLang="en-US" sz="2800">
              <a:solidFill>
                <a:srgbClr val="CC0000"/>
              </a:solidFill>
              <a:effectLst>
                <a:outerShdw blurRad="38100" dist="38100" dir="2700000" algn="tl">
                  <a:srgbClr val="C0C0C0"/>
                </a:outerShdw>
              </a:effectLst>
            </a:endParaRPr>
          </a:p>
        </p:txBody>
      </p:sp>
      <p:grpSp>
        <p:nvGrpSpPr>
          <p:cNvPr id="3" name="Group 37"/>
          <p:cNvGrpSpPr/>
          <p:nvPr/>
        </p:nvGrpSpPr>
        <p:grpSpPr bwMode="auto">
          <a:xfrm>
            <a:off x="76200" y="1325563"/>
            <a:ext cx="4260850" cy="2522537"/>
            <a:chOff x="146" y="859"/>
            <a:chExt cx="2684" cy="1589"/>
          </a:xfrm>
        </p:grpSpPr>
        <p:sp>
          <p:nvSpPr>
            <p:cNvPr id="24614" name="Text Box 38"/>
            <p:cNvSpPr txBox="1">
              <a:spLocks noChangeArrowheads="1"/>
            </p:cNvSpPr>
            <p:nvPr/>
          </p:nvSpPr>
          <p:spPr bwMode="auto">
            <a:xfrm>
              <a:off x="146" y="1736"/>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rgbClr val="FF0000"/>
                  </a:solidFill>
                  <a:effectLst>
                    <a:outerShdw blurRad="38100" dist="38100" dir="2700000" algn="tl">
                      <a:srgbClr val="C0C0C0"/>
                    </a:outerShdw>
                  </a:effectLst>
                </a:rPr>
                <a:t>6V</a:t>
              </a:r>
              <a:endParaRPr lang="en-US" altLang="zh-CN">
                <a:solidFill>
                  <a:srgbClr val="FF0000"/>
                </a:solidFill>
                <a:effectLst>
                  <a:outerShdw blurRad="38100" dist="38100" dir="2700000" algn="tl">
                    <a:srgbClr val="C0C0C0"/>
                  </a:outerShdw>
                </a:effectLst>
              </a:endParaRPr>
            </a:p>
          </p:txBody>
        </p:sp>
        <p:sp>
          <p:nvSpPr>
            <p:cNvPr id="24615" name="Text Box 39"/>
            <p:cNvSpPr txBox="1">
              <a:spLocks noChangeArrowheads="1"/>
            </p:cNvSpPr>
            <p:nvPr/>
          </p:nvSpPr>
          <p:spPr bwMode="auto">
            <a:xfrm>
              <a:off x="189" y="1365"/>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3</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grpSp>
          <p:nvGrpSpPr>
            <p:cNvPr id="4" name="Group 40"/>
            <p:cNvGrpSpPr/>
            <p:nvPr/>
          </p:nvGrpSpPr>
          <p:grpSpPr bwMode="auto">
            <a:xfrm>
              <a:off x="1663" y="893"/>
              <a:ext cx="640" cy="222"/>
              <a:chOff x="1643" y="1063"/>
              <a:chExt cx="711" cy="246"/>
            </a:xfrm>
          </p:grpSpPr>
          <p:grpSp>
            <p:nvGrpSpPr>
              <p:cNvPr id="5" name="Group 41"/>
              <p:cNvGrpSpPr/>
              <p:nvPr/>
            </p:nvGrpSpPr>
            <p:grpSpPr bwMode="auto">
              <a:xfrm rot="16200000" flipV="1">
                <a:off x="1912" y="1070"/>
                <a:ext cx="246" cy="232"/>
                <a:chOff x="1344" y="1872"/>
                <a:chExt cx="192" cy="192"/>
              </a:xfrm>
            </p:grpSpPr>
            <p:sp>
              <p:nvSpPr>
                <p:cNvPr id="15488" name="Oval 42"/>
                <p:cNvSpPr>
                  <a:spLocks noChangeArrowheads="1"/>
                </p:cNvSpPr>
                <p:nvPr/>
              </p:nvSpPr>
              <p:spPr bwMode="auto">
                <a:xfrm>
                  <a:off x="1344" y="1872"/>
                  <a:ext cx="192" cy="192"/>
                </a:xfrm>
                <a:prstGeom prst="ellipse">
                  <a:avLst/>
                </a:prstGeom>
                <a:noFill/>
                <a:ln w="38100">
                  <a:solidFill>
                    <a:schemeClr val="tx2"/>
                  </a:solidFill>
                  <a:miter lim="800000"/>
                </a:ln>
              </p:spPr>
              <p:txBody>
                <a:bodyPr wrap="none" anchor="ctr"/>
                <a:lstStyle/>
                <a:p>
                  <a:endParaRPr lang="zh-CN" altLang="en-US"/>
                </a:p>
              </p:txBody>
            </p:sp>
            <p:sp>
              <p:nvSpPr>
                <p:cNvPr id="15489" name="Line 43"/>
                <p:cNvSpPr>
                  <a:spLocks noChangeShapeType="1"/>
                </p:cNvSpPr>
                <p:nvPr/>
              </p:nvSpPr>
              <p:spPr bwMode="auto">
                <a:xfrm>
                  <a:off x="1344" y="1968"/>
                  <a:ext cx="192" cy="0"/>
                </a:xfrm>
                <a:prstGeom prst="line">
                  <a:avLst/>
                </a:prstGeom>
                <a:noFill/>
                <a:ln w="38100">
                  <a:solidFill>
                    <a:schemeClr val="tx2"/>
                  </a:solidFill>
                  <a:miter lim="800000"/>
                </a:ln>
              </p:spPr>
              <p:txBody>
                <a:bodyPr wrap="none" anchor="ctr"/>
                <a:lstStyle/>
                <a:p>
                  <a:endParaRPr lang="zh-CN" altLang="en-US"/>
                </a:p>
              </p:txBody>
            </p:sp>
          </p:grpSp>
          <p:sp>
            <p:nvSpPr>
              <p:cNvPr id="15486" name="Line 44"/>
              <p:cNvSpPr>
                <a:spLocks noChangeShapeType="1"/>
              </p:cNvSpPr>
              <p:nvPr/>
            </p:nvSpPr>
            <p:spPr bwMode="auto">
              <a:xfrm rot="-5400000">
                <a:off x="2253" y="1099"/>
                <a:ext cx="0" cy="203"/>
              </a:xfrm>
              <a:prstGeom prst="line">
                <a:avLst/>
              </a:prstGeom>
              <a:noFill/>
              <a:ln w="38100">
                <a:solidFill>
                  <a:schemeClr val="tx2"/>
                </a:solidFill>
                <a:round/>
              </a:ln>
            </p:spPr>
            <p:txBody>
              <a:bodyPr wrap="none" anchor="ctr"/>
              <a:lstStyle/>
              <a:p>
                <a:endParaRPr lang="zh-CN" altLang="en-US"/>
              </a:p>
            </p:txBody>
          </p:sp>
          <p:sp>
            <p:nvSpPr>
              <p:cNvPr id="15487" name="Line 45"/>
              <p:cNvSpPr>
                <a:spLocks noChangeShapeType="1"/>
              </p:cNvSpPr>
              <p:nvPr/>
            </p:nvSpPr>
            <p:spPr bwMode="auto">
              <a:xfrm rot="-5400000">
                <a:off x="1784" y="1045"/>
                <a:ext cx="8" cy="290"/>
              </a:xfrm>
              <a:prstGeom prst="line">
                <a:avLst/>
              </a:prstGeom>
              <a:noFill/>
              <a:ln w="38100">
                <a:solidFill>
                  <a:schemeClr val="tx2"/>
                </a:solidFill>
                <a:round/>
              </a:ln>
            </p:spPr>
            <p:txBody>
              <a:bodyPr wrap="none" anchor="ctr"/>
              <a:lstStyle/>
              <a:p>
                <a:endParaRPr lang="zh-CN" altLang="en-US"/>
              </a:p>
            </p:txBody>
          </p:sp>
        </p:grpSp>
        <p:sp>
          <p:nvSpPr>
            <p:cNvPr id="15450" name="Line 46"/>
            <p:cNvSpPr>
              <a:spLocks noChangeShapeType="1"/>
            </p:cNvSpPr>
            <p:nvPr/>
          </p:nvSpPr>
          <p:spPr bwMode="auto">
            <a:xfrm flipV="1">
              <a:off x="426" y="1778"/>
              <a:ext cx="0" cy="0"/>
            </a:xfrm>
            <a:prstGeom prst="line">
              <a:avLst/>
            </a:prstGeom>
            <a:noFill/>
            <a:ln w="9525">
              <a:solidFill>
                <a:schemeClr val="tx1"/>
              </a:solidFill>
              <a:round/>
            </a:ln>
          </p:spPr>
          <p:txBody>
            <a:bodyPr wrap="none" anchor="ctr"/>
            <a:lstStyle/>
            <a:p>
              <a:endParaRPr lang="zh-CN" altLang="en-US"/>
            </a:p>
          </p:txBody>
        </p:sp>
        <p:sp>
          <p:nvSpPr>
            <p:cNvPr id="15451" name="Oval 47"/>
            <p:cNvSpPr>
              <a:spLocks noChangeArrowheads="1"/>
            </p:cNvSpPr>
            <p:nvPr/>
          </p:nvSpPr>
          <p:spPr bwMode="auto">
            <a:xfrm flipV="1">
              <a:off x="478" y="1778"/>
              <a:ext cx="209" cy="221"/>
            </a:xfrm>
            <a:prstGeom prst="ellipse">
              <a:avLst/>
            </a:prstGeom>
            <a:noFill/>
            <a:ln w="38100">
              <a:solidFill>
                <a:schemeClr val="tx2"/>
              </a:solidFill>
              <a:miter lim="800000"/>
            </a:ln>
          </p:spPr>
          <p:txBody>
            <a:bodyPr wrap="none" anchor="ctr"/>
            <a:lstStyle/>
            <a:p>
              <a:endParaRPr lang="zh-CN" altLang="en-US"/>
            </a:p>
          </p:txBody>
        </p:sp>
        <p:sp>
          <p:nvSpPr>
            <p:cNvPr id="15452" name="Line 48"/>
            <p:cNvSpPr>
              <a:spLocks noChangeShapeType="1"/>
            </p:cNvSpPr>
            <p:nvPr/>
          </p:nvSpPr>
          <p:spPr bwMode="auto">
            <a:xfrm flipV="1">
              <a:off x="583" y="1613"/>
              <a:ext cx="0" cy="553"/>
            </a:xfrm>
            <a:prstGeom prst="line">
              <a:avLst/>
            </a:prstGeom>
            <a:noFill/>
            <a:ln w="38100">
              <a:solidFill>
                <a:schemeClr val="tx1"/>
              </a:solidFill>
              <a:miter lim="800000"/>
            </a:ln>
          </p:spPr>
          <p:txBody>
            <a:bodyPr wrap="none" anchor="ctr"/>
            <a:lstStyle/>
            <a:p>
              <a:endParaRPr lang="zh-CN" altLang="en-US"/>
            </a:p>
          </p:txBody>
        </p:sp>
        <p:sp>
          <p:nvSpPr>
            <p:cNvPr id="24625" name="Rectangle 49"/>
            <p:cNvSpPr>
              <a:spLocks noChangeArrowheads="1"/>
            </p:cNvSpPr>
            <p:nvPr/>
          </p:nvSpPr>
          <p:spPr bwMode="auto">
            <a:xfrm flipV="1">
              <a:off x="530" y="1391"/>
              <a:ext cx="105" cy="222"/>
            </a:xfrm>
            <a:prstGeom prst="rect">
              <a:avLst/>
            </a:prstGeom>
            <a:noFill/>
            <a:ln w="38100">
              <a:solidFill>
                <a:schemeClr val="tx1"/>
              </a:solidFill>
              <a:miter lim="800000"/>
            </a:ln>
            <a:effectLst/>
          </p:spPr>
          <p:txBody>
            <a:bodyPr rot="10800000" wrap="none" anchor="ctr"/>
            <a:lstStyle/>
            <a:p>
              <a:pPr algn="ctr">
                <a:defRPr/>
              </a:pPr>
              <a:endParaRPr lang="en-US">
                <a:effectLst>
                  <a:outerShdw blurRad="38100" dist="38100" dir="2700000" algn="tl">
                    <a:srgbClr val="C0C0C0"/>
                  </a:outerShdw>
                </a:effectLst>
              </a:endParaRPr>
            </a:p>
          </p:txBody>
        </p:sp>
        <p:sp>
          <p:nvSpPr>
            <p:cNvPr id="15454" name="Line 50"/>
            <p:cNvSpPr>
              <a:spLocks noChangeShapeType="1"/>
            </p:cNvSpPr>
            <p:nvPr/>
          </p:nvSpPr>
          <p:spPr bwMode="auto">
            <a:xfrm flipV="1">
              <a:off x="583" y="1169"/>
              <a:ext cx="0" cy="222"/>
            </a:xfrm>
            <a:prstGeom prst="line">
              <a:avLst/>
            </a:prstGeom>
            <a:noFill/>
            <a:ln w="38100">
              <a:solidFill>
                <a:schemeClr val="tx1"/>
              </a:solidFill>
              <a:round/>
            </a:ln>
          </p:spPr>
          <p:txBody>
            <a:bodyPr wrap="none" anchor="ctr"/>
            <a:lstStyle/>
            <a:p>
              <a:endParaRPr lang="zh-CN" altLang="en-US"/>
            </a:p>
          </p:txBody>
        </p:sp>
        <p:sp>
          <p:nvSpPr>
            <p:cNvPr id="24627" name="Text Box 51"/>
            <p:cNvSpPr txBox="1">
              <a:spLocks noChangeArrowheads="1"/>
            </p:cNvSpPr>
            <p:nvPr/>
          </p:nvSpPr>
          <p:spPr bwMode="auto">
            <a:xfrm>
              <a:off x="369" y="1627"/>
              <a:ext cx="209" cy="495"/>
            </a:xfrm>
            <a:prstGeom prst="rect">
              <a:avLst/>
            </a:prstGeom>
            <a:noFill/>
            <a:ln w="9525">
              <a:noFill/>
              <a:miter lim="800000"/>
            </a:ln>
            <a:effectLst/>
          </p:spPr>
          <p:txBody>
            <a:bodyPr anchor="ctr">
              <a:spAutoFit/>
            </a:bodyPr>
            <a:lstStyle/>
            <a:p>
              <a:pPr algn="ctr">
                <a:lnSpc>
                  <a:spcPct val="70000"/>
                </a:lnSpc>
                <a:spcBef>
                  <a:spcPct val="50000"/>
                </a:spcBef>
                <a:defRPr/>
              </a:pPr>
              <a:r>
                <a:rPr lang="en-US" altLang="zh-CN">
                  <a:solidFill>
                    <a:srgbClr val="FF0000"/>
                  </a:solidFill>
                  <a:effectLst>
                    <a:outerShdw blurRad="38100" dist="38100" dir="2700000" algn="tl">
                      <a:srgbClr val="C0C0C0"/>
                    </a:outerShdw>
                  </a:effectLst>
                </a:rPr>
                <a:t>+</a:t>
              </a:r>
              <a:endParaRPr lang="en-US" altLang="zh-CN">
                <a:effectLst>
                  <a:outerShdw blurRad="38100" dist="38100" dir="2700000" algn="tl">
                    <a:srgbClr val="C0C0C0"/>
                  </a:outerShdw>
                </a:effectLst>
              </a:endParaRPr>
            </a:p>
            <a:p>
              <a:pPr algn="ctr">
                <a:lnSpc>
                  <a:spcPct val="70000"/>
                </a:lnSpc>
                <a:spcBef>
                  <a:spcPct val="50000"/>
                </a:spcBef>
                <a:defRPr/>
              </a:pPr>
              <a:r>
                <a:rPr lang="en-US" altLang="zh-CN">
                  <a:solidFill>
                    <a:srgbClr val="FF0000"/>
                  </a:solidFill>
                  <a:effectLst>
                    <a:outerShdw blurRad="38100" dist="38100" dir="2700000" algn="tl">
                      <a:srgbClr val="C0C0C0"/>
                    </a:outerShdw>
                  </a:effectLst>
                </a:rPr>
                <a:t>–</a:t>
              </a:r>
              <a:endParaRPr lang="en-US" altLang="zh-CN">
                <a:solidFill>
                  <a:srgbClr val="FF0000"/>
                </a:solidFill>
                <a:effectLst>
                  <a:outerShdw blurRad="38100" dist="38100" dir="2700000" algn="tl">
                    <a:srgbClr val="C0C0C0"/>
                  </a:outerShdw>
                </a:effectLst>
              </a:endParaRPr>
            </a:p>
          </p:txBody>
        </p:sp>
        <p:sp>
          <p:nvSpPr>
            <p:cNvPr id="15456" name="Line 52"/>
            <p:cNvSpPr>
              <a:spLocks noChangeShapeType="1"/>
            </p:cNvSpPr>
            <p:nvPr/>
          </p:nvSpPr>
          <p:spPr bwMode="auto">
            <a:xfrm flipV="1">
              <a:off x="973" y="1778"/>
              <a:ext cx="0" cy="0"/>
            </a:xfrm>
            <a:prstGeom prst="line">
              <a:avLst/>
            </a:prstGeom>
            <a:noFill/>
            <a:ln w="9525">
              <a:solidFill>
                <a:schemeClr val="tx1"/>
              </a:solidFill>
              <a:round/>
            </a:ln>
          </p:spPr>
          <p:txBody>
            <a:bodyPr wrap="none" anchor="ctr"/>
            <a:lstStyle/>
            <a:p>
              <a:endParaRPr lang="zh-CN" altLang="en-US"/>
            </a:p>
          </p:txBody>
        </p:sp>
        <p:sp>
          <p:nvSpPr>
            <p:cNvPr id="15457" name="Oval 53"/>
            <p:cNvSpPr>
              <a:spLocks noChangeArrowheads="1"/>
            </p:cNvSpPr>
            <p:nvPr/>
          </p:nvSpPr>
          <p:spPr bwMode="auto">
            <a:xfrm flipV="1">
              <a:off x="1026" y="1778"/>
              <a:ext cx="208" cy="221"/>
            </a:xfrm>
            <a:prstGeom prst="ellipse">
              <a:avLst/>
            </a:prstGeom>
            <a:noFill/>
            <a:ln w="38100">
              <a:solidFill>
                <a:schemeClr val="tx2"/>
              </a:solidFill>
              <a:miter lim="800000"/>
            </a:ln>
          </p:spPr>
          <p:txBody>
            <a:bodyPr wrap="none" anchor="ctr"/>
            <a:lstStyle/>
            <a:p>
              <a:endParaRPr lang="zh-CN" altLang="en-US"/>
            </a:p>
          </p:txBody>
        </p:sp>
        <p:sp>
          <p:nvSpPr>
            <p:cNvPr id="15458" name="Line 54"/>
            <p:cNvSpPr>
              <a:spLocks noChangeShapeType="1"/>
            </p:cNvSpPr>
            <p:nvPr/>
          </p:nvSpPr>
          <p:spPr bwMode="auto">
            <a:xfrm flipV="1">
              <a:off x="1129" y="1613"/>
              <a:ext cx="0" cy="553"/>
            </a:xfrm>
            <a:prstGeom prst="line">
              <a:avLst/>
            </a:prstGeom>
            <a:noFill/>
            <a:ln w="38100">
              <a:solidFill>
                <a:schemeClr val="tx1"/>
              </a:solidFill>
              <a:miter lim="800000"/>
            </a:ln>
          </p:spPr>
          <p:txBody>
            <a:bodyPr wrap="none" anchor="ctr"/>
            <a:lstStyle/>
            <a:p>
              <a:endParaRPr lang="zh-CN" altLang="en-US"/>
            </a:p>
          </p:txBody>
        </p:sp>
        <p:sp>
          <p:nvSpPr>
            <p:cNvPr id="24631" name="Rectangle 55"/>
            <p:cNvSpPr>
              <a:spLocks noChangeArrowheads="1"/>
            </p:cNvSpPr>
            <p:nvPr/>
          </p:nvSpPr>
          <p:spPr bwMode="auto">
            <a:xfrm flipV="1">
              <a:off x="1078" y="1391"/>
              <a:ext cx="103" cy="222"/>
            </a:xfrm>
            <a:prstGeom prst="rect">
              <a:avLst/>
            </a:prstGeom>
            <a:noFill/>
            <a:ln w="38100">
              <a:solidFill>
                <a:schemeClr val="tx1"/>
              </a:solidFill>
              <a:miter lim="800000"/>
            </a:ln>
            <a:effectLst/>
          </p:spPr>
          <p:txBody>
            <a:bodyPr rot="10800000" wrap="none" anchor="ctr"/>
            <a:lstStyle/>
            <a:p>
              <a:pPr algn="ctr">
                <a:defRPr/>
              </a:pPr>
              <a:endParaRPr lang="en-US">
                <a:effectLst>
                  <a:outerShdw blurRad="38100" dist="38100" dir="2700000" algn="tl">
                    <a:srgbClr val="C0C0C0"/>
                  </a:outerShdw>
                </a:effectLst>
              </a:endParaRPr>
            </a:p>
          </p:txBody>
        </p:sp>
        <p:sp>
          <p:nvSpPr>
            <p:cNvPr id="15460" name="Line 56"/>
            <p:cNvSpPr>
              <a:spLocks noChangeShapeType="1"/>
            </p:cNvSpPr>
            <p:nvPr/>
          </p:nvSpPr>
          <p:spPr bwMode="auto">
            <a:xfrm flipV="1">
              <a:off x="1129" y="1169"/>
              <a:ext cx="0" cy="222"/>
            </a:xfrm>
            <a:prstGeom prst="line">
              <a:avLst/>
            </a:prstGeom>
            <a:noFill/>
            <a:ln w="38100">
              <a:solidFill>
                <a:schemeClr val="tx1"/>
              </a:solidFill>
              <a:round/>
            </a:ln>
          </p:spPr>
          <p:txBody>
            <a:bodyPr wrap="none" anchor="ctr"/>
            <a:lstStyle/>
            <a:p>
              <a:endParaRPr lang="zh-CN" altLang="en-US"/>
            </a:p>
          </p:txBody>
        </p:sp>
        <p:sp>
          <p:nvSpPr>
            <p:cNvPr id="24633" name="Text Box 57"/>
            <p:cNvSpPr txBox="1">
              <a:spLocks noChangeArrowheads="1"/>
            </p:cNvSpPr>
            <p:nvPr/>
          </p:nvSpPr>
          <p:spPr bwMode="auto">
            <a:xfrm>
              <a:off x="924" y="1651"/>
              <a:ext cx="206" cy="495"/>
            </a:xfrm>
            <a:prstGeom prst="rect">
              <a:avLst/>
            </a:prstGeom>
            <a:noFill/>
            <a:ln w="9525">
              <a:noFill/>
              <a:miter lim="800000"/>
            </a:ln>
            <a:effectLst/>
          </p:spPr>
          <p:txBody>
            <a:bodyPr anchor="ctr">
              <a:spAutoFit/>
            </a:bodyPr>
            <a:lstStyle/>
            <a:p>
              <a:pPr algn="ctr">
                <a:lnSpc>
                  <a:spcPct val="70000"/>
                </a:lnSpc>
                <a:spcBef>
                  <a:spcPct val="50000"/>
                </a:spcBef>
                <a:defRPr/>
              </a:pPr>
              <a:r>
                <a:rPr lang="en-US" altLang="zh-CN">
                  <a:solidFill>
                    <a:srgbClr val="FF0000"/>
                  </a:solidFill>
                  <a:effectLst>
                    <a:outerShdw blurRad="38100" dist="38100" dir="2700000" algn="tl">
                      <a:srgbClr val="C0C0C0"/>
                    </a:outerShdw>
                  </a:effectLst>
                </a:rPr>
                <a:t>+</a:t>
              </a:r>
              <a:endParaRPr lang="en-US" altLang="zh-CN">
                <a:effectLst>
                  <a:outerShdw blurRad="38100" dist="38100" dir="2700000" algn="tl">
                    <a:srgbClr val="C0C0C0"/>
                  </a:outerShdw>
                </a:effectLst>
              </a:endParaRPr>
            </a:p>
            <a:p>
              <a:pPr algn="ctr">
                <a:lnSpc>
                  <a:spcPct val="70000"/>
                </a:lnSpc>
                <a:spcBef>
                  <a:spcPct val="50000"/>
                </a:spcBef>
                <a:defRPr/>
              </a:pPr>
              <a:r>
                <a:rPr lang="en-US" altLang="zh-CN">
                  <a:solidFill>
                    <a:srgbClr val="FF0000"/>
                  </a:solidFill>
                  <a:effectLst>
                    <a:outerShdw blurRad="38100" dist="38100" dir="2700000" algn="tl">
                      <a:srgbClr val="C0C0C0"/>
                    </a:outerShdw>
                  </a:effectLst>
                </a:rPr>
                <a:t>–</a:t>
              </a:r>
              <a:endParaRPr lang="en-US" altLang="zh-CN">
                <a:solidFill>
                  <a:srgbClr val="FF0000"/>
                </a:solidFill>
                <a:effectLst>
                  <a:outerShdw blurRad="38100" dist="38100" dir="2700000" algn="tl">
                    <a:srgbClr val="C0C0C0"/>
                  </a:outerShdw>
                </a:effectLst>
              </a:endParaRPr>
            </a:p>
          </p:txBody>
        </p:sp>
        <p:sp>
          <p:nvSpPr>
            <p:cNvPr id="24634" name="Text Box 58"/>
            <p:cNvSpPr txBox="1">
              <a:spLocks noChangeArrowheads="1"/>
            </p:cNvSpPr>
            <p:nvPr/>
          </p:nvSpPr>
          <p:spPr bwMode="auto">
            <a:xfrm>
              <a:off x="1209" y="1734"/>
              <a:ext cx="447"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12V</a:t>
              </a:r>
              <a:endParaRPr lang="en-US" altLang="zh-CN">
                <a:effectLst>
                  <a:outerShdw blurRad="38100" dist="38100" dir="2700000" algn="tl">
                    <a:srgbClr val="C0C0C0"/>
                  </a:outerShdw>
                </a:effectLst>
              </a:endParaRPr>
            </a:p>
          </p:txBody>
        </p:sp>
        <p:sp>
          <p:nvSpPr>
            <p:cNvPr id="24635" name="Text Box 59"/>
            <p:cNvSpPr txBox="1">
              <a:spLocks noChangeArrowheads="1"/>
            </p:cNvSpPr>
            <p:nvPr/>
          </p:nvSpPr>
          <p:spPr bwMode="auto">
            <a:xfrm>
              <a:off x="1961" y="1078"/>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2A</a:t>
              </a:r>
              <a:endParaRPr lang="en-US" altLang="zh-CN">
                <a:effectLst>
                  <a:outerShdw blurRad="38100" dist="38100" dir="2700000" algn="tl">
                    <a:srgbClr val="C0C0C0"/>
                  </a:outerShdw>
                </a:effectLst>
              </a:endParaRPr>
            </a:p>
          </p:txBody>
        </p:sp>
        <p:sp>
          <p:nvSpPr>
            <p:cNvPr id="24636" name="Text Box 60"/>
            <p:cNvSpPr txBox="1">
              <a:spLocks noChangeArrowheads="1"/>
            </p:cNvSpPr>
            <p:nvPr/>
          </p:nvSpPr>
          <p:spPr bwMode="auto">
            <a:xfrm>
              <a:off x="708" y="1365"/>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6</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sp>
          <p:nvSpPr>
            <p:cNvPr id="24637" name="Rectangle 61"/>
            <p:cNvSpPr>
              <a:spLocks noChangeArrowheads="1"/>
            </p:cNvSpPr>
            <p:nvPr/>
          </p:nvSpPr>
          <p:spPr bwMode="auto">
            <a:xfrm rot="-5400000">
              <a:off x="1931" y="1264"/>
              <a:ext cx="109" cy="218"/>
            </a:xfrm>
            <a:prstGeom prst="rect">
              <a:avLst/>
            </a:prstGeom>
            <a:noFill/>
            <a:ln w="38100">
              <a:solidFill>
                <a:schemeClr val="tx1"/>
              </a:solidFill>
              <a:miter lim="800000"/>
            </a:ln>
            <a:effectLst/>
          </p:spPr>
          <p:txBody>
            <a:bodyPr vert="eaVert" wrap="none" anchor="ctr"/>
            <a:lstStyle/>
            <a:p>
              <a:pPr algn="ctr">
                <a:defRPr/>
              </a:pPr>
              <a:endParaRPr lang="en-US">
                <a:effectLst>
                  <a:outerShdw blurRad="38100" dist="38100" dir="2700000" algn="tl">
                    <a:srgbClr val="C0C0C0"/>
                  </a:outerShdw>
                </a:effectLst>
              </a:endParaRPr>
            </a:p>
          </p:txBody>
        </p:sp>
        <p:sp>
          <p:nvSpPr>
            <p:cNvPr id="15466" name="Line 62"/>
            <p:cNvSpPr>
              <a:spLocks noChangeShapeType="1"/>
            </p:cNvSpPr>
            <p:nvPr/>
          </p:nvSpPr>
          <p:spPr bwMode="auto">
            <a:xfrm rot="-5400000">
              <a:off x="2194" y="1271"/>
              <a:ext cx="0" cy="218"/>
            </a:xfrm>
            <a:prstGeom prst="line">
              <a:avLst/>
            </a:prstGeom>
            <a:noFill/>
            <a:ln w="38100">
              <a:solidFill>
                <a:schemeClr val="tx1"/>
              </a:solidFill>
              <a:round/>
            </a:ln>
          </p:spPr>
          <p:txBody>
            <a:bodyPr wrap="none" anchor="ctr"/>
            <a:lstStyle/>
            <a:p>
              <a:endParaRPr lang="zh-CN" altLang="en-US"/>
            </a:p>
          </p:txBody>
        </p:sp>
        <p:sp>
          <p:nvSpPr>
            <p:cNvPr id="15467" name="Line 63"/>
            <p:cNvSpPr>
              <a:spLocks noChangeShapeType="1"/>
            </p:cNvSpPr>
            <p:nvPr/>
          </p:nvSpPr>
          <p:spPr bwMode="auto">
            <a:xfrm rot="16200000" flipV="1">
              <a:off x="1760" y="1271"/>
              <a:ext cx="0" cy="217"/>
            </a:xfrm>
            <a:prstGeom prst="line">
              <a:avLst/>
            </a:prstGeom>
            <a:noFill/>
            <a:ln w="38100">
              <a:solidFill>
                <a:schemeClr val="tx1"/>
              </a:solidFill>
              <a:round/>
            </a:ln>
          </p:spPr>
          <p:txBody>
            <a:bodyPr wrap="none" anchor="ctr"/>
            <a:lstStyle/>
            <a:p>
              <a:endParaRPr lang="zh-CN" altLang="en-US"/>
            </a:p>
          </p:txBody>
        </p:sp>
        <p:sp>
          <p:nvSpPr>
            <p:cNvPr id="24640" name="Rectangle 64"/>
            <p:cNvSpPr>
              <a:spLocks noChangeArrowheads="1"/>
            </p:cNvSpPr>
            <p:nvPr/>
          </p:nvSpPr>
          <p:spPr bwMode="auto">
            <a:xfrm rot="-5400000">
              <a:off x="1311" y="1066"/>
              <a:ext cx="110" cy="208"/>
            </a:xfrm>
            <a:prstGeom prst="rect">
              <a:avLst/>
            </a:prstGeom>
            <a:noFill/>
            <a:ln w="38100">
              <a:solidFill>
                <a:schemeClr val="tx1"/>
              </a:solidFill>
              <a:miter lim="800000"/>
            </a:ln>
            <a:effectLst/>
          </p:spPr>
          <p:txBody>
            <a:bodyPr vert="eaVert" wrap="none" anchor="ctr"/>
            <a:lstStyle/>
            <a:p>
              <a:pPr algn="ctr">
                <a:defRPr/>
              </a:pPr>
              <a:endParaRPr lang="en-US">
                <a:effectLst>
                  <a:outerShdw blurRad="38100" dist="38100" dir="2700000" algn="tl">
                    <a:srgbClr val="C0C0C0"/>
                  </a:outerShdw>
                </a:effectLst>
              </a:endParaRPr>
            </a:p>
          </p:txBody>
        </p:sp>
        <p:sp>
          <p:nvSpPr>
            <p:cNvPr id="15469" name="Line 65"/>
            <p:cNvSpPr>
              <a:spLocks noChangeShapeType="1"/>
            </p:cNvSpPr>
            <p:nvPr/>
          </p:nvSpPr>
          <p:spPr bwMode="auto">
            <a:xfrm rot="-5400000">
              <a:off x="1574" y="1063"/>
              <a:ext cx="0" cy="209"/>
            </a:xfrm>
            <a:prstGeom prst="line">
              <a:avLst/>
            </a:prstGeom>
            <a:noFill/>
            <a:ln w="38100">
              <a:solidFill>
                <a:schemeClr val="tx1"/>
              </a:solidFill>
              <a:round/>
            </a:ln>
          </p:spPr>
          <p:txBody>
            <a:bodyPr wrap="none" anchor="ctr"/>
            <a:lstStyle/>
            <a:p>
              <a:endParaRPr lang="zh-CN" altLang="en-US"/>
            </a:p>
          </p:txBody>
        </p:sp>
        <p:sp>
          <p:nvSpPr>
            <p:cNvPr id="15470" name="Line 66"/>
            <p:cNvSpPr>
              <a:spLocks noChangeShapeType="1"/>
            </p:cNvSpPr>
            <p:nvPr/>
          </p:nvSpPr>
          <p:spPr bwMode="auto">
            <a:xfrm rot="5400000">
              <a:off x="921" y="830"/>
              <a:ext cx="1" cy="678"/>
            </a:xfrm>
            <a:prstGeom prst="line">
              <a:avLst/>
            </a:prstGeom>
            <a:noFill/>
            <a:ln w="38100">
              <a:solidFill>
                <a:schemeClr val="tx1"/>
              </a:solidFill>
              <a:round/>
            </a:ln>
          </p:spPr>
          <p:txBody>
            <a:bodyPr wrap="none" anchor="ctr"/>
            <a:lstStyle/>
            <a:p>
              <a:endParaRPr lang="zh-CN" altLang="en-US"/>
            </a:p>
          </p:txBody>
        </p:sp>
        <p:sp>
          <p:nvSpPr>
            <p:cNvPr id="15471" name="Line 67"/>
            <p:cNvSpPr>
              <a:spLocks noChangeShapeType="1"/>
            </p:cNvSpPr>
            <p:nvPr/>
          </p:nvSpPr>
          <p:spPr bwMode="auto">
            <a:xfrm flipV="1">
              <a:off x="2303" y="1183"/>
              <a:ext cx="197" cy="0"/>
            </a:xfrm>
            <a:prstGeom prst="line">
              <a:avLst/>
            </a:prstGeom>
            <a:noFill/>
            <a:ln w="38100">
              <a:solidFill>
                <a:schemeClr val="tx1"/>
              </a:solidFill>
              <a:round/>
            </a:ln>
          </p:spPr>
          <p:txBody>
            <a:bodyPr wrap="none" anchor="ctr"/>
            <a:lstStyle/>
            <a:p>
              <a:endParaRPr lang="zh-CN" altLang="en-US"/>
            </a:p>
          </p:txBody>
        </p:sp>
        <p:sp>
          <p:nvSpPr>
            <p:cNvPr id="15472" name="Line 68"/>
            <p:cNvSpPr>
              <a:spLocks noChangeShapeType="1"/>
            </p:cNvSpPr>
            <p:nvPr/>
          </p:nvSpPr>
          <p:spPr bwMode="auto">
            <a:xfrm flipH="1">
              <a:off x="1875" y="859"/>
              <a:ext cx="255" cy="0"/>
            </a:xfrm>
            <a:prstGeom prst="line">
              <a:avLst/>
            </a:prstGeom>
            <a:noFill/>
            <a:ln w="38100">
              <a:solidFill>
                <a:srgbClr val="CC3300"/>
              </a:solidFill>
              <a:round/>
              <a:tailEnd type="triangle" w="med" len="med"/>
            </a:ln>
          </p:spPr>
          <p:txBody>
            <a:bodyPr wrap="none" anchor="ctr"/>
            <a:lstStyle/>
            <a:p>
              <a:endParaRPr lang="zh-CN" altLang="en-US"/>
            </a:p>
          </p:txBody>
        </p:sp>
        <p:sp>
          <p:nvSpPr>
            <p:cNvPr id="15473" name="Line 69"/>
            <p:cNvSpPr>
              <a:spLocks noChangeShapeType="1"/>
            </p:cNvSpPr>
            <p:nvPr/>
          </p:nvSpPr>
          <p:spPr bwMode="auto">
            <a:xfrm flipH="1">
              <a:off x="1665" y="997"/>
              <a:ext cx="0" cy="380"/>
            </a:xfrm>
            <a:prstGeom prst="line">
              <a:avLst/>
            </a:prstGeom>
            <a:noFill/>
            <a:ln w="38100">
              <a:solidFill>
                <a:schemeClr val="tx1"/>
              </a:solidFill>
              <a:round/>
            </a:ln>
          </p:spPr>
          <p:txBody>
            <a:bodyPr wrap="none" anchor="ctr"/>
            <a:lstStyle/>
            <a:p>
              <a:endParaRPr lang="zh-CN" altLang="en-US"/>
            </a:p>
          </p:txBody>
        </p:sp>
        <p:sp>
          <p:nvSpPr>
            <p:cNvPr id="15474" name="Line 70"/>
            <p:cNvSpPr>
              <a:spLocks noChangeShapeType="1"/>
            </p:cNvSpPr>
            <p:nvPr/>
          </p:nvSpPr>
          <p:spPr bwMode="auto">
            <a:xfrm>
              <a:off x="2291" y="1011"/>
              <a:ext cx="0" cy="380"/>
            </a:xfrm>
            <a:prstGeom prst="line">
              <a:avLst/>
            </a:prstGeom>
            <a:noFill/>
            <a:ln w="38100">
              <a:solidFill>
                <a:schemeClr val="tx1"/>
              </a:solidFill>
              <a:round/>
            </a:ln>
          </p:spPr>
          <p:txBody>
            <a:bodyPr wrap="none" anchor="ctr"/>
            <a:lstStyle/>
            <a:p>
              <a:endParaRPr lang="zh-CN" altLang="en-US"/>
            </a:p>
          </p:txBody>
        </p:sp>
        <p:sp>
          <p:nvSpPr>
            <p:cNvPr id="24647" name="Rectangle 71"/>
            <p:cNvSpPr>
              <a:spLocks noChangeArrowheads="1"/>
            </p:cNvSpPr>
            <p:nvPr/>
          </p:nvSpPr>
          <p:spPr bwMode="auto">
            <a:xfrm>
              <a:off x="2433" y="1561"/>
              <a:ext cx="105" cy="221"/>
            </a:xfrm>
            <a:prstGeom prst="rect">
              <a:avLst/>
            </a:prstGeom>
            <a:noFill/>
            <a:ln w="38100">
              <a:solidFill>
                <a:schemeClr val="tx1"/>
              </a:solidFill>
              <a:miter lim="800000"/>
            </a:ln>
            <a:effectLst/>
          </p:spPr>
          <p:txBody>
            <a:bodyPr wrap="none" anchor="ctr"/>
            <a:lstStyle/>
            <a:p>
              <a:pPr algn="ctr">
                <a:defRPr/>
              </a:pPr>
              <a:endParaRPr lang="en-US">
                <a:effectLst>
                  <a:outerShdw blurRad="38100" dist="38100" dir="2700000" algn="tl">
                    <a:srgbClr val="C0C0C0"/>
                  </a:outerShdw>
                </a:effectLst>
              </a:endParaRPr>
            </a:p>
          </p:txBody>
        </p:sp>
        <p:sp>
          <p:nvSpPr>
            <p:cNvPr id="15476" name="Line 72"/>
            <p:cNvSpPr>
              <a:spLocks noChangeShapeType="1"/>
            </p:cNvSpPr>
            <p:nvPr/>
          </p:nvSpPr>
          <p:spPr bwMode="auto">
            <a:xfrm>
              <a:off x="2486" y="1782"/>
              <a:ext cx="0" cy="384"/>
            </a:xfrm>
            <a:prstGeom prst="line">
              <a:avLst/>
            </a:prstGeom>
            <a:noFill/>
            <a:ln w="38100">
              <a:solidFill>
                <a:schemeClr val="tx1"/>
              </a:solidFill>
              <a:round/>
            </a:ln>
          </p:spPr>
          <p:txBody>
            <a:bodyPr wrap="none" anchor="ctr"/>
            <a:lstStyle/>
            <a:p>
              <a:endParaRPr lang="zh-CN" altLang="en-US"/>
            </a:p>
          </p:txBody>
        </p:sp>
        <p:sp>
          <p:nvSpPr>
            <p:cNvPr id="15477" name="Line 73"/>
            <p:cNvSpPr>
              <a:spLocks noChangeShapeType="1"/>
            </p:cNvSpPr>
            <p:nvPr/>
          </p:nvSpPr>
          <p:spPr bwMode="auto">
            <a:xfrm flipV="1">
              <a:off x="2486" y="1177"/>
              <a:ext cx="0" cy="384"/>
            </a:xfrm>
            <a:prstGeom prst="line">
              <a:avLst/>
            </a:prstGeom>
            <a:noFill/>
            <a:ln w="38100">
              <a:solidFill>
                <a:schemeClr val="tx1"/>
              </a:solidFill>
              <a:round/>
            </a:ln>
          </p:spPr>
          <p:txBody>
            <a:bodyPr wrap="none" anchor="ctr"/>
            <a:lstStyle/>
            <a:p>
              <a:endParaRPr lang="zh-CN" altLang="en-US"/>
            </a:p>
          </p:txBody>
        </p:sp>
        <p:sp>
          <p:nvSpPr>
            <p:cNvPr id="15478" name="Line 74"/>
            <p:cNvSpPr>
              <a:spLocks noChangeShapeType="1"/>
            </p:cNvSpPr>
            <p:nvPr/>
          </p:nvSpPr>
          <p:spPr bwMode="auto">
            <a:xfrm flipH="1">
              <a:off x="583" y="2151"/>
              <a:ext cx="1903" cy="0"/>
            </a:xfrm>
            <a:prstGeom prst="line">
              <a:avLst/>
            </a:prstGeom>
            <a:noFill/>
            <a:ln w="38100">
              <a:solidFill>
                <a:schemeClr val="tx1"/>
              </a:solidFill>
              <a:round/>
            </a:ln>
          </p:spPr>
          <p:txBody>
            <a:bodyPr wrap="none" anchor="ctr"/>
            <a:lstStyle/>
            <a:p>
              <a:endParaRPr lang="zh-CN" altLang="en-US"/>
            </a:p>
          </p:txBody>
        </p:sp>
        <p:sp>
          <p:nvSpPr>
            <p:cNvPr id="24651" name="Text Box 75"/>
            <p:cNvSpPr txBox="1">
              <a:spLocks noChangeArrowheads="1"/>
            </p:cNvSpPr>
            <p:nvPr/>
          </p:nvSpPr>
          <p:spPr bwMode="auto">
            <a:xfrm>
              <a:off x="1178" y="870"/>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1</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sp>
          <p:nvSpPr>
            <p:cNvPr id="24652" name="Text Box 76"/>
            <p:cNvSpPr txBox="1">
              <a:spLocks noChangeArrowheads="1"/>
            </p:cNvSpPr>
            <p:nvPr/>
          </p:nvSpPr>
          <p:spPr bwMode="auto">
            <a:xfrm>
              <a:off x="1702" y="1423"/>
              <a:ext cx="524" cy="288"/>
            </a:xfrm>
            <a:prstGeom prst="rect">
              <a:avLst/>
            </a:prstGeom>
            <a:noFill/>
            <a:ln w="38100">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rPr>
                <a:t>1</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sp>
          <p:nvSpPr>
            <p:cNvPr id="24653" name="Text Box 77"/>
            <p:cNvSpPr txBox="1">
              <a:spLocks noChangeArrowheads="1"/>
            </p:cNvSpPr>
            <p:nvPr/>
          </p:nvSpPr>
          <p:spPr bwMode="auto">
            <a:xfrm>
              <a:off x="2047" y="1621"/>
              <a:ext cx="433" cy="288"/>
            </a:xfrm>
            <a:prstGeom prst="rect">
              <a:avLst/>
            </a:prstGeom>
            <a:noFill/>
            <a:ln w="38100">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rPr>
                <a:t>2</a:t>
              </a:r>
              <a:r>
                <a:rPr lang="en-US" altLang="zh-CN">
                  <a:effectLst>
                    <a:outerShdw blurRad="38100" dist="38100" dir="2700000" algn="tl">
                      <a:srgbClr val="C0C0C0"/>
                    </a:outerShdw>
                  </a:effectLst>
                  <a:sym typeface="Symbol" panose="05050102010706020507" pitchFamily="18" charset="2"/>
                </a:rPr>
                <a:t></a:t>
              </a:r>
              <a:endParaRPr lang="zh-CN" altLang="zh-CN">
                <a:effectLst>
                  <a:outerShdw blurRad="38100" dist="38100" dir="2700000" algn="tl">
                    <a:srgbClr val="C0C0C0"/>
                  </a:outerShdw>
                </a:effectLst>
              </a:endParaRPr>
            </a:p>
          </p:txBody>
        </p:sp>
        <p:sp>
          <p:nvSpPr>
            <p:cNvPr id="15482" name="Line 78"/>
            <p:cNvSpPr>
              <a:spLocks noChangeShapeType="1"/>
            </p:cNvSpPr>
            <p:nvPr/>
          </p:nvSpPr>
          <p:spPr bwMode="auto">
            <a:xfrm>
              <a:off x="2609" y="1542"/>
              <a:ext cx="0" cy="319"/>
            </a:xfrm>
            <a:prstGeom prst="line">
              <a:avLst/>
            </a:prstGeom>
            <a:noFill/>
            <a:ln w="38100">
              <a:solidFill>
                <a:srgbClr val="CC3300"/>
              </a:solidFill>
              <a:round/>
              <a:tailEnd type="triangle" w="med" len="med"/>
            </a:ln>
          </p:spPr>
          <p:txBody>
            <a:bodyPr wrap="none" anchor="ctr"/>
            <a:lstStyle/>
            <a:p>
              <a:endParaRPr lang="zh-CN" altLang="en-US"/>
            </a:p>
          </p:txBody>
        </p:sp>
        <p:sp>
          <p:nvSpPr>
            <p:cNvPr id="24655" name="Text Box 79"/>
            <p:cNvSpPr txBox="1">
              <a:spLocks noChangeArrowheads="1"/>
            </p:cNvSpPr>
            <p:nvPr/>
          </p:nvSpPr>
          <p:spPr bwMode="auto">
            <a:xfrm>
              <a:off x="2639" y="1503"/>
              <a:ext cx="191" cy="288"/>
            </a:xfrm>
            <a:prstGeom prst="rect">
              <a:avLst/>
            </a:prstGeom>
            <a:noFill/>
            <a:ln w="38100">
              <a:noFill/>
              <a:miter lim="800000"/>
            </a:ln>
            <a:effectLst/>
          </p:spPr>
          <p:txBody>
            <a:bodyPr wrap="none" anchor="ctr">
              <a:spAutoFit/>
            </a:bodyPr>
            <a:lstStyle/>
            <a:p>
              <a:pPr algn="ctr">
                <a:spcBef>
                  <a:spcPct val="50000"/>
                </a:spcBef>
                <a:defRPr/>
              </a:pPr>
              <a:r>
                <a:rPr lang="en-US" altLang="zh-CN" i="1">
                  <a:effectLst>
                    <a:outerShdw blurRad="38100" dist="38100" dir="2700000" algn="tl">
                      <a:srgbClr val="C0C0C0"/>
                    </a:outerShdw>
                  </a:effectLst>
                </a:rPr>
                <a:t>I</a:t>
              </a:r>
              <a:endParaRPr lang="en-US" altLang="zh-CN" i="1">
                <a:effectLst>
                  <a:outerShdw blurRad="38100" dist="38100" dir="2700000" algn="tl">
                    <a:srgbClr val="C0C0C0"/>
                  </a:outerShdw>
                </a:effectLst>
              </a:endParaRPr>
            </a:p>
          </p:txBody>
        </p:sp>
        <p:sp>
          <p:nvSpPr>
            <p:cNvPr id="24656" name="Text Box 80"/>
            <p:cNvSpPr txBox="1">
              <a:spLocks noChangeArrowheads="1"/>
            </p:cNvSpPr>
            <p:nvPr/>
          </p:nvSpPr>
          <p:spPr bwMode="auto">
            <a:xfrm>
              <a:off x="1104" y="2160"/>
              <a:ext cx="340"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(a)</a:t>
              </a:r>
              <a:endParaRPr lang="en-US" altLang="zh-CN">
                <a:effectLst>
                  <a:outerShdw blurRad="38100" dist="38100" dir="2700000" algn="tl">
                    <a:srgbClr val="C0C0C0"/>
                  </a:outerShdw>
                </a:effectLst>
              </a:endParaRPr>
            </a:p>
          </p:txBody>
        </p:sp>
      </p:grpSp>
      <p:grpSp>
        <p:nvGrpSpPr>
          <p:cNvPr id="6" name="Group 86"/>
          <p:cNvGrpSpPr/>
          <p:nvPr/>
        </p:nvGrpSpPr>
        <p:grpSpPr bwMode="auto">
          <a:xfrm>
            <a:off x="4572000" y="1203325"/>
            <a:ext cx="4410075" cy="2484438"/>
            <a:chOff x="2880" y="643"/>
            <a:chExt cx="2778" cy="1565"/>
          </a:xfrm>
        </p:grpSpPr>
        <p:sp>
          <p:nvSpPr>
            <p:cNvPr id="24663" name="Rectangle 87"/>
            <p:cNvSpPr>
              <a:spLocks noChangeArrowheads="1"/>
            </p:cNvSpPr>
            <p:nvPr/>
          </p:nvSpPr>
          <p:spPr bwMode="auto">
            <a:xfrm rot="-5400000">
              <a:off x="4684" y="793"/>
              <a:ext cx="116" cy="224"/>
            </a:xfrm>
            <a:prstGeom prst="rect">
              <a:avLst/>
            </a:prstGeom>
            <a:noFill/>
            <a:ln w="38100">
              <a:solidFill>
                <a:schemeClr val="tx1"/>
              </a:solidFill>
              <a:miter lim="800000"/>
            </a:ln>
            <a:effectLst/>
          </p:spPr>
          <p:txBody>
            <a:bodyPr vert="eaVert" wrap="none" anchor="ctr"/>
            <a:lstStyle/>
            <a:p>
              <a:pPr algn="ctr">
                <a:defRPr/>
              </a:pPr>
              <a:endParaRPr lang="en-US">
                <a:solidFill>
                  <a:schemeClr val="tx2"/>
                </a:solidFill>
                <a:effectLst>
                  <a:outerShdw blurRad="38100" dist="38100" dir="2700000" algn="tl">
                    <a:srgbClr val="C0C0C0"/>
                  </a:outerShdw>
                </a:effectLst>
              </a:endParaRPr>
            </a:p>
          </p:txBody>
        </p:sp>
        <p:sp>
          <p:nvSpPr>
            <p:cNvPr id="15404" name="Line 88"/>
            <p:cNvSpPr>
              <a:spLocks noChangeShapeType="1"/>
            </p:cNvSpPr>
            <p:nvPr/>
          </p:nvSpPr>
          <p:spPr bwMode="auto">
            <a:xfrm rot="5400000" flipV="1">
              <a:off x="5094" y="676"/>
              <a:ext cx="0" cy="469"/>
            </a:xfrm>
            <a:prstGeom prst="line">
              <a:avLst/>
            </a:prstGeom>
            <a:noFill/>
            <a:ln w="38100">
              <a:solidFill>
                <a:schemeClr val="tx1"/>
              </a:solidFill>
              <a:round/>
            </a:ln>
          </p:spPr>
          <p:txBody>
            <a:bodyPr wrap="none" anchor="ctr"/>
            <a:lstStyle/>
            <a:p>
              <a:endParaRPr lang="zh-CN" altLang="en-US"/>
            </a:p>
          </p:txBody>
        </p:sp>
        <p:sp>
          <p:nvSpPr>
            <p:cNvPr id="15405" name="Line 89"/>
            <p:cNvSpPr>
              <a:spLocks noChangeShapeType="1"/>
            </p:cNvSpPr>
            <p:nvPr/>
          </p:nvSpPr>
          <p:spPr bwMode="auto">
            <a:xfrm rot="5400000">
              <a:off x="3645" y="236"/>
              <a:ext cx="1" cy="1328"/>
            </a:xfrm>
            <a:prstGeom prst="line">
              <a:avLst/>
            </a:prstGeom>
            <a:noFill/>
            <a:ln w="38100">
              <a:solidFill>
                <a:schemeClr val="tx1"/>
              </a:solidFill>
              <a:round/>
            </a:ln>
          </p:spPr>
          <p:txBody>
            <a:bodyPr wrap="none" anchor="ctr"/>
            <a:lstStyle/>
            <a:p>
              <a:endParaRPr lang="zh-CN" altLang="en-US"/>
            </a:p>
          </p:txBody>
        </p:sp>
        <p:sp>
          <p:nvSpPr>
            <p:cNvPr id="15406" name="Line 90"/>
            <p:cNvSpPr>
              <a:spLocks noChangeShapeType="1"/>
            </p:cNvSpPr>
            <p:nvPr/>
          </p:nvSpPr>
          <p:spPr bwMode="auto">
            <a:xfrm rot="16200000" flipV="1">
              <a:off x="5008" y="1078"/>
              <a:ext cx="0" cy="0"/>
            </a:xfrm>
            <a:prstGeom prst="line">
              <a:avLst/>
            </a:prstGeom>
            <a:noFill/>
            <a:ln w="9525">
              <a:solidFill>
                <a:schemeClr val="tx1"/>
              </a:solidFill>
              <a:round/>
            </a:ln>
          </p:spPr>
          <p:txBody>
            <a:bodyPr wrap="none" anchor="ctr"/>
            <a:lstStyle/>
            <a:p>
              <a:endParaRPr lang="zh-CN" altLang="en-US"/>
            </a:p>
          </p:txBody>
        </p:sp>
        <p:sp>
          <p:nvSpPr>
            <p:cNvPr id="24667" name="Rectangle 91"/>
            <p:cNvSpPr>
              <a:spLocks noChangeArrowheads="1"/>
            </p:cNvSpPr>
            <p:nvPr/>
          </p:nvSpPr>
          <p:spPr bwMode="auto">
            <a:xfrm>
              <a:off x="5276" y="1310"/>
              <a:ext cx="112" cy="233"/>
            </a:xfrm>
            <a:prstGeom prst="rect">
              <a:avLst/>
            </a:prstGeom>
            <a:noFill/>
            <a:ln w="38100">
              <a:solidFill>
                <a:schemeClr val="tx1"/>
              </a:solidFill>
              <a:miter lim="800000"/>
            </a:ln>
            <a:effectLst/>
          </p:spPr>
          <p:txBody>
            <a:bodyPr wrap="none" anchor="ctr"/>
            <a:lstStyle/>
            <a:p>
              <a:pPr algn="ctr">
                <a:defRPr/>
              </a:pPr>
              <a:endParaRPr lang="en-US">
                <a:solidFill>
                  <a:schemeClr val="tx2"/>
                </a:solidFill>
                <a:effectLst>
                  <a:outerShdw blurRad="38100" dist="38100" dir="2700000" algn="tl">
                    <a:srgbClr val="C0C0C0"/>
                  </a:outerShdw>
                </a:effectLst>
              </a:endParaRPr>
            </a:p>
          </p:txBody>
        </p:sp>
        <p:sp>
          <p:nvSpPr>
            <p:cNvPr id="15408" name="Line 92"/>
            <p:cNvSpPr>
              <a:spLocks noChangeShapeType="1"/>
            </p:cNvSpPr>
            <p:nvPr/>
          </p:nvSpPr>
          <p:spPr bwMode="auto">
            <a:xfrm>
              <a:off x="5332" y="1543"/>
              <a:ext cx="0" cy="406"/>
            </a:xfrm>
            <a:prstGeom prst="line">
              <a:avLst/>
            </a:prstGeom>
            <a:noFill/>
            <a:ln w="38100">
              <a:solidFill>
                <a:schemeClr val="tx1"/>
              </a:solidFill>
              <a:round/>
            </a:ln>
          </p:spPr>
          <p:txBody>
            <a:bodyPr wrap="none" anchor="ctr"/>
            <a:lstStyle/>
            <a:p>
              <a:endParaRPr lang="zh-CN" altLang="en-US"/>
            </a:p>
          </p:txBody>
        </p:sp>
        <p:sp>
          <p:nvSpPr>
            <p:cNvPr id="15409" name="Line 93"/>
            <p:cNvSpPr>
              <a:spLocks noChangeShapeType="1"/>
            </p:cNvSpPr>
            <p:nvPr/>
          </p:nvSpPr>
          <p:spPr bwMode="auto">
            <a:xfrm flipV="1">
              <a:off x="5332" y="904"/>
              <a:ext cx="0" cy="406"/>
            </a:xfrm>
            <a:prstGeom prst="line">
              <a:avLst/>
            </a:prstGeom>
            <a:noFill/>
            <a:ln w="38100">
              <a:solidFill>
                <a:schemeClr val="tx1"/>
              </a:solidFill>
              <a:round/>
            </a:ln>
          </p:spPr>
          <p:txBody>
            <a:bodyPr wrap="none" anchor="ctr"/>
            <a:lstStyle/>
            <a:p>
              <a:endParaRPr lang="zh-CN" altLang="en-US"/>
            </a:p>
          </p:txBody>
        </p:sp>
        <p:grpSp>
          <p:nvGrpSpPr>
            <p:cNvPr id="7" name="Group 94"/>
            <p:cNvGrpSpPr/>
            <p:nvPr/>
          </p:nvGrpSpPr>
          <p:grpSpPr bwMode="auto">
            <a:xfrm>
              <a:off x="2880" y="905"/>
              <a:ext cx="223" cy="1044"/>
              <a:chOff x="2448" y="960"/>
              <a:chExt cx="192" cy="864"/>
            </a:xfrm>
          </p:grpSpPr>
          <p:grpSp>
            <p:nvGrpSpPr>
              <p:cNvPr id="8" name="Group 95"/>
              <p:cNvGrpSpPr/>
              <p:nvPr/>
            </p:nvGrpSpPr>
            <p:grpSpPr bwMode="auto">
              <a:xfrm flipV="1">
                <a:off x="2448" y="1296"/>
                <a:ext cx="192" cy="192"/>
                <a:chOff x="1344" y="1872"/>
                <a:chExt cx="192" cy="192"/>
              </a:xfrm>
            </p:grpSpPr>
            <p:sp>
              <p:nvSpPr>
                <p:cNvPr id="15445" name="Oval 96"/>
                <p:cNvSpPr>
                  <a:spLocks noChangeArrowheads="1"/>
                </p:cNvSpPr>
                <p:nvPr/>
              </p:nvSpPr>
              <p:spPr bwMode="auto">
                <a:xfrm>
                  <a:off x="1344" y="1872"/>
                  <a:ext cx="192" cy="192"/>
                </a:xfrm>
                <a:prstGeom prst="ellipse">
                  <a:avLst/>
                </a:prstGeom>
                <a:noFill/>
                <a:ln w="38100">
                  <a:solidFill>
                    <a:schemeClr val="tx2"/>
                  </a:solidFill>
                  <a:miter lim="800000"/>
                </a:ln>
              </p:spPr>
              <p:txBody>
                <a:bodyPr wrap="none" anchor="ctr"/>
                <a:lstStyle/>
                <a:p>
                  <a:endParaRPr lang="zh-CN" altLang="en-US"/>
                </a:p>
              </p:txBody>
            </p:sp>
            <p:sp>
              <p:nvSpPr>
                <p:cNvPr id="15446" name="Line 97"/>
                <p:cNvSpPr>
                  <a:spLocks noChangeShapeType="1"/>
                </p:cNvSpPr>
                <p:nvPr/>
              </p:nvSpPr>
              <p:spPr bwMode="auto">
                <a:xfrm>
                  <a:off x="1344" y="1968"/>
                  <a:ext cx="192" cy="0"/>
                </a:xfrm>
                <a:prstGeom prst="line">
                  <a:avLst/>
                </a:prstGeom>
                <a:noFill/>
                <a:ln w="38100">
                  <a:solidFill>
                    <a:schemeClr val="tx2"/>
                  </a:solidFill>
                  <a:miter lim="800000"/>
                </a:ln>
              </p:spPr>
              <p:txBody>
                <a:bodyPr wrap="none" anchor="ctr"/>
                <a:lstStyle/>
                <a:p>
                  <a:endParaRPr lang="zh-CN" altLang="en-US"/>
                </a:p>
              </p:txBody>
            </p:sp>
          </p:grpSp>
          <p:sp>
            <p:nvSpPr>
              <p:cNvPr id="15443" name="Line 98"/>
              <p:cNvSpPr>
                <a:spLocks noChangeShapeType="1"/>
              </p:cNvSpPr>
              <p:nvPr/>
            </p:nvSpPr>
            <p:spPr bwMode="auto">
              <a:xfrm>
                <a:off x="2544" y="1488"/>
                <a:ext cx="0" cy="336"/>
              </a:xfrm>
              <a:prstGeom prst="line">
                <a:avLst/>
              </a:prstGeom>
              <a:noFill/>
              <a:ln w="38100">
                <a:solidFill>
                  <a:schemeClr val="tx2"/>
                </a:solidFill>
                <a:round/>
              </a:ln>
            </p:spPr>
            <p:txBody>
              <a:bodyPr wrap="none" anchor="ctr"/>
              <a:lstStyle/>
              <a:p>
                <a:endParaRPr lang="zh-CN" altLang="en-US"/>
              </a:p>
            </p:txBody>
          </p:sp>
          <p:sp>
            <p:nvSpPr>
              <p:cNvPr id="15444" name="Line 99"/>
              <p:cNvSpPr>
                <a:spLocks noChangeShapeType="1"/>
              </p:cNvSpPr>
              <p:nvPr/>
            </p:nvSpPr>
            <p:spPr bwMode="auto">
              <a:xfrm>
                <a:off x="2544" y="960"/>
                <a:ext cx="0" cy="336"/>
              </a:xfrm>
              <a:prstGeom prst="line">
                <a:avLst/>
              </a:prstGeom>
              <a:noFill/>
              <a:ln w="38100">
                <a:solidFill>
                  <a:schemeClr val="tx2"/>
                </a:solidFill>
                <a:round/>
              </a:ln>
            </p:spPr>
            <p:txBody>
              <a:bodyPr wrap="none" anchor="ctr"/>
              <a:lstStyle/>
              <a:p>
                <a:endParaRPr lang="zh-CN" altLang="en-US"/>
              </a:p>
            </p:txBody>
          </p:sp>
        </p:grpSp>
        <p:sp>
          <p:nvSpPr>
            <p:cNvPr id="24676" name="Text Box 100"/>
            <p:cNvSpPr txBox="1">
              <a:spLocks noChangeArrowheads="1"/>
            </p:cNvSpPr>
            <p:nvPr/>
          </p:nvSpPr>
          <p:spPr bwMode="auto">
            <a:xfrm>
              <a:off x="2995" y="1566"/>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2A</a:t>
              </a:r>
              <a:endParaRPr lang="en-US" altLang="zh-CN">
                <a:solidFill>
                  <a:schemeClr val="tx2"/>
                </a:solidFill>
                <a:effectLst>
                  <a:outerShdw blurRad="38100" dist="38100" dir="2700000" algn="tl">
                    <a:srgbClr val="C0C0C0"/>
                  </a:outerShdw>
                </a:effectLst>
              </a:endParaRPr>
            </a:p>
          </p:txBody>
        </p:sp>
        <p:sp>
          <p:nvSpPr>
            <p:cNvPr id="24677" name="Rectangle 101"/>
            <p:cNvSpPr>
              <a:spLocks noChangeArrowheads="1"/>
            </p:cNvSpPr>
            <p:nvPr/>
          </p:nvSpPr>
          <p:spPr bwMode="auto">
            <a:xfrm>
              <a:off x="3264" y="1311"/>
              <a:ext cx="112" cy="232"/>
            </a:xfrm>
            <a:prstGeom prst="rect">
              <a:avLst/>
            </a:prstGeom>
            <a:noFill/>
            <a:ln w="38100">
              <a:solidFill>
                <a:schemeClr val="tx1"/>
              </a:solidFill>
              <a:miter lim="800000"/>
            </a:ln>
            <a:effectLst/>
          </p:spPr>
          <p:txBody>
            <a:bodyPr wrap="none" anchor="ctr"/>
            <a:lstStyle/>
            <a:p>
              <a:pPr algn="ctr">
                <a:defRPr/>
              </a:pPr>
              <a:endParaRPr lang="en-US">
                <a:solidFill>
                  <a:schemeClr val="tx2"/>
                </a:solidFill>
                <a:effectLst>
                  <a:outerShdw blurRad="38100" dist="38100" dir="2700000" algn="tl">
                    <a:srgbClr val="C0C0C0"/>
                  </a:outerShdw>
                </a:effectLst>
              </a:endParaRPr>
            </a:p>
          </p:txBody>
        </p:sp>
        <p:sp>
          <p:nvSpPr>
            <p:cNvPr id="15413" name="Line 102"/>
            <p:cNvSpPr>
              <a:spLocks noChangeShapeType="1"/>
            </p:cNvSpPr>
            <p:nvPr/>
          </p:nvSpPr>
          <p:spPr bwMode="auto">
            <a:xfrm>
              <a:off x="3320" y="1543"/>
              <a:ext cx="0" cy="406"/>
            </a:xfrm>
            <a:prstGeom prst="line">
              <a:avLst/>
            </a:prstGeom>
            <a:noFill/>
            <a:ln w="38100">
              <a:solidFill>
                <a:schemeClr val="tx1"/>
              </a:solidFill>
              <a:round/>
            </a:ln>
          </p:spPr>
          <p:txBody>
            <a:bodyPr wrap="none" anchor="ctr"/>
            <a:lstStyle/>
            <a:p>
              <a:endParaRPr lang="zh-CN" altLang="en-US"/>
            </a:p>
          </p:txBody>
        </p:sp>
        <p:sp>
          <p:nvSpPr>
            <p:cNvPr id="15414" name="Line 103"/>
            <p:cNvSpPr>
              <a:spLocks noChangeShapeType="1"/>
            </p:cNvSpPr>
            <p:nvPr/>
          </p:nvSpPr>
          <p:spPr bwMode="auto">
            <a:xfrm flipV="1">
              <a:off x="3320" y="905"/>
              <a:ext cx="0" cy="406"/>
            </a:xfrm>
            <a:prstGeom prst="line">
              <a:avLst/>
            </a:prstGeom>
            <a:noFill/>
            <a:ln w="38100">
              <a:solidFill>
                <a:schemeClr val="tx1"/>
              </a:solidFill>
              <a:round/>
            </a:ln>
          </p:spPr>
          <p:txBody>
            <a:bodyPr wrap="none" anchor="ctr"/>
            <a:lstStyle/>
            <a:p>
              <a:endParaRPr lang="zh-CN" altLang="en-US"/>
            </a:p>
          </p:txBody>
        </p:sp>
        <p:sp>
          <p:nvSpPr>
            <p:cNvPr id="15415" name="Line 104"/>
            <p:cNvSpPr>
              <a:spLocks noChangeShapeType="1"/>
            </p:cNvSpPr>
            <p:nvPr/>
          </p:nvSpPr>
          <p:spPr bwMode="auto">
            <a:xfrm flipH="1" flipV="1">
              <a:off x="3158" y="1248"/>
              <a:ext cx="1" cy="354"/>
            </a:xfrm>
            <a:prstGeom prst="line">
              <a:avLst/>
            </a:prstGeom>
            <a:noFill/>
            <a:ln w="38100">
              <a:solidFill>
                <a:srgbClr val="FF0000"/>
              </a:solidFill>
              <a:round/>
              <a:tailEnd type="triangle" w="med" len="med"/>
            </a:ln>
          </p:spPr>
          <p:txBody>
            <a:bodyPr wrap="none" anchor="ctr"/>
            <a:lstStyle/>
            <a:p>
              <a:endParaRPr lang="zh-CN" altLang="en-US"/>
            </a:p>
          </p:txBody>
        </p:sp>
        <p:sp>
          <p:nvSpPr>
            <p:cNvPr id="24681" name="Text Box 105"/>
            <p:cNvSpPr txBox="1">
              <a:spLocks noChangeArrowheads="1"/>
            </p:cNvSpPr>
            <p:nvPr/>
          </p:nvSpPr>
          <p:spPr bwMode="auto">
            <a:xfrm>
              <a:off x="3360" y="1316"/>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3</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682" name="Text Box 106"/>
            <p:cNvSpPr txBox="1">
              <a:spLocks noChangeArrowheads="1"/>
            </p:cNvSpPr>
            <p:nvPr/>
          </p:nvSpPr>
          <p:spPr bwMode="auto">
            <a:xfrm>
              <a:off x="4560" y="960"/>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1</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683" name="Text Box 107"/>
            <p:cNvSpPr txBox="1">
              <a:spLocks noChangeArrowheads="1"/>
            </p:cNvSpPr>
            <p:nvPr/>
          </p:nvSpPr>
          <p:spPr bwMode="auto">
            <a:xfrm>
              <a:off x="4905" y="1319"/>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684" name="Text Box 108"/>
            <p:cNvSpPr txBox="1">
              <a:spLocks noChangeArrowheads="1"/>
            </p:cNvSpPr>
            <p:nvPr/>
          </p:nvSpPr>
          <p:spPr bwMode="auto">
            <a:xfrm>
              <a:off x="4911" y="1000"/>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2V</a:t>
              </a:r>
              <a:endParaRPr lang="en-US" altLang="zh-CN">
                <a:solidFill>
                  <a:schemeClr val="tx2"/>
                </a:solidFill>
                <a:effectLst>
                  <a:outerShdw blurRad="38100" dist="38100" dir="2700000" algn="tl">
                    <a:srgbClr val="C0C0C0"/>
                  </a:outerShdw>
                </a:effectLst>
              </a:endParaRPr>
            </a:p>
          </p:txBody>
        </p:sp>
        <p:sp>
          <p:nvSpPr>
            <p:cNvPr id="24685" name="Oval 109"/>
            <p:cNvSpPr>
              <a:spLocks noChangeArrowheads="1"/>
            </p:cNvSpPr>
            <p:nvPr/>
          </p:nvSpPr>
          <p:spPr bwMode="auto">
            <a:xfrm rot="16200000" flipV="1">
              <a:off x="5004" y="792"/>
              <a:ext cx="232" cy="224"/>
            </a:xfrm>
            <a:prstGeom prst="ellipse">
              <a:avLst/>
            </a:prstGeom>
            <a:noFill/>
            <a:ln w="38100">
              <a:solidFill>
                <a:schemeClr val="tx2"/>
              </a:solidFill>
              <a:miter lim="800000"/>
            </a:ln>
            <a:effectLst/>
          </p:spPr>
          <p:txBody>
            <a:bodyPr rot="10800000" vert="eaVert" wrap="none" anchor="ctr"/>
            <a:lstStyle/>
            <a:p>
              <a:pPr algn="ctr">
                <a:defRPr/>
              </a:pPr>
              <a:endParaRPr lang="en-US">
                <a:effectLst>
                  <a:outerShdw blurRad="38100" dist="38100" dir="2700000" algn="tl">
                    <a:srgbClr val="C0C0C0"/>
                  </a:outerShdw>
                </a:effectLst>
              </a:endParaRPr>
            </a:p>
          </p:txBody>
        </p:sp>
        <p:sp>
          <p:nvSpPr>
            <p:cNvPr id="24686" name="Text Box 110"/>
            <p:cNvSpPr txBox="1">
              <a:spLocks noChangeArrowheads="1"/>
            </p:cNvSpPr>
            <p:nvPr/>
          </p:nvSpPr>
          <p:spPr bwMode="auto">
            <a:xfrm rot="-10800000">
              <a:off x="4826" y="663"/>
              <a:ext cx="236" cy="288"/>
            </a:xfrm>
            <a:prstGeom prst="rect">
              <a:avLst/>
            </a:prstGeom>
            <a:noFill/>
            <a:ln w="9525">
              <a:noFill/>
              <a:miter lim="800000"/>
            </a:ln>
            <a:effectLst/>
          </p:spPr>
          <p:txBody>
            <a:bodyPr anchor="ctr">
              <a:spAutoFit/>
            </a:bodyPr>
            <a:lstStyle/>
            <a:p>
              <a:pPr algn="ctr">
                <a:spcBef>
                  <a:spcPct val="50000"/>
                </a:spcBef>
                <a:defRPr/>
              </a:pPr>
              <a:r>
                <a:rPr lang="en-US" altLang="zh-CN">
                  <a:solidFill>
                    <a:srgbClr val="FF0000"/>
                  </a:solidFill>
                  <a:effectLst>
                    <a:outerShdw blurRad="38100" dist="38100" dir="2700000" algn="tl">
                      <a:srgbClr val="C0C0C0"/>
                    </a:outerShdw>
                  </a:effectLst>
                </a:rPr>
                <a:t>+</a:t>
              </a:r>
              <a:endParaRPr lang="en-US" altLang="zh-CN">
                <a:solidFill>
                  <a:srgbClr val="FF0000"/>
                </a:solidFill>
                <a:effectLst>
                  <a:outerShdw blurRad="38100" dist="38100" dir="2700000" algn="tl">
                    <a:srgbClr val="C0C0C0"/>
                  </a:outerShdw>
                </a:effectLst>
              </a:endParaRPr>
            </a:p>
          </p:txBody>
        </p:sp>
        <p:sp>
          <p:nvSpPr>
            <p:cNvPr id="24687" name="Text Box 111"/>
            <p:cNvSpPr txBox="1">
              <a:spLocks noChangeArrowheads="1"/>
            </p:cNvSpPr>
            <p:nvPr/>
          </p:nvSpPr>
          <p:spPr bwMode="auto">
            <a:xfrm>
              <a:off x="5210" y="643"/>
              <a:ext cx="214" cy="288"/>
            </a:xfrm>
            <a:prstGeom prst="rect">
              <a:avLst/>
            </a:prstGeom>
            <a:noFill/>
            <a:ln w="38100">
              <a:noFill/>
              <a:miter lim="800000"/>
            </a:ln>
            <a:effectLst/>
          </p:spPr>
          <p:txBody>
            <a:bodyPr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a:t>
              </a:r>
              <a:endParaRPr lang="en-US" altLang="zh-CN">
                <a:solidFill>
                  <a:schemeClr val="tx2"/>
                </a:solidFill>
                <a:effectLst>
                  <a:outerShdw blurRad="38100" dist="38100" dir="2700000" algn="tl">
                    <a:srgbClr val="C0C0C0"/>
                  </a:outerShdw>
                </a:effectLst>
              </a:endParaRPr>
            </a:p>
          </p:txBody>
        </p:sp>
        <p:sp>
          <p:nvSpPr>
            <p:cNvPr id="15423" name="Line 112"/>
            <p:cNvSpPr>
              <a:spLocks noChangeShapeType="1"/>
            </p:cNvSpPr>
            <p:nvPr/>
          </p:nvSpPr>
          <p:spPr bwMode="auto">
            <a:xfrm flipH="1">
              <a:off x="5461" y="1248"/>
              <a:ext cx="11" cy="402"/>
            </a:xfrm>
            <a:prstGeom prst="line">
              <a:avLst/>
            </a:prstGeom>
            <a:noFill/>
            <a:ln w="38100">
              <a:solidFill>
                <a:srgbClr val="CC3300"/>
              </a:solidFill>
              <a:round/>
              <a:tailEnd type="triangle" w="med" len="med"/>
            </a:ln>
          </p:spPr>
          <p:txBody>
            <a:bodyPr wrap="none" anchor="ctr"/>
            <a:lstStyle/>
            <a:p>
              <a:endParaRPr lang="zh-CN" altLang="en-US"/>
            </a:p>
          </p:txBody>
        </p:sp>
        <p:sp>
          <p:nvSpPr>
            <p:cNvPr id="24689" name="Text Box 113"/>
            <p:cNvSpPr txBox="1">
              <a:spLocks noChangeArrowheads="1"/>
            </p:cNvSpPr>
            <p:nvPr/>
          </p:nvSpPr>
          <p:spPr bwMode="auto">
            <a:xfrm>
              <a:off x="5467" y="1333"/>
              <a:ext cx="191" cy="288"/>
            </a:xfrm>
            <a:prstGeom prst="rect">
              <a:avLst/>
            </a:prstGeom>
            <a:noFill/>
            <a:ln w="38100">
              <a:noFill/>
              <a:miter lim="800000"/>
            </a:ln>
            <a:effectLst/>
          </p:spPr>
          <p:txBody>
            <a:bodyPr wrap="none" anchor="ctr">
              <a:spAutoFit/>
            </a:bodyPr>
            <a:lstStyle/>
            <a:p>
              <a:pPr algn="ctr">
                <a:spcBef>
                  <a:spcPct val="50000"/>
                </a:spcBef>
                <a:defRPr/>
              </a:pPr>
              <a:r>
                <a:rPr lang="en-US" altLang="zh-CN" i="1">
                  <a:solidFill>
                    <a:schemeClr val="tx2"/>
                  </a:solidFill>
                  <a:effectLst>
                    <a:outerShdw blurRad="38100" dist="38100" dir="2700000" algn="tl">
                      <a:srgbClr val="C0C0C0"/>
                    </a:outerShdw>
                  </a:effectLst>
                </a:rPr>
                <a:t>I</a:t>
              </a:r>
              <a:endParaRPr lang="en-US" altLang="zh-CN" i="1">
                <a:solidFill>
                  <a:schemeClr val="tx2"/>
                </a:solidFill>
                <a:effectLst>
                  <a:outerShdw blurRad="38100" dist="38100" dir="2700000" algn="tl">
                    <a:srgbClr val="C0C0C0"/>
                  </a:outerShdw>
                </a:effectLst>
              </a:endParaRPr>
            </a:p>
          </p:txBody>
        </p:sp>
        <p:sp>
          <p:nvSpPr>
            <p:cNvPr id="15425" name="Line 114"/>
            <p:cNvSpPr>
              <a:spLocks noChangeShapeType="1"/>
            </p:cNvSpPr>
            <p:nvPr/>
          </p:nvSpPr>
          <p:spPr bwMode="auto">
            <a:xfrm flipV="1">
              <a:off x="2976" y="1938"/>
              <a:ext cx="2367" cy="0"/>
            </a:xfrm>
            <a:prstGeom prst="line">
              <a:avLst/>
            </a:prstGeom>
            <a:noFill/>
            <a:ln w="38100">
              <a:solidFill>
                <a:schemeClr val="tx1"/>
              </a:solidFill>
              <a:round/>
            </a:ln>
          </p:spPr>
          <p:txBody>
            <a:bodyPr wrap="none" anchor="ctr"/>
            <a:lstStyle/>
            <a:p>
              <a:endParaRPr lang="zh-CN" altLang="en-US"/>
            </a:p>
          </p:txBody>
        </p:sp>
        <p:grpSp>
          <p:nvGrpSpPr>
            <p:cNvPr id="9" name="Group 115"/>
            <p:cNvGrpSpPr/>
            <p:nvPr/>
          </p:nvGrpSpPr>
          <p:grpSpPr bwMode="auto">
            <a:xfrm>
              <a:off x="3696" y="912"/>
              <a:ext cx="223" cy="1044"/>
              <a:chOff x="2448" y="960"/>
              <a:chExt cx="192" cy="864"/>
            </a:xfrm>
          </p:grpSpPr>
          <p:grpSp>
            <p:nvGrpSpPr>
              <p:cNvPr id="10" name="Group 116"/>
              <p:cNvGrpSpPr/>
              <p:nvPr/>
            </p:nvGrpSpPr>
            <p:grpSpPr bwMode="auto">
              <a:xfrm flipV="1">
                <a:off x="2448" y="1296"/>
                <a:ext cx="192" cy="192"/>
                <a:chOff x="1344" y="1872"/>
                <a:chExt cx="192" cy="192"/>
              </a:xfrm>
            </p:grpSpPr>
            <p:sp>
              <p:nvSpPr>
                <p:cNvPr id="15440" name="Oval 117"/>
                <p:cNvSpPr>
                  <a:spLocks noChangeArrowheads="1"/>
                </p:cNvSpPr>
                <p:nvPr/>
              </p:nvSpPr>
              <p:spPr bwMode="auto">
                <a:xfrm>
                  <a:off x="1344" y="1872"/>
                  <a:ext cx="192" cy="192"/>
                </a:xfrm>
                <a:prstGeom prst="ellipse">
                  <a:avLst/>
                </a:prstGeom>
                <a:noFill/>
                <a:ln w="38100">
                  <a:solidFill>
                    <a:schemeClr val="tx2"/>
                  </a:solidFill>
                  <a:miter lim="800000"/>
                </a:ln>
              </p:spPr>
              <p:txBody>
                <a:bodyPr wrap="none" anchor="ctr"/>
                <a:lstStyle/>
                <a:p>
                  <a:endParaRPr lang="zh-CN" altLang="en-US"/>
                </a:p>
              </p:txBody>
            </p:sp>
            <p:sp>
              <p:nvSpPr>
                <p:cNvPr id="15441" name="Line 118"/>
                <p:cNvSpPr>
                  <a:spLocks noChangeShapeType="1"/>
                </p:cNvSpPr>
                <p:nvPr/>
              </p:nvSpPr>
              <p:spPr bwMode="auto">
                <a:xfrm>
                  <a:off x="1344" y="1968"/>
                  <a:ext cx="192" cy="0"/>
                </a:xfrm>
                <a:prstGeom prst="line">
                  <a:avLst/>
                </a:prstGeom>
                <a:noFill/>
                <a:ln w="38100">
                  <a:solidFill>
                    <a:schemeClr val="tx2"/>
                  </a:solidFill>
                  <a:miter lim="800000"/>
                </a:ln>
              </p:spPr>
              <p:txBody>
                <a:bodyPr wrap="none" anchor="ctr"/>
                <a:lstStyle/>
                <a:p>
                  <a:endParaRPr lang="zh-CN" altLang="en-US"/>
                </a:p>
              </p:txBody>
            </p:sp>
          </p:grpSp>
          <p:sp>
            <p:nvSpPr>
              <p:cNvPr id="15438" name="Line 119"/>
              <p:cNvSpPr>
                <a:spLocks noChangeShapeType="1"/>
              </p:cNvSpPr>
              <p:nvPr/>
            </p:nvSpPr>
            <p:spPr bwMode="auto">
              <a:xfrm>
                <a:off x="2544" y="1488"/>
                <a:ext cx="0" cy="336"/>
              </a:xfrm>
              <a:prstGeom prst="line">
                <a:avLst/>
              </a:prstGeom>
              <a:noFill/>
              <a:ln w="38100">
                <a:solidFill>
                  <a:schemeClr val="tx2"/>
                </a:solidFill>
                <a:round/>
              </a:ln>
            </p:spPr>
            <p:txBody>
              <a:bodyPr wrap="none" anchor="ctr"/>
              <a:lstStyle/>
              <a:p>
                <a:endParaRPr lang="zh-CN" altLang="en-US"/>
              </a:p>
            </p:txBody>
          </p:sp>
          <p:sp>
            <p:nvSpPr>
              <p:cNvPr id="15439" name="Line 120"/>
              <p:cNvSpPr>
                <a:spLocks noChangeShapeType="1"/>
              </p:cNvSpPr>
              <p:nvPr/>
            </p:nvSpPr>
            <p:spPr bwMode="auto">
              <a:xfrm>
                <a:off x="2544" y="960"/>
                <a:ext cx="0" cy="336"/>
              </a:xfrm>
              <a:prstGeom prst="line">
                <a:avLst/>
              </a:prstGeom>
              <a:noFill/>
              <a:ln w="38100">
                <a:solidFill>
                  <a:schemeClr val="tx2"/>
                </a:solidFill>
                <a:round/>
              </a:ln>
            </p:spPr>
            <p:txBody>
              <a:bodyPr wrap="none" anchor="ctr"/>
              <a:lstStyle/>
              <a:p>
                <a:endParaRPr lang="zh-CN" altLang="en-US"/>
              </a:p>
            </p:txBody>
          </p:sp>
        </p:grpSp>
        <p:sp>
          <p:nvSpPr>
            <p:cNvPr id="24697" name="Text Box 121"/>
            <p:cNvSpPr txBox="1">
              <a:spLocks noChangeArrowheads="1"/>
            </p:cNvSpPr>
            <p:nvPr/>
          </p:nvSpPr>
          <p:spPr bwMode="auto">
            <a:xfrm>
              <a:off x="3811" y="1573"/>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2A</a:t>
              </a:r>
              <a:endParaRPr lang="en-US" altLang="zh-CN">
                <a:solidFill>
                  <a:schemeClr val="tx2"/>
                </a:solidFill>
                <a:effectLst>
                  <a:outerShdw blurRad="38100" dist="38100" dir="2700000" algn="tl">
                    <a:srgbClr val="C0C0C0"/>
                  </a:outerShdw>
                </a:effectLst>
              </a:endParaRPr>
            </a:p>
          </p:txBody>
        </p:sp>
        <p:sp>
          <p:nvSpPr>
            <p:cNvPr id="24698" name="Rectangle 122"/>
            <p:cNvSpPr>
              <a:spLocks noChangeArrowheads="1"/>
            </p:cNvSpPr>
            <p:nvPr/>
          </p:nvSpPr>
          <p:spPr bwMode="auto">
            <a:xfrm>
              <a:off x="4080" y="1318"/>
              <a:ext cx="112" cy="232"/>
            </a:xfrm>
            <a:prstGeom prst="rect">
              <a:avLst/>
            </a:prstGeom>
            <a:noFill/>
            <a:ln w="38100">
              <a:solidFill>
                <a:schemeClr val="tx1"/>
              </a:solidFill>
              <a:miter lim="800000"/>
            </a:ln>
            <a:effectLst/>
          </p:spPr>
          <p:txBody>
            <a:bodyPr wrap="none" anchor="ctr"/>
            <a:lstStyle/>
            <a:p>
              <a:pPr algn="ctr">
                <a:defRPr/>
              </a:pPr>
              <a:endParaRPr lang="en-US">
                <a:solidFill>
                  <a:schemeClr val="tx2"/>
                </a:solidFill>
                <a:effectLst>
                  <a:outerShdw blurRad="38100" dist="38100" dir="2700000" algn="tl">
                    <a:srgbClr val="C0C0C0"/>
                  </a:outerShdw>
                </a:effectLst>
              </a:endParaRPr>
            </a:p>
          </p:txBody>
        </p:sp>
        <p:sp>
          <p:nvSpPr>
            <p:cNvPr id="15429" name="Line 123"/>
            <p:cNvSpPr>
              <a:spLocks noChangeShapeType="1"/>
            </p:cNvSpPr>
            <p:nvPr/>
          </p:nvSpPr>
          <p:spPr bwMode="auto">
            <a:xfrm>
              <a:off x="4136" y="1550"/>
              <a:ext cx="0" cy="406"/>
            </a:xfrm>
            <a:prstGeom prst="line">
              <a:avLst/>
            </a:prstGeom>
            <a:noFill/>
            <a:ln w="38100">
              <a:solidFill>
                <a:schemeClr val="tx1"/>
              </a:solidFill>
              <a:round/>
            </a:ln>
          </p:spPr>
          <p:txBody>
            <a:bodyPr wrap="none" anchor="ctr"/>
            <a:lstStyle/>
            <a:p>
              <a:endParaRPr lang="zh-CN" altLang="en-US"/>
            </a:p>
          </p:txBody>
        </p:sp>
        <p:sp>
          <p:nvSpPr>
            <p:cNvPr id="15430" name="Line 124"/>
            <p:cNvSpPr>
              <a:spLocks noChangeShapeType="1"/>
            </p:cNvSpPr>
            <p:nvPr/>
          </p:nvSpPr>
          <p:spPr bwMode="auto">
            <a:xfrm flipV="1">
              <a:off x="4136" y="912"/>
              <a:ext cx="0" cy="406"/>
            </a:xfrm>
            <a:prstGeom prst="line">
              <a:avLst/>
            </a:prstGeom>
            <a:noFill/>
            <a:ln w="38100">
              <a:solidFill>
                <a:schemeClr val="tx1"/>
              </a:solidFill>
              <a:round/>
            </a:ln>
          </p:spPr>
          <p:txBody>
            <a:bodyPr wrap="none" anchor="ctr"/>
            <a:lstStyle/>
            <a:p>
              <a:endParaRPr lang="zh-CN" altLang="en-US"/>
            </a:p>
          </p:txBody>
        </p:sp>
        <p:sp>
          <p:nvSpPr>
            <p:cNvPr id="15431" name="Line 125"/>
            <p:cNvSpPr>
              <a:spLocks noChangeShapeType="1"/>
            </p:cNvSpPr>
            <p:nvPr/>
          </p:nvSpPr>
          <p:spPr bwMode="auto">
            <a:xfrm flipH="1" flipV="1">
              <a:off x="3974" y="1255"/>
              <a:ext cx="1" cy="354"/>
            </a:xfrm>
            <a:prstGeom prst="line">
              <a:avLst/>
            </a:prstGeom>
            <a:noFill/>
            <a:ln w="38100">
              <a:solidFill>
                <a:srgbClr val="FF0000"/>
              </a:solidFill>
              <a:round/>
              <a:tailEnd type="triangle" w="med" len="med"/>
            </a:ln>
          </p:spPr>
          <p:txBody>
            <a:bodyPr wrap="none" anchor="ctr"/>
            <a:lstStyle/>
            <a:p>
              <a:endParaRPr lang="zh-CN" altLang="en-US"/>
            </a:p>
          </p:txBody>
        </p:sp>
        <p:sp>
          <p:nvSpPr>
            <p:cNvPr id="24702" name="Text Box 126"/>
            <p:cNvSpPr txBox="1">
              <a:spLocks noChangeArrowheads="1"/>
            </p:cNvSpPr>
            <p:nvPr/>
          </p:nvSpPr>
          <p:spPr bwMode="auto">
            <a:xfrm>
              <a:off x="4176" y="1323"/>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6</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703" name="Rectangle 127"/>
            <p:cNvSpPr>
              <a:spLocks noChangeArrowheads="1"/>
            </p:cNvSpPr>
            <p:nvPr/>
          </p:nvSpPr>
          <p:spPr bwMode="auto">
            <a:xfrm rot="-5400000">
              <a:off x="4342" y="790"/>
              <a:ext cx="116" cy="224"/>
            </a:xfrm>
            <a:prstGeom prst="rect">
              <a:avLst/>
            </a:prstGeom>
            <a:noFill/>
            <a:ln w="38100">
              <a:solidFill>
                <a:schemeClr val="tx1"/>
              </a:solidFill>
              <a:miter lim="800000"/>
            </a:ln>
            <a:effectLst/>
          </p:spPr>
          <p:txBody>
            <a:bodyPr vert="eaVert" wrap="none" anchor="ctr"/>
            <a:lstStyle/>
            <a:p>
              <a:pPr algn="ctr">
                <a:defRPr/>
              </a:pPr>
              <a:endParaRPr lang="en-US">
                <a:solidFill>
                  <a:schemeClr val="tx2"/>
                </a:solidFill>
                <a:effectLst>
                  <a:outerShdw blurRad="38100" dist="38100" dir="2700000" algn="tl">
                    <a:srgbClr val="C0C0C0"/>
                  </a:outerShdw>
                </a:effectLst>
              </a:endParaRPr>
            </a:p>
          </p:txBody>
        </p:sp>
        <p:sp>
          <p:nvSpPr>
            <p:cNvPr id="15434" name="Line 128"/>
            <p:cNvSpPr>
              <a:spLocks noChangeShapeType="1"/>
            </p:cNvSpPr>
            <p:nvPr/>
          </p:nvSpPr>
          <p:spPr bwMode="auto">
            <a:xfrm>
              <a:off x="4512" y="912"/>
              <a:ext cx="136" cy="0"/>
            </a:xfrm>
            <a:prstGeom prst="line">
              <a:avLst/>
            </a:prstGeom>
            <a:noFill/>
            <a:ln w="38100">
              <a:solidFill>
                <a:srgbClr val="000000"/>
              </a:solidFill>
              <a:round/>
            </a:ln>
          </p:spPr>
          <p:txBody>
            <a:bodyPr wrap="none" anchor="ctr"/>
            <a:lstStyle/>
            <a:p>
              <a:endParaRPr lang="zh-CN" altLang="en-US"/>
            </a:p>
          </p:txBody>
        </p:sp>
        <p:sp>
          <p:nvSpPr>
            <p:cNvPr id="24705" name="Text Box 129"/>
            <p:cNvSpPr txBox="1">
              <a:spLocks noChangeArrowheads="1"/>
            </p:cNvSpPr>
            <p:nvPr/>
          </p:nvSpPr>
          <p:spPr bwMode="auto">
            <a:xfrm>
              <a:off x="4224" y="960"/>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1</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706" name="Rectangle 130"/>
            <p:cNvSpPr>
              <a:spLocks noChangeArrowheads="1"/>
            </p:cNvSpPr>
            <p:nvPr/>
          </p:nvSpPr>
          <p:spPr bwMode="auto">
            <a:xfrm>
              <a:off x="4032" y="1920"/>
              <a:ext cx="351" cy="288"/>
            </a:xfrm>
            <a:prstGeom prst="rect">
              <a:avLst/>
            </a:prstGeom>
            <a:noFill/>
            <a:ln w="9525">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(b)</a:t>
              </a:r>
              <a:endParaRPr lang="en-US" altLang="zh-CN">
                <a:effectLst>
                  <a:outerShdw blurRad="38100" dist="38100" dir="2700000" algn="tl">
                    <a:srgbClr val="C0C0C0"/>
                  </a:outerShdw>
                </a:effectLst>
              </a:endParaRPr>
            </a:p>
          </p:txBody>
        </p:sp>
      </p:grpSp>
      <p:grpSp>
        <p:nvGrpSpPr>
          <p:cNvPr id="11" name="Group 138"/>
          <p:cNvGrpSpPr/>
          <p:nvPr/>
        </p:nvGrpSpPr>
        <p:grpSpPr bwMode="auto">
          <a:xfrm>
            <a:off x="6015038" y="3810000"/>
            <a:ext cx="2967037" cy="2578100"/>
            <a:chOff x="3789" y="2264"/>
            <a:chExt cx="1869" cy="1624"/>
          </a:xfrm>
        </p:grpSpPr>
        <p:grpSp>
          <p:nvGrpSpPr>
            <p:cNvPr id="12" name="Group 139"/>
            <p:cNvGrpSpPr/>
            <p:nvPr/>
          </p:nvGrpSpPr>
          <p:grpSpPr bwMode="auto">
            <a:xfrm>
              <a:off x="3789" y="2556"/>
              <a:ext cx="223" cy="1044"/>
              <a:chOff x="2448" y="960"/>
              <a:chExt cx="192" cy="864"/>
            </a:xfrm>
          </p:grpSpPr>
          <p:grpSp>
            <p:nvGrpSpPr>
              <p:cNvPr id="13" name="Group 140"/>
              <p:cNvGrpSpPr/>
              <p:nvPr/>
            </p:nvGrpSpPr>
            <p:grpSpPr bwMode="auto">
              <a:xfrm flipV="1">
                <a:off x="2448" y="1296"/>
                <a:ext cx="192" cy="192"/>
                <a:chOff x="1344" y="1872"/>
                <a:chExt cx="192" cy="192"/>
              </a:xfrm>
            </p:grpSpPr>
            <p:sp>
              <p:nvSpPr>
                <p:cNvPr id="15401" name="Oval 141"/>
                <p:cNvSpPr>
                  <a:spLocks noChangeArrowheads="1"/>
                </p:cNvSpPr>
                <p:nvPr/>
              </p:nvSpPr>
              <p:spPr bwMode="auto">
                <a:xfrm>
                  <a:off x="1344" y="1872"/>
                  <a:ext cx="192" cy="192"/>
                </a:xfrm>
                <a:prstGeom prst="ellipse">
                  <a:avLst/>
                </a:prstGeom>
                <a:noFill/>
                <a:ln w="38100">
                  <a:solidFill>
                    <a:schemeClr val="tx2"/>
                  </a:solidFill>
                  <a:miter lim="800000"/>
                </a:ln>
              </p:spPr>
              <p:txBody>
                <a:bodyPr wrap="none" anchor="ctr"/>
                <a:lstStyle/>
                <a:p>
                  <a:endParaRPr lang="zh-CN" altLang="en-US"/>
                </a:p>
              </p:txBody>
            </p:sp>
            <p:sp>
              <p:nvSpPr>
                <p:cNvPr id="15402" name="Line 142"/>
                <p:cNvSpPr>
                  <a:spLocks noChangeShapeType="1"/>
                </p:cNvSpPr>
                <p:nvPr/>
              </p:nvSpPr>
              <p:spPr bwMode="auto">
                <a:xfrm>
                  <a:off x="1344" y="1968"/>
                  <a:ext cx="192" cy="0"/>
                </a:xfrm>
                <a:prstGeom prst="line">
                  <a:avLst/>
                </a:prstGeom>
                <a:noFill/>
                <a:ln w="38100">
                  <a:solidFill>
                    <a:schemeClr val="tx2"/>
                  </a:solidFill>
                  <a:miter lim="800000"/>
                </a:ln>
              </p:spPr>
              <p:txBody>
                <a:bodyPr wrap="none" anchor="ctr"/>
                <a:lstStyle/>
                <a:p>
                  <a:endParaRPr lang="zh-CN" altLang="en-US"/>
                </a:p>
              </p:txBody>
            </p:sp>
          </p:grpSp>
          <p:sp>
            <p:nvSpPr>
              <p:cNvPr id="15399" name="Line 143"/>
              <p:cNvSpPr>
                <a:spLocks noChangeShapeType="1"/>
              </p:cNvSpPr>
              <p:nvPr/>
            </p:nvSpPr>
            <p:spPr bwMode="auto">
              <a:xfrm>
                <a:off x="2544" y="1488"/>
                <a:ext cx="0" cy="336"/>
              </a:xfrm>
              <a:prstGeom prst="line">
                <a:avLst/>
              </a:prstGeom>
              <a:noFill/>
              <a:ln w="38100">
                <a:solidFill>
                  <a:schemeClr val="tx2"/>
                </a:solidFill>
                <a:round/>
              </a:ln>
            </p:spPr>
            <p:txBody>
              <a:bodyPr wrap="none" anchor="ctr"/>
              <a:lstStyle/>
              <a:p>
                <a:endParaRPr lang="zh-CN" altLang="en-US"/>
              </a:p>
            </p:txBody>
          </p:sp>
          <p:sp>
            <p:nvSpPr>
              <p:cNvPr id="15400" name="Line 144"/>
              <p:cNvSpPr>
                <a:spLocks noChangeShapeType="1"/>
              </p:cNvSpPr>
              <p:nvPr/>
            </p:nvSpPr>
            <p:spPr bwMode="auto">
              <a:xfrm>
                <a:off x="2544" y="960"/>
                <a:ext cx="0" cy="336"/>
              </a:xfrm>
              <a:prstGeom prst="line">
                <a:avLst/>
              </a:prstGeom>
              <a:noFill/>
              <a:ln w="38100">
                <a:solidFill>
                  <a:schemeClr val="tx2"/>
                </a:solidFill>
                <a:round/>
              </a:ln>
            </p:spPr>
            <p:txBody>
              <a:bodyPr wrap="none" anchor="ctr"/>
              <a:lstStyle/>
              <a:p>
                <a:endParaRPr lang="zh-CN" altLang="en-US"/>
              </a:p>
            </p:txBody>
          </p:sp>
        </p:grpSp>
        <p:sp>
          <p:nvSpPr>
            <p:cNvPr id="24721" name="Text Box 145"/>
            <p:cNvSpPr txBox="1">
              <a:spLocks noChangeArrowheads="1"/>
            </p:cNvSpPr>
            <p:nvPr/>
          </p:nvSpPr>
          <p:spPr bwMode="auto">
            <a:xfrm>
              <a:off x="3984" y="3217"/>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4A</a:t>
              </a:r>
              <a:endParaRPr lang="en-US" altLang="zh-CN">
                <a:solidFill>
                  <a:schemeClr val="tx2"/>
                </a:solidFill>
                <a:effectLst>
                  <a:outerShdw blurRad="38100" dist="38100" dir="2700000" algn="tl">
                    <a:srgbClr val="C0C0C0"/>
                  </a:outerShdw>
                </a:effectLst>
              </a:endParaRPr>
            </a:p>
          </p:txBody>
        </p:sp>
        <p:sp>
          <p:nvSpPr>
            <p:cNvPr id="24722" name="Rectangle 146"/>
            <p:cNvSpPr>
              <a:spLocks noChangeArrowheads="1"/>
            </p:cNvSpPr>
            <p:nvPr/>
          </p:nvSpPr>
          <p:spPr bwMode="auto">
            <a:xfrm rot="-5400000">
              <a:off x="4541" y="2444"/>
              <a:ext cx="116" cy="224"/>
            </a:xfrm>
            <a:prstGeom prst="rect">
              <a:avLst/>
            </a:prstGeom>
            <a:noFill/>
            <a:ln w="38100">
              <a:solidFill>
                <a:schemeClr val="tx1"/>
              </a:solidFill>
              <a:miter lim="800000"/>
            </a:ln>
            <a:effectLst/>
          </p:spPr>
          <p:txBody>
            <a:bodyPr vert="eaVert" wrap="none" anchor="ctr"/>
            <a:lstStyle/>
            <a:p>
              <a:pPr algn="ctr">
                <a:defRPr/>
              </a:pPr>
              <a:endParaRPr lang="en-US">
                <a:solidFill>
                  <a:schemeClr val="tx2"/>
                </a:solidFill>
                <a:effectLst>
                  <a:outerShdw blurRad="38100" dist="38100" dir="2700000" algn="tl">
                    <a:srgbClr val="C0C0C0"/>
                  </a:outerShdw>
                </a:effectLst>
              </a:endParaRPr>
            </a:p>
          </p:txBody>
        </p:sp>
        <p:sp>
          <p:nvSpPr>
            <p:cNvPr id="15377" name="Line 147"/>
            <p:cNvSpPr>
              <a:spLocks noChangeShapeType="1"/>
            </p:cNvSpPr>
            <p:nvPr/>
          </p:nvSpPr>
          <p:spPr bwMode="auto">
            <a:xfrm rot="5400000" flipV="1">
              <a:off x="5022" y="2243"/>
              <a:ext cx="0" cy="628"/>
            </a:xfrm>
            <a:prstGeom prst="line">
              <a:avLst/>
            </a:prstGeom>
            <a:noFill/>
            <a:ln w="38100">
              <a:solidFill>
                <a:schemeClr val="tx1"/>
              </a:solidFill>
              <a:round/>
            </a:ln>
          </p:spPr>
          <p:txBody>
            <a:bodyPr wrap="none" anchor="ctr"/>
            <a:lstStyle/>
            <a:p>
              <a:endParaRPr lang="zh-CN" altLang="en-US"/>
            </a:p>
          </p:txBody>
        </p:sp>
        <p:sp>
          <p:nvSpPr>
            <p:cNvPr id="15378" name="Line 148"/>
            <p:cNvSpPr>
              <a:spLocks noChangeShapeType="1"/>
            </p:cNvSpPr>
            <p:nvPr/>
          </p:nvSpPr>
          <p:spPr bwMode="auto">
            <a:xfrm rot="5400000">
              <a:off x="4193" y="2263"/>
              <a:ext cx="1" cy="585"/>
            </a:xfrm>
            <a:prstGeom prst="line">
              <a:avLst/>
            </a:prstGeom>
            <a:noFill/>
            <a:ln w="38100">
              <a:solidFill>
                <a:schemeClr val="tx1"/>
              </a:solidFill>
              <a:round/>
            </a:ln>
          </p:spPr>
          <p:txBody>
            <a:bodyPr wrap="none" anchor="ctr"/>
            <a:lstStyle/>
            <a:p>
              <a:endParaRPr lang="zh-CN" altLang="en-US"/>
            </a:p>
          </p:txBody>
        </p:sp>
        <p:sp>
          <p:nvSpPr>
            <p:cNvPr id="24725" name="Rectangle 149"/>
            <p:cNvSpPr>
              <a:spLocks noChangeArrowheads="1"/>
            </p:cNvSpPr>
            <p:nvPr/>
          </p:nvSpPr>
          <p:spPr bwMode="auto">
            <a:xfrm>
              <a:off x="4319" y="2962"/>
              <a:ext cx="112" cy="232"/>
            </a:xfrm>
            <a:prstGeom prst="rect">
              <a:avLst/>
            </a:prstGeom>
            <a:noFill/>
            <a:ln w="38100">
              <a:solidFill>
                <a:schemeClr val="tx1"/>
              </a:solidFill>
              <a:miter lim="800000"/>
            </a:ln>
            <a:effectLst/>
          </p:spPr>
          <p:txBody>
            <a:bodyPr wrap="none" anchor="ctr"/>
            <a:lstStyle/>
            <a:p>
              <a:pPr algn="ctr">
                <a:defRPr/>
              </a:pPr>
              <a:endParaRPr lang="en-US">
                <a:solidFill>
                  <a:schemeClr val="tx2"/>
                </a:solidFill>
                <a:effectLst>
                  <a:outerShdw blurRad="38100" dist="38100" dir="2700000" algn="tl">
                    <a:srgbClr val="C0C0C0"/>
                  </a:outerShdw>
                </a:effectLst>
              </a:endParaRPr>
            </a:p>
          </p:txBody>
        </p:sp>
        <p:sp>
          <p:nvSpPr>
            <p:cNvPr id="15380" name="Line 150"/>
            <p:cNvSpPr>
              <a:spLocks noChangeShapeType="1"/>
            </p:cNvSpPr>
            <p:nvPr/>
          </p:nvSpPr>
          <p:spPr bwMode="auto">
            <a:xfrm>
              <a:off x="4375" y="3194"/>
              <a:ext cx="0" cy="406"/>
            </a:xfrm>
            <a:prstGeom prst="line">
              <a:avLst/>
            </a:prstGeom>
            <a:noFill/>
            <a:ln w="38100">
              <a:solidFill>
                <a:schemeClr val="tx1"/>
              </a:solidFill>
              <a:round/>
            </a:ln>
          </p:spPr>
          <p:txBody>
            <a:bodyPr wrap="none" anchor="ctr"/>
            <a:lstStyle/>
            <a:p>
              <a:endParaRPr lang="zh-CN" altLang="en-US"/>
            </a:p>
          </p:txBody>
        </p:sp>
        <p:sp>
          <p:nvSpPr>
            <p:cNvPr id="15381" name="Line 151"/>
            <p:cNvSpPr>
              <a:spLocks noChangeShapeType="1"/>
            </p:cNvSpPr>
            <p:nvPr/>
          </p:nvSpPr>
          <p:spPr bwMode="auto">
            <a:xfrm flipV="1">
              <a:off x="4375" y="2556"/>
              <a:ext cx="0" cy="406"/>
            </a:xfrm>
            <a:prstGeom prst="line">
              <a:avLst/>
            </a:prstGeom>
            <a:noFill/>
            <a:ln w="38100">
              <a:solidFill>
                <a:schemeClr val="tx1"/>
              </a:solidFill>
              <a:round/>
            </a:ln>
          </p:spPr>
          <p:txBody>
            <a:bodyPr wrap="none" anchor="ctr"/>
            <a:lstStyle/>
            <a:p>
              <a:endParaRPr lang="zh-CN" altLang="en-US"/>
            </a:p>
          </p:txBody>
        </p:sp>
        <p:sp>
          <p:nvSpPr>
            <p:cNvPr id="15382" name="Line 152"/>
            <p:cNvSpPr>
              <a:spLocks noChangeShapeType="1"/>
            </p:cNvSpPr>
            <p:nvPr/>
          </p:nvSpPr>
          <p:spPr bwMode="auto">
            <a:xfrm flipH="1" flipV="1">
              <a:off x="4067" y="2899"/>
              <a:ext cx="1" cy="354"/>
            </a:xfrm>
            <a:prstGeom prst="line">
              <a:avLst/>
            </a:prstGeom>
            <a:noFill/>
            <a:ln w="38100">
              <a:solidFill>
                <a:srgbClr val="CC3300"/>
              </a:solidFill>
              <a:round/>
              <a:tailEnd type="triangle" w="med" len="med"/>
            </a:ln>
          </p:spPr>
          <p:txBody>
            <a:bodyPr wrap="none" anchor="ctr"/>
            <a:lstStyle/>
            <a:p>
              <a:endParaRPr lang="zh-CN" altLang="en-US"/>
            </a:p>
          </p:txBody>
        </p:sp>
        <p:sp>
          <p:nvSpPr>
            <p:cNvPr id="15383" name="Line 153"/>
            <p:cNvSpPr>
              <a:spLocks noChangeShapeType="1"/>
            </p:cNvSpPr>
            <p:nvPr/>
          </p:nvSpPr>
          <p:spPr bwMode="auto">
            <a:xfrm rot="16200000" flipV="1">
              <a:off x="4954" y="2729"/>
              <a:ext cx="0" cy="0"/>
            </a:xfrm>
            <a:prstGeom prst="line">
              <a:avLst/>
            </a:prstGeom>
            <a:noFill/>
            <a:ln w="9525">
              <a:solidFill>
                <a:schemeClr val="tx1"/>
              </a:solidFill>
              <a:round/>
            </a:ln>
          </p:spPr>
          <p:txBody>
            <a:bodyPr wrap="none" anchor="ctr"/>
            <a:lstStyle/>
            <a:p>
              <a:endParaRPr lang="zh-CN" altLang="en-US"/>
            </a:p>
          </p:txBody>
        </p:sp>
        <p:sp>
          <p:nvSpPr>
            <p:cNvPr id="24730" name="Rectangle 154"/>
            <p:cNvSpPr>
              <a:spLocks noChangeArrowheads="1"/>
            </p:cNvSpPr>
            <p:nvPr/>
          </p:nvSpPr>
          <p:spPr bwMode="auto">
            <a:xfrm>
              <a:off x="5276" y="2961"/>
              <a:ext cx="112" cy="233"/>
            </a:xfrm>
            <a:prstGeom prst="rect">
              <a:avLst/>
            </a:prstGeom>
            <a:noFill/>
            <a:ln w="38100">
              <a:solidFill>
                <a:schemeClr val="tx1"/>
              </a:solidFill>
              <a:miter lim="800000"/>
            </a:ln>
            <a:effectLst/>
          </p:spPr>
          <p:txBody>
            <a:bodyPr wrap="none" anchor="ctr"/>
            <a:lstStyle/>
            <a:p>
              <a:pPr algn="ctr">
                <a:defRPr/>
              </a:pPr>
              <a:endParaRPr lang="en-US">
                <a:solidFill>
                  <a:schemeClr val="tx2"/>
                </a:solidFill>
                <a:effectLst>
                  <a:outerShdw blurRad="38100" dist="38100" dir="2700000" algn="tl">
                    <a:srgbClr val="C0C0C0"/>
                  </a:outerShdw>
                </a:effectLst>
              </a:endParaRPr>
            </a:p>
          </p:txBody>
        </p:sp>
        <p:sp>
          <p:nvSpPr>
            <p:cNvPr id="15385" name="Line 155"/>
            <p:cNvSpPr>
              <a:spLocks noChangeShapeType="1"/>
            </p:cNvSpPr>
            <p:nvPr/>
          </p:nvSpPr>
          <p:spPr bwMode="auto">
            <a:xfrm>
              <a:off x="5332" y="3194"/>
              <a:ext cx="0" cy="406"/>
            </a:xfrm>
            <a:prstGeom prst="line">
              <a:avLst/>
            </a:prstGeom>
            <a:noFill/>
            <a:ln w="38100">
              <a:solidFill>
                <a:schemeClr val="tx1"/>
              </a:solidFill>
              <a:round/>
            </a:ln>
          </p:spPr>
          <p:txBody>
            <a:bodyPr wrap="none" anchor="ctr"/>
            <a:lstStyle/>
            <a:p>
              <a:endParaRPr lang="zh-CN" altLang="en-US"/>
            </a:p>
          </p:txBody>
        </p:sp>
        <p:sp>
          <p:nvSpPr>
            <p:cNvPr id="15386" name="Line 156"/>
            <p:cNvSpPr>
              <a:spLocks noChangeShapeType="1"/>
            </p:cNvSpPr>
            <p:nvPr/>
          </p:nvSpPr>
          <p:spPr bwMode="auto">
            <a:xfrm flipV="1">
              <a:off x="5332" y="2555"/>
              <a:ext cx="0" cy="406"/>
            </a:xfrm>
            <a:prstGeom prst="line">
              <a:avLst/>
            </a:prstGeom>
            <a:noFill/>
            <a:ln w="38100">
              <a:solidFill>
                <a:schemeClr val="tx1"/>
              </a:solidFill>
              <a:round/>
            </a:ln>
          </p:spPr>
          <p:txBody>
            <a:bodyPr wrap="none" anchor="ctr"/>
            <a:lstStyle/>
            <a:p>
              <a:endParaRPr lang="zh-CN" altLang="en-US"/>
            </a:p>
          </p:txBody>
        </p:sp>
        <p:sp>
          <p:nvSpPr>
            <p:cNvPr id="24733" name="Text Box 157"/>
            <p:cNvSpPr txBox="1">
              <a:spLocks noChangeArrowheads="1"/>
            </p:cNvSpPr>
            <p:nvPr/>
          </p:nvSpPr>
          <p:spPr bwMode="auto">
            <a:xfrm>
              <a:off x="4432" y="2967"/>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734" name="Text Box 158"/>
            <p:cNvSpPr txBox="1">
              <a:spLocks noChangeArrowheads="1"/>
            </p:cNvSpPr>
            <p:nvPr/>
          </p:nvSpPr>
          <p:spPr bwMode="auto">
            <a:xfrm>
              <a:off x="4411" y="2593"/>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735" name="Text Box 159"/>
            <p:cNvSpPr txBox="1">
              <a:spLocks noChangeArrowheads="1"/>
            </p:cNvSpPr>
            <p:nvPr/>
          </p:nvSpPr>
          <p:spPr bwMode="auto">
            <a:xfrm>
              <a:off x="4905" y="2970"/>
              <a:ext cx="360"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a:t>
              </a:r>
              <a:r>
                <a:rPr lang="en-US" altLang="zh-CN">
                  <a:solidFill>
                    <a:schemeClr val="tx2"/>
                  </a:solidFill>
                  <a:effectLst>
                    <a:outerShdw blurRad="38100" dist="38100" dir="2700000" algn="tl">
                      <a:srgbClr val="C0C0C0"/>
                    </a:outerShdw>
                  </a:effectLst>
                  <a:sym typeface="Symbol" panose="05050102010706020507" pitchFamily="18" charset="2"/>
                </a:rPr>
                <a:t></a:t>
              </a:r>
              <a:endParaRPr lang="zh-CN" altLang="zh-CN">
                <a:solidFill>
                  <a:schemeClr val="tx2"/>
                </a:solidFill>
                <a:effectLst>
                  <a:outerShdw blurRad="38100" dist="38100" dir="2700000" algn="tl">
                    <a:srgbClr val="C0C0C0"/>
                  </a:outerShdw>
                </a:effectLst>
              </a:endParaRPr>
            </a:p>
          </p:txBody>
        </p:sp>
        <p:sp>
          <p:nvSpPr>
            <p:cNvPr id="24736" name="Text Box 160"/>
            <p:cNvSpPr txBox="1">
              <a:spLocks noChangeArrowheads="1"/>
            </p:cNvSpPr>
            <p:nvPr/>
          </p:nvSpPr>
          <p:spPr bwMode="auto">
            <a:xfrm>
              <a:off x="4911" y="2651"/>
              <a:ext cx="351" cy="288"/>
            </a:xfrm>
            <a:prstGeom prst="rect">
              <a:avLst/>
            </a:prstGeom>
            <a:noFill/>
            <a:ln w="38100">
              <a:noFill/>
              <a:miter lim="800000"/>
            </a:ln>
            <a:effectLst/>
          </p:spPr>
          <p:txBody>
            <a:bodyPr wrap="none"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2V</a:t>
              </a:r>
              <a:endParaRPr lang="en-US" altLang="zh-CN">
                <a:solidFill>
                  <a:schemeClr val="tx2"/>
                </a:solidFill>
                <a:effectLst>
                  <a:outerShdw blurRad="38100" dist="38100" dir="2700000" algn="tl">
                    <a:srgbClr val="C0C0C0"/>
                  </a:outerShdw>
                </a:effectLst>
              </a:endParaRPr>
            </a:p>
          </p:txBody>
        </p:sp>
        <p:sp>
          <p:nvSpPr>
            <p:cNvPr id="24737" name="Oval 161"/>
            <p:cNvSpPr>
              <a:spLocks noChangeArrowheads="1"/>
            </p:cNvSpPr>
            <p:nvPr/>
          </p:nvSpPr>
          <p:spPr bwMode="auto">
            <a:xfrm rot="16200000" flipV="1">
              <a:off x="4950" y="2443"/>
              <a:ext cx="232" cy="224"/>
            </a:xfrm>
            <a:prstGeom prst="ellipse">
              <a:avLst/>
            </a:prstGeom>
            <a:noFill/>
            <a:ln w="38100">
              <a:solidFill>
                <a:schemeClr val="tx2"/>
              </a:solidFill>
              <a:miter lim="800000"/>
            </a:ln>
            <a:effectLst/>
          </p:spPr>
          <p:txBody>
            <a:bodyPr rot="10800000" vert="eaVert" wrap="none" anchor="ctr"/>
            <a:lstStyle/>
            <a:p>
              <a:pPr algn="ctr">
                <a:defRPr/>
              </a:pPr>
              <a:endParaRPr lang="en-US">
                <a:effectLst>
                  <a:outerShdw blurRad="38100" dist="38100" dir="2700000" algn="tl">
                    <a:srgbClr val="C0C0C0"/>
                  </a:outerShdw>
                </a:effectLst>
              </a:endParaRPr>
            </a:p>
          </p:txBody>
        </p:sp>
        <p:sp>
          <p:nvSpPr>
            <p:cNvPr id="24738" name="Text Box 162"/>
            <p:cNvSpPr txBox="1">
              <a:spLocks noChangeArrowheads="1"/>
            </p:cNvSpPr>
            <p:nvPr/>
          </p:nvSpPr>
          <p:spPr bwMode="auto">
            <a:xfrm rot="-5400000">
              <a:off x="4745" y="2314"/>
              <a:ext cx="236" cy="288"/>
            </a:xfrm>
            <a:prstGeom prst="rect">
              <a:avLst/>
            </a:prstGeom>
            <a:noFill/>
            <a:ln w="9525">
              <a:noFill/>
              <a:miter lim="800000"/>
            </a:ln>
            <a:effectLst/>
          </p:spPr>
          <p:txBody>
            <a:bodyPr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a:t>
              </a:r>
              <a:endParaRPr lang="en-US" altLang="zh-CN">
                <a:solidFill>
                  <a:schemeClr val="tx2"/>
                </a:solidFill>
                <a:effectLst>
                  <a:outerShdw blurRad="38100" dist="38100" dir="2700000" algn="tl">
                    <a:srgbClr val="C0C0C0"/>
                  </a:outerShdw>
                </a:effectLst>
              </a:endParaRPr>
            </a:p>
          </p:txBody>
        </p:sp>
        <p:sp>
          <p:nvSpPr>
            <p:cNvPr id="24739" name="Text Box 163"/>
            <p:cNvSpPr txBox="1">
              <a:spLocks noChangeArrowheads="1"/>
            </p:cNvSpPr>
            <p:nvPr/>
          </p:nvSpPr>
          <p:spPr bwMode="auto">
            <a:xfrm>
              <a:off x="5151" y="2264"/>
              <a:ext cx="214" cy="288"/>
            </a:xfrm>
            <a:prstGeom prst="rect">
              <a:avLst/>
            </a:prstGeom>
            <a:noFill/>
            <a:ln w="38100">
              <a:noFill/>
              <a:miter lim="800000"/>
            </a:ln>
            <a:effectLst/>
          </p:spPr>
          <p:txBody>
            <a:bodyPr anchor="ctr">
              <a:spAutoFit/>
            </a:bodyPr>
            <a:lstStyle/>
            <a:p>
              <a:pPr algn="ctr">
                <a:spcBef>
                  <a:spcPct val="50000"/>
                </a:spcBef>
                <a:defRPr/>
              </a:pPr>
              <a:r>
                <a:rPr lang="en-US" altLang="zh-CN">
                  <a:solidFill>
                    <a:schemeClr val="tx2"/>
                  </a:solidFill>
                  <a:effectLst>
                    <a:outerShdw blurRad="38100" dist="38100" dir="2700000" algn="tl">
                      <a:srgbClr val="C0C0C0"/>
                    </a:outerShdw>
                  </a:effectLst>
                </a:rPr>
                <a:t>–</a:t>
              </a:r>
              <a:endParaRPr lang="en-US" altLang="zh-CN">
                <a:solidFill>
                  <a:schemeClr val="tx2"/>
                </a:solidFill>
                <a:effectLst>
                  <a:outerShdw blurRad="38100" dist="38100" dir="2700000" algn="tl">
                    <a:srgbClr val="C0C0C0"/>
                  </a:outerShdw>
                </a:effectLst>
              </a:endParaRPr>
            </a:p>
          </p:txBody>
        </p:sp>
        <p:sp>
          <p:nvSpPr>
            <p:cNvPr id="15394" name="Line 164"/>
            <p:cNvSpPr>
              <a:spLocks noChangeShapeType="1"/>
            </p:cNvSpPr>
            <p:nvPr/>
          </p:nvSpPr>
          <p:spPr bwMode="auto">
            <a:xfrm>
              <a:off x="5461" y="2917"/>
              <a:ext cx="0" cy="432"/>
            </a:xfrm>
            <a:prstGeom prst="line">
              <a:avLst/>
            </a:prstGeom>
            <a:noFill/>
            <a:ln w="38100">
              <a:solidFill>
                <a:srgbClr val="CC3300"/>
              </a:solidFill>
              <a:round/>
              <a:tailEnd type="triangle" w="med" len="med"/>
            </a:ln>
          </p:spPr>
          <p:txBody>
            <a:bodyPr wrap="none" anchor="ctr"/>
            <a:lstStyle/>
            <a:p>
              <a:endParaRPr lang="zh-CN" altLang="en-US"/>
            </a:p>
          </p:txBody>
        </p:sp>
        <p:sp>
          <p:nvSpPr>
            <p:cNvPr id="24741" name="Text Box 165"/>
            <p:cNvSpPr txBox="1">
              <a:spLocks noChangeArrowheads="1"/>
            </p:cNvSpPr>
            <p:nvPr/>
          </p:nvSpPr>
          <p:spPr bwMode="auto">
            <a:xfrm>
              <a:off x="5467" y="2984"/>
              <a:ext cx="191" cy="288"/>
            </a:xfrm>
            <a:prstGeom prst="rect">
              <a:avLst/>
            </a:prstGeom>
            <a:noFill/>
            <a:ln w="38100">
              <a:noFill/>
              <a:miter lim="800000"/>
            </a:ln>
            <a:effectLst/>
          </p:spPr>
          <p:txBody>
            <a:bodyPr wrap="none" anchor="ctr">
              <a:spAutoFit/>
            </a:bodyPr>
            <a:lstStyle/>
            <a:p>
              <a:pPr algn="ctr">
                <a:spcBef>
                  <a:spcPct val="50000"/>
                </a:spcBef>
                <a:defRPr/>
              </a:pPr>
              <a:r>
                <a:rPr lang="en-US" altLang="zh-CN" i="1">
                  <a:solidFill>
                    <a:schemeClr val="tx2"/>
                  </a:solidFill>
                  <a:effectLst>
                    <a:outerShdw blurRad="38100" dist="38100" dir="2700000" algn="tl">
                      <a:srgbClr val="C0C0C0"/>
                    </a:outerShdw>
                  </a:effectLst>
                </a:rPr>
                <a:t>I</a:t>
              </a:r>
              <a:endParaRPr lang="en-US" altLang="zh-CN" i="1">
                <a:solidFill>
                  <a:schemeClr val="tx2"/>
                </a:solidFill>
                <a:effectLst>
                  <a:outerShdw blurRad="38100" dist="38100" dir="2700000" algn="tl">
                    <a:srgbClr val="C0C0C0"/>
                  </a:outerShdw>
                </a:effectLst>
              </a:endParaRPr>
            </a:p>
          </p:txBody>
        </p:sp>
        <p:sp>
          <p:nvSpPr>
            <p:cNvPr id="15396" name="Line 166"/>
            <p:cNvSpPr>
              <a:spLocks noChangeShapeType="1"/>
            </p:cNvSpPr>
            <p:nvPr/>
          </p:nvSpPr>
          <p:spPr bwMode="auto">
            <a:xfrm flipV="1">
              <a:off x="3923" y="3589"/>
              <a:ext cx="1415" cy="0"/>
            </a:xfrm>
            <a:prstGeom prst="line">
              <a:avLst/>
            </a:prstGeom>
            <a:noFill/>
            <a:ln w="38100">
              <a:solidFill>
                <a:schemeClr val="tx1"/>
              </a:solidFill>
              <a:round/>
            </a:ln>
          </p:spPr>
          <p:txBody>
            <a:bodyPr wrap="none" anchor="ctr"/>
            <a:lstStyle/>
            <a:p>
              <a:endParaRPr lang="zh-CN" altLang="en-US"/>
            </a:p>
          </p:txBody>
        </p:sp>
        <p:sp>
          <p:nvSpPr>
            <p:cNvPr id="24743" name="Text Box 167"/>
            <p:cNvSpPr txBox="1">
              <a:spLocks noChangeArrowheads="1"/>
            </p:cNvSpPr>
            <p:nvPr/>
          </p:nvSpPr>
          <p:spPr bwMode="auto">
            <a:xfrm>
              <a:off x="4512" y="3600"/>
              <a:ext cx="329" cy="288"/>
            </a:xfrm>
            <a:prstGeom prst="rect">
              <a:avLst/>
            </a:prstGeom>
            <a:noFill/>
            <a:ln w="38100">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rPr>
                <a:t>(c)</a:t>
              </a:r>
              <a:endParaRPr lang="en-US" altLang="zh-CN">
                <a:effectLst>
                  <a:outerShdw blurRad="38100" dist="38100" dir="2700000" algn="tl">
                    <a:srgbClr val="C0C0C0"/>
                  </a:outerShdw>
                </a:effectLs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box(out)">
                                      <p:cBhvr>
                                        <p:cTn id="7" dur="500"/>
                                        <p:tgtEl>
                                          <p:spTgt spid="245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4583"/>
                                        </p:tgtEl>
                                        <p:attrNameLst>
                                          <p:attrName>style.visibility</p:attrName>
                                        </p:attrNameLst>
                                      </p:cBhvr>
                                      <p:to>
                                        <p:strVal val="visible"/>
                                      </p:to>
                                    </p:set>
                                    <p:animEffect transition="in" filter="wipe(up)">
                                      <p:cBhvr>
                                        <p:cTn id="21" dur="500"/>
                                        <p:tgtEl>
                                          <p:spTgt spid="24583"/>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24610"/>
                                        </p:tgtEl>
                                        <p:attrNameLst>
                                          <p:attrName>style.visibility</p:attrName>
                                        </p:attrNameLst>
                                      </p:cBhvr>
                                      <p:to>
                                        <p:strVal val="visible"/>
                                      </p:to>
                                    </p:set>
                                    <p:animEffect transition="in" filter="wipe(right)">
                                      <p:cBhvr>
                                        <p:cTn id="30" dur="500"/>
                                        <p:tgtEl>
                                          <p:spTgt spid="24610"/>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righ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24611"/>
                                        </p:tgtEl>
                                        <p:attrNameLst>
                                          <p:attrName>style.visibility</p:attrName>
                                        </p:attrNameLst>
                                      </p:cBhvr>
                                      <p:to>
                                        <p:strVal val="visible"/>
                                      </p:to>
                                    </p:set>
                                    <p:animEffect transition="in" filter="box(out)">
                                      <p:cBhvr>
                                        <p:cTn id="39" dur="500"/>
                                        <p:tgtEl>
                                          <p:spTgt spid="246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4581"/>
                                        </p:tgtEl>
                                        <p:attrNameLst>
                                          <p:attrName>style.visibility</p:attrName>
                                        </p:attrNameLst>
                                      </p:cBhvr>
                                      <p:to>
                                        <p:strVal val="visible"/>
                                      </p:to>
                                    </p:set>
                                    <p:animEffect transition="in" filter="wipe(up)">
                                      <p:cBhvr>
                                        <p:cTn id="44" dur="5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2" grpId="0" autoUpdateAnimBg="0"/>
      <p:bldP spid="24583" grpId="0" animBg="1"/>
      <p:bldP spid="24610" grpId="0" animBg="1"/>
      <p:bldP spid="24611"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ChangeArrowheads="1"/>
          </p:cNvSpPr>
          <p:nvPr/>
        </p:nvSpPr>
        <p:spPr bwMode="auto">
          <a:xfrm>
            <a:off x="533400" y="457200"/>
            <a:ext cx="1828800" cy="519113"/>
          </a:xfrm>
          <a:prstGeom prst="rect">
            <a:avLst/>
          </a:prstGeom>
          <a:noFill/>
          <a:ln w="9525" cap="sq">
            <a:noFill/>
            <a:miter lim="800000"/>
          </a:ln>
          <a:effectLst/>
        </p:spPr>
        <p:txBody>
          <a:bodyPr>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2. </a:t>
            </a:r>
            <a:r>
              <a:rPr lang="zh-CN" altLang="en-US" sz="2800" b="1">
                <a:solidFill>
                  <a:srgbClr val="006600"/>
                </a:solidFill>
                <a:effectLst>
                  <a:outerShdw blurRad="38100" dist="38100" dir="2700000" algn="tl">
                    <a:srgbClr val="C0C0C0"/>
                  </a:outerShdw>
                </a:effectLst>
                <a:latin typeface="" pitchFamily="18" charset="0"/>
                <a:ea typeface="+mn-ea"/>
              </a:rPr>
              <a:t>逻辑式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55651" name="Rectangle 3"/>
          <p:cNvSpPr>
            <a:spLocks noChangeArrowheads="1"/>
          </p:cNvSpPr>
          <p:nvPr/>
        </p:nvSpPr>
        <p:spPr bwMode="auto">
          <a:xfrm>
            <a:off x="685800" y="2438400"/>
            <a:ext cx="4829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333300"/>
                </a:solidFill>
                <a:latin typeface="" pitchFamily="18" charset="0"/>
                <a:ea typeface="华文楷体" panose="02010600040101010101" pitchFamily="2" charset="-122"/>
              </a:rPr>
              <a:t>取 </a:t>
            </a:r>
            <a:r>
              <a:rPr lang="en-US" altLang="zh-CN" sz="2800" b="1" i="1">
                <a:solidFill>
                  <a:srgbClr val="333300"/>
                </a:solidFill>
                <a:latin typeface="" pitchFamily="18" charset="0"/>
                <a:ea typeface="华文楷体" panose="02010600040101010101" pitchFamily="2" charset="-122"/>
              </a:rPr>
              <a:t>Y</a:t>
            </a:r>
            <a:r>
              <a:rPr lang="en-US" altLang="zh-CN" sz="2800" b="1">
                <a:solidFill>
                  <a:srgbClr val="333300"/>
                </a:solidFill>
                <a:latin typeface="" pitchFamily="18" charset="0"/>
                <a:ea typeface="华文楷体" panose="02010600040101010101" pitchFamily="2" charset="-122"/>
              </a:rPr>
              <a:t>=“1”( </a:t>
            </a:r>
            <a:r>
              <a:rPr lang="zh-CN" altLang="en-US" sz="2800" b="1">
                <a:solidFill>
                  <a:srgbClr val="333300"/>
                </a:solidFill>
                <a:latin typeface="" pitchFamily="18" charset="0"/>
                <a:ea typeface="华文楷体" panose="02010600040101010101" pitchFamily="2" charset="-122"/>
              </a:rPr>
              <a:t>或</a:t>
            </a:r>
            <a:r>
              <a:rPr lang="en-US" altLang="zh-CN" sz="2800" b="1" i="1">
                <a:solidFill>
                  <a:srgbClr val="333300"/>
                </a:solidFill>
                <a:latin typeface="" pitchFamily="18" charset="0"/>
                <a:ea typeface="华文楷体" panose="02010600040101010101" pitchFamily="2" charset="-122"/>
              </a:rPr>
              <a:t>Y</a:t>
            </a:r>
            <a:r>
              <a:rPr lang="en-US" altLang="zh-CN" sz="2800" b="1">
                <a:solidFill>
                  <a:srgbClr val="333300"/>
                </a:solidFill>
                <a:latin typeface="" pitchFamily="18" charset="0"/>
                <a:ea typeface="华文楷体" panose="02010600040101010101" pitchFamily="2" charset="-122"/>
              </a:rPr>
              <a:t>=“0” ) </a:t>
            </a:r>
            <a:r>
              <a:rPr lang="zh-CN" altLang="en-US" sz="2800" b="1">
                <a:solidFill>
                  <a:srgbClr val="333300"/>
                </a:solidFill>
                <a:latin typeface="" pitchFamily="18" charset="0"/>
                <a:ea typeface="华文楷体" panose="02010600040101010101" pitchFamily="2" charset="-122"/>
              </a:rPr>
              <a:t>列逻辑式</a:t>
            </a:r>
            <a:endParaRPr lang="zh-CN" altLang="en-US" sz="2800" b="1">
              <a:solidFill>
                <a:schemeClr val="bg1"/>
              </a:solidFill>
              <a:latin typeface="" pitchFamily="18" charset="0"/>
              <a:ea typeface="华文楷体" panose="02010600040101010101" pitchFamily="2" charset="-122"/>
            </a:endParaRPr>
          </a:p>
        </p:txBody>
      </p:sp>
      <p:grpSp>
        <p:nvGrpSpPr>
          <p:cNvPr id="2" name="Group 4"/>
          <p:cNvGrpSpPr/>
          <p:nvPr/>
        </p:nvGrpSpPr>
        <p:grpSpPr bwMode="auto">
          <a:xfrm>
            <a:off x="838200" y="2895600"/>
            <a:ext cx="2144713" cy="519113"/>
            <a:chOff x="528" y="1950"/>
            <a:chExt cx="1351" cy="327"/>
          </a:xfrm>
        </p:grpSpPr>
        <p:sp>
          <p:nvSpPr>
            <p:cNvPr id="58398" name="Rectangle 5"/>
            <p:cNvSpPr>
              <a:spLocks noChangeArrowheads="1"/>
            </p:cNvSpPr>
            <p:nvPr/>
          </p:nvSpPr>
          <p:spPr bwMode="auto">
            <a:xfrm>
              <a:off x="768" y="1950"/>
              <a:ext cx="11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333300"/>
                  </a:solidFill>
                  <a:latin typeface="" pitchFamily="18" charset="0"/>
                  <a:ea typeface="华文楷体" panose="02010600040101010101" pitchFamily="2" charset="-122"/>
                </a:rPr>
                <a:t>取 </a:t>
              </a:r>
              <a:r>
                <a:rPr lang="en-US" altLang="zh-CN" sz="2800" b="1" i="1">
                  <a:solidFill>
                    <a:srgbClr val="333300"/>
                  </a:solidFill>
                  <a:latin typeface="" pitchFamily="18" charset="0"/>
                  <a:ea typeface="华文楷体" panose="02010600040101010101" pitchFamily="2" charset="-122"/>
                </a:rPr>
                <a:t>Y</a:t>
              </a:r>
              <a:r>
                <a:rPr lang="en-US" altLang="zh-CN" sz="2800" b="1">
                  <a:solidFill>
                    <a:srgbClr val="333300"/>
                  </a:solidFill>
                  <a:latin typeface="" pitchFamily="18" charset="0"/>
                  <a:ea typeface="华文楷体" panose="02010600040101010101" pitchFamily="2" charset="-122"/>
                </a:rPr>
                <a:t> = “1”</a:t>
              </a:r>
              <a:endParaRPr lang="en-US" altLang="zh-CN" sz="2800" b="1">
                <a:solidFill>
                  <a:srgbClr val="333300"/>
                </a:solidFill>
                <a:latin typeface="" pitchFamily="18" charset="0"/>
                <a:ea typeface="华文楷体" panose="02010600040101010101" pitchFamily="2" charset="-122"/>
              </a:endParaRPr>
            </a:p>
          </p:txBody>
        </p:sp>
        <p:sp>
          <p:nvSpPr>
            <p:cNvPr id="155654" name="AutoShape 6"/>
            <p:cNvSpPr>
              <a:spLocks noChangeArrowheads="1"/>
            </p:cNvSpPr>
            <p:nvPr/>
          </p:nvSpPr>
          <p:spPr bwMode="auto">
            <a:xfrm>
              <a:off x="528" y="1968"/>
              <a:ext cx="240" cy="288"/>
            </a:xfrm>
            <a:prstGeom prst="star5">
              <a:avLst/>
            </a:prstGeom>
            <a:solidFill>
              <a:srgbClr val="FF3300"/>
            </a:solidFill>
            <a:ln w="9525">
              <a:solidFill>
                <a:srgbClr val="FF3300"/>
              </a:solid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sp>
        <p:nvSpPr>
          <p:cNvPr id="155655" name="Rectangle 7"/>
          <p:cNvSpPr>
            <a:spLocks noChangeArrowheads="1"/>
          </p:cNvSpPr>
          <p:nvPr/>
        </p:nvSpPr>
        <p:spPr bwMode="auto">
          <a:xfrm>
            <a:off x="685800" y="838200"/>
            <a:ext cx="7924800" cy="1031875"/>
          </a:xfrm>
          <a:prstGeom prst="rect">
            <a:avLst/>
          </a:prstGeom>
          <a:noFill/>
          <a:ln w="9525" cap="sq">
            <a:noFill/>
            <a:miter lim="800000"/>
          </a:ln>
          <a:effectLst/>
        </p:spPr>
        <p:txBody>
          <a:bodyPr>
            <a:spAutoFit/>
          </a:bodyPr>
          <a:lstStyle/>
          <a:p>
            <a:pPr fontAlgn="auto">
              <a:lnSpc>
                <a:spcPct val="110000"/>
              </a:lnSpc>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用</a:t>
            </a:r>
            <a:r>
              <a:rPr lang="zh-CN" altLang="en-US" sz="2800" b="1">
                <a:solidFill>
                  <a:srgbClr val="CC0000"/>
                </a:solidFill>
                <a:effectLst>
                  <a:outerShdw blurRad="38100" dist="38100" dir="2700000" algn="tl">
                    <a:srgbClr val="C0C0C0"/>
                  </a:outerShdw>
                </a:effectLst>
                <a:latin typeface="" pitchFamily="18" charset="0"/>
                <a:ea typeface="+mn-ea"/>
              </a:rPr>
              <a:t>“与”“或”“非”</a:t>
            </a:r>
            <a:r>
              <a:rPr lang="zh-CN" altLang="en-US" sz="2800" b="1">
                <a:effectLst>
                  <a:outerShdw blurRad="38100" dist="38100" dir="2700000" algn="tl">
                    <a:srgbClr val="C0C0C0"/>
                  </a:outerShdw>
                </a:effectLst>
                <a:latin typeface="" pitchFamily="18" charset="0"/>
                <a:ea typeface="+mn-ea"/>
              </a:rPr>
              <a:t>等运算来表达逻辑函数的表达式。</a:t>
            </a:r>
            <a:endParaRPr lang="zh-CN" altLang="en-US" sz="2800" b="1">
              <a:effectLst>
                <a:outerShdw blurRad="38100" dist="38100" dir="2700000" algn="tl">
                  <a:srgbClr val="C0C0C0"/>
                </a:outerShdw>
              </a:effectLst>
              <a:latin typeface="" pitchFamily="18" charset="0"/>
              <a:ea typeface="+mn-ea"/>
            </a:endParaRPr>
          </a:p>
        </p:txBody>
      </p:sp>
      <p:sp>
        <p:nvSpPr>
          <p:cNvPr id="155656" name="Rectangle 8"/>
          <p:cNvSpPr>
            <a:spLocks noChangeArrowheads="1"/>
          </p:cNvSpPr>
          <p:nvPr/>
        </p:nvSpPr>
        <p:spPr bwMode="auto">
          <a:xfrm>
            <a:off x="538163" y="1828800"/>
            <a:ext cx="4529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a:solidFill>
                  <a:srgbClr val="006600"/>
                </a:solidFill>
                <a:latin typeface="" pitchFamily="18" charset="0"/>
                <a:ea typeface="华文楷体" panose="02010600040101010101" pitchFamily="2" charset="-122"/>
              </a:rPr>
              <a:t>(1)</a:t>
            </a:r>
            <a:r>
              <a:rPr lang="zh-CN" altLang="en-US" sz="2800" b="1">
                <a:solidFill>
                  <a:srgbClr val="006600"/>
                </a:solidFill>
                <a:latin typeface="" pitchFamily="18" charset="0"/>
                <a:ea typeface="华文楷体" panose="02010600040101010101" pitchFamily="2" charset="-122"/>
              </a:rPr>
              <a:t>由逻辑状态表写出逻辑式</a:t>
            </a:r>
            <a:endParaRPr lang="zh-CN" altLang="en-US" sz="2800" b="1">
              <a:solidFill>
                <a:srgbClr val="006600"/>
              </a:solidFill>
              <a:latin typeface="" pitchFamily="18" charset="0"/>
              <a:ea typeface="华文楷体" panose="02010600040101010101" pitchFamily="2" charset="-122"/>
            </a:endParaRPr>
          </a:p>
        </p:txBody>
      </p:sp>
      <p:grpSp>
        <p:nvGrpSpPr>
          <p:cNvPr id="3" name="Group 9"/>
          <p:cNvGrpSpPr/>
          <p:nvPr/>
        </p:nvGrpSpPr>
        <p:grpSpPr bwMode="auto">
          <a:xfrm>
            <a:off x="609600" y="4343400"/>
            <a:ext cx="4953000" cy="1971675"/>
            <a:chOff x="384" y="2640"/>
            <a:chExt cx="3120" cy="1242"/>
          </a:xfrm>
        </p:grpSpPr>
        <p:sp>
          <p:nvSpPr>
            <p:cNvPr id="155658" name="Rectangle 10"/>
            <p:cNvSpPr>
              <a:spLocks noChangeArrowheads="1"/>
            </p:cNvSpPr>
            <p:nvPr/>
          </p:nvSpPr>
          <p:spPr bwMode="auto">
            <a:xfrm>
              <a:off x="384" y="2640"/>
              <a:ext cx="3120" cy="1242"/>
            </a:xfrm>
            <a:prstGeom prst="rect">
              <a:avLst/>
            </a:prstGeom>
            <a:noFill/>
            <a:ln w="38100" cap="sq">
              <a:noFill/>
              <a:miter lim="800000"/>
            </a:ln>
            <a:effectLst/>
          </p:spPr>
          <p:txBody>
            <a:bodyPr anchor="ctr">
              <a:spAutoFit/>
            </a:bodyPr>
            <a:lstStyle/>
            <a:p>
              <a:pPr fontAlgn="auto">
                <a:lnSpc>
                  <a:spcPct val="110000"/>
                </a:lnSpc>
                <a:spcBef>
                  <a:spcPct val="10000"/>
                </a:spcBef>
                <a:spcAft>
                  <a:spcPts val="0"/>
                </a:spcAft>
                <a:defRPr/>
              </a:pPr>
              <a:r>
                <a:rPr lang="zh-CN" altLang="en-US" sz="2800" b="1">
                  <a:latin typeface="" pitchFamily="18" charset="0"/>
                  <a:ea typeface="+mn-ea"/>
                </a:rPr>
                <a:t>对应于</a:t>
              </a:r>
              <a:r>
                <a:rPr lang="en-US" altLang="zh-CN" sz="2800" b="1" i="1">
                  <a:solidFill>
                    <a:srgbClr val="CC0000"/>
                  </a:solidFill>
                  <a:latin typeface="" pitchFamily="18" charset="0"/>
                  <a:ea typeface="+mn-ea"/>
                </a:rPr>
                <a:t>Y</a:t>
              </a:r>
              <a:r>
                <a:rPr lang="en-US" altLang="zh-CN" sz="2800" b="1">
                  <a:solidFill>
                    <a:srgbClr val="CC0000"/>
                  </a:solidFill>
                  <a:latin typeface="" pitchFamily="18" charset="0"/>
                  <a:ea typeface="+mn-ea"/>
                </a:rPr>
                <a:t>=1</a:t>
              </a:r>
              <a:r>
                <a:rPr lang="zh-CN" altLang="en-US" sz="2800" b="1">
                  <a:solidFill>
                    <a:srgbClr val="CC0000"/>
                  </a:solidFill>
                  <a:latin typeface="" pitchFamily="18" charset="0"/>
                  <a:ea typeface="+mn-ea"/>
                </a:rPr>
                <a:t>，</a:t>
              </a:r>
              <a:r>
                <a:rPr lang="zh-CN" altLang="en-US" sz="2800" b="1">
                  <a:solidFill>
                    <a:srgbClr val="006600"/>
                  </a:solidFill>
                  <a:effectLst>
                    <a:outerShdw blurRad="38100" dist="38100" dir="2700000" algn="tl">
                      <a:srgbClr val="C0C0C0"/>
                    </a:outerShdw>
                  </a:effectLst>
                  <a:latin typeface="" pitchFamily="18" charset="0"/>
                  <a:ea typeface="+mn-ea"/>
                </a:rPr>
                <a:t>若输入变量为</a:t>
              </a:r>
              <a:r>
                <a:rPr lang="zh-CN" altLang="en-US" sz="2800" b="1">
                  <a:solidFill>
                    <a:srgbClr val="FF3300"/>
                  </a:solidFill>
                  <a:effectLst>
                    <a:outerShdw blurRad="38100" dist="38100" dir="2700000" algn="tl">
                      <a:srgbClr val="C0C0C0"/>
                    </a:outerShdw>
                  </a:effectLst>
                  <a:latin typeface="" pitchFamily="18" charset="0"/>
                  <a:ea typeface="+mn-ea"/>
                </a:rPr>
                <a:t>“</a:t>
              </a:r>
              <a:r>
                <a:rPr lang="en-US" altLang="zh-CN" sz="2800" b="1">
                  <a:solidFill>
                    <a:srgbClr val="FF3300"/>
                  </a:solidFill>
                  <a:effectLst>
                    <a:outerShdw blurRad="38100" dist="38100" dir="2700000" algn="tl">
                      <a:srgbClr val="C0C0C0"/>
                    </a:outerShdw>
                  </a:effectLst>
                  <a:latin typeface="" pitchFamily="18" charset="0"/>
                  <a:ea typeface="+mn-ea"/>
                </a:rPr>
                <a:t>1”</a:t>
              </a:r>
              <a:r>
                <a:rPr lang="zh-CN" altLang="en-US" sz="2800" b="1">
                  <a:solidFill>
                    <a:srgbClr val="006600"/>
                  </a:solidFill>
                  <a:effectLst>
                    <a:outerShdw blurRad="38100" dist="38100" dir="2700000" algn="tl">
                      <a:srgbClr val="C0C0C0"/>
                    </a:outerShdw>
                  </a:effectLst>
                  <a:latin typeface="" pitchFamily="18" charset="0"/>
                  <a:ea typeface="+mn-ea"/>
                </a:rPr>
                <a:t>，则取输入变量本身</a:t>
              </a:r>
              <a:r>
                <a:rPr lang="en-US" altLang="zh-CN" sz="2800" b="1">
                  <a:solidFill>
                    <a:srgbClr val="006600"/>
                  </a:solidFill>
                  <a:effectLst>
                    <a:outerShdw blurRad="38100" dist="38100" dir="2700000" algn="tl">
                      <a:srgbClr val="C0C0C0"/>
                    </a:outerShdw>
                  </a:effectLst>
                  <a:latin typeface="" pitchFamily="18" charset="0"/>
                  <a:ea typeface="+mn-ea"/>
                </a:rPr>
                <a:t>(</a:t>
              </a:r>
              <a:r>
                <a:rPr lang="zh-CN" altLang="en-US" sz="2800" b="1">
                  <a:solidFill>
                    <a:srgbClr val="006600"/>
                  </a:solidFill>
                  <a:effectLst>
                    <a:outerShdw blurRad="38100" dist="38100" dir="2700000" algn="tl">
                      <a:srgbClr val="C0C0C0"/>
                    </a:outerShdw>
                  </a:effectLst>
                  <a:latin typeface="" pitchFamily="18" charset="0"/>
                  <a:ea typeface="+mn-ea"/>
                </a:rPr>
                <a:t>如 </a:t>
              </a:r>
              <a:r>
                <a:rPr lang="en-US" altLang="zh-CN" sz="2800" b="1" i="1">
                  <a:solidFill>
                    <a:srgbClr val="006600"/>
                  </a:solidFill>
                  <a:effectLst>
                    <a:outerShdw blurRad="38100" dist="38100" dir="2700000" algn="tl">
                      <a:srgbClr val="C0C0C0"/>
                    </a:outerShdw>
                  </a:effectLst>
                  <a:latin typeface="" pitchFamily="18" charset="0"/>
                  <a:ea typeface="+mn-ea"/>
                </a:rPr>
                <a:t>A </a:t>
              </a:r>
              <a:r>
                <a:rPr lang="en-US" altLang="zh-CN" sz="2800" b="1">
                  <a:solidFill>
                    <a:srgbClr val="006600"/>
                  </a:solidFill>
                  <a:effectLst>
                    <a:outerShdw blurRad="38100" dist="38100" dir="2700000" algn="tl">
                      <a:srgbClr val="C0C0C0"/>
                    </a:outerShdw>
                  </a:effectLst>
                  <a:latin typeface="" pitchFamily="18" charset="0"/>
                  <a:ea typeface="+mn-ea"/>
                </a:rPr>
                <a:t>)</a:t>
              </a:r>
              <a:r>
                <a:rPr lang="zh-CN" altLang="en-US" sz="2800" b="1">
                  <a:solidFill>
                    <a:srgbClr val="006600"/>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若输入变量为</a:t>
              </a:r>
              <a:r>
                <a:rPr lang="zh-CN" altLang="en-US" sz="2800" b="1">
                  <a:solidFill>
                    <a:srgbClr val="FF3300"/>
                  </a:solidFill>
                  <a:effectLst>
                    <a:outerShdw blurRad="38100" dist="38100" dir="2700000" algn="tl">
                      <a:srgbClr val="C0C0C0"/>
                    </a:outerShdw>
                  </a:effectLst>
                  <a:latin typeface="" pitchFamily="18" charset="0"/>
                  <a:ea typeface="+mn-ea"/>
                </a:rPr>
                <a:t>“</a:t>
              </a:r>
              <a:r>
                <a:rPr lang="en-US" altLang="zh-CN" sz="2800" b="1">
                  <a:solidFill>
                    <a:srgbClr val="FF3300"/>
                  </a:solidFill>
                  <a:effectLst>
                    <a:outerShdw blurRad="38100" dist="38100" dir="2700000" algn="tl">
                      <a:srgbClr val="C0C0C0"/>
                    </a:outerShdw>
                  </a:effectLst>
                  <a:latin typeface="" pitchFamily="18" charset="0"/>
                  <a:ea typeface="+mn-ea"/>
                </a:rPr>
                <a:t>0”</a:t>
              </a:r>
              <a:r>
                <a:rPr lang="zh-CN" altLang="en-US" sz="2800" b="1">
                  <a:solidFill>
                    <a:srgbClr val="000099"/>
                  </a:solidFill>
                  <a:effectLst>
                    <a:outerShdw blurRad="38100" dist="38100" dir="2700000" algn="tl">
                      <a:srgbClr val="C0C0C0"/>
                    </a:outerShdw>
                  </a:effectLst>
                  <a:latin typeface="" pitchFamily="18" charset="0"/>
                  <a:ea typeface="+mn-ea"/>
                </a:rPr>
                <a:t>则取其反变量</a:t>
              </a:r>
              <a:r>
                <a:rPr lang="en-US" altLang="zh-CN" sz="2800" b="1">
                  <a:solidFill>
                    <a:srgbClr val="000099"/>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如 </a:t>
              </a:r>
              <a:r>
                <a:rPr lang="en-US" altLang="zh-CN" sz="2800" b="1" i="1">
                  <a:solidFill>
                    <a:srgbClr val="000099"/>
                  </a:solidFill>
                  <a:effectLst>
                    <a:outerShdw blurRad="38100" dist="38100" dir="2700000" algn="tl">
                      <a:srgbClr val="C0C0C0"/>
                    </a:outerShdw>
                  </a:effectLst>
                  <a:latin typeface="" pitchFamily="18" charset="0"/>
                  <a:ea typeface="+mn-ea"/>
                </a:rPr>
                <a:t>A</a:t>
              </a:r>
              <a:r>
                <a:rPr lang="en-US" altLang="zh-CN" sz="2800" b="1">
                  <a:solidFill>
                    <a:srgbClr val="000099"/>
                  </a:solidFill>
                  <a:effectLst>
                    <a:outerShdw blurRad="38100" dist="38100" dir="2700000" algn="tl">
                      <a:srgbClr val="C0C0C0"/>
                    </a:outerShdw>
                  </a:effectLst>
                  <a:latin typeface="" pitchFamily="18" charset="0"/>
                  <a:ea typeface="+mn-ea"/>
                </a:rPr>
                <a:t> )</a:t>
              </a:r>
              <a:r>
                <a:rPr lang="zh-CN" altLang="en-US" sz="2800" b="1">
                  <a:solidFill>
                    <a:srgbClr val="000099"/>
                  </a:solidFill>
                  <a:effectLst>
                    <a:outerShdw blurRad="38100" dist="38100" dir="2700000" algn="tl">
                      <a:srgbClr val="C0C0C0"/>
                    </a:outerShdw>
                  </a:effectLst>
                  <a:latin typeface="" pitchFamily="18" charset="0"/>
                  <a:ea typeface="+mn-ea"/>
                </a:rPr>
                <a:t>。</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58397" name="Line 11"/>
            <p:cNvSpPr>
              <a:spLocks noChangeShapeType="1"/>
            </p:cNvSpPr>
            <p:nvPr/>
          </p:nvSpPr>
          <p:spPr bwMode="auto">
            <a:xfrm>
              <a:off x="1033" y="3648"/>
              <a:ext cx="144"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5660" name="Line 12"/>
          <p:cNvSpPr>
            <a:spLocks noChangeShapeType="1"/>
          </p:cNvSpPr>
          <p:nvPr/>
        </p:nvSpPr>
        <p:spPr bwMode="auto">
          <a:xfrm>
            <a:off x="5791200" y="3124200"/>
            <a:ext cx="137160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13"/>
          <p:cNvGrpSpPr/>
          <p:nvPr/>
        </p:nvGrpSpPr>
        <p:grpSpPr bwMode="auto">
          <a:xfrm>
            <a:off x="1600200" y="3429000"/>
            <a:ext cx="3429000" cy="946150"/>
            <a:chOff x="1008" y="2160"/>
            <a:chExt cx="2160" cy="596"/>
          </a:xfrm>
        </p:grpSpPr>
        <p:sp>
          <p:nvSpPr>
            <p:cNvPr id="58394" name="AutoShape 14"/>
            <p:cNvSpPr>
              <a:spLocks noChangeArrowheads="1"/>
            </p:cNvSpPr>
            <p:nvPr/>
          </p:nvSpPr>
          <p:spPr bwMode="auto">
            <a:xfrm>
              <a:off x="1008" y="2160"/>
              <a:ext cx="2112" cy="576"/>
            </a:xfrm>
            <a:prstGeom prst="wedgeRoundRectCallout">
              <a:avLst>
                <a:gd name="adj1" fmla="val 75333"/>
                <a:gd name="adj2" fmla="val -81426"/>
                <a:gd name="adj3" fmla="val 16667"/>
              </a:avLst>
            </a:prstGeom>
            <a:solidFill>
              <a:srgbClr val="FFFFCC"/>
            </a:solidFill>
            <a:ln w="28575">
              <a:solidFill>
                <a:srgbClr val="FF3300"/>
              </a:solidFill>
              <a:miter lim="800000"/>
            </a:ln>
          </p:spPr>
          <p:txBody>
            <a:bodyPr wrap="none" anchor="ctr"/>
            <a:lstStyle/>
            <a:p>
              <a:pPr algn="ctr">
                <a:lnSpc>
                  <a:spcPct val="110000"/>
                </a:lnSpc>
                <a:spcBef>
                  <a:spcPct val="10000"/>
                </a:spcBef>
              </a:pPr>
              <a:endParaRPr lang="zh-CN" altLang="zh-CN" sz="2800" b="1">
                <a:latin typeface="" pitchFamily="18" charset="0"/>
                <a:ea typeface="华文楷体" panose="02010600040101010101" pitchFamily="2" charset="-122"/>
              </a:endParaRPr>
            </a:p>
          </p:txBody>
        </p:sp>
        <p:sp>
          <p:nvSpPr>
            <p:cNvPr id="58395" name="Rectangle 15"/>
            <p:cNvSpPr>
              <a:spLocks noChangeArrowheads="1"/>
            </p:cNvSpPr>
            <p:nvPr/>
          </p:nvSpPr>
          <p:spPr bwMode="auto">
            <a:xfrm>
              <a:off x="1008" y="2160"/>
              <a:ext cx="21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r>
                <a:rPr lang="zh-CN" altLang="en-US" sz="2800" b="1">
                  <a:solidFill>
                    <a:srgbClr val="FF3300"/>
                  </a:solidFill>
                  <a:latin typeface="" pitchFamily="18" charset="0"/>
                  <a:ea typeface="华文楷体" panose="02010600040101010101" pitchFamily="2" charset="-122"/>
                </a:rPr>
                <a:t>一种组合中，输入变量之间是“与”关系，</a:t>
              </a:r>
              <a:endParaRPr lang="zh-CN" altLang="en-US" sz="2800" b="1">
                <a:latin typeface="" pitchFamily="18" charset="0"/>
                <a:ea typeface="华文楷体" panose="02010600040101010101" pitchFamily="2" charset="-122"/>
              </a:endParaRPr>
            </a:p>
          </p:txBody>
        </p:sp>
      </p:grpSp>
      <p:grpSp>
        <p:nvGrpSpPr>
          <p:cNvPr id="5" name="Group 16"/>
          <p:cNvGrpSpPr/>
          <p:nvPr/>
        </p:nvGrpSpPr>
        <p:grpSpPr bwMode="auto">
          <a:xfrm>
            <a:off x="5105399" y="1752600"/>
            <a:ext cx="3124200" cy="3690938"/>
            <a:chOff x="3024" y="1104"/>
            <a:chExt cx="1968" cy="2325"/>
          </a:xfrm>
        </p:grpSpPr>
        <p:grpSp>
          <p:nvGrpSpPr>
            <p:cNvPr id="58379" name="Group 17"/>
            <p:cNvGrpSpPr/>
            <p:nvPr/>
          </p:nvGrpSpPr>
          <p:grpSpPr bwMode="auto">
            <a:xfrm>
              <a:off x="3024" y="1104"/>
              <a:ext cx="1968" cy="2325"/>
              <a:chOff x="3024" y="1104"/>
              <a:chExt cx="1968" cy="2325"/>
            </a:xfrm>
          </p:grpSpPr>
          <p:sp>
            <p:nvSpPr>
              <p:cNvPr id="58381" name="Rectangle 18"/>
              <p:cNvSpPr>
                <a:spLocks noChangeArrowheads="1"/>
              </p:cNvSpPr>
              <p:nvPr/>
            </p:nvSpPr>
            <p:spPr bwMode="auto">
              <a:xfrm>
                <a:off x="3024" y="1422"/>
                <a:ext cx="18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dirty="0">
                    <a:solidFill>
                      <a:schemeClr val="bg1"/>
                    </a:solidFill>
                    <a:latin typeface="" pitchFamily="18" charset="0"/>
                    <a:ea typeface="华文楷体" panose="02010600040101010101" pitchFamily="2" charset="-122"/>
                  </a:rPr>
                  <a:t>     </a:t>
                </a:r>
                <a:r>
                  <a:rPr lang="en-US" altLang="zh-CN" sz="2800" b="1" dirty="0" smtClean="0">
                    <a:solidFill>
                      <a:schemeClr val="bg1"/>
                    </a:solidFill>
                    <a:latin typeface="" pitchFamily="18" charset="0"/>
                    <a:ea typeface="华文楷体" panose="02010600040101010101" pitchFamily="2" charset="-122"/>
                  </a:rPr>
                  <a:t> </a:t>
                </a:r>
                <a:r>
                  <a:rPr lang="en-US" altLang="zh-CN" sz="2800" b="1" dirty="0" smtClean="0">
                    <a:solidFill>
                      <a:srgbClr val="333300"/>
                    </a:solidFill>
                    <a:latin typeface="" pitchFamily="18" charset="0"/>
                    <a:ea typeface="华文楷体" panose="02010600040101010101" pitchFamily="2" charset="-122"/>
                  </a:rPr>
                  <a:t>0     0    </a:t>
                </a:r>
                <a:r>
                  <a:rPr lang="en-US" altLang="zh-CN" sz="2800" b="1" dirty="0">
                    <a:solidFill>
                      <a:srgbClr val="333300"/>
                    </a:solidFill>
                    <a:latin typeface="" pitchFamily="18" charset="0"/>
                    <a:ea typeface="华文楷体" panose="02010600040101010101" pitchFamily="2" charset="-122"/>
                  </a:rPr>
                  <a:t>0        </a:t>
                </a:r>
                <a:r>
                  <a:rPr lang="en-US" altLang="zh-CN" sz="2800" b="1" dirty="0">
                    <a:latin typeface="" pitchFamily="18" charset="0"/>
                    <a:ea typeface="华文楷体" panose="02010600040101010101" pitchFamily="2" charset="-122"/>
                  </a:rPr>
                  <a:t>0</a:t>
                </a:r>
                <a:endParaRPr lang="en-US" altLang="zh-CN" sz="2800" b="1" dirty="0">
                  <a:latin typeface="" pitchFamily="18" charset="0"/>
                  <a:ea typeface="华文楷体" panose="02010600040101010101" pitchFamily="2" charset="-122"/>
                </a:endParaRPr>
              </a:p>
            </p:txBody>
          </p:sp>
          <p:grpSp>
            <p:nvGrpSpPr>
              <p:cNvPr id="58382" name="Group 19"/>
              <p:cNvGrpSpPr/>
              <p:nvPr/>
            </p:nvGrpSpPr>
            <p:grpSpPr bwMode="auto">
              <a:xfrm>
                <a:off x="3216" y="1104"/>
                <a:ext cx="1776" cy="2325"/>
                <a:chOff x="3216" y="1104"/>
                <a:chExt cx="1776" cy="2325"/>
              </a:xfrm>
            </p:grpSpPr>
            <p:sp>
              <p:nvSpPr>
                <p:cNvPr id="58383" name="Line 20"/>
                <p:cNvSpPr>
                  <a:spLocks noChangeShapeType="1"/>
                </p:cNvSpPr>
                <p:nvPr/>
              </p:nvSpPr>
              <p:spPr bwMode="auto">
                <a:xfrm>
                  <a:off x="3360" y="1104"/>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8384" name="Line 21"/>
                <p:cNvSpPr>
                  <a:spLocks noChangeShapeType="1"/>
                </p:cNvSpPr>
                <p:nvPr/>
              </p:nvSpPr>
              <p:spPr bwMode="auto">
                <a:xfrm>
                  <a:off x="3360" y="1392"/>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8385" name="Line 22"/>
                <p:cNvSpPr>
                  <a:spLocks noChangeShapeType="1"/>
                </p:cNvSpPr>
                <p:nvPr/>
              </p:nvSpPr>
              <p:spPr bwMode="auto">
                <a:xfrm flipH="1">
                  <a:off x="4512" y="1104"/>
                  <a:ext cx="0" cy="225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5671" name="Rectangle 23"/>
                <p:cNvSpPr>
                  <a:spLocks noChangeArrowheads="1"/>
                </p:cNvSpPr>
                <p:nvPr/>
              </p:nvSpPr>
              <p:spPr bwMode="auto">
                <a:xfrm>
                  <a:off x="3216" y="1104"/>
                  <a:ext cx="1708" cy="327"/>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   </a:t>
                  </a:r>
                  <a:r>
                    <a:rPr lang="en-US" altLang="zh-CN" sz="2800" b="1" i="1">
                      <a:effectLst>
                        <a:outerShdw blurRad="38100" dist="38100" dir="2700000" algn="tl">
                          <a:srgbClr val="C0C0C0"/>
                        </a:outerShdw>
                      </a:effectLst>
                      <a:latin typeface="" pitchFamily="18" charset="0"/>
                      <a:ea typeface="+mn-ea"/>
                    </a:rPr>
                    <a:t>A</a:t>
                  </a:r>
                  <a:r>
                    <a:rPr lang="en-US" altLang="zh-CN" sz="2800" b="1" i="1">
                      <a:latin typeface="" pitchFamily="18" charset="0"/>
                      <a:ea typeface="+mn-ea"/>
                    </a:rPr>
                    <a:t> </a:t>
                  </a:r>
                  <a:r>
                    <a:rPr lang="en-US" altLang="zh-CN" sz="2800" b="1">
                      <a:latin typeface="" pitchFamily="18" charset="0"/>
                      <a:ea typeface="+mn-ea"/>
                    </a:rPr>
                    <a:t>   </a:t>
                  </a:r>
                  <a:r>
                    <a:rPr lang="en-US" altLang="zh-CN" sz="2800" b="1" i="1">
                      <a:effectLst>
                        <a:outerShdw blurRad="38100" dist="38100" dir="2700000" algn="tl">
                          <a:srgbClr val="C0C0C0"/>
                        </a:outerShdw>
                      </a:effectLst>
                      <a:latin typeface="" pitchFamily="18" charset="0"/>
                      <a:ea typeface="+mn-ea"/>
                    </a:rPr>
                    <a:t>B</a:t>
                  </a:r>
                  <a:r>
                    <a:rPr lang="en-US" altLang="zh-CN" sz="2800" b="1">
                      <a:latin typeface="" pitchFamily="18" charset="0"/>
                      <a:ea typeface="+mn-ea"/>
                    </a:rPr>
                    <a:t>   </a:t>
                  </a:r>
                  <a:r>
                    <a:rPr lang="en-US" altLang="zh-CN" sz="2800" b="1" i="1">
                      <a:latin typeface="" pitchFamily="18" charset="0"/>
                      <a:ea typeface="+mn-ea"/>
                    </a:rPr>
                    <a:t>C</a:t>
                  </a:r>
                  <a:r>
                    <a:rPr lang="en-US" altLang="zh-CN" sz="2800" b="1">
                      <a:solidFill>
                        <a:srgbClr val="333300"/>
                      </a:solidFill>
                      <a:latin typeface="" pitchFamily="18" charset="0"/>
                      <a:ea typeface="+mn-ea"/>
                    </a:rPr>
                    <a:t>        </a:t>
                  </a:r>
                  <a:r>
                    <a:rPr lang="en-US" altLang="zh-CN" sz="2800" b="1" i="1">
                      <a:effectLst>
                        <a:outerShdw blurRad="38100" dist="38100" dir="2700000" algn="tl">
                          <a:srgbClr val="C0C0C0"/>
                        </a:outerShdw>
                      </a:effectLst>
                      <a:latin typeface="" pitchFamily="18" charset="0"/>
                      <a:ea typeface="+mn-ea"/>
                    </a:rPr>
                    <a:t>Y</a:t>
                  </a:r>
                  <a:endParaRPr lang="en-US" altLang="zh-CN" sz="2800" b="1" i="1">
                    <a:solidFill>
                      <a:srgbClr val="006600"/>
                    </a:solidFill>
                    <a:effectLst>
                      <a:outerShdw blurRad="38100" dist="38100" dir="2700000" algn="tl">
                        <a:srgbClr val="C0C0C0"/>
                      </a:outerShdw>
                    </a:effectLst>
                    <a:latin typeface="" pitchFamily="18" charset="0"/>
                    <a:ea typeface="+mn-ea"/>
                  </a:endParaRPr>
                </a:p>
              </p:txBody>
            </p:sp>
            <p:sp>
              <p:nvSpPr>
                <p:cNvPr id="58387" name="Rectangle 24"/>
                <p:cNvSpPr>
                  <a:spLocks noChangeArrowheads="1"/>
                </p:cNvSpPr>
                <p:nvPr/>
              </p:nvSpPr>
              <p:spPr bwMode="auto">
                <a:xfrm>
                  <a:off x="3360" y="166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0     0    1        </a:t>
                  </a: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58388" name="Rectangle 25"/>
                <p:cNvSpPr>
                  <a:spLocks noChangeArrowheads="1"/>
                </p:cNvSpPr>
                <p:nvPr/>
              </p:nvSpPr>
              <p:spPr bwMode="auto">
                <a:xfrm>
                  <a:off x="3360" y="190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0     1    0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FF00"/>
                    </a:solidFill>
                    <a:latin typeface="" pitchFamily="18" charset="0"/>
                    <a:ea typeface="华文楷体" panose="02010600040101010101" pitchFamily="2" charset="-122"/>
                  </a:endParaRPr>
                </a:p>
              </p:txBody>
            </p:sp>
            <p:sp>
              <p:nvSpPr>
                <p:cNvPr id="58389" name="Rectangle 26"/>
                <p:cNvSpPr>
                  <a:spLocks noChangeArrowheads="1"/>
                </p:cNvSpPr>
                <p:nvPr/>
              </p:nvSpPr>
              <p:spPr bwMode="auto">
                <a:xfrm>
                  <a:off x="3360" y="214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0     1    1        </a:t>
                  </a:r>
                  <a:r>
                    <a:rPr lang="en-US" altLang="zh-CN" sz="2800" b="1">
                      <a:latin typeface="" pitchFamily="18" charset="0"/>
                      <a:ea typeface="华文楷体" panose="02010600040101010101" pitchFamily="2" charset="-122"/>
                    </a:rPr>
                    <a:t>0</a:t>
                  </a:r>
                  <a:endParaRPr lang="en-US" altLang="zh-CN" sz="2800" b="1">
                    <a:solidFill>
                      <a:srgbClr val="006600"/>
                    </a:solidFill>
                    <a:latin typeface="" pitchFamily="18" charset="0"/>
                    <a:ea typeface="华文楷体" panose="02010600040101010101" pitchFamily="2" charset="-122"/>
                  </a:endParaRPr>
                </a:p>
              </p:txBody>
            </p:sp>
            <p:sp>
              <p:nvSpPr>
                <p:cNvPr id="58390" name="Rectangle 27"/>
                <p:cNvSpPr>
                  <a:spLocks noChangeArrowheads="1"/>
                </p:cNvSpPr>
                <p:nvPr/>
              </p:nvSpPr>
              <p:spPr bwMode="auto">
                <a:xfrm>
                  <a:off x="3360" y="238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1     0    0        </a:t>
                  </a: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58391" name="Rectangle 28"/>
                <p:cNvSpPr>
                  <a:spLocks noChangeArrowheads="1"/>
                </p:cNvSpPr>
                <p:nvPr/>
              </p:nvSpPr>
              <p:spPr bwMode="auto">
                <a:xfrm>
                  <a:off x="3360" y="262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1     0    1        </a:t>
                  </a:r>
                  <a:r>
                    <a:rPr lang="en-US" altLang="zh-CN" sz="2800" b="1">
                      <a:latin typeface="" pitchFamily="18" charset="0"/>
                      <a:ea typeface="华文楷体" panose="02010600040101010101" pitchFamily="2" charset="-122"/>
                    </a:rPr>
                    <a:t>0</a:t>
                  </a:r>
                  <a:endParaRPr lang="en-US" altLang="zh-CN" sz="2800" b="1">
                    <a:solidFill>
                      <a:srgbClr val="006600"/>
                    </a:solidFill>
                    <a:latin typeface="" pitchFamily="18" charset="0"/>
                    <a:ea typeface="华文楷体" panose="02010600040101010101" pitchFamily="2" charset="-122"/>
                  </a:endParaRPr>
                </a:p>
              </p:txBody>
            </p:sp>
            <p:sp>
              <p:nvSpPr>
                <p:cNvPr id="58392" name="Rectangle 29"/>
                <p:cNvSpPr>
                  <a:spLocks noChangeArrowheads="1"/>
                </p:cNvSpPr>
                <p:nvPr/>
              </p:nvSpPr>
              <p:spPr bwMode="auto">
                <a:xfrm>
                  <a:off x="3360" y="286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1     1    0        </a:t>
                  </a: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8393" name="Rectangle 30"/>
                <p:cNvSpPr>
                  <a:spLocks noChangeArrowheads="1"/>
                </p:cNvSpPr>
                <p:nvPr/>
              </p:nvSpPr>
              <p:spPr bwMode="auto">
                <a:xfrm>
                  <a:off x="3360" y="310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grpSp>
        </p:grpSp>
        <p:sp>
          <p:nvSpPr>
            <p:cNvPr id="58380" name="Line 31"/>
            <p:cNvSpPr>
              <a:spLocks noChangeShapeType="1"/>
            </p:cNvSpPr>
            <p:nvPr/>
          </p:nvSpPr>
          <p:spPr bwMode="auto">
            <a:xfrm>
              <a:off x="3384" y="3382"/>
              <a:ext cx="15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656"/>
                                        </p:tgtEl>
                                        <p:attrNameLst>
                                          <p:attrName>style.visibility</p:attrName>
                                        </p:attrNameLst>
                                      </p:cBhvr>
                                      <p:to>
                                        <p:strVal val="visible"/>
                                      </p:to>
                                    </p:set>
                                    <p:animEffect transition="in" filter="wipe(left)">
                                      <p:cBhvr>
                                        <p:cTn id="7" dur="500"/>
                                        <p:tgtEl>
                                          <p:spTgt spid="1556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5651"/>
                                        </p:tgtEl>
                                        <p:attrNameLst>
                                          <p:attrName>style.visibility</p:attrName>
                                        </p:attrNameLst>
                                      </p:cBhvr>
                                      <p:to>
                                        <p:strVal val="visible"/>
                                      </p:to>
                                    </p:set>
                                    <p:animEffect transition="in" filter="blinds(horizontal)">
                                      <p:cBhvr>
                                        <p:cTn id="12" dur="500"/>
                                        <p:tgtEl>
                                          <p:spTgt spid="1556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5660"/>
                                        </p:tgtEl>
                                        <p:attrNameLst>
                                          <p:attrName>style.visibility</p:attrName>
                                        </p:attrNameLst>
                                      </p:cBhvr>
                                      <p:to>
                                        <p:strVal val="visible"/>
                                      </p:to>
                                    </p:set>
                                    <p:animEffect transition="in" filter="wipe(left)">
                                      <p:cBhvr>
                                        <p:cTn id="27" dur="500"/>
                                        <p:tgtEl>
                                          <p:spTgt spid="15566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autoUpdateAnimBg="0"/>
      <p:bldP spid="155656" grpId="0" autoUpdateAnimBg="0"/>
      <p:bldP spid="15566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AutoShape 2"/>
          <p:cNvSpPr>
            <a:spLocks noChangeArrowheads="1"/>
          </p:cNvSpPr>
          <p:nvPr/>
        </p:nvSpPr>
        <p:spPr bwMode="auto">
          <a:xfrm>
            <a:off x="6372225" y="3276600"/>
            <a:ext cx="2057400" cy="1143000"/>
          </a:xfrm>
          <a:prstGeom prst="wedgeRoundRectCallout">
            <a:avLst>
              <a:gd name="adj1" fmla="val -72222"/>
              <a:gd name="adj2" fmla="val -41389"/>
              <a:gd name="adj3" fmla="val 16667"/>
            </a:avLst>
          </a:prstGeom>
          <a:solidFill>
            <a:srgbClr val="FFFFCC"/>
          </a:solidFill>
          <a:ln w="28575">
            <a:solidFill>
              <a:srgbClr val="FF3300"/>
            </a:solidFill>
            <a:miter lim="800000"/>
          </a:ln>
          <a:effectLst/>
        </p:spPr>
        <p:txBody>
          <a:bodyPr wrap="none" anchor="ctr"/>
          <a:lstStyle/>
          <a:p>
            <a:pPr algn="ctr" fontAlgn="auto">
              <a:spcBef>
                <a:spcPct val="10000"/>
              </a:spcBef>
              <a:spcAft>
                <a:spcPts val="0"/>
              </a:spcAft>
              <a:defRPr/>
            </a:pPr>
            <a:r>
              <a:rPr lang="zh-CN" altLang="en-US" sz="2800" b="1">
                <a:solidFill>
                  <a:srgbClr val="FF0000"/>
                </a:solidFill>
                <a:effectLst>
                  <a:outerShdw blurRad="38100" dist="38100" dir="2700000" algn="tl">
                    <a:srgbClr val="000000"/>
                  </a:outerShdw>
                </a:effectLst>
                <a:latin typeface="" pitchFamily="18" charset="0"/>
                <a:ea typeface="+mn-ea"/>
              </a:rPr>
              <a:t>各组合之间</a:t>
            </a:r>
            <a:endParaRPr lang="zh-CN" altLang="en-US" sz="2800" b="1">
              <a:solidFill>
                <a:srgbClr val="FF0000"/>
              </a:solidFill>
              <a:effectLst>
                <a:outerShdw blurRad="38100" dist="38100" dir="2700000" algn="tl">
                  <a:srgbClr val="000000"/>
                </a:outerShdw>
              </a:effectLst>
              <a:latin typeface="" pitchFamily="18" charset="0"/>
              <a:ea typeface="+mn-ea"/>
            </a:endParaRPr>
          </a:p>
          <a:p>
            <a:pPr algn="ctr" fontAlgn="auto">
              <a:spcBef>
                <a:spcPct val="10000"/>
              </a:spcBef>
              <a:spcAft>
                <a:spcPts val="0"/>
              </a:spcAft>
              <a:defRPr/>
            </a:pPr>
            <a:r>
              <a:rPr lang="zh-CN" altLang="en-US" sz="2800" b="1">
                <a:solidFill>
                  <a:srgbClr val="FF0000"/>
                </a:solidFill>
                <a:effectLst>
                  <a:outerShdw blurRad="38100" dist="38100" dir="2700000" algn="tl">
                    <a:srgbClr val="000000"/>
                  </a:outerShdw>
                </a:effectLst>
                <a:latin typeface="" pitchFamily="18" charset="0"/>
                <a:ea typeface="+mn-ea"/>
              </a:rPr>
              <a:t>是“或”关系</a:t>
            </a:r>
            <a:endParaRPr lang="zh-CN" altLang="en-US" sz="2800" b="1">
              <a:solidFill>
                <a:srgbClr val="FF0000"/>
              </a:solidFill>
              <a:effectLst>
                <a:outerShdw blurRad="38100" dist="38100" dir="2700000" algn="tl">
                  <a:srgbClr val="000000"/>
                </a:outerShdw>
              </a:effectLst>
              <a:latin typeface="" pitchFamily="18" charset="0"/>
              <a:ea typeface="+mn-ea"/>
            </a:endParaRPr>
          </a:p>
        </p:txBody>
      </p:sp>
      <p:graphicFrame>
        <p:nvGraphicFramePr>
          <p:cNvPr id="156675" name="Object 3"/>
          <p:cNvGraphicFramePr>
            <a:graphicFrameLocks noChangeAspect="1"/>
          </p:cNvGraphicFramePr>
          <p:nvPr/>
        </p:nvGraphicFramePr>
        <p:xfrm>
          <a:off x="939800" y="990600"/>
          <a:ext cx="5741988" cy="533400"/>
        </p:xfrm>
        <a:graphic>
          <a:graphicData uri="http://schemas.openxmlformats.org/presentationml/2006/ole">
            <mc:AlternateContent xmlns:mc="http://schemas.openxmlformats.org/markup-compatibility/2006">
              <mc:Choice xmlns:v="urn:schemas-microsoft-com:vml" Requires="v">
                <p:oleObj spid="_x0000_s142352" name="公式" r:id="rId1" imgW="2095500" imgH="171450" progId="Equation.3">
                  <p:embed/>
                </p:oleObj>
              </mc:Choice>
              <mc:Fallback>
                <p:oleObj name="公式" r:id="rId1" imgW="2095500" imgH="171450" progId="Equation.3">
                  <p:embed/>
                  <p:pic>
                    <p:nvPicPr>
                      <p:cNvPr id="0" name="图片 1423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990600"/>
                        <a:ext cx="57419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676" name="Rectangle 4"/>
          <p:cNvSpPr>
            <a:spLocks noChangeArrowheads="1"/>
          </p:cNvSpPr>
          <p:nvPr/>
        </p:nvSpPr>
        <p:spPr bwMode="auto">
          <a:xfrm>
            <a:off x="838200" y="457200"/>
            <a:ext cx="1828800" cy="519113"/>
          </a:xfrm>
          <a:prstGeom prst="rect">
            <a:avLst/>
          </a:prstGeom>
          <a:noFill/>
          <a:ln w="9525" cap="sq">
            <a:noFill/>
            <a:miter lim="800000"/>
          </a:ln>
          <a:effectLst/>
        </p:spPr>
        <p:txBody>
          <a:bodyPr>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2. </a:t>
            </a:r>
            <a:r>
              <a:rPr lang="zh-CN" altLang="en-US" sz="2800" b="1">
                <a:solidFill>
                  <a:srgbClr val="006600"/>
                </a:solidFill>
                <a:effectLst>
                  <a:outerShdw blurRad="38100" dist="38100" dir="2700000" algn="tl">
                    <a:srgbClr val="C0C0C0"/>
                  </a:outerShdw>
                </a:effectLst>
                <a:latin typeface="" pitchFamily="18" charset="0"/>
                <a:ea typeface="+mn-ea"/>
              </a:rPr>
              <a:t>逻辑式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2" name="Group 5"/>
          <p:cNvGrpSpPr/>
          <p:nvPr/>
        </p:nvGrpSpPr>
        <p:grpSpPr bwMode="auto">
          <a:xfrm>
            <a:off x="5314950" y="2590800"/>
            <a:ext cx="685800" cy="2590800"/>
            <a:chOff x="2496" y="1344"/>
            <a:chExt cx="432" cy="1632"/>
          </a:xfrm>
        </p:grpSpPr>
        <p:sp>
          <p:nvSpPr>
            <p:cNvPr id="59415" name="AutoShape 6"/>
            <p:cNvSpPr/>
            <p:nvPr/>
          </p:nvSpPr>
          <p:spPr bwMode="auto">
            <a:xfrm>
              <a:off x="2784" y="1344"/>
              <a:ext cx="144" cy="1632"/>
            </a:xfrm>
            <a:prstGeom prst="leftBrace">
              <a:avLst>
                <a:gd name="adj1" fmla="val 94444"/>
                <a:gd name="adj2" fmla="val 50000"/>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59416" name="Line 7"/>
            <p:cNvSpPr>
              <a:spLocks noChangeShapeType="1"/>
            </p:cNvSpPr>
            <p:nvPr/>
          </p:nvSpPr>
          <p:spPr bwMode="auto">
            <a:xfrm>
              <a:off x="2496" y="1440"/>
              <a:ext cx="240"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7" name="Line 8"/>
            <p:cNvSpPr>
              <a:spLocks noChangeShapeType="1"/>
            </p:cNvSpPr>
            <p:nvPr/>
          </p:nvSpPr>
          <p:spPr bwMode="auto">
            <a:xfrm>
              <a:off x="2496" y="1680"/>
              <a:ext cx="240"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8" name="Line 9"/>
            <p:cNvSpPr>
              <a:spLocks noChangeShapeType="1"/>
            </p:cNvSpPr>
            <p:nvPr/>
          </p:nvSpPr>
          <p:spPr bwMode="auto">
            <a:xfrm>
              <a:off x="2496" y="2160"/>
              <a:ext cx="240"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9" name="Line 10"/>
            <p:cNvSpPr>
              <a:spLocks noChangeShapeType="1"/>
            </p:cNvSpPr>
            <p:nvPr/>
          </p:nvSpPr>
          <p:spPr bwMode="auto">
            <a:xfrm>
              <a:off x="2496" y="2880"/>
              <a:ext cx="240"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6683" name="Rectangle 11"/>
          <p:cNvSpPr>
            <a:spLocks noChangeArrowheads="1"/>
          </p:cNvSpPr>
          <p:nvPr/>
        </p:nvSpPr>
        <p:spPr bwMode="auto">
          <a:xfrm>
            <a:off x="914400" y="5410200"/>
            <a:ext cx="5791200" cy="561975"/>
          </a:xfrm>
          <a:prstGeom prst="rect">
            <a:avLst/>
          </a:prstGeom>
          <a:noFill/>
          <a:ln w="9525">
            <a:noFill/>
            <a:miter lim="800000"/>
          </a:ln>
          <a:effectLst/>
        </p:spPr>
        <p:txBody>
          <a:bodyPr anchor="ctr">
            <a:spAutoFit/>
          </a:bodyPr>
          <a:lstStyle/>
          <a:p>
            <a:pP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 pitchFamily="18" charset="0"/>
                <a:ea typeface="+mn-ea"/>
              </a:rPr>
              <a:t>反之，也可由逻辑式列出状态表。</a:t>
            </a:r>
            <a:endParaRPr lang="zh-CN" altLang="en-US" sz="2800" b="1">
              <a:effectLst>
                <a:outerShdw blurRad="38100" dist="38100" dir="2700000" algn="tl">
                  <a:srgbClr val="C0C0C0"/>
                </a:outerShdw>
              </a:effectLst>
              <a:latin typeface="" pitchFamily="18" charset="0"/>
              <a:ea typeface="+mn-ea"/>
            </a:endParaRPr>
          </a:p>
        </p:txBody>
      </p:sp>
      <p:grpSp>
        <p:nvGrpSpPr>
          <p:cNvPr id="59399" name="Group 12"/>
          <p:cNvGrpSpPr/>
          <p:nvPr/>
        </p:nvGrpSpPr>
        <p:grpSpPr bwMode="auto">
          <a:xfrm>
            <a:off x="2362200" y="1600200"/>
            <a:ext cx="3481388" cy="3690938"/>
            <a:chOff x="1488" y="1008"/>
            <a:chExt cx="2193" cy="2325"/>
          </a:xfrm>
        </p:grpSpPr>
        <p:grpSp>
          <p:nvGrpSpPr>
            <p:cNvPr id="59400" name="Group 13"/>
            <p:cNvGrpSpPr/>
            <p:nvPr/>
          </p:nvGrpSpPr>
          <p:grpSpPr bwMode="auto">
            <a:xfrm>
              <a:off x="1488" y="1008"/>
              <a:ext cx="2193" cy="2325"/>
              <a:chOff x="3024" y="1104"/>
              <a:chExt cx="2193" cy="2325"/>
            </a:xfrm>
          </p:grpSpPr>
          <p:sp>
            <p:nvSpPr>
              <p:cNvPr id="59402" name="Rectangle 14"/>
              <p:cNvSpPr>
                <a:spLocks noChangeArrowheads="1"/>
              </p:cNvSpPr>
              <p:nvPr/>
            </p:nvSpPr>
            <p:spPr bwMode="auto">
              <a:xfrm>
                <a:off x="3024" y="1422"/>
                <a:ext cx="18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dirty="0">
                    <a:solidFill>
                      <a:schemeClr val="bg1"/>
                    </a:solidFill>
                    <a:latin typeface="" pitchFamily="18" charset="0"/>
                    <a:ea typeface="华文楷体" panose="02010600040101010101" pitchFamily="2" charset="-122"/>
                  </a:rPr>
                  <a:t>     </a:t>
                </a:r>
                <a:r>
                  <a:rPr lang="en-US" altLang="zh-CN" sz="2800" b="1" dirty="0" smtClean="0">
                    <a:solidFill>
                      <a:schemeClr val="bg1"/>
                    </a:solidFill>
                    <a:latin typeface="" pitchFamily="18" charset="0"/>
                    <a:ea typeface="华文楷体" panose="02010600040101010101" pitchFamily="2" charset="-122"/>
                  </a:rPr>
                  <a:t> </a:t>
                </a:r>
                <a:r>
                  <a:rPr lang="en-US" altLang="zh-CN" sz="2800" b="1" dirty="0" smtClean="0">
                    <a:solidFill>
                      <a:srgbClr val="333300"/>
                    </a:solidFill>
                    <a:latin typeface="" pitchFamily="18" charset="0"/>
                    <a:ea typeface="华文楷体" panose="02010600040101010101" pitchFamily="2" charset="-122"/>
                  </a:rPr>
                  <a:t>0     0    </a:t>
                </a:r>
                <a:r>
                  <a:rPr lang="en-US" altLang="zh-CN" sz="2800" b="1" dirty="0">
                    <a:solidFill>
                      <a:srgbClr val="333300"/>
                    </a:solidFill>
                    <a:latin typeface="" pitchFamily="18" charset="0"/>
                    <a:ea typeface="华文楷体" panose="02010600040101010101" pitchFamily="2" charset="-122"/>
                  </a:rPr>
                  <a:t>0        </a:t>
                </a:r>
                <a:r>
                  <a:rPr lang="en-US" altLang="zh-CN" sz="2800" b="1" dirty="0">
                    <a:latin typeface="" pitchFamily="18" charset="0"/>
                    <a:ea typeface="华文楷体" panose="02010600040101010101" pitchFamily="2" charset="-122"/>
                  </a:rPr>
                  <a:t>0</a:t>
                </a:r>
                <a:endParaRPr lang="en-US" altLang="zh-CN" sz="2800" b="1" dirty="0">
                  <a:solidFill>
                    <a:srgbClr val="006600"/>
                  </a:solidFill>
                  <a:latin typeface="" pitchFamily="18" charset="0"/>
                  <a:ea typeface="华文楷体" panose="02010600040101010101" pitchFamily="2" charset="-122"/>
                </a:endParaRPr>
              </a:p>
            </p:txBody>
          </p:sp>
          <p:grpSp>
            <p:nvGrpSpPr>
              <p:cNvPr id="59403" name="Group 15"/>
              <p:cNvGrpSpPr/>
              <p:nvPr/>
            </p:nvGrpSpPr>
            <p:grpSpPr bwMode="auto">
              <a:xfrm>
                <a:off x="3216" y="1104"/>
                <a:ext cx="2001" cy="2325"/>
                <a:chOff x="3216" y="1104"/>
                <a:chExt cx="2001" cy="2325"/>
              </a:xfrm>
            </p:grpSpPr>
            <p:sp>
              <p:nvSpPr>
                <p:cNvPr id="59404" name="Line 16"/>
                <p:cNvSpPr>
                  <a:spLocks noChangeShapeType="1"/>
                </p:cNvSpPr>
                <p:nvPr/>
              </p:nvSpPr>
              <p:spPr bwMode="auto">
                <a:xfrm>
                  <a:off x="3360" y="1104"/>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405" name="Line 17"/>
                <p:cNvSpPr>
                  <a:spLocks noChangeShapeType="1"/>
                </p:cNvSpPr>
                <p:nvPr/>
              </p:nvSpPr>
              <p:spPr bwMode="auto">
                <a:xfrm>
                  <a:off x="3360" y="1392"/>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9406" name="Line 18"/>
                <p:cNvSpPr>
                  <a:spLocks noChangeShapeType="1"/>
                </p:cNvSpPr>
                <p:nvPr/>
              </p:nvSpPr>
              <p:spPr bwMode="auto">
                <a:xfrm flipH="1">
                  <a:off x="4512" y="1104"/>
                  <a:ext cx="0" cy="225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691" name="Rectangle 19"/>
                <p:cNvSpPr>
                  <a:spLocks noChangeArrowheads="1"/>
                </p:cNvSpPr>
                <p:nvPr/>
              </p:nvSpPr>
              <p:spPr bwMode="auto">
                <a:xfrm>
                  <a:off x="3216" y="1104"/>
                  <a:ext cx="2001" cy="330"/>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dirty="0">
                      <a:solidFill>
                        <a:srgbClr val="CC0000"/>
                      </a:solidFill>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A</a:t>
                  </a:r>
                  <a:r>
                    <a:rPr lang="en-US" altLang="zh-CN" sz="2800" b="1" i="1" dirty="0">
                      <a:latin typeface="" pitchFamily="18" charset="0"/>
                      <a:ea typeface="+mn-ea"/>
                    </a:rPr>
                    <a:t> </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B</a:t>
                  </a:r>
                  <a:r>
                    <a:rPr lang="en-US" altLang="zh-CN" sz="2800" b="1" dirty="0">
                      <a:latin typeface="" pitchFamily="18" charset="0"/>
                      <a:ea typeface="+mn-ea"/>
                    </a:rPr>
                    <a:t>   </a:t>
                  </a:r>
                  <a:r>
                    <a:rPr lang="en-US" altLang="zh-CN" sz="2800" b="1" i="1" dirty="0">
                      <a:latin typeface="" pitchFamily="18" charset="0"/>
                      <a:ea typeface="+mn-ea"/>
                    </a:rPr>
                    <a:t>C</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Y</a:t>
                  </a:r>
                  <a:endParaRPr lang="en-US" altLang="zh-CN" sz="2800" b="1" i="1" dirty="0">
                    <a:effectLst>
                      <a:outerShdw blurRad="38100" dist="38100" dir="2700000" algn="tl">
                        <a:srgbClr val="C0C0C0"/>
                      </a:outerShdw>
                    </a:effectLst>
                    <a:latin typeface="" pitchFamily="18" charset="0"/>
                    <a:ea typeface="+mn-ea"/>
                  </a:endParaRPr>
                </a:p>
              </p:txBody>
            </p:sp>
            <p:sp>
              <p:nvSpPr>
                <p:cNvPr id="59408" name="Rectangle 20"/>
                <p:cNvSpPr>
                  <a:spLocks noChangeArrowheads="1"/>
                </p:cNvSpPr>
                <p:nvPr/>
              </p:nvSpPr>
              <p:spPr bwMode="auto">
                <a:xfrm>
                  <a:off x="3360" y="166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0     0    1        </a:t>
                  </a: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59409" name="Rectangle 21"/>
                <p:cNvSpPr>
                  <a:spLocks noChangeArrowheads="1"/>
                </p:cNvSpPr>
                <p:nvPr/>
              </p:nvSpPr>
              <p:spPr bwMode="auto">
                <a:xfrm>
                  <a:off x="3360" y="190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0     1    0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FF00"/>
                    </a:solidFill>
                    <a:latin typeface="" pitchFamily="18" charset="0"/>
                    <a:ea typeface="华文楷体" panose="02010600040101010101" pitchFamily="2" charset="-122"/>
                  </a:endParaRPr>
                </a:p>
              </p:txBody>
            </p:sp>
            <p:sp>
              <p:nvSpPr>
                <p:cNvPr id="59410" name="Rectangle 22"/>
                <p:cNvSpPr>
                  <a:spLocks noChangeArrowheads="1"/>
                </p:cNvSpPr>
                <p:nvPr/>
              </p:nvSpPr>
              <p:spPr bwMode="auto">
                <a:xfrm>
                  <a:off x="3360" y="214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0     1    1       </a:t>
                  </a:r>
                  <a:r>
                    <a:rPr lang="en-US" altLang="zh-CN" sz="2800" b="1">
                      <a:latin typeface="" pitchFamily="18" charset="0"/>
                      <a:ea typeface="华文楷体" panose="02010600040101010101" pitchFamily="2" charset="-122"/>
                    </a:rPr>
                    <a:t> 0</a:t>
                  </a:r>
                  <a:endParaRPr lang="en-US" altLang="zh-CN" sz="2800" b="1">
                    <a:solidFill>
                      <a:srgbClr val="006600"/>
                    </a:solidFill>
                    <a:latin typeface="" pitchFamily="18" charset="0"/>
                    <a:ea typeface="华文楷体" panose="02010600040101010101" pitchFamily="2" charset="-122"/>
                  </a:endParaRPr>
                </a:p>
              </p:txBody>
            </p:sp>
            <p:sp>
              <p:nvSpPr>
                <p:cNvPr id="59411" name="Rectangle 23"/>
                <p:cNvSpPr>
                  <a:spLocks noChangeArrowheads="1"/>
                </p:cNvSpPr>
                <p:nvPr/>
              </p:nvSpPr>
              <p:spPr bwMode="auto">
                <a:xfrm>
                  <a:off x="3360" y="238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1     0    0        </a:t>
                  </a: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59412" name="Rectangle 24"/>
                <p:cNvSpPr>
                  <a:spLocks noChangeArrowheads="1"/>
                </p:cNvSpPr>
                <p:nvPr/>
              </p:nvSpPr>
              <p:spPr bwMode="auto">
                <a:xfrm>
                  <a:off x="3360" y="262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1     0    1        </a:t>
                  </a: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59413" name="Rectangle 25"/>
                <p:cNvSpPr>
                  <a:spLocks noChangeArrowheads="1"/>
                </p:cNvSpPr>
                <p:nvPr/>
              </p:nvSpPr>
              <p:spPr bwMode="auto">
                <a:xfrm>
                  <a:off x="3360" y="286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1     1    0        </a:t>
                  </a:r>
                  <a:r>
                    <a:rPr lang="en-US" altLang="zh-CN" sz="2800" b="1">
                      <a:latin typeface="" pitchFamily="18" charset="0"/>
                      <a:ea typeface="华文楷体" panose="02010600040101010101" pitchFamily="2" charset="-122"/>
                    </a:rPr>
                    <a:t>0</a:t>
                  </a:r>
                  <a:endParaRPr lang="en-US" altLang="zh-CN" sz="2800" b="1">
                    <a:solidFill>
                      <a:srgbClr val="006600"/>
                    </a:solidFill>
                    <a:latin typeface="" pitchFamily="18" charset="0"/>
                    <a:ea typeface="华文楷体" panose="02010600040101010101" pitchFamily="2" charset="-122"/>
                  </a:endParaRPr>
                </a:p>
              </p:txBody>
            </p:sp>
            <p:sp>
              <p:nvSpPr>
                <p:cNvPr id="59414" name="Rectangle 26"/>
                <p:cNvSpPr>
                  <a:spLocks noChangeArrowheads="1"/>
                </p:cNvSpPr>
                <p:nvPr/>
              </p:nvSpPr>
              <p:spPr bwMode="auto">
                <a:xfrm>
                  <a:off x="3360" y="3102"/>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grpSp>
        </p:grpSp>
        <p:sp>
          <p:nvSpPr>
            <p:cNvPr id="59401" name="Line 27"/>
            <p:cNvSpPr>
              <a:spLocks noChangeShapeType="1"/>
            </p:cNvSpPr>
            <p:nvPr/>
          </p:nvSpPr>
          <p:spPr bwMode="auto">
            <a:xfrm>
              <a:off x="1776" y="3289"/>
              <a:ext cx="172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6674"/>
                                        </p:tgtEl>
                                        <p:attrNameLst>
                                          <p:attrName>style.visibility</p:attrName>
                                        </p:attrNameLst>
                                      </p:cBhvr>
                                      <p:to>
                                        <p:strVal val="visible"/>
                                      </p:to>
                                    </p:set>
                                    <p:animEffect transition="in" filter="wipe(down)">
                                      <p:cBhvr>
                                        <p:cTn id="11" dur="500"/>
                                        <p:tgtEl>
                                          <p:spTgt spid="15667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6675"/>
                                        </p:tgtEl>
                                        <p:attrNameLst>
                                          <p:attrName>style.visibility</p:attrName>
                                        </p:attrNameLst>
                                      </p:cBhvr>
                                      <p:to>
                                        <p:strVal val="visible"/>
                                      </p:to>
                                    </p:set>
                                    <p:animEffect transition="in" filter="wipe(left)">
                                      <p:cBhvr>
                                        <p:cTn id="16" dur="500"/>
                                        <p:tgtEl>
                                          <p:spTgt spid="15667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6683"/>
                                        </p:tgtEl>
                                        <p:attrNameLst>
                                          <p:attrName>style.visibility</p:attrName>
                                        </p:attrNameLst>
                                      </p:cBhvr>
                                      <p:to>
                                        <p:strVal val="visible"/>
                                      </p:to>
                                    </p:set>
                                    <p:animEffect transition="in" filter="wipe(left)">
                                      <p:cBhvr>
                                        <p:cTn id="21" dur="500"/>
                                        <p:tgtEl>
                                          <p:spTgt spid="156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animBg="1" autoUpdateAnimBg="0"/>
      <p:bldP spid="156683"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519113" y="414338"/>
            <a:ext cx="1700212" cy="519112"/>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3. </a:t>
            </a:r>
            <a:r>
              <a:rPr lang="zh-CN" altLang="zh-CN" sz="2800" b="1">
                <a:solidFill>
                  <a:srgbClr val="006600"/>
                </a:solidFill>
                <a:effectLst>
                  <a:outerShdw blurRad="38100" dist="38100" dir="2700000" algn="tl">
                    <a:srgbClr val="C0C0C0"/>
                  </a:outerShdw>
                </a:effectLst>
                <a:latin typeface="" pitchFamily="18" charset="0"/>
                <a:ea typeface="+mn-ea"/>
              </a:rPr>
              <a:t>逻辑图</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1447800" y="990600"/>
            <a:ext cx="7086600" cy="4876800"/>
            <a:chOff x="864" y="672"/>
            <a:chExt cx="4464" cy="3072"/>
          </a:xfrm>
        </p:grpSpPr>
        <p:sp>
          <p:nvSpPr>
            <p:cNvPr id="60420" name="Text Box 4"/>
            <p:cNvSpPr txBox="1">
              <a:spLocks noChangeArrowheads="1"/>
            </p:cNvSpPr>
            <p:nvPr/>
          </p:nvSpPr>
          <p:spPr bwMode="auto">
            <a:xfrm>
              <a:off x="4944" y="225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Y</a:t>
              </a:r>
              <a:endParaRPr lang="en-US" altLang="zh-CN" sz="2800" b="1">
                <a:solidFill>
                  <a:schemeClr val="bg1"/>
                </a:solidFill>
                <a:latin typeface="" pitchFamily="18" charset="0"/>
                <a:ea typeface="华文楷体" panose="02010600040101010101" pitchFamily="2" charset="-122"/>
              </a:endParaRPr>
            </a:p>
          </p:txBody>
        </p:sp>
        <p:sp>
          <p:nvSpPr>
            <p:cNvPr id="60421" name="Text Box 5"/>
            <p:cNvSpPr txBox="1">
              <a:spLocks noChangeArrowheads="1"/>
            </p:cNvSpPr>
            <p:nvPr/>
          </p:nvSpPr>
          <p:spPr bwMode="auto">
            <a:xfrm>
              <a:off x="912" y="283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C</a:t>
              </a:r>
              <a:endParaRPr lang="en-US" altLang="zh-CN" sz="3200" b="1">
                <a:solidFill>
                  <a:schemeClr val="bg1"/>
                </a:solidFill>
                <a:latin typeface="" pitchFamily="18" charset="0"/>
                <a:ea typeface="华文楷体" panose="02010600040101010101" pitchFamily="2" charset="-122"/>
              </a:endParaRPr>
            </a:p>
          </p:txBody>
        </p:sp>
        <p:sp>
          <p:nvSpPr>
            <p:cNvPr id="60422" name="Text Box 6"/>
            <p:cNvSpPr txBox="1">
              <a:spLocks noChangeArrowheads="1"/>
            </p:cNvSpPr>
            <p:nvPr/>
          </p:nvSpPr>
          <p:spPr bwMode="auto">
            <a:xfrm>
              <a:off x="864" y="182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B</a:t>
              </a:r>
              <a:endParaRPr lang="en-US" altLang="zh-CN" sz="3200" b="1">
                <a:solidFill>
                  <a:schemeClr val="bg1"/>
                </a:solidFill>
                <a:latin typeface="" pitchFamily="18" charset="0"/>
                <a:ea typeface="华文楷体" panose="02010600040101010101" pitchFamily="2" charset="-122"/>
              </a:endParaRPr>
            </a:p>
          </p:txBody>
        </p:sp>
        <p:sp>
          <p:nvSpPr>
            <p:cNvPr id="60423" name="Text Box 7"/>
            <p:cNvSpPr txBox="1">
              <a:spLocks noChangeArrowheads="1"/>
            </p:cNvSpPr>
            <p:nvPr/>
          </p:nvSpPr>
          <p:spPr bwMode="auto">
            <a:xfrm>
              <a:off x="864" y="81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A</a:t>
              </a:r>
              <a:endParaRPr lang="en-US" altLang="zh-CN" sz="3200" b="1">
                <a:solidFill>
                  <a:schemeClr val="bg1"/>
                </a:solidFill>
                <a:latin typeface="" pitchFamily="18" charset="0"/>
                <a:ea typeface="华文楷体" panose="02010600040101010101" pitchFamily="2" charset="-122"/>
              </a:endParaRPr>
            </a:p>
          </p:txBody>
        </p:sp>
        <p:sp>
          <p:nvSpPr>
            <p:cNvPr id="60424" name="Line 8"/>
            <p:cNvSpPr>
              <a:spLocks noChangeShapeType="1"/>
            </p:cNvSpPr>
            <p:nvPr/>
          </p:nvSpPr>
          <p:spPr bwMode="auto">
            <a:xfrm>
              <a:off x="3168" y="3456"/>
              <a:ext cx="672"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25" name="Line 9"/>
            <p:cNvSpPr>
              <a:spLocks noChangeShapeType="1"/>
            </p:cNvSpPr>
            <p:nvPr/>
          </p:nvSpPr>
          <p:spPr bwMode="auto">
            <a:xfrm>
              <a:off x="3840" y="2256"/>
              <a:ext cx="28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26" name="Rectangle 10"/>
            <p:cNvSpPr>
              <a:spLocks noChangeArrowheads="1"/>
            </p:cNvSpPr>
            <p:nvPr/>
          </p:nvSpPr>
          <p:spPr bwMode="auto">
            <a:xfrm>
              <a:off x="1488" y="768"/>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27" name="Text Box 11"/>
            <p:cNvSpPr txBox="1">
              <a:spLocks noChangeArrowheads="1"/>
            </p:cNvSpPr>
            <p:nvPr/>
          </p:nvSpPr>
          <p:spPr bwMode="auto">
            <a:xfrm>
              <a:off x="1536" y="76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28" name="Oval 12"/>
            <p:cNvSpPr>
              <a:spLocks noChangeArrowheads="1"/>
            </p:cNvSpPr>
            <p:nvPr/>
          </p:nvSpPr>
          <p:spPr bwMode="auto">
            <a:xfrm>
              <a:off x="1872" y="960"/>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29" name="Line 13"/>
            <p:cNvSpPr>
              <a:spLocks noChangeShapeType="1"/>
            </p:cNvSpPr>
            <p:nvPr/>
          </p:nvSpPr>
          <p:spPr bwMode="auto">
            <a:xfrm>
              <a:off x="1152" y="1008"/>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30" name="Rectangle 14"/>
            <p:cNvSpPr>
              <a:spLocks noChangeArrowheads="1"/>
            </p:cNvSpPr>
            <p:nvPr/>
          </p:nvSpPr>
          <p:spPr bwMode="auto">
            <a:xfrm>
              <a:off x="2784" y="3216"/>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31" name="Text Box 15"/>
            <p:cNvSpPr txBox="1">
              <a:spLocks noChangeArrowheads="1"/>
            </p:cNvSpPr>
            <p:nvPr/>
          </p:nvSpPr>
          <p:spPr bwMode="auto">
            <a:xfrm>
              <a:off x="2832" y="321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32" name="Rectangle 16"/>
            <p:cNvSpPr>
              <a:spLocks noChangeArrowheads="1"/>
            </p:cNvSpPr>
            <p:nvPr/>
          </p:nvSpPr>
          <p:spPr bwMode="auto">
            <a:xfrm>
              <a:off x="2784" y="960"/>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33" name="Text Box 17"/>
            <p:cNvSpPr txBox="1">
              <a:spLocks noChangeArrowheads="1"/>
            </p:cNvSpPr>
            <p:nvPr/>
          </p:nvSpPr>
          <p:spPr bwMode="auto">
            <a:xfrm>
              <a:off x="2832" y="96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34" name="Rectangle 18"/>
            <p:cNvSpPr>
              <a:spLocks noChangeArrowheads="1"/>
            </p:cNvSpPr>
            <p:nvPr/>
          </p:nvSpPr>
          <p:spPr bwMode="auto">
            <a:xfrm>
              <a:off x="2784" y="2496"/>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35" name="Text Box 19"/>
            <p:cNvSpPr txBox="1">
              <a:spLocks noChangeArrowheads="1"/>
            </p:cNvSpPr>
            <p:nvPr/>
          </p:nvSpPr>
          <p:spPr bwMode="auto">
            <a:xfrm>
              <a:off x="2832" y="249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36" name="Rectangle 20"/>
            <p:cNvSpPr>
              <a:spLocks noChangeArrowheads="1"/>
            </p:cNvSpPr>
            <p:nvPr/>
          </p:nvSpPr>
          <p:spPr bwMode="auto">
            <a:xfrm>
              <a:off x="2784" y="1728"/>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37" name="Text Box 21"/>
            <p:cNvSpPr txBox="1">
              <a:spLocks noChangeArrowheads="1"/>
            </p:cNvSpPr>
            <p:nvPr/>
          </p:nvSpPr>
          <p:spPr bwMode="auto">
            <a:xfrm>
              <a:off x="2832" y="172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38" name="Rectangle 22"/>
            <p:cNvSpPr>
              <a:spLocks noChangeArrowheads="1"/>
            </p:cNvSpPr>
            <p:nvPr/>
          </p:nvSpPr>
          <p:spPr bwMode="auto">
            <a:xfrm>
              <a:off x="1536" y="1824"/>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39" name="Text Box 23"/>
            <p:cNvSpPr txBox="1">
              <a:spLocks noChangeArrowheads="1"/>
            </p:cNvSpPr>
            <p:nvPr/>
          </p:nvSpPr>
          <p:spPr bwMode="auto">
            <a:xfrm>
              <a:off x="1584" y="182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40" name="Oval 24"/>
            <p:cNvSpPr>
              <a:spLocks noChangeArrowheads="1"/>
            </p:cNvSpPr>
            <p:nvPr/>
          </p:nvSpPr>
          <p:spPr bwMode="auto">
            <a:xfrm>
              <a:off x="1920" y="2016"/>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41" name="Line 25"/>
            <p:cNvSpPr>
              <a:spLocks noChangeShapeType="1"/>
            </p:cNvSpPr>
            <p:nvPr/>
          </p:nvSpPr>
          <p:spPr bwMode="auto">
            <a:xfrm>
              <a:off x="1200" y="2064"/>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42" name="Rectangle 26"/>
            <p:cNvSpPr>
              <a:spLocks noChangeArrowheads="1"/>
            </p:cNvSpPr>
            <p:nvPr/>
          </p:nvSpPr>
          <p:spPr bwMode="auto">
            <a:xfrm>
              <a:off x="1536" y="2832"/>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43" name="Text Box 27"/>
            <p:cNvSpPr txBox="1">
              <a:spLocks noChangeArrowheads="1"/>
            </p:cNvSpPr>
            <p:nvPr/>
          </p:nvSpPr>
          <p:spPr bwMode="auto">
            <a:xfrm>
              <a:off x="1584" y="28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60444" name="Oval 28"/>
            <p:cNvSpPr>
              <a:spLocks noChangeArrowheads="1"/>
            </p:cNvSpPr>
            <p:nvPr/>
          </p:nvSpPr>
          <p:spPr bwMode="auto">
            <a:xfrm>
              <a:off x="1920" y="3024"/>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45" name="Line 29"/>
            <p:cNvSpPr>
              <a:spLocks noChangeShapeType="1"/>
            </p:cNvSpPr>
            <p:nvPr/>
          </p:nvSpPr>
          <p:spPr bwMode="auto">
            <a:xfrm>
              <a:off x="1200" y="3072"/>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46" name="Line 30"/>
            <p:cNvSpPr>
              <a:spLocks noChangeShapeType="1"/>
            </p:cNvSpPr>
            <p:nvPr/>
          </p:nvSpPr>
          <p:spPr bwMode="auto">
            <a:xfrm>
              <a:off x="2016" y="3072"/>
              <a:ext cx="384"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47" name="Line 31"/>
            <p:cNvSpPr>
              <a:spLocks noChangeShapeType="1"/>
            </p:cNvSpPr>
            <p:nvPr/>
          </p:nvSpPr>
          <p:spPr bwMode="auto">
            <a:xfrm flipV="1">
              <a:off x="2400" y="1392"/>
              <a:ext cx="0" cy="168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48" name="Line 32"/>
            <p:cNvSpPr>
              <a:spLocks noChangeShapeType="1"/>
            </p:cNvSpPr>
            <p:nvPr/>
          </p:nvSpPr>
          <p:spPr bwMode="auto">
            <a:xfrm>
              <a:off x="2400" y="2112"/>
              <a:ext cx="384"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49" name="Line 33"/>
            <p:cNvSpPr>
              <a:spLocks noChangeShapeType="1"/>
            </p:cNvSpPr>
            <p:nvPr/>
          </p:nvSpPr>
          <p:spPr bwMode="auto">
            <a:xfrm>
              <a:off x="2400" y="1392"/>
              <a:ext cx="384"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50" name="Line 34"/>
            <p:cNvSpPr>
              <a:spLocks noChangeShapeType="1"/>
            </p:cNvSpPr>
            <p:nvPr/>
          </p:nvSpPr>
          <p:spPr bwMode="auto">
            <a:xfrm>
              <a:off x="1968" y="1008"/>
              <a:ext cx="336" cy="0"/>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51" name="Line 35"/>
            <p:cNvSpPr>
              <a:spLocks noChangeShapeType="1"/>
            </p:cNvSpPr>
            <p:nvPr/>
          </p:nvSpPr>
          <p:spPr bwMode="auto">
            <a:xfrm>
              <a:off x="2304" y="1008"/>
              <a:ext cx="0" cy="1584"/>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52" name="Line 36"/>
            <p:cNvSpPr>
              <a:spLocks noChangeShapeType="1"/>
            </p:cNvSpPr>
            <p:nvPr/>
          </p:nvSpPr>
          <p:spPr bwMode="auto">
            <a:xfrm>
              <a:off x="2304" y="1824"/>
              <a:ext cx="480" cy="0"/>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53" name="Line 37"/>
            <p:cNvSpPr>
              <a:spLocks noChangeShapeType="1"/>
            </p:cNvSpPr>
            <p:nvPr/>
          </p:nvSpPr>
          <p:spPr bwMode="auto">
            <a:xfrm>
              <a:off x="2304" y="2592"/>
              <a:ext cx="480" cy="0"/>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54" name="Line 38"/>
            <p:cNvSpPr>
              <a:spLocks noChangeShapeType="1"/>
            </p:cNvSpPr>
            <p:nvPr/>
          </p:nvSpPr>
          <p:spPr bwMode="auto">
            <a:xfrm>
              <a:off x="2016" y="2064"/>
              <a:ext cx="144" cy="0"/>
            </a:xfrm>
            <a:prstGeom prst="line">
              <a:avLst/>
            </a:prstGeom>
            <a:noFill/>
            <a:ln w="28575" cap="sq">
              <a:solidFill>
                <a:srgbClr val="33CC33"/>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55" name="Line 39"/>
            <p:cNvSpPr>
              <a:spLocks noChangeShapeType="1"/>
            </p:cNvSpPr>
            <p:nvPr/>
          </p:nvSpPr>
          <p:spPr bwMode="auto">
            <a:xfrm flipH="1" flipV="1">
              <a:off x="2160" y="1056"/>
              <a:ext cx="0" cy="1824"/>
            </a:xfrm>
            <a:prstGeom prst="line">
              <a:avLst/>
            </a:prstGeom>
            <a:noFill/>
            <a:ln w="28575" cap="sq">
              <a:solidFill>
                <a:srgbClr val="33CC33"/>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56" name="Line 40"/>
            <p:cNvSpPr>
              <a:spLocks noChangeShapeType="1"/>
            </p:cNvSpPr>
            <p:nvPr/>
          </p:nvSpPr>
          <p:spPr bwMode="auto">
            <a:xfrm>
              <a:off x="2160" y="1056"/>
              <a:ext cx="624" cy="0"/>
            </a:xfrm>
            <a:prstGeom prst="line">
              <a:avLst/>
            </a:prstGeom>
            <a:noFill/>
            <a:ln w="28575" cap="sq">
              <a:solidFill>
                <a:srgbClr val="33CC33"/>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57" name="Line 41"/>
            <p:cNvSpPr>
              <a:spLocks noChangeShapeType="1"/>
            </p:cNvSpPr>
            <p:nvPr/>
          </p:nvSpPr>
          <p:spPr bwMode="auto">
            <a:xfrm>
              <a:off x="2160" y="2880"/>
              <a:ext cx="624" cy="0"/>
            </a:xfrm>
            <a:prstGeom prst="line">
              <a:avLst/>
            </a:prstGeom>
            <a:noFill/>
            <a:ln w="28575" cap="sq">
              <a:solidFill>
                <a:srgbClr val="33CC33"/>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58" name="Line 42"/>
            <p:cNvSpPr>
              <a:spLocks noChangeShapeType="1"/>
            </p:cNvSpPr>
            <p:nvPr/>
          </p:nvSpPr>
          <p:spPr bwMode="auto">
            <a:xfrm>
              <a:off x="2448" y="1200"/>
              <a:ext cx="336" cy="0"/>
            </a:xfrm>
            <a:prstGeom prst="line">
              <a:avLst/>
            </a:prstGeom>
            <a:noFill/>
            <a:ln w="28575" cap="sq">
              <a:solidFill>
                <a:srgbClr val="99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59" name="Line 43"/>
            <p:cNvSpPr>
              <a:spLocks noChangeShapeType="1"/>
            </p:cNvSpPr>
            <p:nvPr/>
          </p:nvSpPr>
          <p:spPr bwMode="auto">
            <a:xfrm flipV="1">
              <a:off x="1248" y="672"/>
              <a:ext cx="0" cy="336"/>
            </a:xfrm>
            <a:prstGeom prst="line">
              <a:avLst/>
            </a:prstGeom>
            <a:noFill/>
            <a:ln w="28575" cap="sq">
              <a:solidFill>
                <a:srgbClr val="99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60" name="Line 44"/>
            <p:cNvSpPr>
              <a:spLocks noChangeShapeType="1"/>
            </p:cNvSpPr>
            <p:nvPr/>
          </p:nvSpPr>
          <p:spPr bwMode="auto">
            <a:xfrm>
              <a:off x="1248" y="672"/>
              <a:ext cx="1200" cy="0"/>
            </a:xfrm>
            <a:prstGeom prst="line">
              <a:avLst/>
            </a:prstGeom>
            <a:noFill/>
            <a:ln w="28575" cap="sq">
              <a:solidFill>
                <a:srgbClr val="99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61" name="Line 45"/>
            <p:cNvSpPr>
              <a:spLocks noChangeShapeType="1"/>
            </p:cNvSpPr>
            <p:nvPr/>
          </p:nvSpPr>
          <p:spPr bwMode="auto">
            <a:xfrm>
              <a:off x="2448" y="672"/>
              <a:ext cx="0" cy="528"/>
            </a:xfrm>
            <a:prstGeom prst="line">
              <a:avLst/>
            </a:prstGeom>
            <a:noFill/>
            <a:ln w="28575" cap="sq">
              <a:solidFill>
                <a:srgbClr val="99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62" name="Line 46"/>
            <p:cNvSpPr>
              <a:spLocks noChangeShapeType="1"/>
            </p:cNvSpPr>
            <p:nvPr/>
          </p:nvSpPr>
          <p:spPr bwMode="auto">
            <a:xfrm>
              <a:off x="2640" y="1200"/>
              <a:ext cx="0" cy="2112"/>
            </a:xfrm>
            <a:prstGeom prst="line">
              <a:avLst/>
            </a:prstGeom>
            <a:noFill/>
            <a:ln w="28575" cap="sq">
              <a:solidFill>
                <a:srgbClr val="99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63" name="Line 47"/>
            <p:cNvSpPr>
              <a:spLocks noChangeShapeType="1"/>
            </p:cNvSpPr>
            <p:nvPr/>
          </p:nvSpPr>
          <p:spPr bwMode="auto">
            <a:xfrm>
              <a:off x="2640" y="3312"/>
              <a:ext cx="144" cy="0"/>
            </a:xfrm>
            <a:prstGeom prst="line">
              <a:avLst/>
            </a:prstGeom>
            <a:noFill/>
            <a:ln w="28575" cap="sq">
              <a:solidFill>
                <a:srgbClr val="99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64" name="Line 48"/>
            <p:cNvSpPr>
              <a:spLocks noChangeShapeType="1"/>
            </p:cNvSpPr>
            <p:nvPr/>
          </p:nvSpPr>
          <p:spPr bwMode="auto">
            <a:xfrm>
              <a:off x="2544" y="3456"/>
              <a:ext cx="240"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65" name="Line 49"/>
            <p:cNvSpPr>
              <a:spLocks noChangeShapeType="1"/>
            </p:cNvSpPr>
            <p:nvPr/>
          </p:nvSpPr>
          <p:spPr bwMode="auto">
            <a:xfrm>
              <a:off x="2448" y="1968"/>
              <a:ext cx="336"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66" name="Line 50"/>
            <p:cNvSpPr>
              <a:spLocks noChangeShapeType="1"/>
            </p:cNvSpPr>
            <p:nvPr/>
          </p:nvSpPr>
          <p:spPr bwMode="auto">
            <a:xfrm flipV="1">
              <a:off x="1344" y="1680"/>
              <a:ext cx="0" cy="384"/>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67" name="Line 51"/>
            <p:cNvSpPr>
              <a:spLocks noChangeShapeType="1"/>
            </p:cNvSpPr>
            <p:nvPr/>
          </p:nvSpPr>
          <p:spPr bwMode="auto">
            <a:xfrm>
              <a:off x="1344" y="1680"/>
              <a:ext cx="864"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68" name="Line 52"/>
            <p:cNvSpPr>
              <a:spLocks noChangeShapeType="1"/>
            </p:cNvSpPr>
            <p:nvPr/>
          </p:nvSpPr>
          <p:spPr bwMode="auto">
            <a:xfrm>
              <a:off x="2208" y="1680"/>
              <a:ext cx="0" cy="288"/>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69" name="Line 53"/>
            <p:cNvSpPr>
              <a:spLocks noChangeShapeType="1"/>
            </p:cNvSpPr>
            <p:nvPr/>
          </p:nvSpPr>
          <p:spPr bwMode="auto">
            <a:xfrm>
              <a:off x="2208" y="1968"/>
              <a:ext cx="240"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70" name="Line 54"/>
            <p:cNvSpPr>
              <a:spLocks noChangeShapeType="1"/>
            </p:cNvSpPr>
            <p:nvPr/>
          </p:nvSpPr>
          <p:spPr bwMode="auto">
            <a:xfrm>
              <a:off x="2544" y="1968"/>
              <a:ext cx="0" cy="1488"/>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71" name="Line 55"/>
            <p:cNvSpPr>
              <a:spLocks noChangeShapeType="1"/>
            </p:cNvSpPr>
            <p:nvPr/>
          </p:nvSpPr>
          <p:spPr bwMode="auto">
            <a:xfrm>
              <a:off x="2448" y="2736"/>
              <a:ext cx="336"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72" name="Line 56"/>
            <p:cNvSpPr>
              <a:spLocks noChangeShapeType="1"/>
            </p:cNvSpPr>
            <p:nvPr/>
          </p:nvSpPr>
          <p:spPr bwMode="auto">
            <a:xfrm flipV="1">
              <a:off x="1344" y="2736"/>
              <a:ext cx="0" cy="336"/>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73" name="Line 57"/>
            <p:cNvSpPr>
              <a:spLocks noChangeShapeType="1"/>
            </p:cNvSpPr>
            <p:nvPr/>
          </p:nvSpPr>
          <p:spPr bwMode="auto">
            <a:xfrm>
              <a:off x="1344" y="2736"/>
              <a:ext cx="110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74" name="Line 58"/>
            <p:cNvSpPr>
              <a:spLocks noChangeShapeType="1"/>
            </p:cNvSpPr>
            <p:nvPr/>
          </p:nvSpPr>
          <p:spPr bwMode="auto">
            <a:xfrm>
              <a:off x="2448" y="2736"/>
              <a:ext cx="0" cy="912"/>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75" name="Line 59"/>
            <p:cNvSpPr>
              <a:spLocks noChangeShapeType="1"/>
            </p:cNvSpPr>
            <p:nvPr/>
          </p:nvSpPr>
          <p:spPr bwMode="auto">
            <a:xfrm>
              <a:off x="2448" y="3648"/>
              <a:ext cx="336"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76" name="Rectangle 60"/>
            <p:cNvSpPr>
              <a:spLocks noChangeArrowheads="1"/>
            </p:cNvSpPr>
            <p:nvPr/>
          </p:nvSpPr>
          <p:spPr bwMode="auto">
            <a:xfrm>
              <a:off x="4128" y="2064"/>
              <a:ext cx="480" cy="720"/>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60477" name="Text Box 61"/>
            <p:cNvSpPr txBox="1">
              <a:spLocks noChangeArrowheads="1"/>
            </p:cNvSpPr>
            <p:nvPr/>
          </p:nvSpPr>
          <p:spPr bwMode="auto">
            <a:xfrm>
              <a:off x="4176" y="20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&gt;1</a:t>
              </a:r>
              <a:endParaRPr lang="en-US" altLang="zh-CN" b="1">
                <a:solidFill>
                  <a:srgbClr val="FFFF00"/>
                </a:solidFill>
                <a:latin typeface="" pitchFamily="18" charset="0"/>
                <a:ea typeface="华文楷体" panose="02010600040101010101" pitchFamily="2" charset="-122"/>
              </a:endParaRPr>
            </a:p>
          </p:txBody>
        </p:sp>
        <p:sp>
          <p:nvSpPr>
            <p:cNvPr id="60478" name="Line 62"/>
            <p:cNvSpPr>
              <a:spLocks noChangeShapeType="1"/>
            </p:cNvSpPr>
            <p:nvPr/>
          </p:nvSpPr>
          <p:spPr bwMode="auto">
            <a:xfrm flipV="1">
              <a:off x="3600" y="2544"/>
              <a:ext cx="0" cy="192"/>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79" name="Line 63"/>
            <p:cNvSpPr>
              <a:spLocks noChangeShapeType="1"/>
            </p:cNvSpPr>
            <p:nvPr/>
          </p:nvSpPr>
          <p:spPr bwMode="auto">
            <a:xfrm>
              <a:off x="3168" y="1200"/>
              <a:ext cx="672"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80" name="Line 64"/>
            <p:cNvSpPr>
              <a:spLocks noChangeShapeType="1"/>
            </p:cNvSpPr>
            <p:nvPr/>
          </p:nvSpPr>
          <p:spPr bwMode="auto">
            <a:xfrm>
              <a:off x="3840" y="1200"/>
              <a:ext cx="0" cy="1056"/>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81" name="Line 65"/>
            <p:cNvSpPr>
              <a:spLocks noChangeShapeType="1"/>
            </p:cNvSpPr>
            <p:nvPr/>
          </p:nvSpPr>
          <p:spPr bwMode="auto">
            <a:xfrm>
              <a:off x="3168" y="1968"/>
              <a:ext cx="432"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82" name="Line 66"/>
            <p:cNvSpPr>
              <a:spLocks noChangeShapeType="1"/>
            </p:cNvSpPr>
            <p:nvPr/>
          </p:nvSpPr>
          <p:spPr bwMode="auto">
            <a:xfrm>
              <a:off x="3600" y="1968"/>
              <a:ext cx="0" cy="432"/>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83" name="Line 67"/>
            <p:cNvSpPr>
              <a:spLocks noChangeShapeType="1"/>
            </p:cNvSpPr>
            <p:nvPr/>
          </p:nvSpPr>
          <p:spPr bwMode="auto">
            <a:xfrm>
              <a:off x="3600" y="2400"/>
              <a:ext cx="52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84" name="Line 68"/>
            <p:cNvSpPr>
              <a:spLocks noChangeShapeType="1"/>
            </p:cNvSpPr>
            <p:nvPr/>
          </p:nvSpPr>
          <p:spPr bwMode="auto">
            <a:xfrm>
              <a:off x="3168" y="2736"/>
              <a:ext cx="432"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85" name="Line 69"/>
            <p:cNvSpPr>
              <a:spLocks noChangeShapeType="1"/>
            </p:cNvSpPr>
            <p:nvPr/>
          </p:nvSpPr>
          <p:spPr bwMode="auto">
            <a:xfrm>
              <a:off x="3600" y="2544"/>
              <a:ext cx="52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86" name="Line 70"/>
            <p:cNvSpPr>
              <a:spLocks noChangeShapeType="1"/>
            </p:cNvSpPr>
            <p:nvPr/>
          </p:nvSpPr>
          <p:spPr bwMode="auto">
            <a:xfrm flipV="1">
              <a:off x="3840" y="2688"/>
              <a:ext cx="0" cy="768"/>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0487" name="Line 71"/>
            <p:cNvSpPr>
              <a:spLocks noChangeShapeType="1"/>
            </p:cNvSpPr>
            <p:nvPr/>
          </p:nvSpPr>
          <p:spPr bwMode="auto">
            <a:xfrm>
              <a:off x="3840" y="2688"/>
              <a:ext cx="28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488" name="Line 72"/>
            <p:cNvSpPr>
              <a:spLocks noChangeShapeType="1"/>
            </p:cNvSpPr>
            <p:nvPr/>
          </p:nvSpPr>
          <p:spPr bwMode="auto">
            <a:xfrm>
              <a:off x="4608" y="2448"/>
              <a:ext cx="384"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60489" name="Group 73"/>
            <p:cNvGrpSpPr/>
            <p:nvPr/>
          </p:nvGrpSpPr>
          <p:grpSpPr bwMode="auto">
            <a:xfrm>
              <a:off x="2016" y="3120"/>
              <a:ext cx="384" cy="327"/>
              <a:chOff x="1968" y="3456"/>
              <a:chExt cx="384" cy="327"/>
            </a:xfrm>
          </p:grpSpPr>
          <p:sp>
            <p:nvSpPr>
              <p:cNvPr id="60497" name="Text Box 74"/>
              <p:cNvSpPr txBox="1">
                <a:spLocks noChangeArrowheads="1"/>
              </p:cNvSpPr>
              <p:nvPr/>
            </p:nvSpPr>
            <p:spPr bwMode="auto">
              <a:xfrm>
                <a:off x="1968" y="345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C</a:t>
                </a:r>
                <a:endParaRPr lang="en-US" altLang="zh-CN" sz="3200" b="1">
                  <a:solidFill>
                    <a:schemeClr val="bg1"/>
                  </a:solidFill>
                  <a:latin typeface="" pitchFamily="18" charset="0"/>
                  <a:ea typeface="华文楷体" panose="02010600040101010101" pitchFamily="2" charset="-122"/>
                </a:endParaRPr>
              </a:p>
            </p:txBody>
          </p:sp>
          <p:sp>
            <p:nvSpPr>
              <p:cNvPr id="60498" name="Line 75"/>
              <p:cNvSpPr>
                <a:spLocks noChangeShapeType="1"/>
              </p:cNvSpPr>
              <p:nvPr/>
            </p:nvSpPr>
            <p:spPr bwMode="auto">
              <a:xfrm>
                <a:off x="2016" y="3504"/>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90" name="Group 76"/>
            <p:cNvGrpSpPr/>
            <p:nvPr/>
          </p:nvGrpSpPr>
          <p:grpSpPr bwMode="auto">
            <a:xfrm>
              <a:off x="1920" y="2112"/>
              <a:ext cx="384" cy="327"/>
              <a:chOff x="1968" y="3456"/>
              <a:chExt cx="384" cy="327"/>
            </a:xfrm>
          </p:grpSpPr>
          <p:sp>
            <p:nvSpPr>
              <p:cNvPr id="60495" name="Text Box 77"/>
              <p:cNvSpPr txBox="1">
                <a:spLocks noChangeArrowheads="1"/>
              </p:cNvSpPr>
              <p:nvPr/>
            </p:nvSpPr>
            <p:spPr bwMode="auto">
              <a:xfrm>
                <a:off x="1968" y="345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B</a:t>
                </a:r>
                <a:endParaRPr lang="en-US" altLang="zh-CN" sz="3200" b="1">
                  <a:solidFill>
                    <a:schemeClr val="bg1"/>
                  </a:solidFill>
                  <a:latin typeface="" pitchFamily="18" charset="0"/>
                  <a:ea typeface="华文楷体" panose="02010600040101010101" pitchFamily="2" charset="-122"/>
                </a:endParaRPr>
              </a:p>
            </p:txBody>
          </p:sp>
          <p:sp>
            <p:nvSpPr>
              <p:cNvPr id="60496" name="Line 78"/>
              <p:cNvSpPr>
                <a:spLocks noChangeShapeType="1"/>
              </p:cNvSpPr>
              <p:nvPr/>
            </p:nvSpPr>
            <p:spPr bwMode="auto">
              <a:xfrm>
                <a:off x="2016" y="3504"/>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91" name="Group 79"/>
            <p:cNvGrpSpPr/>
            <p:nvPr/>
          </p:nvGrpSpPr>
          <p:grpSpPr bwMode="auto">
            <a:xfrm>
              <a:off x="1920" y="1056"/>
              <a:ext cx="384" cy="327"/>
              <a:chOff x="1968" y="3456"/>
              <a:chExt cx="384" cy="327"/>
            </a:xfrm>
          </p:grpSpPr>
          <p:sp>
            <p:nvSpPr>
              <p:cNvPr id="60493" name="Text Box 80"/>
              <p:cNvSpPr txBox="1">
                <a:spLocks noChangeArrowheads="1"/>
              </p:cNvSpPr>
              <p:nvPr/>
            </p:nvSpPr>
            <p:spPr bwMode="auto">
              <a:xfrm>
                <a:off x="1968" y="345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A</a:t>
                </a:r>
                <a:endParaRPr lang="en-US" altLang="zh-CN" sz="3200" b="1">
                  <a:solidFill>
                    <a:schemeClr val="bg1"/>
                  </a:solidFill>
                  <a:latin typeface="" pitchFamily="18" charset="0"/>
                  <a:ea typeface="华文楷体" panose="02010600040101010101" pitchFamily="2" charset="-122"/>
                </a:endParaRPr>
              </a:p>
            </p:txBody>
          </p:sp>
          <p:sp>
            <p:nvSpPr>
              <p:cNvPr id="60494" name="Line 81"/>
              <p:cNvSpPr>
                <a:spLocks noChangeShapeType="1"/>
              </p:cNvSpPr>
              <p:nvPr/>
            </p:nvSpPr>
            <p:spPr bwMode="auto">
              <a:xfrm>
                <a:off x="2016" y="3504"/>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92" name="Line 82"/>
            <p:cNvSpPr>
              <a:spLocks noChangeShapeType="1"/>
            </p:cNvSpPr>
            <p:nvPr/>
          </p:nvSpPr>
          <p:spPr bwMode="auto">
            <a:xfrm flipH="1">
              <a:off x="4272" y="2295"/>
              <a:ext cx="96" cy="4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698"/>
                                        </p:tgtEl>
                                        <p:attrNameLst>
                                          <p:attrName>style.visibility</p:attrName>
                                        </p:attrNameLst>
                                      </p:cBhvr>
                                      <p:to>
                                        <p:strVal val="visible"/>
                                      </p:to>
                                    </p:set>
                                    <p:animEffect transition="in" filter="wipe(left)">
                                      <p:cBhvr>
                                        <p:cTn id="7" dur="500"/>
                                        <p:tgtEl>
                                          <p:spTgt spid="1576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228600" y="609600"/>
            <a:ext cx="5867400" cy="658813"/>
          </a:xfrm>
          <a:ln>
            <a:miter lim="800000"/>
          </a:ln>
        </p:spPr>
        <p:txBody>
          <a:bodyPr rtlCol="0" anchor="t">
            <a:normAutofit/>
          </a:bodyPr>
          <a:lstStyle/>
          <a:p>
            <a:pPr eaLnBrk="1" fontAlgn="auto" hangingPunct="1">
              <a:spcAft>
                <a:spcPts val="0"/>
              </a:spcAft>
              <a:defRPr/>
            </a:pPr>
            <a:r>
              <a:rPr lang="en-US" altLang="zh-CN" sz="3200" b="1">
                <a:solidFill>
                  <a:srgbClr val="CC0000"/>
                </a:solidFill>
                <a:effectLst>
                  <a:outerShdw blurRad="38100" dist="38100" dir="2700000" algn="tl">
                    <a:srgbClr val="C0C0C0"/>
                  </a:outerShdw>
                </a:effectLst>
              </a:rPr>
              <a:t>20. 5. 3   </a:t>
            </a:r>
            <a:r>
              <a:rPr lang="zh-CN" altLang="en-US" sz="3200" b="1">
                <a:solidFill>
                  <a:srgbClr val="CC0000"/>
                </a:solidFill>
                <a:effectLst>
                  <a:outerShdw blurRad="38100" dist="38100" dir="2700000" algn="tl">
                    <a:srgbClr val="C0C0C0"/>
                  </a:outerShdw>
                </a:effectLst>
              </a:rPr>
              <a:t>逻辑函数的化简</a:t>
            </a:r>
            <a:endParaRPr lang="zh-CN" altLang="en-US" sz="3200" b="1">
              <a:solidFill>
                <a:srgbClr val="CC0000"/>
              </a:solidFill>
              <a:effectLst>
                <a:outerShdw blurRad="38100" dist="38100" dir="2700000" algn="tl">
                  <a:srgbClr val="C0C0C0"/>
                </a:outerShdw>
              </a:effectLst>
            </a:endParaRPr>
          </a:p>
        </p:txBody>
      </p:sp>
      <p:grpSp>
        <p:nvGrpSpPr>
          <p:cNvPr id="2" name="Group 3"/>
          <p:cNvGrpSpPr/>
          <p:nvPr/>
        </p:nvGrpSpPr>
        <p:grpSpPr bwMode="auto">
          <a:xfrm>
            <a:off x="838200" y="1444625"/>
            <a:ext cx="7620000" cy="2441575"/>
            <a:chOff x="960" y="720"/>
            <a:chExt cx="4800" cy="1538"/>
          </a:xfrm>
        </p:grpSpPr>
        <p:sp>
          <p:nvSpPr>
            <p:cNvPr id="158724" name="Rectangle 4"/>
            <p:cNvSpPr>
              <a:spLocks noChangeArrowheads="1"/>
            </p:cNvSpPr>
            <p:nvPr/>
          </p:nvSpPr>
          <p:spPr bwMode="auto">
            <a:xfrm>
              <a:off x="960" y="720"/>
              <a:ext cx="4800" cy="1538"/>
            </a:xfrm>
            <a:prstGeom prst="rect">
              <a:avLst/>
            </a:prstGeom>
            <a:noFill/>
            <a:ln w="28575">
              <a:noFill/>
              <a:prstDash val="sysDot"/>
              <a:miter lim="800000"/>
            </a:ln>
            <a:effectLst/>
          </p:spPr>
          <p:txBody>
            <a:bodyPr anchor="ctr">
              <a:spAutoFit/>
            </a:bodyPr>
            <a:lstStyle/>
            <a:p>
              <a:pPr fontAlgn="auto">
                <a:lnSpc>
                  <a:spcPct val="110000"/>
                </a:lnSpc>
                <a:spcBef>
                  <a:spcPts val="0"/>
                </a:spcBef>
                <a:spcAft>
                  <a:spcPts val="0"/>
                </a:spcAft>
                <a:defRPr/>
              </a:pPr>
              <a:r>
                <a:rPr lang="en-US" altLang="zh-CN" sz="2800" b="1">
                  <a:solidFill>
                    <a:srgbClr val="000099"/>
                  </a:solidFill>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由逻辑状态表直接写出的逻辑式及由此画出的逻辑图，一般比较复杂；若</a:t>
              </a:r>
              <a:r>
                <a:rPr lang="zh-CN" altLang="en-US" sz="2800" b="1">
                  <a:solidFill>
                    <a:srgbClr val="000099"/>
                  </a:solidFill>
                  <a:effectLst>
                    <a:outerShdw blurRad="38100" dist="38100" dir="2700000" algn="tl">
                      <a:srgbClr val="C0C0C0"/>
                    </a:outerShdw>
                  </a:effectLst>
                  <a:latin typeface="" pitchFamily="18" charset="0"/>
                  <a:ea typeface="+mn-ea"/>
                </a:rPr>
                <a:t>经过简化，则可使用较少的逻辑门实现同样的逻辑功能。</a:t>
              </a:r>
              <a:r>
                <a:rPr lang="zh-CN" altLang="en-US" sz="2800" b="1">
                  <a:effectLst>
                    <a:outerShdw blurRad="38100" dist="38100" dir="2700000" algn="tl">
                      <a:srgbClr val="C0C0C0"/>
                    </a:outerShdw>
                  </a:effectLst>
                  <a:latin typeface="" pitchFamily="18" charset="0"/>
                  <a:ea typeface="+mn-ea"/>
                </a:rPr>
                <a:t>从而</a:t>
              </a:r>
              <a:r>
                <a:rPr lang="zh-CN" altLang="en-US" sz="2800" b="1">
                  <a:solidFill>
                    <a:srgbClr val="CC0000"/>
                  </a:solidFill>
                  <a:effectLst>
                    <a:outerShdw blurRad="38100" dist="38100" dir="2700000" algn="tl">
                      <a:srgbClr val="C0C0C0"/>
                    </a:outerShdw>
                  </a:effectLst>
                  <a:latin typeface="" pitchFamily="18" charset="0"/>
                  <a:ea typeface="+mn-ea"/>
                </a:rPr>
                <a:t>可节省器件，降低成本，提高电路工作的可靠性。</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58725" name="AutoShape 5"/>
            <p:cNvSpPr>
              <a:spLocks noChangeArrowheads="1"/>
            </p:cNvSpPr>
            <p:nvPr/>
          </p:nvSpPr>
          <p:spPr bwMode="auto">
            <a:xfrm>
              <a:off x="1104" y="768"/>
              <a:ext cx="288" cy="240"/>
            </a:xfrm>
            <a:prstGeom prst="star5">
              <a:avLst/>
            </a:prstGeom>
            <a:solidFill>
              <a:srgbClr val="FF3300"/>
            </a:solidFill>
            <a:ln w="28575">
              <a:solidFill>
                <a:srgbClr val="FF3300"/>
              </a:solid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grpSp>
        <p:nvGrpSpPr>
          <p:cNvPr id="3" name="Group 7"/>
          <p:cNvGrpSpPr/>
          <p:nvPr/>
        </p:nvGrpSpPr>
        <p:grpSpPr bwMode="auto">
          <a:xfrm>
            <a:off x="685800" y="3810000"/>
            <a:ext cx="7848600" cy="1031875"/>
            <a:chOff x="384" y="2256"/>
            <a:chExt cx="4944" cy="650"/>
          </a:xfrm>
        </p:grpSpPr>
        <p:sp>
          <p:nvSpPr>
            <p:cNvPr id="158728" name="Rectangle 8"/>
            <p:cNvSpPr>
              <a:spLocks noChangeArrowheads="1"/>
            </p:cNvSpPr>
            <p:nvPr/>
          </p:nvSpPr>
          <p:spPr bwMode="auto">
            <a:xfrm>
              <a:off x="384" y="2256"/>
              <a:ext cx="4944" cy="650"/>
            </a:xfrm>
            <a:prstGeom prst="rect">
              <a:avLst/>
            </a:prstGeom>
            <a:noFill/>
            <a:ln w="9525">
              <a:noFill/>
              <a:miter lim="800000"/>
            </a:ln>
            <a:effectLst/>
          </p:spPr>
          <p:txBody>
            <a:bodyPr>
              <a:spAutoFit/>
            </a:bodyPr>
            <a:lstStyle/>
            <a:p>
              <a:pPr fontAlgn="auto">
                <a:lnSpc>
                  <a:spcPct val="110000"/>
                </a:lnSpc>
                <a:spcBef>
                  <a:spcPct val="10000"/>
                </a:spcBef>
                <a:spcAft>
                  <a:spcPts val="0"/>
                </a:spcAft>
                <a:defRPr/>
              </a:pPr>
              <a:r>
                <a:rPr lang="en-US" altLang="zh-CN" sz="2800" b="1">
                  <a:solidFill>
                    <a:srgbClr val="000099"/>
                  </a:solidFill>
                  <a:effectLst>
                    <a:outerShdw blurRad="38100" dist="38100" dir="2700000" algn="tl">
                      <a:srgbClr val="C0C0C0"/>
                    </a:outerShdw>
                  </a:effectLst>
                  <a:latin typeface="" pitchFamily="18" charset="0"/>
                  <a:ea typeface="+mn-ea"/>
                </a:rPr>
                <a:t>        </a:t>
              </a:r>
              <a:r>
                <a:rPr lang="zh-CN" altLang="en-US" sz="2800" b="1">
                  <a:solidFill>
                    <a:srgbClr val="000099"/>
                  </a:solidFill>
                  <a:effectLst>
                    <a:outerShdw blurRad="38100" dist="38100" dir="2700000" algn="tl">
                      <a:srgbClr val="C0C0C0"/>
                    </a:outerShdw>
                  </a:effectLst>
                  <a:latin typeface="" pitchFamily="18" charset="0"/>
                  <a:ea typeface="+mn-ea"/>
                </a:rPr>
                <a:t>利用逻辑代数变换，可用不同的门电路实现相同的逻辑功能。</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58729" name="AutoShape 9"/>
            <p:cNvSpPr>
              <a:spLocks noChangeArrowheads="1"/>
            </p:cNvSpPr>
            <p:nvPr/>
          </p:nvSpPr>
          <p:spPr bwMode="auto">
            <a:xfrm>
              <a:off x="576" y="2304"/>
              <a:ext cx="288" cy="240"/>
            </a:xfrm>
            <a:prstGeom prst="star5">
              <a:avLst/>
            </a:prstGeom>
            <a:solidFill>
              <a:srgbClr val="FF0000"/>
            </a:solidFill>
            <a:ln w="9525">
              <a:solidFill>
                <a:srgbClr val="FF0000"/>
              </a:solid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grpSp>
        <p:nvGrpSpPr>
          <p:cNvPr id="4" name="Group 10"/>
          <p:cNvGrpSpPr/>
          <p:nvPr/>
        </p:nvGrpSpPr>
        <p:grpSpPr bwMode="auto">
          <a:xfrm>
            <a:off x="1679575" y="4876800"/>
            <a:ext cx="3441700" cy="1143000"/>
            <a:chOff x="1010" y="2928"/>
            <a:chExt cx="2168" cy="720"/>
          </a:xfrm>
        </p:grpSpPr>
        <p:sp>
          <p:nvSpPr>
            <p:cNvPr id="158731" name="Rectangle 11"/>
            <p:cNvSpPr>
              <a:spLocks noChangeArrowheads="1"/>
            </p:cNvSpPr>
            <p:nvPr/>
          </p:nvSpPr>
          <p:spPr bwMode="auto">
            <a:xfrm>
              <a:off x="1010" y="3072"/>
              <a:ext cx="1016" cy="354"/>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化简方法</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61477" name="AutoShape 12"/>
            <p:cNvSpPr/>
            <p:nvPr/>
          </p:nvSpPr>
          <p:spPr bwMode="auto">
            <a:xfrm>
              <a:off x="2112" y="2976"/>
              <a:ext cx="48" cy="672"/>
            </a:xfrm>
            <a:prstGeom prst="leftBrace">
              <a:avLst>
                <a:gd name="adj1" fmla="val 116667"/>
                <a:gd name="adj2" fmla="val 50000"/>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58733" name="Rectangle 13"/>
            <p:cNvSpPr>
              <a:spLocks noChangeArrowheads="1"/>
            </p:cNvSpPr>
            <p:nvPr/>
          </p:nvSpPr>
          <p:spPr bwMode="auto">
            <a:xfrm>
              <a:off x="2209" y="2928"/>
              <a:ext cx="791" cy="354"/>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公式法</a:t>
              </a:r>
              <a:endParaRPr lang="zh-CN" altLang="en-US" sz="2800" b="1">
                <a:solidFill>
                  <a:srgbClr val="FF0000"/>
                </a:solidFill>
                <a:effectLst>
                  <a:outerShdw blurRad="38100" dist="38100" dir="2700000" algn="tl">
                    <a:srgbClr val="C0C0C0"/>
                  </a:outerShdw>
                </a:effectLst>
                <a:latin typeface="" pitchFamily="18" charset="0"/>
                <a:ea typeface="+mn-ea"/>
              </a:endParaRPr>
            </a:p>
          </p:txBody>
        </p:sp>
        <p:sp>
          <p:nvSpPr>
            <p:cNvPr id="158734" name="Rectangle 14"/>
            <p:cNvSpPr>
              <a:spLocks noChangeArrowheads="1"/>
            </p:cNvSpPr>
            <p:nvPr/>
          </p:nvSpPr>
          <p:spPr bwMode="auto">
            <a:xfrm>
              <a:off x="2162" y="3264"/>
              <a:ext cx="1016" cy="354"/>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卡诺图法</a:t>
              </a:r>
              <a:endParaRPr lang="zh-CN" altLang="en-US" sz="2800" b="1">
                <a:solidFill>
                  <a:srgbClr val="FF0000"/>
                </a:solidFill>
                <a:effectLst>
                  <a:outerShdw blurRad="38100" dist="38100" dir="2700000" algn="tl">
                    <a:srgbClr val="C0C0C0"/>
                  </a:outerShdw>
                </a:effectLst>
                <a:latin typeface="" pitchFamily="18" charset="0"/>
                <a:ea typeface="+mn-ea"/>
              </a:endParaRPr>
            </a:p>
          </p:txBody>
        </p:sp>
      </p:grpSp>
      <p:grpSp>
        <p:nvGrpSpPr>
          <p:cNvPr id="61446" name="Group 15"/>
          <p:cNvGrpSpPr/>
          <p:nvPr/>
        </p:nvGrpSpPr>
        <p:grpSpPr bwMode="auto">
          <a:xfrm>
            <a:off x="762000" y="1200150"/>
            <a:ext cx="4276725" cy="171450"/>
            <a:chOff x="672" y="624"/>
            <a:chExt cx="2694" cy="108"/>
          </a:xfrm>
        </p:grpSpPr>
        <p:pic>
          <p:nvPicPr>
            <p:cNvPr id="61447"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1"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4"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5"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0"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2"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63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65" name="Group 34"/>
            <p:cNvGrpSpPr/>
            <p:nvPr/>
          </p:nvGrpSpPr>
          <p:grpSpPr bwMode="auto">
            <a:xfrm>
              <a:off x="672" y="624"/>
              <a:ext cx="582" cy="102"/>
              <a:chOff x="4698" y="720"/>
              <a:chExt cx="582" cy="102"/>
            </a:xfrm>
          </p:grpSpPr>
          <p:pic>
            <p:nvPicPr>
              <p:cNvPr id="61470"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1"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2"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4"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5"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66"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6"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7"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8"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9"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4"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762000" y="1600200"/>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zh-CN" altLang="en-US" sz="2800" b="1">
                <a:solidFill>
                  <a:srgbClr val="FF3300"/>
                </a:solidFill>
                <a:latin typeface="Franklin Gothic Book" panose="020B0503020102020204" pitchFamily="34" charset="0"/>
                <a:ea typeface="华文楷体" panose="02010600040101010101" pitchFamily="2" charset="-122"/>
              </a:rPr>
              <a:t>例</a:t>
            </a:r>
            <a:r>
              <a:rPr lang="en-US" altLang="zh-CN" sz="2800" b="1">
                <a:solidFill>
                  <a:srgbClr val="FF3300"/>
                </a:solidFill>
                <a:latin typeface="Franklin Gothic Book" panose="020B0503020102020204" pitchFamily="34" charset="0"/>
                <a:ea typeface="华文楷体" panose="02010600040101010101" pitchFamily="2" charset="-122"/>
              </a:rPr>
              <a:t>1</a:t>
            </a:r>
            <a:r>
              <a:rPr lang="zh-CN" altLang="en-US" sz="2800" b="1">
                <a:solidFill>
                  <a:srgbClr val="FF3300"/>
                </a:solidFill>
                <a:latin typeface="Franklin Gothic Book" panose="020B0503020102020204" pitchFamily="34" charset="0"/>
                <a:ea typeface="华文楷体" panose="02010600040101010101" pitchFamily="2" charset="-122"/>
              </a:rPr>
              <a:t>：</a:t>
            </a:r>
            <a:endParaRPr lang="zh-CN" altLang="en-US" sz="2800" b="1">
              <a:solidFill>
                <a:srgbClr val="FFFF00"/>
              </a:solidFill>
              <a:latin typeface="Franklin Gothic Book" panose="020B0503020102020204" pitchFamily="34" charset="0"/>
              <a:ea typeface="华文楷体" panose="02010600040101010101" pitchFamily="2" charset="-122"/>
            </a:endParaRPr>
          </a:p>
        </p:txBody>
      </p:sp>
      <p:grpSp>
        <p:nvGrpSpPr>
          <p:cNvPr id="2" name="Group 3"/>
          <p:cNvGrpSpPr/>
          <p:nvPr/>
        </p:nvGrpSpPr>
        <p:grpSpPr bwMode="auto">
          <a:xfrm>
            <a:off x="3200400" y="1600200"/>
            <a:ext cx="2266950" cy="514350"/>
            <a:chOff x="1872" y="1392"/>
            <a:chExt cx="1877" cy="384"/>
          </a:xfrm>
        </p:grpSpPr>
        <p:sp>
          <p:nvSpPr>
            <p:cNvPr id="64582" name="Oval 4"/>
            <p:cNvSpPr>
              <a:spLocks noChangeArrowheads="1"/>
            </p:cNvSpPr>
            <p:nvPr/>
          </p:nvSpPr>
          <p:spPr bwMode="auto">
            <a:xfrm>
              <a:off x="1872" y="1392"/>
              <a:ext cx="880" cy="384"/>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4583" name="Oval 5"/>
            <p:cNvSpPr>
              <a:spLocks noChangeArrowheads="1"/>
            </p:cNvSpPr>
            <p:nvPr/>
          </p:nvSpPr>
          <p:spPr bwMode="auto">
            <a:xfrm>
              <a:off x="2928" y="1392"/>
              <a:ext cx="821" cy="384"/>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64516" name="Rectangle 6"/>
          <p:cNvSpPr>
            <a:spLocks noChangeArrowheads="1"/>
          </p:cNvSpPr>
          <p:nvPr/>
        </p:nvSpPr>
        <p:spPr bwMode="auto">
          <a:xfrm>
            <a:off x="1676400" y="16002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latin typeface="" pitchFamily="18" charset="0"/>
                <a:ea typeface="华文楷体" panose="02010600040101010101" pitchFamily="2" charset="-122"/>
              </a:rPr>
              <a:t>化简</a:t>
            </a:r>
            <a:endParaRPr lang="zh-CN" altLang="en-US" sz="2800" b="1">
              <a:latin typeface="" pitchFamily="18" charset="0"/>
              <a:ea typeface="华文楷体" panose="02010600040101010101" pitchFamily="2" charset="-122"/>
            </a:endParaRPr>
          </a:p>
        </p:txBody>
      </p:sp>
      <p:grpSp>
        <p:nvGrpSpPr>
          <p:cNvPr id="3" name="Group 7"/>
          <p:cNvGrpSpPr/>
          <p:nvPr/>
        </p:nvGrpSpPr>
        <p:grpSpPr bwMode="auto">
          <a:xfrm>
            <a:off x="1600200" y="6019800"/>
            <a:ext cx="6553200" cy="171450"/>
            <a:chOff x="240" y="528"/>
            <a:chExt cx="4128" cy="108"/>
          </a:xfrm>
        </p:grpSpPr>
        <p:pic>
          <p:nvPicPr>
            <p:cNvPr id="64538"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9"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0"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1"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2"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3"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4"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5"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6"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4"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7"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8"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9"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0"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1"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4"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2"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3"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4"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5"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6"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7"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8"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9"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0"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1"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4"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2"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4"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3"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4"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5"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4"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6"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7"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8"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9"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0"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2"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1"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7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2"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8"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3"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0"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4"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6" y="53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75" name="Group 45"/>
            <p:cNvGrpSpPr/>
            <p:nvPr/>
          </p:nvGrpSpPr>
          <p:grpSpPr bwMode="auto">
            <a:xfrm>
              <a:off x="240" y="528"/>
              <a:ext cx="582" cy="102"/>
              <a:chOff x="4698" y="720"/>
              <a:chExt cx="582" cy="102"/>
            </a:xfrm>
          </p:grpSpPr>
          <p:pic>
            <p:nvPicPr>
              <p:cNvPr id="64576"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7"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8"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9"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80"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81"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61844" name="Picture 52" descr="AG00315_"/>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3413" y="5105400"/>
            <a:ext cx="10429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45" name="Rectangle 53"/>
          <p:cNvSpPr>
            <a:spLocks noChangeArrowheads="1"/>
          </p:cNvSpPr>
          <p:nvPr/>
        </p:nvSpPr>
        <p:spPr bwMode="auto">
          <a:xfrm>
            <a:off x="838200" y="533400"/>
            <a:ext cx="5486400" cy="457200"/>
          </a:xfrm>
          <a:prstGeom prst="rect">
            <a:avLst/>
          </a:prstGeom>
          <a:noFill/>
          <a:ln w="9525">
            <a:noFill/>
            <a:miter lim="800000"/>
          </a:ln>
          <a:effectLst/>
        </p:spPr>
        <p:txBody>
          <a:bodyPr/>
          <a:lstStyle/>
          <a:p>
            <a:pPr fontAlgn="auto">
              <a:spcBef>
                <a:spcPct val="20000"/>
              </a:spcBef>
              <a:spcAft>
                <a:spcPts val="0"/>
              </a:spcAft>
              <a:defRPr/>
            </a:pPr>
            <a:r>
              <a:rPr lang="en-US" altLang="zh-CN" sz="2800" b="1">
                <a:solidFill>
                  <a:srgbClr val="006600"/>
                </a:solidFill>
                <a:effectLst>
                  <a:outerShdw blurRad="38100" dist="38100" dir="2700000" algn="tl">
                    <a:srgbClr val="C0C0C0"/>
                  </a:outerShdw>
                </a:effectLst>
                <a:latin typeface="+mn-lt"/>
                <a:ea typeface="+mn-ea"/>
              </a:rPr>
              <a:t>2.  </a:t>
            </a:r>
            <a:r>
              <a:rPr lang="zh-CN" altLang="en-US" sz="2800" b="1">
                <a:solidFill>
                  <a:srgbClr val="006600"/>
                </a:solidFill>
                <a:effectLst>
                  <a:outerShdw blurRad="38100" dist="38100" dir="2700000" algn="tl">
                    <a:srgbClr val="C0C0C0"/>
                  </a:outerShdw>
                </a:effectLst>
                <a:latin typeface="+mn-lt"/>
                <a:ea typeface="+mn-ea"/>
              </a:rPr>
              <a:t>应用逻辑代数运算法则化简</a:t>
            </a:r>
            <a:endParaRPr lang="zh-CN" altLang="en-US" sz="2800" b="1">
              <a:solidFill>
                <a:srgbClr val="006600"/>
              </a:solidFill>
              <a:effectLst>
                <a:outerShdw blurRad="38100" dist="38100" dir="2700000" algn="tl">
                  <a:srgbClr val="C0C0C0"/>
                </a:outerShdw>
              </a:effectLst>
              <a:latin typeface="+mn-lt"/>
              <a:ea typeface="+mn-ea"/>
            </a:endParaRPr>
          </a:p>
        </p:txBody>
      </p:sp>
      <p:sp>
        <p:nvSpPr>
          <p:cNvPr id="161846" name="Rectangle 54"/>
          <p:cNvSpPr>
            <a:spLocks noChangeArrowheads="1"/>
          </p:cNvSpPr>
          <p:nvPr/>
        </p:nvSpPr>
        <p:spPr bwMode="auto">
          <a:xfrm>
            <a:off x="765175" y="1066800"/>
            <a:ext cx="2147888" cy="56197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a:t>
            </a:r>
            <a:r>
              <a:rPr lang="en-US" altLang="zh-CN" sz="2800" b="1">
                <a:solidFill>
                  <a:srgbClr val="CC0000"/>
                </a:solidFill>
                <a:effectLst>
                  <a:outerShdw blurRad="38100" dist="38100" dir="2700000" algn="tl">
                    <a:srgbClr val="C0C0C0"/>
                  </a:outerShdw>
                </a:effectLst>
                <a:latin typeface="" pitchFamily="18" charset="0"/>
                <a:ea typeface="+mn-ea"/>
              </a:rPr>
              <a:t>1</a:t>
            </a:r>
            <a:r>
              <a:rPr lang="zh-CN" altLang="en-US" sz="2800" b="1">
                <a:solidFill>
                  <a:srgbClr val="CC0000"/>
                </a:solidFill>
                <a:effectLst>
                  <a:outerShdw blurRad="38100" dist="38100" dir="2700000" algn="tl">
                    <a:srgbClr val="C0C0C0"/>
                  </a:outerShdw>
                </a:effectLst>
                <a:latin typeface="" pitchFamily="18" charset="0"/>
                <a:ea typeface="+mn-ea"/>
              </a:rPr>
              <a:t>）并项法</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64521" name="Object 55"/>
          <p:cNvGraphicFramePr>
            <a:graphicFrameLocks noChangeAspect="1"/>
          </p:cNvGraphicFramePr>
          <p:nvPr/>
        </p:nvGraphicFramePr>
        <p:xfrm>
          <a:off x="2465388" y="1600200"/>
          <a:ext cx="5554662" cy="604838"/>
        </p:xfrm>
        <a:graphic>
          <a:graphicData uri="http://schemas.openxmlformats.org/presentationml/2006/ole">
            <mc:AlternateContent xmlns:mc="http://schemas.openxmlformats.org/markup-compatibility/2006">
              <mc:Choice xmlns:v="urn:schemas-microsoft-com:vml" Requires="v">
                <p:oleObj spid="_x0000_s145522" name="公式" r:id="rId3" imgW="2105025" imgH="200025" progId="Equation.3">
                  <p:embed/>
                </p:oleObj>
              </mc:Choice>
              <mc:Fallback>
                <p:oleObj name="公式" r:id="rId3" imgW="2105025" imgH="200025" progId="Equation.3">
                  <p:embed/>
                  <p:pic>
                    <p:nvPicPr>
                      <p:cNvPr id="0" name="图片 1455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388" y="1600200"/>
                        <a:ext cx="55546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6"/>
          <p:cNvGrpSpPr/>
          <p:nvPr/>
        </p:nvGrpSpPr>
        <p:grpSpPr bwMode="auto">
          <a:xfrm>
            <a:off x="5638800" y="1600200"/>
            <a:ext cx="2266950" cy="514350"/>
            <a:chOff x="1872" y="1392"/>
            <a:chExt cx="1877" cy="384"/>
          </a:xfrm>
        </p:grpSpPr>
        <p:sp>
          <p:nvSpPr>
            <p:cNvPr id="64536" name="Oval 57"/>
            <p:cNvSpPr>
              <a:spLocks noChangeArrowheads="1"/>
            </p:cNvSpPr>
            <p:nvPr/>
          </p:nvSpPr>
          <p:spPr bwMode="auto">
            <a:xfrm>
              <a:off x="1872" y="1392"/>
              <a:ext cx="880" cy="384"/>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4537" name="Oval 58"/>
            <p:cNvSpPr>
              <a:spLocks noChangeArrowheads="1"/>
            </p:cNvSpPr>
            <p:nvPr/>
          </p:nvSpPr>
          <p:spPr bwMode="auto">
            <a:xfrm>
              <a:off x="2928" y="1392"/>
              <a:ext cx="821" cy="384"/>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aphicFrame>
        <p:nvGraphicFramePr>
          <p:cNvPr id="161851" name="Object 59"/>
          <p:cNvGraphicFramePr>
            <a:graphicFrameLocks noChangeAspect="1"/>
          </p:cNvGraphicFramePr>
          <p:nvPr/>
        </p:nvGraphicFramePr>
        <p:xfrm>
          <a:off x="2770188" y="2209800"/>
          <a:ext cx="4595812" cy="604838"/>
        </p:xfrm>
        <a:graphic>
          <a:graphicData uri="http://schemas.openxmlformats.org/presentationml/2006/ole">
            <mc:AlternateContent xmlns:mc="http://schemas.openxmlformats.org/markup-compatibility/2006">
              <mc:Choice xmlns:v="urn:schemas-microsoft-com:vml" Requires="v">
                <p:oleObj spid="_x0000_s145523" name="公式" r:id="rId5" imgW="1733550" imgH="200025" progId="Equation.3">
                  <p:embed/>
                </p:oleObj>
              </mc:Choice>
              <mc:Fallback>
                <p:oleObj name="公式" r:id="rId5" imgW="1733550" imgH="200025" progId="Equation.3">
                  <p:embed/>
                  <p:pic>
                    <p:nvPicPr>
                      <p:cNvPr id="0" name="图片 1455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188" y="2209800"/>
                        <a:ext cx="459581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52" name="Object 60"/>
          <p:cNvGraphicFramePr>
            <a:graphicFrameLocks noChangeAspect="1"/>
          </p:cNvGraphicFramePr>
          <p:nvPr/>
        </p:nvGraphicFramePr>
        <p:xfrm>
          <a:off x="2725738" y="2819400"/>
          <a:ext cx="2049462" cy="604838"/>
        </p:xfrm>
        <a:graphic>
          <a:graphicData uri="http://schemas.openxmlformats.org/presentationml/2006/ole">
            <mc:AlternateContent xmlns:mc="http://schemas.openxmlformats.org/markup-compatibility/2006">
              <mc:Choice xmlns:v="urn:schemas-microsoft-com:vml" Requires="v">
                <p:oleObj spid="_x0000_s145524" name="公式" r:id="rId7" imgW="762000" imgH="200025" progId="Equation.3">
                  <p:embed/>
                </p:oleObj>
              </mc:Choice>
              <mc:Fallback>
                <p:oleObj name="公式" r:id="rId7" imgW="762000" imgH="200025" progId="Equation.3">
                  <p:embed/>
                  <p:pic>
                    <p:nvPicPr>
                      <p:cNvPr id="0" name="图片 1455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5738" y="2819400"/>
                        <a:ext cx="20494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53" name="Object 61"/>
          <p:cNvGraphicFramePr>
            <a:graphicFrameLocks noChangeAspect="1"/>
          </p:cNvGraphicFramePr>
          <p:nvPr/>
        </p:nvGraphicFramePr>
        <p:xfrm>
          <a:off x="4800600" y="2895600"/>
          <a:ext cx="727075" cy="433388"/>
        </p:xfrm>
        <a:graphic>
          <a:graphicData uri="http://schemas.openxmlformats.org/presentationml/2006/ole">
            <mc:AlternateContent xmlns:mc="http://schemas.openxmlformats.org/markup-compatibility/2006">
              <mc:Choice xmlns:v="urn:schemas-microsoft-com:vml" Requires="v">
                <p:oleObj spid="_x0000_s145525" name="公式" r:id="rId9" imgW="247650" imgH="133350" progId="Equation.3">
                  <p:embed/>
                </p:oleObj>
              </mc:Choice>
              <mc:Fallback>
                <p:oleObj name="公式" r:id="rId9" imgW="247650" imgH="133350" progId="Equation.3">
                  <p:embed/>
                  <p:pic>
                    <p:nvPicPr>
                      <p:cNvPr id="0" name="图片 1455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2895600"/>
                        <a:ext cx="7270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2"/>
          <p:cNvGrpSpPr/>
          <p:nvPr/>
        </p:nvGrpSpPr>
        <p:grpSpPr bwMode="auto">
          <a:xfrm>
            <a:off x="1066800" y="3810000"/>
            <a:ext cx="5114925" cy="609600"/>
            <a:chOff x="672" y="2400"/>
            <a:chExt cx="3222" cy="384"/>
          </a:xfrm>
        </p:grpSpPr>
        <p:sp>
          <p:nvSpPr>
            <p:cNvPr id="64533" name="Rectangle 63"/>
            <p:cNvSpPr>
              <a:spLocks noChangeArrowheads="1"/>
            </p:cNvSpPr>
            <p:nvPr/>
          </p:nvSpPr>
          <p:spPr bwMode="auto">
            <a:xfrm>
              <a:off x="672" y="2400"/>
              <a:ext cx="52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zh-CN" altLang="en-US" sz="2800" b="1">
                  <a:solidFill>
                    <a:srgbClr val="FF3300"/>
                  </a:solidFill>
                  <a:latin typeface="Franklin Gothic Book" panose="020B0503020102020204" pitchFamily="34" charset="0"/>
                  <a:ea typeface="华文楷体" panose="02010600040101010101" pitchFamily="2" charset="-122"/>
                </a:rPr>
                <a:t>例</a:t>
              </a:r>
              <a:r>
                <a:rPr lang="en-US" altLang="zh-CN" sz="2800" b="1">
                  <a:solidFill>
                    <a:srgbClr val="FF3300"/>
                  </a:solidFill>
                  <a:latin typeface="Franklin Gothic Book" panose="020B0503020102020204" pitchFamily="34" charset="0"/>
                  <a:ea typeface="华文楷体" panose="02010600040101010101" pitchFamily="2" charset="-122"/>
                </a:rPr>
                <a:t>2</a:t>
              </a:r>
              <a:r>
                <a:rPr lang="zh-CN" altLang="en-US" sz="2800" b="1">
                  <a:solidFill>
                    <a:srgbClr val="FF3300"/>
                  </a:solidFill>
                  <a:latin typeface="Franklin Gothic Book" panose="020B0503020102020204" pitchFamily="34" charset="0"/>
                  <a:ea typeface="华文楷体" panose="02010600040101010101" pitchFamily="2" charset="-122"/>
                </a:rPr>
                <a:t>：</a:t>
              </a:r>
              <a:endParaRPr lang="zh-CN" altLang="en-US" sz="2800" b="1">
                <a:solidFill>
                  <a:srgbClr val="FFFF00"/>
                </a:solidFill>
                <a:latin typeface="Franklin Gothic Book" panose="020B0503020102020204" pitchFamily="34" charset="0"/>
                <a:ea typeface="华文楷体" panose="02010600040101010101" pitchFamily="2" charset="-122"/>
              </a:endParaRPr>
            </a:p>
          </p:txBody>
        </p:sp>
        <p:sp>
          <p:nvSpPr>
            <p:cNvPr id="64534" name="Rectangle 64"/>
            <p:cNvSpPr>
              <a:spLocks noChangeArrowheads="1"/>
            </p:cNvSpPr>
            <p:nvPr/>
          </p:nvSpPr>
          <p:spPr bwMode="auto">
            <a:xfrm>
              <a:off x="1200" y="240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latin typeface="" pitchFamily="18" charset="0"/>
                  <a:ea typeface="华文楷体" panose="02010600040101010101" pitchFamily="2" charset="-122"/>
                </a:rPr>
                <a:t>化简</a:t>
              </a:r>
              <a:endParaRPr lang="zh-CN" altLang="en-US" sz="2800" b="1">
                <a:latin typeface="" pitchFamily="18" charset="0"/>
                <a:ea typeface="华文楷体" panose="02010600040101010101" pitchFamily="2" charset="-122"/>
              </a:endParaRPr>
            </a:p>
          </p:txBody>
        </p:sp>
        <p:graphicFrame>
          <p:nvGraphicFramePr>
            <p:cNvPr id="64535" name="Object 65"/>
            <p:cNvGraphicFramePr>
              <a:graphicFrameLocks noChangeAspect="1"/>
            </p:cNvGraphicFramePr>
            <p:nvPr/>
          </p:nvGraphicFramePr>
          <p:xfrm>
            <a:off x="1708" y="2400"/>
            <a:ext cx="2186" cy="381"/>
          </p:xfrm>
          <a:graphic>
            <a:graphicData uri="http://schemas.openxmlformats.org/presentationml/2006/ole">
              <mc:AlternateContent xmlns:mc="http://schemas.openxmlformats.org/markup-compatibility/2006">
                <mc:Choice xmlns:v="urn:schemas-microsoft-com:vml" Requires="v">
                  <p:oleObj spid="_x0000_s145526" name="公式" r:id="rId11" imgW="1304925" imgH="200025" progId="Equation.3">
                    <p:embed/>
                  </p:oleObj>
                </mc:Choice>
                <mc:Fallback>
                  <p:oleObj name="公式" r:id="rId11" imgW="1304925" imgH="200025" progId="Equation.3">
                    <p:embed/>
                    <p:pic>
                      <p:nvPicPr>
                        <p:cNvPr id="0" name="图片 1455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8" y="2400"/>
                          <a:ext cx="2186"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1858" name="Rectangle 66"/>
          <p:cNvSpPr>
            <a:spLocks noChangeArrowheads="1"/>
          </p:cNvSpPr>
          <p:nvPr/>
        </p:nvSpPr>
        <p:spPr bwMode="auto">
          <a:xfrm>
            <a:off x="688975" y="3276600"/>
            <a:ext cx="2147888" cy="56197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a:t>
            </a:r>
            <a:r>
              <a:rPr lang="en-US" altLang="zh-CN" sz="2800" b="1">
                <a:solidFill>
                  <a:srgbClr val="CC0000"/>
                </a:solidFill>
                <a:effectLst>
                  <a:outerShdw blurRad="38100" dist="38100" dir="2700000" algn="tl">
                    <a:srgbClr val="C0C0C0"/>
                  </a:outerShdw>
                </a:effectLst>
                <a:latin typeface="" pitchFamily="18" charset="0"/>
                <a:ea typeface="+mn-ea"/>
              </a:rPr>
              <a:t>2</a:t>
            </a:r>
            <a:r>
              <a:rPr lang="zh-CN" altLang="en-US" sz="2800" b="1">
                <a:solidFill>
                  <a:srgbClr val="CC0000"/>
                </a:solidFill>
                <a:effectLst>
                  <a:outerShdw blurRad="38100" dist="38100" dir="2700000" algn="tl">
                    <a:srgbClr val="C0C0C0"/>
                  </a:outerShdw>
                </a:effectLst>
                <a:latin typeface="" pitchFamily="18" charset="0"/>
                <a:ea typeface="+mn-ea"/>
              </a:rPr>
              <a:t>）配项法</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161859" name="Object 67"/>
          <p:cNvGraphicFramePr>
            <a:graphicFrameLocks noChangeAspect="1"/>
          </p:cNvGraphicFramePr>
          <p:nvPr/>
        </p:nvGraphicFramePr>
        <p:xfrm>
          <a:off x="3074988" y="4343400"/>
          <a:ext cx="4332287" cy="604838"/>
        </p:xfrm>
        <a:graphic>
          <a:graphicData uri="http://schemas.openxmlformats.org/presentationml/2006/ole">
            <mc:AlternateContent xmlns:mc="http://schemas.openxmlformats.org/markup-compatibility/2006">
              <mc:Choice xmlns:v="urn:schemas-microsoft-com:vml" Requires="v">
                <p:oleObj spid="_x0000_s145527" name="公式" r:id="rId13" imgW="1638300" imgH="200025" progId="Equation.3">
                  <p:embed/>
                </p:oleObj>
              </mc:Choice>
              <mc:Fallback>
                <p:oleObj name="公式" r:id="rId13" imgW="1638300" imgH="200025" progId="Equation.3">
                  <p:embed/>
                  <p:pic>
                    <p:nvPicPr>
                      <p:cNvPr id="0" name="图片 1455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74988" y="4343400"/>
                        <a:ext cx="4332287"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60" name="Object 68"/>
          <p:cNvGraphicFramePr>
            <a:graphicFrameLocks noChangeAspect="1"/>
          </p:cNvGraphicFramePr>
          <p:nvPr/>
        </p:nvGraphicFramePr>
        <p:xfrm>
          <a:off x="2998788" y="4876800"/>
          <a:ext cx="4660900" cy="604838"/>
        </p:xfrm>
        <a:graphic>
          <a:graphicData uri="http://schemas.openxmlformats.org/presentationml/2006/ole">
            <mc:AlternateContent xmlns:mc="http://schemas.openxmlformats.org/markup-compatibility/2006">
              <mc:Choice xmlns:v="urn:schemas-microsoft-com:vml" Requires="v">
                <p:oleObj spid="_x0000_s145528" name="公式" r:id="rId15" imgW="1762125" imgH="200025" progId="Equation.3">
                  <p:embed/>
                </p:oleObj>
              </mc:Choice>
              <mc:Fallback>
                <p:oleObj name="公式" r:id="rId15" imgW="1762125" imgH="200025" progId="Equation.3">
                  <p:embed/>
                  <p:pic>
                    <p:nvPicPr>
                      <p:cNvPr id="0" name="图片 1455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8788" y="4876800"/>
                        <a:ext cx="46609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61" name="Line 69"/>
          <p:cNvSpPr>
            <a:spLocks noChangeShapeType="1"/>
          </p:cNvSpPr>
          <p:nvPr/>
        </p:nvSpPr>
        <p:spPr bwMode="auto">
          <a:xfrm>
            <a:off x="3352800" y="5334000"/>
            <a:ext cx="1905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862" name="Line 70"/>
          <p:cNvSpPr>
            <a:spLocks noChangeShapeType="1"/>
          </p:cNvSpPr>
          <p:nvPr/>
        </p:nvSpPr>
        <p:spPr bwMode="auto">
          <a:xfrm>
            <a:off x="5562600" y="5334000"/>
            <a:ext cx="1905000"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1863" name="Object 71"/>
          <p:cNvGraphicFramePr>
            <a:graphicFrameLocks noChangeAspect="1"/>
          </p:cNvGraphicFramePr>
          <p:nvPr/>
        </p:nvGraphicFramePr>
        <p:xfrm>
          <a:off x="3033713" y="5410200"/>
          <a:ext cx="2111375" cy="604838"/>
        </p:xfrm>
        <a:graphic>
          <a:graphicData uri="http://schemas.openxmlformats.org/presentationml/2006/ole">
            <mc:AlternateContent xmlns:mc="http://schemas.openxmlformats.org/markup-compatibility/2006">
              <mc:Choice xmlns:v="urn:schemas-microsoft-com:vml" Requires="v">
                <p:oleObj spid="_x0000_s145529" name="公式" r:id="rId17" imgW="781050" imgH="200025" progId="Equation.3">
                  <p:embed/>
                </p:oleObj>
              </mc:Choice>
              <mc:Fallback>
                <p:oleObj name="公式" r:id="rId17" imgW="781050" imgH="200025" progId="Equation.3">
                  <p:embed/>
                  <p:pic>
                    <p:nvPicPr>
                      <p:cNvPr id="0" name="图片 1455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33713" y="5410200"/>
                        <a:ext cx="211137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851"/>
                                        </p:tgtEl>
                                        <p:attrNameLst>
                                          <p:attrName>style.visibility</p:attrName>
                                        </p:attrNameLst>
                                      </p:cBhvr>
                                      <p:to>
                                        <p:strVal val="visible"/>
                                      </p:to>
                                    </p:set>
                                    <p:animEffect transition="in" filter="wipe(left)">
                                      <p:cBhvr>
                                        <p:cTn id="17" dur="500"/>
                                        <p:tgtEl>
                                          <p:spTgt spid="1618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1852"/>
                                        </p:tgtEl>
                                        <p:attrNameLst>
                                          <p:attrName>style.visibility</p:attrName>
                                        </p:attrNameLst>
                                      </p:cBhvr>
                                      <p:to>
                                        <p:strVal val="visible"/>
                                      </p:to>
                                    </p:set>
                                    <p:animEffect transition="in" filter="wipe(left)">
                                      <p:cBhvr>
                                        <p:cTn id="22" dur="500"/>
                                        <p:tgtEl>
                                          <p:spTgt spid="1618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1853"/>
                                        </p:tgtEl>
                                        <p:attrNameLst>
                                          <p:attrName>style.visibility</p:attrName>
                                        </p:attrNameLst>
                                      </p:cBhvr>
                                      <p:to>
                                        <p:strVal val="visible"/>
                                      </p:to>
                                    </p:set>
                                    <p:animEffect transition="in" filter="wipe(left)">
                                      <p:cBhvr>
                                        <p:cTn id="27" dur="500"/>
                                        <p:tgtEl>
                                          <p:spTgt spid="1618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1858"/>
                                        </p:tgtEl>
                                        <p:attrNameLst>
                                          <p:attrName>style.visibility</p:attrName>
                                        </p:attrNameLst>
                                      </p:cBhvr>
                                      <p:to>
                                        <p:strVal val="visible"/>
                                      </p:to>
                                    </p:set>
                                    <p:animEffect transition="in" filter="wipe(left)">
                                      <p:cBhvr>
                                        <p:cTn id="32" dur="500"/>
                                        <p:tgtEl>
                                          <p:spTgt spid="1618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1859"/>
                                        </p:tgtEl>
                                        <p:attrNameLst>
                                          <p:attrName>style.visibility</p:attrName>
                                        </p:attrNameLst>
                                      </p:cBhvr>
                                      <p:to>
                                        <p:strVal val="visible"/>
                                      </p:to>
                                    </p:set>
                                    <p:animEffect transition="in" filter="wipe(left)">
                                      <p:cBhvr>
                                        <p:cTn id="42" dur="500"/>
                                        <p:tgtEl>
                                          <p:spTgt spid="1618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1860"/>
                                        </p:tgtEl>
                                        <p:attrNameLst>
                                          <p:attrName>style.visibility</p:attrName>
                                        </p:attrNameLst>
                                      </p:cBhvr>
                                      <p:to>
                                        <p:strVal val="visible"/>
                                      </p:to>
                                    </p:set>
                                    <p:animEffect transition="in" filter="wipe(left)">
                                      <p:cBhvr>
                                        <p:cTn id="47" dur="500"/>
                                        <p:tgtEl>
                                          <p:spTgt spid="1618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1861"/>
                                        </p:tgtEl>
                                        <p:attrNameLst>
                                          <p:attrName>style.visibility</p:attrName>
                                        </p:attrNameLst>
                                      </p:cBhvr>
                                      <p:to>
                                        <p:strVal val="visible"/>
                                      </p:to>
                                    </p:set>
                                    <p:animEffect transition="in" filter="wipe(left)">
                                      <p:cBhvr>
                                        <p:cTn id="52" dur="500"/>
                                        <p:tgtEl>
                                          <p:spTgt spid="1618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1862"/>
                                        </p:tgtEl>
                                        <p:attrNameLst>
                                          <p:attrName>style.visibility</p:attrName>
                                        </p:attrNameLst>
                                      </p:cBhvr>
                                      <p:to>
                                        <p:strVal val="visible"/>
                                      </p:to>
                                    </p:set>
                                    <p:animEffect transition="in" filter="wipe(left)">
                                      <p:cBhvr>
                                        <p:cTn id="57" dur="500"/>
                                        <p:tgtEl>
                                          <p:spTgt spid="1618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1863"/>
                                        </p:tgtEl>
                                        <p:attrNameLst>
                                          <p:attrName>style.visibility</p:attrName>
                                        </p:attrNameLst>
                                      </p:cBhvr>
                                      <p:to>
                                        <p:strVal val="visible"/>
                                      </p:to>
                                    </p:set>
                                    <p:animEffect transition="in" filter="wipe(left)">
                                      <p:cBhvr>
                                        <p:cTn id="62" dur="500"/>
                                        <p:tgtEl>
                                          <p:spTgt spid="161863"/>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161844"/>
                                        </p:tgtEl>
                                        <p:attrNameLst>
                                          <p:attrName>style.visibility</p:attrName>
                                        </p:attrNameLst>
                                      </p:cBhvr>
                                      <p:to>
                                        <p:strVal val="visible"/>
                                      </p:to>
                                    </p:set>
                                    <p:animEffect transition="in" filter="wipe(left)">
                                      <p:cBhvr>
                                        <p:cTn id="66" dur="500"/>
                                        <p:tgtEl>
                                          <p:spTgt spid="161844"/>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58" grpId="0" autoUpdateAnimBg="0"/>
      <p:bldP spid="161861" grpId="0" animBg="1"/>
      <p:bldP spid="16186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2818" name="Object 2"/>
          <p:cNvGraphicFramePr>
            <a:graphicFrameLocks noChangeAspect="1"/>
          </p:cNvGraphicFramePr>
          <p:nvPr/>
        </p:nvGraphicFramePr>
        <p:xfrm>
          <a:off x="5241925" y="5257800"/>
          <a:ext cx="2784475" cy="512763"/>
        </p:xfrm>
        <a:graphic>
          <a:graphicData uri="http://schemas.openxmlformats.org/presentationml/2006/ole">
            <mc:AlternateContent xmlns:mc="http://schemas.openxmlformats.org/markup-compatibility/2006">
              <mc:Choice xmlns:v="urn:schemas-microsoft-com:vml" Requires="v">
                <p:oleObj spid="_x0000_s146560" name="公式" r:id="rId1" imgW="1009650" imgH="161925" progId="Equation.3">
                  <p:embed/>
                </p:oleObj>
              </mc:Choice>
              <mc:Fallback>
                <p:oleObj name="公式" r:id="rId1" imgW="1009650" imgH="161925" progId="Equation.3">
                  <p:embed/>
                  <p:pic>
                    <p:nvPicPr>
                      <p:cNvPr id="0" name="图片 1465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5257800"/>
                        <a:ext cx="2784475"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
          <p:cNvGrpSpPr/>
          <p:nvPr/>
        </p:nvGrpSpPr>
        <p:grpSpPr bwMode="auto">
          <a:xfrm>
            <a:off x="3352800" y="3886200"/>
            <a:ext cx="1524000" cy="1219200"/>
            <a:chOff x="2304" y="748"/>
            <a:chExt cx="1045" cy="1028"/>
          </a:xfrm>
        </p:grpSpPr>
        <p:sp>
          <p:nvSpPr>
            <p:cNvPr id="65562" name="Oval 4"/>
            <p:cNvSpPr>
              <a:spLocks noChangeArrowheads="1"/>
            </p:cNvSpPr>
            <p:nvPr/>
          </p:nvSpPr>
          <p:spPr bwMode="auto">
            <a:xfrm>
              <a:off x="2304" y="748"/>
              <a:ext cx="1045" cy="548"/>
            </a:xfrm>
            <a:prstGeom prst="ellipse">
              <a:avLst/>
            </a:prstGeom>
            <a:noFill/>
            <a:ln w="28575">
              <a:solidFill>
                <a:srgbClr val="339933"/>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sp>
          <p:nvSpPr>
            <p:cNvPr id="65563" name="Oval 5"/>
            <p:cNvSpPr>
              <a:spLocks noChangeArrowheads="1"/>
            </p:cNvSpPr>
            <p:nvPr/>
          </p:nvSpPr>
          <p:spPr bwMode="auto">
            <a:xfrm>
              <a:off x="2496" y="1296"/>
              <a:ext cx="576" cy="480"/>
            </a:xfrm>
            <a:prstGeom prst="ellipse">
              <a:avLst/>
            </a:prstGeom>
            <a:noFill/>
            <a:ln w="28575">
              <a:solidFill>
                <a:srgbClr val="339933"/>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grpSp>
      <p:sp>
        <p:nvSpPr>
          <p:cNvPr id="65540" name="Rectangle 6"/>
          <p:cNvSpPr>
            <a:spLocks noChangeArrowheads="1"/>
          </p:cNvSpPr>
          <p:nvPr/>
        </p:nvSpPr>
        <p:spPr bwMode="auto">
          <a:xfrm>
            <a:off x="762000" y="1143000"/>
            <a:ext cx="83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zh-CN" altLang="en-US" sz="2800" b="1">
                <a:solidFill>
                  <a:srgbClr val="FF3300"/>
                </a:solidFill>
                <a:latin typeface="Franklin Gothic Book" panose="020B0503020102020204" pitchFamily="34" charset="0"/>
                <a:ea typeface="华文楷体" panose="02010600040101010101" pitchFamily="2" charset="-122"/>
              </a:rPr>
              <a:t>例</a:t>
            </a:r>
            <a:r>
              <a:rPr lang="en-US" altLang="zh-CN" sz="2800" b="1">
                <a:solidFill>
                  <a:srgbClr val="FF3300"/>
                </a:solidFill>
                <a:latin typeface="Franklin Gothic Book" panose="020B0503020102020204" pitchFamily="34" charset="0"/>
                <a:ea typeface="华文楷体" panose="02010600040101010101" pitchFamily="2" charset="-122"/>
              </a:rPr>
              <a:t>3</a:t>
            </a:r>
            <a:r>
              <a:rPr lang="zh-CN" altLang="en-US" sz="2800" b="1">
                <a:solidFill>
                  <a:srgbClr val="FF3300"/>
                </a:solidFill>
                <a:latin typeface="Franklin Gothic Book" panose="020B0503020102020204" pitchFamily="34" charset="0"/>
                <a:ea typeface="华文楷体" panose="02010600040101010101" pitchFamily="2" charset="-122"/>
              </a:rPr>
              <a:t>：</a:t>
            </a:r>
            <a:endParaRPr lang="zh-CN" altLang="en-US" sz="2800" b="1">
              <a:solidFill>
                <a:srgbClr val="FFFF00"/>
              </a:solidFill>
              <a:latin typeface="Franklin Gothic Book" panose="020B0503020102020204" pitchFamily="34" charset="0"/>
              <a:ea typeface="华文楷体" panose="02010600040101010101" pitchFamily="2" charset="-122"/>
            </a:endParaRPr>
          </a:p>
        </p:txBody>
      </p:sp>
      <p:sp>
        <p:nvSpPr>
          <p:cNvPr id="65541" name="Rectangle 7"/>
          <p:cNvSpPr>
            <a:spLocks noChangeArrowheads="1"/>
          </p:cNvSpPr>
          <p:nvPr/>
        </p:nvSpPr>
        <p:spPr bwMode="auto">
          <a:xfrm>
            <a:off x="1600200" y="11430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latin typeface="" pitchFamily="18" charset="0"/>
                <a:ea typeface="华文楷体" panose="02010600040101010101" pitchFamily="2" charset="-122"/>
              </a:rPr>
              <a:t>化简</a:t>
            </a:r>
            <a:endParaRPr lang="zh-CN" altLang="en-US" sz="2800" b="1">
              <a:latin typeface="" pitchFamily="18" charset="0"/>
              <a:ea typeface="华文楷体" panose="02010600040101010101" pitchFamily="2" charset="-122"/>
            </a:endParaRPr>
          </a:p>
        </p:txBody>
      </p:sp>
      <p:graphicFrame>
        <p:nvGraphicFramePr>
          <p:cNvPr id="65542" name="Object 8"/>
          <p:cNvGraphicFramePr>
            <a:graphicFrameLocks noChangeAspect="1"/>
          </p:cNvGraphicFramePr>
          <p:nvPr/>
        </p:nvGraphicFramePr>
        <p:xfrm>
          <a:off x="2590800" y="1143000"/>
          <a:ext cx="4264025" cy="604838"/>
        </p:xfrm>
        <a:graphic>
          <a:graphicData uri="http://schemas.openxmlformats.org/presentationml/2006/ole">
            <mc:AlternateContent xmlns:mc="http://schemas.openxmlformats.org/markup-compatibility/2006">
              <mc:Choice xmlns:v="urn:schemas-microsoft-com:vml" Requires="v">
                <p:oleObj spid="_x0000_s146561" name="公式" r:id="rId3" imgW="1609725" imgH="200025" progId="Equation.3">
                  <p:embed/>
                </p:oleObj>
              </mc:Choice>
              <mc:Fallback>
                <p:oleObj name="公式" r:id="rId3" imgW="1609725" imgH="200025" progId="Equation.3">
                  <p:embed/>
                  <p:pic>
                    <p:nvPicPr>
                      <p:cNvPr id="0" name="图片 1465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43000"/>
                        <a:ext cx="426402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25" name="Rectangle 9"/>
          <p:cNvSpPr>
            <a:spLocks noChangeArrowheads="1"/>
          </p:cNvSpPr>
          <p:nvPr/>
        </p:nvSpPr>
        <p:spPr bwMode="auto">
          <a:xfrm>
            <a:off x="609600" y="533400"/>
            <a:ext cx="2147888" cy="56197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a:t>
            </a:r>
            <a:r>
              <a:rPr lang="en-US" altLang="zh-CN" sz="2800" b="1">
                <a:solidFill>
                  <a:srgbClr val="CC0000"/>
                </a:solidFill>
                <a:effectLst>
                  <a:outerShdw blurRad="38100" dist="38100" dir="2700000" algn="tl">
                    <a:srgbClr val="C0C0C0"/>
                  </a:outerShdw>
                </a:effectLst>
                <a:latin typeface="" pitchFamily="18" charset="0"/>
                <a:ea typeface="+mn-ea"/>
              </a:rPr>
              <a:t>3</a:t>
            </a:r>
            <a:r>
              <a:rPr lang="zh-CN" altLang="en-US" sz="2800" b="1">
                <a:solidFill>
                  <a:srgbClr val="CC0000"/>
                </a:solidFill>
                <a:effectLst>
                  <a:outerShdw blurRad="38100" dist="38100" dir="2700000" algn="tl">
                    <a:srgbClr val="C0C0C0"/>
                  </a:outerShdw>
                </a:effectLst>
                <a:latin typeface="" pitchFamily="18" charset="0"/>
                <a:ea typeface="+mn-ea"/>
              </a:rPr>
              <a:t>）加项法</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162826" name="Object 10"/>
          <p:cNvGraphicFramePr>
            <a:graphicFrameLocks noChangeAspect="1"/>
          </p:cNvGraphicFramePr>
          <p:nvPr/>
        </p:nvGraphicFramePr>
        <p:xfrm>
          <a:off x="2908300" y="1752600"/>
          <a:ext cx="5119688" cy="604838"/>
        </p:xfrm>
        <a:graphic>
          <a:graphicData uri="http://schemas.openxmlformats.org/presentationml/2006/ole">
            <mc:AlternateContent xmlns:mc="http://schemas.openxmlformats.org/markup-compatibility/2006">
              <mc:Choice xmlns:v="urn:schemas-microsoft-com:vml" Requires="v">
                <p:oleObj spid="_x0000_s146562" name="公式" r:id="rId5" imgW="1943100" imgH="200025" progId="Equation.3">
                  <p:embed/>
                </p:oleObj>
              </mc:Choice>
              <mc:Fallback>
                <p:oleObj name="公式" r:id="rId5" imgW="1943100" imgH="200025" progId="Equation.3">
                  <p:embed/>
                  <p:pic>
                    <p:nvPicPr>
                      <p:cNvPr id="0" name="图片 1465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8300" y="1752600"/>
                        <a:ext cx="511968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p:nvPr/>
        </p:nvGrpSpPr>
        <p:grpSpPr bwMode="auto">
          <a:xfrm>
            <a:off x="3276600" y="1752600"/>
            <a:ext cx="2209800" cy="533400"/>
            <a:chOff x="1728" y="1680"/>
            <a:chExt cx="1392" cy="336"/>
          </a:xfrm>
        </p:grpSpPr>
        <p:sp>
          <p:nvSpPr>
            <p:cNvPr id="65560" name="Oval 12"/>
            <p:cNvSpPr>
              <a:spLocks noChangeArrowheads="1"/>
            </p:cNvSpPr>
            <p:nvPr/>
          </p:nvSpPr>
          <p:spPr bwMode="auto">
            <a:xfrm>
              <a:off x="1728" y="1680"/>
              <a:ext cx="624" cy="336"/>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5561" name="Oval 13"/>
            <p:cNvSpPr>
              <a:spLocks noChangeArrowheads="1"/>
            </p:cNvSpPr>
            <p:nvPr/>
          </p:nvSpPr>
          <p:spPr bwMode="auto">
            <a:xfrm>
              <a:off x="2496" y="1680"/>
              <a:ext cx="624" cy="336"/>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4" name="Group 14"/>
          <p:cNvGrpSpPr/>
          <p:nvPr/>
        </p:nvGrpSpPr>
        <p:grpSpPr bwMode="auto">
          <a:xfrm>
            <a:off x="5791200" y="1752600"/>
            <a:ext cx="2209800" cy="533400"/>
            <a:chOff x="1728" y="1680"/>
            <a:chExt cx="1392" cy="336"/>
          </a:xfrm>
        </p:grpSpPr>
        <p:sp>
          <p:nvSpPr>
            <p:cNvPr id="65558" name="Oval 15"/>
            <p:cNvSpPr>
              <a:spLocks noChangeArrowheads="1"/>
            </p:cNvSpPr>
            <p:nvPr/>
          </p:nvSpPr>
          <p:spPr bwMode="auto">
            <a:xfrm>
              <a:off x="1728" y="1680"/>
              <a:ext cx="624" cy="336"/>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5559" name="Oval 16"/>
            <p:cNvSpPr>
              <a:spLocks noChangeArrowheads="1"/>
            </p:cNvSpPr>
            <p:nvPr/>
          </p:nvSpPr>
          <p:spPr bwMode="auto">
            <a:xfrm>
              <a:off x="2496" y="1680"/>
              <a:ext cx="624" cy="336"/>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aphicFrame>
        <p:nvGraphicFramePr>
          <p:cNvPr id="162833" name="Object 17"/>
          <p:cNvGraphicFramePr>
            <a:graphicFrameLocks noChangeAspect="1"/>
          </p:cNvGraphicFramePr>
          <p:nvPr/>
        </p:nvGraphicFramePr>
        <p:xfrm>
          <a:off x="2940050" y="2438400"/>
          <a:ext cx="1981200" cy="466725"/>
        </p:xfrm>
        <a:graphic>
          <a:graphicData uri="http://schemas.openxmlformats.org/presentationml/2006/ole">
            <mc:AlternateContent xmlns:mc="http://schemas.openxmlformats.org/markup-compatibility/2006">
              <mc:Choice xmlns:v="urn:schemas-microsoft-com:vml" Requires="v">
                <p:oleObj spid="_x0000_s146563" name="公式" r:id="rId7" imgW="733425" imgH="152400" progId="Equation.3">
                  <p:embed/>
                </p:oleObj>
              </mc:Choice>
              <mc:Fallback>
                <p:oleObj name="公式" r:id="rId7" imgW="733425" imgH="152400" progId="Equation.3">
                  <p:embed/>
                  <p:pic>
                    <p:nvPicPr>
                      <p:cNvPr id="0" name="图片 1465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0050" y="2438400"/>
                        <a:ext cx="19812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34" name="Object 18"/>
          <p:cNvGraphicFramePr>
            <a:graphicFrameLocks noChangeAspect="1"/>
          </p:cNvGraphicFramePr>
          <p:nvPr/>
        </p:nvGraphicFramePr>
        <p:xfrm>
          <a:off x="2690813" y="3886200"/>
          <a:ext cx="3151187" cy="647700"/>
        </p:xfrm>
        <a:graphic>
          <a:graphicData uri="http://schemas.openxmlformats.org/presentationml/2006/ole">
            <mc:AlternateContent xmlns:mc="http://schemas.openxmlformats.org/markup-compatibility/2006">
              <mc:Choice xmlns:v="urn:schemas-microsoft-com:vml" Requires="v">
                <p:oleObj spid="_x0000_s146564" name="公式" r:id="rId9" imgW="1104900" imgH="200025" progId="Equation.3">
                  <p:embed/>
                </p:oleObj>
              </mc:Choice>
              <mc:Fallback>
                <p:oleObj name="公式" r:id="rId9" imgW="1104900" imgH="200025" progId="Equation.3">
                  <p:embed/>
                  <p:pic>
                    <p:nvPicPr>
                      <p:cNvPr id="0" name="图片 1465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0813" y="3886200"/>
                        <a:ext cx="31511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35" name="Object 19"/>
          <p:cNvGraphicFramePr>
            <a:graphicFrameLocks noChangeAspect="1"/>
          </p:cNvGraphicFramePr>
          <p:nvPr/>
        </p:nvGraphicFramePr>
        <p:xfrm>
          <a:off x="2708275" y="4495800"/>
          <a:ext cx="2687638" cy="647700"/>
        </p:xfrm>
        <a:graphic>
          <a:graphicData uri="http://schemas.openxmlformats.org/presentationml/2006/ole">
            <mc:AlternateContent xmlns:mc="http://schemas.openxmlformats.org/markup-compatibility/2006">
              <mc:Choice xmlns:v="urn:schemas-microsoft-com:vml" Requires="v">
                <p:oleObj spid="_x0000_s146565" name="公式" r:id="rId11" imgW="933450" imgH="200025" progId="Equation.3">
                  <p:embed/>
                </p:oleObj>
              </mc:Choice>
              <mc:Fallback>
                <p:oleObj name="公式" r:id="rId11" imgW="933450" imgH="200025" progId="Equation.3">
                  <p:embed/>
                  <p:pic>
                    <p:nvPicPr>
                      <p:cNvPr id="0" name="图片 1465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8275" y="4495800"/>
                        <a:ext cx="268763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2836" name="Object 20"/>
          <p:cNvGraphicFramePr>
            <a:graphicFrameLocks noChangeAspect="1"/>
          </p:cNvGraphicFramePr>
          <p:nvPr/>
        </p:nvGraphicFramePr>
        <p:xfrm>
          <a:off x="2743200" y="5181600"/>
          <a:ext cx="1804988" cy="571500"/>
        </p:xfrm>
        <a:graphic>
          <a:graphicData uri="http://schemas.openxmlformats.org/presentationml/2006/ole">
            <mc:AlternateContent xmlns:mc="http://schemas.openxmlformats.org/markup-compatibility/2006">
              <mc:Choice xmlns:v="urn:schemas-microsoft-com:vml" Requires="v">
                <p:oleObj spid="_x0000_s146566" name="公式" r:id="rId13" imgW="619125" imgH="171450" progId="Equation.3">
                  <p:embed/>
                </p:oleObj>
              </mc:Choice>
              <mc:Fallback>
                <p:oleObj name="公式" r:id="rId13" imgW="619125" imgH="171450" progId="Equation.3">
                  <p:embed/>
                  <p:pic>
                    <p:nvPicPr>
                      <p:cNvPr id="0" name="图片 1465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3200" y="5181600"/>
                        <a:ext cx="1804988"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7" name="Rectangle 21"/>
          <p:cNvSpPr>
            <a:spLocks noChangeArrowheads="1"/>
          </p:cNvSpPr>
          <p:nvPr/>
        </p:nvSpPr>
        <p:spPr bwMode="auto">
          <a:xfrm>
            <a:off x="357188" y="2743200"/>
            <a:ext cx="2671762" cy="561975"/>
          </a:xfrm>
          <a:prstGeom prst="rect">
            <a:avLst/>
          </a:prstGeom>
          <a:noFill/>
          <a:ln w="9525">
            <a:noFill/>
            <a:miter lim="800000"/>
          </a:ln>
          <a:effectLst/>
        </p:spPr>
        <p:txBody>
          <a:bodyPr>
            <a:spAutoFit/>
          </a:bodyPr>
          <a:lstStyle/>
          <a:p>
            <a:pPr algn="ctr" fontAlgn="auto">
              <a:lnSpc>
                <a:spcPct val="110000"/>
              </a:lnSpc>
              <a:spcBef>
                <a:spcPct val="10000"/>
              </a:spcBef>
              <a:spcAft>
                <a:spcPts val="0"/>
              </a:spcAft>
              <a:defRPr/>
            </a:pPr>
            <a:r>
              <a:rPr lang="zh-CN" altLang="en-US" sz="2800" b="1" dirty="0">
                <a:solidFill>
                  <a:srgbClr val="CC0000"/>
                </a:solidFill>
                <a:effectLst>
                  <a:outerShdw blurRad="38100" dist="38100" dir="2700000" algn="tl">
                    <a:srgbClr val="C0C0C0"/>
                  </a:outerShdw>
                </a:effectLst>
                <a:latin typeface="" pitchFamily="18" charset="0"/>
                <a:ea typeface="+mn-ea"/>
              </a:rPr>
              <a:t>（</a:t>
            </a:r>
            <a:r>
              <a:rPr lang="en-US" altLang="zh-CN" sz="2800" b="1" dirty="0">
                <a:solidFill>
                  <a:srgbClr val="CC0000"/>
                </a:solidFill>
                <a:effectLst>
                  <a:outerShdw blurRad="38100" dist="38100" dir="2700000" algn="tl">
                    <a:srgbClr val="C0C0C0"/>
                  </a:outerShdw>
                </a:effectLst>
                <a:latin typeface="" pitchFamily="18" charset="0"/>
                <a:ea typeface="+mn-ea"/>
              </a:rPr>
              <a:t>4</a:t>
            </a:r>
            <a:r>
              <a:rPr lang="zh-CN" altLang="en-US" sz="2800" b="1" dirty="0">
                <a:solidFill>
                  <a:srgbClr val="CC0000"/>
                </a:solidFill>
                <a:effectLst>
                  <a:outerShdw blurRad="38100" dist="38100" dir="2700000" algn="tl">
                    <a:srgbClr val="C0C0C0"/>
                  </a:outerShdw>
                </a:effectLst>
                <a:latin typeface="" pitchFamily="18" charset="0"/>
                <a:ea typeface="+mn-ea"/>
              </a:rPr>
              <a:t>）吸收法</a:t>
            </a:r>
            <a:endParaRPr lang="zh-CN" altLang="en-US" sz="2800" b="1" dirty="0">
              <a:solidFill>
                <a:srgbClr val="CC0000"/>
              </a:solidFill>
              <a:effectLst>
                <a:outerShdw blurRad="38100" dist="38100" dir="2700000" algn="tl">
                  <a:srgbClr val="C0C0C0"/>
                </a:outerShdw>
              </a:effectLst>
              <a:latin typeface="" pitchFamily="18" charset="0"/>
              <a:ea typeface="+mn-ea"/>
            </a:endParaRPr>
          </a:p>
        </p:txBody>
      </p:sp>
      <p:sp>
        <p:nvSpPr>
          <p:cNvPr id="162838" name="AutoShape 22"/>
          <p:cNvSpPr>
            <a:spLocks noChangeArrowheads="1"/>
          </p:cNvSpPr>
          <p:nvPr/>
        </p:nvSpPr>
        <p:spPr bwMode="auto">
          <a:xfrm>
            <a:off x="1828800" y="5105400"/>
            <a:ext cx="990600" cy="533400"/>
          </a:xfrm>
          <a:prstGeom prst="wedgeEllipseCallout">
            <a:avLst>
              <a:gd name="adj1" fmla="val 140704"/>
              <a:gd name="adj2" fmla="val -89583"/>
            </a:avLst>
          </a:prstGeom>
          <a:solidFill>
            <a:srgbClr val="FFFFFF"/>
          </a:solidFill>
          <a:ln w="28575">
            <a:solidFill>
              <a:srgbClr val="CC0000"/>
            </a:solidFill>
            <a:miter lim="800000"/>
          </a:ln>
          <a:effectLst/>
        </p:spPr>
        <p:txBody>
          <a:bodyPr wrap="none" anchor="ctr"/>
          <a:lstStyle/>
          <a:p>
            <a:pPr algn="ct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吸收</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162839" name="Object 23"/>
          <p:cNvGraphicFramePr>
            <a:graphicFrameLocks noChangeAspect="1"/>
          </p:cNvGraphicFramePr>
          <p:nvPr/>
        </p:nvGraphicFramePr>
        <p:xfrm>
          <a:off x="5697538" y="4572000"/>
          <a:ext cx="2209800" cy="533400"/>
        </p:xfrm>
        <a:graphic>
          <a:graphicData uri="http://schemas.openxmlformats.org/presentationml/2006/ole">
            <mc:AlternateContent xmlns:mc="http://schemas.openxmlformats.org/markup-compatibility/2006">
              <mc:Choice xmlns:v="urn:schemas-microsoft-com:vml" Requires="v">
                <p:oleObj spid="_x0000_s146567" name="公式" r:id="rId15" imgW="771525" imgH="171450" progId="Equation.3">
                  <p:embed/>
                </p:oleObj>
              </mc:Choice>
              <mc:Fallback>
                <p:oleObj name="公式" r:id="rId15" imgW="771525" imgH="171450" progId="Equation.3">
                  <p:embed/>
                  <p:pic>
                    <p:nvPicPr>
                      <p:cNvPr id="0" name="图片 1465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97538" y="4572000"/>
                        <a:ext cx="2209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4"/>
          <p:cNvGrpSpPr/>
          <p:nvPr/>
        </p:nvGrpSpPr>
        <p:grpSpPr bwMode="auto">
          <a:xfrm>
            <a:off x="685800" y="3276600"/>
            <a:ext cx="5273675" cy="609600"/>
            <a:chOff x="432" y="2064"/>
            <a:chExt cx="3322" cy="384"/>
          </a:xfrm>
        </p:grpSpPr>
        <p:graphicFrame>
          <p:nvGraphicFramePr>
            <p:cNvPr id="65555" name="Object 25"/>
            <p:cNvGraphicFramePr>
              <a:graphicFrameLocks noChangeAspect="1"/>
            </p:cNvGraphicFramePr>
            <p:nvPr/>
          </p:nvGraphicFramePr>
          <p:xfrm>
            <a:off x="1525" y="2064"/>
            <a:ext cx="2229" cy="360"/>
          </p:xfrm>
          <a:graphic>
            <a:graphicData uri="http://schemas.openxmlformats.org/presentationml/2006/ole">
              <mc:AlternateContent xmlns:mc="http://schemas.openxmlformats.org/markup-compatibility/2006">
                <mc:Choice xmlns:v="urn:schemas-microsoft-com:vml" Requires="v">
                  <p:oleObj spid="_x0000_s146568" name="公式" r:id="rId17" imgW="1238250" imgH="171450" progId="Equation.3">
                    <p:embed/>
                  </p:oleObj>
                </mc:Choice>
                <mc:Fallback>
                  <p:oleObj name="公式" r:id="rId17" imgW="1238250" imgH="171450" progId="Equation.3">
                    <p:embed/>
                    <p:pic>
                      <p:nvPicPr>
                        <p:cNvPr id="0" name="图片 1465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5" y="2064"/>
                          <a:ext cx="2229"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6" name="Rectangle 26"/>
            <p:cNvSpPr>
              <a:spLocks noChangeArrowheads="1"/>
            </p:cNvSpPr>
            <p:nvPr/>
          </p:nvSpPr>
          <p:spPr bwMode="auto">
            <a:xfrm>
              <a:off x="432" y="2064"/>
              <a:ext cx="52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zh-CN" altLang="en-US" sz="2800" b="1">
                  <a:solidFill>
                    <a:srgbClr val="FF3300"/>
                  </a:solidFill>
                  <a:latin typeface="Franklin Gothic Book" panose="020B0503020102020204" pitchFamily="34" charset="0"/>
                  <a:ea typeface="华文楷体" panose="02010600040101010101" pitchFamily="2" charset="-122"/>
                </a:rPr>
                <a:t>例</a:t>
              </a:r>
              <a:r>
                <a:rPr lang="en-US" altLang="zh-CN" sz="2800" b="1">
                  <a:solidFill>
                    <a:srgbClr val="FF3300"/>
                  </a:solidFill>
                  <a:latin typeface="Franklin Gothic Book" panose="020B0503020102020204" pitchFamily="34" charset="0"/>
                  <a:ea typeface="华文楷体" panose="02010600040101010101" pitchFamily="2" charset="-122"/>
                </a:rPr>
                <a:t>4</a:t>
              </a:r>
              <a:r>
                <a:rPr lang="zh-CN" altLang="en-US" sz="2800" b="1">
                  <a:solidFill>
                    <a:srgbClr val="FF3300"/>
                  </a:solidFill>
                  <a:latin typeface="Franklin Gothic Book" panose="020B0503020102020204" pitchFamily="34" charset="0"/>
                  <a:ea typeface="华文楷体" panose="02010600040101010101" pitchFamily="2" charset="-122"/>
                </a:rPr>
                <a:t>：</a:t>
              </a:r>
              <a:endParaRPr lang="zh-CN" altLang="en-US" sz="2800" b="1">
                <a:solidFill>
                  <a:srgbClr val="FFFF00"/>
                </a:solidFill>
                <a:latin typeface="Franklin Gothic Book" panose="020B0503020102020204" pitchFamily="34" charset="0"/>
                <a:ea typeface="华文楷体" panose="02010600040101010101" pitchFamily="2" charset="-122"/>
              </a:endParaRPr>
            </a:p>
          </p:txBody>
        </p:sp>
        <p:sp>
          <p:nvSpPr>
            <p:cNvPr id="65557" name="Rectangle 27"/>
            <p:cNvSpPr>
              <a:spLocks noChangeArrowheads="1"/>
            </p:cNvSpPr>
            <p:nvPr/>
          </p:nvSpPr>
          <p:spPr bwMode="auto">
            <a:xfrm>
              <a:off x="960" y="20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latin typeface="" pitchFamily="18" charset="0"/>
                  <a:ea typeface="华文楷体" panose="02010600040101010101" pitchFamily="2" charset="-122"/>
                </a:rPr>
                <a:t>化简</a:t>
              </a:r>
              <a:endParaRPr lang="zh-CN" altLang="en-US" sz="2800" b="1">
                <a:latin typeface="" pitchFamily="18"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2826"/>
                                        </p:tgtEl>
                                        <p:attrNameLst>
                                          <p:attrName>style.visibility</p:attrName>
                                        </p:attrNameLst>
                                      </p:cBhvr>
                                      <p:to>
                                        <p:strVal val="visible"/>
                                      </p:to>
                                    </p:set>
                                    <p:animEffect transition="in" filter="wipe(left)">
                                      <p:cBhvr>
                                        <p:cTn id="7" dur="500"/>
                                        <p:tgtEl>
                                          <p:spTgt spid="1628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2833"/>
                                        </p:tgtEl>
                                        <p:attrNameLst>
                                          <p:attrName>style.visibility</p:attrName>
                                        </p:attrNameLst>
                                      </p:cBhvr>
                                      <p:to>
                                        <p:strVal val="visible"/>
                                      </p:to>
                                    </p:set>
                                    <p:animEffect transition="in" filter="wipe(left)">
                                      <p:cBhvr>
                                        <p:cTn id="22" dur="500"/>
                                        <p:tgtEl>
                                          <p:spTgt spid="1628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2837"/>
                                        </p:tgtEl>
                                        <p:attrNameLst>
                                          <p:attrName>style.visibility</p:attrName>
                                        </p:attrNameLst>
                                      </p:cBhvr>
                                      <p:to>
                                        <p:strVal val="visible"/>
                                      </p:to>
                                    </p:set>
                                    <p:animEffect transition="in" filter="wipe(left)">
                                      <p:cBhvr>
                                        <p:cTn id="27" dur="500"/>
                                        <p:tgtEl>
                                          <p:spTgt spid="1628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2834"/>
                                        </p:tgtEl>
                                        <p:attrNameLst>
                                          <p:attrName>style.visibility</p:attrName>
                                        </p:attrNameLst>
                                      </p:cBhvr>
                                      <p:to>
                                        <p:strVal val="visible"/>
                                      </p:to>
                                    </p:set>
                                    <p:animEffect transition="in" filter="wipe(left)">
                                      <p:cBhvr>
                                        <p:cTn id="37" dur="500"/>
                                        <p:tgtEl>
                                          <p:spTgt spid="1628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2835"/>
                                        </p:tgtEl>
                                        <p:attrNameLst>
                                          <p:attrName>style.visibility</p:attrName>
                                        </p:attrNameLst>
                                      </p:cBhvr>
                                      <p:to>
                                        <p:strVal val="visible"/>
                                      </p:to>
                                    </p:set>
                                    <p:animEffect transition="in" filter="wipe(left)">
                                      <p:cBhvr>
                                        <p:cTn id="42" dur="500"/>
                                        <p:tgtEl>
                                          <p:spTgt spid="1628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2839"/>
                                        </p:tgtEl>
                                        <p:attrNameLst>
                                          <p:attrName>style.visibility</p:attrName>
                                        </p:attrNameLst>
                                      </p:cBhvr>
                                      <p:to>
                                        <p:strVal val="visible"/>
                                      </p:to>
                                    </p:set>
                                    <p:animEffect transition="in" filter="dissolve">
                                      <p:cBhvr>
                                        <p:cTn id="52" dur="500"/>
                                        <p:tgtEl>
                                          <p:spTgt spid="1628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2836"/>
                                        </p:tgtEl>
                                        <p:attrNameLst>
                                          <p:attrName>style.visibility</p:attrName>
                                        </p:attrNameLst>
                                      </p:cBhvr>
                                      <p:to>
                                        <p:strVal val="visible"/>
                                      </p:to>
                                    </p:set>
                                    <p:animEffect transition="in" filter="wipe(left)">
                                      <p:cBhvr>
                                        <p:cTn id="57" dur="500"/>
                                        <p:tgtEl>
                                          <p:spTgt spid="16283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62818"/>
                                        </p:tgtEl>
                                        <p:attrNameLst>
                                          <p:attrName>style.visibility</p:attrName>
                                        </p:attrNameLst>
                                      </p:cBhvr>
                                      <p:to>
                                        <p:strVal val="visible"/>
                                      </p:to>
                                    </p:set>
                                    <p:animEffect transition="in" filter="dissolve">
                                      <p:cBhvr>
                                        <p:cTn id="62" dur="500"/>
                                        <p:tgtEl>
                                          <p:spTgt spid="1628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2838"/>
                                        </p:tgtEl>
                                        <p:attrNameLst>
                                          <p:attrName>style.visibility</p:attrName>
                                        </p:attrNameLst>
                                      </p:cBhvr>
                                      <p:to>
                                        <p:strVal val="visible"/>
                                      </p:to>
                                    </p:set>
                                    <p:animEffect transition="in" filter="wipe(left)">
                                      <p:cBhvr>
                                        <p:cTn id="67" dur="500"/>
                                        <p:tgtEl>
                                          <p:spTgt spid="162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7" grpId="0" autoUpdateAnimBg="0"/>
      <p:bldP spid="162838" grpId="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990600" y="609600"/>
            <a:ext cx="83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zh-CN" altLang="en-US" sz="2800" b="1">
                <a:solidFill>
                  <a:srgbClr val="FF3300"/>
                </a:solidFill>
                <a:latin typeface="Franklin Gothic Book" panose="020B0503020102020204" pitchFamily="34" charset="0"/>
                <a:ea typeface="华文楷体" panose="02010600040101010101" pitchFamily="2" charset="-122"/>
              </a:rPr>
              <a:t>例</a:t>
            </a:r>
            <a:r>
              <a:rPr lang="en-US" altLang="zh-CN" sz="2800" b="1">
                <a:solidFill>
                  <a:srgbClr val="FF3300"/>
                </a:solidFill>
                <a:latin typeface="Franklin Gothic Book" panose="020B0503020102020204" pitchFamily="34" charset="0"/>
                <a:ea typeface="华文楷体" panose="02010600040101010101" pitchFamily="2" charset="-122"/>
              </a:rPr>
              <a:t>5</a:t>
            </a:r>
            <a:r>
              <a:rPr lang="zh-CN" altLang="en-US" sz="2800" b="1">
                <a:solidFill>
                  <a:srgbClr val="FF3300"/>
                </a:solidFill>
                <a:latin typeface="Franklin Gothic Book" panose="020B0503020102020204" pitchFamily="34" charset="0"/>
                <a:ea typeface="华文楷体" panose="02010600040101010101" pitchFamily="2" charset="-122"/>
              </a:rPr>
              <a:t>：</a:t>
            </a:r>
            <a:endParaRPr lang="zh-CN" altLang="en-US" sz="2800" b="1">
              <a:solidFill>
                <a:srgbClr val="FFFF00"/>
              </a:solidFill>
              <a:latin typeface="Franklin Gothic Book" panose="020B0503020102020204" pitchFamily="34" charset="0"/>
              <a:ea typeface="华文楷体" panose="02010600040101010101" pitchFamily="2" charset="-122"/>
            </a:endParaRPr>
          </a:p>
        </p:txBody>
      </p:sp>
      <p:sp>
        <p:nvSpPr>
          <p:cNvPr id="66563" name="Rectangle 3"/>
          <p:cNvSpPr>
            <a:spLocks noChangeArrowheads="1"/>
          </p:cNvSpPr>
          <p:nvPr/>
        </p:nvSpPr>
        <p:spPr bwMode="auto">
          <a:xfrm>
            <a:off x="1905000" y="6096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latin typeface="" pitchFamily="18" charset="0"/>
                <a:ea typeface="华文楷体" panose="02010600040101010101" pitchFamily="2" charset="-122"/>
              </a:rPr>
              <a:t>化简</a:t>
            </a:r>
            <a:endParaRPr lang="zh-CN" altLang="en-US" sz="2800" b="1">
              <a:latin typeface="" pitchFamily="18" charset="0"/>
              <a:ea typeface="华文楷体" panose="02010600040101010101" pitchFamily="2" charset="-122"/>
            </a:endParaRPr>
          </a:p>
        </p:txBody>
      </p:sp>
      <p:graphicFrame>
        <p:nvGraphicFramePr>
          <p:cNvPr id="163844" name="Object 4"/>
          <p:cNvGraphicFramePr>
            <a:graphicFrameLocks noChangeAspect="1"/>
          </p:cNvGraphicFramePr>
          <p:nvPr/>
        </p:nvGraphicFramePr>
        <p:xfrm>
          <a:off x="1154113" y="1066800"/>
          <a:ext cx="6113462" cy="604838"/>
        </p:xfrm>
        <a:graphic>
          <a:graphicData uri="http://schemas.openxmlformats.org/presentationml/2006/ole">
            <mc:AlternateContent xmlns:mc="http://schemas.openxmlformats.org/markup-compatibility/2006">
              <mc:Choice xmlns:v="urn:schemas-microsoft-com:vml" Requires="v">
                <p:oleObj spid="_x0000_s147584" name="公式" r:id="rId1" imgW="2324100" imgH="200025" progId="Equation.3">
                  <p:embed/>
                </p:oleObj>
              </mc:Choice>
              <mc:Fallback>
                <p:oleObj name="公式" r:id="rId1" imgW="2324100" imgH="200025" progId="Equation.3">
                  <p:embed/>
                  <p:pic>
                    <p:nvPicPr>
                      <p:cNvPr id="0" name="图片 1475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13" y="1066800"/>
                        <a:ext cx="61134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p:nvPr/>
        </p:nvGrpSpPr>
        <p:grpSpPr bwMode="auto">
          <a:xfrm>
            <a:off x="3124200" y="1600200"/>
            <a:ext cx="4038600" cy="0"/>
            <a:chOff x="1968" y="1008"/>
            <a:chExt cx="2544" cy="0"/>
          </a:xfrm>
        </p:grpSpPr>
        <p:sp>
          <p:nvSpPr>
            <p:cNvPr id="66593" name="Line 6"/>
            <p:cNvSpPr>
              <a:spLocks noChangeShapeType="1"/>
            </p:cNvSpPr>
            <p:nvPr/>
          </p:nvSpPr>
          <p:spPr bwMode="auto">
            <a:xfrm>
              <a:off x="4128" y="1008"/>
              <a:ext cx="384"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94" name="Line 7"/>
            <p:cNvSpPr>
              <a:spLocks noChangeShapeType="1"/>
            </p:cNvSpPr>
            <p:nvPr/>
          </p:nvSpPr>
          <p:spPr bwMode="auto">
            <a:xfrm>
              <a:off x="1968" y="1008"/>
              <a:ext cx="576"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63848" name="Object 8"/>
          <p:cNvGraphicFramePr>
            <a:graphicFrameLocks noChangeAspect="1"/>
          </p:cNvGraphicFramePr>
          <p:nvPr/>
        </p:nvGraphicFramePr>
        <p:xfrm>
          <a:off x="1458913" y="2209800"/>
          <a:ext cx="5484812" cy="604838"/>
        </p:xfrm>
        <a:graphic>
          <a:graphicData uri="http://schemas.openxmlformats.org/presentationml/2006/ole">
            <mc:AlternateContent xmlns:mc="http://schemas.openxmlformats.org/markup-compatibility/2006">
              <mc:Choice xmlns:v="urn:schemas-microsoft-com:vml" Requires="v">
                <p:oleObj spid="_x0000_s147585" name="公式" r:id="rId3" imgW="2076450" imgH="200025" progId="Equation.3">
                  <p:embed/>
                </p:oleObj>
              </mc:Choice>
              <mc:Fallback>
                <p:oleObj name="公式" r:id="rId3" imgW="2076450" imgH="200025" progId="Equation.3">
                  <p:embed/>
                  <p:pic>
                    <p:nvPicPr>
                      <p:cNvPr id="0" name="图片 1475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913" y="2209800"/>
                        <a:ext cx="548481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9"/>
          <p:cNvGrpSpPr/>
          <p:nvPr/>
        </p:nvGrpSpPr>
        <p:grpSpPr bwMode="auto">
          <a:xfrm>
            <a:off x="1828800" y="2743200"/>
            <a:ext cx="4114800" cy="0"/>
            <a:chOff x="1152" y="1728"/>
            <a:chExt cx="2592" cy="0"/>
          </a:xfrm>
        </p:grpSpPr>
        <p:sp>
          <p:nvSpPr>
            <p:cNvPr id="66591" name="Line 10"/>
            <p:cNvSpPr>
              <a:spLocks noChangeShapeType="1"/>
            </p:cNvSpPr>
            <p:nvPr/>
          </p:nvSpPr>
          <p:spPr bwMode="auto">
            <a:xfrm>
              <a:off x="1152" y="1728"/>
              <a:ext cx="57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92" name="Line 11"/>
            <p:cNvSpPr>
              <a:spLocks noChangeShapeType="1"/>
            </p:cNvSpPr>
            <p:nvPr/>
          </p:nvSpPr>
          <p:spPr bwMode="auto">
            <a:xfrm>
              <a:off x="3360" y="1728"/>
              <a:ext cx="38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63852" name="Object 12"/>
          <p:cNvGraphicFramePr>
            <a:graphicFrameLocks noChangeAspect="1"/>
          </p:cNvGraphicFramePr>
          <p:nvPr/>
        </p:nvGraphicFramePr>
        <p:xfrm>
          <a:off x="1550988" y="2895600"/>
          <a:ext cx="4262437" cy="604838"/>
        </p:xfrm>
        <a:graphic>
          <a:graphicData uri="http://schemas.openxmlformats.org/presentationml/2006/ole">
            <mc:AlternateContent xmlns:mc="http://schemas.openxmlformats.org/markup-compatibility/2006">
              <mc:Choice xmlns:v="urn:schemas-microsoft-com:vml" Requires="v">
                <p:oleObj spid="_x0000_s147586" name="公式" r:id="rId5" imgW="1609725" imgH="200025" progId="Equation.3">
                  <p:embed/>
                </p:oleObj>
              </mc:Choice>
              <mc:Fallback>
                <p:oleObj name="公式" r:id="rId5" imgW="1609725" imgH="200025" progId="Equation.3">
                  <p:embed/>
                  <p:pic>
                    <p:nvPicPr>
                      <p:cNvPr id="0" name="图片 1475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0988" y="2895600"/>
                        <a:ext cx="4262437"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p:nvPr/>
        </p:nvGrpSpPr>
        <p:grpSpPr bwMode="auto">
          <a:xfrm>
            <a:off x="1905000" y="3429000"/>
            <a:ext cx="1981200" cy="0"/>
            <a:chOff x="1200" y="2160"/>
            <a:chExt cx="1248" cy="0"/>
          </a:xfrm>
        </p:grpSpPr>
        <p:sp>
          <p:nvSpPr>
            <p:cNvPr id="66589" name="Line 14"/>
            <p:cNvSpPr>
              <a:spLocks noChangeShapeType="1"/>
            </p:cNvSpPr>
            <p:nvPr/>
          </p:nvSpPr>
          <p:spPr bwMode="auto">
            <a:xfrm>
              <a:off x="1200" y="2160"/>
              <a:ext cx="384"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90" name="Line 15"/>
            <p:cNvSpPr>
              <a:spLocks noChangeShapeType="1"/>
            </p:cNvSpPr>
            <p:nvPr/>
          </p:nvSpPr>
          <p:spPr bwMode="auto">
            <a:xfrm>
              <a:off x="1776" y="2160"/>
              <a:ext cx="672"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63856" name="Object 16"/>
          <p:cNvGraphicFramePr>
            <a:graphicFrameLocks noChangeAspect="1"/>
          </p:cNvGraphicFramePr>
          <p:nvPr/>
        </p:nvGraphicFramePr>
        <p:xfrm>
          <a:off x="1474788" y="3581400"/>
          <a:ext cx="3898900" cy="604838"/>
        </p:xfrm>
        <a:graphic>
          <a:graphicData uri="http://schemas.openxmlformats.org/presentationml/2006/ole">
            <mc:AlternateContent xmlns:mc="http://schemas.openxmlformats.org/markup-compatibility/2006">
              <mc:Choice xmlns:v="urn:schemas-microsoft-com:vml" Requires="v">
                <p:oleObj spid="_x0000_s147587" name="公式" r:id="rId7" imgW="1466850" imgH="200025" progId="Equation.3">
                  <p:embed/>
                </p:oleObj>
              </mc:Choice>
              <mc:Fallback>
                <p:oleObj name="公式" r:id="rId7" imgW="1466850" imgH="200025" progId="Equation.3">
                  <p:embed/>
                  <p:pic>
                    <p:nvPicPr>
                      <p:cNvPr id="0" name="图片 1475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4788" y="3581400"/>
                        <a:ext cx="38989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7"/>
          <p:cNvGrpSpPr/>
          <p:nvPr/>
        </p:nvGrpSpPr>
        <p:grpSpPr bwMode="auto">
          <a:xfrm>
            <a:off x="2819400" y="4114800"/>
            <a:ext cx="2486025" cy="0"/>
            <a:chOff x="1776" y="2592"/>
            <a:chExt cx="1566" cy="0"/>
          </a:xfrm>
        </p:grpSpPr>
        <p:sp>
          <p:nvSpPr>
            <p:cNvPr id="66587" name="Line 18"/>
            <p:cNvSpPr>
              <a:spLocks noChangeShapeType="1"/>
            </p:cNvSpPr>
            <p:nvPr/>
          </p:nvSpPr>
          <p:spPr bwMode="auto">
            <a:xfrm>
              <a:off x="1776" y="2592"/>
              <a:ext cx="432"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8" name="Line 19"/>
            <p:cNvSpPr>
              <a:spLocks noChangeShapeType="1"/>
            </p:cNvSpPr>
            <p:nvPr/>
          </p:nvSpPr>
          <p:spPr bwMode="auto">
            <a:xfrm>
              <a:off x="2910" y="2592"/>
              <a:ext cx="432"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63860" name="Object 20"/>
          <p:cNvGraphicFramePr>
            <a:graphicFrameLocks noChangeAspect="1"/>
          </p:cNvGraphicFramePr>
          <p:nvPr/>
        </p:nvGraphicFramePr>
        <p:xfrm>
          <a:off x="1398588" y="4267200"/>
          <a:ext cx="3865562" cy="604838"/>
        </p:xfrm>
        <a:graphic>
          <a:graphicData uri="http://schemas.openxmlformats.org/presentationml/2006/ole">
            <mc:AlternateContent xmlns:mc="http://schemas.openxmlformats.org/markup-compatibility/2006">
              <mc:Choice xmlns:v="urn:schemas-microsoft-com:vml" Requires="v">
                <p:oleObj spid="_x0000_s147588" name="公式" r:id="rId9" imgW="1457325" imgH="200025" progId="Equation.3">
                  <p:embed/>
                </p:oleObj>
              </mc:Choice>
              <mc:Fallback>
                <p:oleObj name="公式" r:id="rId9" imgW="1457325" imgH="200025" progId="Equation.3">
                  <p:embed/>
                  <p:pic>
                    <p:nvPicPr>
                      <p:cNvPr id="0" name="图片 1475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8588" y="4267200"/>
                        <a:ext cx="3865562"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1" name="Object 21"/>
          <p:cNvGraphicFramePr>
            <a:graphicFrameLocks noChangeAspect="1"/>
          </p:cNvGraphicFramePr>
          <p:nvPr/>
        </p:nvGraphicFramePr>
        <p:xfrm>
          <a:off x="1524000" y="4876800"/>
          <a:ext cx="3106738" cy="566738"/>
        </p:xfrm>
        <a:graphic>
          <a:graphicData uri="http://schemas.openxmlformats.org/presentationml/2006/ole">
            <mc:AlternateContent xmlns:mc="http://schemas.openxmlformats.org/markup-compatibility/2006">
              <mc:Choice xmlns:v="urn:schemas-microsoft-com:vml" Requires="v">
                <p:oleObj spid="_x0000_s147589" name="公式" r:id="rId11" imgW="1162050" imgH="190500" progId="Equation.3">
                  <p:embed/>
                </p:oleObj>
              </mc:Choice>
              <mc:Fallback>
                <p:oleObj name="公式" r:id="rId11" imgW="1162050" imgH="190500" progId="Equation.3">
                  <p:embed/>
                  <p:pic>
                    <p:nvPicPr>
                      <p:cNvPr id="0" name="图片 1475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4876800"/>
                        <a:ext cx="3106738"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2" name="Object 22"/>
          <p:cNvGraphicFramePr>
            <a:graphicFrameLocks noChangeAspect="1"/>
          </p:cNvGraphicFramePr>
          <p:nvPr/>
        </p:nvGraphicFramePr>
        <p:xfrm>
          <a:off x="1425575" y="1600200"/>
          <a:ext cx="5816600" cy="604838"/>
        </p:xfrm>
        <a:graphic>
          <a:graphicData uri="http://schemas.openxmlformats.org/presentationml/2006/ole">
            <mc:AlternateContent xmlns:mc="http://schemas.openxmlformats.org/markup-compatibility/2006">
              <mc:Choice xmlns:v="urn:schemas-microsoft-com:vml" Requires="v">
                <p:oleObj spid="_x0000_s147590" name="公式" r:id="rId13" imgW="2209800" imgH="200025" progId="Equation.3">
                  <p:embed/>
                </p:oleObj>
              </mc:Choice>
              <mc:Fallback>
                <p:oleObj name="公式" r:id="rId13" imgW="2209800" imgH="200025" progId="Equation.3">
                  <p:embed/>
                  <p:pic>
                    <p:nvPicPr>
                      <p:cNvPr id="0" name="图片 1475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5575" y="1600200"/>
                        <a:ext cx="581660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63" name="Oval 23"/>
          <p:cNvSpPr>
            <a:spLocks noChangeArrowheads="1"/>
          </p:cNvSpPr>
          <p:nvPr/>
        </p:nvSpPr>
        <p:spPr bwMode="auto">
          <a:xfrm>
            <a:off x="6019800" y="1676400"/>
            <a:ext cx="304800" cy="457200"/>
          </a:xfrm>
          <a:prstGeom prst="ellipse">
            <a:avLst/>
          </a:pr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63864" name="AutoShape 24"/>
          <p:cNvSpPr>
            <a:spLocks noChangeArrowheads="1"/>
          </p:cNvSpPr>
          <p:nvPr/>
        </p:nvSpPr>
        <p:spPr bwMode="auto">
          <a:xfrm>
            <a:off x="7010400" y="2133600"/>
            <a:ext cx="838200" cy="381000"/>
          </a:xfrm>
          <a:prstGeom prst="wedgeEllipseCallout">
            <a:avLst>
              <a:gd name="adj1" fmla="val -131250"/>
              <a:gd name="adj2" fmla="val -80417"/>
            </a:avLst>
          </a:prstGeom>
          <a:solidFill>
            <a:srgbClr val="FFFFFF"/>
          </a:solidFill>
          <a:ln w="28575">
            <a:solidFill>
              <a:srgbClr val="FF0066"/>
            </a:solidFill>
            <a:miter lim="800000"/>
          </a:ln>
          <a:effectLst/>
        </p:spPr>
        <p:txBody>
          <a:bodyPr wrap="none" anchor="ctr"/>
          <a:lstStyle/>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吸收</a:t>
            </a:r>
            <a:endParaRPr lang="zh-CN" altLang="en-US" b="1">
              <a:effectLst>
                <a:outerShdw blurRad="38100" dist="38100" dir="2700000" algn="tl">
                  <a:srgbClr val="C0C0C0"/>
                </a:outerShdw>
              </a:effectLst>
              <a:latin typeface="" pitchFamily="18" charset="0"/>
              <a:ea typeface="+mn-ea"/>
            </a:endParaRPr>
          </a:p>
        </p:txBody>
      </p:sp>
      <p:sp>
        <p:nvSpPr>
          <p:cNvPr id="163865" name="AutoShape 25"/>
          <p:cNvSpPr>
            <a:spLocks noChangeArrowheads="1"/>
          </p:cNvSpPr>
          <p:nvPr/>
        </p:nvSpPr>
        <p:spPr bwMode="auto">
          <a:xfrm>
            <a:off x="762000" y="2667000"/>
            <a:ext cx="838200" cy="457200"/>
          </a:xfrm>
          <a:prstGeom prst="wedgeEllipseCallout">
            <a:avLst>
              <a:gd name="adj1" fmla="val 120264"/>
              <a:gd name="adj2" fmla="val -31597"/>
            </a:avLst>
          </a:prstGeom>
          <a:solidFill>
            <a:srgbClr val="FFFFFF"/>
          </a:solidFill>
          <a:ln w="28575">
            <a:solidFill>
              <a:srgbClr val="FF0066"/>
            </a:solidFill>
            <a:miter lim="800000"/>
          </a:ln>
          <a:effectLst/>
        </p:spPr>
        <p:txBody>
          <a:bodyPr wrap="none" anchor="ctr"/>
          <a:lstStyle/>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吸收</a:t>
            </a:r>
            <a:endParaRPr lang="zh-CN" altLang="en-US" b="1">
              <a:effectLst>
                <a:outerShdw blurRad="38100" dist="38100" dir="2700000" algn="tl">
                  <a:srgbClr val="C0C0C0"/>
                </a:outerShdw>
              </a:effectLst>
              <a:latin typeface="" pitchFamily="18" charset="0"/>
              <a:ea typeface="+mn-ea"/>
            </a:endParaRPr>
          </a:p>
        </p:txBody>
      </p:sp>
      <p:grpSp>
        <p:nvGrpSpPr>
          <p:cNvPr id="6" name="Group 26"/>
          <p:cNvGrpSpPr/>
          <p:nvPr/>
        </p:nvGrpSpPr>
        <p:grpSpPr bwMode="auto">
          <a:xfrm>
            <a:off x="2743200" y="5410200"/>
            <a:ext cx="1828800" cy="0"/>
            <a:chOff x="1728" y="3408"/>
            <a:chExt cx="1152" cy="0"/>
          </a:xfrm>
        </p:grpSpPr>
        <p:sp>
          <p:nvSpPr>
            <p:cNvPr id="66585" name="Line 27"/>
            <p:cNvSpPr>
              <a:spLocks noChangeShapeType="1"/>
            </p:cNvSpPr>
            <p:nvPr/>
          </p:nvSpPr>
          <p:spPr bwMode="auto">
            <a:xfrm>
              <a:off x="1728" y="3408"/>
              <a:ext cx="432" cy="0"/>
            </a:xfrm>
            <a:prstGeom prst="line">
              <a:avLst/>
            </a:prstGeom>
            <a:noFill/>
            <a:ln w="28575">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6" name="Line 28"/>
            <p:cNvSpPr>
              <a:spLocks noChangeShapeType="1"/>
            </p:cNvSpPr>
            <p:nvPr/>
          </p:nvSpPr>
          <p:spPr bwMode="auto">
            <a:xfrm>
              <a:off x="2304" y="3408"/>
              <a:ext cx="576" cy="0"/>
            </a:xfrm>
            <a:prstGeom prst="line">
              <a:avLst/>
            </a:prstGeom>
            <a:noFill/>
            <a:ln w="28575">
              <a:solidFill>
                <a:srgbClr val="FF99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3869" name="Oval 29"/>
          <p:cNvSpPr>
            <a:spLocks noChangeArrowheads="1"/>
          </p:cNvSpPr>
          <p:nvPr/>
        </p:nvSpPr>
        <p:spPr bwMode="auto">
          <a:xfrm>
            <a:off x="3962400" y="4800600"/>
            <a:ext cx="609600" cy="68580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63870" name="AutoShape 30"/>
          <p:cNvSpPr>
            <a:spLocks noChangeArrowheads="1"/>
          </p:cNvSpPr>
          <p:nvPr/>
        </p:nvSpPr>
        <p:spPr bwMode="auto">
          <a:xfrm>
            <a:off x="5334000" y="5105400"/>
            <a:ext cx="838200" cy="457200"/>
          </a:xfrm>
          <a:prstGeom prst="wedgeEllipseCallout">
            <a:avLst>
              <a:gd name="adj1" fmla="val -138824"/>
              <a:gd name="adj2" fmla="val -34375"/>
            </a:avLst>
          </a:prstGeom>
          <a:solidFill>
            <a:srgbClr val="FFFFFF"/>
          </a:solidFill>
          <a:ln w="28575">
            <a:solidFill>
              <a:srgbClr val="FF0066"/>
            </a:solidFill>
            <a:miter lim="800000"/>
          </a:ln>
          <a:effectLst/>
        </p:spPr>
        <p:txBody>
          <a:bodyPr wrap="none" anchor="ctr"/>
          <a:lstStyle/>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吸收</a:t>
            </a:r>
            <a:endParaRPr lang="zh-CN" altLang="en-US" b="1">
              <a:effectLst>
                <a:outerShdw blurRad="38100" dist="38100" dir="2700000" algn="tl">
                  <a:srgbClr val="C0C0C0"/>
                </a:outerShdw>
              </a:effectLst>
              <a:latin typeface="" pitchFamily="18" charset="0"/>
              <a:ea typeface="+mn-ea"/>
            </a:endParaRPr>
          </a:p>
        </p:txBody>
      </p:sp>
      <p:graphicFrame>
        <p:nvGraphicFramePr>
          <p:cNvPr id="163871" name="Object 31"/>
          <p:cNvGraphicFramePr>
            <a:graphicFrameLocks noChangeAspect="1"/>
          </p:cNvGraphicFramePr>
          <p:nvPr/>
        </p:nvGraphicFramePr>
        <p:xfrm>
          <a:off x="1584325" y="5562600"/>
          <a:ext cx="2546350" cy="465138"/>
        </p:xfrm>
        <a:graphic>
          <a:graphicData uri="http://schemas.openxmlformats.org/presentationml/2006/ole">
            <mc:AlternateContent xmlns:mc="http://schemas.openxmlformats.org/markup-compatibility/2006">
              <mc:Choice xmlns:v="urn:schemas-microsoft-com:vml" Requires="v">
                <p:oleObj spid="_x0000_s147591" name="公式" r:id="rId15" imgW="952500" imgH="152400" progId="Equation.3">
                  <p:embed/>
                </p:oleObj>
              </mc:Choice>
              <mc:Fallback>
                <p:oleObj name="公式" r:id="rId15" imgW="952500" imgH="152400" progId="Equation.3">
                  <p:embed/>
                  <p:pic>
                    <p:nvPicPr>
                      <p:cNvPr id="0" name="图片 14759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4325" y="5562600"/>
                        <a:ext cx="25463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72" name="Object 32"/>
          <p:cNvGraphicFramePr>
            <a:graphicFrameLocks noChangeAspect="1"/>
          </p:cNvGraphicFramePr>
          <p:nvPr/>
        </p:nvGraphicFramePr>
        <p:xfrm>
          <a:off x="4267200" y="5562600"/>
          <a:ext cx="1616075" cy="465138"/>
        </p:xfrm>
        <a:graphic>
          <a:graphicData uri="http://schemas.openxmlformats.org/presentationml/2006/ole">
            <mc:AlternateContent xmlns:mc="http://schemas.openxmlformats.org/markup-compatibility/2006">
              <mc:Choice xmlns:v="urn:schemas-microsoft-com:vml" Requires="v">
                <p:oleObj spid="_x0000_s147592" name="公式" r:id="rId17" imgW="590550" imgH="152400" progId="Equation.3">
                  <p:embed/>
                </p:oleObj>
              </mc:Choice>
              <mc:Fallback>
                <p:oleObj name="公式" r:id="rId17" imgW="590550" imgH="152400" progId="Equation.3">
                  <p:embed/>
                  <p:pic>
                    <p:nvPicPr>
                      <p:cNvPr id="0" name="图片 14759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67200" y="5562600"/>
                        <a:ext cx="1616075"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73" name="Oval 33"/>
          <p:cNvSpPr>
            <a:spLocks noChangeArrowheads="1"/>
          </p:cNvSpPr>
          <p:nvPr/>
        </p:nvSpPr>
        <p:spPr bwMode="auto">
          <a:xfrm>
            <a:off x="2898775" y="2924175"/>
            <a:ext cx="304800" cy="457200"/>
          </a:xfrm>
          <a:prstGeom prst="ellipse">
            <a:avLst/>
          </a:prstGeom>
          <a:noFill/>
          <a:ln w="2857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63874" name="AutoShape 34"/>
          <p:cNvSpPr>
            <a:spLocks noChangeArrowheads="1"/>
          </p:cNvSpPr>
          <p:nvPr/>
        </p:nvSpPr>
        <p:spPr bwMode="auto">
          <a:xfrm>
            <a:off x="468313" y="3429000"/>
            <a:ext cx="838200" cy="457200"/>
          </a:xfrm>
          <a:prstGeom prst="wedgeEllipseCallout">
            <a:avLst>
              <a:gd name="adj1" fmla="val 244319"/>
              <a:gd name="adj2" fmla="val -61458"/>
            </a:avLst>
          </a:prstGeom>
          <a:solidFill>
            <a:srgbClr val="FFFFFF"/>
          </a:solidFill>
          <a:ln w="28575">
            <a:solidFill>
              <a:srgbClr val="FF0066"/>
            </a:solidFill>
            <a:miter lim="800000"/>
          </a:ln>
          <a:effectLst/>
        </p:spPr>
        <p:txBody>
          <a:bodyPr wrap="none" anchor="ctr"/>
          <a:lstStyle/>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吸收</a:t>
            </a:r>
            <a:endParaRPr lang="zh-CN" altLang="en-US" b="1">
              <a:effectLst>
                <a:outerShdw blurRad="38100" dist="38100" dir="2700000" algn="tl">
                  <a:srgbClr val="C0C0C0"/>
                </a:outerShdw>
              </a:effectLst>
              <a:latin typeface="" pitchFamily="18"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wipe(left)">
                                      <p:cBhvr>
                                        <p:cTn id="7" dur="500"/>
                                        <p:tgtEl>
                                          <p:spTgt spid="163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862"/>
                                        </p:tgtEl>
                                        <p:attrNameLst>
                                          <p:attrName>style.visibility</p:attrName>
                                        </p:attrNameLst>
                                      </p:cBhvr>
                                      <p:to>
                                        <p:strVal val="visible"/>
                                      </p:to>
                                    </p:set>
                                    <p:animEffect transition="in" filter="wipe(left)">
                                      <p:cBhvr>
                                        <p:cTn id="17" dur="500"/>
                                        <p:tgtEl>
                                          <p:spTgt spid="1638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63"/>
                                        </p:tgtEl>
                                        <p:attrNameLst>
                                          <p:attrName>style.visibility</p:attrName>
                                        </p:attrNameLst>
                                      </p:cBhvr>
                                      <p:to>
                                        <p:strVal val="visible"/>
                                      </p:to>
                                    </p:set>
                                    <p:animEffect transition="in" filter="wipe(left)">
                                      <p:cBhvr>
                                        <p:cTn id="22" dur="500"/>
                                        <p:tgtEl>
                                          <p:spTgt spid="16386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63864"/>
                                        </p:tgtEl>
                                        <p:attrNameLst>
                                          <p:attrName>style.visibility</p:attrName>
                                        </p:attrNameLst>
                                      </p:cBhvr>
                                      <p:to>
                                        <p:strVal val="visible"/>
                                      </p:to>
                                    </p:set>
                                    <p:animEffect transition="in" filter="wipe(left)">
                                      <p:cBhvr>
                                        <p:cTn id="26" dur="500"/>
                                        <p:tgtEl>
                                          <p:spTgt spid="1638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3848"/>
                                        </p:tgtEl>
                                        <p:attrNameLst>
                                          <p:attrName>style.visibility</p:attrName>
                                        </p:attrNameLst>
                                      </p:cBhvr>
                                      <p:to>
                                        <p:strVal val="visible"/>
                                      </p:to>
                                    </p:set>
                                    <p:animEffect transition="in" filter="wipe(left)">
                                      <p:cBhvr>
                                        <p:cTn id="31" dur="500"/>
                                        <p:tgtEl>
                                          <p:spTgt spid="1638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3865"/>
                                        </p:tgtEl>
                                        <p:attrNameLst>
                                          <p:attrName>style.visibility</p:attrName>
                                        </p:attrNameLst>
                                      </p:cBhvr>
                                      <p:to>
                                        <p:strVal val="visible"/>
                                      </p:to>
                                    </p:set>
                                    <p:animEffect transition="in" filter="wipe(left)">
                                      <p:cBhvr>
                                        <p:cTn id="41" dur="500"/>
                                        <p:tgtEl>
                                          <p:spTgt spid="1638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3852"/>
                                        </p:tgtEl>
                                        <p:attrNameLst>
                                          <p:attrName>style.visibility</p:attrName>
                                        </p:attrNameLst>
                                      </p:cBhvr>
                                      <p:to>
                                        <p:strVal val="visible"/>
                                      </p:to>
                                    </p:set>
                                    <p:animEffect transition="in" filter="wipe(left)">
                                      <p:cBhvr>
                                        <p:cTn id="46" dur="500"/>
                                        <p:tgtEl>
                                          <p:spTgt spid="16385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3873"/>
                                        </p:tgtEl>
                                        <p:attrNameLst>
                                          <p:attrName>style.visibility</p:attrName>
                                        </p:attrNameLst>
                                      </p:cBhvr>
                                      <p:to>
                                        <p:strVal val="visible"/>
                                      </p:to>
                                    </p:set>
                                    <p:animEffect transition="in" filter="wipe(left)">
                                      <p:cBhvr>
                                        <p:cTn id="56" dur="500"/>
                                        <p:tgtEl>
                                          <p:spTgt spid="16387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3874"/>
                                        </p:tgtEl>
                                        <p:attrNameLst>
                                          <p:attrName>style.visibility</p:attrName>
                                        </p:attrNameLst>
                                      </p:cBhvr>
                                      <p:to>
                                        <p:strVal val="visible"/>
                                      </p:to>
                                    </p:set>
                                    <p:animEffect transition="in" filter="wipe(left)">
                                      <p:cBhvr>
                                        <p:cTn id="61" dur="500"/>
                                        <p:tgtEl>
                                          <p:spTgt spid="16387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3856"/>
                                        </p:tgtEl>
                                        <p:attrNameLst>
                                          <p:attrName>style.visibility</p:attrName>
                                        </p:attrNameLst>
                                      </p:cBhvr>
                                      <p:to>
                                        <p:strVal val="visible"/>
                                      </p:to>
                                    </p:set>
                                    <p:animEffect transition="in" filter="wipe(left)">
                                      <p:cBhvr>
                                        <p:cTn id="66" dur="500"/>
                                        <p:tgtEl>
                                          <p:spTgt spid="16385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63860"/>
                                        </p:tgtEl>
                                        <p:attrNameLst>
                                          <p:attrName>style.visibility</p:attrName>
                                        </p:attrNameLst>
                                      </p:cBhvr>
                                      <p:to>
                                        <p:strVal val="visible"/>
                                      </p:to>
                                    </p:set>
                                    <p:animEffect transition="in" filter="wipe(left)">
                                      <p:cBhvr>
                                        <p:cTn id="76" dur="500"/>
                                        <p:tgtEl>
                                          <p:spTgt spid="16386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63861"/>
                                        </p:tgtEl>
                                        <p:attrNameLst>
                                          <p:attrName>style.visibility</p:attrName>
                                        </p:attrNameLst>
                                      </p:cBhvr>
                                      <p:to>
                                        <p:strVal val="visible"/>
                                      </p:to>
                                    </p:set>
                                    <p:animEffect transition="in" filter="wipe(left)">
                                      <p:cBhvr>
                                        <p:cTn id="81" dur="500"/>
                                        <p:tgtEl>
                                          <p:spTgt spid="16386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left)">
                                      <p:cBhvr>
                                        <p:cTn id="86" dur="5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63869"/>
                                        </p:tgtEl>
                                        <p:attrNameLst>
                                          <p:attrName>style.visibility</p:attrName>
                                        </p:attrNameLst>
                                      </p:cBhvr>
                                      <p:to>
                                        <p:strVal val="visible"/>
                                      </p:to>
                                    </p:set>
                                    <p:animEffect transition="in" filter="wipe(left)">
                                      <p:cBhvr>
                                        <p:cTn id="91" dur="500"/>
                                        <p:tgtEl>
                                          <p:spTgt spid="163869"/>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163870"/>
                                        </p:tgtEl>
                                        <p:attrNameLst>
                                          <p:attrName>style.visibility</p:attrName>
                                        </p:attrNameLst>
                                      </p:cBhvr>
                                      <p:to>
                                        <p:strVal val="visible"/>
                                      </p:to>
                                    </p:set>
                                    <p:animEffect transition="in" filter="wipe(left)">
                                      <p:cBhvr>
                                        <p:cTn id="95" dur="500"/>
                                        <p:tgtEl>
                                          <p:spTgt spid="16387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63871"/>
                                        </p:tgtEl>
                                        <p:attrNameLst>
                                          <p:attrName>style.visibility</p:attrName>
                                        </p:attrNameLst>
                                      </p:cBhvr>
                                      <p:to>
                                        <p:strVal val="visible"/>
                                      </p:to>
                                    </p:set>
                                    <p:animEffect transition="in" filter="wipe(left)">
                                      <p:cBhvr>
                                        <p:cTn id="100" dur="500"/>
                                        <p:tgtEl>
                                          <p:spTgt spid="16387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63872"/>
                                        </p:tgtEl>
                                        <p:attrNameLst>
                                          <p:attrName>style.visibility</p:attrName>
                                        </p:attrNameLst>
                                      </p:cBhvr>
                                      <p:to>
                                        <p:strVal val="visible"/>
                                      </p:to>
                                    </p:set>
                                    <p:animEffect transition="in" filter="wipe(left)">
                                      <p:cBhvr>
                                        <p:cTn id="105" dur="500"/>
                                        <p:tgtEl>
                                          <p:spTgt spid="163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3" grpId="0" animBg="1"/>
      <p:bldP spid="163864" grpId="0" animBg="1" autoUpdateAnimBg="0"/>
      <p:bldP spid="163865" grpId="0" animBg="1" autoUpdateAnimBg="0"/>
      <p:bldP spid="163869" grpId="0" animBg="1"/>
      <p:bldP spid="163870" grpId="0" animBg="1" autoUpdateAnimBg="0"/>
      <p:bldP spid="163873" grpId="0" animBg="1"/>
      <p:bldP spid="163874"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533400" y="733425"/>
            <a:ext cx="3657600"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3.  </a:t>
            </a:r>
            <a:r>
              <a:rPr lang="zh-CN" altLang="en-US" sz="2800" b="1">
                <a:solidFill>
                  <a:srgbClr val="006600"/>
                </a:solidFill>
                <a:effectLst>
                  <a:outerShdw blurRad="38100" dist="38100" dir="2700000" algn="tl">
                    <a:srgbClr val="C0C0C0"/>
                  </a:outerShdw>
                </a:effectLst>
                <a:latin typeface="" pitchFamily="18" charset="0"/>
                <a:ea typeface="+mn-ea"/>
              </a:rPr>
              <a:t>应用卡诺图化简</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64867" name="Rectangle 3"/>
          <p:cNvSpPr>
            <a:spLocks noChangeArrowheads="1"/>
          </p:cNvSpPr>
          <p:nvPr/>
        </p:nvSpPr>
        <p:spPr bwMode="auto">
          <a:xfrm>
            <a:off x="609600" y="1208088"/>
            <a:ext cx="8153400" cy="1031875"/>
          </a:xfrm>
          <a:prstGeom prst="rect">
            <a:avLst/>
          </a:prstGeom>
          <a:noFill/>
          <a:ln w="9525">
            <a:noFill/>
            <a:miter lim="800000"/>
          </a:ln>
          <a:effectLst/>
        </p:spPr>
        <p:txBody>
          <a:bodyPr anchor="ctr">
            <a:spAutoFit/>
          </a:bodyPr>
          <a:lstStyle/>
          <a:p>
            <a:pP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卡诺图</a:t>
            </a:r>
            <a:r>
              <a:rPr lang="en-US" altLang="zh-CN" sz="2800" b="1">
                <a:solidFill>
                  <a:srgbClr val="CC0000"/>
                </a:solidFill>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是与变量的最小项对应的按一定规则排列的方格图，每一小方格填入一个最小项。</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64868" name="Rectangle 4"/>
          <p:cNvSpPr>
            <a:spLocks noChangeArrowheads="1"/>
          </p:cNvSpPr>
          <p:nvPr/>
        </p:nvSpPr>
        <p:spPr bwMode="auto">
          <a:xfrm>
            <a:off x="609600" y="2257425"/>
            <a:ext cx="8153400" cy="1971675"/>
          </a:xfrm>
          <a:prstGeom prst="rect">
            <a:avLst/>
          </a:prstGeom>
          <a:noFill/>
          <a:ln w="9525">
            <a:noFill/>
            <a:miter lim="800000"/>
          </a:ln>
          <a:effectLst/>
        </p:spPr>
        <p:txBody>
          <a:bodyPr anchor="ctr">
            <a:spAutoFit/>
          </a:bodyPr>
          <a:lstStyle/>
          <a:p>
            <a:pP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a:t>
            </a:r>
            <a:r>
              <a:rPr lang="en-US" altLang="zh-CN" sz="2800" b="1">
                <a:solidFill>
                  <a:srgbClr val="CC0000"/>
                </a:solidFill>
                <a:effectLst>
                  <a:outerShdw blurRad="38100" dist="38100" dir="2700000" algn="tl">
                    <a:srgbClr val="C0C0C0"/>
                  </a:outerShdw>
                </a:effectLst>
                <a:latin typeface="" pitchFamily="18" charset="0"/>
                <a:ea typeface="+mn-ea"/>
              </a:rPr>
              <a:t>1</a:t>
            </a:r>
            <a:r>
              <a:rPr lang="zh-CN" altLang="en-US" sz="2800" b="1">
                <a:solidFill>
                  <a:srgbClr val="CC0000"/>
                </a:solidFill>
                <a:effectLst>
                  <a:outerShdw blurRad="38100" dist="38100" dir="2700000" algn="tl">
                    <a:srgbClr val="C0C0C0"/>
                  </a:outerShdw>
                </a:effectLst>
                <a:latin typeface="" pitchFamily="18" charset="0"/>
                <a:ea typeface="+mn-ea"/>
              </a:rPr>
              <a:t>）最小项：</a:t>
            </a:r>
            <a:r>
              <a:rPr lang="zh-CN" altLang="en-US" sz="2800" b="1">
                <a:effectLst>
                  <a:outerShdw blurRad="38100" dist="38100" dir="2700000" algn="tl">
                    <a:srgbClr val="C0C0C0"/>
                  </a:outerShdw>
                </a:effectLst>
                <a:latin typeface="" pitchFamily="18" charset="0"/>
                <a:ea typeface="+mn-ea"/>
              </a:rPr>
              <a:t> 对于</a:t>
            </a:r>
            <a:r>
              <a:rPr lang="en-US" altLang="zh-CN" sz="2800" b="1" i="1">
                <a:solidFill>
                  <a:srgbClr val="CC0000"/>
                </a:solidFill>
                <a:effectLst>
                  <a:outerShdw blurRad="38100" dist="38100" dir="2700000" algn="tl">
                    <a:srgbClr val="C0C0C0"/>
                  </a:outerShdw>
                </a:effectLst>
                <a:latin typeface="" pitchFamily="18" charset="0"/>
                <a:ea typeface="+mn-ea"/>
              </a:rPr>
              <a:t>n</a:t>
            </a:r>
            <a:r>
              <a:rPr lang="zh-CN" altLang="en-US" sz="2800" b="1">
                <a:effectLst>
                  <a:outerShdw blurRad="38100" dist="38100" dir="2700000" algn="tl">
                    <a:srgbClr val="C0C0C0"/>
                  </a:outerShdw>
                </a:effectLst>
                <a:latin typeface="" pitchFamily="18" charset="0"/>
                <a:ea typeface="+mn-ea"/>
              </a:rPr>
              <a:t>输入变量有</a:t>
            </a:r>
            <a:r>
              <a:rPr lang="en-US" altLang="zh-CN" sz="2800" b="1">
                <a:solidFill>
                  <a:srgbClr val="CC0000"/>
                </a:solidFill>
                <a:effectLst>
                  <a:outerShdw blurRad="38100" dist="38100" dir="2700000" algn="tl">
                    <a:srgbClr val="C0C0C0"/>
                  </a:outerShdw>
                </a:effectLst>
                <a:latin typeface="" pitchFamily="18" charset="0"/>
                <a:ea typeface="+mn-ea"/>
              </a:rPr>
              <a:t>2</a:t>
            </a:r>
            <a:r>
              <a:rPr lang="en-US" altLang="zh-CN" sz="2800" b="1" i="1" baseline="30000">
                <a:solidFill>
                  <a:srgbClr val="CC0000"/>
                </a:solidFill>
                <a:effectLst>
                  <a:outerShdw blurRad="38100" dist="38100" dir="2700000" algn="tl">
                    <a:srgbClr val="C0C0C0"/>
                  </a:outerShdw>
                </a:effectLst>
                <a:latin typeface="?"/>
                <a:ea typeface="+mn-ea"/>
              </a:rPr>
              <a:t>n</a:t>
            </a:r>
            <a:r>
              <a:rPr lang="zh-CN" altLang="en-US" sz="2800" b="1">
                <a:effectLst>
                  <a:outerShdw blurRad="38100" dist="38100" dir="2700000" algn="tl">
                    <a:srgbClr val="C0C0C0"/>
                  </a:outerShdw>
                </a:effectLst>
                <a:latin typeface="" pitchFamily="18" charset="0"/>
                <a:ea typeface="+mn-ea"/>
              </a:rPr>
              <a:t>种组合</a:t>
            </a: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其相应的乘积项也有</a:t>
            </a:r>
            <a:r>
              <a:rPr lang="en-US" altLang="zh-CN" sz="2800" b="1">
                <a:solidFill>
                  <a:srgbClr val="CC0000"/>
                </a:solidFill>
                <a:effectLst>
                  <a:outerShdw blurRad="38100" dist="38100" dir="2700000" algn="tl">
                    <a:srgbClr val="C0C0C0"/>
                  </a:outerShdw>
                </a:effectLst>
                <a:latin typeface="" pitchFamily="18" charset="0"/>
                <a:ea typeface="+mn-ea"/>
              </a:rPr>
              <a:t>2</a:t>
            </a:r>
            <a:r>
              <a:rPr lang="en-US" altLang="zh-CN" sz="2800" b="1" i="1" baseline="30000">
                <a:solidFill>
                  <a:srgbClr val="CC0000"/>
                </a:solidFill>
                <a:effectLst>
                  <a:outerShdw blurRad="38100" dist="38100" dir="2700000" algn="tl">
                    <a:srgbClr val="C0C0C0"/>
                  </a:outerShdw>
                </a:effectLst>
                <a:latin typeface="?"/>
                <a:ea typeface="+mn-ea"/>
              </a:rPr>
              <a:t>n</a:t>
            </a:r>
            <a:r>
              <a:rPr lang="zh-CN" altLang="en-US" sz="2800" b="1">
                <a:effectLst>
                  <a:outerShdw blurRad="38100" dist="38100" dir="2700000" algn="tl">
                    <a:srgbClr val="C0C0C0"/>
                  </a:outerShdw>
                </a:effectLst>
                <a:latin typeface="?"/>
                <a:ea typeface="+mn-ea"/>
              </a:rPr>
              <a:t>个，则每一个</a:t>
            </a:r>
            <a:r>
              <a:rPr lang="zh-CN" altLang="en-US" sz="2800" b="1">
                <a:effectLst>
                  <a:outerShdw blurRad="38100" dist="38100" dir="2700000" algn="tl">
                    <a:srgbClr val="C0C0C0"/>
                  </a:outerShdw>
                </a:effectLst>
                <a:latin typeface="" pitchFamily="18" charset="0"/>
                <a:ea typeface="+mn-ea"/>
              </a:rPr>
              <a:t>乘积项就称为一个最小项。其特点是每个输入变量均在其中以原变量和反变量形式出现一次，且仅一次。</a:t>
            </a:r>
            <a:endParaRPr lang="zh-CN" altLang="en-US" sz="2800" b="1">
              <a:effectLst>
                <a:outerShdw blurRad="38100" dist="38100" dir="2700000" algn="tl">
                  <a:srgbClr val="C0C0C0"/>
                </a:outerShdw>
              </a:effectLst>
              <a:latin typeface="" pitchFamily="18" charset="0"/>
              <a:ea typeface="+mn-ea"/>
            </a:endParaRPr>
          </a:p>
        </p:txBody>
      </p:sp>
      <p:sp>
        <p:nvSpPr>
          <p:cNvPr id="164869" name="Rectangle 5"/>
          <p:cNvSpPr>
            <a:spLocks noChangeArrowheads="1"/>
          </p:cNvSpPr>
          <p:nvPr/>
        </p:nvSpPr>
        <p:spPr bwMode="auto">
          <a:xfrm>
            <a:off x="609600" y="4121150"/>
            <a:ext cx="8153400" cy="1031875"/>
          </a:xfrm>
          <a:prstGeom prst="rect">
            <a:avLst/>
          </a:prstGeom>
          <a:noFill/>
          <a:ln w="9525">
            <a:noFill/>
            <a:miter lim="800000"/>
          </a:ln>
          <a:effectLst/>
        </p:spPr>
        <p:txBody>
          <a:bodyPr anchor="ctr">
            <a:spAutoFit/>
          </a:bodyPr>
          <a:lstStyle/>
          <a:p>
            <a:pPr fontAlgn="auto">
              <a:lnSpc>
                <a:spcPct val="110000"/>
              </a:lnSpc>
              <a:spcBef>
                <a:spcPts val="0"/>
              </a:spcBef>
              <a:spcAft>
                <a:spcPts val="0"/>
              </a:spcAft>
              <a:defRPr/>
            </a:pPr>
            <a:r>
              <a:rPr lang="zh-CN" altLang="en-US" sz="2800" b="1">
                <a:effectLst>
                  <a:outerShdw blurRad="38100" dist="38100" dir="2700000" algn="tl">
                    <a:srgbClr val="C0C0C0"/>
                  </a:outerShdw>
                </a:effectLst>
                <a:latin typeface="" pitchFamily="18" charset="0"/>
                <a:ea typeface="+mn-ea"/>
              </a:rPr>
              <a:t>如：三个变量，有</a:t>
            </a:r>
            <a:r>
              <a:rPr lang="en-US" altLang="zh-CN" sz="2800" b="1">
                <a:effectLst>
                  <a:outerShdw blurRad="38100" dist="38100" dir="2700000" algn="tl">
                    <a:srgbClr val="C0C0C0"/>
                  </a:outerShdw>
                </a:effectLst>
                <a:latin typeface="" pitchFamily="18" charset="0"/>
                <a:ea typeface="+mn-ea"/>
              </a:rPr>
              <a:t>8</a:t>
            </a:r>
            <a:r>
              <a:rPr lang="zh-CN" altLang="en-US" sz="2800" b="1">
                <a:effectLst>
                  <a:outerShdw blurRad="38100" dist="38100" dir="2700000" algn="tl">
                    <a:srgbClr val="C0C0C0"/>
                  </a:outerShdw>
                </a:effectLst>
                <a:latin typeface="" pitchFamily="18" charset="0"/>
                <a:ea typeface="+mn-ea"/>
              </a:rPr>
              <a:t>种组合，最小项就是</a:t>
            </a:r>
            <a:r>
              <a:rPr lang="en-US" altLang="zh-CN" sz="2800" b="1">
                <a:effectLst>
                  <a:outerShdw blurRad="38100" dist="38100" dir="2700000" algn="tl">
                    <a:srgbClr val="C0C0C0"/>
                  </a:outerShdw>
                </a:effectLst>
                <a:latin typeface="" pitchFamily="18" charset="0"/>
                <a:ea typeface="+mn-ea"/>
              </a:rPr>
              <a:t>8</a:t>
            </a:r>
            <a:r>
              <a:rPr lang="zh-CN" altLang="en-US" sz="2800" b="1">
                <a:effectLst>
                  <a:outerShdw blurRad="38100" dist="38100" dir="2700000" algn="tl">
                    <a:srgbClr val="C0C0C0"/>
                  </a:outerShdw>
                </a:effectLst>
                <a:latin typeface="" pitchFamily="18" charset="0"/>
                <a:ea typeface="+mn-ea"/>
              </a:rPr>
              <a:t>个，卡诺图也相应有</a:t>
            </a:r>
            <a:r>
              <a:rPr lang="en-US" altLang="zh-CN" sz="2800" b="1">
                <a:effectLst>
                  <a:outerShdw blurRad="38100" dist="38100" dir="2700000" algn="tl">
                    <a:srgbClr val="C0C0C0"/>
                  </a:outerShdw>
                </a:effectLst>
                <a:latin typeface="" pitchFamily="18" charset="0"/>
                <a:ea typeface="+mn-ea"/>
              </a:rPr>
              <a:t>8</a:t>
            </a:r>
            <a:r>
              <a:rPr lang="zh-CN" altLang="en-US" sz="2800" b="1">
                <a:effectLst>
                  <a:outerShdw blurRad="38100" dist="38100" dir="2700000" algn="tl">
                    <a:srgbClr val="C0C0C0"/>
                  </a:outerShdw>
                </a:effectLst>
                <a:latin typeface="" pitchFamily="18" charset="0"/>
                <a:ea typeface="+mn-ea"/>
              </a:rPr>
              <a:t>个小方格。</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64870" name="Rectangle 6"/>
          <p:cNvSpPr>
            <a:spLocks noChangeArrowheads="1"/>
          </p:cNvSpPr>
          <p:nvPr/>
        </p:nvSpPr>
        <p:spPr bwMode="auto">
          <a:xfrm>
            <a:off x="573088" y="5076825"/>
            <a:ext cx="6970712" cy="561975"/>
          </a:xfrm>
          <a:prstGeom prst="rect">
            <a:avLst/>
          </a:prstGeom>
          <a:noFill/>
          <a:ln w="9525">
            <a:noFill/>
            <a:miter lim="800000"/>
          </a:ln>
          <a:effectLst/>
        </p:spPr>
        <p:txBody>
          <a:bodyPr wrap="none" anchor="ctr">
            <a:spAutoFit/>
          </a:bodyPr>
          <a:lstStyle/>
          <a:p>
            <a:pPr algn="ct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 pitchFamily="18" charset="0"/>
                <a:ea typeface="+mn-ea"/>
              </a:rPr>
              <a:t>在卡诺图的行和列分别标出变量及其状态。</a:t>
            </a:r>
            <a:endParaRPr lang="zh-CN" altLang="en-US" sz="2800" b="1">
              <a:effectLst>
                <a:outerShdw blurRad="38100" dist="38100" dir="2700000" algn="tl">
                  <a:srgbClr val="C0C0C0"/>
                </a:outerShdw>
              </a:effectLst>
              <a:latin typeface="" pitchFamily="18"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wipe(left)">
                                      <p:cBhvr>
                                        <p:cTn id="7" dur="500"/>
                                        <p:tgtEl>
                                          <p:spTgt spid="164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868"/>
                                        </p:tgtEl>
                                        <p:attrNameLst>
                                          <p:attrName>style.visibility</p:attrName>
                                        </p:attrNameLst>
                                      </p:cBhvr>
                                      <p:to>
                                        <p:strVal val="visible"/>
                                      </p:to>
                                    </p:set>
                                    <p:animEffect transition="in" filter="wipe(left)">
                                      <p:cBhvr>
                                        <p:cTn id="12" dur="500"/>
                                        <p:tgtEl>
                                          <p:spTgt spid="1648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4869"/>
                                        </p:tgtEl>
                                        <p:attrNameLst>
                                          <p:attrName>style.visibility</p:attrName>
                                        </p:attrNameLst>
                                      </p:cBhvr>
                                      <p:to>
                                        <p:strVal val="visible"/>
                                      </p:to>
                                    </p:set>
                                    <p:animEffect transition="in" filter="wipe(left)">
                                      <p:cBhvr>
                                        <p:cTn id="17" dur="500"/>
                                        <p:tgtEl>
                                          <p:spTgt spid="164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4870"/>
                                        </p:tgtEl>
                                        <p:attrNameLst>
                                          <p:attrName>style.visibility</p:attrName>
                                        </p:attrNameLst>
                                      </p:cBhvr>
                                      <p:to>
                                        <p:strVal val="visible"/>
                                      </p:to>
                                    </p:set>
                                    <p:animEffect transition="in" filter="wipe(left)">
                                      <p:cBhvr>
                                        <p:cTn id="22" dur="500"/>
                                        <p:tgtEl>
                                          <p:spTgt spid="164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autoUpdateAnimBg="0"/>
      <p:bldP spid="164868" grpId="0" autoUpdateAnimBg="0"/>
      <p:bldP spid="164869" grpId="0" autoUpdateAnimBg="0"/>
      <p:bldP spid="164870"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685800" y="685800"/>
            <a:ext cx="2243138"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dirty="0">
                <a:solidFill>
                  <a:srgbClr val="006600"/>
                </a:solidFill>
                <a:effectLst>
                  <a:outerShdw blurRad="38100" dist="38100" dir="2700000" algn="tl">
                    <a:srgbClr val="C0C0C0"/>
                  </a:outerShdw>
                </a:effectLst>
                <a:latin typeface="" pitchFamily="18" charset="0"/>
                <a:ea typeface="+mn-ea"/>
              </a:rPr>
              <a:t> (2) </a:t>
            </a:r>
            <a:r>
              <a:rPr lang="zh-CN" altLang="en-US" sz="2800" b="1" dirty="0">
                <a:solidFill>
                  <a:srgbClr val="006600"/>
                </a:solidFill>
                <a:effectLst>
                  <a:outerShdw blurRad="38100" dist="38100" dir="2700000" algn="tl">
                    <a:srgbClr val="C0C0C0"/>
                  </a:outerShdw>
                </a:effectLst>
                <a:latin typeface="" pitchFamily="18" charset="0"/>
                <a:ea typeface="+mn-ea"/>
              </a:rPr>
              <a:t>卡诺图</a:t>
            </a:r>
            <a:endParaRPr lang="zh-CN" altLang="en-US" sz="2800" b="1" dirty="0">
              <a:solidFill>
                <a:srgbClr val="0066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609600" y="1066800"/>
            <a:ext cx="2085975" cy="2509838"/>
            <a:chOff x="384" y="672"/>
            <a:chExt cx="1314" cy="1581"/>
          </a:xfrm>
        </p:grpSpPr>
        <p:sp>
          <p:nvSpPr>
            <p:cNvPr id="68686" name="Text Box 4"/>
            <p:cNvSpPr txBox="1">
              <a:spLocks noChangeArrowheads="1"/>
            </p:cNvSpPr>
            <p:nvPr/>
          </p:nvSpPr>
          <p:spPr bwMode="auto">
            <a:xfrm>
              <a:off x="576" y="672"/>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zh-CN" b="1" i="1">
                  <a:latin typeface="" pitchFamily="18" charset="0"/>
                  <a:ea typeface="华文楷体" panose="02010600040101010101" pitchFamily="2" charset="-122"/>
                </a:rPr>
                <a:t>B</a:t>
              </a:r>
              <a:endParaRPr lang="en-US" altLang="zh-CN" sz="2800" b="1">
                <a:latin typeface="" pitchFamily="18" charset="0"/>
                <a:ea typeface="华文楷体" panose="02010600040101010101" pitchFamily="2" charset="-122"/>
              </a:endParaRPr>
            </a:p>
          </p:txBody>
        </p:sp>
        <p:sp>
          <p:nvSpPr>
            <p:cNvPr id="68687" name="Rectangle 5"/>
            <p:cNvSpPr>
              <a:spLocks noChangeArrowheads="1"/>
            </p:cNvSpPr>
            <p:nvPr/>
          </p:nvSpPr>
          <p:spPr bwMode="auto">
            <a:xfrm>
              <a:off x="816" y="1131"/>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88" name="Line 6"/>
            <p:cNvSpPr>
              <a:spLocks noChangeShapeType="1"/>
            </p:cNvSpPr>
            <p:nvPr/>
          </p:nvSpPr>
          <p:spPr bwMode="auto">
            <a:xfrm>
              <a:off x="816" y="1515"/>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89" name="Line 7"/>
            <p:cNvSpPr>
              <a:spLocks noChangeShapeType="1"/>
            </p:cNvSpPr>
            <p:nvPr/>
          </p:nvSpPr>
          <p:spPr bwMode="auto">
            <a:xfrm>
              <a:off x="1248" y="1131"/>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90" name="Line 8"/>
            <p:cNvSpPr>
              <a:spLocks noChangeShapeType="1"/>
            </p:cNvSpPr>
            <p:nvPr/>
          </p:nvSpPr>
          <p:spPr bwMode="auto">
            <a:xfrm flipH="1" flipV="1">
              <a:off x="576" y="891"/>
              <a:ext cx="240" cy="24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91" name="Text Box 9"/>
            <p:cNvSpPr txBox="1">
              <a:spLocks noChangeArrowheads="1"/>
            </p:cNvSpPr>
            <p:nvPr/>
          </p:nvSpPr>
          <p:spPr bwMode="auto">
            <a:xfrm>
              <a:off x="384" y="864"/>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zh-CN" b="1" i="1">
                  <a:latin typeface="" pitchFamily="18" charset="0"/>
                  <a:ea typeface="华文楷体" panose="02010600040101010101" pitchFamily="2" charset="-122"/>
                </a:rPr>
                <a:t>A</a:t>
              </a:r>
              <a:endParaRPr lang="en-US" altLang="zh-CN" sz="2800" b="1">
                <a:latin typeface="" pitchFamily="18" charset="0"/>
                <a:ea typeface="华文楷体" panose="02010600040101010101" pitchFamily="2" charset="-122"/>
              </a:endParaRPr>
            </a:p>
          </p:txBody>
        </p:sp>
        <p:sp>
          <p:nvSpPr>
            <p:cNvPr id="68692" name="Text Box 10"/>
            <p:cNvSpPr txBox="1">
              <a:spLocks noChangeArrowheads="1"/>
            </p:cNvSpPr>
            <p:nvPr/>
          </p:nvSpPr>
          <p:spPr bwMode="auto">
            <a:xfrm>
              <a:off x="864" y="816"/>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68693" name="Text Box 11"/>
            <p:cNvSpPr txBox="1">
              <a:spLocks noChangeArrowheads="1"/>
            </p:cNvSpPr>
            <p:nvPr/>
          </p:nvSpPr>
          <p:spPr bwMode="auto">
            <a:xfrm>
              <a:off x="480" y="1536"/>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68694" name="Text Box 12"/>
            <p:cNvSpPr txBox="1">
              <a:spLocks noChangeArrowheads="1"/>
            </p:cNvSpPr>
            <p:nvPr/>
          </p:nvSpPr>
          <p:spPr bwMode="auto">
            <a:xfrm>
              <a:off x="480" y="1152"/>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68695" name="Text Box 13"/>
            <p:cNvSpPr txBox="1">
              <a:spLocks noChangeArrowheads="1"/>
            </p:cNvSpPr>
            <p:nvPr/>
          </p:nvSpPr>
          <p:spPr bwMode="auto">
            <a:xfrm>
              <a:off x="1344" y="816"/>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aphicFrame>
          <p:nvGraphicFramePr>
            <p:cNvPr id="68696" name="Object 14"/>
            <p:cNvGraphicFramePr>
              <a:graphicFrameLocks noChangeAspect="1"/>
            </p:cNvGraphicFramePr>
            <p:nvPr/>
          </p:nvGraphicFramePr>
          <p:xfrm>
            <a:off x="797" y="1179"/>
            <a:ext cx="479" cy="338"/>
          </p:xfrm>
          <a:graphic>
            <a:graphicData uri="http://schemas.openxmlformats.org/presentationml/2006/ole">
              <mc:AlternateContent xmlns:mc="http://schemas.openxmlformats.org/markup-compatibility/2006">
                <mc:Choice xmlns:v="urn:schemas-microsoft-com:vml" Requires="v">
                  <p:oleObj spid="_x0000_s148874" name="公式" r:id="rId1" imgW="285750" imgH="200025" progId="Equation.3">
                    <p:embed/>
                  </p:oleObj>
                </mc:Choice>
                <mc:Fallback>
                  <p:oleObj name="公式" r:id="rId1" imgW="285750" imgH="200025" progId="Equation.3">
                    <p:embed/>
                    <p:pic>
                      <p:nvPicPr>
                        <p:cNvPr id="0" name="图片 1488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 y="1179"/>
                          <a:ext cx="479"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97" name="Object 15"/>
            <p:cNvGraphicFramePr>
              <a:graphicFrameLocks noChangeAspect="1"/>
            </p:cNvGraphicFramePr>
            <p:nvPr/>
          </p:nvGraphicFramePr>
          <p:xfrm>
            <a:off x="1239" y="1179"/>
            <a:ext cx="459" cy="338"/>
          </p:xfrm>
          <a:graphic>
            <a:graphicData uri="http://schemas.openxmlformats.org/presentationml/2006/ole">
              <mc:AlternateContent xmlns:mc="http://schemas.openxmlformats.org/markup-compatibility/2006">
                <mc:Choice xmlns:v="urn:schemas-microsoft-com:vml" Requires="v">
                  <p:oleObj spid="_x0000_s148875" name="公式" r:id="rId3" imgW="276225" imgH="200025" progId="Equation.3">
                    <p:embed/>
                  </p:oleObj>
                </mc:Choice>
                <mc:Fallback>
                  <p:oleObj name="公式" r:id="rId3" imgW="276225" imgH="200025" progId="Equation.3">
                    <p:embed/>
                    <p:pic>
                      <p:nvPicPr>
                        <p:cNvPr id="0" name="图片 1488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 y="1179"/>
                          <a:ext cx="459"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98" name="Object 16"/>
            <p:cNvGraphicFramePr>
              <a:graphicFrameLocks noChangeAspect="1"/>
            </p:cNvGraphicFramePr>
            <p:nvPr/>
          </p:nvGraphicFramePr>
          <p:xfrm>
            <a:off x="807" y="1563"/>
            <a:ext cx="459" cy="338"/>
          </p:xfrm>
          <a:graphic>
            <a:graphicData uri="http://schemas.openxmlformats.org/presentationml/2006/ole">
              <mc:AlternateContent xmlns:mc="http://schemas.openxmlformats.org/markup-compatibility/2006">
                <mc:Choice xmlns:v="urn:schemas-microsoft-com:vml" Requires="v">
                  <p:oleObj spid="_x0000_s148876" name="公式" r:id="rId5" imgW="276225" imgH="200025" progId="Equation.3">
                    <p:embed/>
                  </p:oleObj>
                </mc:Choice>
                <mc:Fallback>
                  <p:oleObj name="公式" r:id="rId5" imgW="276225" imgH="200025" progId="Equation.3">
                    <p:embed/>
                    <p:pic>
                      <p:nvPicPr>
                        <p:cNvPr id="0" name="图片 1488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 y="1563"/>
                          <a:ext cx="459"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99" name="Object 17"/>
            <p:cNvGraphicFramePr>
              <a:graphicFrameLocks noChangeAspect="1"/>
            </p:cNvGraphicFramePr>
            <p:nvPr/>
          </p:nvGraphicFramePr>
          <p:xfrm>
            <a:off x="1248" y="1583"/>
            <a:ext cx="441" cy="298"/>
          </p:xfrm>
          <a:graphic>
            <a:graphicData uri="http://schemas.openxmlformats.org/presentationml/2006/ole">
              <mc:AlternateContent xmlns:mc="http://schemas.openxmlformats.org/markup-compatibility/2006">
                <mc:Choice xmlns:v="urn:schemas-microsoft-com:vml" Requires="v">
                  <p:oleObj spid="_x0000_s148877" name="公式" r:id="rId7" imgW="266700" imgH="171450" progId="Equation.3">
                    <p:embed/>
                  </p:oleObj>
                </mc:Choice>
                <mc:Fallback>
                  <p:oleObj name="公式" r:id="rId7" imgW="266700" imgH="171450" progId="Equation.3">
                    <p:embed/>
                    <p:pic>
                      <p:nvPicPr>
                        <p:cNvPr id="0" name="图片 1488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1583"/>
                          <a:ext cx="441"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06" name="Text Box 18"/>
            <p:cNvSpPr txBox="1">
              <a:spLocks noChangeArrowheads="1"/>
            </p:cNvSpPr>
            <p:nvPr/>
          </p:nvSpPr>
          <p:spPr bwMode="auto">
            <a:xfrm>
              <a:off x="768" y="1899"/>
              <a:ext cx="912" cy="354"/>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二变量</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pSp>
      <p:grpSp>
        <p:nvGrpSpPr>
          <p:cNvPr id="3" name="Group 19"/>
          <p:cNvGrpSpPr/>
          <p:nvPr/>
        </p:nvGrpSpPr>
        <p:grpSpPr bwMode="auto">
          <a:xfrm>
            <a:off x="762000" y="3505200"/>
            <a:ext cx="3429000" cy="2433638"/>
            <a:chOff x="2496" y="1509"/>
            <a:chExt cx="2160" cy="1533"/>
          </a:xfrm>
        </p:grpSpPr>
        <p:sp>
          <p:nvSpPr>
            <p:cNvPr id="68661" name="Text Box 20"/>
            <p:cNvSpPr txBox="1">
              <a:spLocks noChangeArrowheads="1"/>
            </p:cNvSpPr>
            <p:nvPr/>
          </p:nvSpPr>
          <p:spPr bwMode="auto">
            <a:xfrm>
              <a:off x="2688" y="1509"/>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zh-CN" b="1" i="1">
                  <a:latin typeface="" pitchFamily="18" charset="0"/>
                  <a:ea typeface="华文楷体" panose="02010600040101010101" pitchFamily="2" charset="-122"/>
                </a:rPr>
                <a:t>BC</a:t>
              </a:r>
              <a:endParaRPr lang="en-US" altLang="zh-CN" sz="2800" b="1">
                <a:latin typeface="" pitchFamily="18" charset="0"/>
                <a:ea typeface="华文楷体" panose="02010600040101010101" pitchFamily="2" charset="-122"/>
              </a:endParaRPr>
            </a:p>
          </p:txBody>
        </p:sp>
        <p:grpSp>
          <p:nvGrpSpPr>
            <p:cNvPr id="68662" name="Group 21"/>
            <p:cNvGrpSpPr/>
            <p:nvPr/>
          </p:nvGrpSpPr>
          <p:grpSpPr bwMode="auto">
            <a:xfrm>
              <a:off x="2496" y="1632"/>
              <a:ext cx="2160" cy="1410"/>
              <a:chOff x="2352" y="864"/>
              <a:chExt cx="2160" cy="1410"/>
            </a:xfrm>
          </p:grpSpPr>
          <p:sp>
            <p:nvSpPr>
              <p:cNvPr id="68663" name="Rectangle 22"/>
              <p:cNvSpPr>
                <a:spLocks noChangeArrowheads="1"/>
              </p:cNvSpPr>
              <p:nvPr/>
            </p:nvSpPr>
            <p:spPr bwMode="auto">
              <a:xfrm>
                <a:off x="2784" y="1152"/>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64" name="Line 23"/>
              <p:cNvSpPr>
                <a:spLocks noChangeShapeType="1"/>
              </p:cNvSpPr>
              <p:nvPr/>
            </p:nvSpPr>
            <p:spPr bwMode="auto">
              <a:xfrm>
                <a:off x="2784" y="1536"/>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5" name="Line 24"/>
              <p:cNvSpPr>
                <a:spLocks noChangeShapeType="1"/>
              </p:cNvSpPr>
              <p:nvPr/>
            </p:nvSpPr>
            <p:spPr bwMode="auto">
              <a:xfrm>
                <a:off x="3216" y="1152"/>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6" name="Line 25"/>
              <p:cNvSpPr>
                <a:spLocks noChangeShapeType="1"/>
              </p:cNvSpPr>
              <p:nvPr/>
            </p:nvSpPr>
            <p:spPr bwMode="auto">
              <a:xfrm flipH="1" flipV="1">
                <a:off x="2544" y="912"/>
                <a:ext cx="240" cy="24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67" name="Text Box 26"/>
              <p:cNvSpPr txBox="1">
                <a:spLocks noChangeArrowheads="1"/>
              </p:cNvSpPr>
              <p:nvPr/>
            </p:nvSpPr>
            <p:spPr bwMode="auto">
              <a:xfrm>
                <a:off x="2352" y="885"/>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zh-CN" b="1" i="1">
                    <a:latin typeface="" pitchFamily="18" charset="0"/>
                    <a:ea typeface="华文楷体" panose="02010600040101010101" pitchFamily="2" charset="-122"/>
                  </a:rPr>
                  <a:t>A</a:t>
                </a:r>
                <a:endParaRPr lang="en-US" altLang="zh-CN" sz="2800" b="1">
                  <a:latin typeface="" pitchFamily="18" charset="0"/>
                  <a:ea typeface="华文楷体" panose="02010600040101010101" pitchFamily="2" charset="-122"/>
                </a:endParaRPr>
              </a:p>
            </p:txBody>
          </p:sp>
          <p:sp>
            <p:nvSpPr>
              <p:cNvPr id="68668" name="Text Box 27"/>
              <p:cNvSpPr txBox="1">
                <a:spLocks noChangeArrowheads="1"/>
              </p:cNvSpPr>
              <p:nvPr/>
            </p:nvSpPr>
            <p:spPr bwMode="auto">
              <a:xfrm>
                <a:off x="2784" y="885"/>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00</a:t>
                </a:r>
                <a:endParaRPr lang="en-US" altLang="zh-CN" b="1">
                  <a:latin typeface="" pitchFamily="18" charset="0"/>
                  <a:ea typeface="华文楷体" panose="02010600040101010101" pitchFamily="2" charset="-122"/>
                </a:endParaRPr>
              </a:p>
            </p:txBody>
          </p:sp>
          <p:sp>
            <p:nvSpPr>
              <p:cNvPr id="68669" name="Text Box 28"/>
              <p:cNvSpPr txBox="1">
                <a:spLocks noChangeArrowheads="1"/>
              </p:cNvSpPr>
              <p:nvPr/>
            </p:nvSpPr>
            <p:spPr bwMode="auto">
              <a:xfrm>
                <a:off x="2496" y="1536"/>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a:t>
                </a:r>
                <a:endParaRPr lang="en-US" altLang="zh-CN" b="1">
                  <a:latin typeface="" pitchFamily="18" charset="0"/>
                  <a:ea typeface="华文楷体" panose="02010600040101010101" pitchFamily="2" charset="-122"/>
                </a:endParaRPr>
              </a:p>
            </p:txBody>
          </p:sp>
          <p:sp>
            <p:nvSpPr>
              <p:cNvPr id="68670" name="Text Box 29"/>
              <p:cNvSpPr txBox="1">
                <a:spLocks noChangeArrowheads="1"/>
              </p:cNvSpPr>
              <p:nvPr/>
            </p:nvSpPr>
            <p:spPr bwMode="auto">
              <a:xfrm>
                <a:off x="2496" y="1200"/>
                <a:ext cx="33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graphicFrame>
            <p:nvGraphicFramePr>
              <p:cNvPr id="68671" name="Object 30"/>
              <p:cNvGraphicFramePr>
                <a:graphicFrameLocks noChangeAspect="1"/>
              </p:cNvGraphicFramePr>
              <p:nvPr/>
            </p:nvGraphicFramePr>
            <p:xfrm>
              <a:off x="2832" y="1200"/>
              <a:ext cx="325" cy="338"/>
            </p:xfrm>
            <a:graphic>
              <a:graphicData uri="http://schemas.openxmlformats.org/presentationml/2006/ole">
                <mc:AlternateContent xmlns:mc="http://schemas.openxmlformats.org/markup-compatibility/2006">
                  <mc:Choice xmlns:v="urn:schemas-microsoft-com:vml" Requires="v">
                    <p:oleObj spid="_x0000_s148878" name="公式" r:id="rId9" imgW="190500" imgH="200025" progId="Equation.3">
                      <p:embed/>
                    </p:oleObj>
                  </mc:Choice>
                  <mc:Fallback>
                    <p:oleObj name="公式" r:id="rId9" imgW="190500" imgH="200025" progId="Equation.3">
                      <p:embed/>
                      <p:pic>
                        <p:nvPicPr>
                          <p:cNvPr id="0" name="图片 1488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1200"/>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72" name="Rectangle 31"/>
              <p:cNvSpPr>
                <a:spLocks noChangeArrowheads="1"/>
              </p:cNvSpPr>
              <p:nvPr/>
            </p:nvSpPr>
            <p:spPr bwMode="auto">
              <a:xfrm>
                <a:off x="3648" y="1152"/>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73" name="Line 32"/>
              <p:cNvSpPr>
                <a:spLocks noChangeShapeType="1"/>
              </p:cNvSpPr>
              <p:nvPr/>
            </p:nvSpPr>
            <p:spPr bwMode="auto">
              <a:xfrm>
                <a:off x="3648" y="1536"/>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74" name="Line 33"/>
              <p:cNvSpPr>
                <a:spLocks noChangeShapeType="1"/>
              </p:cNvSpPr>
              <p:nvPr/>
            </p:nvSpPr>
            <p:spPr bwMode="auto">
              <a:xfrm>
                <a:off x="4080" y="1152"/>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75" name="Text Box 34"/>
              <p:cNvSpPr txBox="1">
                <a:spLocks noChangeArrowheads="1"/>
              </p:cNvSpPr>
              <p:nvPr/>
            </p:nvSpPr>
            <p:spPr bwMode="auto">
              <a:xfrm>
                <a:off x="3216" y="86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01</a:t>
                </a:r>
                <a:endParaRPr lang="en-US" altLang="zh-CN" b="1">
                  <a:latin typeface="" pitchFamily="18" charset="0"/>
                  <a:ea typeface="华文楷体" panose="02010600040101010101" pitchFamily="2" charset="-122"/>
                </a:endParaRPr>
              </a:p>
            </p:txBody>
          </p:sp>
          <p:sp>
            <p:nvSpPr>
              <p:cNvPr id="68676" name="Text Box 35"/>
              <p:cNvSpPr txBox="1">
                <a:spLocks noChangeArrowheads="1"/>
              </p:cNvSpPr>
              <p:nvPr/>
            </p:nvSpPr>
            <p:spPr bwMode="auto">
              <a:xfrm>
                <a:off x="3648" y="86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11</a:t>
                </a:r>
                <a:endParaRPr lang="en-US" altLang="zh-CN" b="1">
                  <a:latin typeface="" pitchFamily="18" charset="0"/>
                  <a:ea typeface="华文楷体" panose="02010600040101010101" pitchFamily="2" charset="-122"/>
                </a:endParaRPr>
              </a:p>
            </p:txBody>
          </p:sp>
          <p:sp>
            <p:nvSpPr>
              <p:cNvPr id="68677" name="Text Box 36"/>
              <p:cNvSpPr txBox="1">
                <a:spLocks noChangeArrowheads="1"/>
              </p:cNvSpPr>
              <p:nvPr/>
            </p:nvSpPr>
            <p:spPr bwMode="auto">
              <a:xfrm>
                <a:off x="4080" y="86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10</a:t>
                </a:r>
                <a:endParaRPr lang="en-US" altLang="zh-CN" b="1">
                  <a:latin typeface="" pitchFamily="18" charset="0"/>
                  <a:ea typeface="华文楷体" panose="02010600040101010101" pitchFamily="2" charset="-122"/>
                </a:endParaRPr>
              </a:p>
            </p:txBody>
          </p:sp>
          <p:sp>
            <p:nvSpPr>
              <p:cNvPr id="165925" name="Rectangle 37"/>
              <p:cNvSpPr>
                <a:spLocks noChangeArrowheads="1"/>
              </p:cNvSpPr>
              <p:nvPr/>
            </p:nvSpPr>
            <p:spPr bwMode="auto">
              <a:xfrm>
                <a:off x="3258" y="1920"/>
                <a:ext cx="791" cy="354"/>
              </a:xfrm>
              <a:prstGeom prst="rect">
                <a:avLst/>
              </a:prstGeom>
              <a:noFill/>
              <a:ln w="9525">
                <a:noFill/>
                <a:miter lim="800000"/>
              </a:ln>
              <a:effectLst/>
            </p:spPr>
            <p:txBody>
              <a:bodyPr wrap="none" anchor="ctr">
                <a:spAutoFit/>
              </a:bodyPr>
              <a:lstStyle/>
              <a:p>
                <a:pPr algn="ctr" fontAlgn="auto">
                  <a:lnSpc>
                    <a:spcPct val="110000"/>
                  </a:lnSpc>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三变量</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68679" name="Object 38"/>
              <p:cNvGraphicFramePr>
                <a:graphicFrameLocks noChangeAspect="1"/>
              </p:cNvGraphicFramePr>
              <p:nvPr/>
            </p:nvGraphicFramePr>
            <p:xfrm>
              <a:off x="3264" y="1200"/>
              <a:ext cx="325" cy="317"/>
            </p:xfrm>
            <a:graphic>
              <a:graphicData uri="http://schemas.openxmlformats.org/presentationml/2006/ole">
                <mc:AlternateContent xmlns:mc="http://schemas.openxmlformats.org/markup-compatibility/2006">
                  <mc:Choice xmlns:v="urn:schemas-microsoft-com:vml" Requires="v">
                    <p:oleObj spid="_x0000_s148879" name="公式" r:id="rId11" imgW="190500" imgH="190500" progId="Equation.3">
                      <p:embed/>
                    </p:oleObj>
                  </mc:Choice>
                  <mc:Fallback>
                    <p:oleObj name="公式" r:id="rId11" imgW="190500" imgH="190500" progId="Equation.3">
                      <p:embed/>
                      <p:pic>
                        <p:nvPicPr>
                          <p:cNvPr id="0" name="图片 1488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4" y="1200"/>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80" name="Object 39"/>
              <p:cNvGraphicFramePr>
                <a:graphicFrameLocks noChangeAspect="1"/>
              </p:cNvGraphicFramePr>
              <p:nvPr/>
            </p:nvGraphicFramePr>
            <p:xfrm>
              <a:off x="3696" y="1200"/>
              <a:ext cx="325" cy="338"/>
            </p:xfrm>
            <a:graphic>
              <a:graphicData uri="http://schemas.openxmlformats.org/presentationml/2006/ole">
                <mc:AlternateContent xmlns:mc="http://schemas.openxmlformats.org/markup-compatibility/2006">
                  <mc:Choice xmlns:v="urn:schemas-microsoft-com:vml" Requires="v">
                    <p:oleObj spid="_x0000_s148880" name="公式" r:id="rId13" imgW="190500" imgH="200025" progId="Equation.3">
                      <p:embed/>
                    </p:oleObj>
                  </mc:Choice>
                  <mc:Fallback>
                    <p:oleObj name="公式" r:id="rId13" imgW="190500" imgH="200025" progId="Equation.3">
                      <p:embed/>
                      <p:pic>
                        <p:nvPicPr>
                          <p:cNvPr id="0" name="图片 1488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6" y="1200"/>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81" name="Object 40"/>
              <p:cNvGraphicFramePr>
                <a:graphicFrameLocks noChangeAspect="1"/>
              </p:cNvGraphicFramePr>
              <p:nvPr/>
            </p:nvGraphicFramePr>
            <p:xfrm>
              <a:off x="4128" y="1200"/>
              <a:ext cx="325" cy="317"/>
            </p:xfrm>
            <a:graphic>
              <a:graphicData uri="http://schemas.openxmlformats.org/presentationml/2006/ole">
                <mc:AlternateContent xmlns:mc="http://schemas.openxmlformats.org/markup-compatibility/2006">
                  <mc:Choice xmlns:v="urn:schemas-microsoft-com:vml" Requires="v">
                    <p:oleObj spid="_x0000_s148881" name="公式" r:id="rId15" imgW="190500" imgH="190500" progId="Equation.3">
                      <p:embed/>
                    </p:oleObj>
                  </mc:Choice>
                  <mc:Fallback>
                    <p:oleObj name="公式" r:id="rId15" imgW="190500" imgH="190500" progId="Equation.3">
                      <p:embed/>
                      <p:pic>
                        <p:nvPicPr>
                          <p:cNvPr id="0" name="图片 1488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1200"/>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82" name="Object 41"/>
              <p:cNvGraphicFramePr>
                <a:graphicFrameLocks noChangeAspect="1"/>
              </p:cNvGraphicFramePr>
              <p:nvPr/>
            </p:nvGraphicFramePr>
            <p:xfrm>
              <a:off x="2832" y="1536"/>
              <a:ext cx="325" cy="317"/>
            </p:xfrm>
            <a:graphic>
              <a:graphicData uri="http://schemas.openxmlformats.org/presentationml/2006/ole">
                <mc:AlternateContent xmlns:mc="http://schemas.openxmlformats.org/markup-compatibility/2006">
                  <mc:Choice xmlns:v="urn:schemas-microsoft-com:vml" Requires="v">
                    <p:oleObj spid="_x0000_s148882" name="公式" r:id="rId17" imgW="190500" imgH="190500" progId="Equation.3">
                      <p:embed/>
                    </p:oleObj>
                  </mc:Choice>
                  <mc:Fallback>
                    <p:oleObj name="公式" r:id="rId17" imgW="190500" imgH="190500" progId="Equation.3">
                      <p:embed/>
                      <p:pic>
                        <p:nvPicPr>
                          <p:cNvPr id="0" name="图片 14888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32" y="1536"/>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83" name="Object 42"/>
              <p:cNvGraphicFramePr>
                <a:graphicFrameLocks noChangeAspect="1"/>
              </p:cNvGraphicFramePr>
              <p:nvPr/>
            </p:nvGraphicFramePr>
            <p:xfrm>
              <a:off x="3264" y="1536"/>
              <a:ext cx="325" cy="338"/>
            </p:xfrm>
            <a:graphic>
              <a:graphicData uri="http://schemas.openxmlformats.org/presentationml/2006/ole">
                <mc:AlternateContent xmlns:mc="http://schemas.openxmlformats.org/markup-compatibility/2006">
                  <mc:Choice xmlns:v="urn:schemas-microsoft-com:vml" Requires="v">
                    <p:oleObj spid="_x0000_s148883" name="公式" r:id="rId19" imgW="190500" imgH="200025" progId="Equation.3">
                      <p:embed/>
                    </p:oleObj>
                  </mc:Choice>
                  <mc:Fallback>
                    <p:oleObj name="公式" r:id="rId19" imgW="190500" imgH="200025" progId="Equation.3">
                      <p:embed/>
                      <p:pic>
                        <p:nvPicPr>
                          <p:cNvPr id="0" name="图片 14888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4" y="1536"/>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84" name="Object 43"/>
              <p:cNvGraphicFramePr>
                <a:graphicFrameLocks noChangeAspect="1"/>
              </p:cNvGraphicFramePr>
              <p:nvPr/>
            </p:nvGraphicFramePr>
            <p:xfrm>
              <a:off x="3696" y="1536"/>
              <a:ext cx="325" cy="317"/>
            </p:xfrm>
            <a:graphic>
              <a:graphicData uri="http://schemas.openxmlformats.org/presentationml/2006/ole">
                <mc:AlternateContent xmlns:mc="http://schemas.openxmlformats.org/markup-compatibility/2006">
                  <mc:Choice xmlns:v="urn:schemas-microsoft-com:vml" Requires="v">
                    <p:oleObj spid="_x0000_s148884" name="公式" r:id="rId21" imgW="190500" imgH="190500" progId="Equation.3">
                      <p:embed/>
                    </p:oleObj>
                  </mc:Choice>
                  <mc:Fallback>
                    <p:oleObj name="公式" r:id="rId21" imgW="190500" imgH="190500" progId="Equation.3">
                      <p:embed/>
                      <p:pic>
                        <p:nvPicPr>
                          <p:cNvPr id="0" name="图片 14888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96" y="1536"/>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85" name="Object 44"/>
              <p:cNvGraphicFramePr>
                <a:graphicFrameLocks noChangeAspect="1"/>
              </p:cNvGraphicFramePr>
              <p:nvPr/>
            </p:nvGraphicFramePr>
            <p:xfrm>
              <a:off x="4128" y="1536"/>
              <a:ext cx="325" cy="338"/>
            </p:xfrm>
            <a:graphic>
              <a:graphicData uri="http://schemas.openxmlformats.org/presentationml/2006/ole">
                <mc:AlternateContent xmlns:mc="http://schemas.openxmlformats.org/markup-compatibility/2006">
                  <mc:Choice xmlns:v="urn:schemas-microsoft-com:vml" Requires="v">
                    <p:oleObj spid="_x0000_s148885" name="公式" r:id="rId23" imgW="190500" imgH="200025" progId="Equation.3">
                      <p:embed/>
                    </p:oleObj>
                  </mc:Choice>
                  <mc:Fallback>
                    <p:oleObj name="公式" r:id="rId23" imgW="190500" imgH="200025" progId="Equation.3">
                      <p:embed/>
                      <p:pic>
                        <p:nvPicPr>
                          <p:cNvPr id="0" name="图片 14888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28" y="1536"/>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65933" name="AutoShape 45"/>
          <p:cNvSpPr>
            <a:spLocks noChangeArrowheads="1"/>
          </p:cNvSpPr>
          <p:nvPr/>
        </p:nvSpPr>
        <p:spPr bwMode="auto">
          <a:xfrm>
            <a:off x="4724400" y="4419600"/>
            <a:ext cx="1752600" cy="1447800"/>
          </a:xfrm>
          <a:prstGeom prst="wedgeRoundRectCallout">
            <a:avLst>
              <a:gd name="adj1" fmla="val -90671"/>
              <a:gd name="adj2" fmla="val -43639"/>
              <a:gd name="adj3" fmla="val 16667"/>
            </a:avLst>
          </a:prstGeom>
          <a:solidFill>
            <a:srgbClr val="FFFFCC"/>
          </a:solidFill>
          <a:ln w="28575">
            <a:solidFill>
              <a:srgbClr val="000000"/>
            </a:solidFill>
            <a:miter lim="800000"/>
          </a:ln>
          <a:effectLst/>
        </p:spPr>
        <p:txBody>
          <a:bodyPr wrap="none" anchor="ctr"/>
          <a:lstStyle/>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000000"/>
                  </a:outerShdw>
                </a:effectLst>
                <a:latin typeface="" pitchFamily="18" charset="0"/>
                <a:ea typeface="+mn-ea"/>
              </a:rPr>
              <a:t>二进制数对</a:t>
            </a:r>
            <a:endParaRPr lang="zh-CN" altLang="en-US" b="1">
              <a:solidFill>
                <a:srgbClr val="000099"/>
              </a:solidFill>
              <a:effectLst>
                <a:outerShdw blurRad="38100" dist="38100" dir="2700000" algn="tl">
                  <a:srgbClr val="000000"/>
                </a:outerShdw>
              </a:effectLst>
              <a:latin typeface="" pitchFamily="18" charset="0"/>
              <a:ea typeface="+mn-ea"/>
            </a:endParaRPr>
          </a:p>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000000"/>
                  </a:outerShdw>
                </a:effectLst>
                <a:latin typeface="" pitchFamily="18" charset="0"/>
                <a:ea typeface="+mn-ea"/>
              </a:rPr>
              <a:t>应的十进制</a:t>
            </a:r>
            <a:endParaRPr lang="zh-CN" altLang="en-US" b="1">
              <a:solidFill>
                <a:srgbClr val="000099"/>
              </a:solidFill>
              <a:effectLst>
                <a:outerShdw blurRad="38100" dist="38100" dir="2700000" algn="tl">
                  <a:srgbClr val="000000"/>
                </a:outerShdw>
              </a:effectLst>
              <a:latin typeface="" pitchFamily="18" charset="0"/>
              <a:ea typeface="+mn-ea"/>
            </a:endParaRPr>
          </a:p>
          <a:p>
            <a:pPr algn="ctr" fontAlgn="auto">
              <a:lnSpc>
                <a:spcPct val="110000"/>
              </a:lnSpc>
              <a:spcBef>
                <a:spcPct val="10000"/>
              </a:spcBef>
              <a:spcAft>
                <a:spcPts val="0"/>
              </a:spcAft>
              <a:defRPr/>
            </a:pPr>
            <a:r>
              <a:rPr lang="zh-CN" altLang="en-US" b="1">
                <a:solidFill>
                  <a:srgbClr val="000099"/>
                </a:solidFill>
                <a:effectLst>
                  <a:outerShdw blurRad="38100" dist="38100" dir="2700000" algn="tl">
                    <a:srgbClr val="000000"/>
                  </a:outerShdw>
                </a:effectLst>
                <a:latin typeface="" pitchFamily="18" charset="0"/>
                <a:ea typeface="+mn-ea"/>
              </a:rPr>
              <a:t>数编号</a:t>
            </a:r>
            <a:endParaRPr lang="zh-CN" altLang="en-US" b="1">
              <a:solidFill>
                <a:srgbClr val="000099"/>
              </a:solidFill>
              <a:effectLst>
                <a:outerShdw blurRad="38100" dist="38100" dir="2700000" algn="tl">
                  <a:srgbClr val="000000"/>
                </a:outerShdw>
              </a:effectLst>
              <a:latin typeface="" pitchFamily="18" charset="0"/>
              <a:ea typeface="+mn-ea"/>
            </a:endParaRPr>
          </a:p>
        </p:txBody>
      </p:sp>
      <p:grpSp>
        <p:nvGrpSpPr>
          <p:cNvPr id="5" name="Group 46"/>
          <p:cNvGrpSpPr/>
          <p:nvPr/>
        </p:nvGrpSpPr>
        <p:grpSpPr bwMode="auto">
          <a:xfrm>
            <a:off x="4114800" y="762000"/>
            <a:ext cx="3581400" cy="3686175"/>
            <a:chOff x="2592" y="480"/>
            <a:chExt cx="2256" cy="2322"/>
          </a:xfrm>
        </p:grpSpPr>
        <p:sp>
          <p:nvSpPr>
            <p:cNvPr id="68621" name="Rectangle 47"/>
            <p:cNvSpPr>
              <a:spLocks noChangeArrowheads="1"/>
            </p:cNvSpPr>
            <p:nvPr/>
          </p:nvSpPr>
          <p:spPr bwMode="auto">
            <a:xfrm>
              <a:off x="3120" y="912"/>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22" name="Line 48"/>
            <p:cNvSpPr>
              <a:spLocks noChangeShapeType="1"/>
            </p:cNvSpPr>
            <p:nvPr/>
          </p:nvSpPr>
          <p:spPr bwMode="auto">
            <a:xfrm>
              <a:off x="3120" y="1296"/>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3" name="Line 49"/>
            <p:cNvSpPr>
              <a:spLocks noChangeShapeType="1"/>
            </p:cNvSpPr>
            <p:nvPr/>
          </p:nvSpPr>
          <p:spPr bwMode="auto">
            <a:xfrm>
              <a:off x="3552" y="912"/>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4" name="Line 50"/>
            <p:cNvSpPr>
              <a:spLocks noChangeShapeType="1"/>
            </p:cNvSpPr>
            <p:nvPr/>
          </p:nvSpPr>
          <p:spPr bwMode="auto">
            <a:xfrm flipH="1" flipV="1">
              <a:off x="2880" y="672"/>
              <a:ext cx="240" cy="24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5" name="Text Box 51"/>
            <p:cNvSpPr txBox="1">
              <a:spLocks noChangeArrowheads="1"/>
            </p:cNvSpPr>
            <p:nvPr/>
          </p:nvSpPr>
          <p:spPr bwMode="auto">
            <a:xfrm>
              <a:off x="2592" y="645"/>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zh-CN" b="1" i="1">
                  <a:latin typeface="" pitchFamily="18" charset="0"/>
                  <a:ea typeface="华文楷体" panose="02010600040101010101" pitchFamily="2" charset="-122"/>
                </a:rPr>
                <a:t>AB</a:t>
              </a:r>
              <a:endParaRPr lang="en-US" altLang="zh-CN" sz="2800" b="1">
                <a:latin typeface="" pitchFamily="18" charset="0"/>
                <a:ea typeface="华文楷体" panose="02010600040101010101" pitchFamily="2" charset="-122"/>
              </a:endParaRPr>
            </a:p>
          </p:txBody>
        </p:sp>
        <p:sp>
          <p:nvSpPr>
            <p:cNvPr id="68626" name="Text Box 52"/>
            <p:cNvSpPr txBox="1">
              <a:spLocks noChangeArrowheads="1"/>
            </p:cNvSpPr>
            <p:nvPr/>
          </p:nvSpPr>
          <p:spPr bwMode="auto">
            <a:xfrm>
              <a:off x="3120" y="645"/>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00</a:t>
              </a:r>
              <a:endParaRPr lang="en-US" altLang="zh-CN" b="1">
                <a:latin typeface="" pitchFamily="18" charset="0"/>
                <a:ea typeface="华文楷体" panose="02010600040101010101" pitchFamily="2" charset="-122"/>
              </a:endParaRPr>
            </a:p>
          </p:txBody>
        </p:sp>
        <p:graphicFrame>
          <p:nvGraphicFramePr>
            <p:cNvPr id="68627" name="Object 53"/>
            <p:cNvGraphicFramePr>
              <a:graphicFrameLocks noChangeAspect="1"/>
            </p:cNvGraphicFramePr>
            <p:nvPr/>
          </p:nvGraphicFramePr>
          <p:xfrm>
            <a:off x="3168" y="960"/>
            <a:ext cx="325" cy="338"/>
          </p:xfrm>
          <a:graphic>
            <a:graphicData uri="http://schemas.openxmlformats.org/presentationml/2006/ole">
              <mc:AlternateContent xmlns:mc="http://schemas.openxmlformats.org/markup-compatibility/2006">
                <mc:Choice xmlns:v="urn:schemas-microsoft-com:vml" Requires="v">
                  <p:oleObj spid="_x0000_s148886" name="公式" r:id="rId25" imgW="190500" imgH="200025" progId="Equation.3">
                    <p:embed/>
                  </p:oleObj>
                </mc:Choice>
                <mc:Fallback>
                  <p:oleObj name="公式" r:id="rId25" imgW="190500" imgH="200025" progId="Equation.3">
                    <p:embed/>
                    <p:pic>
                      <p:nvPicPr>
                        <p:cNvPr id="0" name="图片 14888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68" y="960"/>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8" name="Rectangle 54"/>
            <p:cNvSpPr>
              <a:spLocks noChangeArrowheads="1"/>
            </p:cNvSpPr>
            <p:nvPr/>
          </p:nvSpPr>
          <p:spPr bwMode="auto">
            <a:xfrm>
              <a:off x="3984" y="912"/>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29" name="Line 55"/>
            <p:cNvSpPr>
              <a:spLocks noChangeShapeType="1"/>
            </p:cNvSpPr>
            <p:nvPr/>
          </p:nvSpPr>
          <p:spPr bwMode="auto">
            <a:xfrm>
              <a:off x="3984" y="1296"/>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0" name="Line 56"/>
            <p:cNvSpPr>
              <a:spLocks noChangeShapeType="1"/>
            </p:cNvSpPr>
            <p:nvPr/>
          </p:nvSpPr>
          <p:spPr bwMode="auto">
            <a:xfrm>
              <a:off x="4416" y="912"/>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1" name="Text Box 57"/>
            <p:cNvSpPr txBox="1">
              <a:spLocks noChangeArrowheads="1"/>
            </p:cNvSpPr>
            <p:nvPr/>
          </p:nvSpPr>
          <p:spPr bwMode="auto">
            <a:xfrm>
              <a:off x="3552" y="62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01</a:t>
              </a:r>
              <a:endParaRPr lang="en-US" altLang="zh-CN" b="1">
                <a:latin typeface="" pitchFamily="18" charset="0"/>
                <a:ea typeface="华文楷体" panose="02010600040101010101" pitchFamily="2" charset="-122"/>
              </a:endParaRPr>
            </a:p>
          </p:txBody>
        </p:sp>
        <p:sp>
          <p:nvSpPr>
            <p:cNvPr id="68632" name="Text Box 58"/>
            <p:cNvSpPr txBox="1">
              <a:spLocks noChangeArrowheads="1"/>
            </p:cNvSpPr>
            <p:nvPr/>
          </p:nvSpPr>
          <p:spPr bwMode="auto">
            <a:xfrm>
              <a:off x="3984" y="62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11</a:t>
              </a:r>
              <a:endParaRPr lang="en-US" altLang="zh-CN" b="1">
                <a:latin typeface="" pitchFamily="18" charset="0"/>
                <a:ea typeface="华文楷体" panose="02010600040101010101" pitchFamily="2" charset="-122"/>
              </a:endParaRPr>
            </a:p>
          </p:txBody>
        </p:sp>
        <p:sp>
          <p:nvSpPr>
            <p:cNvPr id="68633" name="Text Box 59"/>
            <p:cNvSpPr txBox="1">
              <a:spLocks noChangeArrowheads="1"/>
            </p:cNvSpPr>
            <p:nvPr/>
          </p:nvSpPr>
          <p:spPr bwMode="auto">
            <a:xfrm>
              <a:off x="4416" y="62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10</a:t>
              </a:r>
              <a:endParaRPr lang="en-US" altLang="zh-CN" b="1">
                <a:latin typeface="" pitchFamily="18" charset="0"/>
                <a:ea typeface="华文楷体" panose="02010600040101010101" pitchFamily="2" charset="-122"/>
              </a:endParaRPr>
            </a:p>
          </p:txBody>
        </p:sp>
        <p:graphicFrame>
          <p:nvGraphicFramePr>
            <p:cNvPr id="68634" name="Object 60"/>
            <p:cNvGraphicFramePr>
              <a:graphicFrameLocks noChangeAspect="1"/>
            </p:cNvGraphicFramePr>
            <p:nvPr/>
          </p:nvGraphicFramePr>
          <p:xfrm>
            <a:off x="3600" y="960"/>
            <a:ext cx="325" cy="317"/>
          </p:xfrm>
          <a:graphic>
            <a:graphicData uri="http://schemas.openxmlformats.org/presentationml/2006/ole">
              <mc:AlternateContent xmlns:mc="http://schemas.openxmlformats.org/markup-compatibility/2006">
                <mc:Choice xmlns:v="urn:schemas-microsoft-com:vml" Requires="v">
                  <p:oleObj spid="_x0000_s148887" name="公式" r:id="rId27" imgW="190500" imgH="190500" progId="Equation.3">
                    <p:embed/>
                  </p:oleObj>
                </mc:Choice>
                <mc:Fallback>
                  <p:oleObj name="公式" r:id="rId27" imgW="190500" imgH="190500" progId="Equation.3">
                    <p:embed/>
                    <p:pic>
                      <p:nvPicPr>
                        <p:cNvPr id="0" name="图片 14888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00" y="960"/>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5" name="Object 61"/>
            <p:cNvGraphicFramePr>
              <a:graphicFrameLocks noChangeAspect="1"/>
            </p:cNvGraphicFramePr>
            <p:nvPr/>
          </p:nvGraphicFramePr>
          <p:xfrm>
            <a:off x="4032" y="960"/>
            <a:ext cx="325" cy="338"/>
          </p:xfrm>
          <a:graphic>
            <a:graphicData uri="http://schemas.openxmlformats.org/presentationml/2006/ole">
              <mc:AlternateContent xmlns:mc="http://schemas.openxmlformats.org/markup-compatibility/2006">
                <mc:Choice xmlns:v="urn:schemas-microsoft-com:vml" Requires="v">
                  <p:oleObj spid="_x0000_s148888" name="公式" r:id="rId29" imgW="190500" imgH="200025" progId="Equation.3">
                    <p:embed/>
                  </p:oleObj>
                </mc:Choice>
                <mc:Fallback>
                  <p:oleObj name="公式" r:id="rId29" imgW="190500" imgH="200025" progId="Equation.3">
                    <p:embed/>
                    <p:pic>
                      <p:nvPicPr>
                        <p:cNvPr id="0" name="图片 1488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32" y="960"/>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6" name="Object 62"/>
            <p:cNvGraphicFramePr>
              <a:graphicFrameLocks noChangeAspect="1"/>
            </p:cNvGraphicFramePr>
            <p:nvPr/>
          </p:nvGraphicFramePr>
          <p:xfrm>
            <a:off x="4464" y="960"/>
            <a:ext cx="325" cy="317"/>
          </p:xfrm>
          <a:graphic>
            <a:graphicData uri="http://schemas.openxmlformats.org/presentationml/2006/ole">
              <mc:AlternateContent xmlns:mc="http://schemas.openxmlformats.org/markup-compatibility/2006">
                <mc:Choice xmlns:v="urn:schemas-microsoft-com:vml" Requires="v">
                  <p:oleObj spid="_x0000_s148889" name="公式" r:id="rId31" imgW="190500" imgH="190500" progId="Equation.3">
                    <p:embed/>
                  </p:oleObj>
                </mc:Choice>
                <mc:Fallback>
                  <p:oleObj name="公式" r:id="rId31" imgW="190500" imgH="190500" progId="Equation.3">
                    <p:embed/>
                    <p:pic>
                      <p:nvPicPr>
                        <p:cNvPr id="0" name="图片 14888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64" y="960"/>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7" name="Object 63"/>
            <p:cNvGraphicFramePr>
              <a:graphicFrameLocks noChangeAspect="1"/>
            </p:cNvGraphicFramePr>
            <p:nvPr/>
          </p:nvGraphicFramePr>
          <p:xfrm>
            <a:off x="3168" y="1296"/>
            <a:ext cx="325" cy="317"/>
          </p:xfrm>
          <a:graphic>
            <a:graphicData uri="http://schemas.openxmlformats.org/presentationml/2006/ole">
              <mc:AlternateContent xmlns:mc="http://schemas.openxmlformats.org/markup-compatibility/2006">
                <mc:Choice xmlns:v="urn:schemas-microsoft-com:vml" Requires="v">
                  <p:oleObj spid="_x0000_s148890" name="公式" r:id="rId33" imgW="190500" imgH="190500" progId="Equation.3">
                    <p:embed/>
                  </p:oleObj>
                </mc:Choice>
                <mc:Fallback>
                  <p:oleObj name="公式" r:id="rId33" imgW="190500" imgH="190500" progId="Equation.3">
                    <p:embed/>
                    <p:pic>
                      <p:nvPicPr>
                        <p:cNvPr id="0" name="图片 14888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68" y="1296"/>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8" name="Object 64"/>
            <p:cNvGraphicFramePr>
              <a:graphicFrameLocks noChangeAspect="1"/>
            </p:cNvGraphicFramePr>
            <p:nvPr/>
          </p:nvGraphicFramePr>
          <p:xfrm>
            <a:off x="3600" y="1296"/>
            <a:ext cx="325" cy="338"/>
          </p:xfrm>
          <a:graphic>
            <a:graphicData uri="http://schemas.openxmlformats.org/presentationml/2006/ole">
              <mc:AlternateContent xmlns:mc="http://schemas.openxmlformats.org/markup-compatibility/2006">
                <mc:Choice xmlns:v="urn:schemas-microsoft-com:vml" Requires="v">
                  <p:oleObj spid="_x0000_s148891" name="公式" r:id="rId35" imgW="190500" imgH="200025" progId="Equation.3">
                    <p:embed/>
                  </p:oleObj>
                </mc:Choice>
                <mc:Fallback>
                  <p:oleObj name="公式" r:id="rId35" imgW="190500" imgH="200025" progId="Equation.3">
                    <p:embed/>
                    <p:pic>
                      <p:nvPicPr>
                        <p:cNvPr id="0" name="图片 14889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00" y="1296"/>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9" name="Object 65"/>
            <p:cNvGraphicFramePr>
              <a:graphicFrameLocks noChangeAspect="1"/>
            </p:cNvGraphicFramePr>
            <p:nvPr/>
          </p:nvGraphicFramePr>
          <p:xfrm>
            <a:off x="4032" y="1296"/>
            <a:ext cx="325" cy="317"/>
          </p:xfrm>
          <a:graphic>
            <a:graphicData uri="http://schemas.openxmlformats.org/presentationml/2006/ole">
              <mc:AlternateContent xmlns:mc="http://schemas.openxmlformats.org/markup-compatibility/2006">
                <mc:Choice xmlns:v="urn:schemas-microsoft-com:vml" Requires="v">
                  <p:oleObj spid="_x0000_s148892" name="公式" r:id="rId37" imgW="190500" imgH="190500" progId="Equation.3">
                    <p:embed/>
                  </p:oleObj>
                </mc:Choice>
                <mc:Fallback>
                  <p:oleObj name="公式" r:id="rId37" imgW="190500" imgH="190500" progId="Equation.3">
                    <p:embed/>
                    <p:pic>
                      <p:nvPicPr>
                        <p:cNvPr id="0" name="图片 14889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32" y="1296"/>
                          <a:ext cx="325"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40" name="Object 66"/>
            <p:cNvGraphicFramePr>
              <a:graphicFrameLocks noChangeAspect="1"/>
            </p:cNvGraphicFramePr>
            <p:nvPr/>
          </p:nvGraphicFramePr>
          <p:xfrm>
            <a:off x="4464" y="1296"/>
            <a:ext cx="325" cy="338"/>
          </p:xfrm>
          <a:graphic>
            <a:graphicData uri="http://schemas.openxmlformats.org/presentationml/2006/ole">
              <mc:AlternateContent xmlns:mc="http://schemas.openxmlformats.org/markup-compatibility/2006">
                <mc:Choice xmlns:v="urn:schemas-microsoft-com:vml" Requires="v">
                  <p:oleObj spid="_x0000_s148893" name="公式" r:id="rId39" imgW="190500" imgH="200025" progId="Equation.3">
                    <p:embed/>
                  </p:oleObj>
                </mc:Choice>
                <mc:Fallback>
                  <p:oleObj name="公式" r:id="rId39" imgW="190500" imgH="200025" progId="Equation.3">
                    <p:embed/>
                    <p:pic>
                      <p:nvPicPr>
                        <p:cNvPr id="0" name="图片 14889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64" y="1296"/>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41" name="Text Box 67"/>
            <p:cNvSpPr txBox="1">
              <a:spLocks noChangeArrowheads="1"/>
            </p:cNvSpPr>
            <p:nvPr/>
          </p:nvSpPr>
          <p:spPr bwMode="auto">
            <a:xfrm>
              <a:off x="2784" y="480"/>
              <a:ext cx="57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zh-CN" b="1" i="1">
                  <a:latin typeface="" pitchFamily="18" charset="0"/>
                  <a:ea typeface="华文楷体" panose="02010600040101010101" pitchFamily="2" charset="-122"/>
                </a:rPr>
                <a:t>CD</a:t>
              </a:r>
              <a:endParaRPr lang="en-US" altLang="zh-CN" b="1" i="1">
                <a:latin typeface="" pitchFamily="18" charset="0"/>
                <a:ea typeface="华文楷体" panose="02010600040101010101" pitchFamily="2" charset="-122"/>
              </a:endParaRPr>
            </a:p>
          </p:txBody>
        </p:sp>
        <p:sp>
          <p:nvSpPr>
            <p:cNvPr id="68642" name="Text Box 68"/>
            <p:cNvSpPr txBox="1">
              <a:spLocks noChangeArrowheads="1"/>
            </p:cNvSpPr>
            <p:nvPr/>
          </p:nvSpPr>
          <p:spPr bwMode="auto">
            <a:xfrm>
              <a:off x="2736" y="960"/>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00</a:t>
              </a:r>
              <a:endParaRPr lang="en-US" altLang="zh-CN" b="1">
                <a:latin typeface="" pitchFamily="18" charset="0"/>
                <a:ea typeface="华文楷体" panose="02010600040101010101" pitchFamily="2" charset="-122"/>
              </a:endParaRPr>
            </a:p>
          </p:txBody>
        </p:sp>
        <p:sp>
          <p:nvSpPr>
            <p:cNvPr id="68643" name="Text Box 69"/>
            <p:cNvSpPr txBox="1">
              <a:spLocks noChangeArrowheads="1"/>
            </p:cNvSpPr>
            <p:nvPr/>
          </p:nvSpPr>
          <p:spPr bwMode="auto">
            <a:xfrm>
              <a:off x="2736" y="1296"/>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01</a:t>
              </a:r>
              <a:endParaRPr lang="en-US" altLang="zh-CN" b="1">
                <a:latin typeface="" pitchFamily="18" charset="0"/>
                <a:ea typeface="华文楷体" panose="02010600040101010101" pitchFamily="2" charset="-122"/>
              </a:endParaRPr>
            </a:p>
          </p:txBody>
        </p:sp>
        <p:sp>
          <p:nvSpPr>
            <p:cNvPr id="68644" name="Text Box 70"/>
            <p:cNvSpPr txBox="1">
              <a:spLocks noChangeArrowheads="1"/>
            </p:cNvSpPr>
            <p:nvPr/>
          </p:nvSpPr>
          <p:spPr bwMode="auto">
            <a:xfrm>
              <a:off x="2736" y="1680"/>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11</a:t>
              </a:r>
              <a:endParaRPr lang="en-US" altLang="zh-CN" b="1">
                <a:latin typeface="" pitchFamily="18" charset="0"/>
                <a:ea typeface="华文楷体" panose="02010600040101010101" pitchFamily="2" charset="-122"/>
              </a:endParaRPr>
            </a:p>
          </p:txBody>
        </p:sp>
        <p:sp>
          <p:nvSpPr>
            <p:cNvPr id="68645" name="Text Box 71"/>
            <p:cNvSpPr txBox="1">
              <a:spLocks noChangeArrowheads="1"/>
            </p:cNvSpPr>
            <p:nvPr/>
          </p:nvSpPr>
          <p:spPr bwMode="auto">
            <a:xfrm>
              <a:off x="2736" y="2064"/>
              <a:ext cx="43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pPr>
              <a:r>
                <a:rPr lang="en-US" altLang="en-US" b="1">
                  <a:latin typeface="" pitchFamily="18" charset="0"/>
                  <a:ea typeface="华文楷体" panose="02010600040101010101" pitchFamily="2" charset="-122"/>
                </a:rPr>
                <a:t>10</a:t>
              </a:r>
              <a:endParaRPr lang="en-US" altLang="zh-CN" b="1">
                <a:latin typeface="" pitchFamily="18" charset="0"/>
                <a:ea typeface="华文楷体" panose="02010600040101010101" pitchFamily="2" charset="-122"/>
              </a:endParaRPr>
            </a:p>
          </p:txBody>
        </p:sp>
        <p:sp>
          <p:nvSpPr>
            <p:cNvPr id="165960" name="Rectangle 72"/>
            <p:cNvSpPr>
              <a:spLocks noChangeArrowheads="1"/>
            </p:cNvSpPr>
            <p:nvPr/>
          </p:nvSpPr>
          <p:spPr bwMode="auto">
            <a:xfrm>
              <a:off x="3549" y="2448"/>
              <a:ext cx="791" cy="354"/>
            </a:xfrm>
            <a:prstGeom prst="rect">
              <a:avLst/>
            </a:prstGeom>
            <a:noFill/>
            <a:ln w="9525">
              <a:noFill/>
              <a:miter lim="800000"/>
            </a:ln>
            <a:effectLst/>
          </p:spPr>
          <p:txBody>
            <a:bodyPr wrap="none" anchor="ctr">
              <a:spAutoFit/>
            </a:bodyPr>
            <a:lstStyle/>
            <a:p>
              <a:pPr algn="ctr" fontAlgn="auto">
                <a:lnSpc>
                  <a:spcPct val="110000"/>
                </a:lnSpc>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四变量</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68647" name="Rectangle 73"/>
            <p:cNvSpPr>
              <a:spLocks noChangeArrowheads="1"/>
            </p:cNvSpPr>
            <p:nvPr/>
          </p:nvSpPr>
          <p:spPr bwMode="auto">
            <a:xfrm>
              <a:off x="3120" y="1680"/>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48" name="Line 74"/>
            <p:cNvSpPr>
              <a:spLocks noChangeShapeType="1"/>
            </p:cNvSpPr>
            <p:nvPr/>
          </p:nvSpPr>
          <p:spPr bwMode="auto">
            <a:xfrm>
              <a:off x="3120" y="2064"/>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9" name="Line 75"/>
            <p:cNvSpPr>
              <a:spLocks noChangeShapeType="1"/>
            </p:cNvSpPr>
            <p:nvPr/>
          </p:nvSpPr>
          <p:spPr bwMode="auto">
            <a:xfrm>
              <a:off x="3552" y="1680"/>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50" name="Object 76"/>
            <p:cNvGraphicFramePr>
              <a:graphicFrameLocks noChangeAspect="1"/>
            </p:cNvGraphicFramePr>
            <p:nvPr/>
          </p:nvGraphicFramePr>
          <p:xfrm>
            <a:off x="3139" y="1738"/>
            <a:ext cx="383" cy="317"/>
          </p:xfrm>
          <a:graphic>
            <a:graphicData uri="http://schemas.openxmlformats.org/presentationml/2006/ole">
              <mc:AlternateContent xmlns:mc="http://schemas.openxmlformats.org/markup-compatibility/2006">
                <mc:Choice xmlns:v="urn:schemas-microsoft-com:vml" Requires="v">
                  <p:oleObj spid="_x0000_s148894" name="公式" r:id="rId41" imgW="228600" imgH="190500" progId="Equation.3">
                    <p:embed/>
                  </p:oleObj>
                </mc:Choice>
                <mc:Fallback>
                  <p:oleObj name="公式" r:id="rId41" imgW="228600" imgH="190500" progId="Equation.3">
                    <p:embed/>
                    <p:pic>
                      <p:nvPicPr>
                        <p:cNvPr id="0" name="图片 14889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39" y="1738"/>
                          <a:ext cx="383"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51" name="Rectangle 77"/>
            <p:cNvSpPr>
              <a:spLocks noChangeArrowheads="1"/>
            </p:cNvSpPr>
            <p:nvPr/>
          </p:nvSpPr>
          <p:spPr bwMode="auto">
            <a:xfrm>
              <a:off x="3984" y="1680"/>
              <a:ext cx="864" cy="76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52" name="Line 78"/>
            <p:cNvSpPr>
              <a:spLocks noChangeShapeType="1"/>
            </p:cNvSpPr>
            <p:nvPr/>
          </p:nvSpPr>
          <p:spPr bwMode="auto">
            <a:xfrm>
              <a:off x="3984" y="2064"/>
              <a:ext cx="86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3" name="Line 79"/>
            <p:cNvSpPr>
              <a:spLocks noChangeShapeType="1"/>
            </p:cNvSpPr>
            <p:nvPr/>
          </p:nvSpPr>
          <p:spPr bwMode="auto">
            <a:xfrm>
              <a:off x="4416" y="1680"/>
              <a:ext cx="0" cy="768"/>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8654" name="Object 80"/>
            <p:cNvGraphicFramePr>
              <a:graphicFrameLocks noChangeAspect="1"/>
            </p:cNvGraphicFramePr>
            <p:nvPr/>
          </p:nvGraphicFramePr>
          <p:xfrm>
            <a:off x="3571" y="1728"/>
            <a:ext cx="383" cy="317"/>
          </p:xfrm>
          <a:graphic>
            <a:graphicData uri="http://schemas.openxmlformats.org/presentationml/2006/ole">
              <mc:AlternateContent xmlns:mc="http://schemas.openxmlformats.org/markup-compatibility/2006">
                <mc:Choice xmlns:v="urn:schemas-microsoft-com:vml" Requires="v">
                  <p:oleObj spid="_x0000_s148895" name="公式" r:id="rId43" imgW="228600" imgH="190500" progId="Equation.3">
                    <p:embed/>
                  </p:oleObj>
                </mc:Choice>
                <mc:Fallback>
                  <p:oleObj name="公式" r:id="rId43" imgW="228600" imgH="190500" progId="Equation.3">
                    <p:embed/>
                    <p:pic>
                      <p:nvPicPr>
                        <p:cNvPr id="0" name="图片 14889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571" y="1728"/>
                          <a:ext cx="383"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5" name="Object 81"/>
            <p:cNvGraphicFramePr>
              <a:graphicFrameLocks noChangeAspect="1"/>
            </p:cNvGraphicFramePr>
            <p:nvPr/>
          </p:nvGraphicFramePr>
          <p:xfrm>
            <a:off x="4003" y="1728"/>
            <a:ext cx="383" cy="338"/>
          </p:xfrm>
          <a:graphic>
            <a:graphicData uri="http://schemas.openxmlformats.org/presentationml/2006/ole">
              <mc:AlternateContent xmlns:mc="http://schemas.openxmlformats.org/markup-compatibility/2006">
                <mc:Choice xmlns:v="urn:schemas-microsoft-com:vml" Requires="v">
                  <p:oleObj spid="_x0000_s148896" name="公式" r:id="rId45" imgW="228600" imgH="200025" progId="Equation.3">
                    <p:embed/>
                  </p:oleObj>
                </mc:Choice>
                <mc:Fallback>
                  <p:oleObj name="公式" r:id="rId45" imgW="228600" imgH="200025" progId="Equation.3">
                    <p:embed/>
                    <p:pic>
                      <p:nvPicPr>
                        <p:cNvPr id="0" name="图片 14889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03" y="1728"/>
                          <a:ext cx="383"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6" name="Object 82"/>
            <p:cNvGraphicFramePr>
              <a:graphicFrameLocks noChangeAspect="1"/>
            </p:cNvGraphicFramePr>
            <p:nvPr/>
          </p:nvGraphicFramePr>
          <p:xfrm>
            <a:off x="4436" y="1728"/>
            <a:ext cx="382" cy="317"/>
          </p:xfrm>
          <a:graphic>
            <a:graphicData uri="http://schemas.openxmlformats.org/presentationml/2006/ole">
              <mc:AlternateContent xmlns:mc="http://schemas.openxmlformats.org/markup-compatibility/2006">
                <mc:Choice xmlns:v="urn:schemas-microsoft-com:vml" Requires="v">
                  <p:oleObj spid="_x0000_s148897" name="公式" r:id="rId47" imgW="228600" imgH="190500" progId="Equation.3">
                    <p:embed/>
                  </p:oleObj>
                </mc:Choice>
                <mc:Fallback>
                  <p:oleObj name="公式" r:id="rId47" imgW="228600" imgH="190500" progId="Equation.3">
                    <p:embed/>
                    <p:pic>
                      <p:nvPicPr>
                        <p:cNvPr id="0" name="图片 14889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436" y="1728"/>
                          <a:ext cx="382"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7" name="Object 83"/>
            <p:cNvGraphicFramePr>
              <a:graphicFrameLocks noChangeAspect="1"/>
            </p:cNvGraphicFramePr>
            <p:nvPr/>
          </p:nvGraphicFramePr>
          <p:xfrm>
            <a:off x="3168" y="2054"/>
            <a:ext cx="325" cy="338"/>
          </p:xfrm>
          <a:graphic>
            <a:graphicData uri="http://schemas.openxmlformats.org/presentationml/2006/ole">
              <mc:AlternateContent xmlns:mc="http://schemas.openxmlformats.org/markup-compatibility/2006">
                <mc:Choice xmlns:v="urn:schemas-microsoft-com:vml" Requires="v">
                  <p:oleObj spid="_x0000_s148898" name="公式" r:id="rId49" imgW="190500" imgH="200025" progId="Equation.3">
                    <p:embed/>
                  </p:oleObj>
                </mc:Choice>
                <mc:Fallback>
                  <p:oleObj name="公式" r:id="rId49" imgW="190500" imgH="200025" progId="Equation.3">
                    <p:embed/>
                    <p:pic>
                      <p:nvPicPr>
                        <p:cNvPr id="0" name="图片 14889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168" y="2054"/>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8" name="Object 84"/>
            <p:cNvGraphicFramePr>
              <a:graphicFrameLocks noChangeAspect="1"/>
            </p:cNvGraphicFramePr>
            <p:nvPr/>
          </p:nvGraphicFramePr>
          <p:xfrm>
            <a:off x="3600" y="2064"/>
            <a:ext cx="325" cy="338"/>
          </p:xfrm>
          <a:graphic>
            <a:graphicData uri="http://schemas.openxmlformats.org/presentationml/2006/ole">
              <mc:AlternateContent xmlns:mc="http://schemas.openxmlformats.org/markup-compatibility/2006">
                <mc:Choice xmlns:v="urn:schemas-microsoft-com:vml" Requires="v">
                  <p:oleObj spid="_x0000_s148899" name="公式" r:id="rId51" imgW="190500" imgH="200025" progId="Equation.3">
                    <p:embed/>
                  </p:oleObj>
                </mc:Choice>
                <mc:Fallback>
                  <p:oleObj name="公式" r:id="rId51" imgW="190500" imgH="200025" progId="Equation.3">
                    <p:embed/>
                    <p:pic>
                      <p:nvPicPr>
                        <p:cNvPr id="0" name="图片 14889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600" y="2064"/>
                          <a:ext cx="325"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59" name="Object 85"/>
            <p:cNvGraphicFramePr>
              <a:graphicFrameLocks noChangeAspect="1"/>
            </p:cNvGraphicFramePr>
            <p:nvPr/>
          </p:nvGraphicFramePr>
          <p:xfrm>
            <a:off x="4003" y="2064"/>
            <a:ext cx="383" cy="317"/>
          </p:xfrm>
          <a:graphic>
            <a:graphicData uri="http://schemas.openxmlformats.org/presentationml/2006/ole">
              <mc:AlternateContent xmlns:mc="http://schemas.openxmlformats.org/markup-compatibility/2006">
                <mc:Choice xmlns:v="urn:schemas-microsoft-com:vml" Requires="v">
                  <p:oleObj spid="_x0000_s148900" name="公式" r:id="rId53" imgW="228600" imgH="190500" progId="Equation.3">
                    <p:embed/>
                  </p:oleObj>
                </mc:Choice>
                <mc:Fallback>
                  <p:oleObj name="公式" r:id="rId53" imgW="228600" imgH="190500" progId="Equation.3">
                    <p:embed/>
                    <p:pic>
                      <p:nvPicPr>
                        <p:cNvPr id="0" name="图片 14889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003" y="2064"/>
                          <a:ext cx="383"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60" name="Object 86"/>
            <p:cNvGraphicFramePr>
              <a:graphicFrameLocks noChangeAspect="1"/>
            </p:cNvGraphicFramePr>
            <p:nvPr/>
          </p:nvGraphicFramePr>
          <p:xfrm>
            <a:off x="4436" y="2064"/>
            <a:ext cx="382" cy="338"/>
          </p:xfrm>
          <a:graphic>
            <a:graphicData uri="http://schemas.openxmlformats.org/presentationml/2006/ole">
              <mc:AlternateContent xmlns:mc="http://schemas.openxmlformats.org/markup-compatibility/2006">
                <mc:Choice xmlns:v="urn:schemas-microsoft-com:vml" Requires="v">
                  <p:oleObj spid="_x0000_s148901" name="公式" r:id="rId55" imgW="228600" imgH="200025" progId="Equation.3">
                    <p:embed/>
                  </p:oleObj>
                </mc:Choice>
                <mc:Fallback>
                  <p:oleObj name="公式" r:id="rId55" imgW="228600" imgH="200025" progId="Equation.3">
                    <p:embed/>
                    <p:pic>
                      <p:nvPicPr>
                        <p:cNvPr id="0" name="图片 14890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436" y="2064"/>
                          <a:ext cx="382"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87"/>
          <p:cNvGrpSpPr/>
          <p:nvPr/>
        </p:nvGrpSpPr>
        <p:grpSpPr bwMode="auto">
          <a:xfrm>
            <a:off x="4343400" y="911225"/>
            <a:ext cx="3124200" cy="2746375"/>
            <a:chOff x="2736" y="574"/>
            <a:chExt cx="1968" cy="1730"/>
          </a:xfrm>
        </p:grpSpPr>
        <p:sp>
          <p:nvSpPr>
            <p:cNvPr id="68619" name="AutoShape 88"/>
            <p:cNvSpPr/>
            <p:nvPr/>
          </p:nvSpPr>
          <p:spPr bwMode="auto">
            <a:xfrm>
              <a:off x="2736" y="1056"/>
              <a:ext cx="96" cy="1248"/>
            </a:xfrm>
            <a:prstGeom prst="leftBrace">
              <a:avLst>
                <a:gd name="adj1" fmla="val 108333"/>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68620" name="AutoShape 89"/>
            <p:cNvSpPr/>
            <p:nvPr/>
          </p:nvSpPr>
          <p:spPr bwMode="auto">
            <a:xfrm rot="5364261">
              <a:off x="3935" y="-97"/>
              <a:ext cx="98" cy="1440"/>
            </a:xfrm>
            <a:prstGeom prst="leftBrace">
              <a:avLst>
                <a:gd name="adj1" fmla="val 122449"/>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7" name="Group 90"/>
          <p:cNvGrpSpPr/>
          <p:nvPr/>
        </p:nvGrpSpPr>
        <p:grpSpPr bwMode="auto">
          <a:xfrm>
            <a:off x="2743200" y="990600"/>
            <a:ext cx="1524000" cy="2514600"/>
            <a:chOff x="1728" y="624"/>
            <a:chExt cx="960" cy="1584"/>
          </a:xfrm>
        </p:grpSpPr>
        <p:sp>
          <p:nvSpPr>
            <p:cNvPr id="68617" name="AutoShape 91"/>
            <p:cNvSpPr>
              <a:spLocks noChangeArrowheads="1"/>
            </p:cNvSpPr>
            <p:nvPr/>
          </p:nvSpPr>
          <p:spPr bwMode="auto">
            <a:xfrm>
              <a:off x="1824" y="672"/>
              <a:ext cx="816" cy="1536"/>
            </a:xfrm>
            <a:prstGeom prst="wedgeRoundRectCallout">
              <a:avLst>
                <a:gd name="adj1" fmla="val 66301"/>
                <a:gd name="adj2" fmla="val 33009"/>
                <a:gd name="adj3" fmla="val 16667"/>
              </a:avLst>
            </a:prstGeom>
            <a:solidFill>
              <a:srgbClr val="FFFFFF"/>
            </a:solidFill>
            <a:ln w="28575">
              <a:solidFill>
                <a:srgbClr val="0000FF"/>
              </a:solidFill>
              <a:miter lim="800000"/>
            </a:ln>
          </p:spPr>
          <p:txBody>
            <a:bodyPr wrap="none" anchor="ctr"/>
            <a:lstStyle/>
            <a:p>
              <a:pPr>
                <a:lnSpc>
                  <a:spcPct val="110000"/>
                </a:lnSpc>
                <a:spcBef>
                  <a:spcPct val="10000"/>
                </a:spcBef>
              </a:pPr>
              <a:endParaRPr lang="zh-CN" altLang="zh-CN" sz="2800" b="1">
                <a:latin typeface="" pitchFamily="18" charset="0"/>
                <a:ea typeface="华文楷体" panose="02010600040101010101" pitchFamily="2" charset="-122"/>
              </a:endParaRPr>
            </a:p>
          </p:txBody>
        </p:sp>
        <p:sp>
          <p:nvSpPr>
            <p:cNvPr id="165980" name="Rectangle 92"/>
            <p:cNvSpPr>
              <a:spLocks noChangeArrowheads="1"/>
            </p:cNvSpPr>
            <p:nvPr/>
          </p:nvSpPr>
          <p:spPr bwMode="auto">
            <a:xfrm>
              <a:off x="1728" y="624"/>
              <a:ext cx="960" cy="1384"/>
            </a:xfrm>
            <a:prstGeom prst="rect">
              <a:avLst/>
            </a:prstGeom>
            <a:noFill/>
            <a:ln w="9525">
              <a:noFill/>
              <a:miter lim="800000"/>
            </a:ln>
            <a:effectLst/>
          </p:spPr>
          <p:txBody>
            <a:bodyPr>
              <a:spAutoFit/>
            </a:bodyPr>
            <a:lstStyle/>
            <a:p>
              <a:pPr algn="ctr" fontAlgn="auto">
                <a:spcBef>
                  <a:spcPct val="10000"/>
                </a:spcBef>
                <a:spcAft>
                  <a:spcPts val="0"/>
                </a:spcAft>
                <a:defRPr/>
              </a:pPr>
              <a:endParaRPr lang="en-US" altLang="zh-CN" b="1" dirty="0">
                <a:effectLst>
                  <a:outerShdw blurRad="38100" dist="38100" dir="2700000" algn="tl">
                    <a:srgbClr val="C0C0C0"/>
                  </a:outerShdw>
                </a:effectLst>
                <a:latin typeface="" pitchFamily="18" charset="0"/>
                <a:ea typeface="+mn-ea"/>
              </a:endParaRPr>
            </a:p>
            <a:p>
              <a:pPr algn="ctr" fontAlgn="auto">
                <a:spcBef>
                  <a:spcPct val="10000"/>
                </a:spcBef>
                <a:spcAft>
                  <a:spcPts val="0"/>
                </a:spcAft>
                <a:defRPr/>
              </a:pPr>
              <a:r>
                <a:rPr lang="zh-CN" altLang="en-US" b="1" dirty="0">
                  <a:effectLst>
                    <a:outerShdw blurRad="38100" dist="38100" dir="2700000" algn="tl">
                      <a:srgbClr val="C0C0C0"/>
                    </a:outerShdw>
                  </a:effectLst>
                  <a:latin typeface="" pitchFamily="18" charset="0"/>
                  <a:ea typeface="+mn-ea"/>
                </a:rPr>
                <a:t>任意两</a:t>
              </a:r>
              <a:endParaRPr lang="zh-CN" altLang="en-US" b="1" dirty="0">
                <a:effectLst>
                  <a:outerShdw blurRad="38100" dist="38100" dir="2700000" algn="tl">
                    <a:srgbClr val="C0C0C0"/>
                  </a:outerShdw>
                </a:effectLst>
                <a:latin typeface="" pitchFamily="18" charset="0"/>
                <a:ea typeface="+mn-ea"/>
              </a:endParaRPr>
            </a:p>
            <a:p>
              <a:pPr algn="ctr" fontAlgn="auto">
                <a:spcBef>
                  <a:spcPct val="10000"/>
                </a:spcBef>
                <a:spcAft>
                  <a:spcPts val="0"/>
                </a:spcAft>
                <a:defRPr/>
              </a:pPr>
              <a:r>
                <a:rPr lang="zh-CN" altLang="en-US" b="1" dirty="0">
                  <a:effectLst>
                    <a:outerShdw blurRad="38100" dist="38100" dir="2700000" algn="tl">
                      <a:srgbClr val="C0C0C0"/>
                    </a:outerShdw>
                  </a:effectLst>
                  <a:latin typeface="" pitchFamily="18" charset="0"/>
                  <a:ea typeface="+mn-ea"/>
                </a:rPr>
                <a:t>个相邻</a:t>
              </a:r>
              <a:endParaRPr lang="zh-CN" altLang="en-US" b="1" dirty="0">
                <a:effectLst>
                  <a:outerShdw blurRad="38100" dist="38100" dir="2700000" algn="tl">
                    <a:srgbClr val="C0C0C0"/>
                  </a:outerShdw>
                </a:effectLst>
                <a:latin typeface="" pitchFamily="18" charset="0"/>
                <a:ea typeface="+mn-ea"/>
              </a:endParaRPr>
            </a:p>
            <a:p>
              <a:pPr algn="ctr" fontAlgn="auto">
                <a:spcBef>
                  <a:spcPct val="10000"/>
                </a:spcBef>
                <a:spcAft>
                  <a:spcPts val="0"/>
                </a:spcAft>
                <a:defRPr/>
              </a:pPr>
              <a:r>
                <a:rPr lang="zh-CN" altLang="en-US" b="1" dirty="0">
                  <a:effectLst>
                    <a:outerShdw blurRad="38100" dist="38100" dir="2700000" algn="tl">
                      <a:srgbClr val="C0C0C0"/>
                    </a:outerShdw>
                  </a:effectLst>
                  <a:latin typeface="" pitchFamily="18" charset="0"/>
                  <a:ea typeface="+mn-ea"/>
                </a:rPr>
                <a:t>最小项</a:t>
              </a:r>
              <a:endParaRPr lang="zh-CN" altLang="en-US" b="1" dirty="0">
                <a:effectLst>
                  <a:outerShdw blurRad="38100" dist="38100" dir="2700000" algn="tl">
                    <a:srgbClr val="C0C0C0"/>
                  </a:outerShdw>
                </a:effectLst>
                <a:latin typeface="" pitchFamily="18" charset="0"/>
                <a:ea typeface="+mn-ea"/>
              </a:endParaRPr>
            </a:p>
            <a:p>
              <a:pPr algn="ctr" fontAlgn="auto">
                <a:spcBef>
                  <a:spcPct val="10000"/>
                </a:spcBef>
                <a:spcAft>
                  <a:spcPts val="0"/>
                </a:spcAft>
                <a:defRPr/>
              </a:pPr>
              <a:r>
                <a:rPr lang="zh-CN" altLang="en-US" b="1" dirty="0">
                  <a:effectLst>
                    <a:outerShdw blurRad="38100" dist="38100" dir="2700000" algn="tl">
                      <a:srgbClr val="C0C0C0"/>
                    </a:outerShdw>
                  </a:effectLst>
                  <a:latin typeface="" pitchFamily="18" charset="0"/>
                  <a:ea typeface="+mn-ea"/>
                </a:rPr>
                <a:t>之间只</a:t>
              </a:r>
              <a:endParaRPr lang="zh-CN" altLang="en-US" b="1" dirty="0">
                <a:effectLst>
                  <a:outerShdw blurRad="38100" dist="38100" dir="2700000" algn="tl">
                    <a:srgbClr val="C0C0C0"/>
                  </a:outerShdw>
                </a:effectLst>
                <a:latin typeface="" pitchFamily="18" charset="0"/>
                <a:ea typeface="+mn-ea"/>
              </a:endParaRPr>
            </a:p>
            <a:p>
              <a:pPr algn="ctr" fontAlgn="auto">
                <a:spcBef>
                  <a:spcPct val="10000"/>
                </a:spcBef>
                <a:spcAft>
                  <a:spcPts val="0"/>
                </a:spcAft>
                <a:defRPr/>
              </a:pPr>
              <a:r>
                <a:rPr lang="zh-CN" altLang="en-US" b="1" dirty="0">
                  <a:effectLst>
                    <a:outerShdw blurRad="38100" dist="38100" dir="2700000" algn="tl">
                      <a:srgbClr val="C0C0C0"/>
                    </a:outerShdw>
                  </a:effectLst>
                  <a:latin typeface="" pitchFamily="18" charset="0"/>
                  <a:ea typeface="+mn-ea"/>
                </a:rPr>
                <a:t>有一个</a:t>
              </a:r>
              <a:endParaRPr lang="zh-CN" altLang="en-US" b="1" dirty="0">
                <a:effectLst>
                  <a:outerShdw blurRad="38100" dist="38100" dir="2700000" algn="tl">
                    <a:srgbClr val="C0C0C0"/>
                  </a:outerShdw>
                </a:effectLst>
                <a:latin typeface="" pitchFamily="18" charset="0"/>
                <a:ea typeface="+mn-ea"/>
              </a:endParaRPr>
            </a:p>
            <a:p>
              <a:pPr algn="ctr" fontAlgn="auto">
                <a:spcBef>
                  <a:spcPct val="10000"/>
                </a:spcBef>
                <a:spcAft>
                  <a:spcPts val="0"/>
                </a:spcAft>
                <a:defRPr/>
              </a:pPr>
              <a:r>
                <a:rPr lang="zh-CN" altLang="en-US" b="1" dirty="0">
                  <a:effectLst>
                    <a:outerShdw blurRad="38100" dist="38100" dir="2700000" algn="tl">
                      <a:srgbClr val="C0C0C0"/>
                    </a:outerShdw>
                  </a:effectLst>
                  <a:latin typeface="" pitchFamily="18" charset="0"/>
                  <a:ea typeface="+mn-ea"/>
                </a:rPr>
                <a:t>变量改变</a:t>
              </a:r>
              <a:endParaRPr lang="zh-CN" altLang="en-US" b="1" dirty="0">
                <a:effectLst>
                  <a:outerShdw blurRad="38100" dist="38100" dir="2700000" algn="tl">
                    <a:srgbClr val="C0C0C0"/>
                  </a:outerShdw>
                </a:effectLst>
                <a:latin typeface="" pitchFamily="18"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wipe(left)">
                                      <p:cBhvr>
                                        <p:cTn id="7" dur="500"/>
                                        <p:tgtEl>
                                          <p:spTgt spid="1658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65933"/>
                                        </p:tgtEl>
                                        <p:attrNameLst>
                                          <p:attrName>style.visibility</p:attrName>
                                        </p:attrNameLst>
                                      </p:cBhvr>
                                      <p:to>
                                        <p:strVal val="visible"/>
                                      </p:to>
                                    </p:set>
                                    <p:animEffect transition="in" filter="wipe(right)">
                                      <p:cBhvr>
                                        <p:cTn id="22" dur="500"/>
                                        <p:tgtEl>
                                          <p:spTgt spid="1659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0" grpId="0" autoUpdateAnimBg="0"/>
      <p:bldP spid="165933" grpId="0" animBg="1"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p:cNvSpPr>
            <a:spLocks noGrp="1" noChangeArrowheads="1"/>
          </p:cNvSpPr>
          <p:nvPr>
            <p:ph type="ctrTitle"/>
          </p:nvPr>
        </p:nvSpPr>
        <p:spPr>
          <a:xfrm>
            <a:off x="914400" y="457200"/>
            <a:ext cx="7315200" cy="457200"/>
          </a:xfrm>
          <a:ln>
            <a:miter lim="800000"/>
          </a:ln>
        </p:spPr>
        <p:txBody>
          <a:bodyPr rtlCol="0">
            <a:normAutofit fontScale="90000"/>
          </a:bodyPr>
          <a:lstStyle/>
          <a:p>
            <a:pPr eaLnBrk="1" fontAlgn="auto" hangingPunct="1">
              <a:spcAft>
                <a:spcPts val="0"/>
              </a:spcAft>
              <a:defRPr/>
            </a:pPr>
            <a:r>
              <a:rPr lang="en-US" altLang="zh-CN" b="1">
                <a:solidFill>
                  <a:srgbClr val="CC0000"/>
                </a:solidFill>
                <a:effectLst>
                  <a:outerShdw blurRad="38100" dist="38100" dir="2700000" algn="tl">
                    <a:srgbClr val="C0C0C0"/>
                  </a:outerShdw>
                </a:effectLst>
                <a:ea typeface="楷体_GB2312" pitchFamily="49" charset="-122"/>
              </a:rPr>
              <a:t>20. 6</a:t>
            </a:r>
            <a:r>
              <a:rPr lang="en-US" altLang="zh-CN" b="1">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en-US"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组合逻辑电路的分析与综合</a:t>
            </a:r>
            <a:endParaRPr lang="zh-CN" altLang="en-US"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grpSp>
        <p:nvGrpSpPr>
          <p:cNvPr id="2" name="Group 3"/>
          <p:cNvGrpSpPr/>
          <p:nvPr/>
        </p:nvGrpSpPr>
        <p:grpSpPr bwMode="auto">
          <a:xfrm>
            <a:off x="1006475" y="1447800"/>
            <a:ext cx="7680325" cy="1630363"/>
            <a:chOff x="624" y="864"/>
            <a:chExt cx="4464" cy="1027"/>
          </a:xfrm>
        </p:grpSpPr>
        <p:sp>
          <p:nvSpPr>
            <p:cNvPr id="173060" name="Rectangle 4"/>
            <p:cNvSpPr>
              <a:spLocks noChangeArrowheads="1"/>
            </p:cNvSpPr>
            <p:nvPr/>
          </p:nvSpPr>
          <p:spPr bwMode="auto">
            <a:xfrm>
              <a:off x="624" y="864"/>
              <a:ext cx="4464" cy="1027"/>
            </a:xfrm>
            <a:prstGeom prst="rect">
              <a:avLst/>
            </a:prstGeom>
            <a:noFill/>
            <a:ln w="9525">
              <a:noFill/>
              <a:miter lim="800000"/>
            </a:ln>
          </p:spPr>
          <p:txBody>
            <a:bodyPr>
              <a:spAutoFit/>
            </a:bodyPr>
            <a:lstStyle/>
            <a:p>
              <a:pPr fontAlgn="auto">
                <a:lnSpc>
                  <a:spcPct val="120000"/>
                </a:lnSpc>
                <a:spcBef>
                  <a:spcPts val="0"/>
                </a:spcBef>
                <a:spcAft>
                  <a:spcPts val="0"/>
                </a:spcAft>
                <a:defRPr/>
              </a:pPr>
              <a:r>
                <a:rPr lang="en-US" altLang="zh-CN" sz="2800" b="1">
                  <a:solidFill>
                    <a:srgbClr val="000099"/>
                  </a:solidFill>
                  <a:effectLst>
                    <a:outerShdw blurRad="38100" dist="38100" dir="2700000" algn="tl">
                      <a:srgbClr val="C0C0C0"/>
                    </a:outerShdw>
                  </a:effectLst>
                  <a:latin typeface="" pitchFamily="18" charset="0"/>
                  <a:ea typeface="+mn-ea"/>
                </a:rPr>
                <a:t>        </a:t>
              </a:r>
              <a:r>
                <a:rPr lang="zh-CN" altLang="en-US" sz="2800" b="1">
                  <a:solidFill>
                    <a:srgbClr val="CC0000"/>
                  </a:solidFill>
                  <a:effectLst>
                    <a:outerShdw blurRad="38100" dist="38100" dir="2700000" algn="tl">
                      <a:srgbClr val="C0C0C0"/>
                    </a:outerShdw>
                  </a:effectLst>
                  <a:latin typeface="" pitchFamily="18" charset="0"/>
                  <a:ea typeface="+mn-ea"/>
                </a:rPr>
                <a:t>组合逻辑电路：</a:t>
              </a:r>
              <a:r>
                <a:rPr lang="zh-CN" altLang="en-US" sz="2800" b="1">
                  <a:solidFill>
                    <a:srgbClr val="000099"/>
                  </a:solidFill>
                  <a:effectLst>
                    <a:outerShdw blurRad="38100" dist="38100" dir="2700000" algn="tl">
                      <a:srgbClr val="C0C0C0"/>
                    </a:outerShdw>
                  </a:effectLst>
                  <a:latin typeface="" pitchFamily="18" charset="0"/>
                  <a:ea typeface="+mn-ea"/>
                </a:rPr>
                <a:t>任何时刻电路的输出状态只取决于该时刻的输入状态，而与该时刻以前的电路状态无关。</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73061" name="AutoShape 5"/>
            <p:cNvSpPr>
              <a:spLocks noChangeArrowheads="1"/>
            </p:cNvSpPr>
            <p:nvPr/>
          </p:nvSpPr>
          <p:spPr bwMode="auto">
            <a:xfrm>
              <a:off x="768" y="864"/>
              <a:ext cx="306" cy="288"/>
            </a:xfrm>
            <a:prstGeom prst="star5">
              <a:avLst/>
            </a:prstGeom>
            <a:solidFill>
              <a:srgbClr val="FF3300"/>
            </a:solidFill>
            <a:ln w="9525">
              <a:solidFill>
                <a:srgbClr val="FF0000"/>
              </a:solid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sp>
        <p:nvSpPr>
          <p:cNvPr id="173062" name="Rectangle 6"/>
          <p:cNvSpPr>
            <a:spLocks noChangeArrowheads="1"/>
          </p:cNvSpPr>
          <p:nvPr/>
        </p:nvSpPr>
        <p:spPr bwMode="auto">
          <a:xfrm>
            <a:off x="2911475" y="5195888"/>
            <a:ext cx="3041650" cy="519112"/>
          </a:xfrm>
          <a:prstGeom prst="rect">
            <a:avLst/>
          </a:prstGeom>
          <a:noFill/>
          <a:ln w="9525">
            <a:noFill/>
            <a:miter lim="800000"/>
          </a:ln>
        </p:spPr>
        <p:txBody>
          <a:bodyPr wrap="none">
            <a:spAutoFit/>
          </a:bodyPr>
          <a:lstStyle/>
          <a:p>
            <a:pPr fontAlgn="auto">
              <a:spcBef>
                <a:spcPts val="0"/>
              </a:spcBef>
              <a:spcAft>
                <a:spcPts val="0"/>
              </a:spcAft>
              <a:defRPr/>
            </a:pPr>
            <a:r>
              <a:rPr lang="zh-CN" altLang="en-US" sz="2800" b="1">
                <a:effectLst>
                  <a:outerShdw blurRad="38100" dist="38100" dir="2700000" algn="tl">
                    <a:srgbClr val="C0C0C0"/>
                  </a:outerShdw>
                </a:effectLst>
                <a:latin typeface="" pitchFamily="18" charset="0"/>
                <a:ea typeface="+mn-ea"/>
              </a:rPr>
              <a:t>组合逻辑电路框图</a:t>
            </a:r>
            <a:endParaRPr lang="zh-CN" altLang="en-US" sz="3600" b="1">
              <a:effectLst>
                <a:outerShdw blurRad="38100" dist="38100" dir="2700000" algn="tl">
                  <a:srgbClr val="C0C0C0"/>
                </a:outerShdw>
              </a:effectLst>
              <a:latin typeface="" pitchFamily="18" charset="0"/>
              <a:ea typeface="+mn-ea"/>
            </a:endParaRPr>
          </a:p>
        </p:txBody>
      </p:sp>
      <p:grpSp>
        <p:nvGrpSpPr>
          <p:cNvPr id="3" name="Group 7"/>
          <p:cNvGrpSpPr/>
          <p:nvPr/>
        </p:nvGrpSpPr>
        <p:grpSpPr bwMode="auto">
          <a:xfrm>
            <a:off x="701675" y="3443288"/>
            <a:ext cx="7604125" cy="1601787"/>
            <a:chOff x="442" y="2169"/>
            <a:chExt cx="4790" cy="1009"/>
          </a:xfrm>
        </p:grpSpPr>
        <p:sp>
          <p:nvSpPr>
            <p:cNvPr id="173064" name="Rectangle 8"/>
            <p:cNvSpPr>
              <a:spLocks noChangeArrowheads="1"/>
            </p:cNvSpPr>
            <p:nvPr/>
          </p:nvSpPr>
          <p:spPr bwMode="auto">
            <a:xfrm>
              <a:off x="1354" y="2169"/>
              <a:ext cx="308" cy="288"/>
            </a:xfrm>
            <a:prstGeom prst="rect">
              <a:avLst/>
            </a:prstGeom>
            <a:noFill/>
            <a:ln w="9525">
              <a:noFill/>
              <a:miter lim="800000"/>
            </a:ln>
          </p:spPr>
          <p:txBody>
            <a:bodyPr wrap="none">
              <a:spAutoFit/>
            </a:bodyPr>
            <a:lstStyle/>
            <a:p>
              <a:pPr fontAlgn="auto">
                <a:spcBef>
                  <a:spcPct val="50000"/>
                </a:spcBef>
                <a:spcAft>
                  <a:spcPts val="0"/>
                </a:spcAft>
                <a:defRPr/>
              </a:pPr>
              <a:r>
                <a:rPr lang="en-US" altLang="zh-CN" b="1" i="1">
                  <a:solidFill>
                    <a:srgbClr val="FF3300"/>
                  </a:solidFill>
                  <a:effectLst>
                    <a:outerShdw blurRad="38100" dist="38100" dir="2700000" algn="tl">
                      <a:srgbClr val="C0C0C0"/>
                    </a:outerShdw>
                  </a:effectLst>
                  <a:latin typeface="" pitchFamily="18" charset="0"/>
                  <a:ea typeface="+mn-ea"/>
                </a:rPr>
                <a:t>X</a:t>
              </a:r>
              <a:r>
                <a:rPr lang="en-US" altLang="zh-CN" b="1" baseline="-25000">
                  <a:solidFill>
                    <a:srgbClr val="FF3300"/>
                  </a:solidFill>
                  <a:effectLst>
                    <a:outerShdw blurRad="38100" dist="38100" dir="2700000" algn="tl">
                      <a:srgbClr val="C0C0C0"/>
                    </a:outerShdw>
                  </a:effectLst>
                  <a:latin typeface="" pitchFamily="18" charset="0"/>
                  <a:ea typeface="+mn-ea"/>
                </a:rPr>
                <a:t>1</a:t>
              </a:r>
              <a:endParaRPr lang="en-US" altLang="zh-CN" b="1" baseline="-25000">
                <a:solidFill>
                  <a:schemeClr val="bg1"/>
                </a:solidFill>
                <a:effectLst>
                  <a:outerShdw blurRad="38100" dist="38100" dir="2700000" algn="tl">
                    <a:srgbClr val="C0C0C0"/>
                  </a:outerShdw>
                </a:effectLst>
                <a:latin typeface="" pitchFamily="18" charset="0"/>
                <a:ea typeface="+mn-ea"/>
              </a:endParaRPr>
            </a:p>
          </p:txBody>
        </p:sp>
        <p:sp>
          <p:nvSpPr>
            <p:cNvPr id="173065" name="Rectangle 9"/>
            <p:cNvSpPr>
              <a:spLocks noChangeArrowheads="1"/>
            </p:cNvSpPr>
            <p:nvPr/>
          </p:nvSpPr>
          <p:spPr bwMode="auto">
            <a:xfrm>
              <a:off x="1402" y="2841"/>
              <a:ext cx="315" cy="288"/>
            </a:xfrm>
            <a:prstGeom prst="rect">
              <a:avLst/>
            </a:prstGeom>
            <a:noFill/>
            <a:ln w="9525">
              <a:noFill/>
              <a:miter lim="800000"/>
            </a:ln>
          </p:spPr>
          <p:txBody>
            <a:bodyPr wrap="none">
              <a:spAutoFit/>
            </a:bodyPr>
            <a:lstStyle/>
            <a:p>
              <a:pPr fontAlgn="auto">
                <a:spcBef>
                  <a:spcPct val="50000"/>
                </a:spcBef>
                <a:spcAft>
                  <a:spcPts val="0"/>
                </a:spcAft>
                <a:defRPr/>
              </a:pPr>
              <a:r>
                <a:rPr lang="en-US" altLang="zh-CN" b="1" i="1">
                  <a:solidFill>
                    <a:srgbClr val="FF3300"/>
                  </a:solidFill>
                  <a:effectLst>
                    <a:outerShdw blurRad="38100" dist="38100" dir="2700000" algn="tl">
                      <a:srgbClr val="C0C0C0"/>
                    </a:outerShdw>
                  </a:effectLst>
                  <a:latin typeface="" pitchFamily="18" charset="0"/>
                  <a:ea typeface="+mn-ea"/>
                </a:rPr>
                <a:t>X</a:t>
              </a:r>
              <a:r>
                <a:rPr lang="en-US" altLang="zh-CN" b="1" baseline="-25000">
                  <a:solidFill>
                    <a:srgbClr val="FF3300"/>
                  </a:solidFill>
                  <a:effectLst>
                    <a:outerShdw blurRad="38100" dist="38100" dir="2700000" algn="tl">
                      <a:srgbClr val="C0C0C0"/>
                    </a:outerShdw>
                  </a:effectLst>
                  <a:latin typeface="" pitchFamily="18" charset="0"/>
                  <a:ea typeface="+mn-ea"/>
                </a:rPr>
                <a:t>n</a:t>
              </a:r>
              <a:endParaRPr lang="en-US" altLang="zh-CN" b="1" baseline="-25000">
                <a:solidFill>
                  <a:schemeClr val="bg1"/>
                </a:solidFill>
                <a:effectLst>
                  <a:outerShdw blurRad="38100" dist="38100" dir="2700000" algn="tl">
                    <a:srgbClr val="C0C0C0"/>
                  </a:outerShdw>
                </a:effectLst>
                <a:latin typeface="" pitchFamily="18" charset="0"/>
                <a:ea typeface="+mn-ea"/>
              </a:endParaRPr>
            </a:p>
          </p:txBody>
        </p:sp>
        <p:sp>
          <p:nvSpPr>
            <p:cNvPr id="173066" name="Rectangle 10"/>
            <p:cNvSpPr>
              <a:spLocks noChangeArrowheads="1"/>
            </p:cNvSpPr>
            <p:nvPr/>
          </p:nvSpPr>
          <p:spPr bwMode="auto">
            <a:xfrm>
              <a:off x="1354" y="2409"/>
              <a:ext cx="308" cy="288"/>
            </a:xfrm>
            <a:prstGeom prst="rect">
              <a:avLst/>
            </a:prstGeom>
            <a:noFill/>
            <a:ln w="9525">
              <a:noFill/>
              <a:miter lim="800000"/>
            </a:ln>
          </p:spPr>
          <p:txBody>
            <a:bodyPr wrap="none">
              <a:spAutoFit/>
            </a:bodyPr>
            <a:lstStyle/>
            <a:p>
              <a:pPr fontAlgn="auto">
                <a:spcBef>
                  <a:spcPct val="50000"/>
                </a:spcBef>
                <a:spcAft>
                  <a:spcPts val="0"/>
                </a:spcAft>
                <a:defRPr/>
              </a:pPr>
              <a:r>
                <a:rPr lang="en-US" altLang="zh-CN" b="1" i="1">
                  <a:solidFill>
                    <a:srgbClr val="FF3300"/>
                  </a:solidFill>
                  <a:effectLst>
                    <a:outerShdw blurRad="38100" dist="38100" dir="2700000" algn="tl">
                      <a:srgbClr val="C0C0C0"/>
                    </a:outerShdw>
                  </a:effectLst>
                  <a:latin typeface="" pitchFamily="18" charset="0"/>
                  <a:ea typeface="+mn-ea"/>
                </a:rPr>
                <a:t>X</a:t>
              </a:r>
              <a:r>
                <a:rPr lang="en-US" altLang="zh-CN" b="1" baseline="-25000">
                  <a:solidFill>
                    <a:srgbClr val="FF3300"/>
                  </a:solidFill>
                  <a:effectLst>
                    <a:outerShdw blurRad="38100" dist="38100" dir="2700000" algn="tl">
                      <a:srgbClr val="C0C0C0"/>
                    </a:outerShdw>
                  </a:effectLst>
                  <a:latin typeface="" pitchFamily="18" charset="0"/>
                  <a:ea typeface="+mn-ea"/>
                </a:rPr>
                <a:t>2</a:t>
              </a:r>
              <a:endParaRPr lang="en-US" altLang="zh-CN" b="1" baseline="-25000">
                <a:solidFill>
                  <a:schemeClr val="bg1"/>
                </a:solidFill>
                <a:effectLst>
                  <a:outerShdw blurRad="38100" dist="38100" dir="2700000" algn="tl">
                    <a:srgbClr val="C0C0C0"/>
                  </a:outerShdw>
                </a:effectLst>
                <a:latin typeface="" pitchFamily="18" charset="0"/>
                <a:ea typeface="+mn-ea"/>
              </a:endParaRPr>
            </a:p>
          </p:txBody>
        </p:sp>
        <p:grpSp>
          <p:nvGrpSpPr>
            <p:cNvPr id="75785" name="Group 11"/>
            <p:cNvGrpSpPr/>
            <p:nvPr/>
          </p:nvGrpSpPr>
          <p:grpSpPr bwMode="auto">
            <a:xfrm>
              <a:off x="4090" y="2217"/>
              <a:ext cx="326" cy="960"/>
              <a:chOff x="4032" y="2208"/>
              <a:chExt cx="326" cy="960"/>
            </a:xfrm>
          </p:grpSpPr>
          <p:sp>
            <p:nvSpPr>
              <p:cNvPr id="173068" name="Rectangle 12"/>
              <p:cNvSpPr>
                <a:spLocks noChangeArrowheads="1"/>
              </p:cNvSpPr>
              <p:nvPr/>
            </p:nvSpPr>
            <p:spPr bwMode="auto">
              <a:xfrm>
                <a:off x="4032" y="2448"/>
                <a:ext cx="297" cy="288"/>
              </a:xfrm>
              <a:prstGeom prst="rect">
                <a:avLst/>
              </a:prstGeom>
              <a:noFill/>
              <a:ln w="9525">
                <a:noFill/>
                <a:miter lim="800000"/>
              </a:ln>
            </p:spPr>
            <p:txBody>
              <a:bodyPr wrap="none">
                <a:spAutoFit/>
              </a:bodyPr>
              <a:lstStyle/>
              <a:p>
                <a:pPr fontAlgn="auto">
                  <a:spcBef>
                    <a:spcPct val="50000"/>
                  </a:spcBef>
                  <a:spcAft>
                    <a:spcPts val="0"/>
                  </a:spcAft>
                  <a:defRPr/>
                </a:pPr>
                <a:r>
                  <a:rPr lang="en-US" altLang="zh-CN" b="1" i="1">
                    <a:solidFill>
                      <a:srgbClr val="FF3300"/>
                    </a:solidFill>
                    <a:effectLst>
                      <a:outerShdw blurRad="38100" dist="38100" dir="2700000" algn="tl">
                        <a:srgbClr val="C0C0C0"/>
                      </a:outerShdw>
                    </a:effectLst>
                    <a:latin typeface="" pitchFamily="18" charset="0"/>
                    <a:ea typeface="+mn-ea"/>
                  </a:rPr>
                  <a:t>Y</a:t>
                </a:r>
                <a:r>
                  <a:rPr lang="en-US" altLang="zh-CN" b="1" baseline="-25000">
                    <a:solidFill>
                      <a:srgbClr val="FF3300"/>
                    </a:solidFill>
                    <a:effectLst>
                      <a:outerShdw blurRad="38100" dist="38100" dir="2700000" algn="tl">
                        <a:srgbClr val="C0C0C0"/>
                      </a:outerShdw>
                    </a:effectLst>
                    <a:latin typeface="" pitchFamily="18" charset="0"/>
                    <a:ea typeface="+mn-ea"/>
                  </a:rPr>
                  <a:t>2</a:t>
                </a:r>
                <a:endParaRPr lang="en-US" altLang="zh-CN" b="1" baseline="-25000">
                  <a:solidFill>
                    <a:schemeClr val="bg1"/>
                  </a:solidFill>
                  <a:effectLst>
                    <a:outerShdw blurRad="38100" dist="38100" dir="2700000" algn="tl">
                      <a:srgbClr val="C0C0C0"/>
                    </a:outerShdw>
                  </a:effectLst>
                  <a:latin typeface="" pitchFamily="18" charset="0"/>
                  <a:ea typeface="+mn-ea"/>
                </a:endParaRPr>
              </a:p>
            </p:txBody>
          </p:sp>
          <p:sp>
            <p:nvSpPr>
              <p:cNvPr id="173069" name="Rectangle 13"/>
              <p:cNvSpPr>
                <a:spLocks noChangeArrowheads="1"/>
              </p:cNvSpPr>
              <p:nvPr/>
            </p:nvSpPr>
            <p:spPr bwMode="auto">
              <a:xfrm>
                <a:off x="4032" y="2208"/>
                <a:ext cx="297" cy="288"/>
              </a:xfrm>
              <a:prstGeom prst="rect">
                <a:avLst/>
              </a:prstGeom>
              <a:noFill/>
              <a:ln w="9525">
                <a:noFill/>
                <a:miter lim="800000"/>
              </a:ln>
            </p:spPr>
            <p:txBody>
              <a:bodyPr wrap="none">
                <a:spAutoFit/>
              </a:bodyPr>
              <a:lstStyle/>
              <a:p>
                <a:pPr fontAlgn="auto">
                  <a:spcBef>
                    <a:spcPct val="50000"/>
                  </a:spcBef>
                  <a:spcAft>
                    <a:spcPts val="0"/>
                  </a:spcAft>
                  <a:defRPr/>
                </a:pPr>
                <a:r>
                  <a:rPr lang="en-US" altLang="zh-CN" b="1" i="1">
                    <a:solidFill>
                      <a:srgbClr val="FF3300"/>
                    </a:solidFill>
                    <a:effectLst>
                      <a:outerShdw blurRad="38100" dist="38100" dir="2700000" algn="tl">
                        <a:srgbClr val="C0C0C0"/>
                      </a:outerShdw>
                    </a:effectLst>
                    <a:latin typeface="" pitchFamily="18" charset="0"/>
                    <a:ea typeface="+mn-ea"/>
                  </a:rPr>
                  <a:t>Y</a:t>
                </a:r>
                <a:r>
                  <a:rPr lang="en-US" altLang="zh-CN" b="1" baseline="-25000">
                    <a:solidFill>
                      <a:srgbClr val="FF3300"/>
                    </a:solidFill>
                    <a:effectLst>
                      <a:outerShdw blurRad="38100" dist="38100" dir="2700000" algn="tl">
                        <a:srgbClr val="C0C0C0"/>
                      </a:outerShdw>
                    </a:effectLst>
                    <a:latin typeface="" pitchFamily="18" charset="0"/>
                    <a:ea typeface="+mn-ea"/>
                  </a:rPr>
                  <a:t>1</a:t>
                </a:r>
                <a:endParaRPr lang="en-US" altLang="zh-CN" b="1" baseline="-25000">
                  <a:solidFill>
                    <a:schemeClr val="bg1"/>
                  </a:solidFill>
                  <a:effectLst>
                    <a:outerShdw blurRad="38100" dist="38100" dir="2700000" algn="tl">
                      <a:srgbClr val="C0C0C0"/>
                    </a:outerShdw>
                  </a:effectLst>
                  <a:latin typeface="" pitchFamily="18" charset="0"/>
                  <a:ea typeface="+mn-ea"/>
                </a:endParaRPr>
              </a:p>
            </p:txBody>
          </p:sp>
          <p:sp>
            <p:nvSpPr>
              <p:cNvPr id="173070" name="Rectangle 14"/>
              <p:cNvSpPr>
                <a:spLocks noChangeArrowheads="1"/>
              </p:cNvSpPr>
              <p:nvPr/>
            </p:nvSpPr>
            <p:spPr bwMode="auto">
              <a:xfrm>
                <a:off x="4032" y="2880"/>
                <a:ext cx="326" cy="288"/>
              </a:xfrm>
              <a:prstGeom prst="rect">
                <a:avLst/>
              </a:prstGeom>
              <a:noFill/>
              <a:ln w="9525">
                <a:noFill/>
                <a:miter lim="800000"/>
              </a:ln>
            </p:spPr>
            <p:txBody>
              <a:bodyPr>
                <a:spAutoFit/>
              </a:bodyPr>
              <a:lstStyle/>
              <a:p>
                <a:pPr fontAlgn="auto">
                  <a:spcBef>
                    <a:spcPct val="50000"/>
                  </a:spcBef>
                  <a:spcAft>
                    <a:spcPts val="0"/>
                  </a:spcAft>
                  <a:defRPr/>
                </a:pPr>
                <a:r>
                  <a:rPr lang="en-US" altLang="zh-CN" b="1" i="1">
                    <a:solidFill>
                      <a:srgbClr val="FF3300"/>
                    </a:solidFill>
                    <a:effectLst>
                      <a:outerShdw blurRad="38100" dist="38100" dir="2700000" algn="tl">
                        <a:srgbClr val="C0C0C0"/>
                      </a:outerShdw>
                    </a:effectLst>
                    <a:latin typeface="" pitchFamily="18" charset="0"/>
                    <a:ea typeface="+mn-ea"/>
                  </a:rPr>
                  <a:t>Y</a:t>
                </a:r>
                <a:r>
                  <a:rPr lang="en-US" altLang="zh-CN" b="1" baseline="-25000">
                    <a:solidFill>
                      <a:srgbClr val="FF3300"/>
                    </a:solidFill>
                    <a:effectLst>
                      <a:outerShdw blurRad="38100" dist="38100" dir="2700000" algn="tl">
                        <a:srgbClr val="C0C0C0"/>
                      </a:outerShdw>
                    </a:effectLst>
                    <a:latin typeface="" pitchFamily="18" charset="0"/>
                    <a:ea typeface="+mn-ea"/>
                  </a:rPr>
                  <a:t>n</a:t>
                </a:r>
                <a:endParaRPr lang="en-US" altLang="zh-CN" b="1" baseline="-25000">
                  <a:solidFill>
                    <a:schemeClr val="bg1"/>
                  </a:solidFill>
                  <a:effectLst>
                    <a:outerShdw blurRad="38100" dist="38100" dir="2700000" algn="tl">
                      <a:srgbClr val="C0C0C0"/>
                    </a:outerShdw>
                  </a:effectLst>
                  <a:latin typeface="" pitchFamily="18" charset="0"/>
                  <a:ea typeface="+mn-ea"/>
                </a:endParaRPr>
              </a:p>
            </p:txBody>
          </p:sp>
        </p:grpSp>
        <p:sp>
          <p:nvSpPr>
            <p:cNvPr id="173071" name="Rectangle 15" descr="蓝色砂纸"/>
            <p:cNvSpPr>
              <a:spLocks noChangeArrowheads="1"/>
            </p:cNvSpPr>
            <p:nvPr/>
          </p:nvSpPr>
          <p:spPr bwMode="auto">
            <a:xfrm>
              <a:off x="2131" y="2217"/>
              <a:ext cx="1470" cy="864"/>
            </a:xfrm>
            <a:prstGeom prst="rect">
              <a:avLst/>
            </a:prstGeom>
            <a:noFill/>
            <a:ln w="28575">
              <a:solidFill>
                <a:schemeClr val="tx1"/>
              </a:solidFill>
              <a:miter lim="800000"/>
            </a:ln>
          </p:spPr>
          <p:txBody>
            <a:bodyPr wrap="none" anchor="ctr"/>
            <a:lstStyle/>
            <a:p>
              <a:pPr algn="ctr" fontAlgn="auto">
                <a:spcBef>
                  <a:spcPct val="50000"/>
                </a:spcBef>
                <a:spcAft>
                  <a:spcPts val="0"/>
                </a:spcAft>
                <a:defRPr/>
              </a:pPr>
              <a:endParaRPr lang="zh-CN" altLang="zh-CN" sz="3200" b="1">
                <a:solidFill>
                  <a:srgbClr val="FF3300"/>
                </a:solidFill>
                <a:effectLst>
                  <a:outerShdw blurRad="38100" dist="38100" dir="2700000" algn="tl">
                    <a:srgbClr val="C0C0C0"/>
                  </a:outerShdw>
                </a:effectLst>
                <a:latin typeface="" pitchFamily="18" charset="0"/>
                <a:ea typeface="+mn-ea"/>
              </a:endParaRPr>
            </a:p>
          </p:txBody>
        </p:sp>
        <p:sp>
          <p:nvSpPr>
            <p:cNvPr id="75787" name="Line 16"/>
            <p:cNvSpPr>
              <a:spLocks noChangeShapeType="1"/>
            </p:cNvSpPr>
            <p:nvPr/>
          </p:nvSpPr>
          <p:spPr bwMode="auto">
            <a:xfrm>
              <a:off x="1690" y="2381"/>
              <a:ext cx="441"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8" name="Line 17"/>
            <p:cNvSpPr>
              <a:spLocks noChangeShapeType="1"/>
            </p:cNvSpPr>
            <p:nvPr/>
          </p:nvSpPr>
          <p:spPr bwMode="auto">
            <a:xfrm>
              <a:off x="1690" y="2541"/>
              <a:ext cx="441"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9" name="Line 18"/>
            <p:cNvSpPr>
              <a:spLocks noChangeShapeType="1"/>
            </p:cNvSpPr>
            <p:nvPr/>
          </p:nvSpPr>
          <p:spPr bwMode="auto">
            <a:xfrm>
              <a:off x="1690" y="3033"/>
              <a:ext cx="441"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0" name="Line 19"/>
            <p:cNvSpPr>
              <a:spLocks noChangeShapeType="1"/>
            </p:cNvSpPr>
            <p:nvPr/>
          </p:nvSpPr>
          <p:spPr bwMode="auto">
            <a:xfrm>
              <a:off x="3610" y="3033"/>
              <a:ext cx="441"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1" name="Line 20"/>
            <p:cNvSpPr>
              <a:spLocks noChangeShapeType="1"/>
            </p:cNvSpPr>
            <p:nvPr/>
          </p:nvSpPr>
          <p:spPr bwMode="auto">
            <a:xfrm>
              <a:off x="3601" y="2541"/>
              <a:ext cx="441"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2" name="Line 21"/>
            <p:cNvSpPr>
              <a:spLocks noChangeShapeType="1"/>
            </p:cNvSpPr>
            <p:nvPr/>
          </p:nvSpPr>
          <p:spPr bwMode="auto">
            <a:xfrm>
              <a:off x="3601" y="2379"/>
              <a:ext cx="441"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78" name="Rectangle 22"/>
            <p:cNvSpPr>
              <a:spLocks noChangeArrowheads="1"/>
            </p:cNvSpPr>
            <p:nvPr/>
          </p:nvSpPr>
          <p:spPr bwMode="auto">
            <a:xfrm rot="5400000">
              <a:off x="3513" y="2602"/>
              <a:ext cx="673" cy="480"/>
            </a:xfrm>
            <a:prstGeom prst="rect">
              <a:avLst/>
            </a:prstGeom>
            <a:noFill/>
            <a:ln w="9525">
              <a:noFill/>
              <a:miter lim="800000"/>
            </a:ln>
            <a:effectLst/>
          </p:spPr>
          <p:txBody>
            <a:bodyPr>
              <a:spAutoFit/>
            </a:bodyPr>
            <a:lstStyle/>
            <a:p>
              <a:pPr fontAlgn="auto">
                <a:spcBef>
                  <a:spcPct val="50000"/>
                </a:spcBef>
                <a:spcAft>
                  <a:spcPts val="0"/>
                </a:spcAft>
                <a:defRPr/>
              </a:pPr>
              <a:r>
                <a:rPr lang="en-US" altLang="zh-CN" sz="4400" b="1">
                  <a:solidFill>
                    <a:srgbClr val="FF3300"/>
                  </a:solidFill>
                  <a:effectLst>
                    <a:outerShdw blurRad="38100" dist="38100" dir="2700000" algn="tl">
                      <a:srgbClr val="C0C0C0"/>
                    </a:outerShdw>
                  </a:effectLst>
                  <a:latin typeface="" pitchFamily="18" charset="0"/>
                  <a:ea typeface="+mn-ea"/>
                </a:rPr>
                <a:t>. . .</a:t>
              </a:r>
              <a:endParaRPr lang="en-US" altLang="zh-CN" sz="4800" b="1">
                <a:solidFill>
                  <a:srgbClr val="FF3300"/>
                </a:solidFill>
                <a:effectLst>
                  <a:outerShdw blurRad="38100" dist="38100" dir="2700000" algn="tl">
                    <a:srgbClr val="C0C0C0"/>
                  </a:outerShdw>
                </a:effectLst>
                <a:latin typeface="" pitchFamily="18" charset="0"/>
                <a:ea typeface="+mn-ea"/>
              </a:endParaRPr>
            </a:p>
          </p:txBody>
        </p:sp>
        <p:sp>
          <p:nvSpPr>
            <p:cNvPr id="173079" name="Rectangle 23"/>
            <p:cNvSpPr>
              <a:spLocks noChangeArrowheads="1"/>
            </p:cNvSpPr>
            <p:nvPr/>
          </p:nvSpPr>
          <p:spPr bwMode="auto">
            <a:xfrm rot="5382859">
              <a:off x="1652" y="2563"/>
              <a:ext cx="556" cy="480"/>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4400" b="1">
                  <a:solidFill>
                    <a:srgbClr val="FF3300"/>
                  </a:solidFill>
                  <a:effectLst>
                    <a:outerShdw blurRad="38100" dist="38100" dir="2700000" algn="tl">
                      <a:srgbClr val="C0C0C0"/>
                    </a:outerShdw>
                  </a:effectLst>
                  <a:latin typeface="" pitchFamily="18" charset="0"/>
                  <a:ea typeface="+mn-ea"/>
                </a:rPr>
                <a:t>. . .</a:t>
              </a:r>
              <a:endParaRPr lang="en-US" altLang="zh-CN" sz="4800" b="1">
                <a:solidFill>
                  <a:schemeClr val="bg1"/>
                </a:solidFill>
                <a:effectLst>
                  <a:outerShdw blurRad="38100" dist="38100" dir="2700000" algn="tl">
                    <a:srgbClr val="C0C0C0"/>
                  </a:outerShdw>
                </a:effectLst>
                <a:latin typeface="" pitchFamily="18" charset="0"/>
                <a:ea typeface="+mn-ea"/>
              </a:endParaRPr>
            </a:p>
          </p:txBody>
        </p:sp>
        <p:sp>
          <p:nvSpPr>
            <p:cNvPr id="173080" name="Rectangle 24"/>
            <p:cNvSpPr>
              <a:spLocks noChangeArrowheads="1"/>
            </p:cNvSpPr>
            <p:nvPr/>
          </p:nvSpPr>
          <p:spPr bwMode="auto">
            <a:xfrm>
              <a:off x="2122" y="2457"/>
              <a:ext cx="14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组合逻辑电路</a:t>
              </a:r>
              <a:endParaRPr lang="zh-CN" altLang="en-US" sz="3600" b="1">
                <a:solidFill>
                  <a:srgbClr val="CC0000"/>
                </a:solidFill>
                <a:effectLst>
                  <a:outerShdw blurRad="38100" dist="38100" dir="2700000" algn="tl">
                    <a:srgbClr val="C0C0C0"/>
                  </a:outerShdw>
                </a:effectLst>
                <a:latin typeface="" pitchFamily="18" charset="0"/>
                <a:ea typeface="+mn-ea"/>
              </a:endParaRPr>
            </a:p>
          </p:txBody>
        </p:sp>
        <p:sp>
          <p:nvSpPr>
            <p:cNvPr id="75796" name="AutoShape 25"/>
            <p:cNvSpPr/>
            <p:nvPr/>
          </p:nvSpPr>
          <p:spPr bwMode="auto">
            <a:xfrm>
              <a:off x="1162" y="2237"/>
              <a:ext cx="144" cy="816"/>
            </a:xfrm>
            <a:prstGeom prst="leftBrace">
              <a:avLst>
                <a:gd name="adj1" fmla="val 47222"/>
                <a:gd name="adj2" fmla="val 50000"/>
              </a:avLst>
            </a:prstGeom>
            <a:noFill/>
            <a:ln w="38100" cap="sq">
              <a:solidFill>
                <a:srgbClr val="000099"/>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75797" name="AutoShape 26"/>
            <p:cNvSpPr/>
            <p:nvPr/>
          </p:nvSpPr>
          <p:spPr bwMode="auto">
            <a:xfrm rot="10800000">
              <a:off x="4474" y="2285"/>
              <a:ext cx="144" cy="816"/>
            </a:xfrm>
            <a:prstGeom prst="leftBrace">
              <a:avLst>
                <a:gd name="adj1" fmla="val 47222"/>
                <a:gd name="adj2" fmla="val 50000"/>
              </a:avLst>
            </a:prstGeom>
            <a:noFill/>
            <a:ln w="38100" cap="sq">
              <a:solidFill>
                <a:srgbClr val="000099"/>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73083" name="Rectangle 27"/>
            <p:cNvSpPr>
              <a:spLocks noChangeArrowheads="1"/>
            </p:cNvSpPr>
            <p:nvPr/>
          </p:nvSpPr>
          <p:spPr bwMode="auto">
            <a:xfrm>
              <a:off x="442" y="2462"/>
              <a:ext cx="566" cy="327"/>
            </a:xfrm>
            <a:prstGeom prst="rect">
              <a:avLst/>
            </a:prstGeom>
            <a:noFill/>
            <a:ln w="9525" cap="sq">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输入</a:t>
              </a:r>
              <a:endParaRPr lang="zh-CN" altLang="en-US" sz="3200" b="1">
                <a:solidFill>
                  <a:srgbClr val="CC0000"/>
                </a:solidFill>
                <a:effectLst>
                  <a:outerShdw blurRad="38100" dist="38100" dir="2700000" algn="tl">
                    <a:srgbClr val="C0C0C0"/>
                  </a:outerShdw>
                </a:effectLst>
                <a:latin typeface="" pitchFamily="18" charset="0"/>
                <a:ea typeface="+mn-ea"/>
              </a:endParaRPr>
            </a:p>
          </p:txBody>
        </p:sp>
        <p:sp>
          <p:nvSpPr>
            <p:cNvPr id="173084" name="Rectangle 28"/>
            <p:cNvSpPr>
              <a:spLocks noChangeArrowheads="1"/>
            </p:cNvSpPr>
            <p:nvPr/>
          </p:nvSpPr>
          <p:spPr bwMode="auto">
            <a:xfrm>
              <a:off x="4666" y="2462"/>
              <a:ext cx="566" cy="327"/>
            </a:xfrm>
            <a:prstGeom prst="rect">
              <a:avLst/>
            </a:prstGeom>
            <a:noFill/>
            <a:ln w="9525" cap="sq">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输出</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3062"/>
                                        </p:tgtEl>
                                        <p:attrNameLst>
                                          <p:attrName>style.visibility</p:attrName>
                                        </p:attrNameLst>
                                      </p:cBhvr>
                                      <p:to>
                                        <p:strVal val="visible"/>
                                      </p:to>
                                    </p:set>
                                    <p:animEffect transition="in" filter="wipe(left)">
                                      <p:cBhvr>
                                        <p:cTn id="17" dur="500"/>
                                        <p:tgtEl>
                                          <p:spTgt spid="173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2844" y="71414"/>
            <a:ext cx="1219200" cy="457200"/>
          </a:xfrm>
        </p:spPr>
        <p:txBody>
          <a:bodyPr rtlCol="0" anchor="t">
            <a:normAutofit fontScale="90000"/>
          </a:bodyPr>
          <a:lstStyle/>
          <a:p>
            <a:pPr fontAlgn="auto">
              <a:spcAft>
                <a:spcPts val="0"/>
              </a:spcAft>
              <a:defRPr/>
            </a:pPr>
            <a:r>
              <a:rPr lang="zh-CN" altLang="en-US" sz="2800" b="1" dirty="0">
                <a:solidFill>
                  <a:srgbClr val="CC0000"/>
                </a:solidFill>
                <a:effectLst>
                  <a:outerShdw blurRad="38100" dist="38100" dir="2700000" algn="tl">
                    <a:srgbClr val="C0C0C0"/>
                  </a:outerShdw>
                </a:effectLst>
              </a:rPr>
              <a:t>例</a:t>
            </a:r>
            <a:r>
              <a:rPr lang="en-US" altLang="zh-CN" sz="2800" b="1" dirty="0">
                <a:solidFill>
                  <a:srgbClr val="CC0000"/>
                </a:solidFill>
                <a:effectLst>
                  <a:outerShdw blurRad="38100" dist="38100" dir="2700000" algn="tl">
                    <a:srgbClr val="C0C0C0"/>
                  </a:outerShdw>
                </a:effectLst>
              </a:rPr>
              <a:t>3</a:t>
            </a:r>
            <a:r>
              <a:rPr lang="zh-CN" altLang="en-US" sz="2800" b="1" dirty="0">
                <a:solidFill>
                  <a:srgbClr val="CC0000"/>
                </a:solidFill>
                <a:effectLst>
                  <a:outerShdw blurRad="38100" dist="38100" dir="2700000" algn="tl">
                    <a:srgbClr val="C0C0C0"/>
                  </a:outerShdw>
                </a:effectLst>
              </a:rPr>
              <a:t>：</a:t>
            </a:r>
            <a:endParaRPr lang="zh-CN" altLang="en-US" sz="2800" b="1" dirty="0">
              <a:effectLst>
                <a:outerShdw blurRad="38100" dist="38100" dir="2700000" algn="tl">
                  <a:srgbClr val="C0C0C0"/>
                </a:outerShdw>
              </a:effectLst>
            </a:endParaRPr>
          </a:p>
        </p:txBody>
      </p:sp>
      <p:sp>
        <p:nvSpPr>
          <p:cNvPr id="39977" name="Rectangle 41"/>
          <p:cNvSpPr>
            <a:spLocks noChangeArrowheads="1"/>
          </p:cNvSpPr>
          <p:nvPr/>
        </p:nvSpPr>
        <p:spPr bwMode="auto">
          <a:xfrm>
            <a:off x="931952" y="71414"/>
            <a:ext cx="5211684" cy="523220"/>
          </a:xfrm>
          <a:prstGeom prst="rect">
            <a:avLst/>
          </a:prstGeom>
          <a:noFill/>
          <a:ln w="38100">
            <a:noFill/>
            <a:miter lim="800000"/>
          </a:ln>
          <a:effectLst/>
        </p:spPr>
        <p:txBody>
          <a:bodyPr wrap="none" anchor="ctr">
            <a:spAutoFit/>
          </a:bodyPr>
          <a:lstStyle/>
          <a:p>
            <a:pPr algn="ctr">
              <a:defRPr/>
            </a:pPr>
            <a:r>
              <a:rPr lang="zh-CN" altLang="en-US" sz="2800" dirty="0">
                <a:solidFill>
                  <a:srgbClr val="003399"/>
                </a:solidFill>
                <a:effectLst>
                  <a:outerShdw blurRad="38100" dist="38100" dir="2700000" algn="tl">
                    <a:srgbClr val="C0C0C0"/>
                  </a:outerShdw>
                </a:effectLst>
              </a:rPr>
              <a:t>试用结点电压法求各支路电流。</a:t>
            </a:r>
            <a:endParaRPr lang="zh-CN" altLang="en-US" sz="2800" dirty="0">
              <a:solidFill>
                <a:srgbClr val="003399"/>
              </a:solidFill>
              <a:effectLst>
                <a:outerShdw blurRad="38100" dist="38100" dir="2700000" algn="tl">
                  <a:srgbClr val="C0C0C0"/>
                </a:outerShdw>
              </a:effectLst>
            </a:endParaRPr>
          </a:p>
        </p:txBody>
      </p:sp>
      <p:sp>
        <p:nvSpPr>
          <p:cNvPr id="39978" name="Text Box 42"/>
          <p:cNvSpPr txBox="1">
            <a:spLocks noChangeArrowheads="1"/>
          </p:cNvSpPr>
          <p:nvPr/>
        </p:nvSpPr>
        <p:spPr bwMode="auto">
          <a:xfrm>
            <a:off x="5232400" y="457200"/>
            <a:ext cx="3683000" cy="519113"/>
          </a:xfrm>
          <a:prstGeom prst="rect">
            <a:avLst/>
          </a:prstGeom>
          <a:noFill/>
          <a:ln w="38100">
            <a:noFill/>
            <a:miter lim="800000"/>
          </a:ln>
          <a:effectLst/>
        </p:spPr>
        <p:txBody>
          <a:bodyPr anchor="ctr">
            <a:spAutoFit/>
          </a:bodyPr>
          <a:lstStyle/>
          <a:p>
            <a:pPr>
              <a:defRPr/>
            </a:pPr>
            <a:r>
              <a:rPr lang="zh-CN" altLang="en-US" sz="2800">
                <a:solidFill>
                  <a:srgbClr val="000099"/>
                </a:solidFill>
                <a:effectLst>
                  <a:outerShdw blurRad="38100" dist="38100" dir="2700000" algn="tl">
                    <a:srgbClr val="C0C0C0"/>
                  </a:outerShdw>
                </a:effectLst>
              </a:rPr>
              <a:t>解</a:t>
            </a:r>
            <a:r>
              <a:rPr lang="en-US" altLang="zh-CN" sz="2800">
                <a:solidFill>
                  <a:srgbClr val="000099"/>
                </a:solidFill>
                <a:effectLst>
                  <a:outerShdw blurRad="38100" dist="38100" dir="2700000" algn="tl">
                    <a:srgbClr val="C0C0C0"/>
                  </a:outerShdw>
                </a:effectLst>
                <a:sym typeface="Wingdings" panose="05000000000000000000" pitchFamily="2" charset="2"/>
              </a:rPr>
              <a:t>: (1) </a:t>
            </a:r>
            <a:r>
              <a:rPr lang="zh-CN" altLang="en-US" sz="2800">
                <a:solidFill>
                  <a:srgbClr val="000099"/>
                </a:solidFill>
                <a:effectLst>
                  <a:outerShdw blurRad="38100" dist="38100" dir="2700000" algn="tl">
                    <a:srgbClr val="C0C0C0"/>
                  </a:outerShdw>
                </a:effectLst>
              </a:rPr>
              <a:t>求结点电压 </a:t>
            </a:r>
            <a:r>
              <a:rPr lang="en-US" altLang="zh-CN" sz="2800" i="1">
                <a:solidFill>
                  <a:srgbClr val="000099"/>
                </a:solidFill>
                <a:effectLst>
                  <a:outerShdw blurRad="38100" dist="38100" dir="2700000" algn="tl">
                    <a:srgbClr val="C0C0C0"/>
                  </a:outerShdw>
                </a:effectLst>
              </a:rPr>
              <a:t>U</a:t>
            </a:r>
            <a:r>
              <a:rPr lang="en-US" altLang="zh-CN" sz="2800" baseline="-25000">
                <a:solidFill>
                  <a:srgbClr val="000099"/>
                </a:solidFill>
                <a:effectLst>
                  <a:outerShdw blurRad="38100" dist="38100" dir="2700000" algn="tl">
                    <a:srgbClr val="C0C0C0"/>
                  </a:outerShdw>
                </a:effectLst>
              </a:rPr>
              <a:t>ab</a:t>
            </a:r>
            <a:endParaRPr lang="en-US" altLang="zh-CN" sz="2800" baseline="-25000">
              <a:solidFill>
                <a:srgbClr val="000099"/>
              </a:solidFill>
              <a:effectLst>
                <a:outerShdw blurRad="38100" dist="38100" dir="2700000" algn="tl">
                  <a:srgbClr val="C0C0C0"/>
                </a:outerShdw>
              </a:effectLst>
            </a:endParaRPr>
          </a:p>
        </p:txBody>
      </p:sp>
      <p:graphicFrame>
        <p:nvGraphicFramePr>
          <p:cNvPr id="39979" name="Object 43"/>
          <p:cNvGraphicFramePr>
            <a:graphicFrameLocks noChangeAspect="1"/>
          </p:cNvGraphicFramePr>
          <p:nvPr/>
        </p:nvGraphicFramePr>
        <p:xfrm>
          <a:off x="5334000" y="2149475"/>
          <a:ext cx="3352800" cy="1917700"/>
        </p:xfrm>
        <a:graphic>
          <a:graphicData uri="http://schemas.openxmlformats.org/presentationml/2006/ole">
            <mc:AlternateContent xmlns:mc="http://schemas.openxmlformats.org/markup-compatibility/2006">
              <mc:Choice xmlns:v="urn:schemas-microsoft-com:vml" Requires="v">
                <p:oleObj spid="_x0000_s205881" name="Equation" r:id="rId1" imgW="30784800" imgH="17983200" progId="">
                  <p:embed/>
                </p:oleObj>
              </mc:Choice>
              <mc:Fallback>
                <p:oleObj name="Equation" r:id="rId1" imgW="30784800" imgH="17983200" progId="">
                  <p:embed/>
                  <p:pic>
                    <p:nvPicPr>
                      <p:cNvPr id="0" name="Object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149475"/>
                        <a:ext cx="3352800" cy="191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80" name="Object 44"/>
          <p:cNvGraphicFramePr>
            <a:graphicFrameLocks noChangeAspect="1"/>
          </p:cNvGraphicFramePr>
          <p:nvPr/>
        </p:nvGraphicFramePr>
        <p:xfrm>
          <a:off x="4767263" y="4724400"/>
          <a:ext cx="4148137" cy="2073275"/>
        </p:xfrm>
        <a:graphic>
          <a:graphicData uri="http://schemas.openxmlformats.org/presentationml/2006/ole">
            <mc:AlternateContent xmlns:mc="http://schemas.openxmlformats.org/markup-compatibility/2006">
              <mc:Choice xmlns:v="urn:schemas-microsoft-com:vml" Requires="v">
                <p:oleObj spid="_x0000_s205882" name="Equation" r:id="rId3" imgW="43281600" imgH="19507200" progId="">
                  <p:embed/>
                </p:oleObj>
              </mc:Choice>
              <mc:Fallback>
                <p:oleObj name="Equation" r:id="rId3" imgW="43281600" imgH="19507200" progId="">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263" y="4724400"/>
                        <a:ext cx="4148137" cy="207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81" name="Object 45"/>
          <p:cNvGraphicFramePr>
            <a:graphicFrameLocks noChangeAspect="1"/>
          </p:cNvGraphicFramePr>
          <p:nvPr/>
        </p:nvGraphicFramePr>
        <p:xfrm>
          <a:off x="1066800" y="3746500"/>
          <a:ext cx="3481388" cy="947738"/>
        </p:xfrm>
        <a:graphic>
          <a:graphicData uri="http://schemas.openxmlformats.org/presentationml/2006/ole">
            <mc:AlternateContent xmlns:mc="http://schemas.openxmlformats.org/markup-compatibility/2006">
              <mc:Choice xmlns:v="urn:schemas-microsoft-com:vml" Requires="v">
                <p:oleObj spid="_x0000_s205883" name="Equation" r:id="rId5" imgW="48158400" imgH="9753600" progId="">
                  <p:embed/>
                </p:oleObj>
              </mc:Choice>
              <mc:Fallback>
                <p:oleObj name="Equation" r:id="rId5" imgW="48158400" imgH="9753600" progId="">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46500"/>
                        <a:ext cx="3481388"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82" name="Object 46"/>
          <p:cNvGraphicFramePr>
            <a:graphicFrameLocks noChangeAspect="1"/>
          </p:cNvGraphicFramePr>
          <p:nvPr/>
        </p:nvGraphicFramePr>
        <p:xfrm>
          <a:off x="990600" y="4660900"/>
          <a:ext cx="3516313" cy="1019175"/>
        </p:xfrm>
        <a:graphic>
          <a:graphicData uri="http://schemas.openxmlformats.org/presentationml/2006/ole">
            <mc:AlternateContent xmlns:mc="http://schemas.openxmlformats.org/markup-compatibility/2006">
              <mc:Choice xmlns:v="urn:schemas-microsoft-com:vml" Requires="v">
                <p:oleObj spid="_x0000_s205884" name="Equation" r:id="rId7" imgW="45415200" imgH="9753600" progId="">
                  <p:embed/>
                </p:oleObj>
              </mc:Choice>
              <mc:Fallback>
                <p:oleObj name="Equation" r:id="rId7" imgW="45415200" imgH="9753600" progId="">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660900"/>
                        <a:ext cx="3516313"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83" name="Object 47"/>
          <p:cNvGraphicFramePr>
            <a:graphicFrameLocks noChangeAspect="1"/>
          </p:cNvGraphicFramePr>
          <p:nvPr/>
        </p:nvGraphicFramePr>
        <p:xfrm>
          <a:off x="1028700" y="5549900"/>
          <a:ext cx="2438400" cy="1033463"/>
        </p:xfrm>
        <a:graphic>
          <a:graphicData uri="http://schemas.openxmlformats.org/presentationml/2006/ole">
            <mc:AlternateContent xmlns:mc="http://schemas.openxmlformats.org/markup-compatibility/2006">
              <mc:Choice xmlns:v="urn:schemas-microsoft-com:vml" Requires="v">
                <p:oleObj spid="_x0000_s205885" name="Equation" r:id="rId9" imgW="32004000" imgH="9753600" progId="">
                  <p:embed/>
                </p:oleObj>
              </mc:Choice>
              <mc:Fallback>
                <p:oleObj name="Equation" r:id="rId9" imgW="32004000" imgH="9753600" progId="">
                  <p:embed/>
                  <p:pic>
                    <p:nvPicPr>
                      <p:cNvPr id="0" name="Object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700" y="5549900"/>
                        <a:ext cx="2438400"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84" name="Text Box 48"/>
          <p:cNvSpPr txBox="1">
            <a:spLocks noChangeArrowheads="1"/>
          </p:cNvSpPr>
          <p:nvPr/>
        </p:nvSpPr>
        <p:spPr bwMode="auto">
          <a:xfrm>
            <a:off x="558800" y="3284538"/>
            <a:ext cx="4610100" cy="519112"/>
          </a:xfrm>
          <a:prstGeom prst="rect">
            <a:avLst/>
          </a:prstGeom>
          <a:noFill/>
          <a:ln w="9525">
            <a:noFill/>
            <a:miter lim="800000"/>
          </a:ln>
          <a:effectLst/>
        </p:spPr>
        <p:txBody>
          <a:bodyPr>
            <a:spAutoFit/>
          </a:bodyPr>
          <a:lstStyle/>
          <a:p>
            <a:pPr>
              <a:spcBef>
                <a:spcPct val="50000"/>
              </a:spcBef>
              <a:defRPr/>
            </a:pPr>
            <a:r>
              <a:rPr lang="en-US" altLang="zh-CN" sz="2800">
                <a:solidFill>
                  <a:srgbClr val="000099"/>
                </a:solidFill>
                <a:effectLst>
                  <a:outerShdw blurRad="38100" dist="38100" dir="2700000" algn="tl">
                    <a:srgbClr val="C0C0C0"/>
                  </a:outerShdw>
                </a:effectLst>
              </a:rPr>
              <a:t>(2) </a:t>
            </a:r>
            <a:r>
              <a:rPr lang="zh-CN" altLang="en-US" sz="2800">
                <a:solidFill>
                  <a:srgbClr val="000099"/>
                </a:solidFill>
                <a:effectLst>
                  <a:outerShdw blurRad="38100" dist="38100" dir="2700000" algn="tl">
                    <a:srgbClr val="C0C0C0"/>
                  </a:outerShdw>
                </a:effectLst>
              </a:rPr>
              <a:t>应用欧姆定律求各电流</a:t>
            </a:r>
            <a:endParaRPr lang="zh-CN" altLang="en-US" sz="2800">
              <a:solidFill>
                <a:srgbClr val="000099"/>
              </a:solidFill>
              <a:effectLst>
                <a:outerShdw blurRad="38100" dist="38100" dir="2700000" algn="tl">
                  <a:srgbClr val="C0C0C0"/>
                </a:outerShdw>
              </a:effectLst>
            </a:endParaRPr>
          </a:p>
        </p:txBody>
      </p:sp>
      <p:sp>
        <p:nvSpPr>
          <p:cNvPr id="40052" name="Text Box 116"/>
          <p:cNvSpPr txBox="1">
            <a:spLocks noChangeArrowheads="1"/>
          </p:cNvSpPr>
          <p:nvPr/>
        </p:nvSpPr>
        <p:spPr bwMode="auto">
          <a:xfrm>
            <a:off x="5207000" y="939800"/>
            <a:ext cx="3810000" cy="1373188"/>
          </a:xfrm>
          <a:prstGeom prst="rect">
            <a:avLst/>
          </a:prstGeom>
          <a:noFill/>
          <a:ln w="9525">
            <a:noFill/>
            <a:miter lim="800000"/>
          </a:ln>
        </p:spPr>
        <p:txBody>
          <a:bodyPr>
            <a:spAutoFit/>
          </a:bodyPr>
          <a:lstStyle/>
          <a:p>
            <a:r>
              <a:rPr lang="en-US" altLang="zh-CN" sz="2800"/>
              <a:t>    </a:t>
            </a:r>
            <a:r>
              <a:rPr lang="zh-CN" altLang="en-US" sz="2800"/>
              <a:t>电路中有一条支路是</a:t>
            </a:r>
            <a:endParaRPr lang="zh-CN" altLang="en-US" sz="2800"/>
          </a:p>
          <a:p>
            <a:r>
              <a:rPr lang="zh-CN" altLang="en-US" sz="2800"/>
              <a:t>理想电流源，故节点电压的公式要改为</a:t>
            </a:r>
            <a:endParaRPr lang="zh-CN" altLang="en-US" sz="2800"/>
          </a:p>
        </p:txBody>
      </p:sp>
      <p:sp>
        <p:nvSpPr>
          <p:cNvPr id="40013" name="Text Box 77"/>
          <p:cNvSpPr txBox="1">
            <a:spLocks noChangeArrowheads="1"/>
          </p:cNvSpPr>
          <p:nvPr/>
        </p:nvSpPr>
        <p:spPr bwMode="auto">
          <a:xfrm>
            <a:off x="3619500" y="611188"/>
            <a:ext cx="184150" cy="519112"/>
          </a:xfrm>
          <a:prstGeom prst="rect">
            <a:avLst/>
          </a:prstGeom>
          <a:noFill/>
          <a:ln w="9525">
            <a:noFill/>
            <a:miter lim="800000"/>
          </a:ln>
          <a:effectLst/>
        </p:spPr>
        <p:txBody>
          <a:bodyPr wrap="none" anchor="ctr">
            <a:spAutoFit/>
          </a:bodyPr>
          <a:lstStyle/>
          <a:p>
            <a:pPr algn="ctr">
              <a:spcBef>
                <a:spcPct val="50000"/>
              </a:spcBef>
              <a:defRPr/>
            </a:pPr>
            <a:endParaRPr lang="zh-CN" altLang="zh-CN" sz="2800">
              <a:effectLst>
                <a:outerShdw blurRad="38100" dist="38100" dir="2700000" algn="tl">
                  <a:srgbClr val="C0C0C0"/>
                </a:outerShdw>
              </a:effectLst>
              <a:latin typeface="" pitchFamily="18" charset="0"/>
            </a:endParaRPr>
          </a:p>
        </p:txBody>
      </p:sp>
      <p:grpSp>
        <p:nvGrpSpPr>
          <p:cNvPr id="2" name="Group 122"/>
          <p:cNvGrpSpPr/>
          <p:nvPr/>
        </p:nvGrpSpPr>
        <p:grpSpPr bwMode="auto">
          <a:xfrm>
            <a:off x="381000" y="611188"/>
            <a:ext cx="4827588" cy="2763837"/>
            <a:chOff x="240" y="385"/>
            <a:chExt cx="3041" cy="1741"/>
          </a:xfrm>
        </p:grpSpPr>
        <p:sp>
          <p:nvSpPr>
            <p:cNvPr id="39986" name="Text Box 50"/>
            <p:cNvSpPr txBox="1">
              <a:spLocks noChangeArrowheads="1"/>
            </p:cNvSpPr>
            <p:nvPr/>
          </p:nvSpPr>
          <p:spPr bwMode="auto">
            <a:xfrm>
              <a:off x="1419" y="1797"/>
              <a:ext cx="242" cy="329"/>
            </a:xfrm>
            <a:prstGeom prst="rect">
              <a:avLst/>
            </a:prstGeom>
            <a:noFill/>
            <a:ln w="9525">
              <a:noFill/>
              <a:miter lim="800000"/>
            </a:ln>
            <a:effectLst/>
          </p:spPr>
          <p:txBody>
            <a:bodyPr wrap="none"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b</a:t>
              </a:r>
              <a:endParaRPr lang="en-US" altLang="zh-CN" sz="2800">
                <a:effectLst>
                  <a:outerShdw blurRad="38100" dist="38100" dir="2700000" algn="tl">
                    <a:srgbClr val="C0C0C0"/>
                  </a:outerShdw>
                </a:effectLst>
                <a:latin typeface="" pitchFamily="18" charset="0"/>
              </a:endParaRPr>
            </a:p>
          </p:txBody>
        </p:sp>
        <p:sp>
          <p:nvSpPr>
            <p:cNvPr id="39987" name="Text Box 51"/>
            <p:cNvSpPr txBox="1">
              <a:spLocks noChangeArrowheads="1"/>
            </p:cNvSpPr>
            <p:nvPr/>
          </p:nvSpPr>
          <p:spPr bwMode="auto">
            <a:xfrm>
              <a:off x="1414" y="385"/>
              <a:ext cx="228" cy="327"/>
            </a:xfrm>
            <a:prstGeom prst="rect">
              <a:avLst/>
            </a:prstGeom>
            <a:noFill/>
            <a:ln w="9525">
              <a:noFill/>
              <a:miter lim="800000"/>
            </a:ln>
            <a:effectLst/>
          </p:spPr>
          <p:txBody>
            <a:bodyPr wrap="none"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a</a:t>
              </a:r>
              <a:endParaRPr lang="en-US" altLang="zh-CN" sz="2800">
                <a:effectLst>
                  <a:outerShdw blurRad="38100" dist="38100" dir="2700000" algn="tl">
                    <a:srgbClr val="C0C0C0"/>
                  </a:outerShdw>
                </a:effectLst>
                <a:latin typeface="" pitchFamily="18" charset="0"/>
              </a:endParaRPr>
            </a:p>
          </p:txBody>
        </p:sp>
        <p:sp>
          <p:nvSpPr>
            <p:cNvPr id="26641" name="Oval 52"/>
            <p:cNvSpPr>
              <a:spLocks noChangeArrowheads="1"/>
            </p:cNvSpPr>
            <p:nvPr/>
          </p:nvSpPr>
          <p:spPr bwMode="auto">
            <a:xfrm flipV="1">
              <a:off x="2171" y="1148"/>
              <a:ext cx="270" cy="251"/>
            </a:xfrm>
            <a:prstGeom prst="ellipse">
              <a:avLst/>
            </a:prstGeom>
            <a:noFill/>
            <a:ln w="38100">
              <a:solidFill>
                <a:schemeClr val="tx1"/>
              </a:solidFill>
              <a:miter lim="800000"/>
            </a:ln>
          </p:spPr>
          <p:txBody>
            <a:bodyPr wrap="none" anchor="ctr"/>
            <a:lstStyle/>
            <a:p>
              <a:endParaRPr lang="zh-CN" altLang="en-US"/>
            </a:p>
          </p:txBody>
        </p:sp>
        <p:sp>
          <p:nvSpPr>
            <p:cNvPr id="26642" name="Line 53"/>
            <p:cNvSpPr>
              <a:spLocks noChangeShapeType="1"/>
            </p:cNvSpPr>
            <p:nvPr/>
          </p:nvSpPr>
          <p:spPr bwMode="auto">
            <a:xfrm flipV="1">
              <a:off x="2171" y="1273"/>
              <a:ext cx="270" cy="2"/>
            </a:xfrm>
            <a:prstGeom prst="line">
              <a:avLst/>
            </a:prstGeom>
            <a:noFill/>
            <a:ln w="38100">
              <a:solidFill>
                <a:schemeClr val="tx1"/>
              </a:solidFill>
              <a:miter lim="800000"/>
            </a:ln>
          </p:spPr>
          <p:txBody>
            <a:bodyPr wrap="none" anchor="ctr"/>
            <a:lstStyle/>
            <a:p>
              <a:endParaRPr lang="zh-CN" altLang="en-US"/>
            </a:p>
          </p:txBody>
        </p:sp>
        <p:sp>
          <p:nvSpPr>
            <p:cNvPr id="39990" name="Rectangle 54"/>
            <p:cNvSpPr>
              <a:spLocks noChangeArrowheads="1"/>
            </p:cNvSpPr>
            <p:nvPr/>
          </p:nvSpPr>
          <p:spPr bwMode="auto">
            <a:xfrm>
              <a:off x="2842" y="1156"/>
              <a:ext cx="135" cy="251"/>
            </a:xfrm>
            <a:prstGeom prst="rect">
              <a:avLst/>
            </a:prstGeom>
            <a:noFill/>
            <a:ln w="38100">
              <a:solidFill>
                <a:schemeClr val="tx1"/>
              </a:solidFill>
              <a:miter lim="800000"/>
            </a:ln>
            <a:effectLst/>
          </p:spPr>
          <p:txBody>
            <a:bodyPr wrap="none" anchor="ctr"/>
            <a:lstStyle/>
            <a:p>
              <a:pPr algn="ctr">
                <a:defRPr/>
              </a:pPr>
              <a:endParaRPr lang="zh-CN" altLang="zh-CN" sz="2800">
                <a:effectLst>
                  <a:outerShdw blurRad="38100" dist="38100" dir="2700000" algn="tl">
                    <a:srgbClr val="C0C0C0"/>
                  </a:outerShdw>
                </a:effectLst>
                <a:latin typeface="" pitchFamily="18" charset="0"/>
              </a:endParaRPr>
            </a:p>
          </p:txBody>
        </p:sp>
        <p:sp>
          <p:nvSpPr>
            <p:cNvPr id="26644" name="Line 55"/>
            <p:cNvSpPr>
              <a:spLocks noChangeShapeType="1"/>
            </p:cNvSpPr>
            <p:nvPr/>
          </p:nvSpPr>
          <p:spPr bwMode="auto">
            <a:xfrm>
              <a:off x="2908" y="1407"/>
              <a:ext cx="1" cy="439"/>
            </a:xfrm>
            <a:prstGeom prst="line">
              <a:avLst/>
            </a:prstGeom>
            <a:noFill/>
            <a:ln w="38100">
              <a:solidFill>
                <a:schemeClr val="tx1"/>
              </a:solidFill>
              <a:round/>
            </a:ln>
          </p:spPr>
          <p:txBody>
            <a:bodyPr wrap="none" anchor="ctr"/>
            <a:lstStyle/>
            <a:p>
              <a:endParaRPr lang="zh-CN" altLang="en-US"/>
            </a:p>
          </p:txBody>
        </p:sp>
        <p:sp>
          <p:nvSpPr>
            <p:cNvPr id="26645" name="Line 56"/>
            <p:cNvSpPr>
              <a:spLocks noChangeShapeType="1"/>
            </p:cNvSpPr>
            <p:nvPr/>
          </p:nvSpPr>
          <p:spPr bwMode="auto">
            <a:xfrm flipH="1" flipV="1">
              <a:off x="2904" y="667"/>
              <a:ext cx="4" cy="489"/>
            </a:xfrm>
            <a:prstGeom prst="line">
              <a:avLst/>
            </a:prstGeom>
            <a:noFill/>
            <a:ln w="38100">
              <a:solidFill>
                <a:schemeClr val="tx1"/>
              </a:solidFill>
              <a:round/>
            </a:ln>
          </p:spPr>
          <p:txBody>
            <a:bodyPr wrap="none" anchor="ctr"/>
            <a:lstStyle/>
            <a:p>
              <a:endParaRPr lang="zh-CN" altLang="en-US"/>
            </a:p>
          </p:txBody>
        </p:sp>
        <p:sp>
          <p:nvSpPr>
            <p:cNvPr id="26646" name="Line 57"/>
            <p:cNvSpPr>
              <a:spLocks noChangeShapeType="1"/>
            </p:cNvSpPr>
            <p:nvPr/>
          </p:nvSpPr>
          <p:spPr bwMode="auto">
            <a:xfrm>
              <a:off x="2316" y="1399"/>
              <a:ext cx="0" cy="470"/>
            </a:xfrm>
            <a:prstGeom prst="line">
              <a:avLst/>
            </a:prstGeom>
            <a:noFill/>
            <a:ln w="38100">
              <a:solidFill>
                <a:schemeClr val="tx1"/>
              </a:solidFill>
              <a:round/>
            </a:ln>
          </p:spPr>
          <p:txBody>
            <a:bodyPr wrap="none" anchor="ctr"/>
            <a:lstStyle/>
            <a:p>
              <a:endParaRPr lang="zh-CN" altLang="en-US"/>
            </a:p>
          </p:txBody>
        </p:sp>
        <p:sp>
          <p:nvSpPr>
            <p:cNvPr id="39994" name="Rectangle 58"/>
            <p:cNvSpPr>
              <a:spLocks noChangeArrowheads="1"/>
            </p:cNvSpPr>
            <p:nvPr/>
          </p:nvSpPr>
          <p:spPr bwMode="auto">
            <a:xfrm>
              <a:off x="1451" y="1098"/>
              <a:ext cx="134" cy="250"/>
            </a:xfrm>
            <a:prstGeom prst="rect">
              <a:avLst/>
            </a:prstGeom>
            <a:noFill/>
            <a:ln w="38100">
              <a:solidFill>
                <a:schemeClr val="tx1"/>
              </a:solidFill>
              <a:miter lim="800000"/>
            </a:ln>
            <a:effectLst/>
          </p:spPr>
          <p:txBody>
            <a:bodyPr wrap="none" anchor="ctr"/>
            <a:lstStyle/>
            <a:p>
              <a:pPr algn="ctr">
                <a:defRPr/>
              </a:pPr>
              <a:endParaRPr lang="zh-CN" altLang="zh-CN" sz="2800">
                <a:effectLst>
                  <a:outerShdw blurRad="38100" dist="38100" dir="2700000" algn="tl">
                    <a:srgbClr val="C0C0C0"/>
                  </a:outerShdw>
                </a:effectLst>
                <a:latin typeface="" pitchFamily="18" charset="0"/>
              </a:endParaRPr>
            </a:p>
          </p:txBody>
        </p:sp>
        <p:sp>
          <p:nvSpPr>
            <p:cNvPr id="26648" name="Line 59"/>
            <p:cNvSpPr>
              <a:spLocks noChangeShapeType="1"/>
            </p:cNvSpPr>
            <p:nvPr/>
          </p:nvSpPr>
          <p:spPr bwMode="auto">
            <a:xfrm>
              <a:off x="1515" y="1339"/>
              <a:ext cx="0" cy="530"/>
            </a:xfrm>
            <a:prstGeom prst="line">
              <a:avLst/>
            </a:prstGeom>
            <a:noFill/>
            <a:ln w="38100">
              <a:solidFill>
                <a:schemeClr val="tx1"/>
              </a:solidFill>
              <a:round/>
            </a:ln>
          </p:spPr>
          <p:txBody>
            <a:bodyPr wrap="none" anchor="ctr"/>
            <a:lstStyle/>
            <a:p>
              <a:endParaRPr lang="zh-CN" altLang="en-US"/>
            </a:p>
          </p:txBody>
        </p:sp>
        <p:sp>
          <p:nvSpPr>
            <p:cNvPr id="26649" name="Line 60"/>
            <p:cNvSpPr>
              <a:spLocks noChangeShapeType="1"/>
            </p:cNvSpPr>
            <p:nvPr/>
          </p:nvSpPr>
          <p:spPr bwMode="auto">
            <a:xfrm flipV="1">
              <a:off x="1515" y="677"/>
              <a:ext cx="0" cy="438"/>
            </a:xfrm>
            <a:prstGeom prst="line">
              <a:avLst/>
            </a:prstGeom>
            <a:noFill/>
            <a:ln w="38100">
              <a:solidFill>
                <a:schemeClr val="tx1"/>
              </a:solidFill>
              <a:round/>
            </a:ln>
          </p:spPr>
          <p:txBody>
            <a:bodyPr wrap="none" anchor="ctr"/>
            <a:lstStyle/>
            <a:p>
              <a:endParaRPr lang="zh-CN" altLang="en-US"/>
            </a:p>
          </p:txBody>
        </p:sp>
        <p:sp>
          <p:nvSpPr>
            <p:cNvPr id="26650" name="Line 61"/>
            <p:cNvSpPr>
              <a:spLocks noChangeShapeType="1"/>
            </p:cNvSpPr>
            <p:nvPr/>
          </p:nvSpPr>
          <p:spPr bwMode="auto">
            <a:xfrm flipV="1">
              <a:off x="2316" y="690"/>
              <a:ext cx="0" cy="458"/>
            </a:xfrm>
            <a:prstGeom prst="line">
              <a:avLst/>
            </a:prstGeom>
            <a:noFill/>
            <a:ln w="38100">
              <a:solidFill>
                <a:schemeClr val="tx1"/>
              </a:solidFill>
              <a:round/>
            </a:ln>
          </p:spPr>
          <p:txBody>
            <a:bodyPr wrap="none" anchor="ctr"/>
            <a:lstStyle/>
            <a:p>
              <a:endParaRPr lang="zh-CN" altLang="en-US"/>
            </a:p>
          </p:txBody>
        </p:sp>
        <p:sp>
          <p:nvSpPr>
            <p:cNvPr id="39998" name="Rectangle 62"/>
            <p:cNvSpPr>
              <a:spLocks noChangeArrowheads="1"/>
            </p:cNvSpPr>
            <p:nvPr/>
          </p:nvSpPr>
          <p:spPr bwMode="auto">
            <a:xfrm>
              <a:off x="1543" y="1354"/>
              <a:ext cx="279" cy="326"/>
            </a:xfrm>
            <a:prstGeom prst="rect">
              <a:avLst/>
            </a:prstGeom>
            <a:noFill/>
            <a:ln w="9525">
              <a:noFill/>
              <a:miter lim="800000"/>
            </a:ln>
            <a:effectLst/>
          </p:spPr>
          <p:txBody>
            <a:bodyPr wrap="none" anchor="ctr">
              <a:spAutoFit/>
            </a:bodyPr>
            <a:lstStyle/>
            <a:p>
              <a:pPr algn="ctr">
                <a:defRPr/>
              </a:pPr>
              <a:r>
                <a:rPr lang="en-US" altLang="zh-CN" sz="2800" i="1">
                  <a:effectLst>
                    <a:outerShdw blurRad="38100" dist="38100" dir="2700000" algn="tl">
                      <a:srgbClr val="C0C0C0"/>
                    </a:outerShdw>
                  </a:effectLst>
                  <a:latin typeface="" pitchFamily="18" charset="0"/>
                </a:rPr>
                <a:t>I</a:t>
              </a:r>
              <a:r>
                <a:rPr lang="en-US" altLang="zh-CN" sz="2800" baseline="-25000">
                  <a:effectLst>
                    <a:outerShdw blurRad="38100" dist="38100" dir="2700000" algn="tl">
                      <a:srgbClr val="C0C0C0"/>
                    </a:outerShdw>
                  </a:effectLst>
                  <a:latin typeface="" pitchFamily="18" charset="0"/>
                </a:rPr>
                <a:t>2</a:t>
              </a:r>
              <a:endParaRPr lang="en-US" altLang="zh-CN" sz="2800">
                <a:effectLst>
                  <a:outerShdw blurRad="38100" dist="38100" dir="2700000" algn="tl">
                    <a:srgbClr val="C0C0C0"/>
                  </a:outerShdw>
                </a:effectLst>
                <a:latin typeface="" pitchFamily="18" charset="0"/>
              </a:endParaRPr>
            </a:p>
          </p:txBody>
        </p:sp>
        <p:sp>
          <p:nvSpPr>
            <p:cNvPr id="39999" name="Rectangle 63"/>
            <p:cNvSpPr>
              <a:spLocks noChangeArrowheads="1"/>
            </p:cNvSpPr>
            <p:nvPr/>
          </p:nvSpPr>
          <p:spPr bwMode="auto">
            <a:xfrm>
              <a:off x="3002" y="721"/>
              <a:ext cx="279" cy="329"/>
            </a:xfrm>
            <a:prstGeom prst="rect">
              <a:avLst/>
            </a:prstGeom>
            <a:noFill/>
            <a:ln w="9525">
              <a:noFill/>
              <a:miter lim="800000"/>
            </a:ln>
            <a:effectLst/>
          </p:spPr>
          <p:txBody>
            <a:bodyPr wrap="none" anchor="ctr">
              <a:spAutoFit/>
            </a:bodyPr>
            <a:lstStyle/>
            <a:p>
              <a:pPr algn="ctr">
                <a:defRPr/>
              </a:pPr>
              <a:r>
                <a:rPr lang="en-US" altLang="zh-CN" sz="2800" i="1">
                  <a:effectLst>
                    <a:outerShdw blurRad="38100" dist="38100" dir="2700000" algn="tl">
                      <a:srgbClr val="C0C0C0"/>
                    </a:outerShdw>
                  </a:effectLst>
                  <a:latin typeface="" pitchFamily="18" charset="0"/>
                </a:rPr>
                <a:t>I</a:t>
              </a:r>
              <a:r>
                <a:rPr lang="en-US" altLang="zh-CN" sz="2800" baseline="-25000">
                  <a:effectLst>
                    <a:outerShdw blurRad="38100" dist="38100" dir="2700000" algn="tl">
                      <a:srgbClr val="C0C0C0"/>
                    </a:outerShdw>
                  </a:effectLst>
                  <a:latin typeface="" pitchFamily="18" charset="0"/>
                </a:rPr>
                <a:t>3</a:t>
              </a:r>
              <a:endParaRPr lang="en-US" altLang="zh-CN" sz="2800">
                <a:effectLst>
                  <a:outerShdw blurRad="38100" dist="38100" dir="2700000" algn="tl">
                    <a:srgbClr val="C0C0C0"/>
                  </a:outerShdw>
                </a:effectLst>
                <a:latin typeface="" pitchFamily="18" charset="0"/>
              </a:endParaRPr>
            </a:p>
          </p:txBody>
        </p:sp>
        <p:sp>
          <p:nvSpPr>
            <p:cNvPr id="26653" name="Oval 64"/>
            <p:cNvSpPr>
              <a:spLocks noChangeArrowheads="1"/>
            </p:cNvSpPr>
            <p:nvPr/>
          </p:nvSpPr>
          <p:spPr bwMode="auto">
            <a:xfrm>
              <a:off x="732" y="895"/>
              <a:ext cx="269" cy="253"/>
            </a:xfrm>
            <a:prstGeom prst="ellipse">
              <a:avLst/>
            </a:prstGeom>
            <a:noFill/>
            <a:ln w="38100">
              <a:solidFill>
                <a:schemeClr val="tx1"/>
              </a:solidFill>
              <a:miter lim="800000"/>
            </a:ln>
          </p:spPr>
          <p:txBody>
            <a:bodyPr wrap="none" anchor="ctr"/>
            <a:lstStyle/>
            <a:p>
              <a:endParaRPr lang="zh-CN" altLang="en-US"/>
            </a:p>
          </p:txBody>
        </p:sp>
        <p:sp>
          <p:nvSpPr>
            <p:cNvPr id="40001" name="Rectangle 65"/>
            <p:cNvSpPr>
              <a:spLocks noChangeArrowheads="1"/>
            </p:cNvSpPr>
            <p:nvPr/>
          </p:nvSpPr>
          <p:spPr bwMode="auto">
            <a:xfrm>
              <a:off x="792" y="1336"/>
              <a:ext cx="134" cy="251"/>
            </a:xfrm>
            <a:prstGeom prst="rect">
              <a:avLst/>
            </a:prstGeom>
            <a:noFill/>
            <a:ln w="38100">
              <a:solidFill>
                <a:schemeClr val="tx1"/>
              </a:solidFill>
              <a:miter lim="800000"/>
            </a:ln>
            <a:effectLst/>
          </p:spPr>
          <p:txBody>
            <a:bodyPr wrap="none" anchor="ctr"/>
            <a:lstStyle/>
            <a:p>
              <a:pPr algn="ctr">
                <a:defRPr/>
              </a:pPr>
              <a:endParaRPr lang="zh-CN" altLang="zh-CN" sz="2800">
                <a:effectLst>
                  <a:outerShdw blurRad="38100" dist="38100" dir="2700000" algn="tl">
                    <a:srgbClr val="C0C0C0"/>
                  </a:outerShdw>
                </a:effectLst>
                <a:latin typeface="" pitchFamily="18" charset="0"/>
              </a:endParaRPr>
            </a:p>
          </p:txBody>
        </p:sp>
        <p:sp>
          <p:nvSpPr>
            <p:cNvPr id="26655" name="Line 66"/>
            <p:cNvSpPr>
              <a:spLocks noChangeShapeType="1"/>
            </p:cNvSpPr>
            <p:nvPr/>
          </p:nvSpPr>
          <p:spPr bwMode="auto">
            <a:xfrm>
              <a:off x="857" y="1595"/>
              <a:ext cx="3" cy="251"/>
            </a:xfrm>
            <a:prstGeom prst="line">
              <a:avLst/>
            </a:prstGeom>
            <a:noFill/>
            <a:ln w="38100">
              <a:solidFill>
                <a:schemeClr val="tx1"/>
              </a:solidFill>
              <a:round/>
            </a:ln>
          </p:spPr>
          <p:txBody>
            <a:bodyPr wrap="none" anchor="ctr"/>
            <a:lstStyle/>
            <a:p>
              <a:endParaRPr lang="zh-CN" altLang="en-US"/>
            </a:p>
          </p:txBody>
        </p:sp>
        <p:sp>
          <p:nvSpPr>
            <p:cNvPr id="26656" name="Line 67"/>
            <p:cNvSpPr>
              <a:spLocks noChangeShapeType="1"/>
            </p:cNvSpPr>
            <p:nvPr/>
          </p:nvSpPr>
          <p:spPr bwMode="auto">
            <a:xfrm flipH="1" flipV="1">
              <a:off x="857" y="674"/>
              <a:ext cx="0" cy="643"/>
            </a:xfrm>
            <a:prstGeom prst="line">
              <a:avLst/>
            </a:prstGeom>
            <a:noFill/>
            <a:ln w="38100">
              <a:solidFill>
                <a:schemeClr val="tx1"/>
              </a:solidFill>
              <a:round/>
            </a:ln>
          </p:spPr>
          <p:txBody>
            <a:bodyPr wrap="none" anchor="ctr"/>
            <a:lstStyle/>
            <a:p>
              <a:endParaRPr lang="zh-CN" altLang="en-US"/>
            </a:p>
          </p:txBody>
        </p:sp>
        <p:sp>
          <p:nvSpPr>
            <p:cNvPr id="40004" name="Text Box 68"/>
            <p:cNvSpPr txBox="1">
              <a:spLocks noChangeArrowheads="1"/>
            </p:cNvSpPr>
            <p:nvPr/>
          </p:nvSpPr>
          <p:spPr bwMode="auto">
            <a:xfrm>
              <a:off x="242" y="905"/>
              <a:ext cx="502" cy="329"/>
            </a:xfrm>
            <a:prstGeom prst="rect">
              <a:avLst/>
            </a:prstGeom>
            <a:noFill/>
            <a:ln w="9525">
              <a:noFill/>
              <a:miter lim="800000"/>
            </a:ln>
            <a:effectLst/>
          </p:spPr>
          <p:txBody>
            <a:bodyPr wrap="none"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42V</a:t>
              </a:r>
              <a:endParaRPr lang="en-US" altLang="zh-CN" sz="2800">
                <a:effectLst>
                  <a:outerShdw blurRad="38100" dist="38100" dir="2700000" algn="tl">
                    <a:srgbClr val="C0C0C0"/>
                  </a:outerShdw>
                </a:effectLst>
                <a:latin typeface="" pitchFamily="18" charset="0"/>
              </a:endParaRPr>
            </a:p>
          </p:txBody>
        </p:sp>
        <p:sp>
          <p:nvSpPr>
            <p:cNvPr id="40005" name="Text Box 69"/>
            <p:cNvSpPr txBox="1">
              <a:spLocks noChangeArrowheads="1"/>
            </p:cNvSpPr>
            <p:nvPr/>
          </p:nvSpPr>
          <p:spPr bwMode="auto">
            <a:xfrm>
              <a:off x="605" y="634"/>
              <a:ext cx="269" cy="731"/>
            </a:xfrm>
            <a:prstGeom prst="rect">
              <a:avLst/>
            </a:prstGeom>
            <a:noFill/>
            <a:ln w="9525">
              <a:noFill/>
              <a:miter lim="800000"/>
            </a:ln>
            <a:effectLst/>
          </p:spPr>
          <p:txBody>
            <a:bodyPr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a:t>
              </a:r>
              <a:endParaRPr lang="en-US" altLang="zh-CN" sz="2800">
                <a:effectLst>
                  <a:outerShdw blurRad="38100" dist="38100" dir="2700000" algn="tl">
                    <a:srgbClr val="C0C0C0"/>
                  </a:outerShdw>
                </a:effectLst>
                <a:latin typeface="" pitchFamily="18" charset="0"/>
              </a:endParaRPr>
            </a:p>
            <a:p>
              <a:pPr algn="ctr">
                <a:spcBef>
                  <a:spcPct val="50000"/>
                </a:spcBef>
                <a:defRPr/>
              </a:pPr>
              <a:r>
                <a:rPr lang="en-US" altLang="zh-CN" sz="2800">
                  <a:effectLst>
                    <a:outerShdw blurRad="38100" dist="38100" dir="2700000" algn="tl">
                      <a:srgbClr val="C0C0C0"/>
                    </a:outerShdw>
                  </a:effectLst>
                  <a:latin typeface="" pitchFamily="18" charset="0"/>
                </a:rPr>
                <a:t>–</a:t>
              </a:r>
              <a:endParaRPr lang="en-US" altLang="zh-CN" sz="2800">
                <a:effectLst>
                  <a:outerShdw blurRad="38100" dist="38100" dir="2700000" algn="tl">
                    <a:srgbClr val="C0C0C0"/>
                  </a:outerShdw>
                </a:effectLst>
                <a:latin typeface="" pitchFamily="18" charset="0"/>
              </a:endParaRPr>
            </a:p>
          </p:txBody>
        </p:sp>
        <p:sp>
          <p:nvSpPr>
            <p:cNvPr id="40006" name="Rectangle 70"/>
            <p:cNvSpPr>
              <a:spLocks noChangeArrowheads="1"/>
            </p:cNvSpPr>
            <p:nvPr/>
          </p:nvSpPr>
          <p:spPr bwMode="auto">
            <a:xfrm>
              <a:off x="976" y="1350"/>
              <a:ext cx="279" cy="329"/>
            </a:xfrm>
            <a:prstGeom prst="rect">
              <a:avLst/>
            </a:prstGeom>
            <a:noFill/>
            <a:ln w="9525">
              <a:noFill/>
              <a:miter lim="800000"/>
            </a:ln>
            <a:effectLst/>
          </p:spPr>
          <p:txBody>
            <a:bodyPr wrap="none" anchor="ctr">
              <a:spAutoFit/>
            </a:bodyPr>
            <a:lstStyle/>
            <a:p>
              <a:pPr algn="ctr">
                <a:defRPr/>
              </a:pPr>
              <a:r>
                <a:rPr lang="en-US" altLang="zh-CN" sz="2800" i="1">
                  <a:effectLst>
                    <a:outerShdw blurRad="38100" dist="38100" dir="2700000" algn="tl">
                      <a:srgbClr val="C0C0C0"/>
                    </a:outerShdw>
                  </a:effectLst>
                  <a:latin typeface="" pitchFamily="18" charset="0"/>
                </a:rPr>
                <a:t>I</a:t>
              </a:r>
              <a:r>
                <a:rPr lang="en-US" altLang="zh-CN" sz="2800" baseline="-25000">
                  <a:effectLst>
                    <a:outerShdw blurRad="38100" dist="38100" dir="2700000" algn="tl">
                      <a:srgbClr val="C0C0C0"/>
                    </a:outerShdw>
                  </a:effectLst>
                  <a:latin typeface="" pitchFamily="18" charset="0"/>
                </a:rPr>
                <a:t>1</a:t>
              </a:r>
              <a:endParaRPr lang="en-US" altLang="zh-CN" sz="2800">
                <a:effectLst>
                  <a:outerShdw blurRad="38100" dist="38100" dir="2700000" algn="tl">
                    <a:srgbClr val="C0C0C0"/>
                  </a:outerShdw>
                </a:effectLst>
                <a:latin typeface="" pitchFamily="18" charset="0"/>
              </a:endParaRPr>
            </a:p>
          </p:txBody>
        </p:sp>
        <p:sp>
          <p:nvSpPr>
            <p:cNvPr id="40007" name="Text Box 71"/>
            <p:cNvSpPr txBox="1">
              <a:spLocks noChangeArrowheads="1"/>
            </p:cNvSpPr>
            <p:nvPr/>
          </p:nvSpPr>
          <p:spPr bwMode="auto">
            <a:xfrm>
              <a:off x="240" y="1298"/>
              <a:ext cx="585" cy="328"/>
            </a:xfrm>
            <a:prstGeom prst="rect">
              <a:avLst/>
            </a:prstGeom>
            <a:noFill/>
            <a:ln w="9525">
              <a:noFill/>
              <a:miter lim="800000"/>
            </a:ln>
            <a:effectLst/>
          </p:spPr>
          <p:txBody>
            <a:bodyPr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12</a:t>
              </a:r>
              <a:r>
                <a:rPr lang="en-US" altLang="zh-CN" sz="2800">
                  <a:effectLst>
                    <a:outerShdw blurRad="38100" dist="38100" dir="2700000" algn="tl">
                      <a:srgbClr val="C0C0C0"/>
                    </a:outerShdw>
                  </a:effectLst>
                  <a:latin typeface="" pitchFamily="18" charset="0"/>
                  <a:sym typeface="Symbol" panose="05050102010706020507" pitchFamily="18" charset="2"/>
                </a:rPr>
                <a:t></a:t>
              </a:r>
              <a:endParaRPr lang="en-US" altLang="zh-CN" sz="2800">
                <a:effectLst>
                  <a:outerShdw blurRad="38100" dist="38100" dir="2700000" algn="tl">
                    <a:srgbClr val="C0C0C0"/>
                  </a:outerShdw>
                </a:effectLst>
                <a:latin typeface="" pitchFamily="18" charset="0"/>
              </a:endParaRPr>
            </a:p>
          </p:txBody>
        </p:sp>
        <p:sp>
          <p:nvSpPr>
            <p:cNvPr id="26661" name="Line 72"/>
            <p:cNvSpPr>
              <a:spLocks noChangeShapeType="1"/>
            </p:cNvSpPr>
            <p:nvPr/>
          </p:nvSpPr>
          <p:spPr bwMode="auto">
            <a:xfrm>
              <a:off x="848" y="1851"/>
              <a:ext cx="2074" cy="0"/>
            </a:xfrm>
            <a:prstGeom prst="line">
              <a:avLst/>
            </a:prstGeom>
            <a:noFill/>
            <a:ln w="38100">
              <a:solidFill>
                <a:schemeClr val="tx1"/>
              </a:solidFill>
              <a:round/>
            </a:ln>
          </p:spPr>
          <p:txBody>
            <a:bodyPr wrap="none" anchor="ctr"/>
            <a:lstStyle/>
            <a:p>
              <a:endParaRPr lang="zh-CN" altLang="en-US"/>
            </a:p>
          </p:txBody>
        </p:sp>
        <p:sp>
          <p:nvSpPr>
            <p:cNvPr id="26662" name="Line 73"/>
            <p:cNvSpPr>
              <a:spLocks noChangeShapeType="1"/>
            </p:cNvSpPr>
            <p:nvPr/>
          </p:nvSpPr>
          <p:spPr bwMode="auto">
            <a:xfrm>
              <a:off x="857" y="674"/>
              <a:ext cx="2051" cy="0"/>
            </a:xfrm>
            <a:prstGeom prst="line">
              <a:avLst/>
            </a:prstGeom>
            <a:noFill/>
            <a:ln w="38100">
              <a:solidFill>
                <a:schemeClr val="tx1"/>
              </a:solidFill>
              <a:round/>
            </a:ln>
          </p:spPr>
          <p:txBody>
            <a:bodyPr wrap="none" anchor="ctr"/>
            <a:lstStyle/>
            <a:p>
              <a:endParaRPr lang="zh-CN" altLang="en-US"/>
            </a:p>
          </p:txBody>
        </p:sp>
        <p:sp>
          <p:nvSpPr>
            <p:cNvPr id="40010" name="Text Box 74"/>
            <p:cNvSpPr txBox="1">
              <a:spLocks noChangeArrowheads="1"/>
            </p:cNvSpPr>
            <p:nvPr/>
          </p:nvSpPr>
          <p:spPr bwMode="auto">
            <a:xfrm>
              <a:off x="967" y="1058"/>
              <a:ext cx="583" cy="328"/>
            </a:xfrm>
            <a:prstGeom prst="rect">
              <a:avLst/>
            </a:prstGeom>
            <a:noFill/>
            <a:ln w="9525">
              <a:noFill/>
              <a:miter lim="800000"/>
            </a:ln>
            <a:effectLst/>
          </p:spPr>
          <p:txBody>
            <a:bodyPr anchor="ctr">
              <a:spAutoFit/>
            </a:bodyPr>
            <a:lstStyle/>
            <a:p>
              <a:pPr algn="ctr">
                <a:spcBef>
                  <a:spcPct val="50000"/>
                </a:spcBef>
                <a:defRPr/>
              </a:pPr>
              <a:endParaRPr lang="zh-CN" altLang="zh-CN" sz="2800">
                <a:effectLst>
                  <a:outerShdw blurRad="38100" dist="38100" dir="2700000" algn="tl">
                    <a:srgbClr val="C0C0C0"/>
                  </a:outerShdw>
                </a:effectLst>
                <a:latin typeface="" pitchFamily="18" charset="0"/>
              </a:endParaRPr>
            </a:p>
          </p:txBody>
        </p:sp>
        <p:sp>
          <p:nvSpPr>
            <p:cNvPr id="40011" name="Text Box 75"/>
            <p:cNvSpPr txBox="1">
              <a:spLocks noChangeArrowheads="1"/>
            </p:cNvSpPr>
            <p:nvPr/>
          </p:nvSpPr>
          <p:spPr bwMode="auto">
            <a:xfrm>
              <a:off x="1645" y="1145"/>
              <a:ext cx="584" cy="329"/>
            </a:xfrm>
            <a:prstGeom prst="rect">
              <a:avLst/>
            </a:prstGeom>
            <a:noFill/>
            <a:ln w="9525">
              <a:noFill/>
              <a:miter lim="800000"/>
            </a:ln>
            <a:effectLst/>
          </p:spPr>
          <p:txBody>
            <a:bodyPr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7</a:t>
              </a:r>
              <a:r>
                <a:rPr lang="en-US" altLang="zh-CN" sz="2800">
                  <a:effectLst>
                    <a:outerShdw blurRad="38100" dist="38100" dir="2700000" algn="tl">
                      <a:srgbClr val="C0C0C0"/>
                    </a:outerShdw>
                  </a:effectLst>
                  <a:latin typeface="" pitchFamily="18" charset="0"/>
                  <a:sym typeface="Symbol" panose="05050102010706020507" pitchFamily="18" charset="2"/>
                </a:rPr>
                <a:t>A</a:t>
              </a:r>
              <a:endParaRPr lang="en-US" altLang="zh-CN" sz="2800">
                <a:effectLst>
                  <a:outerShdw blurRad="38100" dist="38100" dir="2700000" algn="tl">
                    <a:srgbClr val="C0C0C0"/>
                  </a:outerShdw>
                </a:effectLst>
                <a:latin typeface="" pitchFamily="18" charset="0"/>
              </a:endParaRPr>
            </a:p>
          </p:txBody>
        </p:sp>
        <p:sp>
          <p:nvSpPr>
            <p:cNvPr id="40012" name="Text Box 76"/>
            <p:cNvSpPr txBox="1">
              <a:spLocks noChangeArrowheads="1"/>
            </p:cNvSpPr>
            <p:nvPr/>
          </p:nvSpPr>
          <p:spPr bwMode="auto">
            <a:xfrm>
              <a:off x="2371" y="1098"/>
              <a:ext cx="584" cy="327"/>
            </a:xfrm>
            <a:prstGeom prst="rect">
              <a:avLst/>
            </a:prstGeom>
            <a:noFill/>
            <a:ln w="9525">
              <a:noFill/>
              <a:miter lim="800000"/>
            </a:ln>
            <a:effectLst/>
          </p:spPr>
          <p:txBody>
            <a:bodyPr anchor="ctr">
              <a:spAutoFit/>
            </a:bodyPr>
            <a:lstStyle/>
            <a:p>
              <a:pPr algn="ctr">
                <a:spcBef>
                  <a:spcPct val="50000"/>
                </a:spcBef>
                <a:defRPr/>
              </a:pPr>
              <a:r>
                <a:rPr lang="en-US" altLang="zh-CN" sz="2800">
                  <a:effectLst>
                    <a:outerShdw blurRad="38100" dist="38100" dir="2700000" algn="tl">
                      <a:srgbClr val="C0C0C0"/>
                    </a:outerShdw>
                  </a:effectLst>
                  <a:latin typeface="" pitchFamily="18" charset="0"/>
                </a:rPr>
                <a:t>3</a:t>
              </a:r>
              <a:r>
                <a:rPr lang="en-US" altLang="zh-CN" sz="2800">
                  <a:effectLst>
                    <a:outerShdw blurRad="38100" dist="38100" dir="2700000" algn="tl">
                      <a:srgbClr val="C0C0C0"/>
                    </a:outerShdw>
                  </a:effectLst>
                  <a:latin typeface="" pitchFamily="18" charset="0"/>
                  <a:sym typeface="Symbol" panose="05050102010706020507" pitchFamily="18" charset="2"/>
                </a:rPr>
                <a:t></a:t>
              </a:r>
              <a:endParaRPr lang="en-US" altLang="zh-CN" sz="2800">
                <a:effectLst>
                  <a:outerShdw blurRad="38100" dist="38100" dir="2700000" algn="tl">
                    <a:srgbClr val="C0C0C0"/>
                  </a:outerShdw>
                </a:effectLst>
                <a:latin typeface="" pitchFamily="18" charset="0"/>
              </a:endParaRPr>
            </a:p>
          </p:txBody>
        </p:sp>
        <p:sp>
          <p:nvSpPr>
            <p:cNvPr id="26666" name="Line 78"/>
            <p:cNvSpPr>
              <a:spLocks noChangeShapeType="1"/>
            </p:cNvSpPr>
            <p:nvPr/>
          </p:nvSpPr>
          <p:spPr bwMode="auto">
            <a:xfrm flipH="1">
              <a:off x="2999" y="715"/>
              <a:ext cx="0" cy="370"/>
            </a:xfrm>
            <a:prstGeom prst="line">
              <a:avLst/>
            </a:prstGeom>
            <a:noFill/>
            <a:ln w="38100">
              <a:solidFill>
                <a:srgbClr val="FF0000"/>
              </a:solidFill>
              <a:round/>
              <a:tailEnd type="stealth" w="med" len="lg"/>
            </a:ln>
          </p:spPr>
          <p:txBody>
            <a:bodyPr wrap="none" anchor="ctr"/>
            <a:lstStyle/>
            <a:p>
              <a:endParaRPr lang="zh-CN" altLang="en-US"/>
            </a:p>
          </p:txBody>
        </p:sp>
        <p:sp>
          <p:nvSpPr>
            <p:cNvPr id="26667" name="Line 79"/>
            <p:cNvSpPr>
              <a:spLocks noChangeShapeType="1"/>
            </p:cNvSpPr>
            <p:nvPr/>
          </p:nvSpPr>
          <p:spPr bwMode="auto">
            <a:xfrm flipH="1" flipV="1">
              <a:off x="989" y="1255"/>
              <a:ext cx="0" cy="372"/>
            </a:xfrm>
            <a:prstGeom prst="line">
              <a:avLst/>
            </a:prstGeom>
            <a:noFill/>
            <a:ln w="38100">
              <a:solidFill>
                <a:srgbClr val="FF0000"/>
              </a:solidFill>
              <a:round/>
              <a:tailEnd type="stealth" w="med" len="lg"/>
            </a:ln>
          </p:spPr>
          <p:txBody>
            <a:bodyPr wrap="none" anchor="ctr"/>
            <a:lstStyle/>
            <a:p>
              <a:endParaRPr lang="zh-CN" altLang="en-US"/>
            </a:p>
          </p:txBody>
        </p:sp>
        <p:sp>
          <p:nvSpPr>
            <p:cNvPr id="26668" name="Line 80"/>
            <p:cNvSpPr>
              <a:spLocks noChangeShapeType="1"/>
            </p:cNvSpPr>
            <p:nvPr/>
          </p:nvSpPr>
          <p:spPr bwMode="auto">
            <a:xfrm flipH="1" flipV="1">
              <a:off x="2116" y="1078"/>
              <a:ext cx="0" cy="371"/>
            </a:xfrm>
            <a:prstGeom prst="line">
              <a:avLst/>
            </a:prstGeom>
            <a:noFill/>
            <a:ln w="38100">
              <a:solidFill>
                <a:srgbClr val="FF0000"/>
              </a:solidFill>
              <a:round/>
              <a:tailEnd type="stealth" w="med" len="lg"/>
            </a:ln>
          </p:spPr>
          <p:txBody>
            <a:bodyPr wrap="none" anchor="ctr"/>
            <a:lstStyle/>
            <a:p>
              <a:endParaRPr lang="zh-CN" altLang="en-US"/>
            </a:p>
          </p:txBody>
        </p:sp>
        <p:sp>
          <p:nvSpPr>
            <p:cNvPr id="26669" name="Line 81"/>
            <p:cNvSpPr>
              <a:spLocks noChangeShapeType="1"/>
            </p:cNvSpPr>
            <p:nvPr/>
          </p:nvSpPr>
          <p:spPr bwMode="auto">
            <a:xfrm flipH="1" flipV="1">
              <a:off x="1653" y="1032"/>
              <a:ext cx="0" cy="370"/>
            </a:xfrm>
            <a:prstGeom prst="line">
              <a:avLst/>
            </a:prstGeom>
            <a:noFill/>
            <a:ln w="38100">
              <a:solidFill>
                <a:srgbClr val="FF0000"/>
              </a:solidFill>
              <a:round/>
              <a:tailEnd type="stealth" w="med" len="lg"/>
            </a:ln>
          </p:spPr>
          <p:txBody>
            <a:bodyPr wrap="none" anchor="ctr"/>
            <a:lstStyle/>
            <a:p>
              <a:endParaRPr lang="zh-CN" altLang="en-US"/>
            </a:p>
          </p:txBody>
        </p:sp>
        <p:sp>
          <p:nvSpPr>
            <p:cNvPr id="40053" name="Rectangle 117"/>
            <p:cNvSpPr>
              <a:spLocks noChangeArrowheads="1"/>
            </p:cNvSpPr>
            <p:nvPr/>
          </p:nvSpPr>
          <p:spPr bwMode="auto">
            <a:xfrm>
              <a:off x="1976" y="1368"/>
              <a:ext cx="262" cy="327"/>
            </a:xfrm>
            <a:prstGeom prst="rect">
              <a:avLst/>
            </a:prstGeom>
            <a:noFill/>
            <a:ln w="9525">
              <a:noFill/>
              <a:miter lim="800000"/>
            </a:ln>
            <a:effectLst/>
          </p:spPr>
          <p:txBody>
            <a:bodyPr wrap="none">
              <a:spAutoFit/>
            </a:bodyPr>
            <a:lstStyle/>
            <a:p>
              <a:pPr>
                <a:defRPr/>
              </a:pPr>
              <a:r>
                <a:rPr lang="en-US" altLang="zh-CN" sz="2800" i="1">
                  <a:effectLst>
                    <a:outerShdw blurRad="38100" dist="38100" dir="2700000" algn="tl">
                      <a:srgbClr val="C0C0C0"/>
                    </a:outerShdw>
                  </a:effectLst>
                  <a:latin typeface="" pitchFamily="18" charset="0"/>
                </a:rPr>
                <a:t>I</a:t>
              </a:r>
              <a:r>
                <a:rPr lang="en-US" altLang="zh-CN" sz="2800" baseline="-25000">
                  <a:effectLst>
                    <a:outerShdw blurRad="38100" dist="38100" dir="2700000" algn="tl">
                      <a:srgbClr val="C0C0C0"/>
                    </a:outerShdw>
                  </a:effectLst>
                  <a:latin typeface="" pitchFamily="18" charset="0"/>
                </a:rPr>
                <a:t>s</a:t>
              </a:r>
              <a:endParaRPr lang="en-US" altLang="zh-CN" sz="2800" baseline="-25000">
                <a:effectLst>
                  <a:outerShdw blurRad="38100" dist="38100" dir="2700000" algn="tl">
                    <a:srgbClr val="C0C0C0"/>
                  </a:outerShdw>
                </a:effectLst>
                <a:latin typeface="" pitchFamily="18" charset="0"/>
              </a:endParaRPr>
            </a:p>
          </p:txBody>
        </p:sp>
        <p:sp>
          <p:nvSpPr>
            <p:cNvPr id="40055" name="Rectangle 119"/>
            <p:cNvSpPr>
              <a:spLocks noChangeArrowheads="1"/>
            </p:cNvSpPr>
            <p:nvPr/>
          </p:nvSpPr>
          <p:spPr bwMode="auto">
            <a:xfrm>
              <a:off x="976" y="856"/>
              <a:ext cx="265" cy="327"/>
            </a:xfrm>
            <a:prstGeom prst="rect">
              <a:avLst/>
            </a:prstGeom>
            <a:noFill/>
            <a:ln w="9525">
              <a:noFill/>
              <a:miter lim="800000"/>
            </a:ln>
            <a:effectLst/>
          </p:spPr>
          <p:txBody>
            <a:bodyPr wrap="none">
              <a:spAutoFit/>
            </a:bodyPr>
            <a:lstStyle/>
            <a:p>
              <a:pPr>
                <a:defRPr/>
              </a:pPr>
              <a:r>
                <a:rPr lang="en-US" altLang="zh-CN" sz="2800" i="1">
                  <a:effectLst>
                    <a:outerShdw blurRad="38100" dist="38100" dir="2700000" algn="tl">
                      <a:srgbClr val="C0C0C0"/>
                    </a:outerShdw>
                  </a:effectLst>
                  <a:latin typeface="" pitchFamily="18" charset="0"/>
                </a:rPr>
                <a:t>E</a:t>
              </a:r>
              <a:endParaRPr lang="en-US" altLang="zh-CN" sz="2800" i="1">
                <a:effectLst>
                  <a:outerShdw blurRad="38100" dist="38100" dir="2700000" algn="tl">
                    <a:srgbClr val="C0C0C0"/>
                  </a:outerShdw>
                </a:effectLst>
                <a:latin typeface="" pitchFamily="18" charset="0"/>
              </a:endParaRPr>
            </a:p>
          </p:txBody>
        </p:sp>
        <p:sp>
          <p:nvSpPr>
            <p:cNvPr id="40056" name="Rectangle 120"/>
            <p:cNvSpPr>
              <a:spLocks noChangeArrowheads="1"/>
            </p:cNvSpPr>
            <p:nvPr/>
          </p:nvSpPr>
          <p:spPr bwMode="auto">
            <a:xfrm>
              <a:off x="1080" y="1072"/>
              <a:ext cx="400" cy="327"/>
            </a:xfrm>
            <a:prstGeom prst="rect">
              <a:avLst/>
            </a:prstGeom>
            <a:noFill/>
            <a:ln w="9525">
              <a:noFill/>
              <a:miter lim="800000"/>
            </a:ln>
            <a:effectLst/>
          </p:spPr>
          <p:txBody>
            <a:bodyPr wrap="none">
              <a:spAutoFit/>
            </a:bodyPr>
            <a:lstStyle/>
            <a:p>
              <a:pPr>
                <a:defRPr/>
              </a:pPr>
              <a:r>
                <a:rPr lang="en-US" altLang="zh-CN" sz="2800">
                  <a:effectLst>
                    <a:outerShdw blurRad="38100" dist="38100" dir="2700000" algn="tl">
                      <a:srgbClr val="C0C0C0"/>
                    </a:outerShdw>
                  </a:effectLst>
                  <a:latin typeface="" pitchFamily="18" charset="0"/>
                </a:rPr>
                <a:t>6</a:t>
              </a:r>
              <a:r>
                <a:rPr lang="en-US" altLang="zh-CN" sz="2800">
                  <a:effectLst>
                    <a:outerShdw blurRad="38100" dist="38100" dir="2700000" algn="tl">
                      <a:srgbClr val="C0C0C0"/>
                    </a:outerShdw>
                  </a:effectLst>
                  <a:latin typeface="" pitchFamily="18" charset="0"/>
                  <a:sym typeface="Symbol" panose="05050102010706020507" pitchFamily="18" charset="2"/>
                </a:rPr>
                <a:t></a:t>
              </a:r>
              <a:endParaRPr lang="en-US" altLang="zh-CN" sz="2800">
                <a:effectLst>
                  <a:outerShdw blurRad="38100" dist="38100" dir="2700000" algn="tl">
                    <a:srgbClr val="C0C0C0"/>
                  </a:outerShdw>
                </a:effectLst>
                <a:latin typeface="" pitchFamily="18" charset="0"/>
                <a:sym typeface="Symbol" panose="05050102010706020507" pitchFamily="18" charset="2"/>
              </a:endParaRPr>
            </a:p>
          </p:txBody>
        </p:sp>
      </p:grpSp>
      <p:sp>
        <p:nvSpPr>
          <p:cNvPr id="40059" name="Rectangle 123"/>
          <p:cNvSpPr>
            <a:spLocks noChangeArrowheads="1"/>
          </p:cNvSpPr>
          <p:nvPr/>
        </p:nvSpPr>
        <p:spPr bwMode="auto">
          <a:xfrm>
            <a:off x="5241925" y="3987800"/>
            <a:ext cx="3749675" cy="885825"/>
          </a:xfrm>
          <a:prstGeom prst="rect">
            <a:avLst/>
          </a:prstGeom>
          <a:noFill/>
          <a:ln w="9525">
            <a:noFill/>
            <a:miter lim="800000"/>
          </a:ln>
          <a:effectLst/>
        </p:spPr>
        <p:txBody>
          <a:bodyPr wrap="none">
            <a:spAutoFit/>
          </a:bodyPr>
          <a:lstStyle/>
          <a:p>
            <a:pPr>
              <a:defRPr/>
            </a:pPr>
            <a:r>
              <a:rPr lang="en-US" altLang="zh-CN" sz="2600" i="1">
                <a:solidFill>
                  <a:srgbClr val="CC0000"/>
                </a:solidFill>
                <a:effectLst>
                  <a:outerShdw blurRad="38100" dist="38100" dir="2700000" algn="tl">
                    <a:srgbClr val="C0C0C0"/>
                  </a:outerShdw>
                </a:effectLst>
              </a:rPr>
              <a:t>    I</a:t>
            </a:r>
            <a:r>
              <a:rPr lang="en-US" altLang="zh-CN" sz="2600" baseline="-25000">
                <a:solidFill>
                  <a:srgbClr val="CC0000"/>
                </a:solidFill>
                <a:effectLst>
                  <a:outerShdw blurRad="38100" dist="38100" dir="2700000" algn="tl">
                    <a:srgbClr val="C0C0C0"/>
                  </a:outerShdw>
                </a:effectLst>
              </a:rPr>
              <a:t>S</a:t>
            </a:r>
            <a:r>
              <a:rPr lang="zh-CN" altLang="en-US" sz="2600">
                <a:solidFill>
                  <a:srgbClr val="CC0000"/>
                </a:solidFill>
                <a:effectLst>
                  <a:outerShdw blurRad="38100" dist="38100" dir="2700000" algn="tl">
                    <a:srgbClr val="C0C0C0"/>
                  </a:outerShdw>
                </a:effectLst>
              </a:rPr>
              <a:t>与</a:t>
            </a:r>
            <a:r>
              <a:rPr lang="en-US" altLang="zh-CN" sz="2600" i="1">
                <a:solidFill>
                  <a:srgbClr val="CC0000"/>
                </a:solidFill>
                <a:effectLst>
                  <a:outerShdw blurRad="38100" dist="38100" dir="2700000" algn="tl">
                    <a:srgbClr val="C0C0C0"/>
                  </a:outerShdw>
                </a:effectLst>
              </a:rPr>
              <a:t>U</a:t>
            </a:r>
            <a:r>
              <a:rPr lang="en-US" altLang="zh-CN" sz="2600" baseline="-25000">
                <a:solidFill>
                  <a:srgbClr val="CC0000"/>
                </a:solidFill>
                <a:effectLst>
                  <a:outerShdw blurRad="38100" dist="38100" dir="2700000" algn="tl">
                    <a:srgbClr val="C0C0C0"/>
                  </a:outerShdw>
                </a:effectLst>
              </a:rPr>
              <a:t>ab</a:t>
            </a:r>
            <a:r>
              <a:rPr lang="zh-CN" altLang="en-US" sz="2600">
                <a:solidFill>
                  <a:srgbClr val="CC0000"/>
                </a:solidFill>
                <a:effectLst>
                  <a:outerShdw blurRad="38100" dist="38100" dir="2700000" algn="tl">
                    <a:srgbClr val="C0C0C0"/>
                  </a:outerShdw>
                </a:effectLst>
              </a:rPr>
              <a:t>的参考方向相</a:t>
            </a:r>
            <a:endParaRPr lang="zh-CN" altLang="en-US" sz="2600">
              <a:solidFill>
                <a:srgbClr val="CC0000"/>
              </a:solidFill>
              <a:effectLst>
                <a:outerShdw blurRad="38100" dist="38100" dir="2700000" algn="tl">
                  <a:srgbClr val="C0C0C0"/>
                </a:outerShdw>
              </a:effectLst>
            </a:endParaRPr>
          </a:p>
          <a:p>
            <a:pPr>
              <a:defRPr/>
            </a:pPr>
            <a:r>
              <a:rPr lang="zh-CN" altLang="en-US" sz="2600">
                <a:solidFill>
                  <a:srgbClr val="CC0000"/>
                </a:solidFill>
                <a:effectLst>
                  <a:outerShdw blurRad="38100" dist="38100" dir="2700000" algn="tl">
                    <a:srgbClr val="C0C0C0"/>
                  </a:outerShdw>
                </a:effectLst>
              </a:rPr>
              <a:t>反取正号</a:t>
            </a:r>
            <a:r>
              <a:rPr lang="en-US" altLang="zh-CN" sz="2600">
                <a:solidFill>
                  <a:srgbClr val="CC0000"/>
                </a:solidFill>
                <a:effectLst>
                  <a:outerShdw blurRad="38100" dist="38100" dir="2700000" algn="tl">
                    <a:srgbClr val="C0C0C0"/>
                  </a:outerShdw>
                </a:effectLst>
              </a:rPr>
              <a:t>, </a:t>
            </a:r>
            <a:r>
              <a:rPr lang="zh-CN" altLang="en-US" sz="2600">
                <a:solidFill>
                  <a:srgbClr val="CC0000"/>
                </a:solidFill>
                <a:effectLst>
                  <a:outerShdw blurRad="38100" dist="38100" dir="2700000" algn="tl">
                    <a:srgbClr val="C0C0C0"/>
                  </a:outerShdw>
                </a:effectLst>
              </a:rPr>
              <a:t>反之取负号。 </a:t>
            </a:r>
            <a:endParaRPr lang="zh-CN" altLang="en-US" sz="2600">
              <a:solidFill>
                <a:srgbClr val="CC0000"/>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9978"/>
                                        </p:tgtEl>
                                        <p:attrNameLst>
                                          <p:attrName>style.visibility</p:attrName>
                                        </p:attrNameLst>
                                      </p:cBhvr>
                                      <p:to>
                                        <p:strVal val="visible"/>
                                      </p:to>
                                    </p:set>
                                    <p:animEffect transition="in" filter="box(out)">
                                      <p:cBhvr>
                                        <p:cTn id="7" dur="500"/>
                                        <p:tgtEl>
                                          <p:spTgt spid="399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052"/>
                                        </p:tgtEl>
                                        <p:attrNameLst>
                                          <p:attrName>style.visibility</p:attrName>
                                        </p:attrNameLst>
                                      </p:cBhvr>
                                      <p:to>
                                        <p:strVal val="visible"/>
                                      </p:to>
                                    </p:set>
                                    <p:animEffect transition="in" filter="wipe(left)">
                                      <p:cBhvr>
                                        <p:cTn id="12" dur="500"/>
                                        <p:tgtEl>
                                          <p:spTgt spid="400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79"/>
                                        </p:tgtEl>
                                        <p:attrNameLst>
                                          <p:attrName>style.visibility</p:attrName>
                                        </p:attrNameLst>
                                      </p:cBhvr>
                                      <p:to>
                                        <p:strVal val="visible"/>
                                      </p:to>
                                    </p:set>
                                    <p:animEffect transition="in" filter="wipe(left)">
                                      <p:cBhvr>
                                        <p:cTn id="17" dur="500"/>
                                        <p:tgtEl>
                                          <p:spTgt spid="399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059"/>
                                        </p:tgtEl>
                                        <p:attrNameLst>
                                          <p:attrName>style.visibility</p:attrName>
                                        </p:attrNameLst>
                                      </p:cBhvr>
                                      <p:to>
                                        <p:strVal val="visible"/>
                                      </p:to>
                                    </p:set>
                                    <p:animEffect transition="in" filter="wipe(left)">
                                      <p:cBhvr>
                                        <p:cTn id="22" dur="500"/>
                                        <p:tgtEl>
                                          <p:spTgt spid="400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80"/>
                                        </p:tgtEl>
                                        <p:attrNameLst>
                                          <p:attrName>style.visibility</p:attrName>
                                        </p:attrNameLst>
                                      </p:cBhvr>
                                      <p:to>
                                        <p:strVal val="visible"/>
                                      </p:to>
                                    </p:set>
                                    <p:animEffect transition="in" filter="wipe(left)">
                                      <p:cBhvr>
                                        <p:cTn id="27" dur="500"/>
                                        <p:tgtEl>
                                          <p:spTgt spid="3998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84"/>
                                        </p:tgtEl>
                                        <p:attrNameLst>
                                          <p:attrName>style.visibility</p:attrName>
                                        </p:attrNameLst>
                                      </p:cBhvr>
                                      <p:to>
                                        <p:strVal val="visible"/>
                                      </p:to>
                                    </p:set>
                                    <p:animEffect transition="in" filter="wipe(left)">
                                      <p:cBhvr>
                                        <p:cTn id="32" dur="500"/>
                                        <p:tgtEl>
                                          <p:spTgt spid="399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981"/>
                                        </p:tgtEl>
                                        <p:attrNameLst>
                                          <p:attrName>style.visibility</p:attrName>
                                        </p:attrNameLst>
                                      </p:cBhvr>
                                      <p:to>
                                        <p:strVal val="visible"/>
                                      </p:to>
                                    </p:set>
                                    <p:animEffect transition="in" filter="wipe(left)">
                                      <p:cBhvr>
                                        <p:cTn id="37" dur="500"/>
                                        <p:tgtEl>
                                          <p:spTgt spid="3998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982"/>
                                        </p:tgtEl>
                                        <p:attrNameLst>
                                          <p:attrName>style.visibility</p:attrName>
                                        </p:attrNameLst>
                                      </p:cBhvr>
                                      <p:to>
                                        <p:strVal val="visible"/>
                                      </p:to>
                                    </p:set>
                                    <p:animEffect transition="in" filter="wipe(left)">
                                      <p:cBhvr>
                                        <p:cTn id="42" dur="500"/>
                                        <p:tgtEl>
                                          <p:spTgt spid="399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9983"/>
                                        </p:tgtEl>
                                        <p:attrNameLst>
                                          <p:attrName>style.visibility</p:attrName>
                                        </p:attrNameLst>
                                      </p:cBhvr>
                                      <p:to>
                                        <p:strVal val="visible"/>
                                      </p:to>
                                    </p:set>
                                    <p:animEffect transition="in" filter="wipe(left)">
                                      <p:cBhvr>
                                        <p:cTn id="47" dur="500"/>
                                        <p:tgtEl>
                                          <p:spTgt spid="3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78" grpId="0" autoUpdateAnimBg="0"/>
      <p:bldP spid="39984" grpId="0" autoUpdateAnimBg="0"/>
      <p:bldP spid="40052" grpId="0" autoUpdateAnimBg="0"/>
      <p:bldP spid="40059"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ctrTitle"/>
          </p:nvPr>
        </p:nvSpPr>
        <p:spPr>
          <a:xfrm>
            <a:off x="838200" y="533400"/>
            <a:ext cx="6324600" cy="457200"/>
          </a:xfrm>
          <a:ln>
            <a:miter lim="800000"/>
          </a:ln>
        </p:spPr>
        <p:txBody>
          <a:bodyPr rtlCol="0">
            <a:normAutofit fontScale="90000"/>
          </a:bodyPr>
          <a:lstStyle/>
          <a:p>
            <a:pPr eaLnBrk="1" fontAlgn="auto" hangingPunct="1">
              <a:spcAft>
                <a:spcPts val="0"/>
              </a:spcAft>
              <a:defRPr/>
            </a:pPr>
            <a:r>
              <a:rPr lang="en-US" altLang="zh-CN" sz="3200" b="1">
                <a:solidFill>
                  <a:srgbClr val="CC0000"/>
                </a:solidFill>
                <a:effectLst>
                  <a:outerShdw blurRad="38100" dist="38100" dir="2700000" algn="tl">
                    <a:srgbClr val="C0C0C0"/>
                  </a:outerShdw>
                </a:effectLst>
              </a:rPr>
              <a:t>20. 6. 1  </a:t>
            </a:r>
            <a:r>
              <a:rPr lang="zh-CN" altLang="en-US" sz="3200" b="1">
                <a:solidFill>
                  <a:srgbClr val="CC0000"/>
                </a:solidFill>
                <a:effectLst>
                  <a:outerShdw blurRad="38100" dist="38100" dir="2700000" algn="tl">
                    <a:srgbClr val="C0C0C0"/>
                  </a:outerShdw>
                </a:effectLst>
              </a:rPr>
              <a:t>组合逻辑电路的分析</a:t>
            </a:r>
            <a:endParaRPr lang="zh-CN" altLang="en-US" sz="3200" b="1">
              <a:solidFill>
                <a:srgbClr val="CC0000"/>
              </a:solidFill>
              <a:effectLst>
                <a:outerShdw blurRad="38100" dist="38100" dir="2700000" algn="tl">
                  <a:srgbClr val="C0C0C0"/>
                </a:outerShdw>
              </a:effectLst>
            </a:endParaRPr>
          </a:p>
        </p:txBody>
      </p:sp>
      <p:sp>
        <p:nvSpPr>
          <p:cNvPr id="174083" name="Rectangle 3"/>
          <p:cNvSpPr>
            <a:spLocks noChangeArrowheads="1"/>
          </p:cNvSpPr>
          <p:nvPr/>
        </p:nvSpPr>
        <p:spPr bwMode="auto">
          <a:xfrm>
            <a:off x="762000" y="3248025"/>
            <a:ext cx="6135688" cy="519113"/>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 (1) </a:t>
            </a:r>
            <a:r>
              <a:rPr lang="zh-CN" altLang="en-US" sz="2800" b="1">
                <a:effectLst>
                  <a:outerShdw blurRad="38100" dist="38100" dir="2700000" algn="tl">
                    <a:srgbClr val="C0C0C0"/>
                  </a:outerShdw>
                </a:effectLst>
                <a:latin typeface="" pitchFamily="18" charset="0"/>
                <a:ea typeface="+mn-ea"/>
              </a:rPr>
              <a:t>由逻辑图写出输出端的逻辑表达式</a:t>
            </a:r>
            <a:endParaRPr lang="zh-CN" altLang="en-US" sz="2800" b="1">
              <a:effectLst>
                <a:outerShdw blurRad="38100" dist="38100" dir="2700000" algn="tl">
                  <a:srgbClr val="C0C0C0"/>
                </a:outerShdw>
              </a:effectLst>
              <a:latin typeface="" pitchFamily="18" charset="0"/>
              <a:ea typeface="+mn-ea"/>
            </a:endParaRPr>
          </a:p>
        </p:txBody>
      </p:sp>
      <p:sp>
        <p:nvSpPr>
          <p:cNvPr id="174084" name="Rectangle 4"/>
          <p:cNvSpPr>
            <a:spLocks noChangeArrowheads="1"/>
          </p:cNvSpPr>
          <p:nvPr/>
        </p:nvSpPr>
        <p:spPr bwMode="auto">
          <a:xfrm>
            <a:off x="838200" y="3883025"/>
            <a:ext cx="4618038" cy="519113"/>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(2) </a:t>
            </a:r>
            <a:r>
              <a:rPr lang="zh-CN" altLang="en-US" sz="2800" b="1">
                <a:effectLst>
                  <a:outerShdw blurRad="38100" dist="38100" dir="2700000" algn="tl">
                    <a:srgbClr val="C0C0C0"/>
                  </a:outerShdw>
                </a:effectLst>
                <a:latin typeface="" pitchFamily="18" charset="0"/>
                <a:ea typeface="+mn-ea"/>
              </a:rPr>
              <a:t>运用逻辑代数化简或变换</a:t>
            </a:r>
            <a:endParaRPr lang="zh-CN" altLang="en-US" sz="2800" b="1">
              <a:effectLst>
                <a:outerShdw blurRad="38100" dist="38100" dir="2700000" algn="tl">
                  <a:srgbClr val="C0C0C0"/>
                </a:outerShdw>
              </a:effectLst>
              <a:latin typeface="" pitchFamily="18" charset="0"/>
              <a:ea typeface="+mn-ea"/>
            </a:endParaRPr>
          </a:p>
        </p:txBody>
      </p:sp>
      <p:sp>
        <p:nvSpPr>
          <p:cNvPr id="174085" name="Rectangle 5"/>
          <p:cNvSpPr>
            <a:spLocks noChangeArrowheads="1"/>
          </p:cNvSpPr>
          <p:nvPr/>
        </p:nvSpPr>
        <p:spPr bwMode="auto">
          <a:xfrm>
            <a:off x="838200" y="4492625"/>
            <a:ext cx="2832100" cy="519113"/>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(3) </a:t>
            </a:r>
            <a:r>
              <a:rPr lang="zh-CN" altLang="en-US" sz="2800" b="1">
                <a:effectLst>
                  <a:outerShdw blurRad="38100" dist="38100" dir="2700000" algn="tl">
                    <a:srgbClr val="C0C0C0"/>
                  </a:outerShdw>
                </a:effectLst>
                <a:latin typeface="" pitchFamily="18" charset="0"/>
                <a:ea typeface="+mn-ea"/>
              </a:rPr>
              <a:t>列逻辑状态表</a:t>
            </a:r>
            <a:endParaRPr lang="zh-CN" altLang="en-US" sz="2800" b="1">
              <a:effectLst>
                <a:outerShdw blurRad="38100" dist="38100" dir="2700000" algn="tl">
                  <a:srgbClr val="C0C0C0"/>
                </a:outerShdw>
              </a:effectLst>
              <a:latin typeface="" pitchFamily="18" charset="0"/>
              <a:ea typeface="+mn-ea"/>
            </a:endParaRPr>
          </a:p>
        </p:txBody>
      </p:sp>
      <p:sp>
        <p:nvSpPr>
          <p:cNvPr id="174086" name="Rectangle 6"/>
          <p:cNvSpPr>
            <a:spLocks noChangeArrowheads="1"/>
          </p:cNvSpPr>
          <p:nvPr/>
        </p:nvSpPr>
        <p:spPr bwMode="auto">
          <a:xfrm>
            <a:off x="838200" y="5106988"/>
            <a:ext cx="2832100" cy="519112"/>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(4) </a:t>
            </a:r>
            <a:r>
              <a:rPr lang="zh-CN" altLang="en-US" sz="2800" b="1">
                <a:effectLst>
                  <a:outerShdw blurRad="38100" dist="38100" dir="2700000" algn="tl">
                    <a:srgbClr val="C0C0C0"/>
                  </a:outerShdw>
                </a:effectLst>
                <a:latin typeface="" pitchFamily="18" charset="0"/>
                <a:ea typeface="+mn-ea"/>
              </a:rPr>
              <a:t>分析逻辑功能</a:t>
            </a:r>
            <a:endParaRPr lang="zh-CN" altLang="en-US" sz="2800" b="1">
              <a:effectLst>
                <a:outerShdw blurRad="38100" dist="38100" dir="2700000" algn="tl">
                  <a:srgbClr val="C0C0C0"/>
                </a:outerShdw>
              </a:effectLst>
              <a:latin typeface="" pitchFamily="18" charset="0"/>
              <a:ea typeface="+mn-ea"/>
            </a:endParaRPr>
          </a:p>
        </p:txBody>
      </p:sp>
      <p:sp>
        <p:nvSpPr>
          <p:cNvPr id="174087" name="Rectangle 7" descr="80%"/>
          <p:cNvSpPr>
            <a:spLocks noChangeArrowheads="1"/>
          </p:cNvSpPr>
          <p:nvPr/>
        </p:nvSpPr>
        <p:spPr bwMode="auto">
          <a:xfrm>
            <a:off x="1219200" y="1698625"/>
            <a:ext cx="2670175" cy="617538"/>
          </a:xfrm>
          <a:prstGeom prst="rect">
            <a:avLst/>
          </a:prstGeom>
          <a:pattFill prst="pct80">
            <a:fgClr>
              <a:srgbClr val="FFFF99"/>
            </a:fgClr>
            <a:bgClr>
              <a:srgbClr val="FFFFFF"/>
            </a:bgClr>
          </a:pattFill>
          <a:ln w="38100">
            <a:solidFill>
              <a:srgbClr val="006600"/>
            </a:solidFill>
            <a:miter lim="800000"/>
          </a:ln>
          <a:effectLst/>
        </p:spPr>
        <p:txBody>
          <a:bodyPr wrap="none">
            <a:spAutoFit/>
          </a:bodyPr>
          <a:lstStyle/>
          <a:p>
            <a:pPr fontAlgn="auto">
              <a:spcBef>
                <a:spcPct val="50000"/>
              </a:spcBef>
              <a:spcAft>
                <a:spcPts val="0"/>
              </a:spcAft>
              <a:defRPr/>
            </a:pPr>
            <a:r>
              <a:rPr lang="zh-CN" altLang="en-US" sz="3200" b="1">
                <a:solidFill>
                  <a:srgbClr val="000099"/>
                </a:solidFill>
                <a:effectLst>
                  <a:outerShdw blurRad="38100" dist="38100" dir="2700000" algn="tl">
                    <a:srgbClr val="C0C0C0"/>
                  </a:outerShdw>
                </a:effectLst>
                <a:latin typeface="" pitchFamily="18" charset="0"/>
                <a:ea typeface="+mn-ea"/>
              </a:rPr>
              <a:t>已知逻辑电路</a:t>
            </a:r>
            <a:endParaRPr lang="zh-CN" altLang="en-US" sz="3200" b="1">
              <a:solidFill>
                <a:srgbClr val="000099"/>
              </a:solidFill>
              <a:latin typeface="" pitchFamily="18" charset="0"/>
              <a:ea typeface="+mn-ea"/>
            </a:endParaRPr>
          </a:p>
        </p:txBody>
      </p:sp>
      <p:sp>
        <p:nvSpPr>
          <p:cNvPr id="174088" name="Line 8"/>
          <p:cNvSpPr>
            <a:spLocks noChangeShapeType="1"/>
          </p:cNvSpPr>
          <p:nvPr/>
        </p:nvSpPr>
        <p:spPr bwMode="auto">
          <a:xfrm>
            <a:off x="3886200" y="2027238"/>
            <a:ext cx="175260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089" name="Text Box 9"/>
          <p:cNvSpPr txBox="1">
            <a:spLocks noChangeArrowheads="1"/>
          </p:cNvSpPr>
          <p:nvPr/>
        </p:nvSpPr>
        <p:spPr bwMode="auto">
          <a:xfrm>
            <a:off x="4343400" y="144780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 pitchFamily="18" charset="0"/>
                <a:ea typeface="华文楷体" panose="02010600040101010101" pitchFamily="2" charset="-122"/>
              </a:rPr>
              <a:t>确定</a:t>
            </a:r>
            <a:endParaRPr lang="zh-CN" altLang="en-US" sz="2800" b="1">
              <a:solidFill>
                <a:srgbClr val="FFFF00"/>
              </a:solidFill>
              <a:latin typeface="" pitchFamily="18" charset="0"/>
              <a:ea typeface="华文楷体" panose="02010600040101010101" pitchFamily="2" charset="-122"/>
            </a:endParaRPr>
          </a:p>
        </p:txBody>
      </p:sp>
      <p:sp>
        <p:nvSpPr>
          <p:cNvPr id="174090" name="Rectangle 10" descr="40%"/>
          <p:cNvSpPr>
            <a:spLocks noChangeArrowheads="1"/>
          </p:cNvSpPr>
          <p:nvPr/>
        </p:nvSpPr>
        <p:spPr bwMode="auto">
          <a:xfrm>
            <a:off x="5715000" y="1698625"/>
            <a:ext cx="1854200" cy="617538"/>
          </a:xfrm>
          <a:prstGeom prst="rect">
            <a:avLst/>
          </a:prstGeom>
          <a:pattFill prst="pct40">
            <a:fgClr>
              <a:srgbClr val="FFCCCC"/>
            </a:fgClr>
            <a:bgClr>
              <a:srgbClr val="FFFFFF"/>
            </a:bgClr>
          </a:pattFill>
          <a:ln w="38100">
            <a:solidFill>
              <a:srgbClr val="006600"/>
            </a:solidFill>
            <a:miter lim="800000"/>
          </a:ln>
          <a:effectLst/>
        </p:spPr>
        <p:txBody>
          <a:bodyPr wrap="none">
            <a:spAutoFit/>
          </a:bodyPr>
          <a:lstStyle/>
          <a:p>
            <a:pPr fontAlgn="auto">
              <a:spcBef>
                <a:spcPct val="50000"/>
              </a:spcBef>
              <a:spcAft>
                <a:spcPts val="0"/>
              </a:spcAft>
              <a:defRPr/>
            </a:pPr>
            <a:r>
              <a:rPr lang="zh-CN" altLang="en-US" sz="3200" b="1">
                <a:solidFill>
                  <a:srgbClr val="FF3300"/>
                </a:solidFill>
                <a:effectLst>
                  <a:outerShdw blurRad="38100" dist="38100" dir="2700000" algn="tl">
                    <a:srgbClr val="C0C0C0"/>
                  </a:outerShdw>
                </a:effectLst>
                <a:latin typeface="" pitchFamily="18" charset="0"/>
                <a:ea typeface="+mn-ea"/>
              </a:rPr>
              <a:t>逻辑功能</a:t>
            </a:r>
            <a:endParaRPr lang="zh-CN" altLang="en-US" sz="3200" b="1">
              <a:solidFill>
                <a:srgbClr val="FF3300"/>
              </a:solidFill>
              <a:latin typeface="" pitchFamily="18" charset="0"/>
              <a:ea typeface="+mn-ea"/>
            </a:endParaRPr>
          </a:p>
        </p:txBody>
      </p:sp>
      <p:sp>
        <p:nvSpPr>
          <p:cNvPr id="174091" name="Rectangle 11"/>
          <p:cNvSpPr>
            <a:spLocks noChangeArrowheads="1"/>
          </p:cNvSpPr>
          <p:nvPr/>
        </p:nvSpPr>
        <p:spPr bwMode="auto">
          <a:xfrm>
            <a:off x="685800" y="2514600"/>
            <a:ext cx="2224088" cy="579438"/>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3200" b="1">
                <a:solidFill>
                  <a:srgbClr val="000099"/>
                </a:solidFill>
                <a:effectLst>
                  <a:outerShdw blurRad="38100" dist="38100" dir="2700000" algn="tl">
                    <a:srgbClr val="C0C0C0"/>
                  </a:outerShdw>
                </a:effectLst>
                <a:latin typeface="" pitchFamily="18" charset="0"/>
                <a:ea typeface="+mn-ea"/>
              </a:rPr>
              <a:t>分析步骤：</a:t>
            </a:r>
            <a:endParaRPr lang="zh-CN" altLang="en-US" sz="3600" b="1">
              <a:solidFill>
                <a:srgbClr val="000099"/>
              </a:solidFill>
              <a:effectLst>
                <a:outerShdw blurRad="38100" dist="38100" dir="2700000" algn="tl">
                  <a:srgbClr val="C0C0C0"/>
                </a:outerShdw>
              </a:effectLst>
              <a:latin typeface="" pitchFamily="18" charset="0"/>
              <a:ea typeface="+mn-ea"/>
            </a:endParaRPr>
          </a:p>
        </p:txBody>
      </p:sp>
      <p:grpSp>
        <p:nvGrpSpPr>
          <p:cNvPr id="76812" name="Group 13"/>
          <p:cNvGrpSpPr/>
          <p:nvPr/>
        </p:nvGrpSpPr>
        <p:grpSpPr bwMode="auto">
          <a:xfrm>
            <a:off x="762000" y="5791200"/>
            <a:ext cx="5781675" cy="171450"/>
            <a:chOff x="0" y="3696"/>
            <a:chExt cx="3642" cy="108"/>
          </a:xfrm>
        </p:grpSpPr>
        <p:pic>
          <p:nvPicPr>
            <p:cNvPr id="76813"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4"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6"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7"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8"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9"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0"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5"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6"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7"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8"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9"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0"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1"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2"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3"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7"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8"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9"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0"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1"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2"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3"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4"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45" name="Group 46"/>
            <p:cNvGrpSpPr/>
            <p:nvPr/>
          </p:nvGrpSpPr>
          <p:grpSpPr bwMode="auto">
            <a:xfrm>
              <a:off x="0" y="3696"/>
              <a:ext cx="582" cy="102"/>
              <a:chOff x="4698" y="720"/>
              <a:chExt cx="582" cy="102"/>
            </a:xfrm>
          </p:grpSpPr>
          <p:pic>
            <p:nvPicPr>
              <p:cNvPr id="76846"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7"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8"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9"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50"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51" name="Picture 5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87"/>
                                        </p:tgtEl>
                                        <p:attrNameLst>
                                          <p:attrName>style.visibility</p:attrName>
                                        </p:attrNameLst>
                                      </p:cBhvr>
                                      <p:to>
                                        <p:strVal val="visible"/>
                                      </p:to>
                                    </p:set>
                                    <p:animEffect transition="in" filter="wipe(left)">
                                      <p:cBhvr>
                                        <p:cTn id="7" dur="500"/>
                                        <p:tgtEl>
                                          <p:spTgt spid="1740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088"/>
                                        </p:tgtEl>
                                        <p:attrNameLst>
                                          <p:attrName>style.visibility</p:attrName>
                                        </p:attrNameLst>
                                      </p:cBhvr>
                                      <p:to>
                                        <p:strVal val="visible"/>
                                      </p:to>
                                    </p:set>
                                    <p:animEffect transition="in" filter="wipe(left)">
                                      <p:cBhvr>
                                        <p:cTn id="12" dur="500"/>
                                        <p:tgtEl>
                                          <p:spTgt spid="17408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4089"/>
                                        </p:tgtEl>
                                        <p:attrNameLst>
                                          <p:attrName>style.visibility</p:attrName>
                                        </p:attrNameLst>
                                      </p:cBhvr>
                                      <p:to>
                                        <p:strVal val="visible"/>
                                      </p:to>
                                    </p:set>
                                    <p:animEffect transition="in" filter="wipe(left)">
                                      <p:cBhvr>
                                        <p:cTn id="16" dur="500"/>
                                        <p:tgtEl>
                                          <p:spTgt spid="17408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74090"/>
                                        </p:tgtEl>
                                        <p:attrNameLst>
                                          <p:attrName>style.visibility</p:attrName>
                                        </p:attrNameLst>
                                      </p:cBhvr>
                                      <p:to>
                                        <p:strVal val="visible"/>
                                      </p:to>
                                    </p:set>
                                    <p:animEffect transition="in" filter="wipe(left)">
                                      <p:cBhvr>
                                        <p:cTn id="20" dur="500"/>
                                        <p:tgtEl>
                                          <p:spTgt spid="17409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4091"/>
                                        </p:tgtEl>
                                        <p:attrNameLst>
                                          <p:attrName>style.visibility</p:attrName>
                                        </p:attrNameLst>
                                      </p:cBhvr>
                                      <p:to>
                                        <p:strVal val="visible"/>
                                      </p:to>
                                    </p:set>
                                    <p:animEffect transition="in" filter="wipe(left)">
                                      <p:cBhvr>
                                        <p:cTn id="25" dur="500"/>
                                        <p:tgtEl>
                                          <p:spTgt spid="17409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4083"/>
                                        </p:tgtEl>
                                        <p:attrNameLst>
                                          <p:attrName>style.visibility</p:attrName>
                                        </p:attrNameLst>
                                      </p:cBhvr>
                                      <p:to>
                                        <p:strVal val="visible"/>
                                      </p:to>
                                    </p:set>
                                    <p:animEffect transition="in" filter="wipe(left)">
                                      <p:cBhvr>
                                        <p:cTn id="30" dur="500"/>
                                        <p:tgtEl>
                                          <p:spTgt spid="17408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4084"/>
                                        </p:tgtEl>
                                        <p:attrNameLst>
                                          <p:attrName>style.visibility</p:attrName>
                                        </p:attrNameLst>
                                      </p:cBhvr>
                                      <p:to>
                                        <p:strVal val="visible"/>
                                      </p:to>
                                    </p:set>
                                    <p:animEffect transition="in" filter="wipe(left)">
                                      <p:cBhvr>
                                        <p:cTn id="35" dur="500"/>
                                        <p:tgtEl>
                                          <p:spTgt spid="17408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4085"/>
                                        </p:tgtEl>
                                        <p:attrNameLst>
                                          <p:attrName>style.visibility</p:attrName>
                                        </p:attrNameLst>
                                      </p:cBhvr>
                                      <p:to>
                                        <p:strVal val="visible"/>
                                      </p:to>
                                    </p:set>
                                    <p:animEffect transition="in" filter="wipe(left)">
                                      <p:cBhvr>
                                        <p:cTn id="40" dur="500"/>
                                        <p:tgtEl>
                                          <p:spTgt spid="17408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4086"/>
                                        </p:tgtEl>
                                        <p:attrNameLst>
                                          <p:attrName>style.visibility</p:attrName>
                                        </p:attrNameLst>
                                      </p:cBhvr>
                                      <p:to>
                                        <p:strVal val="visible"/>
                                      </p:to>
                                    </p:set>
                                    <p:animEffect transition="in" filter="wipe(left)">
                                      <p:cBhvr>
                                        <p:cTn id="45" dur="500"/>
                                        <p:tgtEl>
                                          <p:spTgt spid="174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autoUpdateAnimBg="0"/>
      <p:bldP spid="174084" grpId="0" autoUpdateAnimBg="0"/>
      <p:bldP spid="174085" grpId="0" autoUpdateAnimBg="0"/>
      <p:bldP spid="174086" grpId="0" autoUpdateAnimBg="0"/>
      <p:bldP spid="174087" grpId="0" animBg="1" autoUpdateAnimBg="0"/>
      <p:bldP spid="174088" grpId="0" animBg="1"/>
      <p:bldP spid="174089" grpId="0" autoUpdateAnimBg="0"/>
      <p:bldP spid="174090" grpId="0" animBg="1" autoUpdateAnimBg="0"/>
      <p:bldP spid="174091"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762000" y="700088"/>
            <a:ext cx="4379913" cy="519112"/>
          </a:xfrm>
          <a:prstGeom prst="rect">
            <a:avLst/>
          </a:prstGeom>
          <a:noFill/>
          <a:ln w="9525">
            <a:noFill/>
            <a:miter lim="800000"/>
          </a:ln>
          <a:effectLst/>
        </p:spPr>
        <p:txBody>
          <a:bodyPr wrap="none" anchor="ctr">
            <a:spAutoFit/>
          </a:bodyPr>
          <a:lstStyle/>
          <a:p>
            <a:pPr algn="ctr" fontAlgn="auto">
              <a:spcBef>
                <a:spcPct val="5000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例 </a:t>
            </a:r>
            <a:r>
              <a:rPr lang="en-US" altLang="zh-CN" sz="2800" b="1">
                <a:solidFill>
                  <a:srgbClr val="FF0000"/>
                </a:solidFill>
                <a:effectLst>
                  <a:outerShdw blurRad="38100" dist="38100" dir="2700000" algn="tl">
                    <a:srgbClr val="C0C0C0"/>
                  </a:outerShdw>
                </a:effectLst>
                <a:latin typeface="" pitchFamily="18" charset="0"/>
                <a:ea typeface="+mn-ea"/>
              </a:rPr>
              <a:t>1</a:t>
            </a:r>
            <a:r>
              <a:rPr lang="zh-CN" altLang="en-US" sz="2800" b="1">
                <a:solidFill>
                  <a:srgbClr val="FF0000"/>
                </a:solidFill>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分析下图的逻辑功能</a:t>
            </a:r>
            <a:endParaRPr lang="zh-CN" altLang="en-US" sz="2800">
              <a:solidFill>
                <a:srgbClr val="006600"/>
              </a:solidFill>
              <a:effectLst>
                <a:outerShdw blurRad="38100" dist="38100" dir="2700000" algn="tl">
                  <a:srgbClr val="C0C0C0"/>
                </a:outerShdw>
              </a:effectLst>
              <a:latin typeface="" pitchFamily="18" charset="0"/>
              <a:ea typeface="+mn-ea"/>
            </a:endParaRPr>
          </a:p>
        </p:txBody>
      </p:sp>
      <p:sp>
        <p:nvSpPr>
          <p:cNvPr id="175107" name="Rectangle 3"/>
          <p:cNvSpPr>
            <a:spLocks noChangeArrowheads="1"/>
          </p:cNvSpPr>
          <p:nvPr/>
        </p:nvSpPr>
        <p:spPr bwMode="auto">
          <a:xfrm>
            <a:off x="693738" y="4191000"/>
            <a:ext cx="3367087" cy="519113"/>
          </a:xfrm>
          <a:prstGeom prst="rect">
            <a:avLst/>
          </a:prstGeom>
          <a:noFill/>
          <a:ln w="9525">
            <a:noFill/>
            <a:miter lim="800000"/>
          </a:ln>
          <a:effectLst/>
        </p:spPr>
        <p:txBody>
          <a:bodyPr wrap="none" anchor="ctr">
            <a:spAutoFit/>
          </a:bodyPr>
          <a:lstStyle/>
          <a:p>
            <a:pPr algn="ctr" fontAlgn="auto">
              <a:spcBef>
                <a:spcPts val="0"/>
              </a:spcBef>
              <a:spcAft>
                <a:spcPts val="0"/>
              </a:spcAft>
              <a:defRPr/>
            </a:pPr>
            <a:r>
              <a:rPr lang="en-US" altLang="zh-CN" sz="2800" b="1">
                <a:solidFill>
                  <a:srgbClr val="004E00"/>
                </a:solidFill>
                <a:effectLst>
                  <a:outerShdw blurRad="38100" dist="38100" dir="2700000" algn="tl">
                    <a:srgbClr val="C0C0C0"/>
                  </a:outerShdw>
                </a:effectLst>
                <a:latin typeface="" pitchFamily="18" charset="0"/>
                <a:ea typeface="+mn-ea"/>
              </a:rPr>
              <a:t> (1)  </a:t>
            </a:r>
            <a:r>
              <a:rPr lang="zh-CN" altLang="en-US" sz="2800" b="1">
                <a:solidFill>
                  <a:srgbClr val="004E00"/>
                </a:solidFill>
                <a:effectLst>
                  <a:outerShdw blurRad="38100" dist="38100" dir="2700000" algn="tl">
                    <a:srgbClr val="C0C0C0"/>
                  </a:outerShdw>
                </a:effectLst>
                <a:latin typeface="" pitchFamily="18" charset="0"/>
                <a:ea typeface="+mn-ea"/>
              </a:rPr>
              <a:t>写出逻辑表达式</a:t>
            </a:r>
            <a:endParaRPr lang="zh-CN" altLang="en-US" sz="2800" b="1">
              <a:solidFill>
                <a:srgbClr val="004E00"/>
              </a:solidFill>
              <a:effectLst>
                <a:outerShdw blurRad="38100" dist="38100" dir="2700000" algn="tl">
                  <a:srgbClr val="C0C0C0"/>
                </a:outerShdw>
              </a:effectLst>
              <a:latin typeface="" pitchFamily="18" charset="0"/>
              <a:ea typeface="+mn-ea"/>
            </a:endParaRPr>
          </a:p>
        </p:txBody>
      </p:sp>
      <p:grpSp>
        <p:nvGrpSpPr>
          <p:cNvPr id="2" name="Group 4"/>
          <p:cNvGrpSpPr/>
          <p:nvPr/>
        </p:nvGrpSpPr>
        <p:grpSpPr bwMode="auto">
          <a:xfrm>
            <a:off x="1181100" y="5048250"/>
            <a:ext cx="2133600" cy="579438"/>
            <a:chOff x="744" y="3180"/>
            <a:chExt cx="1344" cy="365"/>
          </a:xfrm>
        </p:grpSpPr>
        <p:sp>
          <p:nvSpPr>
            <p:cNvPr id="77901" name="Text Box 5"/>
            <p:cNvSpPr txBox="1">
              <a:spLocks noChangeArrowheads="1"/>
            </p:cNvSpPr>
            <p:nvPr/>
          </p:nvSpPr>
          <p:spPr bwMode="auto">
            <a:xfrm>
              <a:off x="744" y="3180"/>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000099"/>
                  </a:solidFill>
                  <a:latin typeface="" pitchFamily="18" charset="0"/>
                  <a:ea typeface="华文楷体" panose="02010600040101010101" pitchFamily="2" charset="-122"/>
                </a:rPr>
                <a:t>Y</a:t>
              </a:r>
              <a:r>
                <a:rPr lang="en-US" altLang="zh-CN" sz="3200" b="1">
                  <a:solidFill>
                    <a:srgbClr val="000099"/>
                  </a:solidFill>
                  <a:latin typeface="" pitchFamily="18" charset="0"/>
                  <a:ea typeface="华文楷体" panose="02010600040101010101" pitchFamily="2" charset="-122"/>
                </a:rPr>
                <a:t> = </a:t>
              </a:r>
              <a:r>
                <a:rPr lang="en-US" altLang="zh-CN" sz="3200" b="1" i="1">
                  <a:solidFill>
                    <a:srgbClr val="000099"/>
                  </a:solidFill>
                  <a:latin typeface="" pitchFamily="18" charset="0"/>
                  <a:ea typeface="华文楷体" panose="02010600040101010101" pitchFamily="2" charset="-122"/>
                </a:rPr>
                <a:t>Y</a:t>
              </a:r>
              <a:r>
                <a:rPr lang="en-US" altLang="zh-CN" sz="3200" b="1" baseline="-25000">
                  <a:solidFill>
                    <a:srgbClr val="000099"/>
                  </a:solidFill>
                  <a:latin typeface="" pitchFamily="18" charset="0"/>
                  <a:ea typeface="华文楷体" panose="02010600040101010101" pitchFamily="2" charset="-122"/>
                </a:rPr>
                <a:t>2 </a:t>
              </a:r>
              <a:r>
                <a:rPr lang="en-US" altLang="zh-CN" sz="3200" b="1" i="1">
                  <a:solidFill>
                    <a:srgbClr val="000099"/>
                  </a:solidFill>
                  <a:latin typeface="" pitchFamily="18" charset="0"/>
                  <a:ea typeface="华文楷体" panose="02010600040101010101" pitchFamily="2" charset="-122"/>
                </a:rPr>
                <a:t>Y</a:t>
              </a:r>
              <a:r>
                <a:rPr lang="en-US" altLang="zh-CN" sz="3200" b="1" baseline="-25000">
                  <a:solidFill>
                    <a:srgbClr val="000099"/>
                  </a:solidFill>
                  <a:latin typeface="" pitchFamily="18" charset="0"/>
                  <a:ea typeface="华文楷体" panose="02010600040101010101" pitchFamily="2" charset="-122"/>
                </a:rPr>
                <a:t>3</a:t>
              </a:r>
              <a:endParaRPr lang="en-US" altLang="zh-CN" sz="3200">
                <a:solidFill>
                  <a:srgbClr val="000099"/>
                </a:solidFill>
                <a:latin typeface="" pitchFamily="18" charset="0"/>
                <a:ea typeface="华文楷体" panose="02010600040101010101" pitchFamily="2" charset="-122"/>
              </a:endParaRPr>
            </a:p>
          </p:txBody>
        </p:sp>
        <p:sp>
          <p:nvSpPr>
            <p:cNvPr id="77902" name="Line 6"/>
            <p:cNvSpPr>
              <a:spLocks noChangeShapeType="1"/>
            </p:cNvSpPr>
            <p:nvPr/>
          </p:nvSpPr>
          <p:spPr bwMode="auto">
            <a:xfrm>
              <a:off x="1224" y="3228"/>
              <a:ext cx="52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
          <p:cNvGrpSpPr/>
          <p:nvPr/>
        </p:nvGrpSpPr>
        <p:grpSpPr bwMode="auto">
          <a:xfrm>
            <a:off x="3009900" y="4895850"/>
            <a:ext cx="3633788" cy="808038"/>
            <a:chOff x="1896" y="3084"/>
            <a:chExt cx="2064" cy="509"/>
          </a:xfrm>
        </p:grpSpPr>
        <p:sp>
          <p:nvSpPr>
            <p:cNvPr id="77891" name="Text Box 8"/>
            <p:cNvSpPr txBox="1">
              <a:spLocks noChangeArrowheads="1"/>
            </p:cNvSpPr>
            <p:nvPr/>
          </p:nvSpPr>
          <p:spPr bwMode="auto">
            <a:xfrm>
              <a:off x="1896" y="3228"/>
              <a:ext cx="20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99"/>
                  </a:solidFill>
                  <a:latin typeface="" pitchFamily="18" charset="0"/>
                  <a:ea typeface="华文楷体" panose="02010600040101010101" pitchFamily="2" charset="-122"/>
                </a:rPr>
                <a:t>= </a:t>
              </a:r>
              <a:r>
                <a:rPr lang="en-US" altLang="zh-CN" sz="3200" b="1" i="1">
                  <a:solidFill>
                    <a:srgbClr val="000099"/>
                  </a:solidFill>
                  <a:latin typeface="" pitchFamily="18" charset="0"/>
                  <a:ea typeface="华文楷体" panose="02010600040101010101" pitchFamily="2" charset="-122"/>
                </a:rPr>
                <a:t>A   AB   B   AB</a:t>
              </a:r>
              <a:endParaRPr lang="en-US" altLang="zh-CN" sz="3200" b="1">
                <a:solidFill>
                  <a:srgbClr val="FFFF00"/>
                </a:solidFill>
                <a:latin typeface="" pitchFamily="18" charset="0"/>
                <a:ea typeface="华文楷体" panose="02010600040101010101" pitchFamily="2" charset="-122"/>
              </a:endParaRPr>
            </a:p>
          </p:txBody>
        </p:sp>
        <p:sp>
          <p:nvSpPr>
            <p:cNvPr id="77892" name="Text Box 9"/>
            <p:cNvSpPr txBox="1">
              <a:spLocks noChangeArrowheads="1"/>
            </p:cNvSpPr>
            <p:nvPr/>
          </p:nvSpPr>
          <p:spPr bwMode="auto">
            <a:xfrm>
              <a:off x="3110" y="3084"/>
              <a:ext cx="2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400" b="1">
                  <a:solidFill>
                    <a:srgbClr val="000099"/>
                  </a:solidFill>
                  <a:latin typeface="" pitchFamily="18" charset="0"/>
                  <a:ea typeface="华文楷体" panose="02010600040101010101" pitchFamily="2" charset="-122"/>
                </a:rPr>
                <a:t>.</a:t>
              </a:r>
              <a:endParaRPr lang="en-US" altLang="zh-CN" sz="4400" b="1">
                <a:solidFill>
                  <a:srgbClr val="FFFF00"/>
                </a:solidFill>
                <a:latin typeface="" pitchFamily="18" charset="0"/>
                <a:ea typeface="华文楷体" panose="02010600040101010101" pitchFamily="2" charset="-122"/>
              </a:endParaRPr>
            </a:p>
          </p:txBody>
        </p:sp>
        <p:sp>
          <p:nvSpPr>
            <p:cNvPr id="77893" name="Rectangle 10"/>
            <p:cNvSpPr>
              <a:spLocks noChangeArrowheads="1"/>
            </p:cNvSpPr>
            <p:nvPr/>
          </p:nvSpPr>
          <p:spPr bwMode="auto">
            <a:xfrm>
              <a:off x="2328" y="3084"/>
              <a:ext cx="2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b="1">
                  <a:solidFill>
                    <a:srgbClr val="000099"/>
                  </a:solidFill>
                  <a:latin typeface="" pitchFamily="18" charset="0"/>
                  <a:ea typeface="华文楷体" panose="02010600040101010101" pitchFamily="2" charset="-122"/>
                </a:rPr>
                <a:t>.</a:t>
              </a:r>
              <a:endParaRPr lang="en-US" altLang="zh-CN" sz="4400" b="1">
                <a:solidFill>
                  <a:srgbClr val="FFFF00"/>
                </a:solidFill>
                <a:latin typeface="" pitchFamily="18" charset="0"/>
                <a:ea typeface="华文楷体" panose="02010600040101010101" pitchFamily="2" charset="-122"/>
              </a:endParaRPr>
            </a:p>
          </p:txBody>
        </p:sp>
        <p:sp>
          <p:nvSpPr>
            <p:cNvPr id="77894" name="Rectangle 11"/>
            <p:cNvSpPr>
              <a:spLocks noChangeArrowheads="1"/>
            </p:cNvSpPr>
            <p:nvPr/>
          </p:nvSpPr>
          <p:spPr bwMode="auto">
            <a:xfrm>
              <a:off x="2783" y="3084"/>
              <a:ext cx="2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b="1">
                  <a:solidFill>
                    <a:srgbClr val="000099"/>
                  </a:solidFill>
                  <a:latin typeface="" pitchFamily="18" charset="0"/>
                  <a:ea typeface="华文楷体" panose="02010600040101010101" pitchFamily="2" charset="-122"/>
                </a:rPr>
                <a:t>.</a:t>
              </a:r>
              <a:endParaRPr lang="en-US" altLang="zh-CN" sz="4400" b="1">
                <a:solidFill>
                  <a:srgbClr val="FFFF00"/>
                </a:solidFill>
                <a:latin typeface="" pitchFamily="18" charset="0"/>
                <a:ea typeface="华文楷体" panose="02010600040101010101" pitchFamily="2" charset="-122"/>
              </a:endParaRPr>
            </a:p>
          </p:txBody>
        </p:sp>
        <p:grpSp>
          <p:nvGrpSpPr>
            <p:cNvPr id="77895" name="Group 12"/>
            <p:cNvGrpSpPr/>
            <p:nvPr/>
          </p:nvGrpSpPr>
          <p:grpSpPr bwMode="auto">
            <a:xfrm>
              <a:off x="2232" y="3180"/>
              <a:ext cx="1536" cy="96"/>
              <a:chOff x="3552" y="3312"/>
              <a:chExt cx="1536" cy="96"/>
            </a:xfrm>
          </p:grpSpPr>
          <p:sp>
            <p:nvSpPr>
              <p:cNvPr id="77896" name="Line 13"/>
              <p:cNvSpPr>
                <a:spLocks noChangeShapeType="1"/>
              </p:cNvSpPr>
              <p:nvPr/>
            </p:nvSpPr>
            <p:spPr bwMode="auto">
              <a:xfrm>
                <a:off x="3817" y="3408"/>
                <a:ext cx="28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97" name="Line 14"/>
              <p:cNvSpPr>
                <a:spLocks noChangeShapeType="1"/>
              </p:cNvSpPr>
              <p:nvPr/>
            </p:nvSpPr>
            <p:spPr bwMode="auto">
              <a:xfrm>
                <a:off x="4594" y="3408"/>
                <a:ext cx="28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98" name="Line 15"/>
              <p:cNvSpPr>
                <a:spLocks noChangeShapeType="1"/>
              </p:cNvSpPr>
              <p:nvPr/>
            </p:nvSpPr>
            <p:spPr bwMode="auto">
              <a:xfrm>
                <a:off x="3552" y="3360"/>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99" name="Line 16"/>
              <p:cNvSpPr>
                <a:spLocks noChangeShapeType="1"/>
              </p:cNvSpPr>
              <p:nvPr/>
            </p:nvSpPr>
            <p:spPr bwMode="auto">
              <a:xfrm>
                <a:off x="4267" y="3360"/>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00" name="Line 17"/>
              <p:cNvSpPr>
                <a:spLocks noChangeShapeType="1"/>
              </p:cNvSpPr>
              <p:nvPr/>
            </p:nvSpPr>
            <p:spPr bwMode="auto">
              <a:xfrm>
                <a:off x="3552" y="3312"/>
                <a:ext cx="153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 name="Group 18"/>
          <p:cNvGrpSpPr/>
          <p:nvPr/>
        </p:nvGrpSpPr>
        <p:grpSpPr bwMode="auto">
          <a:xfrm>
            <a:off x="2971800" y="2452688"/>
            <a:ext cx="762000" cy="823912"/>
            <a:chOff x="4608" y="2313"/>
            <a:chExt cx="480" cy="519"/>
          </a:xfrm>
        </p:grpSpPr>
        <p:sp>
          <p:nvSpPr>
            <p:cNvPr id="77888" name="Text Box 19"/>
            <p:cNvSpPr txBox="1">
              <a:spLocks noChangeArrowheads="1"/>
            </p:cNvSpPr>
            <p:nvPr/>
          </p:nvSpPr>
          <p:spPr bwMode="auto">
            <a:xfrm>
              <a:off x="4608" y="254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CC0000"/>
                  </a:solidFill>
                  <a:latin typeface="" pitchFamily="18" charset="0"/>
                  <a:ea typeface="华文楷体" panose="02010600040101010101" pitchFamily="2" charset="-122"/>
                </a:rPr>
                <a:t>A  B</a:t>
              </a:r>
              <a:endParaRPr lang="en-US" altLang="zh-CN" b="1">
                <a:solidFill>
                  <a:srgbClr val="CC0000"/>
                </a:solidFill>
                <a:latin typeface="" pitchFamily="18" charset="0"/>
                <a:ea typeface="华文楷体" panose="02010600040101010101" pitchFamily="2" charset="-122"/>
              </a:endParaRPr>
            </a:p>
          </p:txBody>
        </p:sp>
        <p:sp>
          <p:nvSpPr>
            <p:cNvPr id="77889" name="Text Box 20"/>
            <p:cNvSpPr txBox="1">
              <a:spLocks noChangeArrowheads="1"/>
            </p:cNvSpPr>
            <p:nvPr/>
          </p:nvSpPr>
          <p:spPr bwMode="auto">
            <a:xfrm>
              <a:off x="4704" y="2313"/>
              <a:ext cx="2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400" b="1" dirty="0">
                  <a:solidFill>
                    <a:srgbClr val="CC0000"/>
                  </a:solidFill>
                  <a:latin typeface="" pitchFamily="18" charset="0"/>
                  <a:ea typeface="华文楷体" panose="02010600040101010101" pitchFamily="2" charset="-122"/>
                </a:rPr>
                <a:t>.</a:t>
              </a:r>
              <a:endParaRPr lang="en-US" altLang="zh-CN" b="1" dirty="0">
                <a:solidFill>
                  <a:srgbClr val="CC0000"/>
                </a:solidFill>
                <a:latin typeface="" pitchFamily="18" charset="0"/>
                <a:ea typeface="华文楷体" panose="02010600040101010101" pitchFamily="2" charset="-122"/>
              </a:endParaRPr>
            </a:p>
          </p:txBody>
        </p:sp>
        <p:sp>
          <p:nvSpPr>
            <p:cNvPr id="77890" name="Line 21"/>
            <p:cNvSpPr>
              <a:spLocks noChangeShapeType="1"/>
            </p:cNvSpPr>
            <p:nvPr/>
          </p:nvSpPr>
          <p:spPr bwMode="auto">
            <a:xfrm>
              <a:off x="4656" y="2592"/>
              <a:ext cx="384"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2"/>
          <p:cNvGrpSpPr/>
          <p:nvPr/>
        </p:nvGrpSpPr>
        <p:grpSpPr bwMode="auto">
          <a:xfrm>
            <a:off x="5486400" y="1125538"/>
            <a:ext cx="1295400" cy="739775"/>
            <a:chOff x="3360" y="586"/>
            <a:chExt cx="768" cy="490"/>
          </a:xfrm>
        </p:grpSpPr>
        <p:sp>
          <p:nvSpPr>
            <p:cNvPr id="77882" name="Rectangle 23"/>
            <p:cNvSpPr>
              <a:spLocks noChangeArrowheads="1"/>
            </p:cNvSpPr>
            <p:nvPr/>
          </p:nvSpPr>
          <p:spPr bwMode="auto">
            <a:xfrm>
              <a:off x="3518" y="586"/>
              <a:ext cx="168"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b="1">
                  <a:solidFill>
                    <a:srgbClr val="CC0000"/>
                  </a:solidFill>
                  <a:latin typeface="" pitchFamily="18" charset="0"/>
                  <a:ea typeface="华文楷体" panose="02010600040101010101" pitchFamily="2" charset="-122"/>
                </a:rPr>
                <a:t>.</a:t>
              </a:r>
              <a:endParaRPr lang="en-US" altLang="zh-CN" sz="4400" b="1">
                <a:solidFill>
                  <a:srgbClr val="CC0000"/>
                </a:solidFill>
                <a:latin typeface="" pitchFamily="18" charset="0"/>
                <a:ea typeface="华文楷体" panose="02010600040101010101" pitchFamily="2" charset="-122"/>
              </a:endParaRPr>
            </a:p>
          </p:txBody>
        </p:sp>
        <p:sp>
          <p:nvSpPr>
            <p:cNvPr id="77883" name="Text Box 24"/>
            <p:cNvSpPr txBox="1">
              <a:spLocks noChangeArrowheads="1"/>
            </p:cNvSpPr>
            <p:nvPr/>
          </p:nvSpPr>
          <p:spPr bwMode="auto">
            <a:xfrm>
              <a:off x="3648" y="816"/>
              <a:ext cx="48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CC0000"/>
                  </a:solidFill>
                  <a:latin typeface="" pitchFamily="18" charset="0"/>
                  <a:ea typeface="华文楷体" panose="02010600040101010101" pitchFamily="2" charset="-122"/>
                </a:rPr>
                <a:t>A  B</a:t>
              </a:r>
              <a:endParaRPr lang="en-US" altLang="zh-CN" b="1">
                <a:solidFill>
                  <a:srgbClr val="CC0000"/>
                </a:solidFill>
                <a:latin typeface="" pitchFamily="18" charset="0"/>
                <a:ea typeface="华文楷体" panose="02010600040101010101" pitchFamily="2" charset="-122"/>
              </a:endParaRPr>
            </a:p>
          </p:txBody>
        </p:sp>
        <p:sp>
          <p:nvSpPr>
            <p:cNvPr id="77884" name="Text Box 25"/>
            <p:cNvSpPr txBox="1">
              <a:spLocks noChangeArrowheads="1"/>
            </p:cNvSpPr>
            <p:nvPr/>
          </p:nvSpPr>
          <p:spPr bwMode="auto">
            <a:xfrm>
              <a:off x="3739" y="586"/>
              <a:ext cx="19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400" b="1">
                  <a:solidFill>
                    <a:srgbClr val="CC0000"/>
                  </a:solidFill>
                  <a:latin typeface="" pitchFamily="18" charset="0"/>
                  <a:ea typeface="华文楷体" panose="02010600040101010101" pitchFamily="2" charset="-122"/>
                </a:rPr>
                <a:t>.</a:t>
              </a:r>
              <a:endParaRPr lang="en-US" altLang="zh-CN" b="1">
                <a:solidFill>
                  <a:srgbClr val="CC0000"/>
                </a:solidFill>
                <a:latin typeface="" pitchFamily="18" charset="0"/>
                <a:ea typeface="华文楷体" panose="02010600040101010101" pitchFamily="2" charset="-122"/>
              </a:endParaRPr>
            </a:p>
          </p:txBody>
        </p:sp>
        <p:sp>
          <p:nvSpPr>
            <p:cNvPr id="77885" name="Line 26"/>
            <p:cNvSpPr>
              <a:spLocks noChangeShapeType="1"/>
            </p:cNvSpPr>
            <p:nvPr/>
          </p:nvSpPr>
          <p:spPr bwMode="auto">
            <a:xfrm>
              <a:off x="3671" y="864"/>
              <a:ext cx="336"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Rectangle 27"/>
            <p:cNvSpPr>
              <a:spLocks noChangeArrowheads="1"/>
            </p:cNvSpPr>
            <p:nvPr/>
          </p:nvSpPr>
          <p:spPr bwMode="auto">
            <a:xfrm>
              <a:off x="3360" y="816"/>
              <a:ext cx="20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CC0000"/>
                  </a:solidFill>
                  <a:latin typeface="" pitchFamily="18" charset="0"/>
                  <a:ea typeface="华文楷体" panose="02010600040101010101" pitchFamily="2" charset="-122"/>
                </a:rPr>
                <a:t>A</a:t>
              </a:r>
              <a:endParaRPr lang="en-US" altLang="zh-CN" b="1">
                <a:solidFill>
                  <a:srgbClr val="CC0000"/>
                </a:solidFill>
                <a:latin typeface="" pitchFamily="18" charset="0"/>
                <a:ea typeface="华文楷体" panose="02010600040101010101" pitchFamily="2" charset="-122"/>
              </a:endParaRPr>
            </a:p>
          </p:txBody>
        </p:sp>
        <p:sp>
          <p:nvSpPr>
            <p:cNvPr id="77887" name="Line 28"/>
            <p:cNvSpPr>
              <a:spLocks noChangeShapeType="1"/>
            </p:cNvSpPr>
            <p:nvPr/>
          </p:nvSpPr>
          <p:spPr bwMode="auto">
            <a:xfrm>
              <a:off x="3408" y="816"/>
              <a:ext cx="672"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29"/>
          <p:cNvGrpSpPr/>
          <p:nvPr/>
        </p:nvGrpSpPr>
        <p:grpSpPr bwMode="auto">
          <a:xfrm>
            <a:off x="5562600" y="3200400"/>
            <a:ext cx="1219200" cy="762000"/>
            <a:chOff x="3600" y="2208"/>
            <a:chExt cx="830" cy="480"/>
          </a:xfrm>
        </p:grpSpPr>
        <p:sp>
          <p:nvSpPr>
            <p:cNvPr id="77875" name="Rectangle 30"/>
            <p:cNvSpPr>
              <a:spLocks noChangeArrowheads="1"/>
            </p:cNvSpPr>
            <p:nvPr/>
          </p:nvSpPr>
          <p:spPr bwMode="auto">
            <a:xfrm>
              <a:off x="3792" y="2208"/>
              <a:ext cx="2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400" b="1">
                  <a:solidFill>
                    <a:srgbClr val="CC0000"/>
                  </a:solidFill>
                  <a:latin typeface="" pitchFamily="18" charset="0"/>
                  <a:ea typeface="华文楷体" panose="02010600040101010101" pitchFamily="2" charset="-122"/>
                </a:rPr>
                <a:t>.</a:t>
              </a:r>
              <a:endParaRPr lang="en-US" altLang="zh-CN" sz="4400" b="1">
                <a:solidFill>
                  <a:srgbClr val="CC0000"/>
                </a:solidFill>
                <a:latin typeface="" pitchFamily="18" charset="0"/>
                <a:ea typeface="华文楷体" panose="02010600040101010101" pitchFamily="2" charset="-122"/>
              </a:endParaRPr>
            </a:p>
          </p:txBody>
        </p:sp>
        <p:sp>
          <p:nvSpPr>
            <p:cNvPr id="77876" name="Text Box 31"/>
            <p:cNvSpPr txBox="1">
              <a:spLocks noChangeArrowheads="1"/>
            </p:cNvSpPr>
            <p:nvPr/>
          </p:nvSpPr>
          <p:spPr bwMode="auto">
            <a:xfrm>
              <a:off x="4032" y="2208"/>
              <a:ext cx="1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400" b="1">
                  <a:solidFill>
                    <a:srgbClr val="CC0000"/>
                  </a:solidFill>
                  <a:latin typeface="" pitchFamily="18" charset="0"/>
                  <a:ea typeface="华文楷体" panose="02010600040101010101" pitchFamily="2" charset="-122"/>
                </a:rPr>
                <a:t>.</a:t>
              </a:r>
              <a:endParaRPr lang="en-US" altLang="zh-CN" b="1">
                <a:solidFill>
                  <a:srgbClr val="CC0000"/>
                </a:solidFill>
                <a:latin typeface="" pitchFamily="18" charset="0"/>
                <a:ea typeface="华文楷体" panose="02010600040101010101" pitchFamily="2" charset="-122"/>
              </a:endParaRPr>
            </a:p>
          </p:txBody>
        </p:sp>
        <p:grpSp>
          <p:nvGrpSpPr>
            <p:cNvPr id="77877" name="Group 32"/>
            <p:cNvGrpSpPr/>
            <p:nvPr/>
          </p:nvGrpSpPr>
          <p:grpSpPr bwMode="auto">
            <a:xfrm>
              <a:off x="3600" y="2400"/>
              <a:ext cx="830" cy="288"/>
              <a:chOff x="3600" y="2400"/>
              <a:chExt cx="830" cy="288"/>
            </a:xfrm>
          </p:grpSpPr>
          <p:sp>
            <p:nvSpPr>
              <p:cNvPr id="77878" name="Text Box 33"/>
              <p:cNvSpPr txBox="1">
                <a:spLocks noChangeArrowheads="1"/>
              </p:cNvSpPr>
              <p:nvPr/>
            </p:nvSpPr>
            <p:spPr bwMode="auto">
              <a:xfrm>
                <a:off x="3950" y="240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CC0000"/>
                    </a:solidFill>
                    <a:latin typeface="" pitchFamily="18" charset="0"/>
                    <a:ea typeface="华文楷体" panose="02010600040101010101" pitchFamily="2" charset="-122"/>
                  </a:rPr>
                  <a:t>A  B</a:t>
                </a:r>
                <a:endParaRPr lang="en-US" altLang="zh-CN" b="1" i="1">
                  <a:solidFill>
                    <a:srgbClr val="CC0000"/>
                  </a:solidFill>
                  <a:latin typeface="" pitchFamily="18" charset="0"/>
                  <a:ea typeface="华文楷体" panose="02010600040101010101" pitchFamily="2" charset="-122"/>
                </a:endParaRPr>
              </a:p>
            </p:txBody>
          </p:sp>
          <p:sp>
            <p:nvSpPr>
              <p:cNvPr id="77879" name="Line 34"/>
              <p:cNvSpPr>
                <a:spLocks noChangeShapeType="1"/>
              </p:cNvSpPr>
              <p:nvPr/>
            </p:nvSpPr>
            <p:spPr bwMode="auto">
              <a:xfrm>
                <a:off x="3984" y="2448"/>
                <a:ext cx="336"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0" name="Rectangle 35"/>
              <p:cNvSpPr>
                <a:spLocks noChangeArrowheads="1"/>
              </p:cNvSpPr>
              <p:nvPr/>
            </p:nvSpPr>
            <p:spPr bwMode="auto">
              <a:xfrm>
                <a:off x="3600" y="240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CC0000"/>
                    </a:solidFill>
                    <a:latin typeface="" pitchFamily="18" charset="0"/>
                    <a:ea typeface="华文楷体" panose="02010600040101010101" pitchFamily="2" charset="-122"/>
                  </a:rPr>
                  <a:t>B</a:t>
                </a:r>
                <a:endParaRPr lang="en-US" altLang="zh-CN" b="1">
                  <a:solidFill>
                    <a:srgbClr val="CC0000"/>
                  </a:solidFill>
                  <a:latin typeface="" pitchFamily="18" charset="0"/>
                  <a:ea typeface="华文楷体" panose="02010600040101010101" pitchFamily="2" charset="-122"/>
                </a:endParaRPr>
              </a:p>
            </p:txBody>
          </p:sp>
          <p:sp>
            <p:nvSpPr>
              <p:cNvPr id="77881" name="Line 36"/>
              <p:cNvSpPr>
                <a:spLocks noChangeShapeType="1"/>
              </p:cNvSpPr>
              <p:nvPr/>
            </p:nvSpPr>
            <p:spPr bwMode="auto">
              <a:xfrm>
                <a:off x="3648" y="2400"/>
                <a:ext cx="672"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77833" name="Object 37"/>
          <p:cNvGraphicFramePr>
            <a:graphicFrameLocks noChangeAspect="1"/>
          </p:cNvGraphicFramePr>
          <p:nvPr/>
        </p:nvGraphicFramePr>
        <p:xfrm>
          <a:off x="6934200" y="4724400"/>
          <a:ext cx="1730375" cy="1243013"/>
        </p:xfrm>
        <a:graphic>
          <a:graphicData uri="http://schemas.openxmlformats.org/presentationml/2006/ole">
            <mc:AlternateContent xmlns:mc="http://schemas.openxmlformats.org/markup-compatibility/2006">
              <mc:Choice xmlns:v="urn:schemas-microsoft-com:vml" Requires="v">
                <p:oleObj spid="_x0000_s154640" name="Clip" r:id="rId1" imgW="685800" imgH="586740" progId="MS_ClipArt_Gallery.5">
                  <p:embed/>
                </p:oleObj>
              </mc:Choice>
              <mc:Fallback>
                <p:oleObj name="Clip" r:id="rId1" imgW="685800" imgH="586740" progId="MS_ClipArt_Gallery.5">
                  <p:embed/>
                  <p:pic>
                    <p:nvPicPr>
                      <p:cNvPr id="0" name="图片 1546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724400"/>
                        <a:ext cx="1730375"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7834" name="Group 38"/>
          <p:cNvGrpSpPr/>
          <p:nvPr/>
        </p:nvGrpSpPr>
        <p:grpSpPr bwMode="auto">
          <a:xfrm>
            <a:off x="1143000" y="1370013"/>
            <a:ext cx="6465888" cy="2535237"/>
            <a:chOff x="720" y="863"/>
            <a:chExt cx="4073" cy="1597"/>
          </a:xfrm>
        </p:grpSpPr>
        <p:sp>
          <p:nvSpPr>
            <p:cNvPr id="77835" name="Rectangle 39"/>
            <p:cNvSpPr>
              <a:spLocks noChangeArrowheads="1"/>
            </p:cNvSpPr>
            <p:nvPr/>
          </p:nvSpPr>
          <p:spPr bwMode="auto">
            <a:xfrm>
              <a:off x="1968" y="135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Y</a:t>
              </a:r>
              <a:r>
                <a:rPr lang="en-US" altLang="zh-CN" b="1" baseline="-25000">
                  <a:latin typeface="" pitchFamily="18" charset="0"/>
                  <a:ea typeface="华文楷体" panose="02010600040101010101" pitchFamily="2" charset="-122"/>
                </a:rPr>
                <a:t>1</a:t>
              </a:r>
              <a:endParaRPr lang="en-US" altLang="zh-CN" b="1">
                <a:latin typeface="" pitchFamily="18" charset="0"/>
                <a:ea typeface="华文楷体" panose="02010600040101010101" pitchFamily="2" charset="-122"/>
              </a:endParaRPr>
            </a:p>
          </p:txBody>
        </p:sp>
        <p:sp>
          <p:nvSpPr>
            <p:cNvPr id="77836" name="Rectangle 40"/>
            <p:cNvSpPr>
              <a:spLocks noChangeArrowheads="1"/>
            </p:cNvSpPr>
            <p:nvPr/>
          </p:nvSpPr>
          <p:spPr bwMode="auto">
            <a:xfrm>
              <a:off x="2208" y="1356"/>
              <a:ext cx="2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4400" b="1">
                <a:solidFill>
                  <a:srgbClr val="FFFF00"/>
                </a:solidFill>
                <a:latin typeface="" pitchFamily="18" charset="0"/>
                <a:ea typeface="华文楷体" panose="02010600040101010101" pitchFamily="2" charset="-122"/>
              </a:endParaRPr>
            </a:p>
          </p:txBody>
        </p:sp>
        <p:sp>
          <p:nvSpPr>
            <p:cNvPr id="77837" name="Text Box 41"/>
            <p:cNvSpPr txBox="1">
              <a:spLocks noChangeArrowheads="1"/>
            </p:cNvSpPr>
            <p:nvPr/>
          </p:nvSpPr>
          <p:spPr bwMode="auto">
            <a:xfrm>
              <a:off x="720" y="135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latin typeface="" pitchFamily="18" charset="0"/>
                  <a:ea typeface="华文楷体" panose="02010600040101010101" pitchFamily="2" charset="-122"/>
                </a:rPr>
                <a:t>A</a:t>
              </a:r>
              <a:endParaRPr lang="en-US" altLang="zh-CN" b="1">
                <a:solidFill>
                  <a:srgbClr val="CC0000"/>
                </a:solidFill>
                <a:latin typeface="" pitchFamily="18" charset="0"/>
                <a:ea typeface="华文楷体" panose="02010600040101010101" pitchFamily="2" charset="-122"/>
              </a:endParaRPr>
            </a:p>
          </p:txBody>
        </p:sp>
        <p:sp>
          <p:nvSpPr>
            <p:cNvPr id="77838" name="Rectangle 42"/>
            <p:cNvSpPr>
              <a:spLocks noChangeArrowheads="1"/>
            </p:cNvSpPr>
            <p:nvPr/>
          </p:nvSpPr>
          <p:spPr bwMode="auto">
            <a:xfrm>
              <a:off x="720" y="169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B</a:t>
              </a:r>
              <a:endParaRPr lang="en-US" altLang="zh-CN" b="1">
                <a:solidFill>
                  <a:srgbClr val="CC0000"/>
                </a:solidFill>
                <a:latin typeface="" pitchFamily="18" charset="0"/>
                <a:ea typeface="华文楷体" panose="02010600040101010101" pitchFamily="2" charset="-122"/>
              </a:endParaRPr>
            </a:p>
          </p:txBody>
        </p:sp>
        <p:sp>
          <p:nvSpPr>
            <p:cNvPr id="77839" name="Rectangle 43"/>
            <p:cNvSpPr>
              <a:spLocks noChangeArrowheads="1"/>
            </p:cNvSpPr>
            <p:nvPr/>
          </p:nvSpPr>
          <p:spPr bwMode="auto">
            <a:xfrm>
              <a:off x="1440" y="1356"/>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40" name="Line 44"/>
            <p:cNvSpPr>
              <a:spLocks noChangeShapeType="1"/>
            </p:cNvSpPr>
            <p:nvPr/>
          </p:nvSpPr>
          <p:spPr bwMode="auto">
            <a:xfrm>
              <a:off x="2016" y="1702"/>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1" name="Line 45"/>
            <p:cNvSpPr>
              <a:spLocks noChangeShapeType="1"/>
            </p:cNvSpPr>
            <p:nvPr/>
          </p:nvSpPr>
          <p:spPr bwMode="auto">
            <a:xfrm>
              <a:off x="1008" y="1548"/>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2" name="Line 46"/>
            <p:cNvSpPr>
              <a:spLocks noChangeShapeType="1"/>
            </p:cNvSpPr>
            <p:nvPr/>
          </p:nvSpPr>
          <p:spPr bwMode="auto">
            <a:xfrm>
              <a:off x="1008" y="1836"/>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3" name="Rectangle 47"/>
            <p:cNvSpPr>
              <a:spLocks noChangeArrowheads="1"/>
            </p:cNvSpPr>
            <p:nvPr/>
          </p:nvSpPr>
          <p:spPr bwMode="auto">
            <a:xfrm>
              <a:off x="2592" y="876"/>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44" name="Line 48"/>
            <p:cNvSpPr>
              <a:spLocks noChangeShapeType="1"/>
            </p:cNvSpPr>
            <p:nvPr/>
          </p:nvSpPr>
          <p:spPr bwMode="auto">
            <a:xfrm>
              <a:off x="3168" y="1212"/>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5" name="Rectangle 49"/>
            <p:cNvSpPr>
              <a:spLocks noChangeArrowheads="1"/>
            </p:cNvSpPr>
            <p:nvPr/>
          </p:nvSpPr>
          <p:spPr bwMode="auto">
            <a:xfrm>
              <a:off x="2592" y="1788"/>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46" name="Line 50"/>
            <p:cNvSpPr>
              <a:spLocks noChangeShapeType="1"/>
            </p:cNvSpPr>
            <p:nvPr/>
          </p:nvSpPr>
          <p:spPr bwMode="auto">
            <a:xfrm>
              <a:off x="3168" y="212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47" name="Group 51"/>
            <p:cNvGrpSpPr/>
            <p:nvPr/>
          </p:nvGrpSpPr>
          <p:grpSpPr bwMode="auto">
            <a:xfrm>
              <a:off x="1248" y="1068"/>
              <a:ext cx="1344" cy="1200"/>
              <a:chOff x="1296" y="1728"/>
              <a:chExt cx="1344" cy="1200"/>
            </a:xfrm>
          </p:grpSpPr>
          <p:sp>
            <p:nvSpPr>
              <p:cNvPr id="77868" name="Line 52"/>
              <p:cNvSpPr>
                <a:spLocks noChangeShapeType="1"/>
              </p:cNvSpPr>
              <p:nvPr/>
            </p:nvSpPr>
            <p:spPr bwMode="auto">
              <a:xfrm>
                <a:off x="2352" y="2016"/>
                <a:ext cx="0" cy="62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9" name="Line 53"/>
              <p:cNvSpPr>
                <a:spLocks noChangeShapeType="1"/>
              </p:cNvSpPr>
              <p:nvPr/>
            </p:nvSpPr>
            <p:spPr bwMode="auto">
              <a:xfrm>
                <a:off x="2352" y="2016"/>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0" name="Line 54"/>
              <p:cNvSpPr>
                <a:spLocks noChangeShapeType="1"/>
              </p:cNvSpPr>
              <p:nvPr/>
            </p:nvSpPr>
            <p:spPr bwMode="auto">
              <a:xfrm>
                <a:off x="1296" y="1728"/>
                <a:ext cx="0"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1" name="Line 55"/>
              <p:cNvSpPr>
                <a:spLocks noChangeShapeType="1"/>
              </p:cNvSpPr>
              <p:nvPr/>
            </p:nvSpPr>
            <p:spPr bwMode="auto">
              <a:xfrm>
                <a:off x="1296" y="1728"/>
                <a:ext cx="13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2" name="Line 56"/>
              <p:cNvSpPr>
                <a:spLocks noChangeShapeType="1"/>
              </p:cNvSpPr>
              <p:nvPr/>
            </p:nvSpPr>
            <p:spPr bwMode="auto">
              <a:xfrm>
                <a:off x="2352" y="2640"/>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3" name="Line 57"/>
              <p:cNvSpPr>
                <a:spLocks noChangeShapeType="1"/>
              </p:cNvSpPr>
              <p:nvPr/>
            </p:nvSpPr>
            <p:spPr bwMode="auto">
              <a:xfrm>
                <a:off x="1296" y="2496"/>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74" name="Line 58"/>
              <p:cNvSpPr>
                <a:spLocks noChangeShapeType="1"/>
              </p:cNvSpPr>
              <p:nvPr/>
            </p:nvSpPr>
            <p:spPr bwMode="auto">
              <a:xfrm>
                <a:off x="1296" y="2928"/>
                <a:ext cx="13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848" name="Rectangle 59"/>
            <p:cNvSpPr>
              <a:spLocks noChangeArrowheads="1"/>
            </p:cNvSpPr>
            <p:nvPr/>
          </p:nvSpPr>
          <p:spPr bwMode="auto">
            <a:xfrm>
              <a:off x="3696" y="1356"/>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49" name="Line 60"/>
            <p:cNvSpPr>
              <a:spLocks noChangeShapeType="1"/>
            </p:cNvSpPr>
            <p:nvPr/>
          </p:nvSpPr>
          <p:spPr bwMode="auto">
            <a:xfrm>
              <a:off x="4272" y="1692"/>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0" name="Group 61"/>
            <p:cNvGrpSpPr/>
            <p:nvPr/>
          </p:nvGrpSpPr>
          <p:grpSpPr bwMode="auto">
            <a:xfrm>
              <a:off x="3408" y="1212"/>
              <a:ext cx="288" cy="912"/>
              <a:chOff x="3456" y="1872"/>
              <a:chExt cx="288" cy="912"/>
            </a:xfrm>
          </p:grpSpPr>
          <p:sp>
            <p:nvSpPr>
              <p:cNvPr id="77864" name="Line 62"/>
              <p:cNvSpPr>
                <a:spLocks noChangeShapeType="1"/>
              </p:cNvSpPr>
              <p:nvPr/>
            </p:nvSpPr>
            <p:spPr bwMode="auto">
              <a:xfrm>
                <a:off x="3456" y="1872"/>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5" name="Line 63"/>
              <p:cNvSpPr>
                <a:spLocks noChangeShapeType="1"/>
              </p:cNvSpPr>
              <p:nvPr/>
            </p:nvSpPr>
            <p:spPr bwMode="auto">
              <a:xfrm>
                <a:off x="3456" y="220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6" name="Line 64"/>
              <p:cNvSpPr>
                <a:spLocks noChangeShapeType="1"/>
              </p:cNvSpPr>
              <p:nvPr/>
            </p:nvSpPr>
            <p:spPr bwMode="auto">
              <a:xfrm>
                <a:off x="3456" y="249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67" name="Line 65"/>
              <p:cNvSpPr>
                <a:spLocks noChangeShapeType="1"/>
              </p:cNvSpPr>
              <p:nvPr/>
            </p:nvSpPr>
            <p:spPr bwMode="auto">
              <a:xfrm>
                <a:off x="3456" y="2496"/>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851" name="Text Box 66"/>
            <p:cNvSpPr txBox="1">
              <a:spLocks noChangeArrowheads="1"/>
            </p:cNvSpPr>
            <p:nvPr/>
          </p:nvSpPr>
          <p:spPr bwMode="auto">
            <a:xfrm>
              <a:off x="3792" y="145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&amp;</a:t>
              </a:r>
              <a:endParaRPr lang="en-US" altLang="zh-CN">
                <a:latin typeface="" pitchFamily="18" charset="0"/>
                <a:ea typeface="华文楷体" panose="02010600040101010101" pitchFamily="2" charset="-122"/>
              </a:endParaRPr>
            </a:p>
          </p:txBody>
        </p:sp>
        <p:sp>
          <p:nvSpPr>
            <p:cNvPr id="77852" name="Text Box 67"/>
            <p:cNvSpPr txBox="1">
              <a:spLocks noChangeArrowheads="1"/>
            </p:cNvSpPr>
            <p:nvPr/>
          </p:nvSpPr>
          <p:spPr bwMode="auto">
            <a:xfrm>
              <a:off x="1536" y="13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&amp;</a:t>
              </a:r>
              <a:endParaRPr lang="en-US" altLang="zh-CN">
                <a:solidFill>
                  <a:srgbClr val="CC0000"/>
                </a:solidFill>
                <a:latin typeface="" pitchFamily="18" charset="0"/>
                <a:ea typeface="华文楷体" panose="02010600040101010101" pitchFamily="2" charset="-122"/>
              </a:endParaRPr>
            </a:p>
          </p:txBody>
        </p:sp>
        <p:sp>
          <p:nvSpPr>
            <p:cNvPr id="77853" name="Text Box 68"/>
            <p:cNvSpPr txBox="1">
              <a:spLocks noChangeArrowheads="1"/>
            </p:cNvSpPr>
            <p:nvPr/>
          </p:nvSpPr>
          <p:spPr bwMode="auto">
            <a:xfrm>
              <a:off x="2688" y="91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&amp;</a:t>
              </a:r>
              <a:endParaRPr lang="en-US" altLang="zh-CN">
                <a:solidFill>
                  <a:srgbClr val="CC0000"/>
                </a:solidFill>
                <a:latin typeface="" pitchFamily="18" charset="0"/>
                <a:ea typeface="华文楷体" panose="02010600040101010101" pitchFamily="2" charset="-122"/>
              </a:endParaRPr>
            </a:p>
          </p:txBody>
        </p:sp>
        <p:sp>
          <p:nvSpPr>
            <p:cNvPr id="77854" name="Text Box 69"/>
            <p:cNvSpPr txBox="1">
              <a:spLocks noChangeArrowheads="1"/>
            </p:cNvSpPr>
            <p:nvPr/>
          </p:nvSpPr>
          <p:spPr bwMode="auto">
            <a:xfrm>
              <a:off x="2688" y="18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&amp;</a:t>
              </a:r>
              <a:endParaRPr lang="en-US" altLang="zh-CN">
                <a:solidFill>
                  <a:srgbClr val="CC0000"/>
                </a:solidFill>
                <a:latin typeface="" pitchFamily="18" charset="0"/>
                <a:ea typeface="华文楷体" panose="02010600040101010101" pitchFamily="2" charset="-122"/>
              </a:endParaRPr>
            </a:p>
          </p:txBody>
        </p:sp>
        <p:sp>
          <p:nvSpPr>
            <p:cNvPr id="77855" name="Rectangle 70"/>
            <p:cNvSpPr>
              <a:spLocks noChangeArrowheads="1"/>
            </p:cNvSpPr>
            <p:nvPr/>
          </p:nvSpPr>
          <p:spPr bwMode="auto">
            <a:xfrm>
              <a:off x="4560" y="1548"/>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Y</a:t>
              </a:r>
              <a:endParaRPr lang="en-US" altLang="zh-CN" sz="2800" b="1" i="1">
                <a:latin typeface="" pitchFamily="18" charset="0"/>
                <a:ea typeface="华文楷体" panose="02010600040101010101" pitchFamily="2" charset="-122"/>
              </a:endParaRPr>
            </a:p>
          </p:txBody>
        </p:sp>
        <p:sp>
          <p:nvSpPr>
            <p:cNvPr id="77856" name="Rectangle 71"/>
            <p:cNvSpPr>
              <a:spLocks noChangeArrowheads="1"/>
            </p:cNvSpPr>
            <p:nvPr/>
          </p:nvSpPr>
          <p:spPr bwMode="auto">
            <a:xfrm>
              <a:off x="3120" y="21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Y</a:t>
              </a:r>
              <a:r>
                <a:rPr lang="en-US" altLang="zh-CN" b="1" baseline="-25000">
                  <a:latin typeface="" pitchFamily="18" charset="0"/>
                  <a:ea typeface="华文楷体" panose="02010600040101010101" pitchFamily="2" charset="-122"/>
                </a:rPr>
                <a:t>3</a:t>
              </a:r>
              <a:endParaRPr lang="en-US" altLang="zh-CN" b="1">
                <a:solidFill>
                  <a:srgbClr val="FFFF00"/>
                </a:solidFill>
                <a:latin typeface="" pitchFamily="18" charset="0"/>
                <a:ea typeface="华文楷体" panose="02010600040101010101" pitchFamily="2" charset="-122"/>
              </a:endParaRPr>
            </a:p>
          </p:txBody>
        </p:sp>
        <p:sp>
          <p:nvSpPr>
            <p:cNvPr id="77857" name="Rectangle 72"/>
            <p:cNvSpPr>
              <a:spLocks noChangeArrowheads="1"/>
            </p:cNvSpPr>
            <p:nvPr/>
          </p:nvSpPr>
          <p:spPr bwMode="auto">
            <a:xfrm>
              <a:off x="3129" y="863"/>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Y</a:t>
              </a:r>
              <a:r>
                <a:rPr lang="en-US" altLang="zh-CN" b="1" baseline="-25000">
                  <a:latin typeface="" pitchFamily="18" charset="0"/>
                  <a:ea typeface="华文楷体" panose="02010600040101010101" pitchFamily="2" charset="-122"/>
                </a:rPr>
                <a:t>2</a:t>
              </a:r>
              <a:endParaRPr lang="en-US" altLang="zh-CN" b="1">
                <a:solidFill>
                  <a:srgbClr val="CC0000"/>
                </a:solidFill>
                <a:latin typeface="" pitchFamily="18" charset="0"/>
                <a:ea typeface="华文楷体" panose="02010600040101010101" pitchFamily="2" charset="-122"/>
              </a:endParaRPr>
            </a:p>
          </p:txBody>
        </p:sp>
        <p:sp>
          <p:nvSpPr>
            <p:cNvPr id="77858" name="Text Box 73"/>
            <p:cNvSpPr txBox="1">
              <a:spLocks noChangeArrowheads="1"/>
            </p:cNvSpPr>
            <p:nvPr/>
          </p:nvSpPr>
          <p:spPr bwMode="auto">
            <a:xfrm>
              <a:off x="1152" y="1212"/>
              <a:ext cx="2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4400" b="1">
                <a:solidFill>
                  <a:srgbClr val="FFFF00"/>
                </a:solidFill>
                <a:latin typeface="" pitchFamily="18" charset="0"/>
                <a:ea typeface="华文楷体" panose="02010600040101010101" pitchFamily="2" charset="-122"/>
              </a:endParaRPr>
            </a:p>
          </p:txBody>
        </p:sp>
        <p:sp>
          <p:nvSpPr>
            <p:cNvPr id="77859" name="Rectangle 74"/>
            <p:cNvSpPr>
              <a:spLocks noChangeArrowheads="1"/>
            </p:cNvSpPr>
            <p:nvPr/>
          </p:nvSpPr>
          <p:spPr bwMode="auto">
            <a:xfrm>
              <a:off x="1152" y="1479"/>
              <a:ext cx="24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4400" b="1">
                <a:solidFill>
                  <a:srgbClr val="FFFF00"/>
                </a:solidFill>
                <a:latin typeface="" pitchFamily="18" charset="0"/>
                <a:ea typeface="华文楷体" panose="02010600040101010101" pitchFamily="2" charset="-122"/>
              </a:endParaRPr>
            </a:p>
          </p:txBody>
        </p:sp>
        <p:sp>
          <p:nvSpPr>
            <p:cNvPr id="77860" name="Oval 75"/>
            <p:cNvSpPr>
              <a:spLocks noChangeArrowheads="1"/>
            </p:cNvSpPr>
            <p:nvPr/>
          </p:nvSpPr>
          <p:spPr bwMode="auto">
            <a:xfrm>
              <a:off x="1920" y="164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61" name="Oval 76"/>
            <p:cNvSpPr>
              <a:spLocks noChangeArrowheads="1"/>
            </p:cNvSpPr>
            <p:nvPr/>
          </p:nvSpPr>
          <p:spPr bwMode="auto">
            <a:xfrm>
              <a:off x="3072" y="2076"/>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62" name="Oval 77"/>
            <p:cNvSpPr>
              <a:spLocks noChangeArrowheads="1"/>
            </p:cNvSpPr>
            <p:nvPr/>
          </p:nvSpPr>
          <p:spPr bwMode="auto">
            <a:xfrm>
              <a:off x="3072" y="116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7863" name="Oval 78"/>
            <p:cNvSpPr>
              <a:spLocks noChangeArrowheads="1"/>
            </p:cNvSpPr>
            <p:nvPr/>
          </p:nvSpPr>
          <p:spPr bwMode="auto">
            <a:xfrm>
              <a:off x="4176" y="164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5107"/>
                                        </p:tgtEl>
                                        <p:attrNameLst>
                                          <p:attrName>style.visibility</p:attrName>
                                        </p:attrNameLst>
                                      </p:cBhvr>
                                      <p:to>
                                        <p:strVal val="visible"/>
                                      </p:to>
                                    </p:set>
                                    <p:animEffect transition="in" filter="wipe(left)">
                                      <p:cBhvr>
                                        <p:cTn id="22" dur="500"/>
                                        <p:tgtEl>
                                          <p:spTgt spid="17510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066800" y="762000"/>
            <a:ext cx="3733800" cy="519113"/>
          </a:xfrm>
          <a:prstGeom prst="rect">
            <a:avLst/>
          </a:prstGeom>
          <a:noFill/>
          <a:ln w="9525">
            <a:noFill/>
            <a:miter lim="800000"/>
          </a:ln>
        </p:spPr>
        <p:txBody>
          <a:bodyPr>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(2)  </a:t>
            </a:r>
            <a:r>
              <a:rPr lang="zh-CN" altLang="en-US" sz="2800" b="1">
                <a:solidFill>
                  <a:srgbClr val="006600"/>
                </a:solidFill>
                <a:effectLst>
                  <a:outerShdw blurRad="38100" dist="38100" dir="2700000" algn="tl">
                    <a:srgbClr val="C0C0C0"/>
                  </a:outerShdw>
                </a:effectLst>
                <a:latin typeface="" pitchFamily="18" charset="0"/>
                <a:ea typeface="+mn-ea"/>
              </a:rPr>
              <a:t>应用逻辑代数化简</a:t>
            </a:r>
            <a:endParaRPr lang="zh-CN" altLang="en-US" sz="2800">
              <a:solidFill>
                <a:srgbClr val="0066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714375" y="1524000"/>
            <a:ext cx="4467225" cy="808038"/>
            <a:chOff x="816" y="960"/>
            <a:chExt cx="2448" cy="509"/>
          </a:xfrm>
        </p:grpSpPr>
        <p:sp>
          <p:nvSpPr>
            <p:cNvPr id="176132" name="Text Box 4"/>
            <p:cNvSpPr txBox="1">
              <a:spLocks noChangeArrowheads="1"/>
            </p:cNvSpPr>
            <p:nvPr/>
          </p:nvSpPr>
          <p:spPr bwMode="auto">
            <a:xfrm>
              <a:off x="816" y="1104"/>
              <a:ext cx="2448" cy="365"/>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dirty="0">
                  <a:solidFill>
                    <a:srgbClr val="000099"/>
                  </a:solidFill>
                  <a:effectLst>
                    <a:outerShdw blurRad="38100" dist="38100" dir="2700000" algn="tl">
                      <a:srgbClr val="C0C0C0"/>
                    </a:outerShdw>
                  </a:effectLst>
                  <a:latin typeface="" pitchFamily="18" charset="0"/>
                  <a:ea typeface="+mn-ea"/>
                </a:rPr>
                <a:t>Y = </a:t>
              </a:r>
              <a:r>
                <a:rPr lang="en-US" altLang="zh-CN" sz="3200" b="1" i="1" dirty="0" smtClean="0">
                  <a:solidFill>
                    <a:srgbClr val="000099"/>
                  </a:solidFill>
                  <a:effectLst>
                    <a:outerShdw blurRad="38100" dist="38100" dir="2700000" algn="tl">
                      <a:srgbClr val="C0C0C0"/>
                    </a:outerShdw>
                  </a:effectLst>
                  <a:latin typeface="" pitchFamily="18" charset="0"/>
                  <a:ea typeface="+mn-ea"/>
                </a:rPr>
                <a:t>A   </a:t>
              </a:r>
              <a:r>
                <a:rPr lang="en-US" altLang="zh-CN" sz="3200" b="1" i="1" dirty="0">
                  <a:solidFill>
                    <a:srgbClr val="000099"/>
                  </a:solidFill>
                  <a:effectLst>
                    <a:outerShdw blurRad="38100" dist="38100" dir="2700000" algn="tl">
                      <a:srgbClr val="C0C0C0"/>
                    </a:outerShdw>
                  </a:effectLst>
                  <a:latin typeface="" pitchFamily="18" charset="0"/>
                  <a:ea typeface="+mn-ea"/>
                </a:rPr>
                <a:t>AB        B   AB</a:t>
              </a:r>
              <a:endParaRPr lang="en-US" altLang="zh-CN" sz="3200" b="1" dirty="0">
                <a:solidFill>
                  <a:srgbClr val="000099"/>
                </a:solidFill>
                <a:effectLst>
                  <a:outerShdw blurRad="38100" dist="38100" dir="2700000" algn="tl">
                    <a:srgbClr val="C0C0C0"/>
                  </a:outerShdw>
                </a:effectLst>
                <a:latin typeface="" pitchFamily="18" charset="0"/>
                <a:ea typeface="+mn-ea"/>
              </a:endParaRPr>
            </a:p>
          </p:txBody>
        </p:sp>
        <p:grpSp>
          <p:nvGrpSpPr>
            <p:cNvPr id="78885" name="Group 5"/>
            <p:cNvGrpSpPr/>
            <p:nvPr/>
          </p:nvGrpSpPr>
          <p:grpSpPr bwMode="auto">
            <a:xfrm>
              <a:off x="1392" y="1056"/>
              <a:ext cx="1632" cy="96"/>
              <a:chOff x="3360" y="2784"/>
              <a:chExt cx="1632" cy="96"/>
            </a:xfrm>
          </p:grpSpPr>
          <p:sp>
            <p:nvSpPr>
              <p:cNvPr id="78889" name="Line 6"/>
              <p:cNvSpPr>
                <a:spLocks noChangeShapeType="1"/>
              </p:cNvSpPr>
              <p:nvPr/>
            </p:nvSpPr>
            <p:spPr bwMode="auto">
              <a:xfrm>
                <a:off x="3517" y="2880"/>
                <a:ext cx="33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0" name="Line 7"/>
              <p:cNvSpPr>
                <a:spLocks noChangeShapeType="1"/>
              </p:cNvSpPr>
              <p:nvPr/>
            </p:nvSpPr>
            <p:spPr bwMode="auto">
              <a:xfrm>
                <a:off x="3360" y="2832"/>
                <a:ext cx="72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1" name="Line 8"/>
              <p:cNvSpPr>
                <a:spLocks noChangeShapeType="1"/>
              </p:cNvSpPr>
              <p:nvPr/>
            </p:nvSpPr>
            <p:spPr bwMode="auto">
              <a:xfrm>
                <a:off x="4622" y="2880"/>
                <a:ext cx="28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2" name="Line 9"/>
              <p:cNvSpPr>
                <a:spLocks noChangeShapeType="1"/>
              </p:cNvSpPr>
              <p:nvPr/>
            </p:nvSpPr>
            <p:spPr bwMode="auto">
              <a:xfrm>
                <a:off x="4224" y="2832"/>
                <a:ext cx="76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3" name="Line 10"/>
              <p:cNvSpPr>
                <a:spLocks noChangeShapeType="1"/>
              </p:cNvSpPr>
              <p:nvPr/>
            </p:nvSpPr>
            <p:spPr bwMode="auto">
              <a:xfrm>
                <a:off x="3360" y="2784"/>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6139" name="Text Box 11"/>
            <p:cNvSpPr txBox="1">
              <a:spLocks noChangeArrowheads="1"/>
            </p:cNvSpPr>
            <p:nvPr/>
          </p:nvSpPr>
          <p:spPr bwMode="auto">
            <a:xfrm>
              <a:off x="2064" y="960"/>
              <a:ext cx="191" cy="480"/>
            </a:xfrm>
            <a:prstGeom prst="rect">
              <a:avLst/>
            </a:prstGeom>
            <a:noFill/>
            <a:ln w="9525">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dirty="0">
                  <a:solidFill>
                    <a:srgbClr val="000099"/>
                  </a:solidFill>
                  <a:effectLst>
                    <a:outerShdw blurRad="38100" dist="38100" dir="2700000" algn="tl">
                      <a:srgbClr val="C0C0C0"/>
                    </a:outerShdw>
                  </a:effectLst>
                  <a:latin typeface="" pitchFamily="18" charset="0"/>
                </a:rPr>
                <a:t>.</a:t>
              </a:r>
              <a:endParaRPr lang="en-US" altLang="zh-CN" sz="4400" b="1" dirty="0">
                <a:solidFill>
                  <a:srgbClr val="000099"/>
                </a:solidFill>
                <a:effectLst>
                  <a:outerShdw blurRad="38100" dist="38100" dir="2700000" algn="tl">
                    <a:srgbClr val="C0C0C0"/>
                  </a:outerShdw>
                </a:effectLst>
                <a:latin typeface="" pitchFamily="18" charset="0"/>
              </a:endParaRPr>
            </a:p>
          </p:txBody>
        </p:sp>
        <p:sp>
          <p:nvSpPr>
            <p:cNvPr id="176140" name="Rectangle 12"/>
            <p:cNvSpPr>
              <a:spLocks noChangeArrowheads="1"/>
            </p:cNvSpPr>
            <p:nvPr/>
          </p:nvSpPr>
          <p:spPr bwMode="auto">
            <a:xfrm>
              <a:off x="1430" y="960"/>
              <a:ext cx="204"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dirty="0">
                  <a:solidFill>
                    <a:srgbClr val="000099"/>
                  </a:solidFill>
                  <a:effectLst>
                    <a:outerShdw blurRad="38100" dist="38100" dir="2700000" algn="tl">
                      <a:srgbClr val="C0C0C0"/>
                    </a:outerShdw>
                  </a:effectLst>
                  <a:latin typeface="" pitchFamily="18" charset="0"/>
                </a:rPr>
                <a:t>.</a:t>
              </a:r>
              <a:endParaRPr lang="en-US" altLang="zh-CN" sz="4400" b="1" dirty="0">
                <a:solidFill>
                  <a:srgbClr val="000099"/>
                </a:solidFill>
                <a:effectLst>
                  <a:outerShdw blurRad="38100" dist="38100" dir="2700000" algn="tl">
                    <a:srgbClr val="C0C0C0"/>
                  </a:outerShdw>
                </a:effectLst>
                <a:latin typeface="" pitchFamily="18" charset="0"/>
              </a:endParaRPr>
            </a:p>
          </p:txBody>
        </p:sp>
        <p:sp>
          <p:nvSpPr>
            <p:cNvPr id="176141" name="Rectangle 13"/>
            <p:cNvSpPr>
              <a:spLocks noChangeArrowheads="1"/>
            </p:cNvSpPr>
            <p:nvPr/>
          </p:nvSpPr>
          <p:spPr bwMode="auto">
            <a:xfrm>
              <a:off x="2448" y="960"/>
              <a:ext cx="204"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a:solidFill>
                    <a:srgbClr val="000099"/>
                  </a:solidFill>
                  <a:effectLst>
                    <a:outerShdw blurRad="38100" dist="38100" dir="2700000" algn="tl">
                      <a:srgbClr val="C0C0C0"/>
                    </a:outerShdw>
                  </a:effectLst>
                  <a:latin typeface="" pitchFamily="18" charset="0"/>
                </a:rPr>
                <a:t>.</a:t>
              </a:r>
              <a:endParaRPr lang="en-US" altLang="zh-CN" sz="4400" b="1">
                <a:solidFill>
                  <a:srgbClr val="000099"/>
                </a:solidFill>
                <a:effectLst>
                  <a:outerShdw blurRad="38100" dist="38100" dir="2700000" algn="tl">
                    <a:srgbClr val="C0C0C0"/>
                  </a:outerShdw>
                </a:effectLst>
                <a:latin typeface="" pitchFamily="18" charset="0"/>
              </a:endParaRPr>
            </a:p>
          </p:txBody>
        </p:sp>
      </p:grpSp>
      <p:grpSp>
        <p:nvGrpSpPr>
          <p:cNvPr id="4" name="Group 14"/>
          <p:cNvGrpSpPr/>
          <p:nvPr/>
        </p:nvGrpSpPr>
        <p:grpSpPr bwMode="auto">
          <a:xfrm>
            <a:off x="785813" y="3322638"/>
            <a:ext cx="4471987" cy="808037"/>
            <a:chOff x="864" y="2093"/>
            <a:chExt cx="2448" cy="509"/>
          </a:xfrm>
        </p:grpSpPr>
        <p:sp>
          <p:nvSpPr>
            <p:cNvPr id="176143" name="Text Box 15"/>
            <p:cNvSpPr txBox="1">
              <a:spLocks noChangeArrowheads="1"/>
            </p:cNvSpPr>
            <p:nvPr/>
          </p:nvSpPr>
          <p:spPr bwMode="auto">
            <a:xfrm>
              <a:off x="864" y="2237"/>
              <a:ext cx="2448" cy="365"/>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dirty="0">
                  <a:solidFill>
                    <a:srgbClr val="000099"/>
                  </a:solidFill>
                  <a:effectLst>
                    <a:outerShdw blurRad="38100" dist="38100" dir="2700000" algn="tl">
                      <a:srgbClr val="C0C0C0"/>
                    </a:outerShdw>
                  </a:effectLst>
                  <a:latin typeface="" pitchFamily="18" charset="0"/>
                  <a:ea typeface="+mn-ea"/>
                </a:rPr>
                <a:t>   = </a:t>
              </a:r>
              <a:r>
                <a:rPr lang="en-US" altLang="zh-CN" sz="3200" b="1" i="1" dirty="0">
                  <a:solidFill>
                    <a:srgbClr val="000099"/>
                  </a:solidFill>
                  <a:effectLst>
                    <a:outerShdw blurRad="38100" dist="38100" dir="2700000" algn="tl">
                      <a:srgbClr val="C0C0C0"/>
                    </a:outerShdw>
                  </a:effectLst>
                  <a:latin typeface="" pitchFamily="18" charset="0"/>
                  <a:ea typeface="+mn-ea"/>
                </a:rPr>
                <a:t>A   AB +    B   AB</a:t>
              </a:r>
              <a:endParaRPr lang="en-US" altLang="zh-CN" sz="3200" b="1" i="1" dirty="0">
                <a:solidFill>
                  <a:srgbClr val="000099"/>
                </a:solidFill>
                <a:effectLst>
                  <a:outerShdw blurRad="38100" dist="38100" dir="2700000" algn="tl">
                    <a:srgbClr val="C0C0C0"/>
                  </a:outerShdw>
                </a:effectLst>
                <a:latin typeface="" pitchFamily="18" charset="0"/>
                <a:ea typeface="+mn-ea"/>
              </a:endParaRPr>
            </a:p>
          </p:txBody>
        </p:sp>
        <p:sp>
          <p:nvSpPr>
            <p:cNvPr id="78880" name="Line 16"/>
            <p:cNvSpPr>
              <a:spLocks noChangeShapeType="1"/>
            </p:cNvSpPr>
            <p:nvPr/>
          </p:nvSpPr>
          <p:spPr bwMode="auto">
            <a:xfrm>
              <a:off x="1596" y="2285"/>
              <a:ext cx="33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1" name="Line 17"/>
            <p:cNvSpPr>
              <a:spLocks noChangeShapeType="1"/>
            </p:cNvSpPr>
            <p:nvPr/>
          </p:nvSpPr>
          <p:spPr bwMode="auto">
            <a:xfrm>
              <a:off x="2621" y="2285"/>
              <a:ext cx="28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46" name="Rectangle 18"/>
            <p:cNvSpPr>
              <a:spLocks noChangeArrowheads="1"/>
            </p:cNvSpPr>
            <p:nvPr/>
          </p:nvSpPr>
          <p:spPr bwMode="auto">
            <a:xfrm>
              <a:off x="1399" y="2093"/>
              <a:ext cx="203"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dirty="0">
                  <a:solidFill>
                    <a:srgbClr val="000099"/>
                  </a:solidFill>
                  <a:effectLst>
                    <a:outerShdw blurRad="38100" dist="38100" dir="2700000" algn="tl">
                      <a:srgbClr val="C0C0C0"/>
                    </a:outerShdw>
                  </a:effectLst>
                  <a:latin typeface="" pitchFamily="18" charset="0"/>
                </a:rPr>
                <a:t>.</a:t>
              </a:r>
              <a:endParaRPr lang="en-US" altLang="zh-CN" sz="4400" b="1" dirty="0">
                <a:solidFill>
                  <a:srgbClr val="000099"/>
                </a:solidFill>
                <a:effectLst>
                  <a:outerShdw blurRad="38100" dist="38100" dir="2700000" algn="tl">
                    <a:srgbClr val="C0C0C0"/>
                  </a:outerShdw>
                </a:effectLst>
                <a:latin typeface="" pitchFamily="18" charset="0"/>
              </a:endParaRPr>
            </a:p>
          </p:txBody>
        </p:sp>
        <p:sp>
          <p:nvSpPr>
            <p:cNvPr id="176147" name="Rectangle 19"/>
            <p:cNvSpPr>
              <a:spLocks noChangeArrowheads="1"/>
            </p:cNvSpPr>
            <p:nvPr/>
          </p:nvSpPr>
          <p:spPr bwMode="auto">
            <a:xfrm>
              <a:off x="2448" y="2093"/>
              <a:ext cx="204"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a:solidFill>
                    <a:srgbClr val="000099"/>
                  </a:solidFill>
                  <a:effectLst>
                    <a:outerShdw blurRad="38100" dist="38100" dir="2700000" algn="tl">
                      <a:srgbClr val="C0C0C0"/>
                    </a:outerShdw>
                  </a:effectLst>
                  <a:latin typeface="" pitchFamily="18" charset="0"/>
                </a:rPr>
                <a:t>.</a:t>
              </a:r>
              <a:endParaRPr lang="en-US" altLang="zh-CN" sz="4400" b="1">
                <a:solidFill>
                  <a:srgbClr val="000099"/>
                </a:solidFill>
                <a:effectLst>
                  <a:outerShdw blurRad="38100" dist="38100" dir="2700000" algn="tl">
                    <a:srgbClr val="C0C0C0"/>
                  </a:outerShdw>
                </a:effectLst>
                <a:latin typeface="" pitchFamily="18" charset="0"/>
              </a:endParaRPr>
            </a:p>
          </p:txBody>
        </p:sp>
      </p:grpSp>
      <p:grpSp>
        <p:nvGrpSpPr>
          <p:cNvPr id="5" name="Group 20"/>
          <p:cNvGrpSpPr/>
          <p:nvPr/>
        </p:nvGrpSpPr>
        <p:grpSpPr bwMode="auto">
          <a:xfrm>
            <a:off x="857250" y="5151438"/>
            <a:ext cx="2409825" cy="579437"/>
            <a:chOff x="1056" y="3245"/>
            <a:chExt cx="1220" cy="365"/>
          </a:xfrm>
        </p:grpSpPr>
        <p:sp>
          <p:nvSpPr>
            <p:cNvPr id="176149" name="Rectangle 21"/>
            <p:cNvSpPr>
              <a:spLocks noChangeArrowheads="1"/>
            </p:cNvSpPr>
            <p:nvPr/>
          </p:nvSpPr>
          <p:spPr bwMode="auto">
            <a:xfrm>
              <a:off x="1056" y="3245"/>
              <a:ext cx="1220" cy="365"/>
            </a:xfrm>
            <a:prstGeom prst="rect">
              <a:avLst/>
            </a:prstGeom>
            <a:noFill/>
            <a:ln w="9525">
              <a:noFill/>
              <a:miter lim="800000"/>
            </a:ln>
          </p:spPr>
          <p:txBody>
            <a:bodyPr wrap="none">
              <a:spAutoFit/>
            </a:bodyPr>
            <a:lstStyle/>
            <a:p>
              <a:pPr fontAlgn="auto">
                <a:spcBef>
                  <a:spcPct val="50000"/>
                </a:spcBef>
                <a:spcAft>
                  <a:spcPts val="0"/>
                </a:spcAft>
                <a:defRPr/>
              </a:pPr>
              <a:r>
                <a:rPr lang="en-US" altLang="zh-CN" sz="3200" b="1" dirty="0">
                  <a:solidFill>
                    <a:srgbClr val="000099"/>
                  </a:solidFill>
                  <a:effectLst>
                    <a:outerShdw blurRad="38100" dist="38100" dir="2700000" algn="tl">
                      <a:srgbClr val="C0C0C0"/>
                    </a:outerShdw>
                  </a:effectLst>
                  <a:latin typeface="" pitchFamily="18" charset="0"/>
                  <a:ea typeface="+mn-ea"/>
                </a:rPr>
                <a:t>= </a:t>
              </a:r>
              <a:r>
                <a:rPr lang="en-US" altLang="zh-CN" sz="3200" b="1" i="1" dirty="0">
                  <a:solidFill>
                    <a:srgbClr val="000099"/>
                  </a:solidFill>
                  <a:effectLst>
                    <a:outerShdw blurRad="38100" dist="38100" dir="2700000" algn="tl">
                      <a:srgbClr val="C0C0C0"/>
                    </a:outerShdw>
                  </a:effectLst>
                  <a:latin typeface="" pitchFamily="18" charset="0"/>
                  <a:ea typeface="+mn-ea"/>
                </a:rPr>
                <a:t>AB +AB</a:t>
              </a:r>
              <a:endParaRPr lang="en-US" altLang="zh-CN" sz="3600" b="1" dirty="0">
                <a:solidFill>
                  <a:srgbClr val="000099"/>
                </a:solidFill>
                <a:effectLst>
                  <a:outerShdw blurRad="38100" dist="38100" dir="2700000" algn="tl">
                    <a:srgbClr val="C0C0C0"/>
                  </a:outerShdw>
                </a:effectLst>
                <a:latin typeface="" pitchFamily="18" charset="0"/>
                <a:ea typeface="+mn-ea"/>
              </a:endParaRPr>
            </a:p>
          </p:txBody>
        </p:sp>
        <p:sp>
          <p:nvSpPr>
            <p:cNvPr id="78877" name="Line 22"/>
            <p:cNvSpPr>
              <a:spLocks noChangeShapeType="1"/>
            </p:cNvSpPr>
            <p:nvPr/>
          </p:nvSpPr>
          <p:spPr bwMode="auto">
            <a:xfrm>
              <a:off x="1451" y="3309"/>
              <a:ext cx="10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8" name="Line 23"/>
            <p:cNvSpPr>
              <a:spLocks noChangeShapeType="1"/>
            </p:cNvSpPr>
            <p:nvPr/>
          </p:nvSpPr>
          <p:spPr bwMode="auto">
            <a:xfrm>
              <a:off x="1752" y="3309"/>
              <a:ext cx="9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6152" name="AutoShape 24"/>
          <p:cNvSpPr>
            <a:spLocks noChangeArrowheads="1"/>
          </p:cNvSpPr>
          <p:nvPr/>
        </p:nvSpPr>
        <p:spPr bwMode="auto">
          <a:xfrm>
            <a:off x="4953000" y="2103438"/>
            <a:ext cx="304800" cy="914400"/>
          </a:xfrm>
          <a:prstGeom prst="curvedLeftArrow">
            <a:avLst>
              <a:gd name="adj1" fmla="val 60000"/>
              <a:gd name="adj2" fmla="val 120000"/>
              <a:gd name="adj3" fmla="val 33333"/>
            </a:avLst>
          </a:prstGeom>
          <a:gradFill rotWithShape="0">
            <a:gsLst>
              <a:gs pos="0">
                <a:srgbClr val="99CC00"/>
              </a:gs>
              <a:gs pos="100000">
                <a:srgbClr val="CC0000"/>
              </a:gs>
            </a:gsLst>
            <a:lin ang="5400000" scaled="1"/>
          </a:gradFill>
          <a:ln w="9525">
            <a:solidFill>
              <a:srgbClr val="0000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76153" name="Rectangle 25" descr="90%"/>
          <p:cNvSpPr>
            <a:spLocks noChangeArrowheads="1"/>
          </p:cNvSpPr>
          <p:nvPr/>
        </p:nvSpPr>
        <p:spPr bwMode="auto">
          <a:xfrm>
            <a:off x="5638800" y="2179638"/>
            <a:ext cx="1447800" cy="608012"/>
          </a:xfrm>
          <a:prstGeom prst="rect">
            <a:avLst/>
          </a:prstGeom>
          <a:pattFill prst="pct90">
            <a:fgClr>
              <a:srgbClr val="FFCCCC"/>
            </a:fgClr>
            <a:bgClr>
              <a:schemeClr val="bg1"/>
            </a:bgClr>
          </a:pattFill>
          <a:ln w="28575">
            <a:solidFill>
              <a:srgbClr val="FF3300"/>
            </a:solidFill>
            <a:miter lim="800000"/>
          </a:ln>
        </p:spPr>
        <p:txBody>
          <a:bodyPr>
            <a:spAutoFit/>
          </a:bodyPr>
          <a:lstStyle/>
          <a:p>
            <a:pPr>
              <a:spcBef>
                <a:spcPct val="50000"/>
              </a:spcBef>
            </a:pPr>
            <a:r>
              <a:rPr lang="zh-CN" altLang="en-US" sz="3200" b="1">
                <a:solidFill>
                  <a:srgbClr val="FF3300"/>
                </a:solidFill>
                <a:latin typeface="" pitchFamily="18" charset="0"/>
                <a:ea typeface="华文楷体" panose="02010600040101010101" pitchFamily="2" charset="-122"/>
              </a:rPr>
              <a:t>反演律</a:t>
            </a:r>
            <a:endParaRPr lang="zh-CN" altLang="en-US" sz="3200" b="1">
              <a:solidFill>
                <a:srgbClr val="FF3300"/>
              </a:solidFill>
              <a:latin typeface="" pitchFamily="18" charset="0"/>
              <a:ea typeface="华文楷体" panose="02010600040101010101" pitchFamily="2" charset="-122"/>
            </a:endParaRPr>
          </a:p>
        </p:txBody>
      </p:sp>
      <p:grpSp>
        <p:nvGrpSpPr>
          <p:cNvPr id="6" name="Group 26"/>
          <p:cNvGrpSpPr/>
          <p:nvPr/>
        </p:nvGrpSpPr>
        <p:grpSpPr bwMode="auto">
          <a:xfrm>
            <a:off x="285750" y="4084638"/>
            <a:ext cx="4895850" cy="808037"/>
            <a:chOff x="864" y="2573"/>
            <a:chExt cx="3168" cy="509"/>
          </a:xfrm>
        </p:grpSpPr>
        <p:sp>
          <p:nvSpPr>
            <p:cNvPr id="176155" name="Text Box 27"/>
            <p:cNvSpPr txBox="1">
              <a:spLocks noChangeArrowheads="1"/>
            </p:cNvSpPr>
            <p:nvPr/>
          </p:nvSpPr>
          <p:spPr bwMode="auto">
            <a:xfrm>
              <a:off x="864" y="2717"/>
              <a:ext cx="3168" cy="365"/>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dirty="0">
                  <a:solidFill>
                    <a:srgbClr val="000099"/>
                  </a:solidFill>
                  <a:effectLst>
                    <a:outerShdw blurRad="38100" dist="38100" dir="2700000" algn="tl">
                      <a:srgbClr val="C0C0C0"/>
                    </a:outerShdw>
                  </a:effectLst>
                  <a:latin typeface="" pitchFamily="18" charset="0"/>
                  <a:ea typeface="+mn-ea"/>
                </a:rPr>
                <a:t>   =</a:t>
              </a:r>
              <a:r>
                <a:rPr lang="en-US" altLang="zh-CN" sz="3200" b="1" i="1" dirty="0">
                  <a:solidFill>
                    <a:srgbClr val="000099"/>
                  </a:solidFill>
                  <a:effectLst>
                    <a:outerShdw blurRad="38100" dist="38100" dir="2700000" algn="tl">
                      <a:srgbClr val="C0C0C0"/>
                    </a:outerShdw>
                  </a:effectLst>
                  <a:latin typeface="" pitchFamily="18" charset="0"/>
                  <a:ea typeface="+mn-ea"/>
                </a:rPr>
                <a:t> A  </a:t>
              </a:r>
              <a:r>
                <a:rPr lang="en-US" altLang="zh-CN" sz="3200" b="1" dirty="0">
                  <a:solidFill>
                    <a:srgbClr val="000099"/>
                  </a:solidFill>
                  <a:effectLst>
                    <a:outerShdw blurRad="38100" dist="38100" dir="2700000" algn="tl">
                      <a:srgbClr val="C0C0C0"/>
                    </a:outerShdw>
                  </a:effectLst>
                  <a:latin typeface="" pitchFamily="18" charset="0"/>
                  <a:ea typeface="+mn-ea"/>
                </a:rPr>
                <a:t> (</a:t>
              </a:r>
              <a:r>
                <a:rPr lang="en-US" altLang="zh-CN" sz="3200" b="1" i="1" dirty="0">
                  <a:solidFill>
                    <a:srgbClr val="000099"/>
                  </a:solidFill>
                  <a:effectLst>
                    <a:outerShdw blurRad="38100" dist="38100" dir="2700000" algn="tl">
                      <a:srgbClr val="C0C0C0"/>
                    </a:outerShdw>
                  </a:effectLst>
                  <a:latin typeface="" pitchFamily="18" charset="0"/>
                  <a:ea typeface="+mn-ea"/>
                </a:rPr>
                <a:t>A+B</a:t>
              </a:r>
              <a:r>
                <a:rPr lang="en-US" altLang="zh-CN" sz="3200" b="1" dirty="0">
                  <a:solidFill>
                    <a:srgbClr val="000099"/>
                  </a:solidFill>
                  <a:effectLst>
                    <a:outerShdw blurRad="38100" dist="38100" dir="2700000" algn="tl">
                      <a:srgbClr val="C0C0C0"/>
                    </a:outerShdw>
                  </a:effectLst>
                  <a:latin typeface="" pitchFamily="18" charset="0"/>
                  <a:ea typeface="+mn-ea"/>
                </a:rPr>
                <a:t>) +</a:t>
              </a:r>
              <a:r>
                <a:rPr lang="en-US" altLang="zh-CN" sz="3200" b="1" i="1" dirty="0">
                  <a:solidFill>
                    <a:srgbClr val="000099"/>
                  </a:solidFill>
                  <a:effectLst>
                    <a:outerShdw blurRad="38100" dist="38100" dir="2700000" algn="tl">
                      <a:srgbClr val="C0C0C0"/>
                    </a:outerShdw>
                  </a:effectLst>
                  <a:latin typeface="" pitchFamily="18" charset="0"/>
                  <a:ea typeface="+mn-ea"/>
                </a:rPr>
                <a:t>B</a:t>
              </a:r>
              <a:r>
                <a:rPr lang="en-US" altLang="zh-CN" sz="3200" b="1" dirty="0">
                  <a:solidFill>
                    <a:srgbClr val="000099"/>
                  </a:solidFill>
                  <a:effectLst>
                    <a:outerShdw blurRad="38100" dist="38100" dir="2700000" algn="tl">
                      <a:srgbClr val="C0C0C0"/>
                    </a:outerShdw>
                  </a:effectLst>
                  <a:latin typeface="" pitchFamily="18" charset="0"/>
                  <a:ea typeface="+mn-ea"/>
                </a:rPr>
                <a:t>   (</a:t>
              </a:r>
              <a:r>
                <a:rPr lang="en-US" altLang="zh-CN" sz="3200" b="1" i="1" dirty="0">
                  <a:solidFill>
                    <a:srgbClr val="000099"/>
                  </a:solidFill>
                  <a:effectLst>
                    <a:outerShdw blurRad="38100" dist="38100" dir="2700000" algn="tl">
                      <a:srgbClr val="C0C0C0"/>
                    </a:outerShdw>
                  </a:effectLst>
                  <a:latin typeface="" pitchFamily="18" charset="0"/>
                  <a:ea typeface="+mn-ea"/>
                </a:rPr>
                <a:t>A+B</a:t>
              </a:r>
              <a:r>
                <a:rPr lang="en-US" altLang="zh-CN" sz="3200" b="1" dirty="0">
                  <a:solidFill>
                    <a:srgbClr val="000099"/>
                  </a:solidFill>
                  <a:effectLst>
                    <a:outerShdw blurRad="38100" dist="38100" dir="2700000" algn="tl">
                      <a:srgbClr val="C0C0C0"/>
                    </a:outerShdw>
                  </a:effectLst>
                  <a:latin typeface="" pitchFamily="18" charset="0"/>
                  <a:ea typeface="+mn-ea"/>
                </a:rPr>
                <a:t>)</a:t>
              </a:r>
              <a:endParaRPr lang="en-US" altLang="zh-CN" sz="3200" b="1" dirty="0">
                <a:solidFill>
                  <a:srgbClr val="000099"/>
                </a:solidFill>
                <a:effectLst>
                  <a:outerShdw blurRad="38100" dist="38100" dir="2700000" algn="tl">
                    <a:srgbClr val="C0C0C0"/>
                  </a:outerShdw>
                </a:effectLst>
                <a:latin typeface="" pitchFamily="18" charset="0"/>
                <a:ea typeface="+mn-ea"/>
              </a:endParaRPr>
            </a:p>
          </p:txBody>
        </p:sp>
        <p:sp>
          <p:nvSpPr>
            <p:cNvPr id="78870" name="Line 28"/>
            <p:cNvSpPr>
              <a:spLocks noChangeShapeType="1"/>
            </p:cNvSpPr>
            <p:nvPr/>
          </p:nvSpPr>
          <p:spPr bwMode="auto">
            <a:xfrm>
              <a:off x="1776" y="2765"/>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57" name="Rectangle 29"/>
            <p:cNvSpPr>
              <a:spLocks noChangeArrowheads="1"/>
            </p:cNvSpPr>
            <p:nvPr/>
          </p:nvSpPr>
          <p:spPr bwMode="auto">
            <a:xfrm>
              <a:off x="1489" y="2573"/>
              <a:ext cx="204"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dirty="0">
                  <a:solidFill>
                    <a:srgbClr val="000099"/>
                  </a:solidFill>
                  <a:effectLst>
                    <a:outerShdw blurRad="38100" dist="38100" dir="2700000" algn="tl">
                      <a:srgbClr val="C0C0C0"/>
                    </a:outerShdw>
                  </a:effectLst>
                  <a:latin typeface="" pitchFamily="18" charset="0"/>
                </a:rPr>
                <a:t>.</a:t>
              </a:r>
              <a:endParaRPr lang="en-US" altLang="zh-CN" sz="4400" b="1" dirty="0">
                <a:solidFill>
                  <a:srgbClr val="000099"/>
                </a:solidFill>
                <a:effectLst>
                  <a:outerShdw blurRad="38100" dist="38100" dir="2700000" algn="tl">
                    <a:srgbClr val="C0C0C0"/>
                  </a:outerShdw>
                </a:effectLst>
                <a:latin typeface="" pitchFamily="18" charset="0"/>
              </a:endParaRPr>
            </a:p>
          </p:txBody>
        </p:sp>
        <p:sp>
          <p:nvSpPr>
            <p:cNvPr id="176158" name="Rectangle 30"/>
            <p:cNvSpPr>
              <a:spLocks noChangeArrowheads="1"/>
            </p:cNvSpPr>
            <p:nvPr/>
          </p:nvSpPr>
          <p:spPr bwMode="auto">
            <a:xfrm>
              <a:off x="2736" y="2573"/>
              <a:ext cx="204"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a:solidFill>
                    <a:srgbClr val="000099"/>
                  </a:solidFill>
                  <a:effectLst>
                    <a:outerShdw blurRad="38100" dist="38100" dir="2700000" algn="tl">
                      <a:srgbClr val="C0C0C0"/>
                    </a:outerShdw>
                  </a:effectLst>
                  <a:latin typeface="" pitchFamily="18" charset="0"/>
                </a:rPr>
                <a:t>.</a:t>
              </a:r>
              <a:endParaRPr lang="en-US" altLang="zh-CN" sz="4400" b="1">
                <a:solidFill>
                  <a:srgbClr val="000099"/>
                </a:solidFill>
                <a:effectLst>
                  <a:outerShdw blurRad="38100" dist="38100" dir="2700000" algn="tl">
                    <a:srgbClr val="C0C0C0"/>
                  </a:outerShdw>
                </a:effectLst>
                <a:latin typeface="" pitchFamily="18" charset="0"/>
              </a:endParaRPr>
            </a:p>
          </p:txBody>
        </p:sp>
        <p:sp>
          <p:nvSpPr>
            <p:cNvPr id="78873" name="Line 31"/>
            <p:cNvSpPr>
              <a:spLocks noChangeShapeType="1"/>
            </p:cNvSpPr>
            <p:nvPr/>
          </p:nvSpPr>
          <p:spPr bwMode="auto">
            <a:xfrm>
              <a:off x="2112" y="2765"/>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4" name="Line 32"/>
            <p:cNvSpPr>
              <a:spLocks noChangeShapeType="1"/>
            </p:cNvSpPr>
            <p:nvPr/>
          </p:nvSpPr>
          <p:spPr bwMode="auto">
            <a:xfrm>
              <a:off x="3024" y="2765"/>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5" name="Line 33"/>
            <p:cNvSpPr>
              <a:spLocks noChangeShapeType="1"/>
            </p:cNvSpPr>
            <p:nvPr/>
          </p:nvSpPr>
          <p:spPr bwMode="auto">
            <a:xfrm>
              <a:off x="3360" y="2765"/>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6163" name="Rectangle 35"/>
          <p:cNvSpPr>
            <a:spLocks noChangeArrowheads="1"/>
          </p:cNvSpPr>
          <p:nvPr/>
        </p:nvSpPr>
        <p:spPr bwMode="auto">
          <a:xfrm>
            <a:off x="6477000" y="3932238"/>
            <a:ext cx="1447800" cy="608012"/>
          </a:xfrm>
          <a:prstGeom prst="rect">
            <a:avLst/>
          </a:prstGeom>
          <a:solidFill>
            <a:srgbClr val="FFFF99"/>
          </a:solidFill>
          <a:ln w="28575">
            <a:solidFill>
              <a:srgbClr val="FF3300"/>
            </a:solidFill>
            <a:miter lim="800000"/>
          </a:ln>
        </p:spPr>
        <p:txBody>
          <a:bodyPr>
            <a:spAutoFit/>
          </a:bodyPr>
          <a:lstStyle/>
          <a:p>
            <a:pPr>
              <a:spcBef>
                <a:spcPct val="50000"/>
              </a:spcBef>
            </a:pPr>
            <a:r>
              <a:rPr lang="zh-CN" altLang="en-US" sz="3200" b="1">
                <a:solidFill>
                  <a:srgbClr val="000099"/>
                </a:solidFill>
                <a:latin typeface="" pitchFamily="18" charset="0"/>
                <a:ea typeface="华文楷体" panose="02010600040101010101" pitchFamily="2" charset="-122"/>
              </a:rPr>
              <a:t>反演律</a:t>
            </a:r>
            <a:endParaRPr lang="zh-CN" altLang="en-US" sz="3200" b="1">
              <a:solidFill>
                <a:schemeClr val="accent2"/>
              </a:solidFill>
              <a:latin typeface="" pitchFamily="18" charset="0"/>
              <a:ea typeface="华文楷体" panose="02010600040101010101" pitchFamily="2" charset="-122"/>
            </a:endParaRPr>
          </a:p>
        </p:txBody>
      </p:sp>
      <p:grpSp>
        <p:nvGrpSpPr>
          <p:cNvPr id="7" name="Group 36"/>
          <p:cNvGrpSpPr/>
          <p:nvPr/>
        </p:nvGrpSpPr>
        <p:grpSpPr bwMode="auto">
          <a:xfrm>
            <a:off x="642938" y="2468563"/>
            <a:ext cx="4614862" cy="808037"/>
            <a:chOff x="864" y="1555"/>
            <a:chExt cx="2448" cy="509"/>
          </a:xfrm>
        </p:grpSpPr>
        <p:sp>
          <p:nvSpPr>
            <p:cNvPr id="176165" name="Text Box 37"/>
            <p:cNvSpPr txBox="1">
              <a:spLocks noChangeArrowheads="1"/>
            </p:cNvSpPr>
            <p:nvPr/>
          </p:nvSpPr>
          <p:spPr bwMode="auto">
            <a:xfrm>
              <a:off x="864" y="1699"/>
              <a:ext cx="2448" cy="365"/>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dirty="0">
                  <a:solidFill>
                    <a:srgbClr val="000099"/>
                  </a:solidFill>
                  <a:effectLst>
                    <a:outerShdw blurRad="38100" dist="38100" dir="2700000" algn="tl">
                      <a:srgbClr val="C0C0C0"/>
                    </a:outerShdw>
                  </a:effectLst>
                  <a:latin typeface="" pitchFamily="18" charset="0"/>
                  <a:ea typeface="+mn-ea"/>
                </a:rPr>
                <a:t>   = </a:t>
              </a:r>
              <a:r>
                <a:rPr lang="en-US" altLang="zh-CN" sz="3200" b="1" i="1" dirty="0">
                  <a:solidFill>
                    <a:srgbClr val="000099"/>
                  </a:solidFill>
                  <a:effectLst>
                    <a:outerShdw blurRad="38100" dist="38100" dir="2700000" algn="tl">
                      <a:srgbClr val="C0C0C0"/>
                    </a:outerShdw>
                  </a:effectLst>
                  <a:latin typeface="" pitchFamily="18" charset="0"/>
                  <a:ea typeface="+mn-ea"/>
                </a:rPr>
                <a:t>A   AB    +   B   AB</a:t>
              </a:r>
              <a:endParaRPr lang="en-US" altLang="zh-CN" sz="3200" b="1" dirty="0">
                <a:solidFill>
                  <a:srgbClr val="000099"/>
                </a:solidFill>
                <a:effectLst>
                  <a:outerShdw blurRad="38100" dist="38100" dir="2700000" algn="tl">
                    <a:srgbClr val="C0C0C0"/>
                  </a:outerShdw>
                </a:effectLst>
                <a:latin typeface="" pitchFamily="18" charset="0"/>
                <a:ea typeface="+mn-ea"/>
              </a:endParaRPr>
            </a:p>
          </p:txBody>
        </p:sp>
        <p:sp>
          <p:nvSpPr>
            <p:cNvPr id="78861" name="Line 38"/>
            <p:cNvSpPr>
              <a:spLocks noChangeShapeType="1"/>
            </p:cNvSpPr>
            <p:nvPr/>
          </p:nvSpPr>
          <p:spPr bwMode="auto">
            <a:xfrm>
              <a:off x="1573" y="1747"/>
              <a:ext cx="33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2" name="Line 39"/>
            <p:cNvSpPr>
              <a:spLocks noChangeShapeType="1"/>
            </p:cNvSpPr>
            <p:nvPr/>
          </p:nvSpPr>
          <p:spPr bwMode="auto">
            <a:xfrm>
              <a:off x="1392" y="1699"/>
              <a:ext cx="72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40"/>
            <p:cNvSpPr>
              <a:spLocks noChangeShapeType="1"/>
            </p:cNvSpPr>
            <p:nvPr/>
          </p:nvSpPr>
          <p:spPr bwMode="auto">
            <a:xfrm>
              <a:off x="2688" y="1747"/>
              <a:ext cx="28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41"/>
            <p:cNvSpPr>
              <a:spLocks noChangeShapeType="1"/>
            </p:cNvSpPr>
            <p:nvPr/>
          </p:nvSpPr>
          <p:spPr bwMode="auto">
            <a:xfrm>
              <a:off x="2256" y="1699"/>
              <a:ext cx="76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Line 42"/>
            <p:cNvSpPr>
              <a:spLocks noChangeShapeType="1"/>
            </p:cNvSpPr>
            <p:nvPr/>
          </p:nvSpPr>
          <p:spPr bwMode="auto">
            <a:xfrm>
              <a:off x="1392" y="1651"/>
              <a:ext cx="72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71" name="Rectangle 43"/>
            <p:cNvSpPr>
              <a:spLocks noChangeArrowheads="1"/>
            </p:cNvSpPr>
            <p:nvPr/>
          </p:nvSpPr>
          <p:spPr bwMode="auto">
            <a:xfrm>
              <a:off x="1420" y="1555"/>
              <a:ext cx="248" cy="485"/>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dirty="0">
                  <a:solidFill>
                    <a:srgbClr val="000099"/>
                  </a:solidFill>
                  <a:effectLst>
                    <a:outerShdw blurRad="38100" dist="38100" dir="2700000" algn="tl">
                      <a:srgbClr val="C0C0C0"/>
                    </a:outerShdw>
                  </a:effectLst>
                  <a:latin typeface="" pitchFamily="18" charset="0"/>
                </a:rPr>
                <a:t>. </a:t>
              </a:r>
              <a:endParaRPr lang="en-US" altLang="zh-CN" sz="4400" b="1" dirty="0">
                <a:solidFill>
                  <a:srgbClr val="000099"/>
                </a:solidFill>
                <a:effectLst>
                  <a:outerShdw blurRad="38100" dist="38100" dir="2700000" algn="tl">
                    <a:srgbClr val="C0C0C0"/>
                  </a:outerShdw>
                </a:effectLst>
                <a:latin typeface="" pitchFamily="18" charset="0"/>
              </a:endParaRPr>
            </a:p>
          </p:txBody>
        </p:sp>
        <p:sp>
          <p:nvSpPr>
            <p:cNvPr id="176172" name="Rectangle 44"/>
            <p:cNvSpPr>
              <a:spLocks noChangeArrowheads="1"/>
            </p:cNvSpPr>
            <p:nvPr/>
          </p:nvSpPr>
          <p:spPr bwMode="auto">
            <a:xfrm>
              <a:off x="2448" y="1555"/>
              <a:ext cx="204" cy="480"/>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400" b="1">
                  <a:solidFill>
                    <a:srgbClr val="000099"/>
                  </a:solidFill>
                  <a:effectLst>
                    <a:outerShdw blurRad="38100" dist="38100" dir="2700000" algn="tl">
                      <a:srgbClr val="C0C0C0"/>
                    </a:outerShdw>
                  </a:effectLst>
                  <a:latin typeface="" pitchFamily="18" charset="0"/>
                </a:rPr>
                <a:t>.</a:t>
              </a:r>
              <a:endParaRPr lang="en-US" altLang="zh-CN" sz="4400" b="1">
                <a:solidFill>
                  <a:srgbClr val="000099"/>
                </a:solidFill>
                <a:effectLst>
                  <a:outerShdw blurRad="38100" dist="38100" dir="2700000" algn="tl">
                    <a:srgbClr val="C0C0C0"/>
                  </a:outerShdw>
                </a:effectLst>
                <a:latin typeface="" pitchFamily="18" charset="0"/>
              </a:endParaRPr>
            </a:p>
          </p:txBody>
        </p:sp>
        <p:sp>
          <p:nvSpPr>
            <p:cNvPr id="78868" name="Line 45"/>
            <p:cNvSpPr>
              <a:spLocks noChangeShapeType="1"/>
            </p:cNvSpPr>
            <p:nvPr/>
          </p:nvSpPr>
          <p:spPr bwMode="auto">
            <a:xfrm>
              <a:off x="2256" y="1651"/>
              <a:ext cx="76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6174" name="AutoShape 46"/>
          <p:cNvSpPr>
            <a:spLocks noChangeArrowheads="1"/>
          </p:cNvSpPr>
          <p:nvPr/>
        </p:nvSpPr>
        <p:spPr bwMode="auto">
          <a:xfrm>
            <a:off x="5791200" y="3657600"/>
            <a:ext cx="304800" cy="914400"/>
          </a:xfrm>
          <a:prstGeom prst="curvedLeftArrow">
            <a:avLst>
              <a:gd name="adj1" fmla="val 60000"/>
              <a:gd name="adj2" fmla="val 120000"/>
              <a:gd name="adj3" fmla="val 33333"/>
            </a:avLst>
          </a:prstGeom>
          <a:gradFill rotWithShape="0">
            <a:gsLst>
              <a:gs pos="0">
                <a:srgbClr val="99CC00"/>
              </a:gs>
              <a:gs pos="100000">
                <a:srgbClr val="CC0000"/>
              </a:gs>
            </a:gsLst>
            <a:lin ang="5400000" scaled="1"/>
          </a:gradFill>
          <a:ln w="9525">
            <a:solidFill>
              <a:srgbClr val="0000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6152"/>
                                        </p:tgtEl>
                                        <p:attrNameLst>
                                          <p:attrName>style.visibility</p:attrName>
                                        </p:attrNameLst>
                                      </p:cBhvr>
                                      <p:to>
                                        <p:strVal val="visible"/>
                                      </p:to>
                                    </p:set>
                                    <p:animEffect transition="in" filter="wipe(up)">
                                      <p:cBhvr>
                                        <p:cTn id="17" dur="500"/>
                                        <p:tgtEl>
                                          <p:spTgt spid="17615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76153"/>
                                        </p:tgtEl>
                                        <p:attrNameLst>
                                          <p:attrName>style.visibility</p:attrName>
                                        </p:attrNameLst>
                                      </p:cBhvr>
                                      <p:to>
                                        <p:strVal val="visible"/>
                                      </p:to>
                                    </p:set>
                                    <p:animEffect transition="in" filter="wipe(left)">
                                      <p:cBhvr>
                                        <p:cTn id="21" dur="500"/>
                                        <p:tgtEl>
                                          <p:spTgt spid="176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76174"/>
                                        </p:tgtEl>
                                        <p:attrNameLst>
                                          <p:attrName>style.visibility</p:attrName>
                                        </p:attrNameLst>
                                      </p:cBhvr>
                                      <p:to>
                                        <p:strVal val="visible"/>
                                      </p:to>
                                    </p:set>
                                    <p:animEffect transition="in" filter="wipe(up)">
                                      <p:cBhvr>
                                        <p:cTn id="31" dur="500"/>
                                        <p:tgtEl>
                                          <p:spTgt spid="176174"/>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6163"/>
                                        </p:tgtEl>
                                        <p:attrNameLst>
                                          <p:attrName>style.visibility</p:attrName>
                                        </p:attrNameLst>
                                      </p:cBhvr>
                                      <p:to>
                                        <p:strVal val="visible"/>
                                      </p:to>
                                    </p:set>
                                    <p:animEffect transition="in" filter="wipe(left)">
                                      <p:cBhvr>
                                        <p:cTn id="40" dur="500"/>
                                        <p:tgtEl>
                                          <p:spTgt spid="1761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52" grpId="0" animBg="1"/>
      <p:bldP spid="176153" grpId="0" animBg="1" autoUpdateAnimBg="0"/>
      <p:bldP spid="176163" grpId="0" animBg="1" autoUpdateAnimBg="0"/>
      <p:bldP spid="17617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ChangeArrowheads="1"/>
          </p:cNvSpPr>
          <p:nvPr/>
        </p:nvSpPr>
        <p:spPr bwMode="auto">
          <a:xfrm>
            <a:off x="838200" y="762000"/>
            <a:ext cx="2921000" cy="519113"/>
          </a:xfrm>
          <a:prstGeom prst="rect">
            <a:avLst/>
          </a:prstGeom>
          <a:noFill/>
          <a:ln w="9525">
            <a:noFill/>
            <a:miter lim="800000"/>
          </a:ln>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(3) </a:t>
            </a:r>
            <a:r>
              <a:rPr lang="zh-CN" altLang="en-US" sz="2800" b="1">
                <a:solidFill>
                  <a:srgbClr val="006600"/>
                </a:solidFill>
                <a:effectLst>
                  <a:outerShdw blurRad="38100" dist="38100" dir="2700000" algn="tl">
                    <a:srgbClr val="C0C0C0"/>
                  </a:outerShdw>
                </a:effectLst>
                <a:latin typeface="" pitchFamily="18" charset="0"/>
                <a:ea typeface="+mn-ea"/>
              </a:rPr>
              <a:t>列逻辑状态表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4191000" y="990600"/>
            <a:ext cx="2230438" cy="1143000"/>
            <a:chOff x="2640" y="240"/>
            <a:chExt cx="1405" cy="720"/>
          </a:xfrm>
        </p:grpSpPr>
        <p:sp>
          <p:nvSpPr>
            <p:cNvPr id="177156" name="Rectangle 4"/>
            <p:cNvSpPr>
              <a:spLocks noChangeArrowheads="1"/>
            </p:cNvSpPr>
            <p:nvPr/>
          </p:nvSpPr>
          <p:spPr bwMode="auto">
            <a:xfrm>
              <a:off x="2640" y="240"/>
              <a:ext cx="1405" cy="365"/>
            </a:xfrm>
            <a:prstGeom prst="rect">
              <a:avLst/>
            </a:prstGeom>
            <a:noFill/>
            <a:ln w="9525">
              <a:noFill/>
              <a:miter lim="800000"/>
            </a:ln>
          </p:spPr>
          <p:txBody>
            <a:bodyPr wrap="none">
              <a:spAutoFit/>
            </a:bodyPr>
            <a:lstStyle/>
            <a:p>
              <a:pPr fontAlgn="auto">
                <a:spcBef>
                  <a:spcPct val="50000"/>
                </a:spcBef>
                <a:spcAft>
                  <a:spcPts val="0"/>
                </a:spcAft>
                <a:defRPr/>
              </a:pPr>
              <a:r>
                <a:rPr lang="en-US" altLang="zh-CN" sz="3200" b="1">
                  <a:solidFill>
                    <a:srgbClr val="FF3300"/>
                  </a:solidFill>
                  <a:effectLst>
                    <a:outerShdw blurRad="38100" dist="38100" dir="2700000" algn="tl">
                      <a:srgbClr val="C0C0C0"/>
                    </a:outerShdw>
                  </a:effectLst>
                  <a:latin typeface="" pitchFamily="18" charset="0"/>
                  <a:ea typeface="+mn-ea"/>
                </a:rPr>
                <a:t>Y= </a:t>
              </a:r>
              <a:r>
                <a:rPr lang="en-US" altLang="zh-CN" sz="3200" b="1" i="1">
                  <a:solidFill>
                    <a:srgbClr val="FF3300"/>
                  </a:solidFill>
                  <a:effectLst>
                    <a:outerShdw blurRad="38100" dist="38100" dir="2700000" algn="tl">
                      <a:srgbClr val="C0C0C0"/>
                    </a:outerShdw>
                  </a:effectLst>
                  <a:latin typeface="" pitchFamily="18" charset="0"/>
                  <a:ea typeface="+mn-ea"/>
                </a:rPr>
                <a:t>AB +AB</a:t>
              </a:r>
              <a:endParaRPr lang="en-US" altLang="zh-CN" sz="3600" b="1">
                <a:solidFill>
                  <a:srgbClr val="FF3300"/>
                </a:solidFill>
                <a:effectLst>
                  <a:outerShdw blurRad="38100" dist="38100" dir="2700000" algn="tl">
                    <a:srgbClr val="C0C0C0"/>
                  </a:outerShdw>
                </a:effectLst>
                <a:latin typeface="" pitchFamily="18" charset="0"/>
                <a:ea typeface="+mn-ea"/>
              </a:endParaRPr>
            </a:p>
          </p:txBody>
        </p:sp>
        <p:sp>
          <p:nvSpPr>
            <p:cNvPr id="79916" name="Line 5"/>
            <p:cNvSpPr>
              <a:spLocks noChangeShapeType="1"/>
            </p:cNvSpPr>
            <p:nvPr/>
          </p:nvSpPr>
          <p:spPr bwMode="auto">
            <a:xfrm>
              <a:off x="3285" y="288"/>
              <a:ext cx="192"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7" name="Line 6"/>
            <p:cNvSpPr>
              <a:spLocks noChangeShapeType="1"/>
            </p:cNvSpPr>
            <p:nvPr/>
          </p:nvSpPr>
          <p:spPr bwMode="auto">
            <a:xfrm>
              <a:off x="3690" y="278"/>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8" name="Rectangle 7"/>
            <p:cNvSpPr>
              <a:spLocks noChangeArrowheads="1"/>
            </p:cNvSpPr>
            <p:nvPr/>
          </p:nvSpPr>
          <p:spPr bwMode="auto">
            <a:xfrm>
              <a:off x="2784" y="595"/>
              <a:ext cx="8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FF3300"/>
                  </a:solidFill>
                  <a:latin typeface="" pitchFamily="18" charset="0"/>
                  <a:ea typeface="华文楷体" panose="02010600040101010101" pitchFamily="2" charset="-122"/>
                </a:rPr>
                <a:t>=</a:t>
              </a:r>
              <a:r>
                <a:rPr lang="en-US" altLang="zh-CN" sz="3200" b="1" i="1">
                  <a:solidFill>
                    <a:srgbClr val="FF3300"/>
                  </a:solidFill>
                  <a:latin typeface="" pitchFamily="18" charset="0"/>
                  <a:ea typeface="华文楷体" panose="02010600040101010101" pitchFamily="2" charset="-122"/>
                </a:rPr>
                <a:t>A    B</a:t>
              </a:r>
              <a:endParaRPr lang="en-US" altLang="zh-CN" sz="3200" b="1" i="1">
                <a:solidFill>
                  <a:schemeClr val="bg1"/>
                </a:solidFill>
                <a:latin typeface="" pitchFamily="18" charset="0"/>
                <a:ea typeface="华文楷体" panose="02010600040101010101" pitchFamily="2" charset="-122"/>
              </a:endParaRPr>
            </a:p>
          </p:txBody>
        </p:sp>
        <p:sp>
          <p:nvSpPr>
            <p:cNvPr id="79919" name="AutoShape 8"/>
            <p:cNvSpPr>
              <a:spLocks noChangeArrowheads="1"/>
            </p:cNvSpPr>
            <p:nvPr/>
          </p:nvSpPr>
          <p:spPr bwMode="auto">
            <a:xfrm>
              <a:off x="3195" y="691"/>
              <a:ext cx="192" cy="192"/>
            </a:xfrm>
            <a:prstGeom prst="flowChartOr">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77161" name="AutoShape 9"/>
          <p:cNvSpPr>
            <a:spLocks noChangeArrowheads="1"/>
          </p:cNvSpPr>
          <p:nvPr/>
        </p:nvSpPr>
        <p:spPr bwMode="auto">
          <a:xfrm>
            <a:off x="6705600" y="1828800"/>
            <a:ext cx="1731963" cy="806450"/>
          </a:xfrm>
          <a:prstGeom prst="cloudCallout">
            <a:avLst>
              <a:gd name="adj1" fmla="val -109394"/>
              <a:gd name="adj2" fmla="val -58463"/>
            </a:avLst>
          </a:prstGeom>
          <a:solidFill>
            <a:srgbClr val="FFFFCC"/>
          </a:solidFill>
          <a:ln w="28575">
            <a:solidFill>
              <a:srgbClr val="006600"/>
            </a:solidFill>
            <a:round/>
          </a:ln>
          <a:effectLst/>
        </p:spPr>
        <p:txBody>
          <a:bodyPr wrap="none" anchor="ctr"/>
          <a:lstStyle/>
          <a:p>
            <a:pPr algn="ctr" fontAlgn="auto">
              <a:spcBef>
                <a:spcPct val="50000"/>
              </a:spcBef>
              <a:spcAft>
                <a:spcPts val="0"/>
              </a:spcAft>
              <a:defRPr/>
            </a:pPr>
            <a:r>
              <a:rPr lang="zh-CN" altLang="en-US" sz="2800" b="1">
                <a:solidFill>
                  <a:srgbClr val="CC0000"/>
                </a:solidFill>
                <a:effectLst>
                  <a:outerShdw blurRad="38100" dist="38100" dir="2700000" algn="tl">
                    <a:srgbClr val="000000"/>
                  </a:outerShdw>
                </a:effectLst>
                <a:latin typeface="" pitchFamily="18" charset="0"/>
                <a:ea typeface="+mn-ea"/>
              </a:rPr>
              <a:t>逻辑式</a:t>
            </a:r>
            <a:endParaRPr lang="zh-CN" altLang="en-US" sz="2800" b="1">
              <a:solidFill>
                <a:srgbClr val="CC0000"/>
              </a:solidFill>
              <a:effectLst>
                <a:outerShdw blurRad="38100" dist="38100" dir="2700000" algn="tl">
                  <a:srgbClr val="000000"/>
                </a:outerShdw>
              </a:effectLst>
              <a:latin typeface="" pitchFamily="18" charset="0"/>
              <a:ea typeface="+mn-ea"/>
            </a:endParaRPr>
          </a:p>
        </p:txBody>
      </p:sp>
      <p:grpSp>
        <p:nvGrpSpPr>
          <p:cNvPr id="3" name="Group 10"/>
          <p:cNvGrpSpPr/>
          <p:nvPr/>
        </p:nvGrpSpPr>
        <p:grpSpPr bwMode="auto">
          <a:xfrm>
            <a:off x="609600" y="4114800"/>
            <a:ext cx="7994650" cy="1752600"/>
            <a:chOff x="384" y="2592"/>
            <a:chExt cx="4608" cy="1104"/>
          </a:xfrm>
        </p:grpSpPr>
        <p:sp>
          <p:nvSpPr>
            <p:cNvPr id="177163" name="Rectangle 11"/>
            <p:cNvSpPr>
              <a:spLocks noChangeArrowheads="1"/>
            </p:cNvSpPr>
            <p:nvPr/>
          </p:nvSpPr>
          <p:spPr bwMode="auto">
            <a:xfrm>
              <a:off x="384" y="2592"/>
              <a:ext cx="4608" cy="1081"/>
            </a:xfrm>
            <a:prstGeom prst="rect">
              <a:avLst/>
            </a:prstGeom>
            <a:noFill/>
            <a:ln w="9525">
              <a:noFill/>
              <a:miter lim="800000"/>
            </a:ln>
            <a:effectLst/>
          </p:spPr>
          <p:txBody>
            <a:bodyPr>
              <a:spAutoFit/>
            </a:bodyPr>
            <a:lstStyle/>
            <a:p>
              <a:pPr fontAlgn="auto">
                <a:spcBef>
                  <a:spcPct val="40000"/>
                </a:spcBef>
                <a:spcAft>
                  <a:spcPts val="0"/>
                </a:spcAft>
                <a:defRPr/>
              </a:pPr>
              <a:r>
                <a:rPr lang="en-US" altLang="zh-CN" sz="2800" b="1" dirty="0">
                  <a:solidFill>
                    <a:srgbClr val="006600"/>
                  </a:solidFill>
                  <a:effectLst>
                    <a:outerShdw blurRad="38100" dist="38100" dir="2700000" algn="tl">
                      <a:srgbClr val="C0C0C0"/>
                    </a:outerShdw>
                  </a:effectLst>
                  <a:latin typeface="" pitchFamily="18" charset="0"/>
                  <a:ea typeface="+mn-ea"/>
                </a:rPr>
                <a:t> (4)  </a:t>
              </a:r>
              <a:r>
                <a:rPr lang="zh-CN" altLang="en-US" sz="2800" b="1" dirty="0">
                  <a:solidFill>
                    <a:srgbClr val="006600"/>
                  </a:solidFill>
                  <a:effectLst>
                    <a:outerShdw blurRad="38100" dist="38100" dir="2700000" algn="tl">
                      <a:srgbClr val="C0C0C0"/>
                    </a:outerShdw>
                  </a:effectLst>
                  <a:latin typeface="" pitchFamily="18" charset="0"/>
                  <a:ea typeface="+mn-ea"/>
                </a:rPr>
                <a:t>分析逻辑功能</a:t>
              </a:r>
              <a:endParaRPr lang="zh-CN" altLang="en-US" sz="2800" b="1" dirty="0">
                <a:solidFill>
                  <a:srgbClr val="006600"/>
                </a:solidFill>
                <a:effectLst>
                  <a:outerShdw blurRad="38100" dist="38100" dir="2700000" algn="tl">
                    <a:srgbClr val="C0C0C0"/>
                  </a:outerShdw>
                </a:effectLst>
                <a:latin typeface="" pitchFamily="18" charset="0"/>
                <a:ea typeface="+mn-ea"/>
              </a:endParaRPr>
            </a:p>
            <a:p>
              <a:pPr fontAlgn="auto">
                <a:spcBef>
                  <a:spcPct val="40000"/>
                </a:spcBef>
                <a:spcAft>
                  <a:spcPts val="0"/>
                </a:spcAft>
                <a:defRPr/>
              </a:pPr>
              <a:r>
                <a:rPr lang="zh-CN" altLang="en-US" sz="2800" b="1" dirty="0">
                  <a:effectLst>
                    <a:outerShdw blurRad="38100" dist="38100" dir="2700000" algn="tl">
                      <a:srgbClr val="C0C0C0"/>
                    </a:outerShdw>
                  </a:effectLst>
                  <a:latin typeface="" pitchFamily="18" charset="0"/>
                  <a:ea typeface="+mn-ea"/>
                </a:rPr>
                <a:t>   输入</a:t>
              </a:r>
              <a:r>
                <a:rPr lang="zh-CN" altLang="en-US" sz="2800" b="1" dirty="0">
                  <a:solidFill>
                    <a:srgbClr val="FF3300"/>
                  </a:solidFill>
                  <a:effectLst>
                    <a:outerShdw blurRad="38100" dist="38100" dir="2700000" algn="tl">
                      <a:srgbClr val="C0C0C0"/>
                    </a:outerShdw>
                  </a:effectLst>
                  <a:latin typeface="" pitchFamily="18" charset="0"/>
                  <a:ea typeface="+mn-ea"/>
                </a:rPr>
                <a:t>相同</a:t>
              </a:r>
              <a:r>
                <a:rPr lang="zh-CN" altLang="en-US" sz="2800" b="1" dirty="0">
                  <a:effectLst>
                    <a:outerShdw blurRad="38100" dist="38100" dir="2700000" algn="tl">
                      <a:srgbClr val="C0C0C0"/>
                    </a:outerShdw>
                  </a:effectLst>
                  <a:latin typeface="" pitchFamily="18" charset="0"/>
                  <a:ea typeface="+mn-ea"/>
                </a:rPr>
                <a:t>输出为</a:t>
              </a:r>
              <a:r>
                <a:rPr lang="zh-CN" altLang="en-US" sz="2800" b="1" dirty="0">
                  <a:solidFill>
                    <a:srgbClr val="FF3300"/>
                  </a:solidFill>
                  <a:effectLst>
                    <a:outerShdw blurRad="38100" dist="38100" dir="2700000" algn="tl">
                      <a:srgbClr val="C0C0C0"/>
                    </a:outerShdw>
                  </a:effectLst>
                  <a:latin typeface="" pitchFamily="18" charset="0"/>
                  <a:ea typeface="+mn-ea"/>
                </a:rPr>
                <a:t>“</a:t>
              </a:r>
              <a:r>
                <a:rPr lang="en-US" altLang="zh-CN" sz="2800" b="1" dirty="0">
                  <a:solidFill>
                    <a:srgbClr val="FF3300"/>
                  </a:solidFill>
                  <a:effectLst>
                    <a:outerShdw blurRad="38100" dist="38100" dir="2700000" algn="tl">
                      <a:srgbClr val="C0C0C0"/>
                    </a:outerShdw>
                  </a:effectLst>
                  <a:latin typeface="" pitchFamily="18" charset="0"/>
                  <a:ea typeface="+mn-ea"/>
                </a:rPr>
                <a:t>0”</a:t>
              </a:r>
              <a:r>
                <a:rPr lang="zh-CN" altLang="en-US" sz="2800" b="1" dirty="0">
                  <a:solidFill>
                    <a:srgbClr val="FF3300"/>
                  </a:solidFill>
                  <a:effectLst>
                    <a:outerShdw blurRad="38100" dist="38100" dir="2700000" algn="tl">
                      <a:srgbClr val="C0C0C0"/>
                    </a:outerShdw>
                  </a:effectLst>
                  <a:latin typeface="" pitchFamily="18" charset="0"/>
                  <a:ea typeface="+mn-ea"/>
                </a:rPr>
                <a:t>，</a:t>
              </a:r>
              <a:r>
                <a:rPr lang="zh-CN" altLang="en-US" sz="2800" b="1" dirty="0">
                  <a:effectLst>
                    <a:outerShdw blurRad="38100" dist="38100" dir="2700000" algn="tl">
                      <a:srgbClr val="C0C0C0"/>
                    </a:outerShdw>
                  </a:effectLst>
                  <a:latin typeface="" pitchFamily="18" charset="0"/>
                  <a:ea typeface="+mn-ea"/>
                </a:rPr>
                <a:t>输入</a:t>
              </a:r>
              <a:r>
                <a:rPr lang="zh-CN" altLang="en-US" sz="2800" b="1" dirty="0">
                  <a:solidFill>
                    <a:srgbClr val="FF3300"/>
                  </a:solidFill>
                  <a:effectLst>
                    <a:outerShdw blurRad="38100" dist="38100" dir="2700000" algn="tl">
                      <a:srgbClr val="C0C0C0"/>
                    </a:outerShdw>
                  </a:effectLst>
                  <a:latin typeface="" pitchFamily="18" charset="0"/>
                  <a:ea typeface="+mn-ea"/>
                </a:rPr>
                <a:t>相异</a:t>
              </a:r>
              <a:r>
                <a:rPr lang="zh-CN" altLang="en-US" sz="2800" b="1" dirty="0">
                  <a:effectLst>
                    <a:outerShdw blurRad="38100" dist="38100" dir="2700000" algn="tl">
                      <a:srgbClr val="C0C0C0"/>
                    </a:outerShdw>
                  </a:effectLst>
                  <a:latin typeface="" pitchFamily="18" charset="0"/>
                  <a:ea typeface="+mn-ea"/>
                </a:rPr>
                <a:t>输出为</a:t>
              </a:r>
              <a:r>
                <a:rPr lang="zh-CN" altLang="en-US" sz="2800" b="1" dirty="0">
                  <a:solidFill>
                    <a:srgbClr val="FF3300"/>
                  </a:solidFill>
                  <a:effectLst>
                    <a:outerShdw blurRad="38100" dist="38100" dir="2700000" algn="tl">
                      <a:srgbClr val="C0C0C0"/>
                    </a:outerShdw>
                  </a:effectLst>
                  <a:latin typeface="" pitchFamily="18" charset="0"/>
                  <a:ea typeface="+mn-ea"/>
                </a:rPr>
                <a:t>“</a:t>
              </a:r>
              <a:r>
                <a:rPr lang="en-US" altLang="zh-CN" sz="2800" b="1" dirty="0">
                  <a:solidFill>
                    <a:srgbClr val="FF3300"/>
                  </a:solidFill>
                  <a:effectLst>
                    <a:outerShdw blurRad="38100" dist="38100" dir="2700000" algn="tl">
                      <a:srgbClr val="C0C0C0"/>
                    </a:outerShdw>
                  </a:effectLst>
                  <a:latin typeface="" pitchFamily="18" charset="0"/>
                  <a:ea typeface="+mn-ea"/>
                </a:rPr>
                <a:t>1”</a:t>
              </a:r>
              <a:r>
                <a:rPr lang="zh-CN" altLang="en-US" sz="2800" b="1" dirty="0">
                  <a:solidFill>
                    <a:srgbClr val="FF3300"/>
                  </a:solidFill>
                  <a:effectLst>
                    <a:outerShdw blurRad="38100" dist="38100" dir="2700000" algn="tl">
                      <a:srgbClr val="C0C0C0"/>
                    </a:outerShdw>
                  </a:effectLst>
                  <a:latin typeface="" pitchFamily="18" charset="0"/>
                  <a:ea typeface="+mn-ea"/>
                </a:rPr>
                <a:t>，</a:t>
              </a:r>
              <a:endParaRPr lang="zh-CN" altLang="en-US" sz="2800" b="1" dirty="0">
                <a:solidFill>
                  <a:schemeClr val="accent2"/>
                </a:solidFill>
                <a:effectLst>
                  <a:outerShdw blurRad="38100" dist="38100" dir="2700000" algn="tl">
                    <a:srgbClr val="C0C0C0"/>
                  </a:outerShdw>
                </a:effectLst>
                <a:latin typeface="" pitchFamily="18" charset="0"/>
                <a:ea typeface="+mn-ea"/>
              </a:endParaRPr>
            </a:p>
            <a:p>
              <a:pPr fontAlgn="auto">
                <a:spcBef>
                  <a:spcPct val="40000"/>
                </a:spcBef>
                <a:spcAft>
                  <a:spcPts val="0"/>
                </a:spcAft>
                <a:defRPr/>
              </a:pPr>
              <a:r>
                <a:rPr lang="zh-CN" altLang="en-US" sz="2800" b="1" dirty="0">
                  <a:effectLst>
                    <a:outerShdw blurRad="38100" dist="38100" dir="2700000" algn="tl">
                      <a:srgbClr val="C0C0C0"/>
                    </a:outerShdw>
                  </a:effectLst>
                  <a:latin typeface="" pitchFamily="18" charset="0"/>
                  <a:ea typeface="+mn-ea"/>
                </a:rPr>
                <a:t>称为</a:t>
              </a:r>
              <a:r>
                <a:rPr lang="zh-CN" altLang="en-US" sz="2800" b="1" dirty="0">
                  <a:solidFill>
                    <a:srgbClr val="FF0000"/>
                  </a:solidFill>
                  <a:effectLst>
                    <a:outerShdw blurRad="38100" dist="38100" dir="2700000" algn="tl">
                      <a:srgbClr val="C0C0C0"/>
                    </a:outerShdw>
                  </a:effectLst>
                  <a:latin typeface="" pitchFamily="18" charset="0"/>
                  <a:ea typeface="+mn-ea"/>
                </a:rPr>
                <a:t>“异或”逻辑</a:t>
              </a:r>
              <a:r>
                <a:rPr lang="zh-CN" altLang="en-US" sz="2800" b="1" dirty="0">
                  <a:effectLst>
                    <a:outerShdw blurRad="38100" dist="38100" dir="2700000" algn="tl">
                      <a:srgbClr val="C0C0C0"/>
                    </a:outerShdw>
                  </a:effectLst>
                  <a:latin typeface="" pitchFamily="18" charset="0"/>
                  <a:ea typeface="+mn-ea"/>
                </a:rPr>
                <a:t>关系。这种电路称“异或”门。</a:t>
              </a:r>
              <a:endParaRPr lang="zh-CN" altLang="en-US" sz="2800" b="1" dirty="0">
                <a:effectLst>
                  <a:outerShdw blurRad="38100" dist="38100" dir="2700000" algn="tl">
                    <a:srgbClr val="C0C0C0"/>
                  </a:outerShdw>
                </a:effectLst>
                <a:latin typeface="" pitchFamily="18" charset="0"/>
                <a:ea typeface="+mn-ea"/>
              </a:endParaRPr>
            </a:p>
          </p:txBody>
        </p:sp>
        <p:sp>
          <p:nvSpPr>
            <p:cNvPr id="79914" name="Line 12"/>
            <p:cNvSpPr>
              <a:spLocks noChangeShapeType="1"/>
            </p:cNvSpPr>
            <p:nvPr/>
          </p:nvSpPr>
          <p:spPr bwMode="auto">
            <a:xfrm>
              <a:off x="480" y="3696"/>
              <a:ext cx="4368" cy="0"/>
            </a:xfrm>
            <a:prstGeom prst="line">
              <a:avLst/>
            </a:prstGeom>
            <a:noFill/>
            <a:ln w="38100"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4" name="Group 13"/>
          <p:cNvGrpSpPr/>
          <p:nvPr/>
        </p:nvGrpSpPr>
        <p:grpSpPr bwMode="auto">
          <a:xfrm>
            <a:off x="4267200" y="2438400"/>
            <a:ext cx="3297238" cy="1738313"/>
            <a:chOff x="2832" y="1440"/>
            <a:chExt cx="2077" cy="1095"/>
          </a:xfrm>
        </p:grpSpPr>
        <p:sp>
          <p:nvSpPr>
            <p:cNvPr id="79901" name="Rectangle 14"/>
            <p:cNvSpPr>
              <a:spLocks noChangeArrowheads="1"/>
            </p:cNvSpPr>
            <p:nvPr/>
          </p:nvSpPr>
          <p:spPr bwMode="auto">
            <a:xfrm>
              <a:off x="3600" y="1440"/>
              <a:ext cx="576" cy="76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9902" name="Line 15"/>
            <p:cNvSpPr>
              <a:spLocks noChangeShapeType="1"/>
            </p:cNvSpPr>
            <p:nvPr/>
          </p:nvSpPr>
          <p:spPr bwMode="auto">
            <a:xfrm>
              <a:off x="3168" y="1680"/>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3" name="Line 16"/>
            <p:cNvSpPr>
              <a:spLocks noChangeShapeType="1"/>
            </p:cNvSpPr>
            <p:nvPr/>
          </p:nvSpPr>
          <p:spPr bwMode="auto">
            <a:xfrm>
              <a:off x="3168" y="1968"/>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4" name="Line 17"/>
            <p:cNvSpPr>
              <a:spLocks noChangeShapeType="1"/>
            </p:cNvSpPr>
            <p:nvPr/>
          </p:nvSpPr>
          <p:spPr bwMode="auto">
            <a:xfrm>
              <a:off x="4176" y="1824"/>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170" name="Text Box 18"/>
            <p:cNvSpPr txBox="1">
              <a:spLocks noChangeArrowheads="1"/>
            </p:cNvSpPr>
            <p:nvPr/>
          </p:nvSpPr>
          <p:spPr bwMode="auto">
            <a:xfrm>
              <a:off x="3648" y="1440"/>
              <a:ext cx="480" cy="365"/>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a:effectLst>
                    <a:outerShdw blurRad="38100" dist="38100" dir="2700000" algn="tl">
                      <a:srgbClr val="C0C0C0"/>
                    </a:outerShdw>
                  </a:effectLst>
                  <a:latin typeface="" pitchFamily="18" charset="0"/>
                  <a:ea typeface="+mn-ea"/>
                </a:rPr>
                <a:t> </a:t>
              </a:r>
              <a:r>
                <a:rPr lang="en-US" altLang="zh-CN" sz="2800" b="1">
                  <a:effectLst>
                    <a:outerShdw blurRad="38100" dist="38100" dir="2700000" algn="tl">
                      <a:srgbClr val="C0C0C0"/>
                    </a:outerShdw>
                  </a:effectLst>
                  <a:latin typeface="" pitchFamily="18" charset="0"/>
                  <a:ea typeface="+mn-ea"/>
                </a:rPr>
                <a:t>=1</a:t>
              </a:r>
              <a:endParaRPr lang="en-US" altLang="zh-CN" sz="3200" b="1">
                <a:effectLst>
                  <a:outerShdw blurRad="38100" dist="38100" dir="2700000" algn="tl">
                    <a:srgbClr val="C0C0C0"/>
                  </a:outerShdw>
                </a:effectLst>
                <a:latin typeface="" pitchFamily="18" charset="0"/>
                <a:ea typeface="+mn-ea"/>
              </a:endParaRPr>
            </a:p>
          </p:txBody>
        </p:sp>
        <p:sp>
          <p:nvSpPr>
            <p:cNvPr id="177171" name="Rectangle 19"/>
            <p:cNvSpPr>
              <a:spLocks noChangeArrowheads="1"/>
            </p:cNvSpPr>
            <p:nvPr/>
          </p:nvSpPr>
          <p:spPr bwMode="auto">
            <a:xfrm>
              <a:off x="2832" y="1518"/>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A</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77172" name="Rectangle 20"/>
            <p:cNvSpPr>
              <a:spLocks noChangeArrowheads="1"/>
            </p:cNvSpPr>
            <p:nvPr/>
          </p:nvSpPr>
          <p:spPr bwMode="auto">
            <a:xfrm>
              <a:off x="2832" y="1806"/>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B</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77173" name="Rectangle 21"/>
            <p:cNvSpPr>
              <a:spLocks noChangeArrowheads="1"/>
            </p:cNvSpPr>
            <p:nvPr/>
          </p:nvSpPr>
          <p:spPr bwMode="auto">
            <a:xfrm>
              <a:off x="4656" y="1632"/>
              <a:ext cx="253"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Y</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77174" name="Rectangle 22"/>
            <p:cNvSpPr>
              <a:spLocks noChangeArrowheads="1"/>
            </p:cNvSpPr>
            <p:nvPr/>
          </p:nvSpPr>
          <p:spPr bwMode="auto">
            <a:xfrm>
              <a:off x="3408" y="2208"/>
              <a:ext cx="1152" cy="327"/>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逻辑符号</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79910" name="Oval 23"/>
            <p:cNvSpPr>
              <a:spLocks noChangeArrowheads="1"/>
            </p:cNvSpPr>
            <p:nvPr/>
          </p:nvSpPr>
          <p:spPr bwMode="auto">
            <a:xfrm flipV="1">
              <a:off x="3120" y="1949"/>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9911" name="Oval 24"/>
            <p:cNvSpPr>
              <a:spLocks noChangeArrowheads="1"/>
            </p:cNvSpPr>
            <p:nvPr/>
          </p:nvSpPr>
          <p:spPr bwMode="auto">
            <a:xfrm flipV="1">
              <a:off x="3120" y="1661"/>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79912" name="Oval 25"/>
            <p:cNvSpPr>
              <a:spLocks noChangeArrowheads="1"/>
            </p:cNvSpPr>
            <p:nvPr/>
          </p:nvSpPr>
          <p:spPr bwMode="auto">
            <a:xfrm flipV="1">
              <a:off x="4608" y="1805"/>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5" name="Group 26"/>
          <p:cNvGrpSpPr/>
          <p:nvPr/>
        </p:nvGrpSpPr>
        <p:grpSpPr bwMode="auto">
          <a:xfrm>
            <a:off x="1143000" y="1371600"/>
            <a:ext cx="2590800" cy="2424113"/>
            <a:chOff x="720" y="864"/>
            <a:chExt cx="1632" cy="1527"/>
          </a:xfrm>
        </p:grpSpPr>
        <p:grpSp>
          <p:nvGrpSpPr>
            <p:cNvPr id="79880" name="Group 27"/>
            <p:cNvGrpSpPr/>
            <p:nvPr/>
          </p:nvGrpSpPr>
          <p:grpSpPr bwMode="auto">
            <a:xfrm>
              <a:off x="720" y="864"/>
              <a:ext cx="1632" cy="1527"/>
              <a:chOff x="720" y="864"/>
              <a:chExt cx="1632" cy="1527"/>
            </a:xfrm>
          </p:grpSpPr>
          <p:sp>
            <p:nvSpPr>
              <p:cNvPr id="79882" name="Line 28"/>
              <p:cNvSpPr>
                <a:spLocks noChangeShapeType="1"/>
              </p:cNvSpPr>
              <p:nvPr/>
            </p:nvSpPr>
            <p:spPr bwMode="auto">
              <a:xfrm>
                <a:off x="720" y="864"/>
                <a:ext cx="16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3" name="Line 29"/>
              <p:cNvSpPr>
                <a:spLocks noChangeShapeType="1"/>
              </p:cNvSpPr>
              <p:nvPr/>
            </p:nvSpPr>
            <p:spPr bwMode="auto">
              <a:xfrm>
                <a:off x="720" y="1200"/>
                <a:ext cx="16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30"/>
              <p:cNvSpPr>
                <a:spLocks noChangeShapeType="1"/>
              </p:cNvSpPr>
              <p:nvPr/>
            </p:nvSpPr>
            <p:spPr bwMode="auto">
              <a:xfrm>
                <a:off x="1824" y="864"/>
                <a:ext cx="0" cy="14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31"/>
              <p:cNvSpPr>
                <a:spLocks noChangeShapeType="1"/>
              </p:cNvSpPr>
              <p:nvPr/>
            </p:nvSpPr>
            <p:spPr bwMode="auto">
              <a:xfrm>
                <a:off x="1200" y="864"/>
                <a:ext cx="0" cy="14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Text Box 32"/>
              <p:cNvSpPr txBox="1">
                <a:spLocks noChangeArrowheads="1"/>
              </p:cNvSpPr>
              <p:nvPr/>
            </p:nvSpPr>
            <p:spPr bwMode="auto">
              <a:xfrm>
                <a:off x="768" y="86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A</a:t>
                </a:r>
                <a:endParaRPr lang="en-US" altLang="zh-CN" sz="2800" b="1" i="1">
                  <a:latin typeface="" pitchFamily="18" charset="0"/>
                  <a:ea typeface="华文楷体" panose="02010600040101010101" pitchFamily="2" charset="-122"/>
                </a:endParaRPr>
              </a:p>
            </p:txBody>
          </p:sp>
          <p:sp>
            <p:nvSpPr>
              <p:cNvPr id="79887" name="Text Box 33"/>
              <p:cNvSpPr txBox="1">
                <a:spLocks noChangeArrowheads="1"/>
              </p:cNvSpPr>
              <p:nvPr/>
            </p:nvSpPr>
            <p:spPr bwMode="auto">
              <a:xfrm>
                <a:off x="1344" y="86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B</a:t>
                </a:r>
                <a:endParaRPr lang="en-US" altLang="zh-CN" sz="2800" b="1" i="1">
                  <a:solidFill>
                    <a:srgbClr val="CC0000"/>
                  </a:solidFill>
                  <a:latin typeface="" pitchFamily="18" charset="0"/>
                  <a:ea typeface="华文楷体" panose="02010600040101010101" pitchFamily="2" charset="-122"/>
                </a:endParaRPr>
              </a:p>
            </p:txBody>
          </p:sp>
          <p:sp>
            <p:nvSpPr>
              <p:cNvPr id="79888" name="Text Box 34"/>
              <p:cNvSpPr txBox="1">
                <a:spLocks noChangeArrowheads="1"/>
              </p:cNvSpPr>
              <p:nvPr/>
            </p:nvSpPr>
            <p:spPr bwMode="auto">
              <a:xfrm>
                <a:off x="2064" y="86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Y</a:t>
                </a:r>
                <a:endParaRPr lang="en-US" altLang="zh-CN" sz="2800" b="1" i="1">
                  <a:solidFill>
                    <a:srgbClr val="CC0000"/>
                  </a:solidFill>
                  <a:latin typeface="" pitchFamily="18" charset="0"/>
                  <a:ea typeface="华文楷体" panose="02010600040101010101" pitchFamily="2" charset="-122"/>
                </a:endParaRPr>
              </a:p>
            </p:txBody>
          </p:sp>
          <p:sp>
            <p:nvSpPr>
              <p:cNvPr id="79889" name="Text Box 35"/>
              <p:cNvSpPr txBox="1">
                <a:spLocks noChangeArrowheads="1"/>
              </p:cNvSpPr>
              <p:nvPr/>
            </p:nvSpPr>
            <p:spPr bwMode="auto">
              <a:xfrm>
                <a:off x="816" y="1202"/>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79890" name="Text Box 36"/>
              <p:cNvSpPr txBox="1">
                <a:spLocks noChangeArrowheads="1"/>
              </p:cNvSpPr>
              <p:nvPr/>
            </p:nvSpPr>
            <p:spPr bwMode="auto">
              <a:xfrm>
                <a:off x="816" y="1460"/>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79891" name="Rectangle 37"/>
              <p:cNvSpPr>
                <a:spLocks noChangeArrowheads="1"/>
              </p:cNvSpPr>
              <p:nvPr/>
            </p:nvSpPr>
            <p:spPr bwMode="auto">
              <a:xfrm>
                <a:off x="816" y="1768"/>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a:t>
                </a:r>
                <a:endParaRPr lang="en-US" altLang="zh-CN" sz="2800" b="1">
                  <a:latin typeface="" pitchFamily="18" charset="0"/>
                  <a:ea typeface="华文楷体" panose="02010600040101010101" pitchFamily="2" charset="-122"/>
                </a:endParaRPr>
              </a:p>
            </p:txBody>
          </p:sp>
          <p:sp>
            <p:nvSpPr>
              <p:cNvPr id="79892" name="Rectangle 38"/>
              <p:cNvSpPr>
                <a:spLocks noChangeArrowheads="1"/>
              </p:cNvSpPr>
              <p:nvPr/>
            </p:nvSpPr>
            <p:spPr bwMode="auto">
              <a:xfrm>
                <a:off x="816" y="206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79893" name="Text Box 39"/>
              <p:cNvSpPr txBox="1">
                <a:spLocks noChangeArrowheads="1"/>
              </p:cNvSpPr>
              <p:nvPr/>
            </p:nvSpPr>
            <p:spPr bwMode="auto">
              <a:xfrm>
                <a:off x="1392" y="121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79894" name="Text Box 40"/>
              <p:cNvSpPr txBox="1">
                <a:spLocks noChangeArrowheads="1"/>
              </p:cNvSpPr>
              <p:nvPr/>
            </p:nvSpPr>
            <p:spPr bwMode="auto">
              <a:xfrm>
                <a:off x="1392" y="174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79895" name="Rectangle 41"/>
              <p:cNvSpPr>
                <a:spLocks noChangeArrowheads="1"/>
              </p:cNvSpPr>
              <p:nvPr/>
            </p:nvSpPr>
            <p:spPr bwMode="auto">
              <a:xfrm>
                <a:off x="1392" y="145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79896" name="Text Box 42"/>
              <p:cNvSpPr txBox="1">
                <a:spLocks noChangeArrowheads="1"/>
              </p:cNvSpPr>
              <p:nvPr/>
            </p:nvSpPr>
            <p:spPr bwMode="auto">
              <a:xfrm>
                <a:off x="2064" y="174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79897" name="Text Box 43"/>
              <p:cNvSpPr txBox="1">
                <a:spLocks noChangeArrowheads="1"/>
              </p:cNvSpPr>
              <p:nvPr/>
            </p:nvSpPr>
            <p:spPr bwMode="auto">
              <a:xfrm>
                <a:off x="2064" y="145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79898" name="Text Box 44"/>
              <p:cNvSpPr txBox="1">
                <a:spLocks noChangeArrowheads="1"/>
              </p:cNvSpPr>
              <p:nvPr/>
            </p:nvSpPr>
            <p:spPr bwMode="auto">
              <a:xfrm>
                <a:off x="2064" y="121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79899" name="Rectangle 45"/>
              <p:cNvSpPr>
                <a:spLocks noChangeArrowheads="1"/>
              </p:cNvSpPr>
              <p:nvPr/>
            </p:nvSpPr>
            <p:spPr bwMode="auto">
              <a:xfrm>
                <a:off x="2064" y="206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79900" name="Rectangle 46"/>
              <p:cNvSpPr>
                <a:spLocks noChangeArrowheads="1"/>
              </p:cNvSpPr>
              <p:nvPr/>
            </p:nvSpPr>
            <p:spPr bwMode="auto">
              <a:xfrm>
                <a:off x="1392" y="206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sp>
          <p:nvSpPr>
            <p:cNvPr id="79881" name="Line 47"/>
            <p:cNvSpPr>
              <a:spLocks noChangeShapeType="1"/>
            </p:cNvSpPr>
            <p:nvPr/>
          </p:nvSpPr>
          <p:spPr bwMode="auto">
            <a:xfrm>
              <a:off x="720" y="2352"/>
              <a:ext cx="16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7161"/>
                                        </p:tgtEl>
                                        <p:attrNameLst>
                                          <p:attrName>style.visibility</p:attrName>
                                        </p:attrNameLst>
                                      </p:cBhvr>
                                      <p:to>
                                        <p:strVal val="visible"/>
                                      </p:to>
                                    </p:set>
                                    <p:animEffect transition="in" filter="wipe(down)">
                                      <p:cBhvr>
                                        <p:cTn id="22" dur="500"/>
                                        <p:tgtEl>
                                          <p:spTgt spid="1771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61"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323528" y="5410200"/>
            <a:ext cx="2474912" cy="519113"/>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dirty="0">
                <a:effectLst>
                  <a:outerShdw blurRad="38100" dist="38100" dir="2700000" algn="tl">
                    <a:srgbClr val="C0C0C0"/>
                  </a:outerShdw>
                </a:effectLst>
                <a:latin typeface="" pitchFamily="18" charset="0"/>
                <a:ea typeface="+mn-ea"/>
              </a:rPr>
              <a:t>(1) </a:t>
            </a:r>
            <a:r>
              <a:rPr lang="zh-CN" altLang="en-US" sz="2800" b="1" dirty="0">
                <a:effectLst>
                  <a:outerShdw blurRad="38100" dist="38100" dir="2700000" algn="tl">
                    <a:srgbClr val="C0C0C0"/>
                  </a:outerShdw>
                </a:effectLst>
                <a:latin typeface="" pitchFamily="18" charset="0"/>
                <a:ea typeface="+mn-ea"/>
              </a:rPr>
              <a:t>写出逻辑式</a:t>
            </a:r>
            <a:endParaRPr lang="zh-CN" altLang="en-US" sz="2800" b="1" dirty="0">
              <a:effectLst>
                <a:outerShdw blurRad="38100" dist="38100" dir="2700000" algn="tl">
                  <a:srgbClr val="C0C0C0"/>
                </a:outerShdw>
              </a:effectLst>
              <a:latin typeface="" pitchFamily="18" charset="0"/>
              <a:ea typeface="+mn-ea"/>
            </a:endParaRPr>
          </a:p>
        </p:txBody>
      </p:sp>
      <p:sp>
        <p:nvSpPr>
          <p:cNvPr id="178179" name="Rectangle 3"/>
          <p:cNvSpPr>
            <a:spLocks noChangeArrowheads="1"/>
          </p:cNvSpPr>
          <p:nvPr/>
        </p:nvSpPr>
        <p:spPr bwMode="auto">
          <a:xfrm>
            <a:off x="762000" y="504825"/>
            <a:ext cx="4379913" cy="519113"/>
          </a:xfrm>
          <a:prstGeom prst="rect">
            <a:avLst/>
          </a:prstGeom>
          <a:noFill/>
          <a:ln w="9525">
            <a:noFill/>
            <a:miter lim="800000"/>
          </a:ln>
        </p:spPr>
        <p:txBody>
          <a:bodyPr wrap="none">
            <a:spAutoFit/>
          </a:bodyPr>
          <a:lstStyle/>
          <a:p>
            <a:pPr fontAlgn="auto">
              <a:spcBef>
                <a:spcPts val="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例 </a:t>
            </a:r>
            <a:r>
              <a:rPr lang="en-US" altLang="zh-CN" sz="2800" b="1">
                <a:solidFill>
                  <a:srgbClr val="FF0000"/>
                </a:solidFill>
                <a:effectLst>
                  <a:outerShdw blurRad="38100" dist="38100" dir="2700000" algn="tl">
                    <a:srgbClr val="C0C0C0"/>
                  </a:outerShdw>
                </a:effectLst>
                <a:latin typeface="" pitchFamily="18" charset="0"/>
                <a:ea typeface="+mn-ea"/>
              </a:rPr>
              <a:t>2</a:t>
            </a:r>
            <a:r>
              <a:rPr lang="zh-CN" altLang="en-US" sz="2800" b="1">
                <a:solidFill>
                  <a:srgbClr val="FF0000"/>
                </a:solidFill>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分析下图的逻辑功能</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2" name="Group 5"/>
          <p:cNvGrpSpPr/>
          <p:nvPr/>
        </p:nvGrpSpPr>
        <p:grpSpPr bwMode="auto">
          <a:xfrm>
            <a:off x="3962400" y="990600"/>
            <a:ext cx="1143000" cy="823913"/>
            <a:chOff x="3696" y="480"/>
            <a:chExt cx="720" cy="519"/>
          </a:xfrm>
        </p:grpSpPr>
        <p:sp>
          <p:nvSpPr>
            <p:cNvPr id="80962" name="Text Box 6"/>
            <p:cNvSpPr txBox="1">
              <a:spLocks noChangeArrowheads="1"/>
            </p:cNvSpPr>
            <p:nvPr/>
          </p:nvSpPr>
          <p:spPr bwMode="auto">
            <a:xfrm>
              <a:off x="3696" y="672"/>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3300"/>
                  </a:solidFill>
                  <a:latin typeface="" pitchFamily="18" charset="0"/>
                  <a:ea typeface="华文楷体" panose="02010600040101010101" pitchFamily="2" charset="-122"/>
                </a:rPr>
                <a:t>A </a:t>
              </a:r>
              <a:r>
                <a:rPr lang="en-US" altLang="zh-CN" sz="2800" b="1">
                  <a:solidFill>
                    <a:srgbClr val="FF3300"/>
                  </a:solidFill>
                  <a:latin typeface="" pitchFamily="18" charset="0"/>
                  <a:ea typeface="华文楷体" panose="02010600040101010101" pitchFamily="2" charset="-122"/>
                </a:rPr>
                <a:t>  </a:t>
              </a:r>
              <a:r>
                <a:rPr lang="en-US" altLang="zh-CN" sz="2800" b="1" i="1">
                  <a:solidFill>
                    <a:srgbClr val="FF3300"/>
                  </a:solidFill>
                  <a:latin typeface="" pitchFamily="18" charset="0"/>
                  <a:ea typeface="华文楷体" panose="02010600040101010101" pitchFamily="2" charset="-122"/>
                </a:rPr>
                <a:t>B</a:t>
              </a:r>
              <a:endParaRPr lang="en-US" altLang="zh-CN" sz="2800" b="1" i="1">
                <a:solidFill>
                  <a:srgbClr val="FF3300"/>
                </a:solidFill>
                <a:latin typeface="" pitchFamily="18" charset="0"/>
                <a:ea typeface="华文楷体" panose="02010600040101010101" pitchFamily="2" charset="-122"/>
              </a:endParaRPr>
            </a:p>
          </p:txBody>
        </p:sp>
        <p:grpSp>
          <p:nvGrpSpPr>
            <p:cNvPr id="80963" name="Group 7"/>
            <p:cNvGrpSpPr/>
            <p:nvPr/>
          </p:nvGrpSpPr>
          <p:grpSpPr bwMode="auto">
            <a:xfrm>
              <a:off x="3744" y="480"/>
              <a:ext cx="480" cy="480"/>
              <a:chOff x="3744" y="480"/>
              <a:chExt cx="480" cy="480"/>
            </a:xfrm>
          </p:grpSpPr>
          <p:sp>
            <p:nvSpPr>
              <p:cNvPr id="80964" name="Text Box 8"/>
              <p:cNvSpPr txBox="1">
                <a:spLocks noChangeArrowheads="1"/>
              </p:cNvSpPr>
              <p:nvPr/>
            </p:nvSpPr>
            <p:spPr bwMode="auto">
              <a:xfrm>
                <a:off x="3888" y="480"/>
                <a:ext cx="19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400" b="1">
                    <a:solidFill>
                      <a:srgbClr val="FF3300"/>
                    </a:solidFill>
                    <a:latin typeface="" pitchFamily="18" charset="0"/>
                    <a:ea typeface="华文楷体" panose="02010600040101010101" pitchFamily="2" charset="-122"/>
                  </a:rPr>
                  <a:t>.</a:t>
                </a:r>
                <a:endParaRPr lang="en-US" altLang="zh-CN" b="1">
                  <a:solidFill>
                    <a:srgbClr val="FFFF00"/>
                  </a:solidFill>
                  <a:latin typeface="" pitchFamily="18" charset="0"/>
                  <a:ea typeface="华文楷体" panose="02010600040101010101" pitchFamily="2" charset="-122"/>
                </a:endParaRPr>
              </a:p>
            </p:txBody>
          </p:sp>
          <p:sp>
            <p:nvSpPr>
              <p:cNvPr id="80965" name="Line 9"/>
              <p:cNvSpPr>
                <a:spLocks noChangeShapeType="1"/>
              </p:cNvSpPr>
              <p:nvPr/>
            </p:nvSpPr>
            <p:spPr bwMode="auto">
              <a:xfrm>
                <a:off x="3744" y="720"/>
                <a:ext cx="48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Group 10"/>
          <p:cNvGrpSpPr/>
          <p:nvPr/>
        </p:nvGrpSpPr>
        <p:grpSpPr bwMode="auto">
          <a:xfrm>
            <a:off x="3071813" y="5043488"/>
            <a:ext cx="3000375" cy="931862"/>
            <a:chOff x="2112" y="3177"/>
            <a:chExt cx="1872" cy="587"/>
          </a:xfrm>
        </p:grpSpPr>
        <p:sp>
          <p:nvSpPr>
            <p:cNvPr id="80954" name="Text Box 11"/>
            <p:cNvSpPr txBox="1">
              <a:spLocks noChangeArrowheads="1"/>
            </p:cNvSpPr>
            <p:nvPr/>
          </p:nvSpPr>
          <p:spPr bwMode="auto">
            <a:xfrm>
              <a:off x="2112" y="3360"/>
              <a:ext cx="18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000099"/>
                  </a:solidFill>
                  <a:latin typeface="" pitchFamily="18" charset="0"/>
                  <a:ea typeface="华文楷体" panose="02010600040101010101" pitchFamily="2" charset="-122"/>
                </a:rPr>
                <a:t>Y</a:t>
              </a:r>
              <a:r>
                <a:rPr lang="en-US" altLang="zh-CN" sz="3200" b="1">
                  <a:solidFill>
                    <a:srgbClr val="000099"/>
                  </a:solidFill>
                  <a:latin typeface="" pitchFamily="18" charset="0"/>
                  <a:ea typeface="华文楷体" panose="02010600040101010101" pitchFamily="2" charset="-122"/>
                </a:rPr>
                <a:t> = </a:t>
              </a:r>
              <a:r>
                <a:rPr lang="en-US" altLang="zh-CN" sz="3200" b="1" i="1">
                  <a:solidFill>
                    <a:srgbClr val="000099"/>
                  </a:solidFill>
                  <a:latin typeface="" pitchFamily="18" charset="0"/>
                  <a:ea typeface="华文楷体" panose="02010600040101010101" pitchFamily="2" charset="-122"/>
                </a:rPr>
                <a:t>AB   AB</a:t>
              </a:r>
              <a:r>
                <a:rPr lang="en-US" altLang="zh-CN" sz="3600" b="1">
                  <a:solidFill>
                    <a:srgbClr val="000099"/>
                  </a:solidFill>
                  <a:latin typeface="" pitchFamily="18" charset="0"/>
                  <a:ea typeface="华文楷体" panose="02010600040101010101" pitchFamily="2" charset="-122"/>
                </a:rPr>
                <a:t>      </a:t>
              </a:r>
              <a:endParaRPr lang="en-US" altLang="zh-CN" sz="3200" b="1">
                <a:solidFill>
                  <a:srgbClr val="000099"/>
                </a:solidFill>
                <a:latin typeface="" pitchFamily="18" charset="0"/>
                <a:ea typeface="华文楷体" panose="02010600040101010101" pitchFamily="2" charset="-122"/>
              </a:endParaRPr>
            </a:p>
          </p:txBody>
        </p:sp>
        <p:grpSp>
          <p:nvGrpSpPr>
            <p:cNvPr id="80955" name="Group 12"/>
            <p:cNvGrpSpPr/>
            <p:nvPr/>
          </p:nvGrpSpPr>
          <p:grpSpPr bwMode="auto">
            <a:xfrm>
              <a:off x="2592" y="3312"/>
              <a:ext cx="912" cy="96"/>
              <a:chOff x="3936" y="1536"/>
              <a:chExt cx="912" cy="96"/>
            </a:xfrm>
          </p:grpSpPr>
          <p:sp>
            <p:nvSpPr>
              <p:cNvPr id="80957" name="Line 13"/>
              <p:cNvSpPr>
                <a:spLocks noChangeShapeType="1"/>
              </p:cNvSpPr>
              <p:nvPr/>
            </p:nvSpPr>
            <p:spPr bwMode="auto">
              <a:xfrm>
                <a:off x="3936" y="1632"/>
                <a:ext cx="33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8" name="Line 14"/>
              <p:cNvSpPr>
                <a:spLocks noChangeShapeType="1"/>
              </p:cNvSpPr>
              <p:nvPr/>
            </p:nvSpPr>
            <p:spPr bwMode="auto">
              <a:xfrm>
                <a:off x="4512" y="1584"/>
                <a:ext cx="33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9" name="Line 15"/>
              <p:cNvSpPr>
                <a:spLocks noChangeShapeType="1"/>
              </p:cNvSpPr>
              <p:nvPr/>
            </p:nvSpPr>
            <p:spPr bwMode="auto">
              <a:xfrm>
                <a:off x="4512" y="1632"/>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0" name="Line 16"/>
              <p:cNvSpPr>
                <a:spLocks noChangeShapeType="1"/>
              </p:cNvSpPr>
              <p:nvPr/>
            </p:nvSpPr>
            <p:spPr bwMode="auto">
              <a:xfrm>
                <a:off x="4704" y="1632"/>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1" name="Line 17"/>
              <p:cNvSpPr>
                <a:spLocks noChangeShapeType="1"/>
              </p:cNvSpPr>
              <p:nvPr/>
            </p:nvSpPr>
            <p:spPr bwMode="auto">
              <a:xfrm>
                <a:off x="3936" y="1536"/>
                <a:ext cx="91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956" name="Text Box 18"/>
            <p:cNvSpPr txBox="1">
              <a:spLocks noChangeArrowheads="1"/>
            </p:cNvSpPr>
            <p:nvPr/>
          </p:nvSpPr>
          <p:spPr bwMode="auto">
            <a:xfrm>
              <a:off x="2928" y="3177"/>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800" b="1">
                  <a:solidFill>
                    <a:srgbClr val="000099"/>
                  </a:solidFill>
                  <a:latin typeface="" pitchFamily="18" charset="0"/>
                  <a:ea typeface="华文楷体" panose="02010600040101010101" pitchFamily="2" charset="-122"/>
                </a:rPr>
                <a:t>.</a:t>
              </a:r>
              <a:endParaRPr lang="en-US" altLang="zh-CN" b="1">
                <a:solidFill>
                  <a:srgbClr val="000099"/>
                </a:solidFill>
                <a:latin typeface="" pitchFamily="18" charset="0"/>
                <a:ea typeface="华文楷体" panose="02010600040101010101" pitchFamily="2" charset="-122"/>
              </a:endParaRPr>
            </a:p>
          </p:txBody>
        </p:sp>
      </p:grpSp>
      <p:grpSp>
        <p:nvGrpSpPr>
          <p:cNvPr id="6" name="Group 19"/>
          <p:cNvGrpSpPr/>
          <p:nvPr/>
        </p:nvGrpSpPr>
        <p:grpSpPr bwMode="auto">
          <a:xfrm>
            <a:off x="5105400" y="3733800"/>
            <a:ext cx="1143000" cy="579438"/>
            <a:chOff x="3360" y="2640"/>
            <a:chExt cx="720" cy="365"/>
          </a:xfrm>
        </p:grpSpPr>
        <p:sp>
          <p:nvSpPr>
            <p:cNvPr id="80950" name="Text Box 20"/>
            <p:cNvSpPr txBox="1">
              <a:spLocks noChangeArrowheads="1"/>
            </p:cNvSpPr>
            <p:nvPr/>
          </p:nvSpPr>
          <p:spPr bwMode="auto">
            <a:xfrm>
              <a:off x="3360" y="2640"/>
              <a:ext cx="7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FF3300"/>
                  </a:solidFill>
                  <a:latin typeface="" pitchFamily="18" charset="0"/>
                  <a:ea typeface="华文楷体" panose="02010600040101010101" pitchFamily="2" charset="-122"/>
                </a:rPr>
                <a:t>A</a:t>
              </a:r>
              <a:r>
                <a:rPr lang="en-US" altLang="zh-CN" sz="3200">
                  <a:solidFill>
                    <a:srgbClr val="FF3300"/>
                  </a:solidFill>
                  <a:latin typeface="" pitchFamily="18" charset="0"/>
                  <a:ea typeface="华文楷体" panose="02010600040101010101" pitchFamily="2" charset="-122"/>
                </a:rPr>
                <a:t>•</a:t>
              </a:r>
              <a:r>
                <a:rPr lang="en-US" altLang="zh-CN" sz="3200" b="1" i="1">
                  <a:solidFill>
                    <a:srgbClr val="FF3300"/>
                  </a:solidFill>
                  <a:latin typeface="" pitchFamily="18" charset="0"/>
                  <a:ea typeface="华文楷体" panose="02010600040101010101" pitchFamily="2" charset="-122"/>
                </a:rPr>
                <a:t>B</a:t>
              </a:r>
              <a:endParaRPr lang="en-US" altLang="zh-CN" sz="3200" b="1" i="1">
                <a:solidFill>
                  <a:schemeClr val="bg1"/>
                </a:solidFill>
                <a:latin typeface="" pitchFamily="18" charset="0"/>
                <a:ea typeface="华文楷体" panose="02010600040101010101" pitchFamily="2" charset="-122"/>
              </a:endParaRPr>
            </a:p>
          </p:txBody>
        </p:sp>
        <p:sp>
          <p:nvSpPr>
            <p:cNvPr id="80951" name="Line 21"/>
            <p:cNvSpPr>
              <a:spLocks noChangeShapeType="1"/>
            </p:cNvSpPr>
            <p:nvPr/>
          </p:nvSpPr>
          <p:spPr bwMode="auto">
            <a:xfrm>
              <a:off x="3456" y="2640"/>
              <a:ext cx="38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2" name="Line 22"/>
            <p:cNvSpPr>
              <a:spLocks noChangeShapeType="1"/>
            </p:cNvSpPr>
            <p:nvPr/>
          </p:nvSpPr>
          <p:spPr bwMode="auto">
            <a:xfrm>
              <a:off x="3456" y="2688"/>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3" name="Line 23"/>
            <p:cNvSpPr>
              <a:spLocks noChangeShapeType="1"/>
            </p:cNvSpPr>
            <p:nvPr/>
          </p:nvSpPr>
          <p:spPr bwMode="auto">
            <a:xfrm>
              <a:off x="3696" y="2688"/>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8200" name="AutoShape 24"/>
          <p:cNvSpPr>
            <a:spLocks noChangeArrowheads="1"/>
          </p:cNvSpPr>
          <p:nvPr/>
        </p:nvSpPr>
        <p:spPr bwMode="auto">
          <a:xfrm>
            <a:off x="6934200" y="4343400"/>
            <a:ext cx="1143000" cy="762000"/>
          </a:xfrm>
          <a:prstGeom prst="cloudCallout">
            <a:avLst>
              <a:gd name="adj1" fmla="val -54167"/>
              <a:gd name="adj2" fmla="val 97917"/>
            </a:avLst>
          </a:prstGeom>
          <a:noFill/>
          <a:ln w="38100">
            <a:solidFill>
              <a:srgbClr val="006600"/>
            </a:solidFill>
            <a:round/>
          </a:ln>
          <a:effectLst/>
        </p:spPr>
        <p:txBody>
          <a:bodyPr wrap="none" anchor="ctr"/>
          <a:lstStyle/>
          <a:p>
            <a:pPr algn="ctr" fontAlgn="auto">
              <a:spcBef>
                <a:spcPct val="5000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化简</a:t>
            </a:r>
            <a:endParaRPr lang="zh-CN" altLang="en-US" sz="2800" b="1">
              <a:solidFill>
                <a:srgbClr val="FF0000"/>
              </a:solidFill>
              <a:effectLst>
                <a:outerShdw blurRad="38100" dist="38100" dir="2700000" algn="tl">
                  <a:srgbClr val="C0C0C0"/>
                </a:outerShdw>
              </a:effectLst>
              <a:latin typeface="" pitchFamily="18" charset="0"/>
              <a:ea typeface="+mn-ea"/>
            </a:endParaRPr>
          </a:p>
        </p:txBody>
      </p:sp>
      <p:grpSp>
        <p:nvGrpSpPr>
          <p:cNvPr id="7" name="Group 61"/>
          <p:cNvGrpSpPr/>
          <p:nvPr/>
        </p:nvGrpSpPr>
        <p:grpSpPr bwMode="auto">
          <a:xfrm>
            <a:off x="3581400" y="3276600"/>
            <a:ext cx="457200" cy="2438400"/>
            <a:chOff x="2256" y="2064"/>
            <a:chExt cx="288" cy="1536"/>
          </a:xfrm>
        </p:grpSpPr>
        <p:grpSp>
          <p:nvGrpSpPr>
            <p:cNvPr id="80944" name="Group 62"/>
            <p:cNvGrpSpPr/>
            <p:nvPr/>
          </p:nvGrpSpPr>
          <p:grpSpPr bwMode="auto">
            <a:xfrm>
              <a:off x="2304" y="2064"/>
              <a:ext cx="240" cy="672"/>
              <a:chOff x="5008" y="768"/>
              <a:chExt cx="240" cy="672"/>
            </a:xfrm>
          </p:grpSpPr>
          <p:sp>
            <p:nvSpPr>
              <p:cNvPr id="80948" name="Text Box 63"/>
              <p:cNvSpPr txBox="1">
                <a:spLocks noChangeArrowheads="1"/>
              </p:cNvSpPr>
              <p:nvPr/>
            </p:nvSpPr>
            <p:spPr bwMode="auto">
              <a:xfrm>
                <a:off x="5008" y="768"/>
                <a:ext cx="24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FF3300"/>
                    </a:solidFill>
                    <a:latin typeface="" pitchFamily="18" charset="0"/>
                    <a:ea typeface="华文楷体" panose="02010600040101010101" pitchFamily="2" charset="-122"/>
                  </a:rPr>
                  <a:t>A</a:t>
                </a:r>
                <a:r>
                  <a:rPr lang="en-US" altLang="zh-CN" sz="3200" b="1">
                    <a:solidFill>
                      <a:schemeClr val="bg1"/>
                    </a:solidFill>
                    <a:latin typeface="" pitchFamily="18" charset="0"/>
                    <a:ea typeface="华文楷体" panose="02010600040101010101" pitchFamily="2" charset="-122"/>
                  </a:rPr>
                  <a:t>   </a:t>
                </a:r>
                <a:endParaRPr lang="en-US" altLang="zh-CN" sz="3200" b="1">
                  <a:solidFill>
                    <a:schemeClr val="bg1"/>
                  </a:solidFill>
                  <a:latin typeface="" pitchFamily="18" charset="0"/>
                  <a:ea typeface="华文楷体" panose="02010600040101010101" pitchFamily="2" charset="-122"/>
                </a:endParaRPr>
              </a:p>
            </p:txBody>
          </p:sp>
          <p:sp>
            <p:nvSpPr>
              <p:cNvPr id="80949" name="Line 64"/>
              <p:cNvSpPr>
                <a:spLocks noChangeShapeType="1"/>
              </p:cNvSpPr>
              <p:nvPr/>
            </p:nvSpPr>
            <p:spPr bwMode="auto">
              <a:xfrm>
                <a:off x="5088" y="816"/>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0945" name="Group 65"/>
            <p:cNvGrpSpPr/>
            <p:nvPr/>
          </p:nvGrpSpPr>
          <p:grpSpPr bwMode="auto">
            <a:xfrm>
              <a:off x="2256" y="2928"/>
              <a:ext cx="240" cy="672"/>
              <a:chOff x="4896" y="1632"/>
              <a:chExt cx="240" cy="672"/>
            </a:xfrm>
          </p:grpSpPr>
          <p:sp>
            <p:nvSpPr>
              <p:cNvPr id="80946" name="Text Box 66"/>
              <p:cNvSpPr txBox="1">
                <a:spLocks noChangeArrowheads="1"/>
              </p:cNvSpPr>
              <p:nvPr/>
            </p:nvSpPr>
            <p:spPr bwMode="auto">
              <a:xfrm>
                <a:off x="4896" y="1632"/>
                <a:ext cx="24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i="1">
                    <a:solidFill>
                      <a:srgbClr val="FF3300"/>
                    </a:solidFill>
                    <a:latin typeface="" pitchFamily="18" charset="0"/>
                    <a:ea typeface="华文楷体" panose="02010600040101010101" pitchFamily="2" charset="-122"/>
                  </a:rPr>
                  <a:t>B</a:t>
                </a:r>
                <a:r>
                  <a:rPr lang="en-US" altLang="zh-CN" sz="3200" b="1">
                    <a:solidFill>
                      <a:schemeClr val="bg1"/>
                    </a:solidFill>
                    <a:latin typeface="" pitchFamily="18" charset="0"/>
                    <a:ea typeface="华文楷体" panose="02010600040101010101" pitchFamily="2" charset="-122"/>
                  </a:rPr>
                  <a:t>   </a:t>
                </a:r>
                <a:endParaRPr lang="en-US" altLang="zh-CN" sz="3200" b="1">
                  <a:solidFill>
                    <a:schemeClr val="bg1"/>
                  </a:solidFill>
                  <a:latin typeface="" pitchFamily="18" charset="0"/>
                  <a:ea typeface="华文楷体" panose="02010600040101010101" pitchFamily="2" charset="-122"/>
                </a:endParaRPr>
              </a:p>
            </p:txBody>
          </p:sp>
          <p:sp>
            <p:nvSpPr>
              <p:cNvPr id="80947" name="Line 67"/>
              <p:cNvSpPr>
                <a:spLocks noChangeShapeType="1"/>
              </p:cNvSpPr>
              <p:nvPr/>
            </p:nvSpPr>
            <p:spPr bwMode="auto">
              <a:xfrm>
                <a:off x="4992" y="1680"/>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 name="Group 68"/>
          <p:cNvGrpSpPr/>
          <p:nvPr/>
        </p:nvGrpSpPr>
        <p:grpSpPr bwMode="auto">
          <a:xfrm>
            <a:off x="5562600" y="5384800"/>
            <a:ext cx="2295525" cy="579438"/>
            <a:chOff x="3504" y="3392"/>
            <a:chExt cx="1220" cy="365"/>
          </a:xfrm>
        </p:grpSpPr>
        <p:sp>
          <p:nvSpPr>
            <p:cNvPr id="80941" name="Rectangle 69"/>
            <p:cNvSpPr>
              <a:spLocks noChangeArrowheads="1"/>
            </p:cNvSpPr>
            <p:nvPr/>
          </p:nvSpPr>
          <p:spPr bwMode="auto">
            <a:xfrm>
              <a:off x="3504" y="3392"/>
              <a:ext cx="12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000099"/>
                  </a:solidFill>
                  <a:latin typeface="" pitchFamily="18" charset="0"/>
                  <a:ea typeface="华文楷体" panose="02010600040101010101" pitchFamily="2" charset="-122"/>
                </a:rPr>
                <a:t>= </a:t>
              </a:r>
              <a:r>
                <a:rPr lang="en-US" altLang="zh-CN" sz="3200" b="1" i="1">
                  <a:solidFill>
                    <a:srgbClr val="000099"/>
                  </a:solidFill>
                  <a:latin typeface="" pitchFamily="18" charset="0"/>
                  <a:ea typeface="华文楷体" panose="02010600040101010101" pitchFamily="2" charset="-122"/>
                </a:rPr>
                <a:t>AB +AB</a:t>
              </a:r>
              <a:endParaRPr lang="en-US" altLang="zh-CN" sz="3200" b="1">
                <a:solidFill>
                  <a:srgbClr val="000099"/>
                </a:solidFill>
                <a:latin typeface="" pitchFamily="18" charset="0"/>
                <a:ea typeface="华文楷体" panose="02010600040101010101" pitchFamily="2" charset="-122"/>
              </a:endParaRPr>
            </a:p>
          </p:txBody>
        </p:sp>
        <p:sp>
          <p:nvSpPr>
            <p:cNvPr id="80942" name="Line 70"/>
            <p:cNvSpPr>
              <a:spLocks noChangeShapeType="1"/>
            </p:cNvSpPr>
            <p:nvPr/>
          </p:nvSpPr>
          <p:spPr bwMode="auto">
            <a:xfrm>
              <a:off x="4205" y="3456"/>
              <a:ext cx="10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43" name="Line 71"/>
            <p:cNvSpPr>
              <a:spLocks noChangeShapeType="1"/>
            </p:cNvSpPr>
            <p:nvPr/>
          </p:nvSpPr>
          <p:spPr bwMode="auto">
            <a:xfrm>
              <a:off x="4382" y="3456"/>
              <a:ext cx="12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0906" name="Group 72"/>
          <p:cNvGrpSpPr/>
          <p:nvPr/>
        </p:nvGrpSpPr>
        <p:grpSpPr bwMode="auto">
          <a:xfrm>
            <a:off x="1397000" y="1219200"/>
            <a:ext cx="6243638" cy="3962400"/>
            <a:chOff x="880" y="768"/>
            <a:chExt cx="3933" cy="2496"/>
          </a:xfrm>
        </p:grpSpPr>
        <p:sp>
          <p:nvSpPr>
            <p:cNvPr id="80907" name="Line 73"/>
            <p:cNvSpPr>
              <a:spLocks noChangeShapeType="1"/>
            </p:cNvSpPr>
            <p:nvPr/>
          </p:nvSpPr>
          <p:spPr bwMode="auto">
            <a:xfrm>
              <a:off x="2304" y="1152"/>
              <a:ext cx="11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8" name="Rectangle 74"/>
            <p:cNvSpPr>
              <a:spLocks noChangeArrowheads="1"/>
            </p:cNvSpPr>
            <p:nvPr/>
          </p:nvSpPr>
          <p:spPr bwMode="auto">
            <a:xfrm>
              <a:off x="1744" y="816"/>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78251" name="Text Box 75"/>
            <p:cNvSpPr txBox="1">
              <a:spLocks noChangeArrowheads="1"/>
            </p:cNvSpPr>
            <p:nvPr/>
          </p:nvSpPr>
          <p:spPr bwMode="auto">
            <a:xfrm>
              <a:off x="1824" y="768"/>
              <a:ext cx="294"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&amp;</a:t>
              </a:r>
              <a:endParaRPr lang="en-US" altLang="zh-CN" sz="2800">
                <a:effectLst>
                  <a:outerShdw blurRad="38100" dist="38100" dir="2700000" algn="tl">
                    <a:srgbClr val="C0C0C0"/>
                  </a:outerShdw>
                </a:effectLst>
                <a:latin typeface="" pitchFamily="18" charset="0"/>
                <a:ea typeface="+mn-ea"/>
              </a:endParaRPr>
            </a:p>
          </p:txBody>
        </p:sp>
        <p:sp>
          <p:nvSpPr>
            <p:cNvPr id="80910" name="Rectangle 76"/>
            <p:cNvSpPr>
              <a:spLocks noChangeArrowheads="1"/>
            </p:cNvSpPr>
            <p:nvPr/>
          </p:nvSpPr>
          <p:spPr bwMode="auto">
            <a:xfrm>
              <a:off x="3760" y="1680"/>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11" name="Line 77"/>
            <p:cNvSpPr>
              <a:spLocks noChangeShapeType="1"/>
            </p:cNvSpPr>
            <p:nvPr/>
          </p:nvSpPr>
          <p:spPr bwMode="auto">
            <a:xfrm>
              <a:off x="4336" y="201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2" name="Rectangle 78"/>
            <p:cNvSpPr>
              <a:spLocks noChangeArrowheads="1"/>
            </p:cNvSpPr>
            <p:nvPr/>
          </p:nvSpPr>
          <p:spPr bwMode="auto">
            <a:xfrm>
              <a:off x="2800" y="1824"/>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13" name="Line 79"/>
            <p:cNvSpPr>
              <a:spLocks noChangeShapeType="1"/>
            </p:cNvSpPr>
            <p:nvPr/>
          </p:nvSpPr>
          <p:spPr bwMode="auto">
            <a:xfrm>
              <a:off x="3376" y="2160"/>
              <a:ext cx="3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56" name="Text Box 80"/>
            <p:cNvSpPr txBox="1">
              <a:spLocks noChangeArrowheads="1"/>
            </p:cNvSpPr>
            <p:nvPr/>
          </p:nvSpPr>
          <p:spPr bwMode="auto">
            <a:xfrm>
              <a:off x="2928" y="1776"/>
              <a:ext cx="176"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&amp;</a:t>
              </a:r>
              <a:endParaRPr lang="en-US" altLang="zh-CN" sz="2800">
                <a:effectLst>
                  <a:outerShdw blurRad="38100" dist="38100" dir="2700000" algn="tl">
                    <a:srgbClr val="C0C0C0"/>
                  </a:outerShdw>
                </a:effectLst>
                <a:latin typeface="" pitchFamily="18" charset="0"/>
                <a:ea typeface="+mn-ea"/>
              </a:endParaRPr>
            </a:p>
          </p:txBody>
        </p:sp>
        <p:sp>
          <p:nvSpPr>
            <p:cNvPr id="80915" name="Rectangle 81"/>
            <p:cNvSpPr>
              <a:spLocks noChangeArrowheads="1"/>
            </p:cNvSpPr>
            <p:nvPr/>
          </p:nvSpPr>
          <p:spPr bwMode="auto">
            <a:xfrm>
              <a:off x="1744" y="2592"/>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16" name="Line 82"/>
            <p:cNvSpPr>
              <a:spLocks noChangeShapeType="1"/>
            </p:cNvSpPr>
            <p:nvPr/>
          </p:nvSpPr>
          <p:spPr bwMode="auto">
            <a:xfrm>
              <a:off x="2346" y="2928"/>
              <a:ext cx="21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59" name="Text Box 83"/>
            <p:cNvSpPr txBox="1">
              <a:spLocks noChangeArrowheads="1"/>
            </p:cNvSpPr>
            <p:nvPr/>
          </p:nvSpPr>
          <p:spPr bwMode="auto">
            <a:xfrm>
              <a:off x="1872" y="2592"/>
              <a:ext cx="192"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1</a:t>
              </a:r>
              <a:endParaRPr lang="en-US" altLang="zh-CN" sz="2800">
                <a:effectLst>
                  <a:outerShdw blurRad="38100" dist="38100" dir="2700000" algn="tl">
                    <a:srgbClr val="C0C0C0"/>
                  </a:outerShdw>
                </a:effectLst>
                <a:latin typeface="" pitchFamily="18" charset="0"/>
                <a:ea typeface="+mn-ea"/>
              </a:endParaRPr>
            </a:p>
          </p:txBody>
        </p:sp>
        <p:sp>
          <p:nvSpPr>
            <p:cNvPr id="80918" name="Rectangle 84"/>
            <p:cNvSpPr>
              <a:spLocks noChangeArrowheads="1"/>
            </p:cNvSpPr>
            <p:nvPr/>
          </p:nvSpPr>
          <p:spPr bwMode="auto">
            <a:xfrm>
              <a:off x="1765" y="1680"/>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19" name="Line 85"/>
            <p:cNvSpPr>
              <a:spLocks noChangeShapeType="1"/>
            </p:cNvSpPr>
            <p:nvPr/>
          </p:nvSpPr>
          <p:spPr bwMode="auto">
            <a:xfrm>
              <a:off x="2368" y="2016"/>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62" name="Text Box 86"/>
            <p:cNvSpPr txBox="1">
              <a:spLocks noChangeArrowheads="1"/>
            </p:cNvSpPr>
            <p:nvPr/>
          </p:nvSpPr>
          <p:spPr bwMode="auto">
            <a:xfrm>
              <a:off x="1872" y="1680"/>
              <a:ext cx="192"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1</a:t>
              </a:r>
              <a:endParaRPr lang="en-US" altLang="zh-CN" sz="2800">
                <a:effectLst>
                  <a:outerShdw blurRad="38100" dist="38100" dir="2700000" algn="tl">
                    <a:srgbClr val="C0C0C0"/>
                  </a:outerShdw>
                </a:effectLst>
                <a:latin typeface="" pitchFamily="18" charset="0"/>
                <a:ea typeface="+mn-ea"/>
              </a:endParaRPr>
            </a:p>
          </p:txBody>
        </p:sp>
        <p:grpSp>
          <p:nvGrpSpPr>
            <p:cNvPr id="80921" name="Group 87"/>
            <p:cNvGrpSpPr/>
            <p:nvPr/>
          </p:nvGrpSpPr>
          <p:grpSpPr bwMode="auto">
            <a:xfrm>
              <a:off x="1168" y="960"/>
              <a:ext cx="2592" cy="1968"/>
              <a:chOff x="912" y="1344"/>
              <a:chExt cx="2592" cy="1968"/>
            </a:xfrm>
          </p:grpSpPr>
          <p:sp>
            <p:nvSpPr>
              <p:cNvPr id="80931" name="Line 88"/>
              <p:cNvSpPr>
                <a:spLocks noChangeShapeType="1"/>
              </p:cNvSpPr>
              <p:nvPr/>
            </p:nvSpPr>
            <p:spPr bwMode="auto">
              <a:xfrm>
                <a:off x="912" y="1344"/>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2" name="Line 89"/>
              <p:cNvSpPr>
                <a:spLocks noChangeShapeType="1"/>
              </p:cNvSpPr>
              <p:nvPr/>
            </p:nvSpPr>
            <p:spPr bwMode="auto">
              <a:xfrm>
                <a:off x="912" y="1680"/>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3" name="Line 90"/>
              <p:cNvSpPr>
                <a:spLocks noChangeShapeType="1"/>
              </p:cNvSpPr>
              <p:nvPr/>
            </p:nvSpPr>
            <p:spPr bwMode="auto">
              <a:xfrm>
                <a:off x="1296" y="1344"/>
                <a:ext cx="0" cy="10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4" name="Line 91"/>
              <p:cNvSpPr>
                <a:spLocks noChangeShapeType="1"/>
              </p:cNvSpPr>
              <p:nvPr/>
            </p:nvSpPr>
            <p:spPr bwMode="auto">
              <a:xfrm>
                <a:off x="1296" y="2400"/>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5" name="Line 92"/>
              <p:cNvSpPr>
                <a:spLocks noChangeShapeType="1"/>
              </p:cNvSpPr>
              <p:nvPr/>
            </p:nvSpPr>
            <p:spPr bwMode="auto">
              <a:xfrm>
                <a:off x="1056" y="1680"/>
                <a:ext cx="0" cy="16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6" name="Line 93"/>
              <p:cNvSpPr>
                <a:spLocks noChangeShapeType="1"/>
              </p:cNvSpPr>
              <p:nvPr/>
            </p:nvSpPr>
            <p:spPr bwMode="auto">
              <a:xfrm>
                <a:off x="1056" y="3312"/>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7" name="Line 94"/>
              <p:cNvSpPr>
                <a:spLocks noChangeShapeType="1"/>
              </p:cNvSpPr>
              <p:nvPr/>
            </p:nvSpPr>
            <p:spPr bwMode="auto">
              <a:xfrm>
                <a:off x="2304" y="2688"/>
                <a:ext cx="0" cy="62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8" name="Line 95"/>
              <p:cNvSpPr>
                <a:spLocks noChangeShapeType="1"/>
              </p:cNvSpPr>
              <p:nvPr/>
            </p:nvSpPr>
            <p:spPr bwMode="auto">
              <a:xfrm>
                <a:off x="2304" y="2688"/>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9" name="Line 96"/>
              <p:cNvSpPr>
                <a:spLocks noChangeShapeType="1"/>
              </p:cNvSpPr>
              <p:nvPr/>
            </p:nvSpPr>
            <p:spPr bwMode="auto">
              <a:xfrm>
                <a:off x="3216" y="1536"/>
                <a:ext cx="0" cy="7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0" name="Line 97"/>
              <p:cNvSpPr>
                <a:spLocks noChangeShapeType="1"/>
              </p:cNvSpPr>
              <p:nvPr/>
            </p:nvSpPr>
            <p:spPr bwMode="auto">
              <a:xfrm>
                <a:off x="3216" y="2256"/>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922" name="Text Box 98"/>
            <p:cNvSpPr txBox="1">
              <a:spLocks noChangeArrowheads="1"/>
            </p:cNvSpPr>
            <p:nvPr/>
          </p:nvSpPr>
          <p:spPr bwMode="auto">
            <a:xfrm>
              <a:off x="880"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B</a:t>
              </a:r>
              <a:endParaRPr lang="en-US" altLang="zh-CN" sz="3200" i="1">
                <a:latin typeface="" pitchFamily="18" charset="0"/>
                <a:ea typeface="华文楷体" panose="02010600040101010101" pitchFamily="2" charset="-122"/>
              </a:endParaRPr>
            </a:p>
          </p:txBody>
        </p:sp>
        <p:sp>
          <p:nvSpPr>
            <p:cNvPr id="80923" name="Rectangle 99"/>
            <p:cNvSpPr>
              <a:spLocks noChangeArrowheads="1"/>
            </p:cNvSpPr>
            <p:nvPr/>
          </p:nvSpPr>
          <p:spPr bwMode="auto">
            <a:xfrm>
              <a:off x="880" y="768"/>
              <a:ext cx="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i="1">
                  <a:latin typeface="" pitchFamily="18" charset="0"/>
                  <a:ea typeface="华文楷体" panose="02010600040101010101" pitchFamily="2" charset="-122"/>
                </a:rPr>
                <a:t>A</a:t>
              </a:r>
              <a:endParaRPr lang="en-US" altLang="zh-CN" sz="3200" b="1" i="1">
                <a:latin typeface="" pitchFamily="18" charset="0"/>
                <a:ea typeface="华文楷体" panose="02010600040101010101" pitchFamily="2" charset="-122"/>
              </a:endParaRPr>
            </a:p>
          </p:txBody>
        </p:sp>
        <p:sp>
          <p:nvSpPr>
            <p:cNvPr id="80924" name="Rectangle 100"/>
            <p:cNvSpPr>
              <a:spLocks noChangeArrowheads="1"/>
            </p:cNvSpPr>
            <p:nvPr/>
          </p:nvSpPr>
          <p:spPr bwMode="auto">
            <a:xfrm>
              <a:off x="4560" y="1854"/>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a:latin typeface="" pitchFamily="18" charset="0"/>
                  <a:ea typeface="华文楷体" panose="02010600040101010101" pitchFamily="2" charset="-122"/>
                </a:rPr>
                <a:t>Y</a:t>
              </a:r>
              <a:endParaRPr lang="en-US" altLang="zh-CN" sz="2800" b="1" i="1">
                <a:latin typeface="" pitchFamily="18" charset="0"/>
                <a:ea typeface="华文楷体" panose="02010600040101010101" pitchFamily="2" charset="-122"/>
              </a:endParaRPr>
            </a:p>
          </p:txBody>
        </p:sp>
        <p:sp>
          <p:nvSpPr>
            <p:cNvPr id="178277" name="Rectangle 101"/>
            <p:cNvSpPr>
              <a:spLocks noChangeArrowheads="1"/>
            </p:cNvSpPr>
            <p:nvPr/>
          </p:nvSpPr>
          <p:spPr bwMode="auto">
            <a:xfrm>
              <a:off x="3840" y="1662"/>
              <a:ext cx="303"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effectLst>
                    <a:outerShdw blurRad="38100" dist="38100" dir="2700000" algn="tl">
                      <a:srgbClr val="C0C0C0"/>
                    </a:outerShdw>
                  </a:effectLst>
                  <a:latin typeface="" pitchFamily="18" charset="0"/>
                </a:rPr>
                <a:t>&amp;</a:t>
              </a:r>
              <a:endParaRPr lang="en-US" altLang="zh-CN" sz="2800" b="1">
                <a:effectLst>
                  <a:outerShdw blurRad="38100" dist="38100" dir="2700000" algn="tl">
                    <a:srgbClr val="C0C0C0"/>
                  </a:outerShdw>
                </a:effectLst>
                <a:latin typeface="" pitchFamily="18" charset="0"/>
              </a:endParaRPr>
            </a:p>
          </p:txBody>
        </p:sp>
        <p:sp>
          <p:nvSpPr>
            <p:cNvPr id="80926" name="Oval 102"/>
            <p:cNvSpPr>
              <a:spLocks noChangeArrowheads="1"/>
            </p:cNvSpPr>
            <p:nvPr/>
          </p:nvSpPr>
          <p:spPr bwMode="auto">
            <a:xfrm>
              <a:off x="2256" y="1968"/>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27" name="Oval 103"/>
            <p:cNvSpPr>
              <a:spLocks noChangeArrowheads="1"/>
            </p:cNvSpPr>
            <p:nvPr/>
          </p:nvSpPr>
          <p:spPr bwMode="auto">
            <a:xfrm>
              <a:off x="2230" y="110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28" name="Oval 104"/>
            <p:cNvSpPr>
              <a:spLocks noChangeArrowheads="1"/>
            </p:cNvSpPr>
            <p:nvPr/>
          </p:nvSpPr>
          <p:spPr bwMode="auto">
            <a:xfrm>
              <a:off x="2232" y="2880"/>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29" name="Oval 105"/>
            <p:cNvSpPr>
              <a:spLocks noChangeArrowheads="1"/>
            </p:cNvSpPr>
            <p:nvPr/>
          </p:nvSpPr>
          <p:spPr bwMode="auto">
            <a:xfrm>
              <a:off x="3277" y="2112"/>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0930" name="Oval 106"/>
            <p:cNvSpPr>
              <a:spLocks noChangeArrowheads="1"/>
            </p:cNvSpPr>
            <p:nvPr/>
          </p:nvSpPr>
          <p:spPr bwMode="auto">
            <a:xfrm>
              <a:off x="4239" y="1968"/>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8178"/>
                                        </p:tgtEl>
                                        <p:attrNameLst>
                                          <p:attrName>style.visibility</p:attrName>
                                        </p:attrNameLst>
                                      </p:cBhvr>
                                      <p:to>
                                        <p:strVal val="visible"/>
                                      </p:to>
                                    </p:set>
                                    <p:animEffect transition="in" filter="wipe(left)">
                                      <p:cBhvr>
                                        <p:cTn id="22" dur="500"/>
                                        <p:tgtEl>
                                          <p:spTgt spid="1781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78200"/>
                                        </p:tgtEl>
                                        <p:attrNameLst>
                                          <p:attrName>style.visibility</p:attrName>
                                        </p:attrNameLst>
                                      </p:cBhvr>
                                      <p:to>
                                        <p:strVal val="visible"/>
                                      </p:to>
                                    </p:set>
                                    <p:animEffect transition="in" filter="wipe(up)">
                                      <p:cBhvr>
                                        <p:cTn id="37" dur="500"/>
                                        <p:tgtEl>
                                          <p:spTgt spid="17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utoUpdateAnimBg="0"/>
      <p:bldP spid="178200" grpId="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ChangeArrowheads="1"/>
          </p:cNvSpPr>
          <p:nvPr/>
        </p:nvSpPr>
        <p:spPr bwMode="auto">
          <a:xfrm>
            <a:off x="533400" y="657225"/>
            <a:ext cx="3009900" cy="519113"/>
          </a:xfrm>
          <a:prstGeom prst="rect">
            <a:avLst/>
          </a:prstGeom>
          <a:noFill/>
          <a:ln w="9525">
            <a:noFill/>
            <a:miter lim="800000"/>
          </a:ln>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(2)  </a:t>
            </a:r>
            <a:r>
              <a:rPr lang="zh-CN" altLang="en-US" sz="2800" b="1">
                <a:solidFill>
                  <a:srgbClr val="006600"/>
                </a:solidFill>
                <a:effectLst>
                  <a:outerShdw blurRad="38100" dist="38100" dir="2700000" algn="tl">
                    <a:srgbClr val="C0C0C0"/>
                  </a:outerShdw>
                </a:effectLst>
                <a:latin typeface="" pitchFamily="18" charset="0"/>
                <a:ea typeface="+mn-ea"/>
              </a:rPr>
              <a:t>列逻辑状态表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3929063" y="1066800"/>
            <a:ext cx="2214562" cy="579438"/>
            <a:chOff x="2592" y="672"/>
            <a:chExt cx="1392" cy="365"/>
          </a:xfrm>
        </p:grpSpPr>
        <p:sp>
          <p:nvSpPr>
            <p:cNvPr id="179204" name="Rectangle 4"/>
            <p:cNvSpPr>
              <a:spLocks noChangeArrowheads="1"/>
            </p:cNvSpPr>
            <p:nvPr/>
          </p:nvSpPr>
          <p:spPr bwMode="auto">
            <a:xfrm>
              <a:off x="2592" y="672"/>
              <a:ext cx="1376" cy="365"/>
            </a:xfrm>
            <a:prstGeom prst="rect">
              <a:avLst/>
            </a:prstGeom>
            <a:noFill/>
            <a:ln w="9525">
              <a:noFill/>
              <a:miter lim="800000"/>
            </a:ln>
          </p:spPr>
          <p:txBody>
            <a:bodyPr wrap="none">
              <a:spAutoFit/>
            </a:bodyPr>
            <a:lstStyle/>
            <a:p>
              <a:pPr fontAlgn="auto">
                <a:spcBef>
                  <a:spcPct val="50000"/>
                </a:spcBef>
                <a:spcAft>
                  <a:spcPts val="0"/>
                </a:spcAft>
                <a:defRPr/>
              </a:pPr>
              <a:r>
                <a:rPr lang="en-US" altLang="zh-CN" sz="3200" b="1" i="1" dirty="0">
                  <a:solidFill>
                    <a:srgbClr val="000099"/>
                  </a:solidFill>
                  <a:effectLst>
                    <a:outerShdw blurRad="38100" dist="38100" dir="2700000" algn="tl">
                      <a:srgbClr val="C0C0C0"/>
                    </a:outerShdw>
                  </a:effectLst>
                  <a:latin typeface="" pitchFamily="18" charset="0"/>
                  <a:ea typeface="+mn-ea"/>
                </a:rPr>
                <a:t>Y= AB +AB</a:t>
              </a:r>
              <a:endParaRPr lang="en-US" altLang="zh-CN" sz="3600" b="1" dirty="0">
                <a:solidFill>
                  <a:srgbClr val="000099"/>
                </a:solidFill>
                <a:effectLst>
                  <a:outerShdw blurRad="38100" dist="38100" dir="2700000" algn="tl">
                    <a:srgbClr val="C0C0C0"/>
                  </a:outerShdw>
                </a:effectLst>
                <a:latin typeface="" pitchFamily="18" charset="0"/>
                <a:ea typeface="+mn-ea"/>
              </a:endParaRPr>
            </a:p>
          </p:txBody>
        </p:sp>
        <p:sp>
          <p:nvSpPr>
            <p:cNvPr id="81971" name="Line 5"/>
            <p:cNvSpPr>
              <a:spLocks noChangeShapeType="1"/>
            </p:cNvSpPr>
            <p:nvPr/>
          </p:nvSpPr>
          <p:spPr bwMode="auto">
            <a:xfrm>
              <a:off x="3792" y="720"/>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72" name="Line 6"/>
            <p:cNvSpPr>
              <a:spLocks noChangeShapeType="1"/>
            </p:cNvSpPr>
            <p:nvPr/>
          </p:nvSpPr>
          <p:spPr bwMode="auto">
            <a:xfrm>
              <a:off x="3600" y="720"/>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9207" name="Rectangle 7"/>
          <p:cNvSpPr>
            <a:spLocks noChangeArrowheads="1"/>
          </p:cNvSpPr>
          <p:nvPr/>
        </p:nvSpPr>
        <p:spPr bwMode="auto">
          <a:xfrm>
            <a:off x="609600" y="3962400"/>
            <a:ext cx="7848600" cy="2228850"/>
          </a:xfrm>
          <a:prstGeom prst="rect">
            <a:avLst/>
          </a:prstGeom>
          <a:noFill/>
          <a:ln w="9525">
            <a:noFill/>
            <a:miter lim="800000"/>
          </a:ln>
          <a:effectLst/>
        </p:spPr>
        <p:txBody>
          <a:bodyPr>
            <a:spAutoFit/>
          </a:bodyPr>
          <a:lstStyle/>
          <a:p>
            <a:pPr fontAlgn="auto">
              <a:lnSpc>
                <a:spcPct val="120000"/>
              </a:lnSpc>
              <a:spcBef>
                <a:spcPct val="2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(3) </a:t>
            </a:r>
            <a:r>
              <a:rPr lang="zh-CN" altLang="en-US" sz="2800" b="1">
                <a:solidFill>
                  <a:srgbClr val="006600"/>
                </a:solidFill>
                <a:effectLst>
                  <a:outerShdw blurRad="38100" dist="38100" dir="2700000" algn="tl">
                    <a:srgbClr val="C0C0C0"/>
                  </a:outerShdw>
                </a:effectLst>
                <a:latin typeface="" pitchFamily="18" charset="0"/>
                <a:ea typeface="+mn-ea"/>
              </a:rPr>
              <a:t>分析逻辑功能</a:t>
            </a:r>
            <a:endParaRPr lang="zh-CN" altLang="en-US" sz="2800" b="1">
              <a:solidFill>
                <a:srgbClr val="CC0000"/>
              </a:solidFill>
              <a:effectLst>
                <a:outerShdw blurRad="38100" dist="38100" dir="2700000" algn="tl">
                  <a:srgbClr val="C0C0C0"/>
                </a:outerShdw>
              </a:effectLst>
              <a:latin typeface="" pitchFamily="18" charset="0"/>
              <a:ea typeface="+mn-ea"/>
            </a:endParaRPr>
          </a:p>
          <a:p>
            <a:pPr fontAlgn="auto">
              <a:lnSpc>
                <a:spcPct val="120000"/>
              </a:lnSpc>
              <a:spcBef>
                <a:spcPct val="20000"/>
              </a:spcBef>
              <a:spcAft>
                <a:spcPts val="0"/>
              </a:spcAft>
              <a:defRPr/>
            </a:pPr>
            <a:r>
              <a:rPr lang="zh-CN" altLang="en-US" sz="2800" b="1">
                <a:solidFill>
                  <a:schemeClr val="accent2"/>
                </a:solidFill>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输入</a:t>
            </a:r>
            <a:r>
              <a:rPr lang="zh-CN" altLang="en-US" sz="2800" b="1">
                <a:solidFill>
                  <a:srgbClr val="FF3300"/>
                </a:solidFill>
                <a:effectLst>
                  <a:outerShdw blurRad="38100" dist="38100" dir="2700000" algn="tl">
                    <a:srgbClr val="C0C0C0"/>
                  </a:outerShdw>
                </a:effectLst>
                <a:latin typeface="" pitchFamily="18" charset="0"/>
                <a:ea typeface="+mn-ea"/>
              </a:rPr>
              <a:t>相同</a:t>
            </a:r>
            <a:r>
              <a:rPr lang="zh-CN" altLang="en-US" sz="2800" b="1">
                <a:effectLst>
                  <a:outerShdw blurRad="38100" dist="38100" dir="2700000" algn="tl">
                    <a:srgbClr val="C0C0C0"/>
                  </a:outerShdw>
                </a:effectLst>
                <a:latin typeface="" pitchFamily="18" charset="0"/>
                <a:ea typeface="+mn-ea"/>
              </a:rPr>
              <a:t>输出为</a:t>
            </a:r>
            <a:r>
              <a:rPr lang="zh-CN" altLang="en-US" sz="2800" b="1">
                <a:solidFill>
                  <a:srgbClr val="FF3300"/>
                </a:solidFill>
                <a:effectLst>
                  <a:outerShdw blurRad="38100" dist="38100" dir="2700000" algn="tl">
                    <a:srgbClr val="C0C0C0"/>
                  </a:outerShdw>
                </a:effectLst>
                <a:latin typeface="" pitchFamily="18" charset="0"/>
                <a:ea typeface="+mn-ea"/>
              </a:rPr>
              <a:t>“</a:t>
            </a:r>
            <a:r>
              <a:rPr lang="en-US" altLang="zh-CN" sz="2800" b="1">
                <a:solidFill>
                  <a:srgbClr val="FF3300"/>
                </a:solidFill>
                <a:effectLst>
                  <a:outerShdw blurRad="38100" dist="38100" dir="2700000" algn="tl">
                    <a:srgbClr val="C0C0C0"/>
                  </a:outerShdw>
                </a:effectLst>
                <a:latin typeface="" pitchFamily="18" charset="0"/>
                <a:ea typeface="+mn-ea"/>
              </a:rPr>
              <a:t>1”,</a:t>
            </a:r>
            <a:r>
              <a:rPr lang="zh-CN" altLang="en-US" sz="2800" b="1">
                <a:effectLst>
                  <a:outerShdw blurRad="38100" dist="38100" dir="2700000" algn="tl">
                    <a:srgbClr val="C0C0C0"/>
                  </a:outerShdw>
                </a:effectLst>
                <a:latin typeface="" pitchFamily="18" charset="0"/>
                <a:ea typeface="+mn-ea"/>
              </a:rPr>
              <a:t>输入相异输出为</a:t>
            </a:r>
            <a:r>
              <a:rPr lang="zh-CN" altLang="en-US" sz="2800" b="1">
                <a:solidFill>
                  <a:srgbClr val="FF3300"/>
                </a:solidFill>
                <a:effectLst>
                  <a:outerShdw blurRad="38100" dist="38100" dir="2700000" algn="tl">
                    <a:srgbClr val="C0C0C0"/>
                  </a:outerShdw>
                </a:effectLst>
                <a:latin typeface="" pitchFamily="18" charset="0"/>
                <a:ea typeface="+mn-ea"/>
              </a:rPr>
              <a:t>“</a:t>
            </a:r>
            <a:r>
              <a:rPr lang="en-US" altLang="zh-CN" sz="2800" b="1">
                <a:solidFill>
                  <a:srgbClr val="FF3300"/>
                </a:solidFill>
                <a:effectLst>
                  <a:outerShdw blurRad="38100" dist="38100" dir="2700000" algn="tl">
                    <a:srgbClr val="C0C0C0"/>
                  </a:outerShdw>
                </a:effectLst>
                <a:latin typeface="" pitchFamily="18" charset="0"/>
                <a:ea typeface="+mn-ea"/>
              </a:rPr>
              <a:t>0”,</a:t>
            </a:r>
            <a:r>
              <a:rPr lang="zh-CN" altLang="en-US" sz="2800" b="1">
                <a:effectLst>
                  <a:outerShdw blurRad="38100" dist="38100" dir="2700000" algn="tl">
                    <a:srgbClr val="C0C0C0"/>
                  </a:outerShdw>
                </a:effectLst>
                <a:latin typeface="" pitchFamily="18" charset="0"/>
                <a:ea typeface="+mn-ea"/>
              </a:rPr>
              <a:t>称为“判一致电路”</a:t>
            </a:r>
            <a:r>
              <a:rPr lang="en-US" altLang="zh-CN" sz="2800" b="1">
                <a:solidFill>
                  <a:srgbClr val="FF3300"/>
                </a:solidFill>
                <a:effectLst>
                  <a:outerShdw blurRad="38100" dist="38100" dir="2700000" algn="tl">
                    <a:srgbClr val="C0C0C0"/>
                  </a:outerShdw>
                </a:effectLst>
                <a:latin typeface="" pitchFamily="18" charset="0"/>
                <a:ea typeface="+mn-ea"/>
              </a:rPr>
              <a:t>(“</a:t>
            </a:r>
            <a:r>
              <a:rPr lang="zh-CN" altLang="en-US" sz="2800" b="1">
                <a:solidFill>
                  <a:srgbClr val="FF3300"/>
                </a:solidFill>
                <a:effectLst>
                  <a:outerShdw blurRad="38100" dist="38100" dir="2700000" algn="tl">
                    <a:srgbClr val="C0C0C0"/>
                  </a:outerShdw>
                </a:effectLst>
                <a:latin typeface="" pitchFamily="18" charset="0"/>
                <a:ea typeface="+mn-ea"/>
              </a:rPr>
              <a:t>同或门”</a:t>
            </a:r>
            <a:r>
              <a:rPr lang="en-US" altLang="zh-CN" sz="2800" b="1">
                <a:solidFill>
                  <a:srgbClr val="FF3300"/>
                </a:solidFill>
                <a:effectLst>
                  <a:outerShdw blurRad="38100" dist="38100" dir="2700000" algn="tl">
                    <a:srgbClr val="C0C0C0"/>
                  </a:outerShdw>
                </a:effectLst>
                <a:latin typeface="" pitchFamily="18" charset="0"/>
                <a:ea typeface="+mn-ea"/>
              </a:rPr>
              <a:t>)</a:t>
            </a:r>
            <a:r>
              <a:rPr lang="en-US" altLang="zh-CN" sz="2800" b="1">
                <a:solidFill>
                  <a:schemeClr val="accent2"/>
                </a:solidFill>
                <a:effectLst>
                  <a:outerShdw blurRad="38100" dist="38100" dir="2700000" algn="tl">
                    <a:srgbClr val="C0C0C0"/>
                  </a:outerShdw>
                </a:effectLst>
                <a:latin typeface="" pitchFamily="18" charset="0"/>
                <a:ea typeface="+mn-ea"/>
              </a:rPr>
              <a:t> </a:t>
            </a:r>
            <a:r>
              <a:rPr lang="en-US" altLang="zh-CN" sz="2800" b="1">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可用于判断各输入端的状态是否相同。</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3" name="Group 8"/>
          <p:cNvGrpSpPr/>
          <p:nvPr/>
        </p:nvGrpSpPr>
        <p:grpSpPr bwMode="auto">
          <a:xfrm>
            <a:off x="4419600" y="1782763"/>
            <a:ext cx="1354138" cy="584200"/>
            <a:chOff x="2808" y="799"/>
            <a:chExt cx="853" cy="368"/>
          </a:xfrm>
        </p:grpSpPr>
        <p:sp>
          <p:nvSpPr>
            <p:cNvPr id="81967" name="Rectangle 9"/>
            <p:cNvSpPr>
              <a:spLocks noChangeArrowheads="1"/>
            </p:cNvSpPr>
            <p:nvPr/>
          </p:nvSpPr>
          <p:spPr bwMode="auto">
            <a:xfrm>
              <a:off x="2808" y="799"/>
              <a:ext cx="85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000099"/>
                  </a:solidFill>
                  <a:latin typeface="" pitchFamily="18" charset="0"/>
                  <a:ea typeface="华文楷体" panose="02010600040101010101" pitchFamily="2" charset="-122"/>
                </a:rPr>
                <a:t>=</a:t>
              </a:r>
              <a:r>
                <a:rPr lang="en-US" altLang="zh-CN" sz="3200" b="1" i="1">
                  <a:solidFill>
                    <a:srgbClr val="000099"/>
                  </a:solidFill>
                  <a:latin typeface="" pitchFamily="18" charset="0"/>
                  <a:ea typeface="华文楷体" panose="02010600040101010101" pitchFamily="2" charset="-122"/>
                </a:rPr>
                <a:t>A    B</a:t>
              </a:r>
              <a:endParaRPr lang="en-US" altLang="zh-CN" sz="3200" b="1" i="1">
                <a:solidFill>
                  <a:srgbClr val="000099"/>
                </a:solidFill>
                <a:latin typeface="" pitchFamily="18" charset="0"/>
                <a:ea typeface="华文楷体" panose="02010600040101010101" pitchFamily="2" charset="-122"/>
              </a:endParaRPr>
            </a:p>
          </p:txBody>
        </p:sp>
        <p:sp>
          <p:nvSpPr>
            <p:cNvPr id="81968" name="AutoShape 10"/>
            <p:cNvSpPr>
              <a:spLocks noChangeArrowheads="1"/>
            </p:cNvSpPr>
            <p:nvPr/>
          </p:nvSpPr>
          <p:spPr bwMode="auto">
            <a:xfrm>
              <a:off x="3219" y="895"/>
              <a:ext cx="192" cy="192"/>
            </a:xfrm>
            <a:prstGeom prst="flowChartOr">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pPr algn="ctr">
                <a:spcBef>
                  <a:spcPct val="50000"/>
                </a:spcBef>
              </a:pPr>
              <a:endParaRPr lang="zh-CN" altLang="zh-CN" sz="3200" b="1" i="1">
                <a:solidFill>
                  <a:srgbClr val="000099"/>
                </a:solidFill>
                <a:latin typeface="" pitchFamily="18" charset="0"/>
                <a:ea typeface="华文楷体" panose="02010600040101010101" pitchFamily="2" charset="-122"/>
              </a:endParaRPr>
            </a:p>
          </p:txBody>
        </p:sp>
        <p:sp>
          <p:nvSpPr>
            <p:cNvPr id="81969" name="Line 11"/>
            <p:cNvSpPr>
              <a:spLocks noChangeShapeType="1"/>
            </p:cNvSpPr>
            <p:nvPr/>
          </p:nvSpPr>
          <p:spPr bwMode="auto">
            <a:xfrm>
              <a:off x="3048" y="847"/>
              <a:ext cx="48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9212" name="AutoShape 12" descr="70%"/>
          <p:cNvSpPr>
            <a:spLocks noChangeArrowheads="1"/>
          </p:cNvSpPr>
          <p:nvPr/>
        </p:nvSpPr>
        <p:spPr bwMode="auto">
          <a:xfrm>
            <a:off x="6629400" y="838200"/>
            <a:ext cx="1447800" cy="685800"/>
          </a:xfrm>
          <a:prstGeom prst="cloudCallout">
            <a:avLst>
              <a:gd name="adj1" fmla="val -52523"/>
              <a:gd name="adj2" fmla="val 104167"/>
            </a:avLst>
          </a:prstGeom>
          <a:pattFill prst="pct70">
            <a:fgClr>
              <a:srgbClr val="00FF00"/>
            </a:fgClr>
            <a:bgClr>
              <a:srgbClr val="FFFFFF"/>
            </a:bgClr>
          </a:pattFill>
          <a:ln w="28575">
            <a:solidFill>
              <a:srgbClr val="006600"/>
            </a:solidFill>
            <a:round/>
          </a:ln>
          <a:effectLst/>
        </p:spPr>
        <p:txBody>
          <a:bodyPr wrap="none" anchor="ctr"/>
          <a:lstStyle/>
          <a:p>
            <a:pPr algn="ctr" fontAlgn="auto">
              <a:spcBef>
                <a:spcPct val="50000"/>
              </a:spcBef>
              <a:spcAft>
                <a:spcPts val="0"/>
              </a:spcAft>
              <a:defRPr/>
            </a:pPr>
            <a:r>
              <a:rPr lang="zh-CN" altLang="en-US" b="1">
                <a:solidFill>
                  <a:srgbClr val="FF3300"/>
                </a:solidFill>
                <a:effectLst>
                  <a:outerShdw blurRad="38100" dist="38100" dir="2700000" algn="tl">
                    <a:srgbClr val="C0C0C0"/>
                  </a:outerShdw>
                </a:effectLst>
                <a:latin typeface="" pitchFamily="18" charset="0"/>
                <a:ea typeface="+mn-ea"/>
              </a:rPr>
              <a:t>逻辑式</a:t>
            </a:r>
            <a:endParaRPr lang="zh-CN" altLang="en-US" b="1">
              <a:solidFill>
                <a:srgbClr val="FF3300"/>
              </a:solidFill>
              <a:effectLst>
                <a:outerShdw blurRad="38100" dist="38100" dir="2700000" algn="tl">
                  <a:srgbClr val="C0C0C0"/>
                </a:outerShdw>
              </a:effectLst>
              <a:latin typeface="" pitchFamily="18" charset="0"/>
              <a:ea typeface="+mn-ea"/>
            </a:endParaRPr>
          </a:p>
        </p:txBody>
      </p:sp>
      <p:grpSp>
        <p:nvGrpSpPr>
          <p:cNvPr id="4" name="Group 13"/>
          <p:cNvGrpSpPr/>
          <p:nvPr/>
        </p:nvGrpSpPr>
        <p:grpSpPr bwMode="auto">
          <a:xfrm>
            <a:off x="4343400" y="2514600"/>
            <a:ext cx="3221038" cy="1784350"/>
            <a:chOff x="2784" y="1315"/>
            <a:chExt cx="2029" cy="1124"/>
          </a:xfrm>
        </p:grpSpPr>
        <p:sp>
          <p:nvSpPr>
            <p:cNvPr id="81954" name="Line 14"/>
            <p:cNvSpPr>
              <a:spLocks noChangeShapeType="1"/>
            </p:cNvSpPr>
            <p:nvPr/>
          </p:nvSpPr>
          <p:spPr bwMode="auto">
            <a:xfrm>
              <a:off x="3120" y="1555"/>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5" name="Line 15"/>
            <p:cNvSpPr>
              <a:spLocks noChangeShapeType="1"/>
            </p:cNvSpPr>
            <p:nvPr/>
          </p:nvSpPr>
          <p:spPr bwMode="auto">
            <a:xfrm>
              <a:off x="4224" y="1699"/>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6" name="Rectangle 16"/>
            <p:cNvSpPr>
              <a:spLocks noChangeArrowheads="1"/>
            </p:cNvSpPr>
            <p:nvPr/>
          </p:nvSpPr>
          <p:spPr bwMode="auto">
            <a:xfrm>
              <a:off x="3552" y="1315"/>
              <a:ext cx="576" cy="76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1957" name="Line 17"/>
            <p:cNvSpPr>
              <a:spLocks noChangeShapeType="1"/>
            </p:cNvSpPr>
            <p:nvPr/>
          </p:nvSpPr>
          <p:spPr bwMode="auto">
            <a:xfrm>
              <a:off x="3120" y="1843"/>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8" name="Oval 18"/>
            <p:cNvSpPr>
              <a:spLocks noChangeArrowheads="1"/>
            </p:cNvSpPr>
            <p:nvPr/>
          </p:nvSpPr>
          <p:spPr bwMode="auto">
            <a:xfrm>
              <a:off x="4560" y="1681"/>
              <a:ext cx="48" cy="47"/>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lgn="ctr">
                <a:spcBef>
                  <a:spcPct val="50000"/>
                </a:spcBef>
              </a:pPr>
              <a:endParaRPr lang="zh-CN" altLang="zh-CN" sz="3200" b="1">
                <a:solidFill>
                  <a:schemeClr val="bg1"/>
                </a:solidFill>
                <a:latin typeface="" pitchFamily="18" charset="0"/>
                <a:ea typeface="华文楷体" panose="02010600040101010101" pitchFamily="2" charset="-122"/>
              </a:endParaRPr>
            </a:p>
          </p:txBody>
        </p:sp>
        <p:sp>
          <p:nvSpPr>
            <p:cNvPr id="81959" name="Text Box 19"/>
            <p:cNvSpPr txBox="1">
              <a:spLocks noChangeArrowheads="1"/>
            </p:cNvSpPr>
            <p:nvPr/>
          </p:nvSpPr>
          <p:spPr bwMode="auto">
            <a:xfrm>
              <a:off x="3600" y="1411"/>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chemeClr val="accent2"/>
                  </a:solidFill>
                  <a:latin typeface="" pitchFamily="18" charset="0"/>
                  <a:ea typeface="华文楷体" panose="02010600040101010101" pitchFamily="2" charset="-122"/>
                </a:rPr>
                <a:t> </a:t>
              </a:r>
              <a:r>
                <a:rPr lang="en-US" altLang="zh-CN" sz="2800" b="1">
                  <a:solidFill>
                    <a:schemeClr val="tx2"/>
                  </a:solidFill>
                  <a:latin typeface="" pitchFamily="18" charset="0"/>
                  <a:ea typeface="华文楷体" panose="02010600040101010101" pitchFamily="2" charset="-122"/>
                </a:rPr>
                <a:t>=1</a:t>
              </a:r>
              <a:endParaRPr lang="en-US" altLang="zh-CN" sz="3200" b="1">
                <a:solidFill>
                  <a:srgbClr val="CC0000"/>
                </a:solidFill>
                <a:latin typeface="" pitchFamily="18" charset="0"/>
                <a:ea typeface="华文楷体" panose="02010600040101010101" pitchFamily="2" charset="-122"/>
              </a:endParaRPr>
            </a:p>
          </p:txBody>
        </p:sp>
        <p:sp>
          <p:nvSpPr>
            <p:cNvPr id="81960" name="Rectangle 20"/>
            <p:cNvSpPr>
              <a:spLocks noChangeArrowheads="1"/>
            </p:cNvSpPr>
            <p:nvPr/>
          </p:nvSpPr>
          <p:spPr bwMode="auto">
            <a:xfrm>
              <a:off x="2784" y="137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chemeClr val="tx2"/>
                  </a:solidFill>
                  <a:latin typeface="" pitchFamily="18" charset="0"/>
                  <a:ea typeface="华文楷体" panose="02010600040101010101" pitchFamily="2" charset="-122"/>
                </a:rPr>
                <a:t>A</a:t>
              </a:r>
              <a:endParaRPr lang="en-US" altLang="zh-CN" sz="2800" b="1" i="1">
                <a:solidFill>
                  <a:schemeClr val="tx2"/>
                </a:solidFill>
                <a:latin typeface="" pitchFamily="18" charset="0"/>
                <a:ea typeface="华文楷体" panose="02010600040101010101" pitchFamily="2" charset="-122"/>
              </a:endParaRPr>
            </a:p>
          </p:txBody>
        </p:sp>
        <p:sp>
          <p:nvSpPr>
            <p:cNvPr id="81961" name="Rectangle 21"/>
            <p:cNvSpPr>
              <a:spLocks noChangeArrowheads="1"/>
            </p:cNvSpPr>
            <p:nvPr/>
          </p:nvSpPr>
          <p:spPr bwMode="auto">
            <a:xfrm>
              <a:off x="2784" y="1662"/>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chemeClr val="tx2"/>
                  </a:solidFill>
                  <a:latin typeface="" pitchFamily="18" charset="0"/>
                  <a:ea typeface="华文楷体" panose="02010600040101010101" pitchFamily="2" charset="-122"/>
                </a:rPr>
                <a:t>B</a:t>
              </a:r>
              <a:endParaRPr lang="en-US" altLang="zh-CN" sz="2800" b="1" i="1">
                <a:solidFill>
                  <a:schemeClr val="tx2"/>
                </a:solidFill>
                <a:latin typeface="" pitchFamily="18" charset="0"/>
                <a:ea typeface="华文楷体" panose="02010600040101010101" pitchFamily="2" charset="-122"/>
              </a:endParaRPr>
            </a:p>
          </p:txBody>
        </p:sp>
        <p:sp>
          <p:nvSpPr>
            <p:cNvPr id="81962" name="Rectangle 22"/>
            <p:cNvSpPr>
              <a:spLocks noChangeArrowheads="1"/>
            </p:cNvSpPr>
            <p:nvPr/>
          </p:nvSpPr>
          <p:spPr bwMode="auto">
            <a:xfrm>
              <a:off x="4560" y="1518"/>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chemeClr val="tx2"/>
                  </a:solidFill>
                  <a:latin typeface="" pitchFamily="18" charset="0"/>
                  <a:ea typeface="华文楷体" panose="02010600040101010101" pitchFamily="2" charset="-122"/>
                </a:rPr>
                <a:t>Y</a:t>
              </a:r>
              <a:endParaRPr lang="en-US" altLang="zh-CN" sz="2800" b="1" i="1">
                <a:solidFill>
                  <a:schemeClr val="tx2"/>
                </a:solidFill>
                <a:latin typeface="" pitchFamily="18" charset="0"/>
                <a:ea typeface="华文楷体" panose="02010600040101010101" pitchFamily="2" charset="-122"/>
              </a:endParaRPr>
            </a:p>
          </p:txBody>
        </p:sp>
        <p:sp>
          <p:nvSpPr>
            <p:cNvPr id="81963" name="Rectangle 23"/>
            <p:cNvSpPr>
              <a:spLocks noChangeArrowheads="1"/>
            </p:cNvSpPr>
            <p:nvPr/>
          </p:nvSpPr>
          <p:spPr bwMode="auto">
            <a:xfrm>
              <a:off x="3360" y="2112"/>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solidFill>
                    <a:srgbClr val="CC0000"/>
                  </a:solidFill>
                  <a:latin typeface="" pitchFamily="18" charset="0"/>
                  <a:ea typeface="华文楷体" panose="02010600040101010101" pitchFamily="2" charset="-122"/>
                </a:rPr>
                <a:t>逻辑符号</a:t>
              </a:r>
              <a:endParaRPr lang="zh-CN" altLang="en-US" sz="2800" b="1">
                <a:solidFill>
                  <a:schemeClr val="bg1"/>
                </a:solidFill>
                <a:latin typeface="" pitchFamily="18" charset="0"/>
                <a:ea typeface="华文楷体" panose="02010600040101010101" pitchFamily="2" charset="-122"/>
              </a:endParaRPr>
            </a:p>
          </p:txBody>
        </p:sp>
        <p:sp>
          <p:nvSpPr>
            <p:cNvPr id="81964" name="Oval 24"/>
            <p:cNvSpPr>
              <a:spLocks noChangeArrowheads="1"/>
            </p:cNvSpPr>
            <p:nvPr/>
          </p:nvSpPr>
          <p:spPr bwMode="auto">
            <a:xfrm>
              <a:off x="4128" y="1651"/>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1965" name="Oval 25"/>
            <p:cNvSpPr>
              <a:spLocks noChangeArrowheads="1"/>
            </p:cNvSpPr>
            <p:nvPr/>
          </p:nvSpPr>
          <p:spPr bwMode="auto">
            <a:xfrm>
              <a:off x="3072" y="1536"/>
              <a:ext cx="48" cy="47"/>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1966" name="Oval 26"/>
            <p:cNvSpPr>
              <a:spLocks noChangeArrowheads="1"/>
            </p:cNvSpPr>
            <p:nvPr/>
          </p:nvSpPr>
          <p:spPr bwMode="auto">
            <a:xfrm>
              <a:off x="3072" y="1824"/>
              <a:ext cx="48" cy="47"/>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5" name="Group 27"/>
          <p:cNvGrpSpPr/>
          <p:nvPr/>
        </p:nvGrpSpPr>
        <p:grpSpPr bwMode="auto">
          <a:xfrm>
            <a:off x="5715000" y="1782763"/>
            <a:ext cx="1263650" cy="579437"/>
            <a:chOff x="3624" y="799"/>
            <a:chExt cx="796" cy="365"/>
          </a:xfrm>
        </p:grpSpPr>
        <p:sp>
          <p:nvSpPr>
            <p:cNvPr id="81951" name="Rectangle 28"/>
            <p:cNvSpPr>
              <a:spLocks noChangeArrowheads="1"/>
            </p:cNvSpPr>
            <p:nvPr/>
          </p:nvSpPr>
          <p:spPr bwMode="auto">
            <a:xfrm>
              <a:off x="3624" y="799"/>
              <a:ext cx="7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000099"/>
                  </a:solidFill>
                  <a:latin typeface="" pitchFamily="18" charset="0"/>
                  <a:ea typeface="华文楷体" panose="02010600040101010101" pitchFamily="2" charset="-122"/>
                </a:rPr>
                <a:t>=</a:t>
              </a:r>
              <a:r>
                <a:rPr lang="en-US" altLang="zh-CN" sz="3200" b="1" i="1">
                  <a:solidFill>
                    <a:srgbClr val="000099"/>
                  </a:solidFill>
                  <a:latin typeface="" pitchFamily="18" charset="0"/>
                  <a:ea typeface="华文楷体" panose="02010600040101010101" pitchFamily="2" charset="-122"/>
                </a:rPr>
                <a:t>A   B</a:t>
              </a:r>
              <a:endParaRPr lang="en-US" altLang="zh-CN" sz="3200" b="1">
                <a:solidFill>
                  <a:srgbClr val="000099"/>
                </a:solidFill>
                <a:latin typeface="" pitchFamily="18" charset="0"/>
                <a:ea typeface="华文楷体" panose="02010600040101010101" pitchFamily="2" charset="-122"/>
              </a:endParaRPr>
            </a:p>
          </p:txBody>
        </p:sp>
        <p:sp>
          <p:nvSpPr>
            <p:cNvPr id="81952" name="Oval 29"/>
            <p:cNvSpPr>
              <a:spLocks noChangeArrowheads="1"/>
            </p:cNvSpPr>
            <p:nvPr/>
          </p:nvSpPr>
          <p:spPr bwMode="auto">
            <a:xfrm>
              <a:off x="3984" y="895"/>
              <a:ext cx="192" cy="192"/>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pPr algn="ctr">
                <a:spcBef>
                  <a:spcPct val="50000"/>
                </a:spcBef>
              </a:pPr>
              <a:endParaRPr lang="zh-CN" altLang="zh-CN" sz="3200" b="1">
                <a:solidFill>
                  <a:srgbClr val="000099"/>
                </a:solidFill>
                <a:latin typeface="" pitchFamily="18" charset="0"/>
                <a:ea typeface="华文楷体" panose="02010600040101010101" pitchFamily="2" charset="-122"/>
              </a:endParaRPr>
            </a:p>
          </p:txBody>
        </p:sp>
        <p:sp>
          <p:nvSpPr>
            <p:cNvPr id="81953" name="Oval 30"/>
            <p:cNvSpPr>
              <a:spLocks noChangeArrowheads="1"/>
            </p:cNvSpPr>
            <p:nvPr/>
          </p:nvSpPr>
          <p:spPr bwMode="auto">
            <a:xfrm>
              <a:off x="4071" y="978"/>
              <a:ext cx="48" cy="48"/>
            </a:xfrm>
            <a:prstGeom prst="ellipse">
              <a:avLst/>
            </a:prstGeom>
            <a:solidFill>
              <a:srgbClr val="000099"/>
            </a:solidFill>
            <a:ln w="9525">
              <a:solidFill>
                <a:srgbClr val="000099"/>
              </a:solidFill>
              <a:round/>
            </a:ln>
          </p:spPr>
          <p:txBody>
            <a:bodyPr wrap="none" anchor="ctr"/>
            <a:lstStyle/>
            <a:p>
              <a:pPr algn="ctr">
                <a:spcBef>
                  <a:spcPct val="50000"/>
                </a:spcBef>
              </a:pPr>
              <a:endParaRPr lang="zh-CN" altLang="zh-CN" sz="3200" b="1">
                <a:solidFill>
                  <a:srgbClr val="003300"/>
                </a:solidFill>
                <a:latin typeface="" pitchFamily="18" charset="0"/>
                <a:ea typeface="华文楷体" panose="02010600040101010101" pitchFamily="2" charset="-122"/>
              </a:endParaRPr>
            </a:p>
          </p:txBody>
        </p:sp>
      </p:grpSp>
      <p:grpSp>
        <p:nvGrpSpPr>
          <p:cNvPr id="6" name="Group 31"/>
          <p:cNvGrpSpPr/>
          <p:nvPr/>
        </p:nvGrpSpPr>
        <p:grpSpPr bwMode="auto">
          <a:xfrm>
            <a:off x="1143000" y="1295400"/>
            <a:ext cx="2590800" cy="2424113"/>
            <a:chOff x="720" y="816"/>
            <a:chExt cx="1632" cy="1527"/>
          </a:xfrm>
        </p:grpSpPr>
        <p:grpSp>
          <p:nvGrpSpPr>
            <p:cNvPr id="81930" name="Group 32"/>
            <p:cNvGrpSpPr/>
            <p:nvPr/>
          </p:nvGrpSpPr>
          <p:grpSpPr bwMode="auto">
            <a:xfrm>
              <a:off x="720" y="816"/>
              <a:ext cx="1632" cy="1527"/>
              <a:chOff x="720" y="864"/>
              <a:chExt cx="1632" cy="1527"/>
            </a:xfrm>
          </p:grpSpPr>
          <p:sp>
            <p:nvSpPr>
              <p:cNvPr id="81932" name="Line 33"/>
              <p:cNvSpPr>
                <a:spLocks noChangeShapeType="1"/>
              </p:cNvSpPr>
              <p:nvPr/>
            </p:nvSpPr>
            <p:spPr bwMode="auto">
              <a:xfrm>
                <a:off x="720" y="864"/>
                <a:ext cx="16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3" name="Line 34"/>
              <p:cNvSpPr>
                <a:spLocks noChangeShapeType="1"/>
              </p:cNvSpPr>
              <p:nvPr/>
            </p:nvSpPr>
            <p:spPr bwMode="auto">
              <a:xfrm>
                <a:off x="720" y="1200"/>
                <a:ext cx="16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4" name="Line 35"/>
              <p:cNvSpPr>
                <a:spLocks noChangeShapeType="1"/>
              </p:cNvSpPr>
              <p:nvPr/>
            </p:nvSpPr>
            <p:spPr bwMode="auto">
              <a:xfrm>
                <a:off x="1824" y="864"/>
                <a:ext cx="0" cy="14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5" name="Line 36"/>
              <p:cNvSpPr>
                <a:spLocks noChangeShapeType="1"/>
              </p:cNvSpPr>
              <p:nvPr/>
            </p:nvSpPr>
            <p:spPr bwMode="auto">
              <a:xfrm>
                <a:off x="1200" y="864"/>
                <a:ext cx="0" cy="14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6" name="Text Box 37"/>
              <p:cNvSpPr txBox="1">
                <a:spLocks noChangeArrowheads="1"/>
              </p:cNvSpPr>
              <p:nvPr/>
            </p:nvSpPr>
            <p:spPr bwMode="auto">
              <a:xfrm>
                <a:off x="768" y="86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A</a:t>
                </a:r>
                <a:endParaRPr lang="en-US" altLang="zh-CN" sz="2800" b="1" i="1">
                  <a:latin typeface="" pitchFamily="18" charset="0"/>
                  <a:ea typeface="华文楷体" panose="02010600040101010101" pitchFamily="2" charset="-122"/>
                </a:endParaRPr>
              </a:p>
            </p:txBody>
          </p:sp>
          <p:sp>
            <p:nvSpPr>
              <p:cNvPr id="81937" name="Text Box 38"/>
              <p:cNvSpPr txBox="1">
                <a:spLocks noChangeArrowheads="1"/>
              </p:cNvSpPr>
              <p:nvPr/>
            </p:nvSpPr>
            <p:spPr bwMode="auto">
              <a:xfrm>
                <a:off x="1344" y="86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B</a:t>
                </a:r>
                <a:endParaRPr lang="en-US" altLang="zh-CN" sz="2800" b="1" i="1">
                  <a:solidFill>
                    <a:srgbClr val="CC0000"/>
                  </a:solidFill>
                  <a:latin typeface="" pitchFamily="18" charset="0"/>
                  <a:ea typeface="华文楷体" panose="02010600040101010101" pitchFamily="2" charset="-122"/>
                </a:endParaRPr>
              </a:p>
            </p:txBody>
          </p:sp>
          <p:sp>
            <p:nvSpPr>
              <p:cNvPr id="81938" name="Text Box 39"/>
              <p:cNvSpPr txBox="1">
                <a:spLocks noChangeArrowheads="1"/>
              </p:cNvSpPr>
              <p:nvPr/>
            </p:nvSpPr>
            <p:spPr bwMode="auto">
              <a:xfrm>
                <a:off x="2064" y="86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Y</a:t>
                </a:r>
                <a:endParaRPr lang="en-US" altLang="zh-CN" sz="2800" b="1" i="1">
                  <a:solidFill>
                    <a:srgbClr val="CC0000"/>
                  </a:solidFill>
                  <a:latin typeface="" pitchFamily="18" charset="0"/>
                  <a:ea typeface="华文楷体" panose="02010600040101010101" pitchFamily="2" charset="-122"/>
                </a:endParaRPr>
              </a:p>
            </p:txBody>
          </p:sp>
          <p:sp>
            <p:nvSpPr>
              <p:cNvPr id="81939" name="Text Box 40"/>
              <p:cNvSpPr txBox="1">
                <a:spLocks noChangeArrowheads="1"/>
              </p:cNvSpPr>
              <p:nvPr/>
            </p:nvSpPr>
            <p:spPr bwMode="auto">
              <a:xfrm>
                <a:off x="816" y="1202"/>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81940" name="Text Box 41"/>
              <p:cNvSpPr txBox="1">
                <a:spLocks noChangeArrowheads="1"/>
              </p:cNvSpPr>
              <p:nvPr/>
            </p:nvSpPr>
            <p:spPr bwMode="auto">
              <a:xfrm>
                <a:off x="816" y="1460"/>
                <a:ext cx="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81941" name="Rectangle 42"/>
              <p:cNvSpPr>
                <a:spLocks noChangeArrowheads="1"/>
              </p:cNvSpPr>
              <p:nvPr/>
            </p:nvSpPr>
            <p:spPr bwMode="auto">
              <a:xfrm>
                <a:off x="816" y="1768"/>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a:t>
                </a:r>
                <a:endParaRPr lang="en-US" altLang="zh-CN" sz="2800" b="1">
                  <a:latin typeface="" pitchFamily="18" charset="0"/>
                  <a:ea typeface="华文楷体" panose="02010600040101010101" pitchFamily="2" charset="-122"/>
                </a:endParaRPr>
              </a:p>
            </p:txBody>
          </p:sp>
          <p:sp>
            <p:nvSpPr>
              <p:cNvPr id="81942" name="Rectangle 43"/>
              <p:cNvSpPr>
                <a:spLocks noChangeArrowheads="1"/>
              </p:cNvSpPr>
              <p:nvPr/>
            </p:nvSpPr>
            <p:spPr bwMode="auto">
              <a:xfrm>
                <a:off x="816" y="206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1943" name="Text Box 44"/>
              <p:cNvSpPr txBox="1">
                <a:spLocks noChangeArrowheads="1"/>
              </p:cNvSpPr>
              <p:nvPr/>
            </p:nvSpPr>
            <p:spPr bwMode="auto">
              <a:xfrm>
                <a:off x="1392" y="121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81944" name="Text Box 45"/>
              <p:cNvSpPr txBox="1">
                <a:spLocks noChangeArrowheads="1"/>
              </p:cNvSpPr>
              <p:nvPr/>
            </p:nvSpPr>
            <p:spPr bwMode="auto">
              <a:xfrm>
                <a:off x="1392" y="174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81945" name="Rectangle 46"/>
              <p:cNvSpPr>
                <a:spLocks noChangeArrowheads="1"/>
              </p:cNvSpPr>
              <p:nvPr/>
            </p:nvSpPr>
            <p:spPr bwMode="auto">
              <a:xfrm>
                <a:off x="1392" y="145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1946" name="Text Box 47"/>
              <p:cNvSpPr txBox="1">
                <a:spLocks noChangeArrowheads="1"/>
              </p:cNvSpPr>
              <p:nvPr/>
            </p:nvSpPr>
            <p:spPr bwMode="auto">
              <a:xfrm>
                <a:off x="2064" y="174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81947" name="Text Box 48"/>
              <p:cNvSpPr txBox="1">
                <a:spLocks noChangeArrowheads="1"/>
              </p:cNvSpPr>
              <p:nvPr/>
            </p:nvSpPr>
            <p:spPr bwMode="auto">
              <a:xfrm>
                <a:off x="2064" y="145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81948" name="Text Box 49"/>
              <p:cNvSpPr txBox="1">
                <a:spLocks noChangeArrowheads="1"/>
              </p:cNvSpPr>
              <p:nvPr/>
            </p:nvSpPr>
            <p:spPr bwMode="auto">
              <a:xfrm>
                <a:off x="2064" y="121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1949" name="Rectangle 50"/>
              <p:cNvSpPr>
                <a:spLocks noChangeArrowheads="1"/>
              </p:cNvSpPr>
              <p:nvPr/>
            </p:nvSpPr>
            <p:spPr bwMode="auto">
              <a:xfrm>
                <a:off x="2064" y="206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1950" name="Rectangle 51"/>
              <p:cNvSpPr>
                <a:spLocks noChangeArrowheads="1"/>
              </p:cNvSpPr>
              <p:nvPr/>
            </p:nvSpPr>
            <p:spPr bwMode="auto">
              <a:xfrm>
                <a:off x="1392" y="206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sp>
          <p:nvSpPr>
            <p:cNvPr id="81931" name="Line 52"/>
            <p:cNvSpPr>
              <a:spLocks noChangeShapeType="1"/>
            </p:cNvSpPr>
            <p:nvPr/>
          </p:nvSpPr>
          <p:spPr bwMode="auto">
            <a:xfrm>
              <a:off x="720" y="2304"/>
              <a:ext cx="16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9207"/>
                                        </p:tgtEl>
                                        <p:attrNameLst>
                                          <p:attrName>style.visibility</p:attrName>
                                        </p:attrNameLst>
                                      </p:cBhvr>
                                      <p:to>
                                        <p:strVal val="visible"/>
                                      </p:to>
                                    </p:set>
                                    <p:animEffect transition="in" filter="wipe(left)">
                                      <p:cBhvr>
                                        <p:cTn id="12" dur="500"/>
                                        <p:tgtEl>
                                          <p:spTgt spid="1792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9212"/>
                                        </p:tgtEl>
                                        <p:attrNameLst>
                                          <p:attrName>style.visibility</p:attrName>
                                        </p:attrNameLst>
                                      </p:cBhvr>
                                      <p:to>
                                        <p:strVal val="visible"/>
                                      </p:to>
                                    </p:set>
                                    <p:animEffect transition="in" filter="wipe(up)">
                                      <p:cBhvr>
                                        <p:cTn id="32" dur="500"/>
                                        <p:tgtEl>
                                          <p:spTgt spid="1792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7" grpId="0" autoUpdateAnimBg="0"/>
      <p:bldP spid="179212" grpId="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838200" y="533400"/>
            <a:ext cx="6248400" cy="457200"/>
          </a:xfrm>
        </p:spPr>
        <p:txBody>
          <a:bodyPr rtlCol="0">
            <a:normAutofit fontScale="92500" lnSpcReduction="20000"/>
          </a:bodyPr>
          <a:lstStyle/>
          <a:p>
            <a:pPr eaLnBrk="1" fontAlgn="auto" hangingPunct="1">
              <a:spcAft>
                <a:spcPts val="0"/>
              </a:spcAft>
              <a:buFont typeface="Wingdings 2" panose="05020102010507070707"/>
              <a:buNone/>
              <a:defRPr/>
            </a:pPr>
            <a:r>
              <a:rPr lang="en-US" altLang="zh-CN" b="1">
                <a:solidFill>
                  <a:srgbClr val="CC0000"/>
                </a:solidFill>
                <a:effectLst>
                  <a:outerShdw blurRad="38100" dist="38100" dir="2700000" algn="tl">
                    <a:srgbClr val="C0C0C0"/>
                  </a:outerShdw>
                </a:effectLst>
              </a:rPr>
              <a:t>20. 6. 2  </a:t>
            </a:r>
            <a:r>
              <a:rPr lang="zh-CN" altLang="en-US" b="1">
                <a:solidFill>
                  <a:srgbClr val="CC0000"/>
                </a:solidFill>
                <a:effectLst>
                  <a:outerShdw blurRad="38100" dist="38100" dir="2700000" algn="tl">
                    <a:srgbClr val="C0C0C0"/>
                  </a:outerShdw>
                </a:effectLst>
              </a:rPr>
              <a:t>组合逻辑电路的综合</a:t>
            </a:r>
            <a:endParaRPr lang="zh-CN" altLang="en-US" b="1">
              <a:solidFill>
                <a:srgbClr val="CC0000"/>
              </a:solidFill>
              <a:effectLst>
                <a:outerShdw blurRad="38100" dist="38100" dir="2700000" algn="tl">
                  <a:srgbClr val="C0C0C0"/>
                </a:outerShdw>
              </a:effectLst>
            </a:endParaRPr>
          </a:p>
        </p:txBody>
      </p:sp>
      <p:grpSp>
        <p:nvGrpSpPr>
          <p:cNvPr id="2" name="Group 3"/>
          <p:cNvGrpSpPr/>
          <p:nvPr/>
        </p:nvGrpSpPr>
        <p:grpSpPr bwMode="auto">
          <a:xfrm>
            <a:off x="1066800" y="1373188"/>
            <a:ext cx="6711950" cy="836612"/>
            <a:chOff x="672" y="865"/>
            <a:chExt cx="4228" cy="527"/>
          </a:xfrm>
        </p:grpSpPr>
        <p:sp>
          <p:nvSpPr>
            <p:cNvPr id="184324" name="Rectangle 4" descr="90%"/>
            <p:cNvSpPr>
              <a:spLocks noChangeArrowheads="1"/>
            </p:cNvSpPr>
            <p:nvPr/>
          </p:nvSpPr>
          <p:spPr bwMode="auto">
            <a:xfrm>
              <a:off x="672" y="961"/>
              <a:ext cx="2198" cy="383"/>
            </a:xfrm>
            <a:prstGeom prst="rect">
              <a:avLst/>
            </a:prstGeom>
            <a:pattFill prst="pct90">
              <a:fgClr>
                <a:srgbClr val="FFFFCC"/>
              </a:fgClr>
              <a:bgClr>
                <a:srgbClr val="FFFFFF"/>
              </a:bgClr>
            </a:pattFill>
            <a:ln w="28575">
              <a:solidFill>
                <a:schemeClr val="accent1"/>
              </a:solidFill>
              <a:miter lim="800000"/>
            </a:ln>
            <a:effectLst/>
          </p:spPr>
          <p:txBody>
            <a:bodyPr wrap="none">
              <a:spAutoFit/>
            </a:bodyPr>
            <a:lstStyle/>
            <a:p>
              <a:pPr fontAlgn="auto">
                <a:spcBef>
                  <a:spcPct val="50000"/>
                </a:spcBef>
                <a:spcAft>
                  <a:spcPts val="0"/>
                </a:spcAft>
                <a:defRPr/>
              </a:pPr>
              <a:r>
                <a:rPr lang="zh-CN" altLang="en-US" sz="3200" b="1">
                  <a:solidFill>
                    <a:srgbClr val="FF3300"/>
                  </a:solidFill>
                  <a:effectLst>
                    <a:outerShdw blurRad="38100" dist="38100" dir="2700000" algn="tl">
                      <a:srgbClr val="C0C0C0"/>
                    </a:outerShdw>
                  </a:effectLst>
                  <a:latin typeface="" pitchFamily="18" charset="0"/>
                  <a:ea typeface="+mn-ea"/>
                </a:rPr>
                <a:t>根据逻辑功能要求</a:t>
              </a:r>
              <a:endParaRPr lang="zh-CN" altLang="en-US" sz="3600" b="1">
                <a:solidFill>
                  <a:srgbClr val="FF3300"/>
                </a:solidFill>
                <a:latin typeface="" pitchFamily="18" charset="0"/>
                <a:ea typeface="+mn-ea"/>
              </a:endParaRPr>
            </a:p>
          </p:txBody>
        </p:sp>
        <p:sp>
          <p:nvSpPr>
            <p:cNvPr id="184325" name="Rectangle 5"/>
            <p:cNvSpPr>
              <a:spLocks noChangeArrowheads="1"/>
            </p:cNvSpPr>
            <p:nvPr/>
          </p:nvSpPr>
          <p:spPr bwMode="auto">
            <a:xfrm>
              <a:off x="3744" y="1009"/>
              <a:ext cx="1156" cy="383"/>
            </a:xfrm>
            <a:prstGeom prst="rect">
              <a:avLst/>
            </a:prstGeom>
            <a:solidFill>
              <a:srgbClr val="CCFFFF"/>
            </a:solidFill>
            <a:ln w="28575">
              <a:solidFill>
                <a:schemeClr val="accent1"/>
              </a:solidFill>
              <a:miter lim="800000"/>
            </a:ln>
            <a:effectLst/>
          </p:spPr>
          <p:txBody>
            <a:bodyPr wrap="none">
              <a:spAutoFit/>
            </a:bodyPr>
            <a:lstStyle/>
            <a:p>
              <a:pPr fontAlgn="auto">
                <a:spcBef>
                  <a:spcPct val="50000"/>
                </a:spcBef>
                <a:spcAft>
                  <a:spcPts val="0"/>
                </a:spcAft>
                <a:defRPr/>
              </a:pPr>
              <a:r>
                <a:rPr lang="zh-CN" altLang="en-US" sz="3200" b="1">
                  <a:solidFill>
                    <a:srgbClr val="FF3300"/>
                  </a:solidFill>
                  <a:effectLst>
                    <a:outerShdw blurRad="38100" dist="38100" dir="2700000" algn="tl">
                      <a:srgbClr val="000000"/>
                    </a:outerShdw>
                  </a:effectLst>
                  <a:latin typeface="" pitchFamily="18" charset="0"/>
                  <a:ea typeface="+mn-ea"/>
                </a:rPr>
                <a:t>逻辑电路</a:t>
              </a:r>
              <a:endParaRPr lang="zh-CN" altLang="en-US" sz="3600" b="1">
                <a:solidFill>
                  <a:srgbClr val="FF3300"/>
                </a:solidFill>
                <a:latin typeface="" pitchFamily="18" charset="0"/>
                <a:ea typeface="+mn-ea"/>
              </a:endParaRPr>
            </a:p>
          </p:txBody>
        </p:sp>
        <p:sp>
          <p:nvSpPr>
            <p:cNvPr id="85044" name="Line 6" descr="40%"/>
            <p:cNvSpPr>
              <a:spLocks noChangeShapeType="1"/>
            </p:cNvSpPr>
            <p:nvPr/>
          </p:nvSpPr>
          <p:spPr bwMode="auto">
            <a:xfrm>
              <a:off x="2976" y="1249"/>
              <a:ext cx="720" cy="0"/>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27" name="Rectangle 7" descr="40%"/>
            <p:cNvSpPr>
              <a:spLocks noChangeArrowheads="1"/>
            </p:cNvSpPr>
            <p:nvPr/>
          </p:nvSpPr>
          <p:spPr bwMode="auto">
            <a:xfrm>
              <a:off x="3024" y="865"/>
              <a:ext cx="568"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设计</a:t>
              </a:r>
              <a:endParaRPr lang="zh-CN" altLang="en-US" sz="3600" b="1">
                <a:solidFill>
                  <a:srgbClr val="000099"/>
                </a:solidFill>
                <a:effectLst>
                  <a:outerShdw blurRad="38100" dist="38100" dir="2700000" algn="tl">
                    <a:srgbClr val="C0C0C0"/>
                  </a:outerShdw>
                </a:effectLst>
                <a:latin typeface="" pitchFamily="18" charset="0"/>
                <a:ea typeface="+mn-ea"/>
              </a:endParaRPr>
            </a:p>
          </p:txBody>
        </p:sp>
      </p:grpSp>
      <p:grpSp>
        <p:nvGrpSpPr>
          <p:cNvPr id="3" name="Group 8"/>
          <p:cNvGrpSpPr/>
          <p:nvPr/>
        </p:nvGrpSpPr>
        <p:grpSpPr bwMode="auto">
          <a:xfrm>
            <a:off x="609600" y="3001963"/>
            <a:ext cx="6164263" cy="2636837"/>
            <a:chOff x="384" y="1824"/>
            <a:chExt cx="3883" cy="1661"/>
          </a:xfrm>
        </p:grpSpPr>
        <p:sp>
          <p:nvSpPr>
            <p:cNvPr id="184329" name="Rectangle 9"/>
            <p:cNvSpPr>
              <a:spLocks noChangeArrowheads="1"/>
            </p:cNvSpPr>
            <p:nvPr/>
          </p:nvSpPr>
          <p:spPr bwMode="auto">
            <a:xfrm>
              <a:off x="384" y="1824"/>
              <a:ext cx="3883" cy="365"/>
            </a:xfrm>
            <a:prstGeom prst="rect">
              <a:avLst/>
            </a:prstGeom>
            <a:noFill/>
            <a:ln w="9525">
              <a:noFill/>
              <a:miter lim="800000"/>
            </a:ln>
          </p:spPr>
          <p:txBody>
            <a:bodyPr wrap="none">
              <a:spAutoFit/>
            </a:bodyPr>
            <a:lstStyle/>
            <a:p>
              <a:pPr fontAlgn="auto">
                <a:spcBef>
                  <a:spcPts val="0"/>
                </a:spcBef>
                <a:spcAft>
                  <a:spcPts val="0"/>
                </a:spcAft>
                <a:defRPr/>
              </a:pPr>
              <a:r>
                <a:rPr lang="en-US" altLang="zh-CN" sz="3200" b="1">
                  <a:effectLst>
                    <a:outerShdw blurRad="38100" dist="38100" dir="2700000" algn="tl">
                      <a:srgbClr val="C0C0C0"/>
                    </a:outerShdw>
                  </a:effectLst>
                  <a:latin typeface="" pitchFamily="18" charset="0"/>
                  <a:ea typeface="+mn-ea"/>
                </a:rPr>
                <a:t> (1) </a:t>
              </a:r>
              <a:r>
                <a:rPr lang="zh-CN" altLang="en-US" sz="3200" b="1">
                  <a:effectLst>
                    <a:outerShdw blurRad="38100" dist="38100" dir="2700000" algn="tl">
                      <a:srgbClr val="C0C0C0"/>
                    </a:outerShdw>
                  </a:effectLst>
                  <a:latin typeface="" pitchFamily="18" charset="0"/>
                  <a:ea typeface="+mn-ea"/>
                </a:rPr>
                <a:t>由逻辑要求，列出逻辑状态表</a:t>
              </a:r>
              <a:endParaRPr lang="zh-CN" altLang="en-US" sz="3600" b="1">
                <a:effectLst>
                  <a:outerShdw blurRad="38100" dist="38100" dir="2700000" algn="tl">
                    <a:srgbClr val="C0C0C0"/>
                  </a:outerShdw>
                </a:effectLst>
                <a:latin typeface="" pitchFamily="18" charset="0"/>
                <a:ea typeface="+mn-ea"/>
              </a:endParaRPr>
            </a:p>
          </p:txBody>
        </p:sp>
        <p:sp>
          <p:nvSpPr>
            <p:cNvPr id="184330" name="Rectangle 10"/>
            <p:cNvSpPr>
              <a:spLocks noChangeArrowheads="1"/>
            </p:cNvSpPr>
            <p:nvPr/>
          </p:nvSpPr>
          <p:spPr bwMode="auto">
            <a:xfrm>
              <a:off x="384" y="2256"/>
              <a:ext cx="3883" cy="365"/>
            </a:xfrm>
            <a:prstGeom prst="rect">
              <a:avLst/>
            </a:prstGeom>
            <a:noFill/>
            <a:ln w="9525">
              <a:noFill/>
              <a:miter lim="800000"/>
            </a:ln>
          </p:spPr>
          <p:txBody>
            <a:bodyPr wrap="none">
              <a:spAutoFit/>
            </a:bodyPr>
            <a:lstStyle/>
            <a:p>
              <a:pPr fontAlgn="auto">
                <a:spcBef>
                  <a:spcPts val="0"/>
                </a:spcBef>
                <a:spcAft>
                  <a:spcPts val="0"/>
                </a:spcAft>
                <a:defRPr/>
              </a:pPr>
              <a:r>
                <a:rPr lang="en-US" altLang="zh-CN" sz="3200" b="1">
                  <a:effectLst>
                    <a:outerShdw blurRad="38100" dist="38100" dir="2700000" algn="tl">
                      <a:srgbClr val="C0C0C0"/>
                    </a:outerShdw>
                  </a:effectLst>
                  <a:latin typeface="" pitchFamily="18" charset="0"/>
                  <a:ea typeface="+mn-ea"/>
                </a:rPr>
                <a:t> (2) </a:t>
              </a:r>
              <a:r>
                <a:rPr lang="zh-CN" altLang="en-US" sz="3200" b="1">
                  <a:effectLst>
                    <a:outerShdw blurRad="38100" dist="38100" dir="2700000" algn="tl">
                      <a:srgbClr val="C0C0C0"/>
                    </a:outerShdw>
                  </a:effectLst>
                  <a:latin typeface="" pitchFamily="18" charset="0"/>
                  <a:ea typeface="+mn-ea"/>
                </a:rPr>
                <a:t>由逻辑状态表写出逻辑表达式</a:t>
              </a:r>
              <a:endParaRPr lang="zh-CN" altLang="en-US" sz="3600" b="1">
                <a:effectLst>
                  <a:outerShdw blurRad="38100" dist="38100" dir="2700000" algn="tl">
                    <a:srgbClr val="C0C0C0"/>
                  </a:outerShdw>
                </a:effectLst>
                <a:latin typeface="" pitchFamily="18" charset="0"/>
                <a:ea typeface="+mn-ea"/>
              </a:endParaRPr>
            </a:p>
          </p:txBody>
        </p:sp>
        <p:sp>
          <p:nvSpPr>
            <p:cNvPr id="184331" name="Rectangle 11"/>
            <p:cNvSpPr>
              <a:spLocks noChangeArrowheads="1"/>
            </p:cNvSpPr>
            <p:nvPr/>
          </p:nvSpPr>
          <p:spPr bwMode="auto">
            <a:xfrm>
              <a:off x="384" y="2688"/>
              <a:ext cx="3112" cy="365"/>
            </a:xfrm>
            <a:prstGeom prst="rect">
              <a:avLst/>
            </a:prstGeom>
            <a:noFill/>
            <a:ln w="9525">
              <a:noFill/>
              <a:miter lim="800000"/>
            </a:ln>
          </p:spPr>
          <p:txBody>
            <a:bodyPr wrap="none">
              <a:spAutoFit/>
            </a:bodyPr>
            <a:lstStyle/>
            <a:p>
              <a:pPr fontAlgn="auto">
                <a:spcBef>
                  <a:spcPts val="0"/>
                </a:spcBef>
                <a:spcAft>
                  <a:spcPts val="0"/>
                </a:spcAft>
                <a:defRPr/>
              </a:pPr>
              <a:r>
                <a:rPr lang="en-US" altLang="zh-CN" sz="3200" b="1">
                  <a:effectLst>
                    <a:outerShdw blurRad="38100" dist="38100" dir="2700000" algn="tl">
                      <a:srgbClr val="C0C0C0"/>
                    </a:outerShdw>
                  </a:effectLst>
                  <a:latin typeface="" pitchFamily="18" charset="0"/>
                  <a:ea typeface="+mn-ea"/>
                </a:rPr>
                <a:t> (3) </a:t>
              </a:r>
              <a:r>
                <a:rPr lang="zh-CN" altLang="en-US" sz="3200" b="1">
                  <a:effectLst>
                    <a:outerShdw blurRad="38100" dist="38100" dir="2700000" algn="tl">
                      <a:srgbClr val="C0C0C0"/>
                    </a:outerShdw>
                  </a:effectLst>
                  <a:latin typeface="" pitchFamily="18" charset="0"/>
                  <a:ea typeface="+mn-ea"/>
                </a:rPr>
                <a:t>简化和变换逻辑表达式</a:t>
              </a:r>
              <a:endParaRPr lang="zh-CN" altLang="en-US" sz="3600" b="1">
                <a:effectLst>
                  <a:outerShdw blurRad="38100" dist="38100" dir="2700000" algn="tl">
                    <a:srgbClr val="C0C0C0"/>
                  </a:outerShdw>
                </a:effectLst>
                <a:latin typeface="" pitchFamily="18" charset="0"/>
                <a:ea typeface="+mn-ea"/>
              </a:endParaRPr>
            </a:p>
          </p:txBody>
        </p:sp>
        <p:sp>
          <p:nvSpPr>
            <p:cNvPr id="184332" name="Rectangle 12"/>
            <p:cNvSpPr>
              <a:spLocks noChangeArrowheads="1"/>
            </p:cNvSpPr>
            <p:nvPr/>
          </p:nvSpPr>
          <p:spPr bwMode="auto">
            <a:xfrm>
              <a:off x="384" y="3120"/>
              <a:ext cx="1827" cy="365"/>
            </a:xfrm>
            <a:prstGeom prst="rect">
              <a:avLst/>
            </a:prstGeom>
            <a:noFill/>
            <a:ln w="9525">
              <a:noFill/>
              <a:miter lim="800000"/>
            </a:ln>
          </p:spPr>
          <p:txBody>
            <a:bodyPr wrap="none">
              <a:spAutoFit/>
            </a:bodyPr>
            <a:lstStyle/>
            <a:p>
              <a:pPr fontAlgn="auto">
                <a:spcBef>
                  <a:spcPts val="0"/>
                </a:spcBef>
                <a:spcAft>
                  <a:spcPts val="0"/>
                </a:spcAft>
                <a:defRPr/>
              </a:pPr>
              <a:r>
                <a:rPr lang="en-US" altLang="zh-CN" sz="3200" b="1">
                  <a:effectLst>
                    <a:outerShdw blurRad="38100" dist="38100" dir="2700000" algn="tl">
                      <a:srgbClr val="C0C0C0"/>
                    </a:outerShdw>
                  </a:effectLst>
                  <a:latin typeface="" pitchFamily="18" charset="0"/>
                  <a:ea typeface="+mn-ea"/>
                </a:rPr>
                <a:t> (4) </a:t>
              </a:r>
              <a:r>
                <a:rPr lang="zh-CN" altLang="en-US" sz="3200" b="1">
                  <a:effectLst>
                    <a:outerShdw blurRad="38100" dist="38100" dir="2700000" algn="tl">
                      <a:srgbClr val="C0C0C0"/>
                    </a:outerShdw>
                  </a:effectLst>
                  <a:latin typeface="" pitchFamily="18" charset="0"/>
                  <a:ea typeface="+mn-ea"/>
                </a:rPr>
                <a:t>画出逻辑图</a:t>
              </a:r>
              <a:endParaRPr lang="zh-CN" altLang="en-US" sz="3600" b="1">
                <a:effectLst>
                  <a:outerShdw blurRad="38100" dist="38100" dir="2700000" algn="tl">
                    <a:srgbClr val="C0C0C0"/>
                  </a:outerShdw>
                </a:effectLst>
                <a:latin typeface="" pitchFamily="18" charset="0"/>
                <a:ea typeface="+mn-ea"/>
              </a:endParaRPr>
            </a:p>
          </p:txBody>
        </p:sp>
      </p:grpSp>
      <p:sp>
        <p:nvSpPr>
          <p:cNvPr id="184333" name="Rectangle 13"/>
          <p:cNvSpPr>
            <a:spLocks noChangeArrowheads="1"/>
          </p:cNvSpPr>
          <p:nvPr/>
        </p:nvSpPr>
        <p:spPr bwMode="auto">
          <a:xfrm>
            <a:off x="762000" y="2362200"/>
            <a:ext cx="3040063" cy="579438"/>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3200" b="1">
                <a:solidFill>
                  <a:srgbClr val="000099"/>
                </a:solidFill>
                <a:effectLst>
                  <a:outerShdw blurRad="38100" dist="38100" dir="2700000" algn="tl">
                    <a:srgbClr val="C0C0C0"/>
                  </a:outerShdw>
                </a:effectLst>
                <a:latin typeface="" pitchFamily="18" charset="0"/>
                <a:ea typeface="+mn-ea"/>
              </a:rPr>
              <a:t>设计步骤如下：</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84998" name="Group 15"/>
          <p:cNvGrpSpPr/>
          <p:nvPr/>
        </p:nvGrpSpPr>
        <p:grpSpPr bwMode="auto">
          <a:xfrm>
            <a:off x="762000" y="5791200"/>
            <a:ext cx="5781675" cy="171450"/>
            <a:chOff x="0" y="3696"/>
            <a:chExt cx="3642" cy="108"/>
          </a:xfrm>
        </p:grpSpPr>
        <p:pic>
          <p:nvPicPr>
            <p:cNvPr id="84999"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1"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2"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3"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4"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5"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6"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7"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8"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9"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0"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1"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2"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3"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4"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5"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6"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7"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8"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9"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0"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1"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8"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2"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3"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4"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5"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6"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7"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8"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9"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0"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0"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370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31" name="Group 48"/>
            <p:cNvGrpSpPr/>
            <p:nvPr/>
          </p:nvGrpSpPr>
          <p:grpSpPr bwMode="auto">
            <a:xfrm>
              <a:off x="0" y="3696"/>
              <a:ext cx="582" cy="102"/>
              <a:chOff x="4698" y="720"/>
              <a:chExt cx="582" cy="102"/>
            </a:xfrm>
          </p:grpSpPr>
          <p:pic>
            <p:nvPicPr>
              <p:cNvPr id="85032"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3"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4"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5" name="Picture 5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6" name="Picture 5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7" name="Picture 5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33"/>
                                        </p:tgtEl>
                                        <p:attrNameLst>
                                          <p:attrName>style.visibility</p:attrName>
                                        </p:attrNameLst>
                                      </p:cBhvr>
                                      <p:to>
                                        <p:strVal val="visible"/>
                                      </p:to>
                                    </p:set>
                                    <p:animEffect transition="in" filter="wipe(left)">
                                      <p:cBhvr>
                                        <p:cTn id="12" dur="500"/>
                                        <p:tgtEl>
                                          <p:spTgt spid="18433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3"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a:spLocks noChangeArrowheads="1"/>
          </p:cNvSpPr>
          <p:nvPr/>
        </p:nvSpPr>
        <p:spPr bwMode="auto">
          <a:xfrm>
            <a:off x="457200" y="542925"/>
            <a:ext cx="8305800" cy="1971675"/>
          </a:xfrm>
          <a:prstGeom prst="rect">
            <a:avLst/>
          </a:prstGeom>
          <a:noFill/>
          <a:ln w="9525" cap="sq">
            <a:noFill/>
            <a:miter lim="800000"/>
          </a:ln>
          <a:effectLst/>
        </p:spPr>
        <p:txBody>
          <a:bodyPr>
            <a:spAutoFit/>
          </a:bodyPr>
          <a:lstStyle/>
          <a:p>
            <a:pPr fontAlgn="auto">
              <a:lnSpc>
                <a:spcPct val="110000"/>
              </a:lnSpc>
              <a:spcBef>
                <a:spcPts val="0"/>
              </a:spcBef>
              <a:spcAft>
                <a:spcPts val="0"/>
              </a:spcAft>
              <a:defRPr/>
            </a:pPr>
            <a:r>
              <a:rPr lang="en-US" altLang="zh-CN" sz="2800" b="1">
                <a:solidFill>
                  <a:srgbClr val="CC0000"/>
                </a:solidFill>
                <a:effectLst>
                  <a:outerShdw blurRad="38100" dist="38100" dir="2700000" algn="tl">
                    <a:srgbClr val="C0C0C0"/>
                  </a:outerShdw>
                </a:effectLst>
                <a:latin typeface="" pitchFamily="18" charset="0"/>
                <a:ea typeface="+mn-ea"/>
              </a:rPr>
              <a:t>    </a:t>
            </a:r>
            <a:r>
              <a:rPr lang="zh-CN" altLang="en-US" sz="2800" b="1">
                <a:solidFill>
                  <a:srgbClr val="CC0000"/>
                </a:solidFill>
                <a:effectLst>
                  <a:outerShdw blurRad="38100" dist="38100" dir="2700000" algn="tl">
                    <a:srgbClr val="C0C0C0"/>
                  </a:outerShdw>
                </a:effectLst>
                <a:latin typeface="" pitchFamily="18" charset="0"/>
                <a:ea typeface="+mn-ea"/>
              </a:rPr>
              <a:t>例</a:t>
            </a:r>
            <a:r>
              <a:rPr lang="en-US" altLang="zh-CN" sz="2800" b="1">
                <a:solidFill>
                  <a:srgbClr val="CC0000"/>
                </a:solidFill>
                <a:effectLst>
                  <a:outerShdw blurRad="38100" dist="38100" dir="2700000" algn="tl">
                    <a:srgbClr val="C0C0C0"/>
                  </a:outerShdw>
                </a:effectLst>
                <a:latin typeface="" pitchFamily="18" charset="0"/>
                <a:ea typeface="+mn-ea"/>
              </a:rPr>
              <a:t>1</a:t>
            </a:r>
            <a:r>
              <a:rPr lang="zh-CN" altLang="en-US" sz="2800" b="1">
                <a:solidFill>
                  <a:srgbClr val="CC0000"/>
                </a:solidFill>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设计一个三人</a:t>
            </a:r>
            <a:r>
              <a:rPr lang="en-US" altLang="zh-CN" sz="2800" b="1">
                <a:effectLst>
                  <a:outerShdw blurRad="38100" dist="38100" dir="2700000" algn="tl">
                    <a:srgbClr val="C0C0C0"/>
                  </a:outerShdw>
                </a:effectLst>
                <a:latin typeface="" pitchFamily="18" charset="0"/>
                <a:ea typeface="+mn-ea"/>
              </a:rPr>
              <a:t>(A</a:t>
            </a:r>
            <a:r>
              <a:rPr lang="zh-CN" altLang="en-US" sz="2800" b="1">
                <a:effectLst>
                  <a:outerShdw blurRad="38100" dist="38100" dir="2700000" algn="tl">
                    <a:srgbClr val="C0C0C0"/>
                  </a:outerShdw>
                </a:effectLst>
                <a:latin typeface="" pitchFamily="18" charset="0"/>
                <a:ea typeface="+mn-ea"/>
              </a:rPr>
              <a:t>、</a:t>
            </a:r>
            <a:r>
              <a:rPr lang="en-US" altLang="zh-CN" sz="2800" b="1">
                <a:effectLst>
                  <a:outerShdw blurRad="38100" dist="38100" dir="2700000" algn="tl">
                    <a:srgbClr val="C0C0C0"/>
                  </a:outerShdw>
                </a:effectLst>
                <a:latin typeface="" pitchFamily="18" charset="0"/>
                <a:ea typeface="+mn-ea"/>
              </a:rPr>
              <a:t>B</a:t>
            </a:r>
            <a:r>
              <a:rPr lang="zh-CN" altLang="en-US" sz="2800" b="1">
                <a:effectLst>
                  <a:outerShdw blurRad="38100" dist="38100" dir="2700000" algn="tl">
                    <a:srgbClr val="C0C0C0"/>
                  </a:outerShdw>
                </a:effectLst>
                <a:latin typeface="" pitchFamily="18" charset="0"/>
                <a:ea typeface="+mn-ea"/>
              </a:rPr>
              <a:t>、</a:t>
            </a:r>
            <a:r>
              <a:rPr lang="en-US" altLang="zh-CN" sz="2800" b="1">
                <a:effectLst>
                  <a:outerShdw blurRad="38100" dist="38100" dir="2700000" algn="tl">
                    <a:srgbClr val="C0C0C0"/>
                  </a:outerShdw>
                </a:effectLst>
                <a:latin typeface="" pitchFamily="18" charset="0"/>
                <a:ea typeface="+mn-ea"/>
              </a:rPr>
              <a:t>C)</a:t>
            </a:r>
            <a:r>
              <a:rPr lang="zh-CN" altLang="en-US" sz="2800" b="1">
                <a:effectLst>
                  <a:outerShdw blurRad="38100" dist="38100" dir="2700000" algn="tl">
                    <a:srgbClr val="C0C0C0"/>
                  </a:outerShdw>
                </a:effectLst>
                <a:latin typeface="" pitchFamily="18" charset="0"/>
                <a:ea typeface="+mn-ea"/>
              </a:rPr>
              <a:t>表决电路。每人有一按键，如果赞同，按键，表示“</a:t>
            </a:r>
            <a:r>
              <a:rPr lang="en-US" altLang="zh-CN" sz="2800" b="1">
                <a:effectLst>
                  <a:outerShdw blurRad="38100" dist="38100" dir="2700000" algn="tl">
                    <a:srgbClr val="C0C0C0"/>
                  </a:outerShdw>
                </a:effectLst>
                <a:latin typeface="" pitchFamily="18" charset="0"/>
                <a:ea typeface="+mn-ea"/>
              </a:rPr>
              <a:t>1”</a:t>
            </a:r>
            <a:r>
              <a:rPr lang="zh-CN" altLang="en-US" sz="2800" b="1">
                <a:effectLst>
                  <a:outerShdw blurRad="38100" dist="38100" dir="2700000" algn="tl">
                    <a:srgbClr val="C0C0C0"/>
                  </a:outerShdw>
                </a:effectLst>
                <a:latin typeface="" pitchFamily="18" charset="0"/>
                <a:ea typeface="+mn-ea"/>
              </a:rPr>
              <a:t>；如不赞同，不按键，表示 “</a:t>
            </a:r>
            <a:r>
              <a:rPr lang="en-US" altLang="zh-CN" sz="2800" b="1">
                <a:effectLst>
                  <a:outerShdw blurRad="38100" dist="38100" dir="2700000" algn="tl">
                    <a:srgbClr val="C0C0C0"/>
                  </a:outerShdw>
                </a:effectLst>
                <a:latin typeface="" pitchFamily="18" charset="0"/>
                <a:ea typeface="+mn-ea"/>
              </a:rPr>
              <a:t>0”</a:t>
            </a:r>
            <a:r>
              <a:rPr lang="zh-CN" altLang="en-US" sz="2800" b="1">
                <a:effectLst>
                  <a:outerShdw blurRad="38100" dist="38100" dir="2700000" algn="tl">
                    <a:srgbClr val="C0C0C0"/>
                  </a:outerShdw>
                </a:effectLst>
                <a:latin typeface="" pitchFamily="18" charset="0"/>
                <a:ea typeface="+mn-ea"/>
              </a:rPr>
              <a:t>。表决结果用指示灯表示，多数赞同，灯亮为“</a:t>
            </a:r>
            <a:r>
              <a:rPr lang="en-US" altLang="zh-CN" sz="2800" b="1">
                <a:effectLst>
                  <a:outerShdw blurRad="38100" dist="38100" dir="2700000" algn="tl">
                    <a:srgbClr val="C0C0C0"/>
                  </a:outerShdw>
                </a:effectLst>
                <a:latin typeface="" pitchFamily="18" charset="0"/>
                <a:ea typeface="+mn-ea"/>
              </a:rPr>
              <a:t>1”</a:t>
            </a:r>
            <a:r>
              <a:rPr lang="zh-CN" altLang="en-US" sz="2800" b="1">
                <a:effectLst>
                  <a:outerShdw blurRad="38100" dist="38100" dir="2700000" algn="tl">
                    <a:srgbClr val="C0C0C0"/>
                  </a:outerShdw>
                </a:effectLst>
                <a:latin typeface="" pitchFamily="18" charset="0"/>
                <a:ea typeface="+mn-ea"/>
              </a:rPr>
              <a:t>，反之灯不亮为“</a:t>
            </a:r>
            <a:r>
              <a:rPr lang="en-US" altLang="zh-CN" sz="2800" b="1">
                <a:effectLst>
                  <a:outerShdw blurRad="38100" dist="38100" dir="2700000" algn="tl">
                    <a:srgbClr val="C0C0C0"/>
                  </a:outerShdw>
                </a:effectLst>
                <a:latin typeface="" pitchFamily="18" charset="0"/>
                <a:ea typeface="+mn-ea"/>
              </a:rPr>
              <a:t>0”</a:t>
            </a:r>
            <a:r>
              <a:rPr lang="zh-CN" altLang="en-US" sz="2800" b="1">
                <a:effectLst>
                  <a:outerShdw blurRad="38100" dist="38100" dir="2700000" algn="tl">
                    <a:srgbClr val="C0C0C0"/>
                  </a:outerShdw>
                </a:effectLst>
                <a:latin typeface="" pitchFamily="18" charset="0"/>
                <a:ea typeface="+mn-ea"/>
              </a:rPr>
              <a:t>。</a:t>
            </a:r>
            <a:endParaRPr lang="zh-CN" altLang="en-US" sz="2800" b="1">
              <a:effectLst>
                <a:outerShdw blurRad="38100" dist="38100" dir="2700000" algn="tl">
                  <a:srgbClr val="C0C0C0"/>
                </a:outerShdw>
              </a:effectLst>
              <a:latin typeface="" pitchFamily="18" charset="0"/>
              <a:ea typeface="+mn-ea"/>
            </a:endParaRPr>
          </a:p>
        </p:txBody>
      </p:sp>
      <p:sp>
        <p:nvSpPr>
          <p:cNvPr id="185347" name="Rectangle 3"/>
          <p:cNvSpPr>
            <a:spLocks noChangeArrowheads="1"/>
          </p:cNvSpPr>
          <p:nvPr/>
        </p:nvSpPr>
        <p:spPr bwMode="auto">
          <a:xfrm>
            <a:off x="685800" y="2376488"/>
            <a:ext cx="3009900" cy="519112"/>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6600"/>
                </a:solidFill>
                <a:latin typeface="" pitchFamily="18" charset="0"/>
                <a:ea typeface="+mn-ea"/>
              </a:rPr>
              <a:t> (</a:t>
            </a:r>
            <a:r>
              <a:rPr lang="en-US" altLang="zh-CN" sz="2800" b="1">
                <a:solidFill>
                  <a:srgbClr val="006600"/>
                </a:solidFill>
                <a:effectLst>
                  <a:outerShdw blurRad="38100" dist="38100" dir="2700000" algn="tl">
                    <a:srgbClr val="C0C0C0"/>
                  </a:outerShdw>
                </a:effectLst>
                <a:latin typeface="" pitchFamily="18" charset="0"/>
                <a:ea typeface="+mn-ea"/>
              </a:rPr>
              <a:t>1)  </a:t>
            </a:r>
            <a:r>
              <a:rPr lang="zh-CN" altLang="en-US" sz="2800" b="1">
                <a:solidFill>
                  <a:srgbClr val="006600"/>
                </a:solidFill>
                <a:effectLst>
                  <a:outerShdw blurRad="38100" dist="38100" dir="2700000" algn="tl">
                    <a:srgbClr val="C0C0C0"/>
                  </a:outerShdw>
                </a:effectLst>
                <a:latin typeface="" pitchFamily="18" charset="0"/>
                <a:ea typeface="+mn-ea"/>
              </a:rPr>
              <a:t>列逻辑状态表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85348" name="Rectangle 4"/>
          <p:cNvSpPr>
            <a:spLocks noChangeArrowheads="1"/>
          </p:cNvSpPr>
          <p:nvPr/>
        </p:nvSpPr>
        <p:spPr bwMode="auto">
          <a:xfrm>
            <a:off x="685800" y="2819400"/>
            <a:ext cx="3810000" cy="519113"/>
          </a:xfrm>
          <a:prstGeom prst="rect">
            <a:avLst/>
          </a:prstGeom>
          <a:noFill/>
          <a:ln w="9525" cap="sq">
            <a:noFill/>
            <a:miter lim="800000"/>
          </a:ln>
          <a:effectLst/>
        </p:spPr>
        <p:txBody>
          <a:bodyPr>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(2)  </a:t>
            </a:r>
            <a:r>
              <a:rPr lang="zh-CN" altLang="en-US" sz="2800" b="1">
                <a:solidFill>
                  <a:srgbClr val="006600"/>
                </a:solidFill>
                <a:effectLst>
                  <a:outerShdw blurRad="38100" dist="38100" dir="2700000" algn="tl">
                    <a:srgbClr val="C0C0C0"/>
                  </a:outerShdw>
                </a:effectLst>
                <a:latin typeface="" pitchFamily="18" charset="0"/>
                <a:ea typeface="+mn-ea"/>
              </a:rPr>
              <a:t>写出逻辑表达式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85349" name="Rectangle 5"/>
          <p:cNvSpPr>
            <a:spLocks noChangeArrowheads="1"/>
          </p:cNvSpPr>
          <p:nvPr/>
        </p:nvSpPr>
        <p:spPr bwMode="auto">
          <a:xfrm>
            <a:off x="809625" y="3290888"/>
            <a:ext cx="4829175" cy="519112"/>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333300"/>
                </a:solidFill>
                <a:effectLst>
                  <a:outerShdw blurRad="38100" dist="38100" dir="2700000" algn="tl">
                    <a:srgbClr val="C0C0C0"/>
                  </a:outerShdw>
                </a:effectLst>
                <a:latin typeface="" pitchFamily="18" charset="0"/>
                <a:ea typeface="+mn-ea"/>
              </a:rPr>
              <a:t>取 </a:t>
            </a:r>
            <a:r>
              <a:rPr lang="en-US" altLang="zh-CN" sz="2800" b="1" i="1">
                <a:solidFill>
                  <a:srgbClr val="333300"/>
                </a:solidFill>
                <a:effectLst>
                  <a:outerShdw blurRad="38100" dist="38100" dir="2700000" algn="tl">
                    <a:srgbClr val="C0C0C0"/>
                  </a:outerShdw>
                </a:effectLst>
                <a:latin typeface="" pitchFamily="18" charset="0"/>
                <a:ea typeface="+mn-ea"/>
              </a:rPr>
              <a:t>Y</a:t>
            </a:r>
            <a:r>
              <a:rPr lang="en-US" altLang="zh-CN" sz="2800" b="1">
                <a:solidFill>
                  <a:srgbClr val="333300"/>
                </a:solidFill>
                <a:effectLst>
                  <a:outerShdw blurRad="38100" dist="38100" dir="2700000" algn="tl">
                    <a:srgbClr val="C0C0C0"/>
                  </a:outerShdw>
                </a:effectLst>
                <a:latin typeface="" pitchFamily="18" charset="0"/>
                <a:ea typeface="+mn-ea"/>
              </a:rPr>
              <a:t>=“1”( </a:t>
            </a:r>
            <a:r>
              <a:rPr lang="zh-CN" altLang="en-US" sz="2800" b="1">
                <a:solidFill>
                  <a:srgbClr val="333300"/>
                </a:solidFill>
                <a:effectLst>
                  <a:outerShdw blurRad="38100" dist="38100" dir="2700000" algn="tl">
                    <a:srgbClr val="C0C0C0"/>
                  </a:outerShdw>
                </a:effectLst>
                <a:latin typeface="" pitchFamily="18" charset="0"/>
                <a:ea typeface="+mn-ea"/>
              </a:rPr>
              <a:t>或</a:t>
            </a:r>
            <a:r>
              <a:rPr lang="en-US" altLang="zh-CN" sz="2800" b="1" i="1">
                <a:solidFill>
                  <a:srgbClr val="333300"/>
                </a:solidFill>
                <a:effectLst>
                  <a:outerShdw blurRad="38100" dist="38100" dir="2700000" algn="tl">
                    <a:srgbClr val="C0C0C0"/>
                  </a:outerShdw>
                </a:effectLst>
                <a:latin typeface="" pitchFamily="18" charset="0"/>
                <a:ea typeface="+mn-ea"/>
              </a:rPr>
              <a:t>Y</a:t>
            </a:r>
            <a:r>
              <a:rPr lang="en-US" altLang="zh-CN" sz="2800" b="1">
                <a:solidFill>
                  <a:srgbClr val="333300"/>
                </a:solidFill>
                <a:effectLst>
                  <a:outerShdw blurRad="38100" dist="38100" dir="2700000" algn="tl">
                    <a:srgbClr val="C0C0C0"/>
                  </a:outerShdw>
                </a:effectLst>
                <a:latin typeface="" pitchFamily="18" charset="0"/>
                <a:ea typeface="+mn-ea"/>
              </a:rPr>
              <a:t>=“0” ) </a:t>
            </a:r>
            <a:r>
              <a:rPr lang="zh-CN" altLang="en-US" sz="2800" b="1">
                <a:solidFill>
                  <a:srgbClr val="333300"/>
                </a:solidFill>
                <a:effectLst>
                  <a:outerShdw blurRad="38100" dist="38100" dir="2700000" algn="tl">
                    <a:srgbClr val="C0C0C0"/>
                  </a:outerShdw>
                </a:effectLst>
                <a:latin typeface="" pitchFamily="18" charset="0"/>
                <a:ea typeface="+mn-ea"/>
              </a:rPr>
              <a:t>列逻辑式</a:t>
            </a:r>
            <a:endParaRPr lang="zh-CN" altLang="en-US" sz="2800" b="1">
              <a:solidFill>
                <a:schemeClr val="bg1"/>
              </a:solidFill>
              <a:effectLst>
                <a:outerShdw blurRad="38100" dist="38100" dir="2700000" algn="tl">
                  <a:srgbClr val="C0C0C0"/>
                </a:outerShdw>
              </a:effectLst>
              <a:latin typeface="" pitchFamily="18" charset="0"/>
              <a:ea typeface="+mn-ea"/>
            </a:endParaRPr>
          </a:p>
        </p:txBody>
      </p:sp>
      <p:grpSp>
        <p:nvGrpSpPr>
          <p:cNvPr id="2" name="Group 6"/>
          <p:cNvGrpSpPr/>
          <p:nvPr/>
        </p:nvGrpSpPr>
        <p:grpSpPr bwMode="auto">
          <a:xfrm>
            <a:off x="533400" y="3810000"/>
            <a:ext cx="2144713" cy="519113"/>
            <a:chOff x="528" y="1950"/>
            <a:chExt cx="1351" cy="327"/>
          </a:xfrm>
        </p:grpSpPr>
        <p:sp>
          <p:nvSpPr>
            <p:cNvPr id="185351" name="Rectangle 7"/>
            <p:cNvSpPr>
              <a:spLocks noChangeArrowheads="1"/>
            </p:cNvSpPr>
            <p:nvPr/>
          </p:nvSpPr>
          <p:spPr bwMode="auto">
            <a:xfrm>
              <a:off x="768" y="1950"/>
              <a:ext cx="1111"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333300"/>
                  </a:solidFill>
                  <a:effectLst>
                    <a:outerShdw blurRad="38100" dist="38100" dir="2700000" algn="tl">
                      <a:srgbClr val="C0C0C0"/>
                    </a:outerShdw>
                  </a:effectLst>
                  <a:latin typeface="" pitchFamily="18" charset="0"/>
                  <a:ea typeface="+mn-ea"/>
                </a:rPr>
                <a:t>取 </a:t>
              </a:r>
              <a:r>
                <a:rPr lang="en-US" altLang="zh-CN" sz="2800" b="1" i="1">
                  <a:solidFill>
                    <a:srgbClr val="333300"/>
                  </a:solidFill>
                  <a:effectLst>
                    <a:outerShdw blurRad="38100" dist="38100" dir="2700000" algn="tl">
                      <a:srgbClr val="C0C0C0"/>
                    </a:outerShdw>
                  </a:effectLst>
                  <a:latin typeface="" pitchFamily="18" charset="0"/>
                  <a:ea typeface="+mn-ea"/>
                </a:rPr>
                <a:t>Y</a:t>
              </a:r>
              <a:r>
                <a:rPr lang="en-US" altLang="zh-CN" sz="2800" b="1">
                  <a:solidFill>
                    <a:srgbClr val="333300"/>
                  </a:solidFill>
                  <a:effectLst>
                    <a:outerShdw blurRad="38100" dist="38100" dir="2700000" algn="tl">
                      <a:srgbClr val="C0C0C0"/>
                    </a:outerShdw>
                  </a:effectLst>
                  <a:latin typeface="" pitchFamily="18" charset="0"/>
                  <a:ea typeface="+mn-ea"/>
                </a:rPr>
                <a:t> = “1”</a:t>
              </a:r>
              <a:endParaRPr lang="en-US" altLang="zh-CN" sz="2800" b="1">
                <a:solidFill>
                  <a:srgbClr val="333300"/>
                </a:solidFill>
                <a:effectLst>
                  <a:outerShdw blurRad="38100" dist="38100" dir="2700000" algn="tl">
                    <a:srgbClr val="C0C0C0"/>
                  </a:outerShdw>
                </a:effectLst>
                <a:latin typeface="" pitchFamily="18" charset="0"/>
                <a:ea typeface="+mn-ea"/>
              </a:endParaRPr>
            </a:p>
          </p:txBody>
        </p:sp>
        <p:sp>
          <p:nvSpPr>
            <p:cNvPr id="185352" name="AutoShape 8"/>
            <p:cNvSpPr>
              <a:spLocks noChangeArrowheads="1"/>
            </p:cNvSpPr>
            <p:nvPr/>
          </p:nvSpPr>
          <p:spPr bwMode="auto">
            <a:xfrm>
              <a:off x="528" y="1968"/>
              <a:ext cx="240" cy="288"/>
            </a:xfrm>
            <a:prstGeom prst="star5">
              <a:avLst/>
            </a:prstGeom>
            <a:solidFill>
              <a:srgbClr val="FF3300"/>
            </a:solidFill>
            <a:ln w="9525">
              <a:solidFill>
                <a:srgbClr val="FF3300"/>
              </a:solidFill>
              <a:miter lim="800000"/>
            </a:ln>
            <a:effectLst/>
          </p:spPr>
          <p:txBody>
            <a:bodyPr wrap="none" anchor="ctr"/>
            <a:lstStyle/>
            <a:p>
              <a:pPr fontAlgn="auto">
                <a:spcBef>
                  <a:spcPts val="0"/>
                </a:spcBef>
                <a:spcAft>
                  <a:spcPts val="0"/>
                </a:spcAft>
                <a:defRPr/>
              </a:pPr>
              <a:endParaRPr lang="zh-CN" altLang="en-US">
                <a:latin typeface="+mn-lt"/>
                <a:ea typeface="+mn-ea"/>
              </a:endParaRPr>
            </a:p>
          </p:txBody>
        </p:sp>
      </p:grpSp>
      <p:grpSp>
        <p:nvGrpSpPr>
          <p:cNvPr id="3" name="Group 9"/>
          <p:cNvGrpSpPr/>
          <p:nvPr/>
        </p:nvGrpSpPr>
        <p:grpSpPr bwMode="auto">
          <a:xfrm>
            <a:off x="457200" y="4276725"/>
            <a:ext cx="4953000" cy="1971675"/>
            <a:chOff x="384" y="2640"/>
            <a:chExt cx="3120" cy="1242"/>
          </a:xfrm>
        </p:grpSpPr>
        <p:sp>
          <p:nvSpPr>
            <p:cNvPr id="185354" name="Rectangle 10"/>
            <p:cNvSpPr>
              <a:spLocks noChangeArrowheads="1"/>
            </p:cNvSpPr>
            <p:nvPr/>
          </p:nvSpPr>
          <p:spPr bwMode="auto">
            <a:xfrm>
              <a:off x="384" y="2640"/>
              <a:ext cx="3120" cy="1242"/>
            </a:xfrm>
            <a:prstGeom prst="rect">
              <a:avLst/>
            </a:prstGeom>
            <a:noFill/>
            <a:ln w="38100" cap="sq">
              <a:noFill/>
              <a:miter lim="800000"/>
            </a:ln>
            <a:effectLst/>
          </p:spPr>
          <p:txBody>
            <a:bodyPr anchor="ctr">
              <a:spAutoFit/>
            </a:bodyPr>
            <a:lstStyle/>
            <a:p>
              <a:pP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 pitchFamily="18" charset="0"/>
                  <a:ea typeface="+mn-ea"/>
                </a:rPr>
                <a:t>对应于</a:t>
              </a:r>
              <a:r>
                <a:rPr lang="en-US" altLang="zh-CN" sz="2800" b="1" i="1">
                  <a:solidFill>
                    <a:srgbClr val="CC0000"/>
                  </a:solidFill>
                  <a:effectLst>
                    <a:outerShdw blurRad="38100" dist="38100" dir="2700000" algn="tl">
                      <a:srgbClr val="C0C0C0"/>
                    </a:outerShdw>
                  </a:effectLst>
                  <a:latin typeface="" pitchFamily="18" charset="0"/>
                  <a:ea typeface="+mn-ea"/>
                </a:rPr>
                <a:t>Y</a:t>
              </a:r>
              <a:r>
                <a:rPr lang="en-US" altLang="zh-CN" sz="2800" b="1">
                  <a:solidFill>
                    <a:srgbClr val="CC0000"/>
                  </a:solidFill>
                  <a:effectLst>
                    <a:outerShdw blurRad="38100" dist="38100" dir="2700000" algn="tl">
                      <a:srgbClr val="C0C0C0"/>
                    </a:outerShdw>
                  </a:effectLst>
                  <a:latin typeface="" pitchFamily="18" charset="0"/>
                  <a:ea typeface="+mn-ea"/>
                </a:rPr>
                <a:t>=1</a:t>
              </a:r>
              <a:r>
                <a:rPr lang="zh-CN" altLang="en-US" sz="2800" b="1">
                  <a:solidFill>
                    <a:srgbClr val="CC0000"/>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若输入变量为</a:t>
              </a:r>
              <a:r>
                <a:rPr lang="zh-CN" altLang="en-US" sz="2800" b="1">
                  <a:solidFill>
                    <a:srgbClr val="FF3300"/>
                  </a:solidFill>
                  <a:effectLst>
                    <a:outerShdw blurRad="38100" dist="38100" dir="2700000" algn="tl">
                      <a:srgbClr val="C0C0C0"/>
                    </a:outerShdw>
                  </a:effectLst>
                  <a:latin typeface="" pitchFamily="18" charset="0"/>
                  <a:ea typeface="+mn-ea"/>
                </a:rPr>
                <a:t>“</a:t>
              </a:r>
              <a:r>
                <a:rPr lang="en-US" altLang="zh-CN" sz="2800" b="1">
                  <a:solidFill>
                    <a:srgbClr val="FF3300"/>
                  </a:solidFill>
                  <a:effectLst>
                    <a:outerShdw blurRad="38100" dist="38100" dir="2700000" algn="tl">
                      <a:srgbClr val="C0C0C0"/>
                    </a:outerShdw>
                  </a:effectLst>
                  <a:latin typeface="" pitchFamily="18" charset="0"/>
                  <a:ea typeface="+mn-ea"/>
                </a:rPr>
                <a:t>1”</a:t>
              </a:r>
              <a:r>
                <a:rPr lang="zh-CN" altLang="en-US" sz="2800" b="1">
                  <a:solidFill>
                    <a:srgbClr val="006600"/>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则取输入变量本身</a:t>
              </a:r>
              <a:r>
                <a:rPr lang="en-US" altLang="zh-CN" sz="2800" b="1">
                  <a:solidFill>
                    <a:srgbClr val="000099"/>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如 </a:t>
              </a:r>
              <a:r>
                <a:rPr lang="en-US" altLang="zh-CN" sz="2800" b="1" i="1">
                  <a:solidFill>
                    <a:srgbClr val="000099"/>
                  </a:solidFill>
                  <a:effectLst>
                    <a:outerShdw blurRad="38100" dist="38100" dir="2700000" algn="tl">
                      <a:srgbClr val="C0C0C0"/>
                    </a:outerShdw>
                  </a:effectLst>
                  <a:latin typeface="" pitchFamily="18" charset="0"/>
                  <a:ea typeface="+mn-ea"/>
                </a:rPr>
                <a:t>A </a:t>
              </a:r>
              <a:r>
                <a:rPr lang="en-US" altLang="zh-CN" sz="2800" b="1">
                  <a:solidFill>
                    <a:srgbClr val="000099"/>
                  </a:solidFill>
                  <a:effectLst>
                    <a:outerShdw blurRad="38100" dist="38100" dir="2700000" algn="tl">
                      <a:srgbClr val="C0C0C0"/>
                    </a:outerShdw>
                  </a:effectLst>
                  <a:latin typeface="" pitchFamily="18" charset="0"/>
                  <a:ea typeface="+mn-ea"/>
                </a:rPr>
                <a:t>)</a:t>
              </a:r>
              <a:r>
                <a:rPr lang="zh-CN" altLang="en-US" sz="2800" b="1">
                  <a:solidFill>
                    <a:srgbClr val="000099"/>
                  </a:solidFill>
                  <a:effectLst>
                    <a:outerShdw blurRad="38100" dist="38100" dir="2700000" algn="tl">
                      <a:srgbClr val="C0C0C0"/>
                    </a:outerShdw>
                  </a:effectLst>
                  <a:latin typeface="" pitchFamily="18" charset="0"/>
                  <a:ea typeface="+mn-ea"/>
                </a:rPr>
                <a:t>；</a:t>
              </a:r>
              <a:r>
                <a:rPr lang="zh-CN" altLang="en-US" sz="2800" b="1">
                  <a:solidFill>
                    <a:srgbClr val="006600"/>
                  </a:solidFill>
                  <a:effectLst>
                    <a:outerShdw blurRad="38100" dist="38100" dir="2700000" algn="tl">
                      <a:srgbClr val="C0C0C0"/>
                    </a:outerShdw>
                  </a:effectLst>
                  <a:latin typeface="" pitchFamily="18" charset="0"/>
                  <a:ea typeface="+mn-ea"/>
                </a:rPr>
                <a:t>若输入变量为</a:t>
              </a:r>
              <a:r>
                <a:rPr lang="zh-CN" altLang="en-US" sz="2800" b="1">
                  <a:solidFill>
                    <a:srgbClr val="FF3300"/>
                  </a:solidFill>
                  <a:effectLst>
                    <a:outerShdw blurRad="38100" dist="38100" dir="2700000" algn="tl">
                      <a:srgbClr val="C0C0C0"/>
                    </a:outerShdw>
                  </a:effectLst>
                  <a:latin typeface="" pitchFamily="18" charset="0"/>
                  <a:ea typeface="+mn-ea"/>
                </a:rPr>
                <a:t>“</a:t>
              </a:r>
              <a:r>
                <a:rPr lang="en-US" altLang="zh-CN" sz="2800" b="1">
                  <a:solidFill>
                    <a:srgbClr val="FF3300"/>
                  </a:solidFill>
                  <a:effectLst>
                    <a:outerShdw blurRad="38100" dist="38100" dir="2700000" algn="tl">
                      <a:srgbClr val="C0C0C0"/>
                    </a:outerShdw>
                  </a:effectLst>
                  <a:latin typeface="" pitchFamily="18" charset="0"/>
                  <a:ea typeface="+mn-ea"/>
                </a:rPr>
                <a:t>0”</a:t>
              </a:r>
              <a:r>
                <a:rPr lang="zh-CN" altLang="en-US" sz="2800" b="1">
                  <a:solidFill>
                    <a:srgbClr val="006600"/>
                  </a:solidFill>
                  <a:effectLst>
                    <a:outerShdw blurRad="38100" dist="38100" dir="2700000" algn="tl">
                      <a:srgbClr val="C0C0C0"/>
                    </a:outerShdw>
                  </a:effectLst>
                  <a:latin typeface="" pitchFamily="18" charset="0"/>
                  <a:ea typeface="+mn-ea"/>
                </a:rPr>
                <a:t>则取其反变量</a:t>
              </a:r>
              <a:r>
                <a:rPr lang="en-US" altLang="zh-CN" sz="2800" b="1">
                  <a:solidFill>
                    <a:srgbClr val="006600"/>
                  </a:solidFill>
                  <a:effectLst>
                    <a:outerShdw blurRad="38100" dist="38100" dir="2700000" algn="tl">
                      <a:srgbClr val="C0C0C0"/>
                    </a:outerShdw>
                  </a:effectLst>
                  <a:latin typeface="" pitchFamily="18" charset="0"/>
                  <a:ea typeface="+mn-ea"/>
                </a:rPr>
                <a:t>(</a:t>
              </a:r>
              <a:r>
                <a:rPr lang="zh-CN" altLang="en-US" sz="2800" b="1">
                  <a:solidFill>
                    <a:srgbClr val="006600"/>
                  </a:solidFill>
                  <a:effectLst>
                    <a:outerShdw blurRad="38100" dist="38100" dir="2700000" algn="tl">
                      <a:srgbClr val="C0C0C0"/>
                    </a:outerShdw>
                  </a:effectLst>
                  <a:latin typeface="" pitchFamily="18" charset="0"/>
                  <a:ea typeface="+mn-ea"/>
                </a:rPr>
                <a:t>如 </a:t>
              </a:r>
              <a:r>
                <a:rPr lang="en-US" altLang="zh-CN" sz="2800" b="1" i="1">
                  <a:solidFill>
                    <a:srgbClr val="006600"/>
                  </a:solidFill>
                  <a:effectLst>
                    <a:outerShdw blurRad="38100" dist="38100" dir="2700000" algn="tl">
                      <a:srgbClr val="C0C0C0"/>
                    </a:outerShdw>
                  </a:effectLst>
                  <a:latin typeface="" pitchFamily="18" charset="0"/>
                  <a:ea typeface="+mn-ea"/>
                </a:rPr>
                <a:t>A</a:t>
              </a:r>
              <a:r>
                <a:rPr lang="en-US" altLang="zh-CN" sz="2800" b="1">
                  <a:solidFill>
                    <a:srgbClr val="006600"/>
                  </a:solidFill>
                  <a:effectLst>
                    <a:outerShdw blurRad="38100" dist="38100" dir="2700000" algn="tl">
                      <a:srgbClr val="C0C0C0"/>
                    </a:outerShdw>
                  </a:effectLst>
                  <a:latin typeface="" pitchFamily="18" charset="0"/>
                  <a:ea typeface="+mn-ea"/>
                </a:rPr>
                <a:t> )</a:t>
              </a:r>
              <a:r>
                <a:rPr lang="zh-CN" altLang="en-US" sz="2800" b="1">
                  <a:solidFill>
                    <a:srgbClr val="006600"/>
                  </a:solidFill>
                  <a:effectLst>
                    <a:outerShdw blurRad="38100" dist="38100" dir="2700000" algn="tl">
                      <a:srgbClr val="C0C0C0"/>
                    </a:outerShdw>
                  </a:effectLst>
                  <a:latin typeface="" pitchFamily="18" charset="0"/>
                  <a:ea typeface="+mn-ea"/>
                </a:rPr>
                <a:t>。</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86039" name="Line 11"/>
            <p:cNvSpPr>
              <a:spLocks noChangeShapeType="1"/>
            </p:cNvSpPr>
            <p:nvPr/>
          </p:nvSpPr>
          <p:spPr bwMode="auto">
            <a:xfrm>
              <a:off x="1033" y="3648"/>
              <a:ext cx="144"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2"/>
          <p:cNvGrpSpPr/>
          <p:nvPr/>
        </p:nvGrpSpPr>
        <p:grpSpPr bwMode="auto">
          <a:xfrm>
            <a:off x="5410200" y="2574925"/>
            <a:ext cx="3129814" cy="3444875"/>
            <a:chOff x="3360" y="1584"/>
            <a:chExt cx="2016" cy="2170"/>
          </a:xfrm>
        </p:grpSpPr>
        <p:sp>
          <p:nvSpPr>
            <p:cNvPr id="86025" name="Rectangle 13"/>
            <p:cNvSpPr>
              <a:spLocks noChangeArrowheads="1"/>
            </p:cNvSpPr>
            <p:nvPr/>
          </p:nvSpPr>
          <p:spPr bwMode="auto">
            <a:xfrm>
              <a:off x="3360" y="1877"/>
              <a:ext cx="191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dirty="0">
                  <a:latin typeface="" pitchFamily="18" charset="0"/>
                  <a:ea typeface="华文楷体" panose="02010600040101010101" pitchFamily="2" charset="-122"/>
                </a:rPr>
                <a:t>     </a:t>
              </a:r>
              <a:r>
                <a:rPr lang="en-US" altLang="zh-CN" sz="2800" b="1" dirty="0" smtClean="0">
                  <a:latin typeface="" pitchFamily="18" charset="0"/>
                  <a:ea typeface="华文楷体" panose="02010600040101010101" pitchFamily="2" charset="-122"/>
                </a:rPr>
                <a:t> 0     0    </a:t>
              </a:r>
              <a:r>
                <a:rPr lang="en-US" altLang="zh-CN" sz="2800" b="1" dirty="0">
                  <a:latin typeface="" pitchFamily="18" charset="0"/>
                  <a:ea typeface="华文楷体" panose="02010600040101010101" pitchFamily="2" charset="-122"/>
                </a:rPr>
                <a:t>0        0</a:t>
              </a:r>
              <a:endParaRPr lang="en-US" altLang="zh-CN" sz="2800" b="1" dirty="0">
                <a:latin typeface="" pitchFamily="18" charset="0"/>
                <a:ea typeface="华文楷体" panose="02010600040101010101" pitchFamily="2" charset="-122"/>
              </a:endParaRPr>
            </a:p>
          </p:txBody>
        </p:sp>
        <p:sp>
          <p:nvSpPr>
            <p:cNvPr id="86026" name="Line 14"/>
            <p:cNvSpPr>
              <a:spLocks noChangeShapeType="1"/>
            </p:cNvSpPr>
            <p:nvPr/>
          </p:nvSpPr>
          <p:spPr bwMode="auto">
            <a:xfrm>
              <a:off x="3696" y="1584"/>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6027" name="Line 15"/>
            <p:cNvSpPr>
              <a:spLocks noChangeShapeType="1"/>
            </p:cNvSpPr>
            <p:nvPr/>
          </p:nvSpPr>
          <p:spPr bwMode="auto">
            <a:xfrm>
              <a:off x="3696" y="1850"/>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6028" name="Line 16"/>
            <p:cNvSpPr>
              <a:spLocks noChangeShapeType="1"/>
            </p:cNvSpPr>
            <p:nvPr/>
          </p:nvSpPr>
          <p:spPr bwMode="auto">
            <a:xfrm flipH="1">
              <a:off x="4848" y="1584"/>
              <a:ext cx="0" cy="20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5361" name="Rectangle 17"/>
            <p:cNvSpPr>
              <a:spLocks noChangeArrowheads="1"/>
            </p:cNvSpPr>
            <p:nvPr/>
          </p:nvSpPr>
          <p:spPr bwMode="auto">
            <a:xfrm>
              <a:off x="3552" y="1584"/>
              <a:ext cx="1824" cy="330"/>
            </a:xfrm>
            <a:prstGeom prst="rect">
              <a:avLst/>
            </a:prstGeom>
            <a:noFill/>
            <a:ln w="9525" cap="sq">
              <a:noFill/>
              <a:miter lim="800000"/>
            </a:ln>
            <a:effectLst/>
          </p:spPr>
          <p:txBody>
            <a:bodyPr>
              <a:spAutoFit/>
            </a:bodyPr>
            <a:lstStyle/>
            <a:p>
              <a:pPr fontAlgn="auto">
                <a:spcBef>
                  <a:spcPct val="50000"/>
                </a:spcBef>
                <a:spcAft>
                  <a:spcPts val="0"/>
                </a:spcAft>
                <a:defRPr/>
              </a:pP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A</a:t>
              </a:r>
              <a:r>
                <a:rPr lang="en-US" altLang="zh-CN" sz="2800" b="1" i="1" dirty="0">
                  <a:latin typeface="" pitchFamily="18" charset="0"/>
                  <a:ea typeface="+mn-ea"/>
                </a:rPr>
                <a:t> </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B</a:t>
              </a:r>
              <a:r>
                <a:rPr lang="en-US" altLang="zh-CN" sz="2800" b="1" dirty="0">
                  <a:latin typeface="" pitchFamily="18" charset="0"/>
                  <a:ea typeface="+mn-ea"/>
                </a:rPr>
                <a:t>   </a:t>
              </a:r>
              <a:r>
                <a:rPr lang="en-US" altLang="zh-CN" sz="2800" b="1" i="1" dirty="0">
                  <a:latin typeface="" pitchFamily="18" charset="0"/>
                  <a:ea typeface="+mn-ea"/>
                </a:rPr>
                <a:t>C</a:t>
              </a:r>
              <a:r>
                <a:rPr lang="en-US" altLang="zh-CN" sz="2800" b="1" dirty="0">
                  <a:latin typeface="" pitchFamily="18" charset="0"/>
                  <a:ea typeface="+mn-ea"/>
                </a:rPr>
                <a:t>     </a:t>
              </a:r>
              <a:r>
                <a:rPr lang="en-US" altLang="zh-CN" sz="2800" b="1" dirty="0" smtClean="0">
                  <a:latin typeface="" pitchFamily="18" charset="0"/>
                  <a:ea typeface="+mn-ea"/>
                </a:rPr>
                <a:t>   </a:t>
              </a:r>
              <a:r>
                <a:rPr lang="en-US" altLang="zh-CN" sz="2800" b="1" i="1" dirty="0" smtClean="0">
                  <a:effectLst>
                    <a:outerShdw blurRad="38100" dist="38100" dir="2700000" algn="tl">
                      <a:srgbClr val="C0C0C0"/>
                    </a:outerShdw>
                  </a:effectLst>
                  <a:latin typeface="" pitchFamily="18" charset="0"/>
                  <a:ea typeface="+mn-ea"/>
                </a:rPr>
                <a:t>Y</a:t>
              </a:r>
              <a:endParaRPr lang="en-US" altLang="zh-CN" sz="2800" b="1" i="1" dirty="0">
                <a:effectLst>
                  <a:outerShdw blurRad="38100" dist="38100" dir="2700000" algn="tl">
                    <a:srgbClr val="C0C0C0"/>
                  </a:outerShdw>
                </a:effectLst>
                <a:latin typeface="" pitchFamily="18" charset="0"/>
                <a:ea typeface="+mn-ea"/>
              </a:endParaRPr>
            </a:p>
          </p:txBody>
        </p:sp>
        <p:sp>
          <p:nvSpPr>
            <p:cNvPr id="86030" name="Rectangle 18"/>
            <p:cNvSpPr>
              <a:spLocks noChangeArrowheads="1"/>
            </p:cNvSpPr>
            <p:nvPr/>
          </p:nvSpPr>
          <p:spPr bwMode="auto">
            <a:xfrm>
              <a:off x="3696" y="2099"/>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0     0    1        0</a:t>
              </a:r>
              <a:endParaRPr lang="en-US" altLang="zh-CN" sz="2800" b="1">
                <a:latin typeface="" pitchFamily="18" charset="0"/>
                <a:ea typeface="华文楷体" panose="02010600040101010101" pitchFamily="2" charset="-122"/>
              </a:endParaRPr>
            </a:p>
          </p:txBody>
        </p:sp>
        <p:sp>
          <p:nvSpPr>
            <p:cNvPr id="86031" name="Rectangle 19"/>
            <p:cNvSpPr>
              <a:spLocks noChangeArrowheads="1"/>
            </p:cNvSpPr>
            <p:nvPr/>
          </p:nvSpPr>
          <p:spPr bwMode="auto">
            <a:xfrm>
              <a:off x="3696" y="2320"/>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0     1    0        0</a:t>
              </a:r>
              <a:endParaRPr lang="en-US" altLang="zh-CN" sz="2800" b="1">
                <a:latin typeface="" pitchFamily="18" charset="0"/>
                <a:ea typeface="华文楷体" panose="02010600040101010101" pitchFamily="2" charset="-122"/>
              </a:endParaRPr>
            </a:p>
          </p:txBody>
        </p:sp>
        <p:sp>
          <p:nvSpPr>
            <p:cNvPr id="86032" name="Rectangle 20"/>
            <p:cNvSpPr>
              <a:spLocks noChangeArrowheads="1"/>
            </p:cNvSpPr>
            <p:nvPr/>
          </p:nvSpPr>
          <p:spPr bwMode="auto">
            <a:xfrm>
              <a:off x="3696" y="2541"/>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6033" name="Rectangle 21"/>
            <p:cNvSpPr>
              <a:spLocks noChangeArrowheads="1"/>
            </p:cNvSpPr>
            <p:nvPr/>
          </p:nvSpPr>
          <p:spPr bwMode="auto">
            <a:xfrm>
              <a:off x="3696" y="2763"/>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1     0    0        0</a:t>
              </a:r>
              <a:endParaRPr lang="en-US" altLang="zh-CN" sz="2800" b="1">
                <a:latin typeface="" pitchFamily="18" charset="0"/>
                <a:ea typeface="华文楷体" panose="02010600040101010101" pitchFamily="2" charset="-122"/>
              </a:endParaRPr>
            </a:p>
          </p:txBody>
        </p:sp>
        <p:sp>
          <p:nvSpPr>
            <p:cNvPr id="86034" name="Rectangle 22"/>
            <p:cNvSpPr>
              <a:spLocks noChangeArrowheads="1"/>
            </p:cNvSpPr>
            <p:nvPr/>
          </p:nvSpPr>
          <p:spPr bwMode="auto">
            <a:xfrm>
              <a:off x="3696" y="2985"/>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1     0    1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6035" name="Rectangle 23"/>
            <p:cNvSpPr>
              <a:spLocks noChangeArrowheads="1"/>
            </p:cNvSpPr>
            <p:nvPr/>
          </p:nvSpPr>
          <p:spPr bwMode="auto">
            <a:xfrm>
              <a:off x="3696" y="3206"/>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1     1    0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6036" name="Rectangle 24"/>
            <p:cNvSpPr>
              <a:spLocks noChangeArrowheads="1"/>
            </p:cNvSpPr>
            <p:nvPr/>
          </p:nvSpPr>
          <p:spPr bwMode="auto">
            <a:xfrm>
              <a:off x="3696" y="3427"/>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1     1    1        </a:t>
              </a:r>
              <a:r>
                <a:rPr lang="en-US" altLang="zh-CN" sz="2800" b="1">
                  <a:solidFill>
                    <a:srgbClr val="FF0000"/>
                  </a:solidFill>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6037" name="Line 25"/>
            <p:cNvSpPr>
              <a:spLocks noChangeShapeType="1"/>
            </p:cNvSpPr>
            <p:nvPr/>
          </p:nvSpPr>
          <p:spPr bwMode="auto">
            <a:xfrm>
              <a:off x="3744" y="3706"/>
              <a:ext cx="15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wipe(left)">
                                      <p:cBhvr>
                                        <p:cTn id="7" dur="500"/>
                                        <p:tgtEl>
                                          <p:spTgt spid="185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348"/>
                                        </p:tgtEl>
                                        <p:attrNameLst>
                                          <p:attrName>style.visibility</p:attrName>
                                        </p:attrNameLst>
                                      </p:cBhvr>
                                      <p:to>
                                        <p:strVal val="visible"/>
                                      </p:to>
                                    </p:set>
                                    <p:animEffect transition="in" filter="wipe(left)">
                                      <p:cBhvr>
                                        <p:cTn id="17" dur="500"/>
                                        <p:tgtEl>
                                          <p:spTgt spid="1853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5349"/>
                                        </p:tgtEl>
                                        <p:attrNameLst>
                                          <p:attrName>style.visibility</p:attrName>
                                        </p:attrNameLst>
                                      </p:cBhvr>
                                      <p:to>
                                        <p:strVal val="visible"/>
                                      </p:to>
                                    </p:set>
                                    <p:animEffect transition="in" filter="wipe(left)">
                                      <p:cBhvr>
                                        <p:cTn id="22" dur="500"/>
                                        <p:tgtEl>
                                          <p:spTgt spid="1853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autoUpdateAnimBg="0"/>
      <p:bldP spid="185348" grpId="0" autoUpdateAnimBg="0"/>
      <p:bldP spid="185349"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2"/>
          <p:cNvGraphicFramePr>
            <a:graphicFrameLocks noChangeAspect="1"/>
          </p:cNvGraphicFramePr>
          <p:nvPr/>
        </p:nvGraphicFramePr>
        <p:xfrm>
          <a:off x="857250" y="1490663"/>
          <a:ext cx="4648200" cy="560387"/>
        </p:xfrm>
        <a:graphic>
          <a:graphicData uri="http://schemas.openxmlformats.org/presentationml/2006/ole">
            <mc:AlternateContent xmlns:mc="http://schemas.openxmlformats.org/markup-compatibility/2006">
              <mc:Choice xmlns:v="urn:schemas-microsoft-com:vml" Requires="v">
                <p:oleObj spid="_x0000_s155720" name="Equation" r:id="rId1" imgW="2152650" imgH="209550" progId="Equation.3">
                  <p:embed/>
                </p:oleObj>
              </mc:Choice>
              <mc:Fallback>
                <p:oleObj name="Equation" r:id="rId1" imgW="2152650" imgH="209550" progId="Equation.3">
                  <p:embed/>
                  <p:pic>
                    <p:nvPicPr>
                      <p:cNvPr id="0" name="图片 1557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490663"/>
                        <a:ext cx="4648200"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1" name="Rectangle 3"/>
          <p:cNvSpPr>
            <a:spLocks noChangeArrowheads="1"/>
          </p:cNvSpPr>
          <p:nvPr/>
        </p:nvSpPr>
        <p:spPr bwMode="auto">
          <a:xfrm>
            <a:off x="685800" y="5157788"/>
            <a:ext cx="5110163" cy="519112"/>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dirty="0">
                <a:solidFill>
                  <a:srgbClr val="003300"/>
                </a:solidFill>
                <a:effectLst>
                  <a:outerShdw blurRad="38100" dist="38100" dir="2700000" algn="tl">
                    <a:srgbClr val="C0C0C0"/>
                  </a:outerShdw>
                </a:effectLst>
                <a:latin typeface="" pitchFamily="18" charset="0"/>
                <a:ea typeface="+mn-ea"/>
              </a:rPr>
              <a:t>(3) </a:t>
            </a:r>
            <a:r>
              <a:rPr lang="zh-CN" altLang="en-US" sz="2800" b="1" dirty="0">
                <a:solidFill>
                  <a:srgbClr val="003300"/>
                </a:solidFill>
                <a:effectLst>
                  <a:outerShdw blurRad="38100" dist="38100" dir="2700000" algn="tl">
                    <a:srgbClr val="C0C0C0"/>
                  </a:outerShdw>
                </a:effectLst>
                <a:latin typeface="" pitchFamily="18" charset="0"/>
                <a:ea typeface="+mn-ea"/>
              </a:rPr>
              <a:t>用“与非”门构成逻辑电路</a:t>
            </a:r>
            <a:endParaRPr lang="zh-CN" altLang="en-US" sz="2800" b="1" dirty="0">
              <a:solidFill>
                <a:srgbClr val="003300"/>
              </a:solidFill>
              <a:effectLst>
                <a:outerShdw blurRad="38100" dist="38100" dir="2700000" algn="tl">
                  <a:srgbClr val="C0C0C0"/>
                </a:outerShdw>
              </a:effectLst>
              <a:latin typeface="" pitchFamily="18" charset="0"/>
              <a:ea typeface="+mn-ea"/>
            </a:endParaRPr>
          </a:p>
        </p:txBody>
      </p:sp>
      <p:sp>
        <p:nvSpPr>
          <p:cNvPr id="186372" name="Rectangle 4" descr="40%"/>
          <p:cNvSpPr>
            <a:spLocks noChangeArrowheads="1"/>
          </p:cNvSpPr>
          <p:nvPr/>
        </p:nvSpPr>
        <p:spPr bwMode="auto">
          <a:xfrm>
            <a:off x="609600" y="428625"/>
            <a:ext cx="8034338" cy="561975"/>
          </a:xfrm>
          <a:prstGeom prst="rect">
            <a:avLst/>
          </a:prstGeom>
          <a:pattFill prst="pct40">
            <a:fgClr>
              <a:srgbClr val="FFCCCC"/>
            </a:fgClr>
            <a:bgClr>
              <a:srgbClr val="FFFFFF"/>
            </a:bgClr>
          </a:pattFill>
          <a:ln w="38100" cap="sq">
            <a:noFill/>
            <a:miter lim="800000"/>
          </a:ln>
          <a:effectLst/>
        </p:spPr>
        <p:txBody>
          <a:bodyPr anchor="ctr">
            <a:spAutoFit/>
          </a:bodyPr>
          <a:lstStyle/>
          <a:p>
            <a:pPr fontAlgn="auto">
              <a:lnSpc>
                <a:spcPct val="110000"/>
              </a:lnSpc>
              <a:spcBef>
                <a:spcPts val="0"/>
              </a:spcBef>
              <a:spcAft>
                <a:spcPts val="0"/>
              </a:spcAft>
              <a:defRPr/>
            </a:pPr>
            <a:r>
              <a:rPr lang="zh-CN" altLang="en-US" sz="2800" b="1" dirty="0">
                <a:solidFill>
                  <a:srgbClr val="000099"/>
                </a:solidFill>
                <a:effectLst>
                  <a:outerShdw blurRad="38100" dist="38100" dir="2700000" algn="tl">
                    <a:srgbClr val="C0C0C0"/>
                  </a:outerShdw>
                </a:effectLst>
                <a:latin typeface="" pitchFamily="18" charset="0"/>
                <a:ea typeface="+mn-ea"/>
              </a:rPr>
              <a:t>在一种组合中，各输入变量之间是“与”关系</a:t>
            </a:r>
            <a:endParaRPr lang="zh-CN" altLang="en-US" sz="2800" b="1" dirty="0">
              <a:solidFill>
                <a:srgbClr val="000099"/>
              </a:solidFill>
              <a:effectLst>
                <a:outerShdw blurRad="38100" dist="38100" dir="2700000" algn="tl">
                  <a:srgbClr val="C0C0C0"/>
                </a:outerShdw>
              </a:effectLst>
              <a:latin typeface="" pitchFamily="18" charset="0"/>
              <a:ea typeface="+mn-ea"/>
            </a:endParaRPr>
          </a:p>
        </p:txBody>
      </p:sp>
      <p:sp>
        <p:nvSpPr>
          <p:cNvPr id="186373" name="Rectangle 5" descr="40%"/>
          <p:cNvSpPr>
            <a:spLocks noChangeArrowheads="1"/>
          </p:cNvSpPr>
          <p:nvPr/>
        </p:nvSpPr>
        <p:spPr bwMode="auto">
          <a:xfrm>
            <a:off x="628650" y="990600"/>
            <a:ext cx="4586288" cy="519113"/>
          </a:xfrm>
          <a:prstGeom prst="rect">
            <a:avLst/>
          </a:prstGeom>
          <a:pattFill prst="pct40">
            <a:fgClr>
              <a:srgbClr val="00FF00"/>
            </a:fgClr>
            <a:bgClr>
              <a:srgbClr val="FFFFFF"/>
            </a:bgClr>
          </a:pattFill>
          <a:ln w="38100" cap="sq">
            <a:noFill/>
            <a:miter lim="800000"/>
          </a:ln>
          <a:effectLst/>
        </p:spPr>
        <p:txBody>
          <a:bodyPr anchor="ctr">
            <a:spAutoFit/>
          </a:bodyPr>
          <a:lstStyle/>
          <a:p>
            <a:pPr fontAlgn="auto">
              <a:spcBef>
                <a:spcPct val="10000"/>
              </a:spcBef>
              <a:spcAft>
                <a:spcPts val="0"/>
              </a:spcAft>
              <a:defRPr/>
            </a:pPr>
            <a:r>
              <a:rPr lang="zh-CN" altLang="en-US" sz="2800" b="1" dirty="0">
                <a:solidFill>
                  <a:srgbClr val="000099"/>
                </a:solidFill>
                <a:effectLst>
                  <a:outerShdw blurRad="38100" dist="38100" dir="2700000" algn="tl">
                    <a:srgbClr val="C0C0C0"/>
                  </a:outerShdw>
                </a:effectLst>
                <a:latin typeface="" pitchFamily="18" charset="0"/>
                <a:ea typeface="+mn-ea"/>
              </a:rPr>
              <a:t>各组合之间是“或”关系</a:t>
            </a:r>
            <a:endParaRPr lang="zh-CN" altLang="en-US" sz="2800" b="1" dirty="0">
              <a:solidFill>
                <a:schemeClr val="accent2"/>
              </a:solidFill>
              <a:effectLst>
                <a:outerShdw blurRad="38100" dist="38100" dir="2700000" algn="tl">
                  <a:srgbClr val="C0C0C0"/>
                </a:outerShdw>
              </a:effectLst>
              <a:latin typeface="" pitchFamily="18" charset="0"/>
              <a:ea typeface="+mn-ea"/>
            </a:endParaRPr>
          </a:p>
        </p:txBody>
      </p:sp>
      <p:grpSp>
        <p:nvGrpSpPr>
          <p:cNvPr id="87046" name="Group 6"/>
          <p:cNvGrpSpPr/>
          <p:nvPr/>
        </p:nvGrpSpPr>
        <p:grpSpPr bwMode="auto">
          <a:xfrm>
            <a:off x="5072063" y="1736725"/>
            <a:ext cx="3538537" cy="3444875"/>
            <a:chOff x="3360" y="1584"/>
            <a:chExt cx="2016" cy="2170"/>
          </a:xfrm>
        </p:grpSpPr>
        <p:sp>
          <p:nvSpPr>
            <p:cNvPr id="87074" name="Rectangle 7"/>
            <p:cNvSpPr>
              <a:spLocks noChangeArrowheads="1"/>
            </p:cNvSpPr>
            <p:nvPr/>
          </p:nvSpPr>
          <p:spPr bwMode="auto">
            <a:xfrm>
              <a:off x="3360" y="1877"/>
              <a:ext cx="17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dirty="0">
                  <a:latin typeface="" pitchFamily="18" charset="0"/>
                  <a:ea typeface="华文楷体" panose="02010600040101010101" pitchFamily="2" charset="-122"/>
                </a:rPr>
                <a:t>       </a:t>
              </a:r>
              <a:r>
                <a:rPr lang="en-US" altLang="zh-CN" sz="2800" b="1" dirty="0" smtClean="0">
                  <a:latin typeface="" pitchFamily="18" charset="0"/>
                  <a:ea typeface="华文楷体" panose="02010600040101010101" pitchFamily="2" charset="-122"/>
                </a:rPr>
                <a:t>0     0    </a:t>
              </a:r>
              <a:r>
                <a:rPr lang="en-US" altLang="zh-CN" sz="2800" b="1" dirty="0">
                  <a:latin typeface="" pitchFamily="18" charset="0"/>
                  <a:ea typeface="华文楷体" panose="02010600040101010101" pitchFamily="2" charset="-122"/>
                </a:rPr>
                <a:t>0        0</a:t>
              </a:r>
              <a:endParaRPr lang="en-US" altLang="zh-CN" sz="2800" b="1" dirty="0">
                <a:latin typeface="" pitchFamily="18" charset="0"/>
                <a:ea typeface="华文楷体" panose="02010600040101010101" pitchFamily="2" charset="-122"/>
              </a:endParaRPr>
            </a:p>
          </p:txBody>
        </p:sp>
        <p:sp>
          <p:nvSpPr>
            <p:cNvPr id="87075" name="Line 8"/>
            <p:cNvSpPr>
              <a:spLocks noChangeShapeType="1"/>
            </p:cNvSpPr>
            <p:nvPr/>
          </p:nvSpPr>
          <p:spPr bwMode="auto">
            <a:xfrm>
              <a:off x="3696" y="1584"/>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7076" name="Line 9"/>
            <p:cNvSpPr>
              <a:spLocks noChangeShapeType="1"/>
            </p:cNvSpPr>
            <p:nvPr/>
          </p:nvSpPr>
          <p:spPr bwMode="auto">
            <a:xfrm>
              <a:off x="3696" y="1850"/>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7077" name="Line 10"/>
            <p:cNvSpPr>
              <a:spLocks noChangeShapeType="1"/>
            </p:cNvSpPr>
            <p:nvPr/>
          </p:nvSpPr>
          <p:spPr bwMode="auto">
            <a:xfrm flipH="1">
              <a:off x="4848" y="1584"/>
              <a:ext cx="0" cy="2081"/>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6379" name="Rectangle 11"/>
            <p:cNvSpPr>
              <a:spLocks noChangeArrowheads="1"/>
            </p:cNvSpPr>
            <p:nvPr/>
          </p:nvSpPr>
          <p:spPr bwMode="auto">
            <a:xfrm>
              <a:off x="3552" y="1584"/>
              <a:ext cx="1824" cy="327"/>
            </a:xfrm>
            <a:prstGeom prst="rect">
              <a:avLst/>
            </a:prstGeom>
            <a:noFill/>
            <a:ln w="9525" cap="sq">
              <a:noFill/>
              <a:miter lim="800000"/>
            </a:ln>
            <a:effectLst/>
          </p:spPr>
          <p:txBody>
            <a:bodyPr>
              <a:spAutoFit/>
            </a:bodyPr>
            <a:lstStyle/>
            <a:p>
              <a:pPr fontAlgn="auto">
                <a:spcBef>
                  <a:spcPct val="50000"/>
                </a:spcBef>
                <a:spcAft>
                  <a:spcPts val="0"/>
                </a:spcAft>
                <a:defRPr/>
              </a:pP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A</a:t>
              </a:r>
              <a:r>
                <a:rPr lang="en-US" altLang="zh-CN" sz="2800" b="1" i="1" dirty="0">
                  <a:latin typeface="" pitchFamily="18" charset="0"/>
                  <a:ea typeface="+mn-ea"/>
                </a:rPr>
                <a:t> </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B</a:t>
              </a:r>
              <a:r>
                <a:rPr lang="en-US" altLang="zh-CN" sz="2800" b="1" dirty="0">
                  <a:latin typeface="" pitchFamily="18" charset="0"/>
                  <a:ea typeface="+mn-ea"/>
                </a:rPr>
                <a:t>   </a:t>
              </a:r>
              <a:r>
                <a:rPr lang="en-US" altLang="zh-CN" sz="2800" b="1" i="1" dirty="0">
                  <a:latin typeface="" pitchFamily="18" charset="0"/>
                  <a:ea typeface="+mn-ea"/>
                </a:rPr>
                <a:t>C</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Y</a:t>
              </a:r>
              <a:endParaRPr lang="en-US" altLang="zh-CN" sz="2800" b="1" i="1" dirty="0">
                <a:effectLst>
                  <a:outerShdw blurRad="38100" dist="38100" dir="2700000" algn="tl">
                    <a:srgbClr val="C0C0C0"/>
                  </a:outerShdw>
                </a:effectLst>
                <a:latin typeface="" pitchFamily="18" charset="0"/>
                <a:ea typeface="+mn-ea"/>
              </a:endParaRPr>
            </a:p>
          </p:txBody>
        </p:sp>
        <p:sp>
          <p:nvSpPr>
            <p:cNvPr id="87079" name="Rectangle 12"/>
            <p:cNvSpPr>
              <a:spLocks noChangeArrowheads="1"/>
            </p:cNvSpPr>
            <p:nvPr/>
          </p:nvSpPr>
          <p:spPr bwMode="auto">
            <a:xfrm>
              <a:off x="3696" y="2099"/>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0     0    1        0</a:t>
              </a:r>
              <a:endParaRPr lang="en-US" altLang="zh-CN" sz="2800" b="1">
                <a:latin typeface="" pitchFamily="18" charset="0"/>
                <a:ea typeface="华文楷体" panose="02010600040101010101" pitchFamily="2" charset="-122"/>
              </a:endParaRPr>
            </a:p>
          </p:txBody>
        </p:sp>
        <p:sp>
          <p:nvSpPr>
            <p:cNvPr id="87080" name="Rectangle 13"/>
            <p:cNvSpPr>
              <a:spLocks noChangeArrowheads="1"/>
            </p:cNvSpPr>
            <p:nvPr/>
          </p:nvSpPr>
          <p:spPr bwMode="auto">
            <a:xfrm>
              <a:off x="3696" y="2320"/>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0     1    0        0</a:t>
              </a:r>
              <a:endParaRPr lang="en-US" altLang="zh-CN" sz="2800" b="1">
                <a:latin typeface="" pitchFamily="18" charset="0"/>
                <a:ea typeface="华文楷体" panose="02010600040101010101" pitchFamily="2" charset="-122"/>
              </a:endParaRPr>
            </a:p>
          </p:txBody>
        </p:sp>
        <p:sp>
          <p:nvSpPr>
            <p:cNvPr id="87081" name="Rectangle 14"/>
            <p:cNvSpPr>
              <a:spLocks noChangeArrowheads="1"/>
            </p:cNvSpPr>
            <p:nvPr/>
          </p:nvSpPr>
          <p:spPr bwMode="auto">
            <a:xfrm>
              <a:off x="3696" y="2541"/>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7082" name="Rectangle 15"/>
            <p:cNvSpPr>
              <a:spLocks noChangeArrowheads="1"/>
            </p:cNvSpPr>
            <p:nvPr/>
          </p:nvSpPr>
          <p:spPr bwMode="auto">
            <a:xfrm>
              <a:off x="3696" y="2763"/>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1     0    0        0</a:t>
              </a:r>
              <a:endParaRPr lang="en-US" altLang="zh-CN" sz="2800" b="1">
                <a:latin typeface="" pitchFamily="18" charset="0"/>
                <a:ea typeface="华文楷体" panose="02010600040101010101" pitchFamily="2" charset="-122"/>
              </a:endParaRPr>
            </a:p>
          </p:txBody>
        </p:sp>
        <p:sp>
          <p:nvSpPr>
            <p:cNvPr id="87083" name="Rectangle 16"/>
            <p:cNvSpPr>
              <a:spLocks noChangeArrowheads="1"/>
            </p:cNvSpPr>
            <p:nvPr/>
          </p:nvSpPr>
          <p:spPr bwMode="auto">
            <a:xfrm>
              <a:off x="3696" y="2985"/>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1     0    1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7084" name="Rectangle 17"/>
            <p:cNvSpPr>
              <a:spLocks noChangeArrowheads="1"/>
            </p:cNvSpPr>
            <p:nvPr/>
          </p:nvSpPr>
          <p:spPr bwMode="auto">
            <a:xfrm>
              <a:off x="3696" y="3206"/>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1     1    0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87085" name="Rectangle 18"/>
            <p:cNvSpPr>
              <a:spLocks noChangeArrowheads="1"/>
            </p:cNvSpPr>
            <p:nvPr/>
          </p:nvSpPr>
          <p:spPr bwMode="auto">
            <a:xfrm>
              <a:off x="3696" y="3427"/>
              <a:ext cx="15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1     1    1        </a:t>
              </a:r>
              <a:r>
                <a:rPr lang="en-US" altLang="zh-CN" sz="2800" b="1">
                  <a:solidFill>
                    <a:srgbClr val="FF0000"/>
                  </a:solidFill>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7086" name="Line 19"/>
            <p:cNvSpPr>
              <a:spLocks noChangeShapeType="1"/>
            </p:cNvSpPr>
            <p:nvPr/>
          </p:nvSpPr>
          <p:spPr bwMode="auto">
            <a:xfrm>
              <a:off x="3744" y="3706"/>
              <a:ext cx="15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6407" name="Object 39"/>
          <p:cNvGraphicFramePr>
            <a:graphicFrameLocks noChangeAspect="1"/>
          </p:cNvGraphicFramePr>
          <p:nvPr/>
        </p:nvGraphicFramePr>
        <p:xfrm>
          <a:off x="1066800" y="4286250"/>
          <a:ext cx="3019425" cy="533400"/>
        </p:xfrm>
        <a:graphic>
          <a:graphicData uri="http://schemas.openxmlformats.org/presentationml/2006/ole">
            <mc:AlternateContent xmlns:mc="http://schemas.openxmlformats.org/markup-compatibility/2006">
              <mc:Choice xmlns:v="urn:schemas-microsoft-com:vml" Requires="v">
                <p:oleObj spid="_x0000_s155721" name="Equation" r:id="rId3" imgW="1228725" imgH="171450" progId="Equation.3">
                  <p:embed/>
                </p:oleObj>
              </mc:Choice>
              <mc:Fallback>
                <p:oleObj name="Equation" r:id="rId3" imgW="1228725" imgH="171450" progId="Equation.3">
                  <p:embed/>
                  <p:pic>
                    <p:nvPicPr>
                      <p:cNvPr id="0" name="图片 155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86250"/>
                        <a:ext cx="3019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408" name="Object 40"/>
          <p:cNvGraphicFramePr>
            <a:graphicFrameLocks noChangeAspect="1"/>
          </p:cNvGraphicFramePr>
          <p:nvPr/>
        </p:nvGraphicFramePr>
        <p:xfrm>
          <a:off x="838200" y="5676900"/>
          <a:ext cx="3019425" cy="700088"/>
        </p:xfrm>
        <a:graphic>
          <a:graphicData uri="http://schemas.openxmlformats.org/presentationml/2006/ole">
            <mc:AlternateContent xmlns:mc="http://schemas.openxmlformats.org/markup-compatibility/2006">
              <mc:Choice xmlns:v="urn:schemas-microsoft-com:vml" Requires="v">
                <p:oleObj spid="_x0000_s155722" name="Equation" r:id="rId5" imgW="1228725" imgH="238125" progId="Equation.3">
                  <p:embed/>
                </p:oleObj>
              </mc:Choice>
              <mc:Fallback>
                <p:oleObj name="Equation" r:id="rId5" imgW="1228725" imgH="238125" progId="Equation.3">
                  <p:embed/>
                  <p:pic>
                    <p:nvPicPr>
                      <p:cNvPr id="0" name="图片 1557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676900"/>
                        <a:ext cx="3019425"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409" name="Object 41"/>
          <p:cNvGraphicFramePr>
            <a:graphicFrameLocks noChangeAspect="1"/>
          </p:cNvGraphicFramePr>
          <p:nvPr/>
        </p:nvGraphicFramePr>
        <p:xfrm>
          <a:off x="3924300" y="5681663"/>
          <a:ext cx="2289175" cy="700087"/>
        </p:xfrm>
        <a:graphic>
          <a:graphicData uri="http://schemas.openxmlformats.org/presentationml/2006/ole">
            <mc:AlternateContent xmlns:mc="http://schemas.openxmlformats.org/markup-compatibility/2006">
              <mc:Choice xmlns:v="urn:schemas-microsoft-com:vml" Requires="v">
                <p:oleObj spid="_x0000_s155723" name="Equation" r:id="rId7" imgW="923925" imgH="238125" progId="Equation.3">
                  <p:embed/>
                </p:oleObj>
              </mc:Choice>
              <mc:Fallback>
                <p:oleObj name="Equation" r:id="rId7" imgW="923925" imgH="238125" progId="Equation.3">
                  <p:embed/>
                  <p:pic>
                    <p:nvPicPr>
                      <p:cNvPr id="0" name="图片 1557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5681663"/>
                        <a:ext cx="2289175"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410" name="Oval 42"/>
          <p:cNvSpPr>
            <a:spLocks noChangeArrowheads="1"/>
          </p:cNvSpPr>
          <p:nvPr/>
        </p:nvSpPr>
        <p:spPr bwMode="auto">
          <a:xfrm>
            <a:off x="3636963" y="2847975"/>
            <a:ext cx="477837" cy="1241425"/>
          </a:xfrm>
          <a:prstGeom prst="ellipse">
            <a:avLst/>
          </a:prstGeom>
          <a:noFill/>
          <a:ln w="38100">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86411" name="Oval 43"/>
          <p:cNvSpPr>
            <a:spLocks noChangeArrowheads="1"/>
          </p:cNvSpPr>
          <p:nvPr/>
        </p:nvSpPr>
        <p:spPr bwMode="auto">
          <a:xfrm>
            <a:off x="2687638" y="3648075"/>
            <a:ext cx="1463675" cy="452438"/>
          </a:xfrm>
          <a:prstGeom prst="ellipse">
            <a:avLst/>
          </a:prstGeom>
          <a:noFill/>
          <a:ln w="38100">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86412" name="Oval 44"/>
          <p:cNvSpPr>
            <a:spLocks noChangeArrowheads="1"/>
          </p:cNvSpPr>
          <p:nvPr/>
        </p:nvSpPr>
        <p:spPr bwMode="auto">
          <a:xfrm>
            <a:off x="3582988" y="3648075"/>
            <a:ext cx="1463675" cy="452438"/>
          </a:xfrm>
          <a:prstGeom prst="ellipse">
            <a:avLst/>
          </a:prstGeom>
          <a:noFill/>
          <a:ln w="38100">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aphicFrame>
        <p:nvGraphicFramePr>
          <p:cNvPr id="186413" name="Object 45"/>
          <p:cNvGraphicFramePr>
            <a:graphicFrameLocks noChangeAspect="1"/>
          </p:cNvGraphicFramePr>
          <p:nvPr/>
        </p:nvGraphicFramePr>
        <p:xfrm>
          <a:off x="1409700" y="4729163"/>
          <a:ext cx="2287588" cy="519112"/>
        </p:xfrm>
        <a:graphic>
          <a:graphicData uri="http://schemas.openxmlformats.org/presentationml/2006/ole">
            <mc:AlternateContent xmlns:mc="http://schemas.openxmlformats.org/markup-compatibility/2006">
              <mc:Choice xmlns:v="urn:schemas-microsoft-com:vml" Requires="v">
                <p:oleObj spid="_x0000_s155724" name="Equation" r:id="rId9" imgW="1143000" imgH="203200" progId="Equation.3">
                  <p:embed/>
                </p:oleObj>
              </mc:Choice>
              <mc:Fallback>
                <p:oleObj name="Equation" r:id="rId9" imgW="1143000" imgH="203200" progId="Equation.3">
                  <p:embed/>
                  <p:pic>
                    <p:nvPicPr>
                      <p:cNvPr id="0" name="图片 1557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9700" y="4729163"/>
                        <a:ext cx="2287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65"/>
          <p:cNvGrpSpPr/>
          <p:nvPr/>
        </p:nvGrpSpPr>
        <p:grpSpPr bwMode="auto">
          <a:xfrm>
            <a:off x="1066800" y="1946275"/>
            <a:ext cx="4135438" cy="2244725"/>
            <a:chOff x="672" y="1226"/>
            <a:chExt cx="2605" cy="1414"/>
          </a:xfrm>
        </p:grpSpPr>
        <p:sp>
          <p:nvSpPr>
            <p:cNvPr id="87060" name="Rectangle 66"/>
            <p:cNvSpPr>
              <a:spLocks noChangeArrowheads="1"/>
            </p:cNvSpPr>
            <p:nvPr/>
          </p:nvSpPr>
          <p:spPr bwMode="auto">
            <a:xfrm>
              <a:off x="1061" y="1690"/>
              <a:ext cx="2216" cy="946"/>
            </a:xfrm>
            <a:prstGeom prst="rect">
              <a:avLst/>
            </a:prstGeom>
            <a:noFill/>
            <a:ln w="28575">
              <a:solidFill>
                <a:schemeClr val="tx1"/>
              </a:solidFill>
              <a:miter lim="800000"/>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sz="2800" b="1">
                <a:solidFill>
                  <a:srgbClr val="FF3300"/>
                </a:solidFill>
                <a:latin typeface="Franklin Gothic Book" panose="020B0503020102020204" pitchFamily="34" charset="0"/>
                <a:ea typeface="华文楷体" panose="02010600040101010101" pitchFamily="2" charset="-122"/>
              </a:endParaRPr>
            </a:p>
          </p:txBody>
        </p:sp>
        <p:sp>
          <p:nvSpPr>
            <p:cNvPr id="87061" name="Line 67"/>
            <p:cNvSpPr>
              <a:spLocks noChangeShapeType="1"/>
            </p:cNvSpPr>
            <p:nvPr/>
          </p:nvSpPr>
          <p:spPr bwMode="auto">
            <a:xfrm>
              <a:off x="1061" y="2169"/>
              <a:ext cx="2216" cy="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2" name="Line 68"/>
            <p:cNvSpPr>
              <a:spLocks noChangeShapeType="1"/>
            </p:cNvSpPr>
            <p:nvPr/>
          </p:nvSpPr>
          <p:spPr bwMode="auto">
            <a:xfrm>
              <a:off x="2148" y="1690"/>
              <a:ext cx="0" cy="95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3" name="Line 69"/>
            <p:cNvSpPr>
              <a:spLocks noChangeShapeType="1"/>
            </p:cNvSpPr>
            <p:nvPr/>
          </p:nvSpPr>
          <p:spPr bwMode="auto">
            <a:xfrm>
              <a:off x="1604" y="1690"/>
              <a:ext cx="0" cy="95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4" name="Line 70"/>
            <p:cNvSpPr>
              <a:spLocks noChangeShapeType="1"/>
            </p:cNvSpPr>
            <p:nvPr/>
          </p:nvSpPr>
          <p:spPr bwMode="auto">
            <a:xfrm>
              <a:off x="2691" y="1690"/>
              <a:ext cx="0" cy="950"/>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5" name="Line 71"/>
            <p:cNvSpPr>
              <a:spLocks noChangeShapeType="1"/>
            </p:cNvSpPr>
            <p:nvPr/>
          </p:nvSpPr>
          <p:spPr bwMode="auto">
            <a:xfrm flipH="1" flipV="1">
              <a:off x="736" y="1377"/>
              <a:ext cx="334" cy="334"/>
            </a:xfrm>
            <a:prstGeom prst="line">
              <a:avLst/>
            </a:prstGeom>
            <a:noFill/>
            <a:ln w="28575">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066" name="Text Box 72"/>
            <p:cNvSpPr txBox="1">
              <a:spLocks noChangeArrowheads="1"/>
            </p:cNvSpPr>
            <p:nvPr/>
          </p:nvSpPr>
          <p:spPr bwMode="auto">
            <a:xfrm>
              <a:off x="672" y="142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华文楷体" panose="02010600040101010101" pitchFamily="2" charset="-122"/>
                </a:rPr>
                <a:t>A</a:t>
              </a:r>
              <a:endParaRPr lang="en-US" altLang="zh-CN" sz="2800" b="1" i="1">
                <a:latin typeface="Franklin Gothic Book" panose="020B0503020102020204" pitchFamily="34" charset="0"/>
                <a:ea typeface="华文楷体" panose="02010600040101010101" pitchFamily="2" charset="-122"/>
              </a:endParaRPr>
            </a:p>
          </p:txBody>
        </p:sp>
        <p:sp>
          <p:nvSpPr>
            <p:cNvPr id="87067" name="Text Box 73"/>
            <p:cNvSpPr txBox="1">
              <a:spLocks noChangeArrowheads="1"/>
            </p:cNvSpPr>
            <p:nvPr/>
          </p:nvSpPr>
          <p:spPr bwMode="auto">
            <a:xfrm>
              <a:off x="806" y="1226"/>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华文楷体" panose="02010600040101010101" pitchFamily="2" charset="-122"/>
                </a:rPr>
                <a:t>BC</a:t>
              </a:r>
              <a:endParaRPr lang="en-US" altLang="zh-CN" sz="2800" b="1" i="1">
                <a:latin typeface="Franklin Gothic Book" panose="020B0503020102020204" pitchFamily="34" charset="0"/>
                <a:ea typeface="华文楷体" panose="02010600040101010101" pitchFamily="2" charset="-122"/>
              </a:endParaRPr>
            </a:p>
          </p:txBody>
        </p:sp>
        <p:sp>
          <p:nvSpPr>
            <p:cNvPr id="87068" name="Text Box 74"/>
            <p:cNvSpPr txBox="1">
              <a:spLocks noChangeArrowheads="1"/>
            </p:cNvSpPr>
            <p:nvPr/>
          </p:nvSpPr>
          <p:spPr bwMode="auto">
            <a:xfrm>
              <a:off x="1137" y="139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latin typeface="Franklin Gothic Book" panose="020B0503020102020204" pitchFamily="34" charset="0"/>
                  <a:ea typeface="华文楷体" panose="02010600040101010101" pitchFamily="2" charset="-122"/>
                </a:rPr>
                <a:t>00</a:t>
              </a:r>
              <a:endParaRPr lang="en-US" altLang="zh-CN" sz="2800" b="1" dirty="0">
                <a:latin typeface="Franklin Gothic Book" panose="020B0503020102020204" pitchFamily="34" charset="0"/>
                <a:ea typeface="华文楷体" panose="02010600040101010101" pitchFamily="2" charset="-122"/>
              </a:endParaRPr>
            </a:p>
          </p:txBody>
        </p:sp>
        <p:sp>
          <p:nvSpPr>
            <p:cNvPr id="87069" name="Text Box 75"/>
            <p:cNvSpPr txBox="1">
              <a:spLocks noChangeArrowheads="1"/>
            </p:cNvSpPr>
            <p:nvPr/>
          </p:nvSpPr>
          <p:spPr bwMode="auto">
            <a:xfrm>
              <a:off x="1686" y="140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01</a:t>
              </a:r>
              <a:endParaRPr lang="en-US" altLang="zh-CN" sz="2800" b="1">
                <a:latin typeface="Franklin Gothic Book" panose="020B0503020102020204" pitchFamily="34" charset="0"/>
                <a:ea typeface="华文楷体" panose="02010600040101010101" pitchFamily="2" charset="-122"/>
              </a:endParaRPr>
            </a:p>
          </p:txBody>
        </p:sp>
        <p:sp>
          <p:nvSpPr>
            <p:cNvPr id="87070" name="Text Box 76"/>
            <p:cNvSpPr txBox="1">
              <a:spLocks noChangeArrowheads="1"/>
            </p:cNvSpPr>
            <p:nvPr/>
          </p:nvSpPr>
          <p:spPr bwMode="auto">
            <a:xfrm>
              <a:off x="2271" y="140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11</a:t>
              </a:r>
              <a:endParaRPr lang="en-US" altLang="zh-CN" sz="2800" b="1">
                <a:latin typeface="Franklin Gothic Book" panose="020B0503020102020204" pitchFamily="34" charset="0"/>
                <a:ea typeface="华文楷体" panose="02010600040101010101" pitchFamily="2" charset="-122"/>
              </a:endParaRPr>
            </a:p>
          </p:txBody>
        </p:sp>
        <p:sp>
          <p:nvSpPr>
            <p:cNvPr id="87071" name="Text Box 77"/>
            <p:cNvSpPr txBox="1">
              <a:spLocks noChangeArrowheads="1"/>
            </p:cNvSpPr>
            <p:nvPr/>
          </p:nvSpPr>
          <p:spPr bwMode="auto">
            <a:xfrm>
              <a:off x="2773" y="140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10</a:t>
              </a:r>
              <a:endParaRPr lang="en-US" altLang="zh-CN" sz="2800" b="1">
                <a:latin typeface="Franklin Gothic Book" panose="020B0503020102020204" pitchFamily="34" charset="0"/>
                <a:ea typeface="华文楷体" panose="02010600040101010101" pitchFamily="2" charset="-122"/>
              </a:endParaRPr>
            </a:p>
          </p:txBody>
        </p:sp>
        <p:sp>
          <p:nvSpPr>
            <p:cNvPr id="87072" name="Text Box 78"/>
            <p:cNvSpPr txBox="1">
              <a:spLocks noChangeArrowheads="1"/>
            </p:cNvSpPr>
            <p:nvPr/>
          </p:nvSpPr>
          <p:spPr bwMode="auto">
            <a:xfrm>
              <a:off x="823" y="177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0</a:t>
              </a:r>
              <a:endParaRPr lang="en-US" altLang="zh-CN" sz="2800" b="1">
                <a:latin typeface="Franklin Gothic Book" panose="020B0503020102020204" pitchFamily="34" charset="0"/>
                <a:ea typeface="华文楷体" panose="02010600040101010101" pitchFamily="2" charset="-122"/>
              </a:endParaRPr>
            </a:p>
          </p:txBody>
        </p:sp>
        <p:sp>
          <p:nvSpPr>
            <p:cNvPr id="87073" name="Text Box 79"/>
            <p:cNvSpPr txBox="1">
              <a:spLocks noChangeArrowheads="1"/>
            </p:cNvSpPr>
            <p:nvPr/>
          </p:nvSpPr>
          <p:spPr bwMode="auto">
            <a:xfrm>
              <a:off x="823" y="22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1</a:t>
              </a:r>
              <a:endParaRPr lang="en-US" altLang="zh-CN" sz="2800" b="1">
                <a:latin typeface="Franklin Gothic Book" panose="020B0503020102020204" pitchFamily="34" charset="0"/>
                <a:ea typeface="华文楷体" panose="02010600040101010101" pitchFamily="2" charset="-122"/>
              </a:endParaRPr>
            </a:p>
          </p:txBody>
        </p:sp>
      </p:grpSp>
      <p:grpSp>
        <p:nvGrpSpPr>
          <p:cNvPr id="4" name="Group 80"/>
          <p:cNvGrpSpPr/>
          <p:nvPr/>
        </p:nvGrpSpPr>
        <p:grpSpPr bwMode="auto">
          <a:xfrm>
            <a:off x="2816225" y="2854325"/>
            <a:ext cx="2076450" cy="1284288"/>
            <a:chOff x="1774" y="1798"/>
            <a:chExt cx="1308" cy="809"/>
          </a:xfrm>
        </p:grpSpPr>
        <p:sp>
          <p:nvSpPr>
            <p:cNvPr id="87056" name="Text Box 81"/>
            <p:cNvSpPr txBox="1">
              <a:spLocks noChangeArrowheads="1"/>
            </p:cNvSpPr>
            <p:nvPr/>
          </p:nvSpPr>
          <p:spPr bwMode="auto">
            <a:xfrm>
              <a:off x="2314" y="2258"/>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1</a:t>
              </a:r>
              <a:endParaRPr lang="en-US" altLang="zh-CN" sz="2800" b="1">
                <a:latin typeface="Franklin Gothic Book" panose="020B0503020102020204" pitchFamily="34" charset="0"/>
                <a:ea typeface="华文楷体" panose="02010600040101010101" pitchFamily="2" charset="-122"/>
              </a:endParaRPr>
            </a:p>
          </p:txBody>
        </p:sp>
        <p:sp>
          <p:nvSpPr>
            <p:cNvPr id="87057" name="Text Box 82"/>
            <p:cNvSpPr txBox="1">
              <a:spLocks noChangeArrowheads="1"/>
            </p:cNvSpPr>
            <p:nvPr/>
          </p:nvSpPr>
          <p:spPr bwMode="auto">
            <a:xfrm>
              <a:off x="2854" y="22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1</a:t>
              </a:r>
              <a:endParaRPr lang="en-US" altLang="zh-CN" sz="2800" b="1">
                <a:latin typeface="Franklin Gothic Book" panose="020B0503020102020204" pitchFamily="34" charset="0"/>
                <a:ea typeface="华文楷体" panose="02010600040101010101" pitchFamily="2" charset="-122"/>
              </a:endParaRPr>
            </a:p>
          </p:txBody>
        </p:sp>
        <p:sp>
          <p:nvSpPr>
            <p:cNvPr id="87058" name="Text Box 83"/>
            <p:cNvSpPr txBox="1">
              <a:spLocks noChangeArrowheads="1"/>
            </p:cNvSpPr>
            <p:nvPr/>
          </p:nvSpPr>
          <p:spPr bwMode="auto">
            <a:xfrm>
              <a:off x="1774" y="226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sym typeface="Symbol" panose="05050102010706020507" pitchFamily="18" charset="2"/>
                </a:rPr>
                <a:t>1</a:t>
              </a:r>
              <a:endParaRPr lang="en-US" altLang="zh-CN" sz="2800" b="1">
                <a:latin typeface="Franklin Gothic Book" panose="020B0503020102020204" pitchFamily="34" charset="0"/>
                <a:ea typeface="华文楷体" panose="02010600040101010101" pitchFamily="2" charset="-122"/>
              </a:endParaRPr>
            </a:p>
          </p:txBody>
        </p:sp>
        <p:sp>
          <p:nvSpPr>
            <p:cNvPr id="87059" name="Text Box 84"/>
            <p:cNvSpPr txBox="1">
              <a:spLocks noChangeArrowheads="1"/>
            </p:cNvSpPr>
            <p:nvPr/>
          </p:nvSpPr>
          <p:spPr bwMode="auto">
            <a:xfrm>
              <a:off x="2300" y="1798"/>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latin typeface="Franklin Gothic Book" panose="020B0503020102020204" pitchFamily="34" charset="0"/>
                  <a:ea typeface="华文楷体" panose="02010600040101010101" pitchFamily="2" charset="-122"/>
                </a:rPr>
                <a:t>1</a:t>
              </a:r>
              <a:endParaRPr lang="en-US" altLang="zh-CN" sz="2800" b="1">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3"/>
                                        </p:tgtEl>
                                        <p:attrNameLst>
                                          <p:attrName>style.visibility</p:attrName>
                                        </p:attrNameLst>
                                      </p:cBhvr>
                                      <p:to>
                                        <p:strVal val="visible"/>
                                      </p:to>
                                    </p:set>
                                    <p:animEffect transition="in" filter="wipe(left)">
                                      <p:cBhvr>
                                        <p:cTn id="7" dur="500"/>
                                        <p:tgtEl>
                                          <p:spTgt spid="1863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6370"/>
                                        </p:tgtEl>
                                        <p:attrNameLst>
                                          <p:attrName>style.visibility</p:attrName>
                                        </p:attrNameLst>
                                      </p:cBhvr>
                                      <p:to>
                                        <p:strVal val="visible"/>
                                      </p:to>
                                    </p:set>
                                    <p:animEffect transition="in" filter="wipe(left)">
                                      <p:cBhvr>
                                        <p:cTn id="12" dur="500"/>
                                        <p:tgtEl>
                                          <p:spTgt spid="1863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6411"/>
                                        </p:tgtEl>
                                        <p:attrNameLst>
                                          <p:attrName>style.visibility</p:attrName>
                                        </p:attrNameLst>
                                      </p:cBhvr>
                                      <p:to>
                                        <p:strVal val="visible"/>
                                      </p:to>
                                    </p:set>
                                    <p:animEffect transition="in" filter="wipe(left)">
                                      <p:cBhvr>
                                        <p:cTn id="27" dur="500"/>
                                        <p:tgtEl>
                                          <p:spTgt spid="1864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6412"/>
                                        </p:tgtEl>
                                        <p:attrNameLst>
                                          <p:attrName>style.visibility</p:attrName>
                                        </p:attrNameLst>
                                      </p:cBhvr>
                                      <p:to>
                                        <p:strVal val="visible"/>
                                      </p:to>
                                    </p:set>
                                    <p:animEffect transition="in" filter="wipe(left)">
                                      <p:cBhvr>
                                        <p:cTn id="32" dur="500"/>
                                        <p:tgtEl>
                                          <p:spTgt spid="1864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86410"/>
                                        </p:tgtEl>
                                        <p:attrNameLst>
                                          <p:attrName>style.visibility</p:attrName>
                                        </p:attrNameLst>
                                      </p:cBhvr>
                                      <p:to>
                                        <p:strVal val="visible"/>
                                      </p:to>
                                    </p:set>
                                    <p:animEffect transition="in" filter="wipe(up)">
                                      <p:cBhvr>
                                        <p:cTn id="37" dur="500"/>
                                        <p:tgtEl>
                                          <p:spTgt spid="1864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6407"/>
                                        </p:tgtEl>
                                        <p:attrNameLst>
                                          <p:attrName>style.visibility</p:attrName>
                                        </p:attrNameLst>
                                      </p:cBhvr>
                                      <p:to>
                                        <p:strVal val="visible"/>
                                      </p:to>
                                    </p:set>
                                    <p:animEffect transition="in" filter="wipe(left)">
                                      <p:cBhvr>
                                        <p:cTn id="42" dur="500"/>
                                        <p:tgtEl>
                                          <p:spTgt spid="18640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86413"/>
                                        </p:tgtEl>
                                        <p:attrNameLst>
                                          <p:attrName>style.visibility</p:attrName>
                                        </p:attrNameLst>
                                      </p:cBhvr>
                                      <p:to>
                                        <p:strVal val="visible"/>
                                      </p:to>
                                    </p:set>
                                    <p:animEffect transition="in" filter="wipe(left)">
                                      <p:cBhvr>
                                        <p:cTn id="47" dur="500"/>
                                        <p:tgtEl>
                                          <p:spTgt spid="1864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6371"/>
                                        </p:tgtEl>
                                        <p:attrNameLst>
                                          <p:attrName>style.visibility</p:attrName>
                                        </p:attrNameLst>
                                      </p:cBhvr>
                                      <p:to>
                                        <p:strVal val="visible"/>
                                      </p:to>
                                    </p:set>
                                    <p:animEffect transition="in" filter="wipe(left)">
                                      <p:cBhvr>
                                        <p:cTn id="52" dur="500"/>
                                        <p:tgtEl>
                                          <p:spTgt spid="1863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6408"/>
                                        </p:tgtEl>
                                        <p:attrNameLst>
                                          <p:attrName>style.visibility</p:attrName>
                                        </p:attrNameLst>
                                      </p:cBhvr>
                                      <p:to>
                                        <p:strVal val="visible"/>
                                      </p:to>
                                    </p:set>
                                    <p:animEffect transition="in" filter="wipe(left)">
                                      <p:cBhvr>
                                        <p:cTn id="57" dur="500"/>
                                        <p:tgtEl>
                                          <p:spTgt spid="18640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6409"/>
                                        </p:tgtEl>
                                        <p:attrNameLst>
                                          <p:attrName>style.visibility</p:attrName>
                                        </p:attrNameLst>
                                      </p:cBhvr>
                                      <p:to>
                                        <p:strVal val="visible"/>
                                      </p:to>
                                    </p:set>
                                    <p:animEffect transition="in" filter="wipe(left)">
                                      <p:cBhvr>
                                        <p:cTn id="62" dur="500"/>
                                        <p:tgtEl>
                                          <p:spTgt spid="186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autoUpdateAnimBg="0"/>
      <p:bldP spid="186373" grpId="0" animBg="1" autoUpdateAnimBg="0"/>
      <p:bldP spid="186410" grpId="0" animBg="1"/>
      <p:bldP spid="186411" grpId="0" animBg="1"/>
      <p:bldP spid="1864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3048000" y="4800600"/>
            <a:ext cx="2327275" cy="519113"/>
          </a:xfrm>
          <a:prstGeom prst="rect">
            <a:avLst/>
          </a:prstGeom>
          <a:noFill/>
          <a:ln w="28575">
            <a:noFill/>
            <a:miter lim="800000"/>
            <a:tailEnd type="none" w="sm" len="lg"/>
          </a:ln>
          <a:effectLst/>
        </p:spPr>
        <p:txBody>
          <a:bodyPr wrap="none" anchor="ctr">
            <a:spAutoFit/>
          </a:bodyPr>
          <a:lstStyle/>
          <a:p>
            <a:pPr algn="ctr" fontAlgn="auto">
              <a:spcBef>
                <a:spcPts val="0"/>
              </a:spcBef>
              <a:spcAft>
                <a:spcPts val="0"/>
              </a:spcAft>
              <a:defRPr/>
            </a:pPr>
            <a:r>
              <a:rPr lang="zh-CN" altLang="en-US" sz="2800" b="1">
                <a:solidFill>
                  <a:srgbClr val="FF0000"/>
                </a:solidFill>
                <a:effectLst>
                  <a:outerShdw blurRad="38100" dist="38100" dir="2700000" algn="tl">
                    <a:srgbClr val="C0C0C0"/>
                  </a:outerShdw>
                </a:effectLst>
                <a:latin typeface="+mn-lt"/>
                <a:ea typeface="+mn-ea"/>
              </a:rPr>
              <a:t>三人表决电路</a:t>
            </a:r>
            <a:endParaRPr lang="zh-CN" altLang="en-US" sz="3200" b="1">
              <a:solidFill>
                <a:srgbClr val="FF0000"/>
              </a:solidFill>
              <a:effectLst>
                <a:outerShdw blurRad="38100" dist="38100" dir="2700000" algn="tl">
                  <a:srgbClr val="C0C0C0"/>
                </a:outerShdw>
              </a:effectLst>
              <a:latin typeface="+mn-lt"/>
              <a:ea typeface="+mn-ea"/>
            </a:endParaRPr>
          </a:p>
        </p:txBody>
      </p:sp>
      <p:graphicFrame>
        <p:nvGraphicFramePr>
          <p:cNvPr id="187395" name="Object 3"/>
          <p:cNvGraphicFramePr>
            <a:graphicFrameLocks noChangeAspect="1"/>
          </p:cNvGraphicFramePr>
          <p:nvPr/>
        </p:nvGraphicFramePr>
        <p:xfrm>
          <a:off x="5410200" y="762000"/>
          <a:ext cx="2438400" cy="650875"/>
        </p:xfrm>
        <a:graphic>
          <a:graphicData uri="http://schemas.openxmlformats.org/presentationml/2006/ole">
            <mc:AlternateContent xmlns:mc="http://schemas.openxmlformats.org/markup-compatibility/2006">
              <mc:Choice xmlns:v="urn:schemas-microsoft-com:vml" Requires="v">
                <p:oleObj spid="_x0000_s156702" name="Equation" r:id="rId1" imgW="1066800" imgH="238125" progId="Equation.3">
                  <p:embed/>
                </p:oleObj>
              </mc:Choice>
              <mc:Fallback>
                <p:oleObj name="Equation" r:id="rId1" imgW="1066800" imgH="238125" progId="Equation.3">
                  <p:embed/>
                  <p:pic>
                    <p:nvPicPr>
                      <p:cNvPr id="0" name="图片 1567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762000"/>
                        <a:ext cx="2438400"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59"/>
          <p:cNvGrpSpPr/>
          <p:nvPr/>
        </p:nvGrpSpPr>
        <p:grpSpPr bwMode="auto">
          <a:xfrm>
            <a:off x="838200" y="1981200"/>
            <a:ext cx="3998913" cy="2263775"/>
            <a:chOff x="528" y="1248"/>
            <a:chExt cx="2519" cy="1426"/>
          </a:xfrm>
        </p:grpSpPr>
        <p:sp>
          <p:nvSpPr>
            <p:cNvPr id="88107" name="Rectangle 89"/>
            <p:cNvSpPr>
              <a:spLocks noChangeArrowheads="1"/>
            </p:cNvSpPr>
            <p:nvPr/>
          </p:nvSpPr>
          <p:spPr bwMode="auto">
            <a:xfrm>
              <a:off x="1188" y="1389"/>
              <a:ext cx="338" cy="46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08" name="Text Box 90"/>
            <p:cNvSpPr txBox="1">
              <a:spLocks noChangeArrowheads="1"/>
            </p:cNvSpPr>
            <p:nvPr/>
          </p:nvSpPr>
          <p:spPr bwMode="auto">
            <a:xfrm>
              <a:off x="1204" y="1412"/>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0000"/>
                  </a:solidFill>
                  <a:latin typeface="Franklin Gothic Book" panose="020B0503020102020204" pitchFamily="34" charset="0"/>
                  <a:ea typeface="幼圆" panose="02010509060101010101" pitchFamily="49" charset="-122"/>
                </a:rPr>
                <a:t>&amp;</a:t>
              </a:r>
              <a:endParaRPr lang="en-US" altLang="zh-CN">
                <a:latin typeface="Franklin Gothic Book" panose="020B0503020102020204" pitchFamily="34" charset="0"/>
                <a:ea typeface="幼圆" panose="02010509060101010101" pitchFamily="49" charset="-122"/>
              </a:endParaRPr>
            </a:p>
          </p:txBody>
        </p:sp>
        <p:sp>
          <p:nvSpPr>
            <p:cNvPr id="88109" name="Rectangle 92"/>
            <p:cNvSpPr>
              <a:spLocks noChangeArrowheads="1"/>
            </p:cNvSpPr>
            <p:nvPr/>
          </p:nvSpPr>
          <p:spPr bwMode="auto">
            <a:xfrm>
              <a:off x="2393" y="1708"/>
              <a:ext cx="338" cy="47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10" name="Rectangle 95"/>
            <p:cNvSpPr>
              <a:spLocks noChangeArrowheads="1"/>
            </p:cNvSpPr>
            <p:nvPr/>
          </p:nvSpPr>
          <p:spPr bwMode="auto">
            <a:xfrm>
              <a:off x="1188" y="1997"/>
              <a:ext cx="338" cy="46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11" name="Text Box 96"/>
            <p:cNvSpPr txBox="1">
              <a:spLocks noChangeArrowheads="1"/>
            </p:cNvSpPr>
            <p:nvPr/>
          </p:nvSpPr>
          <p:spPr bwMode="auto">
            <a:xfrm>
              <a:off x="1227" y="1933"/>
              <a:ext cx="23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600" b="1">
                  <a:solidFill>
                    <a:srgbClr val="FF0000"/>
                  </a:solidFill>
                  <a:latin typeface="Franklin Gothic Book" panose="020B0503020102020204" pitchFamily="34" charset="0"/>
                  <a:ea typeface="幼圆" panose="02010509060101010101" pitchFamily="49" charset="-122"/>
                  <a:sym typeface="Symbol" panose="05050102010706020507" pitchFamily="18" charset="2"/>
                </a:rPr>
                <a:t></a:t>
              </a:r>
              <a:endParaRPr lang="en-US" altLang="zh-CN" sz="2600" b="1">
                <a:latin typeface="Franklin Gothic Book" panose="020B0503020102020204" pitchFamily="34" charset="0"/>
                <a:ea typeface="幼圆" panose="02010509060101010101" pitchFamily="49" charset="-122"/>
              </a:endParaRPr>
            </a:p>
          </p:txBody>
        </p:sp>
        <p:sp>
          <p:nvSpPr>
            <p:cNvPr id="88112" name="Rectangle 98"/>
            <p:cNvSpPr>
              <a:spLocks noChangeArrowheads="1"/>
            </p:cNvSpPr>
            <p:nvPr/>
          </p:nvSpPr>
          <p:spPr bwMode="auto">
            <a:xfrm>
              <a:off x="1727" y="2175"/>
              <a:ext cx="337" cy="46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13" name="Text Box 99"/>
            <p:cNvSpPr txBox="1">
              <a:spLocks noChangeArrowheads="1"/>
            </p:cNvSpPr>
            <p:nvPr/>
          </p:nvSpPr>
          <p:spPr bwMode="auto">
            <a:xfrm>
              <a:off x="1740" y="2180"/>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0000"/>
                  </a:solidFill>
                  <a:latin typeface="Franklin Gothic Book" panose="020B0503020102020204" pitchFamily="34" charset="0"/>
                  <a:ea typeface="幼圆" panose="02010509060101010101" pitchFamily="49" charset="-122"/>
                </a:rPr>
                <a:t>&amp;</a:t>
              </a:r>
              <a:endParaRPr lang="en-US" altLang="zh-CN">
                <a:latin typeface="Franklin Gothic Book" panose="020B0503020102020204" pitchFamily="34" charset="0"/>
                <a:ea typeface="幼圆" panose="02010509060101010101" pitchFamily="49" charset="-122"/>
              </a:endParaRPr>
            </a:p>
          </p:txBody>
        </p:sp>
        <p:sp>
          <p:nvSpPr>
            <p:cNvPr id="88114" name="Line 101"/>
            <p:cNvSpPr>
              <a:spLocks noChangeShapeType="1"/>
            </p:cNvSpPr>
            <p:nvPr/>
          </p:nvSpPr>
          <p:spPr bwMode="auto">
            <a:xfrm>
              <a:off x="852" y="1480"/>
              <a:ext cx="345"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5" name="Line 102"/>
            <p:cNvSpPr>
              <a:spLocks noChangeShapeType="1"/>
            </p:cNvSpPr>
            <p:nvPr/>
          </p:nvSpPr>
          <p:spPr bwMode="auto">
            <a:xfrm>
              <a:off x="1056" y="2118"/>
              <a:ext cx="135"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6" name="Line 103"/>
            <p:cNvSpPr>
              <a:spLocks noChangeShapeType="1"/>
            </p:cNvSpPr>
            <p:nvPr/>
          </p:nvSpPr>
          <p:spPr bwMode="auto">
            <a:xfrm>
              <a:off x="2078" y="2424"/>
              <a:ext cx="15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7" name="Line 104"/>
            <p:cNvSpPr>
              <a:spLocks noChangeShapeType="1"/>
            </p:cNvSpPr>
            <p:nvPr/>
          </p:nvSpPr>
          <p:spPr bwMode="auto">
            <a:xfrm flipV="1">
              <a:off x="1056" y="1487"/>
              <a:ext cx="0" cy="63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8" name="Line 105"/>
            <p:cNvSpPr>
              <a:spLocks noChangeShapeType="1"/>
            </p:cNvSpPr>
            <p:nvPr/>
          </p:nvSpPr>
          <p:spPr bwMode="auto">
            <a:xfrm>
              <a:off x="852" y="1734"/>
              <a:ext cx="356"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19" name="Line 107"/>
            <p:cNvSpPr>
              <a:spLocks noChangeShapeType="1"/>
            </p:cNvSpPr>
            <p:nvPr/>
          </p:nvSpPr>
          <p:spPr bwMode="auto">
            <a:xfrm>
              <a:off x="954" y="2351"/>
              <a:ext cx="234"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0" name="Line 110"/>
            <p:cNvSpPr>
              <a:spLocks noChangeShapeType="1"/>
            </p:cNvSpPr>
            <p:nvPr/>
          </p:nvSpPr>
          <p:spPr bwMode="auto">
            <a:xfrm>
              <a:off x="1539" y="2251"/>
              <a:ext cx="181"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1" name="Line 111"/>
            <p:cNvSpPr>
              <a:spLocks noChangeShapeType="1"/>
            </p:cNvSpPr>
            <p:nvPr/>
          </p:nvSpPr>
          <p:spPr bwMode="auto">
            <a:xfrm>
              <a:off x="1516" y="1624"/>
              <a:ext cx="715"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2" name="Line 114"/>
            <p:cNvSpPr>
              <a:spLocks noChangeShapeType="1"/>
            </p:cNvSpPr>
            <p:nvPr/>
          </p:nvSpPr>
          <p:spPr bwMode="auto">
            <a:xfrm>
              <a:off x="2206" y="1827"/>
              <a:ext cx="19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3" name="Line 116"/>
            <p:cNvSpPr>
              <a:spLocks noChangeShapeType="1"/>
            </p:cNvSpPr>
            <p:nvPr/>
          </p:nvSpPr>
          <p:spPr bwMode="auto">
            <a:xfrm>
              <a:off x="860" y="2549"/>
              <a:ext cx="869"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4" name="Line 132"/>
            <p:cNvSpPr>
              <a:spLocks noChangeShapeType="1"/>
            </p:cNvSpPr>
            <p:nvPr/>
          </p:nvSpPr>
          <p:spPr bwMode="auto">
            <a:xfrm>
              <a:off x="2214" y="2066"/>
              <a:ext cx="0" cy="353"/>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5" name="Line 133"/>
            <p:cNvSpPr>
              <a:spLocks noChangeShapeType="1"/>
            </p:cNvSpPr>
            <p:nvPr/>
          </p:nvSpPr>
          <p:spPr bwMode="auto">
            <a:xfrm>
              <a:off x="2214" y="1614"/>
              <a:ext cx="1" cy="229"/>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6" name="Line 134"/>
            <p:cNvSpPr>
              <a:spLocks noChangeShapeType="1"/>
            </p:cNvSpPr>
            <p:nvPr/>
          </p:nvSpPr>
          <p:spPr bwMode="auto">
            <a:xfrm>
              <a:off x="2214" y="2074"/>
              <a:ext cx="19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7" name="Text Box 135"/>
            <p:cNvSpPr txBox="1">
              <a:spLocks noChangeArrowheads="1"/>
            </p:cNvSpPr>
            <p:nvPr/>
          </p:nvSpPr>
          <p:spPr bwMode="auto">
            <a:xfrm>
              <a:off x="2418" y="1651"/>
              <a:ext cx="23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600" b="1">
                  <a:solidFill>
                    <a:srgbClr val="FF0000"/>
                  </a:solidFill>
                  <a:latin typeface="Franklin Gothic Book" panose="020B0503020102020204" pitchFamily="34" charset="0"/>
                  <a:ea typeface="幼圆" panose="02010509060101010101" pitchFamily="49" charset="-122"/>
                  <a:sym typeface="Symbol" panose="05050102010706020507" pitchFamily="18" charset="2"/>
                </a:rPr>
                <a:t></a:t>
              </a:r>
              <a:endParaRPr lang="en-US" altLang="zh-CN" sz="2600" b="1">
                <a:latin typeface="Franklin Gothic Book" panose="020B0503020102020204" pitchFamily="34" charset="0"/>
                <a:ea typeface="幼圆" panose="02010509060101010101" pitchFamily="49" charset="-122"/>
              </a:endParaRPr>
            </a:p>
          </p:txBody>
        </p:sp>
        <p:sp>
          <p:nvSpPr>
            <p:cNvPr id="88128" name="Line 136"/>
            <p:cNvSpPr>
              <a:spLocks noChangeShapeType="1"/>
            </p:cNvSpPr>
            <p:nvPr/>
          </p:nvSpPr>
          <p:spPr bwMode="auto">
            <a:xfrm>
              <a:off x="2743" y="1964"/>
              <a:ext cx="185"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29" name="Rectangle 137"/>
            <p:cNvSpPr>
              <a:spLocks noChangeArrowheads="1"/>
            </p:cNvSpPr>
            <p:nvPr/>
          </p:nvSpPr>
          <p:spPr bwMode="auto">
            <a:xfrm>
              <a:off x="545" y="1248"/>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a:solidFill>
                    <a:srgbClr val="FF3300"/>
                  </a:solidFill>
                  <a:latin typeface="" pitchFamily="18" charset="0"/>
                  <a:ea typeface="华文楷体" panose="02010600040101010101" pitchFamily="2" charset="-122"/>
                </a:rPr>
                <a:t>A</a:t>
              </a:r>
              <a:endParaRPr lang="en-US" altLang="zh-CN" sz="2800" b="1" i="1">
                <a:solidFill>
                  <a:srgbClr val="FF3300"/>
                </a:solidFill>
                <a:latin typeface="" pitchFamily="18" charset="0"/>
                <a:ea typeface="华文楷体" panose="02010600040101010101" pitchFamily="2" charset="-122"/>
              </a:endParaRPr>
            </a:p>
          </p:txBody>
        </p:sp>
        <p:sp>
          <p:nvSpPr>
            <p:cNvPr id="88130" name="Oval 138"/>
            <p:cNvSpPr>
              <a:spLocks noChangeArrowheads="1"/>
            </p:cNvSpPr>
            <p:nvPr/>
          </p:nvSpPr>
          <p:spPr bwMode="auto">
            <a:xfrm>
              <a:off x="809" y="1461"/>
              <a:ext cx="51" cy="51"/>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31" name="Oval 139"/>
            <p:cNvSpPr>
              <a:spLocks noChangeArrowheads="1"/>
            </p:cNvSpPr>
            <p:nvPr/>
          </p:nvSpPr>
          <p:spPr bwMode="auto">
            <a:xfrm>
              <a:off x="801" y="1708"/>
              <a:ext cx="51" cy="51"/>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32" name="Oval 140"/>
            <p:cNvSpPr>
              <a:spLocks noChangeArrowheads="1"/>
            </p:cNvSpPr>
            <p:nvPr/>
          </p:nvSpPr>
          <p:spPr bwMode="auto">
            <a:xfrm>
              <a:off x="809" y="2517"/>
              <a:ext cx="51" cy="5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33" name="Rectangle 141"/>
            <p:cNvSpPr>
              <a:spLocks noChangeArrowheads="1"/>
            </p:cNvSpPr>
            <p:nvPr/>
          </p:nvSpPr>
          <p:spPr bwMode="auto">
            <a:xfrm>
              <a:off x="528" y="1546"/>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a:solidFill>
                    <a:srgbClr val="FF3300"/>
                  </a:solidFill>
                  <a:latin typeface="" pitchFamily="18" charset="0"/>
                  <a:ea typeface="华文楷体" panose="02010600040101010101" pitchFamily="2" charset="-122"/>
                </a:rPr>
                <a:t>B</a:t>
              </a:r>
              <a:endParaRPr lang="en-US" altLang="zh-CN" sz="2800" b="1" i="1">
                <a:solidFill>
                  <a:srgbClr val="FF3300"/>
                </a:solidFill>
                <a:latin typeface="" pitchFamily="18" charset="0"/>
                <a:ea typeface="华文楷体" panose="02010600040101010101" pitchFamily="2" charset="-122"/>
              </a:endParaRPr>
            </a:p>
          </p:txBody>
        </p:sp>
        <p:sp>
          <p:nvSpPr>
            <p:cNvPr id="88134" name="Rectangle 142"/>
            <p:cNvSpPr>
              <a:spLocks noChangeArrowheads="1"/>
            </p:cNvSpPr>
            <p:nvPr/>
          </p:nvSpPr>
          <p:spPr bwMode="auto">
            <a:xfrm>
              <a:off x="545" y="234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a:solidFill>
                    <a:srgbClr val="FF3300"/>
                  </a:solidFill>
                  <a:latin typeface="" pitchFamily="18" charset="0"/>
                  <a:ea typeface="华文楷体" panose="02010600040101010101" pitchFamily="2" charset="-122"/>
                </a:rPr>
                <a:t>C</a:t>
              </a:r>
              <a:endParaRPr lang="en-US" altLang="zh-CN" sz="2800" b="1" i="1">
                <a:solidFill>
                  <a:srgbClr val="FF3300"/>
                </a:solidFill>
                <a:latin typeface="" pitchFamily="18" charset="0"/>
                <a:ea typeface="华文楷体" panose="02010600040101010101" pitchFamily="2" charset="-122"/>
              </a:endParaRPr>
            </a:p>
          </p:txBody>
        </p:sp>
        <p:sp>
          <p:nvSpPr>
            <p:cNvPr id="88135" name="Oval 143"/>
            <p:cNvSpPr>
              <a:spLocks noChangeArrowheads="1"/>
            </p:cNvSpPr>
            <p:nvPr/>
          </p:nvSpPr>
          <p:spPr bwMode="auto">
            <a:xfrm>
              <a:off x="2930" y="1938"/>
              <a:ext cx="51" cy="51"/>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36" name="Rectangle 144"/>
            <p:cNvSpPr>
              <a:spLocks noChangeArrowheads="1"/>
            </p:cNvSpPr>
            <p:nvPr/>
          </p:nvSpPr>
          <p:spPr bwMode="auto">
            <a:xfrm>
              <a:off x="2794" y="1606"/>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a:solidFill>
                    <a:srgbClr val="FF3300"/>
                  </a:solidFill>
                  <a:latin typeface="" pitchFamily="18" charset="0"/>
                  <a:ea typeface="华文楷体" panose="02010600040101010101" pitchFamily="2" charset="-122"/>
                </a:rPr>
                <a:t>Y</a:t>
              </a:r>
              <a:endParaRPr lang="en-US" altLang="zh-CN" sz="2800" b="1" i="1">
                <a:solidFill>
                  <a:srgbClr val="FF3300"/>
                </a:solidFill>
                <a:latin typeface="" pitchFamily="18" charset="0"/>
                <a:ea typeface="华文楷体" panose="02010600040101010101" pitchFamily="2" charset="-122"/>
              </a:endParaRPr>
            </a:p>
          </p:txBody>
        </p:sp>
        <p:sp>
          <p:nvSpPr>
            <p:cNvPr id="88137" name="Line 146"/>
            <p:cNvSpPr>
              <a:spLocks noChangeShapeType="1"/>
            </p:cNvSpPr>
            <p:nvPr/>
          </p:nvSpPr>
          <p:spPr bwMode="auto">
            <a:xfrm>
              <a:off x="954" y="1759"/>
              <a:ext cx="0" cy="614"/>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60"/>
          <p:cNvGrpSpPr/>
          <p:nvPr/>
        </p:nvGrpSpPr>
        <p:grpSpPr bwMode="auto">
          <a:xfrm>
            <a:off x="5029200" y="1608138"/>
            <a:ext cx="3733800" cy="2963862"/>
            <a:chOff x="3168" y="1013"/>
            <a:chExt cx="2352" cy="1867"/>
          </a:xfrm>
        </p:grpSpPr>
        <p:sp>
          <p:nvSpPr>
            <p:cNvPr id="88071" name="Rectangle 49"/>
            <p:cNvSpPr>
              <a:spLocks noChangeArrowheads="1"/>
            </p:cNvSpPr>
            <p:nvPr/>
          </p:nvSpPr>
          <p:spPr bwMode="auto">
            <a:xfrm>
              <a:off x="4034" y="1077"/>
              <a:ext cx="338" cy="47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72" name="Text Box 50"/>
            <p:cNvSpPr txBox="1">
              <a:spLocks noChangeArrowheads="1"/>
            </p:cNvSpPr>
            <p:nvPr/>
          </p:nvSpPr>
          <p:spPr bwMode="auto">
            <a:xfrm>
              <a:off x="4050" y="1100"/>
              <a:ext cx="27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0000"/>
                  </a:solidFill>
                  <a:latin typeface="Franklin Gothic Book" panose="020B0503020102020204" pitchFamily="34" charset="0"/>
                  <a:ea typeface="幼圆" panose="02010509060101010101" pitchFamily="49" charset="-122"/>
                </a:rPr>
                <a:t>&amp;</a:t>
              </a:r>
              <a:endParaRPr lang="en-US" altLang="zh-CN">
                <a:latin typeface="Franklin Gothic Book" panose="020B0503020102020204" pitchFamily="34" charset="0"/>
                <a:ea typeface="幼圆" panose="02010509060101010101" pitchFamily="49" charset="-122"/>
              </a:endParaRPr>
            </a:p>
          </p:txBody>
        </p:sp>
        <p:sp>
          <p:nvSpPr>
            <p:cNvPr id="88073" name="Oval 51"/>
            <p:cNvSpPr>
              <a:spLocks noChangeArrowheads="1"/>
            </p:cNvSpPr>
            <p:nvPr/>
          </p:nvSpPr>
          <p:spPr bwMode="auto">
            <a:xfrm>
              <a:off x="4379" y="1283"/>
              <a:ext cx="84" cy="76"/>
            </a:xfrm>
            <a:prstGeom prst="ellipse">
              <a:avLst/>
            </a:prstGeom>
            <a:noFill/>
            <a:ln w="38100">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74" name="Rectangle 52"/>
            <p:cNvSpPr>
              <a:spLocks noChangeArrowheads="1"/>
            </p:cNvSpPr>
            <p:nvPr/>
          </p:nvSpPr>
          <p:spPr bwMode="auto">
            <a:xfrm>
              <a:off x="4034" y="2394"/>
              <a:ext cx="338" cy="47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75" name="Text Box 53"/>
            <p:cNvSpPr txBox="1">
              <a:spLocks noChangeArrowheads="1"/>
            </p:cNvSpPr>
            <p:nvPr/>
          </p:nvSpPr>
          <p:spPr bwMode="auto">
            <a:xfrm>
              <a:off x="4050" y="2417"/>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0000"/>
                  </a:solidFill>
                  <a:latin typeface="Franklin Gothic Book" panose="020B0503020102020204" pitchFamily="34" charset="0"/>
                  <a:ea typeface="幼圆" panose="02010509060101010101" pitchFamily="49" charset="-122"/>
                </a:rPr>
                <a:t>&amp;</a:t>
              </a:r>
              <a:endParaRPr lang="en-US" altLang="zh-CN">
                <a:latin typeface="Franklin Gothic Book" panose="020B0503020102020204" pitchFamily="34" charset="0"/>
                <a:ea typeface="幼圆" panose="02010509060101010101" pitchFamily="49" charset="-122"/>
              </a:endParaRPr>
            </a:p>
          </p:txBody>
        </p:sp>
        <p:sp>
          <p:nvSpPr>
            <p:cNvPr id="88076" name="Oval 54"/>
            <p:cNvSpPr>
              <a:spLocks noChangeArrowheads="1"/>
            </p:cNvSpPr>
            <p:nvPr/>
          </p:nvSpPr>
          <p:spPr bwMode="auto">
            <a:xfrm>
              <a:off x="4379" y="2599"/>
              <a:ext cx="84" cy="76"/>
            </a:xfrm>
            <a:prstGeom prst="ellipse">
              <a:avLst/>
            </a:prstGeom>
            <a:noFill/>
            <a:ln w="38100">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77" name="Rectangle 55"/>
            <p:cNvSpPr>
              <a:spLocks noChangeArrowheads="1"/>
            </p:cNvSpPr>
            <p:nvPr/>
          </p:nvSpPr>
          <p:spPr bwMode="auto">
            <a:xfrm>
              <a:off x="4034" y="1782"/>
              <a:ext cx="338" cy="47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78" name="Text Box 56"/>
            <p:cNvSpPr txBox="1">
              <a:spLocks noChangeArrowheads="1"/>
            </p:cNvSpPr>
            <p:nvPr/>
          </p:nvSpPr>
          <p:spPr bwMode="auto">
            <a:xfrm>
              <a:off x="4050" y="180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0000"/>
                  </a:solidFill>
                  <a:latin typeface="Franklin Gothic Book" panose="020B0503020102020204" pitchFamily="34" charset="0"/>
                  <a:ea typeface="幼圆" panose="02010509060101010101" pitchFamily="49" charset="-122"/>
                </a:rPr>
                <a:t>&amp;</a:t>
              </a:r>
              <a:endParaRPr lang="en-US" altLang="zh-CN">
                <a:latin typeface="Franklin Gothic Book" panose="020B0503020102020204" pitchFamily="34" charset="0"/>
                <a:ea typeface="幼圆" panose="02010509060101010101" pitchFamily="49" charset="-122"/>
              </a:endParaRPr>
            </a:p>
          </p:txBody>
        </p:sp>
        <p:sp>
          <p:nvSpPr>
            <p:cNvPr id="88079" name="Oval 57"/>
            <p:cNvSpPr>
              <a:spLocks noChangeArrowheads="1"/>
            </p:cNvSpPr>
            <p:nvPr/>
          </p:nvSpPr>
          <p:spPr bwMode="auto">
            <a:xfrm>
              <a:off x="4379" y="1988"/>
              <a:ext cx="84" cy="76"/>
            </a:xfrm>
            <a:prstGeom prst="ellipse">
              <a:avLst/>
            </a:prstGeom>
            <a:noFill/>
            <a:ln w="38100">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80" name="Rectangle 58"/>
            <p:cNvSpPr>
              <a:spLocks noChangeArrowheads="1"/>
            </p:cNvSpPr>
            <p:nvPr/>
          </p:nvSpPr>
          <p:spPr bwMode="auto">
            <a:xfrm>
              <a:off x="4702" y="1770"/>
              <a:ext cx="338" cy="47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81" name="Text Box 59"/>
            <p:cNvSpPr txBox="1">
              <a:spLocks noChangeArrowheads="1"/>
            </p:cNvSpPr>
            <p:nvPr/>
          </p:nvSpPr>
          <p:spPr bwMode="auto">
            <a:xfrm>
              <a:off x="4715" y="179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0000"/>
                  </a:solidFill>
                  <a:latin typeface="Franklin Gothic Book" panose="020B0503020102020204" pitchFamily="34" charset="0"/>
                  <a:ea typeface="幼圆" panose="02010509060101010101" pitchFamily="49" charset="-122"/>
                </a:rPr>
                <a:t>&amp;</a:t>
              </a:r>
              <a:endParaRPr lang="en-US" altLang="zh-CN">
                <a:latin typeface="Franklin Gothic Book" panose="020B0503020102020204" pitchFamily="34" charset="0"/>
                <a:ea typeface="幼圆" panose="02010509060101010101" pitchFamily="49" charset="-122"/>
              </a:endParaRPr>
            </a:p>
          </p:txBody>
        </p:sp>
        <p:sp>
          <p:nvSpPr>
            <p:cNvPr id="88082" name="Oval 60"/>
            <p:cNvSpPr>
              <a:spLocks noChangeArrowheads="1"/>
            </p:cNvSpPr>
            <p:nvPr/>
          </p:nvSpPr>
          <p:spPr bwMode="auto">
            <a:xfrm>
              <a:off x="5046" y="1976"/>
              <a:ext cx="85" cy="76"/>
            </a:xfrm>
            <a:prstGeom prst="ellipse">
              <a:avLst/>
            </a:prstGeom>
            <a:noFill/>
            <a:ln w="38100">
              <a:solidFill>
                <a:schemeClr val="tx1"/>
              </a:solidFill>
              <a:rou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083" name="Line 61"/>
            <p:cNvSpPr>
              <a:spLocks noChangeShapeType="1"/>
            </p:cNvSpPr>
            <p:nvPr/>
          </p:nvSpPr>
          <p:spPr bwMode="auto">
            <a:xfrm>
              <a:off x="3492" y="1194"/>
              <a:ext cx="542"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4" name="Line 62"/>
            <p:cNvSpPr>
              <a:spLocks noChangeShapeType="1"/>
            </p:cNvSpPr>
            <p:nvPr/>
          </p:nvSpPr>
          <p:spPr bwMode="auto">
            <a:xfrm>
              <a:off x="3492" y="1947"/>
              <a:ext cx="542"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5" name="Line 63"/>
            <p:cNvSpPr>
              <a:spLocks noChangeShapeType="1"/>
            </p:cNvSpPr>
            <p:nvPr/>
          </p:nvSpPr>
          <p:spPr bwMode="auto">
            <a:xfrm>
              <a:off x="3492" y="2711"/>
              <a:ext cx="542"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6" name="Line 64"/>
            <p:cNvSpPr>
              <a:spLocks noChangeShapeType="1"/>
            </p:cNvSpPr>
            <p:nvPr/>
          </p:nvSpPr>
          <p:spPr bwMode="auto">
            <a:xfrm flipV="1">
              <a:off x="3863" y="1392"/>
              <a:ext cx="0" cy="563"/>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7" name="Line 65"/>
            <p:cNvSpPr>
              <a:spLocks noChangeShapeType="1"/>
            </p:cNvSpPr>
            <p:nvPr/>
          </p:nvSpPr>
          <p:spPr bwMode="auto">
            <a:xfrm>
              <a:off x="3851" y="1397"/>
              <a:ext cx="20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8" name="Line 66"/>
            <p:cNvSpPr>
              <a:spLocks noChangeShapeType="1"/>
            </p:cNvSpPr>
            <p:nvPr/>
          </p:nvSpPr>
          <p:spPr bwMode="auto">
            <a:xfrm flipV="1">
              <a:off x="3859" y="2112"/>
              <a:ext cx="0" cy="611"/>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89" name="Line 67"/>
            <p:cNvSpPr>
              <a:spLocks noChangeShapeType="1"/>
            </p:cNvSpPr>
            <p:nvPr/>
          </p:nvSpPr>
          <p:spPr bwMode="auto">
            <a:xfrm>
              <a:off x="3851" y="2112"/>
              <a:ext cx="18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0" name="Line 68"/>
            <p:cNvSpPr>
              <a:spLocks noChangeShapeType="1"/>
            </p:cNvSpPr>
            <p:nvPr/>
          </p:nvSpPr>
          <p:spPr bwMode="auto">
            <a:xfrm>
              <a:off x="3681" y="1194"/>
              <a:ext cx="0" cy="1317"/>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1" name="Line 69"/>
            <p:cNvSpPr>
              <a:spLocks noChangeShapeType="1"/>
            </p:cNvSpPr>
            <p:nvPr/>
          </p:nvSpPr>
          <p:spPr bwMode="auto">
            <a:xfrm>
              <a:off x="3689" y="2499"/>
              <a:ext cx="337"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2" name="Line 70"/>
            <p:cNvSpPr>
              <a:spLocks noChangeShapeType="1"/>
            </p:cNvSpPr>
            <p:nvPr/>
          </p:nvSpPr>
          <p:spPr bwMode="auto">
            <a:xfrm>
              <a:off x="4463" y="2018"/>
              <a:ext cx="239"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3" name="Line 71"/>
            <p:cNvSpPr>
              <a:spLocks noChangeShapeType="1"/>
            </p:cNvSpPr>
            <p:nvPr/>
          </p:nvSpPr>
          <p:spPr bwMode="auto">
            <a:xfrm>
              <a:off x="4463" y="1313"/>
              <a:ext cx="96"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4" name="Line 72"/>
            <p:cNvSpPr>
              <a:spLocks noChangeShapeType="1"/>
            </p:cNvSpPr>
            <p:nvPr/>
          </p:nvSpPr>
          <p:spPr bwMode="auto">
            <a:xfrm>
              <a:off x="4559" y="1313"/>
              <a:ext cx="0" cy="516"/>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5" name="Line 73"/>
            <p:cNvSpPr>
              <a:spLocks noChangeShapeType="1"/>
            </p:cNvSpPr>
            <p:nvPr/>
          </p:nvSpPr>
          <p:spPr bwMode="auto">
            <a:xfrm>
              <a:off x="4559" y="1829"/>
              <a:ext cx="14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6" name="Line 74"/>
            <p:cNvSpPr>
              <a:spLocks noChangeShapeType="1"/>
            </p:cNvSpPr>
            <p:nvPr/>
          </p:nvSpPr>
          <p:spPr bwMode="auto">
            <a:xfrm>
              <a:off x="4463" y="2628"/>
              <a:ext cx="96"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7" name="Line 75"/>
            <p:cNvSpPr>
              <a:spLocks noChangeShapeType="1"/>
            </p:cNvSpPr>
            <p:nvPr/>
          </p:nvSpPr>
          <p:spPr bwMode="auto">
            <a:xfrm flipV="1">
              <a:off x="4559" y="2112"/>
              <a:ext cx="0" cy="516"/>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8" name="Line 76"/>
            <p:cNvSpPr>
              <a:spLocks noChangeShapeType="1"/>
            </p:cNvSpPr>
            <p:nvPr/>
          </p:nvSpPr>
          <p:spPr bwMode="auto">
            <a:xfrm>
              <a:off x="4559" y="2112"/>
              <a:ext cx="143"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099" name="Oval 149"/>
            <p:cNvSpPr>
              <a:spLocks noChangeArrowheads="1"/>
            </p:cNvSpPr>
            <p:nvPr/>
          </p:nvSpPr>
          <p:spPr bwMode="auto">
            <a:xfrm>
              <a:off x="3441" y="1175"/>
              <a:ext cx="51" cy="51"/>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00" name="Oval 150"/>
            <p:cNvSpPr>
              <a:spLocks noChangeArrowheads="1"/>
            </p:cNvSpPr>
            <p:nvPr/>
          </p:nvSpPr>
          <p:spPr bwMode="auto">
            <a:xfrm>
              <a:off x="3441" y="1926"/>
              <a:ext cx="51" cy="51"/>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01" name="Oval 151"/>
            <p:cNvSpPr>
              <a:spLocks noChangeArrowheads="1"/>
            </p:cNvSpPr>
            <p:nvPr/>
          </p:nvSpPr>
          <p:spPr bwMode="auto">
            <a:xfrm>
              <a:off x="3458" y="2686"/>
              <a:ext cx="51" cy="51"/>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8102" name="Rectangle 152"/>
            <p:cNvSpPr>
              <a:spLocks noChangeArrowheads="1"/>
            </p:cNvSpPr>
            <p:nvPr/>
          </p:nvSpPr>
          <p:spPr bwMode="auto">
            <a:xfrm>
              <a:off x="3185" y="101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i="1">
                  <a:solidFill>
                    <a:srgbClr val="FF3300"/>
                  </a:solidFill>
                  <a:latin typeface="" pitchFamily="18" charset="0"/>
                  <a:ea typeface="华文楷体" panose="02010600040101010101" pitchFamily="2" charset="-122"/>
                </a:rPr>
                <a:t>A</a:t>
              </a:r>
              <a:endParaRPr lang="en-US" altLang="zh-CN" b="1" i="1">
                <a:solidFill>
                  <a:srgbClr val="FF3300"/>
                </a:solidFill>
                <a:latin typeface="" pitchFamily="18" charset="0"/>
                <a:ea typeface="华文楷体" panose="02010600040101010101" pitchFamily="2" charset="-122"/>
              </a:endParaRPr>
            </a:p>
          </p:txBody>
        </p:sp>
        <p:sp>
          <p:nvSpPr>
            <p:cNvPr id="88103" name="Rectangle 153"/>
            <p:cNvSpPr>
              <a:spLocks noChangeArrowheads="1"/>
            </p:cNvSpPr>
            <p:nvPr/>
          </p:nvSpPr>
          <p:spPr bwMode="auto">
            <a:xfrm>
              <a:off x="3168" y="179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i="1">
                  <a:solidFill>
                    <a:srgbClr val="FF3300"/>
                  </a:solidFill>
                  <a:latin typeface="" pitchFamily="18" charset="0"/>
                  <a:ea typeface="华文楷体" panose="02010600040101010101" pitchFamily="2" charset="-122"/>
                </a:rPr>
                <a:t>B</a:t>
              </a:r>
              <a:endParaRPr lang="en-US" altLang="zh-CN" b="1" i="1">
                <a:solidFill>
                  <a:srgbClr val="FF3300"/>
                </a:solidFill>
                <a:latin typeface="" pitchFamily="18" charset="0"/>
                <a:ea typeface="华文楷体" panose="02010600040101010101" pitchFamily="2" charset="-122"/>
              </a:endParaRPr>
            </a:p>
          </p:txBody>
        </p:sp>
        <p:sp>
          <p:nvSpPr>
            <p:cNvPr id="88104" name="Rectangle 154"/>
            <p:cNvSpPr>
              <a:spLocks noChangeArrowheads="1"/>
            </p:cNvSpPr>
            <p:nvPr/>
          </p:nvSpPr>
          <p:spPr bwMode="auto">
            <a:xfrm>
              <a:off x="3185" y="259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i="1">
                  <a:solidFill>
                    <a:srgbClr val="FF3300"/>
                  </a:solidFill>
                  <a:latin typeface="" pitchFamily="18" charset="0"/>
                  <a:ea typeface="华文楷体" panose="02010600040101010101" pitchFamily="2" charset="-122"/>
                </a:rPr>
                <a:t>C</a:t>
              </a:r>
              <a:endParaRPr lang="en-US" altLang="zh-CN" b="1" i="1">
                <a:solidFill>
                  <a:srgbClr val="FF3300"/>
                </a:solidFill>
                <a:latin typeface="" pitchFamily="18" charset="0"/>
                <a:ea typeface="华文楷体" panose="02010600040101010101" pitchFamily="2" charset="-122"/>
              </a:endParaRPr>
            </a:p>
          </p:txBody>
        </p:sp>
        <p:sp>
          <p:nvSpPr>
            <p:cNvPr id="88105" name="Line 155"/>
            <p:cNvSpPr>
              <a:spLocks noChangeShapeType="1"/>
            </p:cNvSpPr>
            <p:nvPr/>
          </p:nvSpPr>
          <p:spPr bwMode="auto">
            <a:xfrm>
              <a:off x="5131" y="2012"/>
              <a:ext cx="181" cy="0"/>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06" name="Rectangle 156"/>
            <p:cNvSpPr>
              <a:spLocks noChangeArrowheads="1"/>
            </p:cNvSpPr>
            <p:nvPr/>
          </p:nvSpPr>
          <p:spPr bwMode="auto">
            <a:xfrm>
              <a:off x="5276" y="18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i="1">
                  <a:solidFill>
                    <a:srgbClr val="FF3300"/>
                  </a:solidFill>
                  <a:latin typeface="" pitchFamily="18" charset="0"/>
                  <a:ea typeface="华文楷体" panose="02010600040101010101" pitchFamily="2" charset="-122"/>
                </a:rPr>
                <a:t>C</a:t>
              </a:r>
              <a:endParaRPr lang="en-US" altLang="zh-CN" b="1" i="1">
                <a:solidFill>
                  <a:srgbClr val="FF3300"/>
                </a:solidFill>
                <a:latin typeface="" pitchFamily="18" charset="0"/>
                <a:ea typeface="华文楷体" panose="02010600040101010101" pitchFamily="2" charset="-122"/>
              </a:endParaRPr>
            </a:p>
          </p:txBody>
        </p:sp>
      </p:grpSp>
      <p:graphicFrame>
        <p:nvGraphicFramePr>
          <p:cNvPr id="187553" name="Object 161"/>
          <p:cNvGraphicFramePr>
            <a:graphicFrameLocks noChangeAspect="1"/>
          </p:cNvGraphicFramePr>
          <p:nvPr/>
        </p:nvGraphicFramePr>
        <p:xfrm>
          <a:off x="1155700" y="914400"/>
          <a:ext cx="2566988" cy="519113"/>
        </p:xfrm>
        <a:graphic>
          <a:graphicData uri="http://schemas.openxmlformats.org/presentationml/2006/ole">
            <mc:AlternateContent xmlns:mc="http://schemas.openxmlformats.org/markup-compatibility/2006">
              <mc:Choice xmlns:v="urn:schemas-microsoft-com:vml" Requires="v">
                <p:oleObj spid="_x0000_s156703" name="Equation" r:id="rId3" imgW="1282700" imgH="203200" progId="Equation.3">
                  <p:embed/>
                </p:oleObj>
              </mc:Choice>
              <mc:Fallback>
                <p:oleObj name="Equation" r:id="rId3" imgW="1282700" imgH="203200" progId="Equation.3">
                  <p:embed/>
                  <p:pic>
                    <p:nvPicPr>
                      <p:cNvPr id="0" name="图片 1567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0" y="914400"/>
                        <a:ext cx="25669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7395"/>
                                        </p:tgtEl>
                                        <p:attrNameLst>
                                          <p:attrName>style.visibility</p:attrName>
                                        </p:attrNameLst>
                                      </p:cBhvr>
                                      <p:to>
                                        <p:strVal val="visible"/>
                                      </p:to>
                                    </p:set>
                                    <p:animEffect transition="in" filter="wipe(left)">
                                      <p:cBhvr>
                                        <p:cTn id="7" dur="500"/>
                                        <p:tgtEl>
                                          <p:spTgt spid="1873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7553"/>
                                        </p:tgtEl>
                                        <p:attrNameLst>
                                          <p:attrName>style.visibility</p:attrName>
                                        </p:attrNameLst>
                                      </p:cBhvr>
                                      <p:to>
                                        <p:strVal val="visible"/>
                                      </p:to>
                                    </p:set>
                                    <p:animEffect transition="in" filter="wipe(left)">
                                      <p:cBhvr>
                                        <p:cTn id="17" dur="500"/>
                                        <p:tgtEl>
                                          <p:spTgt spid="1875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7394"/>
                                        </p:tgtEl>
                                        <p:attrNameLst>
                                          <p:attrName>style.visibility</p:attrName>
                                        </p:attrNameLst>
                                      </p:cBhvr>
                                      <p:to>
                                        <p:strVal val="visible"/>
                                      </p:to>
                                    </p:set>
                                    <p:animEffect transition="in" filter="wipe(left)">
                                      <p:cBhvr>
                                        <p:cTn id="27" dur="500"/>
                                        <p:tgtEl>
                                          <p:spTgt spid="187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533400"/>
            <a:ext cx="990600" cy="381000"/>
          </a:xfrm>
        </p:spPr>
        <p:txBody>
          <a:bodyPr rtlCol="0" anchor="t">
            <a:normAutofit fontScale="90000"/>
          </a:bodyPr>
          <a:lstStyle/>
          <a:p>
            <a:pPr fontAlgn="auto">
              <a:spcAft>
                <a:spcPts val="0"/>
              </a:spcAft>
              <a:defRPr/>
            </a:pPr>
            <a:r>
              <a:rPr lang="zh-CN" altLang="en-US" sz="2800" b="1" dirty="0">
                <a:solidFill>
                  <a:srgbClr val="CC0000"/>
                </a:solidFill>
                <a:effectLst>
                  <a:outerShdw blurRad="38100" dist="38100" dir="2700000" algn="tl">
                    <a:srgbClr val="C0C0C0"/>
                  </a:outerShdw>
                </a:effectLst>
              </a:rPr>
              <a:t>例</a:t>
            </a:r>
            <a:r>
              <a:rPr lang="en-US" altLang="zh-CN" sz="2800" b="1" dirty="0">
                <a:solidFill>
                  <a:srgbClr val="CC0000"/>
                </a:solidFill>
                <a:effectLst>
                  <a:outerShdw blurRad="38100" dist="38100" dir="2700000" algn="tl">
                    <a:srgbClr val="C0C0C0"/>
                  </a:outerShdw>
                </a:effectLst>
              </a:rPr>
              <a:t>4:</a:t>
            </a:r>
            <a:endParaRPr lang="en-US" altLang="zh-CN" sz="2800" b="1" dirty="0">
              <a:solidFill>
                <a:srgbClr val="CC0000"/>
              </a:solidFill>
              <a:effectLst>
                <a:outerShdw blurRad="38100" dist="38100" dir="2700000" algn="tl">
                  <a:srgbClr val="C0C0C0"/>
                </a:outerShdw>
              </a:effectLst>
            </a:endParaRPr>
          </a:p>
        </p:txBody>
      </p:sp>
      <p:sp>
        <p:nvSpPr>
          <p:cNvPr id="43011" name="Rectangle 3"/>
          <p:cNvSpPr>
            <a:spLocks noChangeArrowheads="1"/>
          </p:cNvSpPr>
          <p:nvPr/>
        </p:nvSpPr>
        <p:spPr bwMode="auto">
          <a:xfrm>
            <a:off x="1157288" y="533400"/>
            <a:ext cx="7453312" cy="519113"/>
          </a:xfrm>
          <a:prstGeom prst="rect">
            <a:avLst/>
          </a:prstGeom>
          <a:noFill/>
          <a:ln w="38100">
            <a:noFill/>
            <a:miter lim="800000"/>
          </a:ln>
          <a:effectLst/>
        </p:spPr>
        <p:txBody>
          <a:bodyPr wrap="none" anchor="ctr">
            <a:spAutoFit/>
          </a:bodyPr>
          <a:lstStyle/>
          <a:p>
            <a:pPr algn="ctr">
              <a:defRPr/>
            </a:pPr>
            <a:r>
              <a:rPr lang="zh-CN" altLang="en-US" sz="2800">
                <a:solidFill>
                  <a:srgbClr val="000099"/>
                </a:solidFill>
                <a:effectLst>
                  <a:outerShdw blurRad="38100" dist="38100" dir="2700000" algn="tl">
                    <a:srgbClr val="C0C0C0"/>
                  </a:outerShdw>
                </a:effectLst>
              </a:rPr>
              <a:t>计算电路中</a:t>
            </a:r>
            <a:r>
              <a:rPr lang="en-US" altLang="zh-CN" sz="2800">
                <a:solidFill>
                  <a:srgbClr val="000099"/>
                </a:solidFill>
                <a:effectLst>
                  <a:outerShdw blurRad="38100" dist="38100" dir="2700000" algn="tl">
                    <a:srgbClr val="C0C0C0"/>
                  </a:outerShdw>
                </a:effectLst>
              </a:rPr>
              <a:t>A</a:t>
            </a:r>
            <a:r>
              <a:rPr lang="zh-CN" altLang="en-US" sz="2800">
                <a:solidFill>
                  <a:srgbClr val="000099"/>
                </a:solidFill>
                <a:effectLst>
                  <a:outerShdw blurRad="38100" dist="38100" dir="2700000" algn="tl">
                    <a:srgbClr val="C0C0C0"/>
                  </a:outerShdw>
                </a:effectLst>
              </a:rPr>
              <a:t>、</a:t>
            </a:r>
            <a:r>
              <a:rPr lang="en-US" altLang="zh-CN" sz="2800">
                <a:solidFill>
                  <a:srgbClr val="000099"/>
                </a:solidFill>
                <a:effectLst>
                  <a:outerShdw blurRad="38100" dist="38100" dir="2700000" algn="tl">
                    <a:srgbClr val="C0C0C0"/>
                  </a:outerShdw>
                </a:effectLst>
              </a:rPr>
              <a:t>B </a:t>
            </a:r>
            <a:r>
              <a:rPr lang="zh-CN" altLang="en-US" sz="2800">
                <a:solidFill>
                  <a:srgbClr val="000099"/>
                </a:solidFill>
                <a:effectLst>
                  <a:outerShdw blurRad="38100" dist="38100" dir="2700000" algn="tl">
                    <a:srgbClr val="C0C0C0"/>
                  </a:outerShdw>
                </a:effectLst>
              </a:rPr>
              <a:t>两点的电位。</a:t>
            </a:r>
            <a:r>
              <a:rPr lang="en-US" altLang="zh-CN" sz="2800">
                <a:solidFill>
                  <a:srgbClr val="000099"/>
                </a:solidFill>
                <a:effectLst>
                  <a:outerShdw blurRad="38100" dist="38100" dir="2700000" algn="tl">
                    <a:srgbClr val="C0C0C0"/>
                  </a:outerShdw>
                </a:effectLst>
              </a:rPr>
              <a:t>C</a:t>
            </a:r>
            <a:r>
              <a:rPr lang="zh-CN" altLang="en-US" sz="2800">
                <a:solidFill>
                  <a:srgbClr val="000099"/>
                </a:solidFill>
                <a:effectLst>
                  <a:outerShdw blurRad="38100" dist="38100" dir="2700000" algn="tl">
                    <a:srgbClr val="C0C0C0"/>
                  </a:outerShdw>
                </a:effectLst>
              </a:rPr>
              <a:t>点为参考点。</a:t>
            </a:r>
            <a:endParaRPr lang="zh-CN" altLang="en-US" sz="2800">
              <a:solidFill>
                <a:srgbClr val="000099"/>
              </a:solidFill>
              <a:effectLst>
                <a:outerShdw blurRad="38100" dist="38100" dir="2700000" algn="tl">
                  <a:srgbClr val="C0C0C0"/>
                </a:outerShdw>
              </a:effectLst>
            </a:endParaRPr>
          </a:p>
        </p:txBody>
      </p:sp>
      <p:sp>
        <p:nvSpPr>
          <p:cNvPr id="43013" name="Text Box 5"/>
          <p:cNvSpPr txBox="1">
            <a:spLocks noChangeArrowheads="1"/>
          </p:cNvSpPr>
          <p:nvPr/>
        </p:nvSpPr>
        <p:spPr bwMode="auto">
          <a:xfrm>
            <a:off x="2271713" y="685800"/>
            <a:ext cx="442912" cy="733425"/>
          </a:xfrm>
          <a:prstGeom prst="rect">
            <a:avLst/>
          </a:prstGeom>
          <a:noFill/>
          <a:ln w="38100">
            <a:noFill/>
            <a:miter lim="800000"/>
          </a:ln>
          <a:effectLst/>
        </p:spPr>
        <p:txBody>
          <a:bodyPr wrap="none">
            <a:spAutoFit/>
          </a:bodyPr>
          <a:lstStyle/>
          <a:p>
            <a:pPr>
              <a:lnSpc>
                <a:spcPct val="150000"/>
              </a:lnSpc>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3</a:t>
            </a:r>
            <a:endParaRPr lang="en-US" altLang="zh-CN" sz="2800" i="1">
              <a:effectLst>
                <a:outerShdw blurRad="38100" dist="38100" dir="2700000" algn="tl">
                  <a:srgbClr val="C0C0C0"/>
                </a:outerShdw>
              </a:effectLst>
            </a:endParaRPr>
          </a:p>
        </p:txBody>
      </p:sp>
      <p:grpSp>
        <p:nvGrpSpPr>
          <p:cNvPr id="2" name="Group 62"/>
          <p:cNvGrpSpPr/>
          <p:nvPr/>
        </p:nvGrpSpPr>
        <p:grpSpPr bwMode="auto">
          <a:xfrm>
            <a:off x="319088" y="914400"/>
            <a:ext cx="4938712" cy="2671763"/>
            <a:chOff x="201" y="576"/>
            <a:chExt cx="3111" cy="1683"/>
          </a:xfrm>
        </p:grpSpPr>
        <p:sp>
          <p:nvSpPr>
            <p:cNvPr id="43014" name="Text Box 6"/>
            <p:cNvSpPr txBox="1">
              <a:spLocks noChangeArrowheads="1"/>
            </p:cNvSpPr>
            <p:nvPr/>
          </p:nvSpPr>
          <p:spPr bwMode="auto">
            <a:xfrm>
              <a:off x="997" y="576"/>
              <a:ext cx="395" cy="462"/>
            </a:xfrm>
            <a:prstGeom prst="rect">
              <a:avLst/>
            </a:prstGeom>
            <a:noFill/>
            <a:ln w="38100">
              <a:noFill/>
              <a:miter lim="800000"/>
            </a:ln>
            <a:effectLst/>
          </p:spPr>
          <p:txBody>
            <a:bodyPr>
              <a:spAutoFit/>
            </a:bodyPr>
            <a:lstStyle/>
            <a:p>
              <a:pPr>
                <a:lnSpc>
                  <a:spcPct val="150000"/>
                </a:lnSpc>
                <a:defRPr/>
              </a:pPr>
              <a:r>
                <a:rPr lang="en-US" altLang="zh-CN" sz="2800">
                  <a:effectLst>
                    <a:outerShdw blurRad="38100" dist="38100" dir="2700000" algn="tl">
                      <a:srgbClr val="C0C0C0"/>
                    </a:outerShdw>
                  </a:effectLst>
                </a:rPr>
                <a:t>A</a:t>
              </a:r>
              <a:endParaRPr lang="en-US" altLang="zh-CN" sz="2800">
                <a:effectLst>
                  <a:outerShdw blurRad="38100" dist="38100" dir="2700000" algn="tl">
                    <a:srgbClr val="C0C0C0"/>
                  </a:outerShdw>
                </a:effectLst>
              </a:endParaRPr>
            </a:p>
          </p:txBody>
        </p:sp>
        <p:sp>
          <p:nvSpPr>
            <p:cNvPr id="43015" name="Text Box 7"/>
            <p:cNvSpPr txBox="1">
              <a:spLocks noChangeArrowheads="1"/>
            </p:cNvSpPr>
            <p:nvPr/>
          </p:nvSpPr>
          <p:spPr bwMode="auto">
            <a:xfrm>
              <a:off x="201" y="864"/>
              <a:ext cx="279" cy="462"/>
            </a:xfrm>
            <a:prstGeom prst="rect">
              <a:avLst/>
            </a:prstGeom>
            <a:noFill/>
            <a:ln w="38100">
              <a:noFill/>
              <a:miter lim="800000"/>
            </a:ln>
            <a:effectLst/>
          </p:spPr>
          <p:txBody>
            <a:bodyPr wrap="none">
              <a:spAutoFit/>
            </a:bodyPr>
            <a:lstStyle/>
            <a:p>
              <a:pPr>
                <a:lnSpc>
                  <a:spcPct val="150000"/>
                </a:lnSpc>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1</a:t>
              </a:r>
              <a:endParaRPr lang="en-US" altLang="zh-CN" sz="2800" i="1">
                <a:effectLst>
                  <a:outerShdw blurRad="38100" dist="38100" dir="2700000" algn="tl">
                    <a:srgbClr val="C0C0C0"/>
                  </a:outerShdw>
                </a:effectLst>
              </a:endParaRPr>
            </a:p>
          </p:txBody>
        </p:sp>
        <p:sp>
          <p:nvSpPr>
            <p:cNvPr id="43016" name="Text Box 8"/>
            <p:cNvSpPr txBox="1">
              <a:spLocks noChangeArrowheads="1"/>
            </p:cNvSpPr>
            <p:nvPr/>
          </p:nvSpPr>
          <p:spPr bwMode="auto">
            <a:xfrm>
              <a:off x="1884" y="576"/>
              <a:ext cx="265" cy="462"/>
            </a:xfrm>
            <a:prstGeom prst="rect">
              <a:avLst/>
            </a:prstGeom>
            <a:noFill/>
            <a:ln w="38100">
              <a:noFill/>
              <a:miter lim="800000"/>
            </a:ln>
            <a:effectLst/>
          </p:spPr>
          <p:txBody>
            <a:bodyPr wrap="none">
              <a:spAutoFit/>
            </a:bodyPr>
            <a:lstStyle/>
            <a:p>
              <a:pPr>
                <a:lnSpc>
                  <a:spcPct val="150000"/>
                </a:lnSpc>
                <a:defRPr/>
              </a:pPr>
              <a:r>
                <a:rPr lang="en-US" altLang="zh-CN" sz="2800">
                  <a:effectLst>
                    <a:outerShdw blurRad="38100" dist="38100" dir="2700000" algn="tl">
                      <a:srgbClr val="C0C0C0"/>
                    </a:outerShdw>
                  </a:effectLst>
                </a:rPr>
                <a:t>B</a:t>
              </a:r>
              <a:endParaRPr lang="en-US" altLang="zh-CN" sz="2800">
                <a:effectLst>
                  <a:outerShdw blurRad="38100" dist="38100" dir="2700000" algn="tl">
                    <a:srgbClr val="C0C0C0"/>
                  </a:outerShdw>
                </a:effectLst>
              </a:endParaRPr>
            </a:p>
          </p:txBody>
        </p:sp>
        <p:sp>
          <p:nvSpPr>
            <p:cNvPr id="27670" name="Oval 9"/>
            <p:cNvSpPr>
              <a:spLocks noChangeArrowheads="1"/>
            </p:cNvSpPr>
            <p:nvPr/>
          </p:nvSpPr>
          <p:spPr bwMode="auto">
            <a:xfrm>
              <a:off x="371" y="1684"/>
              <a:ext cx="240" cy="238"/>
            </a:xfrm>
            <a:prstGeom prst="ellipse">
              <a:avLst/>
            </a:prstGeom>
            <a:noFill/>
            <a:ln w="38100">
              <a:solidFill>
                <a:schemeClr val="tx1"/>
              </a:solidFill>
              <a:round/>
            </a:ln>
          </p:spPr>
          <p:txBody>
            <a:bodyPr wrap="none" anchor="ctr"/>
            <a:lstStyle/>
            <a:p>
              <a:endParaRPr lang="zh-CN" altLang="en-US"/>
            </a:p>
          </p:txBody>
        </p:sp>
        <p:sp>
          <p:nvSpPr>
            <p:cNvPr id="27671" name="Line 10"/>
            <p:cNvSpPr>
              <a:spLocks noChangeShapeType="1"/>
            </p:cNvSpPr>
            <p:nvPr/>
          </p:nvSpPr>
          <p:spPr bwMode="auto">
            <a:xfrm>
              <a:off x="492" y="960"/>
              <a:ext cx="0" cy="1178"/>
            </a:xfrm>
            <a:prstGeom prst="line">
              <a:avLst/>
            </a:prstGeom>
            <a:noFill/>
            <a:ln w="38100">
              <a:solidFill>
                <a:schemeClr val="tx1"/>
              </a:solidFill>
              <a:round/>
            </a:ln>
          </p:spPr>
          <p:txBody>
            <a:bodyPr wrap="none" anchor="ctr"/>
            <a:lstStyle/>
            <a:p>
              <a:endParaRPr lang="zh-CN" altLang="en-US"/>
            </a:p>
          </p:txBody>
        </p:sp>
        <p:sp>
          <p:nvSpPr>
            <p:cNvPr id="27672" name="Rectangle 11"/>
            <p:cNvSpPr>
              <a:spLocks noChangeArrowheads="1"/>
            </p:cNvSpPr>
            <p:nvPr/>
          </p:nvSpPr>
          <p:spPr bwMode="auto">
            <a:xfrm>
              <a:off x="431" y="1248"/>
              <a:ext cx="108" cy="249"/>
            </a:xfrm>
            <a:prstGeom prst="rect">
              <a:avLst/>
            </a:prstGeom>
            <a:solidFill>
              <a:srgbClr val="F3FDDB"/>
            </a:solidFill>
            <a:ln w="38100">
              <a:solidFill>
                <a:schemeClr val="tx1"/>
              </a:solidFill>
              <a:miter lim="800000"/>
            </a:ln>
          </p:spPr>
          <p:txBody>
            <a:bodyPr wrap="none" anchor="ctr"/>
            <a:lstStyle/>
            <a:p>
              <a:endParaRPr lang="zh-CN" altLang="en-US"/>
            </a:p>
          </p:txBody>
        </p:sp>
        <p:sp>
          <p:nvSpPr>
            <p:cNvPr id="27673" name="Line 12"/>
            <p:cNvSpPr>
              <a:spLocks noChangeShapeType="1"/>
            </p:cNvSpPr>
            <p:nvPr/>
          </p:nvSpPr>
          <p:spPr bwMode="auto">
            <a:xfrm flipV="1">
              <a:off x="480" y="960"/>
              <a:ext cx="2251" cy="0"/>
            </a:xfrm>
            <a:prstGeom prst="line">
              <a:avLst/>
            </a:prstGeom>
            <a:noFill/>
            <a:ln w="38100">
              <a:solidFill>
                <a:schemeClr val="tx1"/>
              </a:solidFill>
              <a:round/>
            </a:ln>
          </p:spPr>
          <p:txBody>
            <a:bodyPr wrap="none" anchor="ctr"/>
            <a:lstStyle/>
            <a:p>
              <a:endParaRPr lang="zh-CN" altLang="en-US"/>
            </a:p>
          </p:txBody>
        </p:sp>
        <p:sp>
          <p:nvSpPr>
            <p:cNvPr id="27674" name="Line 13"/>
            <p:cNvSpPr>
              <a:spLocks noChangeShapeType="1"/>
            </p:cNvSpPr>
            <p:nvPr/>
          </p:nvSpPr>
          <p:spPr bwMode="auto">
            <a:xfrm>
              <a:off x="1139" y="960"/>
              <a:ext cx="0" cy="1178"/>
            </a:xfrm>
            <a:prstGeom prst="line">
              <a:avLst/>
            </a:prstGeom>
            <a:noFill/>
            <a:ln w="38100">
              <a:solidFill>
                <a:schemeClr val="tx1"/>
              </a:solidFill>
              <a:round/>
            </a:ln>
          </p:spPr>
          <p:txBody>
            <a:bodyPr wrap="none" anchor="ctr"/>
            <a:lstStyle/>
            <a:p>
              <a:endParaRPr lang="zh-CN" altLang="en-US"/>
            </a:p>
          </p:txBody>
        </p:sp>
        <p:sp>
          <p:nvSpPr>
            <p:cNvPr id="27675" name="Rectangle 14"/>
            <p:cNvSpPr>
              <a:spLocks noChangeArrowheads="1"/>
            </p:cNvSpPr>
            <p:nvPr/>
          </p:nvSpPr>
          <p:spPr bwMode="auto">
            <a:xfrm>
              <a:off x="1090" y="1480"/>
              <a:ext cx="108" cy="248"/>
            </a:xfrm>
            <a:prstGeom prst="rect">
              <a:avLst/>
            </a:prstGeom>
            <a:solidFill>
              <a:srgbClr val="F3FDDB"/>
            </a:solidFill>
            <a:ln w="38100">
              <a:solidFill>
                <a:schemeClr val="tx1"/>
              </a:solidFill>
              <a:miter lim="800000"/>
            </a:ln>
          </p:spPr>
          <p:txBody>
            <a:bodyPr wrap="none" anchor="ctr"/>
            <a:lstStyle/>
            <a:p>
              <a:endParaRPr lang="zh-CN" altLang="en-US"/>
            </a:p>
          </p:txBody>
        </p:sp>
        <p:sp>
          <p:nvSpPr>
            <p:cNvPr id="27676" name="Rectangle 15"/>
            <p:cNvSpPr>
              <a:spLocks noChangeArrowheads="1"/>
            </p:cNvSpPr>
            <p:nvPr/>
          </p:nvSpPr>
          <p:spPr bwMode="auto">
            <a:xfrm rot="-5400000">
              <a:off x="1515" y="828"/>
              <a:ext cx="97" cy="276"/>
            </a:xfrm>
            <a:prstGeom prst="rect">
              <a:avLst/>
            </a:prstGeom>
            <a:solidFill>
              <a:srgbClr val="F3FDDB"/>
            </a:solidFill>
            <a:ln w="38100">
              <a:solidFill>
                <a:schemeClr val="tx1"/>
              </a:solidFill>
              <a:miter lim="800000"/>
            </a:ln>
          </p:spPr>
          <p:txBody>
            <a:bodyPr wrap="none" anchor="ctr"/>
            <a:lstStyle/>
            <a:p>
              <a:endParaRPr lang="zh-CN" altLang="en-US"/>
            </a:p>
          </p:txBody>
        </p:sp>
        <p:sp>
          <p:nvSpPr>
            <p:cNvPr id="27677" name="Line 16"/>
            <p:cNvSpPr>
              <a:spLocks noChangeShapeType="1"/>
            </p:cNvSpPr>
            <p:nvPr/>
          </p:nvSpPr>
          <p:spPr bwMode="auto">
            <a:xfrm>
              <a:off x="2711" y="960"/>
              <a:ext cx="0" cy="1178"/>
            </a:xfrm>
            <a:prstGeom prst="line">
              <a:avLst/>
            </a:prstGeom>
            <a:noFill/>
            <a:ln w="38100">
              <a:solidFill>
                <a:schemeClr val="tx1"/>
              </a:solidFill>
              <a:round/>
            </a:ln>
          </p:spPr>
          <p:txBody>
            <a:bodyPr wrap="none" anchor="ctr"/>
            <a:lstStyle/>
            <a:p>
              <a:endParaRPr lang="zh-CN" altLang="en-US"/>
            </a:p>
          </p:txBody>
        </p:sp>
        <p:sp>
          <p:nvSpPr>
            <p:cNvPr id="27678" name="Rectangle 17"/>
            <p:cNvSpPr>
              <a:spLocks noChangeArrowheads="1"/>
            </p:cNvSpPr>
            <p:nvPr/>
          </p:nvSpPr>
          <p:spPr bwMode="auto">
            <a:xfrm>
              <a:off x="2662" y="1252"/>
              <a:ext cx="108" cy="249"/>
            </a:xfrm>
            <a:prstGeom prst="rect">
              <a:avLst/>
            </a:prstGeom>
            <a:solidFill>
              <a:srgbClr val="F3FDDB"/>
            </a:solidFill>
            <a:ln w="38100">
              <a:solidFill>
                <a:schemeClr val="tx1"/>
              </a:solidFill>
              <a:miter lim="800000"/>
            </a:ln>
          </p:spPr>
          <p:txBody>
            <a:bodyPr wrap="none" anchor="ctr"/>
            <a:lstStyle/>
            <a:p>
              <a:endParaRPr lang="zh-CN" altLang="en-US"/>
            </a:p>
          </p:txBody>
        </p:sp>
        <p:sp>
          <p:nvSpPr>
            <p:cNvPr id="27679" name="Line 18"/>
            <p:cNvSpPr>
              <a:spLocks noChangeShapeType="1"/>
            </p:cNvSpPr>
            <p:nvPr/>
          </p:nvSpPr>
          <p:spPr bwMode="auto">
            <a:xfrm>
              <a:off x="2003" y="960"/>
              <a:ext cx="0" cy="1178"/>
            </a:xfrm>
            <a:prstGeom prst="line">
              <a:avLst/>
            </a:prstGeom>
            <a:noFill/>
            <a:ln w="38100">
              <a:solidFill>
                <a:schemeClr val="tx1"/>
              </a:solidFill>
              <a:round/>
            </a:ln>
          </p:spPr>
          <p:txBody>
            <a:bodyPr wrap="none" anchor="ctr"/>
            <a:lstStyle/>
            <a:p>
              <a:endParaRPr lang="zh-CN" altLang="en-US"/>
            </a:p>
          </p:txBody>
        </p:sp>
        <p:sp>
          <p:nvSpPr>
            <p:cNvPr id="27680" name="Rectangle 19"/>
            <p:cNvSpPr>
              <a:spLocks noChangeArrowheads="1"/>
            </p:cNvSpPr>
            <p:nvPr/>
          </p:nvSpPr>
          <p:spPr bwMode="auto">
            <a:xfrm>
              <a:off x="1954" y="1447"/>
              <a:ext cx="108" cy="248"/>
            </a:xfrm>
            <a:prstGeom prst="rect">
              <a:avLst/>
            </a:prstGeom>
            <a:solidFill>
              <a:srgbClr val="F3FDDB"/>
            </a:solidFill>
            <a:ln w="38100">
              <a:solidFill>
                <a:schemeClr val="tx1"/>
              </a:solidFill>
              <a:miter lim="800000"/>
            </a:ln>
          </p:spPr>
          <p:txBody>
            <a:bodyPr wrap="none" anchor="ctr"/>
            <a:lstStyle/>
            <a:p>
              <a:endParaRPr lang="zh-CN" altLang="en-US"/>
            </a:p>
          </p:txBody>
        </p:sp>
        <p:sp>
          <p:nvSpPr>
            <p:cNvPr id="27681" name="Line 20"/>
            <p:cNvSpPr>
              <a:spLocks noChangeShapeType="1"/>
            </p:cNvSpPr>
            <p:nvPr/>
          </p:nvSpPr>
          <p:spPr bwMode="auto">
            <a:xfrm>
              <a:off x="480" y="2121"/>
              <a:ext cx="2231" cy="0"/>
            </a:xfrm>
            <a:prstGeom prst="line">
              <a:avLst/>
            </a:prstGeom>
            <a:noFill/>
            <a:ln w="38100">
              <a:solidFill>
                <a:schemeClr val="tx1"/>
              </a:solidFill>
              <a:round/>
            </a:ln>
          </p:spPr>
          <p:txBody>
            <a:bodyPr wrap="none" anchor="ctr"/>
            <a:lstStyle/>
            <a:p>
              <a:endParaRPr lang="zh-CN" altLang="en-US"/>
            </a:p>
          </p:txBody>
        </p:sp>
        <p:sp>
          <p:nvSpPr>
            <p:cNvPr id="27682" name="Oval 22"/>
            <p:cNvSpPr>
              <a:spLocks noChangeArrowheads="1"/>
            </p:cNvSpPr>
            <p:nvPr/>
          </p:nvSpPr>
          <p:spPr bwMode="auto">
            <a:xfrm flipV="1">
              <a:off x="1979" y="2087"/>
              <a:ext cx="47" cy="43"/>
            </a:xfrm>
            <a:prstGeom prst="ellipse">
              <a:avLst/>
            </a:prstGeom>
            <a:solidFill>
              <a:schemeClr val="tx1"/>
            </a:solidFill>
            <a:ln w="38100">
              <a:solidFill>
                <a:schemeClr val="tx1"/>
              </a:solidFill>
              <a:round/>
            </a:ln>
          </p:spPr>
          <p:txBody>
            <a:bodyPr wrap="none" anchor="ctr"/>
            <a:lstStyle/>
            <a:p>
              <a:endParaRPr lang="zh-CN" altLang="en-US"/>
            </a:p>
          </p:txBody>
        </p:sp>
        <p:sp>
          <p:nvSpPr>
            <p:cNvPr id="43033" name="Text Box 25"/>
            <p:cNvSpPr txBox="1">
              <a:spLocks noChangeArrowheads="1"/>
            </p:cNvSpPr>
            <p:nvPr/>
          </p:nvSpPr>
          <p:spPr bwMode="auto">
            <a:xfrm>
              <a:off x="528" y="1209"/>
              <a:ext cx="586" cy="327"/>
            </a:xfrm>
            <a:prstGeom prst="rect">
              <a:avLst/>
            </a:prstGeom>
            <a:noFill/>
            <a:ln w="38100">
              <a:noFill/>
              <a:miter lim="800000"/>
            </a:ln>
            <a:effectLst/>
          </p:spPr>
          <p:txBody>
            <a:bodyPr>
              <a:spAutoFit/>
            </a:bodyPr>
            <a:lstStyle/>
            <a:p>
              <a:pPr>
                <a:defRPr/>
              </a:pPr>
              <a:r>
                <a:rPr lang="en-US" altLang="zh-CN" sz="2800">
                  <a:effectLst>
                    <a:outerShdw blurRad="38100" dist="38100" dir="2700000" algn="tl">
                      <a:srgbClr val="C0C0C0"/>
                    </a:outerShdw>
                  </a:effectLst>
                </a:rPr>
                <a:t>5</a:t>
              </a:r>
              <a:r>
                <a:rPr lang="en-US" altLang="zh-CN" sz="2800">
                  <a:effectLst>
                    <a:outerShdw blurRad="38100" dist="38100" dir="2700000" algn="tl">
                      <a:srgbClr val="C0C0C0"/>
                    </a:outerShdw>
                  </a:effectLst>
                  <a:sym typeface="Symbol" panose="05050102010706020507" pitchFamily="18" charset="2"/>
                </a:rPr>
                <a:t></a:t>
              </a:r>
              <a:endParaRPr lang="en-US" altLang="zh-CN" sz="2800" i="1">
                <a:effectLst>
                  <a:outerShdw blurRad="38100" dist="38100" dir="2700000" algn="tl">
                    <a:srgbClr val="C0C0C0"/>
                  </a:outerShdw>
                </a:effectLst>
              </a:endParaRPr>
            </a:p>
          </p:txBody>
        </p:sp>
        <p:sp>
          <p:nvSpPr>
            <p:cNvPr id="43034" name="Text Box 26"/>
            <p:cNvSpPr txBox="1">
              <a:spLocks noChangeArrowheads="1"/>
            </p:cNvSpPr>
            <p:nvPr/>
          </p:nvSpPr>
          <p:spPr bwMode="auto">
            <a:xfrm>
              <a:off x="1152" y="1545"/>
              <a:ext cx="629" cy="327"/>
            </a:xfrm>
            <a:prstGeom prst="rect">
              <a:avLst/>
            </a:prstGeom>
            <a:noFill/>
            <a:ln w="38100">
              <a:noFill/>
              <a:miter lim="800000"/>
            </a:ln>
            <a:effectLst/>
          </p:spPr>
          <p:txBody>
            <a:bodyPr>
              <a:spAutoFit/>
            </a:bodyPr>
            <a:lstStyle/>
            <a:p>
              <a:pPr>
                <a:defRPr/>
              </a:pPr>
              <a:r>
                <a:rPr lang="en-US" altLang="zh-CN" sz="2800">
                  <a:effectLst>
                    <a:outerShdw blurRad="38100" dist="38100" dir="2700000" algn="tl">
                      <a:srgbClr val="C0C0C0"/>
                    </a:outerShdw>
                  </a:effectLst>
                </a:rPr>
                <a:t>5</a:t>
              </a:r>
              <a:r>
                <a:rPr lang="en-US" altLang="zh-CN" sz="2800">
                  <a:effectLst>
                    <a:outerShdw blurRad="38100" dist="38100" dir="2700000" algn="tl">
                      <a:srgbClr val="C0C0C0"/>
                    </a:outerShdw>
                  </a:effectLst>
                  <a:sym typeface="Symbol" panose="05050102010706020507" pitchFamily="18" charset="2"/>
                </a:rPr>
                <a:t></a:t>
              </a:r>
              <a:endParaRPr lang="en-US" altLang="zh-CN" sz="2800">
                <a:effectLst>
                  <a:outerShdw blurRad="38100" dist="38100" dir="2700000" algn="tl">
                    <a:srgbClr val="C0C0C0"/>
                  </a:outerShdw>
                </a:effectLst>
                <a:sym typeface="Symbol" panose="05050102010706020507" pitchFamily="18" charset="2"/>
              </a:endParaRPr>
            </a:p>
          </p:txBody>
        </p:sp>
        <p:sp>
          <p:nvSpPr>
            <p:cNvPr id="43035" name="Text Box 27"/>
            <p:cNvSpPr txBox="1">
              <a:spLocks noChangeArrowheads="1"/>
            </p:cNvSpPr>
            <p:nvPr/>
          </p:nvSpPr>
          <p:spPr bwMode="auto">
            <a:xfrm>
              <a:off x="518" y="1404"/>
              <a:ext cx="244" cy="462"/>
            </a:xfrm>
            <a:prstGeom prst="rect">
              <a:avLst/>
            </a:prstGeom>
            <a:noFill/>
            <a:ln w="38100">
              <a:noFill/>
              <a:miter lim="800000"/>
            </a:ln>
            <a:effectLst/>
          </p:spPr>
          <p:txBody>
            <a:bodyPr wrap="none">
              <a:spAutoFit/>
            </a:bodyPr>
            <a:lstStyle/>
            <a:p>
              <a:pPr>
                <a:lnSpc>
                  <a:spcPct val="150000"/>
                </a:lnSpc>
                <a:defRPr/>
              </a:pPr>
              <a:r>
                <a:rPr lang="en-US" altLang="zh-CN" sz="2800" i="1">
                  <a:effectLst>
                    <a:outerShdw blurRad="38100" dist="38100" dir="2700000" algn="tl">
                      <a:srgbClr val="C0C0C0"/>
                    </a:outerShdw>
                  </a:effectLst>
                </a:rPr>
                <a:t>+</a:t>
              </a:r>
              <a:endParaRPr lang="en-US" altLang="zh-CN" sz="2800" i="1">
                <a:effectLst>
                  <a:outerShdw blurRad="38100" dist="38100" dir="2700000" algn="tl">
                    <a:srgbClr val="C0C0C0"/>
                  </a:outerShdw>
                </a:effectLst>
              </a:endParaRPr>
            </a:p>
          </p:txBody>
        </p:sp>
        <p:sp>
          <p:nvSpPr>
            <p:cNvPr id="43036" name="Text Box 28"/>
            <p:cNvSpPr txBox="1">
              <a:spLocks noChangeArrowheads="1"/>
            </p:cNvSpPr>
            <p:nvPr/>
          </p:nvSpPr>
          <p:spPr bwMode="auto">
            <a:xfrm>
              <a:off x="517" y="1680"/>
              <a:ext cx="228" cy="462"/>
            </a:xfrm>
            <a:prstGeom prst="rect">
              <a:avLst/>
            </a:prstGeom>
            <a:noFill/>
            <a:ln w="38100">
              <a:noFill/>
              <a:miter lim="800000"/>
            </a:ln>
            <a:effectLst/>
          </p:spPr>
          <p:txBody>
            <a:bodyPr wrap="none">
              <a:spAutoFit/>
            </a:bodyPr>
            <a:lstStyle/>
            <a:p>
              <a:pPr>
                <a:lnSpc>
                  <a:spcPct val="150000"/>
                </a:lnSpc>
                <a:defRPr/>
              </a:pPr>
              <a:r>
                <a:rPr lang="en-US" altLang="zh-CN" sz="2800">
                  <a:effectLst>
                    <a:outerShdw blurRad="38100" dist="38100" dir="2700000" algn="tl">
                      <a:srgbClr val="C0C0C0"/>
                    </a:outerShdw>
                  </a:effectLst>
                </a:rPr>
                <a:t>–</a:t>
              </a:r>
              <a:endParaRPr lang="en-US" altLang="zh-CN" sz="2800">
                <a:effectLst>
                  <a:outerShdw blurRad="38100" dist="38100" dir="2700000" algn="tl">
                    <a:srgbClr val="C0C0C0"/>
                  </a:outerShdw>
                </a:effectLst>
              </a:endParaRPr>
            </a:p>
          </p:txBody>
        </p:sp>
        <p:sp>
          <p:nvSpPr>
            <p:cNvPr id="43037" name="Text Box 29"/>
            <p:cNvSpPr txBox="1">
              <a:spLocks noChangeArrowheads="1"/>
            </p:cNvSpPr>
            <p:nvPr/>
          </p:nvSpPr>
          <p:spPr bwMode="auto">
            <a:xfrm>
              <a:off x="585" y="1689"/>
              <a:ext cx="567" cy="327"/>
            </a:xfrm>
            <a:prstGeom prst="rect">
              <a:avLst/>
            </a:prstGeom>
            <a:noFill/>
            <a:ln w="38100">
              <a:noFill/>
              <a:miter lim="800000"/>
            </a:ln>
            <a:effectLst/>
          </p:spPr>
          <p:txBody>
            <a:bodyPr>
              <a:spAutoFit/>
            </a:bodyPr>
            <a:lstStyle/>
            <a:p>
              <a:pPr>
                <a:defRPr/>
              </a:pPr>
              <a:r>
                <a:rPr lang="en-US" altLang="zh-CN" sz="2800">
                  <a:effectLst>
                    <a:outerShdw blurRad="38100" dist="38100" dir="2700000" algn="tl">
                      <a:srgbClr val="C0C0C0"/>
                    </a:outerShdw>
                  </a:effectLst>
                </a:rPr>
                <a:t>15V</a:t>
              </a:r>
              <a:endParaRPr lang="en-US" altLang="zh-CN" sz="2800" i="1">
                <a:effectLst>
                  <a:outerShdw blurRad="38100" dist="38100" dir="2700000" algn="tl">
                    <a:srgbClr val="C0C0C0"/>
                  </a:outerShdw>
                </a:effectLst>
              </a:endParaRPr>
            </a:p>
          </p:txBody>
        </p:sp>
        <p:sp>
          <p:nvSpPr>
            <p:cNvPr id="43038" name="Text Box 30"/>
            <p:cNvSpPr txBox="1">
              <a:spLocks noChangeArrowheads="1"/>
            </p:cNvSpPr>
            <p:nvPr/>
          </p:nvSpPr>
          <p:spPr bwMode="auto">
            <a:xfrm>
              <a:off x="1296" y="960"/>
              <a:ext cx="528" cy="327"/>
            </a:xfrm>
            <a:prstGeom prst="rect">
              <a:avLst/>
            </a:prstGeom>
            <a:noFill/>
            <a:ln w="38100">
              <a:noFill/>
              <a:miter lim="800000"/>
            </a:ln>
            <a:effectLst/>
          </p:spPr>
          <p:txBody>
            <a:bodyPr>
              <a:spAutoFit/>
            </a:bodyPr>
            <a:lstStyle/>
            <a:p>
              <a:pPr>
                <a:defRPr/>
              </a:pPr>
              <a:r>
                <a:rPr lang="en-US" altLang="zh-CN" sz="2800">
                  <a:effectLst>
                    <a:outerShdw blurRad="38100" dist="38100" dir="2700000" algn="tl">
                      <a:srgbClr val="C0C0C0"/>
                    </a:outerShdw>
                  </a:effectLst>
                </a:rPr>
                <a:t>10</a:t>
              </a:r>
              <a:r>
                <a:rPr lang="en-US" altLang="zh-CN" sz="2800">
                  <a:effectLst>
                    <a:outerShdw blurRad="38100" dist="38100" dir="2700000" algn="tl">
                      <a:srgbClr val="C0C0C0"/>
                    </a:outerShdw>
                  </a:effectLst>
                  <a:sym typeface="Symbol" panose="05050102010706020507" pitchFamily="18" charset="2"/>
                </a:rPr>
                <a:t></a:t>
              </a:r>
              <a:endParaRPr lang="en-US" altLang="zh-CN" sz="2800">
                <a:effectLst>
                  <a:outerShdw blurRad="38100" dist="38100" dir="2700000" algn="tl">
                    <a:srgbClr val="C0C0C0"/>
                  </a:outerShdw>
                </a:effectLst>
                <a:sym typeface="Symbol" panose="05050102010706020507" pitchFamily="18" charset="2"/>
              </a:endParaRPr>
            </a:p>
          </p:txBody>
        </p:sp>
        <p:sp>
          <p:nvSpPr>
            <p:cNvPr id="43039" name="Text Box 31"/>
            <p:cNvSpPr txBox="1">
              <a:spLocks noChangeArrowheads="1"/>
            </p:cNvSpPr>
            <p:nvPr/>
          </p:nvSpPr>
          <p:spPr bwMode="auto">
            <a:xfrm>
              <a:off x="2020" y="1427"/>
              <a:ext cx="512" cy="327"/>
            </a:xfrm>
            <a:prstGeom prst="rect">
              <a:avLst/>
            </a:prstGeom>
            <a:noFill/>
            <a:ln w="38100">
              <a:noFill/>
              <a:miter lim="800000"/>
            </a:ln>
            <a:effectLst/>
          </p:spPr>
          <p:txBody>
            <a:bodyPr wrap="none">
              <a:spAutoFit/>
            </a:bodyPr>
            <a:lstStyle/>
            <a:p>
              <a:pPr>
                <a:defRPr/>
              </a:pPr>
              <a:r>
                <a:rPr lang="en-US" altLang="zh-CN" sz="2800">
                  <a:effectLst>
                    <a:outerShdw blurRad="38100" dist="38100" dir="2700000" algn="tl">
                      <a:srgbClr val="C0C0C0"/>
                    </a:outerShdw>
                  </a:effectLst>
                </a:rPr>
                <a:t>10</a:t>
              </a:r>
              <a:r>
                <a:rPr lang="en-US" altLang="zh-CN" sz="2800">
                  <a:effectLst>
                    <a:outerShdw blurRad="38100" dist="38100" dir="2700000" algn="tl">
                      <a:srgbClr val="C0C0C0"/>
                    </a:outerShdw>
                  </a:effectLst>
                  <a:sym typeface="Symbol" panose="05050102010706020507" pitchFamily="18" charset="2"/>
                </a:rPr>
                <a:t></a:t>
              </a:r>
              <a:endParaRPr lang="en-US" altLang="zh-CN" sz="2800">
                <a:effectLst>
                  <a:outerShdw blurRad="38100" dist="38100" dir="2700000" algn="tl">
                    <a:srgbClr val="C0C0C0"/>
                  </a:outerShdw>
                </a:effectLst>
                <a:sym typeface="Symbol" panose="05050102010706020507" pitchFamily="18" charset="2"/>
              </a:endParaRPr>
            </a:p>
          </p:txBody>
        </p:sp>
        <p:sp>
          <p:nvSpPr>
            <p:cNvPr id="43040" name="Text Box 32"/>
            <p:cNvSpPr txBox="1">
              <a:spLocks noChangeArrowheads="1"/>
            </p:cNvSpPr>
            <p:nvPr/>
          </p:nvSpPr>
          <p:spPr bwMode="auto">
            <a:xfrm>
              <a:off x="2761" y="1209"/>
              <a:ext cx="512" cy="327"/>
            </a:xfrm>
            <a:prstGeom prst="rect">
              <a:avLst/>
            </a:prstGeom>
            <a:noFill/>
            <a:ln w="38100">
              <a:noFill/>
              <a:miter lim="800000"/>
            </a:ln>
            <a:effectLst/>
          </p:spPr>
          <p:txBody>
            <a:bodyPr wrap="none">
              <a:spAutoFit/>
            </a:bodyPr>
            <a:lstStyle/>
            <a:p>
              <a:pPr>
                <a:defRPr/>
              </a:pPr>
              <a:r>
                <a:rPr lang="en-US" altLang="zh-CN" sz="2800">
                  <a:effectLst>
                    <a:outerShdw blurRad="38100" dist="38100" dir="2700000" algn="tl">
                      <a:srgbClr val="C0C0C0"/>
                    </a:outerShdw>
                  </a:effectLst>
                </a:rPr>
                <a:t>15</a:t>
              </a:r>
              <a:r>
                <a:rPr lang="en-US" altLang="zh-CN" sz="2800">
                  <a:effectLst>
                    <a:outerShdw blurRad="38100" dist="38100" dir="2700000" algn="tl">
                      <a:srgbClr val="C0C0C0"/>
                    </a:outerShdw>
                  </a:effectLst>
                  <a:sym typeface="Symbol" panose="05050102010706020507" pitchFamily="18" charset="2"/>
                </a:rPr>
                <a:t></a:t>
              </a:r>
              <a:endParaRPr lang="en-US" altLang="zh-CN" sz="2800">
                <a:effectLst>
                  <a:outerShdw blurRad="38100" dist="38100" dir="2700000" algn="tl">
                    <a:srgbClr val="C0C0C0"/>
                  </a:outerShdw>
                </a:effectLst>
                <a:sym typeface="Symbol" panose="05050102010706020507" pitchFamily="18" charset="2"/>
              </a:endParaRPr>
            </a:p>
          </p:txBody>
        </p:sp>
        <p:sp>
          <p:nvSpPr>
            <p:cNvPr id="43041" name="Text Box 33"/>
            <p:cNvSpPr txBox="1">
              <a:spLocks noChangeArrowheads="1"/>
            </p:cNvSpPr>
            <p:nvPr/>
          </p:nvSpPr>
          <p:spPr bwMode="auto">
            <a:xfrm>
              <a:off x="2492" y="1344"/>
              <a:ext cx="244" cy="462"/>
            </a:xfrm>
            <a:prstGeom prst="rect">
              <a:avLst/>
            </a:prstGeom>
            <a:noFill/>
            <a:ln w="38100">
              <a:noFill/>
              <a:miter lim="800000"/>
            </a:ln>
            <a:effectLst/>
          </p:spPr>
          <p:txBody>
            <a:bodyPr wrap="none">
              <a:spAutoFit/>
            </a:bodyPr>
            <a:lstStyle/>
            <a:p>
              <a:pPr>
                <a:lnSpc>
                  <a:spcPct val="150000"/>
                </a:lnSpc>
                <a:defRPr/>
              </a:pPr>
              <a:r>
                <a:rPr lang="en-US" altLang="zh-CN" sz="2800" i="1">
                  <a:effectLst>
                    <a:outerShdw blurRad="38100" dist="38100" dir="2700000" algn="tl">
                      <a:srgbClr val="C0C0C0"/>
                    </a:outerShdw>
                  </a:effectLst>
                </a:rPr>
                <a:t>+</a:t>
              </a:r>
              <a:endParaRPr lang="en-US" altLang="zh-CN" sz="2800" i="1">
                <a:effectLst>
                  <a:outerShdw blurRad="38100" dist="38100" dir="2700000" algn="tl">
                    <a:srgbClr val="C0C0C0"/>
                  </a:outerShdw>
                </a:effectLst>
              </a:endParaRPr>
            </a:p>
          </p:txBody>
        </p:sp>
        <p:sp>
          <p:nvSpPr>
            <p:cNvPr id="43042" name="Text Box 34"/>
            <p:cNvSpPr txBox="1">
              <a:spLocks noChangeArrowheads="1"/>
            </p:cNvSpPr>
            <p:nvPr/>
          </p:nvSpPr>
          <p:spPr bwMode="auto">
            <a:xfrm>
              <a:off x="2497" y="1650"/>
              <a:ext cx="191" cy="462"/>
            </a:xfrm>
            <a:prstGeom prst="rect">
              <a:avLst/>
            </a:prstGeom>
            <a:noFill/>
            <a:ln w="38100">
              <a:noFill/>
              <a:miter lim="800000"/>
            </a:ln>
            <a:effectLst/>
          </p:spPr>
          <p:txBody>
            <a:bodyPr wrap="none">
              <a:spAutoFit/>
            </a:bodyPr>
            <a:lstStyle/>
            <a:p>
              <a:pPr>
                <a:lnSpc>
                  <a:spcPct val="150000"/>
                </a:lnSpc>
                <a:defRPr/>
              </a:pPr>
              <a:r>
                <a:rPr lang="en-US" altLang="zh-CN" sz="2800">
                  <a:effectLst>
                    <a:outerShdw blurRad="38100" dist="38100" dir="2700000" algn="tl">
                      <a:srgbClr val="C0C0C0"/>
                    </a:outerShdw>
                  </a:effectLst>
                </a:rPr>
                <a:t>-</a:t>
              </a:r>
              <a:endParaRPr lang="en-US" altLang="zh-CN" sz="2800">
                <a:effectLst>
                  <a:outerShdw blurRad="38100" dist="38100" dir="2700000" algn="tl">
                    <a:srgbClr val="C0C0C0"/>
                  </a:outerShdw>
                </a:effectLst>
              </a:endParaRPr>
            </a:p>
          </p:txBody>
        </p:sp>
        <p:sp>
          <p:nvSpPr>
            <p:cNvPr id="43043" name="Text Box 35"/>
            <p:cNvSpPr txBox="1">
              <a:spLocks noChangeArrowheads="1"/>
            </p:cNvSpPr>
            <p:nvPr/>
          </p:nvSpPr>
          <p:spPr bwMode="auto">
            <a:xfrm>
              <a:off x="2810" y="1676"/>
              <a:ext cx="502" cy="327"/>
            </a:xfrm>
            <a:prstGeom prst="rect">
              <a:avLst/>
            </a:prstGeom>
            <a:noFill/>
            <a:ln w="38100">
              <a:noFill/>
              <a:miter lim="800000"/>
            </a:ln>
            <a:effectLst/>
          </p:spPr>
          <p:txBody>
            <a:bodyPr wrap="none">
              <a:spAutoFit/>
            </a:bodyPr>
            <a:lstStyle/>
            <a:p>
              <a:pPr>
                <a:defRPr/>
              </a:pPr>
              <a:r>
                <a:rPr lang="en-US" altLang="zh-CN" sz="2800">
                  <a:effectLst>
                    <a:outerShdw blurRad="38100" dist="38100" dir="2700000" algn="tl">
                      <a:srgbClr val="C0C0C0"/>
                    </a:outerShdw>
                  </a:effectLst>
                </a:rPr>
                <a:t>65V</a:t>
              </a:r>
              <a:endParaRPr lang="en-US" altLang="zh-CN" sz="2800" i="1">
                <a:effectLst>
                  <a:outerShdw blurRad="38100" dist="38100" dir="2700000" algn="tl">
                    <a:srgbClr val="C0C0C0"/>
                  </a:outerShdw>
                </a:effectLst>
              </a:endParaRPr>
            </a:p>
          </p:txBody>
        </p:sp>
        <p:sp>
          <p:nvSpPr>
            <p:cNvPr id="27694" name="Line 36"/>
            <p:cNvSpPr>
              <a:spLocks noChangeShapeType="1"/>
            </p:cNvSpPr>
            <p:nvPr/>
          </p:nvSpPr>
          <p:spPr bwMode="auto">
            <a:xfrm flipV="1">
              <a:off x="417" y="962"/>
              <a:ext cx="0" cy="246"/>
            </a:xfrm>
            <a:prstGeom prst="line">
              <a:avLst/>
            </a:prstGeom>
            <a:noFill/>
            <a:ln w="38100">
              <a:solidFill>
                <a:srgbClr val="FF0000"/>
              </a:solidFill>
              <a:round/>
              <a:tailEnd type="triangle" w="sm" len="med"/>
            </a:ln>
          </p:spPr>
          <p:txBody>
            <a:bodyPr wrap="none" anchor="ctr"/>
            <a:lstStyle/>
            <a:p>
              <a:endParaRPr lang="zh-CN" altLang="en-US"/>
            </a:p>
          </p:txBody>
        </p:sp>
        <p:sp>
          <p:nvSpPr>
            <p:cNvPr id="27695" name="Line 37"/>
            <p:cNvSpPr>
              <a:spLocks noChangeShapeType="1"/>
            </p:cNvSpPr>
            <p:nvPr/>
          </p:nvSpPr>
          <p:spPr bwMode="auto">
            <a:xfrm>
              <a:off x="1080" y="1004"/>
              <a:ext cx="0" cy="259"/>
            </a:xfrm>
            <a:prstGeom prst="line">
              <a:avLst/>
            </a:prstGeom>
            <a:noFill/>
            <a:ln w="38100">
              <a:solidFill>
                <a:srgbClr val="FF3300"/>
              </a:solidFill>
              <a:round/>
              <a:tailEnd type="triangle" w="sm" len="med"/>
            </a:ln>
          </p:spPr>
          <p:txBody>
            <a:bodyPr wrap="none" anchor="ctr"/>
            <a:lstStyle/>
            <a:p>
              <a:endParaRPr lang="zh-CN" altLang="en-US"/>
            </a:p>
          </p:txBody>
        </p:sp>
        <p:sp>
          <p:nvSpPr>
            <p:cNvPr id="27696" name="Line 38"/>
            <p:cNvSpPr>
              <a:spLocks noChangeShapeType="1"/>
            </p:cNvSpPr>
            <p:nvPr/>
          </p:nvSpPr>
          <p:spPr bwMode="auto">
            <a:xfrm flipH="1">
              <a:off x="1392" y="864"/>
              <a:ext cx="317" cy="0"/>
            </a:xfrm>
            <a:prstGeom prst="line">
              <a:avLst/>
            </a:prstGeom>
            <a:noFill/>
            <a:ln w="38100">
              <a:solidFill>
                <a:srgbClr val="FF0000"/>
              </a:solidFill>
              <a:round/>
              <a:tailEnd type="triangle" w="sm" len="med"/>
            </a:ln>
          </p:spPr>
          <p:txBody>
            <a:bodyPr wrap="none" anchor="ctr"/>
            <a:lstStyle/>
            <a:p>
              <a:endParaRPr lang="zh-CN" altLang="en-US"/>
            </a:p>
          </p:txBody>
        </p:sp>
        <p:sp>
          <p:nvSpPr>
            <p:cNvPr id="27697" name="Line 39"/>
            <p:cNvSpPr>
              <a:spLocks noChangeShapeType="1"/>
            </p:cNvSpPr>
            <p:nvPr/>
          </p:nvSpPr>
          <p:spPr bwMode="auto">
            <a:xfrm flipV="1">
              <a:off x="2640" y="1004"/>
              <a:ext cx="0" cy="259"/>
            </a:xfrm>
            <a:prstGeom prst="line">
              <a:avLst/>
            </a:prstGeom>
            <a:noFill/>
            <a:ln w="38100">
              <a:solidFill>
                <a:srgbClr val="FF0000"/>
              </a:solidFill>
              <a:round/>
              <a:tailEnd type="triangle" w="sm" len="med"/>
            </a:ln>
          </p:spPr>
          <p:txBody>
            <a:bodyPr wrap="none" anchor="ctr"/>
            <a:lstStyle/>
            <a:p>
              <a:endParaRPr lang="zh-CN" altLang="en-US"/>
            </a:p>
          </p:txBody>
        </p:sp>
        <p:sp>
          <p:nvSpPr>
            <p:cNvPr id="43048" name="Text Box 40"/>
            <p:cNvSpPr txBox="1">
              <a:spLocks noChangeArrowheads="1"/>
            </p:cNvSpPr>
            <p:nvPr/>
          </p:nvSpPr>
          <p:spPr bwMode="auto">
            <a:xfrm>
              <a:off x="816" y="882"/>
              <a:ext cx="299" cy="462"/>
            </a:xfrm>
            <a:prstGeom prst="rect">
              <a:avLst/>
            </a:prstGeom>
            <a:noFill/>
            <a:ln w="38100">
              <a:noFill/>
              <a:miter lim="800000"/>
            </a:ln>
            <a:effectLst/>
          </p:spPr>
          <p:txBody>
            <a:bodyPr>
              <a:spAutoFit/>
            </a:bodyPr>
            <a:lstStyle/>
            <a:p>
              <a:pPr>
                <a:lnSpc>
                  <a:spcPct val="150000"/>
                </a:lnSpc>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2</a:t>
              </a:r>
              <a:endParaRPr lang="en-US" altLang="zh-CN" sz="2800" i="1">
                <a:effectLst>
                  <a:outerShdw blurRad="38100" dist="38100" dir="2700000" algn="tl">
                    <a:srgbClr val="C0C0C0"/>
                  </a:outerShdw>
                </a:effectLst>
              </a:endParaRPr>
            </a:p>
          </p:txBody>
        </p:sp>
        <p:sp>
          <p:nvSpPr>
            <p:cNvPr id="43049" name="Text Box 41"/>
            <p:cNvSpPr txBox="1">
              <a:spLocks noChangeArrowheads="1"/>
            </p:cNvSpPr>
            <p:nvPr/>
          </p:nvSpPr>
          <p:spPr bwMode="auto">
            <a:xfrm>
              <a:off x="1605" y="1289"/>
              <a:ext cx="279" cy="462"/>
            </a:xfrm>
            <a:prstGeom prst="rect">
              <a:avLst/>
            </a:prstGeom>
            <a:noFill/>
            <a:ln w="38100">
              <a:noFill/>
              <a:miter lim="800000"/>
            </a:ln>
            <a:effectLst/>
          </p:spPr>
          <p:txBody>
            <a:bodyPr wrap="none">
              <a:spAutoFit/>
            </a:bodyPr>
            <a:lstStyle/>
            <a:p>
              <a:pPr>
                <a:lnSpc>
                  <a:spcPct val="150000"/>
                </a:lnSpc>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4</a:t>
              </a:r>
              <a:endParaRPr lang="en-US" altLang="zh-CN" sz="2800" i="1">
                <a:effectLst>
                  <a:outerShdw blurRad="38100" dist="38100" dir="2700000" algn="tl">
                    <a:srgbClr val="C0C0C0"/>
                  </a:outerShdw>
                </a:effectLst>
              </a:endParaRPr>
            </a:p>
          </p:txBody>
        </p:sp>
        <p:sp>
          <p:nvSpPr>
            <p:cNvPr id="43050" name="Text Box 42"/>
            <p:cNvSpPr txBox="1">
              <a:spLocks noChangeArrowheads="1"/>
            </p:cNvSpPr>
            <p:nvPr/>
          </p:nvSpPr>
          <p:spPr bwMode="auto">
            <a:xfrm>
              <a:off x="2409" y="864"/>
              <a:ext cx="327" cy="462"/>
            </a:xfrm>
            <a:prstGeom prst="rect">
              <a:avLst/>
            </a:prstGeom>
            <a:noFill/>
            <a:ln w="38100">
              <a:noFill/>
              <a:miter lim="800000"/>
            </a:ln>
            <a:effectLst/>
          </p:spPr>
          <p:txBody>
            <a:bodyPr>
              <a:spAutoFit/>
            </a:bodyPr>
            <a:lstStyle/>
            <a:p>
              <a:pPr>
                <a:lnSpc>
                  <a:spcPct val="150000"/>
                </a:lnSpc>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5</a:t>
              </a:r>
              <a:endParaRPr lang="en-US" altLang="zh-CN" sz="2800" i="1">
                <a:effectLst>
                  <a:outerShdw blurRad="38100" dist="38100" dir="2700000" algn="tl">
                    <a:srgbClr val="C0C0C0"/>
                  </a:outerShdw>
                </a:effectLst>
              </a:endParaRPr>
            </a:p>
          </p:txBody>
        </p:sp>
        <p:sp>
          <p:nvSpPr>
            <p:cNvPr id="27701" name="Line 43"/>
            <p:cNvSpPr>
              <a:spLocks noChangeShapeType="1"/>
            </p:cNvSpPr>
            <p:nvPr/>
          </p:nvSpPr>
          <p:spPr bwMode="auto">
            <a:xfrm flipH="1">
              <a:off x="2005" y="2112"/>
              <a:ext cx="0" cy="147"/>
            </a:xfrm>
            <a:prstGeom prst="line">
              <a:avLst/>
            </a:prstGeom>
            <a:noFill/>
            <a:ln w="38100">
              <a:solidFill>
                <a:schemeClr val="tx1"/>
              </a:solidFill>
              <a:round/>
            </a:ln>
          </p:spPr>
          <p:txBody>
            <a:bodyPr wrap="none" anchor="ctr"/>
            <a:lstStyle/>
            <a:p>
              <a:endParaRPr lang="zh-CN" altLang="en-US"/>
            </a:p>
          </p:txBody>
        </p:sp>
        <p:sp>
          <p:nvSpPr>
            <p:cNvPr id="27702" name="Line 44"/>
            <p:cNvSpPr>
              <a:spLocks noChangeShapeType="1"/>
            </p:cNvSpPr>
            <p:nvPr/>
          </p:nvSpPr>
          <p:spPr bwMode="auto">
            <a:xfrm>
              <a:off x="1872" y="2256"/>
              <a:ext cx="243" cy="0"/>
            </a:xfrm>
            <a:prstGeom prst="line">
              <a:avLst/>
            </a:prstGeom>
            <a:noFill/>
            <a:ln w="38100">
              <a:solidFill>
                <a:schemeClr val="tx1"/>
              </a:solidFill>
              <a:round/>
            </a:ln>
          </p:spPr>
          <p:txBody>
            <a:bodyPr wrap="none" anchor="ctr"/>
            <a:lstStyle/>
            <a:p>
              <a:endParaRPr lang="zh-CN" altLang="en-US"/>
            </a:p>
          </p:txBody>
        </p:sp>
        <p:sp>
          <p:nvSpPr>
            <p:cNvPr id="43053" name="Text Box 45"/>
            <p:cNvSpPr txBox="1">
              <a:spLocks noChangeArrowheads="1"/>
            </p:cNvSpPr>
            <p:nvPr/>
          </p:nvSpPr>
          <p:spPr bwMode="auto">
            <a:xfrm>
              <a:off x="1968" y="1746"/>
              <a:ext cx="278" cy="462"/>
            </a:xfrm>
            <a:prstGeom prst="rect">
              <a:avLst/>
            </a:prstGeom>
            <a:noFill/>
            <a:ln w="38100">
              <a:noFill/>
              <a:miter lim="800000"/>
            </a:ln>
            <a:effectLst/>
          </p:spPr>
          <p:txBody>
            <a:bodyPr wrap="none">
              <a:spAutoFit/>
            </a:bodyPr>
            <a:lstStyle/>
            <a:p>
              <a:pPr>
                <a:lnSpc>
                  <a:spcPct val="150000"/>
                </a:lnSpc>
                <a:defRPr/>
              </a:pPr>
              <a:r>
                <a:rPr lang="en-US" altLang="zh-CN" sz="2800">
                  <a:effectLst>
                    <a:outerShdw blurRad="38100" dist="38100" dir="2700000" algn="tl">
                      <a:srgbClr val="C0C0C0"/>
                    </a:outerShdw>
                  </a:effectLst>
                </a:rPr>
                <a:t>C</a:t>
              </a:r>
              <a:endParaRPr lang="en-US" altLang="zh-CN" sz="2800">
                <a:effectLst>
                  <a:outerShdw blurRad="38100" dist="38100" dir="2700000" algn="tl">
                    <a:srgbClr val="C0C0C0"/>
                  </a:outerShdw>
                </a:effectLst>
              </a:endParaRPr>
            </a:p>
          </p:txBody>
        </p:sp>
        <p:sp>
          <p:nvSpPr>
            <p:cNvPr id="27704" name="Oval 46"/>
            <p:cNvSpPr>
              <a:spLocks noChangeArrowheads="1"/>
            </p:cNvSpPr>
            <p:nvPr/>
          </p:nvSpPr>
          <p:spPr bwMode="auto">
            <a:xfrm>
              <a:off x="2583" y="1698"/>
              <a:ext cx="240" cy="245"/>
            </a:xfrm>
            <a:prstGeom prst="ellipse">
              <a:avLst/>
            </a:prstGeom>
            <a:noFill/>
            <a:ln w="38100">
              <a:solidFill>
                <a:schemeClr val="tx2"/>
              </a:solidFill>
              <a:round/>
            </a:ln>
          </p:spPr>
          <p:txBody>
            <a:bodyPr wrap="none" anchor="ctr"/>
            <a:lstStyle/>
            <a:p>
              <a:endParaRPr lang="zh-CN" altLang="en-US"/>
            </a:p>
          </p:txBody>
        </p:sp>
        <p:sp>
          <p:nvSpPr>
            <p:cNvPr id="27705" name="Line 47"/>
            <p:cNvSpPr>
              <a:spLocks noChangeShapeType="1"/>
            </p:cNvSpPr>
            <p:nvPr/>
          </p:nvSpPr>
          <p:spPr bwMode="auto">
            <a:xfrm>
              <a:off x="1884" y="1453"/>
              <a:ext cx="0" cy="259"/>
            </a:xfrm>
            <a:prstGeom prst="line">
              <a:avLst/>
            </a:prstGeom>
            <a:noFill/>
            <a:ln w="38100">
              <a:solidFill>
                <a:srgbClr val="FF0000"/>
              </a:solidFill>
              <a:round/>
              <a:tailEnd type="triangle" w="sm" len="med"/>
            </a:ln>
          </p:spPr>
          <p:txBody>
            <a:bodyPr wrap="none" anchor="ctr"/>
            <a:lstStyle/>
            <a:p>
              <a:endParaRPr lang="zh-CN" altLang="en-US"/>
            </a:p>
          </p:txBody>
        </p:sp>
      </p:grpSp>
      <p:sp>
        <p:nvSpPr>
          <p:cNvPr id="43056" name="Text Box 48"/>
          <p:cNvSpPr txBox="1">
            <a:spLocks noChangeArrowheads="1"/>
          </p:cNvSpPr>
          <p:nvPr/>
        </p:nvSpPr>
        <p:spPr bwMode="auto">
          <a:xfrm>
            <a:off x="1143000" y="4038600"/>
            <a:ext cx="2971800" cy="946150"/>
          </a:xfrm>
          <a:prstGeom prst="rect">
            <a:avLst/>
          </a:prstGeom>
          <a:noFill/>
          <a:ln w="38100">
            <a:noFill/>
            <a:miter lim="800000"/>
          </a:ln>
          <a:effectLst/>
        </p:spPr>
        <p:txBody>
          <a:bodyPr>
            <a:spAutoFit/>
          </a:bodyPr>
          <a:lstStyle/>
          <a:p>
            <a:pPr>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1 </a:t>
            </a: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2 </a:t>
            </a: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3 </a:t>
            </a:r>
            <a:r>
              <a:rPr lang="en-US" altLang="zh-CN" sz="2800">
                <a:effectLst>
                  <a:outerShdw blurRad="38100" dist="38100" dir="2700000" algn="tl">
                    <a:srgbClr val="C0C0C0"/>
                  </a:outerShdw>
                </a:effectLst>
              </a:rPr>
              <a:t>= 0</a:t>
            </a:r>
            <a:endParaRPr lang="en-US" altLang="zh-CN" sz="2800">
              <a:effectLst>
                <a:outerShdw blurRad="38100" dist="38100" dir="2700000" algn="tl">
                  <a:srgbClr val="C0C0C0"/>
                </a:outerShdw>
              </a:effectLst>
            </a:endParaRPr>
          </a:p>
          <a:p>
            <a:pPr>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5 </a:t>
            </a: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3 </a:t>
            </a: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4 </a:t>
            </a:r>
            <a:r>
              <a:rPr lang="en-US" altLang="zh-CN" sz="2800">
                <a:effectLst>
                  <a:outerShdw blurRad="38100" dist="38100" dir="2700000" algn="tl">
                    <a:srgbClr val="C0C0C0"/>
                  </a:outerShdw>
                </a:effectLst>
              </a:rPr>
              <a:t>= 0</a:t>
            </a:r>
            <a:endParaRPr lang="en-US" altLang="zh-CN" sz="2800">
              <a:effectLst>
                <a:outerShdw blurRad="38100" dist="38100" dir="2700000" algn="tl">
                  <a:srgbClr val="C0C0C0"/>
                </a:outerShdw>
              </a:effectLst>
            </a:endParaRPr>
          </a:p>
        </p:txBody>
      </p:sp>
      <p:sp>
        <p:nvSpPr>
          <p:cNvPr id="43057" name="Text Box 49"/>
          <p:cNvSpPr txBox="1">
            <a:spLocks noChangeArrowheads="1"/>
          </p:cNvSpPr>
          <p:nvPr/>
        </p:nvSpPr>
        <p:spPr bwMode="auto">
          <a:xfrm>
            <a:off x="152400" y="3581400"/>
            <a:ext cx="6515100" cy="519113"/>
          </a:xfrm>
          <a:prstGeom prst="rect">
            <a:avLst/>
          </a:prstGeom>
          <a:noFill/>
          <a:ln w="9525">
            <a:noFill/>
            <a:miter lim="800000"/>
          </a:ln>
          <a:effectLst/>
        </p:spPr>
        <p:txBody>
          <a:bodyPr>
            <a:spAutoFit/>
          </a:bodyPr>
          <a:lstStyle/>
          <a:p>
            <a:pPr>
              <a:spcBef>
                <a:spcPct val="50000"/>
              </a:spcBef>
              <a:defRPr/>
            </a:pPr>
            <a:r>
              <a:rPr lang="zh-CN" altLang="en-US" sz="2800">
                <a:effectLst>
                  <a:outerShdw blurRad="38100" dist="38100" dir="2700000" algn="tl">
                    <a:srgbClr val="C0C0C0"/>
                  </a:outerShdw>
                </a:effectLst>
              </a:rPr>
              <a:t>解：</a:t>
            </a:r>
            <a:r>
              <a:rPr lang="en-US" altLang="zh-CN" sz="2800">
                <a:solidFill>
                  <a:srgbClr val="CC0000"/>
                </a:solidFill>
                <a:effectLst>
                  <a:outerShdw blurRad="38100" dist="38100" dir="2700000" algn="tl">
                    <a:srgbClr val="C0C0C0"/>
                  </a:outerShdw>
                </a:effectLst>
              </a:rPr>
              <a:t>(1)  </a:t>
            </a:r>
            <a:r>
              <a:rPr lang="zh-CN" altLang="en-US" sz="2800">
                <a:solidFill>
                  <a:srgbClr val="CC0000"/>
                </a:solidFill>
                <a:effectLst>
                  <a:outerShdw blurRad="38100" dist="38100" dir="2700000" algn="tl">
                    <a:srgbClr val="C0C0C0"/>
                  </a:outerShdw>
                </a:effectLst>
              </a:rPr>
              <a:t>应用</a:t>
            </a:r>
            <a:r>
              <a:rPr lang="en-US" altLang="zh-CN" sz="2800">
                <a:solidFill>
                  <a:srgbClr val="CC0000"/>
                </a:solidFill>
                <a:effectLst>
                  <a:outerShdw blurRad="38100" dist="38100" dir="2700000" algn="tl">
                    <a:srgbClr val="C0C0C0"/>
                  </a:outerShdw>
                </a:effectLst>
              </a:rPr>
              <a:t>KCL</a:t>
            </a:r>
            <a:r>
              <a:rPr lang="zh-CN" altLang="en-US" sz="2800">
                <a:solidFill>
                  <a:srgbClr val="CC0000"/>
                </a:solidFill>
                <a:effectLst>
                  <a:outerShdw blurRad="38100" dist="38100" dir="2700000" algn="tl">
                    <a:srgbClr val="C0C0C0"/>
                  </a:outerShdw>
                </a:effectLst>
              </a:rPr>
              <a:t>对结点</a:t>
            </a:r>
            <a:r>
              <a:rPr lang="en-US" altLang="zh-CN" sz="2800">
                <a:solidFill>
                  <a:srgbClr val="CC0000"/>
                </a:solidFill>
                <a:effectLst>
                  <a:outerShdw blurRad="38100" dist="38100" dir="2700000" algn="tl">
                    <a:srgbClr val="C0C0C0"/>
                  </a:outerShdw>
                </a:effectLst>
              </a:rPr>
              <a:t>A</a:t>
            </a:r>
            <a:r>
              <a:rPr lang="zh-CN" altLang="en-US" sz="2800">
                <a:solidFill>
                  <a:srgbClr val="CC0000"/>
                </a:solidFill>
                <a:effectLst>
                  <a:outerShdw blurRad="38100" dist="38100" dir="2700000" algn="tl">
                    <a:srgbClr val="C0C0C0"/>
                  </a:outerShdw>
                </a:effectLst>
              </a:rPr>
              <a:t>和 </a:t>
            </a:r>
            <a:r>
              <a:rPr lang="en-US" altLang="zh-CN" sz="2800">
                <a:solidFill>
                  <a:srgbClr val="CC0000"/>
                </a:solidFill>
                <a:effectLst>
                  <a:outerShdw blurRad="38100" dist="38100" dir="2700000" algn="tl">
                    <a:srgbClr val="C0C0C0"/>
                  </a:outerShdw>
                </a:effectLst>
              </a:rPr>
              <a:t>B</a:t>
            </a:r>
            <a:r>
              <a:rPr lang="zh-CN" altLang="en-US" sz="2800">
                <a:solidFill>
                  <a:srgbClr val="CC0000"/>
                </a:solidFill>
                <a:effectLst>
                  <a:outerShdw blurRad="38100" dist="38100" dir="2700000" algn="tl">
                    <a:srgbClr val="C0C0C0"/>
                  </a:outerShdw>
                </a:effectLst>
              </a:rPr>
              <a:t>列方程</a:t>
            </a:r>
            <a:endParaRPr lang="zh-CN" altLang="en-US" sz="2800" baseline="-25000">
              <a:solidFill>
                <a:srgbClr val="CC0000"/>
              </a:solidFill>
              <a:effectLst>
                <a:outerShdw blurRad="38100" dist="38100" dir="2700000" algn="tl">
                  <a:srgbClr val="C0C0C0"/>
                </a:outerShdw>
              </a:effectLst>
            </a:endParaRPr>
          </a:p>
        </p:txBody>
      </p:sp>
      <p:sp>
        <p:nvSpPr>
          <p:cNvPr id="43058" name="Text Box 50"/>
          <p:cNvSpPr txBox="1">
            <a:spLocks noChangeArrowheads="1"/>
          </p:cNvSpPr>
          <p:nvPr/>
        </p:nvSpPr>
        <p:spPr bwMode="auto">
          <a:xfrm>
            <a:off x="4572000" y="1066800"/>
            <a:ext cx="4610100" cy="519113"/>
          </a:xfrm>
          <a:prstGeom prst="rect">
            <a:avLst/>
          </a:prstGeom>
          <a:noFill/>
          <a:ln w="9525">
            <a:noFill/>
            <a:miter lim="800000"/>
          </a:ln>
          <a:effectLst/>
        </p:spPr>
        <p:txBody>
          <a:bodyPr>
            <a:spAutoFit/>
          </a:bodyPr>
          <a:lstStyle/>
          <a:p>
            <a:pPr>
              <a:spcBef>
                <a:spcPct val="50000"/>
              </a:spcBef>
              <a:defRPr/>
            </a:pPr>
            <a:r>
              <a:rPr lang="en-US" altLang="zh-CN" sz="2800">
                <a:solidFill>
                  <a:srgbClr val="CC0000"/>
                </a:solidFill>
                <a:effectLst>
                  <a:outerShdw blurRad="38100" dist="38100" dir="2700000" algn="tl">
                    <a:srgbClr val="C0C0C0"/>
                  </a:outerShdw>
                </a:effectLst>
              </a:rPr>
              <a:t>(2)  </a:t>
            </a:r>
            <a:r>
              <a:rPr lang="zh-CN" altLang="en-US" sz="2800">
                <a:solidFill>
                  <a:srgbClr val="CC0000"/>
                </a:solidFill>
                <a:effectLst>
                  <a:outerShdw blurRad="38100" dist="38100" dir="2700000" algn="tl">
                    <a:srgbClr val="C0C0C0"/>
                  </a:outerShdw>
                </a:effectLst>
              </a:rPr>
              <a:t>应用欧姆定律求各电流</a:t>
            </a:r>
            <a:endParaRPr lang="zh-CN" altLang="en-US" sz="2800" baseline="-25000">
              <a:solidFill>
                <a:srgbClr val="CC0000"/>
              </a:solidFill>
              <a:effectLst>
                <a:outerShdw blurRad="38100" dist="38100" dir="2700000" algn="tl">
                  <a:srgbClr val="C0C0C0"/>
                </a:outerShdw>
              </a:effectLst>
            </a:endParaRPr>
          </a:p>
        </p:txBody>
      </p:sp>
      <p:graphicFrame>
        <p:nvGraphicFramePr>
          <p:cNvPr id="43059" name="Object 51"/>
          <p:cNvGraphicFramePr>
            <a:graphicFrameLocks noChangeAspect="1"/>
          </p:cNvGraphicFramePr>
          <p:nvPr/>
        </p:nvGraphicFramePr>
        <p:xfrm>
          <a:off x="5611813" y="1654175"/>
          <a:ext cx="1550987" cy="955675"/>
        </p:xfrm>
        <a:graphic>
          <a:graphicData uri="http://schemas.openxmlformats.org/presentationml/2006/ole">
            <mc:AlternateContent xmlns:mc="http://schemas.openxmlformats.org/markup-compatibility/2006">
              <mc:Choice xmlns:v="urn:schemas-microsoft-com:vml" Requires="v">
                <p:oleObj spid="_x0000_s206905" name="公式" r:id="rId1" imgW="21945600" imgH="10668000" progId="">
                  <p:embed/>
                </p:oleObj>
              </mc:Choice>
              <mc:Fallback>
                <p:oleObj name="公式" r:id="rId1" imgW="21945600" imgH="10668000" progId="">
                  <p:embed/>
                  <p:pic>
                    <p:nvPicPr>
                      <p:cNvPr id="0" name="Object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813" y="1654175"/>
                        <a:ext cx="1550987"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60" name="Object 52"/>
          <p:cNvGraphicFramePr>
            <a:graphicFrameLocks noChangeAspect="1"/>
          </p:cNvGraphicFramePr>
          <p:nvPr/>
        </p:nvGraphicFramePr>
        <p:xfrm>
          <a:off x="7620000" y="1598613"/>
          <a:ext cx="1023938" cy="992187"/>
        </p:xfrm>
        <a:graphic>
          <a:graphicData uri="http://schemas.openxmlformats.org/presentationml/2006/ole">
            <mc:AlternateContent xmlns:mc="http://schemas.openxmlformats.org/markup-compatibility/2006">
              <mc:Choice xmlns:v="urn:schemas-microsoft-com:vml" Requires="v">
                <p:oleObj spid="_x0000_s206906" name="Equation" r:id="rId3" imgW="12801600" imgH="9753600" progId="">
                  <p:embed/>
                </p:oleObj>
              </mc:Choice>
              <mc:Fallback>
                <p:oleObj name="Equation" r:id="rId3" imgW="12801600" imgH="9753600" progId="">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598613"/>
                        <a:ext cx="1023938"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61" name="Object 53"/>
          <p:cNvGraphicFramePr>
            <a:graphicFrameLocks noChangeAspect="1"/>
          </p:cNvGraphicFramePr>
          <p:nvPr/>
        </p:nvGraphicFramePr>
        <p:xfrm>
          <a:off x="5638800" y="2543175"/>
          <a:ext cx="1612900" cy="962025"/>
        </p:xfrm>
        <a:graphic>
          <a:graphicData uri="http://schemas.openxmlformats.org/presentationml/2006/ole">
            <mc:AlternateContent xmlns:mc="http://schemas.openxmlformats.org/markup-compatibility/2006">
              <mc:Choice xmlns:v="urn:schemas-microsoft-com:vml" Requires="v">
                <p:oleObj spid="_x0000_s206907" name="Equation" r:id="rId5" imgW="20116800" imgH="9448800" progId="">
                  <p:embed/>
                </p:oleObj>
              </mc:Choice>
              <mc:Fallback>
                <p:oleObj name="Equation" r:id="rId5" imgW="20116800" imgH="9448800" progId="">
                  <p:embed/>
                  <p:pic>
                    <p:nvPicPr>
                      <p:cNvPr id="0"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2543175"/>
                        <a:ext cx="161290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62" name="Object 54"/>
          <p:cNvGraphicFramePr>
            <a:graphicFrameLocks noChangeAspect="1"/>
          </p:cNvGraphicFramePr>
          <p:nvPr/>
        </p:nvGraphicFramePr>
        <p:xfrm>
          <a:off x="7705725" y="2590800"/>
          <a:ext cx="968375" cy="955675"/>
        </p:xfrm>
        <a:graphic>
          <a:graphicData uri="http://schemas.openxmlformats.org/presentationml/2006/ole">
            <mc:AlternateContent xmlns:mc="http://schemas.openxmlformats.org/markup-compatibility/2006">
              <mc:Choice xmlns:v="urn:schemas-microsoft-com:vml" Requires="v">
                <p:oleObj spid="_x0000_s206908" name="公式" r:id="rId7" imgW="13716000" imgH="10668000" progId="">
                  <p:embed/>
                </p:oleObj>
              </mc:Choice>
              <mc:Fallback>
                <p:oleObj name="公式" r:id="rId7" imgW="13716000" imgH="10668000" progId="">
                  <p:embed/>
                  <p:pic>
                    <p:nvPicPr>
                      <p:cNvPr id="0" name="Object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5725" y="2590800"/>
                        <a:ext cx="968375"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63" name="Object 55"/>
          <p:cNvGraphicFramePr>
            <a:graphicFrameLocks noChangeAspect="1"/>
          </p:cNvGraphicFramePr>
          <p:nvPr/>
        </p:nvGraphicFramePr>
        <p:xfrm>
          <a:off x="7326313" y="3595688"/>
          <a:ext cx="1589087" cy="976312"/>
        </p:xfrm>
        <a:graphic>
          <a:graphicData uri="http://schemas.openxmlformats.org/presentationml/2006/ole">
            <mc:AlternateContent xmlns:mc="http://schemas.openxmlformats.org/markup-compatibility/2006">
              <mc:Choice xmlns:v="urn:schemas-microsoft-com:vml" Requires="v">
                <p:oleObj spid="_x0000_s206909" name="Equation" r:id="rId9" imgW="19507200" imgH="9448800" progId="">
                  <p:embed/>
                </p:oleObj>
              </mc:Choice>
              <mc:Fallback>
                <p:oleObj name="Equation" r:id="rId9" imgW="19507200" imgH="9448800" progId="">
                  <p:embed/>
                  <p:pic>
                    <p:nvPicPr>
                      <p:cNvPr id="0" name="Object 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6313" y="3595688"/>
                        <a:ext cx="1589087"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64" name="Text Box 56"/>
          <p:cNvSpPr txBox="1">
            <a:spLocks noChangeArrowheads="1"/>
          </p:cNvSpPr>
          <p:nvPr/>
        </p:nvSpPr>
        <p:spPr bwMode="auto">
          <a:xfrm>
            <a:off x="952500" y="4922838"/>
            <a:ext cx="6515100" cy="519112"/>
          </a:xfrm>
          <a:prstGeom prst="rect">
            <a:avLst/>
          </a:prstGeom>
          <a:noFill/>
          <a:ln w="9525">
            <a:noFill/>
            <a:miter lim="800000"/>
          </a:ln>
          <a:effectLst/>
        </p:spPr>
        <p:txBody>
          <a:bodyPr>
            <a:spAutoFit/>
          </a:bodyPr>
          <a:lstStyle/>
          <a:p>
            <a:pPr>
              <a:spcBef>
                <a:spcPct val="50000"/>
              </a:spcBef>
              <a:defRPr/>
            </a:pPr>
            <a:r>
              <a:rPr lang="en-US" altLang="zh-CN" sz="2800">
                <a:solidFill>
                  <a:srgbClr val="CC0000"/>
                </a:solidFill>
                <a:effectLst>
                  <a:outerShdw blurRad="38100" dist="38100" dir="2700000" algn="tl">
                    <a:srgbClr val="C0C0C0"/>
                  </a:outerShdw>
                </a:effectLst>
              </a:rPr>
              <a:t>(3)  </a:t>
            </a:r>
            <a:r>
              <a:rPr lang="zh-CN" altLang="en-US" sz="2800">
                <a:solidFill>
                  <a:srgbClr val="CC0000"/>
                </a:solidFill>
                <a:effectLst>
                  <a:outerShdw blurRad="38100" dist="38100" dir="2700000" algn="tl">
                    <a:srgbClr val="C0C0C0"/>
                  </a:outerShdw>
                </a:effectLst>
              </a:rPr>
              <a:t>将各电流代入</a:t>
            </a:r>
            <a:r>
              <a:rPr lang="en-US" altLang="zh-CN" sz="2800">
                <a:solidFill>
                  <a:srgbClr val="CC0000"/>
                </a:solidFill>
                <a:effectLst>
                  <a:outerShdw blurRad="38100" dist="38100" dir="2700000" algn="tl">
                    <a:srgbClr val="C0C0C0"/>
                  </a:outerShdw>
                </a:effectLst>
              </a:rPr>
              <a:t>KCL</a:t>
            </a:r>
            <a:r>
              <a:rPr lang="zh-CN" altLang="en-US" sz="2800">
                <a:solidFill>
                  <a:srgbClr val="CC0000"/>
                </a:solidFill>
                <a:effectLst>
                  <a:outerShdw blurRad="38100" dist="38100" dir="2700000" algn="tl">
                    <a:srgbClr val="C0C0C0"/>
                  </a:outerShdw>
                </a:effectLst>
              </a:rPr>
              <a:t>方程，整理后得</a:t>
            </a:r>
            <a:endParaRPr lang="zh-CN" altLang="en-US" sz="2800" baseline="-25000">
              <a:solidFill>
                <a:srgbClr val="CC0000"/>
              </a:solidFill>
              <a:effectLst>
                <a:outerShdw blurRad="38100" dist="38100" dir="2700000" algn="tl">
                  <a:srgbClr val="C0C0C0"/>
                </a:outerShdw>
              </a:effectLst>
            </a:endParaRPr>
          </a:p>
        </p:txBody>
      </p:sp>
      <p:sp>
        <p:nvSpPr>
          <p:cNvPr id="43065" name="Text Box 57"/>
          <p:cNvSpPr txBox="1">
            <a:spLocks noChangeArrowheads="1"/>
          </p:cNvSpPr>
          <p:nvPr/>
        </p:nvSpPr>
        <p:spPr bwMode="auto">
          <a:xfrm>
            <a:off x="1143000" y="5334000"/>
            <a:ext cx="2971800" cy="946150"/>
          </a:xfrm>
          <a:prstGeom prst="rect">
            <a:avLst/>
          </a:prstGeom>
          <a:noFill/>
          <a:ln w="38100">
            <a:noFill/>
            <a:miter lim="800000"/>
          </a:ln>
          <a:effectLst/>
        </p:spPr>
        <p:txBody>
          <a:bodyPr>
            <a:spAutoFit/>
          </a:bodyPr>
          <a:lstStyle/>
          <a:p>
            <a:pPr>
              <a:defRPr/>
            </a:pPr>
            <a:r>
              <a:rPr lang="en-US" altLang="zh-CN" sz="2800">
                <a:effectLst>
                  <a:outerShdw blurRad="38100" dist="38100" dir="2700000" algn="tl">
                    <a:srgbClr val="C0C0C0"/>
                  </a:outerShdw>
                </a:effectLst>
              </a:rPr>
              <a:t>5</a:t>
            </a:r>
            <a:r>
              <a:rPr lang="en-US" altLang="zh-CN" sz="2800" i="1">
                <a:effectLst>
                  <a:outerShdw blurRad="38100" dist="38100" dir="2700000" algn="tl">
                    <a:srgbClr val="C0C0C0"/>
                  </a:outerShdw>
                </a:effectLst>
              </a:rPr>
              <a:t>V</a:t>
            </a:r>
            <a:r>
              <a:rPr lang="en-US" altLang="zh-CN" sz="2800" baseline="-25000">
                <a:effectLst>
                  <a:outerShdw blurRad="38100" dist="38100" dir="2700000" algn="tl">
                    <a:srgbClr val="C0C0C0"/>
                  </a:outerShdw>
                </a:effectLst>
              </a:rPr>
              <a:t>A </a:t>
            </a: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V</a:t>
            </a:r>
            <a:r>
              <a:rPr lang="en-US" altLang="zh-CN" sz="2800" baseline="-25000">
                <a:effectLst>
                  <a:outerShdw blurRad="38100" dist="38100" dir="2700000" algn="tl">
                    <a:srgbClr val="C0C0C0"/>
                  </a:outerShdw>
                </a:effectLst>
              </a:rPr>
              <a:t>B  </a:t>
            </a:r>
            <a:r>
              <a:rPr lang="en-US" altLang="zh-CN" sz="2800">
                <a:effectLst>
                  <a:outerShdw blurRad="38100" dist="38100" dir="2700000" algn="tl">
                    <a:srgbClr val="C0C0C0"/>
                  </a:outerShdw>
                </a:effectLst>
              </a:rPr>
              <a:t>= 30</a:t>
            </a:r>
            <a:endParaRPr lang="en-US" altLang="zh-CN" sz="2800">
              <a:effectLst>
                <a:outerShdw blurRad="38100" dist="38100" dir="2700000" algn="tl">
                  <a:srgbClr val="C0C0C0"/>
                </a:outerShdw>
              </a:effectLst>
            </a:endParaRPr>
          </a:p>
          <a:p>
            <a:pPr>
              <a:defRPr/>
            </a:pPr>
            <a:r>
              <a:rPr lang="en-US" altLang="zh-CN" sz="2800">
                <a:effectLst>
                  <a:outerShdw blurRad="38100" dist="38100" dir="2700000" algn="tl">
                    <a:srgbClr val="C0C0C0"/>
                  </a:outerShdw>
                </a:effectLst>
              </a:rPr>
              <a:t>– 3</a:t>
            </a:r>
            <a:r>
              <a:rPr lang="en-US" altLang="zh-CN" sz="2800" i="1">
                <a:effectLst>
                  <a:outerShdw blurRad="38100" dist="38100" dir="2700000" algn="tl">
                    <a:srgbClr val="C0C0C0"/>
                  </a:outerShdw>
                </a:effectLst>
              </a:rPr>
              <a:t>V</a:t>
            </a:r>
            <a:r>
              <a:rPr lang="en-US" altLang="zh-CN" sz="2800" baseline="-25000">
                <a:effectLst>
                  <a:outerShdw blurRad="38100" dist="38100" dir="2700000" algn="tl">
                    <a:srgbClr val="C0C0C0"/>
                  </a:outerShdw>
                </a:effectLst>
              </a:rPr>
              <a:t>A </a:t>
            </a:r>
            <a:r>
              <a:rPr lang="en-US" altLang="zh-CN" sz="2800">
                <a:effectLst>
                  <a:outerShdw blurRad="38100" dist="38100" dir="2700000" algn="tl">
                    <a:srgbClr val="C0C0C0"/>
                  </a:outerShdw>
                </a:effectLst>
              </a:rPr>
              <a:t>+ 8</a:t>
            </a:r>
            <a:r>
              <a:rPr lang="en-US" altLang="zh-CN" sz="2800" i="1">
                <a:effectLst>
                  <a:outerShdw blurRad="38100" dist="38100" dir="2700000" algn="tl">
                    <a:srgbClr val="C0C0C0"/>
                  </a:outerShdw>
                </a:effectLst>
              </a:rPr>
              <a:t>V</a:t>
            </a:r>
            <a:r>
              <a:rPr lang="en-US" altLang="zh-CN" sz="2800" baseline="-25000">
                <a:effectLst>
                  <a:outerShdw blurRad="38100" dist="38100" dir="2700000" algn="tl">
                    <a:srgbClr val="C0C0C0"/>
                  </a:outerShdw>
                </a:effectLst>
              </a:rPr>
              <a:t>B </a:t>
            </a:r>
            <a:r>
              <a:rPr lang="en-US" altLang="zh-CN" sz="2800">
                <a:effectLst>
                  <a:outerShdw blurRad="38100" dist="38100" dir="2700000" algn="tl">
                    <a:srgbClr val="C0C0C0"/>
                  </a:outerShdw>
                </a:effectLst>
              </a:rPr>
              <a:t>= 130</a:t>
            </a:r>
            <a:endParaRPr lang="en-US" altLang="zh-CN" sz="2800">
              <a:effectLst>
                <a:outerShdw blurRad="38100" dist="38100" dir="2700000" algn="tl">
                  <a:srgbClr val="C0C0C0"/>
                </a:outerShdw>
              </a:effectLst>
            </a:endParaRPr>
          </a:p>
        </p:txBody>
      </p:sp>
      <p:sp>
        <p:nvSpPr>
          <p:cNvPr id="43066" name="AutoShape 58"/>
          <p:cNvSpPr/>
          <p:nvPr/>
        </p:nvSpPr>
        <p:spPr bwMode="auto">
          <a:xfrm>
            <a:off x="1066800" y="4222750"/>
            <a:ext cx="76200" cy="685800"/>
          </a:xfrm>
          <a:prstGeom prst="leftBrace">
            <a:avLst>
              <a:gd name="adj1" fmla="val 75000"/>
              <a:gd name="adj2" fmla="val 50000"/>
            </a:avLst>
          </a:prstGeom>
          <a:noFill/>
          <a:ln w="38100">
            <a:solidFill>
              <a:srgbClr val="003399"/>
            </a:solidFill>
            <a:round/>
          </a:ln>
          <a:effectLst/>
        </p:spPr>
        <p:txBody>
          <a:bodyPr wrap="none" anchor="ctr"/>
          <a:lstStyle/>
          <a:p>
            <a:pPr algn="ctr">
              <a:defRPr/>
            </a:pPr>
            <a:endParaRPr lang="en-US" sz="2800">
              <a:solidFill>
                <a:srgbClr val="003399"/>
              </a:solidFill>
              <a:effectLst>
                <a:outerShdw blurRad="38100" dist="38100" dir="2700000" algn="tl">
                  <a:srgbClr val="C0C0C0"/>
                </a:outerShdw>
              </a:effectLst>
            </a:endParaRPr>
          </a:p>
        </p:txBody>
      </p:sp>
      <p:sp>
        <p:nvSpPr>
          <p:cNvPr id="43067" name="AutoShape 59"/>
          <p:cNvSpPr/>
          <p:nvPr/>
        </p:nvSpPr>
        <p:spPr bwMode="auto">
          <a:xfrm>
            <a:off x="1066800" y="5518150"/>
            <a:ext cx="76200" cy="685800"/>
          </a:xfrm>
          <a:prstGeom prst="leftBrace">
            <a:avLst>
              <a:gd name="adj1" fmla="val 75000"/>
              <a:gd name="adj2" fmla="val 50000"/>
            </a:avLst>
          </a:prstGeom>
          <a:noFill/>
          <a:ln w="38100">
            <a:solidFill>
              <a:srgbClr val="003399"/>
            </a:solidFill>
            <a:round/>
          </a:ln>
        </p:spPr>
        <p:txBody>
          <a:bodyPr wrap="none" anchor="ctr"/>
          <a:lstStyle/>
          <a:p>
            <a:endParaRPr lang="zh-CN" altLang="en-US"/>
          </a:p>
        </p:txBody>
      </p:sp>
      <p:sp>
        <p:nvSpPr>
          <p:cNvPr id="43068" name="Text Box 60"/>
          <p:cNvSpPr txBox="1">
            <a:spLocks noChangeArrowheads="1"/>
          </p:cNvSpPr>
          <p:nvPr/>
        </p:nvSpPr>
        <p:spPr bwMode="auto">
          <a:xfrm>
            <a:off x="4267200" y="5334000"/>
            <a:ext cx="2971800" cy="946150"/>
          </a:xfrm>
          <a:prstGeom prst="rect">
            <a:avLst/>
          </a:prstGeom>
          <a:noFill/>
          <a:ln w="38100">
            <a:noFill/>
            <a:miter lim="800000"/>
          </a:ln>
          <a:effectLst/>
        </p:spPr>
        <p:txBody>
          <a:bodyPr>
            <a:spAutoFit/>
          </a:bodyPr>
          <a:lstStyle/>
          <a:p>
            <a:pPr>
              <a:defRPr/>
            </a:pPr>
            <a:r>
              <a:rPr lang="zh-CN" altLang="en-US" sz="2800">
                <a:effectLst>
                  <a:outerShdw blurRad="38100" dist="38100" dir="2700000" algn="tl">
                    <a:srgbClr val="C0C0C0"/>
                  </a:outerShdw>
                </a:effectLst>
              </a:rPr>
              <a:t>解得</a:t>
            </a: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V</a:t>
            </a:r>
            <a:r>
              <a:rPr lang="en-US" altLang="zh-CN" sz="2800" baseline="-25000">
                <a:effectLst>
                  <a:outerShdw blurRad="38100" dist="38100" dir="2700000" algn="tl">
                    <a:srgbClr val="C0C0C0"/>
                  </a:outerShdw>
                </a:effectLst>
              </a:rPr>
              <a:t>A  </a:t>
            </a:r>
            <a:r>
              <a:rPr lang="en-US" altLang="zh-CN" sz="2800">
                <a:effectLst>
                  <a:outerShdw blurRad="38100" dist="38100" dir="2700000" algn="tl">
                    <a:srgbClr val="C0C0C0"/>
                  </a:outerShdw>
                </a:effectLst>
              </a:rPr>
              <a:t>= 10V</a:t>
            </a:r>
            <a:endParaRPr lang="en-US" altLang="zh-CN" sz="2800">
              <a:effectLst>
                <a:outerShdw blurRad="38100" dist="38100" dir="2700000" algn="tl">
                  <a:srgbClr val="C0C0C0"/>
                </a:outerShdw>
              </a:effectLst>
            </a:endParaRPr>
          </a:p>
          <a:p>
            <a:pPr>
              <a:defRPr/>
            </a:pPr>
            <a:r>
              <a:rPr lang="en-US" altLang="zh-CN" sz="2800">
                <a:effectLst>
                  <a:outerShdw blurRad="38100" dist="38100" dir="2700000" algn="tl">
                    <a:srgbClr val="C0C0C0"/>
                  </a:outerShdw>
                </a:effectLst>
              </a:rPr>
              <a:t>            </a:t>
            </a:r>
            <a:r>
              <a:rPr lang="en-US" altLang="zh-CN" sz="2800" i="1">
                <a:effectLst>
                  <a:outerShdw blurRad="38100" dist="38100" dir="2700000" algn="tl">
                    <a:srgbClr val="C0C0C0"/>
                  </a:outerShdw>
                </a:effectLst>
              </a:rPr>
              <a:t>V</a:t>
            </a:r>
            <a:r>
              <a:rPr lang="en-US" altLang="zh-CN" sz="2800" baseline="-25000">
                <a:effectLst>
                  <a:outerShdw blurRad="38100" dist="38100" dir="2700000" algn="tl">
                    <a:srgbClr val="C0C0C0"/>
                  </a:outerShdw>
                </a:effectLst>
              </a:rPr>
              <a:t>B  </a:t>
            </a:r>
            <a:r>
              <a:rPr lang="en-US" altLang="zh-CN" sz="2800">
                <a:effectLst>
                  <a:outerShdw blurRad="38100" dist="38100" dir="2700000" algn="tl">
                    <a:srgbClr val="C0C0C0"/>
                  </a:outerShdw>
                </a:effectLst>
              </a:rPr>
              <a:t>= 20V</a:t>
            </a:r>
            <a:endParaRPr lang="en-US" altLang="zh-CN" sz="2800">
              <a:effectLst>
                <a:outerShdw blurRad="38100" dist="38100" dir="2700000" algn="tl">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57"/>
                                        </p:tgtEl>
                                        <p:attrNameLst>
                                          <p:attrName>style.visibility</p:attrName>
                                        </p:attrNameLst>
                                      </p:cBhvr>
                                      <p:to>
                                        <p:strVal val="visible"/>
                                      </p:to>
                                    </p:set>
                                    <p:animEffect transition="in" filter="wipe(left)">
                                      <p:cBhvr>
                                        <p:cTn id="7" dur="500"/>
                                        <p:tgtEl>
                                          <p:spTgt spid="430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56">
                                            <p:txEl>
                                              <p:pRg st="0" end="0"/>
                                            </p:txEl>
                                          </p:spTgt>
                                        </p:tgtEl>
                                        <p:attrNameLst>
                                          <p:attrName>style.visibility</p:attrName>
                                        </p:attrNameLst>
                                      </p:cBhvr>
                                      <p:to>
                                        <p:strVal val="visible"/>
                                      </p:to>
                                    </p:set>
                                    <p:animEffect transition="in" filter="wipe(left)">
                                      <p:cBhvr>
                                        <p:cTn id="12" dur="500"/>
                                        <p:tgtEl>
                                          <p:spTgt spid="430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56">
                                            <p:txEl>
                                              <p:pRg st="1" end="1"/>
                                            </p:txEl>
                                          </p:spTgt>
                                        </p:tgtEl>
                                        <p:attrNameLst>
                                          <p:attrName>style.visibility</p:attrName>
                                        </p:attrNameLst>
                                      </p:cBhvr>
                                      <p:to>
                                        <p:strVal val="visible"/>
                                      </p:to>
                                    </p:set>
                                    <p:animEffect transition="in" filter="wipe(left)">
                                      <p:cBhvr>
                                        <p:cTn id="17" dur="500"/>
                                        <p:tgtEl>
                                          <p:spTgt spid="43056">
                                            <p:txEl>
                                              <p:pRg st="1" end="1"/>
                                            </p:txEl>
                                          </p:spTgt>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43066"/>
                                        </p:tgtEl>
                                        <p:attrNameLst>
                                          <p:attrName>style.visibility</p:attrName>
                                        </p:attrNameLst>
                                      </p:cBhvr>
                                      <p:to>
                                        <p:strVal val="visible"/>
                                      </p:to>
                                    </p:set>
                                    <p:animEffect transition="in" filter="wipe(up)">
                                      <p:cBhvr>
                                        <p:cTn id="21" dur="500"/>
                                        <p:tgtEl>
                                          <p:spTgt spid="430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058"/>
                                        </p:tgtEl>
                                        <p:attrNameLst>
                                          <p:attrName>style.visibility</p:attrName>
                                        </p:attrNameLst>
                                      </p:cBhvr>
                                      <p:to>
                                        <p:strVal val="visible"/>
                                      </p:to>
                                    </p:set>
                                    <p:animEffect transition="in" filter="wipe(left)">
                                      <p:cBhvr>
                                        <p:cTn id="26" dur="500"/>
                                        <p:tgtEl>
                                          <p:spTgt spid="430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3059"/>
                                        </p:tgtEl>
                                        <p:attrNameLst>
                                          <p:attrName>style.visibility</p:attrName>
                                        </p:attrNameLst>
                                      </p:cBhvr>
                                      <p:to>
                                        <p:strVal val="visible"/>
                                      </p:to>
                                    </p:set>
                                    <p:animEffect transition="in" filter="wipe(left)">
                                      <p:cBhvr>
                                        <p:cTn id="31" dur="500"/>
                                        <p:tgtEl>
                                          <p:spTgt spid="4305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3060"/>
                                        </p:tgtEl>
                                        <p:attrNameLst>
                                          <p:attrName>style.visibility</p:attrName>
                                        </p:attrNameLst>
                                      </p:cBhvr>
                                      <p:to>
                                        <p:strVal val="visible"/>
                                      </p:to>
                                    </p:set>
                                    <p:animEffect transition="in" filter="wipe(left)">
                                      <p:cBhvr>
                                        <p:cTn id="36" dur="500"/>
                                        <p:tgtEl>
                                          <p:spTgt spid="430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3061"/>
                                        </p:tgtEl>
                                        <p:attrNameLst>
                                          <p:attrName>style.visibility</p:attrName>
                                        </p:attrNameLst>
                                      </p:cBhvr>
                                      <p:to>
                                        <p:strVal val="visible"/>
                                      </p:to>
                                    </p:set>
                                    <p:animEffect transition="in" filter="wipe(left)">
                                      <p:cBhvr>
                                        <p:cTn id="41" dur="500"/>
                                        <p:tgtEl>
                                          <p:spTgt spid="4306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3062"/>
                                        </p:tgtEl>
                                        <p:attrNameLst>
                                          <p:attrName>style.visibility</p:attrName>
                                        </p:attrNameLst>
                                      </p:cBhvr>
                                      <p:to>
                                        <p:strVal val="visible"/>
                                      </p:to>
                                    </p:set>
                                    <p:animEffect transition="in" filter="wipe(left)">
                                      <p:cBhvr>
                                        <p:cTn id="46" dur="500"/>
                                        <p:tgtEl>
                                          <p:spTgt spid="4306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3063"/>
                                        </p:tgtEl>
                                        <p:attrNameLst>
                                          <p:attrName>style.visibility</p:attrName>
                                        </p:attrNameLst>
                                      </p:cBhvr>
                                      <p:to>
                                        <p:strVal val="visible"/>
                                      </p:to>
                                    </p:set>
                                    <p:animEffect transition="in" filter="wipe(left)">
                                      <p:cBhvr>
                                        <p:cTn id="51" dur="500"/>
                                        <p:tgtEl>
                                          <p:spTgt spid="430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3064"/>
                                        </p:tgtEl>
                                        <p:attrNameLst>
                                          <p:attrName>style.visibility</p:attrName>
                                        </p:attrNameLst>
                                      </p:cBhvr>
                                      <p:to>
                                        <p:strVal val="visible"/>
                                      </p:to>
                                    </p:set>
                                    <p:animEffect transition="in" filter="wipe(left)">
                                      <p:cBhvr>
                                        <p:cTn id="56" dur="500"/>
                                        <p:tgtEl>
                                          <p:spTgt spid="430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3065">
                                            <p:txEl>
                                              <p:pRg st="0" end="0"/>
                                            </p:txEl>
                                          </p:spTgt>
                                        </p:tgtEl>
                                        <p:attrNameLst>
                                          <p:attrName>style.visibility</p:attrName>
                                        </p:attrNameLst>
                                      </p:cBhvr>
                                      <p:to>
                                        <p:strVal val="visible"/>
                                      </p:to>
                                    </p:set>
                                    <p:animEffect transition="in" filter="wipe(left)">
                                      <p:cBhvr>
                                        <p:cTn id="61" dur="500"/>
                                        <p:tgtEl>
                                          <p:spTgt spid="43065">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3065">
                                            <p:txEl>
                                              <p:pRg st="1" end="1"/>
                                            </p:txEl>
                                          </p:spTgt>
                                        </p:tgtEl>
                                        <p:attrNameLst>
                                          <p:attrName>style.visibility</p:attrName>
                                        </p:attrNameLst>
                                      </p:cBhvr>
                                      <p:to>
                                        <p:strVal val="visible"/>
                                      </p:to>
                                    </p:set>
                                    <p:animEffect transition="in" filter="wipe(left)">
                                      <p:cBhvr>
                                        <p:cTn id="66" dur="500"/>
                                        <p:tgtEl>
                                          <p:spTgt spid="43065">
                                            <p:txEl>
                                              <p:pRg st="1" end="1"/>
                                            </p:txEl>
                                          </p:spTgt>
                                        </p:tgtEl>
                                      </p:cBhvr>
                                    </p:animEffect>
                                  </p:childTnLst>
                                </p:cTn>
                              </p:par>
                            </p:childTnLst>
                          </p:cTn>
                        </p:par>
                        <p:par>
                          <p:cTn id="67" fill="hold">
                            <p:stCondLst>
                              <p:cond delay="500"/>
                            </p:stCondLst>
                            <p:childTnLst>
                              <p:par>
                                <p:cTn id="68" presetID="22" presetClass="entr" presetSubtype="1" fill="hold" grpId="0" nodeType="afterEffect">
                                  <p:stCondLst>
                                    <p:cond delay="0"/>
                                  </p:stCondLst>
                                  <p:childTnLst>
                                    <p:set>
                                      <p:cBhvr>
                                        <p:cTn id="69" dur="1" fill="hold">
                                          <p:stCondLst>
                                            <p:cond delay="0"/>
                                          </p:stCondLst>
                                        </p:cTn>
                                        <p:tgtEl>
                                          <p:spTgt spid="43067"/>
                                        </p:tgtEl>
                                        <p:attrNameLst>
                                          <p:attrName>style.visibility</p:attrName>
                                        </p:attrNameLst>
                                      </p:cBhvr>
                                      <p:to>
                                        <p:strVal val="visible"/>
                                      </p:to>
                                    </p:set>
                                    <p:animEffect transition="in" filter="wipe(up)">
                                      <p:cBhvr>
                                        <p:cTn id="70" dur="500"/>
                                        <p:tgtEl>
                                          <p:spTgt spid="4306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3068"/>
                                        </p:tgtEl>
                                        <p:attrNameLst>
                                          <p:attrName>style.visibility</p:attrName>
                                        </p:attrNameLst>
                                      </p:cBhvr>
                                      <p:to>
                                        <p:strVal val="visible"/>
                                      </p:to>
                                    </p:set>
                                    <p:animEffect transition="in" filter="wipe(left)">
                                      <p:cBhvr>
                                        <p:cTn id="75" dur="500"/>
                                        <p:tgtEl>
                                          <p:spTgt spid="43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6" grpId="0" autoUpdateAnimBg="0" build="p"/>
      <p:bldP spid="43057" grpId="0" autoUpdateAnimBg="0"/>
      <p:bldP spid="43058" grpId="0" autoUpdateAnimBg="0"/>
      <p:bldP spid="43064" grpId="0" autoUpdateAnimBg="0"/>
      <p:bldP spid="43065" grpId="0" autoUpdateAnimBg="0" build="p"/>
      <p:bldP spid="43066" grpId="0" animBg="1" autoUpdateAnimBg="0"/>
      <p:bldP spid="43067" grpId="0" animBg="1"/>
      <p:bldP spid="43068"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7" name="Group 5"/>
          <p:cNvGrpSpPr/>
          <p:nvPr/>
        </p:nvGrpSpPr>
        <p:grpSpPr bwMode="auto">
          <a:xfrm>
            <a:off x="1376363" y="922511"/>
            <a:ext cx="6777037" cy="3730625"/>
            <a:chOff x="311" y="1366"/>
            <a:chExt cx="4269" cy="2350"/>
          </a:xfrm>
        </p:grpSpPr>
        <p:sp>
          <p:nvSpPr>
            <p:cNvPr id="69638" name="Line 6"/>
            <p:cNvSpPr>
              <a:spLocks noChangeShapeType="1"/>
            </p:cNvSpPr>
            <p:nvPr/>
          </p:nvSpPr>
          <p:spPr bwMode="auto">
            <a:xfrm>
              <a:off x="869" y="3485"/>
              <a:ext cx="2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Line 7"/>
            <p:cNvSpPr>
              <a:spLocks noChangeShapeType="1"/>
            </p:cNvSpPr>
            <p:nvPr/>
          </p:nvSpPr>
          <p:spPr bwMode="auto">
            <a:xfrm flipV="1">
              <a:off x="1307" y="3491"/>
              <a:ext cx="1626" cy="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8"/>
            <p:cNvSpPr>
              <a:spLocks noChangeShapeType="1"/>
            </p:cNvSpPr>
            <p:nvPr/>
          </p:nvSpPr>
          <p:spPr bwMode="auto">
            <a:xfrm>
              <a:off x="1308" y="3487"/>
              <a:ext cx="8" cy="22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1" name="Line 9"/>
            <p:cNvSpPr>
              <a:spLocks noChangeShapeType="1"/>
            </p:cNvSpPr>
            <p:nvPr/>
          </p:nvSpPr>
          <p:spPr bwMode="auto">
            <a:xfrm>
              <a:off x="1077" y="3491"/>
              <a:ext cx="308" cy="2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2" name="Line 10"/>
            <p:cNvSpPr>
              <a:spLocks noChangeShapeType="1"/>
            </p:cNvSpPr>
            <p:nvPr/>
          </p:nvSpPr>
          <p:spPr bwMode="auto">
            <a:xfrm>
              <a:off x="1196" y="3321"/>
              <a:ext cx="0" cy="259"/>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9643" name="Group 11"/>
            <p:cNvGrpSpPr/>
            <p:nvPr/>
          </p:nvGrpSpPr>
          <p:grpSpPr bwMode="auto">
            <a:xfrm>
              <a:off x="1095" y="3304"/>
              <a:ext cx="237" cy="79"/>
              <a:chOff x="545" y="2872"/>
              <a:chExt cx="237" cy="79"/>
            </a:xfrm>
          </p:grpSpPr>
          <p:sp>
            <p:nvSpPr>
              <p:cNvPr id="69644" name="Line 12"/>
              <p:cNvSpPr>
                <a:spLocks noChangeShapeType="1"/>
              </p:cNvSpPr>
              <p:nvPr/>
            </p:nvSpPr>
            <p:spPr bwMode="auto">
              <a:xfrm>
                <a:off x="545" y="2872"/>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Line 13"/>
              <p:cNvSpPr>
                <a:spLocks noChangeShapeType="1"/>
              </p:cNvSpPr>
              <p:nvPr/>
            </p:nvSpPr>
            <p:spPr bwMode="auto">
              <a:xfrm>
                <a:off x="546" y="2872"/>
                <a:ext cx="0" cy="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6" name="Line 14"/>
              <p:cNvSpPr>
                <a:spLocks noChangeShapeType="1"/>
              </p:cNvSpPr>
              <p:nvPr/>
            </p:nvSpPr>
            <p:spPr bwMode="auto">
              <a:xfrm>
                <a:off x="768" y="2878"/>
                <a:ext cx="0" cy="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647" name="Line 15"/>
            <p:cNvSpPr>
              <a:spLocks noChangeShapeType="1"/>
            </p:cNvSpPr>
            <p:nvPr/>
          </p:nvSpPr>
          <p:spPr bwMode="auto">
            <a:xfrm flipH="1">
              <a:off x="469" y="3486"/>
              <a:ext cx="45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8" name="Line 16"/>
            <p:cNvSpPr>
              <a:spLocks noChangeShapeType="1"/>
            </p:cNvSpPr>
            <p:nvPr/>
          </p:nvSpPr>
          <p:spPr bwMode="auto">
            <a:xfrm>
              <a:off x="471" y="3482"/>
              <a:ext cx="0" cy="21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9" name="Line 17"/>
            <p:cNvSpPr>
              <a:spLocks noChangeShapeType="1"/>
            </p:cNvSpPr>
            <p:nvPr/>
          </p:nvSpPr>
          <p:spPr bwMode="auto">
            <a:xfrm>
              <a:off x="361" y="3701"/>
              <a:ext cx="2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0" name="Line 18"/>
            <p:cNvSpPr>
              <a:spLocks noChangeShapeType="1"/>
            </p:cNvSpPr>
            <p:nvPr/>
          </p:nvSpPr>
          <p:spPr bwMode="auto">
            <a:xfrm>
              <a:off x="864" y="2526"/>
              <a:ext cx="2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1" name="Line 19"/>
            <p:cNvSpPr>
              <a:spLocks noChangeShapeType="1"/>
            </p:cNvSpPr>
            <p:nvPr/>
          </p:nvSpPr>
          <p:spPr bwMode="auto">
            <a:xfrm flipV="1">
              <a:off x="1311" y="2524"/>
              <a:ext cx="1626" cy="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2" name="Line 20"/>
            <p:cNvSpPr>
              <a:spLocks noChangeShapeType="1"/>
            </p:cNvSpPr>
            <p:nvPr/>
          </p:nvSpPr>
          <p:spPr bwMode="auto">
            <a:xfrm>
              <a:off x="1312" y="2528"/>
              <a:ext cx="0" cy="2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3" name="Line 21"/>
            <p:cNvSpPr>
              <a:spLocks noChangeShapeType="1"/>
            </p:cNvSpPr>
            <p:nvPr/>
          </p:nvSpPr>
          <p:spPr bwMode="auto">
            <a:xfrm>
              <a:off x="1073" y="2526"/>
              <a:ext cx="289" cy="1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4" name="Line 22"/>
            <p:cNvSpPr>
              <a:spLocks noChangeShapeType="1"/>
            </p:cNvSpPr>
            <p:nvPr/>
          </p:nvSpPr>
          <p:spPr bwMode="auto">
            <a:xfrm>
              <a:off x="1200" y="2362"/>
              <a:ext cx="0" cy="235"/>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5" name="Line 23"/>
            <p:cNvSpPr>
              <a:spLocks noChangeShapeType="1"/>
            </p:cNvSpPr>
            <p:nvPr/>
          </p:nvSpPr>
          <p:spPr bwMode="auto">
            <a:xfrm>
              <a:off x="1090" y="2345"/>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6" name="Line 24"/>
            <p:cNvSpPr>
              <a:spLocks noChangeShapeType="1"/>
            </p:cNvSpPr>
            <p:nvPr/>
          </p:nvSpPr>
          <p:spPr bwMode="auto">
            <a:xfrm>
              <a:off x="1100" y="2345"/>
              <a:ext cx="0" cy="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7" name="Line 25"/>
            <p:cNvSpPr>
              <a:spLocks noChangeShapeType="1"/>
            </p:cNvSpPr>
            <p:nvPr/>
          </p:nvSpPr>
          <p:spPr bwMode="auto">
            <a:xfrm>
              <a:off x="1322" y="2351"/>
              <a:ext cx="0" cy="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8" name="Line 26"/>
            <p:cNvSpPr>
              <a:spLocks noChangeShapeType="1"/>
            </p:cNvSpPr>
            <p:nvPr/>
          </p:nvSpPr>
          <p:spPr bwMode="auto">
            <a:xfrm flipH="1">
              <a:off x="409" y="2526"/>
              <a:ext cx="45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9" name="Line 27"/>
            <p:cNvSpPr>
              <a:spLocks noChangeShapeType="1"/>
            </p:cNvSpPr>
            <p:nvPr/>
          </p:nvSpPr>
          <p:spPr bwMode="auto">
            <a:xfrm>
              <a:off x="421" y="2532"/>
              <a:ext cx="0" cy="21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0" name="Line 28"/>
            <p:cNvSpPr>
              <a:spLocks noChangeShapeType="1"/>
            </p:cNvSpPr>
            <p:nvPr/>
          </p:nvSpPr>
          <p:spPr bwMode="auto">
            <a:xfrm>
              <a:off x="311" y="2751"/>
              <a:ext cx="2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1" name="Line 29"/>
            <p:cNvSpPr>
              <a:spLocks noChangeShapeType="1"/>
            </p:cNvSpPr>
            <p:nvPr/>
          </p:nvSpPr>
          <p:spPr bwMode="auto">
            <a:xfrm>
              <a:off x="871" y="2989"/>
              <a:ext cx="2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2" name="Line 30"/>
            <p:cNvSpPr>
              <a:spLocks noChangeShapeType="1"/>
            </p:cNvSpPr>
            <p:nvPr/>
          </p:nvSpPr>
          <p:spPr bwMode="auto">
            <a:xfrm flipV="1">
              <a:off x="1318" y="2995"/>
              <a:ext cx="160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3" name="Line 31"/>
            <p:cNvSpPr>
              <a:spLocks noChangeShapeType="1"/>
            </p:cNvSpPr>
            <p:nvPr/>
          </p:nvSpPr>
          <p:spPr bwMode="auto">
            <a:xfrm>
              <a:off x="1319" y="2991"/>
              <a:ext cx="0" cy="2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4" name="Line 32"/>
            <p:cNvSpPr>
              <a:spLocks noChangeShapeType="1"/>
            </p:cNvSpPr>
            <p:nvPr/>
          </p:nvSpPr>
          <p:spPr bwMode="auto">
            <a:xfrm>
              <a:off x="1080" y="2997"/>
              <a:ext cx="289" cy="2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5" name="Line 33"/>
            <p:cNvSpPr>
              <a:spLocks noChangeShapeType="1"/>
            </p:cNvSpPr>
            <p:nvPr/>
          </p:nvSpPr>
          <p:spPr bwMode="auto">
            <a:xfrm>
              <a:off x="1207" y="2825"/>
              <a:ext cx="0" cy="291"/>
            </a:xfrm>
            <a:prstGeom prst="line">
              <a:avLst/>
            </a:prstGeom>
            <a:noFill/>
            <a:ln w="381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6" name="Line 34"/>
            <p:cNvSpPr>
              <a:spLocks noChangeShapeType="1"/>
            </p:cNvSpPr>
            <p:nvPr/>
          </p:nvSpPr>
          <p:spPr bwMode="auto">
            <a:xfrm>
              <a:off x="1097" y="2808"/>
              <a:ext cx="23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7" name="Line 35"/>
            <p:cNvSpPr>
              <a:spLocks noChangeShapeType="1"/>
            </p:cNvSpPr>
            <p:nvPr/>
          </p:nvSpPr>
          <p:spPr bwMode="auto">
            <a:xfrm>
              <a:off x="1107" y="2808"/>
              <a:ext cx="0" cy="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8" name="Line 36"/>
            <p:cNvSpPr>
              <a:spLocks noChangeShapeType="1"/>
            </p:cNvSpPr>
            <p:nvPr/>
          </p:nvSpPr>
          <p:spPr bwMode="auto">
            <a:xfrm>
              <a:off x="1329" y="2814"/>
              <a:ext cx="0" cy="7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9" name="Line 37"/>
            <p:cNvSpPr>
              <a:spLocks noChangeShapeType="1"/>
            </p:cNvSpPr>
            <p:nvPr/>
          </p:nvSpPr>
          <p:spPr bwMode="auto">
            <a:xfrm flipH="1">
              <a:off x="425" y="2989"/>
              <a:ext cx="45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0" name="Line 38"/>
            <p:cNvSpPr>
              <a:spLocks noChangeShapeType="1"/>
            </p:cNvSpPr>
            <p:nvPr/>
          </p:nvSpPr>
          <p:spPr bwMode="auto">
            <a:xfrm>
              <a:off x="420" y="2982"/>
              <a:ext cx="8" cy="21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1" name="Line 39"/>
            <p:cNvSpPr>
              <a:spLocks noChangeShapeType="1"/>
            </p:cNvSpPr>
            <p:nvPr/>
          </p:nvSpPr>
          <p:spPr bwMode="auto">
            <a:xfrm>
              <a:off x="326" y="3201"/>
              <a:ext cx="2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2" name="Rectangle 40"/>
            <p:cNvSpPr>
              <a:spLocks noChangeArrowheads="1"/>
            </p:cNvSpPr>
            <p:nvPr/>
          </p:nvSpPr>
          <p:spPr bwMode="auto">
            <a:xfrm>
              <a:off x="2928" y="2358"/>
              <a:ext cx="884" cy="1288"/>
            </a:xfrm>
            <a:prstGeom prst="rect">
              <a:avLst/>
            </a:prstGeom>
            <a:solidFill>
              <a:srgbClr val="FFFFFF"/>
            </a:solidFill>
            <a:ln w="381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3" name="Line 41"/>
            <p:cNvSpPr>
              <a:spLocks noChangeShapeType="1"/>
            </p:cNvSpPr>
            <p:nvPr/>
          </p:nvSpPr>
          <p:spPr bwMode="auto">
            <a:xfrm>
              <a:off x="3812" y="2988"/>
              <a:ext cx="464" cy="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4" name="Text Box 42"/>
            <p:cNvSpPr txBox="1">
              <a:spLocks noChangeArrowheads="1"/>
            </p:cNvSpPr>
            <p:nvPr/>
          </p:nvSpPr>
          <p:spPr bwMode="auto">
            <a:xfrm>
              <a:off x="4350" y="2809"/>
              <a:ext cx="230"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800" b="1" dirty="0" smtClean="0">
                  <a:solidFill>
                    <a:srgbClr val="FF0000"/>
                  </a:solidFill>
                  <a:latin typeface="楷体_GB2312" pitchFamily="49" charset="-122"/>
                  <a:ea typeface="楷体_GB2312" pitchFamily="49" charset="-122"/>
                </a:rPr>
                <a:t>Y</a:t>
              </a:r>
              <a:endParaRPr lang="en-US" altLang="zh-CN" sz="2800" dirty="0">
                <a:solidFill>
                  <a:srgbClr val="FF0000"/>
                </a:solidFill>
                <a:latin typeface="楷体_GB2312" pitchFamily="49" charset="-122"/>
                <a:ea typeface="楷体_GB2312" pitchFamily="49" charset="-122"/>
              </a:endParaRPr>
            </a:p>
          </p:txBody>
        </p:sp>
        <p:sp>
          <p:nvSpPr>
            <p:cNvPr id="69675" name="Text Box 43"/>
            <p:cNvSpPr txBox="1">
              <a:spLocks noChangeArrowheads="1"/>
            </p:cNvSpPr>
            <p:nvPr/>
          </p:nvSpPr>
          <p:spPr bwMode="auto">
            <a:xfrm>
              <a:off x="838" y="217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800" b="1">
                  <a:solidFill>
                    <a:srgbClr val="FF0000"/>
                  </a:solidFill>
                  <a:latin typeface="楷体_GB2312" pitchFamily="49" charset="-122"/>
                  <a:ea typeface="楷体_GB2312" pitchFamily="49" charset="-122"/>
                </a:rPr>
                <a:t>A</a:t>
              </a:r>
              <a:endParaRPr lang="en-US" altLang="zh-CN" sz="2800" b="1">
                <a:solidFill>
                  <a:srgbClr val="FF0000"/>
                </a:solidFill>
                <a:latin typeface="楷体_GB2312" pitchFamily="49" charset="-122"/>
                <a:ea typeface="楷体_GB2312" pitchFamily="49" charset="-122"/>
              </a:endParaRPr>
            </a:p>
          </p:txBody>
        </p:sp>
        <p:sp>
          <p:nvSpPr>
            <p:cNvPr id="69676" name="Text Box 44"/>
            <p:cNvSpPr txBox="1">
              <a:spLocks noChangeArrowheads="1"/>
            </p:cNvSpPr>
            <p:nvPr/>
          </p:nvSpPr>
          <p:spPr bwMode="auto">
            <a:xfrm>
              <a:off x="814" y="268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800" b="1">
                  <a:solidFill>
                    <a:srgbClr val="FF0000"/>
                  </a:solidFill>
                  <a:latin typeface="楷体_GB2312" pitchFamily="49" charset="-122"/>
                  <a:ea typeface="楷体_GB2312" pitchFamily="49" charset="-122"/>
                </a:rPr>
                <a:t>B</a:t>
              </a:r>
              <a:endParaRPr lang="en-US" altLang="zh-CN" sz="2800" b="1">
                <a:solidFill>
                  <a:srgbClr val="FF0000"/>
                </a:solidFill>
                <a:latin typeface="楷体_GB2312" pitchFamily="49" charset="-122"/>
                <a:ea typeface="楷体_GB2312" pitchFamily="49" charset="-122"/>
              </a:endParaRPr>
            </a:p>
          </p:txBody>
        </p:sp>
        <p:sp>
          <p:nvSpPr>
            <p:cNvPr id="69677" name="Text Box 45"/>
            <p:cNvSpPr txBox="1">
              <a:spLocks noChangeArrowheads="1"/>
            </p:cNvSpPr>
            <p:nvPr/>
          </p:nvSpPr>
          <p:spPr bwMode="auto">
            <a:xfrm>
              <a:off x="797" y="316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sz="2800" b="1">
                  <a:solidFill>
                    <a:srgbClr val="FF0000"/>
                  </a:solidFill>
                  <a:latin typeface="楷体_GB2312" pitchFamily="49" charset="-122"/>
                  <a:ea typeface="楷体_GB2312" pitchFamily="49" charset="-122"/>
                </a:rPr>
                <a:t>C</a:t>
              </a:r>
              <a:endParaRPr lang="en-US" altLang="zh-CN" sz="2800" b="1">
                <a:solidFill>
                  <a:srgbClr val="FF0000"/>
                </a:solidFill>
                <a:latin typeface="楷体_GB2312" pitchFamily="49" charset="-122"/>
                <a:ea typeface="楷体_GB2312" pitchFamily="49" charset="-122"/>
              </a:endParaRPr>
            </a:p>
          </p:txBody>
        </p:sp>
        <p:sp>
          <p:nvSpPr>
            <p:cNvPr id="69678" name="Line 46"/>
            <p:cNvSpPr>
              <a:spLocks noChangeShapeType="1"/>
            </p:cNvSpPr>
            <p:nvPr/>
          </p:nvSpPr>
          <p:spPr bwMode="auto">
            <a:xfrm>
              <a:off x="1857" y="1536"/>
              <a:ext cx="1" cy="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9" name="Line 47"/>
            <p:cNvSpPr>
              <a:spLocks noChangeShapeType="1"/>
            </p:cNvSpPr>
            <p:nvPr/>
          </p:nvSpPr>
          <p:spPr bwMode="auto">
            <a:xfrm>
              <a:off x="2501" y="1547"/>
              <a:ext cx="1" cy="199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0" name="Line 48"/>
            <p:cNvSpPr>
              <a:spLocks noChangeShapeType="1"/>
            </p:cNvSpPr>
            <p:nvPr/>
          </p:nvSpPr>
          <p:spPr bwMode="auto">
            <a:xfrm>
              <a:off x="2170" y="1562"/>
              <a:ext cx="1" cy="144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1" name="Line 49"/>
            <p:cNvSpPr>
              <a:spLocks noChangeShapeType="1"/>
            </p:cNvSpPr>
            <p:nvPr/>
          </p:nvSpPr>
          <p:spPr bwMode="auto">
            <a:xfrm>
              <a:off x="1852" y="1536"/>
              <a:ext cx="1044" cy="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2" name="Oval 50"/>
            <p:cNvSpPr>
              <a:spLocks noChangeArrowheads="1"/>
            </p:cNvSpPr>
            <p:nvPr/>
          </p:nvSpPr>
          <p:spPr bwMode="auto">
            <a:xfrm>
              <a:off x="2473" y="1527"/>
              <a:ext cx="47" cy="47"/>
            </a:xfrm>
            <a:prstGeom prst="ellipse">
              <a:avLst/>
            </a:prstGeom>
            <a:solidFill>
              <a:schemeClr val="tx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3" name="Oval 51"/>
            <p:cNvSpPr>
              <a:spLocks noChangeArrowheads="1"/>
            </p:cNvSpPr>
            <p:nvPr/>
          </p:nvSpPr>
          <p:spPr bwMode="auto">
            <a:xfrm>
              <a:off x="2150" y="1526"/>
              <a:ext cx="47" cy="47"/>
            </a:xfrm>
            <a:prstGeom prst="ellipse">
              <a:avLst/>
            </a:prstGeom>
            <a:solidFill>
              <a:schemeClr val="tx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4" name="Oval 52"/>
            <p:cNvSpPr>
              <a:spLocks noChangeArrowheads="1"/>
            </p:cNvSpPr>
            <p:nvPr/>
          </p:nvSpPr>
          <p:spPr bwMode="auto">
            <a:xfrm>
              <a:off x="2472" y="3473"/>
              <a:ext cx="47" cy="47"/>
            </a:xfrm>
            <a:prstGeom prst="ellipse">
              <a:avLst/>
            </a:prstGeom>
            <a:solidFill>
              <a:schemeClr val="tx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5" name="Oval 53"/>
            <p:cNvSpPr>
              <a:spLocks noChangeArrowheads="1"/>
            </p:cNvSpPr>
            <p:nvPr/>
          </p:nvSpPr>
          <p:spPr bwMode="auto">
            <a:xfrm>
              <a:off x="2160" y="2962"/>
              <a:ext cx="47" cy="47"/>
            </a:xfrm>
            <a:prstGeom prst="ellipse">
              <a:avLst/>
            </a:prstGeom>
            <a:solidFill>
              <a:schemeClr val="tx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6" name="Oval 54"/>
            <p:cNvSpPr>
              <a:spLocks noChangeArrowheads="1"/>
            </p:cNvSpPr>
            <p:nvPr/>
          </p:nvSpPr>
          <p:spPr bwMode="auto">
            <a:xfrm>
              <a:off x="1822" y="2512"/>
              <a:ext cx="47" cy="47"/>
            </a:xfrm>
            <a:prstGeom prst="ellipse">
              <a:avLst/>
            </a:prstGeom>
            <a:solidFill>
              <a:schemeClr val="tx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87" name="Text Box 55"/>
            <p:cNvSpPr txBox="1">
              <a:spLocks noChangeArrowheads="1"/>
            </p:cNvSpPr>
            <p:nvPr/>
          </p:nvSpPr>
          <p:spPr bwMode="auto">
            <a:xfrm>
              <a:off x="2958" y="1366"/>
              <a:ext cx="45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800" b="1">
                  <a:solidFill>
                    <a:srgbClr val="FF0000"/>
                  </a:solidFill>
                  <a:latin typeface="楷体_GB2312" pitchFamily="49" charset="-122"/>
                  <a:ea typeface="楷体_GB2312" pitchFamily="49" charset="-122"/>
                </a:rPr>
                <a:t>+5V</a:t>
              </a:r>
              <a:endParaRPr lang="en-US" altLang="zh-CN" sz="2800" b="1">
                <a:solidFill>
                  <a:srgbClr val="FF0000"/>
                </a:solidFill>
                <a:latin typeface="楷体_GB2312" pitchFamily="49" charset="-122"/>
                <a:ea typeface="楷体_GB2312" pitchFamily="49" charset="-122"/>
              </a:endParaRPr>
            </a:p>
          </p:txBody>
        </p:sp>
        <p:sp>
          <p:nvSpPr>
            <p:cNvPr id="69688" name="Text Box 56"/>
            <p:cNvSpPr txBox="1">
              <a:spLocks noChangeArrowheads="1"/>
            </p:cNvSpPr>
            <p:nvPr/>
          </p:nvSpPr>
          <p:spPr bwMode="auto">
            <a:xfrm>
              <a:off x="2939" y="2545"/>
              <a:ext cx="832" cy="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zh-CN" altLang="zh-CN" sz="2800" b="1">
                  <a:latin typeface="楷体_GB2312" pitchFamily="49" charset="-122"/>
                  <a:ea typeface="楷体_GB2312" pitchFamily="49" charset="-122"/>
                </a:rPr>
                <a:t>要设计的逻辑电路</a:t>
              </a:r>
              <a:endParaRPr lang="zh-CN" altLang="en-US" sz="2800" b="1">
                <a:latin typeface="楷体_GB2312" pitchFamily="49" charset="-122"/>
                <a:ea typeface="楷体_GB2312" pitchFamily="49" charset="-122"/>
              </a:endParaRPr>
            </a:p>
          </p:txBody>
        </p:sp>
        <p:sp>
          <p:nvSpPr>
            <p:cNvPr id="69689" name="Rectangle 57"/>
            <p:cNvSpPr>
              <a:spLocks noChangeArrowheads="1"/>
            </p:cNvSpPr>
            <p:nvPr/>
          </p:nvSpPr>
          <p:spPr bwMode="auto">
            <a:xfrm>
              <a:off x="1800" y="1704"/>
              <a:ext cx="108" cy="348"/>
            </a:xfrm>
            <a:prstGeom prst="rect">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90" name="Rectangle 58"/>
            <p:cNvSpPr>
              <a:spLocks noChangeArrowheads="1"/>
            </p:cNvSpPr>
            <p:nvPr/>
          </p:nvSpPr>
          <p:spPr bwMode="auto">
            <a:xfrm>
              <a:off x="2450" y="1715"/>
              <a:ext cx="108" cy="348"/>
            </a:xfrm>
            <a:prstGeom prst="rect">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91" name="Rectangle 59"/>
            <p:cNvSpPr>
              <a:spLocks noChangeArrowheads="1"/>
            </p:cNvSpPr>
            <p:nvPr/>
          </p:nvSpPr>
          <p:spPr bwMode="auto">
            <a:xfrm>
              <a:off x="2110" y="1707"/>
              <a:ext cx="108" cy="348"/>
            </a:xfrm>
            <a:prstGeom prst="rect">
              <a:avLst/>
            </a:prstGeom>
            <a:solidFill>
              <a:srgbClr val="FFFFFF"/>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457200" y="381000"/>
            <a:ext cx="8229600" cy="1501775"/>
          </a:xfrm>
          <a:prstGeom prst="rect">
            <a:avLst/>
          </a:prstGeom>
          <a:noFill/>
          <a:ln w="9525" cap="sq">
            <a:noFill/>
            <a:miter lim="800000"/>
          </a:ln>
          <a:effectLst/>
        </p:spPr>
        <p:txBody>
          <a:bodyPr>
            <a:spAutoFit/>
          </a:bodyPr>
          <a:lstStyle/>
          <a:p>
            <a:pPr fontAlgn="auto">
              <a:lnSpc>
                <a:spcPct val="11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例</a:t>
            </a:r>
            <a:r>
              <a:rPr lang="en-US" altLang="zh-CN" sz="2800" b="1">
                <a:solidFill>
                  <a:srgbClr val="CC0000"/>
                </a:solidFill>
                <a:effectLst>
                  <a:outerShdw blurRad="38100" dist="38100" dir="2700000" algn="tl">
                    <a:srgbClr val="C0C0C0"/>
                  </a:outerShdw>
                </a:effectLst>
                <a:latin typeface="" pitchFamily="18" charset="0"/>
                <a:ea typeface="+mn-ea"/>
              </a:rPr>
              <a:t>2</a:t>
            </a:r>
            <a:r>
              <a:rPr lang="zh-CN" altLang="en-US" sz="2800" b="1">
                <a:solidFill>
                  <a:srgbClr val="CC0000"/>
                </a:solidFill>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设计一个三变量奇偶检验器。</a:t>
            </a:r>
            <a:endParaRPr lang="zh-CN" altLang="en-US" sz="2800" b="1">
              <a:effectLst>
                <a:outerShdw blurRad="38100" dist="38100" dir="2700000" algn="tl">
                  <a:srgbClr val="C0C0C0"/>
                </a:outerShdw>
              </a:effectLst>
              <a:latin typeface="" pitchFamily="18" charset="0"/>
              <a:ea typeface="+mn-ea"/>
            </a:endParaRPr>
          </a:p>
          <a:p>
            <a:pPr fontAlgn="auto">
              <a:lnSpc>
                <a:spcPct val="110000"/>
              </a:lnSpc>
              <a:spcBef>
                <a:spcPts val="0"/>
              </a:spcBef>
              <a:spcAft>
                <a:spcPts val="0"/>
              </a:spcAft>
              <a:defRPr/>
            </a:pPr>
            <a:r>
              <a:rPr lang="zh-CN" altLang="en-US" sz="2800" b="1">
                <a:solidFill>
                  <a:srgbClr val="CC0000"/>
                </a:solidFill>
                <a:latin typeface="" pitchFamily="18" charset="0"/>
                <a:ea typeface="+mn-ea"/>
              </a:rPr>
              <a:t>        </a:t>
            </a:r>
            <a:r>
              <a:rPr lang="zh-CN" altLang="en-US" sz="2800" b="1">
                <a:solidFill>
                  <a:srgbClr val="CC0000"/>
                </a:solidFill>
                <a:effectLst>
                  <a:outerShdw blurRad="38100" dist="38100" dir="2700000" algn="tl">
                    <a:srgbClr val="C0C0C0"/>
                  </a:outerShdw>
                </a:effectLst>
                <a:latin typeface="" pitchFamily="18" charset="0"/>
                <a:ea typeface="+mn-ea"/>
              </a:rPr>
              <a:t>要求</a:t>
            </a:r>
            <a:r>
              <a:rPr lang="en-US" altLang="zh-CN" sz="2800" b="1">
                <a:solidFill>
                  <a:srgbClr val="CC0000"/>
                </a:solidFill>
                <a:effectLst>
                  <a:outerShdw blurRad="38100" dist="38100" dir="2700000" algn="tl">
                    <a:srgbClr val="C0C0C0"/>
                  </a:outerShdw>
                </a:effectLst>
                <a:latin typeface="" pitchFamily="18" charset="0"/>
                <a:ea typeface="+mn-ea"/>
              </a:rPr>
              <a:t>:</a:t>
            </a: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当输入变量</a:t>
            </a:r>
            <a:r>
              <a:rPr lang="en-US" altLang="zh-CN" sz="2800" b="1" i="1">
                <a:effectLst>
                  <a:outerShdw blurRad="38100" dist="38100" dir="2700000" algn="tl">
                    <a:srgbClr val="C0C0C0"/>
                  </a:outerShdw>
                </a:effectLst>
                <a:latin typeface="" pitchFamily="18" charset="0"/>
                <a:ea typeface="+mn-ea"/>
              </a:rPr>
              <a:t>A</a:t>
            </a:r>
            <a:r>
              <a:rPr lang="zh-CN" altLang="en-US" sz="2800" b="1" i="1">
                <a:effectLst>
                  <a:outerShdw blurRad="38100" dist="38100" dir="2700000" algn="tl">
                    <a:srgbClr val="C0C0C0"/>
                  </a:outerShdw>
                </a:effectLst>
                <a:latin typeface="" pitchFamily="18" charset="0"/>
                <a:ea typeface="+mn-ea"/>
              </a:rPr>
              <a:t>、</a:t>
            </a:r>
            <a:r>
              <a:rPr lang="en-US" altLang="zh-CN" sz="2800" b="1" i="1">
                <a:effectLst>
                  <a:outerShdw blurRad="38100" dist="38100" dir="2700000" algn="tl">
                    <a:srgbClr val="C0C0C0"/>
                  </a:outerShdw>
                </a:effectLst>
                <a:latin typeface="" pitchFamily="18" charset="0"/>
                <a:ea typeface="+mn-ea"/>
              </a:rPr>
              <a:t>B</a:t>
            </a:r>
            <a:r>
              <a:rPr lang="zh-CN" altLang="en-US" sz="2800" b="1" i="1">
                <a:effectLst>
                  <a:outerShdw blurRad="38100" dist="38100" dir="2700000" algn="tl">
                    <a:srgbClr val="C0C0C0"/>
                  </a:outerShdw>
                </a:effectLst>
                <a:latin typeface="" pitchFamily="18" charset="0"/>
                <a:ea typeface="+mn-ea"/>
              </a:rPr>
              <a:t>、</a:t>
            </a:r>
            <a:r>
              <a:rPr lang="en-US" altLang="zh-CN" sz="2800" b="1" i="1">
                <a:effectLst>
                  <a:outerShdw blurRad="38100" dist="38100" dir="2700000" algn="tl">
                    <a:srgbClr val="C0C0C0"/>
                  </a:outerShdw>
                </a:effectLst>
                <a:latin typeface="" pitchFamily="18" charset="0"/>
                <a:ea typeface="+mn-ea"/>
              </a:rPr>
              <a:t>C</a:t>
            </a:r>
            <a:r>
              <a:rPr lang="zh-CN" altLang="en-US" sz="2800" b="1">
                <a:effectLst>
                  <a:outerShdw blurRad="38100" dist="38100" dir="2700000" algn="tl">
                    <a:srgbClr val="C0C0C0"/>
                  </a:outerShdw>
                </a:effectLst>
                <a:latin typeface="" pitchFamily="18" charset="0"/>
                <a:ea typeface="+mn-ea"/>
              </a:rPr>
              <a:t>中有奇数个同时为“</a:t>
            </a:r>
            <a:r>
              <a:rPr lang="en-US" altLang="zh-CN" sz="2800" b="1">
                <a:effectLst>
                  <a:outerShdw blurRad="38100" dist="38100" dir="2700000" algn="tl">
                    <a:srgbClr val="C0C0C0"/>
                  </a:outerShdw>
                </a:effectLst>
                <a:latin typeface="" pitchFamily="18" charset="0"/>
                <a:ea typeface="+mn-ea"/>
              </a:rPr>
              <a:t>1”</a:t>
            </a:r>
            <a:r>
              <a:rPr lang="zh-CN" altLang="en-US" sz="2800" b="1">
                <a:effectLst>
                  <a:outerShdw blurRad="38100" dist="38100" dir="2700000" algn="tl">
                    <a:srgbClr val="C0C0C0"/>
                  </a:outerShdw>
                </a:effectLst>
                <a:latin typeface="" pitchFamily="18" charset="0"/>
                <a:ea typeface="+mn-ea"/>
              </a:rPr>
              <a:t>时，输出为“</a:t>
            </a:r>
            <a:r>
              <a:rPr lang="en-US" altLang="zh-CN" sz="2800" b="1">
                <a:effectLst>
                  <a:outerShdw blurRad="38100" dist="38100" dir="2700000" algn="tl">
                    <a:srgbClr val="C0C0C0"/>
                  </a:outerShdw>
                </a:effectLst>
                <a:latin typeface="" pitchFamily="18" charset="0"/>
                <a:ea typeface="+mn-ea"/>
              </a:rPr>
              <a:t>1”</a:t>
            </a:r>
            <a:r>
              <a:rPr lang="zh-CN" altLang="en-US" sz="2800" b="1">
                <a:effectLst>
                  <a:outerShdw blurRad="38100" dist="38100" dir="2700000" algn="tl">
                    <a:srgbClr val="C0C0C0"/>
                  </a:outerShdw>
                </a:effectLst>
                <a:latin typeface="" pitchFamily="18" charset="0"/>
                <a:ea typeface="+mn-ea"/>
              </a:rPr>
              <a:t>，否则为 “</a:t>
            </a:r>
            <a:r>
              <a:rPr lang="en-US" altLang="zh-CN" sz="2800" b="1">
                <a:effectLst>
                  <a:outerShdw blurRad="38100" dist="38100" dir="2700000" algn="tl">
                    <a:srgbClr val="C0C0C0"/>
                  </a:outerShdw>
                </a:effectLst>
                <a:latin typeface="" pitchFamily="18" charset="0"/>
                <a:ea typeface="+mn-ea"/>
              </a:rPr>
              <a:t>0”</a:t>
            </a:r>
            <a:r>
              <a:rPr lang="zh-CN" altLang="en-US" sz="2800" b="1">
                <a:effectLst>
                  <a:outerShdw blurRad="38100" dist="38100" dir="2700000" algn="tl">
                    <a:srgbClr val="C0C0C0"/>
                  </a:outerShdw>
                </a:effectLst>
                <a:latin typeface="" pitchFamily="18" charset="0"/>
                <a:ea typeface="+mn-ea"/>
              </a:rPr>
              <a:t>。用“与非”门实现。</a:t>
            </a:r>
            <a:endParaRPr lang="zh-CN" altLang="en-US" sz="2800" b="1">
              <a:effectLst>
                <a:outerShdw blurRad="38100" dist="38100" dir="2700000" algn="tl">
                  <a:srgbClr val="C0C0C0"/>
                </a:outerShdw>
              </a:effectLst>
              <a:latin typeface="" pitchFamily="18" charset="0"/>
              <a:ea typeface="+mn-ea"/>
            </a:endParaRPr>
          </a:p>
        </p:txBody>
      </p:sp>
      <p:sp>
        <p:nvSpPr>
          <p:cNvPr id="188419" name="Rectangle 3"/>
          <p:cNvSpPr>
            <a:spLocks noChangeArrowheads="1"/>
          </p:cNvSpPr>
          <p:nvPr/>
        </p:nvSpPr>
        <p:spPr bwMode="auto">
          <a:xfrm>
            <a:off x="438150" y="3048000"/>
            <a:ext cx="2921000" cy="519113"/>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6600"/>
                </a:solidFill>
                <a:latin typeface="" pitchFamily="18" charset="0"/>
                <a:ea typeface="+mn-ea"/>
              </a:rPr>
              <a:t> (</a:t>
            </a:r>
            <a:r>
              <a:rPr lang="en-US" altLang="zh-CN" sz="2800" b="1">
                <a:solidFill>
                  <a:srgbClr val="006600"/>
                </a:solidFill>
                <a:effectLst>
                  <a:outerShdw blurRad="38100" dist="38100" dir="2700000" algn="tl">
                    <a:srgbClr val="C0C0C0"/>
                  </a:outerShdw>
                </a:effectLst>
                <a:latin typeface="" pitchFamily="18" charset="0"/>
                <a:ea typeface="+mn-ea"/>
              </a:rPr>
              <a:t>1) </a:t>
            </a:r>
            <a:r>
              <a:rPr lang="zh-CN" altLang="en-US" sz="2800" b="1">
                <a:solidFill>
                  <a:srgbClr val="006600"/>
                </a:solidFill>
                <a:effectLst>
                  <a:outerShdw blurRad="38100" dist="38100" dir="2700000" algn="tl">
                    <a:srgbClr val="C0C0C0"/>
                  </a:outerShdw>
                </a:effectLst>
                <a:latin typeface="" pitchFamily="18" charset="0"/>
                <a:ea typeface="+mn-ea"/>
              </a:rPr>
              <a:t>列逻辑状态表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88420" name="Rectangle 4"/>
          <p:cNvSpPr>
            <a:spLocks noChangeArrowheads="1"/>
          </p:cNvSpPr>
          <p:nvPr/>
        </p:nvSpPr>
        <p:spPr bwMode="auto">
          <a:xfrm>
            <a:off x="438150" y="3562350"/>
            <a:ext cx="3810000" cy="519113"/>
          </a:xfrm>
          <a:prstGeom prst="rect">
            <a:avLst/>
          </a:prstGeom>
          <a:noFill/>
          <a:ln w="9525" cap="sq">
            <a:noFill/>
            <a:miter lim="800000"/>
          </a:ln>
          <a:effectLst/>
        </p:spPr>
        <p:txBody>
          <a:bodyPr>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(2) </a:t>
            </a:r>
            <a:r>
              <a:rPr lang="zh-CN" altLang="en-US" sz="2800" b="1">
                <a:solidFill>
                  <a:srgbClr val="006600"/>
                </a:solidFill>
                <a:effectLst>
                  <a:outerShdw blurRad="38100" dist="38100" dir="2700000" algn="tl">
                    <a:srgbClr val="C0C0C0"/>
                  </a:outerShdw>
                </a:effectLst>
                <a:latin typeface="" pitchFamily="18" charset="0"/>
                <a:ea typeface="+mn-ea"/>
              </a:rPr>
              <a:t>写出逻辑表达式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2" name="Group 5"/>
          <p:cNvGrpSpPr/>
          <p:nvPr/>
        </p:nvGrpSpPr>
        <p:grpSpPr bwMode="auto">
          <a:xfrm>
            <a:off x="5638800" y="2438400"/>
            <a:ext cx="3598863" cy="3444875"/>
            <a:chOff x="3408" y="1478"/>
            <a:chExt cx="2267" cy="2170"/>
          </a:xfrm>
        </p:grpSpPr>
        <p:grpSp>
          <p:nvGrpSpPr>
            <p:cNvPr id="89128" name="Group 6"/>
            <p:cNvGrpSpPr/>
            <p:nvPr/>
          </p:nvGrpSpPr>
          <p:grpSpPr bwMode="auto">
            <a:xfrm>
              <a:off x="3408" y="1478"/>
              <a:ext cx="2267" cy="2170"/>
              <a:chOff x="3024" y="1104"/>
              <a:chExt cx="2267" cy="2353"/>
            </a:xfrm>
          </p:grpSpPr>
          <p:sp>
            <p:nvSpPr>
              <p:cNvPr id="89130" name="Rectangle 7"/>
              <p:cNvSpPr>
                <a:spLocks noChangeArrowheads="1"/>
              </p:cNvSpPr>
              <p:nvPr/>
            </p:nvSpPr>
            <p:spPr bwMode="auto">
              <a:xfrm>
                <a:off x="3024" y="1422"/>
                <a:ext cx="226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     0     0    0       0</a:t>
                </a:r>
                <a:endParaRPr lang="en-US" altLang="zh-CN" sz="2800" b="1">
                  <a:latin typeface="" pitchFamily="18" charset="0"/>
                  <a:ea typeface="华文楷体" panose="02010600040101010101" pitchFamily="2" charset="-122"/>
                </a:endParaRPr>
              </a:p>
            </p:txBody>
          </p:sp>
          <p:grpSp>
            <p:nvGrpSpPr>
              <p:cNvPr id="89131" name="Group 8"/>
              <p:cNvGrpSpPr/>
              <p:nvPr/>
            </p:nvGrpSpPr>
            <p:grpSpPr bwMode="auto">
              <a:xfrm>
                <a:off x="3216" y="1104"/>
                <a:ext cx="2001" cy="2353"/>
                <a:chOff x="3216" y="1104"/>
                <a:chExt cx="2001" cy="2353"/>
              </a:xfrm>
            </p:grpSpPr>
            <p:sp>
              <p:nvSpPr>
                <p:cNvPr id="89132" name="Line 9"/>
                <p:cNvSpPr>
                  <a:spLocks noChangeShapeType="1"/>
                </p:cNvSpPr>
                <p:nvPr/>
              </p:nvSpPr>
              <p:spPr bwMode="auto">
                <a:xfrm>
                  <a:off x="3360" y="1104"/>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9133" name="Line 10"/>
                <p:cNvSpPr>
                  <a:spLocks noChangeShapeType="1"/>
                </p:cNvSpPr>
                <p:nvPr/>
              </p:nvSpPr>
              <p:spPr bwMode="auto">
                <a:xfrm>
                  <a:off x="3360" y="1392"/>
                  <a:ext cx="1632"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9134" name="Line 11"/>
                <p:cNvSpPr>
                  <a:spLocks noChangeShapeType="1"/>
                </p:cNvSpPr>
                <p:nvPr/>
              </p:nvSpPr>
              <p:spPr bwMode="auto">
                <a:xfrm flipH="1">
                  <a:off x="4512" y="1104"/>
                  <a:ext cx="0" cy="225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88428" name="Rectangle 12"/>
                <p:cNvSpPr>
                  <a:spLocks noChangeArrowheads="1"/>
                </p:cNvSpPr>
                <p:nvPr/>
              </p:nvSpPr>
              <p:spPr bwMode="auto">
                <a:xfrm>
                  <a:off x="3216" y="1104"/>
                  <a:ext cx="2001" cy="357"/>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A</a:t>
                  </a:r>
                  <a:r>
                    <a:rPr lang="en-US" altLang="zh-CN" sz="2800" b="1" i="1" dirty="0">
                      <a:latin typeface="" pitchFamily="18" charset="0"/>
                      <a:ea typeface="+mn-ea"/>
                    </a:rPr>
                    <a:t> </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B</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C</a:t>
                  </a:r>
                  <a:r>
                    <a:rPr lang="en-US" altLang="zh-CN" sz="2800" b="1" dirty="0">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Y</a:t>
                  </a:r>
                  <a:endParaRPr lang="en-US" altLang="zh-CN" sz="2800" b="1" i="1" dirty="0">
                    <a:effectLst>
                      <a:outerShdw blurRad="38100" dist="38100" dir="2700000" algn="tl">
                        <a:srgbClr val="C0C0C0"/>
                      </a:outerShdw>
                    </a:effectLst>
                    <a:latin typeface="" pitchFamily="18" charset="0"/>
                    <a:ea typeface="+mn-ea"/>
                  </a:endParaRPr>
                </a:p>
              </p:txBody>
            </p:sp>
            <p:sp>
              <p:nvSpPr>
                <p:cNvPr id="89136" name="Rectangle 13"/>
                <p:cNvSpPr>
                  <a:spLocks noChangeArrowheads="1"/>
                </p:cNvSpPr>
                <p:nvPr/>
              </p:nvSpPr>
              <p:spPr bwMode="auto">
                <a:xfrm>
                  <a:off x="3360" y="1662"/>
                  <a:ext cx="151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0     0    1        </a:t>
                  </a:r>
                  <a:r>
                    <a:rPr lang="en-US" altLang="zh-CN" sz="2800" b="1">
                      <a:solidFill>
                        <a:srgbClr val="FF0000"/>
                      </a:solidFill>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9137" name="Rectangle 14"/>
                <p:cNvSpPr>
                  <a:spLocks noChangeArrowheads="1"/>
                </p:cNvSpPr>
                <p:nvPr/>
              </p:nvSpPr>
              <p:spPr bwMode="auto">
                <a:xfrm>
                  <a:off x="3360" y="1902"/>
                  <a:ext cx="151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0     1    0        </a:t>
                  </a:r>
                  <a:r>
                    <a:rPr lang="en-US" altLang="zh-CN" sz="2800" b="1">
                      <a:solidFill>
                        <a:srgbClr val="FF0000"/>
                      </a:solidFill>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9138" name="Rectangle 15"/>
                <p:cNvSpPr>
                  <a:spLocks noChangeArrowheads="1"/>
                </p:cNvSpPr>
                <p:nvPr/>
              </p:nvSpPr>
              <p:spPr bwMode="auto">
                <a:xfrm>
                  <a:off x="3360" y="2142"/>
                  <a:ext cx="151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0     1    1        0</a:t>
                  </a:r>
                  <a:endParaRPr lang="en-US" altLang="zh-CN" sz="2800" b="1">
                    <a:latin typeface="" pitchFamily="18" charset="0"/>
                    <a:ea typeface="华文楷体" panose="02010600040101010101" pitchFamily="2" charset="-122"/>
                  </a:endParaRPr>
                </a:p>
              </p:txBody>
            </p:sp>
            <p:sp>
              <p:nvSpPr>
                <p:cNvPr id="89139" name="Rectangle 16"/>
                <p:cNvSpPr>
                  <a:spLocks noChangeArrowheads="1"/>
                </p:cNvSpPr>
                <p:nvPr/>
              </p:nvSpPr>
              <p:spPr bwMode="auto">
                <a:xfrm>
                  <a:off x="3360" y="2382"/>
                  <a:ext cx="151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1     0    0        </a:t>
                  </a:r>
                  <a:r>
                    <a:rPr lang="en-US" altLang="zh-CN" sz="2800" b="1">
                      <a:solidFill>
                        <a:srgbClr val="FF0000"/>
                      </a:solidFill>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89140" name="Rectangle 17"/>
                <p:cNvSpPr>
                  <a:spLocks noChangeArrowheads="1"/>
                </p:cNvSpPr>
                <p:nvPr/>
              </p:nvSpPr>
              <p:spPr bwMode="auto">
                <a:xfrm>
                  <a:off x="3360" y="2623"/>
                  <a:ext cx="151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1     0    1        0</a:t>
                  </a:r>
                  <a:endParaRPr lang="en-US" altLang="zh-CN" sz="2800" b="1">
                    <a:latin typeface="" pitchFamily="18" charset="0"/>
                    <a:ea typeface="华文楷体" panose="02010600040101010101" pitchFamily="2" charset="-122"/>
                  </a:endParaRPr>
                </a:p>
              </p:txBody>
            </p:sp>
            <p:sp>
              <p:nvSpPr>
                <p:cNvPr id="89141" name="Rectangle 18"/>
                <p:cNvSpPr>
                  <a:spLocks noChangeArrowheads="1"/>
                </p:cNvSpPr>
                <p:nvPr/>
              </p:nvSpPr>
              <p:spPr bwMode="auto">
                <a:xfrm>
                  <a:off x="3360" y="2863"/>
                  <a:ext cx="151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1     1    0        0</a:t>
                  </a:r>
                  <a:endParaRPr lang="en-US" altLang="zh-CN" sz="2800" b="1">
                    <a:latin typeface="" pitchFamily="18" charset="0"/>
                    <a:ea typeface="华文楷体" panose="02010600040101010101" pitchFamily="2" charset="-122"/>
                  </a:endParaRPr>
                </a:p>
              </p:txBody>
            </p:sp>
            <p:sp>
              <p:nvSpPr>
                <p:cNvPr id="89142" name="Rectangle 19"/>
                <p:cNvSpPr>
                  <a:spLocks noChangeArrowheads="1"/>
                </p:cNvSpPr>
                <p:nvPr/>
              </p:nvSpPr>
              <p:spPr bwMode="auto">
                <a:xfrm>
                  <a:off x="3360" y="3102"/>
                  <a:ext cx="151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1     1    1        </a:t>
                  </a:r>
                  <a:r>
                    <a:rPr lang="en-US" altLang="zh-CN" sz="2800" b="1">
                      <a:solidFill>
                        <a:srgbClr val="FF0000"/>
                      </a:solidFill>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grpSp>
        <p:sp>
          <p:nvSpPr>
            <p:cNvPr id="89129" name="Line 20"/>
            <p:cNvSpPr>
              <a:spLocks noChangeShapeType="1"/>
            </p:cNvSpPr>
            <p:nvPr/>
          </p:nvSpPr>
          <p:spPr bwMode="auto">
            <a:xfrm>
              <a:off x="3792" y="3600"/>
              <a:ext cx="15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8437" name="Object 21"/>
          <p:cNvGraphicFramePr>
            <a:graphicFrameLocks noChangeAspect="1"/>
          </p:cNvGraphicFramePr>
          <p:nvPr/>
        </p:nvGraphicFramePr>
        <p:xfrm>
          <a:off x="836613" y="5080000"/>
          <a:ext cx="4630737" cy="500063"/>
        </p:xfrm>
        <a:graphic>
          <a:graphicData uri="http://schemas.openxmlformats.org/presentationml/2006/ole">
            <mc:AlternateContent xmlns:mc="http://schemas.openxmlformats.org/markup-compatibility/2006">
              <mc:Choice xmlns:v="urn:schemas-microsoft-com:vml" Requires="v">
                <p:oleObj spid="_x0000_s157740" name="Equation" r:id="rId1" imgW="2095500" imgH="171450" progId="Equation.3">
                  <p:embed/>
                </p:oleObj>
              </mc:Choice>
              <mc:Fallback>
                <p:oleObj name="Equation" r:id="rId1" imgW="2095500" imgH="171450" progId="Equation.3">
                  <p:embed/>
                  <p:pic>
                    <p:nvPicPr>
                      <p:cNvPr id="0" name="图片 1577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3" y="5080000"/>
                        <a:ext cx="463073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2"/>
          <p:cNvGrpSpPr/>
          <p:nvPr/>
        </p:nvGrpSpPr>
        <p:grpSpPr bwMode="auto">
          <a:xfrm>
            <a:off x="1162050" y="5619750"/>
            <a:ext cx="4210050" cy="666750"/>
            <a:chOff x="1129" y="2061"/>
            <a:chExt cx="3239" cy="394"/>
          </a:xfrm>
        </p:grpSpPr>
        <p:graphicFrame>
          <p:nvGraphicFramePr>
            <p:cNvPr id="89122" name="Object 23"/>
            <p:cNvGraphicFramePr>
              <a:graphicFrameLocks noChangeAspect="1"/>
            </p:cNvGraphicFramePr>
            <p:nvPr/>
          </p:nvGraphicFramePr>
          <p:xfrm>
            <a:off x="1129" y="2112"/>
            <a:ext cx="3225" cy="343"/>
          </p:xfrm>
          <a:graphic>
            <a:graphicData uri="http://schemas.openxmlformats.org/presentationml/2006/ole">
              <mc:AlternateContent xmlns:mc="http://schemas.openxmlformats.org/markup-compatibility/2006">
                <mc:Choice xmlns:v="urn:schemas-microsoft-com:vml" Requires="v">
                  <p:oleObj spid="_x0000_s157741" name="公式" r:id="rId3" imgW="1847850" imgH="200025" progId="Equation.3">
                    <p:embed/>
                  </p:oleObj>
                </mc:Choice>
                <mc:Fallback>
                  <p:oleObj name="公式" r:id="rId3" imgW="1847850" imgH="200025" progId="Equation.3">
                    <p:embed/>
                    <p:pic>
                      <p:nvPicPr>
                        <p:cNvPr id="0" name="图片 1577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 y="2112"/>
                          <a:ext cx="3225" cy="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23" name="Line 24"/>
            <p:cNvSpPr>
              <a:spLocks noChangeShapeType="1"/>
            </p:cNvSpPr>
            <p:nvPr/>
          </p:nvSpPr>
          <p:spPr bwMode="auto">
            <a:xfrm>
              <a:off x="1392" y="2061"/>
              <a:ext cx="2976"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9124" name="Line 25"/>
            <p:cNvSpPr>
              <a:spLocks noChangeShapeType="1"/>
            </p:cNvSpPr>
            <p:nvPr/>
          </p:nvSpPr>
          <p:spPr bwMode="auto">
            <a:xfrm>
              <a:off x="1392" y="2123"/>
              <a:ext cx="62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9125" name="Line 26"/>
            <p:cNvSpPr>
              <a:spLocks noChangeShapeType="1"/>
            </p:cNvSpPr>
            <p:nvPr/>
          </p:nvSpPr>
          <p:spPr bwMode="auto">
            <a:xfrm>
              <a:off x="2160" y="2123"/>
              <a:ext cx="62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9126" name="Line 27"/>
            <p:cNvSpPr>
              <a:spLocks noChangeShapeType="1"/>
            </p:cNvSpPr>
            <p:nvPr/>
          </p:nvSpPr>
          <p:spPr bwMode="auto">
            <a:xfrm>
              <a:off x="2976" y="2112"/>
              <a:ext cx="62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9127" name="Line 28"/>
            <p:cNvSpPr>
              <a:spLocks noChangeShapeType="1"/>
            </p:cNvSpPr>
            <p:nvPr/>
          </p:nvSpPr>
          <p:spPr bwMode="auto">
            <a:xfrm>
              <a:off x="3744" y="2112"/>
              <a:ext cx="62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88445" name="Rectangle 29"/>
          <p:cNvSpPr>
            <a:spLocks noChangeArrowheads="1"/>
          </p:cNvSpPr>
          <p:nvPr/>
        </p:nvSpPr>
        <p:spPr bwMode="auto">
          <a:xfrm>
            <a:off x="531813" y="4438650"/>
            <a:ext cx="5048250" cy="519113"/>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dirty="0">
                <a:solidFill>
                  <a:srgbClr val="003300"/>
                </a:solidFill>
                <a:effectLst>
                  <a:outerShdw blurRad="38100" dist="38100" dir="2700000" algn="tl">
                    <a:srgbClr val="C0C0C0"/>
                  </a:outerShdw>
                </a:effectLst>
                <a:latin typeface="" pitchFamily="18" charset="0"/>
                <a:ea typeface="+mn-ea"/>
              </a:rPr>
              <a:t>(3) </a:t>
            </a:r>
            <a:r>
              <a:rPr lang="zh-CN" altLang="en-US" sz="2800" b="1" dirty="0">
                <a:solidFill>
                  <a:srgbClr val="003300"/>
                </a:solidFill>
                <a:effectLst>
                  <a:outerShdw blurRad="38100" dist="38100" dir="2700000" algn="tl">
                    <a:srgbClr val="C0C0C0"/>
                  </a:outerShdw>
                </a:effectLst>
                <a:latin typeface="" pitchFamily="18" charset="0"/>
                <a:ea typeface="+mn-ea"/>
              </a:rPr>
              <a:t>用“与非”门构成逻辑电路</a:t>
            </a:r>
            <a:endParaRPr lang="zh-CN" altLang="en-US" sz="2800" b="1" dirty="0">
              <a:solidFill>
                <a:srgbClr val="003300"/>
              </a:solidFill>
              <a:effectLst>
                <a:outerShdw blurRad="38100" dist="38100" dir="2700000" algn="tl">
                  <a:srgbClr val="C0C0C0"/>
                </a:outerShdw>
              </a:effectLst>
              <a:latin typeface="" pitchFamily="18" charset="0"/>
              <a:ea typeface="+mn-ea"/>
            </a:endParaRPr>
          </a:p>
        </p:txBody>
      </p:sp>
      <p:grpSp>
        <p:nvGrpSpPr>
          <p:cNvPr id="6" name="Group 30"/>
          <p:cNvGrpSpPr/>
          <p:nvPr/>
        </p:nvGrpSpPr>
        <p:grpSpPr bwMode="auto">
          <a:xfrm flipV="1">
            <a:off x="1428750" y="4999038"/>
            <a:ext cx="4038600" cy="74612"/>
            <a:chOff x="864" y="2976"/>
            <a:chExt cx="3264" cy="48"/>
          </a:xfrm>
        </p:grpSpPr>
        <p:sp>
          <p:nvSpPr>
            <p:cNvPr id="89120" name="Line 31"/>
            <p:cNvSpPr>
              <a:spLocks noChangeShapeType="1"/>
            </p:cNvSpPr>
            <p:nvPr/>
          </p:nvSpPr>
          <p:spPr bwMode="auto">
            <a:xfrm>
              <a:off x="864" y="2976"/>
              <a:ext cx="326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9121" name="Line 32"/>
            <p:cNvSpPr>
              <a:spLocks noChangeShapeType="1"/>
            </p:cNvSpPr>
            <p:nvPr/>
          </p:nvSpPr>
          <p:spPr bwMode="auto">
            <a:xfrm>
              <a:off x="864" y="3024"/>
              <a:ext cx="326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aphicFrame>
        <p:nvGraphicFramePr>
          <p:cNvPr id="188449" name="Object 33"/>
          <p:cNvGraphicFramePr>
            <a:graphicFrameLocks noChangeAspect="1"/>
          </p:cNvGraphicFramePr>
          <p:nvPr/>
        </p:nvGraphicFramePr>
        <p:xfrm>
          <a:off x="895350" y="4019550"/>
          <a:ext cx="4630738" cy="500063"/>
        </p:xfrm>
        <a:graphic>
          <a:graphicData uri="http://schemas.openxmlformats.org/presentationml/2006/ole">
            <mc:AlternateContent xmlns:mc="http://schemas.openxmlformats.org/markup-compatibility/2006">
              <mc:Choice xmlns:v="urn:schemas-microsoft-com:vml" Requires="v">
                <p:oleObj spid="_x0000_s157742" name="Equation" r:id="rId5" imgW="2095500" imgH="171450" progId="Equation.3">
                  <p:embed/>
                </p:oleObj>
              </mc:Choice>
              <mc:Fallback>
                <p:oleObj name="Equation" r:id="rId5" imgW="2095500" imgH="171450" progId="Equation.3">
                  <p:embed/>
                  <p:pic>
                    <p:nvPicPr>
                      <p:cNvPr id="0" name="图片 1577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4019550"/>
                        <a:ext cx="463073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34"/>
          <p:cNvGrpSpPr/>
          <p:nvPr/>
        </p:nvGrpSpPr>
        <p:grpSpPr bwMode="auto">
          <a:xfrm>
            <a:off x="3124200" y="1743075"/>
            <a:ext cx="2895600" cy="1746250"/>
            <a:chOff x="2112" y="1117"/>
            <a:chExt cx="1776" cy="1008"/>
          </a:xfrm>
        </p:grpSpPr>
        <p:sp>
          <p:nvSpPr>
            <p:cNvPr id="89101" name="Line 35"/>
            <p:cNvSpPr>
              <a:spLocks noChangeShapeType="1"/>
            </p:cNvSpPr>
            <p:nvPr/>
          </p:nvSpPr>
          <p:spPr bwMode="auto">
            <a:xfrm flipH="1" flipV="1">
              <a:off x="2233" y="1301"/>
              <a:ext cx="202" cy="19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52" name="Text Box 36"/>
            <p:cNvSpPr txBox="1">
              <a:spLocks noChangeArrowheads="1"/>
            </p:cNvSpPr>
            <p:nvPr/>
          </p:nvSpPr>
          <p:spPr bwMode="auto">
            <a:xfrm>
              <a:off x="2112" y="1265"/>
              <a:ext cx="283"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zh-CN" b="1" i="1">
                  <a:effectLst>
                    <a:outerShdw blurRad="38100" dist="38100" dir="2700000" algn="tl">
                      <a:srgbClr val="C0C0C0"/>
                    </a:outerShdw>
                  </a:effectLst>
                  <a:latin typeface="" pitchFamily="18" charset="0"/>
                  <a:ea typeface="+mn-ea"/>
                </a:rPr>
                <a:t>A</a:t>
              </a:r>
              <a:endParaRPr lang="en-US" altLang="zh-CN" sz="2800" b="1">
                <a:effectLst>
                  <a:outerShdw blurRad="38100" dist="38100" dir="2700000" algn="tl">
                    <a:srgbClr val="C0C0C0"/>
                  </a:outerShdw>
                </a:effectLst>
                <a:latin typeface="" pitchFamily="18" charset="0"/>
                <a:ea typeface="+mn-ea"/>
              </a:endParaRPr>
            </a:p>
          </p:txBody>
        </p:sp>
        <p:sp>
          <p:nvSpPr>
            <p:cNvPr id="188453" name="Text Box 37"/>
            <p:cNvSpPr txBox="1">
              <a:spLocks noChangeArrowheads="1"/>
            </p:cNvSpPr>
            <p:nvPr/>
          </p:nvSpPr>
          <p:spPr bwMode="auto">
            <a:xfrm>
              <a:off x="2160" y="1117"/>
              <a:ext cx="551"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zh-CN" b="1" i="1">
                  <a:effectLst>
                    <a:outerShdw blurRad="38100" dist="38100" dir="2700000" algn="tl">
                      <a:srgbClr val="C0C0C0"/>
                    </a:outerShdw>
                  </a:effectLst>
                  <a:latin typeface="" pitchFamily="18" charset="0"/>
                  <a:ea typeface="+mn-ea"/>
                </a:rPr>
                <a:t>BC</a:t>
              </a:r>
              <a:endParaRPr lang="en-US" altLang="zh-CN" sz="2800" b="1">
                <a:effectLst>
                  <a:outerShdw blurRad="38100" dist="38100" dir="2700000" algn="tl">
                    <a:srgbClr val="C0C0C0"/>
                  </a:outerShdw>
                </a:effectLst>
                <a:latin typeface="" pitchFamily="18" charset="0"/>
                <a:ea typeface="+mn-ea"/>
              </a:endParaRPr>
            </a:p>
          </p:txBody>
        </p:sp>
        <p:sp>
          <p:nvSpPr>
            <p:cNvPr id="89104" name="Rectangle 38"/>
            <p:cNvSpPr>
              <a:spLocks noChangeArrowheads="1"/>
            </p:cNvSpPr>
            <p:nvPr/>
          </p:nvSpPr>
          <p:spPr bwMode="auto">
            <a:xfrm>
              <a:off x="2435" y="1498"/>
              <a:ext cx="726" cy="627"/>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9105" name="Line 39"/>
            <p:cNvSpPr>
              <a:spLocks noChangeShapeType="1"/>
            </p:cNvSpPr>
            <p:nvPr/>
          </p:nvSpPr>
          <p:spPr bwMode="auto">
            <a:xfrm>
              <a:off x="2435" y="1811"/>
              <a:ext cx="72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6" name="Line 40"/>
            <p:cNvSpPr>
              <a:spLocks noChangeShapeType="1"/>
            </p:cNvSpPr>
            <p:nvPr/>
          </p:nvSpPr>
          <p:spPr bwMode="auto">
            <a:xfrm>
              <a:off x="2798" y="1498"/>
              <a:ext cx="0" cy="62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57" name="Text Box 41"/>
            <p:cNvSpPr txBox="1">
              <a:spLocks noChangeArrowheads="1"/>
            </p:cNvSpPr>
            <p:nvPr/>
          </p:nvSpPr>
          <p:spPr bwMode="auto">
            <a:xfrm>
              <a:off x="2435" y="1266"/>
              <a:ext cx="363"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en-US" b="1">
                  <a:effectLst>
                    <a:outerShdw blurRad="38100" dist="38100" dir="2700000" algn="tl">
                      <a:srgbClr val="C0C0C0"/>
                    </a:outerShdw>
                  </a:effectLst>
                  <a:latin typeface="" pitchFamily="18" charset="0"/>
                  <a:ea typeface="+mn-ea"/>
                </a:rPr>
                <a:t>00</a:t>
              </a:r>
              <a:endParaRPr lang="en-US" altLang="zh-CN" b="1">
                <a:effectLst>
                  <a:outerShdw blurRad="38100" dist="38100" dir="2700000" algn="tl">
                    <a:srgbClr val="C0C0C0"/>
                  </a:outerShdw>
                </a:effectLst>
                <a:latin typeface="" pitchFamily="18" charset="0"/>
                <a:ea typeface="+mn-ea"/>
              </a:endParaRPr>
            </a:p>
          </p:txBody>
        </p:sp>
        <p:sp>
          <p:nvSpPr>
            <p:cNvPr id="188458" name="Text Box 42"/>
            <p:cNvSpPr txBox="1">
              <a:spLocks noChangeArrowheads="1"/>
            </p:cNvSpPr>
            <p:nvPr/>
          </p:nvSpPr>
          <p:spPr bwMode="auto">
            <a:xfrm>
              <a:off x="2193" y="1813"/>
              <a:ext cx="282"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en-US" b="1">
                  <a:effectLst>
                    <a:outerShdw blurRad="38100" dist="38100" dir="2700000" algn="tl">
                      <a:srgbClr val="C0C0C0"/>
                    </a:outerShdw>
                  </a:effectLst>
                  <a:latin typeface="" pitchFamily="18" charset="0"/>
                  <a:ea typeface="+mn-ea"/>
                </a:rPr>
                <a:t>1</a:t>
              </a:r>
              <a:endParaRPr lang="en-US" altLang="zh-CN" b="1">
                <a:effectLst>
                  <a:outerShdw blurRad="38100" dist="38100" dir="2700000" algn="tl">
                    <a:srgbClr val="C0C0C0"/>
                  </a:outerShdw>
                </a:effectLst>
                <a:latin typeface="" pitchFamily="18" charset="0"/>
                <a:ea typeface="+mn-ea"/>
              </a:endParaRPr>
            </a:p>
          </p:txBody>
        </p:sp>
        <p:sp>
          <p:nvSpPr>
            <p:cNvPr id="188459" name="Text Box 43"/>
            <p:cNvSpPr txBox="1">
              <a:spLocks noChangeArrowheads="1"/>
            </p:cNvSpPr>
            <p:nvPr/>
          </p:nvSpPr>
          <p:spPr bwMode="auto">
            <a:xfrm>
              <a:off x="2193" y="1521"/>
              <a:ext cx="282"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en-US" b="1">
                  <a:effectLst>
                    <a:outerShdw blurRad="38100" dist="38100" dir="2700000" algn="tl">
                      <a:srgbClr val="C0C0C0"/>
                    </a:outerShdw>
                  </a:effectLst>
                  <a:latin typeface="" pitchFamily="18" charset="0"/>
                  <a:ea typeface="+mn-ea"/>
                </a:rPr>
                <a:t>0</a:t>
              </a:r>
              <a:endParaRPr lang="en-US" altLang="zh-CN" sz="2800" b="1">
                <a:effectLst>
                  <a:outerShdw blurRad="38100" dist="38100" dir="2700000" algn="tl">
                    <a:srgbClr val="C0C0C0"/>
                  </a:outerShdw>
                </a:effectLst>
                <a:latin typeface="" pitchFamily="18" charset="0"/>
                <a:ea typeface="+mn-ea"/>
              </a:endParaRPr>
            </a:p>
          </p:txBody>
        </p:sp>
        <p:sp>
          <p:nvSpPr>
            <p:cNvPr id="89110" name="Rectangle 44"/>
            <p:cNvSpPr>
              <a:spLocks noChangeArrowheads="1"/>
            </p:cNvSpPr>
            <p:nvPr/>
          </p:nvSpPr>
          <p:spPr bwMode="auto">
            <a:xfrm>
              <a:off x="3161" y="1498"/>
              <a:ext cx="727" cy="627"/>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9111" name="Line 45"/>
            <p:cNvSpPr>
              <a:spLocks noChangeShapeType="1"/>
            </p:cNvSpPr>
            <p:nvPr/>
          </p:nvSpPr>
          <p:spPr bwMode="auto">
            <a:xfrm>
              <a:off x="3161" y="1811"/>
              <a:ext cx="72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2" name="Line 46"/>
            <p:cNvSpPr>
              <a:spLocks noChangeShapeType="1"/>
            </p:cNvSpPr>
            <p:nvPr/>
          </p:nvSpPr>
          <p:spPr bwMode="auto">
            <a:xfrm>
              <a:off x="3525" y="1498"/>
              <a:ext cx="0" cy="62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463" name="Text Box 47"/>
            <p:cNvSpPr txBox="1">
              <a:spLocks noChangeArrowheads="1"/>
            </p:cNvSpPr>
            <p:nvPr/>
          </p:nvSpPr>
          <p:spPr bwMode="auto">
            <a:xfrm>
              <a:off x="2798" y="1249"/>
              <a:ext cx="351"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en-US" b="1">
                  <a:effectLst>
                    <a:outerShdw blurRad="38100" dist="38100" dir="2700000" algn="tl">
                      <a:srgbClr val="C0C0C0"/>
                    </a:outerShdw>
                  </a:effectLst>
                  <a:latin typeface="" pitchFamily="18" charset="0"/>
                  <a:ea typeface="+mn-ea"/>
                </a:rPr>
                <a:t>01</a:t>
              </a:r>
              <a:endParaRPr lang="en-US" altLang="zh-CN" b="1">
                <a:effectLst>
                  <a:outerShdw blurRad="38100" dist="38100" dir="2700000" algn="tl">
                    <a:srgbClr val="C0C0C0"/>
                  </a:outerShdw>
                </a:effectLst>
                <a:latin typeface="" pitchFamily="18" charset="0"/>
                <a:ea typeface="+mn-ea"/>
              </a:endParaRPr>
            </a:p>
          </p:txBody>
        </p:sp>
        <p:sp>
          <p:nvSpPr>
            <p:cNvPr id="188464" name="Text Box 48"/>
            <p:cNvSpPr txBox="1">
              <a:spLocks noChangeArrowheads="1"/>
            </p:cNvSpPr>
            <p:nvPr/>
          </p:nvSpPr>
          <p:spPr bwMode="auto">
            <a:xfrm>
              <a:off x="3161" y="1249"/>
              <a:ext cx="364"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en-US" b="1">
                  <a:effectLst>
                    <a:outerShdw blurRad="38100" dist="38100" dir="2700000" algn="tl">
                      <a:srgbClr val="C0C0C0"/>
                    </a:outerShdw>
                  </a:effectLst>
                  <a:latin typeface="" pitchFamily="18" charset="0"/>
                  <a:ea typeface="+mn-ea"/>
                </a:rPr>
                <a:t>11</a:t>
              </a:r>
              <a:endParaRPr lang="en-US" altLang="zh-CN" b="1">
                <a:effectLst>
                  <a:outerShdw blurRad="38100" dist="38100" dir="2700000" algn="tl">
                    <a:srgbClr val="C0C0C0"/>
                  </a:outerShdw>
                </a:effectLst>
                <a:latin typeface="" pitchFamily="18" charset="0"/>
                <a:ea typeface="+mn-ea"/>
              </a:endParaRPr>
            </a:p>
          </p:txBody>
        </p:sp>
        <p:sp>
          <p:nvSpPr>
            <p:cNvPr id="188465" name="Text Box 49"/>
            <p:cNvSpPr txBox="1">
              <a:spLocks noChangeArrowheads="1"/>
            </p:cNvSpPr>
            <p:nvPr/>
          </p:nvSpPr>
          <p:spPr bwMode="auto">
            <a:xfrm>
              <a:off x="3525" y="1249"/>
              <a:ext cx="363" cy="285"/>
            </a:xfrm>
            <a:prstGeom prst="rect">
              <a:avLst/>
            </a:prstGeom>
            <a:noFill/>
            <a:ln w="9525">
              <a:noFill/>
              <a:miter lim="800000"/>
            </a:ln>
            <a:effectLst/>
          </p:spPr>
          <p:txBody>
            <a:bodyPr anchor="ctr">
              <a:spAutoFit/>
            </a:bodyPr>
            <a:lstStyle/>
            <a:p>
              <a:pPr algn="ctr" fontAlgn="auto">
                <a:lnSpc>
                  <a:spcPct val="110000"/>
                </a:lnSpc>
                <a:spcBef>
                  <a:spcPct val="50000"/>
                </a:spcBef>
                <a:spcAft>
                  <a:spcPts val="0"/>
                </a:spcAft>
                <a:defRPr/>
              </a:pPr>
              <a:r>
                <a:rPr lang="en-US" altLang="en-US" b="1">
                  <a:effectLst>
                    <a:outerShdw blurRad="38100" dist="38100" dir="2700000" algn="tl">
                      <a:srgbClr val="C0C0C0"/>
                    </a:outerShdw>
                  </a:effectLst>
                  <a:latin typeface="" pitchFamily="18" charset="0"/>
                  <a:ea typeface="+mn-ea"/>
                </a:rPr>
                <a:t>10</a:t>
              </a:r>
              <a:endParaRPr lang="en-US" altLang="zh-CN" b="1">
                <a:effectLst>
                  <a:outerShdw blurRad="38100" dist="38100" dir="2700000" algn="tl">
                    <a:srgbClr val="C0C0C0"/>
                  </a:outerShdw>
                </a:effectLst>
                <a:latin typeface="" pitchFamily="18" charset="0"/>
                <a:ea typeface="+mn-ea"/>
              </a:endParaRPr>
            </a:p>
          </p:txBody>
        </p:sp>
        <p:sp>
          <p:nvSpPr>
            <p:cNvPr id="188466" name="Rectangle 50"/>
            <p:cNvSpPr>
              <a:spLocks noChangeArrowheads="1"/>
            </p:cNvSpPr>
            <p:nvPr/>
          </p:nvSpPr>
          <p:spPr bwMode="auto">
            <a:xfrm>
              <a:off x="2866" y="1515"/>
              <a:ext cx="206" cy="28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en-US" altLang="en-US" b="1">
                  <a:effectLst>
                    <a:outerShdw blurRad="38100" dist="38100" dir="2700000" algn="tl">
                      <a:srgbClr val="C0C0C0"/>
                    </a:outerShdw>
                  </a:effectLst>
                  <a:latin typeface="" pitchFamily="18" charset="0"/>
                  <a:ea typeface="+mn-ea"/>
                </a:rPr>
                <a:t>1</a:t>
              </a:r>
              <a:endParaRPr lang="en-US" altLang="zh-CN" b="1">
                <a:effectLst>
                  <a:outerShdw blurRad="38100" dist="38100" dir="2700000" algn="tl">
                    <a:srgbClr val="C0C0C0"/>
                  </a:outerShdw>
                </a:effectLst>
                <a:latin typeface="" pitchFamily="18" charset="0"/>
                <a:ea typeface="+mn-ea"/>
              </a:endParaRPr>
            </a:p>
          </p:txBody>
        </p:sp>
        <p:sp>
          <p:nvSpPr>
            <p:cNvPr id="188467" name="Rectangle 51"/>
            <p:cNvSpPr>
              <a:spLocks noChangeArrowheads="1"/>
            </p:cNvSpPr>
            <p:nvPr/>
          </p:nvSpPr>
          <p:spPr bwMode="auto">
            <a:xfrm>
              <a:off x="3593" y="1515"/>
              <a:ext cx="206" cy="28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en-US" altLang="en-US" b="1">
                  <a:effectLst>
                    <a:outerShdw blurRad="38100" dist="38100" dir="2700000" algn="tl">
                      <a:srgbClr val="C0C0C0"/>
                    </a:outerShdw>
                  </a:effectLst>
                  <a:latin typeface="" pitchFamily="18" charset="0"/>
                  <a:ea typeface="+mn-ea"/>
                </a:rPr>
                <a:t>1</a:t>
              </a:r>
              <a:endParaRPr lang="en-US" altLang="zh-CN" b="1">
                <a:effectLst>
                  <a:outerShdw blurRad="38100" dist="38100" dir="2700000" algn="tl">
                    <a:srgbClr val="C0C0C0"/>
                  </a:outerShdw>
                </a:effectLst>
                <a:latin typeface="" pitchFamily="18" charset="0"/>
                <a:ea typeface="+mn-ea"/>
              </a:endParaRPr>
            </a:p>
          </p:txBody>
        </p:sp>
        <p:sp>
          <p:nvSpPr>
            <p:cNvPr id="188468" name="Rectangle 52"/>
            <p:cNvSpPr>
              <a:spLocks noChangeArrowheads="1"/>
            </p:cNvSpPr>
            <p:nvPr/>
          </p:nvSpPr>
          <p:spPr bwMode="auto">
            <a:xfrm>
              <a:off x="2502" y="1829"/>
              <a:ext cx="203" cy="28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en-US" altLang="en-US" b="1">
                  <a:effectLst>
                    <a:outerShdw blurRad="38100" dist="38100" dir="2700000" algn="tl">
                      <a:srgbClr val="C0C0C0"/>
                    </a:outerShdw>
                  </a:effectLst>
                  <a:latin typeface="" pitchFamily="18" charset="0"/>
                  <a:ea typeface="+mn-ea"/>
                </a:rPr>
                <a:t>1</a:t>
              </a:r>
              <a:endParaRPr lang="en-US" altLang="zh-CN" b="1">
                <a:effectLst>
                  <a:outerShdw blurRad="38100" dist="38100" dir="2700000" algn="tl">
                    <a:srgbClr val="C0C0C0"/>
                  </a:outerShdw>
                </a:effectLst>
                <a:latin typeface="" pitchFamily="18" charset="0"/>
                <a:ea typeface="+mn-ea"/>
              </a:endParaRPr>
            </a:p>
          </p:txBody>
        </p:sp>
        <p:sp>
          <p:nvSpPr>
            <p:cNvPr id="188469" name="Rectangle 53"/>
            <p:cNvSpPr>
              <a:spLocks noChangeArrowheads="1"/>
            </p:cNvSpPr>
            <p:nvPr/>
          </p:nvSpPr>
          <p:spPr bwMode="auto">
            <a:xfrm>
              <a:off x="3269" y="1829"/>
              <a:ext cx="206" cy="28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en-US" altLang="en-US" b="1">
                  <a:effectLst>
                    <a:outerShdw blurRad="38100" dist="38100" dir="2700000" algn="tl">
                      <a:srgbClr val="C0C0C0"/>
                    </a:outerShdw>
                  </a:effectLst>
                  <a:latin typeface="" pitchFamily="18" charset="0"/>
                  <a:ea typeface="+mn-ea"/>
                </a:rPr>
                <a:t>1</a:t>
              </a:r>
              <a:endParaRPr lang="en-US" altLang="zh-CN" b="1">
                <a:effectLst>
                  <a:outerShdw blurRad="38100" dist="38100" dir="2700000" algn="tl">
                    <a:srgbClr val="C0C0C0"/>
                  </a:outerShdw>
                </a:effectLst>
                <a:latin typeface="" pitchFamily="18" charset="0"/>
                <a:ea typeface="+mn-ea"/>
              </a:endParaRPr>
            </a:p>
          </p:txBody>
        </p:sp>
      </p:grpSp>
      <p:sp>
        <p:nvSpPr>
          <p:cNvPr id="188470" name="Text Box 54"/>
          <p:cNvSpPr txBox="1">
            <a:spLocks noChangeArrowheads="1"/>
          </p:cNvSpPr>
          <p:nvPr/>
        </p:nvSpPr>
        <p:spPr bwMode="auto">
          <a:xfrm>
            <a:off x="530225" y="25209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CC0000"/>
                </a:solidFill>
                <a:latin typeface="Franklin Gothic Book" panose="020B0503020102020204" pitchFamily="34" charset="0"/>
                <a:ea typeface="华文楷体" panose="02010600040101010101" pitchFamily="2" charset="-122"/>
              </a:rPr>
              <a:t>解：</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70"/>
                                        </p:tgtEl>
                                        <p:attrNameLst>
                                          <p:attrName>style.visibility</p:attrName>
                                        </p:attrNameLst>
                                      </p:cBhvr>
                                      <p:to>
                                        <p:strVal val="visible"/>
                                      </p:to>
                                    </p:set>
                                    <p:animEffect transition="in" filter="wipe(left)">
                                      <p:cBhvr>
                                        <p:cTn id="7" dur="500"/>
                                        <p:tgtEl>
                                          <p:spTgt spid="1884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8419"/>
                                        </p:tgtEl>
                                        <p:attrNameLst>
                                          <p:attrName>style.visibility</p:attrName>
                                        </p:attrNameLst>
                                      </p:cBhvr>
                                      <p:to>
                                        <p:strVal val="visible"/>
                                      </p:to>
                                    </p:set>
                                    <p:animEffect transition="in" filter="wipe(left)">
                                      <p:cBhvr>
                                        <p:cTn id="12" dur="500"/>
                                        <p:tgtEl>
                                          <p:spTgt spid="1884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8420"/>
                                        </p:tgtEl>
                                        <p:attrNameLst>
                                          <p:attrName>style.visibility</p:attrName>
                                        </p:attrNameLst>
                                      </p:cBhvr>
                                      <p:to>
                                        <p:strVal val="visible"/>
                                      </p:to>
                                    </p:set>
                                    <p:animEffect transition="in" filter="wipe(left)">
                                      <p:cBhvr>
                                        <p:cTn id="22" dur="500"/>
                                        <p:tgtEl>
                                          <p:spTgt spid="1884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8449"/>
                                        </p:tgtEl>
                                        <p:attrNameLst>
                                          <p:attrName>style.visibility</p:attrName>
                                        </p:attrNameLst>
                                      </p:cBhvr>
                                      <p:to>
                                        <p:strVal val="visible"/>
                                      </p:to>
                                    </p:set>
                                    <p:animEffect transition="in" filter="wipe(left)">
                                      <p:cBhvr>
                                        <p:cTn id="27" dur="500"/>
                                        <p:tgtEl>
                                          <p:spTgt spid="1884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8445"/>
                                        </p:tgtEl>
                                        <p:attrNameLst>
                                          <p:attrName>style.visibility</p:attrName>
                                        </p:attrNameLst>
                                      </p:cBhvr>
                                      <p:to>
                                        <p:strVal val="visible"/>
                                      </p:to>
                                    </p:set>
                                    <p:animEffect transition="in" filter="wipe(left)">
                                      <p:cBhvr>
                                        <p:cTn id="37" dur="500"/>
                                        <p:tgtEl>
                                          <p:spTgt spid="1884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8437"/>
                                        </p:tgtEl>
                                        <p:attrNameLst>
                                          <p:attrName>style.visibility</p:attrName>
                                        </p:attrNameLst>
                                      </p:cBhvr>
                                      <p:to>
                                        <p:strVal val="visible"/>
                                      </p:to>
                                    </p:set>
                                    <p:animEffect transition="in" filter="wipe(left)">
                                      <p:cBhvr>
                                        <p:cTn id="42" dur="500"/>
                                        <p:tgtEl>
                                          <p:spTgt spid="1884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autoUpdateAnimBg="0"/>
      <p:bldP spid="188420" grpId="0" autoUpdateAnimBg="0"/>
      <p:bldP spid="188445" grpId="0" autoUpdateAnimBg="0"/>
      <p:bldP spid="188470"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519113" y="414338"/>
            <a:ext cx="1938337" cy="519112"/>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3300"/>
                </a:solidFill>
                <a:effectLst>
                  <a:outerShdw blurRad="38100" dist="38100" dir="2700000" algn="tl">
                    <a:srgbClr val="C0C0C0"/>
                  </a:outerShdw>
                </a:effectLst>
                <a:latin typeface="" pitchFamily="18" charset="0"/>
                <a:ea typeface="+mn-ea"/>
              </a:rPr>
              <a:t> (4)  </a:t>
            </a:r>
            <a:r>
              <a:rPr lang="zh-CN" altLang="zh-CN" sz="2800" b="1">
                <a:solidFill>
                  <a:srgbClr val="003300"/>
                </a:solidFill>
                <a:effectLst>
                  <a:outerShdw blurRad="38100" dist="38100" dir="2700000" algn="tl">
                    <a:srgbClr val="C0C0C0"/>
                  </a:outerShdw>
                </a:effectLst>
                <a:latin typeface="" pitchFamily="18" charset="0"/>
                <a:ea typeface="+mn-ea"/>
              </a:rPr>
              <a:t>逻辑图</a:t>
            </a:r>
            <a:endParaRPr lang="zh-CN" altLang="en-US" sz="2800" b="1">
              <a:solidFill>
                <a:srgbClr val="003300"/>
              </a:solidFill>
              <a:effectLst>
                <a:outerShdw blurRad="38100" dist="38100" dir="2700000" algn="tl">
                  <a:srgbClr val="C0C0C0"/>
                </a:outerShdw>
              </a:effectLst>
              <a:latin typeface="" pitchFamily="18" charset="0"/>
              <a:ea typeface="+mn-ea"/>
            </a:endParaRPr>
          </a:p>
        </p:txBody>
      </p:sp>
      <p:sp>
        <p:nvSpPr>
          <p:cNvPr id="90115" name="Text Box 3"/>
          <p:cNvSpPr txBox="1">
            <a:spLocks noChangeArrowheads="1"/>
          </p:cNvSpPr>
          <p:nvPr/>
        </p:nvSpPr>
        <p:spPr bwMode="auto">
          <a:xfrm>
            <a:off x="8077200" y="35814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Y</a:t>
            </a:r>
            <a:endParaRPr lang="en-US" altLang="zh-CN" sz="3200" b="1">
              <a:solidFill>
                <a:schemeClr val="bg1"/>
              </a:solidFill>
              <a:latin typeface="" pitchFamily="18" charset="0"/>
              <a:ea typeface="华文楷体" panose="02010600040101010101" pitchFamily="2" charset="-122"/>
            </a:endParaRPr>
          </a:p>
        </p:txBody>
      </p:sp>
      <p:sp>
        <p:nvSpPr>
          <p:cNvPr id="90116" name="Text Box 4"/>
          <p:cNvSpPr txBox="1">
            <a:spLocks noChangeArrowheads="1"/>
          </p:cNvSpPr>
          <p:nvPr/>
        </p:nvSpPr>
        <p:spPr bwMode="auto">
          <a:xfrm>
            <a:off x="1447800" y="44958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C</a:t>
            </a:r>
            <a:endParaRPr lang="en-US" altLang="zh-CN" sz="3200" b="1" i="1">
              <a:solidFill>
                <a:schemeClr val="bg1"/>
              </a:solidFill>
              <a:latin typeface="" pitchFamily="18" charset="0"/>
              <a:ea typeface="华文楷体" panose="02010600040101010101" pitchFamily="2" charset="-122"/>
            </a:endParaRPr>
          </a:p>
        </p:txBody>
      </p:sp>
      <p:sp>
        <p:nvSpPr>
          <p:cNvPr id="90117" name="Text Box 5"/>
          <p:cNvSpPr txBox="1">
            <a:spLocks noChangeArrowheads="1"/>
          </p:cNvSpPr>
          <p:nvPr/>
        </p:nvSpPr>
        <p:spPr bwMode="auto">
          <a:xfrm>
            <a:off x="1371600" y="28956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B</a:t>
            </a:r>
            <a:endParaRPr lang="en-US" altLang="zh-CN" sz="3200" b="1">
              <a:solidFill>
                <a:schemeClr val="bg1"/>
              </a:solidFill>
              <a:latin typeface="" pitchFamily="18" charset="0"/>
              <a:ea typeface="华文楷体" panose="02010600040101010101" pitchFamily="2" charset="-122"/>
            </a:endParaRPr>
          </a:p>
        </p:txBody>
      </p:sp>
      <p:sp>
        <p:nvSpPr>
          <p:cNvPr id="90118" name="Text Box 6"/>
          <p:cNvSpPr txBox="1">
            <a:spLocks noChangeArrowheads="1"/>
          </p:cNvSpPr>
          <p:nvPr/>
        </p:nvSpPr>
        <p:spPr bwMode="auto">
          <a:xfrm>
            <a:off x="1371600" y="12954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A</a:t>
            </a:r>
            <a:endParaRPr lang="en-US" altLang="zh-CN" sz="3200" b="1">
              <a:solidFill>
                <a:schemeClr val="bg1"/>
              </a:solidFill>
              <a:latin typeface="" pitchFamily="18" charset="0"/>
              <a:ea typeface="华文楷体" panose="02010600040101010101" pitchFamily="2" charset="-122"/>
            </a:endParaRPr>
          </a:p>
        </p:txBody>
      </p:sp>
      <p:grpSp>
        <p:nvGrpSpPr>
          <p:cNvPr id="2" name="Group 7"/>
          <p:cNvGrpSpPr/>
          <p:nvPr/>
        </p:nvGrpSpPr>
        <p:grpSpPr bwMode="auto">
          <a:xfrm>
            <a:off x="1066800" y="1219200"/>
            <a:ext cx="438150" cy="3719513"/>
            <a:chOff x="240" y="750"/>
            <a:chExt cx="276" cy="2343"/>
          </a:xfrm>
        </p:grpSpPr>
        <p:sp>
          <p:nvSpPr>
            <p:cNvPr id="90213" name="Rectangle 8"/>
            <p:cNvSpPr>
              <a:spLocks noChangeArrowheads="1"/>
            </p:cNvSpPr>
            <p:nvPr/>
          </p:nvSpPr>
          <p:spPr bwMode="auto">
            <a:xfrm>
              <a:off x="240" y="75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90214" name="Rectangle 9"/>
            <p:cNvSpPr>
              <a:spLocks noChangeArrowheads="1"/>
            </p:cNvSpPr>
            <p:nvPr/>
          </p:nvSpPr>
          <p:spPr bwMode="auto">
            <a:xfrm>
              <a:off x="288" y="180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90215" name="Rectangle 10"/>
            <p:cNvSpPr>
              <a:spLocks noChangeArrowheads="1"/>
            </p:cNvSpPr>
            <p:nvPr/>
          </p:nvSpPr>
          <p:spPr bwMode="auto">
            <a:xfrm>
              <a:off x="288" y="276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grpSp>
      <p:grpSp>
        <p:nvGrpSpPr>
          <p:cNvPr id="3" name="Group 11"/>
          <p:cNvGrpSpPr/>
          <p:nvPr/>
        </p:nvGrpSpPr>
        <p:grpSpPr bwMode="auto">
          <a:xfrm>
            <a:off x="2971800" y="1066800"/>
            <a:ext cx="514350" cy="3871913"/>
            <a:chOff x="1488" y="894"/>
            <a:chExt cx="324" cy="2439"/>
          </a:xfrm>
        </p:grpSpPr>
        <p:sp>
          <p:nvSpPr>
            <p:cNvPr id="90210" name="Rectangle 12"/>
            <p:cNvSpPr>
              <a:spLocks noChangeArrowheads="1"/>
            </p:cNvSpPr>
            <p:nvPr/>
          </p:nvSpPr>
          <p:spPr bwMode="auto">
            <a:xfrm>
              <a:off x="1584" y="300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90211" name="Rectangle 13"/>
            <p:cNvSpPr>
              <a:spLocks noChangeArrowheads="1"/>
            </p:cNvSpPr>
            <p:nvPr/>
          </p:nvSpPr>
          <p:spPr bwMode="auto">
            <a:xfrm>
              <a:off x="1536" y="195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90212" name="Rectangle 14"/>
            <p:cNvSpPr>
              <a:spLocks noChangeArrowheads="1"/>
            </p:cNvSpPr>
            <p:nvPr/>
          </p:nvSpPr>
          <p:spPr bwMode="auto">
            <a:xfrm>
              <a:off x="1488" y="89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grpSp>
      <p:grpSp>
        <p:nvGrpSpPr>
          <p:cNvPr id="4" name="Group 15"/>
          <p:cNvGrpSpPr/>
          <p:nvPr/>
        </p:nvGrpSpPr>
        <p:grpSpPr bwMode="auto">
          <a:xfrm>
            <a:off x="5181600" y="1343025"/>
            <a:ext cx="438150" cy="4100513"/>
            <a:chOff x="2784" y="798"/>
            <a:chExt cx="276" cy="2583"/>
          </a:xfrm>
        </p:grpSpPr>
        <p:sp>
          <p:nvSpPr>
            <p:cNvPr id="90206" name="Rectangle 16"/>
            <p:cNvSpPr>
              <a:spLocks noChangeArrowheads="1"/>
            </p:cNvSpPr>
            <p:nvPr/>
          </p:nvSpPr>
          <p:spPr bwMode="auto">
            <a:xfrm>
              <a:off x="2784" y="79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90207" name="Rectangle 17"/>
            <p:cNvSpPr>
              <a:spLocks noChangeArrowheads="1"/>
            </p:cNvSpPr>
            <p:nvPr/>
          </p:nvSpPr>
          <p:spPr bwMode="auto">
            <a:xfrm>
              <a:off x="2832" y="233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90208" name="Rectangle 18"/>
            <p:cNvSpPr>
              <a:spLocks noChangeArrowheads="1"/>
            </p:cNvSpPr>
            <p:nvPr/>
          </p:nvSpPr>
          <p:spPr bwMode="auto">
            <a:xfrm>
              <a:off x="2832" y="156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90209" name="Rectangle 19"/>
            <p:cNvSpPr>
              <a:spLocks noChangeArrowheads="1"/>
            </p:cNvSpPr>
            <p:nvPr/>
          </p:nvSpPr>
          <p:spPr bwMode="auto">
            <a:xfrm>
              <a:off x="2832" y="30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grpSp>
      <p:sp>
        <p:nvSpPr>
          <p:cNvPr id="189460" name="Rectangle 20"/>
          <p:cNvSpPr>
            <a:spLocks noChangeArrowheads="1"/>
          </p:cNvSpPr>
          <p:nvPr/>
        </p:nvSpPr>
        <p:spPr bwMode="auto">
          <a:xfrm>
            <a:off x="7620000" y="34004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nvGrpSpPr>
          <p:cNvPr id="90123" name="Group 21"/>
          <p:cNvGrpSpPr/>
          <p:nvPr/>
        </p:nvGrpSpPr>
        <p:grpSpPr bwMode="auto">
          <a:xfrm>
            <a:off x="1828800" y="1066800"/>
            <a:ext cx="6400800" cy="4876800"/>
            <a:chOff x="1152" y="672"/>
            <a:chExt cx="4032" cy="3072"/>
          </a:xfrm>
        </p:grpSpPr>
        <p:sp>
          <p:nvSpPr>
            <p:cNvPr id="90136" name="Line 22"/>
            <p:cNvSpPr>
              <a:spLocks noChangeShapeType="1"/>
            </p:cNvSpPr>
            <p:nvPr/>
          </p:nvSpPr>
          <p:spPr bwMode="auto">
            <a:xfrm>
              <a:off x="3264" y="3456"/>
              <a:ext cx="57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37" name="Line 23"/>
            <p:cNvSpPr>
              <a:spLocks noChangeShapeType="1"/>
            </p:cNvSpPr>
            <p:nvPr/>
          </p:nvSpPr>
          <p:spPr bwMode="auto">
            <a:xfrm>
              <a:off x="3840" y="2256"/>
              <a:ext cx="28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38" name="Rectangle 24"/>
            <p:cNvSpPr>
              <a:spLocks noChangeArrowheads="1"/>
            </p:cNvSpPr>
            <p:nvPr/>
          </p:nvSpPr>
          <p:spPr bwMode="auto">
            <a:xfrm>
              <a:off x="1488" y="768"/>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39" name="Text Box 25"/>
            <p:cNvSpPr txBox="1">
              <a:spLocks noChangeArrowheads="1"/>
            </p:cNvSpPr>
            <p:nvPr/>
          </p:nvSpPr>
          <p:spPr bwMode="auto">
            <a:xfrm>
              <a:off x="1536" y="76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40" name="Oval 26"/>
            <p:cNvSpPr>
              <a:spLocks noChangeArrowheads="1"/>
            </p:cNvSpPr>
            <p:nvPr/>
          </p:nvSpPr>
          <p:spPr bwMode="auto">
            <a:xfrm>
              <a:off x="1872" y="960"/>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41" name="Line 27"/>
            <p:cNvSpPr>
              <a:spLocks noChangeShapeType="1"/>
            </p:cNvSpPr>
            <p:nvPr/>
          </p:nvSpPr>
          <p:spPr bwMode="auto">
            <a:xfrm>
              <a:off x="1152" y="1008"/>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42" name="Rectangle 28"/>
            <p:cNvSpPr>
              <a:spLocks noChangeArrowheads="1"/>
            </p:cNvSpPr>
            <p:nvPr/>
          </p:nvSpPr>
          <p:spPr bwMode="auto">
            <a:xfrm>
              <a:off x="2784" y="3216"/>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43" name="Text Box 29"/>
            <p:cNvSpPr txBox="1">
              <a:spLocks noChangeArrowheads="1"/>
            </p:cNvSpPr>
            <p:nvPr/>
          </p:nvSpPr>
          <p:spPr bwMode="auto">
            <a:xfrm>
              <a:off x="2832" y="321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44" name="Oval 30"/>
            <p:cNvSpPr>
              <a:spLocks noChangeArrowheads="1"/>
            </p:cNvSpPr>
            <p:nvPr/>
          </p:nvSpPr>
          <p:spPr bwMode="auto">
            <a:xfrm>
              <a:off x="3168" y="3408"/>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45" name="Rectangle 31"/>
            <p:cNvSpPr>
              <a:spLocks noChangeArrowheads="1"/>
            </p:cNvSpPr>
            <p:nvPr/>
          </p:nvSpPr>
          <p:spPr bwMode="auto">
            <a:xfrm>
              <a:off x="2784" y="960"/>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46" name="Text Box 32"/>
            <p:cNvSpPr txBox="1">
              <a:spLocks noChangeArrowheads="1"/>
            </p:cNvSpPr>
            <p:nvPr/>
          </p:nvSpPr>
          <p:spPr bwMode="auto">
            <a:xfrm>
              <a:off x="2832" y="96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47" name="Oval 33"/>
            <p:cNvSpPr>
              <a:spLocks noChangeArrowheads="1"/>
            </p:cNvSpPr>
            <p:nvPr/>
          </p:nvSpPr>
          <p:spPr bwMode="auto">
            <a:xfrm>
              <a:off x="3168" y="1152"/>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48" name="Rectangle 34"/>
            <p:cNvSpPr>
              <a:spLocks noChangeArrowheads="1"/>
            </p:cNvSpPr>
            <p:nvPr/>
          </p:nvSpPr>
          <p:spPr bwMode="auto">
            <a:xfrm>
              <a:off x="2784" y="2496"/>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49" name="Text Box 35"/>
            <p:cNvSpPr txBox="1">
              <a:spLocks noChangeArrowheads="1"/>
            </p:cNvSpPr>
            <p:nvPr/>
          </p:nvSpPr>
          <p:spPr bwMode="auto">
            <a:xfrm>
              <a:off x="2832" y="249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50" name="Oval 36"/>
            <p:cNvSpPr>
              <a:spLocks noChangeArrowheads="1"/>
            </p:cNvSpPr>
            <p:nvPr/>
          </p:nvSpPr>
          <p:spPr bwMode="auto">
            <a:xfrm>
              <a:off x="3168" y="2688"/>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51" name="Rectangle 37"/>
            <p:cNvSpPr>
              <a:spLocks noChangeArrowheads="1"/>
            </p:cNvSpPr>
            <p:nvPr/>
          </p:nvSpPr>
          <p:spPr bwMode="auto">
            <a:xfrm>
              <a:off x="2784" y="1728"/>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52" name="Text Box 38"/>
            <p:cNvSpPr txBox="1">
              <a:spLocks noChangeArrowheads="1"/>
            </p:cNvSpPr>
            <p:nvPr/>
          </p:nvSpPr>
          <p:spPr bwMode="auto">
            <a:xfrm>
              <a:off x="2832" y="172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53" name="Oval 39"/>
            <p:cNvSpPr>
              <a:spLocks noChangeArrowheads="1"/>
            </p:cNvSpPr>
            <p:nvPr/>
          </p:nvSpPr>
          <p:spPr bwMode="auto">
            <a:xfrm>
              <a:off x="3168" y="1920"/>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54" name="Rectangle 40"/>
            <p:cNvSpPr>
              <a:spLocks noChangeArrowheads="1"/>
            </p:cNvSpPr>
            <p:nvPr/>
          </p:nvSpPr>
          <p:spPr bwMode="auto">
            <a:xfrm>
              <a:off x="1536" y="1824"/>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55" name="Text Box 41"/>
            <p:cNvSpPr txBox="1">
              <a:spLocks noChangeArrowheads="1"/>
            </p:cNvSpPr>
            <p:nvPr/>
          </p:nvSpPr>
          <p:spPr bwMode="auto">
            <a:xfrm>
              <a:off x="1584" y="182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56" name="Oval 42"/>
            <p:cNvSpPr>
              <a:spLocks noChangeArrowheads="1"/>
            </p:cNvSpPr>
            <p:nvPr/>
          </p:nvSpPr>
          <p:spPr bwMode="auto">
            <a:xfrm>
              <a:off x="1920" y="2016"/>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57" name="Line 43"/>
            <p:cNvSpPr>
              <a:spLocks noChangeShapeType="1"/>
            </p:cNvSpPr>
            <p:nvPr/>
          </p:nvSpPr>
          <p:spPr bwMode="auto">
            <a:xfrm>
              <a:off x="1200" y="2064"/>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58" name="Rectangle 44"/>
            <p:cNvSpPr>
              <a:spLocks noChangeArrowheads="1"/>
            </p:cNvSpPr>
            <p:nvPr/>
          </p:nvSpPr>
          <p:spPr bwMode="auto">
            <a:xfrm>
              <a:off x="1536" y="2832"/>
              <a:ext cx="384" cy="528"/>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59" name="Text Box 45"/>
            <p:cNvSpPr txBox="1">
              <a:spLocks noChangeArrowheads="1"/>
            </p:cNvSpPr>
            <p:nvPr/>
          </p:nvSpPr>
          <p:spPr bwMode="auto">
            <a:xfrm>
              <a:off x="1584" y="28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60" name="Oval 46"/>
            <p:cNvSpPr>
              <a:spLocks noChangeArrowheads="1"/>
            </p:cNvSpPr>
            <p:nvPr/>
          </p:nvSpPr>
          <p:spPr bwMode="auto">
            <a:xfrm>
              <a:off x="1920" y="3024"/>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61" name="Line 47"/>
            <p:cNvSpPr>
              <a:spLocks noChangeShapeType="1"/>
            </p:cNvSpPr>
            <p:nvPr/>
          </p:nvSpPr>
          <p:spPr bwMode="auto">
            <a:xfrm>
              <a:off x="1200" y="3072"/>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62" name="Line 48"/>
            <p:cNvSpPr>
              <a:spLocks noChangeShapeType="1"/>
            </p:cNvSpPr>
            <p:nvPr/>
          </p:nvSpPr>
          <p:spPr bwMode="auto">
            <a:xfrm>
              <a:off x="2016" y="3072"/>
              <a:ext cx="384"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63" name="Line 49"/>
            <p:cNvSpPr>
              <a:spLocks noChangeShapeType="1"/>
            </p:cNvSpPr>
            <p:nvPr/>
          </p:nvSpPr>
          <p:spPr bwMode="auto">
            <a:xfrm flipV="1">
              <a:off x="2400" y="1392"/>
              <a:ext cx="0" cy="168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64" name="Line 50"/>
            <p:cNvSpPr>
              <a:spLocks noChangeShapeType="1"/>
            </p:cNvSpPr>
            <p:nvPr/>
          </p:nvSpPr>
          <p:spPr bwMode="auto">
            <a:xfrm>
              <a:off x="2400" y="2112"/>
              <a:ext cx="384"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65" name="Line 51"/>
            <p:cNvSpPr>
              <a:spLocks noChangeShapeType="1"/>
            </p:cNvSpPr>
            <p:nvPr/>
          </p:nvSpPr>
          <p:spPr bwMode="auto">
            <a:xfrm>
              <a:off x="2400" y="1392"/>
              <a:ext cx="384"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66" name="Line 52"/>
            <p:cNvSpPr>
              <a:spLocks noChangeShapeType="1"/>
            </p:cNvSpPr>
            <p:nvPr/>
          </p:nvSpPr>
          <p:spPr bwMode="auto">
            <a:xfrm>
              <a:off x="1968" y="1008"/>
              <a:ext cx="336" cy="0"/>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67" name="Line 53"/>
            <p:cNvSpPr>
              <a:spLocks noChangeShapeType="1"/>
            </p:cNvSpPr>
            <p:nvPr/>
          </p:nvSpPr>
          <p:spPr bwMode="auto">
            <a:xfrm>
              <a:off x="2304" y="1008"/>
              <a:ext cx="0" cy="1584"/>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68" name="Line 54"/>
            <p:cNvSpPr>
              <a:spLocks noChangeShapeType="1"/>
            </p:cNvSpPr>
            <p:nvPr/>
          </p:nvSpPr>
          <p:spPr bwMode="auto">
            <a:xfrm>
              <a:off x="2304" y="1824"/>
              <a:ext cx="480" cy="0"/>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69" name="Line 55"/>
            <p:cNvSpPr>
              <a:spLocks noChangeShapeType="1"/>
            </p:cNvSpPr>
            <p:nvPr/>
          </p:nvSpPr>
          <p:spPr bwMode="auto">
            <a:xfrm>
              <a:off x="2304" y="2592"/>
              <a:ext cx="480" cy="0"/>
            </a:xfrm>
            <a:prstGeom prst="line">
              <a:avLst/>
            </a:prstGeom>
            <a:noFill/>
            <a:ln w="28575" cap="sq">
              <a:solidFill>
                <a:srgbClr val="0033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70" name="Line 56"/>
            <p:cNvSpPr>
              <a:spLocks noChangeShapeType="1"/>
            </p:cNvSpPr>
            <p:nvPr/>
          </p:nvSpPr>
          <p:spPr bwMode="auto">
            <a:xfrm>
              <a:off x="2016" y="2064"/>
              <a:ext cx="144" cy="0"/>
            </a:xfrm>
            <a:prstGeom prst="line">
              <a:avLst/>
            </a:prstGeom>
            <a:noFill/>
            <a:ln w="28575" cap="sq">
              <a:solidFill>
                <a:srgbClr val="FF00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71" name="Line 57"/>
            <p:cNvSpPr>
              <a:spLocks noChangeShapeType="1"/>
            </p:cNvSpPr>
            <p:nvPr/>
          </p:nvSpPr>
          <p:spPr bwMode="auto">
            <a:xfrm flipH="1" flipV="1">
              <a:off x="2160" y="1056"/>
              <a:ext cx="0" cy="1824"/>
            </a:xfrm>
            <a:prstGeom prst="line">
              <a:avLst/>
            </a:prstGeom>
            <a:noFill/>
            <a:ln w="28575" cap="sq">
              <a:solidFill>
                <a:srgbClr val="FF00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72" name="Line 58"/>
            <p:cNvSpPr>
              <a:spLocks noChangeShapeType="1"/>
            </p:cNvSpPr>
            <p:nvPr/>
          </p:nvSpPr>
          <p:spPr bwMode="auto">
            <a:xfrm>
              <a:off x="2160" y="1056"/>
              <a:ext cx="624" cy="0"/>
            </a:xfrm>
            <a:prstGeom prst="line">
              <a:avLst/>
            </a:prstGeom>
            <a:noFill/>
            <a:ln w="28575" cap="sq">
              <a:solidFill>
                <a:srgbClr val="FF00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73" name="Line 59"/>
            <p:cNvSpPr>
              <a:spLocks noChangeShapeType="1"/>
            </p:cNvSpPr>
            <p:nvPr/>
          </p:nvSpPr>
          <p:spPr bwMode="auto">
            <a:xfrm>
              <a:off x="2160" y="2880"/>
              <a:ext cx="624" cy="0"/>
            </a:xfrm>
            <a:prstGeom prst="line">
              <a:avLst/>
            </a:prstGeom>
            <a:noFill/>
            <a:ln w="28575" cap="sq">
              <a:solidFill>
                <a:srgbClr val="FF00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74" name="Line 60"/>
            <p:cNvSpPr>
              <a:spLocks noChangeShapeType="1"/>
            </p:cNvSpPr>
            <p:nvPr/>
          </p:nvSpPr>
          <p:spPr bwMode="auto">
            <a:xfrm>
              <a:off x="2448" y="1200"/>
              <a:ext cx="336" cy="0"/>
            </a:xfrm>
            <a:prstGeom prst="line">
              <a:avLst/>
            </a:prstGeom>
            <a:noFill/>
            <a:ln w="28575" cap="sq">
              <a:solidFill>
                <a:srgbClr val="FF99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75" name="Line 61"/>
            <p:cNvSpPr>
              <a:spLocks noChangeShapeType="1"/>
            </p:cNvSpPr>
            <p:nvPr/>
          </p:nvSpPr>
          <p:spPr bwMode="auto">
            <a:xfrm flipV="1">
              <a:off x="1248" y="672"/>
              <a:ext cx="0" cy="336"/>
            </a:xfrm>
            <a:prstGeom prst="line">
              <a:avLst/>
            </a:prstGeom>
            <a:noFill/>
            <a:ln w="28575" cap="sq">
              <a:solidFill>
                <a:srgbClr val="FF99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76" name="Line 62"/>
            <p:cNvSpPr>
              <a:spLocks noChangeShapeType="1"/>
            </p:cNvSpPr>
            <p:nvPr/>
          </p:nvSpPr>
          <p:spPr bwMode="auto">
            <a:xfrm>
              <a:off x="1248" y="672"/>
              <a:ext cx="1200" cy="0"/>
            </a:xfrm>
            <a:prstGeom prst="line">
              <a:avLst/>
            </a:prstGeom>
            <a:noFill/>
            <a:ln w="28575" cap="sq">
              <a:solidFill>
                <a:srgbClr val="FF99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77" name="Line 63"/>
            <p:cNvSpPr>
              <a:spLocks noChangeShapeType="1"/>
            </p:cNvSpPr>
            <p:nvPr/>
          </p:nvSpPr>
          <p:spPr bwMode="auto">
            <a:xfrm>
              <a:off x="2448" y="672"/>
              <a:ext cx="0" cy="528"/>
            </a:xfrm>
            <a:prstGeom prst="line">
              <a:avLst/>
            </a:prstGeom>
            <a:noFill/>
            <a:ln w="28575" cap="sq">
              <a:solidFill>
                <a:srgbClr val="FF9966"/>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78" name="Line 64"/>
            <p:cNvSpPr>
              <a:spLocks noChangeShapeType="1"/>
            </p:cNvSpPr>
            <p:nvPr/>
          </p:nvSpPr>
          <p:spPr bwMode="auto">
            <a:xfrm>
              <a:off x="2640" y="1200"/>
              <a:ext cx="0" cy="2112"/>
            </a:xfrm>
            <a:prstGeom prst="line">
              <a:avLst/>
            </a:prstGeom>
            <a:noFill/>
            <a:ln w="28575" cap="sq">
              <a:solidFill>
                <a:srgbClr val="FF99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79" name="Line 65"/>
            <p:cNvSpPr>
              <a:spLocks noChangeShapeType="1"/>
            </p:cNvSpPr>
            <p:nvPr/>
          </p:nvSpPr>
          <p:spPr bwMode="auto">
            <a:xfrm>
              <a:off x="2640" y="3312"/>
              <a:ext cx="144" cy="0"/>
            </a:xfrm>
            <a:prstGeom prst="line">
              <a:avLst/>
            </a:prstGeom>
            <a:noFill/>
            <a:ln w="28575" cap="sq">
              <a:solidFill>
                <a:srgbClr val="FF9966"/>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80" name="Line 66"/>
            <p:cNvSpPr>
              <a:spLocks noChangeShapeType="1"/>
            </p:cNvSpPr>
            <p:nvPr/>
          </p:nvSpPr>
          <p:spPr bwMode="auto">
            <a:xfrm>
              <a:off x="2544" y="3456"/>
              <a:ext cx="240"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81" name="Line 67"/>
            <p:cNvSpPr>
              <a:spLocks noChangeShapeType="1"/>
            </p:cNvSpPr>
            <p:nvPr/>
          </p:nvSpPr>
          <p:spPr bwMode="auto">
            <a:xfrm>
              <a:off x="2448" y="1968"/>
              <a:ext cx="336"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82" name="Line 68"/>
            <p:cNvSpPr>
              <a:spLocks noChangeShapeType="1"/>
            </p:cNvSpPr>
            <p:nvPr/>
          </p:nvSpPr>
          <p:spPr bwMode="auto">
            <a:xfrm flipV="1">
              <a:off x="1344" y="1680"/>
              <a:ext cx="0" cy="384"/>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83" name="Line 69"/>
            <p:cNvSpPr>
              <a:spLocks noChangeShapeType="1"/>
            </p:cNvSpPr>
            <p:nvPr/>
          </p:nvSpPr>
          <p:spPr bwMode="auto">
            <a:xfrm>
              <a:off x="1344" y="1680"/>
              <a:ext cx="864"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84" name="Line 70"/>
            <p:cNvSpPr>
              <a:spLocks noChangeShapeType="1"/>
            </p:cNvSpPr>
            <p:nvPr/>
          </p:nvSpPr>
          <p:spPr bwMode="auto">
            <a:xfrm>
              <a:off x="2208" y="1680"/>
              <a:ext cx="0" cy="288"/>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85" name="Line 71"/>
            <p:cNvSpPr>
              <a:spLocks noChangeShapeType="1"/>
            </p:cNvSpPr>
            <p:nvPr/>
          </p:nvSpPr>
          <p:spPr bwMode="auto">
            <a:xfrm>
              <a:off x="2208" y="1968"/>
              <a:ext cx="240" cy="0"/>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86" name="Line 72"/>
            <p:cNvSpPr>
              <a:spLocks noChangeShapeType="1"/>
            </p:cNvSpPr>
            <p:nvPr/>
          </p:nvSpPr>
          <p:spPr bwMode="auto">
            <a:xfrm>
              <a:off x="2544" y="1968"/>
              <a:ext cx="0" cy="1488"/>
            </a:xfrm>
            <a:prstGeom prst="line">
              <a:avLst/>
            </a:prstGeom>
            <a:noFill/>
            <a:ln w="28575" cap="sq">
              <a:solidFill>
                <a:srgbClr val="99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87" name="Line 73"/>
            <p:cNvSpPr>
              <a:spLocks noChangeShapeType="1"/>
            </p:cNvSpPr>
            <p:nvPr/>
          </p:nvSpPr>
          <p:spPr bwMode="auto">
            <a:xfrm>
              <a:off x="2448" y="2736"/>
              <a:ext cx="336"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88" name="Line 74"/>
            <p:cNvSpPr>
              <a:spLocks noChangeShapeType="1"/>
            </p:cNvSpPr>
            <p:nvPr/>
          </p:nvSpPr>
          <p:spPr bwMode="auto">
            <a:xfrm flipV="1">
              <a:off x="1344" y="2736"/>
              <a:ext cx="0" cy="336"/>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89" name="Line 75"/>
            <p:cNvSpPr>
              <a:spLocks noChangeShapeType="1"/>
            </p:cNvSpPr>
            <p:nvPr/>
          </p:nvSpPr>
          <p:spPr bwMode="auto">
            <a:xfrm>
              <a:off x="1344" y="2736"/>
              <a:ext cx="1104"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90" name="Line 76"/>
            <p:cNvSpPr>
              <a:spLocks noChangeShapeType="1"/>
            </p:cNvSpPr>
            <p:nvPr/>
          </p:nvSpPr>
          <p:spPr bwMode="auto">
            <a:xfrm>
              <a:off x="2448" y="2736"/>
              <a:ext cx="0" cy="912"/>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91" name="Line 77"/>
            <p:cNvSpPr>
              <a:spLocks noChangeShapeType="1"/>
            </p:cNvSpPr>
            <p:nvPr/>
          </p:nvSpPr>
          <p:spPr bwMode="auto">
            <a:xfrm>
              <a:off x="2448" y="3648"/>
              <a:ext cx="336" cy="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92" name="Rectangle 78"/>
            <p:cNvSpPr>
              <a:spLocks noChangeArrowheads="1"/>
            </p:cNvSpPr>
            <p:nvPr/>
          </p:nvSpPr>
          <p:spPr bwMode="auto">
            <a:xfrm>
              <a:off x="4128" y="2064"/>
              <a:ext cx="528" cy="720"/>
            </a:xfrm>
            <a:prstGeom prst="rect">
              <a:avLst/>
            </a:prstGeom>
            <a:noFill/>
            <a:ln w="28575" cap="sq">
              <a:solidFill>
                <a:srgbClr val="333300"/>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93" name="Text Box 79"/>
            <p:cNvSpPr txBox="1">
              <a:spLocks noChangeArrowheads="1"/>
            </p:cNvSpPr>
            <p:nvPr/>
          </p:nvSpPr>
          <p:spPr bwMode="auto">
            <a:xfrm>
              <a:off x="4272" y="211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b="1">
                <a:solidFill>
                  <a:srgbClr val="FFFF00"/>
                </a:solidFill>
                <a:latin typeface="" pitchFamily="18" charset="0"/>
                <a:ea typeface="华文楷体" panose="02010600040101010101" pitchFamily="2" charset="-122"/>
              </a:endParaRPr>
            </a:p>
          </p:txBody>
        </p:sp>
        <p:sp>
          <p:nvSpPr>
            <p:cNvPr id="90194" name="Oval 80"/>
            <p:cNvSpPr>
              <a:spLocks noChangeArrowheads="1"/>
            </p:cNvSpPr>
            <p:nvPr/>
          </p:nvSpPr>
          <p:spPr bwMode="auto">
            <a:xfrm>
              <a:off x="4656" y="2400"/>
              <a:ext cx="96" cy="96"/>
            </a:xfrm>
            <a:prstGeom prst="ellipse">
              <a:avLst/>
            </a:prstGeom>
            <a:noFill/>
            <a:ln w="28575" cap="sq">
              <a:solidFill>
                <a:srgbClr val="33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0195" name="Line 81"/>
            <p:cNvSpPr>
              <a:spLocks noChangeShapeType="1"/>
            </p:cNvSpPr>
            <p:nvPr/>
          </p:nvSpPr>
          <p:spPr bwMode="auto">
            <a:xfrm flipV="1">
              <a:off x="3600" y="2544"/>
              <a:ext cx="0" cy="192"/>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96" name="Line 82"/>
            <p:cNvSpPr>
              <a:spLocks noChangeShapeType="1"/>
            </p:cNvSpPr>
            <p:nvPr/>
          </p:nvSpPr>
          <p:spPr bwMode="auto">
            <a:xfrm>
              <a:off x="3264" y="1200"/>
              <a:ext cx="57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97" name="Line 83"/>
            <p:cNvSpPr>
              <a:spLocks noChangeShapeType="1"/>
            </p:cNvSpPr>
            <p:nvPr/>
          </p:nvSpPr>
          <p:spPr bwMode="auto">
            <a:xfrm>
              <a:off x="3840" y="1200"/>
              <a:ext cx="0" cy="1056"/>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198" name="Line 84"/>
            <p:cNvSpPr>
              <a:spLocks noChangeShapeType="1"/>
            </p:cNvSpPr>
            <p:nvPr/>
          </p:nvSpPr>
          <p:spPr bwMode="auto">
            <a:xfrm>
              <a:off x="3264" y="1968"/>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199" name="Line 85"/>
            <p:cNvSpPr>
              <a:spLocks noChangeShapeType="1"/>
            </p:cNvSpPr>
            <p:nvPr/>
          </p:nvSpPr>
          <p:spPr bwMode="auto">
            <a:xfrm>
              <a:off x="3600" y="1968"/>
              <a:ext cx="0" cy="432"/>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200" name="Line 86"/>
            <p:cNvSpPr>
              <a:spLocks noChangeShapeType="1"/>
            </p:cNvSpPr>
            <p:nvPr/>
          </p:nvSpPr>
          <p:spPr bwMode="auto">
            <a:xfrm>
              <a:off x="3600" y="2400"/>
              <a:ext cx="52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201" name="Line 87"/>
            <p:cNvSpPr>
              <a:spLocks noChangeShapeType="1"/>
            </p:cNvSpPr>
            <p:nvPr/>
          </p:nvSpPr>
          <p:spPr bwMode="auto">
            <a:xfrm>
              <a:off x="3264" y="2736"/>
              <a:ext cx="336"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202" name="Line 88"/>
            <p:cNvSpPr>
              <a:spLocks noChangeShapeType="1"/>
            </p:cNvSpPr>
            <p:nvPr/>
          </p:nvSpPr>
          <p:spPr bwMode="auto">
            <a:xfrm>
              <a:off x="3600" y="2544"/>
              <a:ext cx="52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203" name="Line 89"/>
            <p:cNvSpPr>
              <a:spLocks noChangeShapeType="1"/>
            </p:cNvSpPr>
            <p:nvPr/>
          </p:nvSpPr>
          <p:spPr bwMode="auto">
            <a:xfrm flipV="1">
              <a:off x="3840" y="2688"/>
              <a:ext cx="0" cy="768"/>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0204" name="Line 90"/>
            <p:cNvSpPr>
              <a:spLocks noChangeShapeType="1"/>
            </p:cNvSpPr>
            <p:nvPr/>
          </p:nvSpPr>
          <p:spPr bwMode="auto">
            <a:xfrm>
              <a:off x="3840" y="2688"/>
              <a:ext cx="288"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0205" name="Line 91"/>
            <p:cNvSpPr>
              <a:spLocks noChangeShapeType="1"/>
            </p:cNvSpPr>
            <p:nvPr/>
          </p:nvSpPr>
          <p:spPr bwMode="auto">
            <a:xfrm>
              <a:off x="4752" y="2448"/>
              <a:ext cx="432" cy="0"/>
            </a:xfrm>
            <a:prstGeom prst="line">
              <a:avLst/>
            </a:prstGeom>
            <a:noFill/>
            <a:ln w="28575" cap="sq">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6" name="Group 92"/>
          <p:cNvGrpSpPr/>
          <p:nvPr/>
        </p:nvGrpSpPr>
        <p:grpSpPr bwMode="auto">
          <a:xfrm>
            <a:off x="3048000" y="2743200"/>
            <a:ext cx="361950" cy="561975"/>
            <a:chOff x="1920" y="1728"/>
            <a:chExt cx="228" cy="354"/>
          </a:xfrm>
        </p:grpSpPr>
        <p:graphicFrame>
          <p:nvGraphicFramePr>
            <p:cNvPr id="90134" name="Object 93"/>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158778" name="BMP 图象" r:id="rId1" imgW="238125" imgH="295275" progId="Paint.Picture">
                    <p:embed/>
                  </p:oleObj>
                </mc:Choice>
                <mc:Fallback>
                  <p:oleObj name="BMP 图象" r:id="rId1" imgW="238125" imgH="295275" progId="Paint.Picture">
                    <p:embed/>
                    <p:pic>
                      <p:nvPicPr>
                        <p:cNvPr id="0" name="图片 1587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35" name="Rectangle 94"/>
            <p:cNvSpPr>
              <a:spLocks noChangeArrowheads="1"/>
            </p:cNvSpPr>
            <p:nvPr/>
          </p:nvSpPr>
          <p:spPr bwMode="auto">
            <a:xfrm>
              <a:off x="1920" y="1728"/>
              <a:ext cx="22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1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grpSp>
      <p:grpSp>
        <p:nvGrpSpPr>
          <p:cNvPr id="7" name="Group 95"/>
          <p:cNvGrpSpPr/>
          <p:nvPr/>
        </p:nvGrpSpPr>
        <p:grpSpPr bwMode="auto">
          <a:xfrm>
            <a:off x="5257800" y="3733800"/>
            <a:ext cx="361950" cy="561975"/>
            <a:chOff x="1920" y="1728"/>
            <a:chExt cx="228" cy="354"/>
          </a:xfrm>
        </p:grpSpPr>
        <p:graphicFrame>
          <p:nvGraphicFramePr>
            <p:cNvPr id="90132" name="Object 96"/>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158779" name="BMP 图象" r:id="rId3" imgW="238125" imgH="295275" progId="Paint.Picture">
                    <p:embed/>
                  </p:oleObj>
                </mc:Choice>
                <mc:Fallback>
                  <p:oleObj name="BMP 图象" r:id="rId3" imgW="238125" imgH="295275" progId="Paint.Picture">
                    <p:embed/>
                    <p:pic>
                      <p:nvPicPr>
                        <p:cNvPr id="0" name="图片 1587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33" name="Rectangle 97"/>
            <p:cNvSpPr>
              <a:spLocks noChangeArrowheads="1"/>
            </p:cNvSpPr>
            <p:nvPr/>
          </p:nvSpPr>
          <p:spPr bwMode="auto">
            <a:xfrm>
              <a:off x="1920" y="1728"/>
              <a:ext cx="22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1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grpSp>
        <p:nvGrpSpPr>
          <p:cNvPr id="8" name="Group 98"/>
          <p:cNvGrpSpPr/>
          <p:nvPr/>
        </p:nvGrpSpPr>
        <p:grpSpPr bwMode="auto">
          <a:xfrm>
            <a:off x="7620000" y="3352800"/>
            <a:ext cx="361950" cy="561975"/>
            <a:chOff x="1920" y="1728"/>
            <a:chExt cx="228" cy="354"/>
          </a:xfrm>
        </p:grpSpPr>
        <p:graphicFrame>
          <p:nvGraphicFramePr>
            <p:cNvPr id="90130" name="Object 99"/>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158780" name="BMP 图象" r:id="rId4" imgW="238125" imgH="295275" progId="Paint.Picture">
                    <p:embed/>
                  </p:oleObj>
                </mc:Choice>
                <mc:Fallback>
                  <p:oleObj name="BMP 图象" r:id="rId4" imgW="238125" imgH="295275" progId="Paint.Picture">
                    <p:embed/>
                    <p:pic>
                      <p:nvPicPr>
                        <p:cNvPr id="0" name="图片 1587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31" name="Rectangle 100"/>
            <p:cNvSpPr>
              <a:spLocks noChangeArrowheads="1"/>
            </p:cNvSpPr>
            <p:nvPr/>
          </p:nvSpPr>
          <p:spPr bwMode="auto">
            <a:xfrm>
              <a:off x="1920" y="1728"/>
              <a:ext cx="22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1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grpSp>
      <p:grpSp>
        <p:nvGrpSpPr>
          <p:cNvPr id="9" name="Group 101"/>
          <p:cNvGrpSpPr/>
          <p:nvPr/>
        </p:nvGrpSpPr>
        <p:grpSpPr bwMode="auto">
          <a:xfrm>
            <a:off x="1066800" y="2895600"/>
            <a:ext cx="361950" cy="561975"/>
            <a:chOff x="1920" y="1728"/>
            <a:chExt cx="228" cy="354"/>
          </a:xfrm>
        </p:grpSpPr>
        <p:graphicFrame>
          <p:nvGraphicFramePr>
            <p:cNvPr id="90128" name="Object 102"/>
            <p:cNvGraphicFramePr>
              <a:graphicFrameLocks noChangeAspect="1"/>
            </p:cNvGraphicFramePr>
            <p:nvPr/>
          </p:nvGraphicFramePr>
          <p:xfrm>
            <a:off x="1968" y="1824"/>
            <a:ext cx="149" cy="186"/>
          </p:xfrm>
          <a:graphic>
            <a:graphicData uri="http://schemas.openxmlformats.org/presentationml/2006/ole">
              <mc:AlternateContent xmlns:mc="http://schemas.openxmlformats.org/markup-compatibility/2006">
                <mc:Choice xmlns:v="urn:schemas-microsoft-com:vml" Requires="v">
                  <p:oleObj spid="_x0000_s158781" name="BMP 图象" r:id="rId5" imgW="238125" imgH="295275" progId="Paint.Picture">
                    <p:embed/>
                  </p:oleObj>
                </mc:Choice>
                <mc:Fallback>
                  <p:oleObj name="BMP 图象" r:id="rId5" imgW="238125" imgH="295275" progId="Paint.Picture">
                    <p:embed/>
                    <p:pic>
                      <p:nvPicPr>
                        <p:cNvPr id="0" name="图片 1587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 y="1824"/>
                          <a:ext cx="149"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29" name="Rectangle 103"/>
            <p:cNvSpPr>
              <a:spLocks noChangeArrowheads="1"/>
            </p:cNvSpPr>
            <p:nvPr/>
          </p:nvSpPr>
          <p:spPr bwMode="auto">
            <a:xfrm>
              <a:off x="1920" y="1728"/>
              <a:ext cx="22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1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9460"/>
                                        </p:tgtEl>
                                        <p:attrNameLst>
                                          <p:attrName>style.visibility</p:attrName>
                                        </p:attrNameLst>
                                      </p:cBhvr>
                                      <p:to>
                                        <p:strVal val="visible"/>
                                      </p:to>
                                    </p:set>
                                    <p:animEffect transition="in" filter="blinds(horizontal)">
                                      <p:cBhvr>
                                        <p:cTn id="22" dur="500"/>
                                        <p:tgtEl>
                                          <p:spTgt spid="1894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60"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p:cNvSpPr>
            <a:spLocks noGrp="1" noChangeArrowheads="1"/>
          </p:cNvSpPr>
          <p:nvPr>
            <p:ph type="ctrTitle"/>
          </p:nvPr>
        </p:nvSpPr>
        <p:spPr>
          <a:xfrm>
            <a:off x="685800" y="2362200"/>
            <a:ext cx="3352800" cy="457200"/>
          </a:xfrm>
          <a:ln>
            <a:miter lim="800000"/>
          </a:ln>
        </p:spPr>
        <p:txBody>
          <a:bodyPr rtlCol="0">
            <a:normAutofit fontScale="90000"/>
          </a:bodyPr>
          <a:lstStyle/>
          <a:p>
            <a:pPr eaLnBrk="1" fontAlgn="auto" hangingPunct="1">
              <a:spcAft>
                <a:spcPts val="0"/>
              </a:spcAft>
              <a:defRPr/>
            </a:pPr>
            <a:r>
              <a:rPr lang="en-US" altLang="zh-CN" b="1">
                <a:solidFill>
                  <a:srgbClr val="CC0000"/>
                </a:solidFill>
                <a:ea typeface="楷体_GB2312" pitchFamily="49" charset="-122"/>
              </a:rPr>
              <a:t>20. 7</a:t>
            </a:r>
            <a:r>
              <a:rPr lang="en-US" altLang="zh-CN" b="1">
                <a:solidFill>
                  <a:srgbClr val="CC0000"/>
                </a:solidFill>
                <a:latin typeface="楷体_GB2312" pitchFamily="49" charset="-122"/>
                <a:ea typeface="楷体_GB2312" pitchFamily="49" charset="-122"/>
              </a:rPr>
              <a:t> </a:t>
            </a:r>
            <a:r>
              <a:rPr lang="zh-CN" altLang="en-US" b="1">
                <a:solidFill>
                  <a:srgbClr val="CC0000"/>
                </a:solidFill>
                <a:latin typeface="楷体_GB2312" pitchFamily="49" charset="-122"/>
                <a:ea typeface="楷体_GB2312" pitchFamily="49" charset="-122"/>
              </a:rPr>
              <a:t>加法器</a:t>
            </a:r>
            <a:endParaRPr lang="zh-CN" altLang="en-US" b="1">
              <a:solidFill>
                <a:srgbClr val="CC0000"/>
              </a:solidFill>
              <a:latin typeface="楷体_GB2312" pitchFamily="49" charset="-122"/>
              <a:ea typeface="楷体_GB2312" pitchFamily="49" charset="-122"/>
            </a:endParaRPr>
          </a:p>
        </p:txBody>
      </p:sp>
      <p:grpSp>
        <p:nvGrpSpPr>
          <p:cNvPr id="2" name="Group 3"/>
          <p:cNvGrpSpPr/>
          <p:nvPr/>
        </p:nvGrpSpPr>
        <p:grpSpPr bwMode="auto">
          <a:xfrm>
            <a:off x="838200" y="2971800"/>
            <a:ext cx="2743200" cy="171450"/>
            <a:chOff x="720" y="576"/>
            <a:chExt cx="1728" cy="108"/>
          </a:xfrm>
        </p:grpSpPr>
        <p:pic>
          <p:nvPicPr>
            <p:cNvPr id="96265" name="Picture 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6" name="Picture 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0"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7" name="Picture 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8"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8"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9"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0"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0"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1"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6"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2"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8"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3"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4"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4"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6"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5"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6"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58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77" name="Group 16"/>
            <p:cNvGrpSpPr/>
            <p:nvPr/>
          </p:nvGrpSpPr>
          <p:grpSpPr bwMode="auto">
            <a:xfrm>
              <a:off x="720" y="576"/>
              <a:ext cx="582" cy="102"/>
              <a:chOff x="4698" y="720"/>
              <a:chExt cx="582" cy="102"/>
            </a:xfrm>
          </p:grpSpPr>
          <p:pic>
            <p:nvPicPr>
              <p:cNvPr id="96278"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9"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0"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1"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2"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3"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5607" name="Rectangle 23"/>
          <p:cNvSpPr>
            <a:spLocks noChangeArrowheads="1"/>
          </p:cNvSpPr>
          <p:nvPr/>
        </p:nvSpPr>
        <p:spPr bwMode="auto">
          <a:xfrm>
            <a:off x="762000" y="3200400"/>
            <a:ext cx="3522663" cy="533400"/>
          </a:xfrm>
          <a:prstGeom prst="rect">
            <a:avLst/>
          </a:prstGeom>
          <a:noFill/>
          <a:ln w="9525">
            <a:noFill/>
            <a:miter lim="800000"/>
          </a:ln>
          <a:effectLst/>
        </p:spPr>
        <p:txBody>
          <a:bodyPr anchor="ctr"/>
          <a:lstStyle/>
          <a:p>
            <a:pPr fontAlgn="auto">
              <a:spcBef>
                <a:spcPts val="0"/>
              </a:spcBef>
              <a:spcAft>
                <a:spcPts val="0"/>
              </a:spcAft>
              <a:defRPr/>
            </a:pPr>
            <a:r>
              <a:rPr lang="en-US" altLang="zh-CN" sz="3200" b="1" dirty="0">
                <a:solidFill>
                  <a:srgbClr val="000099"/>
                </a:solidFill>
                <a:effectLst>
                  <a:outerShdw blurRad="38100" dist="38100" dir="2700000" algn="tl">
                    <a:srgbClr val="C0C0C0"/>
                  </a:outerShdw>
                </a:effectLst>
                <a:latin typeface="+mn-lt"/>
                <a:ea typeface="+mn-ea"/>
              </a:rPr>
              <a:t>20. 7 .1   </a:t>
            </a:r>
            <a:r>
              <a:rPr lang="zh-CN" altLang="en-US" sz="3200" b="1" dirty="0">
                <a:solidFill>
                  <a:srgbClr val="000099"/>
                </a:solidFill>
                <a:effectLst>
                  <a:outerShdw blurRad="38100" dist="38100" dir="2700000" algn="tl">
                    <a:srgbClr val="C0C0C0"/>
                  </a:outerShdw>
                </a:effectLst>
                <a:latin typeface="+mn-lt"/>
                <a:ea typeface="+mn-ea"/>
              </a:rPr>
              <a:t>二进制 </a:t>
            </a:r>
            <a:endParaRPr lang="zh-CN" altLang="en-US" sz="3200" b="1" dirty="0">
              <a:solidFill>
                <a:srgbClr val="000099"/>
              </a:solidFill>
              <a:effectLst>
                <a:outerShdw blurRad="38100" dist="38100" dir="2700000" algn="tl">
                  <a:srgbClr val="C0C0C0"/>
                </a:outerShdw>
              </a:effectLst>
              <a:latin typeface="+mn-lt"/>
              <a:ea typeface="+mn-ea"/>
            </a:endParaRPr>
          </a:p>
        </p:txBody>
      </p:sp>
      <p:sp>
        <p:nvSpPr>
          <p:cNvPr id="195608" name="Rectangle 24"/>
          <p:cNvSpPr>
            <a:spLocks noChangeArrowheads="1"/>
          </p:cNvSpPr>
          <p:nvPr/>
        </p:nvSpPr>
        <p:spPr bwMode="auto">
          <a:xfrm>
            <a:off x="777875" y="3810000"/>
            <a:ext cx="6438900" cy="56197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 pitchFamily="18" charset="0"/>
                <a:ea typeface="+mn-ea"/>
              </a:rPr>
              <a:t>十进制：</a:t>
            </a:r>
            <a:r>
              <a:rPr lang="en-US" altLang="zh-CN" sz="2800" b="1">
                <a:effectLst>
                  <a:outerShdw blurRad="38100" dist="38100" dir="2700000" algn="tl">
                    <a:srgbClr val="C0C0C0"/>
                  </a:outerShdw>
                </a:effectLst>
                <a:latin typeface="" pitchFamily="18" charset="0"/>
                <a:ea typeface="+mn-ea"/>
              </a:rPr>
              <a:t>0~9</a:t>
            </a:r>
            <a:r>
              <a:rPr lang="zh-CN" altLang="en-US" sz="2800" b="1">
                <a:effectLst>
                  <a:outerShdw blurRad="38100" dist="38100" dir="2700000" algn="tl">
                    <a:srgbClr val="C0C0C0"/>
                  </a:outerShdw>
                </a:effectLst>
                <a:latin typeface="" pitchFamily="18" charset="0"/>
                <a:ea typeface="+mn-ea"/>
              </a:rPr>
              <a:t>十个数码，“逢十进一”。</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195609" name="Rectangle 25"/>
          <p:cNvSpPr>
            <a:spLocks noChangeArrowheads="1"/>
          </p:cNvSpPr>
          <p:nvPr/>
        </p:nvSpPr>
        <p:spPr bwMode="auto">
          <a:xfrm>
            <a:off x="685800" y="457200"/>
            <a:ext cx="7467600" cy="19716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在数字电路中，常用的组合电路有加法器、编码器、译码器、数据分配器和多路选择器等。下面几节分别介绍这几种典型组合逻辑电路的基本结构、工作原理和使用方法。</a:t>
            </a:r>
            <a:endParaRPr lang="zh-CN" altLang="en-US" sz="2800" b="1">
              <a:effectLst>
                <a:outerShdw blurRad="38100" dist="38100" dir="2700000" algn="tl">
                  <a:srgbClr val="C0C0C0"/>
                </a:outerShdw>
              </a:effectLst>
              <a:latin typeface="" pitchFamily="18" charset="0"/>
              <a:ea typeface="+mn-ea"/>
            </a:endParaRPr>
          </a:p>
        </p:txBody>
      </p:sp>
      <p:sp>
        <p:nvSpPr>
          <p:cNvPr id="195610" name="Rectangle 26"/>
          <p:cNvSpPr>
            <a:spLocks noChangeArrowheads="1"/>
          </p:cNvSpPr>
          <p:nvPr/>
        </p:nvSpPr>
        <p:spPr bwMode="auto">
          <a:xfrm>
            <a:off x="685800" y="4343400"/>
            <a:ext cx="7848600" cy="1031875"/>
          </a:xfrm>
          <a:prstGeom prst="rect">
            <a:avLst/>
          </a:prstGeom>
          <a:noFill/>
          <a:ln w="9525">
            <a:noFill/>
            <a:miter lim="800000"/>
          </a:ln>
          <a:effectLst/>
        </p:spPr>
        <p:txBody>
          <a:bodyPr>
            <a:spAutoFit/>
          </a:bodyPr>
          <a:lstStyle/>
          <a:p>
            <a:pPr fontAlgn="auto">
              <a:lnSpc>
                <a:spcPct val="110000"/>
              </a:lnSpc>
              <a:spcBef>
                <a:spcPct val="10000"/>
              </a:spcBef>
              <a:spcAft>
                <a:spcPts val="0"/>
              </a:spcAft>
              <a:defRPr/>
            </a:pP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在数字电路中，为了把电路的两个状态 </a:t>
            </a:r>
            <a:r>
              <a:rPr lang="en-US" altLang="zh-CN" sz="2800" b="1">
                <a:effectLst>
                  <a:outerShdw blurRad="38100" dist="38100" dir="2700000" algn="tl">
                    <a:srgbClr val="C0C0C0"/>
                  </a:outerShdw>
                </a:effectLst>
                <a:latin typeface="" pitchFamily="18" charset="0"/>
                <a:ea typeface="+mn-ea"/>
              </a:rPr>
              <a:t>(</a:t>
            </a:r>
            <a:r>
              <a:rPr lang="en-US" altLang="zh-CN" sz="2800" b="1">
                <a:solidFill>
                  <a:srgbClr val="CC0000"/>
                </a:solidFill>
                <a:effectLst>
                  <a:outerShdw blurRad="38100" dist="38100" dir="2700000" algn="tl">
                    <a:srgbClr val="C0C0C0"/>
                  </a:outerShdw>
                </a:effectLst>
                <a:latin typeface="" pitchFamily="18" charset="0"/>
                <a:ea typeface="+mn-ea"/>
              </a:rPr>
              <a:t>“1”</a:t>
            </a:r>
            <a:r>
              <a:rPr lang="zh-CN" altLang="en-US" sz="2800" b="1">
                <a:solidFill>
                  <a:srgbClr val="CC0000"/>
                </a:solidFill>
                <a:effectLst>
                  <a:outerShdw blurRad="38100" dist="38100" dir="2700000" algn="tl">
                    <a:srgbClr val="C0C0C0"/>
                  </a:outerShdw>
                </a:effectLst>
                <a:latin typeface="" pitchFamily="18" charset="0"/>
                <a:ea typeface="+mn-ea"/>
              </a:rPr>
              <a:t>态和“</a:t>
            </a:r>
            <a:r>
              <a:rPr lang="en-US" altLang="zh-CN" sz="2800" b="1">
                <a:solidFill>
                  <a:srgbClr val="CC0000"/>
                </a:solidFill>
                <a:effectLst>
                  <a:outerShdw blurRad="38100" dist="38100" dir="2700000" algn="tl">
                    <a:srgbClr val="C0C0C0"/>
                  </a:outerShdw>
                </a:effectLst>
                <a:latin typeface="" pitchFamily="18" charset="0"/>
                <a:ea typeface="+mn-ea"/>
              </a:rPr>
              <a:t>0”</a:t>
            </a:r>
            <a:r>
              <a:rPr lang="zh-CN" altLang="en-US" sz="2800" b="1">
                <a:solidFill>
                  <a:srgbClr val="CC0000"/>
                </a:solidFill>
                <a:effectLst>
                  <a:outerShdw blurRad="38100" dist="38100" dir="2700000" algn="tl">
                    <a:srgbClr val="C0C0C0"/>
                  </a:outerShdw>
                </a:effectLst>
                <a:latin typeface="" pitchFamily="18" charset="0"/>
                <a:ea typeface="+mn-ea"/>
              </a:rPr>
              <a:t>态</a:t>
            </a:r>
            <a:r>
              <a:rPr lang="en-US" altLang="zh-CN" sz="2800" b="1">
                <a:effectLst>
                  <a:outerShdw blurRad="38100" dist="38100" dir="2700000" algn="tl">
                    <a:srgbClr val="C0C0C0"/>
                  </a:outerShdw>
                </a:effectLst>
                <a:latin typeface="" pitchFamily="18" charset="0"/>
                <a:ea typeface="+mn-ea"/>
              </a:rPr>
              <a:t>)</a:t>
            </a:r>
            <a:r>
              <a:rPr lang="zh-CN" altLang="en-US" sz="2800" b="1">
                <a:effectLst>
                  <a:outerShdw blurRad="38100" dist="38100" dir="2700000" algn="tl">
                    <a:srgbClr val="C0C0C0"/>
                  </a:outerShdw>
                </a:effectLst>
                <a:latin typeface="" pitchFamily="18" charset="0"/>
                <a:ea typeface="+mn-ea"/>
              </a:rPr>
              <a:t>与数码对应起来，采用</a:t>
            </a:r>
            <a:r>
              <a:rPr lang="zh-CN" altLang="en-US" sz="2800" b="1">
                <a:solidFill>
                  <a:srgbClr val="CC0000"/>
                </a:solidFill>
                <a:effectLst>
                  <a:outerShdw blurRad="38100" dist="38100" dir="2700000" algn="tl">
                    <a:srgbClr val="C0C0C0"/>
                  </a:outerShdw>
                </a:effectLst>
                <a:latin typeface="" pitchFamily="18" charset="0"/>
                <a:ea typeface="+mn-ea"/>
              </a:rPr>
              <a:t>二进制</a:t>
            </a:r>
            <a:r>
              <a:rPr lang="zh-CN" altLang="en-US" sz="2800" b="1">
                <a:effectLst>
                  <a:outerShdw blurRad="38100" dist="38100" dir="2700000" algn="tl">
                    <a:srgbClr val="C0C0C0"/>
                  </a:outerShdw>
                </a:effectLst>
                <a:latin typeface="" pitchFamily="18" charset="0"/>
                <a:ea typeface="+mn-ea"/>
              </a:rPr>
              <a:t>。</a:t>
            </a:r>
            <a:endParaRPr lang="zh-CN" altLang="en-US" sz="2800" b="1">
              <a:effectLst>
                <a:outerShdw blurRad="38100" dist="38100" dir="2700000" algn="tl">
                  <a:srgbClr val="C0C0C0"/>
                </a:outerShdw>
              </a:effectLst>
              <a:latin typeface="" pitchFamily="18" charset="0"/>
              <a:ea typeface="+mn-ea"/>
            </a:endParaRPr>
          </a:p>
        </p:txBody>
      </p:sp>
      <p:sp>
        <p:nvSpPr>
          <p:cNvPr id="195611" name="Rectangle 27"/>
          <p:cNvSpPr>
            <a:spLocks noChangeArrowheads="1"/>
          </p:cNvSpPr>
          <p:nvPr/>
        </p:nvSpPr>
        <p:spPr bwMode="auto">
          <a:xfrm>
            <a:off x="703263" y="5410200"/>
            <a:ext cx="6611937" cy="561975"/>
          </a:xfrm>
          <a:prstGeom prst="rect">
            <a:avLst/>
          </a:prstGeom>
          <a:noFill/>
          <a:ln w="9525">
            <a:noFill/>
            <a:miter lim="800000"/>
          </a:ln>
          <a:effectLst/>
        </p:spPr>
        <p:txBody>
          <a:bodyPr wrap="none">
            <a:spAutoFit/>
          </a:bodyPr>
          <a:lstStyle/>
          <a:p>
            <a:pPr algn="ct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二进制：</a:t>
            </a:r>
            <a:r>
              <a:rPr lang="en-US" altLang="zh-CN" sz="2800" b="1">
                <a:solidFill>
                  <a:srgbClr val="000099"/>
                </a:solidFill>
                <a:effectLst>
                  <a:outerShdw blurRad="38100" dist="38100" dir="2700000" algn="tl">
                    <a:srgbClr val="C0C0C0"/>
                  </a:outerShdw>
                </a:effectLst>
                <a:latin typeface="" pitchFamily="18" charset="0"/>
                <a:ea typeface="+mn-ea"/>
              </a:rPr>
              <a:t>0</a:t>
            </a:r>
            <a:r>
              <a:rPr lang="zh-CN" altLang="en-US" sz="2800" b="1">
                <a:solidFill>
                  <a:srgbClr val="000099"/>
                </a:solidFill>
                <a:effectLst>
                  <a:outerShdw blurRad="38100" dist="38100" dir="2700000" algn="tl">
                    <a:srgbClr val="C0C0C0"/>
                  </a:outerShdw>
                </a:effectLst>
                <a:latin typeface="" pitchFamily="18" charset="0"/>
                <a:ea typeface="+mn-ea"/>
              </a:rPr>
              <a:t>，</a:t>
            </a:r>
            <a:r>
              <a:rPr lang="en-US" altLang="zh-CN" sz="2800" b="1">
                <a:solidFill>
                  <a:srgbClr val="000099"/>
                </a:solidFill>
                <a:effectLst>
                  <a:outerShdw blurRad="38100" dist="38100" dir="2700000" algn="tl">
                    <a:srgbClr val="C0C0C0"/>
                  </a:outerShdw>
                </a:effectLst>
                <a:latin typeface="" pitchFamily="18" charset="0"/>
                <a:ea typeface="+mn-ea"/>
              </a:rPr>
              <a:t>1</a:t>
            </a:r>
            <a:r>
              <a:rPr lang="zh-CN" altLang="en-US" sz="2800" b="1">
                <a:solidFill>
                  <a:srgbClr val="000099"/>
                </a:solidFill>
                <a:effectLst>
                  <a:outerShdw blurRad="38100" dist="38100" dir="2700000" algn="tl">
                    <a:srgbClr val="C0C0C0"/>
                  </a:outerShdw>
                </a:effectLst>
                <a:latin typeface="" pitchFamily="18" charset="0"/>
                <a:ea typeface="+mn-ea"/>
              </a:rPr>
              <a:t>两个数码，“逢二进一”。</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wipe(left)">
                                      <p:cBhvr>
                                        <p:cTn id="7" dur="500"/>
                                        <p:tgtEl>
                                          <p:spTgt spid="1955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5607"/>
                                        </p:tgtEl>
                                        <p:attrNameLst>
                                          <p:attrName>style.visibility</p:attrName>
                                        </p:attrNameLst>
                                      </p:cBhvr>
                                      <p:to>
                                        <p:strVal val="visible"/>
                                      </p:to>
                                    </p:set>
                                    <p:animEffect transition="in" filter="wipe(left)">
                                      <p:cBhvr>
                                        <p:cTn id="16" dur="500"/>
                                        <p:tgtEl>
                                          <p:spTgt spid="19560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5608"/>
                                        </p:tgtEl>
                                        <p:attrNameLst>
                                          <p:attrName>style.visibility</p:attrName>
                                        </p:attrNameLst>
                                      </p:cBhvr>
                                      <p:to>
                                        <p:strVal val="visible"/>
                                      </p:to>
                                    </p:set>
                                    <p:animEffect transition="in" filter="wipe(left)">
                                      <p:cBhvr>
                                        <p:cTn id="21" dur="500"/>
                                        <p:tgtEl>
                                          <p:spTgt spid="1956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5610"/>
                                        </p:tgtEl>
                                        <p:attrNameLst>
                                          <p:attrName>style.visibility</p:attrName>
                                        </p:attrNameLst>
                                      </p:cBhvr>
                                      <p:to>
                                        <p:strVal val="visible"/>
                                      </p:to>
                                    </p:set>
                                    <p:animEffect transition="in" filter="wipe(left)">
                                      <p:cBhvr>
                                        <p:cTn id="26" dur="500"/>
                                        <p:tgtEl>
                                          <p:spTgt spid="1956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5611"/>
                                        </p:tgtEl>
                                        <p:attrNameLst>
                                          <p:attrName>style.visibility</p:attrName>
                                        </p:attrNameLst>
                                      </p:cBhvr>
                                      <p:to>
                                        <p:strVal val="visible"/>
                                      </p:to>
                                    </p:set>
                                    <p:animEffect transition="in" filter="wipe(left)">
                                      <p:cBhvr>
                                        <p:cTn id="31" dur="500"/>
                                        <p:tgtEl>
                                          <p:spTgt spid="195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07" grpId="0" autoUpdateAnimBg="0"/>
      <p:bldP spid="195608" grpId="0" autoUpdateAnimBg="0"/>
      <p:bldP spid="195610" grpId="0" autoUpdateAnimBg="0"/>
      <p:bldP spid="195611"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3048000" y="457200"/>
            <a:ext cx="3352800" cy="457200"/>
          </a:xfrm>
          <a:ln>
            <a:miter lim="800000"/>
          </a:ln>
        </p:spPr>
        <p:txBody>
          <a:bodyPr rtlCol="0">
            <a:normAutofit fontScale="90000"/>
          </a:bodyPr>
          <a:lstStyle/>
          <a:p>
            <a:pPr eaLnBrk="1" fontAlgn="auto" hangingPunct="1">
              <a:spcAft>
                <a:spcPts val="0"/>
              </a:spcAft>
              <a:defRPr/>
            </a:pPr>
            <a:r>
              <a:rPr lang="en-US" altLang="zh-CN" b="1">
                <a:solidFill>
                  <a:srgbClr val="CC0000"/>
                </a:solidFill>
                <a:ea typeface="华文新魏" panose="02010800040101010101" pitchFamily="2" charset="-122"/>
              </a:rPr>
              <a:t>20. 7</a:t>
            </a:r>
            <a:r>
              <a:rPr lang="en-US" altLang="zh-CN" b="1">
                <a:solidFill>
                  <a:srgbClr val="CC0000"/>
                </a:solidFill>
                <a:latin typeface="华文新魏" panose="02010800040101010101" pitchFamily="2" charset="-122"/>
                <a:ea typeface="华文新魏" panose="02010800040101010101" pitchFamily="2" charset="-122"/>
              </a:rPr>
              <a:t>    </a:t>
            </a:r>
            <a:r>
              <a:rPr lang="zh-CN" altLang="en-US" b="1">
                <a:solidFill>
                  <a:srgbClr val="CC0000"/>
                </a:solidFill>
                <a:latin typeface="华文新魏" panose="02010800040101010101" pitchFamily="2" charset="-122"/>
                <a:ea typeface="华文新魏" panose="02010800040101010101" pitchFamily="2" charset="-122"/>
              </a:rPr>
              <a:t>加法器</a:t>
            </a:r>
            <a:endParaRPr lang="zh-CN" altLang="en-US" b="1">
              <a:solidFill>
                <a:srgbClr val="CC0000"/>
              </a:solidFill>
              <a:latin typeface="华文新魏" panose="02010800040101010101" pitchFamily="2" charset="-122"/>
              <a:ea typeface="华文新魏" panose="02010800040101010101" pitchFamily="2" charset="-122"/>
            </a:endParaRPr>
          </a:p>
        </p:txBody>
      </p:sp>
      <p:sp>
        <p:nvSpPr>
          <p:cNvPr id="196611" name="Rectangle 3"/>
          <p:cNvSpPr>
            <a:spLocks noChangeArrowheads="1"/>
          </p:cNvSpPr>
          <p:nvPr/>
        </p:nvSpPr>
        <p:spPr bwMode="auto">
          <a:xfrm>
            <a:off x="685800" y="1114425"/>
            <a:ext cx="5838825"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加法器</a:t>
            </a:r>
            <a:r>
              <a:rPr lang="en-US" altLang="zh-CN" sz="2800" b="1">
                <a:solidFill>
                  <a:srgbClr val="CC0000"/>
                </a:solidFill>
                <a:effectLst>
                  <a:outerShdw blurRad="38100" dist="38100" dir="2700000" algn="tl">
                    <a:srgbClr val="C0C0C0"/>
                  </a:outerShdw>
                </a:effectLst>
                <a:latin typeface="" pitchFamily="18" charset="0"/>
                <a:ea typeface="+mn-ea"/>
              </a:rPr>
              <a:t>:</a:t>
            </a:r>
            <a:r>
              <a:rPr lang="en-US" altLang="zh-CN" sz="2800" b="1">
                <a:solidFill>
                  <a:srgbClr val="000099"/>
                </a:solidFill>
                <a:effectLst>
                  <a:outerShdw blurRad="38100" dist="38100" dir="2700000" algn="tl">
                    <a:srgbClr val="C0C0C0"/>
                  </a:outerShdw>
                </a:effectLst>
                <a:latin typeface="" pitchFamily="18" charset="0"/>
                <a:ea typeface="+mn-ea"/>
              </a:rPr>
              <a:t>  </a:t>
            </a:r>
            <a:r>
              <a:rPr lang="zh-CN" altLang="en-US" sz="2800" b="1">
                <a:solidFill>
                  <a:srgbClr val="000099"/>
                </a:solidFill>
                <a:effectLst>
                  <a:outerShdw blurRad="38100" dist="38100" dir="2700000" algn="tl">
                    <a:srgbClr val="C0C0C0"/>
                  </a:outerShdw>
                </a:effectLst>
                <a:latin typeface="" pitchFamily="18" charset="0"/>
                <a:ea typeface="+mn-ea"/>
              </a:rPr>
              <a:t>实现二进制加法运算的电路</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96612" name="Text Box 4"/>
          <p:cNvSpPr txBox="1">
            <a:spLocks noChangeArrowheads="1"/>
          </p:cNvSpPr>
          <p:nvPr/>
        </p:nvSpPr>
        <p:spPr bwMode="auto">
          <a:xfrm>
            <a:off x="685800" y="4054475"/>
            <a:ext cx="1219200" cy="519113"/>
          </a:xfrm>
          <a:prstGeom prst="rect">
            <a:avLst/>
          </a:prstGeom>
          <a:noFill/>
          <a:ln w="38100" cap="sq">
            <a:noFill/>
            <a:miter lim="800000"/>
          </a:ln>
          <a:effectLst/>
        </p:spPr>
        <p:txBody>
          <a:bodyPr anchor="ctr">
            <a:spAutoFit/>
          </a:bodyPr>
          <a:lstStyle/>
          <a:p>
            <a:pPr algn="ct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进位</a:t>
            </a:r>
            <a:endParaRPr lang="zh-CN" altLang="en-US" sz="3200" b="1">
              <a:solidFill>
                <a:srgbClr val="CC0000"/>
              </a:solidFill>
              <a:latin typeface="" pitchFamily="18" charset="0"/>
              <a:ea typeface="+mn-ea"/>
            </a:endParaRPr>
          </a:p>
        </p:txBody>
      </p:sp>
      <p:sp>
        <p:nvSpPr>
          <p:cNvPr id="196613" name="Oval 5"/>
          <p:cNvSpPr>
            <a:spLocks noChangeArrowheads="1"/>
          </p:cNvSpPr>
          <p:nvPr/>
        </p:nvSpPr>
        <p:spPr bwMode="auto">
          <a:xfrm>
            <a:off x="3581400" y="2805113"/>
            <a:ext cx="381000" cy="1143000"/>
          </a:xfrm>
          <a:prstGeom prst="ellipse">
            <a:avLst/>
          </a:prstGeom>
          <a:noFill/>
          <a:ln w="28575">
            <a:solidFill>
              <a:srgbClr val="99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6614" name="Oval 6"/>
          <p:cNvSpPr>
            <a:spLocks noChangeArrowheads="1"/>
          </p:cNvSpPr>
          <p:nvPr/>
        </p:nvSpPr>
        <p:spPr bwMode="auto">
          <a:xfrm>
            <a:off x="2971800" y="2805113"/>
            <a:ext cx="457200" cy="1752600"/>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2" name="Group 7"/>
          <p:cNvGrpSpPr/>
          <p:nvPr/>
        </p:nvGrpSpPr>
        <p:grpSpPr bwMode="auto">
          <a:xfrm>
            <a:off x="1066800" y="2011363"/>
            <a:ext cx="3429000" cy="2614612"/>
            <a:chOff x="576" y="1132"/>
            <a:chExt cx="2160" cy="1647"/>
          </a:xfrm>
        </p:grpSpPr>
        <p:sp>
          <p:nvSpPr>
            <p:cNvPr id="196616" name="Rectangle 8"/>
            <p:cNvSpPr>
              <a:spLocks noChangeArrowheads="1"/>
            </p:cNvSpPr>
            <p:nvPr/>
          </p:nvSpPr>
          <p:spPr bwMode="auto">
            <a:xfrm>
              <a:off x="576" y="1132"/>
              <a:ext cx="5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如：</a:t>
              </a:r>
              <a:endParaRPr lang="zh-CN" altLang="en-US" sz="2800" b="1">
                <a:effectLst>
                  <a:outerShdw blurRad="38100" dist="38100" dir="2700000" algn="tl">
                    <a:srgbClr val="C0C0C0"/>
                  </a:outerShdw>
                </a:effectLst>
                <a:latin typeface="" pitchFamily="18" charset="0"/>
                <a:ea typeface="+mn-ea"/>
              </a:endParaRPr>
            </a:p>
          </p:txBody>
        </p:sp>
        <p:sp>
          <p:nvSpPr>
            <p:cNvPr id="97309" name="Rectangle 9"/>
            <p:cNvSpPr>
              <a:spLocks noChangeArrowheads="1"/>
            </p:cNvSpPr>
            <p:nvPr/>
          </p:nvSpPr>
          <p:spPr bwMode="auto">
            <a:xfrm>
              <a:off x="1248" y="1627"/>
              <a:ext cx="6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0</a:t>
              </a:r>
              <a:r>
                <a:rPr lang="en-US" altLang="zh-CN" sz="3200" b="1">
                  <a:solidFill>
                    <a:srgbClr val="FF0066"/>
                  </a:solidFill>
                  <a:latin typeface="" pitchFamily="18" charset="0"/>
                  <a:ea typeface="华文楷体" panose="02010600040101010101" pitchFamily="2" charset="-122"/>
                </a:rPr>
                <a:t>  </a:t>
              </a:r>
              <a:r>
                <a:rPr lang="en-US" altLang="zh-CN" sz="3200" b="1">
                  <a:latin typeface="" pitchFamily="18" charset="0"/>
                  <a:ea typeface="华文楷体" panose="02010600040101010101" pitchFamily="2" charset="-122"/>
                </a:rPr>
                <a:t>0</a:t>
              </a:r>
              <a:r>
                <a:rPr lang="en-US" altLang="zh-CN" sz="3200" b="1">
                  <a:solidFill>
                    <a:srgbClr val="FF0066"/>
                  </a:solidFill>
                  <a:latin typeface="" pitchFamily="18" charset="0"/>
                  <a:ea typeface="华文楷体" panose="02010600040101010101" pitchFamily="2" charset="-122"/>
                </a:rPr>
                <a:t>  </a:t>
              </a:r>
              <a:endParaRPr lang="en-US" altLang="zh-CN" sz="3200" b="1">
                <a:solidFill>
                  <a:srgbClr val="FF0066"/>
                </a:solidFill>
                <a:latin typeface="" pitchFamily="18" charset="0"/>
                <a:ea typeface="华文楷体" panose="02010600040101010101" pitchFamily="2" charset="-122"/>
              </a:endParaRPr>
            </a:p>
          </p:txBody>
        </p:sp>
        <p:sp>
          <p:nvSpPr>
            <p:cNvPr id="97310" name="Rectangle 10"/>
            <p:cNvSpPr>
              <a:spLocks noChangeArrowheads="1"/>
            </p:cNvSpPr>
            <p:nvPr/>
          </p:nvSpPr>
          <p:spPr bwMode="auto">
            <a:xfrm>
              <a:off x="1248" y="2059"/>
              <a:ext cx="5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0</a:t>
              </a:r>
              <a:r>
                <a:rPr lang="en-US" altLang="zh-CN" sz="3200" b="1">
                  <a:solidFill>
                    <a:srgbClr val="FF0066"/>
                  </a:solidFill>
                  <a:latin typeface="" pitchFamily="18" charset="0"/>
                  <a:ea typeface="华文楷体" panose="02010600040101010101" pitchFamily="2" charset="-122"/>
                </a:rPr>
                <a:t>  </a:t>
              </a:r>
              <a:r>
                <a:rPr lang="en-US" altLang="zh-CN" sz="3200" b="1">
                  <a:latin typeface="" pitchFamily="18" charset="0"/>
                  <a:ea typeface="华文楷体" panose="02010600040101010101" pitchFamily="2" charset="-122"/>
                </a:rPr>
                <a:t>0</a:t>
              </a:r>
              <a:r>
                <a:rPr lang="en-US" altLang="zh-CN" sz="3200" b="1">
                  <a:solidFill>
                    <a:srgbClr val="FF0066"/>
                  </a:solidFill>
                  <a:latin typeface="" pitchFamily="18" charset="0"/>
                  <a:ea typeface="华文楷体" panose="02010600040101010101" pitchFamily="2" charset="-122"/>
                </a:rPr>
                <a:t> </a:t>
              </a:r>
              <a:endParaRPr lang="en-US" altLang="zh-CN" sz="3200" b="1">
                <a:solidFill>
                  <a:srgbClr val="FF0066"/>
                </a:solidFill>
                <a:latin typeface="" pitchFamily="18" charset="0"/>
                <a:ea typeface="华文楷体" panose="02010600040101010101" pitchFamily="2" charset="-122"/>
              </a:endParaRPr>
            </a:p>
          </p:txBody>
        </p:sp>
        <p:sp>
          <p:nvSpPr>
            <p:cNvPr id="97311" name="Rectangle 11"/>
            <p:cNvSpPr>
              <a:spLocks noChangeArrowheads="1"/>
            </p:cNvSpPr>
            <p:nvPr/>
          </p:nvSpPr>
          <p:spPr bwMode="auto">
            <a:xfrm>
              <a:off x="2160" y="163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1</a:t>
              </a:r>
              <a:endParaRPr lang="en-US" altLang="zh-CN" sz="3200" b="1">
                <a:latin typeface="" pitchFamily="18" charset="0"/>
                <a:ea typeface="华文楷体" panose="02010600040101010101" pitchFamily="2" charset="-122"/>
              </a:endParaRPr>
            </a:p>
          </p:txBody>
        </p:sp>
        <p:sp>
          <p:nvSpPr>
            <p:cNvPr id="97312" name="Rectangle 12"/>
            <p:cNvSpPr>
              <a:spLocks noChangeArrowheads="1"/>
            </p:cNvSpPr>
            <p:nvPr/>
          </p:nvSpPr>
          <p:spPr bwMode="auto">
            <a:xfrm>
              <a:off x="2160" y="2064"/>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1</a:t>
              </a:r>
              <a:endParaRPr lang="en-US" altLang="zh-CN" sz="3200" b="1">
                <a:latin typeface="" pitchFamily="18" charset="0"/>
                <a:ea typeface="华文楷体" panose="02010600040101010101" pitchFamily="2" charset="-122"/>
              </a:endParaRPr>
            </a:p>
          </p:txBody>
        </p:sp>
        <p:sp>
          <p:nvSpPr>
            <p:cNvPr id="97313" name="Line 13"/>
            <p:cNvSpPr>
              <a:spLocks noChangeShapeType="1"/>
            </p:cNvSpPr>
            <p:nvPr/>
          </p:nvSpPr>
          <p:spPr bwMode="auto">
            <a:xfrm>
              <a:off x="960" y="2779"/>
              <a:ext cx="1776"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14" name="Text Box 14"/>
            <p:cNvSpPr txBox="1">
              <a:spLocks noChangeArrowheads="1"/>
            </p:cNvSpPr>
            <p:nvPr/>
          </p:nvSpPr>
          <p:spPr bwMode="auto">
            <a:xfrm>
              <a:off x="912" y="2011"/>
              <a:ext cx="2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a:solidFill>
                    <a:srgbClr val="FF0066"/>
                  </a:solidFill>
                  <a:latin typeface="" pitchFamily="18" charset="0"/>
                  <a:ea typeface="华文楷体" panose="02010600040101010101" pitchFamily="2" charset="-122"/>
                </a:rPr>
                <a:t>+</a:t>
              </a:r>
              <a:endParaRPr lang="en-US" altLang="zh-CN" sz="3600" b="1">
                <a:solidFill>
                  <a:srgbClr val="FF0066"/>
                </a:solidFill>
                <a:latin typeface="" pitchFamily="18" charset="0"/>
                <a:ea typeface="华文楷体" panose="02010600040101010101" pitchFamily="2" charset="-122"/>
              </a:endParaRPr>
            </a:p>
          </p:txBody>
        </p:sp>
        <p:sp>
          <p:nvSpPr>
            <p:cNvPr id="97315" name="Rectangle 15"/>
            <p:cNvSpPr>
              <a:spLocks noChangeArrowheads="1"/>
            </p:cNvSpPr>
            <p:nvPr/>
          </p:nvSpPr>
          <p:spPr bwMode="auto">
            <a:xfrm>
              <a:off x="1824" y="2059"/>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1</a:t>
              </a:r>
              <a:endParaRPr lang="en-US" altLang="zh-CN" sz="3200" b="1">
                <a:latin typeface="" pitchFamily="18" charset="0"/>
                <a:ea typeface="华文楷体" panose="02010600040101010101" pitchFamily="2" charset="-122"/>
              </a:endParaRPr>
            </a:p>
          </p:txBody>
        </p:sp>
        <p:sp>
          <p:nvSpPr>
            <p:cNvPr id="97316" name="Rectangle 16"/>
            <p:cNvSpPr>
              <a:spLocks noChangeArrowheads="1"/>
            </p:cNvSpPr>
            <p:nvPr/>
          </p:nvSpPr>
          <p:spPr bwMode="auto">
            <a:xfrm>
              <a:off x="1824" y="162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0</a:t>
              </a:r>
              <a:endParaRPr lang="en-US" altLang="zh-CN" sz="3200" b="1">
                <a:latin typeface="" pitchFamily="18" charset="0"/>
                <a:ea typeface="华文楷体" panose="02010600040101010101" pitchFamily="2" charset="-122"/>
              </a:endParaRPr>
            </a:p>
          </p:txBody>
        </p:sp>
      </p:grpSp>
      <p:grpSp>
        <p:nvGrpSpPr>
          <p:cNvPr id="3" name="Group 17"/>
          <p:cNvGrpSpPr/>
          <p:nvPr/>
        </p:nvGrpSpPr>
        <p:grpSpPr bwMode="auto">
          <a:xfrm>
            <a:off x="3048000" y="3948113"/>
            <a:ext cx="920750" cy="1265237"/>
            <a:chOff x="1968" y="2208"/>
            <a:chExt cx="580" cy="797"/>
          </a:xfrm>
        </p:grpSpPr>
        <p:sp>
          <p:nvSpPr>
            <p:cNvPr id="97306" name="Rectangle 18"/>
            <p:cNvSpPr>
              <a:spLocks noChangeArrowheads="1"/>
            </p:cNvSpPr>
            <p:nvPr/>
          </p:nvSpPr>
          <p:spPr bwMode="auto">
            <a:xfrm>
              <a:off x="1968" y="220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chemeClr val="accent2"/>
                  </a:solidFill>
                  <a:latin typeface="" pitchFamily="18" charset="0"/>
                  <a:ea typeface="华文楷体" panose="02010600040101010101" pitchFamily="2" charset="-122"/>
                </a:rPr>
                <a:t>1</a:t>
              </a:r>
              <a:endParaRPr lang="en-US" altLang="zh-CN" sz="3200" b="1">
                <a:solidFill>
                  <a:schemeClr val="accent2"/>
                </a:solidFill>
                <a:latin typeface="" pitchFamily="18" charset="0"/>
                <a:ea typeface="华文楷体" panose="02010600040101010101" pitchFamily="2" charset="-122"/>
              </a:endParaRPr>
            </a:p>
          </p:txBody>
        </p:sp>
        <p:sp>
          <p:nvSpPr>
            <p:cNvPr id="97307" name="Rectangle 19"/>
            <p:cNvSpPr>
              <a:spLocks noChangeArrowheads="1"/>
            </p:cNvSpPr>
            <p:nvPr/>
          </p:nvSpPr>
          <p:spPr bwMode="auto">
            <a:xfrm>
              <a:off x="2304" y="264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chemeClr val="accent2"/>
                  </a:solidFill>
                  <a:latin typeface="" pitchFamily="18" charset="0"/>
                  <a:ea typeface="华文楷体" panose="02010600040101010101" pitchFamily="2" charset="-122"/>
                </a:rPr>
                <a:t>0</a:t>
              </a:r>
              <a:endParaRPr lang="en-US" altLang="zh-CN" sz="3200" b="1">
                <a:solidFill>
                  <a:schemeClr val="accent2"/>
                </a:solidFill>
                <a:latin typeface="" pitchFamily="18" charset="0"/>
                <a:ea typeface="华文楷体" panose="02010600040101010101" pitchFamily="2" charset="-122"/>
              </a:endParaRPr>
            </a:p>
          </p:txBody>
        </p:sp>
      </p:grpSp>
      <p:grpSp>
        <p:nvGrpSpPr>
          <p:cNvPr id="4" name="Group 20"/>
          <p:cNvGrpSpPr/>
          <p:nvPr/>
        </p:nvGrpSpPr>
        <p:grpSpPr bwMode="auto">
          <a:xfrm>
            <a:off x="2514600" y="3948113"/>
            <a:ext cx="920750" cy="1265237"/>
            <a:chOff x="1632" y="2208"/>
            <a:chExt cx="580" cy="797"/>
          </a:xfrm>
        </p:grpSpPr>
        <p:sp>
          <p:nvSpPr>
            <p:cNvPr id="97304" name="Rectangle 21"/>
            <p:cNvSpPr>
              <a:spLocks noChangeArrowheads="1"/>
            </p:cNvSpPr>
            <p:nvPr/>
          </p:nvSpPr>
          <p:spPr bwMode="auto">
            <a:xfrm>
              <a:off x="1632" y="220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FF0000"/>
                  </a:solidFill>
                  <a:latin typeface="" pitchFamily="18" charset="0"/>
                  <a:ea typeface="华文楷体" panose="02010600040101010101" pitchFamily="2" charset="-122"/>
                </a:rPr>
                <a:t>1</a:t>
              </a:r>
              <a:endParaRPr lang="en-US" altLang="zh-CN" sz="3200" b="1">
                <a:solidFill>
                  <a:srgbClr val="FF0000"/>
                </a:solidFill>
                <a:latin typeface="" pitchFamily="18" charset="0"/>
                <a:ea typeface="华文楷体" panose="02010600040101010101" pitchFamily="2" charset="-122"/>
              </a:endParaRPr>
            </a:p>
          </p:txBody>
        </p:sp>
        <p:sp>
          <p:nvSpPr>
            <p:cNvPr id="97305" name="Rectangle 22"/>
            <p:cNvSpPr>
              <a:spLocks noChangeArrowheads="1"/>
            </p:cNvSpPr>
            <p:nvPr/>
          </p:nvSpPr>
          <p:spPr bwMode="auto">
            <a:xfrm>
              <a:off x="1968" y="264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FF0000"/>
                  </a:solidFill>
                  <a:latin typeface="" pitchFamily="18" charset="0"/>
                  <a:ea typeface="华文楷体" panose="02010600040101010101" pitchFamily="2" charset="-122"/>
                </a:rPr>
                <a:t>0</a:t>
              </a:r>
              <a:endParaRPr lang="en-US" altLang="zh-CN" sz="3200" b="1">
                <a:solidFill>
                  <a:srgbClr val="FF0000"/>
                </a:solidFill>
                <a:latin typeface="" pitchFamily="18" charset="0"/>
                <a:ea typeface="华文楷体" panose="02010600040101010101" pitchFamily="2" charset="-122"/>
              </a:endParaRPr>
            </a:p>
          </p:txBody>
        </p:sp>
      </p:grpSp>
      <p:grpSp>
        <p:nvGrpSpPr>
          <p:cNvPr id="5" name="Group 23"/>
          <p:cNvGrpSpPr/>
          <p:nvPr/>
        </p:nvGrpSpPr>
        <p:grpSpPr bwMode="auto">
          <a:xfrm>
            <a:off x="2209800" y="4633913"/>
            <a:ext cx="768350" cy="579437"/>
            <a:chOff x="1392" y="2640"/>
            <a:chExt cx="484" cy="365"/>
          </a:xfrm>
        </p:grpSpPr>
        <p:sp>
          <p:nvSpPr>
            <p:cNvPr id="97302" name="Rectangle 24"/>
            <p:cNvSpPr>
              <a:spLocks noChangeArrowheads="1"/>
            </p:cNvSpPr>
            <p:nvPr/>
          </p:nvSpPr>
          <p:spPr bwMode="auto">
            <a:xfrm>
              <a:off x="1632" y="264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003366"/>
                  </a:solidFill>
                  <a:latin typeface="" pitchFamily="18" charset="0"/>
                  <a:ea typeface="华文楷体" panose="02010600040101010101" pitchFamily="2" charset="-122"/>
                </a:rPr>
                <a:t>1</a:t>
              </a:r>
              <a:endParaRPr lang="en-US" altLang="zh-CN" sz="3200" b="1">
                <a:solidFill>
                  <a:srgbClr val="003366"/>
                </a:solidFill>
                <a:latin typeface="" pitchFamily="18" charset="0"/>
                <a:ea typeface="华文楷体" panose="02010600040101010101" pitchFamily="2" charset="-122"/>
              </a:endParaRPr>
            </a:p>
          </p:txBody>
        </p:sp>
        <p:sp>
          <p:nvSpPr>
            <p:cNvPr id="97303" name="Rectangle 25"/>
            <p:cNvSpPr>
              <a:spLocks noChangeArrowheads="1"/>
            </p:cNvSpPr>
            <p:nvPr/>
          </p:nvSpPr>
          <p:spPr bwMode="auto">
            <a:xfrm>
              <a:off x="1392" y="264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solidFill>
                    <a:srgbClr val="003366"/>
                  </a:solidFill>
                  <a:latin typeface="" pitchFamily="18" charset="0"/>
                  <a:ea typeface="华文楷体" panose="02010600040101010101" pitchFamily="2" charset="-122"/>
                </a:rPr>
                <a:t>0</a:t>
              </a:r>
              <a:endParaRPr lang="en-US" altLang="zh-CN" sz="3200" b="1">
                <a:solidFill>
                  <a:srgbClr val="003366"/>
                </a:solidFill>
                <a:latin typeface="" pitchFamily="18" charset="0"/>
                <a:ea typeface="华文楷体" panose="02010600040101010101" pitchFamily="2" charset="-122"/>
              </a:endParaRPr>
            </a:p>
          </p:txBody>
        </p:sp>
      </p:grpSp>
      <p:sp>
        <p:nvSpPr>
          <p:cNvPr id="196634" name="AutoShape 26"/>
          <p:cNvSpPr>
            <a:spLocks noChangeArrowheads="1"/>
          </p:cNvSpPr>
          <p:nvPr/>
        </p:nvSpPr>
        <p:spPr bwMode="auto">
          <a:xfrm>
            <a:off x="4648200" y="4329113"/>
            <a:ext cx="2057400" cy="922337"/>
          </a:xfrm>
          <a:prstGeom prst="wedgeRoundRectCallout">
            <a:avLst>
              <a:gd name="adj1" fmla="val -86421"/>
              <a:gd name="adj2" fmla="val -100431"/>
              <a:gd name="adj3" fmla="val 16667"/>
            </a:avLst>
          </a:prstGeom>
          <a:solidFill>
            <a:srgbClr val="FFFFFF"/>
          </a:solidFill>
          <a:ln w="28575">
            <a:solidFill>
              <a:srgbClr val="FF0000"/>
            </a:solidFill>
            <a:miter lim="800000"/>
          </a:ln>
        </p:spPr>
        <p:txBody>
          <a:bodyPr wrap="none" anchor="ctr"/>
          <a:lstStyle/>
          <a:p>
            <a:pPr algn="ctr">
              <a:spcBef>
                <a:spcPct val="20000"/>
              </a:spcBef>
            </a:pPr>
            <a:r>
              <a:rPr lang="zh-CN" altLang="en-US" sz="2800" b="1">
                <a:latin typeface="" pitchFamily="18" charset="0"/>
                <a:ea typeface="华文楷体" panose="02010600040101010101" pitchFamily="2" charset="-122"/>
              </a:rPr>
              <a:t>不考虑低位</a:t>
            </a:r>
            <a:endParaRPr lang="zh-CN" altLang="en-US" sz="2800" b="1">
              <a:latin typeface="" pitchFamily="18" charset="0"/>
              <a:ea typeface="华文楷体" panose="02010600040101010101" pitchFamily="2" charset="-122"/>
            </a:endParaRPr>
          </a:p>
          <a:p>
            <a:pPr algn="ctr">
              <a:spcBef>
                <a:spcPct val="20000"/>
              </a:spcBef>
            </a:pPr>
            <a:r>
              <a:rPr lang="zh-CN" altLang="en-US" sz="2800" b="1">
                <a:latin typeface="" pitchFamily="18" charset="0"/>
                <a:ea typeface="华文楷体" panose="02010600040101010101" pitchFamily="2" charset="-122"/>
              </a:rPr>
              <a:t>来的进位</a:t>
            </a:r>
            <a:endParaRPr lang="zh-CN" altLang="en-US" sz="2800" b="1">
              <a:latin typeface="" pitchFamily="18" charset="0"/>
              <a:ea typeface="华文楷体" panose="02010600040101010101" pitchFamily="2" charset="-122"/>
            </a:endParaRPr>
          </a:p>
        </p:txBody>
      </p:sp>
      <p:grpSp>
        <p:nvGrpSpPr>
          <p:cNvPr id="6" name="Group 27"/>
          <p:cNvGrpSpPr/>
          <p:nvPr/>
        </p:nvGrpSpPr>
        <p:grpSpPr bwMode="auto">
          <a:xfrm>
            <a:off x="5562600" y="5319713"/>
            <a:ext cx="2514600" cy="700087"/>
            <a:chOff x="3408" y="3216"/>
            <a:chExt cx="1584" cy="441"/>
          </a:xfrm>
        </p:grpSpPr>
        <p:sp>
          <p:nvSpPr>
            <p:cNvPr id="97299" name="Rectangle 28"/>
            <p:cNvSpPr>
              <a:spLocks noChangeArrowheads="1"/>
            </p:cNvSpPr>
            <p:nvPr/>
          </p:nvSpPr>
          <p:spPr bwMode="auto">
            <a:xfrm>
              <a:off x="3696" y="3312"/>
              <a:ext cx="1296" cy="345"/>
            </a:xfrm>
            <a:prstGeom prst="rect">
              <a:avLst/>
            </a:prstGeom>
            <a:solidFill>
              <a:srgbClr val="FFFFFF"/>
            </a:solidFill>
            <a:ln w="28575">
              <a:solidFill>
                <a:srgbClr val="FF3300"/>
              </a:solidFill>
              <a:miter lim="800000"/>
            </a:ln>
          </p:spPr>
          <p:txBody>
            <a:bodyPr>
              <a:spAutoFit/>
            </a:bodyPr>
            <a:lstStyle/>
            <a:p>
              <a:pPr>
                <a:spcBef>
                  <a:spcPct val="50000"/>
                </a:spcBef>
              </a:pPr>
              <a:r>
                <a:rPr lang="zh-CN" altLang="en-US" sz="2800" b="1">
                  <a:latin typeface="" pitchFamily="18" charset="0"/>
                  <a:ea typeface="华文楷体" panose="02010600040101010101" pitchFamily="2" charset="-122"/>
                </a:rPr>
                <a:t>半加器实现</a:t>
              </a:r>
              <a:endParaRPr lang="zh-CN" altLang="en-US" sz="2800" b="1">
                <a:latin typeface="" pitchFamily="18" charset="0"/>
                <a:ea typeface="华文楷体" panose="02010600040101010101" pitchFamily="2" charset="-122"/>
              </a:endParaRPr>
            </a:p>
          </p:txBody>
        </p:sp>
        <p:sp>
          <p:nvSpPr>
            <p:cNvPr id="97300" name="Line 29" descr="40%"/>
            <p:cNvSpPr>
              <a:spLocks noChangeShapeType="1"/>
            </p:cNvSpPr>
            <p:nvPr/>
          </p:nvSpPr>
          <p:spPr bwMode="auto">
            <a:xfrm>
              <a:off x="3408" y="3572"/>
              <a:ext cx="240"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01" name="Line 30" descr="40%"/>
            <p:cNvSpPr>
              <a:spLocks noChangeShapeType="1"/>
            </p:cNvSpPr>
            <p:nvPr/>
          </p:nvSpPr>
          <p:spPr bwMode="auto">
            <a:xfrm>
              <a:off x="3408" y="3216"/>
              <a:ext cx="0" cy="336"/>
            </a:xfrm>
            <a:prstGeom prst="line">
              <a:avLst/>
            </a:prstGeom>
            <a:noFill/>
            <a:ln w="28575" cap="sq">
              <a:solidFill>
                <a:srgbClr val="FF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6639" name="AutoShape 31" descr="80%"/>
          <p:cNvSpPr>
            <a:spLocks noChangeArrowheads="1"/>
          </p:cNvSpPr>
          <p:nvPr/>
        </p:nvSpPr>
        <p:spPr bwMode="auto">
          <a:xfrm>
            <a:off x="4114800" y="1828800"/>
            <a:ext cx="2209800" cy="914400"/>
          </a:xfrm>
          <a:prstGeom prst="wedgeRoundRectCallout">
            <a:avLst>
              <a:gd name="adj1" fmla="val -93606"/>
              <a:gd name="adj2" fmla="val 50000"/>
              <a:gd name="adj3" fmla="val 16667"/>
            </a:avLst>
          </a:prstGeom>
          <a:pattFill prst="pct80">
            <a:fgClr>
              <a:srgbClr val="FFCCCC"/>
            </a:fgClr>
            <a:bgClr>
              <a:srgbClr val="FFFFFF"/>
            </a:bgClr>
          </a:pattFill>
          <a:ln w="28575">
            <a:solidFill>
              <a:srgbClr val="FF3300"/>
            </a:solidFill>
            <a:miter lim="800000"/>
          </a:ln>
          <a:effectLst/>
        </p:spPr>
        <p:txBody>
          <a:bodyPr wrap="none" anchor="ctr"/>
          <a:lstStyle/>
          <a:p>
            <a:pPr algn="ctr" fontAlgn="auto">
              <a:spcBef>
                <a:spcPct val="2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要考虑低位</a:t>
            </a:r>
            <a:endParaRPr lang="zh-CN" altLang="en-US" sz="2800" b="1">
              <a:solidFill>
                <a:srgbClr val="000099"/>
              </a:solidFill>
              <a:effectLst>
                <a:outerShdw blurRad="38100" dist="38100" dir="2700000" algn="tl">
                  <a:srgbClr val="C0C0C0"/>
                </a:outerShdw>
              </a:effectLst>
              <a:latin typeface="" pitchFamily="18" charset="0"/>
              <a:ea typeface="+mn-ea"/>
            </a:endParaRPr>
          </a:p>
          <a:p>
            <a:pPr algn="ctr" fontAlgn="auto">
              <a:spcBef>
                <a:spcPct val="2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来的进位</a:t>
            </a:r>
            <a:endParaRPr lang="zh-CN" altLang="en-US" sz="2800" b="1">
              <a:solidFill>
                <a:srgbClr val="FF0000"/>
              </a:solidFill>
              <a:latin typeface="" pitchFamily="18" charset="0"/>
              <a:ea typeface="+mn-ea"/>
            </a:endParaRPr>
          </a:p>
        </p:txBody>
      </p:sp>
      <p:grpSp>
        <p:nvGrpSpPr>
          <p:cNvPr id="7" name="Group 32"/>
          <p:cNvGrpSpPr/>
          <p:nvPr/>
        </p:nvGrpSpPr>
        <p:grpSpPr bwMode="auto">
          <a:xfrm>
            <a:off x="5257800" y="2819400"/>
            <a:ext cx="2514600" cy="700088"/>
            <a:chOff x="3600" y="1632"/>
            <a:chExt cx="1584" cy="441"/>
          </a:xfrm>
        </p:grpSpPr>
        <p:sp>
          <p:nvSpPr>
            <p:cNvPr id="97296" name="Rectangle 33" descr="40%"/>
            <p:cNvSpPr>
              <a:spLocks noChangeArrowheads="1"/>
            </p:cNvSpPr>
            <p:nvPr/>
          </p:nvSpPr>
          <p:spPr bwMode="auto">
            <a:xfrm>
              <a:off x="3881" y="1728"/>
              <a:ext cx="1303" cy="345"/>
            </a:xfrm>
            <a:prstGeom prst="rect">
              <a:avLst/>
            </a:prstGeom>
            <a:pattFill prst="pct40">
              <a:fgClr>
                <a:srgbClr val="FFFF00"/>
              </a:fgClr>
              <a:bgClr>
                <a:srgbClr val="FFFFFF"/>
              </a:bgClr>
            </a:pattFill>
            <a:ln w="28575">
              <a:solidFill>
                <a:srgbClr val="FF3300"/>
              </a:solidFill>
              <a:miter lim="800000"/>
            </a:ln>
          </p:spPr>
          <p:txBody>
            <a:bodyPr>
              <a:spAutoFit/>
            </a:bodyPr>
            <a:lstStyle/>
            <a:p>
              <a:pPr>
                <a:spcBef>
                  <a:spcPct val="50000"/>
                </a:spcBef>
              </a:pPr>
              <a:r>
                <a:rPr lang="zh-CN" altLang="en-US" sz="2800" b="1">
                  <a:solidFill>
                    <a:srgbClr val="000099"/>
                  </a:solidFill>
                  <a:latin typeface="" pitchFamily="18" charset="0"/>
                  <a:ea typeface="华文楷体" panose="02010600040101010101" pitchFamily="2" charset="-122"/>
                </a:rPr>
                <a:t>全加器实现</a:t>
              </a:r>
              <a:endParaRPr lang="zh-CN" altLang="en-US" sz="2800" b="1">
                <a:solidFill>
                  <a:srgbClr val="000099"/>
                </a:solidFill>
                <a:latin typeface="" pitchFamily="18" charset="0"/>
                <a:ea typeface="华文楷体" panose="02010600040101010101" pitchFamily="2" charset="-122"/>
              </a:endParaRPr>
            </a:p>
          </p:txBody>
        </p:sp>
        <p:sp>
          <p:nvSpPr>
            <p:cNvPr id="97297" name="Line 34" descr="40%"/>
            <p:cNvSpPr>
              <a:spLocks noChangeShapeType="1"/>
            </p:cNvSpPr>
            <p:nvPr/>
          </p:nvSpPr>
          <p:spPr bwMode="auto">
            <a:xfrm>
              <a:off x="3600" y="1988"/>
              <a:ext cx="234" cy="0"/>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298" name="Line 35" descr="40%"/>
            <p:cNvSpPr>
              <a:spLocks noChangeShapeType="1"/>
            </p:cNvSpPr>
            <p:nvPr/>
          </p:nvSpPr>
          <p:spPr bwMode="auto">
            <a:xfrm>
              <a:off x="3600" y="1632"/>
              <a:ext cx="0" cy="336"/>
            </a:xfrm>
            <a:prstGeom prst="line">
              <a:avLst/>
            </a:prstGeom>
            <a:noFill/>
            <a:ln w="28575" cap="sq">
              <a:solidFill>
                <a:srgbClr val="FF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96644" name="Oval 36"/>
          <p:cNvSpPr>
            <a:spLocks noChangeArrowheads="1"/>
          </p:cNvSpPr>
          <p:nvPr/>
        </p:nvSpPr>
        <p:spPr bwMode="auto">
          <a:xfrm>
            <a:off x="2438400" y="2805113"/>
            <a:ext cx="457200" cy="1752600"/>
          </a:xfrm>
          <a:prstGeom prst="ellipse">
            <a:avLst/>
          </a:prstGeom>
          <a:noFill/>
          <a:ln w="28575">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11"/>
                                        </p:tgtEl>
                                        <p:attrNameLst>
                                          <p:attrName>style.visibility</p:attrName>
                                        </p:attrNameLst>
                                      </p:cBhvr>
                                      <p:to>
                                        <p:strVal val="visible"/>
                                      </p:to>
                                    </p:set>
                                    <p:animEffect transition="in" filter="wipe(left)">
                                      <p:cBhvr>
                                        <p:cTn id="7" dur="500"/>
                                        <p:tgtEl>
                                          <p:spTgt spid="1966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6613"/>
                                        </p:tgtEl>
                                        <p:attrNameLst>
                                          <p:attrName>style.visibility</p:attrName>
                                        </p:attrNameLst>
                                      </p:cBhvr>
                                      <p:to>
                                        <p:strVal val="visible"/>
                                      </p:to>
                                    </p:set>
                                    <p:animEffect transition="in" filter="wipe(up)">
                                      <p:cBhvr>
                                        <p:cTn id="17" dur="500"/>
                                        <p:tgtEl>
                                          <p:spTgt spid="196613"/>
                                        </p:tgtEl>
                                      </p:cBhvr>
                                    </p:animEffect>
                                  </p:childTnLst>
                                </p:cTn>
                              </p:par>
                            </p:childTnLst>
                          </p:cTn>
                        </p:par>
                        <p:par>
                          <p:cTn id="18" fill="hold">
                            <p:stCondLst>
                              <p:cond delay="500"/>
                            </p:stCondLst>
                            <p:childTnLst>
                              <p:par>
                                <p:cTn id="19" presetID="22" presetClass="entr" presetSubtype="4" fill="hold" nodeType="after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96634"/>
                                        </p:tgtEl>
                                        <p:attrNameLst>
                                          <p:attrName>style.visibility</p:attrName>
                                        </p:attrNameLst>
                                      </p:cBhvr>
                                      <p:to>
                                        <p:strVal val="visible"/>
                                      </p:to>
                                    </p:set>
                                    <p:animEffect transition="in" filter="wipe(right)">
                                      <p:cBhvr>
                                        <p:cTn id="26" dur="500"/>
                                        <p:tgtEl>
                                          <p:spTgt spid="19663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96612"/>
                                        </p:tgtEl>
                                        <p:attrNameLst>
                                          <p:attrName>style.visibility</p:attrName>
                                        </p:attrNameLst>
                                      </p:cBhvr>
                                      <p:to>
                                        <p:strVal val="visible"/>
                                      </p:to>
                                    </p:set>
                                    <p:animEffect transition="in" filter="blinds(horizontal)">
                                      <p:cBhvr>
                                        <p:cTn id="31" dur="500"/>
                                        <p:tgtEl>
                                          <p:spTgt spid="1966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96614"/>
                                        </p:tgtEl>
                                        <p:attrNameLst>
                                          <p:attrName>style.visibility</p:attrName>
                                        </p:attrNameLst>
                                      </p:cBhvr>
                                      <p:to>
                                        <p:strVal val="visible"/>
                                      </p:to>
                                    </p:set>
                                    <p:animEffect transition="in" filter="wipe(up)">
                                      <p:cBhvr>
                                        <p:cTn id="41" dur="500"/>
                                        <p:tgtEl>
                                          <p:spTgt spid="196614"/>
                                        </p:tgtEl>
                                      </p:cBhvr>
                                    </p:animEffect>
                                  </p:childTnLst>
                                </p:cTn>
                              </p:par>
                            </p:childTnLst>
                          </p:cTn>
                        </p:par>
                        <p:par>
                          <p:cTn id="42" fill="hold">
                            <p:stCondLst>
                              <p:cond delay="500"/>
                            </p:stCondLst>
                            <p:childTnLst>
                              <p:par>
                                <p:cTn id="43" presetID="22" presetClass="entr" presetSubtype="4" fill="hold" nodeType="after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96644"/>
                                        </p:tgtEl>
                                        <p:attrNameLst>
                                          <p:attrName>style.visibility</p:attrName>
                                        </p:attrNameLst>
                                      </p:cBhvr>
                                      <p:to>
                                        <p:strVal val="visible"/>
                                      </p:to>
                                    </p:set>
                                    <p:animEffect transition="in" filter="wipe(up)">
                                      <p:cBhvr>
                                        <p:cTn id="50" dur="500"/>
                                        <p:tgtEl>
                                          <p:spTgt spid="196644"/>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6639"/>
                                        </p:tgtEl>
                                        <p:attrNameLst>
                                          <p:attrName>style.visibility</p:attrName>
                                        </p:attrNameLst>
                                      </p:cBhvr>
                                      <p:to>
                                        <p:strVal val="visible"/>
                                      </p:to>
                                    </p:set>
                                    <p:animEffect transition="in" filter="wipe(up)">
                                      <p:cBhvr>
                                        <p:cTn id="58" dur="500"/>
                                        <p:tgtEl>
                                          <p:spTgt spid="19663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autoUpdateAnimBg="0"/>
      <p:bldP spid="196612" grpId="0" autoUpdateAnimBg="0"/>
      <p:bldP spid="196613" grpId="0" animBg="1"/>
      <p:bldP spid="196614" grpId="0" animBg="1"/>
      <p:bldP spid="196634" grpId="0" animBg="1" autoUpdateAnimBg="0"/>
      <p:bldP spid="196639" grpId="0" animBg="1" autoUpdateAnimBg="0"/>
      <p:bldP spid="19664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381000" y="457200"/>
            <a:ext cx="3581400" cy="590550"/>
          </a:xfrm>
          <a:ln>
            <a:miter lim="800000"/>
          </a:ln>
        </p:spPr>
        <p:txBody>
          <a:bodyPr rtlCol="0" anchor="t">
            <a:normAutofit/>
          </a:bodyPr>
          <a:lstStyle/>
          <a:p>
            <a:pPr eaLnBrk="1" fontAlgn="auto" hangingPunct="1">
              <a:spcAft>
                <a:spcPts val="0"/>
              </a:spcAft>
              <a:defRPr/>
            </a:pPr>
            <a:r>
              <a:rPr lang="en-US" altLang="zh-CN" sz="3200" b="1">
                <a:solidFill>
                  <a:srgbClr val="000099"/>
                </a:solidFill>
                <a:effectLst>
                  <a:outerShdw blurRad="38100" dist="38100" dir="2700000" algn="tl">
                    <a:srgbClr val="C0C0C0"/>
                  </a:outerShdw>
                </a:effectLst>
              </a:rPr>
              <a:t>20. 7. 1   </a:t>
            </a:r>
            <a:r>
              <a:rPr lang="zh-CN" altLang="en-US" sz="3200" b="1">
                <a:solidFill>
                  <a:srgbClr val="000099"/>
                </a:solidFill>
                <a:effectLst>
                  <a:outerShdw blurRad="38100" dist="38100" dir="2700000" algn="tl">
                    <a:srgbClr val="C0C0C0"/>
                  </a:outerShdw>
                </a:effectLst>
              </a:rPr>
              <a:t>半加器 </a:t>
            </a:r>
            <a:endParaRPr lang="zh-CN" altLang="en-US" sz="3200" b="1">
              <a:solidFill>
                <a:srgbClr val="000099"/>
              </a:solidFill>
              <a:effectLst>
                <a:outerShdw blurRad="38100" dist="38100" dir="2700000" algn="tl">
                  <a:srgbClr val="C0C0C0"/>
                </a:outerShdw>
              </a:effectLst>
            </a:endParaRPr>
          </a:p>
        </p:txBody>
      </p:sp>
      <p:sp>
        <p:nvSpPr>
          <p:cNvPr id="197635" name="Rectangle 3"/>
          <p:cNvSpPr>
            <a:spLocks noChangeArrowheads="1"/>
          </p:cNvSpPr>
          <p:nvPr/>
        </p:nvSpPr>
        <p:spPr bwMode="auto">
          <a:xfrm>
            <a:off x="762000" y="914400"/>
            <a:ext cx="7696200" cy="1031875"/>
          </a:xfrm>
          <a:prstGeom prst="rect">
            <a:avLst/>
          </a:prstGeom>
          <a:noFill/>
          <a:ln w="38100">
            <a:noFill/>
            <a:miter lim="800000"/>
          </a:ln>
          <a:effectLst/>
        </p:spPr>
        <p:txBody>
          <a:bodyPr>
            <a:spAutoFit/>
          </a:bodyPr>
          <a:lstStyle/>
          <a:p>
            <a:pPr fontAlgn="auto">
              <a:lnSpc>
                <a:spcPct val="110000"/>
              </a:lnSpc>
              <a:spcBef>
                <a:spcPct val="30000"/>
              </a:spcBef>
              <a:spcAft>
                <a:spcPts val="0"/>
              </a:spcAft>
              <a:defRPr/>
            </a:pPr>
            <a:r>
              <a:rPr lang="en-US" altLang="zh-CN" sz="2800" b="1">
                <a:solidFill>
                  <a:srgbClr val="00CCFF"/>
                </a:solidFill>
                <a:effectLst>
                  <a:outerShdw blurRad="38100" dist="38100" dir="2700000" algn="tl">
                    <a:srgbClr val="C0C0C0"/>
                  </a:outerShdw>
                </a:effectLst>
                <a:latin typeface="" pitchFamily="18" charset="0"/>
                <a:ea typeface="+mn-ea"/>
              </a:rPr>
              <a:t>    </a:t>
            </a:r>
            <a:r>
              <a:rPr lang="zh-CN" altLang="en-US" sz="2800" b="1">
                <a:solidFill>
                  <a:srgbClr val="333300"/>
                </a:solidFill>
                <a:effectLst>
                  <a:outerShdw blurRad="38100" dist="38100" dir="2700000" algn="tl">
                    <a:srgbClr val="C0C0C0"/>
                  </a:outerShdw>
                </a:effectLst>
                <a:latin typeface="" pitchFamily="18" charset="0"/>
                <a:ea typeface="+mn-ea"/>
              </a:rPr>
              <a:t>半加：实现两个一位二进制数相加，不考虑来自低位的进位。</a:t>
            </a:r>
            <a:endParaRPr lang="zh-CN" altLang="en-US" sz="2800" b="1">
              <a:solidFill>
                <a:srgbClr val="333300"/>
              </a:solidFill>
              <a:effectLst>
                <a:outerShdw blurRad="38100" dist="38100" dir="2700000" algn="tl">
                  <a:srgbClr val="C0C0C0"/>
                </a:outerShdw>
              </a:effectLst>
              <a:latin typeface="" pitchFamily="18" charset="0"/>
              <a:ea typeface="+mn-ea"/>
            </a:endParaRPr>
          </a:p>
        </p:txBody>
      </p:sp>
      <p:grpSp>
        <p:nvGrpSpPr>
          <p:cNvPr id="2" name="Group 4"/>
          <p:cNvGrpSpPr/>
          <p:nvPr/>
        </p:nvGrpSpPr>
        <p:grpSpPr bwMode="auto">
          <a:xfrm>
            <a:off x="914400" y="2286000"/>
            <a:ext cx="6042025" cy="1052513"/>
            <a:chOff x="576" y="1440"/>
            <a:chExt cx="3806" cy="663"/>
          </a:xfrm>
        </p:grpSpPr>
        <p:sp>
          <p:nvSpPr>
            <p:cNvPr id="197637" name="Rectangle 5"/>
            <p:cNvSpPr>
              <a:spLocks noChangeArrowheads="1"/>
            </p:cNvSpPr>
            <p:nvPr/>
          </p:nvSpPr>
          <p:spPr bwMode="auto">
            <a:xfrm>
              <a:off x="1728" y="1440"/>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A</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97638" name="Rectangle 6"/>
            <p:cNvSpPr>
              <a:spLocks noChangeArrowheads="1"/>
            </p:cNvSpPr>
            <p:nvPr/>
          </p:nvSpPr>
          <p:spPr bwMode="auto">
            <a:xfrm>
              <a:off x="1728" y="1776"/>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B</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97639" name="Rectangle 7"/>
            <p:cNvSpPr>
              <a:spLocks noChangeArrowheads="1"/>
            </p:cNvSpPr>
            <p:nvPr/>
          </p:nvSpPr>
          <p:spPr bwMode="auto">
            <a:xfrm>
              <a:off x="576" y="1680"/>
              <a:ext cx="101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两个输入</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98339" name="AutoShape 8"/>
            <p:cNvSpPr/>
            <p:nvPr/>
          </p:nvSpPr>
          <p:spPr bwMode="auto">
            <a:xfrm>
              <a:off x="1632" y="1536"/>
              <a:ext cx="96" cy="528"/>
            </a:xfrm>
            <a:prstGeom prst="leftBrace">
              <a:avLst>
                <a:gd name="adj1" fmla="val 45833"/>
                <a:gd name="adj2" fmla="val 50000"/>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7641" name="Rectangle 9"/>
            <p:cNvSpPr>
              <a:spLocks noChangeArrowheads="1"/>
            </p:cNvSpPr>
            <p:nvPr/>
          </p:nvSpPr>
          <p:spPr bwMode="auto">
            <a:xfrm>
              <a:off x="2016" y="1632"/>
              <a:ext cx="23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表示两个同位相加的数</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grpSp>
        <p:nvGrpSpPr>
          <p:cNvPr id="3" name="Group 10"/>
          <p:cNvGrpSpPr/>
          <p:nvPr/>
        </p:nvGrpSpPr>
        <p:grpSpPr bwMode="auto">
          <a:xfrm>
            <a:off x="914400" y="3581400"/>
            <a:ext cx="5784850" cy="1057275"/>
            <a:chOff x="672" y="2253"/>
            <a:chExt cx="3644" cy="666"/>
          </a:xfrm>
        </p:grpSpPr>
        <p:sp>
          <p:nvSpPr>
            <p:cNvPr id="197643" name="Rectangle 11"/>
            <p:cNvSpPr>
              <a:spLocks noChangeArrowheads="1"/>
            </p:cNvSpPr>
            <p:nvPr/>
          </p:nvSpPr>
          <p:spPr bwMode="auto">
            <a:xfrm>
              <a:off x="672" y="2352"/>
              <a:ext cx="101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两个输出</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98329" name="AutoShape 12"/>
            <p:cNvSpPr/>
            <p:nvPr/>
          </p:nvSpPr>
          <p:spPr bwMode="auto">
            <a:xfrm>
              <a:off x="1728" y="2304"/>
              <a:ext cx="96" cy="528"/>
            </a:xfrm>
            <a:prstGeom prst="leftBrace">
              <a:avLst>
                <a:gd name="adj1" fmla="val 45833"/>
                <a:gd name="adj2" fmla="val 5000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7645" name="Rectangle 13"/>
            <p:cNvSpPr>
              <a:spLocks noChangeArrowheads="1"/>
            </p:cNvSpPr>
            <p:nvPr/>
          </p:nvSpPr>
          <p:spPr bwMode="auto">
            <a:xfrm>
              <a:off x="1824" y="2253"/>
              <a:ext cx="241"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S</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97646" name="Rectangle 14"/>
            <p:cNvSpPr>
              <a:spLocks noChangeArrowheads="1"/>
            </p:cNvSpPr>
            <p:nvPr/>
          </p:nvSpPr>
          <p:spPr bwMode="auto">
            <a:xfrm>
              <a:off x="1776" y="2589"/>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C</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98332" name="Line 15"/>
            <p:cNvSpPr>
              <a:spLocks noChangeShapeType="1"/>
            </p:cNvSpPr>
            <p:nvPr/>
          </p:nvSpPr>
          <p:spPr bwMode="auto">
            <a:xfrm>
              <a:off x="2112" y="2415"/>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3" name="Line 16"/>
            <p:cNvSpPr>
              <a:spLocks noChangeShapeType="1"/>
            </p:cNvSpPr>
            <p:nvPr/>
          </p:nvSpPr>
          <p:spPr bwMode="auto">
            <a:xfrm>
              <a:off x="2112" y="2751"/>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7649" name="Rectangle 17"/>
            <p:cNvSpPr>
              <a:spLocks noChangeArrowheads="1"/>
            </p:cNvSpPr>
            <p:nvPr/>
          </p:nvSpPr>
          <p:spPr bwMode="auto">
            <a:xfrm>
              <a:off x="2352" y="2256"/>
              <a:ext cx="1241"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3399"/>
                  </a:solidFill>
                  <a:effectLst>
                    <a:outerShdw blurRad="38100" dist="38100" dir="2700000" algn="tl">
                      <a:srgbClr val="C0C0C0"/>
                    </a:outerShdw>
                  </a:effectLst>
                  <a:latin typeface="" pitchFamily="18" charset="0"/>
                  <a:ea typeface="+mn-ea"/>
                </a:rPr>
                <a:t>表示半加和</a:t>
              </a:r>
              <a:endParaRPr lang="zh-CN" altLang="en-US" sz="2800" b="1">
                <a:solidFill>
                  <a:srgbClr val="003399"/>
                </a:solidFill>
                <a:effectLst>
                  <a:outerShdw blurRad="38100" dist="38100" dir="2700000" algn="tl">
                    <a:srgbClr val="C0C0C0"/>
                  </a:outerShdw>
                </a:effectLst>
                <a:latin typeface="" pitchFamily="18" charset="0"/>
                <a:ea typeface="+mn-ea"/>
              </a:endParaRPr>
            </a:p>
          </p:txBody>
        </p:sp>
        <p:sp>
          <p:nvSpPr>
            <p:cNvPr id="197650" name="Rectangle 18"/>
            <p:cNvSpPr>
              <a:spLocks noChangeArrowheads="1"/>
            </p:cNvSpPr>
            <p:nvPr/>
          </p:nvSpPr>
          <p:spPr bwMode="auto">
            <a:xfrm>
              <a:off x="2400" y="2592"/>
              <a:ext cx="191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3399"/>
                  </a:solidFill>
                  <a:effectLst>
                    <a:outerShdw blurRad="38100" dist="38100" dir="2700000" algn="tl">
                      <a:srgbClr val="C0C0C0"/>
                    </a:outerShdw>
                  </a:effectLst>
                  <a:latin typeface="" pitchFamily="18" charset="0"/>
                  <a:ea typeface="+mn-ea"/>
                </a:rPr>
                <a:t>表示向高位的进位</a:t>
              </a:r>
              <a:endParaRPr lang="zh-CN" altLang="en-US" sz="2800" b="1">
                <a:solidFill>
                  <a:srgbClr val="003399"/>
                </a:solidFill>
                <a:effectLst>
                  <a:outerShdw blurRad="38100" dist="38100" dir="2700000" algn="tl">
                    <a:srgbClr val="C0C0C0"/>
                  </a:outerShdw>
                </a:effectLst>
                <a:latin typeface="" pitchFamily="18" charset="0"/>
                <a:ea typeface="+mn-ea"/>
              </a:endParaRPr>
            </a:p>
          </p:txBody>
        </p:sp>
      </p:grpSp>
      <p:sp>
        <p:nvSpPr>
          <p:cNvPr id="197651" name="Rectangle 19"/>
          <p:cNvSpPr>
            <a:spLocks noChangeArrowheads="1"/>
          </p:cNvSpPr>
          <p:nvPr/>
        </p:nvSpPr>
        <p:spPr bwMode="auto">
          <a:xfrm>
            <a:off x="914400" y="4800600"/>
            <a:ext cx="1970088"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逻辑符号：</a:t>
            </a:r>
            <a:endParaRPr lang="zh-CN" altLang="en-US" sz="2800" b="1">
              <a:effectLst>
                <a:outerShdw blurRad="38100" dist="38100" dir="2700000" algn="tl">
                  <a:srgbClr val="C0C0C0"/>
                </a:outerShdw>
              </a:effectLst>
              <a:latin typeface="" pitchFamily="18" charset="0"/>
              <a:ea typeface="+mn-ea"/>
            </a:endParaRPr>
          </a:p>
        </p:txBody>
      </p:sp>
      <p:sp>
        <p:nvSpPr>
          <p:cNvPr id="197652" name="Rectangle 20"/>
          <p:cNvSpPr>
            <a:spLocks noChangeArrowheads="1"/>
          </p:cNvSpPr>
          <p:nvPr/>
        </p:nvSpPr>
        <p:spPr bwMode="auto">
          <a:xfrm>
            <a:off x="838200" y="1981200"/>
            <a:ext cx="1611313"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半加器：</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pSp>
        <p:nvGrpSpPr>
          <p:cNvPr id="4" name="Group 21"/>
          <p:cNvGrpSpPr/>
          <p:nvPr/>
        </p:nvGrpSpPr>
        <p:grpSpPr bwMode="auto">
          <a:xfrm>
            <a:off x="3200400" y="4724400"/>
            <a:ext cx="2935288" cy="1295400"/>
            <a:chOff x="2016" y="2976"/>
            <a:chExt cx="1849" cy="816"/>
          </a:xfrm>
        </p:grpSpPr>
        <p:sp>
          <p:nvSpPr>
            <p:cNvPr id="98313" name="Rectangle 22"/>
            <p:cNvSpPr>
              <a:spLocks noChangeArrowheads="1"/>
            </p:cNvSpPr>
            <p:nvPr/>
          </p:nvSpPr>
          <p:spPr bwMode="auto">
            <a:xfrm>
              <a:off x="2640" y="2976"/>
              <a:ext cx="624" cy="81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8314" name="Line 23"/>
            <p:cNvSpPr>
              <a:spLocks noChangeShapeType="1"/>
            </p:cNvSpPr>
            <p:nvPr/>
          </p:nvSpPr>
          <p:spPr bwMode="auto">
            <a:xfrm>
              <a:off x="2352" y="3216"/>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5" name="Line 24"/>
            <p:cNvSpPr>
              <a:spLocks noChangeShapeType="1"/>
            </p:cNvSpPr>
            <p:nvPr/>
          </p:nvSpPr>
          <p:spPr bwMode="auto">
            <a:xfrm>
              <a:off x="2352" y="3552"/>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6" name="Line 25"/>
            <p:cNvSpPr>
              <a:spLocks noChangeShapeType="1"/>
            </p:cNvSpPr>
            <p:nvPr/>
          </p:nvSpPr>
          <p:spPr bwMode="auto">
            <a:xfrm>
              <a:off x="3264" y="3552"/>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7" name="Line 26"/>
            <p:cNvSpPr>
              <a:spLocks noChangeShapeType="1"/>
            </p:cNvSpPr>
            <p:nvPr/>
          </p:nvSpPr>
          <p:spPr bwMode="auto">
            <a:xfrm>
              <a:off x="3264" y="3216"/>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8" name="Oval 27"/>
            <p:cNvSpPr>
              <a:spLocks noChangeArrowheads="1"/>
            </p:cNvSpPr>
            <p:nvPr/>
          </p:nvSpPr>
          <p:spPr bwMode="auto">
            <a:xfrm>
              <a:off x="2304" y="3527"/>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7660" name="Rectangle 28"/>
            <p:cNvSpPr>
              <a:spLocks noChangeArrowheads="1"/>
            </p:cNvSpPr>
            <p:nvPr/>
          </p:nvSpPr>
          <p:spPr bwMode="auto">
            <a:xfrm>
              <a:off x="2832" y="3408"/>
              <a:ext cx="452"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CO</a:t>
              </a:r>
              <a:endParaRPr lang="en-US" altLang="zh-CN" sz="2800" b="1">
                <a:effectLst>
                  <a:outerShdw blurRad="38100" dist="38100" dir="2700000" algn="tl">
                    <a:srgbClr val="C0C0C0"/>
                  </a:outerShdw>
                </a:effectLst>
                <a:latin typeface="" pitchFamily="18" charset="0"/>
                <a:ea typeface="+mn-ea"/>
              </a:endParaRPr>
            </a:p>
          </p:txBody>
        </p:sp>
        <p:sp>
          <p:nvSpPr>
            <p:cNvPr id="197661" name="Rectangle 29"/>
            <p:cNvSpPr>
              <a:spLocks noChangeArrowheads="1"/>
            </p:cNvSpPr>
            <p:nvPr/>
          </p:nvSpPr>
          <p:spPr bwMode="auto">
            <a:xfrm>
              <a:off x="2016" y="3024"/>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A</a:t>
              </a:r>
              <a:endParaRPr lang="en-US" altLang="zh-CN" sz="3200" b="1">
                <a:solidFill>
                  <a:schemeClr val="bg1"/>
                </a:solidFill>
                <a:effectLst>
                  <a:outerShdw blurRad="38100" dist="38100" dir="2700000" algn="tl">
                    <a:srgbClr val="C0C0C0"/>
                  </a:outerShdw>
                </a:effectLst>
                <a:latin typeface="" pitchFamily="18" charset="0"/>
                <a:ea typeface="+mn-ea"/>
              </a:endParaRPr>
            </a:p>
          </p:txBody>
        </p:sp>
        <p:sp>
          <p:nvSpPr>
            <p:cNvPr id="197662" name="Rectangle 30"/>
            <p:cNvSpPr>
              <a:spLocks noChangeArrowheads="1"/>
            </p:cNvSpPr>
            <p:nvPr/>
          </p:nvSpPr>
          <p:spPr bwMode="auto">
            <a:xfrm>
              <a:off x="2016" y="3360"/>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B</a:t>
              </a:r>
              <a:endParaRPr lang="en-US" altLang="zh-CN" sz="3200" b="1">
                <a:solidFill>
                  <a:schemeClr val="bg1"/>
                </a:solidFill>
                <a:effectLst>
                  <a:outerShdw blurRad="38100" dist="38100" dir="2700000" algn="tl">
                    <a:srgbClr val="C0C0C0"/>
                  </a:outerShdw>
                </a:effectLst>
                <a:latin typeface="" pitchFamily="18" charset="0"/>
                <a:ea typeface="+mn-ea"/>
              </a:endParaRPr>
            </a:p>
          </p:txBody>
        </p:sp>
        <p:sp>
          <p:nvSpPr>
            <p:cNvPr id="197663" name="Rectangle 31"/>
            <p:cNvSpPr>
              <a:spLocks noChangeArrowheads="1"/>
            </p:cNvSpPr>
            <p:nvPr/>
          </p:nvSpPr>
          <p:spPr bwMode="auto">
            <a:xfrm>
              <a:off x="3600" y="3024"/>
              <a:ext cx="241"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S</a:t>
              </a:r>
              <a:endParaRPr lang="en-US" altLang="zh-CN" sz="2800" b="1">
                <a:solidFill>
                  <a:schemeClr val="bg1"/>
                </a:solidFill>
                <a:effectLst>
                  <a:outerShdw blurRad="38100" dist="38100" dir="2700000" algn="tl">
                    <a:srgbClr val="C0C0C0"/>
                  </a:outerShdw>
                </a:effectLst>
                <a:latin typeface="" pitchFamily="18" charset="0"/>
                <a:ea typeface="+mn-ea"/>
              </a:endParaRPr>
            </a:p>
          </p:txBody>
        </p:sp>
        <p:sp>
          <p:nvSpPr>
            <p:cNvPr id="197664" name="Rectangle 32"/>
            <p:cNvSpPr>
              <a:spLocks noChangeArrowheads="1"/>
            </p:cNvSpPr>
            <p:nvPr/>
          </p:nvSpPr>
          <p:spPr bwMode="auto">
            <a:xfrm>
              <a:off x="3600" y="3408"/>
              <a:ext cx="265"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 pitchFamily="18" charset="0"/>
                  <a:ea typeface="+mn-ea"/>
                </a:rPr>
                <a:t>C</a:t>
              </a:r>
              <a:endParaRPr lang="en-US" altLang="zh-CN" sz="3200" b="1">
                <a:solidFill>
                  <a:schemeClr val="bg1"/>
                </a:solidFill>
                <a:effectLst>
                  <a:outerShdw blurRad="38100" dist="38100" dir="2700000" algn="tl">
                    <a:srgbClr val="C0C0C0"/>
                  </a:outerShdw>
                </a:effectLst>
                <a:latin typeface="" pitchFamily="18" charset="0"/>
                <a:ea typeface="+mn-ea"/>
              </a:endParaRPr>
            </a:p>
          </p:txBody>
        </p:sp>
        <p:sp>
          <p:nvSpPr>
            <p:cNvPr id="197665" name="Text Box 33"/>
            <p:cNvSpPr txBox="1">
              <a:spLocks noChangeArrowheads="1"/>
            </p:cNvSpPr>
            <p:nvPr/>
          </p:nvSpPr>
          <p:spPr bwMode="auto">
            <a:xfrm>
              <a:off x="2832" y="3024"/>
              <a:ext cx="384" cy="354"/>
            </a:xfrm>
            <a:prstGeom prst="rect">
              <a:avLst/>
            </a:prstGeom>
            <a:noFill/>
            <a:ln w="9525">
              <a:noFill/>
              <a:miter lim="800000"/>
            </a:ln>
            <a:effectLst/>
          </p:spPr>
          <p:txBody>
            <a:bodyPr>
              <a:spAutoFit/>
            </a:bodyPr>
            <a:lstStyle/>
            <a:p>
              <a:pPr algn="ctr" fontAlgn="auto">
                <a:lnSpc>
                  <a:spcPct val="110000"/>
                </a:lnSpc>
                <a:spcBef>
                  <a:spcPct val="50000"/>
                </a:spcBef>
                <a:spcAft>
                  <a:spcPts val="0"/>
                </a:spcAft>
                <a:defRPr/>
              </a:pPr>
              <a:r>
                <a:rPr lang="en-US" altLang="zh-CN" sz="2800" b="1">
                  <a:effectLst>
                    <a:outerShdw blurRad="38100" dist="38100" dir="2700000" algn="tl">
                      <a:srgbClr val="C0C0C0"/>
                    </a:outerShdw>
                  </a:effectLst>
                  <a:latin typeface="" pitchFamily="18" charset="0"/>
                  <a:ea typeface="+mn-ea"/>
                  <a:sym typeface="Symbol" panose="05050102010706020507" pitchFamily="18" charset="2"/>
                </a:rPr>
                <a:t></a:t>
              </a:r>
              <a:endParaRPr lang="en-US" altLang="zh-CN" sz="2800" b="1">
                <a:effectLst>
                  <a:outerShdw blurRad="38100" dist="38100" dir="2700000" algn="tl">
                    <a:srgbClr val="C0C0C0"/>
                  </a:outerShdw>
                </a:effectLst>
                <a:latin typeface="" pitchFamily="18" charset="0"/>
                <a:ea typeface="+mn-ea"/>
              </a:endParaRPr>
            </a:p>
          </p:txBody>
        </p:sp>
        <p:sp>
          <p:nvSpPr>
            <p:cNvPr id="98325" name="Oval 34"/>
            <p:cNvSpPr>
              <a:spLocks noChangeArrowheads="1"/>
            </p:cNvSpPr>
            <p:nvPr/>
          </p:nvSpPr>
          <p:spPr bwMode="auto">
            <a:xfrm>
              <a:off x="2304" y="3189"/>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8326" name="Oval 35"/>
            <p:cNvSpPr>
              <a:spLocks noChangeArrowheads="1"/>
            </p:cNvSpPr>
            <p:nvPr/>
          </p:nvSpPr>
          <p:spPr bwMode="auto">
            <a:xfrm>
              <a:off x="3552" y="3194"/>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8327" name="Oval 36"/>
            <p:cNvSpPr>
              <a:spLocks noChangeArrowheads="1"/>
            </p:cNvSpPr>
            <p:nvPr/>
          </p:nvSpPr>
          <p:spPr bwMode="auto">
            <a:xfrm>
              <a:off x="3550" y="3529"/>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wipe(left)">
                                      <p:cBhvr>
                                        <p:cTn id="7" dur="500"/>
                                        <p:tgtEl>
                                          <p:spTgt spid="1976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7652"/>
                                        </p:tgtEl>
                                        <p:attrNameLst>
                                          <p:attrName>style.visibility</p:attrName>
                                        </p:attrNameLst>
                                      </p:cBhvr>
                                      <p:to>
                                        <p:strVal val="visible"/>
                                      </p:to>
                                    </p:set>
                                    <p:animEffect transition="in" filter="wipe(left)">
                                      <p:cBhvr>
                                        <p:cTn id="12" dur="500"/>
                                        <p:tgtEl>
                                          <p:spTgt spid="19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7651"/>
                                        </p:tgtEl>
                                        <p:attrNameLst>
                                          <p:attrName>style.visibility</p:attrName>
                                        </p:attrNameLst>
                                      </p:cBhvr>
                                      <p:to>
                                        <p:strVal val="visible"/>
                                      </p:to>
                                    </p:set>
                                    <p:animEffect transition="in" filter="wipe(left)">
                                      <p:cBhvr>
                                        <p:cTn id="27" dur="500"/>
                                        <p:tgtEl>
                                          <p:spTgt spid="1976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utoUpdateAnimBg="0"/>
      <p:bldP spid="197651" grpId="0" autoUpdateAnimBg="0"/>
      <p:bldP spid="197652"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990600" y="762000"/>
            <a:ext cx="3178175" cy="519113"/>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半加器逻辑状态表</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198659" name="Rectangle 3"/>
          <p:cNvSpPr>
            <a:spLocks noChangeArrowheads="1"/>
          </p:cNvSpPr>
          <p:nvPr/>
        </p:nvSpPr>
        <p:spPr bwMode="auto">
          <a:xfrm>
            <a:off x="1066800" y="4114800"/>
            <a:ext cx="1970088"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6600"/>
                </a:solidFill>
                <a:effectLst>
                  <a:outerShdw blurRad="38100" dist="38100" dir="2700000" algn="tl">
                    <a:srgbClr val="C0C0C0"/>
                  </a:outerShdw>
                </a:effectLst>
                <a:latin typeface="" pitchFamily="18" charset="0"/>
                <a:ea typeface="+mn-ea"/>
              </a:rPr>
              <a:t>逻辑表达式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aphicFrame>
        <p:nvGraphicFramePr>
          <p:cNvPr id="198660" name="Object 4"/>
          <p:cNvGraphicFramePr>
            <a:graphicFrameLocks noChangeAspect="1"/>
          </p:cNvGraphicFramePr>
          <p:nvPr/>
        </p:nvGraphicFramePr>
        <p:xfrm>
          <a:off x="1255713" y="4724400"/>
          <a:ext cx="3925887" cy="547688"/>
        </p:xfrm>
        <a:graphic>
          <a:graphicData uri="http://schemas.openxmlformats.org/presentationml/2006/ole">
            <mc:AlternateContent xmlns:mc="http://schemas.openxmlformats.org/markup-compatibility/2006">
              <mc:Choice xmlns:v="urn:schemas-microsoft-com:vml" Requires="v">
                <p:oleObj spid="_x0000_s161822" name="公式" r:id="rId1" imgW="1419225" imgH="171450" progId="Equation.3">
                  <p:embed/>
                </p:oleObj>
              </mc:Choice>
              <mc:Fallback>
                <p:oleObj name="公式" r:id="rId1" imgW="1419225" imgH="171450" progId="Equation.3">
                  <p:embed/>
                  <p:pic>
                    <p:nvPicPr>
                      <p:cNvPr id="0" name="图片 1618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4724400"/>
                        <a:ext cx="3925887"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p:nvPr/>
        </p:nvGrpSpPr>
        <p:grpSpPr bwMode="auto">
          <a:xfrm>
            <a:off x="4419600" y="990600"/>
            <a:ext cx="3430588" cy="3567113"/>
            <a:chOff x="2784" y="528"/>
            <a:chExt cx="2161" cy="2247"/>
          </a:xfrm>
        </p:grpSpPr>
        <p:sp>
          <p:nvSpPr>
            <p:cNvPr id="198663" name="Rectangle 7"/>
            <p:cNvSpPr>
              <a:spLocks noChangeArrowheads="1"/>
            </p:cNvSpPr>
            <p:nvPr/>
          </p:nvSpPr>
          <p:spPr bwMode="auto">
            <a:xfrm>
              <a:off x="3456" y="2448"/>
              <a:ext cx="791"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逻辑图</a:t>
              </a:r>
              <a:endParaRPr lang="zh-CN" altLang="en-US" sz="2800" b="1">
                <a:effectLst>
                  <a:outerShdw blurRad="38100" dist="38100" dir="2700000" algn="tl">
                    <a:srgbClr val="C0C0C0"/>
                  </a:outerShdw>
                </a:effectLst>
                <a:latin typeface="" pitchFamily="18" charset="0"/>
                <a:ea typeface="+mn-ea"/>
              </a:endParaRPr>
            </a:p>
          </p:txBody>
        </p:sp>
        <p:sp>
          <p:nvSpPr>
            <p:cNvPr id="99348" name="Line 8"/>
            <p:cNvSpPr>
              <a:spLocks noChangeShapeType="1"/>
            </p:cNvSpPr>
            <p:nvPr/>
          </p:nvSpPr>
          <p:spPr bwMode="auto">
            <a:xfrm>
              <a:off x="3504" y="912"/>
              <a:ext cx="0" cy="91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9" name="Line 9"/>
            <p:cNvSpPr>
              <a:spLocks noChangeShapeType="1"/>
            </p:cNvSpPr>
            <p:nvPr/>
          </p:nvSpPr>
          <p:spPr bwMode="auto">
            <a:xfrm>
              <a:off x="3360" y="1200"/>
              <a:ext cx="0" cy="91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0" name="Rectangle 10"/>
            <p:cNvSpPr>
              <a:spLocks noChangeArrowheads="1"/>
            </p:cNvSpPr>
            <p:nvPr/>
          </p:nvSpPr>
          <p:spPr bwMode="auto">
            <a:xfrm>
              <a:off x="3696" y="720"/>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9351" name="Rectangle 11"/>
            <p:cNvSpPr>
              <a:spLocks noChangeArrowheads="1"/>
            </p:cNvSpPr>
            <p:nvPr/>
          </p:nvSpPr>
          <p:spPr bwMode="auto">
            <a:xfrm>
              <a:off x="3696" y="1584"/>
              <a:ext cx="480"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8668" name="Rectangle 12"/>
            <p:cNvSpPr>
              <a:spLocks noChangeArrowheads="1"/>
            </p:cNvSpPr>
            <p:nvPr/>
          </p:nvSpPr>
          <p:spPr bwMode="auto">
            <a:xfrm>
              <a:off x="3792" y="1662"/>
              <a:ext cx="303"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&amp;</a:t>
              </a:r>
              <a:endParaRPr lang="en-US" altLang="zh-CN" sz="3200" b="1">
                <a:solidFill>
                  <a:srgbClr val="006600"/>
                </a:solidFill>
                <a:effectLst>
                  <a:outerShdw blurRad="38100" dist="38100" dir="2700000" algn="tl">
                    <a:srgbClr val="C0C0C0"/>
                  </a:outerShdw>
                </a:effectLst>
                <a:latin typeface="" pitchFamily="18" charset="0"/>
                <a:ea typeface="+mn-ea"/>
              </a:endParaRPr>
            </a:p>
          </p:txBody>
        </p:sp>
        <p:sp>
          <p:nvSpPr>
            <p:cNvPr id="198669" name="Rectangle 13"/>
            <p:cNvSpPr>
              <a:spLocks noChangeArrowheads="1"/>
            </p:cNvSpPr>
            <p:nvPr/>
          </p:nvSpPr>
          <p:spPr bwMode="auto">
            <a:xfrm>
              <a:off x="3744" y="798"/>
              <a:ext cx="356"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=1</a:t>
              </a:r>
              <a:endParaRPr lang="en-US" altLang="zh-CN" sz="3200" b="1">
                <a:solidFill>
                  <a:srgbClr val="006600"/>
                </a:solidFill>
                <a:effectLst>
                  <a:outerShdw blurRad="38100" dist="38100" dir="2700000" algn="tl">
                    <a:srgbClr val="C0C0C0"/>
                  </a:outerShdw>
                </a:effectLst>
                <a:latin typeface="" pitchFamily="18" charset="0"/>
                <a:ea typeface="+mn-ea"/>
              </a:endParaRPr>
            </a:p>
          </p:txBody>
        </p:sp>
        <p:sp>
          <p:nvSpPr>
            <p:cNvPr id="99354" name="Line 14"/>
            <p:cNvSpPr>
              <a:spLocks noChangeShapeType="1"/>
            </p:cNvSpPr>
            <p:nvPr/>
          </p:nvSpPr>
          <p:spPr bwMode="auto">
            <a:xfrm>
              <a:off x="3120" y="912"/>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5" name="Line 15"/>
            <p:cNvSpPr>
              <a:spLocks noChangeShapeType="1"/>
            </p:cNvSpPr>
            <p:nvPr/>
          </p:nvSpPr>
          <p:spPr bwMode="auto">
            <a:xfrm>
              <a:off x="3120" y="1200"/>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6" name="Line 16"/>
            <p:cNvSpPr>
              <a:spLocks noChangeShapeType="1"/>
            </p:cNvSpPr>
            <p:nvPr/>
          </p:nvSpPr>
          <p:spPr bwMode="auto">
            <a:xfrm>
              <a:off x="4176" y="1056"/>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7" name="Line 17"/>
            <p:cNvSpPr>
              <a:spLocks noChangeShapeType="1"/>
            </p:cNvSpPr>
            <p:nvPr/>
          </p:nvSpPr>
          <p:spPr bwMode="auto">
            <a:xfrm>
              <a:off x="4176" y="1920"/>
              <a:ext cx="43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8" name="Line 18"/>
            <p:cNvSpPr>
              <a:spLocks noChangeShapeType="1"/>
            </p:cNvSpPr>
            <p:nvPr/>
          </p:nvSpPr>
          <p:spPr bwMode="auto">
            <a:xfrm>
              <a:off x="3504" y="182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9" name="Line 19"/>
            <p:cNvSpPr>
              <a:spLocks noChangeShapeType="1"/>
            </p:cNvSpPr>
            <p:nvPr/>
          </p:nvSpPr>
          <p:spPr bwMode="auto">
            <a:xfrm>
              <a:off x="3360" y="2112"/>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0" name="Text Box 20"/>
            <p:cNvSpPr txBox="1">
              <a:spLocks noChangeArrowheads="1"/>
            </p:cNvSpPr>
            <p:nvPr/>
          </p:nvSpPr>
          <p:spPr bwMode="auto">
            <a:xfrm>
              <a:off x="3264" y="864"/>
              <a:ext cx="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3600" b="1">
                <a:latin typeface="" pitchFamily="18" charset="0"/>
                <a:ea typeface="华文楷体" panose="02010600040101010101" pitchFamily="2" charset="-122"/>
              </a:endParaRPr>
            </a:p>
          </p:txBody>
        </p:sp>
        <p:sp>
          <p:nvSpPr>
            <p:cNvPr id="99361" name="Rectangle 21"/>
            <p:cNvSpPr>
              <a:spLocks noChangeArrowheads="1"/>
            </p:cNvSpPr>
            <p:nvPr/>
          </p:nvSpPr>
          <p:spPr bwMode="auto">
            <a:xfrm>
              <a:off x="3408" y="554"/>
              <a:ext cx="11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4400" b="1">
                <a:latin typeface="" pitchFamily="18" charset="0"/>
                <a:ea typeface="华文楷体" panose="02010600040101010101" pitchFamily="2" charset="-122"/>
              </a:endParaRPr>
            </a:p>
          </p:txBody>
        </p:sp>
        <p:sp>
          <p:nvSpPr>
            <p:cNvPr id="99362" name="Rectangle 22"/>
            <p:cNvSpPr>
              <a:spLocks noChangeArrowheads="1"/>
            </p:cNvSpPr>
            <p:nvPr/>
          </p:nvSpPr>
          <p:spPr bwMode="auto">
            <a:xfrm>
              <a:off x="2784" y="720"/>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3300"/>
                  </a:solidFill>
                  <a:latin typeface="" pitchFamily="18" charset="0"/>
                  <a:ea typeface="华文楷体" panose="02010600040101010101" pitchFamily="2" charset="-122"/>
                </a:rPr>
                <a:t>A</a:t>
              </a:r>
              <a:endParaRPr lang="en-US" altLang="zh-CN" sz="2800" b="1" i="1">
                <a:solidFill>
                  <a:srgbClr val="FF3300"/>
                </a:solidFill>
                <a:latin typeface="" pitchFamily="18" charset="0"/>
                <a:ea typeface="华文楷体" panose="02010600040101010101" pitchFamily="2" charset="-122"/>
              </a:endParaRPr>
            </a:p>
          </p:txBody>
        </p:sp>
        <p:sp>
          <p:nvSpPr>
            <p:cNvPr id="99363" name="Rectangle 23"/>
            <p:cNvSpPr>
              <a:spLocks noChangeArrowheads="1"/>
            </p:cNvSpPr>
            <p:nvPr/>
          </p:nvSpPr>
          <p:spPr bwMode="auto">
            <a:xfrm>
              <a:off x="2784" y="1056"/>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3300"/>
                  </a:solidFill>
                  <a:latin typeface="" pitchFamily="18" charset="0"/>
                  <a:ea typeface="华文楷体" panose="02010600040101010101" pitchFamily="2" charset="-122"/>
                </a:rPr>
                <a:t>B</a:t>
              </a:r>
              <a:endParaRPr lang="en-US" altLang="zh-CN" sz="2800" b="1" i="1">
                <a:solidFill>
                  <a:srgbClr val="FF3300"/>
                </a:solidFill>
                <a:latin typeface="" pitchFamily="18" charset="0"/>
                <a:ea typeface="华文楷体" panose="02010600040101010101" pitchFamily="2" charset="-122"/>
              </a:endParaRPr>
            </a:p>
          </p:txBody>
        </p:sp>
        <p:sp>
          <p:nvSpPr>
            <p:cNvPr id="99364" name="Rectangle 24"/>
            <p:cNvSpPr>
              <a:spLocks noChangeArrowheads="1"/>
            </p:cNvSpPr>
            <p:nvPr/>
          </p:nvSpPr>
          <p:spPr bwMode="auto">
            <a:xfrm>
              <a:off x="4704" y="91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3300"/>
                  </a:solidFill>
                  <a:latin typeface="" pitchFamily="18" charset="0"/>
                  <a:ea typeface="华文楷体" panose="02010600040101010101" pitchFamily="2" charset="-122"/>
                </a:rPr>
                <a:t>S</a:t>
              </a:r>
              <a:endParaRPr lang="en-US" altLang="zh-CN" sz="2800" b="1" i="1">
                <a:solidFill>
                  <a:srgbClr val="FF3300"/>
                </a:solidFill>
                <a:latin typeface="" pitchFamily="18" charset="0"/>
                <a:ea typeface="华文楷体" panose="02010600040101010101" pitchFamily="2" charset="-122"/>
              </a:endParaRPr>
            </a:p>
          </p:txBody>
        </p:sp>
        <p:sp>
          <p:nvSpPr>
            <p:cNvPr id="99365" name="Rectangle 25"/>
            <p:cNvSpPr>
              <a:spLocks noChangeArrowheads="1"/>
            </p:cNvSpPr>
            <p:nvPr/>
          </p:nvSpPr>
          <p:spPr bwMode="auto">
            <a:xfrm>
              <a:off x="4656" y="1728"/>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3300"/>
                  </a:solidFill>
                  <a:latin typeface="" pitchFamily="18" charset="0"/>
                  <a:ea typeface="华文楷体" panose="02010600040101010101" pitchFamily="2" charset="-122"/>
                </a:rPr>
                <a:t>C</a:t>
              </a:r>
              <a:endParaRPr lang="en-US" altLang="zh-CN" sz="2800" b="1" i="1">
                <a:solidFill>
                  <a:srgbClr val="FF3300"/>
                </a:solidFill>
                <a:latin typeface="" pitchFamily="18" charset="0"/>
                <a:ea typeface="华文楷体" panose="02010600040101010101" pitchFamily="2" charset="-122"/>
              </a:endParaRPr>
            </a:p>
          </p:txBody>
        </p:sp>
        <p:sp>
          <p:nvSpPr>
            <p:cNvPr id="99366" name="Rectangle 26"/>
            <p:cNvSpPr>
              <a:spLocks noChangeArrowheads="1"/>
            </p:cNvSpPr>
            <p:nvPr/>
          </p:nvSpPr>
          <p:spPr bwMode="auto">
            <a:xfrm>
              <a:off x="3216" y="528"/>
              <a:ext cx="1200" cy="1872"/>
            </a:xfrm>
            <a:prstGeom prst="rect">
              <a:avLst/>
            </a:prstGeom>
            <a:noFill/>
            <a:ln w="28575">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99367" name="Oval 27"/>
            <p:cNvSpPr>
              <a:spLocks noChangeArrowheads="1"/>
            </p:cNvSpPr>
            <p:nvPr/>
          </p:nvSpPr>
          <p:spPr bwMode="auto">
            <a:xfrm>
              <a:off x="4656" y="1033"/>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9368" name="Oval 28"/>
            <p:cNvSpPr>
              <a:spLocks noChangeArrowheads="1"/>
            </p:cNvSpPr>
            <p:nvPr/>
          </p:nvSpPr>
          <p:spPr bwMode="auto">
            <a:xfrm>
              <a:off x="3066" y="1176"/>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9369" name="Oval 29"/>
            <p:cNvSpPr>
              <a:spLocks noChangeArrowheads="1"/>
            </p:cNvSpPr>
            <p:nvPr/>
          </p:nvSpPr>
          <p:spPr bwMode="auto">
            <a:xfrm>
              <a:off x="4626" y="1894"/>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99370" name="Oval 30"/>
            <p:cNvSpPr>
              <a:spLocks noChangeArrowheads="1"/>
            </p:cNvSpPr>
            <p:nvPr/>
          </p:nvSpPr>
          <p:spPr bwMode="auto">
            <a:xfrm>
              <a:off x="3066" y="886"/>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aphicFrame>
        <p:nvGraphicFramePr>
          <p:cNvPr id="198687" name="Object 31"/>
          <p:cNvGraphicFramePr>
            <a:graphicFrameLocks noChangeAspect="1"/>
          </p:cNvGraphicFramePr>
          <p:nvPr/>
        </p:nvGraphicFramePr>
        <p:xfrm>
          <a:off x="1203325" y="5410200"/>
          <a:ext cx="1441450" cy="477838"/>
        </p:xfrm>
        <a:graphic>
          <a:graphicData uri="http://schemas.openxmlformats.org/presentationml/2006/ole">
            <mc:AlternateContent xmlns:mc="http://schemas.openxmlformats.org/markup-compatibility/2006">
              <mc:Choice xmlns:v="urn:schemas-microsoft-com:vml" Requires="v">
                <p:oleObj spid="_x0000_s161823" name="公式" r:id="rId3" imgW="504825" imgH="152400" progId="Equation.3">
                  <p:embed/>
                </p:oleObj>
              </mc:Choice>
              <mc:Fallback>
                <p:oleObj name="公式" r:id="rId3" imgW="504825" imgH="152400" progId="Equation.3">
                  <p:embed/>
                  <p:pic>
                    <p:nvPicPr>
                      <p:cNvPr id="0" name="图片 1618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5410200"/>
                        <a:ext cx="144145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9335" name="Picture 32" descr="AG00317_"/>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343400"/>
            <a:ext cx="12461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6" name="Group 33"/>
          <p:cNvGrpSpPr/>
          <p:nvPr/>
        </p:nvGrpSpPr>
        <p:grpSpPr bwMode="auto">
          <a:xfrm>
            <a:off x="1371600" y="1447800"/>
            <a:ext cx="2438400" cy="2463800"/>
            <a:chOff x="864" y="912"/>
            <a:chExt cx="1536" cy="1552"/>
          </a:xfrm>
        </p:grpSpPr>
        <p:grpSp>
          <p:nvGrpSpPr>
            <p:cNvPr id="99337" name="Group 34"/>
            <p:cNvGrpSpPr/>
            <p:nvPr/>
          </p:nvGrpSpPr>
          <p:grpSpPr bwMode="auto">
            <a:xfrm>
              <a:off x="864" y="912"/>
              <a:ext cx="1536" cy="1552"/>
              <a:chOff x="672" y="960"/>
              <a:chExt cx="1536" cy="1552"/>
            </a:xfrm>
          </p:grpSpPr>
          <p:sp>
            <p:nvSpPr>
              <p:cNvPr id="99339" name="Line 35"/>
              <p:cNvSpPr>
                <a:spLocks noChangeShapeType="1"/>
              </p:cNvSpPr>
              <p:nvPr/>
            </p:nvSpPr>
            <p:spPr bwMode="auto">
              <a:xfrm>
                <a:off x="672" y="960"/>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0" name="Line 36"/>
              <p:cNvSpPr>
                <a:spLocks noChangeShapeType="1"/>
              </p:cNvSpPr>
              <p:nvPr/>
            </p:nvSpPr>
            <p:spPr bwMode="auto">
              <a:xfrm>
                <a:off x="1440" y="960"/>
                <a:ext cx="0" cy="15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1" name="Line 37"/>
              <p:cNvSpPr>
                <a:spLocks noChangeShapeType="1"/>
              </p:cNvSpPr>
              <p:nvPr/>
            </p:nvSpPr>
            <p:spPr bwMode="auto">
              <a:xfrm>
                <a:off x="672" y="1296"/>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2" name="Rectangle 38"/>
              <p:cNvSpPr>
                <a:spLocks noChangeArrowheads="1"/>
              </p:cNvSpPr>
              <p:nvPr/>
            </p:nvSpPr>
            <p:spPr bwMode="auto">
              <a:xfrm>
                <a:off x="672" y="960"/>
                <a:ext cx="13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A</a:t>
                </a:r>
                <a:r>
                  <a:rPr lang="en-US" altLang="zh-CN" sz="2800" b="1">
                    <a:solidFill>
                      <a:srgbClr val="333300"/>
                    </a:solidFill>
                    <a:latin typeface="" pitchFamily="18" charset="0"/>
                    <a:ea typeface="华文楷体" panose="02010600040101010101" pitchFamily="2" charset="-122"/>
                  </a:rPr>
                  <a:t>    </a:t>
                </a:r>
                <a:r>
                  <a:rPr lang="en-US" altLang="zh-CN" sz="2800" b="1" i="1">
                    <a:solidFill>
                      <a:srgbClr val="333300"/>
                    </a:solidFill>
                    <a:latin typeface="" pitchFamily="18" charset="0"/>
                    <a:ea typeface="华文楷体" panose="02010600040101010101" pitchFamily="2" charset="-122"/>
                  </a:rPr>
                  <a:t>B</a:t>
                </a:r>
                <a:r>
                  <a:rPr lang="en-US" altLang="zh-CN" sz="2800" b="1">
                    <a:solidFill>
                      <a:srgbClr val="333300"/>
                    </a:solidFill>
                    <a:latin typeface="" pitchFamily="18" charset="0"/>
                    <a:ea typeface="华文楷体" panose="02010600040101010101" pitchFamily="2" charset="-122"/>
                  </a:rPr>
                  <a:t>     </a:t>
                </a:r>
                <a:r>
                  <a:rPr lang="en-US" altLang="zh-CN" sz="2800" b="1" i="1">
                    <a:solidFill>
                      <a:srgbClr val="333300"/>
                    </a:solidFill>
                    <a:latin typeface="" pitchFamily="18" charset="0"/>
                    <a:ea typeface="华文楷体" panose="02010600040101010101" pitchFamily="2" charset="-122"/>
                  </a:rPr>
                  <a:t>S</a:t>
                </a:r>
                <a:r>
                  <a:rPr lang="en-US" altLang="zh-CN" sz="2800" b="1">
                    <a:solidFill>
                      <a:srgbClr val="333300"/>
                    </a:solidFill>
                    <a:latin typeface="" pitchFamily="18" charset="0"/>
                    <a:ea typeface="华文楷体" panose="02010600040101010101" pitchFamily="2" charset="-122"/>
                  </a:rPr>
                  <a:t>  </a:t>
                </a:r>
                <a:r>
                  <a:rPr lang="en-US" altLang="zh-CN" sz="2800" b="1" i="1">
                    <a:solidFill>
                      <a:srgbClr val="333300"/>
                    </a:solidFill>
                    <a:latin typeface="" pitchFamily="18" charset="0"/>
                    <a:ea typeface="华文楷体" panose="02010600040101010101" pitchFamily="2" charset="-122"/>
                  </a:rPr>
                  <a:t> C</a:t>
                </a:r>
                <a:endParaRPr lang="en-US" altLang="zh-CN" sz="2800" b="1">
                  <a:solidFill>
                    <a:schemeClr val="bg1"/>
                  </a:solidFill>
                  <a:latin typeface="" pitchFamily="18" charset="0"/>
                  <a:ea typeface="华文楷体" panose="02010600040101010101" pitchFamily="2" charset="-122"/>
                </a:endParaRPr>
              </a:p>
            </p:txBody>
          </p:sp>
          <p:sp>
            <p:nvSpPr>
              <p:cNvPr id="99343" name="Rectangle 39"/>
              <p:cNvSpPr>
                <a:spLocks noChangeArrowheads="1"/>
              </p:cNvSpPr>
              <p:nvPr/>
            </p:nvSpPr>
            <p:spPr bwMode="auto">
              <a:xfrm>
                <a:off x="672" y="1284"/>
                <a:ext cx="1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0     0     0    0</a:t>
                </a:r>
                <a:endParaRPr lang="en-US" altLang="zh-CN" sz="2800" b="1">
                  <a:solidFill>
                    <a:srgbClr val="333300"/>
                  </a:solidFill>
                  <a:latin typeface="" pitchFamily="18" charset="0"/>
                  <a:ea typeface="华文楷体" panose="02010600040101010101" pitchFamily="2" charset="-122"/>
                </a:endParaRPr>
              </a:p>
            </p:txBody>
          </p:sp>
          <p:sp>
            <p:nvSpPr>
              <p:cNvPr id="99344" name="Rectangle 40"/>
              <p:cNvSpPr>
                <a:spLocks noChangeArrowheads="1"/>
              </p:cNvSpPr>
              <p:nvPr/>
            </p:nvSpPr>
            <p:spPr bwMode="auto">
              <a:xfrm>
                <a:off x="672" y="1584"/>
                <a:ext cx="1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0     1     1    0</a:t>
                </a:r>
                <a:endParaRPr lang="en-US" altLang="zh-CN" sz="2800" b="1">
                  <a:solidFill>
                    <a:schemeClr val="bg1"/>
                  </a:solidFill>
                  <a:latin typeface="" pitchFamily="18" charset="0"/>
                  <a:ea typeface="华文楷体" panose="02010600040101010101" pitchFamily="2" charset="-122"/>
                </a:endParaRPr>
              </a:p>
            </p:txBody>
          </p:sp>
          <p:sp>
            <p:nvSpPr>
              <p:cNvPr id="99345" name="Rectangle 41"/>
              <p:cNvSpPr>
                <a:spLocks noChangeArrowheads="1"/>
              </p:cNvSpPr>
              <p:nvPr/>
            </p:nvSpPr>
            <p:spPr bwMode="auto">
              <a:xfrm>
                <a:off x="672" y="1884"/>
                <a:ext cx="1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1     0     1    0</a:t>
                </a:r>
                <a:endParaRPr lang="en-US" altLang="zh-CN" sz="2800" b="1">
                  <a:solidFill>
                    <a:schemeClr val="bg1"/>
                  </a:solidFill>
                  <a:latin typeface="" pitchFamily="18" charset="0"/>
                  <a:ea typeface="华文楷体" panose="02010600040101010101" pitchFamily="2" charset="-122"/>
                </a:endParaRPr>
              </a:p>
            </p:txBody>
          </p:sp>
          <p:sp>
            <p:nvSpPr>
              <p:cNvPr id="99346" name="Rectangle 42"/>
              <p:cNvSpPr>
                <a:spLocks noChangeArrowheads="1"/>
              </p:cNvSpPr>
              <p:nvPr/>
            </p:nvSpPr>
            <p:spPr bwMode="auto">
              <a:xfrm>
                <a:off x="672" y="2185"/>
                <a:ext cx="1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1     1     0    1</a:t>
                </a:r>
                <a:endParaRPr lang="en-US" altLang="zh-CN" sz="2800" b="1">
                  <a:solidFill>
                    <a:schemeClr val="bg1"/>
                  </a:solidFill>
                  <a:latin typeface="" pitchFamily="18" charset="0"/>
                  <a:ea typeface="华文楷体" panose="02010600040101010101" pitchFamily="2" charset="-122"/>
                </a:endParaRPr>
              </a:p>
            </p:txBody>
          </p:sp>
        </p:grpSp>
        <p:sp>
          <p:nvSpPr>
            <p:cNvPr id="99338" name="Line 43"/>
            <p:cNvSpPr>
              <a:spLocks noChangeShapeType="1"/>
            </p:cNvSpPr>
            <p:nvPr/>
          </p:nvSpPr>
          <p:spPr bwMode="auto">
            <a:xfrm>
              <a:off x="864" y="2448"/>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wipe(left)">
                                      <p:cBhvr>
                                        <p:cTn id="7" dur="500"/>
                                        <p:tgtEl>
                                          <p:spTgt spid="1986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8660"/>
                                        </p:tgtEl>
                                        <p:attrNameLst>
                                          <p:attrName>style.visibility</p:attrName>
                                        </p:attrNameLst>
                                      </p:cBhvr>
                                      <p:to>
                                        <p:strVal val="visible"/>
                                      </p:to>
                                    </p:set>
                                    <p:animEffect transition="in" filter="wipe(left)">
                                      <p:cBhvr>
                                        <p:cTn id="12" dur="500"/>
                                        <p:tgtEl>
                                          <p:spTgt spid="1986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8687"/>
                                        </p:tgtEl>
                                        <p:attrNameLst>
                                          <p:attrName>style.visibility</p:attrName>
                                        </p:attrNameLst>
                                      </p:cBhvr>
                                      <p:to>
                                        <p:strVal val="visible"/>
                                      </p:to>
                                    </p:set>
                                    <p:animEffect transition="in" filter="wipe(left)">
                                      <p:cBhvr>
                                        <p:cTn id="17" dur="500"/>
                                        <p:tgtEl>
                                          <p:spTgt spid="1986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838200" y="457200"/>
            <a:ext cx="3352800" cy="685800"/>
          </a:xfrm>
          <a:ln>
            <a:miter lim="800000"/>
          </a:ln>
        </p:spPr>
        <p:txBody>
          <a:bodyPr rtlCol="0" anchor="t">
            <a:normAutofit/>
          </a:bodyPr>
          <a:lstStyle/>
          <a:p>
            <a:pPr eaLnBrk="1" fontAlgn="auto" hangingPunct="1">
              <a:spcAft>
                <a:spcPts val="0"/>
              </a:spcAft>
              <a:defRPr/>
            </a:pPr>
            <a:r>
              <a:rPr lang="en-US" altLang="zh-CN" sz="3200" b="1">
                <a:solidFill>
                  <a:srgbClr val="000099"/>
                </a:solidFill>
                <a:effectLst>
                  <a:outerShdw blurRad="38100" dist="38100" dir="2700000" algn="tl">
                    <a:srgbClr val="C0C0C0"/>
                  </a:outerShdw>
                </a:effectLst>
              </a:rPr>
              <a:t>20. 7. 2   </a:t>
            </a:r>
            <a:r>
              <a:rPr lang="zh-CN" altLang="en-US" sz="3200" b="1">
                <a:solidFill>
                  <a:srgbClr val="000099"/>
                </a:solidFill>
                <a:effectLst>
                  <a:outerShdw blurRad="38100" dist="38100" dir="2700000" algn="tl">
                    <a:srgbClr val="C0C0C0"/>
                  </a:outerShdw>
                </a:effectLst>
              </a:rPr>
              <a:t>全加器</a:t>
            </a:r>
            <a:endParaRPr lang="zh-CN" altLang="en-US" sz="3200" b="1">
              <a:solidFill>
                <a:srgbClr val="000099"/>
              </a:solidFill>
              <a:effectLst>
                <a:outerShdw blurRad="38100" dist="38100" dir="2700000" algn="tl">
                  <a:srgbClr val="C0C0C0"/>
                </a:outerShdw>
              </a:effectLst>
            </a:endParaRPr>
          </a:p>
        </p:txBody>
      </p:sp>
      <p:grpSp>
        <p:nvGrpSpPr>
          <p:cNvPr id="2" name="Group 3"/>
          <p:cNvGrpSpPr/>
          <p:nvPr/>
        </p:nvGrpSpPr>
        <p:grpSpPr bwMode="auto">
          <a:xfrm>
            <a:off x="1143000" y="1981200"/>
            <a:ext cx="6118225" cy="1590675"/>
            <a:chOff x="679" y="1326"/>
            <a:chExt cx="3854" cy="1002"/>
          </a:xfrm>
        </p:grpSpPr>
        <p:sp>
          <p:nvSpPr>
            <p:cNvPr id="100391" name="AutoShape 4"/>
            <p:cNvSpPr/>
            <p:nvPr/>
          </p:nvSpPr>
          <p:spPr bwMode="auto">
            <a:xfrm>
              <a:off x="1879" y="1440"/>
              <a:ext cx="48" cy="432"/>
            </a:xfrm>
            <a:prstGeom prst="rightBracket">
              <a:avLst>
                <a:gd name="adj" fmla="val 75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0392" name="Rectangle 5"/>
            <p:cNvSpPr>
              <a:spLocks noChangeArrowheads="1"/>
            </p:cNvSpPr>
            <p:nvPr/>
          </p:nvSpPr>
          <p:spPr bwMode="auto">
            <a:xfrm>
              <a:off x="679" y="1569"/>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CC0000"/>
                  </a:solidFill>
                  <a:latin typeface="" pitchFamily="18" charset="0"/>
                  <a:ea typeface="华文楷体" panose="02010600040101010101" pitchFamily="2" charset="-122"/>
                </a:rPr>
                <a:t>输入</a:t>
              </a:r>
              <a:endParaRPr lang="zh-CN" altLang="en-US" sz="2800" b="1">
                <a:solidFill>
                  <a:srgbClr val="CC0000"/>
                </a:solidFill>
                <a:latin typeface="" pitchFamily="18" charset="0"/>
                <a:ea typeface="华文楷体" panose="02010600040101010101" pitchFamily="2" charset="-122"/>
              </a:endParaRPr>
            </a:p>
          </p:txBody>
        </p:sp>
        <p:sp>
          <p:nvSpPr>
            <p:cNvPr id="100393" name="AutoShape 6"/>
            <p:cNvSpPr/>
            <p:nvPr/>
          </p:nvSpPr>
          <p:spPr bwMode="auto">
            <a:xfrm>
              <a:off x="1351" y="1440"/>
              <a:ext cx="96" cy="864"/>
            </a:xfrm>
            <a:prstGeom prst="leftBrace">
              <a:avLst>
                <a:gd name="adj1" fmla="val 75000"/>
                <a:gd name="adj2" fmla="val 50000"/>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99687" name="Rectangle 7"/>
            <p:cNvSpPr>
              <a:spLocks noChangeArrowheads="1"/>
            </p:cNvSpPr>
            <p:nvPr/>
          </p:nvSpPr>
          <p:spPr bwMode="auto">
            <a:xfrm>
              <a:off x="1543" y="1326"/>
              <a:ext cx="307"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A</a:t>
              </a:r>
              <a:r>
                <a:rPr lang="en-US" altLang="zh-CN" sz="2800" b="1" baseline="-25000">
                  <a:solidFill>
                    <a:srgbClr val="FF0000"/>
                  </a:solidFill>
                  <a:effectLst>
                    <a:outerShdw blurRad="38100" dist="38100" dir="2700000" algn="tl">
                      <a:srgbClr val="C0C0C0"/>
                    </a:outerShdw>
                  </a:effectLst>
                  <a:latin typeface="" pitchFamily="18" charset="0"/>
                  <a:ea typeface="+mn-ea"/>
                </a:rPr>
                <a:t>i</a:t>
              </a:r>
              <a:endParaRPr lang="en-US" altLang="zh-CN" sz="2800" b="1" i="1">
                <a:solidFill>
                  <a:schemeClr val="bg1"/>
                </a:solidFill>
                <a:effectLst>
                  <a:outerShdw blurRad="38100" dist="38100" dir="2700000" algn="tl">
                    <a:srgbClr val="C0C0C0"/>
                  </a:outerShdw>
                </a:effectLst>
                <a:latin typeface="" pitchFamily="18" charset="0"/>
                <a:ea typeface="+mn-ea"/>
              </a:endParaRPr>
            </a:p>
          </p:txBody>
        </p:sp>
        <p:sp>
          <p:nvSpPr>
            <p:cNvPr id="199688" name="Rectangle 8"/>
            <p:cNvSpPr>
              <a:spLocks noChangeArrowheads="1"/>
            </p:cNvSpPr>
            <p:nvPr/>
          </p:nvSpPr>
          <p:spPr bwMode="auto">
            <a:xfrm>
              <a:off x="2167" y="1521"/>
              <a:ext cx="23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表示两个同位相加的数</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99689" name="Rectangle 9"/>
            <p:cNvSpPr>
              <a:spLocks noChangeArrowheads="1"/>
            </p:cNvSpPr>
            <p:nvPr/>
          </p:nvSpPr>
          <p:spPr bwMode="auto">
            <a:xfrm>
              <a:off x="1543" y="1662"/>
              <a:ext cx="307"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B</a:t>
              </a:r>
              <a:r>
                <a:rPr lang="en-US" altLang="zh-CN" sz="2800" b="1" baseline="-25000">
                  <a:solidFill>
                    <a:srgbClr val="FF0000"/>
                  </a:solidFill>
                  <a:effectLst>
                    <a:outerShdw blurRad="38100" dist="38100" dir="2700000" algn="tl">
                      <a:srgbClr val="C0C0C0"/>
                    </a:outerShdw>
                  </a:effectLst>
                  <a:latin typeface="" pitchFamily="18" charset="0"/>
                  <a:ea typeface="+mn-ea"/>
                </a:rPr>
                <a:t>i</a:t>
              </a:r>
              <a:endParaRPr lang="en-US" altLang="zh-CN" sz="2800" b="1" i="1" baseline="-25000">
                <a:solidFill>
                  <a:schemeClr val="bg1"/>
                </a:solidFill>
                <a:effectLst>
                  <a:outerShdw blurRad="38100" dist="38100" dir="2700000" algn="tl">
                    <a:srgbClr val="C0C0C0"/>
                  </a:outerShdw>
                </a:effectLst>
                <a:latin typeface="" pitchFamily="18" charset="0"/>
                <a:ea typeface="+mn-ea"/>
              </a:endParaRPr>
            </a:p>
          </p:txBody>
        </p:sp>
        <p:sp>
          <p:nvSpPr>
            <p:cNvPr id="199690" name="Rectangle 10"/>
            <p:cNvSpPr>
              <a:spLocks noChangeArrowheads="1"/>
            </p:cNvSpPr>
            <p:nvPr/>
          </p:nvSpPr>
          <p:spPr bwMode="auto">
            <a:xfrm>
              <a:off x="1495" y="1998"/>
              <a:ext cx="434"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C</a:t>
              </a:r>
              <a:r>
                <a:rPr lang="en-US" altLang="zh-CN" sz="2800" b="1" baseline="-25000">
                  <a:solidFill>
                    <a:srgbClr val="FF0000"/>
                  </a:solidFill>
                  <a:effectLst>
                    <a:outerShdw blurRad="38100" dist="38100" dir="2700000" algn="tl">
                      <a:srgbClr val="C0C0C0"/>
                    </a:outerShdw>
                  </a:effectLst>
                  <a:latin typeface="" pitchFamily="18" charset="0"/>
                  <a:ea typeface="+mn-ea"/>
                </a:rPr>
                <a:t>i</a:t>
              </a:r>
              <a:r>
                <a:rPr lang="en-US" altLang="zh-CN" sz="2800" b="1" baseline="-25000">
                  <a:solidFill>
                    <a:srgbClr val="FF0000"/>
                  </a:solidFill>
                  <a:latin typeface="" pitchFamily="18" charset="0"/>
                  <a:ea typeface="+mn-ea"/>
                </a:rPr>
                <a:t>-1</a:t>
              </a:r>
              <a:endParaRPr lang="en-US" altLang="zh-CN" sz="2800" b="1" baseline="-25000">
                <a:solidFill>
                  <a:schemeClr val="bg1"/>
                </a:solidFill>
                <a:latin typeface="" pitchFamily="18" charset="0"/>
                <a:ea typeface="+mn-ea"/>
              </a:endParaRPr>
            </a:p>
          </p:txBody>
        </p:sp>
        <p:sp>
          <p:nvSpPr>
            <p:cNvPr id="100398" name="Rectangle 11"/>
            <p:cNvSpPr>
              <a:spLocks noChangeArrowheads="1"/>
            </p:cNvSpPr>
            <p:nvPr/>
          </p:nvSpPr>
          <p:spPr bwMode="auto">
            <a:xfrm>
              <a:off x="2167" y="2001"/>
              <a:ext cx="19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000099"/>
                  </a:solidFill>
                  <a:latin typeface="" pitchFamily="18" charset="0"/>
                  <a:ea typeface="华文楷体" panose="02010600040101010101" pitchFamily="2" charset="-122"/>
                </a:rPr>
                <a:t>表示低位来的进位</a:t>
              </a:r>
              <a:endParaRPr lang="zh-CN" altLang="en-US" sz="2800" b="1">
                <a:solidFill>
                  <a:srgbClr val="000099"/>
                </a:solidFill>
                <a:latin typeface="" pitchFamily="18" charset="0"/>
                <a:ea typeface="华文楷体" panose="02010600040101010101" pitchFamily="2" charset="-122"/>
              </a:endParaRPr>
            </a:p>
          </p:txBody>
        </p:sp>
        <p:sp>
          <p:nvSpPr>
            <p:cNvPr id="100399" name="Line 12"/>
            <p:cNvSpPr>
              <a:spLocks noChangeShapeType="1"/>
            </p:cNvSpPr>
            <p:nvPr/>
          </p:nvSpPr>
          <p:spPr bwMode="auto">
            <a:xfrm>
              <a:off x="1975" y="2160"/>
              <a:ext cx="24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00" name="Line 13"/>
            <p:cNvSpPr>
              <a:spLocks noChangeShapeType="1"/>
            </p:cNvSpPr>
            <p:nvPr/>
          </p:nvSpPr>
          <p:spPr bwMode="auto">
            <a:xfrm>
              <a:off x="1975" y="1680"/>
              <a:ext cx="24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4"/>
          <p:cNvGrpSpPr/>
          <p:nvPr/>
        </p:nvGrpSpPr>
        <p:grpSpPr bwMode="auto">
          <a:xfrm>
            <a:off x="1143000" y="3657600"/>
            <a:ext cx="5327650" cy="1133475"/>
            <a:chOff x="669" y="2353"/>
            <a:chExt cx="3356" cy="714"/>
          </a:xfrm>
        </p:grpSpPr>
        <p:sp>
          <p:nvSpPr>
            <p:cNvPr id="199695" name="Rectangle 15"/>
            <p:cNvSpPr>
              <a:spLocks noChangeArrowheads="1"/>
            </p:cNvSpPr>
            <p:nvPr/>
          </p:nvSpPr>
          <p:spPr bwMode="auto">
            <a:xfrm>
              <a:off x="669" y="2500"/>
              <a:ext cx="5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输出</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100384" name="AutoShape 16"/>
            <p:cNvSpPr/>
            <p:nvPr/>
          </p:nvSpPr>
          <p:spPr bwMode="auto">
            <a:xfrm>
              <a:off x="1341" y="2448"/>
              <a:ext cx="96" cy="528"/>
            </a:xfrm>
            <a:prstGeom prst="leftBrace">
              <a:avLst>
                <a:gd name="adj1" fmla="val 45833"/>
                <a:gd name="adj2" fmla="val 50000"/>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0385" name="Line 17"/>
            <p:cNvSpPr>
              <a:spLocks noChangeShapeType="1"/>
            </p:cNvSpPr>
            <p:nvPr/>
          </p:nvSpPr>
          <p:spPr bwMode="auto">
            <a:xfrm>
              <a:off x="1821" y="2563"/>
              <a:ext cx="24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6" name="Line 18"/>
            <p:cNvSpPr>
              <a:spLocks noChangeShapeType="1"/>
            </p:cNvSpPr>
            <p:nvPr/>
          </p:nvSpPr>
          <p:spPr bwMode="auto">
            <a:xfrm>
              <a:off x="1821" y="2899"/>
              <a:ext cx="24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699" name="Rectangle 19"/>
            <p:cNvSpPr>
              <a:spLocks noChangeArrowheads="1"/>
            </p:cNvSpPr>
            <p:nvPr/>
          </p:nvSpPr>
          <p:spPr bwMode="auto">
            <a:xfrm>
              <a:off x="2061" y="2404"/>
              <a:ext cx="1241"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表示本位和</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99700" name="Rectangle 20"/>
            <p:cNvSpPr>
              <a:spLocks noChangeArrowheads="1"/>
            </p:cNvSpPr>
            <p:nvPr/>
          </p:nvSpPr>
          <p:spPr bwMode="auto">
            <a:xfrm>
              <a:off x="2109" y="2740"/>
              <a:ext cx="191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表示向高位的进位</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99701" name="Rectangle 21"/>
            <p:cNvSpPr>
              <a:spLocks noChangeArrowheads="1"/>
            </p:cNvSpPr>
            <p:nvPr/>
          </p:nvSpPr>
          <p:spPr bwMode="auto">
            <a:xfrm>
              <a:off x="1437" y="2737"/>
              <a:ext cx="307"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C</a:t>
              </a:r>
              <a:r>
                <a:rPr lang="en-US" altLang="zh-CN" sz="2800" b="1" baseline="-25000">
                  <a:solidFill>
                    <a:srgbClr val="CC0000"/>
                  </a:solidFill>
                  <a:effectLst>
                    <a:outerShdw blurRad="38100" dist="38100" dir="2700000" algn="tl">
                      <a:srgbClr val="C0C0C0"/>
                    </a:outerShdw>
                  </a:effectLst>
                  <a:latin typeface="" pitchFamily="18" charset="0"/>
                  <a:ea typeface="+mn-ea"/>
                </a:rPr>
                <a:t>i</a:t>
              </a:r>
              <a:endParaRPr lang="en-US" altLang="zh-CN" sz="2800" b="1" baseline="-25000">
                <a:solidFill>
                  <a:srgbClr val="CC0000"/>
                </a:solidFill>
                <a:effectLst>
                  <a:outerShdw blurRad="38100" dist="38100" dir="2700000" algn="tl">
                    <a:srgbClr val="C0C0C0"/>
                  </a:outerShdw>
                </a:effectLst>
                <a:latin typeface="" pitchFamily="18" charset="0"/>
                <a:ea typeface="+mn-ea"/>
              </a:endParaRPr>
            </a:p>
          </p:txBody>
        </p:sp>
        <p:sp>
          <p:nvSpPr>
            <p:cNvPr id="199702" name="Rectangle 22"/>
            <p:cNvSpPr>
              <a:spLocks noChangeArrowheads="1"/>
            </p:cNvSpPr>
            <p:nvPr/>
          </p:nvSpPr>
          <p:spPr bwMode="auto">
            <a:xfrm>
              <a:off x="1437" y="2353"/>
              <a:ext cx="283"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S</a:t>
              </a:r>
              <a:r>
                <a:rPr lang="en-US" altLang="zh-CN" sz="2800" b="1" baseline="-25000">
                  <a:solidFill>
                    <a:srgbClr val="CC0000"/>
                  </a:solidFill>
                  <a:effectLst>
                    <a:outerShdw blurRad="38100" dist="38100" dir="2700000" algn="tl">
                      <a:srgbClr val="C0C0C0"/>
                    </a:outerShdw>
                  </a:effectLst>
                  <a:latin typeface="" pitchFamily="18" charset="0"/>
                  <a:ea typeface="+mn-ea"/>
                </a:rPr>
                <a:t>i</a:t>
              </a:r>
              <a:endParaRPr lang="en-US" altLang="zh-CN" sz="2800" b="1" baseline="-25000">
                <a:solidFill>
                  <a:srgbClr val="CC0000"/>
                </a:solidFill>
                <a:effectLst>
                  <a:outerShdw blurRad="38100" dist="38100" dir="2700000" algn="tl">
                    <a:srgbClr val="C0C0C0"/>
                  </a:outerShdw>
                </a:effectLst>
                <a:latin typeface="" pitchFamily="18" charset="0"/>
                <a:ea typeface="+mn-ea"/>
              </a:endParaRPr>
            </a:p>
          </p:txBody>
        </p:sp>
      </p:grpSp>
      <p:sp>
        <p:nvSpPr>
          <p:cNvPr id="199703" name="Rectangle 23"/>
          <p:cNvSpPr>
            <a:spLocks noChangeArrowheads="1"/>
          </p:cNvSpPr>
          <p:nvPr/>
        </p:nvSpPr>
        <p:spPr bwMode="auto">
          <a:xfrm>
            <a:off x="762000" y="914400"/>
            <a:ext cx="7848600" cy="1031875"/>
          </a:xfrm>
          <a:prstGeom prst="rect">
            <a:avLst/>
          </a:prstGeom>
          <a:noFill/>
          <a:ln w="38100">
            <a:noFill/>
            <a:miter lim="800000"/>
          </a:ln>
          <a:effectLst/>
        </p:spPr>
        <p:txBody>
          <a:bodyPr>
            <a:spAutoFit/>
          </a:bodyPr>
          <a:lstStyle/>
          <a:p>
            <a:pPr fontAlgn="auto">
              <a:lnSpc>
                <a:spcPct val="110000"/>
              </a:lnSpc>
              <a:spcBef>
                <a:spcPct val="30000"/>
              </a:spcBef>
              <a:spcAft>
                <a:spcPts val="0"/>
              </a:spcAft>
              <a:defRPr/>
            </a:pP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全加：实现两个一位二进制数相加，且考虑来自低位的进位。</a:t>
            </a:r>
            <a:endParaRPr lang="zh-CN" altLang="en-US" sz="2800" b="1">
              <a:effectLst>
                <a:outerShdw blurRad="38100" dist="38100" dir="2700000" algn="tl">
                  <a:srgbClr val="C0C0C0"/>
                </a:outerShdw>
              </a:effectLst>
              <a:latin typeface="" pitchFamily="18" charset="0"/>
              <a:ea typeface="+mn-ea"/>
            </a:endParaRPr>
          </a:p>
        </p:txBody>
      </p:sp>
      <p:sp>
        <p:nvSpPr>
          <p:cNvPr id="199704" name="Rectangle 24"/>
          <p:cNvSpPr>
            <a:spLocks noChangeArrowheads="1"/>
          </p:cNvSpPr>
          <p:nvPr/>
        </p:nvSpPr>
        <p:spPr bwMode="auto">
          <a:xfrm>
            <a:off x="1066800" y="4800600"/>
            <a:ext cx="1970088"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逻辑符号：</a:t>
            </a:r>
            <a:endParaRPr lang="zh-CN" altLang="en-US" sz="2800" b="1">
              <a:effectLst>
                <a:outerShdw blurRad="38100" dist="38100" dir="2700000" algn="tl">
                  <a:srgbClr val="C0C0C0"/>
                </a:outerShdw>
              </a:effectLst>
              <a:latin typeface="" pitchFamily="18" charset="0"/>
              <a:ea typeface="+mn-ea"/>
            </a:endParaRPr>
          </a:p>
        </p:txBody>
      </p:sp>
      <p:sp>
        <p:nvSpPr>
          <p:cNvPr id="199705" name="Rectangle 25"/>
          <p:cNvSpPr>
            <a:spLocks noChangeArrowheads="1"/>
          </p:cNvSpPr>
          <p:nvPr/>
        </p:nvSpPr>
        <p:spPr bwMode="auto">
          <a:xfrm>
            <a:off x="457200" y="1905000"/>
            <a:ext cx="1828800" cy="519113"/>
          </a:xfrm>
          <a:prstGeom prst="rect">
            <a:avLst/>
          </a:prstGeom>
          <a:noFill/>
          <a:ln w="38100">
            <a:noFill/>
            <a:miter lim="800000"/>
          </a:ln>
          <a:effectLst/>
        </p:spPr>
        <p:txBody>
          <a:bodyPr>
            <a:spAutoFit/>
          </a:bodyPr>
          <a:lstStyle/>
          <a:p>
            <a:pPr fontAlgn="auto">
              <a:spcBef>
                <a:spcPct val="30000"/>
              </a:spcBef>
              <a:spcAft>
                <a:spcPts val="0"/>
              </a:spcAft>
              <a:defRPr/>
            </a:pPr>
            <a:r>
              <a:rPr lang="en-US" altLang="zh-CN" sz="2800" b="1">
                <a:solidFill>
                  <a:srgbClr val="003399"/>
                </a:solidFill>
                <a:effectLst>
                  <a:outerShdw blurRad="38100" dist="38100" dir="2700000" algn="tl">
                    <a:srgbClr val="C0C0C0"/>
                  </a:outerShdw>
                </a:effectLst>
                <a:latin typeface="" pitchFamily="18" charset="0"/>
                <a:ea typeface="+mn-ea"/>
              </a:rPr>
              <a:t>    </a:t>
            </a:r>
            <a:r>
              <a:rPr lang="zh-CN" altLang="en-US" sz="2800" b="1">
                <a:solidFill>
                  <a:srgbClr val="CC0000"/>
                </a:solidFill>
                <a:effectLst>
                  <a:outerShdw blurRad="38100" dist="38100" dir="2700000" algn="tl">
                    <a:srgbClr val="C0C0C0"/>
                  </a:outerShdw>
                </a:effectLst>
                <a:latin typeface="" pitchFamily="18" charset="0"/>
                <a:ea typeface="+mn-ea"/>
              </a:rPr>
              <a:t>全加器：</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pSp>
        <p:nvGrpSpPr>
          <p:cNvPr id="4" name="Group 26"/>
          <p:cNvGrpSpPr/>
          <p:nvPr/>
        </p:nvGrpSpPr>
        <p:grpSpPr bwMode="auto">
          <a:xfrm>
            <a:off x="3124200" y="4800600"/>
            <a:ext cx="3154363" cy="1371600"/>
            <a:chOff x="1920" y="3024"/>
            <a:chExt cx="1987" cy="864"/>
          </a:xfrm>
        </p:grpSpPr>
        <p:sp>
          <p:nvSpPr>
            <p:cNvPr id="100361" name="Rectangle 27"/>
            <p:cNvSpPr>
              <a:spLocks noChangeArrowheads="1"/>
            </p:cNvSpPr>
            <p:nvPr/>
          </p:nvSpPr>
          <p:spPr bwMode="auto">
            <a:xfrm>
              <a:off x="2016" y="3024"/>
              <a:ext cx="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A</a:t>
              </a:r>
              <a:r>
                <a:rPr lang="en-US" altLang="zh-CN" sz="2800" b="1" baseline="-25000">
                  <a:latin typeface="" pitchFamily="18" charset="0"/>
                  <a:ea typeface="华文楷体" panose="02010600040101010101" pitchFamily="2" charset="-122"/>
                </a:rPr>
                <a:t>i</a:t>
              </a:r>
              <a:endParaRPr lang="en-US" altLang="zh-CN" sz="2800" b="1" baseline="-25000">
                <a:latin typeface="" pitchFamily="18" charset="0"/>
                <a:ea typeface="华文楷体" panose="02010600040101010101" pitchFamily="2" charset="-122"/>
              </a:endParaRPr>
            </a:p>
          </p:txBody>
        </p:sp>
        <p:sp>
          <p:nvSpPr>
            <p:cNvPr id="100362" name="Rectangle 28"/>
            <p:cNvSpPr>
              <a:spLocks noChangeArrowheads="1"/>
            </p:cNvSpPr>
            <p:nvPr/>
          </p:nvSpPr>
          <p:spPr bwMode="auto">
            <a:xfrm>
              <a:off x="2016" y="3312"/>
              <a:ext cx="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B</a:t>
              </a:r>
              <a:r>
                <a:rPr lang="en-US" altLang="zh-CN" sz="2800" b="1" baseline="-25000">
                  <a:latin typeface="" pitchFamily="18" charset="0"/>
                  <a:ea typeface="华文楷体" panose="02010600040101010101" pitchFamily="2" charset="-122"/>
                </a:rPr>
                <a:t>i</a:t>
              </a:r>
              <a:endParaRPr lang="en-US" altLang="zh-CN" sz="2800" b="1" baseline="-25000">
                <a:latin typeface="" pitchFamily="18" charset="0"/>
                <a:ea typeface="华文楷体" panose="02010600040101010101" pitchFamily="2" charset="-122"/>
              </a:endParaRPr>
            </a:p>
          </p:txBody>
        </p:sp>
        <p:sp>
          <p:nvSpPr>
            <p:cNvPr id="100363" name="Rectangle 29"/>
            <p:cNvSpPr>
              <a:spLocks noChangeArrowheads="1"/>
            </p:cNvSpPr>
            <p:nvPr/>
          </p:nvSpPr>
          <p:spPr bwMode="auto">
            <a:xfrm>
              <a:off x="1920" y="3552"/>
              <a:ext cx="4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C</a:t>
              </a:r>
              <a:r>
                <a:rPr lang="en-US" altLang="zh-CN" sz="2800" b="1" baseline="-25000">
                  <a:latin typeface="" pitchFamily="18" charset="0"/>
                  <a:ea typeface="华文楷体" panose="02010600040101010101" pitchFamily="2" charset="-122"/>
                </a:rPr>
                <a:t>i-1</a:t>
              </a:r>
              <a:endParaRPr lang="en-US" altLang="zh-CN" sz="2800" b="1" baseline="-25000">
                <a:latin typeface="" pitchFamily="18" charset="0"/>
                <a:ea typeface="华文楷体" panose="02010600040101010101" pitchFamily="2" charset="-122"/>
              </a:endParaRPr>
            </a:p>
          </p:txBody>
        </p:sp>
        <p:sp>
          <p:nvSpPr>
            <p:cNvPr id="100364" name="Rectangle 30"/>
            <p:cNvSpPr>
              <a:spLocks noChangeArrowheads="1"/>
            </p:cNvSpPr>
            <p:nvPr/>
          </p:nvSpPr>
          <p:spPr bwMode="auto">
            <a:xfrm>
              <a:off x="3600" y="3120"/>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S</a:t>
              </a:r>
              <a:r>
                <a:rPr lang="en-US" altLang="zh-CN" sz="2800" b="1" baseline="-25000">
                  <a:latin typeface="" pitchFamily="18" charset="0"/>
                  <a:ea typeface="华文楷体" panose="02010600040101010101" pitchFamily="2" charset="-122"/>
                </a:rPr>
                <a:t>i</a:t>
              </a:r>
              <a:endParaRPr lang="en-US" altLang="zh-CN" sz="2800" b="1" baseline="-25000">
                <a:latin typeface="" pitchFamily="18" charset="0"/>
                <a:ea typeface="华文楷体" panose="02010600040101010101" pitchFamily="2" charset="-122"/>
              </a:endParaRPr>
            </a:p>
          </p:txBody>
        </p:sp>
        <p:sp>
          <p:nvSpPr>
            <p:cNvPr id="100365" name="Rectangle 31"/>
            <p:cNvSpPr>
              <a:spLocks noChangeArrowheads="1"/>
            </p:cNvSpPr>
            <p:nvPr/>
          </p:nvSpPr>
          <p:spPr bwMode="auto">
            <a:xfrm>
              <a:off x="3600" y="3504"/>
              <a:ext cx="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C</a:t>
              </a:r>
              <a:r>
                <a:rPr lang="en-US" altLang="zh-CN" sz="2800" b="1" baseline="-25000">
                  <a:latin typeface="" pitchFamily="18" charset="0"/>
                  <a:ea typeface="华文楷体" panose="02010600040101010101" pitchFamily="2" charset="-122"/>
                </a:rPr>
                <a:t>i</a:t>
              </a:r>
              <a:endParaRPr lang="en-US" altLang="zh-CN" sz="2800" b="1" baseline="-25000">
                <a:latin typeface="" pitchFamily="18" charset="0"/>
                <a:ea typeface="华文楷体" panose="02010600040101010101" pitchFamily="2" charset="-122"/>
              </a:endParaRPr>
            </a:p>
          </p:txBody>
        </p:sp>
        <p:sp>
          <p:nvSpPr>
            <p:cNvPr id="100366" name="Rectangle 32"/>
            <p:cNvSpPr>
              <a:spLocks noChangeArrowheads="1"/>
            </p:cNvSpPr>
            <p:nvPr/>
          </p:nvSpPr>
          <p:spPr bwMode="auto">
            <a:xfrm>
              <a:off x="2640" y="3072"/>
              <a:ext cx="624" cy="81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0367" name="Line 33"/>
            <p:cNvSpPr>
              <a:spLocks noChangeShapeType="1"/>
            </p:cNvSpPr>
            <p:nvPr/>
          </p:nvSpPr>
          <p:spPr bwMode="auto">
            <a:xfrm>
              <a:off x="3264" y="364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68" name="Line 34"/>
            <p:cNvSpPr>
              <a:spLocks noChangeShapeType="1"/>
            </p:cNvSpPr>
            <p:nvPr/>
          </p:nvSpPr>
          <p:spPr bwMode="auto">
            <a:xfrm>
              <a:off x="3264" y="3312"/>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0369" name="Group 35"/>
            <p:cNvGrpSpPr/>
            <p:nvPr/>
          </p:nvGrpSpPr>
          <p:grpSpPr bwMode="auto">
            <a:xfrm>
              <a:off x="2304" y="3456"/>
              <a:ext cx="336" cy="50"/>
              <a:chOff x="2304" y="3623"/>
              <a:chExt cx="336" cy="50"/>
            </a:xfrm>
          </p:grpSpPr>
          <p:sp>
            <p:nvSpPr>
              <p:cNvPr id="100381" name="Line 36"/>
              <p:cNvSpPr>
                <a:spLocks noChangeShapeType="1"/>
              </p:cNvSpPr>
              <p:nvPr/>
            </p:nvSpPr>
            <p:spPr bwMode="auto">
              <a:xfrm>
                <a:off x="2352" y="364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2" name="Oval 37"/>
              <p:cNvSpPr>
                <a:spLocks noChangeArrowheads="1"/>
              </p:cNvSpPr>
              <p:nvPr/>
            </p:nvSpPr>
            <p:spPr bwMode="auto">
              <a:xfrm>
                <a:off x="2304" y="3623"/>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99718" name="Rectangle 38"/>
            <p:cNvSpPr>
              <a:spLocks noChangeArrowheads="1"/>
            </p:cNvSpPr>
            <p:nvPr/>
          </p:nvSpPr>
          <p:spPr bwMode="auto">
            <a:xfrm>
              <a:off x="2880" y="3504"/>
              <a:ext cx="404" cy="288"/>
            </a:xfrm>
            <a:prstGeom prst="rect">
              <a:avLst/>
            </a:prstGeom>
            <a:noFill/>
            <a:ln w="9525">
              <a:noFill/>
              <a:miter lim="800000"/>
            </a:ln>
            <a:effectLst/>
          </p:spPr>
          <p:txBody>
            <a:bodyPr>
              <a:spAutoFit/>
            </a:bodyPr>
            <a:lstStyle/>
            <a:p>
              <a:pPr fontAlgn="auto">
                <a:spcBef>
                  <a:spcPct val="50000"/>
                </a:spcBef>
                <a:spcAft>
                  <a:spcPts val="0"/>
                </a:spcAft>
                <a:defRPr/>
              </a:pPr>
              <a:r>
                <a:rPr lang="en-US" altLang="zh-CN" b="1">
                  <a:effectLst>
                    <a:outerShdw blurRad="38100" dist="38100" dir="2700000" algn="tl">
                      <a:srgbClr val="C0C0C0"/>
                    </a:outerShdw>
                  </a:effectLst>
                  <a:latin typeface="" pitchFamily="18" charset="0"/>
                  <a:ea typeface="+mn-ea"/>
                </a:rPr>
                <a:t>CO</a:t>
              </a:r>
              <a:endParaRPr lang="en-US" altLang="zh-CN" sz="2800" b="1">
                <a:effectLst>
                  <a:outerShdw blurRad="38100" dist="38100" dir="2700000" algn="tl">
                    <a:srgbClr val="C0C0C0"/>
                  </a:outerShdw>
                </a:effectLst>
                <a:latin typeface="" pitchFamily="18" charset="0"/>
                <a:ea typeface="+mn-ea"/>
              </a:endParaRPr>
            </a:p>
          </p:txBody>
        </p:sp>
        <p:sp>
          <p:nvSpPr>
            <p:cNvPr id="199719" name="Text Box 39"/>
            <p:cNvSpPr txBox="1">
              <a:spLocks noChangeArrowheads="1"/>
            </p:cNvSpPr>
            <p:nvPr/>
          </p:nvSpPr>
          <p:spPr bwMode="auto">
            <a:xfrm>
              <a:off x="2832" y="3120"/>
              <a:ext cx="384" cy="354"/>
            </a:xfrm>
            <a:prstGeom prst="rect">
              <a:avLst/>
            </a:prstGeom>
            <a:noFill/>
            <a:ln w="9525">
              <a:noFill/>
              <a:miter lim="800000"/>
            </a:ln>
            <a:effectLst/>
          </p:spPr>
          <p:txBody>
            <a:bodyPr>
              <a:spAutoFit/>
            </a:bodyPr>
            <a:lstStyle/>
            <a:p>
              <a:pPr algn="ctr" fontAlgn="auto">
                <a:lnSpc>
                  <a:spcPct val="110000"/>
                </a:lnSpc>
                <a:spcBef>
                  <a:spcPct val="50000"/>
                </a:spcBef>
                <a:spcAft>
                  <a:spcPts val="0"/>
                </a:spcAft>
                <a:defRPr/>
              </a:pPr>
              <a:r>
                <a:rPr lang="en-US" altLang="zh-CN" sz="2800" b="1">
                  <a:effectLst>
                    <a:outerShdw blurRad="38100" dist="38100" dir="2700000" algn="tl">
                      <a:srgbClr val="C0C0C0"/>
                    </a:outerShdw>
                  </a:effectLst>
                  <a:latin typeface="" pitchFamily="18" charset="0"/>
                  <a:ea typeface="+mn-ea"/>
                  <a:sym typeface="Symbol" panose="05050102010706020507" pitchFamily="18" charset="2"/>
                </a:rPr>
                <a:t></a:t>
              </a:r>
              <a:endParaRPr lang="en-US" altLang="zh-CN" sz="2800" b="1">
                <a:effectLst>
                  <a:outerShdw blurRad="38100" dist="38100" dir="2700000" algn="tl">
                    <a:srgbClr val="C0C0C0"/>
                  </a:outerShdw>
                </a:effectLst>
                <a:latin typeface="" pitchFamily="18" charset="0"/>
                <a:ea typeface="+mn-ea"/>
              </a:endParaRPr>
            </a:p>
          </p:txBody>
        </p:sp>
        <p:sp>
          <p:nvSpPr>
            <p:cNvPr id="100372" name="Oval 40"/>
            <p:cNvSpPr>
              <a:spLocks noChangeArrowheads="1"/>
            </p:cNvSpPr>
            <p:nvPr/>
          </p:nvSpPr>
          <p:spPr bwMode="auto">
            <a:xfrm>
              <a:off x="3552" y="3290"/>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0373" name="Oval 41"/>
            <p:cNvSpPr>
              <a:spLocks noChangeArrowheads="1"/>
            </p:cNvSpPr>
            <p:nvPr/>
          </p:nvSpPr>
          <p:spPr bwMode="auto">
            <a:xfrm>
              <a:off x="3550" y="3625"/>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00374" name="Group 42"/>
            <p:cNvGrpSpPr/>
            <p:nvPr/>
          </p:nvGrpSpPr>
          <p:grpSpPr bwMode="auto">
            <a:xfrm>
              <a:off x="2304" y="3744"/>
              <a:ext cx="336" cy="50"/>
              <a:chOff x="2304" y="3623"/>
              <a:chExt cx="336" cy="50"/>
            </a:xfrm>
          </p:grpSpPr>
          <p:sp>
            <p:nvSpPr>
              <p:cNvPr id="100379" name="Line 43"/>
              <p:cNvSpPr>
                <a:spLocks noChangeShapeType="1"/>
              </p:cNvSpPr>
              <p:nvPr/>
            </p:nvSpPr>
            <p:spPr bwMode="auto">
              <a:xfrm>
                <a:off x="2352" y="364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0" name="Oval 44"/>
              <p:cNvSpPr>
                <a:spLocks noChangeArrowheads="1"/>
              </p:cNvSpPr>
              <p:nvPr/>
            </p:nvSpPr>
            <p:spPr bwMode="auto">
              <a:xfrm>
                <a:off x="2304" y="3623"/>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100375" name="Group 45"/>
            <p:cNvGrpSpPr/>
            <p:nvPr/>
          </p:nvGrpSpPr>
          <p:grpSpPr bwMode="auto">
            <a:xfrm>
              <a:off x="2304" y="3168"/>
              <a:ext cx="336" cy="50"/>
              <a:chOff x="2304" y="3623"/>
              <a:chExt cx="336" cy="50"/>
            </a:xfrm>
          </p:grpSpPr>
          <p:sp>
            <p:nvSpPr>
              <p:cNvPr id="100377" name="Line 46"/>
              <p:cNvSpPr>
                <a:spLocks noChangeShapeType="1"/>
              </p:cNvSpPr>
              <p:nvPr/>
            </p:nvSpPr>
            <p:spPr bwMode="auto">
              <a:xfrm>
                <a:off x="2352" y="364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8" name="Oval 47"/>
              <p:cNvSpPr>
                <a:spLocks noChangeArrowheads="1"/>
              </p:cNvSpPr>
              <p:nvPr/>
            </p:nvSpPr>
            <p:spPr bwMode="auto">
              <a:xfrm>
                <a:off x="2304" y="3623"/>
                <a:ext cx="50" cy="5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99728" name="Rectangle 48"/>
            <p:cNvSpPr>
              <a:spLocks noChangeArrowheads="1"/>
            </p:cNvSpPr>
            <p:nvPr/>
          </p:nvSpPr>
          <p:spPr bwMode="auto">
            <a:xfrm>
              <a:off x="2592" y="3600"/>
              <a:ext cx="404" cy="288"/>
            </a:xfrm>
            <a:prstGeom prst="rect">
              <a:avLst/>
            </a:prstGeom>
            <a:noFill/>
            <a:ln w="9525">
              <a:noFill/>
              <a:miter lim="800000"/>
            </a:ln>
            <a:effectLst/>
          </p:spPr>
          <p:txBody>
            <a:bodyPr>
              <a:spAutoFit/>
            </a:bodyPr>
            <a:lstStyle/>
            <a:p>
              <a:pPr fontAlgn="auto">
                <a:spcBef>
                  <a:spcPct val="50000"/>
                </a:spcBef>
                <a:spcAft>
                  <a:spcPts val="0"/>
                </a:spcAft>
                <a:defRPr/>
              </a:pPr>
              <a:r>
                <a:rPr lang="en-US" altLang="zh-CN" b="1">
                  <a:effectLst>
                    <a:outerShdw blurRad="38100" dist="38100" dir="2700000" algn="tl">
                      <a:srgbClr val="C0C0C0"/>
                    </a:outerShdw>
                  </a:effectLst>
                  <a:latin typeface="" pitchFamily="18" charset="0"/>
                  <a:ea typeface="+mn-ea"/>
                </a:rPr>
                <a:t>CI</a:t>
              </a:r>
              <a:endParaRPr lang="en-US" altLang="zh-CN" sz="2800" b="1">
                <a:effectLst>
                  <a:outerShdw blurRad="38100" dist="38100" dir="2700000" algn="tl">
                    <a:srgbClr val="C0C0C0"/>
                  </a:outerShdw>
                </a:effectLst>
                <a:latin typeface="" pitchFamily="18" charset="0"/>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703"/>
                                        </p:tgtEl>
                                        <p:attrNameLst>
                                          <p:attrName>style.visibility</p:attrName>
                                        </p:attrNameLst>
                                      </p:cBhvr>
                                      <p:to>
                                        <p:strVal val="visible"/>
                                      </p:to>
                                    </p:set>
                                    <p:animEffect transition="in" filter="wipe(left)">
                                      <p:cBhvr>
                                        <p:cTn id="7" dur="500"/>
                                        <p:tgtEl>
                                          <p:spTgt spid="1997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705"/>
                                        </p:tgtEl>
                                        <p:attrNameLst>
                                          <p:attrName>style.visibility</p:attrName>
                                        </p:attrNameLst>
                                      </p:cBhvr>
                                      <p:to>
                                        <p:strVal val="visible"/>
                                      </p:to>
                                    </p:set>
                                    <p:animEffect transition="in" filter="wipe(left)">
                                      <p:cBhvr>
                                        <p:cTn id="12" dur="500"/>
                                        <p:tgtEl>
                                          <p:spTgt spid="19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9704"/>
                                        </p:tgtEl>
                                        <p:attrNameLst>
                                          <p:attrName>style.visibility</p:attrName>
                                        </p:attrNameLst>
                                      </p:cBhvr>
                                      <p:to>
                                        <p:strVal val="visible"/>
                                      </p:to>
                                    </p:set>
                                    <p:animEffect transition="in" filter="wipe(left)">
                                      <p:cBhvr>
                                        <p:cTn id="27" dur="500"/>
                                        <p:tgtEl>
                                          <p:spTgt spid="1997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03" grpId="0" autoUpdateAnimBg="0"/>
      <p:bldP spid="199704" grpId="0" autoUpdateAnimBg="0"/>
      <p:bldP spid="199705"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685800" y="533400"/>
            <a:ext cx="3352800" cy="519113"/>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(1) </a:t>
            </a:r>
            <a:r>
              <a:rPr lang="zh-CN" altLang="en-US" sz="2800" b="1">
                <a:solidFill>
                  <a:srgbClr val="006600"/>
                </a:solidFill>
                <a:effectLst>
                  <a:outerShdw blurRad="38100" dist="38100" dir="2700000" algn="tl">
                    <a:srgbClr val="C0C0C0"/>
                  </a:outerShdw>
                </a:effectLst>
                <a:latin typeface="" pitchFamily="18" charset="0"/>
                <a:ea typeface="+mn-ea"/>
              </a:rPr>
              <a:t>列逻辑状态表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200707" name="Rectangle 3"/>
          <p:cNvSpPr>
            <a:spLocks noChangeArrowheads="1"/>
          </p:cNvSpPr>
          <p:nvPr/>
        </p:nvSpPr>
        <p:spPr bwMode="auto">
          <a:xfrm>
            <a:off x="685800" y="3505200"/>
            <a:ext cx="2474913"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(2) </a:t>
            </a:r>
            <a:r>
              <a:rPr lang="zh-CN" altLang="en-US" sz="2800" b="1">
                <a:solidFill>
                  <a:srgbClr val="006600"/>
                </a:solidFill>
                <a:effectLst>
                  <a:outerShdw blurRad="38100" dist="38100" dir="2700000" algn="tl">
                    <a:srgbClr val="C0C0C0"/>
                  </a:outerShdw>
                </a:effectLst>
                <a:latin typeface="" pitchFamily="18" charset="0"/>
                <a:ea typeface="+mn-ea"/>
              </a:rPr>
              <a:t>写出逻辑式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aphicFrame>
        <p:nvGraphicFramePr>
          <p:cNvPr id="200708" name="Object 4"/>
          <p:cNvGraphicFramePr>
            <a:graphicFrameLocks noChangeAspect="1"/>
          </p:cNvGraphicFramePr>
          <p:nvPr/>
        </p:nvGraphicFramePr>
        <p:xfrm>
          <a:off x="939800" y="4114800"/>
          <a:ext cx="6527800" cy="533400"/>
        </p:xfrm>
        <a:graphic>
          <a:graphicData uri="http://schemas.openxmlformats.org/presentationml/2006/ole">
            <mc:AlternateContent xmlns:mc="http://schemas.openxmlformats.org/markup-compatibility/2006">
              <mc:Choice xmlns:v="urn:schemas-microsoft-com:vml" Requires="v">
                <p:oleObj spid="_x0000_s162874" name="公式" r:id="rId1" imgW="2790825" imgH="200025" progId="Equation.3">
                  <p:embed/>
                </p:oleObj>
              </mc:Choice>
              <mc:Fallback>
                <p:oleObj name="公式" r:id="rId1" imgW="2790825" imgH="200025" progId="Equation.3">
                  <p:embed/>
                  <p:pic>
                    <p:nvPicPr>
                      <p:cNvPr id="0" name="图片 1628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4114800"/>
                        <a:ext cx="6527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09" name="Object 5"/>
          <p:cNvGraphicFramePr>
            <a:graphicFrameLocks noChangeAspect="1"/>
          </p:cNvGraphicFramePr>
          <p:nvPr/>
        </p:nvGraphicFramePr>
        <p:xfrm>
          <a:off x="838200" y="5181600"/>
          <a:ext cx="7185025" cy="533400"/>
        </p:xfrm>
        <a:graphic>
          <a:graphicData uri="http://schemas.openxmlformats.org/presentationml/2006/ole">
            <mc:AlternateContent xmlns:mc="http://schemas.openxmlformats.org/markup-compatibility/2006">
              <mc:Choice xmlns:v="urn:schemas-microsoft-com:vml" Requires="v">
                <p:oleObj spid="_x0000_s162875" name="公式" r:id="rId3" imgW="2800350" imgH="200025" progId="Equation.3">
                  <p:embed/>
                </p:oleObj>
              </mc:Choice>
              <mc:Fallback>
                <p:oleObj name="公式" r:id="rId3" imgW="2800350" imgH="200025" progId="Equation.3">
                  <p:embed/>
                  <p:pic>
                    <p:nvPicPr>
                      <p:cNvPr id="0" name="图片 1628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181600"/>
                        <a:ext cx="71850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10" name="Object 6"/>
          <p:cNvGraphicFramePr>
            <a:graphicFrameLocks noChangeAspect="1"/>
          </p:cNvGraphicFramePr>
          <p:nvPr/>
        </p:nvGraphicFramePr>
        <p:xfrm>
          <a:off x="1258888" y="5791200"/>
          <a:ext cx="4227512" cy="533400"/>
        </p:xfrm>
        <a:graphic>
          <a:graphicData uri="http://schemas.openxmlformats.org/presentationml/2006/ole">
            <mc:AlternateContent xmlns:mc="http://schemas.openxmlformats.org/markup-compatibility/2006">
              <mc:Choice xmlns:v="urn:schemas-microsoft-com:vml" Requires="v">
                <p:oleObj spid="_x0000_s162876" name="公式" r:id="rId5" imgW="1447800" imgH="190500" progId="Equation.3">
                  <p:embed/>
                </p:oleObj>
              </mc:Choice>
              <mc:Fallback>
                <p:oleObj name="公式" r:id="rId5" imgW="1447800" imgH="190500" progId="Equation.3">
                  <p:embed/>
                  <p:pic>
                    <p:nvPicPr>
                      <p:cNvPr id="0" name="图片 1628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791200"/>
                        <a:ext cx="42275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11" name="Object 7"/>
          <p:cNvGraphicFramePr>
            <a:graphicFrameLocks noChangeAspect="1"/>
          </p:cNvGraphicFramePr>
          <p:nvPr/>
        </p:nvGraphicFramePr>
        <p:xfrm>
          <a:off x="1316038" y="4648200"/>
          <a:ext cx="2951162" cy="533400"/>
        </p:xfrm>
        <a:graphic>
          <a:graphicData uri="http://schemas.openxmlformats.org/presentationml/2006/ole">
            <mc:AlternateContent xmlns:mc="http://schemas.openxmlformats.org/markup-compatibility/2006">
              <mc:Choice xmlns:v="urn:schemas-microsoft-com:vml" Requires="v">
                <p:oleObj spid="_x0000_s162877" name="公式" r:id="rId7" imgW="1000125" imgH="190500" progId="Equation.3">
                  <p:embed/>
                </p:oleObj>
              </mc:Choice>
              <mc:Fallback>
                <p:oleObj name="公式" r:id="rId7" imgW="1000125" imgH="190500" progId="Equation.3">
                  <p:embed/>
                  <p:pic>
                    <p:nvPicPr>
                      <p:cNvPr id="0" name="图片 1628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6038" y="4648200"/>
                        <a:ext cx="295116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p:nvPr/>
        </p:nvGrpSpPr>
        <p:grpSpPr bwMode="auto">
          <a:xfrm>
            <a:off x="4495800" y="457200"/>
            <a:ext cx="3651250" cy="3695700"/>
            <a:chOff x="2832" y="288"/>
            <a:chExt cx="2300" cy="2328"/>
          </a:xfrm>
        </p:grpSpPr>
        <p:grpSp>
          <p:nvGrpSpPr>
            <p:cNvPr id="101386" name="Group 9"/>
            <p:cNvGrpSpPr/>
            <p:nvPr/>
          </p:nvGrpSpPr>
          <p:grpSpPr bwMode="auto">
            <a:xfrm>
              <a:off x="2832" y="288"/>
              <a:ext cx="2300" cy="2328"/>
              <a:chOff x="2592" y="336"/>
              <a:chExt cx="2300" cy="2328"/>
            </a:xfrm>
          </p:grpSpPr>
          <p:sp>
            <p:nvSpPr>
              <p:cNvPr id="101388" name="Line 10"/>
              <p:cNvSpPr>
                <a:spLocks noChangeShapeType="1"/>
              </p:cNvSpPr>
              <p:nvPr/>
            </p:nvSpPr>
            <p:spPr bwMode="auto">
              <a:xfrm>
                <a:off x="3840" y="384"/>
                <a:ext cx="0" cy="22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715" name="Rectangle 11"/>
              <p:cNvSpPr>
                <a:spLocks noChangeArrowheads="1"/>
              </p:cNvSpPr>
              <p:nvPr/>
            </p:nvSpPr>
            <p:spPr bwMode="auto">
              <a:xfrm>
                <a:off x="2592" y="336"/>
                <a:ext cx="2163" cy="330"/>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dirty="0">
                    <a:effectLst>
                      <a:outerShdw blurRad="38100" dist="38100" dir="2700000" algn="tl">
                        <a:srgbClr val="C0C0C0"/>
                      </a:outerShdw>
                    </a:effectLst>
                    <a:latin typeface="" pitchFamily="18" charset="0"/>
                    <a:ea typeface="+mn-ea"/>
                  </a:rPr>
                  <a:t>A</a:t>
                </a:r>
                <a:r>
                  <a:rPr lang="en-US" altLang="zh-CN" sz="2800" b="1" baseline="-25000" dirty="0">
                    <a:effectLst>
                      <a:outerShdw blurRad="38100" dist="38100" dir="2700000" algn="tl">
                        <a:srgbClr val="C0C0C0"/>
                      </a:outerShdw>
                    </a:effectLst>
                    <a:latin typeface="" pitchFamily="18" charset="0"/>
                    <a:ea typeface="+mn-ea"/>
                  </a:rPr>
                  <a:t>i</a:t>
                </a: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B</a:t>
                </a:r>
                <a:r>
                  <a:rPr lang="en-US" altLang="zh-CN" sz="2800" b="1" baseline="-25000" dirty="0">
                    <a:effectLst>
                      <a:outerShdw blurRad="38100" dist="38100" dir="2700000" algn="tl">
                        <a:srgbClr val="C0C0C0"/>
                      </a:outerShdw>
                    </a:effectLst>
                    <a:latin typeface="" pitchFamily="18" charset="0"/>
                    <a:ea typeface="+mn-ea"/>
                  </a:rPr>
                  <a:t>i</a:t>
                </a: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C</a:t>
                </a:r>
                <a:r>
                  <a:rPr lang="en-US" altLang="zh-CN" sz="2800" b="1" baseline="-25000" dirty="0">
                    <a:effectLst>
                      <a:outerShdw blurRad="38100" dist="38100" dir="2700000" algn="tl">
                        <a:srgbClr val="C0C0C0"/>
                      </a:outerShdw>
                    </a:effectLst>
                    <a:latin typeface="" pitchFamily="18" charset="0"/>
                    <a:ea typeface="+mn-ea"/>
                  </a:rPr>
                  <a:t>i-1</a:t>
                </a:r>
                <a:r>
                  <a:rPr lang="en-US" altLang="zh-CN" sz="2800" b="1" dirty="0">
                    <a:effectLst>
                      <a:outerShdw blurRad="38100" dist="38100" dir="2700000" algn="tl">
                        <a:srgbClr val="C0C0C0"/>
                      </a:outerShdw>
                    </a:effectLst>
                    <a:latin typeface="" pitchFamily="18" charset="0"/>
                    <a:ea typeface="+mn-ea"/>
                  </a:rPr>
                  <a:t>    </a:t>
                </a:r>
                <a:r>
                  <a:rPr lang="en-US" altLang="zh-CN" sz="2800" b="1" i="1" dirty="0">
                    <a:effectLst>
                      <a:outerShdw blurRad="38100" dist="38100" dir="2700000" algn="tl">
                        <a:srgbClr val="C0C0C0"/>
                      </a:outerShdw>
                    </a:effectLst>
                    <a:latin typeface="" pitchFamily="18" charset="0"/>
                    <a:ea typeface="+mn-ea"/>
                  </a:rPr>
                  <a:t>S</a:t>
                </a:r>
                <a:r>
                  <a:rPr lang="en-US" altLang="zh-CN" sz="2800" b="1" baseline="-25000" dirty="0">
                    <a:effectLst>
                      <a:outerShdw blurRad="38100" dist="38100" dir="2700000" algn="tl">
                        <a:srgbClr val="C0C0C0"/>
                      </a:outerShdw>
                    </a:effectLst>
                    <a:latin typeface="" pitchFamily="18" charset="0"/>
                    <a:ea typeface="+mn-ea"/>
                  </a:rPr>
                  <a:t>i    </a:t>
                </a:r>
                <a:r>
                  <a:rPr lang="en-US" altLang="zh-CN" sz="2800" b="1" dirty="0">
                    <a:effectLst>
                      <a:outerShdw blurRad="38100" dist="38100" dir="2700000" algn="tl">
                        <a:srgbClr val="C0C0C0"/>
                      </a:outerShdw>
                    </a:effectLst>
                    <a:latin typeface="" pitchFamily="18" charset="0"/>
                    <a:ea typeface="+mn-ea"/>
                  </a:rPr>
                  <a:t> </a:t>
                </a:r>
                <a:r>
                  <a:rPr lang="en-US" altLang="zh-CN" sz="2800" b="1" i="1" dirty="0" err="1">
                    <a:effectLst>
                      <a:outerShdw blurRad="38100" dist="38100" dir="2700000" algn="tl">
                        <a:srgbClr val="C0C0C0"/>
                      </a:outerShdw>
                    </a:effectLst>
                    <a:latin typeface="" pitchFamily="18" charset="0"/>
                    <a:ea typeface="+mn-ea"/>
                  </a:rPr>
                  <a:t>C</a:t>
                </a:r>
                <a:r>
                  <a:rPr lang="en-US" altLang="zh-CN" sz="2800" b="1" baseline="-25000" dirty="0" err="1">
                    <a:effectLst>
                      <a:outerShdw blurRad="38100" dist="38100" dir="2700000" algn="tl">
                        <a:srgbClr val="C0C0C0"/>
                      </a:outerShdw>
                    </a:effectLst>
                    <a:latin typeface="" pitchFamily="18" charset="0"/>
                    <a:ea typeface="+mn-ea"/>
                  </a:rPr>
                  <a:t>i</a:t>
                </a:r>
                <a:r>
                  <a:rPr lang="en-US" altLang="zh-CN" sz="2800" b="1" dirty="0">
                    <a:solidFill>
                      <a:srgbClr val="CC0000"/>
                    </a:solidFill>
                    <a:effectLst>
                      <a:outerShdw blurRad="38100" dist="38100" dir="2700000" algn="tl">
                        <a:srgbClr val="C0C0C0"/>
                      </a:outerShdw>
                    </a:effectLst>
                    <a:latin typeface="" pitchFamily="18" charset="0"/>
                    <a:ea typeface="+mn-ea"/>
                  </a:rPr>
                  <a:t>  </a:t>
                </a:r>
                <a:endParaRPr lang="en-US" altLang="zh-CN" sz="2800" b="1" dirty="0">
                  <a:solidFill>
                    <a:srgbClr val="CC0000"/>
                  </a:solidFill>
                  <a:effectLst>
                    <a:outerShdw blurRad="38100" dist="38100" dir="2700000" algn="tl">
                      <a:srgbClr val="C0C0C0"/>
                    </a:outerShdw>
                  </a:effectLst>
                  <a:latin typeface="" pitchFamily="18" charset="0"/>
                  <a:ea typeface="+mn-ea"/>
                </a:endParaRPr>
              </a:p>
            </p:txBody>
          </p:sp>
          <p:sp>
            <p:nvSpPr>
              <p:cNvPr id="101390" name="Rectangle 12"/>
              <p:cNvSpPr>
                <a:spLocks noChangeArrowheads="1"/>
              </p:cNvSpPr>
              <p:nvPr/>
            </p:nvSpPr>
            <p:spPr bwMode="auto">
              <a:xfrm>
                <a:off x="2640" y="654"/>
                <a:ext cx="2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0     0     0     0     0</a:t>
                </a:r>
                <a:endParaRPr lang="en-US" altLang="zh-CN" sz="2800" b="1">
                  <a:solidFill>
                    <a:schemeClr val="bg1"/>
                  </a:solidFill>
                  <a:latin typeface="" pitchFamily="18" charset="0"/>
                  <a:ea typeface="华文楷体" panose="02010600040101010101" pitchFamily="2" charset="-122"/>
                </a:endParaRPr>
              </a:p>
            </p:txBody>
          </p:sp>
          <p:sp>
            <p:nvSpPr>
              <p:cNvPr id="101391" name="Rectangle 13"/>
              <p:cNvSpPr>
                <a:spLocks noChangeArrowheads="1"/>
              </p:cNvSpPr>
              <p:nvPr/>
            </p:nvSpPr>
            <p:spPr bwMode="auto">
              <a:xfrm>
                <a:off x="2640" y="894"/>
                <a:ext cx="2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0     0     1     </a:t>
                </a:r>
                <a:r>
                  <a:rPr lang="en-US" altLang="zh-CN" sz="2800" b="1">
                    <a:solidFill>
                      <a:srgbClr val="CC0000"/>
                    </a:solidFill>
                    <a:latin typeface="" pitchFamily="18" charset="0"/>
                    <a:ea typeface="华文楷体" panose="02010600040101010101" pitchFamily="2" charset="-122"/>
                  </a:rPr>
                  <a:t>1</a:t>
                </a:r>
                <a:r>
                  <a:rPr lang="en-US" altLang="zh-CN" sz="2800" b="1">
                    <a:latin typeface="" pitchFamily="18" charset="0"/>
                    <a:ea typeface="华文楷体" panose="02010600040101010101" pitchFamily="2" charset="-122"/>
                  </a:rPr>
                  <a:t>     0</a:t>
                </a:r>
                <a:endParaRPr lang="en-US" altLang="zh-CN" sz="2800" b="1">
                  <a:solidFill>
                    <a:schemeClr val="bg1"/>
                  </a:solidFill>
                  <a:latin typeface="" pitchFamily="18" charset="0"/>
                  <a:ea typeface="华文楷体" panose="02010600040101010101" pitchFamily="2" charset="-122"/>
                </a:endParaRPr>
              </a:p>
            </p:txBody>
          </p:sp>
          <p:sp>
            <p:nvSpPr>
              <p:cNvPr id="101392" name="Rectangle 14"/>
              <p:cNvSpPr>
                <a:spLocks noChangeArrowheads="1"/>
              </p:cNvSpPr>
              <p:nvPr/>
            </p:nvSpPr>
            <p:spPr bwMode="auto">
              <a:xfrm>
                <a:off x="2640" y="1134"/>
                <a:ext cx="2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0     1     0     </a:t>
                </a:r>
                <a:r>
                  <a:rPr lang="en-US" altLang="zh-CN" sz="2800" b="1">
                    <a:solidFill>
                      <a:srgbClr val="CC0000"/>
                    </a:solidFill>
                    <a:latin typeface="" pitchFamily="18" charset="0"/>
                    <a:ea typeface="华文楷体" panose="02010600040101010101" pitchFamily="2" charset="-122"/>
                  </a:rPr>
                  <a:t>1</a:t>
                </a:r>
                <a:r>
                  <a:rPr lang="en-US" altLang="zh-CN" sz="2800" b="1">
                    <a:latin typeface="" pitchFamily="18" charset="0"/>
                    <a:ea typeface="华文楷体" panose="02010600040101010101" pitchFamily="2" charset="-122"/>
                  </a:rPr>
                  <a:t>     0</a:t>
                </a:r>
                <a:endParaRPr lang="en-US" altLang="zh-CN" sz="2800" b="1">
                  <a:solidFill>
                    <a:schemeClr val="bg1"/>
                  </a:solidFill>
                  <a:latin typeface="" pitchFamily="18" charset="0"/>
                  <a:ea typeface="华文楷体" panose="02010600040101010101" pitchFamily="2" charset="-122"/>
                </a:endParaRPr>
              </a:p>
            </p:txBody>
          </p:sp>
          <p:sp>
            <p:nvSpPr>
              <p:cNvPr id="200719" name="Rectangle 15"/>
              <p:cNvSpPr>
                <a:spLocks noChangeArrowheads="1"/>
              </p:cNvSpPr>
              <p:nvPr/>
            </p:nvSpPr>
            <p:spPr bwMode="auto">
              <a:xfrm>
                <a:off x="2640" y="1374"/>
                <a:ext cx="2252" cy="330"/>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dirty="0">
                    <a:latin typeface="" pitchFamily="18" charset="0"/>
                    <a:ea typeface="+mn-ea"/>
                  </a:rPr>
                  <a:t>0     1     1     0     </a:t>
                </a:r>
                <a:r>
                  <a:rPr lang="en-US" altLang="zh-CN" sz="2800" b="1" dirty="0">
                    <a:solidFill>
                      <a:srgbClr val="CC0000"/>
                    </a:solidFill>
                    <a:effectLst>
                      <a:outerShdw blurRad="38100" dist="38100" dir="2700000" algn="tl">
                        <a:srgbClr val="C0C0C0"/>
                      </a:outerShdw>
                    </a:effectLst>
                    <a:latin typeface="" pitchFamily="18" charset="0"/>
                    <a:ea typeface="+mn-ea"/>
                  </a:rPr>
                  <a:t>1</a:t>
                </a:r>
                <a:endParaRPr lang="en-US" altLang="zh-CN" sz="2800" b="1" dirty="0">
                  <a:solidFill>
                    <a:srgbClr val="CC0000"/>
                  </a:solidFill>
                  <a:effectLst>
                    <a:outerShdw blurRad="38100" dist="38100" dir="2700000" algn="tl">
                      <a:srgbClr val="C0C0C0"/>
                    </a:outerShdw>
                  </a:effectLst>
                  <a:latin typeface="" pitchFamily="18" charset="0"/>
                  <a:ea typeface="+mn-ea"/>
                </a:endParaRPr>
              </a:p>
            </p:txBody>
          </p:sp>
          <p:sp>
            <p:nvSpPr>
              <p:cNvPr id="200720" name="Rectangle 16"/>
              <p:cNvSpPr>
                <a:spLocks noChangeArrowheads="1"/>
              </p:cNvSpPr>
              <p:nvPr/>
            </p:nvSpPr>
            <p:spPr bwMode="auto">
              <a:xfrm>
                <a:off x="2640" y="1614"/>
                <a:ext cx="2252" cy="330"/>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dirty="0">
                    <a:latin typeface="" pitchFamily="18" charset="0"/>
                    <a:ea typeface="+mn-ea"/>
                  </a:rPr>
                  <a:t>1     0     0     </a:t>
                </a:r>
                <a:r>
                  <a:rPr lang="en-US" altLang="zh-CN" sz="2800" b="1" dirty="0">
                    <a:solidFill>
                      <a:srgbClr val="CC0000"/>
                    </a:solidFill>
                    <a:effectLst>
                      <a:outerShdw blurRad="38100" dist="38100" dir="2700000" algn="tl">
                        <a:srgbClr val="C0C0C0"/>
                      </a:outerShdw>
                    </a:effectLst>
                    <a:latin typeface="" pitchFamily="18" charset="0"/>
                    <a:ea typeface="+mn-ea"/>
                  </a:rPr>
                  <a:t>1</a:t>
                </a:r>
                <a:r>
                  <a:rPr lang="en-US" altLang="zh-CN" sz="2800" b="1" dirty="0">
                    <a:latin typeface="" pitchFamily="18" charset="0"/>
                    <a:ea typeface="+mn-ea"/>
                  </a:rPr>
                  <a:t>     0</a:t>
                </a:r>
                <a:endParaRPr lang="en-US" altLang="zh-CN" sz="2800" b="1" dirty="0">
                  <a:solidFill>
                    <a:schemeClr val="bg1"/>
                  </a:solidFill>
                  <a:latin typeface="" pitchFamily="18" charset="0"/>
                  <a:ea typeface="+mn-ea"/>
                </a:endParaRPr>
              </a:p>
            </p:txBody>
          </p:sp>
          <p:sp>
            <p:nvSpPr>
              <p:cNvPr id="200721" name="Rectangle 17"/>
              <p:cNvSpPr>
                <a:spLocks noChangeArrowheads="1"/>
              </p:cNvSpPr>
              <p:nvPr/>
            </p:nvSpPr>
            <p:spPr bwMode="auto">
              <a:xfrm>
                <a:off x="2640" y="1854"/>
                <a:ext cx="2252" cy="330"/>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dirty="0">
                    <a:latin typeface="" pitchFamily="18" charset="0"/>
                    <a:ea typeface="+mn-ea"/>
                  </a:rPr>
                  <a:t>1     0     1     0     </a:t>
                </a:r>
                <a:r>
                  <a:rPr lang="en-US" altLang="zh-CN" sz="2800" b="1" dirty="0">
                    <a:solidFill>
                      <a:srgbClr val="CC0000"/>
                    </a:solidFill>
                    <a:effectLst>
                      <a:outerShdw blurRad="38100" dist="38100" dir="2700000" algn="tl">
                        <a:srgbClr val="C0C0C0"/>
                      </a:outerShdw>
                    </a:effectLst>
                    <a:latin typeface="" pitchFamily="18" charset="0"/>
                    <a:ea typeface="+mn-ea"/>
                  </a:rPr>
                  <a:t>1</a:t>
                </a:r>
                <a:endParaRPr lang="en-US" altLang="zh-CN" sz="2800" b="1" dirty="0">
                  <a:solidFill>
                    <a:srgbClr val="CC0000"/>
                  </a:solidFill>
                  <a:effectLst>
                    <a:outerShdw blurRad="38100" dist="38100" dir="2700000" algn="tl">
                      <a:srgbClr val="C0C0C0"/>
                    </a:outerShdw>
                  </a:effectLst>
                  <a:latin typeface="" pitchFamily="18" charset="0"/>
                  <a:ea typeface="+mn-ea"/>
                </a:endParaRPr>
              </a:p>
            </p:txBody>
          </p:sp>
          <p:sp>
            <p:nvSpPr>
              <p:cNvPr id="200722" name="Rectangle 18"/>
              <p:cNvSpPr>
                <a:spLocks noChangeArrowheads="1"/>
              </p:cNvSpPr>
              <p:nvPr/>
            </p:nvSpPr>
            <p:spPr bwMode="auto">
              <a:xfrm>
                <a:off x="2640" y="2094"/>
                <a:ext cx="2252" cy="330"/>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dirty="0">
                    <a:latin typeface="" pitchFamily="18" charset="0"/>
                    <a:ea typeface="+mn-ea"/>
                  </a:rPr>
                  <a:t>1     1     0     0     </a:t>
                </a:r>
                <a:r>
                  <a:rPr lang="en-US" altLang="zh-CN" sz="2800" b="1" dirty="0">
                    <a:solidFill>
                      <a:srgbClr val="CC0000"/>
                    </a:solidFill>
                    <a:effectLst>
                      <a:outerShdw blurRad="38100" dist="38100" dir="2700000" algn="tl">
                        <a:srgbClr val="C0C0C0"/>
                      </a:outerShdw>
                    </a:effectLst>
                    <a:latin typeface="" pitchFamily="18" charset="0"/>
                    <a:ea typeface="+mn-ea"/>
                  </a:rPr>
                  <a:t>1</a:t>
                </a:r>
                <a:endParaRPr lang="en-US" altLang="zh-CN" sz="2800" b="1" dirty="0">
                  <a:solidFill>
                    <a:srgbClr val="CC0000"/>
                  </a:solidFill>
                  <a:effectLst>
                    <a:outerShdw blurRad="38100" dist="38100" dir="2700000" algn="tl">
                      <a:srgbClr val="C0C0C0"/>
                    </a:outerShdw>
                  </a:effectLst>
                  <a:latin typeface="" pitchFamily="18" charset="0"/>
                  <a:ea typeface="+mn-ea"/>
                </a:endParaRPr>
              </a:p>
            </p:txBody>
          </p:sp>
          <p:sp>
            <p:nvSpPr>
              <p:cNvPr id="101397" name="Rectangle 19"/>
              <p:cNvSpPr>
                <a:spLocks noChangeArrowheads="1"/>
              </p:cNvSpPr>
              <p:nvPr/>
            </p:nvSpPr>
            <p:spPr bwMode="auto">
              <a:xfrm>
                <a:off x="2640" y="2334"/>
                <a:ext cx="2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1     1     1     </a:t>
                </a:r>
                <a:r>
                  <a:rPr lang="en-US" altLang="zh-CN" sz="2800" b="1">
                    <a:solidFill>
                      <a:srgbClr val="CC0000"/>
                    </a:solidFill>
                    <a:latin typeface="" pitchFamily="18" charset="0"/>
                    <a:ea typeface="华文楷体" panose="02010600040101010101" pitchFamily="2" charset="-122"/>
                  </a:rPr>
                  <a:t>1</a:t>
                </a:r>
                <a:r>
                  <a:rPr lang="en-US" altLang="zh-CN" sz="2800" b="1">
                    <a:latin typeface="" pitchFamily="18" charset="0"/>
                    <a:ea typeface="华文楷体" panose="02010600040101010101" pitchFamily="2" charset="-122"/>
                  </a:rPr>
                  <a:t>     1</a:t>
                </a:r>
                <a:endParaRPr lang="en-US" altLang="zh-CN" sz="2800" b="1">
                  <a:solidFill>
                    <a:schemeClr val="bg1"/>
                  </a:solidFill>
                  <a:latin typeface="" pitchFamily="18" charset="0"/>
                  <a:ea typeface="华文楷体" panose="02010600040101010101" pitchFamily="2" charset="-122"/>
                </a:endParaRPr>
              </a:p>
            </p:txBody>
          </p:sp>
          <p:sp>
            <p:nvSpPr>
              <p:cNvPr id="101398" name="Line 20"/>
              <p:cNvSpPr>
                <a:spLocks noChangeShapeType="1"/>
              </p:cNvSpPr>
              <p:nvPr/>
            </p:nvSpPr>
            <p:spPr bwMode="auto">
              <a:xfrm>
                <a:off x="2640" y="672"/>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399" name="Line 21"/>
              <p:cNvSpPr>
                <a:spLocks noChangeShapeType="1"/>
              </p:cNvSpPr>
              <p:nvPr/>
            </p:nvSpPr>
            <p:spPr bwMode="auto">
              <a:xfrm>
                <a:off x="2640" y="384"/>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1387" name="Line 22"/>
            <p:cNvSpPr>
              <a:spLocks noChangeShapeType="1"/>
            </p:cNvSpPr>
            <p:nvPr/>
          </p:nvSpPr>
          <p:spPr bwMode="auto">
            <a:xfrm>
              <a:off x="2880" y="2568"/>
              <a:ext cx="18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0727" name="Line 23"/>
          <p:cNvSpPr>
            <a:spLocks noChangeShapeType="1"/>
          </p:cNvSpPr>
          <p:nvPr/>
        </p:nvSpPr>
        <p:spPr bwMode="auto">
          <a:xfrm>
            <a:off x="3276600" y="4648200"/>
            <a:ext cx="25908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07"/>
                                        </p:tgtEl>
                                        <p:attrNameLst>
                                          <p:attrName>style.visibility</p:attrName>
                                        </p:attrNameLst>
                                      </p:cBhvr>
                                      <p:to>
                                        <p:strVal val="visible"/>
                                      </p:to>
                                    </p:set>
                                    <p:animEffect transition="in" filter="wipe(left)">
                                      <p:cBhvr>
                                        <p:cTn id="12" dur="500"/>
                                        <p:tgtEl>
                                          <p:spTgt spid="2007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0708"/>
                                        </p:tgtEl>
                                        <p:attrNameLst>
                                          <p:attrName>style.visibility</p:attrName>
                                        </p:attrNameLst>
                                      </p:cBhvr>
                                      <p:to>
                                        <p:strVal val="visible"/>
                                      </p:to>
                                    </p:set>
                                    <p:animEffect transition="in" filter="wipe(left)">
                                      <p:cBhvr>
                                        <p:cTn id="17" dur="500"/>
                                        <p:tgtEl>
                                          <p:spTgt spid="2007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0727"/>
                                        </p:tgtEl>
                                        <p:attrNameLst>
                                          <p:attrName>style.visibility</p:attrName>
                                        </p:attrNameLst>
                                      </p:cBhvr>
                                      <p:to>
                                        <p:strVal val="visible"/>
                                      </p:to>
                                    </p:set>
                                    <p:animEffect transition="in" filter="wipe(left)">
                                      <p:cBhvr>
                                        <p:cTn id="22" dur="500"/>
                                        <p:tgtEl>
                                          <p:spTgt spid="2007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0711"/>
                                        </p:tgtEl>
                                        <p:attrNameLst>
                                          <p:attrName>style.visibility</p:attrName>
                                        </p:attrNameLst>
                                      </p:cBhvr>
                                      <p:to>
                                        <p:strVal val="visible"/>
                                      </p:to>
                                    </p:set>
                                    <p:animEffect transition="in" filter="wipe(left)">
                                      <p:cBhvr>
                                        <p:cTn id="27" dur="500"/>
                                        <p:tgtEl>
                                          <p:spTgt spid="2007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0709"/>
                                        </p:tgtEl>
                                        <p:attrNameLst>
                                          <p:attrName>style.visibility</p:attrName>
                                        </p:attrNameLst>
                                      </p:cBhvr>
                                      <p:to>
                                        <p:strVal val="visible"/>
                                      </p:to>
                                    </p:set>
                                    <p:animEffect transition="in" filter="wipe(left)">
                                      <p:cBhvr>
                                        <p:cTn id="32" dur="500"/>
                                        <p:tgtEl>
                                          <p:spTgt spid="20070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0710"/>
                                        </p:tgtEl>
                                        <p:attrNameLst>
                                          <p:attrName>style.visibility</p:attrName>
                                        </p:attrNameLst>
                                      </p:cBhvr>
                                      <p:to>
                                        <p:strVal val="visible"/>
                                      </p:to>
                                    </p:set>
                                    <p:animEffect transition="in" filter="wipe(left)">
                                      <p:cBhvr>
                                        <p:cTn id="37" dur="500"/>
                                        <p:tgtEl>
                                          <p:spTgt spid="200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autoUpdateAnimBg="0"/>
      <p:bldP spid="2007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nvGraphicFramePr>
        <p:xfrm>
          <a:off x="3446463" y="1182688"/>
          <a:ext cx="4260850" cy="569912"/>
        </p:xfrm>
        <a:graphic>
          <a:graphicData uri="http://schemas.openxmlformats.org/presentationml/2006/ole">
            <mc:AlternateContent xmlns:mc="http://schemas.openxmlformats.org/markup-compatibility/2006">
              <mc:Choice xmlns:v="urn:schemas-microsoft-com:vml" Requires="v">
                <p:oleObj spid="_x0000_s163884" name="公式" r:id="rId1" imgW="1638300" imgH="190500" progId="Equation.3">
                  <p:embed/>
                </p:oleObj>
              </mc:Choice>
              <mc:Fallback>
                <p:oleObj name="公式" r:id="rId1" imgW="1638300" imgH="190500" progId="Equation.3">
                  <p:embed/>
                  <p:pic>
                    <p:nvPicPr>
                      <p:cNvPr id="0" name="图片 1638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463" y="1182688"/>
                        <a:ext cx="4260850"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3" name="Object 3"/>
          <p:cNvGraphicFramePr>
            <a:graphicFrameLocks noChangeAspect="1"/>
          </p:cNvGraphicFramePr>
          <p:nvPr/>
        </p:nvGraphicFramePr>
        <p:xfrm>
          <a:off x="3429000" y="573088"/>
          <a:ext cx="3057525" cy="569912"/>
        </p:xfrm>
        <a:graphic>
          <a:graphicData uri="http://schemas.openxmlformats.org/presentationml/2006/ole">
            <mc:AlternateContent xmlns:mc="http://schemas.openxmlformats.org/markup-compatibility/2006">
              <mc:Choice xmlns:v="urn:schemas-microsoft-com:vml" Requires="v">
                <p:oleObj spid="_x0000_s163885" name="公式" r:id="rId3" imgW="1162050" imgH="190500" progId="Equation.3">
                  <p:embed/>
                </p:oleObj>
              </mc:Choice>
              <mc:Fallback>
                <p:oleObj name="公式" r:id="rId3" imgW="1162050" imgH="190500" progId="Equation.3">
                  <p:embed/>
                  <p:pic>
                    <p:nvPicPr>
                      <p:cNvPr id="0" name="图片 1638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73088"/>
                        <a:ext cx="3057525"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7"/>
          <p:cNvGrpSpPr/>
          <p:nvPr/>
        </p:nvGrpSpPr>
        <p:grpSpPr bwMode="auto">
          <a:xfrm>
            <a:off x="4419600" y="1919288"/>
            <a:ext cx="4295775" cy="4252912"/>
            <a:chOff x="2784" y="1104"/>
            <a:chExt cx="2491" cy="2679"/>
          </a:xfrm>
        </p:grpSpPr>
        <p:sp>
          <p:nvSpPr>
            <p:cNvPr id="201786" name="Rectangle 58"/>
            <p:cNvSpPr>
              <a:spLocks noChangeArrowheads="1"/>
            </p:cNvSpPr>
            <p:nvPr/>
          </p:nvSpPr>
          <p:spPr bwMode="auto">
            <a:xfrm>
              <a:off x="3120" y="3456"/>
              <a:ext cx="2141"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半加器构成的全加器</a:t>
              </a:r>
              <a:endParaRPr lang="zh-CN" altLang="en-US" sz="3200" b="1">
                <a:effectLst>
                  <a:outerShdw blurRad="38100" dist="38100" dir="2700000" algn="tl">
                    <a:srgbClr val="C0C0C0"/>
                  </a:outerShdw>
                </a:effectLst>
                <a:latin typeface="" pitchFamily="18" charset="0"/>
                <a:ea typeface="+mn-ea"/>
              </a:endParaRPr>
            </a:p>
          </p:txBody>
        </p:sp>
        <p:graphicFrame>
          <p:nvGraphicFramePr>
            <p:cNvPr id="102453" name="Object 59"/>
            <p:cNvGraphicFramePr>
              <a:graphicFrameLocks noChangeAspect="1"/>
            </p:cNvGraphicFramePr>
            <p:nvPr/>
          </p:nvGraphicFramePr>
          <p:xfrm>
            <a:off x="3110" y="2229"/>
            <a:ext cx="71" cy="135"/>
          </p:xfrm>
          <a:graphic>
            <a:graphicData uri="http://schemas.openxmlformats.org/presentationml/2006/ole">
              <mc:AlternateContent xmlns:mc="http://schemas.openxmlformats.org/markup-compatibility/2006">
                <mc:Choice xmlns:v="urn:schemas-microsoft-com:vml" Requires="v">
                  <p:oleObj spid="_x0000_s163886" name="公式" r:id="rId5" imgW="114300" imgH="215900" progId="Equation.3">
                    <p:embed/>
                  </p:oleObj>
                </mc:Choice>
                <mc:Fallback>
                  <p:oleObj name="公式" r:id="rId5" imgW="114300" imgH="215900" progId="Equation.3">
                    <p:embed/>
                    <p:pic>
                      <p:nvPicPr>
                        <p:cNvPr id="0" name="图片 1638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 y="2229"/>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54" name="Line 60"/>
            <p:cNvSpPr>
              <a:spLocks noChangeShapeType="1"/>
            </p:cNvSpPr>
            <p:nvPr/>
          </p:nvSpPr>
          <p:spPr bwMode="auto">
            <a:xfrm>
              <a:off x="3903" y="2408"/>
              <a:ext cx="5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55" name="Line 61"/>
            <p:cNvSpPr>
              <a:spLocks noChangeShapeType="1"/>
            </p:cNvSpPr>
            <p:nvPr/>
          </p:nvSpPr>
          <p:spPr bwMode="auto">
            <a:xfrm>
              <a:off x="4704" y="1728"/>
              <a:ext cx="118"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56" name="Oval 62"/>
            <p:cNvSpPr>
              <a:spLocks noChangeArrowheads="1"/>
            </p:cNvSpPr>
            <p:nvPr/>
          </p:nvSpPr>
          <p:spPr bwMode="auto">
            <a:xfrm>
              <a:off x="4987" y="1364"/>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57" name="Rectangle 63"/>
            <p:cNvSpPr>
              <a:spLocks noChangeArrowheads="1"/>
            </p:cNvSpPr>
            <p:nvPr/>
          </p:nvSpPr>
          <p:spPr bwMode="auto">
            <a:xfrm>
              <a:off x="4236" y="2578"/>
              <a:ext cx="501" cy="383"/>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58" name="Text Box 64"/>
            <p:cNvSpPr txBox="1">
              <a:spLocks noChangeArrowheads="1"/>
            </p:cNvSpPr>
            <p:nvPr/>
          </p:nvSpPr>
          <p:spPr bwMode="auto">
            <a:xfrm>
              <a:off x="4320" y="2621"/>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&gt;1</a:t>
              </a:r>
              <a:endParaRPr lang="en-US" altLang="zh-CN" sz="3600" b="1">
                <a:solidFill>
                  <a:srgbClr val="FFFF00"/>
                </a:solidFill>
                <a:latin typeface="" pitchFamily="18" charset="0"/>
                <a:ea typeface="华文楷体" panose="02010600040101010101" pitchFamily="2" charset="-122"/>
              </a:endParaRPr>
            </a:p>
          </p:txBody>
        </p:sp>
        <p:grpSp>
          <p:nvGrpSpPr>
            <p:cNvPr id="102459" name="Group 65"/>
            <p:cNvGrpSpPr/>
            <p:nvPr/>
          </p:nvGrpSpPr>
          <p:grpSpPr bwMode="auto">
            <a:xfrm>
              <a:off x="3880" y="1680"/>
              <a:ext cx="344" cy="387"/>
              <a:chOff x="3999" y="1684"/>
              <a:chExt cx="291" cy="383"/>
            </a:xfrm>
          </p:grpSpPr>
          <p:sp>
            <p:nvSpPr>
              <p:cNvPr id="102488" name="Line 66"/>
              <p:cNvSpPr>
                <a:spLocks noChangeShapeType="1"/>
              </p:cNvSpPr>
              <p:nvPr/>
            </p:nvSpPr>
            <p:spPr bwMode="auto">
              <a:xfrm>
                <a:off x="4165" y="1684"/>
                <a:ext cx="1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89" name="Line 67"/>
              <p:cNvSpPr>
                <a:spLocks noChangeShapeType="1"/>
              </p:cNvSpPr>
              <p:nvPr/>
            </p:nvSpPr>
            <p:spPr bwMode="auto">
              <a:xfrm>
                <a:off x="3999" y="2067"/>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90" name="Line 68"/>
              <p:cNvSpPr>
                <a:spLocks noChangeShapeType="1"/>
              </p:cNvSpPr>
              <p:nvPr/>
            </p:nvSpPr>
            <p:spPr bwMode="auto">
              <a:xfrm flipV="1">
                <a:off x="4166" y="1684"/>
                <a:ext cx="0" cy="38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460" name="Line 69"/>
            <p:cNvSpPr>
              <a:spLocks noChangeShapeType="1"/>
            </p:cNvSpPr>
            <p:nvPr/>
          </p:nvSpPr>
          <p:spPr bwMode="auto">
            <a:xfrm>
              <a:off x="4403" y="2408"/>
              <a:ext cx="0" cy="17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1" name="Line 70"/>
            <p:cNvSpPr>
              <a:spLocks noChangeShapeType="1"/>
            </p:cNvSpPr>
            <p:nvPr/>
          </p:nvSpPr>
          <p:spPr bwMode="auto">
            <a:xfrm>
              <a:off x="4820" y="1726"/>
              <a:ext cx="0" cy="68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2" name="Line 71"/>
            <p:cNvSpPr>
              <a:spLocks noChangeShapeType="1"/>
            </p:cNvSpPr>
            <p:nvPr/>
          </p:nvSpPr>
          <p:spPr bwMode="auto">
            <a:xfrm>
              <a:off x="4570" y="2408"/>
              <a:ext cx="25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3" name="Line 72"/>
            <p:cNvSpPr>
              <a:spLocks noChangeShapeType="1"/>
            </p:cNvSpPr>
            <p:nvPr/>
          </p:nvSpPr>
          <p:spPr bwMode="auto">
            <a:xfrm>
              <a:off x="4570" y="2408"/>
              <a:ext cx="0" cy="17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4" name="Line 73"/>
            <p:cNvSpPr>
              <a:spLocks noChangeShapeType="1"/>
            </p:cNvSpPr>
            <p:nvPr/>
          </p:nvSpPr>
          <p:spPr bwMode="auto">
            <a:xfrm>
              <a:off x="4486" y="2961"/>
              <a:ext cx="0" cy="213"/>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5" name="Line 74"/>
            <p:cNvSpPr>
              <a:spLocks noChangeShapeType="1"/>
            </p:cNvSpPr>
            <p:nvPr/>
          </p:nvSpPr>
          <p:spPr bwMode="auto">
            <a:xfrm>
              <a:off x="4486" y="3174"/>
              <a:ext cx="45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6" name="Line 75"/>
            <p:cNvSpPr>
              <a:spLocks noChangeShapeType="1"/>
            </p:cNvSpPr>
            <p:nvPr/>
          </p:nvSpPr>
          <p:spPr bwMode="auto">
            <a:xfrm flipV="1">
              <a:off x="4704" y="1385"/>
              <a:ext cx="283" cy="7"/>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67" name="Rectangle 76"/>
            <p:cNvSpPr>
              <a:spLocks noChangeArrowheads="1"/>
            </p:cNvSpPr>
            <p:nvPr/>
          </p:nvSpPr>
          <p:spPr bwMode="auto">
            <a:xfrm>
              <a:off x="2784" y="2304"/>
              <a:ext cx="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B</a:t>
              </a:r>
              <a:r>
                <a:rPr lang="en-US" altLang="zh-CN" sz="2800" b="1" baseline="-25000">
                  <a:solidFill>
                    <a:srgbClr val="FF0000"/>
                  </a:solidFill>
                  <a:latin typeface="" pitchFamily="18" charset="0"/>
                  <a:ea typeface="华文楷体" panose="02010600040101010101" pitchFamily="2" charset="-122"/>
                </a:rPr>
                <a:t>i</a:t>
              </a:r>
              <a:endParaRPr lang="en-US" altLang="zh-CN" sz="2800" b="1" baseline="-25000">
                <a:solidFill>
                  <a:schemeClr val="bg1"/>
                </a:solidFill>
                <a:latin typeface="" pitchFamily="18" charset="0"/>
                <a:ea typeface="华文楷体" panose="02010600040101010101" pitchFamily="2" charset="-122"/>
              </a:endParaRPr>
            </a:p>
          </p:txBody>
        </p:sp>
        <p:sp>
          <p:nvSpPr>
            <p:cNvPr id="102468" name="Rectangle 77"/>
            <p:cNvSpPr>
              <a:spLocks noChangeArrowheads="1"/>
            </p:cNvSpPr>
            <p:nvPr/>
          </p:nvSpPr>
          <p:spPr bwMode="auto">
            <a:xfrm>
              <a:off x="2784" y="1968"/>
              <a:ext cx="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i</a:t>
              </a:r>
              <a:endParaRPr lang="en-US" altLang="zh-CN" sz="2800" b="1" baseline="-25000">
                <a:solidFill>
                  <a:schemeClr val="bg1"/>
                </a:solidFill>
                <a:latin typeface="" pitchFamily="18" charset="0"/>
                <a:ea typeface="华文楷体" panose="02010600040101010101" pitchFamily="2" charset="-122"/>
              </a:endParaRPr>
            </a:p>
          </p:txBody>
        </p:sp>
        <p:sp>
          <p:nvSpPr>
            <p:cNvPr id="102469" name="Rectangle 78"/>
            <p:cNvSpPr>
              <a:spLocks noChangeArrowheads="1"/>
            </p:cNvSpPr>
            <p:nvPr/>
          </p:nvSpPr>
          <p:spPr bwMode="auto">
            <a:xfrm>
              <a:off x="2784" y="1248"/>
              <a:ext cx="4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C</a:t>
              </a:r>
              <a:r>
                <a:rPr lang="en-US" altLang="zh-CN" sz="2800" b="1" baseline="-25000">
                  <a:solidFill>
                    <a:srgbClr val="FF0000"/>
                  </a:solidFill>
                  <a:latin typeface="" pitchFamily="18" charset="0"/>
                  <a:ea typeface="华文楷体" panose="02010600040101010101" pitchFamily="2" charset="-122"/>
                </a:rPr>
                <a:t>i-1</a:t>
              </a:r>
              <a:endParaRPr lang="en-US" altLang="zh-CN" sz="2800" b="1" baseline="-25000">
                <a:solidFill>
                  <a:schemeClr val="bg1"/>
                </a:solidFill>
                <a:latin typeface="" pitchFamily="18" charset="0"/>
                <a:ea typeface="华文楷体" panose="02010600040101010101" pitchFamily="2" charset="-122"/>
              </a:endParaRPr>
            </a:p>
          </p:txBody>
        </p:sp>
        <p:sp>
          <p:nvSpPr>
            <p:cNvPr id="102470" name="Rectangle 79"/>
            <p:cNvSpPr>
              <a:spLocks noChangeArrowheads="1"/>
            </p:cNvSpPr>
            <p:nvPr/>
          </p:nvSpPr>
          <p:spPr bwMode="auto">
            <a:xfrm>
              <a:off x="4992" y="1200"/>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S</a:t>
              </a:r>
              <a:r>
                <a:rPr lang="en-US" altLang="zh-CN" sz="2800" b="1" baseline="-25000">
                  <a:solidFill>
                    <a:srgbClr val="FF0000"/>
                  </a:solidFill>
                  <a:latin typeface="" pitchFamily="18" charset="0"/>
                  <a:ea typeface="华文楷体" panose="02010600040101010101" pitchFamily="2" charset="-122"/>
                </a:rPr>
                <a:t>i</a:t>
              </a:r>
              <a:endParaRPr lang="en-US" altLang="zh-CN" sz="2800" b="1" baseline="-25000">
                <a:solidFill>
                  <a:schemeClr val="bg1"/>
                </a:solidFill>
                <a:latin typeface="" pitchFamily="18" charset="0"/>
                <a:ea typeface="华文楷体" panose="02010600040101010101" pitchFamily="2" charset="-122"/>
              </a:endParaRPr>
            </a:p>
          </p:txBody>
        </p:sp>
        <p:sp>
          <p:nvSpPr>
            <p:cNvPr id="201808" name="Rectangle 80"/>
            <p:cNvSpPr>
              <a:spLocks noChangeArrowheads="1"/>
            </p:cNvSpPr>
            <p:nvPr/>
          </p:nvSpPr>
          <p:spPr bwMode="auto">
            <a:xfrm>
              <a:off x="4944" y="3024"/>
              <a:ext cx="307"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C</a:t>
              </a:r>
              <a:r>
                <a:rPr lang="en-US" altLang="zh-CN" sz="2800" b="1" baseline="-25000">
                  <a:solidFill>
                    <a:srgbClr val="FF0000"/>
                  </a:solidFill>
                  <a:effectLst>
                    <a:outerShdw blurRad="38100" dist="38100" dir="2700000" algn="tl">
                      <a:srgbClr val="C0C0C0"/>
                    </a:outerShdw>
                  </a:effectLst>
                  <a:latin typeface="" pitchFamily="18" charset="0"/>
                  <a:ea typeface="+mn-ea"/>
                </a:rPr>
                <a:t>i</a:t>
              </a:r>
              <a:endParaRPr lang="en-US" altLang="zh-CN" sz="2800" b="1" baseline="-25000">
                <a:solidFill>
                  <a:schemeClr val="bg1"/>
                </a:solidFill>
                <a:effectLst>
                  <a:outerShdw blurRad="38100" dist="38100" dir="2700000" algn="tl">
                    <a:srgbClr val="C0C0C0"/>
                  </a:outerShdw>
                </a:effectLst>
                <a:latin typeface="" pitchFamily="18" charset="0"/>
                <a:ea typeface="+mn-ea"/>
              </a:endParaRPr>
            </a:p>
          </p:txBody>
        </p:sp>
        <p:sp>
          <p:nvSpPr>
            <p:cNvPr id="102472" name="Line 81"/>
            <p:cNvSpPr>
              <a:spLocks noChangeShapeType="1"/>
            </p:cNvSpPr>
            <p:nvPr/>
          </p:nvSpPr>
          <p:spPr bwMode="auto">
            <a:xfrm flipV="1">
              <a:off x="4406" y="2854"/>
              <a:ext cx="118" cy="4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73" name="Rectangle 82"/>
            <p:cNvSpPr>
              <a:spLocks noChangeArrowheads="1"/>
            </p:cNvSpPr>
            <p:nvPr/>
          </p:nvSpPr>
          <p:spPr bwMode="auto">
            <a:xfrm>
              <a:off x="3324" y="1104"/>
              <a:ext cx="1584" cy="2256"/>
            </a:xfrm>
            <a:prstGeom prst="rect">
              <a:avLst/>
            </a:prstGeom>
            <a:noFill/>
            <a:ln w="9525">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74" name="Rectangle 83"/>
            <p:cNvSpPr>
              <a:spLocks noChangeArrowheads="1"/>
            </p:cNvSpPr>
            <p:nvPr/>
          </p:nvSpPr>
          <p:spPr bwMode="auto">
            <a:xfrm>
              <a:off x="3408" y="1920"/>
              <a:ext cx="480" cy="67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75" name="Line 84"/>
            <p:cNvSpPr>
              <a:spLocks noChangeShapeType="1"/>
            </p:cNvSpPr>
            <p:nvPr/>
          </p:nvSpPr>
          <p:spPr bwMode="auto">
            <a:xfrm>
              <a:off x="3120" y="2112"/>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13" name="Rectangle 85"/>
            <p:cNvSpPr>
              <a:spLocks noChangeArrowheads="1"/>
            </p:cNvSpPr>
            <p:nvPr/>
          </p:nvSpPr>
          <p:spPr bwMode="auto">
            <a:xfrm>
              <a:off x="3504" y="2256"/>
              <a:ext cx="393"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b="1" i="1">
                  <a:effectLst>
                    <a:outerShdw blurRad="38100" dist="38100" dir="2700000" algn="tl">
                      <a:srgbClr val="C0C0C0"/>
                    </a:outerShdw>
                  </a:effectLst>
                  <a:latin typeface="" pitchFamily="18" charset="0"/>
                  <a:ea typeface="+mn-ea"/>
                </a:rPr>
                <a:t>C</a:t>
              </a:r>
              <a:r>
                <a:rPr lang="en-US" altLang="zh-CN" b="1">
                  <a:effectLst>
                    <a:outerShdw blurRad="38100" dist="38100" dir="2700000" algn="tl">
                      <a:srgbClr val="C0C0C0"/>
                    </a:outerShdw>
                  </a:effectLst>
                  <a:latin typeface="" pitchFamily="18" charset="0"/>
                  <a:ea typeface="+mn-ea"/>
                </a:rPr>
                <a:t>O</a:t>
              </a:r>
              <a:endParaRPr lang="en-US" altLang="zh-CN" sz="2800" b="1">
                <a:effectLst>
                  <a:outerShdw blurRad="38100" dist="38100" dir="2700000" algn="tl">
                    <a:srgbClr val="C0C0C0"/>
                  </a:outerShdw>
                </a:effectLst>
                <a:latin typeface="" pitchFamily="18" charset="0"/>
                <a:ea typeface="+mn-ea"/>
              </a:endParaRPr>
            </a:p>
          </p:txBody>
        </p:sp>
        <p:sp>
          <p:nvSpPr>
            <p:cNvPr id="201814" name="Text Box 86"/>
            <p:cNvSpPr txBox="1">
              <a:spLocks noChangeArrowheads="1"/>
            </p:cNvSpPr>
            <p:nvPr/>
          </p:nvSpPr>
          <p:spPr bwMode="auto">
            <a:xfrm>
              <a:off x="3504" y="1920"/>
              <a:ext cx="384" cy="354"/>
            </a:xfrm>
            <a:prstGeom prst="rect">
              <a:avLst/>
            </a:prstGeom>
            <a:noFill/>
            <a:ln w="9525">
              <a:noFill/>
              <a:miter lim="800000"/>
            </a:ln>
            <a:effectLst/>
          </p:spPr>
          <p:txBody>
            <a:bodyPr>
              <a:spAutoFit/>
            </a:bodyPr>
            <a:lstStyle/>
            <a:p>
              <a:pPr algn="ctr" fontAlgn="auto">
                <a:lnSpc>
                  <a:spcPct val="110000"/>
                </a:lnSpc>
                <a:spcBef>
                  <a:spcPct val="50000"/>
                </a:spcBef>
                <a:spcAft>
                  <a:spcPts val="0"/>
                </a:spcAft>
                <a:defRPr/>
              </a:pPr>
              <a:r>
                <a:rPr lang="en-US" altLang="zh-CN" sz="2800" b="1">
                  <a:effectLst>
                    <a:outerShdw blurRad="38100" dist="38100" dir="2700000" algn="tl">
                      <a:srgbClr val="C0C0C0"/>
                    </a:outerShdw>
                  </a:effectLst>
                  <a:latin typeface="" pitchFamily="18" charset="0"/>
                  <a:ea typeface="+mn-ea"/>
                  <a:sym typeface="Symbol" panose="05050102010706020507" pitchFamily="18" charset="2"/>
                </a:rPr>
                <a:t></a:t>
              </a:r>
              <a:endParaRPr lang="en-US" altLang="zh-CN" sz="2800" b="1">
                <a:effectLst>
                  <a:outerShdw blurRad="38100" dist="38100" dir="2700000" algn="tl">
                    <a:srgbClr val="C0C0C0"/>
                  </a:outerShdw>
                </a:effectLst>
                <a:latin typeface="" pitchFamily="18" charset="0"/>
                <a:ea typeface="+mn-ea"/>
              </a:endParaRPr>
            </a:p>
          </p:txBody>
        </p:sp>
        <p:sp>
          <p:nvSpPr>
            <p:cNvPr id="102478" name="Line 87"/>
            <p:cNvSpPr>
              <a:spLocks noChangeShapeType="1"/>
            </p:cNvSpPr>
            <p:nvPr/>
          </p:nvSpPr>
          <p:spPr bwMode="auto">
            <a:xfrm>
              <a:off x="3120" y="244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479" name="Group 88"/>
            <p:cNvGrpSpPr/>
            <p:nvPr/>
          </p:nvGrpSpPr>
          <p:grpSpPr bwMode="auto">
            <a:xfrm>
              <a:off x="4224" y="1200"/>
              <a:ext cx="524" cy="673"/>
              <a:chOff x="3024" y="2736"/>
              <a:chExt cx="574" cy="673"/>
            </a:xfrm>
          </p:grpSpPr>
          <p:sp>
            <p:nvSpPr>
              <p:cNvPr id="102485" name="Rectangle 89"/>
              <p:cNvSpPr>
                <a:spLocks noChangeArrowheads="1"/>
              </p:cNvSpPr>
              <p:nvPr/>
            </p:nvSpPr>
            <p:spPr bwMode="auto">
              <a:xfrm>
                <a:off x="3024" y="2736"/>
                <a:ext cx="528" cy="67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1818" name="Rectangle 90"/>
              <p:cNvSpPr>
                <a:spLocks noChangeArrowheads="1"/>
              </p:cNvSpPr>
              <p:nvPr/>
            </p:nvSpPr>
            <p:spPr bwMode="auto">
              <a:xfrm>
                <a:off x="3168" y="3072"/>
                <a:ext cx="438"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b="1" i="1">
                    <a:effectLst>
                      <a:outerShdw blurRad="38100" dist="38100" dir="2700000" algn="tl">
                        <a:srgbClr val="C0C0C0"/>
                      </a:outerShdw>
                    </a:effectLst>
                    <a:latin typeface="" pitchFamily="18" charset="0"/>
                    <a:ea typeface="+mn-ea"/>
                  </a:rPr>
                  <a:t>C</a:t>
                </a:r>
                <a:r>
                  <a:rPr lang="en-US" altLang="zh-CN" b="1">
                    <a:effectLst>
                      <a:outerShdw blurRad="38100" dist="38100" dir="2700000" algn="tl">
                        <a:srgbClr val="C0C0C0"/>
                      </a:outerShdw>
                    </a:effectLst>
                    <a:latin typeface="" pitchFamily="18" charset="0"/>
                    <a:ea typeface="+mn-ea"/>
                  </a:rPr>
                  <a:t>O</a:t>
                </a:r>
                <a:endParaRPr lang="en-US" altLang="zh-CN" sz="2800" b="1">
                  <a:effectLst>
                    <a:outerShdw blurRad="38100" dist="38100" dir="2700000" algn="tl">
                      <a:srgbClr val="C0C0C0"/>
                    </a:outerShdw>
                  </a:effectLst>
                  <a:latin typeface="" pitchFamily="18" charset="0"/>
                  <a:ea typeface="+mn-ea"/>
                </a:endParaRPr>
              </a:p>
            </p:txBody>
          </p:sp>
          <p:sp>
            <p:nvSpPr>
              <p:cNvPr id="201819" name="Text Box 91"/>
              <p:cNvSpPr txBox="1">
                <a:spLocks noChangeArrowheads="1"/>
              </p:cNvSpPr>
              <p:nvPr/>
            </p:nvSpPr>
            <p:spPr bwMode="auto">
              <a:xfrm>
                <a:off x="3168" y="2736"/>
                <a:ext cx="384" cy="354"/>
              </a:xfrm>
              <a:prstGeom prst="rect">
                <a:avLst/>
              </a:prstGeom>
              <a:noFill/>
              <a:ln w="9525">
                <a:noFill/>
                <a:miter lim="800000"/>
              </a:ln>
              <a:effectLst/>
            </p:spPr>
            <p:txBody>
              <a:bodyPr>
                <a:spAutoFit/>
              </a:bodyPr>
              <a:lstStyle/>
              <a:p>
                <a:pPr algn="ctr" fontAlgn="auto">
                  <a:lnSpc>
                    <a:spcPct val="110000"/>
                  </a:lnSpc>
                  <a:spcBef>
                    <a:spcPct val="50000"/>
                  </a:spcBef>
                  <a:spcAft>
                    <a:spcPts val="0"/>
                  </a:spcAft>
                  <a:defRPr/>
                </a:pPr>
                <a:r>
                  <a:rPr lang="en-US" altLang="zh-CN" sz="2800" b="1">
                    <a:effectLst>
                      <a:outerShdw blurRad="38100" dist="38100" dir="2700000" algn="tl">
                        <a:srgbClr val="C0C0C0"/>
                      </a:outerShdw>
                    </a:effectLst>
                    <a:latin typeface="" pitchFamily="18" charset="0"/>
                    <a:ea typeface="+mn-ea"/>
                    <a:sym typeface="Symbol" panose="05050102010706020507" pitchFamily="18" charset="2"/>
                  </a:rPr>
                  <a:t></a:t>
                </a:r>
                <a:endParaRPr lang="en-US" altLang="zh-CN" sz="2800" b="1">
                  <a:effectLst>
                    <a:outerShdw blurRad="38100" dist="38100" dir="2700000" algn="tl">
                      <a:srgbClr val="C0C0C0"/>
                    </a:outerShdw>
                  </a:effectLst>
                  <a:latin typeface="" pitchFamily="18" charset="0"/>
                  <a:ea typeface="+mn-ea"/>
                </a:endParaRPr>
              </a:p>
            </p:txBody>
          </p:sp>
        </p:grpSp>
        <p:sp>
          <p:nvSpPr>
            <p:cNvPr id="102480" name="Line 92"/>
            <p:cNvSpPr>
              <a:spLocks noChangeShapeType="1"/>
            </p:cNvSpPr>
            <p:nvPr/>
          </p:nvSpPr>
          <p:spPr bwMode="auto">
            <a:xfrm flipH="1">
              <a:off x="3120" y="1392"/>
              <a:ext cx="110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81" name="Oval 93"/>
            <p:cNvSpPr>
              <a:spLocks noChangeArrowheads="1"/>
            </p:cNvSpPr>
            <p:nvPr/>
          </p:nvSpPr>
          <p:spPr bwMode="auto">
            <a:xfrm>
              <a:off x="4944" y="3142"/>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82" name="Oval 94"/>
            <p:cNvSpPr>
              <a:spLocks noChangeArrowheads="1"/>
            </p:cNvSpPr>
            <p:nvPr/>
          </p:nvSpPr>
          <p:spPr bwMode="auto">
            <a:xfrm>
              <a:off x="3072" y="2412"/>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83" name="Oval 95"/>
            <p:cNvSpPr>
              <a:spLocks noChangeArrowheads="1"/>
            </p:cNvSpPr>
            <p:nvPr/>
          </p:nvSpPr>
          <p:spPr bwMode="auto">
            <a:xfrm>
              <a:off x="3072" y="2085"/>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84" name="Oval 96"/>
            <p:cNvSpPr>
              <a:spLocks noChangeArrowheads="1"/>
            </p:cNvSpPr>
            <p:nvPr/>
          </p:nvSpPr>
          <p:spPr bwMode="auto">
            <a:xfrm>
              <a:off x="3072" y="1369"/>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5" name="Group 97"/>
          <p:cNvGrpSpPr/>
          <p:nvPr/>
        </p:nvGrpSpPr>
        <p:grpSpPr bwMode="auto">
          <a:xfrm>
            <a:off x="357188" y="457200"/>
            <a:ext cx="4168775" cy="5753100"/>
            <a:chOff x="432" y="288"/>
            <a:chExt cx="2419" cy="3624"/>
          </a:xfrm>
        </p:grpSpPr>
        <p:sp>
          <p:nvSpPr>
            <p:cNvPr id="201826" name="Rectangle 98"/>
            <p:cNvSpPr>
              <a:spLocks noChangeArrowheads="1"/>
            </p:cNvSpPr>
            <p:nvPr/>
          </p:nvSpPr>
          <p:spPr bwMode="auto">
            <a:xfrm>
              <a:off x="1104" y="3585"/>
              <a:ext cx="789"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逻辑图</a:t>
              </a:r>
              <a:endParaRPr lang="zh-CN" altLang="en-US" sz="2800" b="1">
                <a:effectLst>
                  <a:outerShdw blurRad="38100" dist="38100" dir="2700000" algn="tl">
                    <a:srgbClr val="C0C0C0"/>
                  </a:outerShdw>
                </a:effectLst>
                <a:latin typeface="" pitchFamily="18" charset="0"/>
                <a:ea typeface="+mn-ea"/>
              </a:endParaRPr>
            </a:p>
          </p:txBody>
        </p:sp>
        <p:sp>
          <p:nvSpPr>
            <p:cNvPr id="102407" name="Rectangle 99"/>
            <p:cNvSpPr>
              <a:spLocks noChangeArrowheads="1"/>
            </p:cNvSpPr>
            <p:nvPr/>
          </p:nvSpPr>
          <p:spPr bwMode="auto">
            <a:xfrm>
              <a:off x="1920" y="3024"/>
              <a:ext cx="432" cy="554"/>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02408" name="Group 100"/>
            <p:cNvGrpSpPr/>
            <p:nvPr/>
          </p:nvGrpSpPr>
          <p:grpSpPr bwMode="auto">
            <a:xfrm>
              <a:off x="1146" y="816"/>
              <a:ext cx="390" cy="576"/>
              <a:chOff x="906" y="816"/>
              <a:chExt cx="390" cy="576"/>
            </a:xfrm>
          </p:grpSpPr>
          <p:sp>
            <p:nvSpPr>
              <p:cNvPr id="102450" name="Rectangle 101"/>
              <p:cNvSpPr>
                <a:spLocks noChangeArrowheads="1"/>
              </p:cNvSpPr>
              <p:nvPr/>
            </p:nvSpPr>
            <p:spPr bwMode="auto">
              <a:xfrm>
                <a:off x="906" y="838"/>
                <a:ext cx="390" cy="554"/>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51" name="Text Box 102"/>
              <p:cNvSpPr txBox="1">
                <a:spLocks noChangeArrowheads="1"/>
              </p:cNvSpPr>
              <p:nvPr/>
            </p:nvSpPr>
            <p:spPr bwMode="auto">
              <a:xfrm>
                <a:off x="960" y="816"/>
                <a:ext cx="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&amp;</a:t>
                </a:r>
                <a:endParaRPr lang="en-US" altLang="zh-CN" sz="3600" b="1">
                  <a:latin typeface="" pitchFamily="18" charset="0"/>
                  <a:ea typeface="华文楷体" panose="02010600040101010101" pitchFamily="2" charset="-122"/>
                </a:endParaRPr>
              </a:p>
            </p:txBody>
          </p:sp>
        </p:grpSp>
        <p:sp>
          <p:nvSpPr>
            <p:cNvPr id="102409" name="Text Box 103"/>
            <p:cNvSpPr txBox="1">
              <a:spLocks noChangeArrowheads="1"/>
            </p:cNvSpPr>
            <p:nvPr/>
          </p:nvSpPr>
          <p:spPr bwMode="auto">
            <a:xfrm>
              <a:off x="1968" y="307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=1</a:t>
              </a:r>
              <a:endParaRPr lang="en-US" altLang="zh-CN" sz="3600" b="1">
                <a:solidFill>
                  <a:srgbClr val="CC0000"/>
                </a:solidFill>
                <a:latin typeface="" pitchFamily="18" charset="0"/>
                <a:ea typeface="华文楷体" panose="02010600040101010101" pitchFamily="2" charset="-122"/>
              </a:endParaRPr>
            </a:p>
          </p:txBody>
        </p:sp>
        <p:sp>
          <p:nvSpPr>
            <p:cNvPr id="102410" name="Line 104"/>
            <p:cNvSpPr>
              <a:spLocks noChangeShapeType="1"/>
            </p:cNvSpPr>
            <p:nvPr/>
          </p:nvSpPr>
          <p:spPr bwMode="auto">
            <a:xfrm>
              <a:off x="768" y="672"/>
              <a:ext cx="0" cy="264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1" name="Line 105"/>
            <p:cNvSpPr>
              <a:spLocks noChangeShapeType="1"/>
            </p:cNvSpPr>
            <p:nvPr/>
          </p:nvSpPr>
          <p:spPr bwMode="auto">
            <a:xfrm>
              <a:off x="576" y="672"/>
              <a:ext cx="0" cy="283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2" name="Line 106"/>
            <p:cNvSpPr>
              <a:spLocks noChangeShapeType="1"/>
            </p:cNvSpPr>
            <p:nvPr/>
          </p:nvSpPr>
          <p:spPr bwMode="auto">
            <a:xfrm>
              <a:off x="1536" y="1152"/>
              <a:ext cx="144"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3" name="Line 107"/>
            <p:cNvSpPr>
              <a:spLocks noChangeShapeType="1"/>
            </p:cNvSpPr>
            <p:nvPr/>
          </p:nvSpPr>
          <p:spPr bwMode="auto">
            <a:xfrm>
              <a:off x="1680" y="1680"/>
              <a:ext cx="24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4" name="Line 108"/>
            <p:cNvSpPr>
              <a:spLocks noChangeShapeType="1"/>
            </p:cNvSpPr>
            <p:nvPr/>
          </p:nvSpPr>
          <p:spPr bwMode="auto">
            <a:xfrm>
              <a:off x="1536" y="1920"/>
              <a:ext cx="384"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5" name="Line 109"/>
            <p:cNvSpPr>
              <a:spLocks noChangeShapeType="1"/>
            </p:cNvSpPr>
            <p:nvPr/>
          </p:nvSpPr>
          <p:spPr bwMode="auto">
            <a:xfrm>
              <a:off x="1680" y="2112"/>
              <a:ext cx="24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6" name="Line 110"/>
            <p:cNvSpPr>
              <a:spLocks noChangeShapeType="1"/>
            </p:cNvSpPr>
            <p:nvPr/>
          </p:nvSpPr>
          <p:spPr bwMode="auto">
            <a:xfrm>
              <a:off x="2352" y="3312"/>
              <a:ext cx="192"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7" name="Oval 111"/>
            <p:cNvSpPr>
              <a:spLocks noChangeArrowheads="1"/>
            </p:cNvSpPr>
            <p:nvPr/>
          </p:nvSpPr>
          <p:spPr bwMode="auto">
            <a:xfrm>
              <a:off x="929" y="603"/>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18" name="Rectangle 112"/>
            <p:cNvSpPr>
              <a:spLocks noChangeArrowheads="1"/>
            </p:cNvSpPr>
            <p:nvPr/>
          </p:nvSpPr>
          <p:spPr bwMode="auto">
            <a:xfrm>
              <a:off x="1920" y="1632"/>
              <a:ext cx="432" cy="576"/>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19" name="Text Box 113"/>
            <p:cNvSpPr txBox="1">
              <a:spLocks noChangeArrowheads="1"/>
            </p:cNvSpPr>
            <p:nvPr/>
          </p:nvSpPr>
          <p:spPr bwMode="auto">
            <a:xfrm>
              <a:off x="1968" y="168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&gt;1</a:t>
              </a:r>
              <a:endParaRPr lang="en-US" altLang="zh-CN" sz="3600" b="1">
                <a:latin typeface="" pitchFamily="18" charset="0"/>
                <a:ea typeface="华文楷体" panose="02010600040101010101" pitchFamily="2" charset="-122"/>
              </a:endParaRPr>
            </a:p>
          </p:txBody>
        </p:sp>
        <p:sp>
          <p:nvSpPr>
            <p:cNvPr id="102420" name="Line 114"/>
            <p:cNvSpPr>
              <a:spLocks noChangeShapeType="1"/>
            </p:cNvSpPr>
            <p:nvPr/>
          </p:nvSpPr>
          <p:spPr bwMode="auto">
            <a:xfrm flipH="1">
              <a:off x="2016" y="1872"/>
              <a:ext cx="144"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1" name="Line 115"/>
            <p:cNvSpPr>
              <a:spLocks noChangeShapeType="1"/>
            </p:cNvSpPr>
            <p:nvPr/>
          </p:nvSpPr>
          <p:spPr bwMode="auto">
            <a:xfrm>
              <a:off x="2352" y="1920"/>
              <a:ext cx="192"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2" name="Oval 116"/>
            <p:cNvSpPr>
              <a:spLocks noChangeArrowheads="1"/>
            </p:cNvSpPr>
            <p:nvPr/>
          </p:nvSpPr>
          <p:spPr bwMode="auto">
            <a:xfrm>
              <a:off x="2544" y="1894"/>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01845" name="Text Box 117"/>
            <p:cNvSpPr txBox="1">
              <a:spLocks noChangeArrowheads="1"/>
            </p:cNvSpPr>
            <p:nvPr/>
          </p:nvSpPr>
          <p:spPr bwMode="auto">
            <a:xfrm>
              <a:off x="432" y="288"/>
              <a:ext cx="336" cy="327"/>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A</a:t>
              </a:r>
              <a:r>
                <a:rPr lang="en-US" altLang="zh-CN" sz="2800" b="1" baseline="-25000">
                  <a:solidFill>
                    <a:srgbClr val="FF0000"/>
                  </a:solidFill>
                  <a:effectLst>
                    <a:outerShdw blurRad="38100" dist="38100" dir="2700000" algn="tl">
                      <a:srgbClr val="C0C0C0"/>
                    </a:outerShdw>
                  </a:effectLst>
                  <a:latin typeface="" pitchFamily="18" charset="0"/>
                  <a:ea typeface="+mn-ea"/>
                </a:rPr>
                <a:t>i</a:t>
              </a:r>
              <a:endParaRPr lang="en-US" altLang="zh-CN" sz="2800" b="1">
                <a:solidFill>
                  <a:schemeClr val="bg1"/>
                </a:solidFill>
                <a:effectLst>
                  <a:outerShdw blurRad="38100" dist="38100" dir="2700000" algn="tl">
                    <a:srgbClr val="C0C0C0"/>
                  </a:outerShdw>
                </a:effectLst>
                <a:latin typeface="" pitchFamily="18" charset="0"/>
                <a:ea typeface="+mn-ea"/>
              </a:endParaRPr>
            </a:p>
          </p:txBody>
        </p:sp>
        <p:sp>
          <p:nvSpPr>
            <p:cNvPr id="102424" name="Rectangle 118"/>
            <p:cNvSpPr>
              <a:spLocks noChangeArrowheads="1"/>
            </p:cNvSpPr>
            <p:nvPr/>
          </p:nvSpPr>
          <p:spPr bwMode="auto">
            <a:xfrm>
              <a:off x="2544" y="1776"/>
              <a:ext cx="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C</a:t>
              </a:r>
              <a:r>
                <a:rPr lang="en-US" altLang="zh-CN" sz="2800" b="1" baseline="-25000">
                  <a:solidFill>
                    <a:srgbClr val="FF0000"/>
                  </a:solidFill>
                  <a:latin typeface="" pitchFamily="18" charset="0"/>
                  <a:ea typeface="华文楷体" panose="02010600040101010101" pitchFamily="2" charset="-122"/>
                </a:rPr>
                <a:t>i</a:t>
              </a:r>
              <a:endParaRPr lang="en-US" altLang="zh-CN" sz="2800" b="1" baseline="-25000">
                <a:solidFill>
                  <a:schemeClr val="bg1"/>
                </a:solidFill>
                <a:latin typeface="" pitchFamily="18" charset="0"/>
                <a:ea typeface="华文楷体" panose="02010600040101010101" pitchFamily="2" charset="-122"/>
              </a:endParaRPr>
            </a:p>
          </p:txBody>
        </p:sp>
        <p:sp>
          <p:nvSpPr>
            <p:cNvPr id="102425" name="Rectangle 119"/>
            <p:cNvSpPr>
              <a:spLocks noChangeArrowheads="1"/>
            </p:cNvSpPr>
            <p:nvPr/>
          </p:nvSpPr>
          <p:spPr bwMode="auto">
            <a:xfrm>
              <a:off x="2544" y="3120"/>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S</a:t>
              </a:r>
              <a:r>
                <a:rPr lang="en-US" altLang="zh-CN" sz="2800" b="1" baseline="-25000">
                  <a:solidFill>
                    <a:srgbClr val="FF0000"/>
                  </a:solidFill>
                  <a:latin typeface="" pitchFamily="18" charset="0"/>
                  <a:ea typeface="华文楷体" panose="02010600040101010101" pitchFamily="2" charset="-122"/>
                </a:rPr>
                <a:t>i</a:t>
              </a:r>
              <a:endParaRPr lang="en-US" altLang="zh-CN" sz="2800" b="1" baseline="-25000">
                <a:solidFill>
                  <a:schemeClr val="bg1"/>
                </a:solidFill>
                <a:latin typeface="" pitchFamily="18" charset="0"/>
                <a:ea typeface="华文楷体" panose="02010600040101010101" pitchFamily="2" charset="-122"/>
              </a:endParaRPr>
            </a:p>
          </p:txBody>
        </p:sp>
        <p:sp>
          <p:nvSpPr>
            <p:cNvPr id="201848" name="Rectangle 120"/>
            <p:cNvSpPr>
              <a:spLocks noChangeArrowheads="1"/>
            </p:cNvSpPr>
            <p:nvPr/>
          </p:nvSpPr>
          <p:spPr bwMode="auto">
            <a:xfrm>
              <a:off x="864" y="288"/>
              <a:ext cx="434"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C</a:t>
              </a:r>
              <a:r>
                <a:rPr lang="en-US" altLang="zh-CN" sz="2800" b="1" baseline="-25000">
                  <a:solidFill>
                    <a:srgbClr val="FF0000"/>
                  </a:solidFill>
                  <a:effectLst>
                    <a:outerShdw blurRad="38100" dist="38100" dir="2700000" algn="tl">
                      <a:srgbClr val="C0C0C0"/>
                    </a:outerShdw>
                  </a:effectLst>
                  <a:latin typeface="" pitchFamily="18" charset="0"/>
                  <a:ea typeface="+mn-ea"/>
                </a:rPr>
                <a:t>i-1</a:t>
              </a:r>
              <a:endParaRPr lang="en-US" altLang="zh-CN" sz="2800" b="1" baseline="-25000">
                <a:solidFill>
                  <a:schemeClr val="bg1"/>
                </a:solidFill>
                <a:effectLst>
                  <a:outerShdw blurRad="38100" dist="38100" dir="2700000" algn="tl">
                    <a:srgbClr val="C0C0C0"/>
                  </a:outerShdw>
                </a:effectLst>
                <a:latin typeface="" pitchFamily="18" charset="0"/>
                <a:ea typeface="+mn-ea"/>
              </a:endParaRPr>
            </a:p>
          </p:txBody>
        </p:sp>
        <p:sp>
          <p:nvSpPr>
            <p:cNvPr id="201849" name="Rectangle 121"/>
            <p:cNvSpPr>
              <a:spLocks noChangeArrowheads="1"/>
            </p:cNvSpPr>
            <p:nvPr/>
          </p:nvSpPr>
          <p:spPr bwMode="auto">
            <a:xfrm>
              <a:off x="624" y="288"/>
              <a:ext cx="310"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B</a:t>
              </a:r>
              <a:r>
                <a:rPr lang="en-US" altLang="zh-CN" sz="2800" b="1" baseline="-25000">
                  <a:solidFill>
                    <a:srgbClr val="FF0000"/>
                  </a:solidFill>
                  <a:effectLst>
                    <a:outerShdw blurRad="38100" dist="38100" dir="2700000" algn="tl">
                      <a:srgbClr val="C0C0C0"/>
                    </a:outerShdw>
                  </a:effectLst>
                  <a:latin typeface="" pitchFamily="18" charset="0"/>
                  <a:ea typeface="+mn-ea"/>
                </a:rPr>
                <a:t>i</a:t>
              </a:r>
              <a:endParaRPr lang="en-US" altLang="zh-CN" sz="2800" b="1" baseline="-25000">
                <a:solidFill>
                  <a:schemeClr val="bg1"/>
                </a:solidFill>
                <a:effectLst>
                  <a:outerShdw blurRad="38100" dist="38100" dir="2700000" algn="tl">
                    <a:srgbClr val="C0C0C0"/>
                  </a:outerShdw>
                </a:effectLst>
                <a:latin typeface="" pitchFamily="18" charset="0"/>
                <a:ea typeface="+mn-ea"/>
              </a:endParaRPr>
            </a:p>
          </p:txBody>
        </p:sp>
        <p:grpSp>
          <p:nvGrpSpPr>
            <p:cNvPr id="102428" name="Group 122"/>
            <p:cNvGrpSpPr/>
            <p:nvPr/>
          </p:nvGrpSpPr>
          <p:grpSpPr bwMode="auto">
            <a:xfrm>
              <a:off x="1152" y="1632"/>
              <a:ext cx="390" cy="576"/>
              <a:chOff x="906" y="816"/>
              <a:chExt cx="390" cy="576"/>
            </a:xfrm>
          </p:grpSpPr>
          <p:sp>
            <p:nvSpPr>
              <p:cNvPr id="102448" name="Rectangle 123"/>
              <p:cNvSpPr>
                <a:spLocks noChangeArrowheads="1"/>
              </p:cNvSpPr>
              <p:nvPr/>
            </p:nvSpPr>
            <p:spPr bwMode="auto">
              <a:xfrm>
                <a:off x="906" y="838"/>
                <a:ext cx="390" cy="554"/>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49" name="Text Box 124"/>
              <p:cNvSpPr txBox="1">
                <a:spLocks noChangeArrowheads="1"/>
              </p:cNvSpPr>
              <p:nvPr/>
            </p:nvSpPr>
            <p:spPr bwMode="auto">
              <a:xfrm>
                <a:off x="960" y="816"/>
                <a:ext cx="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&amp;</a:t>
                </a:r>
                <a:endParaRPr lang="en-US" altLang="zh-CN" sz="3600" b="1">
                  <a:latin typeface="" pitchFamily="18" charset="0"/>
                  <a:ea typeface="华文楷体" panose="02010600040101010101" pitchFamily="2" charset="-122"/>
                </a:endParaRPr>
              </a:p>
            </p:txBody>
          </p:sp>
        </p:grpSp>
        <p:grpSp>
          <p:nvGrpSpPr>
            <p:cNvPr id="102429" name="Group 125"/>
            <p:cNvGrpSpPr/>
            <p:nvPr/>
          </p:nvGrpSpPr>
          <p:grpSpPr bwMode="auto">
            <a:xfrm>
              <a:off x="1152" y="2400"/>
              <a:ext cx="390" cy="576"/>
              <a:chOff x="906" y="816"/>
              <a:chExt cx="390" cy="576"/>
            </a:xfrm>
          </p:grpSpPr>
          <p:sp>
            <p:nvSpPr>
              <p:cNvPr id="102446" name="Rectangle 126"/>
              <p:cNvSpPr>
                <a:spLocks noChangeArrowheads="1"/>
              </p:cNvSpPr>
              <p:nvPr/>
            </p:nvSpPr>
            <p:spPr bwMode="auto">
              <a:xfrm>
                <a:off x="906" y="838"/>
                <a:ext cx="390" cy="554"/>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47" name="Text Box 127"/>
              <p:cNvSpPr txBox="1">
                <a:spLocks noChangeArrowheads="1"/>
              </p:cNvSpPr>
              <p:nvPr/>
            </p:nvSpPr>
            <p:spPr bwMode="auto">
              <a:xfrm>
                <a:off x="960" y="816"/>
                <a:ext cx="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&amp;</a:t>
                </a:r>
                <a:endParaRPr lang="en-US" altLang="zh-CN" sz="3600" b="1">
                  <a:latin typeface="" pitchFamily="18" charset="0"/>
                  <a:ea typeface="华文楷体" panose="02010600040101010101" pitchFamily="2" charset="-122"/>
                </a:endParaRPr>
              </a:p>
            </p:txBody>
          </p:sp>
        </p:grpSp>
        <p:sp>
          <p:nvSpPr>
            <p:cNvPr id="102430" name="Line 128"/>
            <p:cNvSpPr>
              <a:spLocks noChangeShapeType="1"/>
            </p:cNvSpPr>
            <p:nvPr/>
          </p:nvSpPr>
          <p:spPr bwMode="auto">
            <a:xfrm>
              <a:off x="1680" y="1152"/>
              <a:ext cx="0" cy="5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1" name="Line 129"/>
            <p:cNvSpPr>
              <a:spLocks noChangeShapeType="1"/>
            </p:cNvSpPr>
            <p:nvPr/>
          </p:nvSpPr>
          <p:spPr bwMode="auto">
            <a:xfrm>
              <a:off x="1680" y="2112"/>
              <a:ext cx="0" cy="5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2" name="Line 130"/>
            <p:cNvSpPr>
              <a:spLocks noChangeShapeType="1"/>
            </p:cNvSpPr>
            <p:nvPr/>
          </p:nvSpPr>
          <p:spPr bwMode="auto">
            <a:xfrm>
              <a:off x="1536" y="2711"/>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3" name="Line 131"/>
            <p:cNvSpPr>
              <a:spLocks noChangeShapeType="1"/>
            </p:cNvSpPr>
            <p:nvPr/>
          </p:nvSpPr>
          <p:spPr bwMode="auto">
            <a:xfrm>
              <a:off x="960" y="3120"/>
              <a:ext cx="96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4" name="Line 132"/>
            <p:cNvSpPr>
              <a:spLocks noChangeShapeType="1"/>
            </p:cNvSpPr>
            <p:nvPr/>
          </p:nvSpPr>
          <p:spPr bwMode="auto">
            <a:xfrm>
              <a:off x="768" y="3312"/>
              <a:ext cx="115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5" name="Line 133"/>
            <p:cNvSpPr>
              <a:spLocks noChangeShapeType="1"/>
            </p:cNvSpPr>
            <p:nvPr/>
          </p:nvSpPr>
          <p:spPr bwMode="auto">
            <a:xfrm>
              <a:off x="576" y="3504"/>
              <a:ext cx="13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6" name="Line 134"/>
            <p:cNvSpPr>
              <a:spLocks noChangeShapeType="1"/>
            </p:cNvSpPr>
            <p:nvPr/>
          </p:nvSpPr>
          <p:spPr bwMode="auto">
            <a:xfrm flipV="1">
              <a:off x="960" y="672"/>
              <a:ext cx="0" cy="24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7" name="Line 135"/>
            <p:cNvSpPr>
              <a:spLocks noChangeShapeType="1"/>
            </p:cNvSpPr>
            <p:nvPr/>
          </p:nvSpPr>
          <p:spPr bwMode="auto">
            <a:xfrm flipH="1">
              <a:off x="960" y="100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8" name="Line 136"/>
            <p:cNvSpPr>
              <a:spLocks noChangeShapeType="1"/>
            </p:cNvSpPr>
            <p:nvPr/>
          </p:nvSpPr>
          <p:spPr bwMode="auto">
            <a:xfrm>
              <a:off x="960" y="254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39" name="Line 137"/>
            <p:cNvSpPr>
              <a:spLocks noChangeShapeType="1"/>
            </p:cNvSpPr>
            <p:nvPr/>
          </p:nvSpPr>
          <p:spPr bwMode="auto">
            <a:xfrm>
              <a:off x="768" y="1776"/>
              <a:ext cx="3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0" name="Line 138"/>
            <p:cNvSpPr>
              <a:spLocks noChangeShapeType="1"/>
            </p:cNvSpPr>
            <p:nvPr/>
          </p:nvSpPr>
          <p:spPr bwMode="auto">
            <a:xfrm>
              <a:off x="768" y="1296"/>
              <a:ext cx="3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1" name="Line 139"/>
            <p:cNvSpPr>
              <a:spLocks noChangeShapeType="1"/>
            </p:cNvSpPr>
            <p:nvPr/>
          </p:nvSpPr>
          <p:spPr bwMode="auto">
            <a:xfrm>
              <a:off x="576" y="2880"/>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2" name="Line 140"/>
            <p:cNvSpPr>
              <a:spLocks noChangeShapeType="1"/>
            </p:cNvSpPr>
            <p:nvPr/>
          </p:nvSpPr>
          <p:spPr bwMode="auto">
            <a:xfrm>
              <a:off x="576" y="2112"/>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43" name="Oval 141"/>
            <p:cNvSpPr>
              <a:spLocks noChangeArrowheads="1"/>
            </p:cNvSpPr>
            <p:nvPr/>
          </p:nvSpPr>
          <p:spPr bwMode="auto">
            <a:xfrm>
              <a:off x="743" y="600"/>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44" name="Oval 142"/>
            <p:cNvSpPr>
              <a:spLocks noChangeArrowheads="1"/>
            </p:cNvSpPr>
            <p:nvPr/>
          </p:nvSpPr>
          <p:spPr bwMode="auto">
            <a:xfrm>
              <a:off x="550" y="600"/>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2445" name="Oval 143"/>
            <p:cNvSpPr>
              <a:spLocks noChangeArrowheads="1"/>
            </p:cNvSpPr>
            <p:nvPr/>
          </p:nvSpPr>
          <p:spPr bwMode="auto">
            <a:xfrm>
              <a:off x="2544" y="3289"/>
              <a:ext cx="59" cy="59"/>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00100" y="354013"/>
            <a:ext cx="914400" cy="457200"/>
          </a:xfrm>
        </p:spPr>
        <p:txBody>
          <a:bodyPr rtlCol="0" anchor="t">
            <a:normAutofit fontScale="90000"/>
          </a:bodyPr>
          <a:lstStyle/>
          <a:p>
            <a:pPr fontAlgn="auto">
              <a:spcAft>
                <a:spcPts val="0"/>
              </a:spcAft>
              <a:defRPr/>
            </a:pPr>
            <a:r>
              <a:rPr lang="zh-CN" altLang="en-US" sz="2800" b="1" dirty="0">
                <a:solidFill>
                  <a:srgbClr val="CC0000"/>
                </a:solidFill>
                <a:effectLst>
                  <a:outerShdw blurRad="38100" dist="38100" dir="2700000" algn="tl">
                    <a:srgbClr val="C0C0C0"/>
                  </a:outerShdw>
                </a:effectLst>
              </a:rPr>
              <a:t>例</a:t>
            </a:r>
            <a:r>
              <a:rPr lang="en-US" altLang="zh-CN" sz="2800" b="1" dirty="0">
                <a:solidFill>
                  <a:srgbClr val="CC0000"/>
                </a:solidFill>
                <a:effectLst>
                  <a:outerShdw blurRad="38100" dist="38100" dir="2700000" algn="tl">
                    <a:srgbClr val="C0C0C0"/>
                  </a:outerShdw>
                </a:effectLst>
              </a:rPr>
              <a:t>5</a:t>
            </a:r>
            <a:r>
              <a:rPr lang="zh-CN" altLang="en-US" sz="2800" b="1" dirty="0">
                <a:solidFill>
                  <a:srgbClr val="CC0000"/>
                </a:solidFill>
                <a:effectLst>
                  <a:outerShdw blurRad="38100" dist="38100" dir="2700000" algn="tl">
                    <a:srgbClr val="C0C0C0"/>
                  </a:outerShdw>
                </a:effectLst>
              </a:rPr>
              <a:t>：</a:t>
            </a:r>
            <a:endParaRPr lang="zh-CN" altLang="en-US" sz="2800" b="1" dirty="0">
              <a:solidFill>
                <a:srgbClr val="CC0000"/>
              </a:solidFill>
              <a:effectLst>
                <a:outerShdw blurRad="38100" dist="38100" dir="2700000" algn="tl">
                  <a:srgbClr val="C0C0C0"/>
                </a:outerShdw>
              </a:effectLst>
            </a:endParaRPr>
          </a:p>
        </p:txBody>
      </p:sp>
      <p:sp>
        <p:nvSpPr>
          <p:cNvPr id="48132" name="Text Box 4"/>
          <p:cNvSpPr txBox="1">
            <a:spLocks noChangeArrowheads="1"/>
          </p:cNvSpPr>
          <p:nvPr/>
        </p:nvSpPr>
        <p:spPr bwMode="auto">
          <a:xfrm>
            <a:off x="214282" y="341301"/>
            <a:ext cx="8308975" cy="1373187"/>
          </a:xfrm>
          <a:prstGeom prst="rect">
            <a:avLst/>
          </a:prstGeom>
          <a:noFill/>
          <a:ln w="38100">
            <a:noFill/>
            <a:miter lim="800000"/>
          </a:ln>
          <a:effectLst/>
        </p:spPr>
        <p:txBody>
          <a:bodyPr>
            <a:spAutoFit/>
          </a:bodyPr>
          <a:lstStyle/>
          <a:p>
            <a:pPr>
              <a:defRPr/>
            </a:pPr>
            <a:r>
              <a:rPr lang="en-US" altLang="zh-CN" sz="2800" dirty="0">
                <a:solidFill>
                  <a:schemeClr val="accent2"/>
                </a:solidFill>
                <a:effectLst>
                  <a:outerShdw blurRad="38100" dist="38100" dir="2700000" algn="tl">
                    <a:srgbClr val="C0C0C0"/>
                  </a:outerShdw>
                </a:effectLst>
              </a:rPr>
              <a:t>               </a:t>
            </a:r>
            <a:r>
              <a:rPr lang="zh-CN" altLang="en-US" sz="2800" dirty="0">
                <a:effectLst>
                  <a:outerShdw blurRad="38100" dist="38100" dir="2700000" algn="tl">
                    <a:srgbClr val="C0C0C0"/>
                  </a:outerShdw>
                </a:effectLst>
              </a:rPr>
              <a:t>电路如图，已知 </a:t>
            </a:r>
            <a:r>
              <a:rPr lang="en-US" altLang="zh-CN" sz="2800" i="1" dirty="0">
                <a:effectLst>
                  <a:outerShdw blurRad="38100" dist="38100" dir="2700000" algn="tl">
                    <a:srgbClr val="C0C0C0"/>
                  </a:outerShdw>
                </a:effectLst>
              </a:rPr>
              <a:t>E =</a:t>
            </a:r>
            <a:r>
              <a:rPr lang="en-US" altLang="zh-CN" sz="2800" dirty="0">
                <a:effectLst>
                  <a:outerShdw blurRad="38100" dist="38100" dir="2700000" algn="tl">
                    <a:srgbClr val="C0C0C0"/>
                  </a:outerShdw>
                </a:effectLst>
              </a:rPr>
              <a:t>10V</a:t>
            </a:r>
            <a:r>
              <a:rPr lang="zh-CN" altLang="en-US" sz="2800" dirty="0">
                <a:effectLst>
                  <a:outerShdw blurRad="38100" dist="38100" dir="2700000" algn="tl">
                    <a:srgbClr val="C0C0C0"/>
                  </a:outerShdw>
                </a:effectLst>
              </a:rPr>
              <a:t>、</a:t>
            </a:r>
            <a:r>
              <a:rPr lang="en-US" altLang="zh-CN" sz="2800" i="1" dirty="0">
                <a:effectLst>
                  <a:outerShdw blurRad="38100" dist="38100" dir="2700000" algn="tl">
                    <a:srgbClr val="C0C0C0"/>
                  </a:outerShdw>
                </a:effectLst>
              </a:rPr>
              <a:t>I</a:t>
            </a:r>
            <a:r>
              <a:rPr lang="en-US" altLang="zh-CN" sz="2800" baseline="-25000" dirty="0">
                <a:effectLst>
                  <a:outerShdw blurRad="38100" dist="38100" dir="2700000" algn="tl">
                    <a:srgbClr val="C0C0C0"/>
                  </a:outerShdw>
                </a:effectLst>
              </a:rPr>
              <a:t>S</a:t>
            </a:r>
            <a:r>
              <a:rPr lang="en-US" altLang="zh-CN" sz="2800" dirty="0">
                <a:effectLst>
                  <a:outerShdw blurRad="38100" dist="38100" dir="2700000" algn="tl">
                    <a:srgbClr val="C0C0C0"/>
                  </a:outerShdw>
                </a:effectLst>
              </a:rPr>
              <a:t>=1A </a:t>
            </a:r>
            <a:r>
              <a:rPr lang="zh-CN" altLang="en-US" sz="2800" dirty="0">
                <a:effectLst>
                  <a:outerShdw blurRad="38100" dist="38100" dir="2700000" algn="tl">
                    <a:srgbClr val="C0C0C0"/>
                  </a:outerShdw>
                </a:effectLst>
              </a:rPr>
              <a:t>，</a:t>
            </a:r>
            <a:r>
              <a:rPr lang="en-US" altLang="zh-CN" sz="2800" i="1" dirty="0">
                <a:effectLst>
                  <a:outerShdw blurRad="38100" dist="38100" dir="2700000" algn="tl">
                    <a:srgbClr val="C0C0C0"/>
                  </a:outerShdw>
                </a:effectLst>
              </a:rPr>
              <a:t>R</a:t>
            </a:r>
            <a:r>
              <a:rPr lang="en-US" altLang="zh-CN" sz="2800" baseline="-25000" dirty="0">
                <a:effectLst>
                  <a:outerShdw blurRad="38100" dist="38100" dir="2700000" algn="tl">
                    <a:srgbClr val="C0C0C0"/>
                  </a:outerShdw>
                </a:effectLst>
              </a:rPr>
              <a:t>1</a:t>
            </a:r>
            <a:r>
              <a:rPr lang="en-US" altLang="zh-CN" sz="2800" i="1" dirty="0">
                <a:effectLst>
                  <a:outerShdw blurRad="38100" dist="38100" dir="2700000" algn="tl">
                    <a:srgbClr val="C0C0C0"/>
                  </a:outerShdw>
                </a:effectLst>
              </a:rPr>
              <a:t>=</a:t>
            </a:r>
            <a:r>
              <a:rPr lang="en-US" altLang="zh-CN" sz="2800" dirty="0">
                <a:effectLst>
                  <a:outerShdw blurRad="38100" dist="38100" dir="2700000" algn="tl">
                    <a:srgbClr val="C0C0C0"/>
                  </a:outerShdw>
                </a:effectLst>
              </a:rPr>
              <a:t>10</a:t>
            </a:r>
            <a:r>
              <a:rPr lang="en-US" altLang="zh-CN" sz="2800" dirty="0">
                <a:effectLst>
                  <a:outerShdw blurRad="38100" dist="38100" dir="2700000" algn="tl">
                    <a:srgbClr val="C0C0C0"/>
                  </a:outerShdw>
                </a:effectLst>
                <a:sym typeface="Symbol" panose="05050102010706020507" pitchFamily="18" charset="2"/>
              </a:rPr>
              <a:t> ,</a:t>
            </a:r>
            <a:r>
              <a:rPr lang="en-US" altLang="zh-CN" sz="2800" dirty="0">
                <a:effectLst>
                  <a:outerShdw blurRad="38100" dist="38100" dir="2700000" algn="tl">
                    <a:srgbClr val="C0C0C0"/>
                  </a:outerShdw>
                </a:effectLst>
              </a:rPr>
              <a:t> </a:t>
            </a:r>
            <a:endParaRPr lang="en-US" altLang="zh-CN" sz="2800" dirty="0">
              <a:effectLst>
                <a:outerShdw blurRad="38100" dist="38100" dir="2700000" algn="tl">
                  <a:srgbClr val="C0C0C0"/>
                </a:outerShdw>
              </a:effectLst>
            </a:endParaRPr>
          </a:p>
          <a:p>
            <a:pPr>
              <a:defRPr/>
            </a:pPr>
            <a:r>
              <a:rPr lang="en-US" altLang="zh-CN" sz="2800" i="1" dirty="0">
                <a:effectLst>
                  <a:outerShdw blurRad="38100" dist="38100" dir="2700000" algn="tl">
                    <a:srgbClr val="C0C0C0"/>
                  </a:outerShdw>
                </a:effectLst>
              </a:rPr>
              <a:t>R</a:t>
            </a:r>
            <a:r>
              <a:rPr lang="en-US" altLang="zh-CN" sz="2800" baseline="-25000" dirty="0">
                <a:effectLst>
                  <a:outerShdw blurRad="38100" dist="38100" dir="2700000" algn="tl">
                    <a:srgbClr val="C0C0C0"/>
                  </a:outerShdw>
                </a:effectLst>
              </a:rPr>
              <a:t>2</a:t>
            </a:r>
            <a:r>
              <a:rPr lang="en-US" altLang="zh-CN" sz="2800" i="1" dirty="0">
                <a:effectLst>
                  <a:outerShdw blurRad="38100" dist="38100" dir="2700000" algn="tl">
                    <a:srgbClr val="C0C0C0"/>
                  </a:outerShdw>
                </a:effectLst>
              </a:rPr>
              <a:t>= R</a:t>
            </a:r>
            <a:r>
              <a:rPr lang="en-US" altLang="zh-CN" sz="2800" baseline="-25000" dirty="0">
                <a:effectLst>
                  <a:outerShdw blurRad="38100" dist="38100" dir="2700000" algn="tl">
                    <a:srgbClr val="C0C0C0"/>
                  </a:outerShdw>
                </a:effectLst>
              </a:rPr>
              <a:t>3</a:t>
            </a:r>
            <a:r>
              <a:rPr lang="en-US" altLang="zh-CN" sz="2800" i="1" dirty="0">
                <a:effectLst>
                  <a:outerShdw blurRad="38100" dist="38100" dir="2700000" algn="tl">
                    <a:srgbClr val="C0C0C0"/>
                  </a:outerShdw>
                </a:effectLst>
              </a:rPr>
              <a:t>= </a:t>
            </a:r>
            <a:r>
              <a:rPr lang="en-US" altLang="zh-CN" sz="2800" dirty="0">
                <a:effectLst>
                  <a:outerShdw blurRad="38100" dist="38100" dir="2700000" algn="tl">
                    <a:srgbClr val="C0C0C0"/>
                  </a:outerShdw>
                </a:effectLst>
              </a:rPr>
              <a:t>5</a:t>
            </a:r>
            <a:r>
              <a:rPr lang="en-US" altLang="zh-CN" sz="2800" dirty="0">
                <a:effectLst>
                  <a:outerShdw blurRad="38100" dist="38100" dir="2700000" algn="tl">
                    <a:srgbClr val="C0C0C0"/>
                  </a:outerShdw>
                </a:effectLst>
                <a:sym typeface="Symbol" panose="05050102010706020507" pitchFamily="18" charset="2"/>
              </a:rPr>
              <a:t> </a:t>
            </a:r>
            <a:r>
              <a:rPr lang="zh-CN" altLang="en-US" sz="2800" dirty="0">
                <a:effectLst>
                  <a:outerShdw blurRad="38100" dist="38100" dir="2700000" algn="tl">
                    <a:srgbClr val="C0C0C0"/>
                  </a:outerShdw>
                </a:effectLst>
                <a:sym typeface="Symbol" panose="05050102010706020507" pitchFamily="18" charset="2"/>
              </a:rPr>
              <a:t>，试用叠加原理求流过 </a:t>
            </a:r>
            <a:r>
              <a:rPr lang="en-US" altLang="zh-CN" sz="2800" i="1" dirty="0">
                <a:effectLst>
                  <a:outerShdw blurRad="38100" dist="38100" dir="2700000" algn="tl">
                    <a:srgbClr val="C0C0C0"/>
                  </a:outerShdw>
                </a:effectLst>
              </a:rPr>
              <a:t>R</a:t>
            </a:r>
            <a:r>
              <a:rPr lang="en-US" altLang="zh-CN" sz="2800" baseline="-25000" dirty="0">
                <a:effectLst>
                  <a:outerShdw blurRad="38100" dist="38100" dir="2700000" algn="tl">
                    <a:srgbClr val="C0C0C0"/>
                  </a:outerShdw>
                </a:effectLst>
              </a:rPr>
              <a:t>2</a:t>
            </a:r>
            <a:r>
              <a:rPr lang="zh-CN" altLang="en-US" sz="2800" dirty="0">
                <a:effectLst>
                  <a:outerShdw blurRad="38100" dist="38100" dir="2700000" algn="tl">
                    <a:srgbClr val="C0C0C0"/>
                  </a:outerShdw>
                </a:effectLst>
                <a:sym typeface="Symbol" panose="05050102010706020507" pitchFamily="18" charset="2"/>
              </a:rPr>
              <a:t>的电流 </a:t>
            </a:r>
            <a:r>
              <a:rPr lang="en-US" altLang="zh-CN" sz="2800" i="1" dirty="0">
                <a:effectLst>
                  <a:outerShdw blurRad="38100" dist="38100" dir="2700000" algn="tl">
                    <a:srgbClr val="C0C0C0"/>
                  </a:outerShdw>
                </a:effectLst>
              </a:rPr>
              <a:t>I</a:t>
            </a:r>
            <a:r>
              <a:rPr lang="en-US" altLang="zh-CN" sz="2800" baseline="-25000" dirty="0">
                <a:effectLst>
                  <a:outerShdw blurRad="38100" dist="38100" dir="2700000" algn="tl">
                    <a:srgbClr val="C0C0C0"/>
                  </a:outerShdw>
                </a:effectLst>
              </a:rPr>
              <a:t>2</a:t>
            </a:r>
            <a:r>
              <a:rPr lang="zh-CN" altLang="en-US" sz="2800" dirty="0">
                <a:effectLst>
                  <a:outerShdw blurRad="38100" dist="38100" dir="2700000" algn="tl">
                    <a:srgbClr val="C0C0C0"/>
                  </a:outerShdw>
                </a:effectLst>
                <a:sym typeface="Symbol" panose="05050102010706020507" pitchFamily="18" charset="2"/>
              </a:rPr>
              <a:t>和理想电流源 </a:t>
            </a:r>
            <a:r>
              <a:rPr lang="en-US" altLang="zh-CN" sz="2800" i="1" dirty="0">
                <a:effectLst>
                  <a:outerShdw blurRad="38100" dist="38100" dir="2700000" algn="tl">
                    <a:srgbClr val="C0C0C0"/>
                  </a:outerShdw>
                </a:effectLst>
              </a:rPr>
              <a:t>I</a:t>
            </a:r>
            <a:r>
              <a:rPr lang="en-US" altLang="zh-CN" sz="2800" baseline="-25000" dirty="0">
                <a:effectLst>
                  <a:outerShdw blurRad="38100" dist="38100" dir="2700000" algn="tl">
                    <a:srgbClr val="C0C0C0"/>
                  </a:outerShdw>
                </a:effectLst>
              </a:rPr>
              <a:t>S </a:t>
            </a:r>
            <a:r>
              <a:rPr lang="zh-CN" altLang="en-US" sz="2800" dirty="0">
                <a:effectLst>
                  <a:outerShdw blurRad="38100" dist="38100" dir="2700000" algn="tl">
                    <a:srgbClr val="C0C0C0"/>
                  </a:outerShdw>
                </a:effectLst>
                <a:sym typeface="Symbol" panose="05050102010706020507" pitchFamily="18" charset="2"/>
              </a:rPr>
              <a:t>两端的电压 </a:t>
            </a:r>
            <a:r>
              <a:rPr lang="en-US" altLang="zh-CN" sz="2800" i="1" dirty="0">
                <a:effectLst>
                  <a:outerShdw blurRad="38100" dist="38100" dir="2700000" algn="tl">
                    <a:srgbClr val="C0C0C0"/>
                  </a:outerShdw>
                </a:effectLst>
                <a:sym typeface="Symbol" panose="05050102010706020507" pitchFamily="18" charset="2"/>
              </a:rPr>
              <a:t>U</a:t>
            </a:r>
            <a:r>
              <a:rPr lang="en-US" altLang="zh-CN" sz="2800" baseline="-25000" dirty="0">
                <a:effectLst>
                  <a:outerShdw blurRad="38100" dist="38100" dir="2700000" algn="tl">
                    <a:srgbClr val="C0C0C0"/>
                  </a:outerShdw>
                </a:effectLst>
                <a:sym typeface="Symbol" panose="05050102010706020507" pitchFamily="18" charset="2"/>
              </a:rPr>
              <a:t>S</a:t>
            </a:r>
            <a:r>
              <a:rPr lang="zh-CN" altLang="en-US" sz="2800" dirty="0">
                <a:effectLst>
                  <a:outerShdw blurRad="38100" dist="38100" dir="2700000" algn="tl">
                    <a:srgbClr val="C0C0C0"/>
                  </a:outerShdw>
                </a:effectLst>
                <a:sym typeface="Symbol" panose="05050102010706020507" pitchFamily="18" charset="2"/>
              </a:rPr>
              <a:t>。</a:t>
            </a:r>
            <a:r>
              <a:rPr lang="zh-CN" altLang="en-US" sz="2800" dirty="0">
                <a:effectLst>
                  <a:outerShdw blurRad="38100" dist="38100" dir="2700000" algn="tl">
                    <a:srgbClr val="C0C0C0"/>
                  </a:outerShdw>
                </a:effectLst>
              </a:rPr>
              <a:t> </a:t>
            </a:r>
            <a:endParaRPr lang="zh-CN" altLang="en-US" sz="2800" dirty="0">
              <a:effectLst>
                <a:outerShdw blurRad="38100" dist="38100" dir="2700000" algn="tl">
                  <a:srgbClr val="C0C0C0"/>
                </a:outerShdw>
              </a:effectLst>
            </a:endParaRPr>
          </a:p>
        </p:txBody>
      </p:sp>
      <p:sp>
        <p:nvSpPr>
          <p:cNvPr id="48133" name="Rectangle 5"/>
          <p:cNvSpPr>
            <a:spLocks noChangeArrowheads="1"/>
          </p:cNvSpPr>
          <p:nvPr/>
        </p:nvSpPr>
        <p:spPr bwMode="auto">
          <a:xfrm>
            <a:off x="3586163" y="3800475"/>
            <a:ext cx="2373312" cy="946150"/>
          </a:xfrm>
          <a:prstGeom prst="rect">
            <a:avLst/>
          </a:prstGeom>
          <a:noFill/>
          <a:ln w="9525">
            <a:noFill/>
            <a:miter lim="800000"/>
          </a:ln>
          <a:effectLst/>
        </p:spPr>
        <p:txBody>
          <a:bodyPr wrap="none">
            <a:spAutoFit/>
          </a:bodyPr>
          <a:lstStyle/>
          <a:p>
            <a:pPr algn="ctr">
              <a:defRPr/>
            </a:pPr>
            <a:r>
              <a:rPr lang="en-US" altLang="zh-CN" sz="2800">
                <a:effectLst>
                  <a:outerShdw blurRad="38100" dist="38100" dir="2700000" algn="tl">
                    <a:srgbClr val="C0C0C0"/>
                  </a:outerShdw>
                </a:effectLst>
              </a:rPr>
              <a:t>(b) </a:t>
            </a:r>
            <a:r>
              <a:rPr lang="en-US" altLang="zh-CN" sz="2800" i="1">
                <a:effectLst>
                  <a:outerShdw blurRad="38100" dist="38100" dir="2700000" algn="tl">
                    <a:srgbClr val="C0C0C0"/>
                  </a:outerShdw>
                </a:effectLst>
              </a:rPr>
              <a:t>E</a:t>
            </a:r>
            <a:r>
              <a:rPr lang="zh-CN" altLang="en-US" sz="2800">
                <a:effectLst>
                  <a:outerShdw blurRad="38100" dist="38100" dir="2700000" algn="tl">
                    <a:srgbClr val="C0C0C0"/>
                  </a:outerShdw>
                </a:effectLst>
              </a:rPr>
              <a:t>单独作用</a:t>
            </a:r>
            <a:endParaRPr lang="zh-CN" altLang="en-US" sz="2800">
              <a:effectLst>
                <a:outerShdw blurRad="38100" dist="38100" dir="2700000" algn="tl">
                  <a:srgbClr val="C0C0C0"/>
                </a:outerShdw>
              </a:effectLst>
            </a:endParaRPr>
          </a:p>
          <a:p>
            <a:pPr algn="ctr">
              <a:defRPr/>
            </a:pPr>
            <a:r>
              <a:rPr lang="zh-CN" altLang="zh-CN" sz="2800">
                <a:solidFill>
                  <a:srgbClr val="CC0000"/>
                </a:solidFill>
                <a:effectLst>
                  <a:outerShdw blurRad="38100" dist="38100" dir="2700000" algn="tl">
                    <a:srgbClr val="C0C0C0"/>
                  </a:outerShdw>
                </a:effectLst>
              </a:rPr>
              <a:t>    将 </a:t>
            </a:r>
            <a:r>
              <a:rPr lang="en-US" altLang="zh-CN" sz="2800" i="1">
                <a:solidFill>
                  <a:srgbClr val="CC0000"/>
                </a:solidFill>
                <a:effectLst>
                  <a:outerShdw blurRad="38100" dist="38100" dir="2700000" algn="tl">
                    <a:srgbClr val="C0C0C0"/>
                  </a:outerShdw>
                </a:effectLst>
              </a:rPr>
              <a:t>I</a:t>
            </a:r>
            <a:r>
              <a:rPr lang="en-US" altLang="zh-CN" sz="2800" baseline="-25000">
                <a:solidFill>
                  <a:srgbClr val="CC0000"/>
                </a:solidFill>
                <a:effectLst>
                  <a:outerShdw blurRad="38100" dist="38100" dir="2700000" algn="tl">
                    <a:srgbClr val="C0C0C0"/>
                  </a:outerShdw>
                </a:effectLst>
              </a:rPr>
              <a:t>S</a:t>
            </a:r>
            <a:r>
              <a:rPr lang="en-US" altLang="zh-CN" sz="2800" i="1">
                <a:solidFill>
                  <a:srgbClr val="CC0000"/>
                </a:solidFill>
                <a:effectLst>
                  <a:outerShdw blurRad="38100" dist="38100" dir="2700000" algn="tl">
                    <a:srgbClr val="C0C0C0"/>
                  </a:outerShdw>
                </a:effectLst>
              </a:rPr>
              <a:t> </a:t>
            </a:r>
            <a:r>
              <a:rPr lang="zh-CN" altLang="zh-CN" sz="2800">
                <a:solidFill>
                  <a:srgbClr val="CC0000"/>
                </a:solidFill>
                <a:effectLst>
                  <a:outerShdw blurRad="38100" dist="38100" dir="2700000" algn="tl">
                    <a:srgbClr val="C0C0C0"/>
                  </a:outerShdw>
                </a:effectLst>
              </a:rPr>
              <a:t>断开</a:t>
            </a:r>
            <a:endParaRPr lang="zh-CN" altLang="en-US" sz="2800">
              <a:solidFill>
                <a:srgbClr val="CC0000"/>
              </a:solidFill>
              <a:effectLst>
                <a:outerShdw blurRad="38100" dist="38100" dir="2700000" algn="tl">
                  <a:srgbClr val="C0C0C0"/>
                </a:outerShdw>
              </a:effectLst>
            </a:endParaRPr>
          </a:p>
        </p:txBody>
      </p:sp>
      <p:sp>
        <p:nvSpPr>
          <p:cNvPr id="48134" name="Text Box 6"/>
          <p:cNvSpPr txBox="1">
            <a:spLocks noChangeArrowheads="1"/>
          </p:cNvSpPr>
          <p:nvPr/>
        </p:nvSpPr>
        <p:spPr bwMode="auto">
          <a:xfrm>
            <a:off x="6253163" y="3800475"/>
            <a:ext cx="2368550" cy="946150"/>
          </a:xfrm>
          <a:prstGeom prst="rect">
            <a:avLst/>
          </a:prstGeom>
          <a:noFill/>
          <a:ln w="9525">
            <a:noFill/>
            <a:miter lim="800000"/>
          </a:ln>
          <a:effectLst/>
        </p:spPr>
        <p:txBody>
          <a:bodyPr wrap="none" anchor="ctr">
            <a:spAutoFit/>
          </a:bodyPr>
          <a:lstStyle/>
          <a:p>
            <a:pPr algn="ctr">
              <a:defRPr/>
            </a:pPr>
            <a:r>
              <a:rPr lang="en-US" altLang="zh-CN" sz="2800">
                <a:effectLst>
                  <a:outerShdw blurRad="38100" dist="38100" dir="2700000" algn="tl">
                    <a:srgbClr val="C0C0C0"/>
                  </a:outerShdw>
                </a:effectLst>
              </a:rPr>
              <a:t>(c) </a:t>
            </a: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S</a:t>
            </a:r>
            <a:r>
              <a:rPr lang="zh-CN" altLang="en-US" sz="2800">
                <a:effectLst>
                  <a:outerShdw blurRad="38100" dist="38100" dir="2700000" algn="tl">
                    <a:srgbClr val="C0C0C0"/>
                  </a:outerShdw>
                </a:effectLst>
              </a:rPr>
              <a:t>单独作用</a:t>
            </a:r>
            <a:endParaRPr lang="zh-CN" altLang="en-US" sz="2800">
              <a:effectLst>
                <a:outerShdw blurRad="38100" dist="38100" dir="2700000" algn="tl">
                  <a:srgbClr val="C0C0C0"/>
                </a:outerShdw>
              </a:effectLst>
            </a:endParaRPr>
          </a:p>
          <a:p>
            <a:pPr algn="ctr">
              <a:defRPr/>
            </a:pPr>
            <a:r>
              <a:rPr lang="zh-CN" altLang="zh-CN" sz="2800">
                <a:effectLst>
                  <a:outerShdw blurRad="38100" dist="38100" dir="2700000" algn="tl">
                    <a:srgbClr val="C0C0C0"/>
                  </a:outerShdw>
                </a:effectLst>
              </a:rPr>
              <a:t>    </a:t>
            </a:r>
            <a:r>
              <a:rPr lang="zh-CN" altLang="zh-CN" sz="2800">
                <a:solidFill>
                  <a:srgbClr val="CC0000"/>
                </a:solidFill>
                <a:effectLst>
                  <a:outerShdw blurRad="38100" dist="38100" dir="2700000" algn="tl">
                    <a:srgbClr val="C0C0C0"/>
                  </a:outerShdw>
                </a:effectLst>
              </a:rPr>
              <a:t>将 </a:t>
            </a:r>
            <a:r>
              <a:rPr lang="en-US" altLang="zh-CN" sz="2800" i="1">
                <a:solidFill>
                  <a:srgbClr val="CC0000"/>
                </a:solidFill>
                <a:effectLst>
                  <a:outerShdw blurRad="38100" dist="38100" dir="2700000" algn="tl">
                    <a:srgbClr val="C0C0C0"/>
                  </a:outerShdw>
                </a:effectLst>
              </a:rPr>
              <a:t>E </a:t>
            </a:r>
            <a:r>
              <a:rPr lang="zh-CN" altLang="zh-CN" sz="2800">
                <a:solidFill>
                  <a:srgbClr val="CC0000"/>
                </a:solidFill>
                <a:effectLst>
                  <a:outerShdw blurRad="38100" dist="38100" dir="2700000" algn="tl">
                    <a:srgbClr val="C0C0C0"/>
                  </a:outerShdw>
                </a:effectLst>
              </a:rPr>
              <a:t>短接</a:t>
            </a:r>
            <a:endParaRPr lang="zh-CN" altLang="zh-CN" sz="2800">
              <a:effectLst>
                <a:outerShdw blurRad="38100" dist="38100" dir="2700000" algn="tl">
                  <a:srgbClr val="C0C0C0"/>
                </a:outerShdw>
              </a:effectLst>
            </a:endParaRPr>
          </a:p>
        </p:txBody>
      </p:sp>
      <p:sp>
        <p:nvSpPr>
          <p:cNvPr id="48135" name="Text Box 7"/>
          <p:cNvSpPr txBox="1">
            <a:spLocks noChangeArrowheads="1"/>
          </p:cNvSpPr>
          <p:nvPr/>
        </p:nvSpPr>
        <p:spPr bwMode="auto">
          <a:xfrm>
            <a:off x="820738" y="4343400"/>
            <a:ext cx="2227262" cy="519113"/>
          </a:xfrm>
          <a:prstGeom prst="rect">
            <a:avLst/>
          </a:prstGeom>
          <a:noFill/>
          <a:ln w="9525">
            <a:noFill/>
            <a:miter lim="800000"/>
          </a:ln>
          <a:effectLst/>
        </p:spPr>
        <p:txBody>
          <a:bodyPr wrap="none">
            <a:spAutoFit/>
          </a:bodyPr>
          <a:lstStyle/>
          <a:p>
            <a:pPr algn="ctr">
              <a:defRPr/>
            </a:pPr>
            <a:r>
              <a:rPr lang="zh-CN" altLang="en-US" sz="2800">
                <a:solidFill>
                  <a:srgbClr val="000099"/>
                </a:solidFill>
                <a:effectLst>
                  <a:outerShdw blurRad="38100" dist="38100" dir="2700000" algn="tl">
                    <a:srgbClr val="C0C0C0"/>
                  </a:outerShdw>
                </a:effectLst>
              </a:rPr>
              <a:t>解：</a:t>
            </a:r>
            <a:r>
              <a:rPr lang="zh-CN" altLang="en-US" sz="2800">
                <a:effectLst>
                  <a:outerShdw blurRad="38100" dist="38100" dir="2700000" algn="tl">
                    <a:srgbClr val="C0C0C0"/>
                  </a:outerShdw>
                </a:effectLst>
              </a:rPr>
              <a:t>由图</a:t>
            </a:r>
            <a:r>
              <a:rPr lang="en-US" altLang="zh-CN" sz="2800">
                <a:effectLst>
                  <a:outerShdw blurRad="38100" dist="38100" dir="2700000" algn="tl">
                    <a:srgbClr val="C0C0C0"/>
                  </a:outerShdw>
                </a:effectLst>
              </a:rPr>
              <a:t>( b) </a:t>
            </a:r>
            <a:endParaRPr lang="en-US" altLang="zh-CN" sz="2800">
              <a:effectLst>
                <a:outerShdw blurRad="38100" dist="38100" dir="2700000" algn="tl">
                  <a:srgbClr val="C0C0C0"/>
                </a:outerShdw>
              </a:effectLst>
            </a:endParaRPr>
          </a:p>
        </p:txBody>
      </p:sp>
      <p:graphicFrame>
        <p:nvGraphicFramePr>
          <p:cNvPr id="48136" name="Object 8"/>
          <p:cNvGraphicFramePr>
            <a:graphicFrameLocks noChangeAspect="1"/>
          </p:cNvGraphicFramePr>
          <p:nvPr/>
        </p:nvGraphicFramePr>
        <p:xfrm>
          <a:off x="2219325" y="4779963"/>
          <a:ext cx="4114800" cy="1138237"/>
        </p:xfrm>
        <a:graphic>
          <a:graphicData uri="http://schemas.openxmlformats.org/presentationml/2006/ole">
            <mc:AlternateContent xmlns:mc="http://schemas.openxmlformats.org/markup-compatibility/2006">
              <mc:Choice xmlns:v="urn:schemas-microsoft-com:vml" Requires="v">
                <p:oleObj spid="_x0000_s207896" name="Equation" r:id="rId1" imgW="42976800" imgH="10668000" progId="">
                  <p:embed/>
                </p:oleObj>
              </mc:Choice>
              <mc:Fallback>
                <p:oleObj name="Equation" r:id="rId1" imgW="42976800" imgH="10668000"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4779963"/>
                        <a:ext cx="4114800"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219" name="Object 91"/>
          <p:cNvGraphicFramePr>
            <a:graphicFrameLocks noChangeAspect="1"/>
          </p:cNvGraphicFramePr>
          <p:nvPr/>
        </p:nvGraphicFramePr>
        <p:xfrm>
          <a:off x="2097088" y="5934075"/>
          <a:ext cx="3941762" cy="542925"/>
        </p:xfrm>
        <a:graphic>
          <a:graphicData uri="http://schemas.openxmlformats.org/presentationml/2006/ole">
            <mc:AlternateContent xmlns:mc="http://schemas.openxmlformats.org/markup-compatibility/2006">
              <mc:Choice xmlns:v="urn:schemas-microsoft-com:vml" Requires="v">
                <p:oleObj spid="_x0000_s207897" name="Equation" r:id="rId3" imgW="37490400" imgH="5486400" progId="">
                  <p:embed/>
                </p:oleObj>
              </mc:Choice>
              <mc:Fallback>
                <p:oleObj name="Equation" r:id="rId3" imgW="37490400" imgH="5486400" progId="">
                  <p:embed/>
                  <p:pic>
                    <p:nvPicPr>
                      <p:cNvPr id="0" name="Object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088" y="5934075"/>
                        <a:ext cx="3941762"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2"/>
          <p:cNvGrpSpPr/>
          <p:nvPr/>
        </p:nvGrpSpPr>
        <p:grpSpPr bwMode="auto">
          <a:xfrm>
            <a:off x="504825" y="1657350"/>
            <a:ext cx="3233738" cy="2538413"/>
            <a:chOff x="328" y="945"/>
            <a:chExt cx="1873" cy="1470"/>
          </a:xfrm>
        </p:grpSpPr>
        <p:sp>
          <p:nvSpPr>
            <p:cNvPr id="48221" name="Text Box 93"/>
            <p:cNvSpPr txBox="1">
              <a:spLocks noChangeArrowheads="1"/>
            </p:cNvSpPr>
            <p:nvPr/>
          </p:nvSpPr>
          <p:spPr bwMode="auto">
            <a:xfrm>
              <a:off x="1041" y="2150"/>
              <a:ext cx="314" cy="265"/>
            </a:xfrm>
            <a:prstGeom prst="rect">
              <a:avLst/>
            </a:prstGeom>
            <a:noFill/>
            <a:ln w="9525">
              <a:noFill/>
              <a:miter lim="800000"/>
            </a:ln>
            <a:effectLst/>
          </p:spPr>
          <p:txBody>
            <a:bodyPr wrap="none" anchor="ctr">
              <a:spAutoFit/>
            </a:bodyPr>
            <a:lstStyle/>
            <a:p>
              <a:pPr algn="ctr">
                <a:spcBef>
                  <a:spcPct val="50000"/>
                </a:spcBef>
                <a:defRPr/>
              </a:pPr>
              <a:r>
                <a:rPr lang="en-US" altLang="zh-CN">
                  <a:effectLst>
                    <a:outerShdw blurRad="38100" dist="38100" dir="2700000" algn="tl">
                      <a:srgbClr val="C0C0C0"/>
                    </a:outerShdw>
                  </a:effectLst>
                  <a:latin typeface="" pitchFamily="18" charset="0"/>
                </a:rPr>
                <a:t>(a)</a:t>
              </a:r>
              <a:endParaRPr lang="en-US" altLang="zh-CN">
                <a:effectLst>
                  <a:outerShdw blurRad="38100" dist="38100" dir="2700000" algn="tl">
                    <a:srgbClr val="C0C0C0"/>
                  </a:outerShdw>
                </a:effectLst>
                <a:latin typeface="" pitchFamily="18" charset="0"/>
              </a:endParaRPr>
            </a:p>
          </p:txBody>
        </p:sp>
        <p:sp>
          <p:nvSpPr>
            <p:cNvPr id="31810" name="Line 94"/>
            <p:cNvSpPr>
              <a:spLocks noChangeShapeType="1"/>
            </p:cNvSpPr>
            <p:nvPr/>
          </p:nvSpPr>
          <p:spPr bwMode="auto">
            <a:xfrm>
              <a:off x="500" y="1782"/>
              <a:ext cx="0" cy="0"/>
            </a:xfrm>
            <a:prstGeom prst="line">
              <a:avLst/>
            </a:prstGeom>
            <a:noFill/>
            <a:ln w="9525">
              <a:solidFill>
                <a:schemeClr val="tx1"/>
              </a:solidFill>
              <a:round/>
            </a:ln>
          </p:spPr>
          <p:txBody>
            <a:bodyPr wrap="none" anchor="ctr"/>
            <a:lstStyle/>
            <a:p>
              <a:endParaRPr lang="zh-CN" altLang="en-US"/>
            </a:p>
          </p:txBody>
        </p:sp>
        <p:sp>
          <p:nvSpPr>
            <p:cNvPr id="31811" name="Oval 95"/>
            <p:cNvSpPr>
              <a:spLocks noChangeArrowheads="1"/>
            </p:cNvSpPr>
            <p:nvPr/>
          </p:nvSpPr>
          <p:spPr bwMode="auto">
            <a:xfrm>
              <a:off x="549" y="1587"/>
              <a:ext cx="202" cy="200"/>
            </a:xfrm>
            <a:prstGeom prst="ellipse">
              <a:avLst/>
            </a:prstGeom>
            <a:noFill/>
            <a:ln w="38100">
              <a:solidFill>
                <a:schemeClr val="tx2"/>
              </a:solidFill>
              <a:miter lim="800000"/>
            </a:ln>
          </p:spPr>
          <p:txBody>
            <a:bodyPr wrap="none" anchor="ctr"/>
            <a:lstStyle/>
            <a:p>
              <a:endParaRPr lang="zh-CN" altLang="en-US"/>
            </a:p>
          </p:txBody>
        </p:sp>
        <p:sp>
          <p:nvSpPr>
            <p:cNvPr id="31812" name="Line 96"/>
            <p:cNvSpPr>
              <a:spLocks noChangeShapeType="1"/>
            </p:cNvSpPr>
            <p:nvPr/>
          </p:nvSpPr>
          <p:spPr bwMode="auto">
            <a:xfrm flipH="1">
              <a:off x="646" y="1258"/>
              <a:ext cx="0" cy="887"/>
            </a:xfrm>
            <a:prstGeom prst="line">
              <a:avLst/>
            </a:prstGeom>
            <a:noFill/>
            <a:ln w="38100">
              <a:solidFill>
                <a:schemeClr val="tx1"/>
              </a:solidFill>
              <a:miter lim="800000"/>
            </a:ln>
          </p:spPr>
          <p:txBody>
            <a:bodyPr wrap="none" anchor="ctr"/>
            <a:lstStyle/>
            <a:p>
              <a:endParaRPr lang="zh-CN" altLang="en-US"/>
            </a:p>
          </p:txBody>
        </p:sp>
        <p:sp>
          <p:nvSpPr>
            <p:cNvPr id="48225" name="Text Box 97"/>
            <p:cNvSpPr txBox="1">
              <a:spLocks noChangeArrowheads="1"/>
            </p:cNvSpPr>
            <p:nvPr/>
          </p:nvSpPr>
          <p:spPr bwMode="auto">
            <a:xfrm>
              <a:off x="453" y="1394"/>
              <a:ext cx="195" cy="582"/>
            </a:xfrm>
            <a:prstGeom prst="rect">
              <a:avLst/>
            </a:prstGeom>
            <a:noFill/>
            <a:ln w="9525">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p:txBody>
        </p:sp>
        <p:grpSp>
          <p:nvGrpSpPr>
            <p:cNvPr id="3" name="Group 98"/>
            <p:cNvGrpSpPr/>
            <p:nvPr/>
          </p:nvGrpSpPr>
          <p:grpSpPr bwMode="auto">
            <a:xfrm flipV="1">
              <a:off x="1755" y="1599"/>
              <a:ext cx="194" cy="195"/>
              <a:chOff x="1344" y="1872"/>
              <a:chExt cx="192" cy="192"/>
            </a:xfrm>
          </p:grpSpPr>
          <p:sp>
            <p:nvSpPr>
              <p:cNvPr id="31837" name="Oval 99"/>
              <p:cNvSpPr>
                <a:spLocks noChangeArrowheads="1"/>
              </p:cNvSpPr>
              <p:nvPr/>
            </p:nvSpPr>
            <p:spPr bwMode="auto">
              <a:xfrm>
                <a:off x="1344" y="1872"/>
                <a:ext cx="192" cy="192"/>
              </a:xfrm>
              <a:prstGeom prst="ellipse">
                <a:avLst/>
              </a:prstGeom>
              <a:noFill/>
              <a:ln w="38100">
                <a:solidFill>
                  <a:schemeClr val="tx2"/>
                </a:solidFill>
                <a:miter lim="800000"/>
              </a:ln>
            </p:spPr>
            <p:txBody>
              <a:bodyPr wrap="none" anchor="ctr"/>
              <a:lstStyle/>
              <a:p>
                <a:endParaRPr lang="zh-CN" altLang="en-US"/>
              </a:p>
            </p:txBody>
          </p:sp>
          <p:sp>
            <p:nvSpPr>
              <p:cNvPr id="31838" name="Line 100"/>
              <p:cNvSpPr>
                <a:spLocks noChangeShapeType="1"/>
              </p:cNvSpPr>
              <p:nvPr/>
            </p:nvSpPr>
            <p:spPr bwMode="auto">
              <a:xfrm>
                <a:off x="1344" y="1968"/>
                <a:ext cx="192" cy="0"/>
              </a:xfrm>
              <a:prstGeom prst="line">
                <a:avLst/>
              </a:prstGeom>
              <a:noFill/>
              <a:ln w="38100">
                <a:solidFill>
                  <a:schemeClr val="tx2"/>
                </a:solidFill>
                <a:miter lim="800000"/>
              </a:ln>
            </p:spPr>
            <p:txBody>
              <a:bodyPr wrap="none" anchor="ctr"/>
              <a:lstStyle/>
              <a:p>
                <a:endParaRPr lang="zh-CN" altLang="en-US"/>
              </a:p>
            </p:txBody>
          </p:sp>
        </p:grpSp>
        <p:sp>
          <p:nvSpPr>
            <p:cNvPr id="31815" name="Line 101"/>
            <p:cNvSpPr>
              <a:spLocks noChangeShapeType="1"/>
            </p:cNvSpPr>
            <p:nvPr/>
          </p:nvSpPr>
          <p:spPr bwMode="auto">
            <a:xfrm>
              <a:off x="1852" y="1794"/>
              <a:ext cx="0" cy="344"/>
            </a:xfrm>
            <a:prstGeom prst="line">
              <a:avLst/>
            </a:prstGeom>
            <a:noFill/>
            <a:ln w="38100">
              <a:solidFill>
                <a:schemeClr val="tx2"/>
              </a:solidFill>
              <a:round/>
            </a:ln>
          </p:spPr>
          <p:txBody>
            <a:bodyPr wrap="none" anchor="ctr"/>
            <a:lstStyle/>
            <a:p>
              <a:endParaRPr lang="zh-CN" altLang="en-US"/>
            </a:p>
          </p:txBody>
        </p:sp>
        <p:sp>
          <p:nvSpPr>
            <p:cNvPr id="31816" name="Line 102"/>
            <p:cNvSpPr>
              <a:spLocks noChangeShapeType="1"/>
            </p:cNvSpPr>
            <p:nvPr/>
          </p:nvSpPr>
          <p:spPr bwMode="auto">
            <a:xfrm>
              <a:off x="1852" y="1255"/>
              <a:ext cx="0" cy="344"/>
            </a:xfrm>
            <a:prstGeom prst="line">
              <a:avLst/>
            </a:prstGeom>
            <a:noFill/>
            <a:ln w="38100">
              <a:solidFill>
                <a:schemeClr val="tx2"/>
              </a:solidFill>
              <a:round/>
            </a:ln>
          </p:spPr>
          <p:txBody>
            <a:bodyPr wrap="none" anchor="ctr"/>
            <a:lstStyle/>
            <a:p>
              <a:endParaRPr lang="zh-CN" altLang="en-US"/>
            </a:p>
          </p:txBody>
        </p:sp>
        <p:sp>
          <p:nvSpPr>
            <p:cNvPr id="31817" name="Line 103"/>
            <p:cNvSpPr>
              <a:spLocks noChangeShapeType="1"/>
            </p:cNvSpPr>
            <p:nvPr/>
          </p:nvSpPr>
          <p:spPr bwMode="auto">
            <a:xfrm flipV="1">
              <a:off x="645" y="1259"/>
              <a:ext cx="497" cy="0"/>
            </a:xfrm>
            <a:prstGeom prst="line">
              <a:avLst/>
            </a:prstGeom>
            <a:noFill/>
            <a:ln w="38100">
              <a:solidFill>
                <a:schemeClr val="tx1"/>
              </a:solidFill>
              <a:round/>
            </a:ln>
          </p:spPr>
          <p:txBody>
            <a:bodyPr wrap="none" anchor="ctr"/>
            <a:lstStyle/>
            <a:p>
              <a:endParaRPr lang="zh-CN" altLang="en-US"/>
            </a:p>
          </p:txBody>
        </p:sp>
        <p:sp>
          <p:nvSpPr>
            <p:cNvPr id="48232" name="Rectangle 104"/>
            <p:cNvSpPr>
              <a:spLocks noChangeArrowheads="1"/>
            </p:cNvSpPr>
            <p:nvPr/>
          </p:nvSpPr>
          <p:spPr bwMode="auto">
            <a:xfrm>
              <a:off x="969" y="1598"/>
              <a:ext cx="81" cy="240"/>
            </a:xfrm>
            <a:prstGeom prst="rect">
              <a:avLst/>
            </a:prstGeom>
            <a:noFill/>
            <a:ln w="38100">
              <a:solidFill>
                <a:schemeClr val="tx1"/>
              </a:solidFill>
              <a:miter lim="800000"/>
            </a:ln>
            <a:effectLst/>
          </p:spPr>
          <p:txBody>
            <a:bodyPr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819" name="Line 105"/>
            <p:cNvSpPr>
              <a:spLocks noChangeShapeType="1"/>
            </p:cNvSpPr>
            <p:nvPr/>
          </p:nvSpPr>
          <p:spPr bwMode="auto">
            <a:xfrm>
              <a:off x="1012" y="1838"/>
              <a:ext cx="0" cy="296"/>
            </a:xfrm>
            <a:prstGeom prst="line">
              <a:avLst/>
            </a:prstGeom>
            <a:noFill/>
            <a:ln w="38100">
              <a:solidFill>
                <a:schemeClr val="tx1"/>
              </a:solidFill>
              <a:round/>
            </a:ln>
          </p:spPr>
          <p:txBody>
            <a:bodyPr wrap="none" anchor="ctr"/>
            <a:lstStyle/>
            <a:p>
              <a:endParaRPr lang="zh-CN" altLang="en-US"/>
            </a:p>
          </p:txBody>
        </p:sp>
        <p:sp>
          <p:nvSpPr>
            <p:cNvPr id="31820" name="Line 106"/>
            <p:cNvSpPr>
              <a:spLocks noChangeShapeType="1"/>
            </p:cNvSpPr>
            <p:nvPr/>
          </p:nvSpPr>
          <p:spPr bwMode="auto">
            <a:xfrm flipV="1">
              <a:off x="1017" y="1255"/>
              <a:ext cx="0" cy="343"/>
            </a:xfrm>
            <a:prstGeom prst="line">
              <a:avLst/>
            </a:prstGeom>
            <a:noFill/>
            <a:ln w="38100">
              <a:solidFill>
                <a:schemeClr val="tx1"/>
              </a:solidFill>
              <a:round/>
            </a:ln>
          </p:spPr>
          <p:txBody>
            <a:bodyPr wrap="none" anchor="ctr"/>
            <a:lstStyle/>
            <a:p>
              <a:endParaRPr lang="zh-CN" altLang="en-US"/>
            </a:p>
          </p:txBody>
        </p:sp>
        <p:sp>
          <p:nvSpPr>
            <p:cNvPr id="48235" name="Text Box 107"/>
            <p:cNvSpPr txBox="1">
              <a:spLocks noChangeArrowheads="1"/>
            </p:cNvSpPr>
            <p:nvPr/>
          </p:nvSpPr>
          <p:spPr bwMode="auto">
            <a:xfrm>
              <a:off x="328" y="1561"/>
              <a:ext cx="274"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E</a:t>
              </a:r>
              <a:endParaRPr lang="en-US" altLang="zh-CN">
                <a:effectLst>
                  <a:outerShdw blurRad="38100" dist="38100" dir="2700000" algn="tl">
                    <a:srgbClr val="C0C0C0"/>
                  </a:outerShdw>
                </a:effectLst>
                <a:latin typeface="" pitchFamily="18" charset="0"/>
              </a:endParaRPr>
            </a:p>
          </p:txBody>
        </p:sp>
        <p:sp>
          <p:nvSpPr>
            <p:cNvPr id="48236" name="Text Box 108"/>
            <p:cNvSpPr txBox="1">
              <a:spLocks noChangeArrowheads="1"/>
            </p:cNvSpPr>
            <p:nvPr/>
          </p:nvSpPr>
          <p:spPr bwMode="auto">
            <a:xfrm>
              <a:off x="1107" y="1612"/>
              <a:ext cx="364" cy="264"/>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3</a:t>
              </a:r>
              <a:endParaRPr lang="en-US" altLang="zh-CN">
                <a:solidFill>
                  <a:schemeClr val="bg2"/>
                </a:solidFill>
                <a:effectLst>
                  <a:outerShdw blurRad="38100" dist="38100" dir="2700000" algn="tl">
                    <a:srgbClr val="C0C0C0"/>
                  </a:outerShdw>
                </a:effectLst>
                <a:latin typeface="" pitchFamily="18" charset="0"/>
              </a:endParaRPr>
            </a:p>
          </p:txBody>
        </p:sp>
        <p:sp>
          <p:nvSpPr>
            <p:cNvPr id="48237" name="Text Box 109"/>
            <p:cNvSpPr txBox="1">
              <a:spLocks noChangeArrowheads="1"/>
            </p:cNvSpPr>
            <p:nvPr/>
          </p:nvSpPr>
          <p:spPr bwMode="auto">
            <a:xfrm>
              <a:off x="1030" y="945"/>
              <a:ext cx="480"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2</a:t>
              </a:r>
              <a:endParaRPr lang="en-US" altLang="zh-CN">
                <a:solidFill>
                  <a:schemeClr val="bg2"/>
                </a:solidFill>
                <a:effectLst>
                  <a:outerShdw blurRad="38100" dist="38100" dir="2700000" algn="tl">
                    <a:srgbClr val="C0C0C0"/>
                  </a:outerShdw>
                </a:effectLst>
                <a:latin typeface="" pitchFamily="18" charset="0"/>
              </a:endParaRPr>
            </a:p>
          </p:txBody>
        </p:sp>
        <p:sp>
          <p:nvSpPr>
            <p:cNvPr id="48238" name="Text Box 110"/>
            <p:cNvSpPr txBox="1">
              <a:spLocks noChangeArrowheads="1"/>
            </p:cNvSpPr>
            <p:nvPr/>
          </p:nvSpPr>
          <p:spPr bwMode="auto">
            <a:xfrm>
              <a:off x="590" y="1612"/>
              <a:ext cx="538" cy="264"/>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1</a:t>
              </a:r>
              <a:endParaRPr lang="en-US" altLang="zh-CN">
                <a:solidFill>
                  <a:schemeClr val="bg2"/>
                </a:solidFill>
                <a:effectLst>
                  <a:outerShdw blurRad="38100" dist="38100" dir="2700000" algn="tl">
                    <a:srgbClr val="C0C0C0"/>
                  </a:outerShdw>
                </a:effectLst>
                <a:latin typeface="" pitchFamily="18" charset="0"/>
              </a:endParaRPr>
            </a:p>
          </p:txBody>
        </p:sp>
        <p:sp>
          <p:nvSpPr>
            <p:cNvPr id="48239" name="Rectangle 111"/>
            <p:cNvSpPr>
              <a:spLocks noChangeArrowheads="1"/>
            </p:cNvSpPr>
            <p:nvPr/>
          </p:nvSpPr>
          <p:spPr bwMode="auto">
            <a:xfrm>
              <a:off x="1396" y="1598"/>
              <a:ext cx="82" cy="240"/>
            </a:xfrm>
            <a:prstGeom prst="rect">
              <a:avLst/>
            </a:prstGeom>
            <a:noFill/>
            <a:ln w="38100">
              <a:solidFill>
                <a:schemeClr val="tx1"/>
              </a:solidFill>
              <a:miter lim="800000"/>
            </a:ln>
            <a:effectLst/>
          </p:spPr>
          <p:txBody>
            <a:bodyPr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826" name="Line 112"/>
            <p:cNvSpPr>
              <a:spLocks noChangeShapeType="1"/>
            </p:cNvSpPr>
            <p:nvPr/>
          </p:nvSpPr>
          <p:spPr bwMode="auto">
            <a:xfrm>
              <a:off x="1439" y="1838"/>
              <a:ext cx="0" cy="296"/>
            </a:xfrm>
            <a:prstGeom prst="line">
              <a:avLst/>
            </a:prstGeom>
            <a:noFill/>
            <a:ln w="38100">
              <a:solidFill>
                <a:schemeClr val="tx1"/>
              </a:solidFill>
              <a:round/>
            </a:ln>
          </p:spPr>
          <p:txBody>
            <a:bodyPr wrap="none" anchor="ctr"/>
            <a:lstStyle/>
            <a:p>
              <a:endParaRPr lang="zh-CN" altLang="en-US"/>
            </a:p>
          </p:txBody>
        </p:sp>
        <p:sp>
          <p:nvSpPr>
            <p:cNvPr id="31827" name="Line 113"/>
            <p:cNvSpPr>
              <a:spLocks noChangeShapeType="1"/>
            </p:cNvSpPr>
            <p:nvPr/>
          </p:nvSpPr>
          <p:spPr bwMode="auto">
            <a:xfrm flipV="1">
              <a:off x="1445" y="1255"/>
              <a:ext cx="0" cy="343"/>
            </a:xfrm>
            <a:prstGeom prst="line">
              <a:avLst/>
            </a:prstGeom>
            <a:noFill/>
            <a:ln w="38100">
              <a:solidFill>
                <a:schemeClr val="tx1"/>
              </a:solidFill>
              <a:round/>
            </a:ln>
          </p:spPr>
          <p:txBody>
            <a:bodyPr wrap="none" anchor="ctr"/>
            <a:lstStyle/>
            <a:p>
              <a:endParaRPr lang="zh-CN" altLang="en-US"/>
            </a:p>
          </p:txBody>
        </p:sp>
        <p:sp>
          <p:nvSpPr>
            <p:cNvPr id="48242" name="Rectangle 114"/>
            <p:cNvSpPr>
              <a:spLocks noChangeArrowheads="1"/>
            </p:cNvSpPr>
            <p:nvPr/>
          </p:nvSpPr>
          <p:spPr bwMode="auto">
            <a:xfrm rot="-5400000">
              <a:off x="1204" y="1156"/>
              <a:ext cx="90" cy="218"/>
            </a:xfrm>
            <a:prstGeom prst="rect">
              <a:avLst/>
            </a:prstGeom>
            <a:noFill/>
            <a:ln w="38100">
              <a:solidFill>
                <a:schemeClr val="tx1"/>
              </a:solidFill>
              <a:miter lim="800000"/>
            </a:ln>
            <a:effectLst/>
          </p:spPr>
          <p:txBody>
            <a:bodyPr vert="eaVert"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829" name="Line 115"/>
            <p:cNvSpPr>
              <a:spLocks noChangeShapeType="1"/>
            </p:cNvSpPr>
            <p:nvPr/>
          </p:nvSpPr>
          <p:spPr bwMode="auto">
            <a:xfrm>
              <a:off x="1375" y="1259"/>
              <a:ext cx="489" cy="0"/>
            </a:xfrm>
            <a:prstGeom prst="line">
              <a:avLst/>
            </a:prstGeom>
            <a:noFill/>
            <a:ln w="38100">
              <a:solidFill>
                <a:schemeClr val="tx2"/>
              </a:solidFill>
              <a:round/>
            </a:ln>
          </p:spPr>
          <p:txBody>
            <a:bodyPr wrap="none" anchor="ctr"/>
            <a:lstStyle/>
            <a:p>
              <a:endParaRPr lang="zh-CN" altLang="en-US"/>
            </a:p>
          </p:txBody>
        </p:sp>
        <p:sp>
          <p:nvSpPr>
            <p:cNvPr id="48244" name="Rectangle 116"/>
            <p:cNvSpPr>
              <a:spLocks noChangeArrowheads="1"/>
            </p:cNvSpPr>
            <p:nvPr/>
          </p:nvSpPr>
          <p:spPr bwMode="auto">
            <a:xfrm>
              <a:off x="1507" y="1603"/>
              <a:ext cx="241" cy="265"/>
            </a:xfrm>
            <a:prstGeom prst="rect">
              <a:avLst/>
            </a:prstGeom>
            <a:noFill/>
            <a:ln w="9525">
              <a:noFill/>
              <a:miter lim="800000"/>
            </a:ln>
            <a:effectLst/>
          </p:spPr>
          <p:txBody>
            <a:bodyPr wrap="none" anchor="ctr">
              <a:spAutoFit/>
            </a:bodyPr>
            <a:lstStyle/>
            <a:p>
              <a:pPr algn="ctr">
                <a:defRPr/>
              </a:pPr>
              <a:r>
                <a:rPr lang="en-US" altLang="zh-CN" i="1">
                  <a:solidFill>
                    <a:schemeClr val="tx2"/>
                  </a:solidFill>
                  <a:effectLst>
                    <a:outerShdw blurRad="38100" dist="38100" dir="2700000" algn="tl">
                      <a:srgbClr val="C0C0C0"/>
                    </a:outerShdw>
                  </a:effectLst>
                  <a:latin typeface="" pitchFamily="18" charset="0"/>
                </a:rPr>
                <a:t>I</a:t>
              </a:r>
              <a:r>
                <a:rPr lang="en-US" altLang="zh-CN" baseline="-25000">
                  <a:solidFill>
                    <a:schemeClr val="tx2"/>
                  </a:solidFill>
                  <a:effectLst>
                    <a:outerShdw blurRad="38100" dist="38100" dir="2700000" algn="tl">
                      <a:srgbClr val="C0C0C0"/>
                    </a:outerShdw>
                  </a:effectLst>
                  <a:latin typeface="" pitchFamily="18" charset="0"/>
                </a:rPr>
                <a:t>S</a:t>
              </a:r>
              <a:endParaRPr lang="en-US" altLang="zh-CN" baseline="-25000">
                <a:solidFill>
                  <a:schemeClr val="tx2"/>
                </a:solidFill>
                <a:effectLst>
                  <a:outerShdw blurRad="38100" dist="38100" dir="2700000" algn="tl">
                    <a:srgbClr val="C0C0C0"/>
                  </a:outerShdw>
                </a:effectLst>
                <a:latin typeface="" pitchFamily="18" charset="0"/>
              </a:endParaRPr>
            </a:p>
          </p:txBody>
        </p:sp>
        <p:sp>
          <p:nvSpPr>
            <p:cNvPr id="48245" name="Rectangle 117"/>
            <p:cNvSpPr>
              <a:spLocks noChangeArrowheads="1"/>
            </p:cNvSpPr>
            <p:nvPr/>
          </p:nvSpPr>
          <p:spPr bwMode="auto">
            <a:xfrm>
              <a:off x="1134" y="1350"/>
              <a:ext cx="234" cy="265"/>
            </a:xfrm>
            <a:prstGeom prst="rect">
              <a:avLst/>
            </a:prstGeom>
            <a:noFill/>
            <a:ln w="9525">
              <a:noFill/>
              <a:miter lim="800000"/>
            </a:ln>
            <a:effectLst/>
          </p:spPr>
          <p:txBody>
            <a:bodyPr wrap="none" anchor="ctr">
              <a:spAutoFit/>
            </a:bodyPr>
            <a:lstStyle/>
            <a:p>
              <a:pPr algn="ctr">
                <a:defRPr/>
              </a:pPr>
              <a:r>
                <a:rPr lang="en-US" altLang="zh-CN" i="1">
                  <a:solidFill>
                    <a:schemeClr val="tx2"/>
                  </a:solidFill>
                  <a:effectLst>
                    <a:outerShdw blurRad="38100" dist="38100" dir="2700000" algn="tl">
                      <a:srgbClr val="C0C0C0"/>
                    </a:outerShdw>
                  </a:effectLst>
                  <a:latin typeface="" pitchFamily="18" charset="0"/>
                </a:rPr>
                <a:t>I</a:t>
              </a:r>
              <a:r>
                <a:rPr lang="en-US" altLang="zh-CN" baseline="-25000">
                  <a:solidFill>
                    <a:schemeClr val="tx2"/>
                  </a:solidFill>
                  <a:effectLst>
                    <a:outerShdw blurRad="38100" dist="38100" dir="2700000" algn="tl">
                      <a:srgbClr val="C0C0C0"/>
                    </a:outerShdw>
                  </a:effectLst>
                  <a:latin typeface="" pitchFamily="18" charset="0"/>
                </a:rPr>
                <a:t>2</a:t>
              </a:r>
              <a:endParaRPr lang="en-US" altLang="zh-CN" baseline="-25000">
                <a:solidFill>
                  <a:schemeClr val="tx2"/>
                </a:solidFill>
                <a:effectLst>
                  <a:outerShdw blurRad="38100" dist="38100" dir="2700000" algn="tl">
                    <a:srgbClr val="C0C0C0"/>
                  </a:outerShdw>
                </a:effectLst>
                <a:latin typeface="" pitchFamily="18" charset="0"/>
              </a:endParaRPr>
            </a:p>
          </p:txBody>
        </p:sp>
        <p:sp>
          <p:nvSpPr>
            <p:cNvPr id="48246" name="Text Box 118"/>
            <p:cNvSpPr txBox="1">
              <a:spLocks noChangeArrowheads="1"/>
            </p:cNvSpPr>
            <p:nvPr/>
          </p:nvSpPr>
          <p:spPr bwMode="auto">
            <a:xfrm>
              <a:off x="1905" y="1412"/>
              <a:ext cx="194" cy="582"/>
            </a:xfrm>
            <a:prstGeom prst="rect">
              <a:avLst/>
            </a:prstGeom>
            <a:noFill/>
            <a:ln w="9525">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p:txBody>
        </p:sp>
        <p:sp>
          <p:nvSpPr>
            <p:cNvPr id="48247" name="Rectangle 119"/>
            <p:cNvSpPr>
              <a:spLocks noChangeArrowheads="1"/>
            </p:cNvSpPr>
            <p:nvPr/>
          </p:nvSpPr>
          <p:spPr bwMode="auto">
            <a:xfrm>
              <a:off x="1901" y="1579"/>
              <a:ext cx="300" cy="265"/>
            </a:xfrm>
            <a:prstGeom prst="rect">
              <a:avLst/>
            </a:prstGeom>
            <a:noFill/>
            <a:ln w="9525">
              <a:noFill/>
              <a:miter lim="800000"/>
            </a:ln>
            <a:effectLst/>
          </p:spPr>
          <p:txBody>
            <a:bodyPr wrap="none" anchor="ctr">
              <a:spAutoFit/>
            </a:bodyPr>
            <a:lstStyle/>
            <a:p>
              <a:pPr algn="ctr">
                <a:defRPr/>
              </a:pPr>
              <a:r>
                <a:rPr lang="en-US" altLang="zh-CN" i="1">
                  <a:effectLst>
                    <a:outerShdw blurRad="38100" dist="38100" dir="2700000" algn="tl">
                      <a:srgbClr val="C0C0C0"/>
                    </a:outerShdw>
                  </a:effectLst>
                  <a:latin typeface="" pitchFamily="18" charset="0"/>
                  <a:sym typeface="Symbol" panose="05050102010706020507" pitchFamily="18" charset="2"/>
                </a:rPr>
                <a:t>U</a:t>
              </a:r>
              <a:r>
                <a:rPr lang="en-US" altLang="zh-CN" baseline="-25000">
                  <a:effectLst>
                    <a:outerShdw blurRad="38100" dist="38100" dir="2700000" algn="tl">
                      <a:srgbClr val="C0C0C0"/>
                    </a:outerShdw>
                  </a:effectLst>
                  <a:latin typeface="" pitchFamily="18" charset="0"/>
                  <a:sym typeface="Symbol" panose="05050102010706020507" pitchFamily="18" charset="2"/>
                </a:rPr>
                <a:t>S</a:t>
              </a:r>
              <a:endParaRPr lang="en-US" altLang="zh-CN" baseline="-25000">
                <a:effectLst>
                  <a:outerShdw blurRad="38100" dist="38100" dir="2700000" algn="tl">
                    <a:srgbClr val="C0C0C0"/>
                  </a:outerShdw>
                </a:effectLst>
                <a:latin typeface="" pitchFamily="18" charset="0"/>
                <a:sym typeface="Symbol" panose="05050102010706020507" pitchFamily="18" charset="2"/>
              </a:endParaRPr>
            </a:p>
          </p:txBody>
        </p:sp>
        <p:sp>
          <p:nvSpPr>
            <p:cNvPr id="31834" name="Line 120"/>
            <p:cNvSpPr>
              <a:spLocks noChangeShapeType="1"/>
            </p:cNvSpPr>
            <p:nvPr/>
          </p:nvSpPr>
          <p:spPr bwMode="auto">
            <a:xfrm>
              <a:off x="648" y="2133"/>
              <a:ext cx="1211" cy="0"/>
            </a:xfrm>
            <a:prstGeom prst="line">
              <a:avLst/>
            </a:prstGeom>
            <a:noFill/>
            <a:ln w="38100">
              <a:solidFill>
                <a:schemeClr val="tx1"/>
              </a:solidFill>
              <a:round/>
            </a:ln>
          </p:spPr>
          <p:txBody>
            <a:bodyPr/>
            <a:lstStyle/>
            <a:p>
              <a:endParaRPr lang="zh-CN" altLang="en-US"/>
            </a:p>
          </p:txBody>
        </p:sp>
        <p:sp>
          <p:nvSpPr>
            <p:cNvPr id="31835" name="Line 121"/>
            <p:cNvSpPr>
              <a:spLocks noChangeShapeType="1"/>
            </p:cNvSpPr>
            <p:nvPr/>
          </p:nvSpPr>
          <p:spPr bwMode="auto">
            <a:xfrm rot="5400000" flipH="1" flipV="1">
              <a:off x="1263" y="1204"/>
              <a:ext cx="0" cy="318"/>
            </a:xfrm>
            <a:prstGeom prst="line">
              <a:avLst/>
            </a:prstGeom>
            <a:noFill/>
            <a:ln w="38100">
              <a:solidFill>
                <a:srgbClr val="FF0000"/>
              </a:solidFill>
              <a:round/>
              <a:tailEnd type="stealth" w="med" len="lg"/>
            </a:ln>
          </p:spPr>
          <p:txBody>
            <a:bodyPr wrap="none" anchor="ctr"/>
            <a:lstStyle/>
            <a:p>
              <a:endParaRPr lang="zh-CN" altLang="en-US"/>
            </a:p>
          </p:txBody>
        </p:sp>
        <p:sp>
          <p:nvSpPr>
            <p:cNvPr id="31836" name="Line 122"/>
            <p:cNvSpPr>
              <a:spLocks noChangeShapeType="1"/>
            </p:cNvSpPr>
            <p:nvPr/>
          </p:nvSpPr>
          <p:spPr bwMode="auto">
            <a:xfrm flipH="1" flipV="1">
              <a:off x="1720" y="1563"/>
              <a:ext cx="0" cy="318"/>
            </a:xfrm>
            <a:prstGeom prst="line">
              <a:avLst/>
            </a:prstGeom>
            <a:noFill/>
            <a:ln w="38100">
              <a:solidFill>
                <a:srgbClr val="FF0000"/>
              </a:solidFill>
              <a:round/>
              <a:tailEnd type="stealth" w="med" len="lg"/>
            </a:ln>
          </p:spPr>
          <p:txBody>
            <a:bodyPr wrap="none" anchor="ctr"/>
            <a:lstStyle/>
            <a:p>
              <a:endParaRPr lang="zh-CN" altLang="en-US"/>
            </a:p>
          </p:txBody>
        </p:sp>
      </p:grpSp>
      <p:grpSp>
        <p:nvGrpSpPr>
          <p:cNvPr id="4" name="Group 123"/>
          <p:cNvGrpSpPr/>
          <p:nvPr/>
        </p:nvGrpSpPr>
        <p:grpSpPr bwMode="auto">
          <a:xfrm>
            <a:off x="3568700" y="1625600"/>
            <a:ext cx="2638425" cy="2581275"/>
            <a:chOff x="2258" y="929"/>
            <a:chExt cx="1528" cy="1495"/>
          </a:xfrm>
        </p:grpSpPr>
        <p:sp>
          <p:nvSpPr>
            <p:cNvPr id="48252" name="Text Box 124"/>
            <p:cNvSpPr txBox="1">
              <a:spLocks noChangeArrowheads="1"/>
            </p:cNvSpPr>
            <p:nvPr/>
          </p:nvSpPr>
          <p:spPr bwMode="auto">
            <a:xfrm>
              <a:off x="2832" y="929"/>
              <a:ext cx="507"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2</a:t>
              </a:r>
              <a:endParaRPr lang="en-US" altLang="zh-CN">
                <a:solidFill>
                  <a:schemeClr val="bg2"/>
                </a:solidFill>
                <a:effectLst>
                  <a:outerShdw blurRad="38100" dist="38100" dir="2700000" algn="tl">
                    <a:srgbClr val="C0C0C0"/>
                  </a:outerShdw>
                </a:effectLst>
                <a:latin typeface="" pitchFamily="18" charset="0"/>
              </a:endParaRPr>
            </a:p>
          </p:txBody>
        </p:sp>
        <p:sp>
          <p:nvSpPr>
            <p:cNvPr id="48253" name="Rectangle 125"/>
            <p:cNvSpPr>
              <a:spLocks noChangeArrowheads="1"/>
            </p:cNvSpPr>
            <p:nvPr/>
          </p:nvSpPr>
          <p:spPr bwMode="auto">
            <a:xfrm>
              <a:off x="3103" y="2159"/>
              <a:ext cx="107" cy="265"/>
            </a:xfrm>
            <a:prstGeom prst="rect">
              <a:avLst/>
            </a:prstGeom>
            <a:noFill/>
            <a:ln w="9525">
              <a:noFill/>
              <a:miter lim="800000"/>
            </a:ln>
            <a:effectLst/>
          </p:spPr>
          <p:txBody>
            <a:bodyPr wrap="none">
              <a:spAutoFit/>
            </a:bodyPr>
            <a:lstStyle/>
            <a:p>
              <a:pPr algn="ctr">
                <a:defRPr/>
              </a:pPr>
              <a:endParaRPr lang="zh-CN" altLang="zh-CN">
                <a:solidFill>
                  <a:srgbClr val="CC0000"/>
                </a:solidFill>
                <a:effectLst>
                  <a:outerShdw blurRad="38100" dist="38100" dir="2700000" algn="tl">
                    <a:srgbClr val="C0C0C0"/>
                  </a:outerShdw>
                </a:effectLst>
                <a:latin typeface="" pitchFamily="18" charset="0"/>
              </a:endParaRPr>
            </a:p>
          </p:txBody>
        </p:sp>
        <p:sp>
          <p:nvSpPr>
            <p:cNvPr id="31788" name="Line 126"/>
            <p:cNvSpPr>
              <a:spLocks noChangeShapeType="1"/>
            </p:cNvSpPr>
            <p:nvPr/>
          </p:nvSpPr>
          <p:spPr bwMode="auto">
            <a:xfrm>
              <a:off x="2307" y="1785"/>
              <a:ext cx="0" cy="0"/>
            </a:xfrm>
            <a:prstGeom prst="line">
              <a:avLst/>
            </a:prstGeom>
            <a:noFill/>
            <a:ln w="38100">
              <a:solidFill>
                <a:schemeClr val="tx1"/>
              </a:solidFill>
              <a:round/>
            </a:ln>
          </p:spPr>
          <p:txBody>
            <a:bodyPr wrap="none" anchor="ctr"/>
            <a:lstStyle/>
            <a:p>
              <a:endParaRPr lang="zh-CN" altLang="en-US"/>
            </a:p>
          </p:txBody>
        </p:sp>
        <p:sp>
          <p:nvSpPr>
            <p:cNvPr id="31789" name="Oval 127"/>
            <p:cNvSpPr>
              <a:spLocks noChangeArrowheads="1"/>
            </p:cNvSpPr>
            <p:nvPr/>
          </p:nvSpPr>
          <p:spPr bwMode="auto">
            <a:xfrm>
              <a:off x="2359" y="1584"/>
              <a:ext cx="211" cy="205"/>
            </a:xfrm>
            <a:prstGeom prst="ellipse">
              <a:avLst/>
            </a:prstGeom>
            <a:noFill/>
            <a:ln w="38100">
              <a:solidFill>
                <a:schemeClr val="tx2"/>
              </a:solidFill>
              <a:miter lim="800000"/>
            </a:ln>
          </p:spPr>
          <p:txBody>
            <a:bodyPr wrap="none" anchor="ctr"/>
            <a:lstStyle/>
            <a:p>
              <a:endParaRPr lang="zh-CN" altLang="en-US"/>
            </a:p>
          </p:txBody>
        </p:sp>
        <p:sp>
          <p:nvSpPr>
            <p:cNvPr id="31790" name="Line 128"/>
            <p:cNvSpPr>
              <a:spLocks noChangeShapeType="1"/>
            </p:cNvSpPr>
            <p:nvPr/>
          </p:nvSpPr>
          <p:spPr bwMode="auto">
            <a:xfrm>
              <a:off x="2461" y="1249"/>
              <a:ext cx="7" cy="903"/>
            </a:xfrm>
            <a:prstGeom prst="line">
              <a:avLst/>
            </a:prstGeom>
            <a:noFill/>
            <a:ln w="38100">
              <a:solidFill>
                <a:schemeClr val="tx1"/>
              </a:solidFill>
              <a:miter lim="800000"/>
            </a:ln>
          </p:spPr>
          <p:txBody>
            <a:bodyPr wrap="none" anchor="ctr"/>
            <a:lstStyle/>
            <a:p>
              <a:endParaRPr lang="zh-CN" altLang="en-US"/>
            </a:p>
          </p:txBody>
        </p:sp>
        <p:sp>
          <p:nvSpPr>
            <p:cNvPr id="48257" name="Text Box 129"/>
            <p:cNvSpPr txBox="1">
              <a:spLocks noChangeArrowheads="1"/>
            </p:cNvSpPr>
            <p:nvPr/>
          </p:nvSpPr>
          <p:spPr bwMode="auto">
            <a:xfrm>
              <a:off x="2258" y="1394"/>
              <a:ext cx="205" cy="582"/>
            </a:xfrm>
            <a:prstGeom prst="rect">
              <a:avLst/>
            </a:prstGeom>
            <a:noFill/>
            <a:ln w="9525">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p:txBody>
        </p:sp>
        <p:sp>
          <p:nvSpPr>
            <p:cNvPr id="31792" name="Line 130"/>
            <p:cNvSpPr>
              <a:spLocks noChangeShapeType="1"/>
            </p:cNvSpPr>
            <p:nvPr/>
          </p:nvSpPr>
          <p:spPr bwMode="auto">
            <a:xfrm flipV="1">
              <a:off x="2459" y="1256"/>
              <a:ext cx="521" cy="0"/>
            </a:xfrm>
            <a:prstGeom prst="line">
              <a:avLst/>
            </a:prstGeom>
            <a:noFill/>
            <a:ln w="38100">
              <a:solidFill>
                <a:schemeClr val="tx1"/>
              </a:solidFill>
              <a:round/>
            </a:ln>
          </p:spPr>
          <p:txBody>
            <a:bodyPr wrap="none" anchor="ctr"/>
            <a:lstStyle/>
            <a:p>
              <a:endParaRPr lang="zh-CN" altLang="en-US"/>
            </a:p>
          </p:txBody>
        </p:sp>
        <p:sp>
          <p:nvSpPr>
            <p:cNvPr id="48259" name="Rectangle 131"/>
            <p:cNvSpPr>
              <a:spLocks noChangeArrowheads="1"/>
            </p:cNvSpPr>
            <p:nvPr/>
          </p:nvSpPr>
          <p:spPr bwMode="auto">
            <a:xfrm>
              <a:off x="2799" y="1596"/>
              <a:ext cx="86" cy="246"/>
            </a:xfrm>
            <a:prstGeom prst="rect">
              <a:avLst/>
            </a:prstGeom>
            <a:noFill/>
            <a:ln w="38100">
              <a:solidFill>
                <a:schemeClr val="tx1"/>
              </a:solidFill>
              <a:miter lim="800000"/>
            </a:ln>
            <a:effectLst/>
          </p:spPr>
          <p:txBody>
            <a:bodyPr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794" name="Line 132"/>
            <p:cNvSpPr>
              <a:spLocks noChangeShapeType="1"/>
            </p:cNvSpPr>
            <p:nvPr/>
          </p:nvSpPr>
          <p:spPr bwMode="auto">
            <a:xfrm>
              <a:off x="2844" y="1842"/>
              <a:ext cx="0" cy="304"/>
            </a:xfrm>
            <a:prstGeom prst="line">
              <a:avLst/>
            </a:prstGeom>
            <a:noFill/>
            <a:ln w="38100">
              <a:solidFill>
                <a:schemeClr val="tx1"/>
              </a:solidFill>
              <a:round/>
            </a:ln>
          </p:spPr>
          <p:txBody>
            <a:bodyPr wrap="none" anchor="ctr"/>
            <a:lstStyle/>
            <a:p>
              <a:endParaRPr lang="zh-CN" altLang="en-US"/>
            </a:p>
          </p:txBody>
        </p:sp>
        <p:sp>
          <p:nvSpPr>
            <p:cNvPr id="31795" name="Line 133"/>
            <p:cNvSpPr>
              <a:spLocks noChangeShapeType="1"/>
            </p:cNvSpPr>
            <p:nvPr/>
          </p:nvSpPr>
          <p:spPr bwMode="auto">
            <a:xfrm flipV="1">
              <a:off x="2844" y="1249"/>
              <a:ext cx="0" cy="353"/>
            </a:xfrm>
            <a:prstGeom prst="line">
              <a:avLst/>
            </a:prstGeom>
            <a:noFill/>
            <a:ln w="38100">
              <a:solidFill>
                <a:schemeClr val="tx1"/>
              </a:solidFill>
              <a:round/>
            </a:ln>
          </p:spPr>
          <p:txBody>
            <a:bodyPr wrap="none" anchor="ctr"/>
            <a:lstStyle/>
            <a:p>
              <a:endParaRPr lang="zh-CN" altLang="en-US"/>
            </a:p>
          </p:txBody>
        </p:sp>
        <p:sp>
          <p:nvSpPr>
            <p:cNvPr id="48262" name="Text Box 134"/>
            <p:cNvSpPr txBox="1">
              <a:spLocks noChangeArrowheads="1"/>
            </p:cNvSpPr>
            <p:nvPr/>
          </p:nvSpPr>
          <p:spPr bwMode="auto">
            <a:xfrm>
              <a:off x="2944" y="1613"/>
              <a:ext cx="383"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3</a:t>
              </a:r>
              <a:endParaRPr lang="en-US" altLang="zh-CN">
                <a:solidFill>
                  <a:schemeClr val="bg2"/>
                </a:solidFill>
                <a:effectLst>
                  <a:outerShdw blurRad="38100" dist="38100" dir="2700000" algn="tl">
                    <a:srgbClr val="C0C0C0"/>
                  </a:outerShdw>
                </a:effectLst>
                <a:latin typeface="" pitchFamily="18" charset="0"/>
              </a:endParaRPr>
            </a:p>
          </p:txBody>
        </p:sp>
        <p:sp>
          <p:nvSpPr>
            <p:cNvPr id="48263" name="Text Box 135"/>
            <p:cNvSpPr txBox="1">
              <a:spLocks noChangeArrowheads="1"/>
            </p:cNvSpPr>
            <p:nvPr/>
          </p:nvSpPr>
          <p:spPr bwMode="auto">
            <a:xfrm>
              <a:off x="2401" y="1613"/>
              <a:ext cx="564"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1</a:t>
              </a:r>
              <a:endParaRPr lang="en-US" altLang="zh-CN">
                <a:solidFill>
                  <a:schemeClr val="bg2"/>
                </a:solidFill>
                <a:effectLst>
                  <a:outerShdw blurRad="38100" dist="38100" dir="2700000" algn="tl">
                    <a:srgbClr val="C0C0C0"/>
                  </a:outerShdw>
                </a:effectLst>
                <a:latin typeface="" pitchFamily="18" charset="0"/>
              </a:endParaRPr>
            </a:p>
          </p:txBody>
        </p:sp>
        <p:sp>
          <p:nvSpPr>
            <p:cNvPr id="48264" name="Rectangle 136"/>
            <p:cNvSpPr>
              <a:spLocks noChangeArrowheads="1"/>
            </p:cNvSpPr>
            <p:nvPr/>
          </p:nvSpPr>
          <p:spPr bwMode="auto">
            <a:xfrm>
              <a:off x="3247" y="1596"/>
              <a:ext cx="86" cy="246"/>
            </a:xfrm>
            <a:prstGeom prst="rect">
              <a:avLst/>
            </a:prstGeom>
            <a:noFill/>
            <a:ln w="38100">
              <a:solidFill>
                <a:schemeClr val="tx1"/>
              </a:solidFill>
              <a:miter lim="800000"/>
            </a:ln>
            <a:effectLst/>
          </p:spPr>
          <p:txBody>
            <a:bodyPr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799" name="Line 137"/>
            <p:cNvSpPr>
              <a:spLocks noChangeShapeType="1"/>
            </p:cNvSpPr>
            <p:nvPr/>
          </p:nvSpPr>
          <p:spPr bwMode="auto">
            <a:xfrm>
              <a:off x="3293" y="1842"/>
              <a:ext cx="0" cy="304"/>
            </a:xfrm>
            <a:prstGeom prst="line">
              <a:avLst/>
            </a:prstGeom>
            <a:noFill/>
            <a:ln w="38100">
              <a:solidFill>
                <a:schemeClr val="tx1"/>
              </a:solidFill>
              <a:round/>
            </a:ln>
          </p:spPr>
          <p:txBody>
            <a:bodyPr wrap="none" anchor="ctr"/>
            <a:lstStyle/>
            <a:p>
              <a:endParaRPr lang="zh-CN" altLang="en-US"/>
            </a:p>
          </p:txBody>
        </p:sp>
        <p:sp>
          <p:nvSpPr>
            <p:cNvPr id="31800" name="Line 138"/>
            <p:cNvSpPr>
              <a:spLocks noChangeShapeType="1"/>
            </p:cNvSpPr>
            <p:nvPr/>
          </p:nvSpPr>
          <p:spPr bwMode="auto">
            <a:xfrm flipV="1">
              <a:off x="3292" y="1249"/>
              <a:ext cx="0" cy="353"/>
            </a:xfrm>
            <a:prstGeom prst="line">
              <a:avLst/>
            </a:prstGeom>
            <a:noFill/>
            <a:ln w="38100">
              <a:solidFill>
                <a:schemeClr val="tx1"/>
              </a:solidFill>
              <a:round/>
            </a:ln>
          </p:spPr>
          <p:txBody>
            <a:bodyPr wrap="none" anchor="ctr"/>
            <a:lstStyle/>
            <a:p>
              <a:endParaRPr lang="zh-CN" altLang="en-US"/>
            </a:p>
          </p:txBody>
        </p:sp>
        <p:sp>
          <p:nvSpPr>
            <p:cNvPr id="48267" name="Rectangle 139"/>
            <p:cNvSpPr>
              <a:spLocks noChangeArrowheads="1"/>
            </p:cNvSpPr>
            <p:nvPr/>
          </p:nvSpPr>
          <p:spPr bwMode="auto">
            <a:xfrm rot="-5400000">
              <a:off x="3053" y="1148"/>
              <a:ext cx="92" cy="228"/>
            </a:xfrm>
            <a:prstGeom prst="rect">
              <a:avLst/>
            </a:prstGeom>
            <a:noFill/>
            <a:ln w="38100">
              <a:solidFill>
                <a:schemeClr val="tx1"/>
              </a:solidFill>
              <a:miter lim="800000"/>
            </a:ln>
            <a:effectLst/>
          </p:spPr>
          <p:txBody>
            <a:bodyPr vert="eaVert"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802" name="Line 140"/>
            <p:cNvSpPr>
              <a:spLocks noChangeShapeType="1"/>
            </p:cNvSpPr>
            <p:nvPr/>
          </p:nvSpPr>
          <p:spPr bwMode="auto">
            <a:xfrm>
              <a:off x="3225" y="1256"/>
              <a:ext cx="285" cy="0"/>
            </a:xfrm>
            <a:prstGeom prst="line">
              <a:avLst/>
            </a:prstGeom>
            <a:noFill/>
            <a:ln w="38100">
              <a:solidFill>
                <a:schemeClr val="tx2"/>
              </a:solidFill>
              <a:round/>
            </a:ln>
          </p:spPr>
          <p:txBody>
            <a:bodyPr wrap="none" anchor="ctr"/>
            <a:lstStyle/>
            <a:p>
              <a:endParaRPr lang="zh-CN" altLang="en-US"/>
            </a:p>
          </p:txBody>
        </p:sp>
        <p:sp>
          <p:nvSpPr>
            <p:cNvPr id="48269" name="Rectangle 141"/>
            <p:cNvSpPr>
              <a:spLocks noChangeArrowheads="1"/>
            </p:cNvSpPr>
            <p:nvPr/>
          </p:nvSpPr>
          <p:spPr bwMode="auto">
            <a:xfrm>
              <a:off x="2961" y="1367"/>
              <a:ext cx="267" cy="268"/>
            </a:xfrm>
            <a:prstGeom prst="rect">
              <a:avLst/>
            </a:prstGeom>
            <a:noFill/>
            <a:ln w="9525">
              <a:noFill/>
              <a:miter lim="800000"/>
            </a:ln>
            <a:effectLst/>
          </p:spPr>
          <p:txBody>
            <a:bodyPr wrap="none" anchor="ctr">
              <a:spAutoFit/>
            </a:bodyPr>
            <a:lstStyle/>
            <a:p>
              <a:pPr algn="ctr">
                <a:defRPr/>
              </a:pPr>
              <a:r>
                <a:rPr lang="en-US" altLang="zh-CN" i="1">
                  <a:solidFill>
                    <a:schemeClr val="tx2"/>
                  </a:solidFill>
                  <a:effectLst>
                    <a:outerShdw blurRad="38100" dist="38100" dir="2700000" algn="tl">
                      <a:srgbClr val="C0C0C0"/>
                    </a:outerShdw>
                  </a:effectLst>
                  <a:latin typeface="" pitchFamily="18" charset="0"/>
                </a:rPr>
                <a:t>I</a:t>
              </a:r>
              <a:r>
                <a:rPr lang="en-US" altLang="zh-CN" baseline="-25000">
                  <a:solidFill>
                    <a:schemeClr val="tx2"/>
                  </a:solidFill>
                  <a:effectLst>
                    <a:outerShdw blurRad="38100" dist="38100" dir="2700000" algn="tl">
                      <a:srgbClr val="C0C0C0"/>
                    </a:outerShdw>
                  </a:effectLst>
                  <a:latin typeface="" pitchFamily="18" charset="0"/>
                </a:rPr>
                <a:t>2</a:t>
              </a:r>
              <a:r>
                <a:rPr lang="en-US" altLang="zh-CN">
                  <a:solidFill>
                    <a:schemeClr val="tx2"/>
                  </a:solidFill>
                  <a:effectLst>
                    <a:outerShdw blurRad="38100" dist="38100" dir="2700000" algn="tl">
                      <a:srgbClr val="C0C0C0"/>
                    </a:outerShdw>
                  </a:effectLst>
                  <a:latin typeface="" pitchFamily="18" charset="0"/>
                </a:rPr>
                <a:t>'</a:t>
              </a:r>
              <a:endParaRPr lang="en-US" altLang="zh-CN" baseline="-25000">
                <a:solidFill>
                  <a:schemeClr val="tx2"/>
                </a:solidFill>
                <a:effectLst>
                  <a:outerShdw blurRad="38100" dist="38100" dir="2700000" algn="tl">
                    <a:srgbClr val="C0C0C0"/>
                  </a:outerShdw>
                </a:effectLst>
                <a:latin typeface="" pitchFamily="18" charset="0"/>
              </a:endParaRPr>
            </a:p>
          </p:txBody>
        </p:sp>
        <p:sp>
          <p:nvSpPr>
            <p:cNvPr id="48270" name="Text Box 142"/>
            <p:cNvSpPr txBox="1">
              <a:spLocks noChangeArrowheads="1"/>
            </p:cNvSpPr>
            <p:nvPr/>
          </p:nvSpPr>
          <p:spPr bwMode="auto">
            <a:xfrm>
              <a:off x="3443" y="1240"/>
              <a:ext cx="204" cy="899"/>
            </a:xfrm>
            <a:prstGeom prst="rect">
              <a:avLst/>
            </a:prstGeom>
            <a:noFill/>
            <a:ln w="9525">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a:p>
              <a:pPr algn="ctr">
                <a:spcBef>
                  <a:spcPct val="50000"/>
                </a:spcBef>
                <a:defRPr/>
              </a:pPr>
              <a:endParaRPr lang="en-US" altLang="zh-CN">
                <a:effectLst>
                  <a:outerShdw blurRad="38100" dist="38100" dir="2700000" algn="tl">
                    <a:srgbClr val="C0C0C0"/>
                  </a:outerShdw>
                </a:effectLst>
                <a:latin typeface="" pitchFamily="18" charset="0"/>
              </a:endParaRPr>
            </a:p>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p:txBody>
        </p:sp>
        <p:sp>
          <p:nvSpPr>
            <p:cNvPr id="48271" name="Rectangle 143"/>
            <p:cNvSpPr>
              <a:spLocks noChangeArrowheads="1"/>
            </p:cNvSpPr>
            <p:nvPr/>
          </p:nvSpPr>
          <p:spPr bwMode="auto">
            <a:xfrm>
              <a:off x="3415" y="1550"/>
              <a:ext cx="336" cy="268"/>
            </a:xfrm>
            <a:prstGeom prst="rect">
              <a:avLst/>
            </a:prstGeom>
            <a:noFill/>
            <a:ln w="9525">
              <a:noFill/>
              <a:miter lim="800000"/>
            </a:ln>
            <a:effectLst/>
          </p:spPr>
          <p:txBody>
            <a:bodyPr wrap="none" anchor="ctr">
              <a:spAutoFit/>
            </a:bodyPr>
            <a:lstStyle/>
            <a:p>
              <a:pPr algn="ctr">
                <a:defRPr/>
              </a:pPr>
              <a:r>
                <a:rPr lang="en-US" altLang="zh-CN" i="1">
                  <a:effectLst>
                    <a:outerShdw blurRad="38100" dist="38100" dir="2700000" algn="tl">
                      <a:srgbClr val="C0C0C0"/>
                    </a:outerShdw>
                  </a:effectLst>
                  <a:latin typeface="" pitchFamily="18" charset="0"/>
                  <a:sym typeface="Symbol" panose="05050102010706020507" pitchFamily="18" charset="2"/>
                </a:rPr>
                <a:t>U</a:t>
              </a:r>
              <a:r>
                <a:rPr lang="en-US" altLang="zh-CN" baseline="-25000">
                  <a:effectLst>
                    <a:outerShdw blurRad="38100" dist="38100" dir="2700000" algn="tl">
                      <a:srgbClr val="C0C0C0"/>
                    </a:outerShdw>
                  </a:effectLst>
                  <a:latin typeface="" pitchFamily="18" charset="0"/>
                  <a:sym typeface="Symbol" panose="05050102010706020507" pitchFamily="18" charset="2"/>
                </a:rPr>
                <a:t>S</a:t>
              </a:r>
              <a:r>
                <a:rPr lang="en-US" altLang="zh-CN">
                  <a:effectLst>
                    <a:outerShdw blurRad="38100" dist="38100" dir="2700000" algn="tl">
                      <a:srgbClr val="C0C0C0"/>
                    </a:outerShdw>
                  </a:effectLst>
                  <a:latin typeface="" pitchFamily="18" charset="0"/>
                  <a:sym typeface="Symbol" panose="05050102010706020507" pitchFamily="18" charset="2"/>
                </a:rPr>
                <a:t>'</a:t>
              </a:r>
              <a:endParaRPr lang="en-US" altLang="zh-CN" baseline="-25000">
                <a:effectLst>
                  <a:outerShdw blurRad="38100" dist="38100" dir="2700000" algn="tl">
                    <a:srgbClr val="C0C0C0"/>
                  </a:outerShdw>
                </a:effectLst>
                <a:latin typeface="" pitchFamily="18" charset="0"/>
                <a:sym typeface="Symbol" panose="05050102010706020507" pitchFamily="18" charset="2"/>
              </a:endParaRPr>
            </a:p>
          </p:txBody>
        </p:sp>
        <p:sp>
          <p:nvSpPr>
            <p:cNvPr id="31806" name="Line 144"/>
            <p:cNvSpPr>
              <a:spLocks noChangeShapeType="1"/>
            </p:cNvSpPr>
            <p:nvPr/>
          </p:nvSpPr>
          <p:spPr bwMode="auto">
            <a:xfrm>
              <a:off x="2460" y="2139"/>
              <a:ext cx="1056" cy="0"/>
            </a:xfrm>
            <a:prstGeom prst="line">
              <a:avLst/>
            </a:prstGeom>
            <a:noFill/>
            <a:ln w="38100">
              <a:solidFill>
                <a:schemeClr val="tx1"/>
              </a:solidFill>
              <a:round/>
            </a:ln>
          </p:spPr>
          <p:txBody>
            <a:bodyPr/>
            <a:lstStyle/>
            <a:p>
              <a:endParaRPr lang="zh-CN" altLang="en-US"/>
            </a:p>
          </p:txBody>
        </p:sp>
        <p:sp>
          <p:nvSpPr>
            <p:cNvPr id="31807" name="Line 145"/>
            <p:cNvSpPr>
              <a:spLocks noChangeShapeType="1"/>
            </p:cNvSpPr>
            <p:nvPr/>
          </p:nvSpPr>
          <p:spPr bwMode="auto">
            <a:xfrm rot="5400000" flipH="1" flipV="1">
              <a:off x="3087" y="1212"/>
              <a:ext cx="0" cy="318"/>
            </a:xfrm>
            <a:prstGeom prst="line">
              <a:avLst/>
            </a:prstGeom>
            <a:noFill/>
            <a:ln w="38100">
              <a:solidFill>
                <a:srgbClr val="FF0000"/>
              </a:solidFill>
              <a:round/>
              <a:tailEnd type="stealth" w="med" len="lg"/>
            </a:ln>
          </p:spPr>
          <p:txBody>
            <a:bodyPr wrap="none" anchor="ctr"/>
            <a:lstStyle/>
            <a:p>
              <a:endParaRPr lang="zh-CN" altLang="en-US"/>
            </a:p>
          </p:txBody>
        </p:sp>
        <p:sp>
          <p:nvSpPr>
            <p:cNvPr id="31808" name="Line 146"/>
            <p:cNvSpPr>
              <a:spLocks noChangeShapeType="1"/>
            </p:cNvSpPr>
            <p:nvPr/>
          </p:nvSpPr>
          <p:spPr bwMode="auto">
            <a:xfrm>
              <a:off x="3786" y="1776"/>
              <a:ext cx="0" cy="0"/>
            </a:xfrm>
            <a:prstGeom prst="line">
              <a:avLst/>
            </a:prstGeom>
            <a:noFill/>
            <a:ln w="9525">
              <a:solidFill>
                <a:schemeClr val="tx1"/>
              </a:solidFill>
              <a:round/>
            </a:ln>
          </p:spPr>
          <p:txBody>
            <a:bodyPr wrap="none" anchor="ctr"/>
            <a:lstStyle/>
            <a:p>
              <a:endParaRPr lang="zh-CN" altLang="en-US"/>
            </a:p>
          </p:txBody>
        </p:sp>
      </p:grpSp>
      <p:grpSp>
        <p:nvGrpSpPr>
          <p:cNvPr id="5" name="Group 147"/>
          <p:cNvGrpSpPr/>
          <p:nvPr/>
        </p:nvGrpSpPr>
        <p:grpSpPr bwMode="auto">
          <a:xfrm>
            <a:off x="6161088" y="1609725"/>
            <a:ext cx="2940050" cy="2609850"/>
            <a:chOff x="3891" y="918"/>
            <a:chExt cx="1703" cy="1512"/>
          </a:xfrm>
        </p:grpSpPr>
        <p:sp>
          <p:nvSpPr>
            <p:cNvPr id="48276" name="Text Box 148"/>
            <p:cNvSpPr txBox="1">
              <a:spLocks noChangeArrowheads="1"/>
            </p:cNvSpPr>
            <p:nvPr/>
          </p:nvSpPr>
          <p:spPr bwMode="auto">
            <a:xfrm>
              <a:off x="3891" y="2165"/>
              <a:ext cx="1544" cy="265"/>
            </a:xfrm>
            <a:prstGeom prst="rect">
              <a:avLst/>
            </a:prstGeom>
            <a:noFill/>
            <a:ln w="9525">
              <a:noFill/>
              <a:miter lim="800000"/>
            </a:ln>
            <a:effectLst/>
          </p:spPr>
          <p:txBody>
            <a:bodyPr anchor="ctr">
              <a:spAutoFit/>
            </a:bodyPr>
            <a:lstStyle/>
            <a:p>
              <a:pPr algn="ctr">
                <a:defRPr/>
              </a:pPr>
              <a:endParaRPr lang="zh-CN" altLang="zh-CN">
                <a:effectLst>
                  <a:outerShdw blurRad="38100" dist="38100" dir="2700000" algn="tl">
                    <a:srgbClr val="C0C0C0"/>
                  </a:outerShdw>
                </a:effectLst>
                <a:latin typeface="" pitchFamily="18" charset="0"/>
              </a:endParaRPr>
            </a:p>
          </p:txBody>
        </p:sp>
        <p:grpSp>
          <p:nvGrpSpPr>
            <p:cNvPr id="6" name="Group 149"/>
            <p:cNvGrpSpPr/>
            <p:nvPr/>
          </p:nvGrpSpPr>
          <p:grpSpPr bwMode="auto">
            <a:xfrm>
              <a:off x="3955" y="918"/>
              <a:ext cx="1639" cy="1235"/>
              <a:chOff x="3874" y="918"/>
              <a:chExt cx="1639" cy="1235"/>
            </a:xfrm>
          </p:grpSpPr>
          <p:sp>
            <p:nvSpPr>
              <p:cNvPr id="31758" name="Line 150"/>
              <p:cNvSpPr>
                <a:spLocks noChangeShapeType="1"/>
              </p:cNvSpPr>
              <p:nvPr/>
            </p:nvSpPr>
            <p:spPr bwMode="auto">
              <a:xfrm flipH="1">
                <a:off x="3930" y="1227"/>
                <a:ext cx="1" cy="785"/>
              </a:xfrm>
              <a:prstGeom prst="line">
                <a:avLst/>
              </a:prstGeom>
              <a:noFill/>
              <a:ln w="38100">
                <a:solidFill>
                  <a:schemeClr val="tx1"/>
                </a:solidFill>
                <a:miter lim="800000"/>
              </a:ln>
            </p:spPr>
            <p:txBody>
              <a:bodyPr wrap="none" anchor="ctr"/>
              <a:lstStyle/>
              <a:p>
                <a:endParaRPr lang="zh-CN" altLang="en-US"/>
              </a:p>
            </p:txBody>
          </p:sp>
          <p:sp>
            <p:nvSpPr>
              <p:cNvPr id="31759" name="Line 151"/>
              <p:cNvSpPr>
                <a:spLocks noChangeShapeType="1"/>
              </p:cNvSpPr>
              <p:nvPr/>
            </p:nvSpPr>
            <p:spPr bwMode="auto">
              <a:xfrm>
                <a:off x="3931" y="1942"/>
                <a:ext cx="0" cy="204"/>
              </a:xfrm>
              <a:prstGeom prst="line">
                <a:avLst/>
              </a:prstGeom>
              <a:noFill/>
              <a:ln w="38100">
                <a:solidFill>
                  <a:schemeClr val="tx1"/>
                </a:solidFill>
                <a:round/>
              </a:ln>
            </p:spPr>
            <p:txBody>
              <a:bodyPr wrap="none" anchor="ctr"/>
              <a:lstStyle/>
              <a:p>
                <a:endParaRPr lang="zh-CN" altLang="en-US"/>
              </a:p>
            </p:txBody>
          </p:sp>
          <p:grpSp>
            <p:nvGrpSpPr>
              <p:cNvPr id="7" name="Group 152"/>
              <p:cNvGrpSpPr/>
              <p:nvPr/>
            </p:nvGrpSpPr>
            <p:grpSpPr bwMode="auto">
              <a:xfrm flipV="1">
                <a:off x="5018" y="1604"/>
                <a:ext cx="191" cy="204"/>
                <a:chOff x="1344" y="1872"/>
                <a:chExt cx="192" cy="192"/>
              </a:xfrm>
            </p:grpSpPr>
            <p:sp>
              <p:nvSpPr>
                <p:cNvPr id="31784" name="Oval 153"/>
                <p:cNvSpPr>
                  <a:spLocks noChangeArrowheads="1"/>
                </p:cNvSpPr>
                <p:nvPr/>
              </p:nvSpPr>
              <p:spPr bwMode="auto">
                <a:xfrm>
                  <a:off x="1344" y="1872"/>
                  <a:ext cx="192" cy="192"/>
                </a:xfrm>
                <a:prstGeom prst="ellipse">
                  <a:avLst/>
                </a:prstGeom>
                <a:noFill/>
                <a:ln w="38100">
                  <a:solidFill>
                    <a:schemeClr val="tx2"/>
                  </a:solidFill>
                  <a:miter lim="800000"/>
                </a:ln>
              </p:spPr>
              <p:txBody>
                <a:bodyPr wrap="none" anchor="ctr"/>
                <a:lstStyle/>
                <a:p>
                  <a:endParaRPr lang="zh-CN" altLang="en-US"/>
                </a:p>
              </p:txBody>
            </p:sp>
            <p:sp>
              <p:nvSpPr>
                <p:cNvPr id="31785" name="Line 154"/>
                <p:cNvSpPr>
                  <a:spLocks noChangeShapeType="1"/>
                </p:cNvSpPr>
                <p:nvPr/>
              </p:nvSpPr>
              <p:spPr bwMode="auto">
                <a:xfrm>
                  <a:off x="1344" y="1968"/>
                  <a:ext cx="192" cy="0"/>
                </a:xfrm>
                <a:prstGeom prst="line">
                  <a:avLst/>
                </a:prstGeom>
                <a:noFill/>
                <a:ln w="38100">
                  <a:solidFill>
                    <a:schemeClr val="tx2"/>
                  </a:solidFill>
                  <a:miter lim="800000"/>
                </a:ln>
              </p:spPr>
              <p:txBody>
                <a:bodyPr wrap="none" anchor="ctr"/>
                <a:lstStyle/>
                <a:p>
                  <a:endParaRPr lang="zh-CN" altLang="en-US"/>
                </a:p>
              </p:txBody>
            </p:sp>
          </p:grpSp>
          <p:sp>
            <p:nvSpPr>
              <p:cNvPr id="31761" name="Line 155"/>
              <p:cNvSpPr>
                <a:spLocks noChangeShapeType="1"/>
              </p:cNvSpPr>
              <p:nvPr/>
            </p:nvSpPr>
            <p:spPr bwMode="auto">
              <a:xfrm>
                <a:off x="5120" y="1796"/>
                <a:ext cx="0" cy="357"/>
              </a:xfrm>
              <a:prstGeom prst="line">
                <a:avLst/>
              </a:prstGeom>
              <a:noFill/>
              <a:ln w="38100">
                <a:solidFill>
                  <a:schemeClr val="tx2"/>
                </a:solidFill>
                <a:round/>
              </a:ln>
            </p:spPr>
            <p:txBody>
              <a:bodyPr wrap="none" anchor="ctr"/>
              <a:lstStyle/>
              <a:p>
                <a:endParaRPr lang="zh-CN" altLang="en-US"/>
              </a:p>
            </p:txBody>
          </p:sp>
          <p:sp>
            <p:nvSpPr>
              <p:cNvPr id="31762" name="Line 156"/>
              <p:cNvSpPr>
                <a:spLocks noChangeShapeType="1"/>
              </p:cNvSpPr>
              <p:nvPr/>
            </p:nvSpPr>
            <p:spPr bwMode="auto">
              <a:xfrm>
                <a:off x="5114" y="1231"/>
                <a:ext cx="0" cy="370"/>
              </a:xfrm>
              <a:prstGeom prst="line">
                <a:avLst/>
              </a:prstGeom>
              <a:noFill/>
              <a:ln w="38100">
                <a:solidFill>
                  <a:schemeClr val="tx2"/>
                </a:solidFill>
                <a:round/>
              </a:ln>
            </p:spPr>
            <p:txBody>
              <a:bodyPr wrap="none" anchor="ctr"/>
              <a:lstStyle/>
              <a:p>
                <a:endParaRPr lang="zh-CN" altLang="en-US"/>
              </a:p>
            </p:txBody>
          </p:sp>
          <p:sp>
            <p:nvSpPr>
              <p:cNvPr id="31763" name="Line 157"/>
              <p:cNvSpPr>
                <a:spLocks noChangeShapeType="1"/>
              </p:cNvSpPr>
              <p:nvPr/>
            </p:nvSpPr>
            <p:spPr bwMode="auto">
              <a:xfrm flipV="1">
                <a:off x="3929" y="1234"/>
                <a:ext cx="489" cy="0"/>
              </a:xfrm>
              <a:prstGeom prst="line">
                <a:avLst/>
              </a:prstGeom>
              <a:noFill/>
              <a:ln w="38100">
                <a:solidFill>
                  <a:schemeClr val="tx1"/>
                </a:solidFill>
                <a:round/>
              </a:ln>
            </p:spPr>
            <p:txBody>
              <a:bodyPr wrap="none" anchor="ctr"/>
              <a:lstStyle/>
              <a:p>
                <a:endParaRPr lang="zh-CN" altLang="en-US"/>
              </a:p>
            </p:txBody>
          </p:sp>
          <p:sp>
            <p:nvSpPr>
              <p:cNvPr id="48286" name="Rectangle 158"/>
              <p:cNvSpPr>
                <a:spLocks noChangeArrowheads="1"/>
              </p:cNvSpPr>
              <p:nvPr/>
            </p:nvSpPr>
            <p:spPr bwMode="auto">
              <a:xfrm>
                <a:off x="4250" y="1585"/>
                <a:ext cx="81" cy="249"/>
              </a:xfrm>
              <a:prstGeom prst="rect">
                <a:avLst/>
              </a:prstGeom>
              <a:noFill/>
              <a:ln w="38100">
                <a:solidFill>
                  <a:schemeClr val="tx1"/>
                </a:solidFill>
                <a:miter lim="800000"/>
              </a:ln>
              <a:effectLst/>
            </p:spPr>
            <p:txBody>
              <a:bodyPr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765" name="Line 159"/>
              <p:cNvSpPr>
                <a:spLocks noChangeShapeType="1"/>
              </p:cNvSpPr>
              <p:nvPr/>
            </p:nvSpPr>
            <p:spPr bwMode="auto">
              <a:xfrm>
                <a:off x="4290" y="1834"/>
                <a:ext cx="0" cy="308"/>
              </a:xfrm>
              <a:prstGeom prst="line">
                <a:avLst/>
              </a:prstGeom>
              <a:noFill/>
              <a:ln w="38100">
                <a:solidFill>
                  <a:schemeClr val="tx1"/>
                </a:solidFill>
                <a:round/>
              </a:ln>
            </p:spPr>
            <p:txBody>
              <a:bodyPr wrap="none" anchor="ctr"/>
              <a:lstStyle/>
              <a:p>
                <a:endParaRPr lang="zh-CN" altLang="en-US"/>
              </a:p>
            </p:txBody>
          </p:sp>
          <p:sp>
            <p:nvSpPr>
              <p:cNvPr id="31766" name="Line 160"/>
              <p:cNvSpPr>
                <a:spLocks noChangeShapeType="1"/>
              </p:cNvSpPr>
              <p:nvPr/>
            </p:nvSpPr>
            <p:spPr bwMode="auto">
              <a:xfrm flipV="1">
                <a:off x="4297" y="1227"/>
                <a:ext cx="0" cy="358"/>
              </a:xfrm>
              <a:prstGeom prst="line">
                <a:avLst/>
              </a:prstGeom>
              <a:noFill/>
              <a:ln w="38100">
                <a:solidFill>
                  <a:schemeClr val="tx1"/>
                </a:solidFill>
                <a:round/>
              </a:ln>
            </p:spPr>
            <p:txBody>
              <a:bodyPr wrap="none" anchor="ctr"/>
              <a:lstStyle/>
              <a:p>
                <a:endParaRPr lang="zh-CN" altLang="en-US"/>
              </a:p>
            </p:txBody>
          </p:sp>
          <p:sp>
            <p:nvSpPr>
              <p:cNvPr id="31767" name="Line 161"/>
              <p:cNvSpPr>
                <a:spLocks noChangeShapeType="1"/>
              </p:cNvSpPr>
              <p:nvPr/>
            </p:nvSpPr>
            <p:spPr bwMode="auto">
              <a:xfrm flipV="1">
                <a:off x="3930" y="2142"/>
                <a:ext cx="1193" cy="4"/>
              </a:xfrm>
              <a:prstGeom prst="line">
                <a:avLst/>
              </a:prstGeom>
              <a:noFill/>
              <a:ln w="38100">
                <a:solidFill>
                  <a:schemeClr val="tx1"/>
                </a:solidFill>
                <a:round/>
              </a:ln>
            </p:spPr>
            <p:txBody>
              <a:bodyPr wrap="none" anchor="ctr"/>
              <a:lstStyle/>
              <a:p>
                <a:endParaRPr lang="zh-CN" altLang="en-US"/>
              </a:p>
            </p:txBody>
          </p:sp>
          <p:sp>
            <p:nvSpPr>
              <p:cNvPr id="48290" name="Text Box 162"/>
              <p:cNvSpPr txBox="1">
                <a:spLocks noChangeArrowheads="1"/>
              </p:cNvSpPr>
              <p:nvPr/>
            </p:nvSpPr>
            <p:spPr bwMode="auto">
              <a:xfrm>
                <a:off x="4288" y="918"/>
                <a:ext cx="476"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2</a:t>
                </a:r>
                <a:endParaRPr lang="en-US" altLang="zh-CN">
                  <a:solidFill>
                    <a:schemeClr val="bg2"/>
                  </a:solidFill>
                  <a:effectLst>
                    <a:outerShdw blurRad="38100" dist="38100" dir="2700000" algn="tl">
                      <a:srgbClr val="C0C0C0"/>
                    </a:outerShdw>
                  </a:effectLst>
                  <a:latin typeface="" pitchFamily="18" charset="0"/>
                </a:endParaRPr>
              </a:p>
            </p:txBody>
          </p:sp>
          <p:sp>
            <p:nvSpPr>
              <p:cNvPr id="48291" name="Text Box 163"/>
              <p:cNvSpPr txBox="1">
                <a:spLocks noChangeArrowheads="1"/>
              </p:cNvSpPr>
              <p:nvPr/>
            </p:nvSpPr>
            <p:spPr bwMode="auto">
              <a:xfrm>
                <a:off x="3874" y="1603"/>
                <a:ext cx="530" cy="265"/>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1</a:t>
                </a:r>
                <a:endParaRPr lang="en-US" altLang="zh-CN">
                  <a:solidFill>
                    <a:schemeClr val="bg2"/>
                  </a:solidFill>
                  <a:effectLst>
                    <a:outerShdw blurRad="38100" dist="38100" dir="2700000" algn="tl">
                      <a:srgbClr val="C0C0C0"/>
                    </a:outerShdw>
                  </a:effectLst>
                  <a:latin typeface="" pitchFamily="18" charset="0"/>
                </a:endParaRPr>
              </a:p>
            </p:txBody>
          </p:sp>
          <p:sp>
            <p:nvSpPr>
              <p:cNvPr id="48292" name="Rectangle 164"/>
              <p:cNvSpPr>
                <a:spLocks noChangeArrowheads="1"/>
              </p:cNvSpPr>
              <p:nvPr/>
            </p:nvSpPr>
            <p:spPr bwMode="auto">
              <a:xfrm>
                <a:off x="4670" y="1585"/>
                <a:ext cx="79" cy="249"/>
              </a:xfrm>
              <a:prstGeom prst="rect">
                <a:avLst/>
              </a:prstGeom>
              <a:noFill/>
              <a:ln w="38100">
                <a:solidFill>
                  <a:schemeClr val="tx1"/>
                </a:solidFill>
                <a:miter lim="800000"/>
              </a:ln>
              <a:effectLst/>
            </p:spPr>
            <p:txBody>
              <a:bodyPr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771" name="Line 165"/>
              <p:cNvSpPr>
                <a:spLocks noChangeShapeType="1"/>
              </p:cNvSpPr>
              <p:nvPr/>
            </p:nvSpPr>
            <p:spPr bwMode="auto">
              <a:xfrm>
                <a:off x="4712" y="1834"/>
                <a:ext cx="0" cy="308"/>
              </a:xfrm>
              <a:prstGeom prst="line">
                <a:avLst/>
              </a:prstGeom>
              <a:noFill/>
              <a:ln w="38100">
                <a:solidFill>
                  <a:schemeClr val="tx1"/>
                </a:solidFill>
                <a:round/>
              </a:ln>
            </p:spPr>
            <p:txBody>
              <a:bodyPr wrap="none" anchor="ctr"/>
              <a:lstStyle/>
              <a:p>
                <a:endParaRPr lang="zh-CN" altLang="en-US"/>
              </a:p>
            </p:txBody>
          </p:sp>
          <p:sp>
            <p:nvSpPr>
              <p:cNvPr id="31772" name="Line 166"/>
              <p:cNvSpPr>
                <a:spLocks noChangeShapeType="1"/>
              </p:cNvSpPr>
              <p:nvPr/>
            </p:nvSpPr>
            <p:spPr bwMode="auto">
              <a:xfrm flipV="1">
                <a:off x="4718" y="1227"/>
                <a:ext cx="0" cy="358"/>
              </a:xfrm>
              <a:prstGeom prst="line">
                <a:avLst/>
              </a:prstGeom>
              <a:noFill/>
              <a:ln w="38100">
                <a:solidFill>
                  <a:schemeClr val="tx1"/>
                </a:solidFill>
                <a:round/>
              </a:ln>
            </p:spPr>
            <p:txBody>
              <a:bodyPr wrap="none" anchor="ctr"/>
              <a:lstStyle/>
              <a:p>
                <a:endParaRPr lang="zh-CN" altLang="en-US"/>
              </a:p>
            </p:txBody>
          </p:sp>
          <p:sp>
            <p:nvSpPr>
              <p:cNvPr id="48295" name="Rectangle 167"/>
              <p:cNvSpPr>
                <a:spLocks noChangeArrowheads="1"/>
              </p:cNvSpPr>
              <p:nvPr/>
            </p:nvSpPr>
            <p:spPr bwMode="auto">
              <a:xfrm rot="-5400000">
                <a:off x="4491" y="1128"/>
                <a:ext cx="93" cy="213"/>
              </a:xfrm>
              <a:prstGeom prst="rect">
                <a:avLst/>
              </a:prstGeom>
              <a:noFill/>
              <a:ln w="38100">
                <a:solidFill>
                  <a:schemeClr val="tx1"/>
                </a:solidFill>
                <a:miter lim="800000"/>
              </a:ln>
              <a:effectLst/>
            </p:spPr>
            <p:txBody>
              <a:bodyPr vert="eaVert" wrap="none" anchor="ctr"/>
              <a:lstStyle/>
              <a:p>
                <a:pPr algn="ctr">
                  <a:defRPr/>
                </a:pPr>
                <a:endParaRPr lang="zh-CN" altLang="zh-CN">
                  <a:effectLst>
                    <a:outerShdw blurRad="38100" dist="38100" dir="2700000" algn="tl">
                      <a:srgbClr val="C0C0C0"/>
                    </a:outerShdw>
                  </a:effectLst>
                  <a:latin typeface="" pitchFamily="18" charset="0"/>
                </a:endParaRPr>
              </a:p>
            </p:txBody>
          </p:sp>
          <p:sp>
            <p:nvSpPr>
              <p:cNvPr id="31774" name="Line 168"/>
              <p:cNvSpPr>
                <a:spLocks noChangeShapeType="1"/>
              </p:cNvSpPr>
              <p:nvPr/>
            </p:nvSpPr>
            <p:spPr bwMode="auto">
              <a:xfrm>
                <a:off x="4648" y="1234"/>
                <a:ext cx="482" cy="0"/>
              </a:xfrm>
              <a:prstGeom prst="line">
                <a:avLst/>
              </a:prstGeom>
              <a:noFill/>
              <a:ln w="38100">
                <a:solidFill>
                  <a:schemeClr val="tx2"/>
                </a:solidFill>
                <a:round/>
              </a:ln>
            </p:spPr>
            <p:txBody>
              <a:bodyPr wrap="none" anchor="ctr"/>
              <a:lstStyle/>
              <a:p>
                <a:endParaRPr lang="zh-CN" altLang="en-US"/>
              </a:p>
            </p:txBody>
          </p:sp>
          <p:sp>
            <p:nvSpPr>
              <p:cNvPr id="48297" name="Rectangle 169"/>
              <p:cNvSpPr>
                <a:spLocks noChangeArrowheads="1"/>
              </p:cNvSpPr>
              <p:nvPr/>
            </p:nvSpPr>
            <p:spPr bwMode="auto">
              <a:xfrm>
                <a:off x="4778" y="1595"/>
                <a:ext cx="241" cy="265"/>
              </a:xfrm>
              <a:prstGeom prst="rect">
                <a:avLst/>
              </a:prstGeom>
              <a:noFill/>
              <a:ln w="9525">
                <a:noFill/>
                <a:miter lim="800000"/>
              </a:ln>
              <a:effectLst/>
            </p:spPr>
            <p:txBody>
              <a:bodyPr wrap="none" anchor="ctr">
                <a:spAutoFit/>
              </a:bodyPr>
              <a:lstStyle/>
              <a:p>
                <a:pPr algn="ctr">
                  <a:defRPr/>
                </a:pPr>
                <a:r>
                  <a:rPr lang="en-US" altLang="zh-CN" i="1">
                    <a:solidFill>
                      <a:schemeClr val="tx2"/>
                    </a:solidFill>
                    <a:effectLst>
                      <a:outerShdw blurRad="38100" dist="38100" dir="2700000" algn="tl">
                        <a:srgbClr val="C0C0C0"/>
                      </a:outerShdw>
                    </a:effectLst>
                    <a:latin typeface="" pitchFamily="18" charset="0"/>
                  </a:rPr>
                  <a:t>I</a:t>
                </a:r>
                <a:r>
                  <a:rPr lang="en-US" altLang="zh-CN" baseline="-25000">
                    <a:solidFill>
                      <a:schemeClr val="tx2"/>
                    </a:solidFill>
                    <a:effectLst>
                      <a:outerShdw blurRad="38100" dist="38100" dir="2700000" algn="tl">
                        <a:srgbClr val="C0C0C0"/>
                      </a:outerShdw>
                    </a:effectLst>
                    <a:latin typeface="" pitchFamily="18" charset="0"/>
                  </a:rPr>
                  <a:t>S</a:t>
                </a:r>
                <a:endParaRPr lang="en-US" altLang="zh-CN" baseline="-25000">
                  <a:solidFill>
                    <a:schemeClr val="tx2"/>
                  </a:solidFill>
                  <a:effectLst>
                    <a:outerShdw blurRad="38100" dist="38100" dir="2700000" algn="tl">
                      <a:srgbClr val="C0C0C0"/>
                    </a:outerShdw>
                  </a:effectLst>
                  <a:latin typeface="" pitchFamily="18" charset="0"/>
                </a:endParaRPr>
              </a:p>
            </p:txBody>
          </p:sp>
          <p:sp>
            <p:nvSpPr>
              <p:cNvPr id="48298" name="Text Box 170"/>
              <p:cNvSpPr txBox="1">
                <a:spLocks noChangeArrowheads="1"/>
              </p:cNvSpPr>
              <p:nvPr/>
            </p:nvSpPr>
            <p:spPr bwMode="auto">
              <a:xfrm>
                <a:off x="4278" y="1575"/>
                <a:ext cx="480" cy="269"/>
              </a:xfrm>
              <a:prstGeom prst="rect">
                <a:avLst/>
              </a:prstGeom>
              <a:noFill/>
              <a:ln w="9525">
                <a:noFill/>
                <a:miter lim="800000"/>
              </a:ln>
              <a:effectLst/>
            </p:spPr>
            <p:txBody>
              <a:bodyPr anchor="ctr">
                <a:spAutoFit/>
              </a:bodyPr>
              <a:lstStyle/>
              <a:p>
                <a:pPr algn="ctr">
                  <a:spcBef>
                    <a:spcPct val="50000"/>
                  </a:spcBef>
                  <a:defRPr/>
                </a:pPr>
                <a:r>
                  <a:rPr lang="en-US" altLang="zh-CN" i="1">
                    <a:effectLst>
                      <a:outerShdw blurRad="38100" dist="38100" dir="2700000" algn="tl">
                        <a:srgbClr val="C0C0C0"/>
                      </a:outerShdw>
                    </a:effectLst>
                    <a:latin typeface="" pitchFamily="18" charset="0"/>
                  </a:rPr>
                  <a:t>R</a:t>
                </a:r>
                <a:r>
                  <a:rPr lang="en-US" altLang="zh-CN" baseline="-25000">
                    <a:effectLst>
                      <a:outerShdw blurRad="38100" dist="38100" dir="2700000" algn="tl">
                        <a:srgbClr val="C0C0C0"/>
                      </a:outerShdw>
                    </a:effectLst>
                    <a:latin typeface="" pitchFamily="18" charset="0"/>
                  </a:rPr>
                  <a:t>3</a:t>
                </a:r>
                <a:endParaRPr lang="en-US" altLang="zh-CN">
                  <a:solidFill>
                    <a:schemeClr val="bg2"/>
                  </a:solidFill>
                  <a:effectLst>
                    <a:outerShdw blurRad="38100" dist="38100" dir="2700000" algn="tl">
                      <a:srgbClr val="C0C0C0"/>
                    </a:outerShdw>
                  </a:effectLst>
                  <a:latin typeface="" pitchFamily="18" charset="0"/>
                </a:endParaRPr>
              </a:p>
            </p:txBody>
          </p:sp>
          <p:sp>
            <p:nvSpPr>
              <p:cNvPr id="48299" name="Rectangle 171"/>
              <p:cNvSpPr>
                <a:spLocks noChangeArrowheads="1"/>
              </p:cNvSpPr>
              <p:nvPr/>
            </p:nvSpPr>
            <p:spPr bwMode="auto">
              <a:xfrm>
                <a:off x="4320" y="1316"/>
                <a:ext cx="468" cy="265"/>
              </a:xfrm>
              <a:prstGeom prst="rect">
                <a:avLst/>
              </a:prstGeom>
              <a:noFill/>
              <a:ln w="9525">
                <a:noFill/>
                <a:miter lim="800000"/>
              </a:ln>
              <a:effectLst/>
            </p:spPr>
            <p:txBody>
              <a:bodyPr anchor="ctr">
                <a:spAutoFit/>
              </a:bodyPr>
              <a:lstStyle/>
              <a:p>
                <a:pPr algn="ctr">
                  <a:defRPr/>
                </a:pPr>
                <a:r>
                  <a:rPr lang="en-US" altLang="zh-CN" i="1">
                    <a:solidFill>
                      <a:schemeClr val="tx2"/>
                    </a:solidFill>
                    <a:effectLst>
                      <a:outerShdw blurRad="38100" dist="38100" dir="2700000" algn="tl">
                        <a:srgbClr val="C0C0C0"/>
                      </a:outerShdw>
                    </a:effectLst>
                    <a:latin typeface="" pitchFamily="18" charset="0"/>
                  </a:rPr>
                  <a:t>I</a:t>
                </a:r>
                <a:r>
                  <a:rPr lang="en-US" altLang="zh-CN" baseline="-25000">
                    <a:solidFill>
                      <a:schemeClr val="tx2"/>
                    </a:solidFill>
                    <a:effectLst>
                      <a:outerShdw blurRad="38100" dist="38100" dir="2700000" algn="tl">
                        <a:srgbClr val="C0C0C0"/>
                      </a:outerShdw>
                    </a:effectLst>
                    <a:latin typeface="" pitchFamily="18" charset="0"/>
                  </a:rPr>
                  <a:t>2</a:t>
                </a:r>
                <a:r>
                  <a:rPr lang="en-US" altLang="zh-CN">
                    <a:solidFill>
                      <a:schemeClr val="tx2"/>
                    </a:solidFill>
                    <a:effectLst>
                      <a:outerShdw blurRad="38100" dist="38100" dir="2700000" algn="tl">
                        <a:srgbClr val="C0C0C0"/>
                      </a:outerShdw>
                    </a:effectLst>
                    <a:latin typeface="" pitchFamily="18" charset="0"/>
                    <a:sym typeface="Symbol" panose="05050102010706020507" pitchFamily="18" charset="2"/>
                  </a:rPr>
                  <a:t></a:t>
                </a:r>
                <a:endParaRPr lang="en-US" altLang="zh-CN" baseline="-25000">
                  <a:solidFill>
                    <a:schemeClr val="tx2"/>
                  </a:solidFill>
                  <a:effectLst>
                    <a:outerShdw blurRad="38100" dist="38100" dir="2700000" algn="tl">
                      <a:srgbClr val="C0C0C0"/>
                    </a:outerShdw>
                  </a:effectLst>
                  <a:latin typeface="" pitchFamily="18" charset="0"/>
                </a:endParaRPr>
              </a:p>
            </p:txBody>
          </p:sp>
          <p:sp>
            <p:nvSpPr>
              <p:cNvPr id="48300" name="Text Box 172"/>
              <p:cNvSpPr txBox="1">
                <a:spLocks noChangeArrowheads="1"/>
              </p:cNvSpPr>
              <p:nvPr/>
            </p:nvSpPr>
            <p:spPr bwMode="auto">
              <a:xfrm>
                <a:off x="5171" y="1402"/>
                <a:ext cx="192" cy="582"/>
              </a:xfrm>
              <a:prstGeom prst="rect">
                <a:avLst/>
              </a:prstGeom>
              <a:noFill/>
              <a:ln w="9525">
                <a:noFill/>
                <a:miter lim="800000"/>
              </a:ln>
              <a:effectLst/>
            </p:spPr>
            <p:txBody>
              <a:bodyPr anchor="ctr">
                <a:spAutoFit/>
              </a:bodyPr>
              <a:lstStyle/>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a:p>
                <a:pPr algn="ctr">
                  <a:spcBef>
                    <a:spcPct val="50000"/>
                  </a:spcBef>
                  <a:defRPr/>
                </a:pPr>
                <a:r>
                  <a:rPr lang="en-US" altLang="zh-CN">
                    <a:effectLst>
                      <a:outerShdw blurRad="38100" dist="38100" dir="2700000" algn="tl">
                        <a:srgbClr val="C0C0C0"/>
                      </a:outerShdw>
                    </a:effectLst>
                    <a:latin typeface="" pitchFamily="18" charset="0"/>
                  </a:rPr>
                  <a:t>–</a:t>
                </a:r>
                <a:endParaRPr lang="en-US" altLang="zh-CN">
                  <a:effectLst>
                    <a:outerShdw blurRad="38100" dist="38100" dir="2700000" algn="tl">
                      <a:srgbClr val="C0C0C0"/>
                    </a:outerShdw>
                  </a:effectLst>
                  <a:latin typeface="" pitchFamily="18" charset="0"/>
                </a:endParaRPr>
              </a:p>
            </p:txBody>
          </p:sp>
          <p:grpSp>
            <p:nvGrpSpPr>
              <p:cNvPr id="8" name="Group 173"/>
              <p:cNvGrpSpPr/>
              <p:nvPr/>
            </p:nvGrpSpPr>
            <p:grpSpPr bwMode="auto">
              <a:xfrm>
                <a:off x="5035" y="1515"/>
                <a:ext cx="478" cy="305"/>
                <a:chOff x="5089" y="1782"/>
                <a:chExt cx="478" cy="305"/>
              </a:xfrm>
            </p:grpSpPr>
            <p:sp>
              <p:nvSpPr>
                <p:cNvPr id="48302" name="Rectangle 174"/>
                <p:cNvSpPr>
                  <a:spLocks noChangeArrowheads="1"/>
                </p:cNvSpPr>
                <p:nvPr/>
              </p:nvSpPr>
              <p:spPr bwMode="auto">
                <a:xfrm>
                  <a:off x="5089" y="1822"/>
                  <a:ext cx="432" cy="265"/>
                </a:xfrm>
                <a:prstGeom prst="rect">
                  <a:avLst/>
                </a:prstGeom>
                <a:noFill/>
                <a:ln w="9525">
                  <a:noFill/>
                  <a:miter lim="800000"/>
                </a:ln>
                <a:effectLst/>
              </p:spPr>
              <p:txBody>
                <a:bodyPr wrap="none" anchor="ctr">
                  <a:spAutoFit/>
                </a:bodyPr>
                <a:lstStyle/>
                <a:p>
                  <a:pPr algn="ctr">
                    <a:defRPr/>
                  </a:pPr>
                  <a:r>
                    <a:rPr lang="en-US" altLang="zh-CN" i="1">
                      <a:effectLst>
                        <a:outerShdw blurRad="38100" dist="38100" dir="2700000" algn="tl">
                          <a:srgbClr val="C0C0C0"/>
                        </a:outerShdw>
                      </a:effectLst>
                      <a:latin typeface="" pitchFamily="18" charset="0"/>
                      <a:sym typeface="Symbol" panose="05050102010706020507" pitchFamily="18" charset="2"/>
                    </a:rPr>
                    <a:t>   U</a:t>
                  </a:r>
                  <a:r>
                    <a:rPr lang="en-US" altLang="zh-CN" baseline="-25000">
                      <a:effectLst>
                        <a:outerShdw blurRad="38100" dist="38100" dir="2700000" algn="tl">
                          <a:srgbClr val="C0C0C0"/>
                        </a:outerShdw>
                      </a:effectLst>
                      <a:latin typeface="" pitchFamily="18" charset="0"/>
                      <a:sym typeface="Symbol" panose="05050102010706020507" pitchFamily="18" charset="2"/>
                    </a:rPr>
                    <a:t>S</a:t>
                  </a:r>
                  <a:endParaRPr lang="en-US" altLang="zh-CN" baseline="-25000">
                    <a:effectLst>
                      <a:outerShdw blurRad="38100" dist="38100" dir="2700000" algn="tl">
                        <a:srgbClr val="C0C0C0"/>
                      </a:outerShdw>
                    </a:effectLst>
                    <a:latin typeface="" pitchFamily="18" charset="0"/>
                    <a:sym typeface="Symbol" panose="05050102010706020507" pitchFamily="18" charset="2"/>
                  </a:endParaRPr>
                </a:p>
              </p:txBody>
            </p:sp>
            <p:sp>
              <p:nvSpPr>
                <p:cNvPr id="48303" name="Rectangle 175"/>
                <p:cNvSpPr>
                  <a:spLocks noChangeArrowheads="1"/>
                </p:cNvSpPr>
                <p:nvPr/>
              </p:nvSpPr>
              <p:spPr bwMode="auto">
                <a:xfrm>
                  <a:off x="5388" y="1782"/>
                  <a:ext cx="179" cy="265"/>
                </a:xfrm>
                <a:prstGeom prst="rect">
                  <a:avLst/>
                </a:prstGeom>
                <a:noFill/>
                <a:ln w="9525">
                  <a:noFill/>
                  <a:miter lim="800000"/>
                </a:ln>
                <a:effectLst/>
              </p:spPr>
              <p:txBody>
                <a:bodyPr wrap="none">
                  <a:spAutoFit/>
                </a:bodyPr>
                <a:lstStyle/>
                <a:p>
                  <a:pPr>
                    <a:defRPr/>
                  </a:pPr>
                  <a:r>
                    <a:rPr lang="en-US" altLang="zh-CN">
                      <a:solidFill>
                        <a:schemeClr val="tx2"/>
                      </a:solidFill>
                      <a:effectLst>
                        <a:outerShdw blurRad="38100" dist="38100" dir="2700000" algn="tl">
                          <a:srgbClr val="C0C0C0"/>
                        </a:outerShdw>
                      </a:effectLst>
                      <a:latin typeface="" pitchFamily="18" charset="0"/>
                      <a:sym typeface="Symbol" panose="05050102010706020507" pitchFamily="18" charset="2"/>
                    </a:rPr>
                    <a:t></a:t>
                  </a:r>
                  <a:endParaRPr lang="en-US" altLang="zh-CN">
                    <a:solidFill>
                      <a:schemeClr val="tx2"/>
                    </a:solidFill>
                    <a:effectLst>
                      <a:outerShdw blurRad="38100" dist="38100" dir="2700000" algn="tl">
                        <a:srgbClr val="C0C0C0"/>
                      </a:outerShdw>
                    </a:effectLst>
                    <a:latin typeface="" pitchFamily="18" charset="0"/>
                    <a:sym typeface="Symbol" panose="05050102010706020507" pitchFamily="18" charset="2"/>
                  </a:endParaRPr>
                </a:p>
              </p:txBody>
            </p:sp>
          </p:grpSp>
          <p:sp>
            <p:nvSpPr>
              <p:cNvPr id="31780" name="Line 176"/>
              <p:cNvSpPr>
                <a:spLocks noChangeShapeType="1"/>
              </p:cNvSpPr>
              <p:nvPr/>
            </p:nvSpPr>
            <p:spPr bwMode="auto">
              <a:xfrm flipH="1" flipV="1">
                <a:off x="4808" y="1515"/>
                <a:ext cx="0" cy="318"/>
              </a:xfrm>
              <a:prstGeom prst="line">
                <a:avLst/>
              </a:prstGeom>
              <a:noFill/>
              <a:ln w="38100">
                <a:solidFill>
                  <a:srgbClr val="FF0000"/>
                </a:solidFill>
                <a:round/>
                <a:tailEnd type="stealth" w="med" len="lg"/>
              </a:ln>
            </p:spPr>
            <p:txBody>
              <a:bodyPr wrap="none" anchor="ctr"/>
              <a:lstStyle/>
              <a:p>
                <a:endParaRPr lang="zh-CN" altLang="en-US"/>
              </a:p>
            </p:txBody>
          </p:sp>
          <p:sp>
            <p:nvSpPr>
              <p:cNvPr id="31781" name="Line 177"/>
              <p:cNvSpPr>
                <a:spLocks noChangeShapeType="1"/>
              </p:cNvSpPr>
              <p:nvPr/>
            </p:nvSpPr>
            <p:spPr bwMode="auto">
              <a:xfrm rot="16200000" flipV="1">
                <a:off x="4503" y="1164"/>
                <a:ext cx="0" cy="318"/>
              </a:xfrm>
              <a:prstGeom prst="line">
                <a:avLst/>
              </a:prstGeom>
              <a:noFill/>
              <a:ln w="38100">
                <a:solidFill>
                  <a:srgbClr val="FF0000"/>
                </a:solidFill>
                <a:round/>
                <a:tailEnd type="stealth" w="med" len="lg"/>
              </a:ln>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3"/>
                                        </p:tgtEl>
                                        <p:attrNameLst>
                                          <p:attrName>style.visibility</p:attrName>
                                        </p:attrNameLst>
                                      </p:cBhvr>
                                      <p:to>
                                        <p:strVal val="visible"/>
                                      </p:to>
                                    </p:set>
                                    <p:animEffect transition="in" filter="wipe(left)">
                                      <p:cBhvr>
                                        <p:cTn id="12" dur="500"/>
                                        <p:tgtEl>
                                          <p:spTgt spid="481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4"/>
                                        </p:tgtEl>
                                        <p:attrNameLst>
                                          <p:attrName>style.visibility</p:attrName>
                                        </p:attrNameLst>
                                      </p:cBhvr>
                                      <p:to>
                                        <p:strVal val="visible"/>
                                      </p:to>
                                    </p:set>
                                    <p:animEffect transition="in" filter="wipe(left)">
                                      <p:cBhvr>
                                        <p:cTn id="22" dur="500"/>
                                        <p:tgtEl>
                                          <p:spTgt spid="48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5"/>
                                        </p:tgtEl>
                                        <p:attrNameLst>
                                          <p:attrName>style.visibility</p:attrName>
                                        </p:attrNameLst>
                                      </p:cBhvr>
                                      <p:to>
                                        <p:strVal val="visible"/>
                                      </p:to>
                                    </p:set>
                                    <p:animEffect transition="in" filter="wipe(left)">
                                      <p:cBhvr>
                                        <p:cTn id="27" dur="500"/>
                                        <p:tgtEl>
                                          <p:spTgt spid="481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6"/>
                                        </p:tgtEl>
                                        <p:attrNameLst>
                                          <p:attrName>style.visibility</p:attrName>
                                        </p:attrNameLst>
                                      </p:cBhvr>
                                      <p:to>
                                        <p:strVal val="visible"/>
                                      </p:to>
                                    </p:set>
                                    <p:animEffect transition="in" filter="wipe(left)">
                                      <p:cBhvr>
                                        <p:cTn id="32" dur="500"/>
                                        <p:tgtEl>
                                          <p:spTgt spid="481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8219"/>
                                        </p:tgtEl>
                                        <p:attrNameLst>
                                          <p:attrName>style.visibility</p:attrName>
                                        </p:attrNameLst>
                                      </p:cBhvr>
                                      <p:to>
                                        <p:strVal val="visible"/>
                                      </p:to>
                                    </p:set>
                                    <p:animEffect transition="in" filter="wipe(left)">
                                      <p:cBhvr>
                                        <p:cTn id="37" dur="500"/>
                                        <p:tgtEl>
                                          <p:spTgt spid="48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utoUpdateAnimBg="0"/>
      <p:bldP spid="48134" grpId="0" autoUpdateAnimBg="0"/>
      <p:bldP spid="48135"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subTitle" idx="1"/>
          </p:nvPr>
        </p:nvSpPr>
        <p:spPr>
          <a:xfrm>
            <a:off x="2895600" y="457200"/>
            <a:ext cx="3057525" cy="628650"/>
          </a:xfrm>
        </p:spPr>
        <p:txBody>
          <a:bodyPr rtlCol="0">
            <a:normAutofit lnSpcReduction="10000"/>
          </a:bodyPr>
          <a:lstStyle/>
          <a:p>
            <a:pPr eaLnBrk="1" fontAlgn="auto" hangingPunct="1">
              <a:spcAft>
                <a:spcPts val="0"/>
              </a:spcAft>
              <a:buFont typeface="Wingdings 2" panose="05020102010507070707"/>
              <a:buNone/>
              <a:defRPr/>
            </a:pPr>
            <a:r>
              <a:rPr lang="en-US" altLang="zh-CN" sz="3600" b="1">
                <a:solidFill>
                  <a:srgbClr val="CC0000"/>
                </a:solidFill>
                <a:effectLst>
                  <a:outerShdw blurRad="38100" dist="38100" dir="2700000" algn="tl">
                    <a:srgbClr val="C0C0C0"/>
                  </a:outerShdw>
                </a:effectLst>
                <a:ea typeface="楷体_GB2312" pitchFamily="49" charset="-122"/>
              </a:rPr>
              <a:t>20. 8</a:t>
            </a:r>
            <a:r>
              <a:rPr lang="en-US" altLang="zh-CN" sz="3600" b="1">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CC0000"/>
                </a:solidFill>
                <a:effectLst>
                  <a:outerShdw blurRad="38100" dist="38100" dir="2700000" algn="tl">
                    <a:srgbClr val="C0C0C0"/>
                  </a:outerShdw>
                </a:effectLst>
                <a:latin typeface="楷体_GB2312" pitchFamily="49" charset="-122"/>
                <a:ea typeface="楷体_GB2312" pitchFamily="49" charset="-122"/>
              </a:rPr>
              <a:t>编码器</a:t>
            </a:r>
            <a:endParaRPr lang="zh-CN" altLang="en-US" sz="3600" b="1">
              <a:solidFill>
                <a:srgbClr val="CC0000"/>
              </a:solidFill>
              <a:effectLst>
                <a:outerShdw blurRad="38100" dist="38100" dir="2700000" algn="tl">
                  <a:srgbClr val="C0C0C0"/>
                </a:outerShdw>
              </a:effectLst>
              <a:latin typeface="楷体_GB2312" pitchFamily="49" charset="-122"/>
              <a:ea typeface="楷体_GB2312" pitchFamily="49" charset="-122"/>
            </a:endParaRPr>
          </a:p>
        </p:txBody>
      </p:sp>
      <p:sp>
        <p:nvSpPr>
          <p:cNvPr id="202755" name="Text Box 3"/>
          <p:cNvSpPr txBox="1">
            <a:spLocks noChangeArrowheads="1"/>
          </p:cNvSpPr>
          <p:nvPr/>
        </p:nvSpPr>
        <p:spPr bwMode="auto">
          <a:xfrm>
            <a:off x="762000" y="1508125"/>
            <a:ext cx="7696200" cy="1692275"/>
          </a:xfrm>
          <a:prstGeom prst="rect">
            <a:avLst/>
          </a:prstGeom>
          <a:noFill/>
          <a:ln w="9525">
            <a:noFill/>
            <a:miter lim="800000"/>
          </a:ln>
        </p:spPr>
        <p:txBody>
          <a:bodyPr>
            <a:spAutoFit/>
          </a:bodyPr>
          <a:lstStyle/>
          <a:p>
            <a:pPr fontAlgn="auto">
              <a:lnSpc>
                <a:spcPct val="125000"/>
              </a:lnSpc>
              <a:spcBef>
                <a:spcPts val="0"/>
              </a:spcBef>
              <a:spcAft>
                <a:spcPts val="0"/>
              </a:spcAft>
              <a:defRPr/>
            </a:pPr>
            <a:r>
              <a:rPr lang="en-US" altLang="zh-CN" sz="2800" b="1">
                <a:solidFill>
                  <a:schemeClr val="bg1"/>
                </a:solidFill>
                <a:latin typeface="" pitchFamily="18" charset="0"/>
                <a:ea typeface="+mn-ea"/>
              </a:rPr>
              <a:t>        </a:t>
            </a:r>
            <a:r>
              <a:rPr lang="zh-CN" altLang="en-US" sz="2800" b="1">
                <a:solidFill>
                  <a:srgbClr val="000099"/>
                </a:solidFill>
                <a:effectLst>
                  <a:outerShdw blurRad="38100" dist="38100" dir="2700000" algn="tl">
                    <a:srgbClr val="C0C0C0"/>
                  </a:outerShdw>
                </a:effectLst>
                <a:latin typeface="" pitchFamily="18" charset="0"/>
                <a:ea typeface="+mn-ea"/>
              </a:rPr>
              <a:t>把二进制码按一定规律编排，使每组代码具有一特定的含义，</a:t>
            </a:r>
            <a:r>
              <a:rPr lang="zh-CN" altLang="en-US" sz="2800" b="1">
                <a:solidFill>
                  <a:srgbClr val="CC0000"/>
                </a:solidFill>
                <a:effectLst>
                  <a:outerShdw blurRad="38100" dist="38100" dir="2700000" algn="tl">
                    <a:srgbClr val="C0C0C0"/>
                  </a:outerShdw>
                </a:effectLst>
                <a:latin typeface="" pitchFamily="18" charset="0"/>
                <a:ea typeface="+mn-ea"/>
              </a:rPr>
              <a:t>称为编码。</a:t>
            </a:r>
            <a:endParaRPr lang="zh-CN" altLang="en-US" sz="2800" b="1">
              <a:solidFill>
                <a:srgbClr val="CC0000"/>
              </a:solidFill>
              <a:effectLst>
                <a:outerShdw blurRad="38100" dist="38100" dir="2700000" algn="tl">
                  <a:srgbClr val="C0C0C0"/>
                </a:outerShdw>
              </a:effectLst>
              <a:latin typeface="" pitchFamily="18" charset="0"/>
              <a:ea typeface="+mn-ea"/>
            </a:endParaRPr>
          </a:p>
          <a:p>
            <a:pPr fontAlgn="auto">
              <a:lnSpc>
                <a:spcPct val="125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具有编码功能的逻辑电路称为编码器。</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202756" name="Rectangle 4"/>
          <p:cNvSpPr>
            <a:spLocks noChangeArrowheads="1"/>
          </p:cNvSpPr>
          <p:nvPr/>
        </p:nvSpPr>
        <p:spPr bwMode="auto">
          <a:xfrm>
            <a:off x="838200" y="3184525"/>
            <a:ext cx="77724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800" b="1">
                <a:solidFill>
                  <a:srgbClr val="FF0000"/>
                </a:solidFill>
                <a:latin typeface="" pitchFamily="18" charset="0"/>
                <a:ea typeface="华文楷体" panose="02010600040101010101" pitchFamily="2" charset="-122"/>
              </a:rPr>
              <a:t>        </a:t>
            </a:r>
            <a:r>
              <a:rPr lang="en-US" altLang="zh-CN" sz="2800" b="1" i="1">
                <a:solidFill>
                  <a:srgbClr val="FF0000"/>
                </a:solidFill>
                <a:latin typeface="" pitchFamily="18" charset="0"/>
                <a:ea typeface="华文楷体" panose="02010600040101010101" pitchFamily="2" charset="-122"/>
              </a:rPr>
              <a:t>n</a:t>
            </a:r>
            <a:r>
              <a:rPr lang="en-US" altLang="zh-CN" sz="2800" b="1">
                <a:solidFill>
                  <a:srgbClr val="FF0066"/>
                </a:solidFill>
                <a:latin typeface="" pitchFamily="18" charset="0"/>
                <a:ea typeface="华文楷体" panose="02010600040101010101" pitchFamily="2" charset="-122"/>
              </a:rPr>
              <a:t> </a:t>
            </a:r>
            <a:r>
              <a:rPr lang="zh-CN" altLang="en-US" sz="2800" b="1">
                <a:solidFill>
                  <a:srgbClr val="333300"/>
                </a:solidFill>
                <a:latin typeface="" pitchFamily="18" charset="0"/>
                <a:ea typeface="华文楷体" panose="02010600040101010101" pitchFamily="2" charset="-122"/>
              </a:rPr>
              <a:t>位二进制代码有 </a:t>
            </a:r>
            <a:r>
              <a:rPr lang="en-US" altLang="zh-CN" sz="2800" b="1">
                <a:solidFill>
                  <a:srgbClr val="FF0000"/>
                </a:solidFill>
                <a:latin typeface="" pitchFamily="18" charset="0"/>
                <a:ea typeface="华文楷体" panose="02010600040101010101" pitchFamily="2" charset="-122"/>
              </a:rPr>
              <a:t>2</a:t>
            </a:r>
            <a:r>
              <a:rPr lang="en-US" altLang="zh-CN" sz="2800" b="1" i="1" baseline="30000">
                <a:solidFill>
                  <a:srgbClr val="FF0000"/>
                </a:solidFill>
                <a:latin typeface="" pitchFamily="18" charset="0"/>
                <a:ea typeface="华文楷体" panose="02010600040101010101" pitchFamily="2" charset="-122"/>
              </a:rPr>
              <a:t>n</a:t>
            </a:r>
            <a:r>
              <a:rPr lang="en-US" altLang="zh-CN" sz="2800" b="1" baseline="30000">
                <a:solidFill>
                  <a:srgbClr val="FF0000"/>
                </a:solidFill>
                <a:latin typeface="" pitchFamily="18" charset="0"/>
                <a:ea typeface="华文楷体" panose="02010600040101010101" pitchFamily="2" charset="-122"/>
              </a:rPr>
              <a:t> </a:t>
            </a:r>
            <a:r>
              <a:rPr lang="zh-CN" altLang="en-US" sz="2800" b="1">
                <a:solidFill>
                  <a:srgbClr val="333300"/>
                </a:solidFill>
                <a:latin typeface="" pitchFamily="18" charset="0"/>
                <a:ea typeface="华文楷体" panose="02010600040101010101" pitchFamily="2" charset="-122"/>
              </a:rPr>
              <a:t>种组合，可以表示 </a:t>
            </a:r>
            <a:r>
              <a:rPr lang="en-US" altLang="zh-CN" sz="2800" b="1">
                <a:solidFill>
                  <a:srgbClr val="FF0000"/>
                </a:solidFill>
                <a:latin typeface="" pitchFamily="18" charset="0"/>
                <a:ea typeface="华文楷体" panose="02010600040101010101" pitchFamily="2" charset="-122"/>
              </a:rPr>
              <a:t>2</a:t>
            </a:r>
            <a:r>
              <a:rPr lang="en-US" altLang="zh-CN" sz="2800" b="1" i="1" baseline="30000">
                <a:solidFill>
                  <a:srgbClr val="FF0000"/>
                </a:solidFill>
                <a:latin typeface="" pitchFamily="18" charset="0"/>
                <a:ea typeface="华文楷体" panose="02010600040101010101" pitchFamily="2" charset="-122"/>
              </a:rPr>
              <a:t>n</a:t>
            </a:r>
            <a:r>
              <a:rPr lang="en-US" altLang="zh-CN" sz="2800" b="1" baseline="30000">
                <a:solidFill>
                  <a:srgbClr val="FF0000"/>
                </a:solidFill>
                <a:latin typeface="" pitchFamily="18" charset="0"/>
                <a:ea typeface="华文楷体" panose="02010600040101010101" pitchFamily="2" charset="-122"/>
              </a:rPr>
              <a:t> </a:t>
            </a:r>
            <a:r>
              <a:rPr lang="zh-CN" altLang="en-US" sz="2800" b="1">
                <a:solidFill>
                  <a:srgbClr val="333300"/>
                </a:solidFill>
                <a:latin typeface="" pitchFamily="18" charset="0"/>
                <a:ea typeface="华文楷体" panose="02010600040101010101" pitchFamily="2" charset="-122"/>
              </a:rPr>
              <a:t>个信息。</a:t>
            </a:r>
            <a:endParaRPr lang="zh-CN" altLang="en-US" sz="2800" b="1">
              <a:solidFill>
                <a:srgbClr val="333300"/>
              </a:solidFill>
              <a:latin typeface="" pitchFamily="18" charset="0"/>
              <a:ea typeface="华文楷体" panose="02010600040101010101" pitchFamily="2" charset="-122"/>
            </a:endParaRPr>
          </a:p>
        </p:txBody>
      </p:sp>
      <p:sp>
        <p:nvSpPr>
          <p:cNvPr id="202757" name="Rectangle 5"/>
          <p:cNvSpPr>
            <a:spLocks noChangeArrowheads="1"/>
          </p:cNvSpPr>
          <p:nvPr/>
        </p:nvSpPr>
        <p:spPr bwMode="auto">
          <a:xfrm>
            <a:off x="914400" y="4327525"/>
            <a:ext cx="7391400" cy="1235075"/>
          </a:xfrm>
          <a:prstGeom prst="rect">
            <a:avLst/>
          </a:prstGeom>
          <a:noFill/>
          <a:ln w="9525">
            <a:noFill/>
            <a:miter lim="800000"/>
          </a:ln>
          <a:effectLst/>
        </p:spPr>
        <p:txBody>
          <a:bodyPr>
            <a:spAutoFit/>
          </a:bodyPr>
          <a:lstStyle/>
          <a:p>
            <a:pPr fontAlgn="auto">
              <a:lnSpc>
                <a:spcPct val="125000"/>
              </a:lnSpc>
              <a:spcBef>
                <a:spcPts val="0"/>
              </a:spcBef>
              <a:spcAft>
                <a:spcPts val="0"/>
              </a:spcAft>
              <a:defRPr/>
            </a:pPr>
            <a:r>
              <a:rPr lang="en-US" altLang="zh-CN" sz="2800" b="1">
                <a:solidFill>
                  <a:srgbClr val="333300"/>
                </a:solidFill>
                <a:effectLst>
                  <a:outerShdw blurRad="38100" dist="38100" dir="2700000" algn="tl">
                    <a:srgbClr val="C0C0C0"/>
                  </a:outerShdw>
                </a:effectLst>
                <a:latin typeface="" pitchFamily="18" charset="0"/>
                <a:ea typeface="+mn-ea"/>
              </a:rPr>
              <a:t>       </a:t>
            </a:r>
            <a:r>
              <a:rPr lang="zh-CN" altLang="en-US" sz="2800" b="1">
                <a:solidFill>
                  <a:srgbClr val="333300"/>
                </a:solidFill>
                <a:effectLst>
                  <a:outerShdw blurRad="38100" dist="38100" dir="2700000" algn="tl">
                    <a:srgbClr val="C0C0C0"/>
                  </a:outerShdw>
                </a:effectLst>
                <a:latin typeface="" pitchFamily="18" charset="0"/>
                <a:ea typeface="+mn-ea"/>
              </a:rPr>
              <a:t>要表示</a:t>
            </a:r>
            <a:r>
              <a:rPr lang="en-US" altLang="zh-CN" sz="2800" b="1">
                <a:solidFill>
                  <a:srgbClr val="FF0000"/>
                </a:solidFill>
                <a:effectLst>
                  <a:outerShdw blurRad="38100" dist="38100" dir="2700000" algn="tl">
                    <a:srgbClr val="C0C0C0"/>
                  </a:outerShdw>
                </a:effectLst>
                <a:latin typeface="" pitchFamily="18" charset="0"/>
                <a:ea typeface="+mn-ea"/>
              </a:rPr>
              <a:t>N</a:t>
            </a:r>
            <a:r>
              <a:rPr lang="zh-CN" altLang="en-US" sz="2800" b="1">
                <a:solidFill>
                  <a:srgbClr val="333300"/>
                </a:solidFill>
                <a:effectLst>
                  <a:outerShdw blurRad="38100" dist="38100" dir="2700000" algn="tl">
                    <a:srgbClr val="C0C0C0"/>
                  </a:outerShdw>
                </a:effectLst>
                <a:latin typeface="" pitchFamily="18" charset="0"/>
                <a:ea typeface="+mn-ea"/>
              </a:rPr>
              <a:t>个信息所需的二进制代码应满足  </a:t>
            </a:r>
            <a:endParaRPr lang="zh-CN" altLang="en-US" sz="2800" b="1">
              <a:solidFill>
                <a:srgbClr val="333300"/>
              </a:solidFill>
              <a:effectLst>
                <a:outerShdw blurRad="38100" dist="38100" dir="2700000" algn="tl">
                  <a:srgbClr val="C0C0C0"/>
                </a:outerShdw>
              </a:effectLst>
              <a:latin typeface="" pitchFamily="18" charset="0"/>
              <a:ea typeface="+mn-ea"/>
            </a:endParaRPr>
          </a:p>
          <a:p>
            <a:pPr fontAlgn="auto">
              <a:lnSpc>
                <a:spcPct val="125000"/>
              </a:lnSpc>
              <a:spcBef>
                <a:spcPts val="0"/>
              </a:spcBef>
              <a:spcAft>
                <a:spcPts val="0"/>
              </a:spcAft>
              <a:defRPr/>
            </a:pPr>
            <a:r>
              <a:rPr lang="zh-CN" altLang="en-US" sz="2800" b="1">
                <a:solidFill>
                  <a:srgbClr val="333300"/>
                </a:solidFill>
                <a:effectLst>
                  <a:outerShdw blurRad="38100" dist="38100" dir="2700000" algn="tl">
                    <a:srgbClr val="C0C0C0"/>
                  </a:outerShdw>
                </a:effectLst>
                <a:latin typeface="" pitchFamily="18" charset="0"/>
                <a:ea typeface="+mn-ea"/>
              </a:rPr>
              <a:t>                        </a:t>
            </a:r>
            <a:r>
              <a:rPr lang="en-US" altLang="zh-CN" sz="3200" b="1">
                <a:solidFill>
                  <a:srgbClr val="FF0000"/>
                </a:solidFill>
                <a:effectLst>
                  <a:outerShdw blurRad="38100" dist="38100" dir="2700000" algn="tl">
                    <a:srgbClr val="C0C0C0"/>
                  </a:outerShdw>
                </a:effectLst>
                <a:latin typeface="" pitchFamily="18" charset="0"/>
                <a:ea typeface="+mn-ea"/>
              </a:rPr>
              <a:t>2</a:t>
            </a:r>
            <a:r>
              <a:rPr lang="en-US" altLang="zh-CN" sz="3200" b="1" i="1" baseline="30000">
                <a:solidFill>
                  <a:srgbClr val="FF0000"/>
                </a:solidFill>
                <a:effectLst>
                  <a:outerShdw blurRad="38100" dist="38100" dir="2700000" algn="tl">
                    <a:srgbClr val="C0C0C0"/>
                  </a:outerShdw>
                </a:effectLst>
                <a:latin typeface="" pitchFamily="18" charset="0"/>
                <a:ea typeface="+mn-ea"/>
              </a:rPr>
              <a:t>n</a:t>
            </a:r>
            <a:r>
              <a:rPr lang="en-US" altLang="zh-CN" sz="3200" b="1">
                <a:solidFill>
                  <a:srgbClr val="FF0000"/>
                </a:solidFill>
                <a:effectLst>
                  <a:outerShdw blurRad="38100" dist="38100" dir="2700000" algn="tl">
                    <a:srgbClr val="C0C0C0"/>
                  </a:outerShdw>
                </a:effectLst>
                <a:latin typeface="" pitchFamily="18" charset="0"/>
                <a:ea typeface="+mn-ea"/>
                <a:sym typeface="Symbol" panose="05050102010706020507" pitchFamily="18" charset="2"/>
              </a:rPr>
              <a:t> </a:t>
            </a:r>
            <a:r>
              <a:rPr lang="en-US" altLang="zh-CN" sz="3200" b="1">
                <a:solidFill>
                  <a:srgbClr val="FF0000"/>
                </a:solidFill>
                <a:effectLst>
                  <a:outerShdw blurRad="38100" dist="38100" dir="2700000" algn="tl">
                    <a:srgbClr val="C0C0C0"/>
                  </a:outerShdw>
                </a:effectLst>
                <a:latin typeface="" pitchFamily="18" charset="0"/>
                <a:ea typeface="+mn-ea"/>
              </a:rPr>
              <a:t>N</a:t>
            </a:r>
            <a:endParaRPr lang="en-US" altLang="zh-CN" sz="3200" b="1">
              <a:solidFill>
                <a:schemeClr val="bg1"/>
              </a:solidFill>
              <a:effectLst>
                <a:outerShdw blurRad="38100" dist="38100" dir="2700000" algn="tl">
                  <a:srgbClr val="C0C0C0"/>
                </a:outerShdw>
              </a:effectLst>
              <a:latin typeface="" pitchFamily="18" charset="0"/>
              <a:ea typeface="+mn-ea"/>
            </a:endParaRPr>
          </a:p>
        </p:txBody>
      </p:sp>
      <p:pic>
        <p:nvPicPr>
          <p:cNvPr id="103430" name="Picture 6" descr="AG00315_"/>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720013" y="4994275"/>
            <a:ext cx="10429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1" name="Group 7"/>
          <p:cNvGrpSpPr/>
          <p:nvPr/>
        </p:nvGrpSpPr>
        <p:grpSpPr bwMode="auto">
          <a:xfrm>
            <a:off x="2209800" y="1200150"/>
            <a:ext cx="4419600" cy="171450"/>
            <a:chOff x="1632" y="720"/>
            <a:chExt cx="2784" cy="108"/>
          </a:xfrm>
        </p:grpSpPr>
        <p:pic>
          <p:nvPicPr>
            <p:cNvPr id="103432" name="Picture 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3" name="Picture 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4" name="Picture 1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5" name="Picture 1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6" name="Picture 1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7" name="Picture 1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8" name="Picture 1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9" name="Group 15"/>
            <p:cNvGrpSpPr/>
            <p:nvPr/>
          </p:nvGrpSpPr>
          <p:grpSpPr bwMode="auto">
            <a:xfrm>
              <a:off x="2868" y="726"/>
              <a:ext cx="780" cy="102"/>
              <a:chOff x="2868" y="726"/>
              <a:chExt cx="780" cy="102"/>
            </a:xfrm>
          </p:grpSpPr>
          <p:pic>
            <p:nvPicPr>
              <p:cNvPr id="103456" name="Picture 1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7" name="Picture 1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8" name="Picture 1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9" name="Picture 1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0" name="Picture 2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1" name="Picture 21"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2" name="Picture 2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63" name="Picture 2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440" name="Group 24"/>
            <p:cNvGrpSpPr/>
            <p:nvPr/>
          </p:nvGrpSpPr>
          <p:grpSpPr bwMode="auto">
            <a:xfrm>
              <a:off x="1632" y="720"/>
              <a:ext cx="582" cy="102"/>
              <a:chOff x="4698" y="720"/>
              <a:chExt cx="582" cy="102"/>
            </a:xfrm>
          </p:grpSpPr>
          <p:pic>
            <p:nvPicPr>
              <p:cNvPr id="103450" name="Picture 2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1" name="Picture 2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2" name="Picture 2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3" name="Picture 2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4" name="Picture 2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55" name="Picture 30"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441" name="Group 31"/>
            <p:cNvGrpSpPr/>
            <p:nvPr/>
          </p:nvGrpSpPr>
          <p:grpSpPr bwMode="auto">
            <a:xfrm>
              <a:off x="3636" y="720"/>
              <a:ext cx="780" cy="102"/>
              <a:chOff x="2868" y="726"/>
              <a:chExt cx="780" cy="102"/>
            </a:xfrm>
          </p:grpSpPr>
          <p:pic>
            <p:nvPicPr>
              <p:cNvPr id="103442" name="Picture 32"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3" name="Picture 33"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4" name="Picture 34"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35"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6" name="Picture 36"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7" name="Picture 37"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8" name="Picture 38"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9" name="Picture 39" descr="Green and Black Diam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 y="72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2755"/>
                                        </p:tgtEl>
                                        <p:attrNameLst>
                                          <p:attrName>style.visibility</p:attrName>
                                        </p:attrNameLst>
                                      </p:cBhvr>
                                      <p:to>
                                        <p:strVal val="visible"/>
                                      </p:to>
                                    </p:set>
                                    <p:animEffect transition="in" filter="wipe(left)">
                                      <p:cBhvr>
                                        <p:cTn id="7" dur="500"/>
                                        <p:tgtEl>
                                          <p:spTgt spid="2027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2756"/>
                                        </p:tgtEl>
                                        <p:attrNameLst>
                                          <p:attrName>style.visibility</p:attrName>
                                        </p:attrNameLst>
                                      </p:cBhvr>
                                      <p:to>
                                        <p:strVal val="visible"/>
                                      </p:to>
                                    </p:set>
                                    <p:animEffect transition="in" filter="wipe(left)">
                                      <p:cBhvr>
                                        <p:cTn id="11" dur="500"/>
                                        <p:tgtEl>
                                          <p:spTgt spid="20275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2757"/>
                                        </p:tgtEl>
                                        <p:attrNameLst>
                                          <p:attrName>style.visibility</p:attrName>
                                        </p:attrNameLst>
                                      </p:cBhvr>
                                      <p:to>
                                        <p:strVal val="visible"/>
                                      </p:to>
                                    </p:set>
                                    <p:animEffect transition="in" filter="wipe(left)">
                                      <p:cBhvr>
                                        <p:cTn id="15" dur="500"/>
                                        <p:tgtEl>
                                          <p:spTgt spid="202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autoUpdateAnimBg="0"/>
      <p:bldP spid="202756" grpId="0" autoUpdateAnimBg="0"/>
      <p:bldP spid="202757"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762000" y="533400"/>
            <a:ext cx="4800600" cy="533400"/>
          </a:xfrm>
          <a:prstGeom prst="rect">
            <a:avLst/>
          </a:prstGeom>
          <a:noFill/>
          <a:ln w="9525">
            <a:noFill/>
            <a:miter lim="800000"/>
          </a:ln>
        </p:spPr>
        <p:txBody>
          <a:bodyPr/>
          <a:lstStyle/>
          <a:p>
            <a:pPr fontAlgn="auto">
              <a:spcBef>
                <a:spcPct val="20000"/>
              </a:spcBef>
              <a:spcAft>
                <a:spcPts val="0"/>
              </a:spcAft>
              <a:defRPr/>
            </a:pPr>
            <a:r>
              <a:rPr lang="en-US" altLang="zh-CN" sz="3200" b="1">
                <a:solidFill>
                  <a:srgbClr val="000099"/>
                </a:solidFill>
                <a:effectLst>
                  <a:outerShdw blurRad="38100" dist="38100" dir="2700000" algn="tl">
                    <a:srgbClr val="C0C0C0"/>
                  </a:outerShdw>
                </a:effectLst>
                <a:latin typeface="+mn-lt"/>
                <a:ea typeface="+mn-ea"/>
              </a:rPr>
              <a:t>20. 8. 1  </a:t>
            </a:r>
            <a:r>
              <a:rPr lang="zh-CN" altLang="en-US" sz="3200" b="1">
                <a:solidFill>
                  <a:srgbClr val="000099"/>
                </a:solidFill>
                <a:effectLst>
                  <a:outerShdw blurRad="38100" dist="38100" dir="2700000" algn="tl">
                    <a:srgbClr val="C0C0C0"/>
                  </a:outerShdw>
                </a:effectLst>
                <a:latin typeface="+mn-lt"/>
                <a:ea typeface="+mn-ea"/>
              </a:rPr>
              <a:t>二进制编码器</a:t>
            </a:r>
            <a:endParaRPr lang="zh-CN" altLang="en-US" sz="3200" b="1">
              <a:solidFill>
                <a:srgbClr val="000099"/>
              </a:solidFill>
              <a:effectLst>
                <a:outerShdw blurRad="38100" dist="38100" dir="2700000" algn="tl">
                  <a:srgbClr val="C0C0C0"/>
                </a:outerShdw>
              </a:effectLst>
              <a:latin typeface="+mn-lt"/>
              <a:ea typeface="+mn-ea"/>
            </a:endParaRPr>
          </a:p>
        </p:txBody>
      </p:sp>
      <p:sp>
        <p:nvSpPr>
          <p:cNvPr id="203779" name="Rectangle 3"/>
          <p:cNvSpPr>
            <a:spLocks noChangeArrowheads="1"/>
          </p:cNvSpPr>
          <p:nvPr/>
        </p:nvSpPr>
        <p:spPr bwMode="auto">
          <a:xfrm>
            <a:off x="762000" y="1524000"/>
            <a:ext cx="7239000" cy="519113"/>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将输入信号编成二进制代码的电路。</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203780" name="Rectangle 4"/>
          <p:cNvSpPr>
            <a:spLocks noChangeArrowheads="1"/>
          </p:cNvSpPr>
          <p:nvPr/>
        </p:nvSpPr>
        <p:spPr bwMode="auto">
          <a:xfrm>
            <a:off x="2438400" y="3114675"/>
            <a:ext cx="854075" cy="519113"/>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0099"/>
                </a:solidFill>
                <a:effectLst>
                  <a:outerShdw blurRad="38100" dist="38100" dir="2700000" algn="tl">
                    <a:srgbClr val="C0C0C0"/>
                  </a:outerShdw>
                </a:effectLst>
                <a:latin typeface="" pitchFamily="18" charset="0"/>
                <a:ea typeface="+mn-ea"/>
              </a:rPr>
              <a:t>2</a:t>
            </a:r>
            <a:r>
              <a:rPr lang="en-US" altLang="zh-CN" sz="2800" b="1" i="1" baseline="30000">
                <a:solidFill>
                  <a:srgbClr val="000099"/>
                </a:solidFill>
                <a:effectLst>
                  <a:outerShdw blurRad="38100" dist="38100" dir="2700000" algn="tl">
                    <a:srgbClr val="C0C0C0"/>
                  </a:outerShdw>
                </a:effectLst>
                <a:latin typeface="" pitchFamily="18" charset="0"/>
                <a:ea typeface="+mn-ea"/>
              </a:rPr>
              <a:t>n</a:t>
            </a:r>
            <a:r>
              <a:rPr lang="zh-CN" altLang="en-US" sz="2800" b="1">
                <a:solidFill>
                  <a:srgbClr val="000099"/>
                </a:solidFill>
                <a:effectLst>
                  <a:outerShdw blurRad="38100" dist="38100" dir="2700000" algn="tl">
                    <a:srgbClr val="C0C0C0"/>
                  </a:outerShdw>
                </a:effectLst>
                <a:latin typeface="" pitchFamily="18" charset="0"/>
                <a:ea typeface="+mn-ea"/>
              </a:rPr>
              <a:t>个</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03781" name="Rectangle 5"/>
          <p:cNvSpPr>
            <a:spLocks noChangeArrowheads="1"/>
          </p:cNvSpPr>
          <p:nvPr/>
        </p:nvSpPr>
        <p:spPr bwMode="auto">
          <a:xfrm>
            <a:off x="5943600" y="3114675"/>
            <a:ext cx="739775" cy="519113"/>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 pitchFamily="18" charset="0"/>
                <a:ea typeface="+mn-ea"/>
              </a:rPr>
              <a:t>n</a:t>
            </a:r>
            <a:r>
              <a:rPr lang="zh-CN" altLang="en-US" sz="2800" b="1">
                <a:solidFill>
                  <a:srgbClr val="000099"/>
                </a:solidFill>
                <a:effectLst>
                  <a:outerShdw blurRad="38100" dist="38100" dir="2700000" algn="tl">
                    <a:srgbClr val="C0C0C0"/>
                  </a:outerShdw>
                </a:effectLst>
                <a:latin typeface="" pitchFamily="18" charset="0"/>
                <a:ea typeface="+mn-ea"/>
              </a:rPr>
              <a:t>位</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104454" name="Group 6"/>
          <p:cNvGrpSpPr/>
          <p:nvPr/>
        </p:nvGrpSpPr>
        <p:grpSpPr bwMode="auto">
          <a:xfrm>
            <a:off x="838200" y="1143000"/>
            <a:ext cx="3952875" cy="171450"/>
            <a:chOff x="144" y="756"/>
            <a:chExt cx="2490" cy="108"/>
          </a:xfrm>
        </p:grpSpPr>
        <p:pic>
          <p:nvPicPr>
            <p:cNvPr id="104464"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5"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6"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7"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8"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0"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8"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0"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5"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6"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7"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8"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8"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9"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0"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4"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1"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6"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2"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3"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2" y="76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84" name="Group 27"/>
            <p:cNvGrpSpPr/>
            <p:nvPr/>
          </p:nvGrpSpPr>
          <p:grpSpPr bwMode="auto">
            <a:xfrm>
              <a:off x="144" y="756"/>
              <a:ext cx="582" cy="102"/>
              <a:chOff x="4698" y="720"/>
              <a:chExt cx="582" cy="102"/>
            </a:xfrm>
          </p:grpSpPr>
          <p:pic>
            <p:nvPicPr>
              <p:cNvPr id="104485"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6"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7"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8"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89"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90"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4"/>
          <p:cNvGrpSpPr/>
          <p:nvPr/>
        </p:nvGrpSpPr>
        <p:grpSpPr bwMode="auto">
          <a:xfrm>
            <a:off x="1600200" y="2365375"/>
            <a:ext cx="6019800" cy="2682875"/>
            <a:chOff x="1056" y="1586"/>
            <a:chExt cx="3792" cy="1690"/>
          </a:xfrm>
        </p:grpSpPr>
        <p:sp>
          <p:nvSpPr>
            <p:cNvPr id="203811" name="Rectangle 35"/>
            <p:cNvSpPr>
              <a:spLocks noChangeArrowheads="1"/>
            </p:cNvSpPr>
            <p:nvPr/>
          </p:nvSpPr>
          <p:spPr bwMode="auto">
            <a:xfrm>
              <a:off x="3792" y="2115"/>
              <a:ext cx="116" cy="327"/>
            </a:xfrm>
            <a:prstGeom prst="rect">
              <a:avLst/>
            </a:prstGeom>
            <a:noFill/>
            <a:ln w="9525" cap="sq">
              <a:noFill/>
              <a:miter lim="800000"/>
            </a:ln>
            <a:effectLst/>
          </p:spPr>
          <p:txBody>
            <a:bodyPr wrap="none">
              <a:spAutoFit/>
            </a:bodyPr>
            <a:lstStyle/>
            <a:p>
              <a:pPr fontAlgn="auto">
                <a:spcBef>
                  <a:spcPct val="50000"/>
                </a:spcBef>
                <a:spcAft>
                  <a:spcPts val="0"/>
                </a:spcAft>
                <a:defRPr/>
              </a:pPr>
              <a:endParaRPr lang="zh-CN" altLang="zh-CN" sz="2800" b="1">
                <a:solidFill>
                  <a:srgbClr val="000099"/>
                </a:solidFill>
                <a:effectLst>
                  <a:outerShdw blurRad="38100" dist="38100" dir="2700000" algn="tl">
                    <a:srgbClr val="C0C0C0"/>
                  </a:outerShdw>
                </a:effectLst>
                <a:latin typeface="" pitchFamily="18" charset="0"/>
                <a:ea typeface="+mn-ea"/>
              </a:endParaRPr>
            </a:p>
          </p:txBody>
        </p:sp>
        <p:sp>
          <p:nvSpPr>
            <p:cNvPr id="104457" name="Rectangle 36"/>
            <p:cNvSpPr>
              <a:spLocks noChangeArrowheads="1"/>
            </p:cNvSpPr>
            <p:nvPr/>
          </p:nvSpPr>
          <p:spPr bwMode="auto">
            <a:xfrm>
              <a:off x="1584" y="2095"/>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a:solidFill>
                  <a:srgbClr val="000099"/>
                </a:solidFill>
                <a:latin typeface="" pitchFamily="18" charset="0"/>
                <a:ea typeface="华文楷体" panose="02010600040101010101" pitchFamily="2" charset="-122"/>
              </a:endParaRPr>
            </a:p>
          </p:txBody>
        </p:sp>
        <p:sp>
          <p:nvSpPr>
            <p:cNvPr id="104458" name="Rectangle 37"/>
            <p:cNvSpPr>
              <a:spLocks noChangeArrowheads="1"/>
            </p:cNvSpPr>
            <p:nvPr/>
          </p:nvSpPr>
          <p:spPr bwMode="auto">
            <a:xfrm>
              <a:off x="2352" y="2259"/>
              <a:ext cx="1200" cy="528"/>
            </a:xfrm>
            <a:prstGeom prst="rect">
              <a:avLst/>
            </a:prstGeom>
            <a:noFill/>
            <a:ln w="28575">
              <a:solidFill>
                <a:srgbClr val="0066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4459" name="Text Box 38"/>
            <p:cNvSpPr txBox="1">
              <a:spLocks noChangeArrowheads="1"/>
            </p:cNvSpPr>
            <p:nvPr/>
          </p:nvSpPr>
          <p:spPr bwMode="auto">
            <a:xfrm>
              <a:off x="2448" y="2355"/>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 pitchFamily="18" charset="0"/>
                  <a:ea typeface="华文楷体" panose="02010600040101010101" pitchFamily="2" charset="-122"/>
                </a:rPr>
                <a:t>编码器</a:t>
              </a:r>
              <a:endParaRPr lang="zh-CN" altLang="en-US" sz="2800" b="1">
                <a:solidFill>
                  <a:srgbClr val="CC0000"/>
                </a:solidFill>
                <a:latin typeface="" pitchFamily="18" charset="0"/>
                <a:ea typeface="华文楷体" panose="02010600040101010101" pitchFamily="2" charset="-122"/>
              </a:endParaRPr>
            </a:p>
          </p:txBody>
        </p:sp>
        <p:sp>
          <p:nvSpPr>
            <p:cNvPr id="203815" name="Text Box 39"/>
            <p:cNvSpPr txBox="1">
              <a:spLocks noChangeArrowheads="1"/>
            </p:cNvSpPr>
            <p:nvPr/>
          </p:nvSpPr>
          <p:spPr bwMode="auto">
            <a:xfrm>
              <a:off x="1056" y="1586"/>
              <a:ext cx="432" cy="1690"/>
            </a:xfrm>
            <a:prstGeom prst="rect">
              <a:avLst/>
            </a:prstGeom>
            <a:noFill/>
            <a:ln w="28575">
              <a:solidFill>
                <a:srgbClr val="006600"/>
              </a:solid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高低电平信号</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203816" name="Rectangle 40"/>
            <p:cNvSpPr>
              <a:spLocks noChangeArrowheads="1"/>
            </p:cNvSpPr>
            <p:nvPr/>
          </p:nvSpPr>
          <p:spPr bwMode="auto">
            <a:xfrm>
              <a:off x="4464" y="1635"/>
              <a:ext cx="384" cy="1421"/>
            </a:xfrm>
            <a:prstGeom prst="rect">
              <a:avLst/>
            </a:prstGeom>
            <a:noFill/>
            <a:ln w="28575">
              <a:solidFill>
                <a:srgbClr val="006600"/>
              </a:solid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二进制代码</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104462" name="AutoShape 41"/>
            <p:cNvSpPr>
              <a:spLocks noChangeArrowheads="1"/>
            </p:cNvSpPr>
            <p:nvPr/>
          </p:nvSpPr>
          <p:spPr bwMode="auto">
            <a:xfrm>
              <a:off x="3744" y="2403"/>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4463" name="AutoShape 42"/>
            <p:cNvSpPr>
              <a:spLocks noChangeArrowheads="1"/>
            </p:cNvSpPr>
            <p:nvPr/>
          </p:nvSpPr>
          <p:spPr bwMode="auto">
            <a:xfrm>
              <a:off x="1584" y="2403"/>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wipe(left)">
                                      <p:cBhvr>
                                        <p:cTn id="7" dur="500"/>
                                        <p:tgtEl>
                                          <p:spTgt spid="2037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3780"/>
                                        </p:tgtEl>
                                        <p:attrNameLst>
                                          <p:attrName>style.visibility</p:attrName>
                                        </p:attrNameLst>
                                      </p:cBhvr>
                                      <p:to>
                                        <p:strVal val="visible"/>
                                      </p:to>
                                    </p:set>
                                    <p:animEffect transition="in" filter="blinds(horizontal)">
                                      <p:cBhvr>
                                        <p:cTn id="17" dur="500"/>
                                        <p:tgtEl>
                                          <p:spTgt spid="20378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3781"/>
                                        </p:tgtEl>
                                        <p:attrNameLst>
                                          <p:attrName>style.visibility</p:attrName>
                                        </p:attrNameLst>
                                      </p:cBhvr>
                                      <p:to>
                                        <p:strVal val="visible"/>
                                      </p:to>
                                    </p:set>
                                    <p:animEffect transition="in" filter="blinds(horizontal)">
                                      <p:cBhvr>
                                        <p:cTn id="22" dur="500"/>
                                        <p:tgtEl>
                                          <p:spTgt spid="203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utoUpdateAnimBg="0"/>
      <p:bldP spid="203780" grpId="0" autoUpdateAnimBg="0"/>
      <p:bldP spid="203781"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685800" y="3778250"/>
            <a:ext cx="7924800" cy="1630363"/>
          </a:xfrm>
          <a:prstGeom prst="rect">
            <a:avLst/>
          </a:prstGeom>
          <a:noFill/>
          <a:ln w="9525">
            <a:noFill/>
            <a:miter lim="800000"/>
          </a:ln>
        </p:spPr>
        <p:txBody>
          <a:bodyPr>
            <a:spAutoFit/>
          </a:bodyPr>
          <a:lstStyle/>
          <a:p>
            <a:pPr fontAlgn="auto">
              <a:lnSpc>
                <a:spcPct val="120000"/>
              </a:lnSpc>
              <a:spcBef>
                <a:spcPts val="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(1)  </a:t>
            </a:r>
            <a:r>
              <a:rPr lang="zh-CN" altLang="en-US" sz="2800" b="1">
                <a:solidFill>
                  <a:srgbClr val="006600"/>
                </a:solidFill>
                <a:effectLst>
                  <a:outerShdw blurRad="38100" dist="38100" dir="2700000" algn="tl">
                    <a:srgbClr val="C0C0C0"/>
                  </a:outerShdw>
                </a:effectLst>
                <a:latin typeface="" pitchFamily="18" charset="0"/>
                <a:ea typeface="+mn-ea"/>
              </a:rPr>
              <a:t>分析要求：</a:t>
            </a:r>
            <a:endParaRPr lang="zh-CN" altLang="en-US" sz="2800" b="1">
              <a:solidFill>
                <a:srgbClr val="006600"/>
              </a:solidFill>
              <a:effectLst>
                <a:outerShdw blurRad="38100" dist="38100" dir="2700000" algn="tl">
                  <a:srgbClr val="C0C0C0"/>
                </a:outerShdw>
              </a:effectLst>
              <a:latin typeface="" pitchFamily="18" charset="0"/>
              <a:ea typeface="+mn-ea"/>
            </a:endParaRPr>
          </a:p>
          <a:p>
            <a:pPr fontAlgn="auto">
              <a:lnSpc>
                <a:spcPct val="120000"/>
              </a:lnSpc>
              <a:spcBef>
                <a:spcPts val="0"/>
              </a:spcBef>
              <a:spcAft>
                <a:spcPts val="0"/>
              </a:spcAft>
              <a:defRPr/>
            </a:pPr>
            <a:r>
              <a:rPr lang="zh-CN" altLang="en-US" sz="2800" b="1">
                <a:solidFill>
                  <a:schemeClr val="accent2"/>
                </a:solidFill>
                <a:latin typeface="" pitchFamily="18" charset="0"/>
                <a:ea typeface="+mn-ea"/>
              </a:rPr>
              <a:t>      </a:t>
            </a:r>
            <a:r>
              <a:rPr lang="zh-CN" altLang="en-US" sz="2800" b="1">
                <a:solidFill>
                  <a:srgbClr val="000099"/>
                </a:solidFill>
                <a:effectLst>
                  <a:outerShdw blurRad="38100" dist="38100" dir="2700000" algn="tl">
                    <a:srgbClr val="C0C0C0"/>
                  </a:outerShdw>
                </a:effectLst>
                <a:latin typeface="" pitchFamily="18" charset="0"/>
                <a:ea typeface="+mn-ea"/>
              </a:rPr>
              <a:t>输入有</a:t>
            </a:r>
            <a:r>
              <a:rPr lang="en-US" altLang="zh-CN" sz="2800" b="1">
                <a:solidFill>
                  <a:srgbClr val="000099"/>
                </a:solidFill>
                <a:effectLst>
                  <a:outerShdw blurRad="38100" dist="38100" dir="2700000" algn="tl">
                    <a:srgbClr val="C0C0C0"/>
                  </a:outerShdw>
                </a:effectLst>
                <a:latin typeface="" pitchFamily="18" charset="0"/>
                <a:ea typeface="+mn-ea"/>
              </a:rPr>
              <a:t>8</a:t>
            </a:r>
            <a:r>
              <a:rPr lang="zh-CN" altLang="en-US" sz="2800" b="1">
                <a:solidFill>
                  <a:srgbClr val="000099"/>
                </a:solidFill>
                <a:effectLst>
                  <a:outerShdw blurRad="38100" dist="38100" dir="2700000" algn="tl">
                    <a:srgbClr val="C0C0C0"/>
                  </a:outerShdw>
                </a:effectLst>
                <a:latin typeface="" pitchFamily="18" charset="0"/>
                <a:ea typeface="+mn-ea"/>
              </a:rPr>
              <a:t>个信号，</a:t>
            </a:r>
            <a:r>
              <a:rPr lang="zh-CN" altLang="en-US" sz="2800" b="1">
                <a:solidFill>
                  <a:srgbClr val="CC0000"/>
                </a:solidFill>
                <a:effectLst>
                  <a:outerShdw blurRad="38100" dist="38100" dir="2700000" algn="tl">
                    <a:srgbClr val="C0C0C0"/>
                  </a:outerShdw>
                </a:effectLst>
                <a:latin typeface="" pitchFamily="18" charset="0"/>
                <a:ea typeface="+mn-ea"/>
              </a:rPr>
              <a:t>即 </a:t>
            </a:r>
            <a:r>
              <a:rPr lang="en-US" altLang="zh-CN" sz="2800" b="1">
                <a:solidFill>
                  <a:srgbClr val="CC0000"/>
                </a:solidFill>
                <a:effectLst>
                  <a:outerShdw blurRad="38100" dist="38100" dir="2700000" algn="tl">
                    <a:srgbClr val="C0C0C0"/>
                  </a:outerShdw>
                </a:effectLst>
                <a:latin typeface="" pitchFamily="18" charset="0"/>
                <a:ea typeface="+mn-ea"/>
              </a:rPr>
              <a:t>N=8</a:t>
            </a:r>
            <a:r>
              <a:rPr lang="zh-CN" altLang="en-US" sz="2800" b="1">
                <a:solidFill>
                  <a:srgbClr val="CC0000"/>
                </a:solidFill>
                <a:effectLst>
                  <a:outerShdw blurRad="38100" dist="38100" dir="2700000" algn="tl">
                    <a:srgbClr val="C0C0C0"/>
                  </a:outerShdw>
                </a:effectLst>
                <a:latin typeface="" pitchFamily="18" charset="0"/>
                <a:ea typeface="+mn-ea"/>
              </a:rPr>
              <a:t>，根据 </a:t>
            </a:r>
            <a:r>
              <a:rPr lang="en-US" altLang="zh-CN" sz="2800" b="1">
                <a:solidFill>
                  <a:srgbClr val="CC0000"/>
                </a:solidFill>
                <a:effectLst>
                  <a:outerShdw blurRad="38100" dist="38100" dir="2700000" algn="tl">
                    <a:srgbClr val="C0C0C0"/>
                  </a:outerShdw>
                </a:effectLst>
                <a:latin typeface="" pitchFamily="18" charset="0"/>
                <a:ea typeface="+mn-ea"/>
              </a:rPr>
              <a:t>2</a:t>
            </a:r>
            <a:r>
              <a:rPr lang="en-US" altLang="zh-CN" sz="2800" b="1" i="1" baseline="30000">
                <a:solidFill>
                  <a:srgbClr val="CC0000"/>
                </a:solidFill>
                <a:effectLst>
                  <a:outerShdw blurRad="38100" dist="38100" dir="2700000" algn="tl">
                    <a:srgbClr val="C0C0C0"/>
                  </a:outerShdw>
                </a:effectLst>
                <a:latin typeface="" pitchFamily="18" charset="0"/>
                <a:ea typeface="+mn-ea"/>
              </a:rPr>
              <a:t>n</a:t>
            </a:r>
            <a:r>
              <a:rPr lang="en-US" altLang="zh-CN" sz="2800" b="1">
                <a:solidFill>
                  <a:srgbClr val="CC0000"/>
                </a:solidFill>
                <a:effectLst>
                  <a:outerShdw blurRad="38100" dist="38100" dir="2700000" algn="tl">
                    <a:srgbClr val="C0C0C0"/>
                  </a:outerShdw>
                </a:effectLst>
                <a:latin typeface="" pitchFamily="18" charset="0"/>
                <a:ea typeface="+mn-ea"/>
              </a:rPr>
              <a:t> </a:t>
            </a:r>
            <a:r>
              <a:rPr lang="en-US" altLang="zh-CN" sz="2800" b="1">
                <a:solidFill>
                  <a:srgbClr val="CC0000"/>
                </a:solidFill>
                <a:effectLst>
                  <a:outerShdw blurRad="38100" dist="38100" dir="2700000" algn="tl">
                    <a:srgbClr val="C0C0C0"/>
                  </a:outerShdw>
                </a:effectLst>
                <a:latin typeface="" pitchFamily="18" charset="0"/>
                <a:ea typeface="+mn-ea"/>
                <a:sym typeface="Symbol" panose="05050102010706020507" pitchFamily="18" charset="2"/>
              </a:rPr>
              <a:t></a:t>
            </a:r>
            <a:r>
              <a:rPr lang="en-US" altLang="zh-CN" sz="2800" b="1" baseline="30000">
                <a:solidFill>
                  <a:srgbClr val="CC0000"/>
                </a:solidFill>
                <a:effectLst>
                  <a:outerShdw blurRad="38100" dist="38100" dir="2700000" algn="tl">
                    <a:srgbClr val="C0C0C0"/>
                  </a:outerShdw>
                </a:effectLst>
                <a:latin typeface="" pitchFamily="18" charset="0"/>
                <a:ea typeface="+mn-ea"/>
              </a:rPr>
              <a:t>  </a:t>
            </a:r>
            <a:r>
              <a:rPr lang="en-US" altLang="zh-CN" sz="2800" b="1">
                <a:solidFill>
                  <a:srgbClr val="CC0000"/>
                </a:solidFill>
                <a:effectLst>
                  <a:outerShdw blurRad="38100" dist="38100" dir="2700000" algn="tl">
                    <a:srgbClr val="C0C0C0"/>
                  </a:outerShdw>
                </a:effectLst>
                <a:latin typeface="" pitchFamily="18" charset="0"/>
                <a:ea typeface="+mn-ea"/>
              </a:rPr>
              <a:t>N </a:t>
            </a:r>
            <a:r>
              <a:rPr lang="zh-CN" altLang="en-US" sz="2800" b="1">
                <a:solidFill>
                  <a:srgbClr val="CC0000"/>
                </a:solidFill>
                <a:effectLst>
                  <a:outerShdw blurRad="38100" dist="38100" dir="2700000" algn="tl">
                    <a:srgbClr val="C0C0C0"/>
                  </a:outerShdw>
                </a:effectLst>
                <a:latin typeface="" pitchFamily="18" charset="0"/>
                <a:ea typeface="+mn-ea"/>
              </a:rPr>
              <a:t>的关系，即 </a:t>
            </a:r>
            <a:r>
              <a:rPr lang="en-US" altLang="zh-CN" sz="2800" b="1" i="1">
                <a:solidFill>
                  <a:srgbClr val="CC0000"/>
                </a:solidFill>
                <a:effectLst>
                  <a:outerShdw blurRad="38100" dist="38100" dir="2700000" algn="tl">
                    <a:srgbClr val="C0C0C0"/>
                  </a:outerShdw>
                </a:effectLst>
                <a:latin typeface="" pitchFamily="18" charset="0"/>
                <a:ea typeface="+mn-ea"/>
              </a:rPr>
              <a:t>n</a:t>
            </a:r>
            <a:r>
              <a:rPr lang="en-US" altLang="zh-CN" sz="2800" b="1">
                <a:solidFill>
                  <a:srgbClr val="CC0000"/>
                </a:solidFill>
                <a:effectLst>
                  <a:outerShdw blurRad="38100" dist="38100" dir="2700000" algn="tl">
                    <a:srgbClr val="C0C0C0"/>
                  </a:outerShdw>
                </a:effectLst>
                <a:latin typeface="" pitchFamily="18" charset="0"/>
                <a:ea typeface="+mn-ea"/>
              </a:rPr>
              <a:t>=3</a:t>
            </a:r>
            <a:r>
              <a:rPr lang="zh-CN" altLang="en-US" sz="2800" b="1">
                <a:solidFill>
                  <a:srgbClr val="CC0000"/>
                </a:solidFill>
                <a:effectLst>
                  <a:outerShdw blurRad="38100" dist="38100" dir="2700000" algn="tl">
                    <a:srgbClr val="C0C0C0"/>
                  </a:outerShdw>
                </a:effectLst>
                <a:latin typeface="" pitchFamily="18" charset="0"/>
                <a:ea typeface="+mn-ea"/>
              </a:rPr>
              <a:t>，即输出为三位二进制代码。</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204803" name="Text Box 3"/>
          <p:cNvSpPr txBox="1">
            <a:spLocks noChangeArrowheads="1"/>
          </p:cNvSpPr>
          <p:nvPr/>
        </p:nvSpPr>
        <p:spPr bwMode="auto">
          <a:xfrm>
            <a:off x="685800" y="742950"/>
            <a:ext cx="7620000" cy="2655888"/>
          </a:xfrm>
          <a:prstGeom prst="rect">
            <a:avLst/>
          </a:prstGeom>
          <a:noFill/>
          <a:ln w="9525" cap="sq">
            <a:noFill/>
            <a:miter lim="800000"/>
          </a:ln>
          <a:effectLst/>
        </p:spPr>
        <p:txBody>
          <a:bodyPr>
            <a:spAutoFit/>
          </a:bodyPr>
          <a:lstStyle/>
          <a:p>
            <a:pPr fontAlgn="auto">
              <a:lnSpc>
                <a:spcPct val="12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例：</a:t>
            </a:r>
            <a:r>
              <a:rPr lang="zh-CN" altLang="en-US" sz="2800" b="1">
                <a:effectLst>
                  <a:outerShdw blurRad="38100" dist="38100" dir="2700000" algn="tl">
                    <a:srgbClr val="C0C0C0"/>
                  </a:outerShdw>
                </a:effectLst>
                <a:latin typeface="" pitchFamily="18" charset="0"/>
                <a:ea typeface="+mn-ea"/>
              </a:rPr>
              <a:t>设计一个编码器，满足以下要求：</a:t>
            </a:r>
            <a:endParaRPr lang="zh-CN" altLang="en-US" sz="2800" b="1">
              <a:effectLst>
                <a:outerShdw blurRad="38100" dist="38100" dir="2700000" algn="tl">
                  <a:srgbClr val="C0C0C0"/>
                </a:outerShdw>
              </a:effectLst>
              <a:latin typeface="" pitchFamily="18" charset="0"/>
              <a:ea typeface="+mn-ea"/>
            </a:endParaRPr>
          </a:p>
          <a:p>
            <a:pPr fontAlgn="auto">
              <a:lnSpc>
                <a:spcPct val="12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(1) </a:t>
            </a:r>
            <a:r>
              <a:rPr lang="zh-CN" altLang="en-US" sz="2800" b="1">
                <a:effectLst>
                  <a:outerShdw blurRad="38100" dist="38100" dir="2700000" algn="tl">
                    <a:srgbClr val="C0C0C0"/>
                  </a:outerShdw>
                </a:effectLst>
                <a:latin typeface="" pitchFamily="18" charset="0"/>
                <a:ea typeface="+mn-ea"/>
              </a:rPr>
              <a:t>将 </a:t>
            </a:r>
            <a:r>
              <a:rPr lang="en-US" altLang="zh-CN" sz="2800" b="1" i="1">
                <a:effectLst>
                  <a:outerShdw blurRad="38100" dist="38100" dir="2700000" algn="tl">
                    <a:srgbClr val="C0C0C0"/>
                  </a:outerShdw>
                </a:effectLst>
                <a:latin typeface="" pitchFamily="18" charset="0"/>
                <a:ea typeface="+mn-ea"/>
              </a:rPr>
              <a:t>I</a:t>
            </a:r>
            <a:r>
              <a:rPr lang="en-US" altLang="zh-CN" sz="2800" b="1" baseline="-25000">
                <a:effectLst>
                  <a:outerShdw blurRad="38100" dist="38100" dir="2700000" algn="tl">
                    <a:srgbClr val="C0C0C0"/>
                  </a:outerShdw>
                </a:effectLst>
                <a:latin typeface="" pitchFamily="18" charset="0"/>
                <a:ea typeface="+mn-ea"/>
              </a:rPr>
              <a:t>0</a:t>
            </a:r>
            <a:r>
              <a:rPr lang="zh-CN" altLang="en-US" sz="2800" b="1">
                <a:effectLst>
                  <a:outerShdw blurRad="38100" dist="38100" dir="2700000" algn="tl">
                    <a:srgbClr val="C0C0C0"/>
                  </a:outerShdw>
                </a:effectLst>
                <a:latin typeface="" pitchFamily="18" charset="0"/>
                <a:ea typeface="+mn-ea"/>
              </a:rPr>
              <a:t>、</a:t>
            </a:r>
            <a:r>
              <a:rPr lang="en-US" altLang="zh-CN" sz="2800" b="1" i="1">
                <a:effectLst>
                  <a:outerShdw blurRad="38100" dist="38100" dir="2700000" algn="tl">
                    <a:srgbClr val="C0C0C0"/>
                  </a:outerShdw>
                </a:effectLst>
                <a:latin typeface="" pitchFamily="18" charset="0"/>
                <a:ea typeface="+mn-ea"/>
              </a:rPr>
              <a:t>I</a:t>
            </a:r>
            <a:r>
              <a:rPr lang="en-US" altLang="zh-CN" sz="2800" b="1" baseline="-25000">
                <a:effectLst>
                  <a:outerShdw blurRad="38100" dist="38100" dir="2700000" algn="tl">
                    <a:srgbClr val="C0C0C0"/>
                  </a:outerShdw>
                </a:effectLst>
                <a:latin typeface="" pitchFamily="18" charset="0"/>
                <a:ea typeface="+mn-ea"/>
              </a:rPr>
              <a:t>1</a:t>
            </a:r>
            <a:r>
              <a:rPr lang="zh-CN" altLang="en-US" sz="2800" b="1">
                <a:effectLst>
                  <a:outerShdw blurRad="38100" dist="38100" dir="2700000" algn="tl">
                    <a:srgbClr val="C0C0C0"/>
                  </a:outerShdw>
                </a:effectLst>
                <a:latin typeface="" pitchFamily="18" charset="0"/>
                <a:ea typeface="+mn-ea"/>
              </a:rPr>
              <a:t>、</a:t>
            </a:r>
            <a:r>
              <a:rPr lang="en-US" altLang="zh-CN" sz="2800" b="1">
                <a:effectLst>
                  <a:outerShdw blurRad="38100" dist="38100" dir="2700000" algn="tl">
                    <a:srgbClr val="C0C0C0"/>
                  </a:outerShdw>
                </a:effectLst>
                <a:latin typeface="" pitchFamily="18" charset="0"/>
                <a:ea typeface="+mn-ea"/>
              </a:rPr>
              <a:t>…</a:t>
            </a:r>
            <a:r>
              <a:rPr lang="en-US" altLang="zh-CN" sz="2800" b="1" i="1">
                <a:effectLst>
                  <a:outerShdw blurRad="38100" dist="38100" dir="2700000" algn="tl">
                    <a:srgbClr val="C0C0C0"/>
                  </a:outerShdw>
                </a:effectLst>
                <a:latin typeface="" pitchFamily="18" charset="0"/>
                <a:ea typeface="+mn-ea"/>
              </a:rPr>
              <a:t>I</a:t>
            </a:r>
            <a:r>
              <a:rPr lang="en-US" altLang="zh-CN" sz="2800" b="1" baseline="-25000">
                <a:effectLst>
                  <a:outerShdw blurRad="38100" dist="38100" dir="2700000" algn="tl">
                    <a:srgbClr val="C0C0C0"/>
                  </a:outerShdw>
                </a:effectLst>
                <a:latin typeface="" pitchFamily="18" charset="0"/>
                <a:ea typeface="+mn-ea"/>
              </a:rPr>
              <a:t>7  </a:t>
            </a:r>
            <a:r>
              <a:rPr lang="en-US" altLang="zh-CN" sz="2800" b="1">
                <a:effectLst>
                  <a:outerShdw blurRad="38100" dist="38100" dir="2700000" algn="tl">
                    <a:srgbClr val="C0C0C0"/>
                  </a:outerShdw>
                </a:effectLst>
                <a:latin typeface="" pitchFamily="18" charset="0"/>
                <a:ea typeface="+mn-ea"/>
              </a:rPr>
              <a:t>8</a:t>
            </a:r>
            <a:r>
              <a:rPr lang="zh-CN" altLang="en-US" sz="2800" b="1">
                <a:effectLst>
                  <a:outerShdw blurRad="38100" dist="38100" dir="2700000" algn="tl">
                    <a:srgbClr val="C0C0C0"/>
                  </a:outerShdw>
                </a:effectLst>
                <a:latin typeface="" pitchFamily="18" charset="0"/>
                <a:ea typeface="+mn-ea"/>
              </a:rPr>
              <a:t>个信号编成二进制代码。</a:t>
            </a:r>
            <a:endParaRPr lang="zh-CN" altLang="en-US" sz="2800" b="1">
              <a:effectLst>
                <a:outerShdw blurRad="38100" dist="38100" dir="2700000" algn="tl">
                  <a:srgbClr val="C0C0C0"/>
                </a:outerShdw>
              </a:effectLst>
              <a:latin typeface="" pitchFamily="18" charset="0"/>
              <a:ea typeface="+mn-ea"/>
            </a:endParaRPr>
          </a:p>
          <a:p>
            <a:pPr fontAlgn="auto">
              <a:lnSpc>
                <a:spcPct val="12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(2) </a:t>
            </a:r>
            <a:r>
              <a:rPr lang="zh-CN" altLang="en-US" sz="2800" b="1">
                <a:effectLst>
                  <a:outerShdw blurRad="38100" dist="38100" dir="2700000" algn="tl">
                    <a:srgbClr val="C0C0C0"/>
                  </a:outerShdw>
                </a:effectLst>
                <a:latin typeface="" pitchFamily="18" charset="0"/>
                <a:ea typeface="+mn-ea"/>
              </a:rPr>
              <a:t>编码器每次只能对一个信号进行编码，不</a:t>
            </a:r>
            <a:endParaRPr lang="zh-CN" altLang="en-US" sz="2800" b="1">
              <a:effectLst>
                <a:outerShdw blurRad="38100" dist="38100" dir="2700000" algn="tl">
                  <a:srgbClr val="C0C0C0"/>
                </a:outerShdw>
              </a:effectLst>
              <a:latin typeface="" pitchFamily="18" charset="0"/>
              <a:ea typeface="+mn-ea"/>
            </a:endParaRPr>
          </a:p>
          <a:p>
            <a:pPr fontAlgn="auto">
              <a:lnSpc>
                <a:spcPct val="120000"/>
              </a:lnSpc>
              <a:spcBef>
                <a:spcPts val="0"/>
              </a:spcBef>
              <a:spcAft>
                <a:spcPts val="0"/>
              </a:spcAft>
              <a:defRPr/>
            </a:pPr>
            <a:r>
              <a:rPr lang="zh-CN" altLang="en-US" sz="2800" b="1">
                <a:effectLst>
                  <a:outerShdw blurRad="38100" dist="38100" dir="2700000" algn="tl">
                    <a:srgbClr val="C0C0C0"/>
                  </a:outerShdw>
                </a:effectLst>
                <a:latin typeface="" pitchFamily="18" charset="0"/>
                <a:ea typeface="+mn-ea"/>
              </a:rPr>
              <a:t>      允许两个或两个以上的信号同时有效。</a:t>
            </a:r>
            <a:endParaRPr lang="zh-CN" altLang="en-US" sz="2800" b="1">
              <a:effectLst>
                <a:outerShdw blurRad="38100" dist="38100" dir="2700000" algn="tl">
                  <a:srgbClr val="C0C0C0"/>
                </a:outerShdw>
              </a:effectLst>
              <a:latin typeface="" pitchFamily="18" charset="0"/>
              <a:ea typeface="+mn-ea"/>
            </a:endParaRPr>
          </a:p>
          <a:p>
            <a:pPr fontAlgn="auto">
              <a:lnSpc>
                <a:spcPct val="120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(3)</a:t>
            </a:r>
            <a:r>
              <a:rPr lang="en-US" altLang="zh-CN"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设输入信号高电平有效。</a:t>
            </a:r>
            <a:endParaRPr lang="zh-CN" altLang="en-US" sz="2800" b="1">
              <a:effectLst>
                <a:outerShdw blurRad="38100" dist="38100" dir="2700000" algn="tl">
                  <a:srgbClr val="C0C0C0"/>
                </a:outerShdw>
              </a:effectLst>
              <a:latin typeface="" pitchFamily="18" charset="0"/>
              <a:ea typeface="+mn-ea"/>
            </a:endParaRPr>
          </a:p>
        </p:txBody>
      </p:sp>
      <p:sp>
        <p:nvSpPr>
          <p:cNvPr id="204804" name="Text Box 4"/>
          <p:cNvSpPr txBox="1">
            <a:spLocks noChangeArrowheads="1"/>
          </p:cNvSpPr>
          <p:nvPr/>
        </p:nvSpPr>
        <p:spPr bwMode="auto">
          <a:xfrm>
            <a:off x="720725" y="33337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CC0000"/>
                </a:solidFill>
                <a:latin typeface="Franklin Gothic Book" panose="020B0503020102020204" pitchFamily="34" charset="0"/>
                <a:ea typeface="华文楷体" panose="02010600040101010101" pitchFamily="2" charset="-122"/>
              </a:rPr>
              <a:t>解：</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04"/>
                                        </p:tgtEl>
                                        <p:attrNameLst>
                                          <p:attrName>style.visibility</p:attrName>
                                        </p:attrNameLst>
                                      </p:cBhvr>
                                      <p:to>
                                        <p:strVal val="visible"/>
                                      </p:to>
                                    </p:set>
                                    <p:animEffect transition="in" filter="wipe(left)">
                                      <p:cBhvr>
                                        <p:cTn id="7" dur="500"/>
                                        <p:tgtEl>
                                          <p:spTgt spid="204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02"/>
                                        </p:tgtEl>
                                        <p:attrNameLst>
                                          <p:attrName>style.visibility</p:attrName>
                                        </p:attrNameLst>
                                      </p:cBhvr>
                                      <p:to>
                                        <p:strVal val="visible"/>
                                      </p:to>
                                    </p:set>
                                    <p:animEffect transition="in" filter="wipe(left)">
                                      <p:cBhvr>
                                        <p:cTn id="12" dur="500"/>
                                        <p:tgtEl>
                                          <p:spTgt spid="204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04"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014538" y="2244725"/>
            <a:ext cx="4486275" cy="3703638"/>
            <a:chOff x="1392" y="2160"/>
            <a:chExt cx="2598" cy="2019"/>
          </a:xfrm>
        </p:grpSpPr>
        <p:grpSp>
          <p:nvGrpSpPr>
            <p:cNvPr id="106513" name="Group 3"/>
            <p:cNvGrpSpPr/>
            <p:nvPr/>
          </p:nvGrpSpPr>
          <p:grpSpPr bwMode="auto">
            <a:xfrm>
              <a:off x="2352" y="2160"/>
              <a:ext cx="1638" cy="2016"/>
              <a:chOff x="2352" y="2256"/>
              <a:chExt cx="1638" cy="2016"/>
            </a:xfrm>
          </p:grpSpPr>
          <p:sp>
            <p:nvSpPr>
              <p:cNvPr id="205828" name="Rectangle 4"/>
              <p:cNvSpPr>
                <a:spLocks noChangeArrowheads="1"/>
              </p:cNvSpPr>
              <p:nvPr/>
            </p:nvSpPr>
            <p:spPr bwMode="auto">
              <a:xfrm>
                <a:off x="2352" y="2496"/>
                <a:ext cx="1638" cy="319"/>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dirty="0">
                    <a:effectLst>
                      <a:outerShdw blurRad="38100" dist="38100" dir="2700000" algn="tl">
                        <a:srgbClr val="C0C0C0"/>
                      </a:outerShdw>
                    </a:effectLst>
                    <a:latin typeface="" pitchFamily="18" charset="0"/>
                    <a:ea typeface="+mn-ea"/>
                  </a:rPr>
                  <a:t>0      0       1</a:t>
                </a:r>
                <a:endParaRPr lang="en-US" altLang="zh-CN" sz="3200" b="1" dirty="0">
                  <a:effectLst>
                    <a:outerShdw blurRad="38100" dist="38100" dir="2700000" algn="tl">
                      <a:srgbClr val="C0C0C0"/>
                    </a:outerShdw>
                  </a:effectLst>
                  <a:latin typeface="" pitchFamily="18" charset="0"/>
                  <a:ea typeface="+mn-ea"/>
                </a:endParaRPr>
              </a:p>
            </p:txBody>
          </p:sp>
          <p:sp>
            <p:nvSpPr>
              <p:cNvPr id="205829" name="Rectangle 5"/>
              <p:cNvSpPr>
                <a:spLocks noChangeArrowheads="1"/>
              </p:cNvSpPr>
              <p:nvPr/>
            </p:nvSpPr>
            <p:spPr bwMode="auto">
              <a:xfrm>
                <a:off x="2352" y="2976"/>
                <a:ext cx="1638" cy="316"/>
              </a:xfrm>
              <a:prstGeom prst="rect">
                <a:avLst/>
              </a:prstGeom>
              <a:noFill/>
              <a:ln w="9525">
                <a:noFill/>
                <a:miter lim="800000"/>
              </a:ln>
              <a:effectLst/>
            </p:spPr>
            <p:txBody>
              <a:bodyPr>
                <a:spAutoFit/>
              </a:bodyPr>
              <a:lstStyle/>
              <a:p>
                <a:pPr fontAlgn="auto">
                  <a:spcBef>
                    <a:spcPct val="50000"/>
                  </a:spcBef>
                  <a:spcAft>
                    <a:spcPts val="0"/>
                  </a:spcAft>
                  <a:defRPr/>
                </a:pPr>
                <a:r>
                  <a:rPr lang="en-US" altLang="zh-CN" sz="3200" b="1" dirty="0">
                    <a:effectLst>
                      <a:outerShdw blurRad="38100" dist="38100" dir="2700000" algn="tl">
                        <a:srgbClr val="C0C0C0"/>
                      </a:outerShdw>
                    </a:effectLst>
                    <a:latin typeface="" pitchFamily="18" charset="0"/>
                    <a:ea typeface="+mn-ea"/>
                  </a:rPr>
                  <a:t>0      1       1</a:t>
                </a:r>
                <a:endParaRPr lang="en-US" altLang="zh-CN" sz="3200" b="1" dirty="0">
                  <a:effectLst>
                    <a:outerShdw blurRad="38100" dist="38100" dir="2700000" algn="tl">
                      <a:srgbClr val="C0C0C0"/>
                    </a:outerShdw>
                  </a:effectLst>
                  <a:latin typeface="" pitchFamily="18" charset="0"/>
                  <a:ea typeface="+mn-ea"/>
                </a:endParaRPr>
              </a:p>
            </p:txBody>
          </p:sp>
          <p:sp>
            <p:nvSpPr>
              <p:cNvPr id="205830" name="Rectangle 6"/>
              <p:cNvSpPr>
                <a:spLocks noChangeArrowheads="1"/>
              </p:cNvSpPr>
              <p:nvPr/>
            </p:nvSpPr>
            <p:spPr bwMode="auto">
              <a:xfrm>
                <a:off x="2352" y="3456"/>
                <a:ext cx="1225" cy="316"/>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3200" b="1">
                    <a:effectLst>
                      <a:outerShdw blurRad="38100" dist="38100" dir="2700000" algn="tl">
                        <a:srgbClr val="C0C0C0"/>
                      </a:outerShdw>
                    </a:effectLst>
                    <a:latin typeface="" pitchFamily="18" charset="0"/>
                    <a:ea typeface="+mn-ea"/>
                  </a:rPr>
                  <a:t>1      0       1</a:t>
                </a:r>
                <a:endParaRPr lang="en-US" altLang="zh-CN" sz="3200" b="1">
                  <a:effectLst>
                    <a:outerShdw blurRad="38100" dist="38100" dir="2700000" algn="tl">
                      <a:srgbClr val="C0C0C0"/>
                    </a:outerShdw>
                  </a:effectLst>
                  <a:latin typeface="" pitchFamily="18" charset="0"/>
                  <a:ea typeface="+mn-ea"/>
                </a:endParaRPr>
              </a:p>
            </p:txBody>
          </p:sp>
          <p:sp>
            <p:nvSpPr>
              <p:cNvPr id="106526" name="Rectangle 7"/>
              <p:cNvSpPr>
                <a:spLocks noChangeArrowheads="1"/>
              </p:cNvSpPr>
              <p:nvPr/>
            </p:nvSpPr>
            <p:spPr bwMode="auto">
              <a:xfrm>
                <a:off x="2352" y="2256"/>
                <a:ext cx="122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0      0       0</a:t>
                </a:r>
                <a:endParaRPr lang="en-US" altLang="zh-CN" sz="3200" b="1">
                  <a:latin typeface="" pitchFamily="18" charset="0"/>
                  <a:ea typeface="华文楷体" panose="02010600040101010101" pitchFamily="2" charset="-122"/>
                </a:endParaRPr>
              </a:p>
            </p:txBody>
          </p:sp>
          <p:sp>
            <p:nvSpPr>
              <p:cNvPr id="205832" name="Rectangle 8"/>
              <p:cNvSpPr>
                <a:spLocks noChangeArrowheads="1"/>
              </p:cNvSpPr>
              <p:nvPr/>
            </p:nvSpPr>
            <p:spPr bwMode="auto">
              <a:xfrm>
                <a:off x="2352" y="2737"/>
                <a:ext cx="1225" cy="316"/>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3200" b="1">
                    <a:effectLst>
                      <a:outerShdw blurRad="38100" dist="38100" dir="2700000" algn="tl">
                        <a:srgbClr val="C0C0C0"/>
                      </a:outerShdw>
                    </a:effectLst>
                    <a:latin typeface="" pitchFamily="18" charset="0"/>
                    <a:ea typeface="+mn-ea"/>
                  </a:rPr>
                  <a:t>0      1       0</a:t>
                </a:r>
                <a:endParaRPr lang="en-US" altLang="zh-CN" sz="3200" b="1">
                  <a:effectLst>
                    <a:outerShdw blurRad="38100" dist="38100" dir="2700000" algn="tl">
                      <a:srgbClr val="C0C0C0"/>
                    </a:outerShdw>
                  </a:effectLst>
                  <a:latin typeface="" pitchFamily="18" charset="0"/>
                  <a:ea typeface="+mn-ea"/>
                </a:endParaRPr>
              </a:p>
            </p:txBody>
          </p:sp>
          <p:sp>
            <p:nvSpPr>
              <p:cNvPr id="106528" name="Rectangle 9"/>
              <p:cNvSpPr>
                <a:spLocks noChangeArrowheads="1"/>
              </p:cNvSpPr>
              <p:nvPr/>
            </p:nvSpPr>
            <p:spPr bwMode="auto">
              <a:xfrm>
                <a:off x="2352" y="3217"/>
                <a:ext cx="122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a:latin typeface="" pitchFamily="18" charset="0"/>
                    <a:ea typeface="华文楷体" panose="02010600040101010101" pitchFamily="2" charset="-122"/>
                  </a:rPr>
                  <a:t>1      0       0</a:t>
                </a:r>
                <a:endParaRPr lang="en-US" altLang="zh-CN" sz="3200" b="1">
                  <a:latin typeface="" pitchFamily="18" charset="0"/>
                  <a:ea typeface="华文楷体" panose="02010600040101010101" pitchFamily="2" charset="-122"/>
                </a:endParaRPr>
              </a:p>
            </p:txBody>
          </p:sp>
          <p:sp>
            <p:nvSpPr>
              <p:cNvPr id="205834" name="Rectangle 10"/>
              <p:cNvSpPr>
                <a:spLocks noChangeArrowheads="1"/>
              </p:cNvSpPr>
              <p:nvPr/>
            </p:nvSpPr>
            <p:spPr bwMode="auto">
              <a:xfrm>
                <a:off x="2352" y="3696"/>
                <a:ext cx="1225" cy="31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3200" b="1">
                    <a:effectLst>
                      <a:outerShdw blurRad="38100" dist="38100" dir="2700000" algn="tl">
                        <a:srgbClr val="C0C0C0"/>
                      </a:outerShdw>
                    </a:effectLst>
                    <a:latin typeface="" pitchFamily="18" charset="0"/>
                    <a:ea typeface="+mn-ea"/>
                  </a:rPr>
                  <a:t>1      1       0</a:t>
                </a:r>
                <a:endParaRPr lang="en-US" altLang="zh-CN" sz="3200" b="1">
                  <a:effectLst>
                    <a:outerShdw blurRad="38100" dist="38100" dir="2700000" algn="tl">
                      <a:srgbClr val="C0C0C0"/>
                    </a:outerShdw>
                  </a:effectLst>
                  <a:latin typeface="" pitchFamily="18" charset="0"/>
                  <a:ea typeface="+mn-ea"/>
                </a:endParaRPr>
              </a:p>
            </p:txBody>
          </p:sp>
          <p:sp>
            <p:nvSpPr>
              <p:cNvPr id="205835" name="Rectangle 11"/>
              <p:cNvSpPr>
                <a:spLocks noChangeArrowheads="1"/>
              </p:cNvSpPr>
              <p:nvPr/>
            </p:nvSpPr>
            <p:spPr bwMode="auto">
              <a:xfrm>
                <a:off x="2352" y="3957"/>
                <a:ext cx="1225" cy="315"/>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3200" b="1">
                    <a:effectLst>
                      <a:outerShdw blurRad="38100" dist="38100" dir="2700000" algn="tl">
                        <a:srgbClr val="C0C0C0"/>
                      </a:outerShdw>
                    </a:effectLst>
                    <a:latin typeface="" pitchFamily="18" charset="0"/>
                    <a:ea typeface="+mn-ea"/>
                  </a:rPr>
                  <a:t>1      1       1</a:t>
                </a:r>
                <a:endParaRPr lang="en-US" altLang="zh-CN" sz="3200" b="1">
                  <a:effectLst>
                    <a:outerShdw blurRad="38100" dist="38100" dir="2700000" algn="tl">
                      <a:srgbClr val="C0C0C0"/>
                    </a:outerShdw>
                  </a:effectLst>
                  <a:latin typeface="" pitchFamily="18" charset="0"/>
                  <a:ea typeface="+mn-ea"/>
                </a:endParaRPr>
              </a:p>
            </p:txBody>
          </p:sp>
        </p:grpSp>
        <p:grpSp>
          <p:nvGrpSpPr>
            <p:cNvPr id="106514" name="Group 12"/>
            <p:cNvGrpSpPr/>
            <p:nvPr/>
          </p:nvGrpSpPr>
          <p:grpSpPr bwMode="auto">
            <a:xfrm>
              <a:off x="1392" y="2208"/>
              <a:ext cx="432" cy="1971"/>
              <a:chOff x="1392" y="2208"/>
              <a:chExt cx="432" cy="1971"/>
            </a:xfrm>
          </p:grpSpPr>
          <p:sp>
            <p:nvSpPr>
              <p:cNvPr id="106515" name="Rectangle 13"/>
              <p:cNvSpPr>
                <a:spLocks noChangeArrowheads="1"/>
              </p:cNvSpPr>
              <p:nvPr/>
            </p:nvSpPr>
            <p:spPr bwMode="auto">
              <a:xfrm>
                <a:off x="1392" y="2208"/>
                <a:ext cx="43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200" b="1" i="1">
                    <a:latin typeface="" pitchFamily="18" charset="0"/>
                    <a:ea typeface="华文楷体" panose="02010600040101010101" pitchFamily="2" charset="-122"/>
                  </a:rPr>
                  <a:t>I</a:t>
                </a:r>
                <a:r>
                  <a:rPr lang="en-US" altLang="zh-CN" sz="2800" b="1" baseline="-25000">
                    <a:latin typeface="" pitchFamily="18" charset="0"/>
                    <a:ea typeface="华文楷体" panose="02010600040101010101" pitchFamily="2" charset="-122"/>
                  </a:rPr>
                  <a:t>0</a:t>
                </a:r>
                <a:endParaRPr lang="en-US" altLang="zh-CN" sz="2800" b="1" baseline="-25000">
                  <a:latin typeface="" pitchFamily="18" charset="0"/>
                  <a:ea typeface="华文楷体" panose="02010600040101010101" pitchFamily="2" charset="-122"/>
                </a:endParaRPr>
              </a:p>
            </p:txBody>
          </p:sp>
          <p:sp>
            <p:nvSpPr>
              <p:cNvPr id="106516" name="Rectangle 14"/>
              <p:cNvSpPr>
                <a:spLocks noChangeArrowheads="1"/>
              </p:cNvSpPr>
              <p:nvPr/>
            </p:nvSpPr>
            <p:spPr bwMode="auto">
              <a:xfrm>
                <a:off x="1392" y="2421"/>
                <a:ext cx="26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latin typeface="" pitchFamily="18" charset="0"/>
                    <a:ea typeface="华文楷体" panose="02010600040101010101" pitchFamily="2" charset="-122"/>
                  </a:rPr>
                  <a:t>I</a:t>
                </a:r>
                <a:r>
                  <a:rPr lang="en-US" altLang="zh-CN" sz="2800" b="1" baseline="-25000">
                    <a:latin typeface="" pitchFamily="18" charset="0"/>
                    <a:ea typeface="华文楷体" panose="02010600040101010101" pitchFamily="2" charset="-122"/>
                  </a:rPr>
                  <a:t>1</a:t>
                </a:r>
                <a:endParaRPr lang="en-US" altLang="zh-CN" sz="2800" b="1" baseline="-25000">
                  <a:latin typeface="" pitchFamily="18" charset="0"/>
                  <a:ea typeface="华文楷体" panose="02010600040101010101" pitchFamily="2" charset="-122"/>
                </a:endParaRPr>
              </a:p>
            </p:txBody>
          </p:sp>
          <p:sp>
            <p:nvSpPr>
              <p:cNvPr id="106517" name="Rectangle 15"/>
              <p:cNvSpPr>
                <a:spLocks noChangeArrowheads="1"/>
              </p:cNvSpPr>
              <p:nvPr/>
            </p:nvSpPr>
            <p:spPr bwMode="auto">
              <a:xfrm>
                <a:off x="1392" y="2662"/>
                <a:ext cx="26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latin typeface="" pitchFamily="18" charset="0"/>
                    <a:ea typeface="华文楷体" panose="02010600040101010101" pitchFamily="2" charset="-122"/>
                  </a:rPr>
                  <a:t>I</a:t>
                </a:r>
                <a:r>
                  <a:rPr lang="en-US" altLang="zh-CN" sz="2800" b="1" baseline="-25000">
                    <a:latin typeface="" pitchFamily="18" charset="0"/>
                    <a:ea typeface="华文楷体" panose="02010600040101010101" pitchFamily="2" charset="-122"/>
                  </a:rPr>
                  <a:t>2</a:t>
                </a:r>
                <a:endParaRPr lang="en-US" altLang="zh-CN" sz="2800" b="1" baseline="-25000">
                  <a:latin typeface="" pitchFamily="18" charset="0"/>
                  <a:ea typeface="华文楷体" panose="02010600040101010101" pitchFamily="2" charset="-122"/>
                </a:endParaRPr>
              </a:p>
            </p:txBody>
          </p:sp>
          <p:sp>
            <p:nvSpPr>
              <p:cNvPr id="106518" name="Rectangle 16"/>
              <p:cNvSpPr>
                <a:spLocks noChangeArrowheads="1"/>
              </p:cNvSpPr>
              <p:nvPr/>
            </p:nvSpPr>
            <p:spPr bwMode="auto">
              <a:xfrm>
                <a:off x="1392" y="2902"/>
                <a:ext cx="26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latin typeface="" pitchFamily="18" charset="0"/>
                    <a:ea typeface="华文楷体" panose="02010600040101010101" pitchFamily="2" charset="-122"/>
                  </a:rPr>
                  <a:t>I</a:t>
                </a:r>
                <a:r>
                  <a:rPr lang="en-US" altLang="zh-CN" sz="2800" b="1" baseline="-25000">
                    <a:latin typeface="" pitchFamily="18" charset="0"/>
                    <a:ea typeface="华文楷体" panose="02010600040101010101" pitchFamily="2" charset="-122"/>
                  </a:rPr>
                  <a:t>3</a:t>
                </a:r>
                <a:endParaRPr lang="en-US" altLang="zh-CN" sz="2800" b="1" baseline="-25000">
                  <a:latin typeface="" pitchFamily="18" charset="0"/>
                  <a:ea typeface="华文楷体" panose="02010600040101010101" pitchFamily="2" charset="-122"/>
                </a:endParaRPr>
              </a:p>
            </p:txBody>
          </p:sp>
          <p:sp>
            <p:nvSpPr>
              <p:cNvPr id="205841" name="Rectangle 17"/>
              <p:cNvSpPr>
                <a:spLocks noChangeArrowheads="1"/>
              </p:cNvSpPr>
              <p:nvPr/>
            </p:nvSpPr>
            <p:spPr bwMode="auto">
              <a:xfrm>
                <a:off x="1392" y="3141"/>
                <a:ext cx="268" cy="31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3200" b="1" i="1">
                    <a:effectLst>
                      <a:outerShdw blurRad="38100" dist="38100" dir="2700000" algn="tl">
                        <a:srgbClr val="C0C0C0"/>
                      </a:outerShdw>
                    </a:effectLst>
                    <a:latin typeface="" pitchFamily="18" charset="0"/>
                    <a:ea typeface="+mn-ea"/>
                  </a:rPr>
                  <a:t>I</a:t>
                </a:r>
                <a:r>
                  <a:rPr lang="en-US" altLang="zh-CN" sz="2800" b="1" baseline="-25000">
                    <a:effectLst>
                      <a:outerShdw blurRad="38100" dist="38100" dir="2700000" algn="tl">
                        <a:srgbClr val="C0C0C0"/>
                      </a:outerShdw>
                    </a:effectLst>
                    <a:latin typeface="" pitchFamily="18" charset="0"/>
                    <a:ea typeface="+mn-ea"/>
                  </a:rPr>
                  <a:t>4</a:t>
                </a:r>
                <a:endParaRPr lang="en-US" altLang="zh-CN" sz="2800" b="1" baseline="-25000">
                  <a:effectLst>
                    <a:outerShdw blurRad="38100" dist="38100" dir="2700000" algn="tl">
                      <a:srgbClr val="C0C0C0"/>
                    </a:outerShdw>
                  </a:effectLst>
                  <a:latin typeface="" pitchFamily="18" charset="0"/>
                  <a:ea typeface="+mn-ea"/>
                </a:endParaRPr>
              </a:p>
            </p:txBody>
          </p:sp>
          <p:sp>
            <p:nvSpPr>
              <p:cNvPr id="106520" name="Rectangle 18"/>
              <p:cNvSpPr>
                <a:spLocks noChangeArrowheads="1"/>
              </p:cNvSpPr>
              <p:nvPr/>
            </p:nvSpPr>
            <p:spPr bwMode="auto">
              <a:xfrm>
                <a:off x="1392" y="3382"/>
                <a:ext cx="26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latin typeface="" pitchFamily="18" charset="0"/>
                    <a:ea typeface="华文楷体" panose="02010600040101010101" pitchFamily="2" charset="-122"/>
                  </a:rPr>
                  <a:t>I</a:t>
                </a:r>
                <a:r>
                  <a:rPr lang="en-US" altLang="zh-CN" sz="2800" b="1" baseline="-25000">
                    <a:latin typeface="" pitchFamily="18" charset="0"/>
                    <a:ea typeface="华文楷体" panose="02010600040101010101" pitchFamily="2" charset="-122"/>
                  </a:rPr>
                  <a:t>5</a:t>
                </a:r>
                <a:endParaRPr lang="en-US" altLang="zh-CN" sz="2800" b="1" baseline="-25000">
                  <a:latin typeface="" pitchFamily="18" charset="0"/>
                  <a:ea typeface="华文楷体" panose="02010600040101010101" pitchFamily="2" charset="-122"/>
                </a:endParaRPr>
              </a:p>
            </p:txBody>
          </p:sp>
          <p:sp>
            <p:nvSpPr>
              <p:cNvPr id="106521" name="Rectangle 19"/>
              <p:cNvSpPr>
                <a:spLocks noChangeArrowheads="1"/>
              </p:cNvSpPr>
              <p:nvPr/>
            </p:nvSpPr>
            <p:spPr bwMode="auto">
              <a:xfrm>
                <a:off x="1392" y="3621"/>
                <a:ext cx="26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latin typeface="" pitchFamily="18" charset="0"/>
                    <a:ea typeface="华文楷体" panose="02010600040101010101" pitchFamily="2" charset="-122"/>
                  </a:rPr>
                  <a:t>I</a:t>
                </a:r>
                <a:r>
                  <a:rPr lang="en-US" altLang="zh-CN" sz="2800" b="1" baseline="-25000">
                    <a:latin typeface="" pitchFamily="18" charset="0"/>
                    <a:ea typeface="华文楷体" panose="02010600040101010101" pitchFamily="2" charset="-122"/>
                  </a:rPr>
                  <a:t>6</a:t>
                </a:r>
                <a:endParaRPr lang="en-US" altLang="zh-CN" sz="2800" b="1" baseline="-25000">
                  <a:latin typeface="" pitchFamily="18" charset="0"/>
                  <a:ea typeface="华文楷体" panose="02010600040101010101" pitchFamily="2" charset="-122"/>
                </a:endParaRPr>
              </a:p>
            </p:txBody>
          </p:sp>
          <p:sp>
            <p:nvSpPr>
              <p:cNvPr id="205844" name="Rectangle 20"/>
              <p:cNvSpPr>
                <a:spLocks noChangeArrowheads="1"/>
              </p:cNvSpPr>
              <p:nvPr/>
            </p:nvSpPr>
            <p:spPr bwMode="auto">
              <a:xfrm>
                <a:off x="1392" y="3863"/>
                <a:ext cx="268" cy="316"/>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3200" b="1" i="1">
                    <a:solidFill>
                      <a:srgbClr val="333300"/>
                    </a:solidFill>
                    <a:latin typeface="" pitchFamily="18" charset="0"/>
                    <a:ea typeface="+mn-ea"/>
                  </a:rPr>
                  <a:t>I</a:t>
                </a:r>
                <a:r>
                  <a:rPr lang="en-US" altLang="zh-CN" sz="2800" b="1" baseline="-25000">
                    <a:effectLst>
                      <a:outerShdw blurRad="38100" dist="38100" dir="2700000" algn="tl">
                        <a:srgbClr val="C0C0C0"/>
                      </a:outerShdw>
                    </a:effectLst>
                    <a:latin typeface="" pitchFamily="18" charset="0"/>
                    <a:ea typeface="+mn-ea"/>
                  </a:rPr>
                  <a:t>7</a:t>
                </a:r>
                <a:endParaRPr lang="en-US" altLang="zh-CN" sz="2800" b="1" baseline="-25000">
                  <a:effectLst>
                    <a:outerShdw blurRad="38100" dist="38100" dir="2700000" algn="tl">
                      <a:srgbClr val="C0C0C0"/>
                    </a:outerShdw>
                  </a:effectLst>
                  <a:latin typeface="" pitchFamily="18" charset="0"/>
                  <a:ea typeface="+mn-ea"/>
                </a:endParaRPr>
              </a:p>
            </p:txBody>
          </p:sp>
        </p:grpSp>
      </p:grpSp>
      <p:sp>
        <p:nvSpPr>
          <p:cNvPr id="205845" name="Rectangle 21"/>
          <p:cNvSpPr>
            <a:spLocks noChangeArrowheads="1"/>
          </p:cNvSpPr>
          <p:nvPr/>
        </p:nvSpPr>
        <p:spPr bwMode="auto">
          <a:xfrm>
            <a:off x="533400" y="533400"/>
            <a:ext cx="2652713"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(2)  </a:t>
            </a:r>
            <a:r>
              <a:rPr lang="zh-CN" altLang="en-US" sz="2800" b="1">
                <a:solidFill>
                  <a:srgbClr val="006600"/>
                </a:solidFill>
                <a:effectLst>
                  <a:outerShdw blurRad="38100" dist="38100" dir="2700000" algn="tl">
                    <a:srgbClr val="C0C0C0"/>
                  </a:outerShdw>
                </a:effectLst>
                <a:latin typeface="" pitchFamily="18" charset="0"/>
                <a:ea typeface="+mn-ea"/>
              </a:rPr>
              <a:t>列编码表：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aphicFrame>
        <p:nvGraphicFramePr>
          <p:cNvPr id="106500" name="Object 22"/>
          <p:cNvGraphicFramePr>
            <a:graphicFrameLocks noChangeAspect="1"/>
          </p:cNvGraphicFramePr>
          <p:nvPr/>
        </p:nvGraphicFramePr>
        <p:xfrm>
          <a:off x="7086600" y="685800"/>
          <a:ext cx="1466850" cy="1273175"/>
        </p:xfrm>
        <a:graphic>
          <a:graphicData uri="http://schemas.openxmlformats.org/presentationml/2006/ole">
            <mc:AlternateContent xmlns:mc="http://schemas.openxmlformats.org/markup-compatibility/2006">
              <mc:Choice xmlns:v="urn:schemas-microsoft-com:vml" Requires="v">
                <p:oleObj spid="_x0000_s164880" name="剪辑" r:id="rId1" imgW="952500" imgH="828675" progId="MS_ClipArt_Gallery.2">
                  <p:embed/>
                </p:oleObj>
              </mc:Choice>
              <mc:Fallback>
                <p:oleObj name="剪辑" r:id="rId1" imgW="952500" imgH="828675" progId="MS_ClipArt_Gallery.2">
                  <p:embed/>
                  <p:pic>
                    <p:nvPicPr>
                      <p:cNvPr id="0" name="图片 1648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685800"/>
                        <a:ext cx="146685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3"/>
          <p:cNvGrpSpPr/>
          <p:nvPr/>
        </p:nvGrpSpPr>
        <p:grpSpPr bwMode="auto">
          <a:xfrm>
            <a:off x="1600200" y="1200150"/>
            <a:ext cx="4953000" cy="4691063"/>
            <a:chOff x="1008" y="756"/>
            <a:chExt cx="3120" cy="2955"/>
          </a:xfrm>
        </p:grpSpPr>
        <p:grpSp>
          <p:nvGrpSpPr>
            <p:cNvPr id="106502" name="Group 24"/>
            <p:cNvGrpSpPr/>
            <p:nvPr/>
          </p:nvGrpSpPr>
          <p:grpSpPr bwMode="auto">
            <a:xfrm>
              <a:off x="1008" y="756"/>
              <a:ext cx="2976" cy="2940"/>
              <a:chOff x="1008" y="756"/>
              <a:chExt cx="2976" cy="2940"/>
            </a:xfrm>
          </p:grpSpPr>
          <p:grpSp>
            <p:nvGrpSpPr>
              <p:cNvPr id="106504" name="Group 25"/>
              <p:cNvGrpSpPr/>
              <p:nvPr/>
            </p:nvGrpSpPr>
            <p:grpSpPr bwMode="auto">
              <a:xfrm>
                <a:off x="1008" y="756"/>
                <a:ext cx="2976" cy="2940"/>
                <a:chOff x="1152" y="1680"/>
                <a:chExt cx="2736" cy="2544"/>
              </a:xfrm>
            </p:grpSpPr>
            <p:sp>
              <p:nvSpPr>
                <p:cNvPr id="106509" name="Line 26"/>
                <p:cNvSpPr>
                  <a:spLocks noChangeShapeType="1"/>
                </p:cNvSpPr>
                <p:nvPr/>
              </p:nvSpPr>
              <p:spPr bwMode="auto">
                <a:xfrm>
                  <a:off x="1152" y="1680"/>
                  <a:ext cx="27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10" name="Line 27"/>
                <p:cNvSpPr>
                  <a:spLocks noChangeShapeType="1"/>
                </p:cNvSpPr>
                <p:nvPr/>
              </p:nvSpPr>
              <p:spPr bwMode="auto">
                <a:xfrm>
                  <a:off x="1152" y="2256"/>
                  <a:ext cx="273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11" name="Line 28"/>
                <p:cNvSpPr>
                  <a:spLocks noChangeShapeType="1"/>
                </p:cNvSpPr>
                <p:nvPr/>
              </p:nvSpPr>
              <p:spPr bwMode="auto">
                <a:xfrm flipH="1">
                  <a:off x="2016" y="1680"/>
                  <a:ext cx="0" cy="2544"/>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12" name="Line 29"/>
                <p:cNvSpPr>
                  <a:spLocks noChangeShapeType="1"/>
                </p:cNvSpPr>
                <p:nvPr/>
              </p:nvSpPr>
              <p:spPr bwMode="auto">
                <a:xfrm>
                  <a:off x="2016" y="1968"/>
                  <a:ext cx="187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6505" name="Group 30"/>
              <p:cNvGrpSpPr/>
              <p:nvPr/>
            </p:nvGrpSpPr>
            <p:grpSpPr bwMode="auto">
              <a:xfrm>
                <a:off x="1112" y="762"/>
                <a:ext cx="2608" cy="678"/>
                <a:chOff x="1248" y="1649"/>
                <a:chExt cx="2397" cy="587"/>
              </a:xfrm>
            </p:grpSpPr>
            <p:sp>
              <p:nvSpPr>
                <p:cNvPr id="106506" name="Rectangle 31"/>
                <p:cNvSpPr>
                  <a:spLocks noChangeArrowheads="1"/>
                </p:cNvSpPr>
                <p:nvPr/>
              </p:nvSpPr>
              <p:spPr bwMode="auto">
                <a:xfrm>
                  <a:off x="1248" y="1776"/>
                  <a:ext cx="57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3200" b="1">
                      <a:solidFill>
                        <a:srgbClr val="CC0000"/>
                      </a:solidFill>
                      <a:latin typeface="" pitchFamily="18" charset="0"/>
                      <a:ea typeface="华文楷体" panose="02010600040101010101" pitchFamily="2" charset="-122"/>
                    </a:rPr>
                    <a:t>输入</a:t>
                  </a:r>
                  <a:endParaRPr lang="zh-CN" altLang="en-US" sz="3200" b="1">
                    <a:solidFill>
                      <a:srgbClr val="CC0000"/>
                    </a:solidFill>
                    <a:latin typeface="" pitchFamily="18" charset="0"/>
                    <a:ea typeface="华文楷体" panose="02010600040101010101" pitchFamily="2" charset="-122"/>
                  </a:endParaRPr>
                </a:p>
              </p:txBody>
            </p:sp>
            <p:sp>
              <p:nvSpPr>
                <p:cNvPr id="106507" name="Rectangle 32"/>
                <p:cNvSpPr>
                  <a:spLocks noChangeArrowheads="1"/>
                </p:cNvSpPr>
                <p:nvPr/>
              </p:nvSpPr>
              <p:spPr bwMode="auto">
                <a:xfrm>
                  <a:off x="2544" y="1649"/>
                  <a:ext cx="87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3200" b="1">
                      <a:solidFill>
                        <a:srgbClr val="CC0000"/>
                      </a:solidFill>
                      <a:latin typeface="" pitchFamily="18" charset="0"/>
                      <a:ea typeface="华文楷体" panose="02010600040101010101" pitchFamily="2" charset="-122"/>
                    </a:rPr>
                    <a:t>输     出</a:t>
                  </a:r>
                  <a:endParaRPr lang="zh-CN" altLang="en-US" sz="3200" b="1">
                    <a:solidFill>
                      <a:srgbClr val="CC0000"/>
                    </a:solidFill>
                    <a:latin typeface="" pitchFamily="18" charset="0"/>
                    <a:ea typeface="华文楷体" panose="02010600040101010101" pitchFamily="2" charset="-122"/>
                  </a:endParaRPr>
                </a:p>
              </p:txBody>
            </p:sp>
            <p:sp>
              <p:nvSpPr>
                <p:cNvPr id="106508" name="Rectangle 33"/>
                <p:cNvSpPr>
                  <a:spLocks noChangeArrowheads="1"/>
                </p:cNvSpPr>
                <p:nvPr/>
              </p:nvSpPr>
              <p:spPr bwMode="auto">
                <a:xfrm>
                  <a:off x="2304" y="1920"/>
                  <a:ext cx="134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3399"/>
                      </a:solidFill>
                      <a:latin typeface="" pitchFamily="18" charset="0"/>
                      <a:ea typeface="华文楷体" panose="02010600040101010101" pitchFamily="2" charset="-122"/>
                    </a:rPr>
                    <a:t>Y</a:t>
                  </a:r>
                  <a:r>
                    <a:rPr lang="en-US" altLang="zh-CN" sz="2800" b="1" baseline="-25000">
                      <a:solidFill>
                        <a:srgbClr val="003399"/>
                      </a:solidFill>
                      <a:latin typeface="" pitchFamily="18" charset="0"/>
                      <a:ea typeface="华文楷体" panose="02010600040101010101" pitchFamily="2" charset="-122"/>
                    </a:rPr>
                    <a:t>2</a:t>
                  </a:r>
                  <a:r>
                    <a:rPr lang="en-US" altLang="zh-CN" sz="3200" b="1">
                      <a:solidFill>
                        <a:srgbClr val="003399"/>
                      </a:solidFill>
                      <a:latin typeface="" pitchFamily="18" charset="0"/>
                      <a:ea typeface="华文楷体" panose="02010600040101010101" pitchFamily="2" charset="-122"/>
                    </a:rPr>
                    <a:t>     </a:t>
                  </a:r>
                  <a:r>
                    <a:rPr lang="en-US" altLang="zh-CN" sz="2800" b="1" i="1">
                      <a:solidFill>
                        <a:srgbClr val="003399"/>
                      </a:solidFill>
                      <a:latin typeface="" pitchFamily="18" charset="0"/>
                      <a:ea typeface="华文楷体" panose="02010600040101010101" pitchFamily="2" charset="-122"/>
                    </a:rPr>
                    <a:t>Y</a:t>
                  </a:r>
                  <a:r>
                    <a:rPr lang="en-US" altLang="zh-CN" sz="2800" b="1" baseline="-25000">
                      <a:solidFill>
                        <a:srgbClr val="003399"/>
                      </a:solidFill>
                      <a:latin typeface="" pitchFamily="18" charset="0"/>
                      <a:ea typeface="华文楷体" panose="02010600040101010101" pitchFamily="2" charset="-122"/>
                    </a:rPr>
                    <a:t>1</a:t>
                  </a:r>
                  <a:r>
                    <a:rPr lang="en-US" altLang="zh-CN" sz="3200" b="1">
                      <a:solidFill>
                        <a:srgbClr val="003399"/>
                      </a:solidFill>
                      <a:latin typeface="" pitchFamily="18" charset="0"/>
                      <a:ea typeface="华文楷体" panose="02010600040101010101" pitchFamily="2" charset="-122"/>
                    </a:rPr>
                    <a:t>      </a:t>
                  </a:r>
                  <a:r>
                    <a:rPr lang="en-US" altLang="zh-CN" sz="2800" b="1" i="1">
                      <a:solidFill>
                        <a:srgbClr val="003399"/>
                      </a:solidFill>
                      <a:latin typeface="" pitchFamily="18" charset="0"/>
                      <a:ea typeface="华文楷体" panose="02010600040101010101" pitchFamily="2" charset="-122"/>
                    </a:rPr>
                    <a:t>Y</a:t>
                  </a:r>
                  <a:r>
                    <a:rPr lang="en-US" altLang="zh-CN" sz="2800" b="1" baseline="-25000">
                      <a:solidFill>
                        <a:srgbClr val="003399"/>
                      </a:solidFill>
                      <a:latin typeface="" pitchFamily="18" charset="0"/>
                      <a:ea typeface="华文楷体" panose="02010600040101010101" pitchFamily="2" charset="-122"/>
                    </a:rPr>
                    <a:t>0</a:t>
                  </a:r>
                  <a:endParaRPr lang="en-US" altLang="zh-CN" sz="3200" b="1">
                    <a:solidFill>
                      <a:srgbClr val="003399"/>
                    </a:solidFill>
                    <a:latin typeface="" pitchFamily="18" charset="0"/>
                    <a:ea typeface="华文楷体" panose="02010600040101010101" pitchFamily="2" charset="-122"/>
                  </a:endParaRPr>
                </a:p>
              </p:txBody>
            </p:sp>
          </p:grpSp>
        </p:grpSp>
        <p:sp>
          <p:nvSpPr>
            <p:cNvPr id="106503" name="Line 34"/>
            <p:cNvSpPr>
              <a:spLocks noChangeShapeType="1"/>
            </p:cNvSpPr>
            <p:nvPr/>
          </p:nvSpPr>
          <p:spPr bwMode="auto">
            <a:xfrm>
              <a:off x="1104" y="3711"/>
              <a:ext cx="3024"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609600" y="685800"/>
            <a:ext cx="5508625" cy="519113"/>
          </a:xfrm>
          <a:prstGeom prst="rect">
            <a:avLst/>
          </a:prstGeom>
          <a:noFill/>
          <a:ln w="9525">
            <a:noFill/>
            <a:miter lim="800000"/>
          </a:ln>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rPr>
              <a:t> (3)  </a:t>
            </a:r>
            <a:r>
              <a:rPr lang="zh-CN" altLang="en-US" sz="2800" b="1">
                <a:solidFill>
                  <a:srgbClr val="006600"/>
                </a:solidFill>
                <a:effectLst>
                  <a:outerShdw blurRad="38100" dist="38100" dir="2700000" algn="tl">
                    <a:srgbClr val="C0C0C0"/>
                  </a:outerShdw>
                </a:effectLst>
                <a:latin typeface="" pitchFamily="18" charset="0"/>
                <a:ea typeface="+mn-ea"/>
              </a:rPr>
              <a:t>写出逻辑式并转换成“与非”式</a:t>
            </a:r>
            <a:endParaRPr lang="zh-CN" altLang="en-US" sz="2800" b="1">
              <a:solidFill>
                <a:srgbClr val="006600"/>
              </a:solidFill>
              <a:effectLst>
                <a:outerShdw blurRad="38100" dist="38100" dir="2700000" algn="tl">
                  <a:srgbClr val="C0C0C0"/>
                </a:outerShdw>
              </a:effectLst>
              <a:latin typeface="" pitchFamily="18" charset="0"/>
              <a:ea typeface="+mn-ea"/>
            </a:endParaRPr>
          </a:p>
        </p:txBody>
      </p:sp>
      <p:sp>
        <p:nvSpPr>
          <p:cNvPr id="206851" name="Rectangle 3"/>
          <p:cNvSpPr>
            <a:spLocks noChangeArrowheads="1"/>
          </p:cNvSpPr>
          <p:nvPr/>
        </p:nvSpPr>
        <p:spPr bwMode="auto">
          <a:xfrm>
            <a:off x="1143000" y="1466850"/>
            <a:ext cx="3794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600" b="1" i="1">
                <a:latin typeface="Franklin Gothic Book" panose="020B0503020102020204" pitchFamily="34" charset="0"/>
                <a:ea typeface="华文楷体" panose="02010600040101010101" pitchFamily="2" charset="-122"/>
              </a:rPr>
              <a:t>Y</a:t>
            </a:r>
            <a:r>
              <a:rPr lang="en-US" altLang="zh-CN" sz="3600" b="1" baseline="-25000">
                <a:latin typeface="Franklin Gothic Book" panose="020B0503020102020204" pitchFamily="34" charset="0"/>
                <a:ea typeface="华文楷体" panose="02010600040101010101" pitchFamily="2" charset="-122"/>
              </a:rPr>
              <a:t>2</a:t>
            </a:r>
            <a:r>
              <a:rPr lang="en-US" altLang="zh-CN" sz="3600" b="1">
                <a:latin typeface="Franklin Gothic Book" panose="020B0503020102020204" pitchFamily="34" charset="0"/>
                <a:ea typeface="华文楷体" panose="02010600040101010101" pitchFamily="2" charset="-122"/>
              </a:rPr>
              <a:t> =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4 </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5 </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6 </a:t>
            </a:r>
            <a:r>
              <a:rPr lang="en-US" altLang="zh-CN" sz="3600" b="1">
                <a:latin typeface="Franklin Gothic Book" panose="020B0503020102020204" pitchFamily="34" charset="0"/>
                <a:ea typeface="华文楷体" panose="02010600040101010101" pitchFamily="2" charset="-122"/>
              </a:rPr>
              <a:t>+</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grpSp>
        <p:nvGrpSpPr>
          <p:cNvPr id="2" name="Group 4"/>
          <p:cNvGrpSpPr/>
          <p:nvPr/>
        </p:nvGrpSpPr>
        <p:grpSpPr bwMode="auto">
          <a:xfrm>
            <a:off x="1428750" y="2058988"/>
            <a:ext cx="3392488" cy="862012"/>
            <a:chOff x="941" y="1056"/>
            <a:chExt cx="2275" cy="577"/>
          </a:xfrm>
        </p:grpSpPr>
        <p:grpSp>
          <p:nvGrpSpPr>
            <p:cNvPr id="107566" name="Group 5"/>
            <p:cNvGrpSpPr/>
            <p:nvPr/>
          </p:nvGrpSpPr>
          <p:grpSpPr bwMode="auto">
            <a:xfrm>
              <a:off x="941" y="1056"/>
              <a:ext cx="2275" cy="577"/>
              <a:chOff x="2909" y="1248"/>
              <a:chExt cx="2275" cy="577"/>
            </a:xfrm>
          </p:grpSpPr>
          <p:sp>
            <p:nvSpPr>
              <p:cNvPr id="107573" name="Rectangle 6"/>
              <p:cNvSpPr>
                <a:spLocks noChangeArrowheads="1"/>
              </p:cNvSpPr>
              <p:nvPr/>
            </p:nvSpPr>
            <p:spPr bwMode="auto">
              <a:xfrm>
                <a:off x="2909" y="1392"/>
                <a:ext cx="2275"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a:latin typeface="Franklin Gothic Book" panose="020B0503020102020204" pitchFamily="34" charset="0"/>
                    <a:ea typeface="华文楷体" panose="02010600040101010101" pitchFamily="2" charset="-122"/>
                  </a:rPr>
                  <a:t> =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4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5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6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sp>
            <p:nvSpPr>
              <p:cNvPr id="107574" name="Text Box 7"/>
              <p:cNvSpPr txBox="1">
                <a:spLocks noChangeArrowheads="1"/>
              </p:cNvSpPr>
              <p:nvPr/>
            </p:nvSpPr>
            <p:spPr bwMode="auto">
              <a:xfrm>
                <a:off x="3532" y="1248"/>
                <a:ext cx="288"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sp>
            <p:nvSpPr>
              <p:cNvPr id="107575" name="Rectangle 8"/>
              <p:cNvSpPr>
                <a:spLocks noChangeArrowheads="1"/>
              </p:cNvSpPr>
              <p:nvPr/>
            </p:nvSpPr>
            <p:spPr bwMode="auto">
              <a:xfrm>
                <a:off x="4011" y="1248"/>
                <a:ext cx="226"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sp>
            <p:nvSpPr>
              <p:cNvPr id="107576" name="Rectangle 9"/>
              <p:cNvSpPr>
                <a:spLocks noChangeArrowheads="1"/>
              </p:cNvSpPr>
              <p:nvPr/>
            </p:nvSpPr>
            <p:spPr bwMode="auto">
              <a:xfrm>
                <a:off x="4443" y="1248"/>
                <a:ext cx="226"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grpSp>
        <p:grpSp>
          <p:nvGrpSpPr>
            <p:cNvPr id="107567" name="Group 10"/>
            <p:cNvGrpSpPr/>
            <p:nvPr/>
          </p:nvGrpSpPr>
          <p:grpSpPr bwMode="auto">
            <a:xfrm>
              <a:off x="1392" y="1200"/>
              <a:ext cx="1632" cy="48"/>
              <a:chOff x="3360" y="1392"/>
              <a:chExt cx="1632" cy="48"/>
            </a:xfrm>
          </p:grpSpPr>
          <p:sp>
            <p:nvSpPr>
              <p:cNvPr id="107568" name="Line 11"/>
              <p:cNvSpPr>
                <a:spLocks noChangeShapeType="1"/>
              </p:cNvSpPr>
              <p:nvPr/>
            </p:nvSpPr>
            <p:spPr bwMode="auto">
              <a:xfrm>
                <a:off x="3360"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9" name="Line 12"/>
              <p:cNvSpPr>
                <a:spLocks noChangeShapeType="1"/>
              </p:cNvSpPr>
              <p:nvPr/>
            </p:nvSpPr>
            <p:spPr bwMode="auto">
              <a:xfrm>
                <a:off x="4587"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70" name="Line 13"/>
              <p:cNvSpPr>
                <a:spLocks noChangeShapeType="1"/>
              </p:cNvSpPr>
              <p:nvPr/>
            </p:nvSpPr>
            <p:spPr bwMode="auto">
              <a:xfrm>
                <a:off x="4155"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71" name="Line 14"/>
              <p:cNvSpPr>
                <a:spLocks noChangeShapeType="1"/>
              </p:cNvSpPr>
              <p:nvPr/>
            </p:nvSpPr>
            <p:spPr bwMode="auto">
              <a:xfrm>
                <a:off x="3675"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72" name="Line 15"/>
              <p:cNvSpPr>
                <a:spLocks noChangeShapeType="1"/>
              </p:cNvSpPr>
              <p:nvPr/>
            </p:nvSpPr>
            <p:spPr bwMode="auto">
              <a:xfrm>
                <a:off x="3360" y="1392"/>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 name="Group 16"/>
          <p:cNvGrpSpPr/>
          <p:nvPr/>
        </p:nvGrpSpPr>
        <p:grpSpPr bwMode="auto">
          <a:xfrm>
            <a:off x="4800600" y="1511300"/>
            <a:ext cx="3003550" cy="641350"/>
            <a:chOff x="3072" y="720"/>
            <a:chExt cx="2014" cy="430"/>
          </a:xfrm>
        </p:grpSpPr>
        <p:sp>
          <p:nvSpPr>
            <p:cNvPr id="107562" name="Rectangle 17"/>
            <p:cNvSpPr>
              <a:spLocks noChangeArrowheads="1"/>
            </p:cNvSpPr>
            <p:nvPr/>
          </p:nvSpPr>
          <p:spPr bwMode="auto">
            <a:xfrm>
              <a:off x="3072" y="720"/>
              <a:ext cx="2014"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4</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5</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6</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grpSp>
          <p:nvGrpSpPr>
            <p:cNvPr id="107563" name="Group 18"/>
            <p:cNvGrpSpPr/>
            <p:nvPr/>
          </p:nvGrpSpPr>
          <p:grpSpPr bwMode="auto">
            <a:xfrm>
              <a:off x="3360" y="720"/>
              <a:ext cx="1632" cy="48"/>
              <a:chOff x="3360" y="768"/>
              <a:chExt cx="1632" cy="48"/>
            </a:xfrm>
          </p:grpSpPr>
          <p:sp>
            <p:nvSpPr>
              <p:cNvPr id="107564" name="Line 19"/>
              <p:cNvSpPr>
                <a:spLocks noChangeShapeType="1"/>
              </p:cNvSpPr>
              <p:nvPr/>
            </p:nvSpPr>
            <p:spPr bwMode="auto">
              <a:xfrm>
                <a:off x="3360" y="816"/>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65" name="Line 20"/>
              <p:cNvSpPr>
                <a:spLocks noChangeShapeType="1"/>
              </p:cNvSpPr>
              <p:nvPr/>
            </p:nvSpPr>
            <p:spPr bwMode="auto">
              <a:xfrm>
                <a:off x="3360" y="768"/>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06869" name="Rectangle 21"/>
          <p:cNvSpPr>
            <a:spLocks noChangeArrowheads="1"/>
          </p:cNvSpPr>
          <p:nvPr/>
        </p:nvSpPr>
        <p:spPr bwMode="auto">
          <a:xfrm>
            <a:off x="1143000" y="3067050"/>
            <a:ext cx="3206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i="1">
                <a:latin typeface="Franklin Gothic Book" panose="020B0503020102020204" pitchFamily="34" charset="0"/>
                <a:ea typeface="华文楷体" panose="02010600040101010101" pitchFamily="2" charset="-122"/>
              </a:rPr>
              <a:t>Y</a:t>
            </a:r>
            <a:r>
              <a:rPr lang="en-US" altLang="zh-CN" sz="3600" b="1" baseline="-25000">
                <a:latin typeface="Franklin Gothic Book" panose="020B0503020102020204" pitchFamily="34" charset="0"/>
                <a:ea typeface="华文楷体" panose="02010600040101010101" pitchFamily="2" charset="-122"/>
              </a:rPr>
              <a:t>1</a:t>
            </a:r>
            <a:r>
              <a:rPr lang="en-US" altLang="zh-CN" sz="3600" b="1">
                <a:latin typeface="Franklin Gothic Book" panose="020B0503020102020204" pitchFamily="34" charset="0"/>
                <a:ea typeface="华文楷体" panose="02010600040101010101" pitchFamily="2" charset="-122"/>
              </a:rPr>
              <a:t> =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2</a:t>
            </a:r>
            <a:r>
              <a:rPr lang="en-US" altLang="zh-CN" sz="3600" b="1">
                <a:latin typeface="Franklin Gothic Book" panose="020B0503020102020204" pitchFamily="34" charset="0"/>
                <a:ea typeface="华文楷体" panose="02010600040101010101" pitchFamily="2" charset="-122"/>
              </a:rPr>
              <a:t>+</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3</a:t>
            </a:r>
            <a:r>
              <a:rPr lang="en-US" altLang="zh-CN" sz="3600" b="1">
                <a:latin typeface="Franklin Gothic Book" panose="020B0503020102020204" pitchFamily="34" charset="0"/>
                <a:ea typeface="华文楷体" panose="02010600040101010101" pitchFamily="2" charset="-122"/>
              </a:rPr>
              <a:t>+</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6</a:t>
            </a:r>
            <a:r>
              <a:rPr lang="en-US" altLang="zh-CN" sz="3600" b="1">
                <a:latin typeface="Franklin Gothic Book" panose="020B0503020102020204" pitchFamily="34" charset="0"/>
                <a:ea typeface="华文楷体" panose="02010600040101010101" pitchFamily="2" charset="-122"/>
              </a:rPr>
              <a:t>+</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grpSp>
        <p:nvGrpSpPr>
          <p:cNvPr id="7" name="Group 22"/>
          <p:cNvGrpSpPr/>
          <p:nvPr/>
        </p:nvGrpSpPr>
        <p:grpSpPr bwMode="auto">
          <a:xfrm>
            <a:off x="1498600" y="3640138"/>
            <a:ext cx="3144838" cy="855662"/>
            <a:chOff x="905" y="2089"/>
            <a:chExt cx="2099" cy="539"/>
          </a:xfrm>
        </p:grpSpPr>
        <p:grpSp>
          <p:nvGrpSpPr>
            <p:cNvPr id="107551" name="Group 23"/>
            <p:cNvGrpSpPr/>
            <p:nvPr/>
          </p:nvGrpSpPr>
          <p:grpSpPr bwMode="auto">
            <a:xfrm>
              <a:off x="905" y="2089"/>
              <a:ext cx="2099" cy="539"/>
              <a:chOff x="2949" y="1248"/>
              <a:chExt cx="2235" cy="573"/>
            </a:xfrm>
          </p:grpSpPr>
          <p:sp>
            <p:nvSpPr>
              <p:cNvPr id="107558" name="Rectangle 24"/>
              <p:cNvSpPr>
                <a:spLocks noChangeArrowheads="1"/>
              </p:cNvSpPr>
              <p:nvPr/>
            </p:nvSpPr>
            <p:spPr bwMode="auto">
              <a:xfrm>
                <a:off x="2949" y="1392"/>
                <a:ext cx="2235"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a:latin typeface="Franklin Gothic Book" panose="020B0503020102020204" pitchFamily="34" charset="0"/>
                    <a:ea typeface="华文楷体" panose="02010600040101010101" pitchFamily="2" charset="-122"/>
                  </a:rPr>
                  <a:t> =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2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3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6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sp>
            <p:nvSpPr>
              <p:cNvPr id="107559" name="Text Box 25"/>
              <p:cNvSpPr txBox="1">
                <a:spLocks noChangeArrowheads="1"/>
              </p:cNvSpPr>
              <p:nvPr/>
            </p:nvSpPr>
            <p:spPr bwMode="auto">
              <a:xfrm>
                <a:off x="3647" y="1248"/>
                <a:ext cx="289"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800" b="1">
                    <a:latin typeface="Franklin Gothic Book" panose="020B0503020102020204" pitchFamily="34" charset="0"/>
                    <a:ea typeface="华文楷体" panose="02010600040101010101" pitchFamily="2" charset="-122"/>
                  </a:rPr>
                  <a:t>.  </a:t>
                </a:r>
                <a:endParaRPr lang="en-US" altLang="zh-CN" sz="4800" b="1">
                  <a:latin typeface="Franklin Gothic Book" panose="020B0503020102020204" pitchFamily="34" charset="0"/>
                  <a:ea typeface="华文楷体" panose="02010600040101010101" pitchFamily="2" charset="-122"/>
                </a:endParaRPr>
              </a:p>
            </p:txBody>
          </p:sp>
          <p:sp>
            <p:nvSpPr>
              <p:cNvPr id="107560" name="Rectangle 26"/>
              <p:cNvSpPr>
                <a:spLocks noChangeArrowheads="1"/>
              </p:cNvSpPr>
              <p:nvPr/>
            </p:nvSpPr>
            <p:spPr bwMode="auto">
              <a:xfrm>
                <a:off x="4128" y="1248"/>
                <a:ext cx="327"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800" b="1">
                    <a:latin typeface="Franklin Gothic Book" panose="020B0503020102020204" pitchFamily="34" charset="0"/>
                    <a:ea typeface="华文楷体" panose="02010600040101010101" pitchFamily="2" charset="-122"/>
                  </a:rPr>
                  <a:t>. </a:t>
                </a:r>
                <a:endParaRPr lang="en-US" altLang="zh-CN" sz="4800" b="1">
                  <a:latin typeface="Franklin Gothic Book" panose="020B0503020102020204" pitchFamily="34" charset="0"/>
                  <a:ea typeface="华文楷体" panose="02010600040101010101" pitchFamily="2" charset="-122"/>
                </a:endParaRPr>
              </a:p>
            </p:txBody>
          </p:sp>
          <p:sp>
            <p:nvSpPr>
              <p:cNvPr id="107561" name="Rectangle 27"/>
              <p:cNvSpPr>
                <a:spLocks noChangeArrowheads="1"/>
              </p:cNvSpPr>
              <p:nvPr/>
            </p:nvSpPr>
            <p:spPr bwMode="auto">
              <a:xfrm>
                <a:off x="4560" y="1248"/>
                <a:ext cx="225"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grpSp>
        <p:grpSp>
          <p:nvGrpSpPr>
            <p:cNvPr id="107552" name="Group 28"/>
            <p:cNvGrpSpPr/>
            <p:nvPr/>
          </p:nvGrpSpPr>
          <p:grpSpPr bwMode="auto">
            <a:xfrm>
              <a:off x="1192" y="2208"/>
              <a:ext cx="1632" cy="48"/>
              <a:chOff x="3208" y="1392"/>
              <a:chExt cx="1632" cy="48"/>
            </a:xfrm>
          </p:grpSpPr>
          <p:sp>
            <p:nvSpPr>
              <p:cNvPr id="107553" name="Line 29"/>
              <p:cNvSpPr>
                <a:spLocks noChangeShapeType="1"/>
              </p:cNvSpPr>
              <p:nvPr/>
            </p:nvSpPr>
            <p:spPr bwMode="auto">
              <a:xfrm>
                <a:off x="3208"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4" name="Line 30"/>
              <p:cNvSpPr>
                <a:spLocks noChangeShapeType="1"/>
              </p:cNvSpPr>
              <p:nvPr/>
            </p:nvSpPr>
            <p:spPr bwMode="auto">
              <a:xfrm>
                <a:off x="4552"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5" name="Line 31"/>
              <p:cNvSpPr>
                <a:spLocks noChangeShapeType="1"/>
              </p:cNvSpPr>
              <p:nvPr/>
            </p:nvSpPr>
            <p:spPr bwMode="auto">
              <a:xfrm>
                <a:off x="4120"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6" name="Line 32"/>
              <p:cNvSpPr>
                <a:spLocks noChangeShapeType="1"/>
              </p:cNvSpPr>
              <p:nvPr/>
            </p:nvSpPr>
            <p:spPr bwMode="auto">
              <a:xfrm>
                <a:off x="3640"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7" name="Line 33"/>
              <p:cNvSpPr>
                <a:spLocks noChangeShapeType="1"/>
              </p:cNvSpPr>
              <p:nvPr/>
            </p:nvSpPr>
            <p:spPr bwMode="auto">
              <a:xfrm>
                <a:off x="3208" y="1392"/>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 name="Group 34"/>
          <p:cNvGrpSpPr/>
          <p:nvPr/>
        </p:nvGrpSpPr>
        <p:grpSpPr bwMode="auto">
          <a:xfrm>
            <a:off x="4451350" y="3067050"/>
            <a:ext cx="3155950" cy="641350"/>
            <a:chOff x="2804" y="1836"/>
            <a:chExt cx="1988" cy="404"/>
          </a:xfrm>
        </p:grpSpPr>
        <p:sp>
          <p:nvSpPr>
            <p:cNvPr id="107547" name="Rectangle 35"/>
            <p:cNvSpPr>
              <a:spLocks noChangeArrowheads="1"/>
            </p:cNvSpPr>
            <p:nvPr/>
          </p:nvSpPr>
          <p:spPr bwMode="auto">
            <a:xfrm>
              <a:off x="2804" y="1836"/>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2 </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3 </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6</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grpSp>
          <p:nvGrpSpPr>
            <p:cNvPr id="107548" name="Group 36"/>
            <p:cNvGrpSpPr/>
            <p:nvPr/>
          </p:nvGrpSpPr>
          <p:grpSpPr bwMode="auto">
            <a:xfrm>
              <a:off x="3155" y="1836"/>
              <a:ext cx="1533" cy="45"/>
              <a:chOff x="3360" y="768"/>
              <a:chExt cx="1632" cy="48"/>
            </a:xfrm>
          </p:grpSpPr>
          <p:sp>
            <p:nvSpPr>
              <p:cNvPr id="107549" name="Line 37"/>
              <p:cNvSpPr>
                <a:spLocks noChangeShapeType="1"/>
              </p:cNvSpPr>
              <p:nvPr/>
            </p:nvSpPr>
            <p:spPr bwMode="auto">
              <a:xfrm>
                <a:off x="3360" y="816"/>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50" name="Line 38"/>
              <p:cNvSpPr>
                <a:spLocks noChangeShapeType="1"/>
              </p:cNvSpPr>
              <p:nvPr/>
            </p:nvSpPr>
            <p:spPr bwMode="auto">
              <a:xfrm>
                <a:off x="3360" y="768"/>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06887" name="Rectangle 39"/>
          <p:cNvSpPr>
            <a:spLocks noChangeArrowheads="1"/>
          </p:cNvSpPr>
          <p:nvPr/>
        </p:nvSpPr>
        <p:spPr bwMode="auto">
          <a:xfrm>
            <a:off x="1143000" y="4540250"/>
            <a:ext cx="373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i="1">
                <a:latin typeface="Franklin Gothic Book" panose="020B0503020102020204" pitchFamily="34" charset="0"/>
                <a:ea typeface="华文楷体" panose="02010600040101010101" pitchFamily="2" charset="-122"/>
              </a:rPr>
              <a:t>Y</a:t>
            </a:r>
            <a:r>
              <a:rPr lang="en-US" altLang="zh-CN" sz="3600" b="1" baseline="-25000">
                <a:latin typeface="Franklin Gothic Book" panose="020B0503020102020204" pitchFamily="34" charset="0"/>
                <a:ea typeface="华文楷体" panose="02010600040101010101" pitchFamily="2" charset="-122"/>
              </a:rPr>
              <a:t>0</a:t>
            </a:r>
            <a:r>
              <a:rPr lang="en-US" altLang="zh-CN" sz="3600" b="1">
                <a:latin typeface="Franklin Gothic Book" panose="020B0503020102020204" pitchFamily="34" charset="0"/>
                <a:ea typeface="华文楷体" panose="02010600040101010101" pitchFamily="2" charset="-122"/>
              </a:rPr>
              <a:t> =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1</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3</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5</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grpSp>
        <p:nvGrpSpPr>
          <p:cNvPr id="12" name="Group 40"/>
          <p:cNvGrpSpPr/>
          <p:nvPr/>
        </p:nvGrpSpPr>
        <p:grpSpPr bwMode="auto">
          <a:xfrm>
            <a:off x="1287463" y="5164138"/>
            <a:ext cx="3213100" cy="855662"/>
            <a:chOff x="811" y="3157"/>
            <a:chExt cx="2095" cy="539"/>
          </a:xfrm>
        </p:grpSpPr>
        <p:grpSp>
          <p:nvGrpSpPr>
            <p:cNvPr id="107536" name="Group 41"/>
            <p:cNvGrpSpPr/>
            <p:nvPr/>
          </p:nvGrpSpPr>
          <p:grpSpPr bwMode="auto">
            <a:xfrm>
              <a:off x="811" y="3157"/>
              <a:ext cx="2095" cy="539"/>
              <a:chOff x="2954" y="1248"/>
              <a:chExt cx="2230" cy="573"/>
            </a:xfrm>
          </p:grpSpPr>
          <p:sp>
            <p:nvSpPr>
              <p:cNvPr id="107543" name="Rectangle 42"/>
              <p:cNvSpPr>
                <a:spLocks noChangeArrowheads="1"/>
              </p:cNvSpPr>
              <p:nvPr/>
            </p:nvSpPr>
            <p:spPr bwMode="auto">
              <a:xfrm>
                <a:off x="2954" y="1392"/>
                <a:ext cx="2230"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a:latin typeface="Franklin Gothic Book" panose="020B0503020102020204" pitchFamily="34" charset="0"/>
                    <a:ea typeface="华文楷体" panose="02010600040101010101" pitchFamily="2" charset="-122"/>
                  </a:rPr>
                  <a:t> =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1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3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5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sp>
            <p:nvSpPr>
              <p:cNvPr id="107544" name="Text Box 43"/>
              <p:cNvSpPr txBox="1">
                <a:spLocks noChangeArrowheads="1"/>
              </p:cNvSpPr>
              <p:nvPr/>
            </p:nvSpPr>
            <p:spPr bwMode="auto">
              <a:xfrm>
                <a:off x="3548" y="1248"/>
                <a:ext cx="289"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sp>
            <p:nvSpPr>
              <p:cNvPr id="107545" name="Rectangle 44"/>
              <p:cNvSpPr>
                <a:spLocks noChangeArrowheads="1"/>
              </p:cNvSpPr>
              <p:nvPr/>
            </p:nvSpPr>
            <p:spPr bwMode="auto">
              <a:xfrm>
                <a:off x="4044" y="1248"/>
                <a:ext cx="225"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sp>
            <p:nvSpPr>
              <p:cNvPr id="107546" name="Rectangle 45"/>
              <p:cNvSpPr>
                <a:spLocks noChangeArrowheads="1"/>
              </p:cNvSpPr>
              <p:nvPr/>
            </p:nvSpPr>
            <p:spPr bwMode="auto">
              <a:xfrm>
                <a:off x="4560" y="1248"/>
                <a:ext cx="225"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4800" b="1">
                    <a:latin typeface="Franklin Gothic Book" panose="020B0503020102020204" pitchFamily="34" charset="0"/>
                    <a:ea typeface="华文楷体" panose="02010600040101010101" pitchFamily="2" charset="-122"/>
                  </a:rPr>
                  <a:t>.</a:t>
                </a:r>
                <a:endParaRPr lang="en-US" altLang="zh-CN" sz="4800" b="1">
                  <a:latin typeface="Franklin Gothic Book" panose="020B0503020102020204" pitchFamily="34" charset="0"/>
                  <a:ea typeface="华文楷体" panose="02010600040101010101" pitchFamily="2" charset="-122"/>
                </a:endParaRPr>
              </a:p>
            </p:txBody>
          </p:sp>
        </p:grpSp>
        <p:grpSp>
          <p:nvGrpSpPr>
            <p:cNvPr id="107537" name="Group 46"/>
            <p:cNvGrpSpPr/>
            <p:nvPr/>
          </p:nvGrpSpPr>
          <p:grpSpPr bwMode="auto">
            <a:xfrm>
              <a:off x="1192" y="3281"/>
              <a:ext cx="1533" cy="45"/>
              <a:chOff x="3360" y="1392"/>
              <a:chExt cx="1632" cy="48"/>
            </a:xfrm>
          </p:grpSpPr>
          <p:sp>
            <p:nvSpPr>
              <p:cNvPr id="107538" name="Line 47"/>
              <p:cNvSpPr>
                <a:spLocks noChangeShapeType="1"/>
              </p:cNvSpPr>
              <p:nvPr/>
            </p:nvSpPr>
            <p:spPr bwMode="auto">
              <a:xfrm>
                <a:off x="3360"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9" name="Line 48"/>
              <p:cNvSpPr>
                <a:spLocks noChangeShapeType="1"/>
              </p:cNvSpPr>
              <p:nvPr/>
            </p:nvSpPr>
            <p:spPr bwMode="auto">
              <a:xfrm>
                <a:off x="4704"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0" name="Line 49"/>
              <p:cNvSpPr>
                <a:spLocks noChangeShapeType="1"/>
              </p:cNvSpPr>
              <p:nvPr/>
            </p:nvSpPr>
            <p:spPr bwMode="auto">
              <a:xfrm>
                <a:off x="4272"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1" name="Line 50"/>
              <p:cNvSpPr>
                <a:spLocks noChangeShapeType="1"/>
              </p:cNvSpPr>
              <p:nvPr/>
            </p:nvSpPr>
            <p:spPr bwMode="auto">
              <a:xfrm>
                <a:off x="3792" y="1440"/>
                <a:ext cx="240"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42" name="Line 51"/>
              <p:cNvSpPr>
                <a:spLocks noChangeShapeType="1"/>
              </p:cNvSpPr>
              <p:nvPr/>
            </p:nvSpPr>
            <p:spPr bwMode="auto">
              <a:xfrm>
                <a:off x="3360" y="1392"/>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 name="Group 52"/>
          <p:cNvGrpSpPr/>
          <p:nvPr/>
        </p:nvGrpSpPr>
        <p:grpSpPr bwMode="auto">
          <a:xfrm>
            <a:off x="4572000" y="4572000"/>
            <a:ext cx="3276600" cy="642938"/>
            <a:chOff x="2880" y="2784"/>
            <a:chExt cx="2064" cy="405"/>
          </a:xfrm>
        </p:grpSpPr>
        <p:sp>
          <p:nvSpPr>
            <p:cNvPr id="107532" name="Rectangle 53"/>
            <p:cNvSpPr>
              <a:spLocks noChangeArrowheads="1"/>
            </p:cNvSpPr>
            <p:nvPr/>
          </p:nvSpPr>
          <p:spPr bwMode="auto">
            <a:xfrm>
              <a:off x="2880" y="2784"/>
              <a:ext cx="2064"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1 </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3</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5 </a:t>
              </a:r>
              <a:r>
                <a:rPr lang="en-US" altLang="zh-CN" sz="3600" b="1">
                  <a:latin typeface="Franklin Gothic Book" panose="020B0503020102020204" pitchFamily="34" charset="0"/>
                  <a:ea typeface="华文楷体" panose="02010600040101010101" pitchFamily="2" charset="-122"/>
                </a:rPr>
                <a:t>+ </a:t>
              </a:r>
              <a:r>
                <a:rPr lang="en-US" altLang="zh-CN" sz="3600" b="1" i="1">
                  <a:latin typeface="Franklin Gothic Book" panose="020B0503020102020204" pitchFamily="34" charset="0"/>
                  <a:ea typeface="华文楷体" panose="02010600040101010101" pitchFamily="2" charset="-122"/>
                </a:rPr>
                <a:t>I</a:t>
              </a:r>
              <a:r>
                <a:rPr lang="en-US" altLang="zh-CN" sz="3600" b="1" baseline="-25000">
                  <a:latin typeface="Franklin Gothic Book" panose="020B0503020102020204" pitchFamily="34" charset="0"/>
                  <a:ea typeface="华文楷体" panose="02010600040101010101" pitchFamily="2" charset="-122"/>
                </a:rPr>
                <a:t>7</a:t>
              </a:r>
              <a:endParaRPr lang="en-US" altLang="zh-CN" sz="3600" b="1" baseline="-25000">
                <a:latin typeface="Franklin Gothic Book" panose="020B0503020102020204" pitchFamily="34" charset="0"/>
                <a:ea typeface="华文楷体" panose="02010600040101010101" pitchFamily="2" charset="-122"/>
              </a:endParaRPr>
            </a:p>
          </p:txBody>
        </p:sp>
        <p:grpSp>
          <p:nvGrpSpPr>
            <p:cNvPr id="107533" name="Group 54"/>
            <p:cNvGrpSpPr/>
            <p:nvPr/>
          </p:nvGrpSpPr>
          <p:grpSpPr bwMode="auto">
            <a:xfrm>
              <a:off x="3131" y="2829"/>
              <a:ext cx="1533" cy="45"/>
              <a:chOff x="3360" y="768"/>
              <a:chExt cx="1632" cy="48"/>
            </a:xfrm>
          </p:grpSpPr>
          <p:sp>
            <p:nvSpPr>
              <p:cNvPr id="107534" name="Line 55"/>
              <p:cNvSpPr>
                <a:spLocks noChangeShapeType="1"/>
              </p:cNvSpPr>
              <p:nvPr/>
            </p:nvSpPr>
            <p:spPr bwMode="auto">
              <a:xfrm>
                <a:off x="3360" y="816"/>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535" name="Line 56"/>
              <p:cNvSpPr>
                <a:spLocks noChangeShapeType="1"/>
              </p:cNvSpPr>
              <p:nvPr/>
            </p:nvSpPr>
            <p:spPr bwMode="auto">
              <a:xfrm>
                <a:off x="3360" y="768"/>
                <a:ext cx="1632" cy="0"/>
              </a:xfrm>
              <a:prstGeom prst="line">
                <a:avLst/>
              </a:prstGeom>
              <a:noFill/>
              <a:ln w="28575">
                <a:solidFill>
                  <a:srgbClr val="00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1"/>
                                        </p:tgtEl>
                                        <p:attrNameLst>
                                          <p:attrName>style.visibility</p:attrName>
                                        </p:attrNameLst>
                                      </p:cBhvr>
                                      <p:to>
                                        <p:strVal val="visible"/>
                                      </p:to>
                                    </p:set>
                                    <p:animEffect transition="in" filter="wipe(left)">
                                      <p:cBhvr>
                                        <p:cTn id="7" dur="500"/>
                                        <p:tgtEl>
                                          <p:spTgt spid="2068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6869"/>
                                        </p:tgtEl>
                                        <p:attrNameLst>
                                          <p:attrName>style.visibility</p:attrName>
                                        </p:attrNameLst>
                                      </p:cBhvr>
                                      <p:to>
                                        <p:strVal val="visible"/>
                                      </p:to>
                                    </p:set>
                                    <p:animEffect transition="in" filter="wipe(left)">
                                      <p:cBhvr>
                                        <p:cTn id="22" dur="500"/>
                                        <p:tgtEl>
                                          <p:spTgt spid="2068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6887"/>
                                        </p:tgtEl>
                                        <p:attrNameLst>
                                          <p:attrName>style.visibility</p:attrName>
                                        </p:attrNameLst>
                                      </p:cBhvr>
                                      <p:to>
                                        <p:strVal val="visible"/>
                                      </p:to>
                                    </p:set>
                                    <p:animEffect transition="in" filter="wipe(left)">
                                      <p:cBhvr>
                                        <p:cTn id="37" dur="500"/>
                                        <p:tgtEl>
                                          <p:spTgt spid="2068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utoUpdateAnimBg="0"/>
      <p:bldP spid="206869" grpId="0" autoUpdateAnimBg="0"/>
      <p:bldP spid="206887"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Rectangle 2"/>
          <p:cNvSpPr>
            <a:spLocks noChangeArrowheads="1"/>
          </p:cNvSpPr>
          <p:nvPr/>
        </p:nvSpPr>
        <p:spPr bwMode="auto">
          <a:xfrm>
            <a:off x="838200" y="1295400"/>
            <a:ext cx="7467600" cy="519113"/>
          </a:xfrm>
          <a:prstGeom prst="rect">
            <a:avLst/>
          </a:prstGeom>
          <a:noFill/>
          <a:ln w="9525">
            <a:noFill/>
            <a:miter lim="800000"/>
          </a:ln>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将十进制数 </a:t>
            </a:r>
            <a:r>
              <a:rPr lang="en-US" altLang="zh-CN" sz="2800" b="1">
                <a:solidFill>
                  <a:srgbClr val="CC0000"/>
                </a:solidFill>
                <a:effectLst>
                  <a:outerShdw blurRad="38100" dist="38100" dir="2700000" algn="tl">
                    <a:srgbClr val="C0C0C0"/>
                  </a:outerShdw>
                </a:effectLst>
                <a:latin typeface="" pitchFamily="18" charset="0"/>
                <a:ea typeface="+mn-ea"/>
              </a:rPr>
              <a:t>0~9 </a:t>
            </a:r>
            <a:r>
              <a:rPr lang="zh-CN" altLang="en-US" sz="2800" b="1">
                <a:solidFill>
                  <a:srgbClr val="CC0000"/>
                </a:solidFill>
                <a:effectLst>
                  <a:outerShdw blurRad="38100" dist="38100" dir="2700000" algn="tl">
                    <a:srgbClr val="C0C0C0"/>
                  </a:outerShdw>
                </a:effectLst>
                <a:latin typeface="" pitchFamily="18" charset="0"/>
                <a:ea typeface="+mn-ea"/>
              </a:rPr>
              <a:t>编成二进制代码的电路</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208899" name="Rectangle 3"/>
          <p:cNvSpPr>
            <a:spLocks noGrp="1" noChangeArrowheads="1"/>
          </p:cNvSpPr>
          <p:nvPr>
            <p:ph type="subTitle" idx="1"/>
          </p:nvPr>
        </p:nvSpPr>
        <p:spPr>
          <a:xfrm>
            <a:off x="762000" y="609600"/>
            <a:ext cx="5181600" cy="533400"/>
          </a:xfrm>
        </p:spPr>
        <p:txBody>
          <a:bodyPr rtlCol="0">
            <a:normAutofit lnSpcReduction="10000"/>
          </a:bodyPr>
          <a:lstStyle/>
          <a:p>
            <a:pPr eaLnBrk="1" fontAlgn="auto" hangingPunct="1">
              <a:spcAft>
                <a:spcPts val="0"/>
              </a:spcAft>
              <a:buFont typeface="Wingdings 2" panose="05020102010507070707"/>
              <a:buNone/>
              <a:defRPr/>
            </a:pPr>
            <a:r>
              <a:rPr lang="en-US" altLang="zh-CN" b="1">
                <a:solidFill>
                  <a:srgbClr val="000099"/>
                </a:solidFill>
                <a:effectLst>
                  <a:outerShdw blurRad="38100" dist="38100" dir="2700000" algn="tl">
                    <a:srgbClr val="C0C0C0"/>
                  </a:outerShdw>
                </a:effectLst>
              </a:rPr>
              <a:t>20. 8. 2   </a:t>
            </a:r>
            <a:r>
              <a:rPr lang="zh-CN" altLang="en-US" b="1">
                <a:solidFill>
                  <a:srgbClr val="000099"/>
                </a:solidFill>
                <a:effectLst>
                  <a:outerShdw blurRad="38100" dist="38100" dir="2700000" algn="tl">
                    <a:srgbClr val="C0C0C0"/>
                  </a:outerShdw>
                </a:effectLst>
              </a:rPr>
              <a:t>二 </a:t>
            </a:r>
            <a:r>
              <a:rPr lang="en-US" altLang="zh-CN" b="1">
                <a:solidFill>
                  <a:srgbClr val="000099"/>
                </a:solidFill>
                <a:effectLst>
                  <a:outerShdw blurRad="38100" dist="38100" dir="2700000" algn="tl">
                    <a:srgbClr val="C0C0C0"/>
                  </a:outerShdw>
                </a:effectLst>
                <a:cs typeface="Times New Roman" panose="02020603050405020304" pitchFamily="18" charset="0"/>
              </a:rPr>
              <a:t>–</a:t>
            </a:r>
            <a:r>
              <a:rPr lang="en-US" altLang="zh-CN" b="1">
                <a:solidFill>
                  <a:srgbClr val="000099"/>
                </a:solidFill>
                <a:effectLst>
                  <a:outerShdw blurRad="38100" dist="38100" dir="2700000" algn="tl">
                    <a:srgbClr val="C0C0C0"/>
                  </a:outerShdw>
                </a:effectLst>
              </a:rPr>
              <a:t> </a:t>
            </a:r>
            <a:r>
              <a:rPr lang="zh-CN" altLang="en-US" b="1">
                <a:solidFill>
                  <a:srgbClr val="000099"/>
                </a:solidFill>
                <a:effectLst>
                  <a:outerShdw blurRad="38100" dist="38100" dir="2700000" algn="tl">
                    <a:srgbClr val="C0C0C0"/>
                  </a:outerShdw>
                </a:effectLst>
              </a:rPr>
              <a:t>十进制编码器</a:t>
            </a:r>
            <a:endParaRPr lang="zh-CN" altLang="en-US" b="1">
              <a:solidFill>
                <a:srgbClr val="000099"/>
              </a:solidFill>
              <a:effectLst>
                <a:outerShdw blurRad="38100" dist="38100" dir="2700000" algn="tl">
                  <a:srgbClr val="C0C0C0"/>
                </a:outerShdw>
              </a:effectLst>
            </a:endParaRPr>
          </a:p>
        </p:txBody>
      </p:sp>
      <p:sp>
        <p:nvSpPr>
          <p:cNvPr id="208900" name="AutoShape 4"/>
          <p:cNvSpPr>
            <a:spLocks noChangeArrowheads="1"/>
          </p:cNvSpPr>
          <p:nvPr/>
        </p:nvSpPr>
        <p:spPr bwMode="auto">
          <a:xfrm>
            <a:off x="2743200" y="5146675"/>
            <a:ext cx="2590800" cy="592138"/>
          </a:xfrm>
          <a:prstGeom prst="wedgeRoundRectCallout">
            <a:avLst>
              <a:gd name="adj1" fmla="val -66546"/>
              <a:gd name="adj2" fmla="val -262500"/>
              <a:gd name="adj3" fmla="val 16667"/>
            </a:avLst>
          </a:prstGeom>
          <a:solidFill>
            <a:srgbClr val="FFFFFF"/>
          </a:solidFill>
          <a:ln w="38100" cap="sq">
            <a:solidFill>
              <a:srgbClr val="006600"/>
            </a:solidFill>
            <a:miter lim="800000"/>
          </a:ln>
        </p:spPr>
        <p:txBody>
          <a:bodyPr anchor="ctr">
            <a:spAutoFit/>
          </a:bodyPr>
          <a:lstStyle/>
          <a:p>
            <a:pPr algn="ctr">
              <a:spcBef>
                <a:spcPct val="50000"/>
              </a:spcBef>
            </a:pPr>
            <a:r>
              <a:rPr lang="zh-CN" altLang="en-US" sz="2800" b="1">
                <a:solidFill>
                  <a:srgbClr val="000099"/>
                </a:solidFill>
                <a:latin typeface="" pitchFamily="18" charset="0"/>
                <a:ea typeface="华文楷体" panose="02010600040101010101" pitchFamily="2" charset="-122"/>
              </a:rPr>
              <a:t>表示十进制数</a:t>
            </a:r>
            <a:endParaRPr lang="zh-CN" altLang="en-US" sz="2800" b="1">
              <a:solidFill>
                <a:srgbClr val="000099"/>
              </a:solidFill>
              <a:latin typeface="" pitchFamily="18" charset="0"/>
              <a:ea typeface="华文楷体" panose="02010600040101010101" pitchFamily="2" charset="-122"/>
            </a:endParaRPr>
          </a:p>
        </p:txBody>
      </p:sp>
      <p:grpSp>
        <p:nvGrpSpPr>
          <p:cNvPr id="2" name="Group 5"/>
          <p:cNvGrpSpPr/>
          <p:nvPr/>
        </p:nvGrpSpPr>
        <p:grpSpPr bwMode="auto">
          <a:xfrm>
            <a:off x="1676400" y="2289175"/>
            <a:ext cx="6019800" cy="2682875"/>
            <a:chOff x="1056" y="1586"/>
            <a:chExt cx="3792" cy="1690"/>
          </a:xfrm>
        </p:grpSpPr>
        <p:sp>
          <p:nvSpPr>
            <p:cNvPr id="208902" name="Rectangle 6"/>
            <p:cNvSpPr>
              <a:spLocks noChangeArrowheads="1"/>
            </p:cNvSpPr>
            <p:nvPr/>
          </p:nvSpPr>
          <p:spPr bwMode="auto">
            <a:xfrm>
              <a:off x="3792" y="2129"/>
              <a:ext cx="453" cy="327"/>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000099"/>
                  </a:solidFill>
                  <a:effectLst>
                    <a:outerShdw blurRad="38100" dist="38100" dir="2700000" algn="tl">
                      <a:srgbClr val="C0C0C0"/>
                    </a:outerShdw>
                  </a:effectLst>
                  <a:latin typeface="" pitchFamily="18" charset="0"/>
                  <a:ea typeface="+mn-ea"/>
                </a:rPr>
                <a:t>4</a:t>
              </a:r>
              <a:r>
                <a:rPr lang="zh-CN" altLang="en-US" sz="2800" b="1">
                  <a:solidFill>
                    <a:srgbClr val="000099"/>
                  </a:solidFill>
                  <a:effectLst>
                    <a:outerShdw blurRad="38100" dist="38100" dir="2700000" algn="tl">
                      <a:srgbClr val="C0C0C0"/>
                    </a:outerShdw>
                  </a:effectLst>
                  <a:latin typeface="" pitchFamily="18" charset="0"/>
                  <a:ea typeface="+mn-ea"/>
                </a:rPr>
                <a:t>位</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09575" name="Rectangle 7"/>
            <p:cNvSpPr>
              <a:spLocks noChangeArrowheads="1"/>
            </p:cNvSpPr>
            <p:nvPr/>
          </p:nvSpPr>
          <p:spPr bwMode="auto">
            <a:xfrm>
              <a:off x="1584" y="2109"/>
              <a:ext cx="5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10</a:t>
              </a:r>
              <a:r>
                <a:rPr lang="zh-CN" altLang="en-US" sz="2800" b="1">
                  <a:solidFill>
                    <a:srgbClr val="000099"/>
                  </a:solidFill>
                  <a:latin typeface="" pitchFamily="18" charset="0"/>
                  <a:ea typeface="华文楷体" panose="02010600040101010101" pitchFamily="2" charset="-122"/>
                </a:rPr>
                <a:t>个</a:t>
              </a:r>
              <a:endParaRPr lang="zh-CN" altLang="en-US" sz="2800" b="1">
                <a:solidFill>
                  <a:srgbClr val="000099"/>
                </a:solidFill>
                <a:latin typeface="" pitchFamily="18" charset="0"/>
                <a:ea typeface="华文楷体" panose="02010600040101010101" pitchFamily="2" charset="-122"/>
              </a:endParaRPr>
            </a:p>
          </p:txBody>
        </p:sp>
        <p:sp>
          <p:nvSpPr>
            <p:cNvPr id="109576" name="Rectangle 8"/>
            <p:cNvSpPr>
              <a:spLocks noChangeArrowheads="1"/>
            </p:cNvSpPr>
            <p:nvPr/>
          </p:nvSpPr>
          <p:spPr bwMode="auto">
            <a:xfrm>
              <a:off x="2352" y="2259"/>
              <a:ext cx="1200" cy="528"/>
            </a:xfrm>
            <a:prstGeom prst="rect">
              <a:avLst/>
            </a:prstGeom>
            <a:noFill/>
            <a:ln w="28575">
              <a:solidFill>
                <a:srgbClr val="0066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9577" name="Text Box 9"/>
            <p:cNvSpPr txBox="1">
              <a:spLocks noChangeArrowheads="1"/>
            </p:cNvSpPr>
            <p:nvPr/>
          </p:nvSpPr>
          <p:spPr bwMode="auto">
            <a:xfrm>
              <a:off x="2448" y="2355"/>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 pitchFamily="18" charset="0"/>
                  <a:ea typeface="华文楷体" panose="02010600040101010101" pitchFamily="2" charset="-122"/>
                </a:rPr>
                <a:t>编码器</a:t>
              </a:r>
              <a:endParaRPr lang="zh-CN" altLang="en-US" sz="2800" b="1">
                <a:solidFill>
                  <a:srgbClr val="CC0000"/>
                </a:solidFill>
                <a:latin typeface="" pitchFamily="18" charset="0"/>
                <a:ea typeface="华文楷体" panose="02010600040101010101" pitchFamily="2" charset="-122"/>
              </a:endParaRPr>
            </a:p>
          </p:txBody>
        </p:sp>
        <p:sp>
          <p:nvSpPr>
            <p:cNvPr id="208906" name="Text Box 10"/>
            <p:cNvSpPr txBox="1">
              <a:spLocks noChangeArrowheads="1"/>
            </p:cNvSpPr>
            <p:nvPr/>
          </p:nvSpPr>
          <p:spPr bwMode="auto">
            <a:xfrm>
              <a:off x="1056" y="1586"/>
              <a:ext cx="432" cy="1690"/>
            </a:xfrm>
            <a:prstGeom prst="rect">
              <a:avLst/>
            </a:prstGeom>
            <a:noFill/>
            <a:ln w="28575">
              <a:solidFill>
                <a:srgbClr val="006600"/>
              </a:solidFill>
              <a:miter lim="800000"/>
            </a:ln>
            <a:effectLst/>
          </p:spPr>
          <p:txBody>
            <a:bodyPr>
              <a:spAutoFit/>
            </a:bodyPr>
            <a:lstStyle/>
            <a:p>
              <a:pPr fontAlgn="auto">
                <a:spcBef>
                  <a:spcPct val="50000"/>
                </a:spcBef>
                <a:spcAft>
                  <a:spcPts val="0"/>
                </a:spcAft>
                <a:defRPr/>
              </a:pPr>
              <a:r>
                <a:rPr lang="zh-CN" altLang="en-US" sz="2800" b="1">
                  <a:solidFill>
                    <a:srgbClr val="FF3300"/>
                  </a:solidFill>
                  <a:effectLst>
                    <a:outerShdw blurRad="38100" dist="38100" dir="2700000" algn="tl">
                      <a:srgbClr val="C0C0C0"/>
                    </a:outerShdw>
                  </a:effectLst>
                  <a:latin typeface="" pitchFamily="18" charset="0"/>
                  <a:ea typeface="+mn-ea"/>
                </a:rPr>
                <a:t>高低电平信号</a:t>
              </a:r>
              <a:endParaRPr lang="zh-CN" altLang="en-US" sz="2800" b="1">
                <a:solidFill>
                  <a:srgbClr val="FF3300"/>
                </a:solidFill>
                <a:effectLst>
                  <a:outerShdw blurRad="38100" dist="38100" dir="2700000" algn="tl">
                    <a:srgbClr val="C0C0C0"/>
                  </a:outerShdw>
                </a:effectLst>
                <a:latin typeface="" pitchFamily="18" charset="0"/>
                <a:ea typeface="+mn-ea"/>
              </a:endParaRPr>
            </a:p>
          </p:txBody>
        </p:sp>
        <p:sp>
          <p:nvSpPr>
            <p:cNvPr id="208907" name="Rectangle 11"/>
            <p:cNvSpPr>
              <a:spLocks noChangeArrowheads="1"/>
            </p:cNvSpPr>
            <p:nvPr/>
          </p:nvSpPr>
          <p:spPr bwMode="auto">
            <a:xfrm>
              <a:off x="4464" y="1635"/>
              <a:ext cx="384" cy="1421"/>
            </a:xfrm>
            <a:prstGeom prst="rect">
              <a:avLst/>
            </a:prstGeom>
            <a:noFill/>
            <a:ln w="28575">
              <a:solidFill>
                <a:srgbClr val="006600"/>
              </a:solidFill>
              <a:miter lim="800000"/>
            </a:ln>
            <a:effectLst/>
          </p:spPr>
          <p:txBody>
            <a:bodyPr>
              <a:spAutoFit/>
            </a:bodyPr>
            <a:lstStyle/>
            <a:p>
              <a:pPr fontAlgn="auto">
                <a:spcBef>
                  <a:spcPct val="50000"/>
                </a:spcBef>
                <a:spcAft>
                  <a:spcPts val="0"/>
                </a:spcAft>
                <a:defRPr/>
              </a:pPr>
              <a:r>
                <a:rPr lang="zh-CN" altLang="en-US" sz="2800" b="1">
                  <a:solidFill>
                    <a:srgbClr val="FF3300"/>
                  </a:solidFill>
                  <a:effectLst>
                    <a:outerShdw blurRad="38100" dist="38100" dir="2700000" algn="tl">
                      <a:srgbClr val="C0C0C0"/>
                    </a:outerShdw>
                  </a:effectLst>
                  <a:latin typeface="" pitchFamily="18" charset="0"/>
                  <a:ea typeface="+mn-ea"/>
                </a:rPr>
                <a:t>二进制代码</a:t>
              </a:r>
              <a:endParaRPr lang="zh-CN" altLang="en-US" sz="2800" b="1">
                <a:solidFill>
                  <a:srgbClr val="FF3300"/>
                </a:solidFill>
                <a:effectLst>
                  <a:outerShdw blurRad="38100" dist="38100" dir="2700000" algn="tl">
                    <a:srgbClr val="C0C0C0"/>
                  </a:outerShdw>
                </a:effectLst>
                <a:latin typeface="" pitchFamily="18" charset="0"/>
                <a:ea typeface="+mn-ea"/>
              </a:endParaRPr>
            </a:p>
          </p:txBody>
        </p:sp>
        <p:sp>
          <p:nvSpPr>
            <p:cNvPr id="109580" name="AutoShape 12"/>
            <p:cNvSpPr>
              <a:spLocks noChangeArrowheads="1"/>
            </p:cNvSpPr>
            <p:nvPr/>
          </p:nvSpPr>
          <p:spPr bwMode="auto">
            <a:xfrm>
              <a:off x="3744" y="2403"/>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09581" name="AutoShape 13"/>
            <p:cNvSpPr>
              <a:spLocks noChangeArrowheads="1"/>
            </p:cNvSpPr>
            <p:nvPr/>
          </p:nvSpPr>
          <p:spPr bwMode="auto">
            <a:xfrm>
              <a:off x="1584" y="2403"/>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wipe(left)">
                                      <p:cBhvr>
                                        <p:cTn id="7" dur="500"/>
                                        <p:tgtEl>
                                          <p:spTgt spid="2088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08900"/>
                                        </p:tgtEl>
                                        <p:attrNameLst>
                                          <p:attrName>style.visibility</p:attrName>
                                        </p:attrNameLst>
                                      </p:cBhvr>
                                      <p:to>
                                        <p:strVal val="visible"/>
                                      </p:to>
                                    </p:set>
                                    <p:animEffect transition="in" filter="wipe(right)">
                                      <p:cBhvr>
                                        <p:cTn id="17" dur="500"/>
                                        <p:tgtEl>
                                          <p:spTgt spid="20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utoUpdateAnimBg="0"/>
      <p:bldP spid="208900"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AutoShape 2"/>
          <p:cNvSpPr>
            <a:spLocks noChangeArrowheads="1"/>
          </p:cNvSpPr>
          <p:nvPr/>
        </p:nvSpPr>
        <p:spPr bwMode="auto">
          <a:xfrm>
            <a:off x="457200" y="1219200"/>
            <a:ext cx="3581400" cy="4343400"/>
          </a:xfrm>
          <a:prstGeom prst="verticalScroll">
            <a:avLst>
              <a:gd name="adj" fmla="val 12500"/>
            </a:avLst>
          </a:prstGeom>
          <a:solidFill>
            <a:srgbClr val="FFFFCC"/>
          </a:solidFill>
          <a:ln w="38100" cap="sq">
            <a:solidFill>
              <a:srgbClr val="006600"/>
            </a:solidFill>
            <a:round/>
          </a:ln>
          <a:effectLst/>
        </p:spPr>
        <p:txBody>
          <a:bodyPr anchor="ctr">
            <a:spAutoFit/>
          </a:bodyPr>
          <a:lstStyle/>
          <a:p>
            <a:pPr fontAlgn="auto">
              <a:spcBef>
                <a:spcPct val="20000"/>
              </a:spcBef>
              <a:spcAft>
                <a:spcPts val="0"/>
              </a:spcAft>
              <a:defRPr/>
            </a:pPr>
            <a:r>
              <a:rPr lang="en-US" altLang="zh-CN" sz="3200" b="1">
                <a:solidFill>
                  <a:schemeClr val="accent2"/>
                </a:solidFill>
                <a:latin typeface="" pitchFamily="18" charset="0"/>
                <a:ea typeface="+mn-ea"/>
              </a:rPr>
              <a:t> </a:t>
            </a:r>
            <a:r>
              <a:rPr lang="zh-CN" altLang="en-US" sz="3200" b="1">
                <a:solidFill>
                  <a:srgbClr val="CC0000"/>
                </a:solidFill>
                <a:effectLst>
                  <a:outerShdw blurRad="38100" dist="38100" dir="2700000" algn="tl">
                    <a:srgbClr val="000000"/>
                  </a:outerShdw>
                </a:effectLst>
                <a:latin typeface="" pitchFamily="18" charset="0"/>
                <a:ea typeface="+mn-ea"/>
              </a:rPr>
              <a:t>列编码表：</a:t>
            </a:r>
            <a:endParaRPr lang="zh-CN" altLang="en-US" sz="3200" b="1">
              <a:solidFill>
                <a:srgbClr val="CC0000"/>
              </a:solidFill>
              <a:effectLst>
                <a:outerShdw blurRad="38100" dist="38100" dir="2700000" algn="tl">
                  <a:srgbClr val="000000"/>
                </a:outerShdw>
              </a:effectLst>
              <a:latin typeface="" pitchFamily="18" charset="0"/>
              <a:ea typeface="+mn-ea"/>
            </a:endParaRPr>
          </a:p>
          <a:p>
            <a:pPr fontAlgn="auto">
              <a:spcBef>
                <a:spcPct val="20000"/>
              </a:spcBef>
              <a:spcAft>
                <a:spcPts val="0"/>
              </a:spcAft>
              <a:defRPr/>
            </a:pPr>
            <a:r>
              <a:rPr lang="zh-CN" altLang="en-US" sz="2800" b="1">
                <a:solidFill>
                  <a:srgbClr val="000099"/>
                </a:solidFill>
                <a:effectLst>
                  <a:outerShdw blurRad="38100" dist="38100" dir="2700000" algn="tl">
                    <a:srgbClr val="000000"/>
                  </a:outerShdw>
                </a:effectLst>
                <a:latin typeface="" pitchFamily="18" charset="0"/>
                <a:ea typeface="+mn-ea"/>
              </a:rPr>
              <a:t>四位二进制代码可以表示十六种不同的状态，其中任何十种状态都可以表示</a:t>
            </a:r>
            <a:r>
              <a:rPr lang="en-US" altLang="zh-CN" sz="2800" b="1">
                <a:solidFill>
                  <a:srgbClr val="000099"/>
                </a:solidFill>
                <a:effectLst>
                  <a:outerShdw blurRad="38100" dist="38100" dir="2700000" algn="tl">
                    <a:srgbClr val="000000"/>
                  </a:outerShdw>
                </a:effectLst>
                <a:latin typeface="" pitchFamily="18" charset="0"/>
                <a:ea typeface="+mn-ea"/>
              </a:rPr>
              <a:t>0~9</a:t>
            </a:r>
            <a:r>
              <a:rPr lang="zh-CN" altLang="en-US" sz="2800" b="1">
                <a:solidFill>
                  <a:srgbClr val="000099"/>
                </a:solidFill>
                <a:effectLst>
                  <a:outerShdw blurRad="38100" dist="38100" dir="2700000" algn="tl">
                    <a:srgbClr val="000000"/>
                  </a:outerShdw>
                </a:effectLst>
                <a:latin typeface="" pitchFamily="18" charset="0"/>
                <a:ea typeface="+mn-ea"/>
              </a:rPr>
              <a:t>十个数码，最常用的是</a:t>
            </a:r>
            <a:r>
              <a:rPr lang="en-US" altLang="zh-CN" sz="2800" b="1">
                <a:solidFill>
                  <a:srgbClr val="000099"/>
                </a:solidFill>
                <a:effectLst>
                  <a:outerShdw blurRad="38100" dist="38100" dir="2700000" algn="tl">
                    <a:srgbClr val="000000"/>
                  </a:outerShdw>
                </a:effectLst>
                <a:latin typeface="" pitchFamily="18" charset="0"/>
                <a:ea typeface="+mn-ea"/>
              </a:rPr>
              <a:t>8421</a:t>
            </a:r>
            <a:r>
              <a:rPr lang="zh-CN" altLang="en-US" sz="2800" b="1">
                <a:solidFill>
                  <a:srgbClr val="000099"/>
                </a:solidFill>
                <a:effectLst>
                  <a:outerShdw blurRad="38100" dist="38100" dir="2700000" algn="tl">
                    <a:srgbClr val="000000"/>
                  </a:outerShdw>
                </a:effectLst>
                <a:latin typeface="" pitchFamily="18" charset="0"/>
                <a:ea typeface="+mn-ea"/>
              </a:rPr>
              <a:t>码。</a:t>
            </a:r>
            <a:endParaRPr lang="zh-CN" altLang="en-US" sz="2800" b="1">
              <a:solidFill>
                <a:srgbClr val="000099"/>
              </a:solidFill>
              <a:effectLst>
                <a:outerShdw blurRad="38100" dist="38100" dir="2700000" algn="tl">
                  <a:srgbClr val="000000"/>
                </a:outerShdw>
              </a:effectLst>
              <a:latin typeface="" pitchFamily="18" charset="0"/>
              <a:ea typeface="+mn-ea"/>
            </a:endParaRPr>
          </a:p>
        </p:txBody>
      </p:sp>
      <p:sp>
        <p:nvSpPr>
          <p:cNvPr id="209923" name="Text Box 3"/>
          <p:cNvSpPr txBox="1">
            <a:spLocks noChangeArrowheads="1"/>
          </p:cNvSpPr>
          <p:nvPr/>
        </p:nvSpPr>
        <p:spPr bwMode="auto">
          <a:xfrm>
            <a:off x="4572000" y="533400"/>
            <a:ext cx="3581400" cy="519113"/>
          </a:xfrm>
          <a:prstGeom prst="rect">
            <a:avLst/>
          </a:prstGeom>
          <a:noFill/>
          <a:ln w="9525">
            <a:noFill/>
            <a:miter lim="800000"/>
          </a:ln>
        </p:spPr>
        <p:txBody>
          <a:bodyPr>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 pitchFamily="18" charset="0"/>
                <a:ea typeface="+mn-ea"/>
              </a:rPr>
              <a:t>8421BCD</a:t>
            </a:r>
            <a:r>
              <a:rPr lang="zh-CN" altLang="en-US" sz="2800" b="1">
                <a:solidFill>
                  <a:srgbClr val="CC0000"/>
                </a:solidFill>
                <a:effectLst>
                  <a:outerShdw blurRad="38100" dist="38100" dir="2700000" algn="tl">
                    <a:srgbClr val="C0C0C0"/>
                  </a:outerShdw>
                </a:effectLst>
                <a:latin typeface="" pitchFamily="18" charset="0"/>
                <a:ea typeface="+mn-ea"/>
              </a:rPr>
              <a:t>码编码表</a:t>
            </a:r>
            <a:endParaRPr lang="zh-CN" altLang="en-US" sz="2800">
              <a:solidFill>
                <a:srgbClr val="CC0000"/>
              </a:solidFill>
              <a:effectLst>
                <a:outerShdw blurRad="38100" dist="38100" dir="2700000" algn="tl">
                  <a:srgbClr val="C0C0C0"/>
                </a:outerShdw>
              </a:effectLst>
              <a:latin typeface="" pitchFamily="18" charset="0"/>
              <a:ea typeface="+mn-ea"/>
            </a:endParaRPr>
          </a:p>
        </p:txBody>
      </p:sp>
      <p:grpSp>
        <p:nvGrpSpPr>
          <p:cNvPr id="2" name="Group 4"/>
          <p:cNvGrpSpPr/>
          <p:nvPr/>
        </p:nvGrpSpPr>
        <p:grpSpPr bwMode="auto">
          <a:xfrm>
            <a:off x="4343400" y="1066800"/>
            <a:ext cx="3810000" cy="5075238"/>
            <a:chOff x="2736" y="672"/>
            <a:chExt cx="2400" cy="3197"/>
          </a:xfrm>
        </p:grpSpPr>
        <p:grpSp>
          <p:nvGrpSpPr>
            <p:cNvPr id="110597" name="Group 5"/>
            <p:cNvGrpSpPr/>
            <p:nvPr/>
          </p:nvGrpSpPr>
          <p:grpSpPr bwMode="auto">
            <a:xfrm>
              <a:off x="2736" y="672"/>
              <a:ext cx="2297" cy="3197"/>
              <a:chOff x="2736" y="672"/>
              <a:chExt cx="2297" cy="3197"/>
            </a:xfrm>
          </p:grpSpPr>
          <p:grpSp>
            <p:nvGrpSpPr>
              <p:cNvPr id="110599" name="Group 6"/>
              <p:cNvGrpSpPr/>
              <p:nvPr/>
            </p:nvGrpSpPr>
            <p:grpSpPr bwMode="auto">
              <a:xfrm>
                <a:off x="2832" y="721"/>
                <a:ext cx="2160" cy="3118"/>
                <a:chOff x="480" y="816"/>
                <a:chExt cx="2160" cy="3024"/>
              </a:xfrm>
            </p:grpSpPr>
            <p:sp>
              <p:nvSpPr>
                <p:cNvPr id="110664" name="Line 7"/>
                <p:cNvSpPr>
                  <a:spLocks noChangeShapeType="1"/>
                </p:cNvSpPr>
                <p:nvPr/>
              </p:nvSpPr>
              <p:spPr bwMode="auto">
                <a:xfrm>
                  <a:off x="480" y="816"/>
                  <a:ext cx="216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65" name="Line 8"/>
                <p:cNvSpPr>
                  <a:spLocks noChangeShapeType="1"/>
                </p:cNvSpPr>
                <p:nvPr/>
              </p:nvSpPr>
              <p:spPr bwMode="auto">
                <a:xfrm>
                  <a:off x="1104" y="816"/>
                  <a:ext cx="0" cy="3024"/>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66" name="Line 9"/>
                <p:cNvSpPr>
                  <a:spLocks noChangeShapeType="1"/>
                </p:cNvSpPr>
                <p:nvPr/>
              </p:nvSpPr>
              <p:spPr bwMode="auto">
                <a:xfrm>
                  <a:off x="480" y="1392"/>
                  <a:ext cx="216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67" name="Line 10"/>
                <p:cNvSpPr>
                  <a:spLocks noChangeShapeType="1"/>
                </p:cNvSpPr>
                <p:nvPr/>
              </p:nvSpPr>
              <p:spPr bwMode="auto">
                <a:xfrm>
                  <a:off x="1104" y="1104"/>
                  <a:ext cx="1536"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31" name="Rectangle 11"/>
              <p:cNvSpPr>
                <a:spLocks noChangeArrowheads="1"/>
              </p:cNvSpPr>
              <p:nvPr/>
            </p:nvSpPr>
            <p:spPr bwMode="auto">
              <a:xfrm>
                <a:off x="3552" y="2057"/>
                <a:ext cx="228" cy="327"/>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effectLst>
                      <a:outerShdw blurRad="38100" dist="38100" dir="2700000" algn="tl">
                        <a:srgbClr val="C0C0C0"/>
                      </a:outerShdw>
                    </a:effectLst>
                    <a:latin typeface="" pitchFamily="18" charset="0"/>
                  </a:rPr>
                  <a:t>0</a:t>
                </a:r>
                <a:endParaRPr lang="en-US" altLang="zh-CN" sz="2800" b="1">
                  <a:effectLst>
                    <a:outerShdw blurRad="38100" dist="38100" dir="2700000" algn="tl">
                      <a:srgbClr val="C0C0C0"/>
                    </a:outerShdw>
                  </a:effectLst>
                  <a:latin typeface="" pitchFamily="18" charset="0"/>
                </a:endParaRPr>
              </a:p>
            </p:txBody>
          </p:sp>
          <p:sp>
            <p:nvSpPr>
              <p:cNvPr id="209932" name="Rectangle 12"/>
              <p:cNvSpPr>
                <a:spLocks noChangeArrowheads="1"/>
              </p:cNvSpPr>
              <p:nvPr/>
            </p:nvSpPr>
            <p:spPr bwMode="auto">
              <a:xfrm>
                <a:off x="3552" y="2552"/>
                <a:ext cx="228" cy="327"/>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effectLst>
                      <a:outerShdw blurRad="38100" dist="38100" dir="2700000" algn="tl">
                        <a:srgbClr val="C0C0C0"/>
                      </a:outerShdw>
                    </a:effectLst>
                    <a:latin typeface="" pitchFamily="18" charset="0"/>
                  </a:rPr>
                  <a:t>0</a:t>
                </a:r>
                <a:endParaRPr lang="en-US" altLang="zh-CN" sz="2800" b="1">
                  <a:effectLst>
                    <a:outerShdw blurRad="38100" dist="38100" dir="2700000" algn="tl">
                      <a:srgbClr val="C0C0C0"/>
                    </a:outerShdw>
                  </a:effectLst>
                  <a:latin typeface="" pitchFamily="18" charset="0"/>
                </a:endParaRPr>
              </a:p>
            </p:txBody>
          </p:sp>
          <p:sp>
            <p:nvSpPr>
              <p:cNvPr id="209933" name="Rectangle 13"/>
              <p:cNvSpPr>
                <a:spLocks noChangeArrowheads="1"/>
              </p:cNvSpPr>
              <p:nvPr/>
            </p:nvSpPr>
            <p:spPr bwMode="auto">
              <a:xfrm>
                <a:off x="3552" y="3047"/>
                <a:ext cx="228" cy="327"/>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effectLst>
                      <a:outerShdw blurRad="38100" dist="38100" dir="2700000" algn="tl">
                        <a:srgbClr val="C0C0C0"/>
                      </a:outerShdw>
                    </a:effectLst>
                    <a:latin typeface="" pitchFamily="18" charset="0"/>
                  </a:rPr>
                  <a:t>0</a:t>
                </a:r>
                <a:endParaRPr lang="en-US" altLang="zh-CN" sz="2800" b="1">
                  <a:effectLst>
                    <a:outerShdw blurRad="38100" dist="38100" dir="2700000" algn="tl">
                      <a:srgbClr val="C0C0C0"/>
                    </a:outerShdw>
                  </a:effectLst>
                  <a:latin typeface="" pitchFamily="18" charset="0"/>
                </a:endParaRPr>
              </a:p>
            </p:txBody>
          </p:sp>
          <p:grpSp>
            <p:nvGrpSpPr>
              <p:cNvPr id="110603" name="Group 14"/>
              <p:cNvGrpSpPr/>
              <p:nvPr/>
            </p:nvGrpSpPr>
            <p:grpSpPr bwMode="auto">
              <a:xfrm>
                <a:off x="2736" y="672"/>
                <a:ext cx="2297" cy="3197"/>
                <a:chOff x="384" y="768"/>
                <a:chExt cx="2297" cy="3101"/>
              </a:xfrm>
            </p:grpSpPr>
            <p:grpSp>
              <p:nvGrpSpPr>
                <p:cNvPr id="110604" name="Group 15"/>
                <p:cNvGrpSpPr/>
                <p:nvPr/>
              </p:nvGrpSpPr>
              <p:grpSpPr bwMode="auto">
                <a:xfrm>
                  <a:off x="384" y="768"/>
                  <a:ext cx="2297" cy="3101"/>
                  <a:chOff x="384" y="768"/>
                  <a:chExt cx="2297" cy="3101"/>
                </a:xfrm>
              </p:grpSpPr>
              <p:sp>
                <p:nvSpPr>
                  <p:cNvPr id="209936" name="Rectangle 16"/>
                  <p:cNvSpPr>
                    <a:spLocks noChangeArrowheads="1"/>
                  </p:cNvSpPr>
                  <p:nvPr/>
                </p:nvSpPr>
                <p:spPr bwMode="auto">
                  <a:xfrm>
                    <a:off x="1584" y="768"/>
                    <a:ext cx="622" cy="317"/>
                  </a:xfrm>
                  <a:prstGeom prst="rect">
                    <a:avLst/>
                  </a:prstGeom>
                  <a:noFill/>
                  <a:ln w="9525">
                    <a:noFill/>
                    <a:miter lim="800000"/>
                  </a:ln>
                </p:spPr>
                <p:txBody>
                  <a:bodyPr wrap="none">
                    <a:spAutoFit/>
                  </a:bodyPr>
                  <a:lstStyle/>
                  <a:p>
                    <a:pPr fontAlgn="auto">
                      <a:spcBef>
                        <a:spcPts val="0"/>
                      </a:spcBef>
                      <a:spcAft>
                        <a:spcPts val="0"/>
                      </a:spcAft>
                      <a:defRPr/>
                    </a:pPr>
                    <a:r>
                      <a:rPr lang="zh-CN" altLang="en-US" sz="2800" b="1">
                        <a:effectLst>
                          <a:outerShdw blurRad="38100" dist="38100" dir="2700000" algn="tl">
                            <a:srgbClr val="C0C0C0"/>
                          </a:outerShdw>
                        </a:effectLst>
                        <a:latin typeface="" pitchFamily="18" charset="0"/>
                        <a:ea typeface="+mn-ea"/>
                      </a:rPr>
                      <a:t>输 出</a:t>
                    </a:r>
                    <a:endParaRPr lang="zh-CN" altLang="en-US" sz="2800" b="1">
                      <a:effectLst>
                        <a:outerShdw blurRad="38100" dist="38100" dir="2700000" algn="tl">
                          <a:srgbClr val="C0C0C0"/>
                        </a:outerShdw>
                      </a:effectLst>
                      <a:latin typeface="" pitchFamily="18" charset="0"/>
                      <a:ea typeface="+mn-ea"/>
                    </a:endParaRPr>
                  </a:p>
                </p:txBody>
              </p:sp>
              <p:sp>
                <p:nvSpPr>
                  <p:cNvPr id="209937" name="Text Box 17"/>
                  <p:cNvSpPr txBox="1">
                    <a:spLocks noChangeArrowheads="1"/>
                  </p:cNvSpPr>
                  <p:nvPr/>
                </p:nvSpPr>
                <p:spPr bwMode="auto">
                  <a:xfrm>
                    <a:off x="384" y="960"/>
                    <a:ext cx="624" cy="317"/>
                  </a:xfrm>
                  <a:prstGeom prst="rect">
                    <a:avLst/>
                  </a:prstGeom>
                  <a:noFill/>
                  <a:ln w="9525">
                    <a:noFill/>
                    <a:miter lim="800000"/>
                  </a:ln>
                </p:spPr>
                <p:txBody>
                  <a:bodyPr>
                    <a:spAutoFit/>
                  </a:bodyPr>
                  <a:lstStyle/>
                  <a:p>
                    <a:pPr fontAlgn="auto">
                      <a:spcBef>
                        <a:spcPct val="50000"/>
                      </a:spcBef>
                      <a:spcAft>
                        <a:spcPts val="0"/>
                      </a:spcAft>
                      <a:defRPr/>
                    </a:pPr>
                    <a:r>
                      <a:rPr lang="zh-CN" altLang="en-US" sz="2800" b="1">
                        <a:effectLst>
                          <a:outerShdw blurRad="38100" dist="38100" dir="2700000" algn="tl">
                            <a:srgbClr val="C0C0C0"/>
                          </a:outerShdw>
                        </a:effectLst>
                        <a:latin typeface="" pitchFamily="18" charset="0"/>
                        <a:ea typeface="+mn-ea"/>
                      </a:rPr>
                      <a:t>输 入</a:t>
                    </a:r>
                    <a:endParaRPr lang="zh-CN" altLang="en-US" sz="2800" b="1">
                      <a:effectLst>
                        <a:outerShdw blurRad="38100" dist="38100" dir="2700000" algn="tl">
                          <a:srgbClr val="C0C0C0"/>
                        </a:outerShdw>
                      </a:effectLst>
                      <a:latin typeface="" pitchFamily="18" charset="0"/>
                      <a:ea typeface="+mn-ea"/>
                    </a:endParaRPr>
                  </a:p>
                </p:txBody>
              </p:sp>
              <p:sp>
                <p:nvSpPr>
                  <p:cNvPr id="209938" name="Rectangle 18"/>
                  <p:cNvSpPr>
                    <a:spLocks noChangeArrowheads="1"/>
                  </p:cNvSpPr>
                  <p:nvPr/>
                </p:nvSpPr>
                <p:spPr bwMode="auto">
                  <a:xfrm>
                    <a:off x="1968" y="1056"/>
                    <a:ext cx="329"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i="1">
                        <a:solidFill>
                          <a:srgbClr val="006600"/>
                        </a:solidFill>
                        <a:effectLst>
                          <a:outerShdw blurRad="38100" dist="38100" dir="2700000" algn="tl">
                            <a:srgbClr val="C0C0C0"/>
                          </a:outerShdw>
                        </a:effectLst>
                        <a:latin typeface="" pitchFamily="18" charset="0"/>
                        <a:ea typeface="+mn-ea"/>
                      </a:rPr>
                      <a:t>Y</a:t>
                    </a:r>
                    <a:r>
                      <a:rPr lang="en-US" altLang="zh-CN" sz="2800" b="1" baseline="-25000">
                        <a:solidFill>
                          <a:srgbClr val="006600"/>
                        </a:solidFill>
                        <a:effectLst>
                          <a:outerShdw blurRad="38100" dist="38100" dir="2700000" algn="tl">
                            <a:srgbClr val="C0C0C0"/>
                          </a:outerShdw>
                        </a:effectLst>
                        <a:latin typeface="" pitchFamily="18" charset="0"/>
                        <a:ea typeface="+mn-ea"/>
                      </a:rPr>
                      <a:t>1</a:t>
                    </a:r>
                    <a:endParaRPr lang="en-US" altLang="zh-CN" sz="2800" b="1" baseline="-25000">
                      <a:solidFill>
                        <a:srgbClr val="006600"/>
                      </a:solidFill>
                      <a:effectLst>
                        <a:outerShdw blurRad="38100" dist="38100" dir="2700000" algn="tl">
                          <a:srgbClr val="C0C0C0"/>
                        </a:outerShdw>
                      </a:effectLst>
                      <a:latin typeface="" pitchFamily="18" charset="0"/>
                      <a:ea typeface="+mn-ea"/>
                    </a:endParaRPr>
                  </a:p>
                </p:txBody>
              </p:sp>
              <p:sp>
                <p:nvSpPr>
                  <p:cNvPr id="209939" name="Rectangle 19"/>
                  <p:cNvSpPr>
                    <a:spLocks noChangeArrowheads="1"/>
                  </p:cNvSpPr>
                  <p:nvPr/>
                </p:nvSpPr>
                <p:spPr bwMode="auto">
                  <a:xfrm>
                    <a:off x="1584" y="1056"/>
                    <a:ext cx="329"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i="1">
                        <a:solidFill>
                          <a:srgbClr val="006600"/>
                        </a:solidFill>
                        <a:effectLst>
                          <a:outerShdw blurRad="38100" dist="38100" dir="2700000" algn="tl">
                            <a:srgbClr val="C0C0C0"/>
                          </a:outerShdw>
                        </a:effectLst>
                        <a:latin typeface="" pitchFamily="18" charset="0"/>
                        <a:ea typeface="+mn-ea"/>
                      </a:rPr>
                      <a:t>Y</a:t>
                    </a:r>
                    <a:r>
                      <a:rPr lang="en-US" altLang="zh-CN" sz="2800" b="1" baseline="-25000">
                        <a:solidFill>
                          <a:srgbClr val="006600"/>
                        </a:solidFill>
                        <a:effectLst>
                          <a:outerShdw blurRad="38100" dist="38100" dir="2700000" algn="tl">
                            <a:srgbClr val="C0C0C0"/>
                          </a:outerShdw>
                        </a:effectLst>
                        <a:latin typeface="" pitchFamily="18" charset="0"/>
                        <a:ea typeface="+mn-ea"/>
                      </a:rPr>
                      <a:t>2</a:t>
                    </a:r>
                    <a:endParaRPr lang="en-US" altLang="zh-CN" sz="2800" b="1" baseline="-25000">
                      <a:solidFill>
                        <a:srgbClr val="006600"/>
                      </a:solidFill>
                      <a:effectLst>
                        <a:outerShdw blurRad="38100" dist="38100" dir="2700000" algn="tl">
                          <a:srgbClr val="C0C0C0"/>
                        </a:outerShdw>
                      </a:effectLst>
                      <a:latin typeface="" pitchFamily="18" charset="0"/>
                      <a:ea typeface="+mn-ea"/>
                    </a:endParaRPr>
                  </a:p>
                </p:txBody>
              </p:sp>
              <p:sp>
                <p:nvSpPr>
                  <p:cNvPr id="209940" name="Rectangle 20"/>
                  <p:cNvSpPr>
                    <a:spLocks noChangeArrowheads="1"/>
                  </p:cNvSpPr>
                  <p:nvPr/>
                </p:nvSpPr>
                <p:spPr bwMode="auto">
                  <a:xfrm>
                    <a:off x="2352" y="1056"/>
                    <a:ext cx="329"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i="1">
                        <a:solidFill>
                          <a:srgbClr val="006600"/>
                        </a:solidFill>
                        <a:effectLst>
                          <a:outerShdw blurRad="38100" dist="38100" dir="2700000" algn="tl">
                            <a:srgbClr val="C0C0C0"/>
                          </a:outerShdw>
                        </a:effectLst>
                        <a:latin typeface="" pitchFamily="18" charset="0"/>
                        <a:ea typeface="+mn-ea"/>
                      </a:rPr>
                      <a:t>Y</a:t>
                    </a:r>
                    <a:r>
                      <a:rPr lang="en-US" altLang="zh-CN" sz="2800" b="1" baseline="-25000">
                        <a:solidFill>
                          <a:srgbClr val="006600"/>
                        </a:solidFill>
                        <a:effectLst>
                          <a:outerShdw blurRad="38100" dist="38100" dir="2700000" algn="tl">
                            <a:srgbClr val="C0C0C0"/>
                          </a:outerShdw>
                        </a:effectLst>
                        <a:latin typeface="" pitchFamily="18" charset="0"/>
                        <a:ea typeface="+mn-ea"/>
                      </a:rPr>
                      <a:t>0</a:t>
                    </a:r>
                    <a:endParaRPr lang="en-US" altLang="zh-CN" sz="2800" b="1" baseline="-25000">
                      <a:solidFill>
                        <a:srgbClr val="006600"/>
                      </a:solidFill>
                      <a:effectLst>
                        <a:outerShdw blurRad="38100" dist="38100" dir="2700000" algn="tl">
                          <a:srgbClr val="C0C0C0"/>
                        </a:outerShdw>
                      </a:effectLst>
                      <a:latin typeface="" pitchFamily="18" charset="0"/>
                      <a:ea typeface="+mn-ea"/>
                    </a:endParaRPr>
                  </a:p>
                </p:txBody>
              </p:sp>
              <p:grpSp>
                <p:nvGrpSpPr>
                  <p:cNvPr id="110652" name="Group 21"/>
                  <p:cNvGrpSpPr/>
                  <p:nvPr/>
                </p:nvGrpSpPr>
                <p:grpSpPr bwMode="auto">
                  <a:xfrm>
                    <a:off x="384" y="1392"/>
                    <a:ext cx="672" cy="2477"/>
                    <a:chOff x="384" y="1392"/>
                    <a:chExt cx="672" cy="2477"/>
                  </a:xfrm>
                </p:grpSpPr>
                <p:sp>
                  <p:nvSpPr>
                    <p:cNvPr id="209942" name="Text Box 22"/>
                    <p:cNvSpPr txBox="1">
                      <a:spLocks noChangeArrowheads="1"/>
                    </p:cNvSpPr>
                    <p:nvPr/>
                  </p:nvSpPr>
                  <p:spPr bwMode="auto">
                    <a:xfrm>
                      <a:off x="384" y="1392"/>
                      <a:ext cx="672" cy="317"/>
                    </a:xfrm>
                    <a:prstGeom prst="rect">
                      <a:avLst/>
                    </a:prstGeom>
                    <a:noFill/>
                    <a:ln w="952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 pitchFamily="18" charset="0"/>
                          <a:ea typeface="+mn-ea"/>
                        </a:rPr>
                        <a:t>0</a:t>
                      </a:r>
                      <a:r>
                        <a:rPr lang="en-US" altLang="zh-CN" sz="2800" b="1">
                          <a:solidFill>
                            <a:srgbClr val="000099"/>
                          </a:solidFill>
                          <a:effectLst>
                            <a:outerShdw blurRad="38100" dist="38100" dir="2700000" algn="tl">
                              <a:srgbClr val="C0C0C0"/>
                            </a:outerShdw>
                          </a:effectLst>
                          <a:latin typeface="" pitchFamily="18" charset="0"/>
                          <a:ea typeface="+mn-ea"/>
                        </a:rPr>
                        <a:t> (</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0</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3" name="Rectangle 23"/>
                    <p:cNvSpPr>
                      <a:spLocks noChangeArrowheads="1"/>
                    </p:cNvSpPr>
                    <p:nvPr/>
                  </p:nvSpPr>
                  <p:spPr bwMode="auto">
                    <a:xfrm>
                      <a:off x="384" y="1624"/>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1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1</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4" name="Rectangle 24"/>
                    <p:cNvSpPr>
                      <a:spLocks noChangeArrowheads="1"/>
                    </p:cNvSpPr>
                    <p:nvPr/>
                  </p:nvSpPr>
                  <p:spPr bwMode="auto">
                    <a:xfrm>
                      <a:off x="384" y="1872"/>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2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2</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5" name="Rectangle 25"/>
                    <p:cNvSpPr>
                      <a:spLocks noChangeArrowheads="1"/>
                    </p:cNvSpPr>
                    <p:nvPr/>
                  </p:nvSpPr>
                  <p:spPr bwMode="auto">
                    <a:xfrm>
                      <a:off x="384" y="2109"/>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3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3</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6" name="Rectangle 26"/>
                    <p:cNvSpPr>
                      <a:spLocks noChangeArrowheads="1"/>
                    </p:cNvSpPr>
                    <p:nvPr/>
                  </p:nvSpPr>
                  <p:spPr bwMode="auto">
                    <a:xfrm>
                      <a:off x="384" y="2352"/>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4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4</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7" name="Rectangle 27"/>
                    <p:cNvSpPr>
                      <a:spLocks noChangeArrowheads="1"/>
                    </p:cNvSpPr>
                    <p:nvPr/>
                  </p:nvSpPr>
                  <p:spPr bwMode="auto">
                    <a:xfrm>
                      <a:off x="384" y="2592"/>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5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5</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8" name="Rectangle 28"/>
                    <p:cNvSpPr>
                      <a:spLocks noChangeArrowheads="1"/>
                    </p:cNvSpPr>
                    <p:nvPr/>
                  </p:nvSpPr>
                  <p:spPr bwMode="auto">
                    <a:xfrm>
                      <a:off x="384" y="2832"/>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6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6</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49" name="Rectangle 29"/>
                    <p:cNvSpPr>
                      <a:spLocks noChangeArrowheads="1"/>
                    </p:cNvSpPr>
                    <p:nvPr/>
                  </p:nvSpPr>
                  <p:spPr bwMode="auto">
                    <a:xfrm>
                      <a:off x="384" y="3072"/>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7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7</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50" name="Rectangle 30"/>
                    <p:cNvSpPr>
                      <a:spLocks noChangeArrowheads="1"/>
                    </p:cNvSpPr>
                    <p:nvPr/>
                  </p:nvSpPr>
                  <p:spPr bwMode="auto">
                    <a:xfrm>
                      <a:off x="384" y="3311"/>
                      <a:ext cx="672" cy="317"/>
                    </a:xfrm>
                    <a:prstGeom prst="rect">
                      <a:avLst/>
                    </a:prstGeom>
                    <a:noFill/>
                    <a:ln w="9525">
                      <a:noFill/>
                      <a:miter lim="800000"/>
                    </a:ln>
                  </p:spPr>
                  <p:txBody>
                    <a:bodyPr>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8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8</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sp>
                  <p:nvSpPr>
                    <p:cNvPr id="209951" name="Rectangle 31"/>
                    <p:cNvSpPr>
                      <a:spLocks noChangeArrowheads="1"/>
                    </p:cNvSpPr>
                    <p:nvPr/>
                  </p:nvSpPr>
                  <p:spPr bwMode="auto">
                    <a:xfrm>
                      <a:off x="384" y="3552"/>
                      <a:ext cx="597"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9 </a:t>
                      </a:r>
                      <a:r>
                        <a:rPr lang="en-US" altLang="zh-CN"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I</a:t>
                      </a:r>
                      <a:r>
                        <a:rPr lang="en-US" altLang="zh-CN" sz="2800" b="1" baseline="-25000">
                          <a:solidFill>
                            <a:srgbClr val="000099"/>
                          </a:solidFill>
                          <a:effectLst>
                            <a:outerShdw blurRad="38100" dist="38100" dir="2700000" algn="tl">
                              <a:srgbClr val="C0C0C0"/>
                            </a:outerShdw>
                          </a:effectLst>
                          <a:latin typeface="" pitchFamily="18" charset="0"/>
                          <a:ea typeface="+mn-ea"/>
                        </a:rPr>
                        <a:t>9</a:t>
                      </a:r>
                      <a:r>
                        <a:rPr lang="en-US" altLang="zh-CN" sz="2800" b="1">
                          <a:solidFill>
                            <a:srgbClr val="000099"/>
                          </a:solidFill>
                          <a:effectLst>
                            <a:outerShdw blurRad="38100" dist="38100" dir="2700000" algn="tl">
                              <a:srgbClr val="C0C0C0"/>
                            </a:outerShdw>
                          </a:effectLst>
                          <a:latin typeface="" pitchFamily="18" charset="0"/>
                          <a:ea typeface="+mn-ea"/>
                        </a:rPr>
                        <a:t>)</a:t>
                      </a:r>
                      <a:endParaRPr lang="en-US" altLang="zh-CN" sz="2800" b="1">
                        <a:solidFill>
                          <a:srgbClr val="000099"/>
                        </a:solidFill>
                        <a:effectLst>
                          <a:outerShdw blurRad="38100" dist="38100" dir="2700000" algn="tl">
                            <a:srgbClr val="C0C0C0"/>
                          </a:outerShdw>
                        </a:effectLst>
                        <a:latin typeface="" pitchFamily="18" charset="0"/>
                        <a:ea typeface="+mn-ea"/>
                      </a:endParaRPr>
                    </a:p>
                  </p:txBody>
                </p:sp>
              </p:grpSp>
              <p:sp>
                <p:nvSpPr>
                  <p:cNvPr id="209952" name="Rectangle 32"/>
                  <p:cNvSpPr>
                    <a:spLocks noChangeArrowheads="1"/>
                  </p:cNvSpPr>
                  <p:nvPr/>
                </p:nvSpPr>
                <p:spPr bwMode="auto">
                  <a:xfrm>
                    <a:off x="1152" y="1056"/>
                    <a:ext cx="329" cy="317"/>
                  </a:xfrm>
                  <a:prstGeom prst="rect">
                    <a:avLst/>
                  </a:prstGeom>
                  <a:noFill/>
                  <a:ln w="9525">
                    <a:noFill/>
                    <a:miter lim="800000"/>
                  </a:ln>
                </p:spPr>
                <p:txBody>
                  <a:bodyPr wrap="none">
                    <a:spAutoFit/>
                  </a:bodyPr>
                  <a:lstStyle/>
                  <a:p>
                    <a:pPr fontAlgn="auto">
                      <a:spcBef>
                        <a:spcPts val="0"/>
                      </a:spcBef>
                      <a:spcAft>
                        <a:spcPts val="0"/>
                      </a:spcAft>
                      <a:defRPr/>
                    </a:pPr>
                    <a:r>
                      <a:rPr lang="en-US" altLang="zh-CN" sz="2800" b="1" i="1">
                        <a:solidFill>
                          <a:srgbClr val="006600"/>
                        </a:solidFill>
                        <a:effectLst>
                          <a:outerShdw blurRad="38100" dist="38100" dir="2700000" algn="tl">
                            <a:srgbClr val="C0C0C0"/>
                          </a:outerShdw>
                        </a:effectLst>
                        <a:latin typeface="" pitchFamily="18" charset="0"/>
                        <a:ea typeface="+mn-ea"/>
                      </a:rPr>
                      <a:t>Y</a:t>
                    </a:r>
                    <a:r>
                      <a:rPr lang="en-US" altLang="zh-CN" sz="2800" b="1" baseline="-25000">
                        <a:solidFill>
                          <a:srgbClr val="006600"/>
                        </a:solidFill>
                        <a:effectLst>
                          <a:outerShdw blurRad="38100" dist="38100" dir="2700000" algn="tl">
                            <a:srgbClr val="C0C0C0"/>
                          </a:outerShdw>
                        </a:effectLst>
                        <a:latin typeface="" pitchFamily="18" charset="0"/>
                        <a:ea typeface="+mn-ea"/>
                      </a:rPr>
                      <a:t>3</a:t>
                    </a:r>
                    <a:endParaRPr lang="en-US" altLang="zh-CN" sz="2800" b="1" baseline="-25000">
                      <a:solidFill>
                        <a:srgbClr val="006600"/>
                      </a:solidFill>
                      <a:effectLst>
                        <a:outerShdw blurRad="38100" dist="38100" dir="2700000" algn="tl">
                          <a:srgbClr val="C0C0C0"/>
                        </a:outerShdw>
                      </a:effectLst>
                      <a:latin typeface="" pitchFamily="18" charset="0"/>
                      <a:ea typeface="+mn-ea"/>
                    </a:endParaRPr>
                  </a:p>
                </p:txBody>
              </p:sp>
            </p:grpSp>
            <p:grpSp>
              <p:nvGrpSpPr>
                <p:cNvPr id="110605" name="Group 33"/>
                <p:cNvGrpSpPr/>
                <p:nvPr/>
              </p:nvGrpSpPr>
              <p:grpSpPr bwMode="auto">
                <a:xfrm>
                  <a:off x="1200" y="1392"/>
                  <a:ext cx="1428" cy="2477"/>
                  <a:chOff x="1200" y="1392"/>
                  <a:chExt cx="1428" cy="2477"/>
                </a:xfrm>
              </p:grpSpPr>
              <p:grpSp>
                <p:nvGrpSpPr>
                  <p:cNvPr id="110606" name="Group 34"/>
                  <p:cNvGrpSpPr/>
                  <p:nvPr/>
                </p:nvGrpSpPr>
                <p:grpSpPr bwMode="auto">
                  <a:xfrm>
                    <a:off x="2400" y="1392"/>
                    <a:ext cx="228" cy="1997"/>
                    <a:chOff x="2160" y="1392"/>
                    <a:chExt cx="228" cy="1997"/>
                  </a:xfrm>
                </p:grpSpPr>
                <p:sp>
                  <p:nvSpPr>
                    <p:cNvPr id="110639" name="Rectangle 35"/>
                    <p:cNvSpPr>
                      <a:spLocks noChangeArrowheads="1"/>
                    </p:cNvSpPr>
                    <p:nvPr/>
                  </p:nvSpPr>
                  <p:spPr bwMode="auto">
                    <a:xfrm>
                      <a:off x="2160" y="139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40" name="Rectangle 36"/>
                    <p:cNvSpPr>
                      <a:spLocks noChangeArrowheads="1"/>
                    </p:cNvSpPr>
                    <p:nvPr/>
                  </p:nvSpPr>
                  <p:spPr bwMode="auto">
                    <a:xfrm>
                      <a:off x="2160" y="187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41" name="Rectangle 37"/>
                    <p:cNvSpPr>
                      <a:spLocks noChangeArrowheads="1"/>
                    </p:cNvSpPr>
                    <p:nvPr/>
                  </p:nvSpPr>
                  <p:spPr bwMode="auto">
                    <a:xfrm>
                      <a:off x="2160" y="23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42" name="Rectangle 38"/>
                    <p:cNvSpPr>
                      <a:spLocks noChangeArrowheads="1"/>
                    </p:cNvSpPr>
                    <p:nvPr/>
                  </p:nvSpPr>
                  <p:spPr bwMode="auto">
                    <a:xfrm>
                      <a:off x="2160" y="1630"/>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43" name="Rectangle 39"/>
                    <p:cNvSpPr>
                      <a:spLocks noChangeArrowheads="1"/>
                    </p:cNvSpPr>
                    <p:nvPr/>
                  </p:nvSpPr>
                  <p:spPr bwMode="auto">
                    <a:xfrm>
                      <a:off x="2160" y="21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44" name="Rectangle 40"/>
                    <p:cNvSpPr>
                      <a:spLocks noChangeArrowheads="1"/>
                    </p:cNvSpPr>
                    <p:nvPr/>
                  </p:nvSpPr>
                  <p:spPr bwMode="auto">
                    <a:xfrm>
                      <a:off x="2160" y="259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45" name="Rectangle 41"/>
                    <p:cNvSpPr>
                      <a:spLocks noChangeArrowheads="1"/>
                    </p:cNvSpPr>
                    <p:nvPr/>
                  </p:nvSpPr>
                  <p:spPr bwMode="auto">
                    <a:xfrm>
                      <a:off x="2160" y="2831"/>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46" name="Rectangle 42"/>
                    <p:cNvSpPr>
                      <a:spLocks noChangeArrowheads="1"/>
                    </p:cNvSpPr>
                    <p:nvPr/>
                  </p:nvSpPr>
                  <p:spPr bwMode="auto">
                    <a:xfrm>
                      <a:off x="2160" y="307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grpSp>
                <p:nvGrpSpPr>
                  <p:cNvPr id="110607" name="Group 43"/>
                  <p:cNvGrpSpPr/>
                  <p:nvPr/>
                </p:nvGrpSpPr>
                <p:grpSpPr bwMode="auto">
                  <a:xfrm>
                    <a:off x="1584" y="1392"/>
                    <a:ext cx="228" cy="1997"/>
                    <a:chOff x="1200" y="1392"/>
                    <a:chExt cx="228" cy="1997"/>
                  </a:xfrm>
                </p:grpSpPr>
                <p:sp>
                  <p:nvSpPr>
                    <p:cNvPr id="110631" name="Rectangle 44"/>
                    <p:cNvSpPr>
                      <a:spLocks noChangeArrowheads="1"/>
                    </p:cNvSpPr>
                    <p:nvPr/>
                  </p:nvSpPr>
                  <p:spPr bwMode="auto">
                    <a:xfrm>
                      <a:off x="1200" y="139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32" name="Rectangle 45"/>
                    <p:cNvSpPr>
                      <a:spLocks noChangeArrowheads="1"/>
                    </p:cNvSpPr>
                    <p:nvPr/>
                  </p:nvSpPr>
                  <p:spPr bwMode="auto">
                    <a:xfrm>
                      <a:off x="1200" y="1630"/>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33" name="Rectangle 46"/>
                    <p:cNvSpPr>
                      <a:spLocks noChangeArrowheads="1"/>
                    </p:cNvSpPr>
                    <p:nvPr/>
                  </p:nvSpPr>
                  <p:spPr bwMode="auto">
                    <a:xfrm>
                      <a:off x="1200" y="187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34" name="Rectangle 47"/>
                    <p:cNvSpPr>
                      <a:spLocks noChangeArrowheads="1"/>
                    </p:cNvSpPr>
                    <p:nvPr/>
                  </p:nvSpPr>
                  <p:spPr bwMode="auto">
                    <a:xfrm>
                      <a:off x="1200" y="21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35" name="Rectangle 48"/>
                    <p:cNvSpPr>
                      <a:spLocks noChangeArrowheads="1"/>
                    </p:cNvSpPr>
                    <p:nvPr/>
                  </p:nvSpPr>
                  <p:spPr bwMode="auto">
                    <a:xfrm>
                      <a:off x="1200" y="23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36" name="Rectangle 49"/>
                    <p:cNvSpPr>
                      <a:spLocks noChangeArrowheads="1"/>
                    </p:cNvSpPr>
                    <p:nvPr/>
                  </p:nvSpPr>
                  <p:spPr bwMode="auto">
                    <a:xfrm>
                      <a:off x="1200" y="259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37" name="Rectangle 50"/>
                    <p:cNvSpPr>
                      <a:spLocks noChangeArrowheads="1"/>
                    </p:cNvSpPr>
                    <p:nvPr/>
                  </p:nvSpPr>
                  <p:spPr bwMode="auto">
                    <a:xfrm>
                      <a:off x="1200" y="2831"/>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38" name="Rectangle 51"/>
                    <p:cNvSpPr>
                      <a:spLocks noChangeArrowheads="1"/>
                    </p:cNvSpPr>
                    <p:nvPr/>
                  </p:nvSpPr>
                  <p:spPr bwMode="auto">
                    <a:xfrm>
                      <a:off x="1200" y="307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grpSp>
                <p:nvGrpSpPr>
                  <p:cNvPr id="110608" name="Group 52"/>
                  <p:cNvGrpSpPr/>
                  <p:nvPr/>
                </p:nvGrpSpPr>
                <p:grpSpPr bwMode="auto">
                  <a:xfrm>
                    <a:off x="2016" y="1392"/>
                    <a:ext cx="228" cy="1997"/>
                    <a:chOff x="1680" y="1392"/>
                    <a:chExt cx="228" cy="1997"/>
                  </a:xfrm>
                </p:grpSpPr>
                <p:sp>
                  <p:nvSpPr>
                    <p:cNvPr id="110623" name="Rectangle 53"/>
                    <p:cNvSpPr>
                      <a:spLocks noChangeArrowheads="1"/>
                    </p:cNvSpPr>
                    <p:nvPr/>
                  </p:nvSpPr>
                  <p:spPr bwMode="auto">
                    <a:xfrm>
                      <a:off x="1680" y="139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24" name="Rectangle 54"/>
                    <p:cNvSpPr>
                      <a:spLocks noChangeArrowheads="1"/>
                    </p:cNvSpPr>
                    <p:nvPr/>
                  </p:nvSpPr>
                  <p:spPr bwMode="auto">
                    <a:xfrm>
                      <a:off x="1680" y="1630"/>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25" name="Rectangle 55"/>
                    <p:cNvSpPr>
                      <a:spLocks noChangeArrowheads="1"/>
                    </p:cNvSpPr>
                    <p:nvPr/>
                  </p:nvSpPr>
                  <p:spPr bwMode="auto">
                    <a:xfrm>
                      <a:off x="1680" y="23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26" name="Rectangle 56"/>
                    <p:cNvSpPr>
                      <a:spLocks noChangeArrowheads="1"/>
                    </p:cNvSpPr>
                    <p:nvPr/>
                  </p:nvSpPr>
                  <p:spPr bwMode="auto">
                    <a:xfrm>
                      <a:off x="1680" y="187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27" name="Rectangle 57"/>
                    <p:cNvSpPr>
                      <a:spLocks noChangeArrowheads="1"/>
                    </p:cNvSpPr>
                    <p:nvPr/>
                  </p:nvSpPr>
                  <p:spPr bwMode="auto">
                    <a:xfrm>
                      <a:off x="1680" y="21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28" name="Rectangle 58"/>
                    <p:cNvSpPr>
                      <a:spLocks noChangeArrowheads="1"/>
                    </p:cNvSpPr>
                    <p:nvPr/>
                  </p:nvSpPr>
                  <p:spPr bwMode="auto">
                    <a:xfrm>
                      <a:off x="1680" y="259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29" name="Rectangle 59"/>
                    <p:cNvSpPr>
                      <a:spLocks noChangeArrowheads="1"/>
                    </p:cNvSpPr>
                    <p:nvPr/>
                  </p:nvSpPr>
                  <p:spPr bwMode="auto">
                    <a:xfrm>
                      <a:off x="1680" y="2831"/>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30" name="Rectangle 60"/>
                    <p:cNvSpPr>
                      <a:spLocks noChangeArrowheads="1"/>
                    </p:cNvSpPr>
                    <p:nvPr/>
                  </p:nvSpPr>
                  <p:spPr bwMode="auto">
                    <a:xfrm>
                      <a:off x="1680" y="307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sp>
                <p:nvSpPr>
                  <p:cNvPr id="209981" name="Rectangle 61"/>
                  <p:cNvSpPr>
                    <a:spLocks noChangeArrowheads="1"/>
                  </p:cNvSpPr>
                  <p:nvPr/>
                </p:nvSpPr>
                <p:spPr bwMode="auto">
                  <a:xfrm>
                    <a:off x="1200" y="1392"/>
                    <a:ext cx="228" cy="317"/>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effectLst>
                          <a:outerShdw blurRad="38100" dist="38100" dir="2700000" algn="tl">
                            <a:srgbClr val="C0C0C0"/>
                          </a:outerShdw>
                        </a:effectLst>
                        <a:latin typeface="" pitchFamily="18" charset="0"/>
                      </a:rPr>
                      <a:t>0</a:t>
                    </a:r>
                    <a:endParaRPr lang="en-US" altLang="zh-CN" sz="2800" b="1">
                      <a:effectLst>
                        <a:outerShdw blurRad="38100" dist="38100" dir="2700000" algn="tl">
                          <a:srgbClr val="C0C0C0"/>
                        </a:outerShdw>
                      </a:effectLst>
                      <a:latin typeface="" pitchFamily="18" charset="0"/>
                    </a:endParaRPr>
                  </a:p>
                </p:txBody>
              </p:sp>
              <p:sp>
                <p:nvSpPr>
                  <p:cNvPr id="110610" name="Rectangle 62"/>
                  <p:cNvSpPr>
                    <a:spLocks noChangeArrowheads="1"/>
                  </p:cNvSpPr>
                  <p:nvPr/>
                </p:nvSpPr>
                <p:spPr bwMode="auto">
                  <a:xfrm>
                    <a:off x="1200" y="1630"/>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209983" name="Rectangle 63"/>
                  <p:cNvSpPr>
                    <a:spLocks noChangeArrowheads="1"/>
                  </p:cNvSpPr>
                  <p:nvPr/>
                </p:nvSpPr>
                <p:spPr bwMode="auto">
                  <a:xfrm>
                    <a:off x="1200" y="1872"/>
                    <a:ext cx="228" cy="317"/>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effectLst>
                          <a:outerShdw blurRad="38100" dist="38100" dir="2700000" algn="tl">
                            <a:srgbClr val="C0C0C0"/>
                          </a:outerShdw>
                        </a:effectLst>
                        <a:latin typeface="" pitchFamily="18" charset="0"/>
                      </a:rPr>
                      <a:t>0</a:t>
                    </a:r>
                    <a:endParaRPr lang="en-US" altLang="zh-CN" sz="2800" b="1">
                      <a:effectLst>
                        <a:outerShdw blurRad="38100" dist="38100" dir="2700000" algn="tl">
                          <a:srgbClr val="C0C0C0"/>
                        </a:outerShdw>
                      </a:effectLst>
                      <a:latin typeface="" pitchFamily="18" charset="0"/>
                    </a:endParaRPr>
                  </a:p>
                </p:txBody>
              </p:sp>
              <p:sp>
                <p:nvSpPr>
                  <p:cNvPr id="110612" name="Rectangle 64"/>
                  <p:cNvSpPr>
                    <a:spLocks noChangeArrowheads="1"/>
                  </p:cNvSpPr>
                  <p:nvPr/>
                </p:nvSpPr>
                <p:spPr bwMode="auto">
                  <a:xfrm>
                    <a:off x="1200" y="23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13" name="Rectangle 65"/>
                  <p:cNvSpPr>
                    <a:spLocks noChangeArrowheads="1"/>
                  </p:cNvSpPr>
                  <p:nvPr/>
                </p:nvSpPr>
                <p:spPr bwMode="auto">
                  <a:xfrm>
                    <a:off x="1200" y="283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grpSp>
                <p:nvGrpSpPr>
                  <p:cNvPr id="110614" name="Group 66"/>
                  <p:cNvGrpSpPr/>
                  <p:nvPr/>
                </p:nvGrpSpPr>
                <p:grpSpPr bwMode="auto">
                  <a:xfrm>
                    <a:off x="1200" y="3312"/>
                    <a:ext cx="1428" cy="557"/>
                    <a:chOff x="1200" y="3312"/>
                    <a:chExt cx="1428" cy="557"/>
                  </a:xfrm>
                </p:grpSpPr>
                <p:sp>
                  <p:nvSpPr>
                    <p:cNvPr id="110615" name="Rectangle 67"/>
                    <p:cNvSpPr>
                      <a:spLocks noChangeArrowheads="1"/>
                    </p:cNvSpPr>
                    <p:nvPr/>
                  </p:nvSpPr>
                  <p:spPr bwMode="auto">
                    <a:xfrm>
                      <a:off x="2400" y="33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16" name="Rectangle 68"/>
                    <p:cNvSpPr>
                      <a:spLocks noChangeArrowheads="1"/>
                    </p:cNvSpPr>
                    <p:nvPr/>
                  </p:nvSpPr>
                  <p:spPr bwMode="auto">
                    <a:xfrm>
                      <a:off x="2016" y="33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17" name="Rectangle 69"/>
                    <p:cNvSpPr>
                      <a:spLocks noChangeArrowheads="1"/>
                    </p:cNvSpPr>
                    <p:nvPr/>
                  </p:nvSpPr>
                  <p:spPr bwMode="auto">
                    <a:xfrm>
                      <a:off x="1584" y="33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18" name="Rectangle 70"/>
                    <p:cNvSpPr>
                      <a:spLocks noChangeArrowheads="1"/>
                    </p:cNvSpPr>
                    <p:nvPr/>
                  </p:nvSpPr>
                  <p:spPr bwMode="auto">
                    <a:xfrm>
                      <a:off x="2016" y="35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19" name="Rectangle 71"/>
                    <p:cNvSpPr>
                      <a:spLocks noChangeArrowheads="1"/>
                    </p:cNvSpPr>
                    <p:nvPr/>
                  </p:nvSpPr>
                  <p:spPr bwMode="auto">
                    <a:xfrm>
                      <a:off x="1584" y="35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10620" name="Rectangle 72"/>
                    <p:cNvSpPr>
                      <a:spLocks noChangeArrowheads="1"/>
                    </p:cNvSpPr>
                    <p:nvPr/>
                  </p:nvSpPr>
                  <p:spPr bwMode="auto">
                    <a:xfrm>
                      <a:off x="1200" y="331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21" name="Rectangle 73"/>
                    <p:cNvSpPr>
                      <a:spLocks noChangeArrowheads="1"/>
                    </p:cNvSpPr>
                    <p:nvPr/>
                  </p:nvSpPr>
                  <p:spPr bwMode="auto">
                    <a:xfrm>
                      <a:off x="1200" y="35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10622" name="Rectangle 74"/>
                    <p:cNvSpPr>
                      <a:spLocks noChangeArrowheads="1"/>
                    </p:cNvSpPr>
                    <p:nvPr/>
                  </p:nvSpPr>
                  <p:spPr bwMode="auto">
                    <a:xfrm>
                      <a:off x="2400" y="3552"/>
                      <a:ext cx="228"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grpSp>
            </p:grpSp>
          </p:grpSp>
        </p:grpSp>
        <p:sp>
          <p:nvSpPr>
            <p:cNvPr id="110598" name="Line 75"/>
            <p:cNvSpPr>
              <a:spLocks noChangeShapeType="1"/>
            </p:cNvSpPr>
            <p:nvPr/>
          </p:nvSpPr>
          <p:spPr bwMode="auto">
            <a:xfrm>
              <a:off x="2736" y="3839"/>
              <a:ext cx="2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wipe(up)">
                                      <p:cBhvr>
                                        <p:cTn id="7" dur="500"/>
                                        <p:tgtEl>
                                          <p:spTgt spid="209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09923"/>
                                        </p:tgtEl>
                                        <p:attrNameLst>
                                          <p:attrName>style.visibility</p:attrName>
                                        </p:attrNameLst>
                                      </p:cBhvr>
                                      <p:to>
                                        <p:strVal val="visible"/>
                                      </p:to>
                                    </p:set>
                                    <p:animEffect transition="in" filter="wipe(left)">
                                      <p:cBhvr>
                                        <p:cTn id="16" dur="500"/>
                                        <p:tgtEl>
                                          <p:spTgt spid="20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nimBg="1" autoUpdateAnimBg="0"/>
      <p:bldP spid="209923"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ChangeArrowheads="1"/>
          </p:cNvSpPr>
          <p:nvPr/>
        </p:nvSpPr>
        <p:spPr bwMode="auto">
          <a:xfrm>
            <a:off x="762000" y="776288"/>
            <a:ext cx="7626424" cy="523220"/>
          </a:xfrm>
          <a:prstGeom prst="rect">
            <a:avLst/>
          </a:prstGeom>
          <a:noFill/>
          <a:ln w="9525">
            <a:noFill/>
            <a:miter lim="800000"/>
          </a:ln>
        </p:spPr>
        <p:txBody>
          <a:bodyPr wrap="square">
            <a:spAutoFit/>
          </a:bodyPr>
          <a:lstStyle/>
          <a:p>
            <a:pPr fontAlgn="auto">
              <a:spcBef>
                <a:spcPct val="50000"/>
              </a:spcBef>
              <a:spcAft>
                <a:spcPts val="0"/>
              </a:spcAft>
              <a:defRPr/>
            </a:pPr>
            <a:r>
              <a:rPr lang="en-US" altLang="zh-CN" sz="2800" b="1" dirty="0">
                <a:solidFill>
                  <a:srgbClr val="CC0000"/>
                </a:solidFill>
                <a:effectLst>
                  <a:outerShdw blurRad="38100" dist="38100" dir="2700000" algn="tl">
                    <a:srgbClr val="C0C0C0"/>
                  </a:outerShdw>
                </a:effectLst>
                <a:latin typeface="" pitchFamily="18" charset="0"/>
                <a:ea typeface="+mn-ea"/>
              </a:rPr>
              <a:t>  </a:t>
            </a:r>
            <a:r>
              <a:rPr lang="zh-CN" altLang="en-US" sz="2800" b="1" dirty="0">
                <a:solidFill>
                  <a:srgbClr val="CC0000"/>
                </a:solidFill>
                <a:effectLst>
                  <a:outerShdw blurRad="38100" dist="38100" dir="2700000" algn="tl">
                    <a:srgbClr val="C0C0C0"/>
                  </a:outerShdw>
                </a:effectLst>
                <a:latin typeface="" pitchFamily="18" charset="0"/>
                <a:ea typeface="+mn-ea"/>
              </a:rPr>
              <a:t>写出逻辑式并化成“或非”门和“与非”门</a:t>
            </a:r>
            <a:endParaRPr lang="zh-CN" altLang="en-US" sz="2800" b="1" dirty="0">
              <a:solidFill>
                <a:srgbClr val="CC00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1371600" y="1522413"/>
            <a:ext cx="1816100" cy="598487"/>
            <a:chOff x="720" y="768"/>
            <a:chExt cx="1144" cy="377"/>
          </a:xfrm>
        </p:grpSpPr>
        <p:sp>
          <p:nvSpPr>
            <p:cNvPr id="111658" name="Rectangle 4"/>
            <p:cNvSpPr>
              <a:spLocks noChangeArrowheads="1"/>
            </p:cNvSpPr>
            <p:nvPr/>
          </p:nvSpPr>
          <p:spPr bwMode="auto">
            <a:xfrm>
              <a:off x="720" y="780"/>
              <a:ext cx="11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3200" b="1" i="1">
                  <a:latin typeface="" pitchFamily="18" charset="0"/>
                  <a:ea typeface="华文楷体" panose="02010600040101010101" pitchFamily="2" charset="-122"/>
                </a:rPr>
                <a:t>Y</a:t>
              </a:r>
              <a:r>
                <a:rPr lang="en-US" altLang="zh-CN" sz="3200" b="1" baseline="-25000">
                  <a:latin typeface="" pitchFamily="18" charset="0"/>
                  <a:ea typeface="华文楷体" panose="02010600040101010101" pitchFamily="2" charset="-122"/>
                </a:rPr>
                <a:t>3</a:t>
              </a:r>
              <a:r>
                <a:rPr lang="en-US" altLang="zh-CN" sz="3200" b="1">
                  <a:latin typeface="" pitchFamily="18" charset="0"/>
                  <a:ea typeface="华文楷体" panose="02010600040101010101" pitchFamily="2" charset="-122"/>
                </a:rPr>
                <a:t> = </a:t>
              </a:r>
              <a:r>
                <a:rPr lang="en-US" altLang="zh-CN" sz="3200" b="1" i="1">
                  <a:latin typeface="" pitchFamily="18" charset="0"/>
                  <a:ea typeface="华文楷体" panose="02010600040101010101" pitchFamily="2" charset="-122"/>
                </a:rPr>
                <a:t>I</a:t>
              </a:r>
              <a:r>
                <a:rPr lang="en-US" altLang="zh-CN" sz="3200" b="1" baseline="-25000">
                  <a:latin typeface="" pitchFamily="18" charset="0"/>
                  <a:ea typeface="华文楷体" panose="02010600040101010101" pitchFamily="2" charset="-122"/>
                </a:rPr>
                <a:t>8</a:t>
              </a:r>
              <a:r>
                <a:rPr lang="en-US" altLang="zh-CN" sz="3200" b="1">
                  <a:latin typeface="" pitchFamily="18" charset="0"/>
                  <a:ea typeface="华文楷体" panose="02010600040101010101" pitchFamily="2" charset="-122"/>
                </a:rPr>
                <a:t>+</a:t>
              </a:r>
              <a:r>
                <a:rPr lang="en-US" altLang="zh-CN" sz="3200" b="1" i="1">
                  <a:latin typeface="" pitchFamily="18" charset="0"/>
                  <a:ea typeface="华文楷体" panose="02010600040101010101" pitchFamily="2" charset="-122"/>
                </a:rPr>
                <a:t>I</a:t>
              </a:r>
              <a:r>
                <a:rPr lang="en-US" altLang="zh-CN" sz="3200" b="1" baseline="-25000">
                  <a:latin typeface="" pitchFamily="18" charset="0"/>
                  <a:ea typeface="华文楷体" panose="02010600040101010101" pitchFamily="2" charset="-122"/>
                </a:rPr>
                <a:t>9</a:t>
              </a:r>
              <a:endParaRPr lang="en-US" altLang="zh-CN" sz="3200" b="1" baseline="-25000">
                <a:latin typeface="" pitchFamily="18" charset="0"/>
                <a:ea typeface="华文楷体" panose="02010600040101010101" pitchFamily="2" charset="-122"/>
              </a:endParaRPr>
            </a:p>
          </p:txBody>
        </p:sp>
        <p:grpSp>
          <p:nvGrpSpPr>
            <p:cNvPr id="111659" name="Group 5"/>
            <p:cNvGrpSpPr/>
            <p:nvPr/>
          </p:nvGrpSpPr>
          <p:grpSpPr bwMode="auto">
            <a:xfrm>
              <a:off x="1296" y="768"/>
              <a:ext cx="480" cy="48"/>
              <a:chOff x="3888" y="1056"/>
              <a:chExt cx="720" cy="48"/>
            </a:xfrm>
          </p:grpSpPr>
          <p:sp>
            <p:nvSpPr>
              <p:cNvPr id="111660" name="Line 6"/>
              <p:cNvSpPr>
                <a:spLocks noChangeShapeType="1"/>
              </p:cNvSpPr>
              <p:nvPr/>
            </p:nvSpPr>
            <p:spPr bwMode="auto">
              <a:xfrm>
                <a:off x="3888" y="1104"/>
                <a:ext cx="72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1" name="Line 7"/>
              <p:cNvSpPr>
                <a:spLocks noChangeShapeType="1"/>
              </p:cNvSpPr>
              <p:nvPr/>
            </p:nvSpPr>
            <p:spPr bwMode="auto">
              <a:xfrm>
                <a:off x="3888" y="1056"/>
                <a:ext cx="72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Group 8"/>
          <p:cNvGrpSpPr/>
          <p:nvPr/>
        </p:nvGrpSpPr>
        <p:grpSpPr bwMode="auto">
          <a:xfrm>
            <a:off x="1000125" y="2055813"/>
            <a:ext cx="6215063" cy="869950"/>
            <a:chOff x="396" y="1104"/>
            <a:chExt cx="4500" cy="548"/>
          </a:xfrm>
        </p:grpSpPr>
        <p:grpSp>
          <p:nvGrpSpPr>
            <p:cNvPr id="111647" name="Group 9"/>
            <p:cNvGrpSpPr/>
            <p:nvPr/>
          </p:nvGrpSpPr>
          <p:grpSpPr bwMode="auto">
            <a:xfrm>
              <a:off x="2466" y="1104"/>
              <a:ext cx="2430" cy="548"/>
              <a:chOff x="2610" y="576"/>
              <a:chExt cx="2430" cy="548"/>
            </a:xfrm>
          </p:grpSpPr>
          <p:sp>
            <p:nvSpPr>
              <p:cNvPr id="210954" name="Rectangle 10"/>
              <p:cNvSpPr>
                <a:spLocks noChangeArrowheads="1"/>
              </p:cNvSpPr>
              <p:nvPr/>
            </p:nvSpPr>
            <p:spPr bwMode="auto">
              <a:xfrm>
                <a:off x="3745" y="576"/>
                <a:ext cx="211" cy="519"/>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800" b="1">
                    <a:effectLst>
                      <a:outerShdw blurRad="38100" dist="38100" dir="2700000" algn="tl">
                        <a:srgbClr val="C0C0C0"/>
                      </a:outerShdw>
                    </a:effectLst>
                    <a:latin typeface="" pitchFamily="18" charset="0"/>
                  </a:rPr>
                  <a:t>.</a:t>
                </a:r>
                <a:endParaRPr lang="en-US" altLang="zh-CN" sz="4800" b="1">
                  <a:effectLst>
                    <a:outerShdw blurRad="38100" dist="38100" dir="2700000" algn="tl">
                      <a:srgbClr val="C0C0C0"/>
                    </a:outerShdw>
                  </a:effectLst>
                  <a:latin typeface="" pitchFamily="18" charset="0"/>
                </a:endParaRPr>
              </a:p>
            </p:txBody>
          </p:sp>
          <p:sp>
            <p:nvSpPr>
              <p:cNvPr id="210955" name="Rectangle 11"/>
              <p:cNvSpPr>
                <a:spLocks noChangeArrowheads="1"/>
              </p:cNvSpPr>
              <p:nvPr/>
            </p:nvSpPr>
            <p:spPr bwMode="auto">
              <a:xfrm>
                <a:off x="2610" y="720"/>
                <a:ext cx="2430" cy="404"/>
              </a:xfrm>
              <a:prstGeom prst="rect">
                <a:avLst/>
              </a:prstGeom>
              <a:noFill/>
              <a:ln w="9525">
                <a:noFill/>
                <a:miter lim="800000"/>
              </a:ln>
            </p:spPr>
            <p:txBody>
              <a:bodyPr>
                <a:spAutoFit/>
              </a:bodyPr>
              <a:lstStyle/>
              <a:p>
                <a:pPr fontAlgn="auto">
                  <a:spcBef>
                    <a:spcPts val="0"/>
                  </a:spcBef>
                  <a:spcAft>
                    <a:spcPts val="0"/>
                  </a:spcAft>
                  <a:defRPr/>
                </a:pPr>
                <a:r>
                  <a:rPr lang="en-US" altLang="zh-CN" sz="3600" b="1" dirty="0">
                    <a:effectLst>
                      <a:outerShdw blurRad="38100" dist="38100" dir="2700000" algn="tl">
                        <a:srgbClr val="C0C0C0"/>
                      </a:outerShdw>
                    </a:effectLst>
                    <a:latin typeface="" pitchFamily="18" charset="0"/>
                    <a:ea typeface="+mn-ea"/>
                  </a:rPr>
                  <a:t> </a:t>
                </a:r>
                <a:r>
                  <a:rPr lang="en-US" altLang="zh-CN" sz="3200" b="1" dirty="0">
                    <a:effectLst>
                      <a:outerShdw blurRad="38100" dist="38100" dir="2700000" algn="tl">
                        <a:srgbClr val="C0C0C0"/>
                      </a:outerShdw>
                    </a:effectLst>
                    <a:latin typeface="" pitchFamily="18" charset="0"/>
                    <a:ea typeface="+mn-ea"/>
                  </a:rPr>
                  <a:t>=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4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6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5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a:t>
                </a:r>
                <a:endParaRPr lang="en-US" altLang="zh-CN" sz="3200" b="1" baseline="-25000" dirty="0">
                  <a:effectLst>
                    <a:outerShdw blurRad="38100" dist="38100" dir="2700000" algn="tl">
                      <a:srgbClr val="C0C0C0"/>
                    </a:outerShdw>
                  </a:effectLst>
                  <a:latin typeface="" pitchFamily="18" charset="0"/>
                  <a:ea typeface="+mn-ea"/>
                </a:endParaRPr>
              </a:p>
            </p:txBody>
          </p:sp>
          <p:grpSp>
            <p:nvGrpSpPr>
              <p:cNvPr id="111654" name="Group 12"/>
              <p:cNvGrpSpPr/>
              <p:nvPr/>
            </p:nvGrpSpPr>
            <p:grpSpPr bwMode="auto">
              <a:xfrm>
                <a:off x="3024" y="768"/>
                <a:ext cx="1536" cy="48"/>
                <a:chOff x="3552" y="1968"/>
                <a:chExt cx="1728" cy="48"/>
              </a:xfrm>
            </p:grpSpPr>
            <p:sp>
              <p:nvSpPr>
                <p:cNvPr id="111655" name="Line 13"/>
                <p:cNvSpPr>
                  <a:spLocks noChangeShapeType="1"/>
                </p:cNvSpPr>
                <p:nvPr/>
              </p:nvSpPr>
              <p:spPr bwMode="auto">
                <a:xfrm>
                  <a:off x="3552" y="2016"/>
                  <a:ext cx="76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6" name="Line 14"/>
                <p:cNvSpPr>
                  <a:spLocks noChangeShapeType="1"/>
                </p:cNvSpPr>
                <p:nvPr/>
              </p:nvSpPr>
              <p:spPr bwMode="auto">
                <a:xfrm>
                  <a:off x="4608" y="2016"/>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7" name="Line 15"/>
                <p:cNvSpPr>
                  <a:spLocks noChangeShapeType="1"/>
                </p:cNvSpPr>
                <p:nvPr/>
              </p:nvSpPr>
              <p:spPr bwMode="auto">
                <a:xfrm>
                  <a:off x="3552" y="1968"/>
                  <a:ext cx="172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10960" name="Rectangle 16"/>
            <p:cNvSpPr>
              <a:spLocks noChangeArrowheads="1"/>
            </p:cNvSpPr>
            <p:nvPr/>
          </p:nvSpPr>
          <p:spPr bwMode="auto">
            <a:xfrm>
              <a:off x="396" y="1276"/>
              <a:ext cx="2292" cy="368"/>
            </a:xfrm>
            <a:prstGeom prst="rect">
              <a:avLst/>
            </a:prstGeom>
            <a:noFill/>
            <a:ln w="9525">
              <a:noFill/>
              <a:miter lim="800000"/>
            </a:ln>
          </p:spPr>
          <p:txBody>
            <a:bodyPr>
              <a:spAutoFit/>
            </a:bodyPr>
            <a:lstStyle/>
            <a:p>
              <a:pPr fontAlgn="auto">
                <a:spcBef>
                  <a:spcPct val="50000"/>
                </a:spcBef>
                <a:spcAft>
                  <a:spcPts val="0"/>
                </a:spcAft>
                <a:defRPr/>
              </a:pPr>
              <a:r>
                <a:rPr lang="en-US" altLang="zh-CN" sz="3200" b="1" i="1" dirty="0">
                  <a:effectLst>
                    <a:outerShdw blurRad="38100" dist="38100" dir="2700000" algn="tl">
                      <a:srgbClr val="C0C0C0"/>
                    </a:outerShdw>
                  </a:effectLst>
                  <a:latin typeface="" pitchFamily="18" charset="0"/>
                  <a:ea typeface="+mn-ea"/>
                </a:rPr>
                <a:t>Y</a:t>
              </a:r>
              <a:r>
                <a:rPr lang="en-US" altLang="zh-CN" sz="3200" b="1" baseline="-25000" dirty="0">
                  <a:effectLst>
                    <a:outerShdw blurRad="38100" dist="38100" dir="2700000" algn="tl">
                      <a:srgbClr val="C0C0C0"/>
                    </a:outerShdw>
                  </a:effectLst>
                  <a:latin typeface="" pitchFamily="18" charset="0"/>
                  <a:ea typeface="+mn-ea"/>
                </a:rPr>
                <a:t>2</a:t>
              </a:r>
              <a:r>
                <a:rPr lang="en-US" altLang="zh-CN" sz="3200" b="1" dirty="0">
                  <a:effectLst>
                    <a:outerShdw blurRad="38100" dist="38100" dir="2700000" algn="tl">
                      <a:srgbClr val="C0C0C0"/>
                    </a:outerShdw>
                  </a:effectLst>
                  <a:latin typeface="" pitchFamily="18" charset="0"/>
                  <a:ea typeface="+mn-ea"/>
                </a:rPr>
                <a:t> =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4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5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6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a:t>
              </a:r>
              <a:endParaRPr lang="en-US" altLang="zh-CN" sz="3200" b="1" baseline="-25000" dirty="0">
                <a:effectLst>
                  <a:outerShdw blurRad="38100" dist="38100" dir="2700000" algn="tl">
                    <a:srgbClr val="C0C0C0"/>
                  </a:outerShdw>
                </a:effectLst>
                <a:latin typeface="" pitchFamily="18" charset="0"/>
                <a:ea typeface="+mn-ea"/>
              </a:endParaRPr>
            </a:p>
          </p:txBody>
        </p:sp>
        <p:grpSp>
          <p:nvGrpSpPr>
            <p:cNvPr id="111649" name="Group 17"/>
            <p:cNvGrpSpPr/>
            <p:nvPr/>
          </p:nvGrpSpPr>
          <p:grpSpPr bwMode="auto">
            <a:xfrm flipV="1">
              <a:off x="1111" y="1296"/>
              <a:ext cx="1297" cy="47"/>
              <a:chOff x="3365" y="1488"/>
              <a:chExt cx="1633" cy="48"/>
            </a:xfrm>
          </p:grpSpPr>
          <p:sp>
            <p:nvSpPr>
              <p:cNvPr id="111650" name="Line 18"/>
              <p:cNvSpPr>
                <a:spLocks noChangeShapeType="1"/>
              </p:cNvSpPr>
              <p:nvPr/>
            </p:nvSpPr>
            <p:spPr bwMode="auto">
              <a:xfrm>
                <a:off x="3366" y="1536"/>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1" name="Line 19"/>
              <p:cNvSpPr>
                <a:spLocks noChangeShapeType="1"/>
              </p:cNvSpPr>
              <p:nvPr/>
            </p:nvSpPr>
            <p:spPr bwMode="auto">
              <a:xfrm>
                <a:off x="3365" y="1488"/>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 name="Group 20"/>
          <p:cNvGrpSpPr/>
          <p:nvPr/>
        </p:nvGrpSpPr>
        <p:grpSpPr bwMode="auto">
          <a:xfrm>
            <a:off x="1371600" y="4037013"/>
            <a:ext cx="4495800" cy="579437"/>
            <a:chOff x="624" y="2352"/>
            <a:chExt cx="2832" cy="365"/>
          </a:xfrm>
        </p:grpSpPr>
        <p:sp>
          <p:nvSpPr>
            <p:cNvPr id="210965" name="Rectangle 21"/>
            <p:cNvSpPr>
              <a:spLocks noChangeArrowheads="1"/>
            </p:cNvSpPr>
            <p:nvPr/>
          </p:nvSpPr>
          <p:spPr bwMode="auto">
            <a:xfrm>
              <a:off x="624" y="2352"/>
              <a:ext cx="2832" cy="365"/>
            </a:xfrm>
            <a:prstGeom prst="rect">
              <a:avLst/>
            </a:prstGeom>
            <a:noFill/>
            <a:ln w="9525">
              <a:noFill/>
              <a:miter lim="800000"/>
            </a:ln>
          </p:spPr>
          <p:txBody>
            <a:bodyPr>
              <a:spAutoFit/>
            </a:bodyPr>
            <a:lstStyle/>
            <a:p>
              <a:pPr fontAlgn="auto">
                <a:spcBef>
                  <a:spcPct val="50000"/>
                </a:spcBef>
                <a:spcAft>
                  <a:spcPts val="0"/>
                </a:spcAft>
                <a:defRPr/>
              </a:pPr>
              <a:r>
                <a:rPr lang="en-US" altLang="zh-CN" sz="3200" b="1" i="1" dirty="0">
                  <a:effectLst>
                    <a:outerShdw blurRad="38100" dist="38100" dir="2700000" algn="tl">
                      <a:srgbClr val="C0C0C0"/>
                    </a:outerShdw>
                  </a:effectLst>
                  <a:latin typeface="" pitchFamily="18" charset="0"/>
                  <a:ea typeface="+mn-ea"/>
                </a:rPr>
                <a:t>Y</a:t>
              </a:r>
              <a:r>
                <a:rPr lang="en-US" altLang="zh-CN" sz="3200" b="1" baseline="-25000" dirty="0">
                  <a:effectLst>
                    <a:outerShdw blurRad="38100" dist="38100" dir="2700000" algn="tl">
                      <a:srgbClr val="C0C0C0"/>
                    </a:outerShdw>
                  </a:effectLst>
                  <a:latin typeface="" pitchFamily="18" charset="0"/>
                  <a:ea typeface="+mn-ea"/>
                </a:rPr>
                <a:t>0</a:t>
              </a:r>
              <a:r>
                <a:rPr lang="en-US" altLang="zh-CN" sz="3200" b="1" dirty="0">
                  <a:effectLst>
                    <a:outerShdw blurRad="38100" dist="38100" dir="2700000" algn="tl">
                      <a:srgbClr val="C0C0C0"/>
                    </a:outerShdw>
                  </a:effectLst>
                  <a:latin typeface="" pitchFamily="18" charset="0"/>
                  <a:ea typeface="+mn-ea"/>
                </a:rPr>
                <a:t> =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1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3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5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9</a:t>
              </a:r>
              <a:endParaRPr lang="en-US" altLang="zh-CN" sz="3200" b="1" baseline="-25000" dirty="0">
                <a:effectLst>
                  <a:outerShdw blurRad="38100" dist="38100" dir="2700000" algn="tl">
                    <a:srgbClr val="C0C0C0"/>
                  </a:outerShdw>
                </a:effectLst>
                <a:latin typeface="" pitchFamily="18" charset="0"/>
                <a:ea typeface="+mn-ea"/>
              </a:endParaRPr>
            </a:p>
          </p:txBody>
        </p:sp>
        <p:grpSp>
          <p:nvGrpSpPr>
            <p:cNvPr id="111644" name="Group 22"/>
            <p:cNvGrpSpPr/>
            <p:nvPr/>
          </p:nvGrpSpPr>
          <p:grpSpPr bwMode="auto">
            <a:xfrm>
              <a:off x="1200" y="2352"/>
              <a:ext cx="1632" cy="48"/>
              <a:chOff x="3600" y="1488"/>
              <a:chExt cx="1632" cy="48"/>
            </a:xfrm>
          </p:grpSpPr>
          <p:sp>
            <p:nvSpPr>
              <p:cNvPr id="111645" name="Line 23"/>
              <p:cNvSpPr>
                <a:spLocks noChangeShapeType="1"/>
              </p:cNvSpPr>
              <p:nvPr/>
            </p:nvSpPr>
            <p:spPr bwMode="auto">
              <a:xfrm>
                <a:off x="3600" y="1536"/>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6" name="Line 24"/>
              <p:cNvSpPr>
                <a:spLocks noChangeShapeType="1"/>
              </p:cNvSpPr>
              <p:nvPr/>
            </p:nvSpPr>
            <p:spPr bwMode="auto">
              <a:xfrm>
                <a:off x="3600" y="1488"/>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 name="Group 25"/>
          <p:cNvGrpSpPr/>
          <p:nvPr/>
        </p:nvGrpSpPr>
        <p:grpSpPr bwMode="auto">
          <a:xfrm>
            <a:off x="1676400" y="4722813"/>
            <a:ext cx="4967288" cy="839787"/>
            <a:chOff x="1104" y="2975"/>
            <a:chExt cx="3120" cy="529"/>
          </a:xfrm>
        </p:grpSpPr>
        <p:sp>
          <p:nvSpPr>
            <p:cNvPr id="210970" name="Text Box 26"/>
            <p:cNvSpPr txBox="1">
              <a:spLocks noChangeArrowheads="1"/>
            </p:cNvSpPr>
            <p:nvPr/>
          </p:nvSpPr>
          <p:spPr bwMode="auto">
            <a:xfrm>
              <a:off x="2880" y="2975"/>
              <a:ext cx="289" cy="519"/>
            </a:xfrm>
            <a:prstGeom prst="rect">
              <a:avLst/>
            </a:prstGeom>
            <a:noFill/>
            <a:ln w="9525">
              <a:no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800" b="1">
                  <a:effectLst>
                    <a:outerShdw blurRad="38100" dist="38100" dir="2700000" algn="tl">
                      <a:srgbClr val="C0C0C0"/>
                    </a:outerShdw>
                  </a:effectLst>
                  <a:latin typeface="" pitchFamily="18" charset="0"/>
                </a:rPr>
                <a:t>.</a:t>
              </a:r>
              <a:endParaRPr lang="en-US" altLang="zh-CN" sz="4800" b="1">
                <a:effectLst>
                  <a:outerShdw blurRad="38100" dist="38100" dir="2700000" algn="tl">
                    <a:srgbClr val="C0C0C0"/>
                  </a:outerShdw>
                </a:effectLst>
                <a:latin typeface="" pitchFamily="18" charset="0"/>
              </a:endParaRPr>
            </a:p>
          </p:txBody>
        </p:sp>
        <p:sp>
          <p:nvSpPr>
            <p:cNvPr id="210971" name="Rectangle 27"/>
            <p:cNvSpPr>
              <a:spLocks noChangeArrowheads="1"/>
            </p:cNvSpPr>
            <p:nvPr/>
          </p:nvSpPr>
          <p:spPr bwMode="auto">
            <a:xfrm>
              <a:off x="1104" y="3139"/>
              <a:ext cx="3120" cy="365"/>
            </a:xfrm>
            <a:prstGeom prst="rect">
              <a:avLst/>
            </a:prstGeom>
            <a:noFill/>
            <a:ln w="9525">
              <a:noFill/>
              <a:miter lim="800000"/>
            </a:ln>
          </p:spPr>
          <p:txBody>
            <a:bodyPr>
              <a:spAutoFit/>
            </a:bodyPr>
            <a:lstStyle/>
            <a:p>
              <a:pPr fontAlgn="auto">
                <a:spcBef>
                  <a:spcPts val="0"/>
                </a:spcBef>
                <a:spcAft>
                  <a:spcPts val="0"/>
                </a:spcAft>
                <a:defRPr/>
              </a:pPr>
              <a:r>
                <a:rPr lang="en-US" altLang="zh-CN" sz="3200" b="1" dirty="0">
                  <a:effectLst>
                    <a:outerShdw blurRad="38100" dist="38100" dir="2700000" algn="tl">
                      <a:srgbClr val="C0C0C0"/>
                    </a:outerShdw>
                  </a:effectLst>
                  <a:latin typeface="" pitchFamily="18" charset="0"/>
                  <a:ea typeface="+mn-ea"/>
                </a:rPr>
                <a:t>  =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1</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9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3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 </a:t>
              </a:r>
              <a:r>
                <a:rPr lang="en-US" altLang="zh-CN" sz="3200" b="1" dirty="0">
                  <a:effectLst>
                    <a:outerShdw blurRad="38100" dist="38100" dir="2700000" algn="tl">
                      <a:srgbClr val="C0C0C0"/>
                    </a:outerShdw>
                  </a:effectLst>
                  <a:latin typeface="" pitchFamily="18" charset="0"/>
                  <a:ea typeface="+mn-ea"/>
                </a:rPr>
                <a:t>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5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a:t>
              </a:r>
              <a:endParaRPr lang="en-US" altLang="zh-CN" sz="3200" b="1" baseline="-25000" dirty="0">
                <a:effectLst>
                  <a:outerShdw blurRad="38100" dist="38100" dir="2700000" algn="tl">
                    <a:srgbClr val="C0C0C0"/>
                  </a:outerShdw>
                </a:effectLst>
                <a:latin typeface="" pitchFamily="18" charset="0"/>
                <a:ea typeface="+mn-ea"/>
              </a:endParaRPr>
            </a:p>
          </p:txBody>
        </p:sp>
        <p:sp>
          <p:nvSpPr>
            <p:cNvPr id="210972" name="Rectangle 28"/>
            <p:cNvSpPr>
              <a:spLocks noChangeArrowheads="1"/>
            </p:cNvSpPr>
            <p:nvPr/>
          </p:nvSpPr>
          <p:spPr bwMode="auto">
            <a:xfrm>
              <a:off x="2044" y="2975"/>
              <a:ext cx="206" cy="519"/>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800" b="1">
                  <a:effectLst>
                    <a:outerShdw blurRad="38100" dist="38100" dir="2700000" algn="tl">
                      <a:srgbClr val="C0C0C0"/>
                    </a:outerShdw>
                  </a:effectLst>
                  <a:latin typeface="" pitchFamily="18" charset="0"/>
                </a:rPr>
                <a:t>.</a:t>
              </a:r>
              <a:endParaRPr lang="en-US" altLang="zh-CN" sz="4800" b="1">
                <a:effectLst>
                  <a:outerShdw blurRad="38100" dist="38100" dir="2700000" algn="tl">
                    <a:srgbClr val="C0C0C0"/>
                  </a:outerShdw>
                </a:effectLst>
                <a:latin typeface="" pitchFamily="18" charset="0"/>
              </a:endParaRPr>
            </a:p>
          </p:txBody>
        </p:sp>
        <p:grpSp>
          <p:nvGrpSpPr>
            <p:cNvPr id="111638" name="Group 29"/>
            <p:cNvGrpSpPr/>
            <p:nvPr/>
          </p:nvGrpSpPr>
          <p:grpSpPr bwMode="auto">
            <a:xfrm>
              <a:off x="1488" y="3119"/>
              <a:ext cx="2160" cy="48"/>
              <a:chOff x="2880" y="3456"/>
              <a:chExt cx="2496" cy="48"/>
            </a:xfrm>
          </p:grpSpPr>
          <p:sp>
            <p:nvSpPr>
              <p:cNvPr id="111639" name="Line 30"/>
              <p:cNvSpPr>
                <a:spLocks noChangeShapeType="1"/>
              </p:cNvSpPr>
              <p:nvPr/>
            </p:nvSpPr>
            <p:spPr bwMode="auto">
              <a:xfrm>
                <a:off x="2880" y="3504"/>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0" name="Line 31"/>
              <p:cNvSpPr>
                <a:spLocks noChangeShapeType="1"/>
              </p:cNvSpPr>
              <p:nvPr/>
            </p:nvSpPr>
            <p:spPr bwMode="auto">
              <a:xfrm>
                <a:off x="2880" y="3456"/>
                <a:ext cx="2496"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1" name="Line 32"/>
              <p:cNvSpPr>
                <a:spLocks noChangeShapeType="1"/>
              </p:cNvSpPr>
              <p:nvPr/>
            </p:nvSpPr>
            <p:spPr bwMode="auto">
              <a:xfrm>
                <a:off x="4704" y="3504"/>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2" name="Line 33"/>
              <p:cNvSpPr>
                <a:spLocks noChangeShapeType="1"/>
              </p:cNvSpPr>
              <p:nvPr/>
            </p:nvSpPr>
            <p:spPr bwMode="auto">
              <a:xfrm>
                <a:off x="3792" y="3504"/>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 name="Group 34"/>
          <p:cNvGrpSpPr/>
          <p:nvPr/>
        </p:nvGrpSpPr>
        <p:grpSpPr bwMode="auto">
          <a:xfrm>
            <a:off x="857250" y="2817813"/>
            <a:ext cx="6715125" cy="869950"/>
            <a:chOff x="720" y="1104"/>
            <a:chExt cx="4176" cy="548"/>
          </a:xfrm>
        </p:grpSpPr>
        <p:grpSp>
          <p:nvGrpSpPr>
            <p:cNvPr id="111624" name="Group 35"/>
            <p:cNvGrpSpPr/>
            <p:nvPr/>
          </p:nvGrpSpPr>
          <p:grpSpPr bwMode="auto">
            <a:xfrm>
              <a:off x="2544" y="1104"/>
              <a:ext cx="2352" cy="548"/>
              <a:chOff x="2688" y="576"/>
              <a:chExt cx="2352" cy="548"/>
            </a:xfrm>
          </p:grpSpPr>
          <p:sp>
            <p:nvSpPr>
              <p:cNvPr id="210980" name="Rectangle 36"/>
              <p:cNvSpPr>
                <a:spLocks noChangeArrowheads="1"/>
              </p:cNvSpPr>
              <p:nvPr/>
            </p:nvSpPr>
            <p:spPr bwMode="auto">
              <a:xfrm>
                <a:off x="3744" y="576"/>
                <a:ext cx="212" cy="519"/>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4800" b="1">
                    <a:effectLst>
                      <a:outerShdw blurRad="38100" dist="38100" dir="2700000" algn="tl">
                        <a:srgbClr val="C0C0C0"/>
                      </a:outerShdw>
                    </a:effectLst>
                    <a:latin typeface="" pitchFamily="18" charset="0"/>
                  </a:rPr>
                  <a:t>.</a:t>
                </a:r>
                <a:endParaRPr lang="en-US" altLang="zh-CN" sz="4800" b="1">
                  <a:effectLst>
                    <a:outerShdw blurRad="38100" dist="38100" dir="2700000" algn="tl">
                      <a:srgbClr val="C0C0C0"/>
                    </a:outerShdw>
                  </a:effectLst>
                  <a:latin typeface="" pitchFamily="18" charset="0"/>
                </a:endParaRPr>
              </a:p>
            </p:txBody>
          </p:sp>
          <p:sp>
            <p:nvSpPr>
              <p:cNvPr id="210981" name="Rectangle 37"/>
              <p:cNvSpPr>
                <a:spLocks noChangeArrowheads="1"/>
              </p:cNvSpPr>
              <p:nvPr/>
            </p:nvSpPr>
            <p:spPr bwMode="auto">
              <a:xfrm>
                <a:off x="2688" y="720"/>
                <a:ext cx="2352" cy="404"/>
              </a:xfrm>
              <a:prstGeom prst="rect">
                <a:avLst/>
              </a:prstGeom>
              <a:noFill/>
              <a:ln w="9525">
                <a:noFill/>
                <a:miter lim="800000"/>
              </a:ln>
            </p:spPr>
            <p:txBody>
              <a:bodyPr>
                <a:spAutoFit/>
              </a:bodyPr>
              <a:lstStyle/>
              <a:p>
                <a:pPr fontAlgn="auto">
                  <a:spcBef>
                    <a:spcPts val="0"/>
                  </a:spcBef>
                  <a:spcAft>
                    <a:spcPts val="0"/>
                  </a:spcAft>
                  <a:defRPr/>
                </a:pPr>
                <a:r>
                  <a:rPr lang="en-US" altLang="zh-CN" sz="3600" b="1" dirty="0">
                    <a:effectLst>
                      <a:outerShdw blurRad="38100" dist="38100" dir="2700000" algn="tl">
                        <a:srgbClr val="C0C0C0"/>
                      </a:outerShdw>
                    </a:effectLst>
                    <a:latin typeface="" pitchFamily="18" charset="0"/>
                    <a:ea typeface="+mn-ea"/>
                  </a:rPr>
                  <a:t> </a:t>
                </a:r>
                <a:r>
                  <a:rPr lang="en-US" altLang="zh-CN" sz="3200" b="1" dirty="0">
                    <a:effectLst>
                      <a:outerShdw blurRad="38100" dist="38100" dir="2700000" algn="tl">
                        <a:srgbClr val="C0C0C0"/>
                      </a:outerShdw>
                    </a:effectLst>
                    <a:latin typeface="" pitchFamily="18" charset="0"/>
                    <a:ea typeface="+mn-ea"/>
                  </a:rPr>
                  <a:t>=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2  </a:t>
                </a:r>
                <a:r>
                  <a:rPr lang="en-US" altLang="zh-CN" sz="3200" b="1" dirty="0">
                    <a:effectLst>
                      <a:outerShdw blurRad="38100" dist="38100" dir="2700000" algn="tl">
                        <a:srgbClr val="C0C0C0"/>
                      </a:outerShdw>
                    </a:effectLst>
                    <a:latin typeface="" pitchFamily="18" charset="0"/>
                    <a:ea typeface="+mn-ea"/>
                  </a:rPr>
                  <a:t>+</a:t>
                </a:r>
                <a:r>
                  <a:rPr lang="en-US" altLang="zh-CN" sz="3200" b="1" baseline="-25000" dirty="0">
                    <a:effectLst>
                      <a:outerShdw blurRad="38100" dist="38100" dir="2700000" algn="tl">
                        <a:srgbClr val="C0C0C0"/>
                      </a:outerShdw>
                    </a:effectLst>
                    <a:latin typeface="" pitchFamily="18" charset="0"/>
                    <a:ea typeface="+mn-ea"/>
                  </a:rPr>
                  <a:t>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6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3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a:t>
                </a:r>
                <a:endParaRPr lang="en-US" altLang="zh-CN" sz="3200" b="1" baseline="-25000" dirty="0">
                  <a:effectLst>
                    <a:outerShdw blurRad="38100" dist="38100" dir="2700000" algn="tl">
                      <a:srgbClr val="C0C0C0"/>
                    </a:outerShdw>
                  </a:effectLst>
                  <a:latin typeface="" pitchFamily="18" charset="0"/>
                  <a:ea typeface="+mn-ea"/>
                </a:endParaRPr>
              </a:p>
            </p:txBody>
          </p:sp>
          <p:grpSp>
            <p:nvGrpSpPr>
              <p:cNvPr id="111631" name="Group 38"/>
              <p:cNvGrpSpPr/>
              <p:nvPr/>
            </p:nvGrpSpPr>
            <p:grpSpPr bwMode="auto">
              <a:xfrm>
                <a:off x="3024" y="768"/>
                <a:ext cx="1536" cy="48"/>
                <a:chOff x="3552" y="1968"/>
                <a:chExt cx="1728" cy="48"/>
              </a:xfrm>
            </p:grpSpPr>
            <p:sp>
              <p:nvSpPr>
                <p:cNvPr id="111632" name="Line 39"/>
                <p:cNvSpPr>
                  <a:spLocks noChangeShapeType="1"/>
                </p:cNvSpPr>
                <p:nvPr/>
              </p:nvSpPr>
              <p:spPr bwMode="auto">
                <a:xfrm>
                  <a:off x="3552" y="2016"/>
                  <a:ext cx="76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33" name="Line 40"/>
                <p:cNvSpPr>
                  <a:spLocks noChangeShapeType="1"/>
                </p:cNvSpPr>
                <p:nvPr/>
              </p:nvSpPr>
              <p:spPr bwMode="auto">
                <a:xfrm>
                  <a:off x="4608" y="2016"/>
                  <a:ext cx="67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34" name="Line 41"/>
                <p:cNvSpPr>
                  <a:spLocks noChangeShapeType="1"/>
                </p:cNvSpPr>
                <p:nvPr/>
              </p:nvSpPr>
              <p:spPr bwMode="auto">
                <a:xfrm>
                  <a:off x="3552" y="1968"/>
                  <a:ext cx="1728"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10986" name="Rectangle 42"/>
            <p:cNvSpPr>
              <a:spLocks noChangeArrowheads="1"/>
            </p:cNvSpPr>
            <p:nvPr/>
          </p:nvSpPr>
          <p:spPr bwMode="auto">
            <a:xfrm>
              <a:off x="720" y="1276"/>
              <a:ext cx="2331" cy="368"/>
            </a:xfrm>
            <a:prstGeom prst="rect">
              <a:avLst/>
            </a:prstGeom>
            <a:noFill/>
            <a:ln w="9525">
              <a:noFill/>
              <a:miter lim="800000"/>
            </a:ln>
          </p:spPr>
          <p:txBody>
            <a:bodyPr>
              <a:spAutoFit/>
            </a:bodyPr>
            <a:lstStyle/>
            <a:p>
              <a:pPr fontAlgn="auto">
                <a:spcBef>
                  <a:spcPct val="50000"/>
                </a:spcBef>
                <a:spcAft>
                  <a:spcPts val="0"/>
                </a:spcAft>
                <a:defRPr/>
              </a:pPr>
              <a:r>
                <a:rPr lang="en-US" altLang="zh-CN" sz="3200" b="1" i="1" dirty="0">
                  <a:effectLst>
                    <a:outerShdw blurRad="38100" dist="38100" dir="2700000" algn="tl">
                      <a:srgbClr val="C0C0C0"/>
                    </a:outerShdw>
                  </a:effectLst>
                  <a:latin typeface="" pitchFamily="18" charset="0"/>
                  <a:ea typeface="+mn-ea"/>
                </a:rPr>
                <a:t>Y</a:t>
              </a:r>
              <a:r>
                <a:rPr lang="en-US" altLang="zh-CN" sz="3200" b="1" baseline="-25000" dirty="0">
                  <a:effectLst>
                    <a:outerShdw blurRad="38100" dist="38100" dir="2700000" algn="tl">
                      <a:srgbClr val="C0C0C0"/>
                    </a:outerShdw>
                  </a:effectLst>
                  <a:latin typeface="" pitchFamily="18" charset="0"/>
                  <a:ea typeface="+mn-ea"/>
                </a:rPr>
                <a:t>1</a:t>
              </a:r>
              <a:r>
                <a:rPr lang="en-US" altLang="zh-CN" sz="3200" b="1" dirty="0">
                  <a:effectLst>
                    <a:outerShdw blurRad="38100" dist="38100" dir="2700000" algn="tl">
                      <a:srgbClr val="C0C0C0"/>
                    </a:outerShdw>
                  </a:effectLst>
                  <a:latin typeface="" pitchFamily="18" charset="0"/>
                  <a:ea typeface="+mn-ea"/>
                </a:rPr>
                <a:t> = </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2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3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6 </a:t>
              </a:r>
              <a:r>
                <a:rPr lang="en-US" altLang="zh-CN" sz="3200" b="1" dirty="0">
                  <a:effectLst>
                    <a:outerShdw blurRad="38100" dist="38100" dir="2700000" algn="tl">
                      <a:srgbClr val="C0C0C0"/>
                    </a:outerShdw>
                  </a:effectLst>
                  <a:latin typeface="" pitchFamily="18" charset="0"/>
                  <a:ea typeface="+mn-ea"/>
                </a:rPr>
                <a:t>+</a:t>
              </a:r>
              <a:r>
                <a:rPr lang="en-US" altLang="zh-CN" sz="3200" b="1" i="1" dirty="0">
                  <a:effectLst>
                    <a:outerShdw blurRad="38100" dist="38100" dir="2700000" algn="tl">
                      <a:srgbClr val="C0C0C0"/>
                    </a:outerShdw>
                  </a:effectLst>
                  <a:latin typeface="" pitchFamily="18" charset="0"/>
                  <a:ea typeface="+mn-ea"/>
                </a:rPr>
                <a:t>I</a:t>
              </a:r>
              <a:r>
                <a:rPr lang="en-US" altLang="zh-CN" sz="3200" b="1" baseline="-25000" dirty="0">
                  <a:effectLst>
                    <a:outerShdw blurRad="38100" dist="38100" dir="2700000" algn="tl">
                      <a:srgbClr val="C0C0C0"/>
                    </a:outerShdw>
                  </a:effectLst>
                  <a:latin typeface="" pitchFamily="18" charset="0"/>
                  <a:ea typeface="+mn-ea"/>
                </a:rPr>
                <a:t>7</a:t>
              </a:r>
              <a:endParaRPr lang="en-US" altLang="zh-CN" sz="3200" b="1" baseline="-25000" dirty="0">
                <a:effectLst>
                  <a:outerShdw blurRad="38100" dist="38100" dir="2700000" algn="tl">
                    <a:srgbClr val="C0C0C0"/>
                  </a:outerShdw>
                </a:effectLst>
                <a:latin typeface="" pitchFamily="18" charset="0"/>
                <a:ea typeface="+mn-ea"/>
              </a:endParaRPr>
            </a:p>
          </p:txBody>
        </p:sp>
        <p:grpSp>
          <p:nvGrpSpPr>
            <p:cNvPr id="111626" name="Group 43"/>
            <p:cNvGrpSpPr/>
            <p:nvPr/>
          </p:nvGrpSpPr>
          <p:grpSpPr bwMode="auto">
            <a:xfrm flipV="1">
              <a:off x="1296" y="1296"/>
              <a:ext cx="1296" cy="47"/>
              <a:chOff x="3600" y="1488"/>
              <a:chExt cx="1632" cy="48"/>
            </a:xfrm>
          </p:grpSpPr>
          <p:sp>
            <p:nvSpPr>
              <p:cNvPr id="111627" name="Line 44"/>
              <p:cNvSpPr>
                <a:spLocks noChangeShapeType="1"/>
              </p:cNvSpPr>
              <p:nvPr/>
            </p:nvSpPr>
            <p:spPr bwMode="auto">
              <a:xfrm>
                <a:off x="3600" y="1536"/>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28" name="Line 45"/>
              <p:cNvSpPr>
                <a:spLocks noChangeShapeType="1"/>
              </p:cNvSpPr>
              <p:nvPr/>
            </p:nvSpPr>
            <p:spPr bwMode="auto">
              <a:xfrm>
                <a:off x="3600" y="1488"/>
                <a:ext cx="163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subTitle" idx="1"/>
          </p:nvPr>
        </p:nvSpPr>
        <p:spPr>
          <a:xfrm>
            <a:off x="1676400" y="457200"/>
            <a:ext cx="5715000" cy="609600"/>
          </a:xfrm>
        </p:spPr>
        <p:txBody>
          <a:bodyPr rtlCol="0">
            <a:normAutofit lnSpcReduction="10000"/>
          </a:bodyPr>
          <a:lstStyle/>
          <a:p>
            <a:pPr eaLnBrk="1" fontAlgn="auto" hangingPunct="1">
              <a:spcAft>
                <a:spcPts val="0"/>
              </a:spcAft>
              <a:buFont typeface="Wingdings 2" panose="05020102010507070707"/>
              <a:buNone/>
              <a:defRPr/>
            </a:pPr>
            <a:r>
              <a:rPr lang="en-US" altLang="zh-CN" sz="3600" b="1">
                <a:solidFill>
                  <a:srgbClr val="CC0000"/>
                </a:solidFill>
                <a:effectLst>
                  <a:outerShdw blurRad="38100" dist="38100" dir="2700000" algn="tl">
                    <a:srgbClr val="C0C0C0"/>
                  </a:outerShdw>
                </a:effectLst>
                <a:ea typeface="华文新魏" panose="02010800040101010101" pitchFamily="2" charset="-122"/>
              </a:rPr>
              <a:t>20.9</a:t>
            </a:r>
            <a:r>
              <a:rPr lang="en-US" altLang="zh-CN" sz="36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36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译码器和数字显示</a:t>
            </a:r>
            <a:endParaRPr lang="zh-CN" altLang="en-US" sz="36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219139" name="Rectangle 3"/>
          <p:cNvSpPr>
            <a:spLocks noChangeArrowheads="1"/>
          </p:cNvSpPr>
          <p:nvPr/>
        </p:nvSpPr>
        <p:spPr bwMode="auto">
          <a:xfrm>
            <a:off x="609600" y="1350963"/>
            <a:ext cx="8077200" cy="1073150"/>
          </a:xfrm>
          <a:prstGeom prst="rect">
            <a:avLst/>
          </a:prstGeom>
          <a:noFill/>
          <a:ln w="9525">
            <a:noFill/>
            <a:miter lim="800000"/>
          </a:ln>
        </p:spPr>
        <p:txBody>
          <a:bodyPr>
            <a:spAutoFit/>
          </a:bodyPr>
          <a:lstStyle/>
          <a:p>
            <a:pPr fontAlgn="auto">
              <a:lnSpc>
                <a:spcPct val="115000"/>
              </a:lnSpc>
              <a:spcBef>
                <a:spcPts val="0"/>
              </a:spcBef>
              <a:spcAft>
                <a:spcPts val="0"/>
              </a:spcAft>
              <a:defRPr/>
            </a:pP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译码是编码的反过程，它是将代码的组合译成一个特定的输出信号。</a:t>
            </a:r>
            <a:endParaRPr lang="zh-CN" altLang="en-US" sz="2800" b="1">
              <a:effectLst>
                <a:outerShdw blurRad="38100" dist="38100" dir="2700000" algn="tl">
                  <a:srgbClr val="C0C0C0"/>
                </a:outerShdw>
              </a:effectLst>
              <a:latin typeface="" pitchFamily="18" charset="0"/>
              <a:ea typeface="+mn-ea"/>
            </a:endParaRPr>
          </a:p>
        </p:txBody>
      </p:sp>
      <p:sp>
        <p:nvSpPr>
          <p:cNvPr id="219140" name="Rectangle 4"/>
          <p:cNvSpPr>
            <a:spLocks noChangeArrowheads="1"/>
          </p:cNvSpPr>
          <p:nvPr/>
        </p:nvSpPr>
        <p:spPr bwMode="auto">
          <a:xfrm>
            <a:off x="796925" y="2438400"/>
            <a:ext cx="4156075" cy="579438"/>
          </a:xfrm>
          <a:prstGeom prst="rect">
            <a:avLst/>
          </a:prstGeom>
          <a:noFill/>
          <a:ln w="9525">
            <a:noFill/>
            <a:miter lim="800000"/>
          </a:ln>
        </p:spPr>
        <p:txBody>
          <a:bodyPr wrap="none">
            <a:spAutoFit/>
          </a:bodyPr>
          <a:lstStyle/>
          <a:p>
            <a:pPr fontAlgn="auto">
              <a:spcBef>
                <a:spcPts val="0"/>
              </a:spcBef>
              <a:spcAft>
                <a:spcPts val="0"/>
              </a:spcAft>
              <a:defRPr/>
            </a:pPr>
            <a:r>
              <a:rPr lang="en-US" altLang="zh-CN" sz="3200" b="1">
                <a:solidFill>
                  <a:srgbClr val="000099"/>
                </a:solidFill>
                <a:effectLst>
                  <a:outerShdw blurRad="38100" dist="38100" dir="2700000" algn="tl">
                    <a:srgbClr val="C0C0C0"/>
                  </a:outerShdw>
                </a:effectLst>
                <a:latin typeface="" pitchFamily="18" charset="0"/>
                <a:ea typeface="+mn-ea"/>
              </a:rPr>
              <a:t>20. 9. 1   </a:t>
            </a:r>
            <a:r>
              <a:rPr lang="zh-CN" altLang="en-US" sz="3200" b="1">
                <a:solidFill>
                  <a:srgbClr val="000099"/>
                </a:solidFill>
                <a:effectLst>
                  <a:outerShdw blurRad="38100" dist="38100" dir="2700000" algn="tl">
                    <a:srgbClr val="C0C0C0"/>
                  </a:outerShdw>
                </a:effectLst>
                <a:latin typeface="" pitchFamily="18" charset="0"/>
                <a:ea typeface="+mn-ea"/>
              </a:rPr>
              <a:t>二进制译码器</a:t>
            </a:r>
            <a:endParaRPr lang="zh-CN" altLang="en-US" sz="3200" b="1">
              <a:solidFill>
                <a:srgbClr val="000099"/>
              </a:solidFill>
              <a:effectLst>
                <a:outerShdw blurRad="38100" dist="38100" dir="2700000" algn="tl">
                  <a:srgbClr val="C0C0C0"/>
                </a:outerShdw>
              </a:effectLst>
              <a:latin typeface="" pitchFamily="18" charset="0"/>
              <a:ea typeface="+mn-ea"/>
            </a:endParaRPr>
          </a:p>
        </p:txBody>
      </p:sp>
      <p:grpSp>
        <p:nvGrpSpPr>
          <p:cNvPr id="118789" name="Group 5"/>
          <p:cNvGrpSpPr/>
          <p:nvPr/>
        </p:nvGrpSpPr>
        <p:grpSpPr bwMode="auto">
          <a:xfrm>
            <a:off x="1066800" y="1066800"/>
            <a:ext cx="5486400" cy="171450"/>
            <a:chOff x="240" y="708"/>
            <a:chExt cx="3456" cy="108"/>
          </a:xfrm>
        </p:grpSpPr>
        <p:pic>
          <p:nvPicPr>
            <p:cNvPr id="118799" name="Picture 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0"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1"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2"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3"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4"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5"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6"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7"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8"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09"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0"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1"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2"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3"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4"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5"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4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6"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7"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8"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19"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0"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1"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2"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3"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4"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5"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6"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7"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28"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8829" name="Group 36"/>
            <p:cNvGrpSpPr/>
            <p:nvPr/>
          </p:nvGrpSpPr>
          <p:grpSpPr bwMode="auto">
            <a:xfrm>
              <a:off x="240" y="708"/>
              <a:ext cx="582" cy="102"/>
              <a:chOff x="4698" y="720"/>
              <a:chExt cx="582" cy="102"/>
            </a:xfrm>
          </p:grpSpPr>
          <p:pic>
            <p:nvPicPr>
              <p:cNvPr id="118830"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31"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32"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33"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34"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35"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43"/>
          <p:cNvGrpSpPr/>
          <p:nvPr/>
        </p:nvGrpSpPr>
        <p:grpSpPr bwMode="auto">
          <a:xfrm>
            <a:off x="1524000" y="2974975"/>
            <a:ext cx="6096000" cy="2682875"/>
            <a:chOff x="912" y="1968"/>
            <a:chExt cx="3840" cy="1690"/>
          </a:xfrm>
        </p:grpSpPr>
        <p:sp>
          <p:nvSpPr>
            <p:cNvPr id="219180" name="Rectangle 44"/>
            <p:cNvSpPr>
              <a:spLocks noChangeArrowheads="1"/>
            </p:cNvSpPr>
            <p:nvPr/>
          </p:nvSpPr>
          <p:spPr bwMode="auto">
            <a:xfrm>
              <a:off x="3696" y="2462"/>
              <a:ext cx="453" cy="327"/>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112795"/>
                  </a:solidFill>
                  <a:effectLst>
                    <a:outerShdw blurRad="38100" dist="38100" dir="2700000" algn="tl">
                      <a:srgbClr val="C0C0C0"/>
                    </a:outerShdw>
                  </a:effectLst>
                  <a:latin typeface="" pitchFamily="18" charset="0"/>
                  <a:ea typeface="+mn-ea"/>
                </a:rPr>
                <a:t>8</a:t>
              </a:r>
              <a:r>
                <a:rPr lang="zh-CN" altLang="en-US" sz="2800" b="1">
                  <a:solidFill>
                    <a:srgbClr val="112795"/>
                  </a:solidFill>
                  <a:effectLst>
                    <a:outerShdw blurRad="38100" dist="38100" dir="2700000" algn="tl">
                      <a:srgbClr val="C0C0C0"/>
                    </a:outerShdw>
                  </a:effectLst>
                  <a:latin typeface="" pitchFamily="18" charset="0"/>
                  <a:ea typeface="+mn-ea"/>
                </a:rPr>
                <a:t>个</a:t>
              </a:r>
              <a:endParaRPr lang="zh-CN" altLang="en-US" sz="2800" b="1">
                <a:solidFill>
                  <a:srgbClr val="112795"/>
                </a:solidFill>
                <a:effectLst>
                  <a:outerShdw blurRad="38100" dist="38100" dir="2700000" algn="tl">
                    <a:srgbClr val="C0C0C0"/>
                  </a:outerShdw>
                </a:effectLst>
                <a:latin typeface="" pitchFamily="18" charset="0"/>
                <a:ea typeface="+mn-ea"/>
              </a:endParaRPr>
            </a:p>
          </p:txBody>
        </p:sp>
        <p:sp>
          <p:nvSpPr>
            <p:cNvPr id="219181" name="Rectangle 45"/>
            <p:cNvSpPr>
              <a:spLocks noChangeArrowheads="1"/>
            </p:cNvSpPr>
            <p:nvPr/>
          </p:nvSpPr>
          <p:spPr bwMode="auto">
            <a:xfrm>
              <a:off x="1563" y="2442"/>
              <a:ext cx="453" cy="327"/>
            </a:xfrm>
            <a:prstGeom prst="rect">
              <a:avLst/>
            </a:prstGeom>
            <a:noFill/>
            <a:ln w="9525" cap="sq">
              <a:noFill/>
              <a:miter lim="800000"/>
            </a:ln>
            <a:effectLst/>
          </p:spPr>
          <p:txBody>
            <a:bodyPr wrap="none">
              <a:spAutoFit/>
            </a:bodyPr>
            <a:lstStyle/>
            <a:p>
              <a:pPr fontAlgn="auto">
                <a:spcBef>
                  <a:spcPct val="50000"/>
                </a:spcBef>
                <a:spcAft>
                  <a:spcPts val="0"/>
                </a:spcAft>
                <a:defRPr/>
              </a:pPr>
              <a:r>
                <a:rPr lang="en-US" altLang="zh-CN" sz="2800" b="1">
                  <a:solidFill>
                    <a:srgbClr val="112795"/>
                  </a:solidFill>
                  <a:effectLst>
                    <a:outerShdw blurRad="38100" dist="38100" dir="2700000" algn="tl">
                      <a:srgbClr val="C0C0C0"/>
                    </a:outerShdw>
                  </a:effectLst>
                  <a:latin typeface="" pitchFamily="18" charset="0"/>
                  <a:ea typeface="+mn-ea"/>
                </a:rPr>
                <a:t>3</a:t>
              </a:r>
              <a:r>
                <a:rPr lang="zh-CN" altLang="en-US" sz="2800" b="1">
                  <a:solidFill>
                    <a:srgbClr val="112795"/>
                  </a:solidFill>
                  <a:effectLst>
                    <a:outerShdw blurRad="38100" dist="38100" dir="2700000" algn="tl">
                      <a:srgbClr val="C0C0C0"/>
                    </a:outerShdw>
                  </a:effectLst>
                  <a:latin typeface="" pitchFamily="18" charset="0"/>
                  <a:ea typeface="+mn-ea"/>
                </a:rPr>
                <a:t>位</a:t>
              </a:r>
              <a:endParaRPr lang="zh-CN" altLang="en-US" sz="2800" b="1">
                <a:solidFill>
                  <a:srgbClr val="112795"/>
                </a:solidFill>
                <a:effectLst>
                  <a:outerShdw blurRad="38100" dist="38100" dir="2700000" algn="tl">
                    <a:srgbClr val="C0C0C0"/>
                  </a:outerShdw>
                </a:effectLst>
                <a:latin typeface="" pitchFamily="18" charset="0"/>
                <a:ea typeface="+mn-ea"/>
              </a:endParaRPr>
            </a:p>
          </p:txBody>
        </p:sp>
        <p:sp>
          <p:nvSpPr>
            <p:cNvPr id="118793" name="Rectangle 46"/>
            <p:cNvSpPr>
              <a:spLocks noChangeArrowheads="1"/>
            </p:cNvSpPr>
            <p:nvPr/>
          </p:nvSpPr>
          <p:spPr bwMode="auto">
            <a:xfrm>
              <a:off x="2256" y="2592"/>
              <a:ext cx="1200" cy="528"/>
            </a:xfrm>
            <a:prstGeom prst="rect">
              <a:avLst/>
            </a:prstGeom>
            <a:noFill/>
            <a:ln w="28575">
              <a:solidFill>
                <a:srgbClr val="0066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19183" name="Text Box 47"/>
            <p:cNvSpPr txBox="1">
              <a:spLocks noChangeArrowheads="1"/>
            </p:cNvSpPr>
            <p:nvPr/>
          </p:nvSpPr>
          <p:spPr bwMode="auto">
            <a:xfrm>
              <a:off x="2352" y="2688"/>
              <a:ext cx="1056" cy="327"/>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译码器</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219184" name="Text Box 48"/>
            <p:cNvSpPr txBox="1">
              <a:spLocks noChangeArrowheads="1"/>
            </p:cNvSpPr>
            <p:nvPr/>
          </p:nvSpPr>
          <p:spPr bwMode="auto">
            <a:xfrm>
              <a:off x="912" y="2112"/>
              <a:ext cx="432" cy="1421"/>
            </a:xfrm>
            <a:prstGeom prst="rect">
              <a:avLst/>
            </a:prstGeom>
            <a:noFill/>
            <a:ln w="28575">
              <a:solidFill>
                <a:srgbClr val="006600"/>
              </a:solidFill>
              <a:miter lim="800000"/>
            </a:ln>
            <a:effectLst/>
          </p:spPr>
          <p:txBody>
            <a:bodyPr>
              <a:spAutoFit/>
            </a:bodyPr>
            <a:lstStyle/>
            <a:p>
              <a:pPr fontAlgn="auto">
                <a:spcBef>
                  <a:spcPct val="5000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二进制代码</a:t>
              </a:r>
              <a:endParaRPr lang="zh-CN" altLang="en-US" sz="2800" b="1">
                <a:solidFill>
                  <a:srgbClr val="FF0000"/>
                </a:solidFill>
                <a:effectLst>
                  <a:outerShdw blurRad="38100" dist="38100" dir="2700000" algn="tl">
                    <a:srgbClr val="C0C0C0"/>
                  </a:outerShdw>
                </a:effectLst>
                <a:latin typeface="" pitchFamily="18" charset="0"/>
                <a:ea typeface="+mn-ea"/>
              </a:endParaRPr>
            </a:p>
          </p:txBody>
        </p:sp>
        <p:sp>
          <p:nvSpPr>
            <p:cNvPr id="219185" name="Rectangle 49"/>
            <p:cNvSpPr>
              <a:spLocks noChangeArrowheads="1"/>
            </p:cNvSpPr>
            <p:nvPr/>
          </p:nvSpPr>
          <p:spPr bwMode="auto">
            <a:xfrm>
              <a:off x="4368" y="1968"/>
              <a:ext cx="384" cy="1690"/>
            </a:xfrm>
            <a:prstGeom prst="rect">
              <a:avLst/>
            </a:prstGeom>
            <a:noFill/>
            <a:ln w="28575">
              <a:solidFill>
                <a:srgbClr val="006600"/>
              </a:solid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高低电平信号</a:t>
              </a:r>
              <a:endParaRPr lang="zh-CN" altLang="en-US" sz="2800" b="1">
                <a:solidFill>
                  <a:srgbClr val="CC0000"/>
                </a:solidFill>
                <a:effectLst>
                  <a:outerShdw blurRad="38100" dist="38100" dir="2700000" algn="tl">
                    <a:srgbClr val="C0C0C0"/>
                  </a:outerShdw>
                </a:effectLst>
                <a:latin typeface="" pitchFamily="18" charset="0"/>
                <a:ea typeface="+mn-ea"/>
              </a:endParaRPr>
            </a:p>
          </p:txBody>
        </p:sp>
        <p:sp>
          <p:nvSpPr>
            <p:cNvPr id="118797" name="AutoShape 50"/>
            <p:cNvSpPr>
              <a:spLocks noChangeArrowheads="1"/>
            </p:cNvSpPr>
            <p:nvPr/>
          </p:nvSpPr>
          <p:spPr bwMode="auto">
            <a:xfrm>
              <a:off x="3648" y="2736"/>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18798" name="AutoShape 51"/>
            <p:cNvSpPr>
              <a:spLocks noChangeArrowheads="1"/>
            </p:cNvSpPr>
            <p:nvPr/>
          </p:nvSpPr>
          <p:spPr bwMode="auto">
            <a:xfrm>
              <a:off x="1488" y="2736"/>
              <a:ext cx="624" cy="288"/>
            </a:xfrm>
            <a:prstGeom prst="rightArrow">
              <a:avLst>
                <a:gd name="adj1" fmla="val 50000"/>
                <a:gd name="adj2" fmla="val 54167"/>
              </a:avLst>
            </a:prstGeom>
            <a:gradFill rotWithShape="0">
              <a:gsLst>
                <a:gs pos="0">
                  <a:srgbClr val="FFFFFF"/>
                </a:gs>
                <a:gs pos="100000">
                  <a:srgbClr val="00CC00"/>
                </a:gs>
              </a:gsLst>
              <a:lin ang="0" scaled="1"/>
            </a:gradFill>
            <a:ln w="28575">
              <a:solidFill>
                <a:srgbClr val="006600"/>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9139"/>
                                        </p:tgtEl>
                                        <p:attrNameLst>
                                          <p:attrName>style.visibility</p:attrName>
                                        </p:attrNameLst>
                                      </p:cBhvr>
                                      <p:to>
                                        <p:strVal val="visible"/>
                                      </p:to>
                                    </p:set>
                                    <p:animEffect transition="in" filter="wipe(left)">
                                      <p:cBhvr>
                                        <p:cTn id="7" dur="500"/>
                                        <p:tgtEl>
                                          <p:spTgt spid="2191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9140"/>
                                        </p:tgtEl>
                                        <p:attrNameLst>
                                          <p:attrName>style.visibility</p:attrName>
                                        </p:attrNameLst>
                                      </p:cBhvr>
                                      <p:to>
                                        <p:strVal val="visible"/>
                                      </p:to>
                                    </p:set>
                                    <p:animEffect transition="in" filter="wipe(left)">
                                      <p:cBhvr>
                                        <p:cTn id="12" dur="500"/>
                                        <p:tgtEl>
                                          <p:spTgt spid="2191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p:bldP spid="219140"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3254375" y="1004888"/>
            <a:ext cx="2973388" cy="579437"/>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状     态    表</a:t>
            </a:r>
            <a:r>
              <a:rPr lang="zh-CN" altLang="en-US" sz="3200" b="1">
                <a:solidFill>
                  <a:srgbClr val="003399"/>
                </a:solidFill>
                <a:latin typeface="" pitchFamily="18" charset="0"/>
                <a:ea typeface="+mn-ea"/>
              </a:rPr>
              <a:t>  </a:t>
            </a:r>
            <a:r>
              <a:rPr lang="zh-CN" altLang="en-US" sz="2800" b="1">
                <a:solidFill>
                  <a:srgbClr val="003399"/>
                </a:solidFill>
                <a:latin typeface="" pitchFamily="18" charset="0"/>
                <a:ea typeface="+mn-ea"/>
              </a:rPr>
              <a:t> </a:t>
            </a:r>
            <a:endParaRPr lang="zh-CN" altLang="en-US" sz="2800" b="1">
              <a:solidFill>
                <a:srgbClr val="003399"/>
              </a:solidFill>
              <a:latin typeface="" pitchFamily="18" charset="0"/>
              <a:ea typeface="+mn-ea"/>
            </a:endParaRPr>
          </a:p>
        </p:txBody>
      </p:sp>
      <p:sp>
        <p:nvSpPr>
          <p:cNvPr id="220163" name="Rectangle 3"/>
          <p:cNvSpPr>
            <a:spLocks noChangeArrowheads="1"/>
          </p:cNvSpPr>
          <p:nvPr/>
        </p:nvSpPr>
        <p:spPr bwMode="auto">
          <a:xfrm>
            <a:off x="838200" y="533400"/>
            <a:ext cx="6970713"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FF0000"/>
                </a:solidFill>
                <a:effectLst>
                  <a:outerShdw blurRad="38100" dist="38100" dir="2700000" algn="tl">
                    <a:srgbClr val="C0C0C0"/>
                  </a:outerShdw>
                </a:effectLst>
                <a:latin typeface="" pitchFamily="18" charset="0"/>
                <a:ea typeface="+mn-ea"/>
              </a:rPr>
              <a:t>例：</a:t>
            </a:r>
            <a:r>
              <a:rPr lang="zh-CN" altLang="en-US" sz="2800" b="1">
                <a:effectLst>
                  <a:outerShdw blurRad="38100" dist="38100" dir="2700000" algn="tl">
                    <a:srgbClr val="C0C0C0"/>
                  </a:outerShdw>
                </a:effectLst>
                <a:latin typeface="" pitchFamily="18" charset="0"/>
                <a:ea typeface="+mn-ea"/>
              </a:rPr>
              <a:t>三位二进制译码器（输出高电平有效）</a:t>
            </a:r>
            <a:endParaRPr lang="zh-CN" altLang="en-US" sz="2800" b="1">
              <a:solidFill>
                <a:srgbClr val="FFFF00"/>
              </a:solidFill>
              <a:effectLst>
                <a:outerShdw blurRad="38100" dist="38100" dir="2700000" algn="tl">
                  <a:srgbClr val="C0C0C0"/>
                </a:outerShdw>
              </a:effectLst>
              <a:latin typeface="" pitchFamily="18" charset="0"/>
              <a:ea typeface="+mn-ea"/>
            </a:endParaRPr>
          </a:p>
        </p:txBody>
      </p:sp>
      <p:grpSp>
        <p:nvGrpSpPr>
          <p:cNvPr id="119812" name="Group 4"/>
          <p:cNvGrpSpPr/>
          <p:nvPr/>
        </p:nvGrpSpPr>
        <p:grpSpPr bwMode="auto">
          <a:xfrm>
            <a:off x="1000125" y="1500188"/>
            <a:ext cx="6572250" cy="4786312"/>
            <a:chOff x="816" y="912"/>
            <a:chExt cx="4071" cy="3015"/>
          </a:xfrm>
        </p:grpSpPr>
        <p:sp>
          <p:nvSpPr>
            <p:cNvPr id="119813" name="Line 5"/>
            <p:cNvSpPr>
              <a:spLocks noChangeShapeType="1"/>
            </p:cNvSpPr>
            <p:nvPr/>
          </p:nvSpPr>
          <p:spPr bwMode="auto">
            <a:xfrm>
              <a:off x="816" y="912"/>
              <a:ext cx="3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4" name="Line 6"/>
            <p:cNvSpPr>
              <a:spLocks noChangeShapeType="1"/>
            </p:cNvSpPr>
            <p:nvPr/>
          </p:nvSpPr>
          <p:spPr bwMode="auto">
            <a:xfrm>
              <a:off x="1867" y="912"/>
              <a:ext cx="0" cy="297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5" name="Line 7"/>
            <p:cNvSpPr>
              <a:spLocks noChangeShapeType="1"/>
            </p:cNvSpPr>
            <p:nvPr/>
          </p:nvSpPr>
          <p:spPr bwMode="auto">
            <a:xfrm>
              <a:off x="816" y="1200"/>
              <a:ext cx="3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6" name="Line 8"/>
            <p:cNvSpPr>
              <a:spLocks noChangeShapeType="1"/>
            </p:cNvSpPr>
            <p:nvPr/>
          </p:nvSpPr>
          <p:spPr bwMode="auto">
            <a:xfrm>
              <a:off x="816" y="1536"/>
              <a:ext cx="3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17" name="Text Box 9"/>
            <p:cNvSpPr txBox="1">
              <a:spLocks noChangeArrowheads="1"/>
            </p:cNvSpPr>
            <p:nvPr/>
          </p:nvSpPr>
          <p:spPr bwMode="auto">
            <a:xfrm>
              <a:off x="953" y="912"/>
              <a:ext cx="8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333300"/>
                  </a:solidFill>
                  <a:latin typeface="" pitchFamily="18" charset="0"/>
                  <a:ea typeface="华文楷体" panose="02010600040101010101" pitchFamily="2" charset="-122"/>
                </a:rPr>
                <a:t>输    入</a:t>
              </a:r>
              <a:endParaRPr lang="zh-CN" altLang="en-US" sz="2800" b="1">
                <a:solidFill>
                  <a:srgbClr val="333300"/>
                </a:solidFill>
                <a:latin typeface="" pitchFamily="18" charset="0"/>
                <a:ea typeface="华文楷体" panose="02010600040101010101" pitchFamily="2" charset="-122"/>
              </a:endParaRPr>
            </a:p>
          </p:txBody>
        </p:sp>
        <p:sp>
          <p:nvSpPr>
            <p:cNvPr id="119818" name="Rectangle 10"/>
            <p:cNvSpPr>
              <a:spLocks noChangeArrowheads="1"/>
            </p:cNvSpPr>
            <p:nvPr/>
          </p:nvSpPr>
          <p:spPr bwMode="auto">
            <a:xfrm>
              <a:off x="907" y="1200"/>
              <a:ext cx="8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A   B   C</a:t>
              </a:r>
              <a:endParaRPr lang="en-US" altLang="zh-CN" sz="2800" b="1">
                <a:solidFill>
                  <a:srgbClr val="333300"/>
                </a:solidFill>
                <a:latin typeface="" pitchFamily="18" charset="0"/>
                <a:ea typeface="华文楷体" panose="02010600040101010101" pitchFamily="2" charset="-122"/>
              </a:endParaRPr>
            </a:p>
          </p:txBody>
        </p:sp>
        <p:sp>
          <p:nvSpPr>
            <p:cNvPr id="119819" name="Rectangle 11"/>
            <p:cNvSpPr>
              <a:spLocks noChangeArrowheads="1"/>
            </p:cNvSpPr>
            <p:nvPr/>
          </p:nvSpPr>
          <p:spPr bwMode="auto">
            <a:xfrm>
              <a:off x="1958" y="1200"/>
              <a:ext cx="28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0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1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2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3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4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5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6    </a:t>
              </a: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7</a:t>
              </a:r>
              <a:endParaRPr lang="en-US" altLang="zh-CN" sz="2800" b="1" baseline="-25000">
                <a:solidFill>
                  <a:srgbClr val="333300"/>
                </a:solidFill>
                <a:latin typeface="" pitchFamily="18" charset="0"/>
                <a:ea typeface="华文楷体" panose="02010600040101010101" pitchFamily="2" charset="-122"/>
              </a:endParaRPr>
            </a:p>
          </p:txBody>
        </p:sp>
        <p:sp>
          <p:nvSpPr>
            <p:cNvPr id="119820" name="Rectangle 12"/>
            <p:cNvSpPr>
              <a:spLocks noChangeArrowheads="1"/>
            </p:cNvSpPr>
            <p:nvPr/>
          </p:nvSpPr>
          <p:spPr bwMode="auto">
            <a:xfrm>
              <a:off x="912" y="1584"/>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0    0   0      </a:t>
              </a:r>
              <a:r>
                <a:rPr lang="en-US" altLang="zh-CN" sz="2800" b="1">
                  <a:solidFill>
                    <a:srgbClr val="FF0000"/>
                  </a:solidFill>
                  <a:latin typeface="" pitchFamily="18" charset="0"/>
                  <a:ea typeface="华文楷体" panose="02010600040101010101" pitchFamily="2" charset="-122"/>
                </a:rPr>
                <a:t>1 </a:t>
              </a:r>
              <a:r>
                <a:rPr lang="en-US" altLang="zh-CN" sz="2800" b="1">
                  <a:solidFill>
                    <a:srgbClr val="333300"/>
                  </a:solidFill>
                  <a:latin typeface="" pitchFamily="18" charset="0"/>
                  <a:ea typeface="华文楷体" panose="02010600040101010101" pitchFamily="2" charset="-122"/>
                </a:rPr>
                <a:t>    0     0     0    0     0     0    0</a:t>
              </a:r>
              <a:endParaRPr lang="en-US" altLang="zh-CN" sz="2800" b="1">
                <a:solidFill>
                  <a:srgbClr val="333300"/>
                </a:solidFill>
                <a:latin typeface="" pitchFamily="18" charset="0"/>
                <a:ea typeface="华文楷体" panose="02010600040101010101" pitchFamily="2" charset="-122"/>
              </a:endParaRPr>
            </a:p>
          </p:txBody>
        </p:sp>
        <p:sp>
          <p:nvSpPr>
            <p:cNvPr id="119821" name="Rectangle 13"/>
            <p:cNvSpPr>
              <a:spLocks noChangeArrowheads="1"/>
            </p:cNvSpPr>
            <p:nvPr/>
          </p:nvSpPr>
          <p:spPr bwMode="auto">
            <a:xfrm>
              <a:off x="912" y="1872"/>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0    0   1      0     </a:t>
              </a:r>
              <a:r>
                <a:rPr lang="en-US" altLang="zh-CN" sz="2800" b="1">
                  <a:solidFill>
                    <a:srgbClr val="FF0000"/>
                  </a:solidFill>
                  <a:latin typeface="" pitchFamily="18" charset="0"/>
                  <a:ea typeface="华文楷体" panose="02010600040101010101" pitchFamily="2" charset="-122"/>
                </a:rPr>
                <a:t>1</a:t>
              </a:r>
              <a:r>
                <a:rPr lang="en-US" altLang="zh-CN" sz="2800" b="1">
                  <a:solidFill>
                    <a:srgbClr val="333300"/>
                  </a:solidFill>
                  <a:latin typeface="" pitchFamily="18" charset="0"/>
                  <a:ea typeface="华文楷体" panose="02010600040101010101" pitchFamily="2" charset="-122"/>
                </a:rPr>
                <a:t>     0     0    0     0     0    0</a:t>
              </a:r>
              <a:endParaRPr lang="en-US" altLang="zh-CN" sz="2800" b="1">
                <a:solidFill>
                  <a:srgbClr val="333300"/>
                </a:solidFill>
                <a:latin typeface="" pitchFamily="18" charset="0"/>
                <a:ea typeface="华文楷体" panose="02010600040101010101" pitchFamily="2" charset="-122"/>
              </a:endParaRPr>
            </a:p>
          </p:txBody>
        </p:sp>
        <p:sp>
          <p:nvSpPr>
            <p:cNvPr id="119822" name="Rectangle 14"/>
            <p:cNvSpPr>
              <a:spLocks noChangeArrowheads="1"/>
            </p:cNvSpPr>
            <p:nvPr/>
          </p:nvSpPr>
          <p:spPr bwMode="auto">
            <a:xfrm>
              <a:off x="912" y="2160"/>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0    1   0      0     0     </a:t>
              </a:r>
              <a:r>
                <a:rPr lang="en-US" altLang="zh-CN" sz="2800" b="1">
                  <a:solidFill>
                    <a:srgbClr val="FF0000"/>
                  </a:solidFill>
                  <a:latin typeface="" pitchFamily="18" charset="0"/>
                  <a:ea typeface="华文楷体" panose="02010600040101010101" pitchFamily="2" charset="-122"/>
                </a:rPr>
                <a:t>1</a:t>
              </a:r>
              <a:r>
                <a:rPr lang="en-US" altLang="zh-CN" sz="2800" b="1">
                  <a:solidFill>
                    <a:srgbClr val="333300"/>
                  </a:solidFill>
                  <a:latin typeface="" pitchFamily="18" charset="0"/>
                  <a:ea typeface="华文楷体" panose="02010600040101010101" pitchFamily="2" charset="-122"/>
                </a:rPr>
                <a:t>     0     0    0     0    0</a:t>
              </a:r>
              <a:endParaRPr lang="en-US" altLang="zh-CN" sz="2800" b="1">
                <a:solidFill>
                  <a:srgbClr val="333300"/>
                </a:solidFill>
                <a:latin typeface="" pitchFamily="18" charset="0"/>
                <a:ea typeface="华文楷体" panose="02010600040101010101" pitchFamily="2" charset="-122"/>
              </a:endParaRPr>
            </a:p>
          </p:txBody>
        </p:sp>
        <p:sp>
          <p:nvSpPr>
            <p:cNvPr id="119823" name="Rectangle 15"/>
            <p:cNvSpPr>
              <a:spLocks noChangeArrowheads="1"/>
            </p:cNvSpPr>
            <p:nvPr/>
          </p:nvSpPr>
          <p:spPr bwMode="auto">
            <a:xfrm>
              <a:off x="912" y="2448"/>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0    1   1      0     0     0     </a:t>
              </a:r>
              <a:r>
                <a:rPr lang="en-US" altLang="zh-CN" sz="2800" b="1">
                  <a:solidFill>
                    <a:srgbClr val="FF0000"/>
                  </a:solidFill>
                  <a:latin typeface="" pitchFamily="18" charset="0"/>
                  <a:ea typeface="华文楷体" panose="02010600040101010101" pitchFamily="2" charset="-122"/>
                </a:rPr>
                <a:t>1</a:t>
              </a:r>
              <a:r>
                <a:rPr lang="en-US" altLang="zh-CN" sz="2800" b="1">
                  <a:solidFill>
                    <a:srgbClr val="333300"/>
                  </a:solidFill>
                  <a:latin typeface="" pitchFamily="18" charset="0"/>
                  <a:ea typeface="华文楷体" panose="02010600040101010101" pitchFamily="2" charset="-122"/>
                </a:rPr>
                <a:t>     0    0     0    0</a:t>
              </a:r>
              <a:endParaRPr lang="en-US" altLang="zh-CN" sz="2800" b="1">
                <a:solidFill>
                  <a:srgbClr val="333300"/>
                </a:solidFill>
                <a:latin typeface="" pitchFamily="18" charset="0"/>
                <a:ea typeface="华文楷体" panose="02010600040101010101" pitchFamily="2" charset="-122"/>
              </a:endParaRPr>
            </a:p>
          </p:txBody>
        </p:sp>
        <p:sp>
          <p:nvSpPr>
            <p:cNvPr id="119824" name="Rectangle 16"/>
            <p:cNvSpPr>
              <a:spLocks noChangeArrowheads="1"/>
            </p:cNvSpPr>
            <p:nvPr/>
          </p:nvSpPr>
          <p:spPr bwMode="auto">
            <a:xfrm>
              <a:off x="912" y="2736"/>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1    0   0      0     0     0     0     </a:t>
              </a:r>
              <a:r>
                <a:rPr lang="en-US" altLang="zh-CN" sz="2800" b="1">
                  <a:solidFill>
                    <a:srgbClr val="FF0000"/>
                  </a:solidFill>
                  <a:latin typeface="" pitchFamily="18" charset="0"/>
                  <a:ea typeface="华文楷体" panose="02010600040101010101" pitchFamily="2" charset="-122"/>
                </a:rPr>
                <a:t>1</a:t>
              </a:r>
              <a:r>
                <a:rPr lang="en-US" altLang="zh-CN" sz="2800" b="1">
                  <a:solidFill>
                    <a:srgbClr val="333300"/>
                  </a:solidFill>
                  <a:latin typeface="" pitchFamily="18" charset="0"/>
                  <a:ea typeface="华文楷体" panose="02010600040101010101" pitchFamily="2" charset="-122"/>
                </a:rPr>
                <a:t>    0     0    0</a:t>
              </a:r>
              <a:endParaRPr lang="en-US" altLang="zh-CN" sz="2800" b="1">
                <a:solidFill>
                  <a:srgbClr val="333300"/>
                </a:solidFill>
                <a:latin typeface="" pitchFamily="18" charset="0"/>
                <a:ea typeface="华文楷体" panose="02010600040101010101" pitchFamily="2" charset="-122"/>
              </a:endParaRPr>
            </a:p>
          </p:txBody>
        </p:sp>
        <p:sp>
          <p:nvSpPr>
            <p:cNvPr id="119825" name="Rectangle 17"/>
            <p:cNvSpPr>
              <a:spLocks noChangeArrowheads="1"/>
            </p:cNvSpPr>
            <p:nvPr/>
          </p:nvSpPr>
          <p:spPr bwMode="auto">
            <a:xfrm>
              <a:off x="912" y="3024"/>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1    0   1      0     0     0     0     0    </a:t>
              </a:r>
              <a:r>
                <a:rPr lang="en-US" altLang="zh-CN" sz="2800" b="1">
                  <a:solidFill>
                    <a:srgbClr val="FF0000"/>
                  </a:solidFill>
                  <a:latin typeface="" pitchFamily="18" charset="0"/>
                  <a:ea typeface="华文楷体" panose="02010600040101010101" pitchFamily="2" charset="-122"/>
                </a:rPr>
                <a:t>1</a:t>
              </a:r>
              <a:r>
                <a:rPr lang="en-US" altLang="zh-CN" sz="2800" b="1">
                  <a:solidFill>
                    <a:srgbClr val="333300"/>
                  </a:solidFill>
                  <a:latin typeface="" pitchFamily="18" charset="0"/>
                  <a:ea typeface="华文楷体" panose="02010600040101010101" pitchFamily="2" charset="-122"/>
                </a:rPr>
                <a:t>     0    0</a:t>
              </a:r>
              <a:endParaRPr lang="en-US" altLang="zh-CN" sz="2800" b="1">
                <a:solidFill>
                  <a:srgbClr val="333300"/>
                </a:solidFill>
                <a:latin typeface="" pitchFamily="18" charset="0"/>
                <a:ea typeface="华文楷体" panose="02010600040101010101" pitchFamily="2" charset="-122"/>
              </a:endParaRPr>
            </a:p>
          </p:txBody>
        </p:sp>
        <p:sp>
          <p:nvSpPr>
            <p:cNvPr id="119826" name="Rectangle 18"/>
            <p:cNvSpPr>
              <a:spLocks noChangeArrowheads="1"/>
            </p:cNvSpPr>
            <p:nvPr/>
          </p:nvSpPr>
          <p:spPr bwMode="auto">
            <a:xfrm>
              <a:off x="912" y="3312"/>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1    1   0      0     0     0     0     0    0     </a:t>
              </a:r>
              <a:r>
                <a:rPr lang="en-US" altLang="zh-CN" sz="2800" b="1">
                  <a:solidFill>
                    <a:srgbClr val="FF0000"/>
                  </a:solidFill>
                  <a:latin typeface="" pitchFamily="18" charset="0"/>
                  <a:ea typeface="华文楷体" panose="02010600040101010101" pitchFamily="2" charset="-122"/>
                </a:rPr>
                <a:t>1</a:t>
              </a:r>
              <a:r>
                <a:rPr lang="en-US" altLang="zh-CN" sz="2800" b="1">
                  <a:solidFill>
                    <a:srgbClr val="333300"/>
                  </a:solidFill>
                  <a:latin typeface="" pitchFamily="18" charset="0"/>
                  <a:ea typeface="华文楷体" panose="02010600040101010101" pitchFamily="2" charset="-122"/>
                </a:rPr>
                <a:t>    0</a:t>
              </a:r>
              <a:endParaRPr lang="en-US" altLang="zh-CN" sz="2800" b="1">
                <a:solidFill>
                  <a:srgbClr val="333300"/>
                </a:solidFill>
                <a:latin typeface="" pitchFamily="18" charset="0"/>
                <a:ea typeface="华文楷体" panose="02010600040101010101" pitchFamily="2" charset="-122"/>
              </a:endParaRPr>
            </a:p>
          </p:txBody>
        </p:sp>
        <p:sp>
          <p:nvSpPr>
            <p:cNvPr id="119827" name="Rectangle 19"/>
            <p:cNvSpPr>
              <a:spLocks noChangeArrowheads="1"/>
            </p:cNvSpPr>
            <p:nvPr/>
          </p:nvSpPr>
          <p:spPr bwMode="auto">
            <a:xfrm>
              <a:off x="912" y="3600"/>
              <a:ext cx="39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1    1   1      0     0     0     0     0    0     0    </a:t>
              </a:r>
              <a:r>
                <a:rPr lang="en-US" altLang="zh-CN" sz="2800" b="1">
                  <a:solidFill>
                    <a:srgbClr val="FF00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19828" name="Rectangle 20"/>
            <p:cNvSpPr>
              <a:spLocks noChangeArrowheads="1"/>
            </p:cNvSpPr>
            <p:nvPr/>
          </p:nvSpPr>
          <p:spPr bwMode="auto">
            <a:xfrm>
              <a:off x="2689" y="912"/>
              <a:ext cx="11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333300"/>
                  </a:solidFill>
                  <a:latin typeface="" pitchFamily="18" charset="0"/>
                  <a:ea typeface="华文楷体" panose="02010600040101010101" pitchFamily="2" charset="-122"/>
                </a:rPr>
                <a:t>输          出</a:t>
              </a:r>
              <a:endParaRPr lang="zh-CN" altLang="en-US" sz="2800" b="1">
                <a:solidFill>
                  <a:srgbClr val="333300"/>
                </a:solidFill>
                <a:latin typeface="" pitchFamily="18" charset="0"/>
                <a:ea typeface="华文楷体" panose="02010600040101010101" pitchFamily="2" charset="-122"/>
              </a:endParaRPr>
            </a:p>
          </p:txBody>
        </p:sp>
        <p:sp>
          <p:nvSpPr>
            <p:cNvPr id="119829" name="Line 21"/>
            <p:cNvSpPr>
              <a:spLocks noChangeShapeType="1"/>
            </p:cNvSpPr>
            <p:nvPr/>
          </p:nvSpPr>
          <p:spPr bwMode="auto">
            <a:xfrm>
              <a:off x="912" y="3888"/>
              <a:ext cx="3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92"/>
          <p:cNvSpPr txBox="1">
            <a:spLocks noChangeArrowheads="1"/>
          </p:cNvSpPr>
          <p:nvPr/>
        </p:nvSpPr>
        <p:spPr bwMode="auto">
          <a:xfrm>
            <a:off x="357158" y="71414"/>
            <a:ext cx="5257800" cy="2246769"/>
          </a:xfrm>
          <a:prstGeom prst="rect">
            <a:avLst/>
          </a:prstGeom>
          <a:noFill/>
          <a:ln w="38100">
            <a:noFill/>
            <a:miter lim="800000"/>
            <a:tailEnd type="none" w="sm" len="lg"/>
          </a:ln>
        </p:spPr>
        <p:txBody>
          <a:bodyPr>
            <a:spAutoFit/>
          </a:bodyPr>
          <a:lstStyle/>
          <a:p>
            <a:r>
              <a:rPr lang="zh-CN" altLang="en-US" sz="2800" dirty="0">
                <a:solidFill>
                  <a:srgbClr val="CC0000"/>
                </a:solidFill>
              </a:rPr>
              <a:t>例</a:t>
            </a:r>
            <a:r>
              <a:rPr lang="en-US" altLang="zh-CN" sz="2800" dirty="0">
                <a:solidFill>
                  <a:srgbClr val="CC0000"/>
                </a:solidFill>
              </a:rPr>
              <a:t>6:</a:t>
            </a:r>
            <a:r>
              <a:rPr lang="en-US" altLang="zh-CN" sz="2800" dirty="0"/>
              <a:t> </a:t>
            </a:r>
            <a:r>
              <a:rPr lang="zh-CN" altLang="en-US" sz="2800" dirty="0"/>
              <a:t>试用戴维宁定理求图示电路中的电流 </a:t>
            </a:r>
            <a:r>
              <a:rPr lang="en-US" altLang="zh-CN" sz="2800" i="1" dirty="0"/>
              <a:t>I</a:t>
            </a:r>
            <a:r>
              <a:rPr lang="zh-CN" altLang="en-US" sz="2800" dirty="0"/>
              <a:t>。</a:t>
            </a:r>
            <a:endParaRPr lang="zh-CN" altLang="en-US" sz="2800" dirty="0"/>
          </a:p>
          <a:p>
            <a:r>
              <a:rPr lang="zh-CN" altLang="en-US" sz="2800" dirty="0"/>
              <a:t>已知</a:t>
            </a:r>
            <a:r>
              <a:rPr lang="en-US" altLang="zh-CN" sz="2800" i="1" dirty="0"/>
              <a:t>R</a:t>
            </a:r>
            <a:r>
              <a:rPr lang="en-US" altLang="zh-CN" sz="2800" baseline="-25000" dirty="0"/>
              <a:t>1 </a:t>
            </a:r>
            <a:r>
              <a:rPr lang="en-US" altLang="zh-CN" sz="2800" dirty="0">
                <a:ea typeface="隶书" panose="02010509060101010101" pitchFamily="49" charset="-122"/>
              </a:rPr>
              <a:t>= </a:t>
            </a:r>
            <a:r>
              <a:rPr lang="en-US" altLang="zh-CN" sz="2800" i="1" dirty="0"/>
              <a:t>R</a:t>
            </a:r>
            <a:r>
              <a:rPr lang="en-US" altLang="zh-CN" sz="2800" baseline="-25000" dirty="0"/>
              <a:t>3 </a:t>
            </a:r>
            <a:r>
              <a:rPr lang="en-US" altLang="zh-CN" sz="2800" dirty="0">
                <a:ea typeface="隶书" panose="02010509060101010101" pitchFamily="49" charset="-122"/>
              </a:rPr>
              <a:t>= 2</a:t>
            </a:r>
            <a:r>
              <a:rPr lang="en-US" altLang="zh-CN" sz="2800" dirty="0">
                <a:ea typeface="隶书" panose="02010509060101010101" pitchFamily="49" charset="-122"/>
                <a:sym typeface="Symbol" panose="05050102010706020507" pitchFamily="18" charset="2"/>
              </a:rPr>
              <a:t>,  </a:t>
            </a:r>
            <a:r>
              <a:rPr lang="en-US" altLang="zh-CN" sz="2800" i="1" dirty="0"/>
              <a:t>R</a:t>
            </a:r>
            <a:r>
              <a:rPr lang="en-US" altLang="zh-CN" sz="2800" baseline="-25000" dirty="0"/>
              <a:t>2</a:t>
            </a:r>
            <a:r>
              <a:rPr lang="en-US" altLang="zh-CN" sz="2800" dirty="0">
                <a:ea typeface="隶书" panose="02010509060101010101" pitchFamily="49" charset="-122"/>
              </a:rPr>
              <a:t>= 5</a:t>
            </a:r>
            <a:r>
              <a:rPr lang="en-US" altLang="zh-CN" sz="2800" dirty="0">
                <a:ea typeface="隶书" panose="02010509060101010101" pitchFamily="49" charset="-122"/>
                <a:sym typeface="Symbol" panose="05050102010706020507" pitchFamily="18" charset="2"/>
              </a:rPr>
              <a:t>, </a:t>
            </a:r>
            <a:endParaRPr lang="en-US" altLang="zh-CN" sz="2800" dirty="0">
              <a:ea typeface="隶书" panose="02010509060101010101" pitchFamily="49" charset="-122"/>
              <a:sym typeface="Symbol" panose="05050102010706020507" pitchFamily="18" charset="2"/>
            </a:endParaRPr>
          </a:p>
          <a:p>
            <a:r>
              <a:rPr lang="en-US" altLang="zh-CN" sz="2800" i="1" dirty="0"/>
              <a:t>R</a:t>
            </a:r>
            <a:r>
              <a:rPr lang="en-US" altLang="zh-CN" sz="2800" baseline="-25000" dirty="0"/>
              <a:t>4</a:t>
            </a:r>
            <a:r>
              <a:rPr lang="en-US" altLang="zh-CN" sz="2800" dirty="0">
                <a:ea typeface="隶书" panose="02010509060101010101" pitchFamily="49" charset="-122"/>
              </a:rPr>
              <a:t>= 8</a:t>
            </a:r>
            <a:r>
              <a:rPr lang="en-US" altLang="zh-CN" sz="2800" dirty="0">
                <a:ea typeface="隶书" panose="02010509060101010101" pitchFamily="49" charset="-122"/>
                <a:sym typeface="Symbol" panose="05050102010706020507" pitchFamily="18" charset="2"/>
              </a:rPr>
              <a:t>,  </a:t>
            </a:r>
            <a:r>
              <a:rPr lang="en-US" altLang="zh-CN" sz="2800" i="1" dirty="0"/>
              <a:t>R</a:t>
            </a:r>
            <a:r>
              <a:rPr lang="en-US" altLang="zh-CN" sz="2800" baseline="-25000" dirty="0"/>
              <a:t>5</a:t>
            </a:r>
            <a:r>
              <a:rPr lang="en-US" altLang="zh-CN" sz="2800" dirty="0">
                <a:ea typeface="隶书" panose="02010509060101010101" pitchFamily="49" charset="-122"/>
              </a:rPr>
              <a:t>=14</a:t>
            </a:r>
            <a:r>
              <a:rPr lang="en-US" altLang="zh-CN" sz="2800" dirty="0">
                <a:ea typeface="隶书" panose="02010509060101010101" pitchFamily="49" charset="-122"/>
                <a:sym typeface="Symbol" panose="05050102010706020507" pitchFamily="18" charset="2"/>
              </a:rPr>
              <a:t>,  </a:t>
            </a:r>
            <a:r>
              <a:rPr lang="en-US" altLang="zh-CN" sz="2800" i="1" dirty="0"/>
              <a:t>E</a:t>
            </a:r>
            <a:r>
              <a:rPr lang="en-US" altLang="zh-CN" sz="2800" baseline="-25000" dirty="0"/>
              <a:t>1</a:t>
            </a:r>
            <a:r>
              <a:rPr lang="en-US" altLang="zh-CN" sz="2800" dirty="0">
                <a:ea typeface="隶书" panose="02010509060101010101" pitchFamily="49" charset="-122"/>
              </a:rPr>
              <a:t>= 8V</a:t>
            </a:r>
            <a:r>
              <a:rPr lang="zh-CN" altLang="en-US" sz="2800" dirty="0">
                <a:ea typeface="隶书" panose="02010509060101010101" pitchFamily="49" charset="-122"/>
                <a:sym typeface="Symbol" panose="05050102010706020507" pitchFamily="18" charset="2"/>
              </a:rPr>
              <a:t>，  </a:t>
            </a:r>
            <a:r>
              <a:rPr lang="zh-CN" altLang="en-US" sz="2800" i="1" dirty="0"/>
              <a:t> </a:t>
            </a:r>
            <a:endParaRPr lang="zh-CN" altLang="en-US" sz="2800" i="1" dirty="0"/>
          </a:p>
          <a:p>
            <a:r>
              <a:rPr lang="en-US" altLang="zh-CN" sz="2800" i="1" dirty="0"/>
              <a:t>E</a:t>
            </a:r>
            <a:r>
              <a:rPr lang="en-US" altLang="zh-CN" sz="2800" baseline="-25000" dirty="0"/>
              <a:t>2</a:t>
            </a:r>
            <a:r>
              <a:rPr lang="en-US" altLang="zh-CN" sz="2800" dirty="0">
                <a:ea typeface="隶书" panose="02010509060101010101" pitchFamily="49" charset="-122"/>
              </a:rPr>
              <a:t>= 5</a:t>
            </a:r>
            <a:r>
              <a:rPr lang="en-US" altLang="zh-CN" sz="2800" dirty="0">
                <a:ea typeface="隶书" panose="02010509060101010101" pitchFamily="49" charset="-122"/>
                <a:sym typeface="Symbol" panose="05050102010706020507" pitchFamily="18" charset="2"/>
              </a:rPr>
              <a:t>V,   </a:t>
            </a:r>
            <a:r>
              <a:rPr lang="en-US" altLang="zh-CN" sz="2800" i="1" dirty="0"/>
              <a:t>I</a:t>
            </a:r>
            <a:r>
              <a:rPr lang="en-US" altLang="zh-CN" sz="2800" baseline="-25000" dirty="0"/>
              <a:t>S</a:t>
            </a:r>
            <a:r>
              <a:rPr lang="en-US" altLang="zh-CN" sz="2800" dirty="0">
                <a:ea typeface="隶书" panose="02010509060101010101" pitchFamily="49" charset="-122"/>
              </a:rPr>
              <a:t>= 3</a:t>
            </a:r>
            <a:r>
              <a:rPr lang="en-US" altLang="zh-CN" sz="2800" dirty="0">
                <a:ea typeface="隶书" panose="02010509060101010101" pitchFamily="49" charset="-122"/>
                <a:sym typeface="Symbol" panose="05050102010706020507" pitchFamily="18" charset="2"/>
              </a:rPr>
              <a:t>A</a:t>
            </a:r>
            <a:r>
              <a:rPr lang="zh-CN" altLang="en-US" sz="2800" dirty="0">
                <a:ea typeface="隶书" panose="02010509060101010101" pitchFamily="49" charset="-122"/>
                <a:sym typeface="Symbol" panose="05050102010706020507" pitchFamily="18" charset="2"/>
              </a:rPr>
              <a:t>。</a:t>
            </a:r>
            <a:r>
              <a:rPr lang="zh-CN" altLang="en-US" sz="2800" dirty="0"/>
              <a:t>   </a:t>
            </a:r>
            <a:endParaRPr lang="zh-CN" altLang="en-US" sz="2800" dirty="0"/>
          </a:p>
        </p:txBody>
      </p:sp>
      <p:sp>
        <p:nvSpPr>
          <p:cNvPr id="79965" name="Text Box 93"/>
          <p:cNvSpPr txBox="1">
            <a:spLocks noChangeArrowheads="1"/>
          </p:cNvSpPr>
          <p:nvPr/>
        </p:nvSpPr>
        <p:spPr bwMode="auto">
          <a:xfrm>
            <a:off x="1090613" y="2209800"/>
            <a:ext cx="1576387" cy="519113"/>
          </a:xfrm>
          <a:prstGeom prst="rect">
            <a:avLst/>
          </a:prstGeom>
          <a:noFill/>
          <a:ln w="9525">
            <a:noFill/>
            <a:miter lim="800000"/>
          </a:ln>
        </p:spPr>
        <p:txBody>
          <a:bodyPr wrap="none" anchor="ctr">
            <a:spAutoFit/>
          </a:bodyPr>
          <a:lstStyle/>
          <a:p>
            <a:r>
              <a:rPr lang="en-US" altLang="zh-CN" sz="2800">
                <a:solidFill>
                  <a:srgbClr val="000099"/>
                </a:solidFill>
              </a:rPr>
              <a:t>(1)</a:t>
            </a:r>
            <a:r>
              <a:rPr lang="zh-CN" altLang="en-US" sz="2800">
                <a:solidFill>
                  <a:srgbClr val="000099"/>
                </a:solidFill>
                <a:latin typeface="宋体" panose="02010600030101010101" pitchFamily="2" charset="-122"/>
              </a:rPr>
              <a:t>求</a:t>
            </a:r>
            <a:r>
              <a:rPr lang="en-US" altLang="zh-CN" sz="2800" i="1">
                <a:solidFill>
                  <a:srgbClr val="000099"/>
                </a:solidFill>
              </a:rPr>
              <a:t>U</a:t>
            </a:r>
            <a:r>
              <a:rPr lang="en-US" altLang="zh-CN" sz="2800" baseline="-25000">
                <a:solidFill>
                  <a:srgbClr val="000099"/>
                </a:solidFill>
              </a:rPr>
              <a:t>OC</a:t>
            </a:r>
            <a:endParaRPr lang="en-US" altLang="zh-CN" sz="2800" baseline="-25000">
              <a:solidFill>
                <a:srgbClr val="000099"/>
              </a:solidFill>
            </a:endParaRPr>
          </a:p>
        </p:txBody>
      </p:sp>
      <p:grpSp>
        <p:nvGrpSpPr>
          <p:cNvPr id="2" name="Group 94"/>
          <p:cNvGrpSpPr/>
          <p:nvPr/>
        </p:nvGrpSpPr>
        <p:grpSpPr bwMode="auto">
          <a:xfrm>
            <a:off x="1054100" y="3606800"/>
            <a:ext cx="3111500" cy="1027113"/>
            <a:chOff x="664" y="2272"/>
            <a:chExt cx="1960" cy="647"/>
          </a:xfrm>
        </p:grpSpPr>
        <p:sp>
          <p:nvSpPr>
            <p:cNvPr id="69790" name="Text Box 95"/>
            <p:cNvSpPr txBox="1">
              <a:spLocks noChangeArrowheads="1"/>
            </p:cNvSpPr>
            <p:nvPr/>
          </p:nvSpPr>
          <p:spPr bwMode="auto">
            <a:xfrm>
              <a:off x="1064" y="2592"/>
              <a:ext cx="630" cy="327"/>
            </a:xfrm>
            <a:prstGeom prst="rect">
              <a:avLst/>
            </a:prstGeom>
            <a:noFill/>
            <a:ln w="9525">
              <a:noFill/>
              <a:miter lim="800000"/>
            </a:ln>
          </p:spPr>
          <p:txBody>
            <a:bodyPr wrap="none" anchor="ctr">
              <a:spAutoFit/>
            </a:bodyPr>
            <a:lstStyle/>
            <a:p>
              <a:pPr algn="ctr"/>
              <a:r>
                <a:rPr lang="en-US" altLang="zh-CN" sz="2800">
                  <a:ea typeface="隶书" panose="02010509060101010101" pitchFamily="49" charset="-122"/>
                </a:rPr>
                <a:t>=14V</a:t>
              </a:r>
              <a:endParaRPr lang="en-US" altLang="zh-CN" sz="2800">
                <a:ea typeface="隶书" panose="02010509060101010101" pitchFamily="49" charset="-122"/>
              </a:endParaRPr>
            </a:p>
          </p:txBody>
        </p:sp>
        <p:sp>
          <p:nvSpPr>
            <p:cNvPr id="69791" name="Text Box 96"/>
            <p:cNvSpPr txBox="1">
              <a:spLocks noChangeArrowheads="1"/>
            </p:cNvSpPr>
            <p:nvPr/>
          </p:nvSpPr>
          <p:spPr bwMode="auto">
            <a:xfrm>
              <a:off x="664" y="2272"/>
              <a:ext cx="1960" cy="327"/>
            </a:xfrm>
            <a:prstGeom prst="rect">
              <a:avLst/>
            </a:prstGeom>
            <a:noFill/>
            <a:ln w="38100">
              <a:noFill/>
              <a:miter lim="800000"/>
              <a:tailEnd type="none" w="sm" len="lg"/>
            </a:ln>
          </p:spPr>
          <p:txBody>
            <a:bodyPr>
              <a:spAutoFit/>
            </a:bodyPr>
            <a:lstStyle/>
            <a:p>
              <a:r>
                <a:rPr lang="en-US" altLang="zh-CN" sz="2800" i="1"/>
                <a:t>U</a:t>
              </a:r>
              <a:r>
                <a:rPr lang="en-US" altLang="zh-CN" sz="2800" baseline="-25000"/>
                <a:t>OC</a:t>
              </a:r>
              <a:r>
                <a:rPr lang="en-US" altLang="zh-CN" sz="2800"/>
                <a:t>=</a:t>
              </a:r>
              <a:r>
                <a:rPr lang="en-US" altLang="zh-CN" sz="2800" i="1"/>
                <a:t>I</a:t>
              </a:r>
              <a:r>
                <a:rPr lang="en-US" altLang="zh-CN" sz="2800" baseline="-25000"/>
                <a:t>3</a:t>
              </a:r>
              <a:r>
                <a:rPr lang="en-US" altLang="zh-CN" sz="2800" i="1"/>
                <a:t>R</a:t>
              </a:r>
              <a:r>
                <a:rPr lang="en-US" altLang="zh-CN" sz="2800" baseline="-25000"/>
                <a:t>3 </a:t>
              </a:r>
              <a:r>
                <a:rPr lang="en-US" altLang="zh-CN" sz="2800">
                  <a:ea typeface="隶书" panose="02010509060101010101" pitchFamily="49" charset="-122"/>
                </a:rPr>
                <a:t>–</a:t>
              </a:r>
              <a:r>
                <a:rPr lang="en-US" altLang="zh-CN" sz="2800" i="1"/>
                <a:t>E</a:t>
              </a:r>
              <a:r>
                <a:rPr lang="en-US" altLang="zh-CN" sz="2800" baseline="-25000"/>
                <a:t>2</a:t>
              </a:r>
              <a:r>
                <a:rPr lang="en-US" altLang="zh-CN" sz="2800">
                  <a:ea typeface="隶书" panose="02010509060101010101" pitchFamily="49" charset="-122"/>
                </a:rPr>
                <a:t>+</a:t>
              </a:r>
              <a:r>
                <a:rPr lang="en-US" altLang="zh-CN" sz="2800" i="1"/>
                <a:t>I</a:t>
              </a:r>
              <a:r>
                <a:rPr lang="en-US" altLang="zh-CN" sz="2800" baseline="-25000"/>
                <a:t>S</a:t>
              </a:r>
              <a:r>
                <a:rPr lang="en-US" altLang="zh-CN" sz="2800" i="1"/>
                <a:t>R</a:t>
              </a:r>
              <a:r>
                <a:rPr lang="en-US" altLang="zh-CN" sz="2800" baseline="-25000"/>
                <a:t>2</a:t>
              </a:r>
              <a:r>
                <a:rPr lang="en-US" altLang="zh-CN" sz="2800" i="1" baseline="-25000"/>
                <a:t> </a:t>
              </a:r>
              <a:endParaRPr lang="en-US" altLang="zh-CN" sz="2800" i="1" baseline="-25000"/>
            </a:p>
          </p:txBody>
        </p:sp>
      </p:grpSp>
      <p:sp>
        <p:nvSpPr>
          <p:cNvPr id="79969" name="Text Box 97"/>
          <p:cNvSpPr txBox="1">
            <a:spLocks noChangeArrowheads="1"/>
          </p:cNvSpPr>
          <p:nvPr/>
        </p:nvSpPr>
        <p:spPr bwMode="auto">
          <a:xfrm>
            <a:off x="546100" y="2184400"/>
            <a:ext cx="898525" cy="519113"/>
          </a:xfrm>
          <a:prstGeom prst="rect">
            <a:avLst/>
          </a:prstGeom>
          <a:noFill/>
          <a:ln w="38100">
            <a:noFill/>
            <a:miter lim="800000"/>
            <a:tailEnd type="none" w="sm" len="lg"/>
          </a:ln>
        </p:spPr>
        <p:txBody>
          <a:bodyPr wrap="none">
            <a:spAutoFit/>
          </a:bodyPr>
          <a:lstStyle/>
          <a:p>
            <a:r>
              <a:rPr lang="zh-CN" altLang="en-US" sz="2800"/>
              <a:t>解：</a:t>
            </a:r>
            <a:endParaRPr lang="zh-CN" altLang="en-US" sz="2800"/>
          </a:p>
        </p:txBody>
      </p:sp>
      <p:grpSp>
        <p:nvGrpSpPr>
          <p:cNvPr id="3" name="Group 98"/>
          <p:cNvGrpSpPr/>
          <p:nvPr/>
        </p:nvGrpSpPr>
        <p:grpSpPr bwMode="auto">
          <a:xfrm>
            <a:off x="1028700" y="2641600"/>
            <a:ext cx="2552700" cy="990600"/>
            <a:chOff x="648" y="1664"/>
            <a:chExt cx="1608" cy="624"/>
          </a:xfrm>
        </p:grpSpPr>
        <p:sp>
          <p:nvSpPr>
            <p:cNvPr id="69784" name="Text Box 99"/>
            <p:cNvSpPr txBox="1">
              <a:spLocks noChangeArrowheads="1"/>
            </p:cNvSpPr>
            <p:nvPr/>
          </p:nvSpPr>
          <p:spPr bwMode="auto">
            <a:xfrm>
              <a:off x="1278" y="1664"/>
              <a:ext cx="341" cy="327"/>
            </a:xfrm>
            <a:prstGeom prst="rect">
              <a:avLst/>
            </a:prstGeom>
            <a:noFill/>
            <a:ln w="28575">
              <a:noFill/>
              <a:miter lim="800000"/>
              <a:tailEnd type="none" w="lg" len="med"/>
            </a:ln>
          </p:spPr>
          <p:txBody>
            <a:bodyPr wrap="none">
              <a:spAutoFit/>
            </a:bodyPr>
            <a:lstStyle/>
            <a:p>
              <a:pPr algn="ctr"/>
              <a:r>
                <a:rPr lang="en-US" altLang="zh-CN" sz="2800" i="1"/>
                <a:t>E</a:t>
              </a:r>
              <a:r>
                <a:rPr lang="en-US" altLang="zh-CN" sz="2800" baseline="-25000"/>
                <a:t>1</a:t>
              </a:r>
              <a:endParaRPr lang="en-US" altLang="zh-CN" sz="2800" baseline="-25000"/>
            </a:p>
          </p:txBody>
        </p:sp>
        <p:grpSp>
          <p:nvGrpSpPr>
            <p:cNvPr id="4" name="Group 100"/>
            <p:cNvGrpSpPr/>
            <p:nvPr/>
          </p:nvGrpSpPr>
          <p:grpSpPr bwMode="auto">
            <a:xfrm>
              <a:off x="648" y="1831"/>
              <a:ext cx="1608" cy="457"/>
              <a:chOff x="616" y="1863"/>
              <a:chExt cx="1608" cy="457"/>
            </a:xfrm>
          </p:grpSpPr>
          <p:sp>
            <p:nvSpPr>
              <p:cNvPr id="69786" name="Text Box 101"/>
              <p:cNvSpPr txBox="1">
                <a:spLocks noChangeArrowheads="1"/>
              </p:cNvSpPr>
              <p:nvPr/>
            </p:nvSpPr>
            <p:spPr bwMode="auto">
              <a:xfrm>
                <a:off x="616" y="1863"/>
                <a:ext cx="501" cy="327"/>
              </a:xfrm>
              <a:prstGeom prst="rect">
                <a:avLst/>
              </a:prstGeom>
              <a:noFill/>
              <a:ln w="38100">
                <a:noFill/>
                <a:miter lim="800000"/>
                <a:tailEnd type="none" w="sm" len="lg"/>
              </a:ln>
            </p:spPr>
            <p:txBody>
              <a:bodyPr wrap="none">
                <a:spAutoFit/>
              </a:bodyPr>
              <a:lstStyle/>
              <a:p>
                <a:r>
                  <a:rPr lang="en-US" altLang="zh-CN" sz="2800"/>
                  <a:t> </a:t>
                </a:r>
                <a:r>
                  <a:rPr lang="en-US" altLang="zh-CN" sz="2800" i="1"/>
                  <a:t>I</a:t>
                </a:r>
                <a:r>
                  <a:rPr lang="en-US" altLang="zh-CN" sz="2800" baseline="-25000"/>
                  <a:t>3</a:t>
                </a:r>
                <a:r>
                  <a:rPr lang="en-US" altLang="zh-CN" sz="2800" i="1" baseline="-25000"/>
                  <a:t> </a:t>
                </a:r>
                <a:r>
                  <a:rPr lang="en-US" altLang="zh-CN" sz="2800"/>
                  <a:t>=</a:t>
                </a:r>
                <a:endParaRPr lang="en-US" altLang="zh-CN" sz="2800" i="1" baseline="-25000"/>
              </a:p>
            </p:txBody>
          </p:sp>
          <p:sp>
            <p:nvSpPr>
              <p:cNvPr id="69787" name="Text Box 102"/>
              <p:cNvSpPr txBox="1">
                <a:spLocks noChangeArrowheads="1"/>
              </p:cNvSpPr>
              <p:nvPr/>
            </p:nvSpPr>
            <p:spPr bwMode="auto">
              <a:xfrm>
                <a:off x="1036" y="1993"/>
                <a:ext cx="788" cy="327"/>
              </a:xfrm>
              <a:prstGeom prst="rect">
                <a:avLst/>
              </a:prstGeom>
              <a:noFill/>
              <a:ln w="28575">
                <a:noFill/>
                <a:miter lim="800000"/>
                <a:tailEnd type="none" w="lg" len="med"/>
              </a:ln>
            </p:spPr>
            <p:txBody>
              <a:bodyPr wrap="none">
                <a:spAutoFit/>
              </a:bodyPr>
              <a:lstStyle/>
              <a:p>
                <a:pPr algn="ctr"/>
                <a:r>
                  <a:rPr lang="en-US" altLang="zh-CN" sz="2800" i="1"/>
                  <a:t>R</a:t>
                </a:r>
                <a:r>
                  <a:rPr lang="en-US" altLang="zh-CN" sz="2800" baseline="-25000"/>
                  <a:t>1 </a:t>
                </a:r>
                <a:r>
                  <a:rPr lang="en-US" altLang="zh-CN" sz="2800">
                    <a:ea typeface="隶书" panose="02010509060101010101" pitchFamily="49" charset="-122"/>
                  </a:rPr>
                  <a:t>+ </a:t>
                </a:r>
                <a:r>
                  <a:rPr lang="en-US" altLang="zh-CN" sz="2800" i="1"/>
                  <a:t>R</a:t>
                </a:r>
                <a:r>
                  <a:rPr lang="en-US" altLang="zh-CN" sz="2800" baseline="-25000"/>
                  <a:t>3</a:t>
                </a:r>
                <a:endParaRPr lang="en-US" altLang="zh-CN" sz="2800" baseline="-25000"/>
              </a:p>
            </p:txBody>
          </p:sp>
          <p:sp>
            <p:nvSpPr>
              <p:cNvPr id="69788" name="Line 103"/>
              <p:cNvSpPr>
                <a:spLocks noChangeShapeType="1"/>
              </p:cNvSpPr>
              <p:nvPr/>
            </p:nvSpPr>
            <p:spPr bwMode="auto">
              <a:xfrm>
                <a:off x="1104" y="2039"/>
                <a:ext cx="624" cy="0"/>
              </a:xfrm>
              <a:prstGeom prst="line">
                <a:avLst/>
              </a:prstGeom>
              <a:noFill/>
              <a:ln w="28575">
                <a:solidFill>
                  <a:schemeClr val="tx1"/>
                </a:solidFill>
                <a:round/>
                <a:tailEnd type="none" w="lg" len="med"/>
              </a:ln>
            </p:spPr>
            <p:txBody>
              <a:bodyPr wrap="none" anchor="ctr"/>
              <a:lstStyle/>
              <a:p>
                <a:endParaRPr lang="zh-CN" altLang="en-US"/>
              </a:p>
            </p:txBody>
          </p:sp>
          <p:sp>
            <p:nvSpPr>
              <p:cNvPr id="69789" name="Text Box 104"/>
              <p:cNvSpPr txBox="1">
                <a:spLocks noChangeArrowheads="1"/>
              </p:cNvSpPr>
              <p:nvPr/>
            </p:nvSpPr>
            <p:spPr bwMode="auto">
              <a:xfrm>
                <a:off x="1706" y="1864"/>
                <a:ext cx="518" cy="327"/>
              </a:xfrm>
              <a:prstGeom prst="rect">
                <a:avLst/>
              </a:prstGeom>
              <a:noFill/>
              <a:ln w="28575">
                <a:noFill/>
                <a:miter lim="800000"/>
                <a:tailEnd type="none" w="lg" len="med"/>
              </a:ln>
            </p:spPr>
            <p:txBody>
              <a:bodyPr wrap="none">
                <a:spAutoFit/>
              </a:bodyPr>
              <a:lstStyle/>
              <a:p>
                <a:pPr algn="ctr"/>
                <a:r>
                  <a:rPr lang="en-US" altLang="zh-CN" sz="2800"/>
                  <a:t>=2A</a:t>
                </a:r>
                <a:endParaRPr lang="en-US" altLang="zh-CN" sz="2800"/>
              </a:p>
            </p:txBody>
          </p:sp>
        </p:grpSp>
      </p:grpSp>
      <p:grpSp>
        <p:nvGrpSpPr>
          <p:cNvPr id="5" name="Group 105"/>
          <p:cNvGrpSpPr/>
          <p:nvPr/>
        </p:nvGrpSpPr>
        <p:grpSpPr bwMode="auto">
          <a:xfrm>
            <a:off x="4629150" y="381000"/>
            <a:ext cx="4286250" cy="2371725"/>
            <a:chOff x="2981" y="186"/>
            <a:chExt cx="2809" cy="1549"/>
          </a:xfrm>
        </p:grpSpPr>
        <p:sp>
          <p:nvSpPr>
            <p:cNvPr id="69748" name="Text Box 106"/>
            <p:cNvSpPr txBox="1">
              <a:spLocks noChangeArrowheads="1"/>
            </p:cNvSpPr>
            <p:nvPr/>
          </p:nvSpPr>
          <p:spPr bwMode="auto">
            <a:xfrm>
              <a:off x="5435" y="1172"/>
              <a:ext cx="355" cy="339"/>
            </a:xfrm>
            <a:prstGeom prst="rect">
              <a:avLst/>
            </a:prstGeom>
            <a:noFill/>
            <a:ln w="9525">
              <a:noFill/>
              <a:miter lim="800000"/>
            </a:ln>
          </p:spPr>
          <p:txBody>
            <a:bodyPr wrap="none" anchor="ctr">
              <a:spAutoFit/>
            </a:bodyPr>
            <a:lstStyle/>
            <a:p>
              <a:pPr algn="ctr"/>
              <a:r>
                <a:rPr lang="en-US" altLang="zh-CN" sz="2800" i="1">
                  <a:solidFill>
                    <a:srgbClr val="CC0000"/>
                  </a:solidFill>
                </a:rPr>
                <a:t>E</a:t>
              </a:r>
              <a:r>
                <a:rPr lang="en-US" altLang="zh-CN" sz="2800" baseline="-25000">
                  <a:solidFill>
                    <a:srgbClr val="CC0000"/>
                  </a:solidFill>
                </a:rPr>
                <a:t>2</a:t>
              </a:r>
              <a:endParaRPr lang="en-US" altLang="zh-CN" sz="2800">
                <a:solidFill>
                  <a:srgbClr val="CC0000"/>
                </a:solidFill>
              </a:endParaRPr>
            </a:p>
          </p:txBody>
        </p:sp>
        <p:sp>
          <p:nvSpPr>
            <p:cNvPr id="69749" name="Line 107"/>
            <p:cNvSpPr>
              <a:spLocks noChangeShapeType="1"/>
            </p:cNvSpPr>
            <p:nvPr/>
          </p:nvSpPr>
          <p:spPr bwMode="auto">
            <a:xfrm flipV="1">
              <a:off x="3443" y="1690"/>
              <a:ext cx="829" cy="0"/>
            </a:xfrm>
            <a:prstGeom prst="line">
              <a:avLst/>
            </a:prstGeom>
            <a:noFill/>
            <a:ln w="38100">
              <a:solidFill>
                <a:srgbClr val="000000"/>
              </a:solidFill>
              <a:round/>
            </a:ln>
          </p:spPr>
          <p:txBody>
            <a:bodyPr wrap="none" anchor="ctr"/>
            <a:lstStyle/>
            <a:p>
              <a:endParaRPr lang="zh-CN" altLang="en-US"/>
            </a:p>
          </p:txBody>
        </p:sp>
        <p:sp>
          <p:nvSpPr>
            <p:cNvPr id="69750" name="Line 108"/>
            <p:cNvSpPr>
              <a:spLocks noChangeShapeType="1"/>
            </p:cNvSpPr>
            <p:nvPr/>
          </p:nvSpPr>
          <p:spPr bwMode="auto">
            <a:xfrm>
              <a:off x="3945" y="587"/>
              <a:ext cx="0" cy="421"/>
            </a:xfrm>
            <a:prstGeom prst="line">
              <a:avLst/>
            </a:prstGeom>
            <a:noFill/>
            <a:ln w="38100">
              <a:solidFill>
                <a:srgbClr val="000000"/>
              </a:solidFill>
              <a:round/>
              <a:tailEnd type="none" w="sm" len="lg"/>
            </a:ln>
          </p:spPr>
          <p:txBody>
            <a:bodyPr wrap="none" anchor="ctr"/>
            <a:lstStyle/>
            <a:p>
              <a:endParaRPr lang="zh-CN" altLang="en-US"/>
            </a:p>
          </p:txBody>
        </p:sp>
        <p:sp>
          <p:nvSpPr>
            <p:cNvPr id="69751" name="Text Box 109"/>
            <p:cNvSpPr txBox="1">
              <a:spLocks noChangeArrowheads="1"/>
            </p:cNvSpPr>
            <p:nvPr/>
          </p:nvSpPr>
          <p:spPr bwMode="auto">
            <a:xfrm>
              <a:off x="2981" y="1162"/>
              <a:ext cx="355" cy="339"/>
            </a:xfrm>
            <a:prstGeom prst="rect">
              <a:avLst/>
            </a:prstGeom>
            <a:noFill/>
            <a:ln w="9525">
              <a:noFill/>
              <a:miter lim="800000"/>
            </a:ln>
          </p:spPr>
          <p:txBody>
            <a:bodyPr wrap="none" anchor="ctr">
              <a:spAutoFit/>
            </a:bodyPr>
            <a:lstStyle/>
            <a:p>
              <a:pPr algn="ctr"/>
              <a:r>
                <a:rPr lang="en-US" altLang="zh-CN" sz="2800" i="1">
                  <a:solidFill>
                    <a:srgbClr val="CC0000"/>
                  </a:solidFill>
                </a:rPr>
                <a:t>E</a:t>
              </a:r>
              <a:r>
                <a:rPr lang="en-US" altLang="zh-CN" sz="2800" baseline="-25000">
                  <a:solidFill>
                    <a:srgbClr val="CC0000"/>
                  </a:solidFill>
                </a:rPr>
                <a:t>1</a:t>
              </a:r>
              <a:endParaRPr lang="en-US" altLang="zh-CN" sz="2800">
                <a:solidFill>
                  <a:srgbClr val="CC0000"/>
                </a:solidFill>
              </a:endParaRPr>
            </a:p>
          </p:txBody>
        </p:sp>
        <p:sp>
          <p:nvSpPr>
            <p:cNvPr id="69752" name="Text Box 110"/>
            <p:cNvSpPr txBox="1">
              <a:spLocks noChangeArrowheads="1"/>
            </p:cNvSpPr>
            <p:nvPr/>
          </p:nvSpPr>
          <p:spPr bwMode="auto">
            <a:xfrm>
              <a:off x="3964" y="974"/>
              <a:ext cx="355" cy="339"/>
            </a:xfrm>
            <a:prstGeom prst="rect">
              <a:avLst/>
            </a:prstGeom>
            <a:noFill/>
            <a:ln w="38100">
              <a:noFill/>
              <a:miter lim="800000"/>
            </a:ln>
          </p:spPr>
          <p:txBody>
            <a:bodyPr wrap="none" anchor="ctr">
              <a:spAutoFit/>
            </a:bodyPr>
            <a:lstStyle/>
            <a:p>
              <a:pPr algn="ctr"/>
              <a:r>
                <a:rPr lang="en-US" altLang="zh-CN" sz="2800" i="1"/>
                <a:t>R</a:t>
              </a:r>
              <a:r>
                <a:rPr lang="en-US" altLang="zh-CN" sz="2800" baseline="-25000"/>
                <a:t>3</a:t>
              </a:r>
              <a:endParaRPr lang="en-US" altLang="zh-CN" sz="2800"/>
            </a:p>
          </p:txBody>
        </p:sp>
        <p:sp>
          <p:nvSpPr>
            <p:cNvPr id="69753" name="Text Box 111"/>
            <p:cNvSpPr txBox="1">
              <a:spLocks noChangeArrowheads="1"/>
            </p:cNvSpPr>
            <p:nvPr/>
          </p:nvSpPr>
          <p:spPr bwMode="auto">
            <a:xfrm>
              <a:off x="4280" y="198"/>
              <a:ext cx="418" cy="339"/>
            </a:xfrm>
            <a:prstGeom prst="rect">
              <a:avLst/>
            </a:prstGeom>
            <a:noFill/>
            <a:ln w="38100">
              <a:noFill/>
              <a:miter lim="800000"/>
            </a:ln>
          </p:spPr>
          <p:txBody>
            <a:bodyPr anchor="ctr">
              <a:spAutoFit/>
            </a:bodyPr>
            <a:lstStyle/>
            <a:p>
              <a:pPr algn="ctr"/>
              <a:r>
                <a:rPr lang="en-US" altLang="zh-CN" sz="2800" i="1"/>
                <a:t>R</a:t>
              </a:r>
              <a:r>
                <a:rPr lang="en-US" altLang="zh-CN" sz="2800" baseline="-25000"/>
                <a:t>4</a:t>
              </a:r>
              <a:endParaRPr lang="en-US" altLang="zh-CN" sz="2800"/>
            </a:p>
          </p:txBody>
        </p:sp>
        <p:sp>
          <p:nvSpPr>
            <p:cNvPr id="69754" name="Text Box 112"/>
            <p:cNvSpPr txBox="1">
              <a:spLocks noChangeArrowheads="1"/>
            </p:cNvSpPr>
            <p:nvPr/>
          </p:nvSpPr>
          <p:spPr bwMode="auto">
            <a:xfrm>
              <a:off x="3075" y="698"/>
              <a:ext cx="355" cy="339"/>
            </a:xfrm>
            <a:prstGeom prst="rect">
              <a:avLst/>
            </a:prstGeom>
            <a:noFill/>
            <a:ln w="9525">
              <a:noFill/>
              <a:miter lim="800000"/>
            </a:ln>
          </p:spPr>
          <p:txBody>
            <a:bodyPr wrap="none" anchor="ctr">
              <a:spAutoFit/>
            </a:bodyPr>
            <a:lstStyle/>
            <a:p>
              <a:pPr algn="ctr"/>
              <a:r>
                <a:rPr lang="en-US" altLang="zh-CN" sz="2800" i="1"/>
                <a:t>R</a:t>
              </a:r>
              <a:r>
                <a:rPr lang="en-US" altLang="zh-CN" sz="2800" baseline="-25000"/>
                <a:t>1</a:t>
              </a:r>
              <a:endParaRPr lang="en-US" altLang="zh-CN" sz="2800"/>
            </a:p>
          </p:txBody>
        </p:sp>
        <p:sp>
          <p:nvSpPr>
            <p:cNvPr id="69755" name="Rectangle 113"/>
            <p:cNvSpPr>
              <a:spLocks noChangeArrowheads="1"/>
            </p:cNvSpPr>
            <p:nvPr/>
          </p:nvSpPr>
          <p:spPr bwMode="auto">
            <a:xfrm rot="-5400000">
              <a:off x="3819" y="1088"/>
              <a:ext cx="257" cy="91"/>
            </a:xfrm>
            <a:prstGeom prst="rect">
              <a:avLst/>
            </a:prstGeom>
            <a:noFill/>
            <a:ln w="38100">
              <a:solidFill>
                <a:schemeClr val="tx1"/>
              </a:solidFill>
              <a:miter lim="800000"/>
            </a:ln>
          </p:spPr>
          <p:txBody>
            <a:bodyPr wrap="none" anchor="ctr"/>
            <a:lstStyle/>
            <a:p>
              <a:endParaRPr lang="zh-CN" altLang="en-US"/>
            </a:p>
          </p:txBody>
        </p:sp>
        <p:sp>
          <p:nvSpPr>
            <p:cNvPr id="69756" name="Text Box 114"/>
            <p:cNvSpPr txBox="1">
              <a:spLocks noChangeArrowheads="1"/>
            </p:cNvSpPr>
            <p:nvPr/>
          </p:nvSpPr>
          <p:spPr bwMode="auto">
            <a:xfrm>
              <a:off x="3198" y="1008"/>
              <a:ext cx="254" cy="339"/>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57" name="Text Box 115"/>
            <p:cNvSpPr txBox="1">
              <a:spLocks noChangeArrowheads="1"/>
            </p:cNvSpPr>
            <p:nvPr/>
          </p:nvSpPr>
          <p:spPr bwMode="auto">
            <a:xfrm>
              <a:off x="3216" y="1351"/>
              <a:ext cx="237" cy="339"/>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58" name="Text Box 116"/>
            <p:cNvSpPr txBox="1">
              <a:spLocks noChangeArrowheads="1"/>
            </p:cNvSpPr>
            <p:nvPr/>
          </p:nvSpPr>
          <p:spPr bwMode="auto">
            <a:xfrm>
              <a:off x="5357" y="742"/>
              <a:ext cx="355" cy="339"/>
            </a:xfrm>
            <a:prstGeom prst="rect">
              <a:avLst/>
            </a:prstGeom>
            <a:noFill/>
            <a:ln w="38100">
              <a:noFill/>
              <a:miter lim="800000"/>
            </a:ln>
          </p:spPr>
          <p:txBody>
            <a:bodyPr wrap="none" anchor="ctr">
              <a:spAutoFit/>
            </a:bodyPr>
            <a:lstStyle/>
            <a:p>
              <a:pPr algn="ctr"/>
              <a:r>
                <a:rPr lang="en-US" altLang="zh-CN" sz="2800" i="1"/>
                <a:t>R</a:t>
              </a:r>
              <a:r>
                <a:rPr lang="en-US" altLang="zh-CN" sz="2800" baseline="-25000"/>
                <a:t>2</a:t>
              </a:r>
              <a:endParaRPr lang="en-US" altLang="zh-CN" sz="2800"/>
            </a:p>
          </p:txBody>
        </p:sp>
        <p:sp>
          <p:nvSpPr>
            <p:cNvPr id="69759" name="Text Box 117"/>
            <p:cNvSpPr txBox="1">
              <a:spLocks noChangeArrowheads="1"/>
            </p:cNvSpPr>
            <p:nvPr/>
          </p:nvSpPr>
          <p:spPr bwMode="auto">
            <a:xfrm>
              <a:off x="4298" y="909"/>
              <a:ext cx="300" cy="339"/>
            </a:xfrm>
            <a:prstGeom prst="rect">
              <a:avLst/>
            </a:prstGeom>
            <a:noFill/>
            <a:ln w="38100">
              <a:noFill/>
              <a:miter lim="800000"/>
            </a:ln>
          </p:spPr>
          <p:txBody>
            <a:bodyPr wrap="none" anchor="ctr">
              <a:spAutoFit/>
            </a:bodyPr>
            <a:lstStyle/>
            <a:p>
              <a:pPr algn="ctr"/>
              <a:r>
                <a:rPr lang="en-US" altLang="zh-CN" sz="2800" i="1"/>
                <a:t>I</a:t>
              </a:r>
              <a:r>
                <a:rPr lang="en-US" altLang="zh-CN" sz="2800" baseline="-25000"/>
                <a:t>S</a:t>
              </a:r>
              <a:endParaRPr lang="en-US" altLang="zh-CN" sz="2800"/>
            </a:p>
          </p:txBody>
        </p:sp>
        <p:sp>
          <p:nvSpPr>
            <p:cNvPr id="69760" name="Text Box 118"/>
            <p:cNvSpPr txBox="1">
              <a:spLocks noChangeArrowheads="1"/>
            </p:cNvSpPr>
            <p:nvPr/>
          </p:nvSpPr>
          <p:spPr bwMode="auto">
            <a:xfrm>
              <a:off x="4107" y="186"/>
              <a:ext cx="211" cy="339"/>
            </a:xfrm>
            <a:prstGeom prst="rect">
              <a:avLst/>
            </a:prstGeom>
            <a:noFill/>
            <a:ln w="9525">
              <a:noFill/>
              <a:miter lim="800000"/>
            </a:ln>
          </p:spPr>
          <p:txBody>
            <a:bodyPr wrap="none" anchor="ctr">
              <a:spAutoFit/>
            </a:bodyPr>
            <a:lstStyle/>
            <a:p>
              <a:pPr algn="ctr"/>
              <a:r>
                <a:rPr lang="en-US" altLang="zh-CN" sz="2800" i="1">
                  <a:solidFill>
                    <a:srgbClr val="FF0000"/>
                  </a:solidFill>
                  <a:ea typeface="隶书" panose="02010509060101010101" pitchFamily="49" charset="-122"/>
                </a:rPr>
                <a:t>I</a:t>
              </a:r>
              <a:endParaRPr lang="en-US" altLang="zh-CN" sz="2800" i="1">
                <a:solidFill>
                  <a:srgbClr val="FF0000"/>
                </a:solidFill>
                <a:ea typeface="隶书" panose="02010509060101010101" pitchFamily="49" charset="-122"/>
              </a:endParaRPr>
            </a:p>
          </p:txBody>
        </p:sp>
        <p:sp>
          <p:nvSpPr>
            <p:cNvPr id="69761" name="Rectangle 119"/>
            <p:cNvSpPr>
              <a:spLocks noChangeArrowheads="1"/>
            </p:cNvSpPr>
            <p:nvPr/>
          </p:nvSpPr>
          <p:spPr bwMode="auto">
            <a:xfrm rot="10800000">
              <a:off x="4261" y="1638"/>
              <a:ext cx="251" cy="97"/>
            </a:xfrm>
            <a:prstGeom prst="rect">
              <a:avLst/>
            </a:prstGeom>
            <a:noFill/>
            <a:ln w="38100">
              <a:solidFill>
                <a:schemeClr val="tx1"/>
              </a:solidFill>
              <a:miter lim="800000"/>
            </a:ln>
          </p:spPr>
          <p:txBody>
            <a:bodyPr wrap="none" anchor="ctr"/>
            <a:lstStyle/>
            <a:p>
              <a:endParaRPr lang="zh-CN" altLang="en-US"/>
            </a:p>
          </p:txBody>
        </p:sp>
        <p:sp>
          <p:nvSpPr>
            <p:cNvPr id="69762" name="Text Box 120"/>
            <p:cNvSpPr txBox="1">
              <a:spLocks noChangeArrowheads="1"/>
            </p:cNvSpPr>
            <p:nvPr/>
          </p:nvSpPr>
          <p:spPr bwMode="auto">
            <a:xfrm>
              <a:off x="4181" y="1304"/>
              <a:ext cx="418" cy="339"/>
            </a:xfrm>
            <a:prstGeom prst="rect">
              <a:avLst/>
            </a:prstGeom>
            <a:noFill/>
            <a:ln w="38100">
              <a:noFill/>
              <a:miter lim="800000"/>
            </a:ln>
          </p:spPr>
          <p:txBody>
            <a:bodyPr anchor="ctr">
              <a:spAutoFit/>
            </a:bodyPr>
            <a:lstStyle/>
            <a:p>
              <a:pPr algn="ctr"/>
              <a:r>
                <a:rPr lang="en-US" altLang="zh-CN" sz="2800" i="1"/>
                <a:t>R</a:t>
              </a:r>
              <a:r>
                <a:rPr lang="en-US" altLang="zh-CN" sz="2800" baseline="-25000"/>
                <a:t>5</a:t>
              </a:r>
              <a:endParaRPr lang="en-US" altLang="zh-CN" sz="2800"/>
            </a:p>
          </p:txBody>
        </p:sp>
        <p:sp>
          <p:nvSpPr>
            <p:cNvPr id="69763" name="Oval 121"/>
            <p:cNvSpPr>
              <a:spLocks noChangeArrowheads="1"/>
            </p:cNvSpPr>
            <p:nvPr/>
          </p:nvSpPr>
          <p:spPr bwMode="auto">
            <a:xfrm>
              <a:off x="3307" y="1230"/>
              <a:ext cx="266" cy="272"/>
            </a:xfrm>
            <a:prstGeom prst="ellipse">
              <a:avLst/>
            </a:prstGeom>
            <a:noFill/>
            <a:ln w="38100">
              <a:solidFill>
                <a:srgbClr val="000000"/>
              </a:solidFill>
              <a:round/>
            </a:ln>
          </p:spPr>
          <p:txBody>
            <a:bodyPr wrap="none" anchor="ctr"/>
            <a:lstStyle/>
            <a:p>
              <a:endParaRPr lang="zh-CN" altLang="en-US"/>
            </a:p>
          </p:txBody>
        </p:sp>
        <p:sp>
          <p:nvSpPr>
            <p:cNvPr id="69764" name="Line 122"/>
            <p:cNvSpPr>
              <a:spLocks noChangeShapeType="1"/>
            </p:cNvSpPr>
            <p:nvPr/>
          </p:nvSpPr>
          <p:spPr bwMode="auto">
            <a:xfrm>
              <a:off x="3443" y="1024"/>
              <a:ext cx="0" cy="673"/>
            </a:xfrm>
            <a:prstGeom prst="line">
              <a:avLst/>
            </a:prstGeom>
            <a:noFill/>
            <a:ln w="38100">
              <a:solidFill>
                <a:srgbClr val="000000"/>
              </a:solidFill>
              <a:round/>
              <a:tailEnd type="none" w="sm" len="lg"/>
            </a:ln>
          </p:spPr>
          <p:txBody>
            <a:bodyPr wrap="none" anchor="ctr"/>
            <a:lstStyle/>
            <a:p>
              <a:endParaRPr lang="zh-CN" altLang="en-US"/>
            </a:p>
          </p:txBody>
        </p:sp>
        <p:sp>
          <p:nvSpPr>
            <p:cNvPr id="69765" name="Rectangle 123"/>
            <p:cNvSpPr>
              <a:spLocks noChangeArrowheads="1"/>
            </p:cNvSpPr>
            <p:nvPr/>
          </p:nvSpPr>
          <p:spPr bwMode="auto">
            <a:xfrm rot="-5400000">
              <a:off x="3316" y="850"/>
              <a:ext cx="257" cy="91"/>
            </a:xfrm>
            <a:prstGeom prst="rect">
              <a:avLst/>
            </a:prstGeom>
            <a:noFill/>
            <a:ln w="38100">
              <a:solidFill>
                <a:schemeClr val="tx1"/>
              </a:solidFill>
              <a:miter lim="800000"/>
            </a:ln>
          </p:spPr>
          <p:txBody>
            <a:bodyPr wrap="none" anchor="ctr"/>
            <a:lstStyle/>
            <a:p>
              <a:endParaRPr lang="zh-CN" altLang="en-US"/>
            </a:p>
          </p:txBody>
        </p:sp>
        <p:sp>
          <p:nvSpPr>
            <p:cNvPr id="69766" name="Oval 124"/>
            <p:cNvSpPr>
              <a:spLocks noChangeArrowheads="1"/>
            </p:cNvSpPr>
            <p:nvPr/>
          </p:nvSpPr>
          <p:spPr bwMode="auto">
            <a:xfrm>
              <a:off x="5195" y="1230"/>
              <a:ext cx="265" cy="272"/>
            </a:xfrm>
            <a:prstGeom prst="ellipse">
              <a:avLst/>
            </a:prstGeom>
            <a:noFill/>
            <a:ln w="38100">
              <a:solidFill>
                <a:srgbClr val="000000"/>
              </a:solidFill>
              <a:round/>
            </a:ln>
          </p:spPr>
          <p:txBody>
            <a:bodyPr wrap="none" anchor="ctr"/>
            <a:lstStyle/>
            <a:p>
              <a:endParaRPr lang="zh-CN" altLang="en-US"/>
            </a:p>
          </p:txBody>
        </p:sp>
        <p:sp>
          <p:nvSpPr>
            <p:cNvPr id="69767" name="Line 125"/>
            <p:cNvSpPr>
              <a:spLocks noChangeShapeType="1"/>
            </p:cNvSpPr>
            <p:nvPr/>
          </p:nvSpPr>
          <p:spPr bwMode="auto">
            <a:xfrm>
              <a:off x="5325" y="1016"/>
              <a:ext cx="0" cy="680"/>
            </a:xfrm>
            <a:prstGeom prst="line">
              <a:avLst/>
            </a:prstGeom>
            <a:noFill/>
            <a:ln w="38100">
              <a:solidFill>
                <a:srgbClr val="000000"/>
              </a:solidFill>
              <a:round/>
              <a:tailEnd type="none" w="sm" len="lg"/>
            </a:ln>
          </p:spPr>
          <p:txBody>
            <a:bodyPr wrap="none" anchor="ctr"/>
            <a:lstStyle/>
            <a:p>
              <a:endParaRPr lang="zh-CN" altLang="en-US"/>
            </a:p>
          </p:txBody>
        </p:sp>
        <p:sp>
          <p:nvSpPr>
            <p:cNvPr id="69768" name="Line 126"/>
            <p:cNvSpPr>
              <a:spLocks noChangeShapeType="1"/>
            </p:cNvSpPr>
            <p:nvPr/>
          </p:nvSpPr>
          <p:spPr bwMode="auto">
            <a:xfrm flipV="1">
              <a:off x="3435" y="587"/>
              <a:ext cx="850" cy="1"/>
            </a:xfrm>
            <a:prstGeom prst="line">
              <a:avLst/>
            </a:prstGeom>
            <a:noFill/>
            <a:ln w="38100">
              <a:solidFill>
                <a:srgbClr val="000000"/>
              </a:solidFill>
              <a:round/>
            </a:ln>
          </p:spPr>
          <p:txBody>
            <a:bodyPr wrap="none" anchor="ctr"/>
            <a:lstStyle/>
            <a:p>
              <a:endParaRPr lang="zh-CN" altLang="en-US"/>
            </a:p>
          </p:txBody>
        </p:sp>
        <p:sp>
          <p:nvSpPr>
            <p:cNvPr id="69769" name="Rectangle 127"/>
            <p:cNvSpPr>
              <a:spLocks noChangeArrowheads="1"/>
            </p:cNvSpPr>
            <p:nvPr/>
          </p:nvSpPr>
          <p:spPr bwMode="auto">
            <a:xfrm rot="-5400000">
              <a:off x="5198" y="850"/>
              <a:ext cx="257" cy="88"/>
            </a:xfrm>
            <a:prstGeom prst="rect">
              <a:avLst/>
            </a:prstGeom>
            <a:noFill/>
            <a:ln w="38100">
              <a:solidFill>
                <a:schemeClr val="tx1"/>
              </a:solidFill>
              <a:miter lim="800000"/>
            </a:ln>
          </p:spPr>
          <p:txBody>
            <a:bodyPr wrap="none" anchor="ctr"/>
            <a:lstStyle/>
            <a:p>
              <a:endParaRPr lang="zh-CN" altLang="en-US"/>
            </a:p>
          </p:txBody>
        </p:sp>
        <p:sp>
          <p:nvSpPr>
            <p:cNvPr id="69770" name="Rectangle 128"/>
            <p:cNvSpPr>
              <a:spLocks noChangeArrowheads="1"/>
            </p:cNvSpPr>
            <p:nvPr/>
          </p:nvSpPr>
          <p:spPr bwMode="auto">
            <a:xfrm rot="10800000">
              <a:off x="4274" y="536"/>
              <a:ext cx="251" cy="97"/>
            </a:xfrm>
            <a:prstGeom prst="rect">
              <a:avLst/>
            </a:prstGeom>
            <a:noFill/>
            <a:ln w="38100">
              <a:solidFill>
                <a:schemeClr val="tx1"/>
              </a:solidFill>
              <a:miter lim="800000"/>
            </a:ln>
          </p:spPr>
          <p:txBody>
            <a:bodyPr wrap="none" anchor="ctr"/>
            <a:lstStyle/>
            <a:p>
              <a:endParaRPr lang="zh-CN" altLang="en-US"/>
            </a:p>
          </p:txBody>
        </p:sp>
        <p:sp>
          <p:nvSpPr>
            <p:cNvPr id="69771" name="Line 129"/>
            <p:cNvSpPr>
              <a:spLocks noChangeShapeType="1"/>
            </p:cNvSpPr>
            <p:nvPr/>
          </p:nvSpPr>
          <p:spPr bwMode="auto">
            <a:xfrm>
              <a:off x="4792" y="1296"/>
              <a:ext cx="0" cy="405"/>
            </a:xfrm>
            <a:prstGeom prst="line">
              <a:avLst/>
            </a:prstGeom>
            <a:noFill/>
            <a:ln w="38100">
              <a:solidFill>
                <a:srgbClr val="000000"/>
              </a:solidFill>
              <a:round/>
              <a:tailEnd type="none" w="sm" len="lg"/>
            </a:ln>
          </p:spPr>
          <p:txBody>
            <a:bodyPr wrap="none" anchor="ctr"/>
            <a:lstStyle/>
            <a:p>
              <a:endParaRPr lang="zh-CN" altLang="en-US"/>
            </a:p>
          </p:txBody>
        </p:sp>
        <p:sp>
          <p:nvSpPr>
            <p:cNvPr id="69772" name="Oval 130"/>
            <p:cNvSpPr>
              <a:spLocks noChangeArrowheads="1"/>
            </p:cNvSpPr>
            <p:nvPr/>
          </p:nvSpPr>
          <p:spPr bwMode="auto">
            <a:xfrm>
              <a:off x="4656" y="1015"/>
              <a:ext cx="266" cy="273"/>
            </a:xfrm>
            <a:prstGeom prst="ellipse">
              <a:avLst/>
            </a:prstGeom>
            <a:noFill/>
            <a:ln w="38100">
              <a:solidFill>
                <a:srgbClr val="000000"/>
              </a:solidFill>
              <a:round/>
            </a:ln>
          </p:spPr>
          <p:txBody>
            <a:bodyPr wrap="none" anchor="ctr"/>
            <a:lstStyle/>
            <a:p>
              <a:endParaRPr lang="zh-CN" altLang="en-US"/>
            </a:p>
          </p:txBody>
        </p:sp>
        <p:sp>
          <p:nvSpPr>
            <p:cNvPr id="69773" name="Line 131"/>
            <p:cNvSpPr>
              <a:spLocks noChangeShapeType="1"/>
            </p:cNvSpPr>
            <p:nvPr/>
          </p:nvSpPr>
          <p:spPr bwMode="auto">
            <a:xfrm>
              <a:off x="4661" y="1144"/>
              <a:ext cx="251" cy="0"/>
            </a:xfrm>
            <a:prstGeom prst="line">
              <a:avLst/>
            </a:prstGeom>
            <a:noFill/>
            <a:ln w="38100">
              <a:solidFill>
                <a:srgbClr val="000000"/>
              </a:solidFill>
              <a:round/>
              <a:tailEnd type="none" w="sm" len="lg"/>
            </a:ln>
          </p:spPr>
          <p:txBody>
            <a:bodyPr wrap="none" anchor="ctr"/>
            <a:lstStyle/>
            <a:p>
              <a:endParaRPr lang="zh-CN" altLang="en-US"/>
            </a:p>
          </p:txBody>
        </p:sp>
        <p:sp>
          <p:nvSpPr>
            <p:cNvPr id="69774" name="Text Box 132"/>
            <p:cNvSpPr txBox="1">
              <a:spLocks noChangeArrowheads="1"/>
            </p:cNvSpPr>
            <p:nvPr/>
          </p:nvSpPr>
          <p:spPr bwMode="auto">
            <a:xfrm>
              <a:off x="5338" y="978"/>
              <a:ext cx="253" cy="339"/>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75" name="Text Box 133"/>
            <p:cNvSpPr txBox="1">
              <a:spLocks noChangeArrowheads="1"/>
            </p:cNvSpPr>
            <p:nvPr/>
          </p:nvSpPr>
          <p:spPr bwMode="auto">
            <a:xfrm>
              <a:off x="5353" y="1370"/>
              <a:ext cx="237" cy="339"/>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76" name="Line 134"/>
            <p:cNvSpPr>
              <a:spLocks noChangeShapeType="1"/>
            </p:cNvSpPr>
            <p:nvPr/>
          </p:nvSpPr>
          <p:spPr bwMode="auto">
            <a:xfrm rot="16200000" flipH="1">
              <a:off x="4124" y="393"/>
              <a:ext cx="0" cy="250"/>
            </a:xfrm>
            <a:prstGeom prst="line">
              <a:avLst/>
            </a:prstGeom>
            <a:noFill/>
            <a:ln w="28575">
              <a:solidFill>
                <a:srgbClr val="FF0000"/>
              </a:solidFill>
              <a:round/>
              <a:tailEnd type="stealth" w="med" len="lg"/>
            </a:ln>
          </p:spPr>
          <p:txBody>
            <a:bodyPr wrap="none" anchor="ctr"/>
            <a:lstStyle/>
            <a:p>
              <a:endParaRPr lang="zh-CN" altLang="en-US"/>
            </a:p>
          </p:txBody>
        </p:sp>
        <p:sp>
          <p:nvSpPr>
            <p:cNvPr id="69777" name="Line 135"/>
            <p:cNvSpPr>
              <a:spLocks noChangeShapeType="1"/>
            </p:cNvSpPr>
            <p:nvPr/>
          </p:nvSpPr>
          <p:spPr bwMode="auto">
            <a:xfrm flipH="1">
              <a:off x="4573" y="1015"/>
              <a:ext cx="0" cy="300"/>
            </a:xfrm>
            <a:prstGeom prst="line">
              <a:avLst/>
            </a:prstGeom>
            <a:noFill/>
            <a:ln w="28575">
              <a:solidFill>
                <a:srgbClr val="6666FF"/>
              </a:solidFill>
              <a:round/>
              <a:tailEnd type="stealth" w="med" len="lg"/>
            </a:ln>
          </p:spPr>
          <p:txBody>
            <a:bodyPr wrap="none" anchor="ctr"/>
            <a:lstStyle/>
            <a:p>
              <a:endParaRPr lang="zh-CN" altLang="en-US"/>
            </a:p>
          </p:txBody>
        </p:sp>
        <p:sp>
          <p:nvSpPr>
            <p:cNvPr id="69778" name="Line 136"/>
            <p:cNvSpPr>
              <a:spLocks noChangeShapeType="1"/>
            </p:cNvSpPr>
            <p:nvPr/>
          </p:nvSpPr>
          <p:spPr bwMode="auto">
            <a:xfrm>
              <a:off x="4784" y="584"/>
              <a:ext cx="0" cy="426"/>
            </a:xfrm>
            <a:prstGeom prst="line">
              <a:avLst/>
            </a:prstGeom>
            <a:noFill/>
            <a:ln w="38100">
              <a:solidFill>
                <a:srgbClr val="000000"/>
              </a:solidFill>
              <a:round/>
              <a:tailEnd type="none" w="sm" len="lg"/>
            </a:ln>
          </p:spPr>
          <p:txBody>
            <a:bodyPr wrap="none" anchor="ctr"/>
            <a:lstStyle/>
            <a:p>
              <a:endParaRPr lang="zh-CN" altLang="en-US"/>
            </a:p>
          </p:txBody>
        </p:sp>
        <p:sp>
          <p:nvSpPr>
            <p:cNvPr id="69779" name="Line 137"/>
            <p:cNvSpPr>
              <a:spLocks noChangeShapeType="1"/>
            </p:cNvSpPr>
            <p:nvPr/>
          </p:nvSpPr>
          <p:spPr bwMode="auto">
            <a:xfrm>
              <a:off x="3953" y="1264"/>
              <a:ext cx="0" cy="421"/>
            </a:xfrm>
            <a:prstGeom prst="line">
              <a:avLst/>
            </a:prstGeom>
            <a:noFill/>
            <a:ln w="38100">
              <a:solidFill>
                <a:srgbClr val="000000"/>
              </a:solidFill>
              <a:round/>
              <a:tailEnd type="none" w="sm" len="lg"/>
            </a:ln>
          </p:spPr>
          <p:txBody>
            <a:bodyPr wrap="none" anchor="ctr"/>
            <a:lstStyle/>
            <a:p>
              <a:endParaRPr lang="zh-CN" altLang="en-US"/>
            </a:p>
          </p:txBody>
        </p:sp>
        <p:sp>
          <p:nvSpPr>
            <p:cNvPr id="69780" name="Line 138"/>
            <p:cNvSpPr>
              <a:spLocks noChangeShapeType="1"/>
            </p:cNvSpPr>
            <p:nvPr/>
          </p:nvSpPr>
          <p:spPr bwMode="auto">
            <a:xfrm>
              <a:off x="3443" y="592"/>
              <a:ext cx="0" cy="176"/>
            </a:xfrm>
            <a:prstGeom prst="line">
              <a:avLst/>
            </a:prstGeom>
            <a:noFill/>
            <a:ln w="38100">
              <a:solidFill>
                <a:srgbClr val="000000"/>
              </a:solidFill>
              <a:round/>
              <a:tailEnd type="none" w="sm" len="lg"/>
            </a:ln>
          </p:spPr>
          <p:txBody>
            <a:bodyPr wrap="none" anchor="ctr"/>
            <a:lstStyle/>
            <a:p>
              <a:endParaRPr lang="zh-CN" altLang="en-US"/>
            </a:p>
          </p:txBody>
        </p:sp>
        <p:sp>
          <p:nvSpPr>
            <p:cNvPr id="69781" name="Line 139"/>
            <p:cNvSpPr>
              <a:spLocks noChangeShapeType="1"/>
            </p:cNvSpPr>
            <p:nvPr/>
          </p:nvSpPr>
          <p:spPr bwMode="auto">
            <a:xfrm flipV="1">
              <a:off x="4520" y="576"/>
              <a:ext cx="829" cy="0"/>
            </a:xfrm>
            <a:prstGeom prst="line">
              <a:avLst/>
            </a:prstGeom>
            <a:noFill/>
            <a:ln w="38100">
              <a:solidFill>
                <a:srgbClr val="000000"/>
              </a:solidFill>
              <a:round/>
            </a:ln>
          </p:spPr>
          <p:txBody>
            <a:bodyPr wrap="none" anchor="ctr"/>
            <a:lstStyle/>
            <a:p>
              <a:endParaRPr lang="zh-CN" altLang="en-US"/>
            </a:p>
          </p:txBody>
        </p:sp>
        <p:sp>
          <p:nvSpPr>
            <p:cNvPr id="69782" name="Line 140"/>
            <p:cNvSpPr>
              <a:spLocks noChangeShapeType="1"/>
            </p:cNvSpPr>
            <p:nvPr/>
          </p:nvSpPr>
          <p:spPr bwMode="auto">
            <a:xfrm flipV="1">
              <a:off x="4512" y="1688"/>
              <a:ext cx="829" cy="0"/>
            </a:xfrm>
            <a:prstGeom prst="line">
              <a:avLst/>
            </a:prstGeom>
            <a:noFill/>
            <a:ln w="38100">
              <a:solidFill>
                <a:srgbClr val="000000"/>
              </a:solidFill>
              <a:round/>
            </a:ln>
          </p:spPr>
          <p:txBody>
            <a:bodyPr wrap="none" anchor="ctr"/>
            <a:lstStyle/>
            <a:p>
              <a:endParaRPr lang="zh-CN" altLang="en-US"/>
            </a:p>
          </p:txBody>
        </p:sp>
        <p:sp>
          <p:nvSpPr>
            <p:cNvPr id="69783" name="Line 141"/>
            <p:cNvSpPr>
              <a:spLocks noChangeShapeType="1"/>
            </p:cNvSpPr>
            <p:nvPr/>
          </p:nvSpPr>
          <p:spPr bwMode="auto">
            <a:xfrm>
              <a:off x="5328" y="576"/>
              <a:ext cx="0" cy="192"/>
            </a:xfrm>
            <a:prstGeom prst="line">
              <a:avLst/>
            </a:prstGeom>
            <a:noFill/>
            <a:ln w="38100">
              <a:solidFill>
                <a:srgbClr val="000000"/>
              </a:solidFill>
              <a:round/>
              <a:tailEnd type="none" w="sm" len="lg"/>
            </a:ln>
          </p:spPr>
          <p:txBody>
            <a:bodyPr wrap="none" anchor="ctr"/>
            <a:lstStyle/>
            <a:p>
              <a:endParaRPr lang="zh-CN" altLang="en-US"/>
            </a:p>
          </p:txBody>
        </p:sp>
      </p:grpSp>
      <p:sp>
        <p:nvSpPr>
          <p:cNvPr id="80014" name="Text Box 142"/>
          <p:cNvSpPr txBox="1">
            <a:spLocks noChangeArrowheads="1"/>
          </p:cNvSpPr>
          <p:nvPr/>
        </p:nvSpPr>
        <p:spPr bwMode="auto">
          <a:xfrm>
            <a:off x="1041400" y="4559300"/>
            <a:ext cx="1403350" cy="519113"/>
          </a:xfrm>
          <a:prstGeom prst="rect">
            <a:avLst/>
          </a:prstGeom>
          <a:noFill/>
          <a:ln w="9525">
            <a:noFill/>
            <a:miter lim="800000"/>
          </a:ln>
        </p:spPr>
        <p:txBody>
          <a:bodyPr wrap="none" anchor="ctr">
            <a:spAutoFit/>
          </a:bodyPr>
          <a:lstStyle/>
          <a:p>
            <a:r>
              <a:rPr lang="en-US" altLang="zh-CN" sz="2800">
                <a:solidFill>
                  <a:srgbClr val="000099"/>
                </a:solidFill>
              </a:rPr>
              <a:t>(2)</a:t>
            </a:r>
            <a:r>
              <a:rPr lang="zh-CN" altLang="en-US" sz="2800">
                <a:solidFill>
                  <a:srgbClr val="000099"/>
                </a:solidFill>
              </a:rPr>
              <a:t>求 </a:t>
            </a:r>
            <a:r>
              <a:rPr lang="en-US" altLang="zh-CN" sz="2800" i="1">
                <a:solidFill>
                  <a:srgbClr val="000099"/>
                </a:solidFill>
              </a:rPr>
              <a:t>R</a:t>
            </a:r>
            <a:r>
              <a:rPr lang="en-US" altLang="zh-CN" sz="2800" baseline="-25000">
                <a:solidFill>
                  <a:srgbClr val="000099"/>
                </a:solidFill>
              </a:rPr>
              <a:t>0</a:t>
            </a:r>
            <a:endParaRPr lang="en-US" altLang="zh-CN" sz="2800" baseline="-25000">
              <a:solidFill>
                <a:srgbClr val="000099"/>
              </a:solidFill>
            </a:endParaRPr>
          </a:p>
        </p:txBody>
      </p:sp>
      <p:sp>
        <p:nvSpPr>
          <p:cNvPr id="80046" name="Text Box 174"/>
          <p:cNvSpPr txBox="1">
            <a:spLocks noChangeArrowheads="1"/>
          </p:cNvSpPr>
          <p:nvPr/>
        </p:nvSpPr>
        <p:spPr bwMode="auto">
          <a:xfrm>
            <a:off x="1054100" y="5729288"/>
            <a:ext cx="1273175" cy="519112"/>
          </a:xfrm>
          <a:prstGeom prst="rect">
            <a:avLst/>
          </a:prstGeom>
          <a:noFill/>
          <a:ln w="9525">
            <a:noFill/>
            <a:miter lim="800000"/>
          </a:ln>
        </p:spPr>
        <p:txBody>
          <a:bodyPr wrap="none" anchor="ctr">
            <a:spAutoFit/>
          </a:bodyPr>
          <a:lstStyle/>
          <a:p>
            <a:r>
              <a:rPr lang="en-US" altLang="zh-CN" sz="2800">
                <a:solidFill>
                  <a:srgbClr val="000099"/>
                </a:solidFill>
              </a:rPr>
              <a:t>(3) </a:t>
            </a:r>
            <a:r>
              <a:rPr lang="zh-CN" altLang="en-US" sz="2800">
                <a:solidFill>
                  <a:srgbClr val="000099"/>
                </a:solidFill>
              </a:rPr>
              <a:t>求 </a:t>
            </a:r>
            <a:r>
              <a:rPr lang="en-US" altLang="zh-CN" sz="2800" i="1">
                <a:solidFill>
                  <a:srgbClr val="000099"/>
                </a:solidFill>
              </a:rPr>
              <a:t>I</a:t>
            </a:r>
            <a:endParaRPr lang="en-US" altLang="zh-CN" sz="2800" baseline="-25000">
              <a:solidFill>
                <a:srgbClr val="000099"/>
              </a:solidFill>
            </a:endParaRPr>
          </a:p>
        </p:txBody>
      </p:sp>
      <p:grpSp>
        <p:nvGrpSpPr>
          <p:cNvPr id="6" name="Group 175"/>
          <p:cNvGrpSpPr/>
          <p:nvPr/>
        </p:nvGrpSpPr>
        <p:grpSpPr bwMode="auto">
          <a:xfrm>
            <a:off x="2590800" y="5562600"/>
            <a:ext cx="2840038" cy="900113"/>
            <a:chOff x="1788" y="3504"/>
            <a:chExt cx="1789" cy="567"/>
          </a:xfrm>
        </p:grpSpPr>
        <p:sp>
          <p:nvSpPr>
            <p:cNvPr id="69743" name="Line 176"/>
            <p:cNvSpPr>
              <a:spLocks noChangeShapeType="1"/>
            </p:cNvSpPr>
            <p:nvPr/>
          </p:nvSpPr>
          <p:spPr bwMode="auto">
            <a:xfrm>
              <a:off x="2119" y="3800"/>
              <a:ext cx="720" cy="0"/>
            </a:xfrm>
            <a:prstGeom prst="line">
              <a:avLst/>
            </a:prstGeom>
            <a:noFill/>
            <a:ln w="38100">
              <a:solidFill>
                <a:srgbClr val="FF0000"/>
              </a:solidFill>
              <a:round/>
            </a:ln>
          </p:spPr>
          <p:txBody>
            <a:bodyPr wrap="none" anchor="ctr"/>
            <a:lstStyle/>
            <a:p>
              <a:endParaRPr lang="zh-CN" altLang="en-US"/>
            </a:p>
          </p:txBody>
        </p:sp>
        <p:sp>
          <p:nvSpPr>
            <p:cNvPr id="69744" name="Text Box 177"/>
            <p:cNvSpPr txBox="1">
              <a:spLocks noChangeArrowheads="1"/>
            </p:cNvSpPr>
            <p:nvPr/>
          </p:nvSpPr>
          <p:spPr bwMode="auto">
            <a:xfrm>
              <a:off x="2099" y="3744"/>
              <a:ext cx="788" cy="327"/>
            </a:xfrm>
            <a:prstGeom prst="rect">
              <a:avLst/>
            </a:prstGeom>
            <a:noFill/>
            <a:ln w="9525">
              <a:noFill/>
              <a:miter lim="800000"/>
            </a:ln>
          </p:spPr>
          <p:txBody>
            <a:bodyPr wrap="none" anchor="ctr">
              <a:spAutoFit/>
            </a:bodyPr>
            <a:lstStyle/>
            <a:p>
              <a:pPr algn="ctr"/>
              <a:r>
                <a:rPr lang="en-US" altLang="zh-CN" sz="2800" i="1">
                  <a:solidFill>
                    <a:srgbClr val="FF0000"/>
                  </a:solidFill>
                </a:rPr>
                <a:t>R</a:t>
              </a:r>
              <a:r>
                <a:rPr lang="en-US" altLang="zh-CN" sz="2800" baseline="-25000">
                  <a:solidFill>
                    <a:srgbClr val="FF0000"/>
                  </a:solidFill>
                </a:rPr>
                <a:t>0 </a:t>
              </a:r>
              <a:r>
                <a:rPr lang="en-US" altLang="zh-CN" sz="2800">
                  <a:solidFill>
                    <a:srgbClr val="FF0000"/>
                  </a:solidFill>
                  <a:ea typeface="隶书" panose="02010509060101010101" pitchFamily="49" charset="-122"/>
                </a:rPr>
                <a:t>+ </a:t>
              </a:r>
              <a:r>
                <a:rPr lang="en-US" altLang="zh-CN" sz="2800" i="1">
                  <a:solidFill>
                    <a:srgbClr val="FF0000"/>
                  </a:solidFill>
                </a:rPr>
                <a:t>R</a:t>
              </a:r>
              <a:r>
                <a:rPr lang="en-US" altLang="zh-CN" sz="2800" baseline="-25000">
                  <a:solidFill>
                    <a:srgbClr val="FF0000"/>
                  </a:solidFill>
                </a:rPr>
                <a:t>4</a:t>
              </a:r>
              <a:endParaRPr lang="en-US" altLang="zh-CN" sz="2800" baseline="-25000">
                <a:solidFill>
                  <a:srgbClr val="FF0000"/>
                </a:solidFill>
              </a:endParaRPr>
            </a:p>
          </p:txBody>
        </p:sp>
        <p:sp>
          <p:nvSpPr>
            <p:cNvPr id="69745" name="Text Box 178"/>
            <p:cNvSpPr txBox="1">
              <a:spLocks noChangeArrowheads="1"/>
            </p:cNvSpPr>
            <p:nvPr/>
          </p:nvSpPr>
          <p:spPr bwMode="auto">
            <a:xfrm>
              <a:off x="2376" y="3504"/>
              <a:ext cx="265" cy="327"/>
            </a:xfrm>
            <a:prstGeom prst="rect">
              <a:avLst/>
            </a:prstGeom>
            <a:noFill/>
            <a:ln w="38100">
              <a:noFill/>
              <a:miter lim="800000"/>
              <a:tailEnd type="none" w="sm" len="lg"/>
            </a:ln>
          </p:spPr>
          <p:txBody>
            <a:bodyPr wrap="none">
              <a:spAutoFit/>
            </a:bodyPr>
            <a:lstStyle/>
            <a:p>
              <a:r>
                <a:rPr lang="en-US" altLang="zh-CN" sz="2800" i="1">
                  <a:solidFill>
                    <a:srgbClr val="FF0000"/>
                  </a:solidFill>
                </a:rPr>
                <a:t>E</a:t>
              </a:r>
              <a:endParaRPr lang="en-US" altLang="zh-CN" sz="2800" i="1">
                <a:solidFill>
                  <a:srgbClr val="FF0000"/>
                </a:solidFill>
              </a:endParaRPr>
            </a:p>
          </p:txBody>
        </p:sp>
        <p:sp>
          <p:nvSpPr>
            <p:cNvPr id="69746" name="Text Box 179"/>
            <p:cNvSpPr txBox="1">
              <a:spLocks noChangeArrowheads="1"/>
            </p:cNvSpPr>
            <p:nvPr/>
          </p:nvSpPr>
          <p:spPr bwMode="auto">
            <a:xfrm>
              <a:off x="2779" y="3626"/>
              <a:ext cx="798" cy="327"/>
            </a:xfrm>
            <a:prstGeom prst="rect">
              <a:avLst/>
            </a:prstGeom>
            <a:noFill/>
            <a:ln w="28575">
              <a:noFill/>
              <a:miter lim="800000"/>
              <a:tailEnd type="none" w="lg" len="med"/>
            </a:ln>
          </p:spPr>
          <p:txBody>
            <a:bodyPr wrap="none">
              <a:spAutoFit/>
            </a:bodyPr>
            <a:lstStyle/>
            <a:p>
              <a:pPr algn="ctr"/>
              <a:r>
                <a:rPr lang="en-US" altLang="zh-CN" sz="2800" i="1">
                  <a:solidFill>
                    <a:srgbClr val="FF0000"/>
                  </a:solidFill>
                  <a:ea typeface="隶书" panose="02010509060101010101" pitchFamily="49" charset="-122"/>
                </a:rPr>
                <a:t> = </a:t>
              </a:r>
              <a:r>
                <a:rPr lang="en-US" altLang="zh-CN" sz="2800">
                  <a:solidFill>
                    <a:srgbClr val="FF0000"/>
                  </a:solidFill>
                  <a:ea typeface="隶书" panose="02010509060101010101" pitchFamily="49" charset="-122"/>
                </a:rPr>
                <a:t>0.5A</a:t>
              </a:r>
              <a:endParaRPr lang="en-US" altLang="zh-CN" sz="2800">
                <a:solidFill>
                  <a:srgbClr val="FF0000"/>
                </a:solidFill>
                <a:ea typeface="隶书" panose="02010509060101010101" pitchFamily="49" charset="-122"/>
              </a:endParaRPr>
            </a:p>
          </p:txBody>
        </p:sp>
        <p:sp>
          <p:nvSpPr>
            <p:cNvPr id="69747" name="Text Box 180"/>
            <p:cNvSpPr txBox="1">
              <a:spLocks noChangeArrowheads="1"/>
            </p:cNvSpPr>
            <p:nvPr/>
          </p:nvSpPr>
          <p:spPr bwMode="auto">
            <a:xfrm>
              <a:off x="1788" y="3630"/>
              <a:ext cx="331" cy="327"/>
            </a:xfrm>
            <a:prstGeom prst="rect">
              <a:avLst/>
            </a:prstGeom>
            <a:noFill/>
            <a:ln w="28575">
              <a:noFill/>
              <a:miter lim="800000"/>
              <a:tailEnd type="none" w="lg" len="med"/>
            </a:ln>
          </p:spPr>
          <p:txBody>
            <a:bodyPr wrap="none">
              <a:spAutoFit/>
            </a:bodyPr>
            <a:lstStyle/>
            <a:p>
              <a:pPr algn="ctr"/>
              <a:r>
                <a:rPr lang="en-US" altLang="zh-CN" sz="2800" i="1">
                  <a:solidFill>
                    <a:srgbClr val="FF0000"/>
                  </a:solidFill>
                  <a:ea typeface="隶书" panose="02010509060101010101" pitchFamily="49" charset="-122"/>
                </a:rPr>
                <a:t>I=</a:t>
              </a:r>
              <a:endParaRPr lang="en-US" altLang="zh-CN" sz="2800" i="1">
                <a:solidFill>
                  <a:srgbClr val="FF0000"/>
                </a:solidFill>
                <a:ea typeface="隶书" panose="02010509060101010101" pitchFamily="49" charset="-122"/>
              </a:endParaRPr>
            </a:p>
          </p:txBody>
        </p:sp>
      </p:grpSp>
      <p:grpSp>
        <p:nvGrpSpPr>
          <p:cNvPr id="7" name="Group 286"/>
          <p:cNvGrpSpPr/>
          <p:nvPr/>
        </p:nvGrpSpPr>
        <p:grpSpPr bwMode="auto">
          <a:xfrm>
            <a:off x="4781550" y="3038475"/>
            <a:ext cx="4286250" cy="2371725"/>
            <a:chOff x="3012" y="1914"/>
            <a:chExt cx="2700" cy="1494"/>
          </a:xfrm>
        </p:grpSpPr>
        <p:grpSp>
          <p:nvGrpSpPr>
            <p:cNvPr id="8" name="Group 203"/>
            <p:cNvGrpSpPr/>
            <p:nvPr/>
          </p:nvGrpSpPr>
          <p:grpSpPr bwMode="auto">
            <a:xfrm>
              <a:off x="3012" y="1914"/>
              <a:ext cx="2700" cy="1494"/>
              <a:chOff x="2916" y="1872"/>
              <a:chExt cx="2700" cy="1494"/>
            </a:xfrm>
          </p:grpSpPr>
          <p:grpSp>
            <p:nvGrpSpPr>
              <p:cNvPr id="9" name="Group 204"/>
              <p:cNvGrpSpPr/>
              <p:nvPr/>
            </p:nvGrpSpPr>
            <p:grpSpPr bwMode="auto">
              <a:xfrm>
                <a:off x="2916" y="2569"/>
                <a:ext cx="2700" cy="772"/>
                <a:chOff x="2916" y="2569"/>
                <a:chExt cx="2700" cy="772"/>
              </a:xfrm>
            </p:grpSpPr>
            <p:sp>
              <p:nvSpPr>
                <p:cNvPr id="69728" name="Line 205"/>
                <p:cNvSpPr>
                  <a:spLocks noChangeShapeType="1"/>
                </p:cNvSpPr>
                <p:nvPr/>
              </p:nvSpPr>
              <p:spPr bwMode="auto">
                <a:xfrm>
                  <a:off x="4531" y="2796"/>
                  <a:ext cx="241" cy="0"/>
                </a:xfrm>
                <a:prstGeom prst="line">
                  <a:avLst/>
                </a:prstGeom>
                <a:noFill/>
                <a:ln w="38100">
                  <a:solidFill>
                    <a:srgbClr val="000000"/>
                  </a:solidFill>
                  <a:round/>
                  <a:tailEnd type="none" w="sm" len="lg"/>
                </a:ln>
              </p:spPr>
              <p:txBody>
                <a:bodyPr wrap="none" anchor="ctr"/>
                <a:lstStyle/>
                <a:p>
                  <a:endParaRPr lang="zh-CN" altLang="en-US"/>
                </a:p>
              </p:txBody>
            </p:sp>
            <p:grpSp>
              <p:nvGrpSpPr>
                <p:cNvPr id="10" name="Group 206"/>
                <p:cNvGrpSpPr/>
                <p:nvPr/>
              </p:nvGrpSpPr>
              <p:grpSpPr bwMode="auto">
                <a:xfrm>
                  <a:off x="2916" y="2569"/>
                  <a:ext cx="2700" cy="772"/>
                  <a:chOff x="2916" y="2569"/>
                  <a:chExt cx="2700" cy="772"/>
                </a:xfrm>
              </p:grpSpPr>
              <p:sp>
                <p:nvSpPr>
                  <p:cNvPr id="69730" name="Text Box 207"/>
                  <p:cNvSpPr txBox="1">
                    <a:spLocks noChangeArrowheads="1"/>
                  </p:cNvSpPr>
                  <p:nvPr/>
                </p:nvSpPr>
                <p:spPr bwMode="auto">
                  <a:xfrm>
                    <a:off x="2916" y="2813"/>
                    <a:ext cx="341" cy="327"/>
                  </a:xfrm>
                  <a:prstGeom prst="rect">
                    <a:avLst/>
                  </a:prstGeom>
                  <a:noFill/>
                  <a:ln w="9525">
                    <a:noFill/>
                    <a:miter lim="800000"/>
                  </a:ln>
                </p:spPr>
                <p:txBody>
                  <a:bodyPr wrap="none" anchor="ctr">
                    <a:spAutoFit/>
                  </a:bodyPr>
                  <a:lstStyle/>
                  <a:p>
                    <a:pPr algn="ctr"/>
                    <a:r>
                      <a:rPr lang="en-US" altLang="zh-CN" sz="2800" i="1">
                        <a:solidFill>
                          <a:srgbClr val="CC0000"/>
                        </a:solidFill>
                      </a:rPr>
                      <a:t>E</a:t>
                    </a:r>
                    <a:r>
                      <a:rPr lang="en-US" altLang="zh-CN" sz="2800" baseline="-25000">
                        <a:solidFill>
                          <a:srgbClr val="CC0000"/>
                        </a:solidFill>
                      </a:rPr>
                      <a:t>1</a:t>
                    </a:r>
                    <a:endParaRPr lang="en-US" altLang="zh-CN" sz="2800">
                      <a:solidFill>
                        <a:srgbClr val="CC0000"/>
                      </a:solidFill>
                    </a:endParaRPr>
                  </a:p>
                </p:txBody>
              </p:sp>
              <p:sp>
                <p:nvSpPr>
                  <p:cNvPr id="69731" name="Text Box 208"/>
                  <p:cNvSpPr txBox="1">
                    <a:spLocks noChangeArrowheads="1"/>
                  </p:cNvSpPr>
                  <p:nvPr/>
                </p:nvSpPr>
                <p:spPr bwMode="auto">
                  <a:xfrm>
                    <a:off x="3125" y="2665"/>
                    <a:ext cx="244" cy="327"/>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32" name="Text Box 209"/>
                  <p:cNvSpPr txBox="1">
                    <a:spLocks noChangeArrowheads="1"/>
                  </p:cNvSpPr>
                  <p:nvPr/>
                </p:nvSpPr>
                <p:spPr bwMode="auto">
                  <a:xfrm>
                    <a:off x="3142" y="2996"/>
                    <a:ext cx="228" cy="327"/>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33" name="Oval 210"/>
                  <p:cNvSpPr>
                    <a:spLocks noChangeArrowheads="1"/>
                  </p:cNvSpPr>
                  <p:nvPr/>
                </p:nvSpPr>
                <p:spPr bwMode="auto">
                  <a:xfrm>
                    <a:off x="3229" y="2879"/>
                    <a:ext cx="256" cy="262"/>
                  </a:xfrm>
                  <a:prstGeom prst="ellipse">
                    <a:avLst/>
                  </a:prstGeom>
                  <a:noFill/>
                  <a:ln w="38100">
                    <a:solidFill>
                      <a:srgbClr val="000000"/>
                    </a:solidFill>
                    <a:round/>
                  </a:ln>
                </p:spPr>
                <p:txBody>
                  <a:bodyPr wrap="none" anchor="ctr"/>
                  <a:lstStyle/>
                  <a:p>
                    <a:endParaRPr lang="zh-CN" altLang="en-US"/>
                  </a:p>
                </p:txBody>
              </p:sp>
              <p:grpSp>
                <p:nvGrpSpPr>
                  <p:cNvPr id="11" name="Group 211"/>
                  <p:cNvGrpSpPr/>
                  <p:nvPr/>
                </p:nvGrpSpPr>
                <p:grpSpPr bwMode="auto">
                  <a:xfrm>
                    <a:off x="5044" y="2636"/>
                    <a:ext cx="572" cy="705"/>
                    <a:chOff x="5044" y="2636"/>
                    <a:chExt cx="572" cy="705"/>
                  </a:xfrm>
                </p:grpSpPr>
                <p:sp>
                  <p:nvSpPr>
                    <p:cNvPr id="69739" name="Text Box 212"/>
                    <p:cNvSpPr txBox="1">
                      <a:spLocks noChangeArrowheads="1"/>
                    </p:cNvSpPr>
                    <p:nvPr/>
                  </p:nvSpPr>
                  <p:spPr bwMode="auto">
                    <a:xfrm>
                      <a:off x="5275" y="2823"/>
                      <a:ext cx="341" cy="327"/>
                    </a:xfrm>
                    <a:prstGeom prst="rect">
                      <a:avLst/>
                    </a:prstGeom>
                    <a:noFill/>
                    <a:ln w="9525">
                      <a:noFill/>
                      <a:miter lim="800000"/>
                    </a:ln>
                  </p:spPr>
                  <p:txBody>
                    <a:bodyPr wrap="none" anchor="ctr">
                      <a:spAutoFit/>
                    </a:bodyPr>
                    <a:lstStyle/>
                    <a:p>
                      <a:pPr algn="ctr"/>
                      <a:r>
                        <a:rPr lang="en-US" altLang="zh-CN" sz="2800" i="1">
                          <a:solidFill>
                            <a:srgbClr val="CC0000"/>
                          </a:solidFill>
                        </a:rPr>
                        <a:t>E</a:t>
                      </a:r>
                      <a:r>
                        <a:rPr lang="en-US" altLang="zh-CN" sz="2800" baseline="-25000">
                          <a:solidFill>
                            <a:srgbClr val="CC0000"/>
                          </a:solidFill>
                        </a:rPr>
                        <a:t>2</a:t>
                      </a:r>
                      <a:endParaRPr lang="en-US" altLang="zh-CN" sz="2800">
                        <a:solidFill>
                          <a:srgbClr val="CC0000"/>
                        </a:solidFill>
                      </a:endParaRPr>
                    </a:p>
                  </p:txBody>
                </p:sp>
                <p:sp>
                  <p:nvSpPr>
                    <p:cNvPr id="69740" name="Oval 213"/>
                    <p:cNvSpPr>
                      <a:spLocks noChangeArrowheads="1"/>
                    </p:cNvSpPr>
                    <p:nvPr/>
                  </p:nvSpPr>
                  <p:spPr bwMode="auto">
                    <a:xfrm>
                      <a:off x="5044" y="2879"/>
                      <a:ext cx="255" cy="262"/>
                    </a:xfrm>
                    <a:prstGeom prst="ellipse">
                      <a:avLst/>
                    </a:prstGeom>
                    <a:noFill/>
                    <a:ln w="38100">
                      <a:solidFill>
                        <a:srgbClr val="000000"/>
                      </a:solidFill>
                      <a:round/>
                    </a:ln>
                  </p:spPr>
                  <p:txBody>
                    <a:bodyPr wrap="none" anchor="ctr"/>
                    <a:lstStyle/>
                    <a:p>
                      <a:endParaRPr lang="zh-CN" altLang="en-US"/>
                    </a:p>
                  </p:txBody>
                </p:sp>
                <p:sp>
                  <p:nvSpPr>
                    <p:cNvPr id="69741" name="Text Box 214"/>
                    <p:cNvSpPr txBox="1">
                      <a:spLocks noChangeArrowheads="1"/>
                    </p:cNvSpPr>
                    <p:nvPr/>
                  </p:nvSpPr>
                  <p:spPr bwMode="auto">
                    <a:xfrm>
                      <a:off x="5182" y="2636"/>
                      <a:ext cx="243" cy="327"/>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sp>
                  <p:nvSpPr>
                    <p:cNvPr id="69742" name="Text Box 215"/>
                    <p:cNvSpPr txBox="1">
                      <a:spLocks noChangeArrowheads="1"/>
                    </p:cNvSpPr>
                    <p:nvPr/>
                  </p:nvSpPr>
                  <p:spPr bwMode="auto">
                    <a:xfrm>
                      <a:off x="5196" y="3014"/>
                      <a:ext cx="228" cy="327"/>
                    </a:xfrm>
                    <a:prstGeom prst="rect">
                      <a:avLst/>
                    </a:prstGeom>
                    <a:noFill/>
                    <a:ln w="9525">
                      <a:noFill/>
                      <a:miter lim="800000"/>
                    </a:ln>
                  </p:spPr>
                  <p:txBody>
                    <a:bodyPr wrap="none" anchor="ctr">
                      <a:spAutoFit/>
                    </a:bodyPr>
                    <a:lstStyle/>
                    <a:p>
                      <a:pPr algn="ctr"/>
                      <a:r>
                        <a:rPr lang="en-US" altLang="zh-CN" sz="2800">
                          <a:solidFill>
                            <a:srgbClr val="CC0000"/>
                          </a:solidFill>
                        </a:rPr>
                        <a:t>–</a:t>
                      </a:r>
                      <a:endParaRPr lang="en-US" altLang="zh-CN" sz="2800">
                        <a:solidFill>
                          <a:srgbClr val="CC0000"/>
                        </a:solidFill>
                      </a:endParaRPr>
                    </a:p>
                  </p:txBody>
                </p:sp>
              </p:grpSp>
              <p:grpSp>
                <p:nvGrpSpPr>
                  <p:cNvPr id="12" name="Group 216"/>
                  <p:cNvGrpSpPr/>
                  <p:nvPr/>
                </p:nvGrpSpPr>
                <p:grpSpPr bwMode="auto">
                  <a:xfrm>
                    <a:off x="4182" y="2569"/>
                    <a:ext cx="600" cy="392"/>
                    <a:chOff x="4182" y="2569"/>
                    <a:chExt cx="600" cy="392"/>
                  </a:xfrm>
                </p:grpSpPr>
                <p:sp>
                  <p:nvSpPr>
                    <p:cNvPr id="69736" name="Text Box 217"/>
                    <p:cNvSpPr txBox="1">
                      <a:spLocks noChangeArrowheads="1"/>
                    </p:cNvSpPr>
                    <p:nvPr/>
                  </p:nvSpPr>
                  <p:spPr bwMode="auto">
                    <a:xfrm>
                      <a:off x="4182" y="2569"/>
                      <a:ext cx="288" cy="327"/>
                    </a:xfrm>
                    <a:prstGeom prst="rect">
                      <a:avLst/>
                    </a:prstGeom>
                    <a:noFill/>
                    <a:ln w="38100">
                      <a:noFill/>
                      <a:miter lim="800000"/>
                    </a:ln>
                  </p:spPr>
                  <p:txBody>
                    <a:bodyPr wrap="none" anchor="ctr">
                      <a:spAutoFit/>
                    </a:bodyPr>
                    <a:lstStyle/>
                    <a:p>
                      <a:pPr algn="ctr"/>
                      <a:r>
                        <a:rPr lang="en-US" altLang="zh-CN" sz="2800" i="1"/>
                        <a:t>I</a:t>
                      </a:r>
                      <a:r>
                        <a:rPr lang="en-US" altLang="zh-CN" sz="2800" baseline="-25000"/>
                        <a:t>S</a:t>
                      </a:r>
                      <a:endParaRPr lang="en-US" altLang="zh-CN" sz="2800"/>
                    </a:p>
                  </p:txBody>
                </p:sp>
                <p:sp>
                  <p:nvSpPr>
                    <p:cNvPr id="69737" name="Oval 218"/>
                    <p:cNvSpPr>
                      <a:spLocks noChangeArrowheads="1"/>
                    </p:cNvSpPr>
                    <p:nvPr/>
                  </p:nvSpPr>
                  <p:spPr bwMode="auto">
                    <a:xfrm>
                      <a:off x="4526" y="2672"/>
                      <a:ext cx="256" cy="263"/>
                    </a:xfrm>
                    <a:prstGeom prst="ellipse">
                      <a:avLst/>
                    </a:prstGeom>
                    <a:noFill/>
                    <a:ln w="38100">
                      <a:solidFill>
                        <a:srgbClr val="000000"/>
                      </a:solidFill>
                      <a:round/>
                    </a:ln>
                  </p:spPr>
                  <p:txBody>
                    <a:bodyPr wrap="none" anchor="ctr"/>
                    <a:lstStyle/>
                    <a:p>
                      <a:endParaRPr lang="zh-CN" altLang="en-US"/>
                    </a:p>
                  </p:txBody>
                </p:sp>
                <p:sp>
                  <p:nvSpPr>
                    <p:cNvPr id="69738" name="Line 219"/>
                    <p:cNvSpPr>
                      <a:spLocks noChangeShapeType="1"/>
                    </p:cNvSpPr>
                    <p:nvPr/>
                  </p:nvSpPr>
                  <p:spPr bwMode="auto">
                    <a:xfrm flipH="1">
                      <a:off x="4446" y="2672"/>
                      <a:ext cx="0" cy="289"/>
                    </a:xfrm>
                    <a:prstGeom prst="line">
                      <a:avLst/>
                    </a:prstGeom>
                    <a:noFill/>
                    <a:ln w="28575">
                      <a:solidFill>
                        <a:srgbClr val="FF0000"/>
                      </a:solidFill>
                      <a:round/>
                      <a:tailEnd type="stealth" w="med" len="lg"/>
                    </a:ln>
                  </p:spPr>
                  <p:txBody>
                    <a:bodyPr wrap="none" anchor="ctr"/>
                    <a:lstStyle/>
                    <a:p>
                      <a:endParaRPr lang="zh-CN" altLang="en-US"/>
                    </a:p>
                  </p:txBody>
                </p:sp>
              </p:grpSp>
            </p:grpSp>
          </p:grpSp>
          <p:grpSp>
            <p:nvGrpSpPr>
              <p:cNvPr id="13" name="Group 220"/>
              <p:cNvGrpSpPr/>
              <p:nvPr/>
            </p:nvGrpSpPr>
            <p:grpSpPr bwMode="auto">
              <a:xfrm>
                <a:off x="3006" y="1872"/>
                <a:ext cx="2535" cy="1494"/>
                <a:chOff x="3006" y="1872"/>
                <a:chExt cx="2535" cy="1494"/>
              </a:xfrm>
            </p:grpSpPr>
            <p:sp>
              <p:nvSpPr>
                <p:cNvPr id="69701" name="Text Box 221"/>
                <p:cNvSpPr txBox="1">
                  <a:spLocks noChangeArrowheads="1"/>
                </p:cNvSpPr>
                <p:nvPr/>
              </p:nvSpPr>
              <p:spPr bwMode="auto">
                <a:xfrm>
                  <a:off x="3847" y="1987"/>
                  <a:ext cx="255" cy="288"/>
                </a:xfrm>
                <a:prstGeom prst="rect">
                  <a:avLst/>
                </a:prstGeom>
                <a:noFill/>
                <a:ln w="9525">
                  <a:noFill/>
                  <a:miter lim="800000"/>
                </a:ln>
              </p:spPr>
              <p:txBody>
                <a:bodyPr wrap="none" anchor="ctr">
                  <a:spAutoFit/>
                </a:bodyPr>
                <a:lstStyle/>
                <a:p>
                  <a:pPr algn="ctr"/>
                  <a:r>
                    <a:rPr lang="en-US" altLang="zh-CN">
                      <a:solidFill>
                        <a:srgbClr val="000099"/>
                      </a:solidFill>
                      <a:ea typeface="隶书" panose="02010509060101010101" pitchFamily="49" charset="-122"/>
                    </a:rPr>
                    <a:t>A</a:t>
                  </a:r>
                  <a:endParaRPr lang="en-US" altLang="zh-CN">
                    <a:solidFill>
                      <a:srgbClr val="000099"/>
                    </a:solidFill>
                    <a:ea typeface="隶书" panose="02010509060101010101" pitchFamily="49" charset="-122"/>
                  </a:endParaRPr>
                </a:p>
              </p:txBody>
            </p:sp>
            <p:sp>
              <p:nvSpPr>
                <p:cNvPr id="69702" name="Line 222"/>
                <p:cNvSpPr>
                  <a:spLocks noChangeShapeType="1"/>
                </p:cNvSpPr>
                <p:nvPr/>
              </p:nvSpPr>
              <p:spPr bwMode="auto">
                <a:xfrm flipV="1">
                  <a:off x="3360" y="3323"/>
                  <a:ext cx="797" cy="0"/>
                </a:xfrm>
                <a:prstGeom prst="line">
                  <a:avLst/>
                </a:prstGeom>
                <a:noFill/>
                <a:ln w="38100">
                  <a:solidFill>
                    <a:srgbClr val="000000"/>
                  </a:solidFill>
                  <a:round/>
                </a:ln>
              </p:spPr>
              <p:txBody>
                <a:bodyPr wrap="none" anchor="ctr"/>
                <a:lstStyle/>
                <a:p>
                  <a:endParaRPr lang="zh-CN" altLang="en-US"/>
                </a:p>
              </p:txBody>
            </p:sp>
            <p:sp>
              <p:nvSpPr>
                <p:cNvPr id="69703" name="Line 223"/>
                <p:cNvSpPr>
                  <a:spLocks noChangeShapeType="1"/>
                </p:cNvSpPr>
                <p:nvPr/>
              </p:nvSpPr>
              <p:spPr bwMode="auto">
                <a:xfrm>
                  <a:off x="3843" y="2259"/>
                  <a:ext cx="0" cy="406"/>
                </a:xfrm>
                <a:prstGeom prst="line">
                  <a:avLst/>
                </a:prstGeom>
                <a:noFill/>
                <a:ln w="38100">
                  <a:solidFill>
                    <a:srgbClr val="000000"/>
                  </a:solidFill>
                  <a:round/>
                  <a:tailEnd type="none" w="sm" len="lg"/>
                </a:ln>
              </p:spPr>
              <p:txBody>
                <a:bodyPr wrap="none" anchor="ctr"/>
                <a:lstStyle/>
                <a:p>
                  <a:endParaRPr lang="zh-CN" altLang="en-US"/>
                </a:p>
              </p:txBody>
            </p:sp>
            <p:sp>
              <p:nvSpPr>
                <p:cNvPr id="69704" name="Text Box 224"/>
                <p:cNvSpPr txBox="1">
                  <a:spLocks noChangeArrowheads="1"/>
                </p:cNvSpPr>
                <p:nvPr/>
              </p:nvSpPr>
              <p:spPr bwMode="auto">
                <a:xfrm>
                  <a:off x="3861" y="2632"/>
                  <a:ext cx="341" cy="327"/>
                </a:xfrm>
                <a:prstGeom prst="rect">
                  <a:avLst/>
                </a:prstGeom>
                <a:noFill/>
                <a:ln w="38100">
                  <a:noFill/>
                  <a:miter lim="800000"/>
                </a:ln>
              </p:spPr>
              <p:txBody>
                <a:bodyPr wrap="none" anchor="ctr">
                  <a:spAutoFit/>
                </a:bodyPr>
                <a:lstStyle/>
                <a:p>
                  <a:pPr algn="ctr"/>
                  <a:r>
                    <a:rPr lang="en-US" altLang="zh-CN" sz="2800" i="1"/>
                    <a:t>R</a:t>
                  </a:r>
                  <a:r>
                    <a:rPr lang="en-US" altLang="zh-CN" sz="2800" baseline="-25000"/>
                    <a:t>3</a:t>
                  </a:r>
                  <a:endParaRPr lang="en-US" altLang="zh-CN" sz="2800"/>
                </a:p>
              </p:txBody>
            </p:sp>
            <p:sp>
              <p:nvSpPr>
                <p:cNvPr id="69705" name="Text Box 225"/>
                <p:cNvSpPr txBox="1">
                  <a:spLocks noChangeArrowheads="1"/>
                </p:cNvSpPr>
                <p:nvPr/>
              </p:nvSpPr>
              <p:spPr bwMode="auto">
                <a:xfrm>
                  <a:off x="3006" y="2366"/>
                  <a:ext cx="342" cy="327"/>
                </a:xfrm>
                <a:prstGeom prst="rect">
                  <a:avLst/>
                </a:prstGeom>
                <a:noFill/>
                <a:ln w="9525">
                  <a:noFill/>
                  <a:miter lim="800000"/>
                </a:ln>
              </p:spPr>
              <p:txBody>
                <a:bodyPr wrap="none" anchor="ctr">
                  <a:spAutoFit/>
                </a:bodyPr>
                <a:lstStyle/>
                <a:p>
                  <a:pPr algn="ctr"/>
                  <a:r>
                    <a:rPr lang="en-US" altLang="zh-CN" sz="2800" i="1"/>
                    <a:t>R</a:t>
                  </a:r>
                  <a:r>
                    <a:rPr lang="en-US" altLang="zh-CN" sz="2800" baseline="-25000"/>
                    <a:t>1</a:t>
                  </a:r>
                  <a:endParaRPr lang="en-US" altLang="zh-CN" sz="2800"/>
                </a:p>
              </p:txBody>
            </p:sp>
            <p:sp>
              <p:nvSpPr>
                <p:cNvPr id="69706" name="Rectangle 226"/>
                <p:cNvSpPr>
                  <a:spLocks noChangeArrowheads="1"/>
                </p:cNvSpPr>
                <p:nvPr/>
              </p:nvSpPr>
              <p:spPr bwMode="auto">
                <a:xfrm rot="-5400000">
                  <a:off x="3721" y="2742"/>
                  <a:ext cx="248" cy="88"/>
                </a:xfrm>
                <a:prstGeom prst="rect">
                  <a:avLst/>
                </a:prstGeom>
                <a:noFill/>
                <a:ln w="38100">
                  <a:solidFill>
                    <a:schemeClr val="tx1"/>
                  </a:solidFill>
                  <a:miter lim="800000"/>
                </a:ln>
              </p:spPr>
              <p:txBody>
                <a:bodyPr wrap="none" anchor="ctr"/>
                <a:lstStyle/>
                <a:p>
                  <a:endParaRPr lang="zh-CN" altLang="en-US"/>
                </a:p>
              </p:txBody>
            </p:sp>
            <p:sp>
              <p:nvSpPr>
                <p:cNvPr id="69707" name="Text Box 227"/>
                <p:cNvSpPr txBox="1">
                  <a:spLocks noChangeArrowheads="1"/>
                </p:cNvSpPr>
                <p:nvPr/>
              </p:nvSpPr>
              <p:spPr bwMode="auto">
                <a:xfrm>
                  <a:off x="5200" y="2408"/>
                  <a:ext cx="341" cy="327"/>
                </a:xfrm>
                <a:prstGeom prst="rect">
                  <a:avLst/>
                </a:prstGeom>
                <a:noFill/>
                <a:ln w="38100">
                  <a:noFill/>
                  <a:miter lim="800000"/>
                </a:ln>
              </p:spPr>
              <p:txBody>
                <a:bodyPr wrap="none" anchor="ctr">
                  <a:spAutoFit/>
                </a:bodyPr>
                <a:lstStyle/>
                <a:p>
                  <a:pPr algn="ctr"/>
                  <a:r>
                    <a:rPr lang="en-US" altLang="zh-CN" sz="2800" i="1"/>
                    <a:t>R</a:t>
                  </a:r>
                  <a:r>
                    <a:rPr lang="en-US" altLang="zh-CN" sz="2800" baseline="-25000"/>
                    <a:t>2</a:t>
                  </a:r>
                  <a:endParaRPr lang="en-US" altLang="zh-CN" sz="2800"/>
                </a:p>
              </p:txBody>
            </p:sp>
            <p:sp>
              <p:nvSpPr>
                <p:cNvPr id="69708" name="Rectangle 228"/>
                <p:cNvSpPr>
                  <a:spLocks noChangeArrowheads="1"/>
                </p:cNvSpPr>
                <p:nvPr/>
              </p:nvSpPr>
              <p:spPr bwMode="auto">
                <a:xfrm rot="10800000">
                  <a:off x="4146" y="3272"/>
                  <a:ext cx="242" cy="94"/>
                </a:xfrm>
                <a:prstGeom prst="rect">
                  <a:avLst/>
                </a:prstGeom>
                <a:noFill/>
                <a:ln w="38100">
                  <a:solidFill>
                    <a:schemeClr val="tx1"/>
                  </a:solidFill>
                  <a:miter lim="800000"/>
                </a:ln>
              </p:spPr>
              <p:txBody>
                <a:bodyPr wrap="none" anchor="ctr"/>
                <a:lstStyle/>
                <a:p>
                  <a:endParaRPr lang="zh-CN" altLang="en-US"/>
                </a:p>
              </p:txBody>
            </p:sp>
            <p:sp>
              <p:nvSpPr>
                <p:cNvPr id="69709" name="Text Box 229"/>
                <p:cNvSpPr txBox="1">
                  <a:spLocks noChangeArrowheads="1"/>
                </p:cNvSpPr>
                <p:nvPr/>
              </p:nvSpPr>
              <p:spPr bwMode="auto">
                <a:xfrm>
                  <a:off x="4069" y="2950"/>
                  <a:ext cx="402" cy="327"/>
                </a:xfrm>
                <a:prstGeom prst="rect">
                  <a:avLst/>
                </a:prstGeom>
                <a:noFill/>
                <a:ln w="38100">
                  <a:noFill/>
                  <a:miter lim="800000"/>
                </a:ln>
              </p:spPr>
              <p:txBody>
                <a:bodyPr anchor="ctr">
                  <a:spAutoFit/>
                </a:bodyPr>
                <a:lstStyle/>
                <a:p>
                  <a:pPr algn="ctr"/>
                  <a:r>
                    <a:rPr lang="en-US" altLang="zh-CN" sz="2800" i="1"/>
                    <a:t>R</a:t>
                  </a:r>
                  <a:r>
                    <a:rPr lang="en-US" altLang="zh-CN" sz="2800" baseline="-25000"/>
                    <a:t>5</a:t>
                  </a:r>
                  <a:endParaRPr lang="en-US" altLang="zh-CN" sz="2800"/>
                </a:p>
              </p:txBody>
            </p:sp>
            <p:sp>
              <p:nvSpPr>
                <p:cNvPr id="69710" name="Line 230"/>
                <p:cNvSpPr>
                  <a:spLocks noChangeShapeType="1"/>
                </p:cNvSpPr>
                <p:nvPr/>
              </p:nvSpPr>
              <p:spPr bwMode="auto">
                <a:xfrm>
                  <a:off x="3360" y="2680"/>
                  <a:ext cx="0" cy="649"/>
                </a:xfrm>
                <a:prstGeom prst="line">
                  <a:avLst/>
                </a:prstGeom>
                <a:noFill/>
                <a:ln w="38100">
                  <a:solidFill>
                    <a:srgbClr val="000000"/>
                  </a:solidFill>
                  <a:round/>
                  <a:tailEnd type="none" w="sm" len="lg"/>
                </a:ln>
              </p:spPr>
              <p:txBody>
                <a:bodyPr wrap="none" anchor="ctr"/>
                <a:lstStyle/>
                <a:p>
                  <a:endParaRPr lang="zh-CN" altLang="en-US"/>
                </a:p>
              </p:txBody>
            </p:sp>
            <p:sp>
              <p:nvSpPr>
                <p:cNvPr id="69711" name="Rectangle 231"/>
                <p:cNvSpPr>
                  <a:spLocks noChangeArrowheads="1"/>
                </p:cNvSpPr>
                <p:nvPr/>
              </p:nvSpPr>
              <p:spPr bwMode="auto">
                <a:xfrm rot="-5400000">
                  <a:off x="3238" y="2512"/>
                  <a:ext cx="248" cy="87"/>
                </a:xfrm>
                <a:prstGeom prst="rect">
                  <a:avLst/>
                </a:prstGeom>
                <a:noFill/>
                <a:ln w="38100">
                  <a:solidFill>
                    <a:schemeClr val="tx1"/>
                  </a:solidFill>
                  <a:miter lim="800000"/>
                </a:ln>
              </p:spPr>
              <p:txBody>
                <a:bodyPr wrap="none" anchor="ctr"/>
                <a:lstStyle/>
                <a:p>
                  <a:endParaRPr lang="zh-CN" altLang="en-US"/>
                </a:p>
              </p:txBody>
            </p:sp>
            <p:sp>
              <p:nvSpPr>
                <p:cNvPr id="69712" name="Line 232"/>
                <p:cNvSpPr>
                  <a:spLocks noChangeShapeType="1"/>
                </p:cNvSpPr>
                <p:nvPr/>
              </p:nvSpPr>
              <p:spPr bwMode="auto">
                <a:xfrm>
                  <a:off x="5169" y="2673"/>
                  <a:ext cx="0" cy="655"/>
                </a:xfrm>
                <a:prstGeom prst="line">
                  <a:avLst/>
                </a:prstGeom>
                <a:noFill/>
                <a:ln w="38100">
                  <a:solidFill>
                    <a:srgbClr val="000000"/>
                  </a:solidFill>
                  <a:round/>
                  <a:tailEnd type="none" w="sm" len="lg"/>
                </a:ln>
              </p:spPr>
              <p:txBody>
                <a:bodyPr wrap="none" anchor="ctr"/>
                <a:lstStyle/>
                <a:p>
                  <a:endParaRPr lang="zh-CN" altLang="en-US"/>
                </a:p>
              </p:txBody>
            </p:sp>
            <p:sp>
              <p:nvSpPr>
                <p:cNvPr id="69713" name="Rectangle 233"/>
                <p:cNvSpPr>
                  <a:spLocks noChangeArrowheads="1"/>
                </p:cNvSpPr>
                <p:nvPr/>
              </p:nvSpPr>
              <p:spPr bwMode="auto">
                <a:xfrm rot="-5400000">
                  <a:off x="5047" y="2512"/>
                  <a:ext cx="248" cy="84"/>
                </a:xfrm>
                <a:prstGeom prst="rect">
                  <a:avLst/>
                </a:prstGeom>
                <a:noFill/>
                <a:ln w="38100">
                  <a:solidFill>
                    <a:schemeClr val="tx1"/>
                  </a:solidFill>
                  <a:miter lim="800000"/>
                </a:ln>
              </p:spPr>
              <p:txBody>
                <a:bodyPr wrap="none" anchor="ctr"/>
                <a:lstStyle/>
                <a:p>
                  <a:endParaRPr lang="zh-CN" altLang="en-US"/>
                </a:p>
              </p:txBody>
            </p:sp>
            <p:sp>
              <p:nvSpPr>
                <p:cNvPr id="69714" name="Line 234"/>
                <p:cNvSpPr>
                  <a:spLocks noChangeShapeType="1"/>
                </p:cNvSpPr>
                <p:nvPr/>
              </p:nvSpPr>
              <p:spPr bwMode="auto">
                <a:xfrm>
                  <a:off x="4657" y="2943"/>
                  <a:ext cx="0" cy="390"/>
                </a:xfrm>
                <a:prstGeom prst="line">
                  <a:avLst/>
                </a:prstGeom>
                <a:noFill/>
                <a:ln w="38100">
                  <a:solidFill>
                    <a:srgbClr val="000000"/>
                  </a:solidFill>
                  <a:round/>
                  <a:tailEnd type="none" w="sm" len="lg"/>
                </a:ln>
              </p:spPr>
              <p:txBody>
                <a:bodyPr wrap="none" anchor="ctr"/>
                <a:lstStyle/>
                <a:p>
                  <a:endParaRPr lang="zh-CN" altLang="en-US"/>
                </a:p>
              </p:txBody>
            </p:sp>
            <p:sp>
              <p:nvSpPr>
                <p:cNvPr id="69715" name="Line 235"/>
                <p:cNvSpPr>
                  <a:spLocks noChangeShapeType="1"/>
                </p:cNvSpPr>
                <p:nvPr/>
              </p:nvSpPr>
              <p:spPr bwMode="auto">
                <a:xfrm>
                  <a:off x="4649" y="2256"/>
                  <a:ext cx="0" cy="411"/>
                </a:xfrm>
                <a:prstGeom prst="line">
                  <a:avLst/>
                </a:prstGeom>
                <a:noFill/>
                <a:ln w="38100">
                  <a:solidFill>
                    <a:srgbClr val="000000"/>
                  </a:solidFill>
                  <a:round/>
                  <a:tailEnd type="none" w="sm" len="lg"/>
                </a:ln>
              </p:spPr>
              <p:txBody>
                <a:bodyPr wrap="none" anchor="ctr"/>
                <a:lstStyle/>
                <a:p>
                  <a:endParaRPr lang="zh-CN" altLang="en-US"/>
                </a:p>
              </p:txBody>
            </p:sp>
            <p:sp>
              <p:nvSpPr>
                <p:cNvPr id="69716" name="Line 236"/>
                <p:cNvSpPr>
                  <a:spLocks noChangeShapeType="1"/>
                </p:cNvSpPr>
                <p:nvPr/>
              </p:nvSpPr>
              <p:spPr bwMode="auto">
                <a:xfrm>
                  <a:off x="3850" y="2912"/>
                  <a:ext cx="0" cy="406"/>
                </a:xfrm>
                <a:prstGeom prst="line">
                  <a:avLst/>
                </a:prstGeom>
                <a:noFill/>
                <a:ln w="38100">
                  <a:solidFill>
                    <a:srgbClr val="000000"/>
                  </a:solidFill>
                  <a:round/>
                  <a:tailEnd type="none" w="sm" len="lg"/>
                </a:ln>
              </p:spPr>
              <p:txBody>
                <a:bodyPr wrap="none" anchor="ctr"/>
                <a:lstStyle/>
                <a:p>
                  <a:endParaRPr lang="zh-CN" altLang="en-US"/>
                </a:p>
              </p:txBody>
            </p:sp>
            <p:sp>
              <p:nvSpPr>
                <p:cNvPr id="69717" name="Line 237"/>
                <p:cNvSpPr>
                  <a:spLocks noChangeShapeType="1"/>
                </p:cNvSpPr>
                <p:nvPr/>
              </p:nvSpPr>
              <p:spPr bwMode="auto">
                <a:xfrm>
                  <a:off x="3360" y="2264"/>
                  <a:ext cx="0" cy="169"/>
                </a:xfrm>
                <a:prstGeom prst="line">
                  <a:avLst/>
                </a:prstGeom>
                <a:noFill/>
                <a:ln w="38100">
                  <a:solidFill>
                    <a:srgbClr val="000000"/>
                  </a:solidFill>
                  <a:round/>
                  <a:tailEnd type="none" w="sm" len="lg"/>
                </a:ln>
              </p:spPr>
              <p:txBody>
                <a:bodyPr wrap="none" anchor="ctr"/>
                <a:lstStyle/>
                <a:p>
                  <a:endParaRPr lang="zh-CN" altLang="en-US"/>
                </a:p>
              </p:txBody>
            </p:sp>
            <p:sp>
              <p:nvSpPr>
                <p:cNvPr id="69718" name="Line 238"/>
                <p:cNvSpPr>
                  <a:spLocks noChangeShapeType="1"/>
                </p:cNvSpPr>
                <p:nvPr/>
              </p:nvSpPr>
              <p:spPr bwMode="auto">
                <a:xfrm flipV="1">
                  <a:off x="4460" y="2248"/>
                  <a:ext cx="732" cy="0"/>
                </a:xfrm>
                <a:prstGeom prst="line">
                  <a:avLst/>
                </a:prstGeom>
                <a:noFill/>
                <a:ln w="38100">
                  <a:solidFill>
                    <a:srgbClr val="000000"/>
                  </a:solidFill>
                  <a:round/>
                </a:ln>
              </p:spPr>
              <p:txBody>
                <a:bodyPr wrap="none" anchor="ctr"/>
                <a:lstStyle/>
                <a:p>
                  <a:endParaRPr lang="zh-CN" altLang="en-US"/>
                </a:p>
              </p:txBody>
            </p:sp>
            <p:sp>
              <p:nvSpPr>
                <p:cNvPr id="69719" name="Line 239"/>
                <p:cNvSpPr>
                  <a:spLocks noChangeShapeType="1"/>
                </p:cNvSpPr>
                <p:nvPr/>
              </p:nvSpPr>
              <p:spPr bwMode="auto">
                <a:xfrm flipV="1">
                  <a:off x="4388" y="3321"/>
                  <a:ext cx="796" cy="0"/>
                </a:xfrm>
                <a:prstGeom prst="line">
                  <a:avLst/>
                </a:prstGeom>
                <a:noFill/>
                <a:ln w="38100">
                  <a:solidFill>
                    <a:srgbClr val="000000"/>
                  </a:solidFill>
                  <a:round/>
                </a:ln>
              </p:spPr>
              <p:txBody>
                <a:bodyPr wrap="none" anchor="ctr"/>
                <a:lstStyle/>
                <a:p>
                  <a:endParaRPr lang="zh-CN" altLang="en-US"/>
                </a:p>
              </p:txBody>
            </p:sp>
            <p:sp>
              <p:nvSpPr>
                <p:cNvPr id="69720" name="Line 240"/>
                <p:cNvSpPr>
                  <a:spLocks noChangeShapeType="1"/>
                </p:cNvSpPr>
                <p:nvPr/>
              </p:nvSpPr>
              <p:spPr bwMode="auto">
                <a:xfrm>
                  <a:off x="5172" y="2248"/>
                  <a:ext cx="0" cy="185"/>
                </a:xfrm>
                <a:prstGeom prst="line">
                  <a:avLst/>
                </a:prstGeom>
                <a:noFill/>
                <a:ln w="38100">
                  <a:solidFill>
                    <a:srgbClr val="000000"/>
                  </a:solidFill>
                  <a:round/>
                  <a:tailEnd type="none" w="sm" len="lg"/>
                </a:ln>
              </p:spPr>
              <p:txBody>
                <a:bodyPr wrap="none" anchor="ctr"/>
                <a:lstStyle/>
                <a:p>
                  <a:endParaRPr lang="zh-CN" altLang="en-US"/>
                </a:p>
              </p:txBody>
            </p:sp>
            <p:sp>
              <p:nvSpPr>
                <p:cNvPr id="69721" name="Line 241"/>
                <p:cNvSpPr>
                  <a:spLocks noChangeShapeType="1"/>
                </p:cNvSpPr>
                <p:nvPr/>
              </p:nvSpPr>
              <p:spPr bwMode="auto">
                <a:xfrm flipV="1">
                  <a:off x="3356" y="2264"/>
                  <a:ext cx="732" cy="0"/>
                </a:xfrm>
                <a:prstGeom prst="line">
                  <a:avLst/>
                </a:prstGeom>
                <a:noFill/>
                <a:ln w="38100">
                  <a:solidFill>
                    <a:srgbClr val="000000"/>
                  </a:solidFill>
                  <a:round/>
                </a:ln>
              </p:spPr>
              <p:txBody>
                <a:bodyPr wrap="none" anchor="ctr"/>
                <a:lstStyle/>
                <a:p>
                  <a:endParaRPr lang="zh-CN" altLang="en-US"/>
                </a:p>
              </p:txBody>
            </p:sp>
            <p:sp>
              <p:nvSpPr>
                <p:cNvPr id="69722" name="Text Box 242"/>
                <p:cNvSpPr txBox="1">
                  <a:spLocks noChangeArrowheads="1"/>
                </p:cNvSpPr>
                <p:nvPr/>
              </p:nvSpPr>
              <p:spPr bwMode="auto">
                <a:xfrm>
                  <a:off x="3964" y="2199"/>
                  <a:ext cx="244" cy="327"/>
                </a:xfrm>
                <a:prstGeom prst="rect">
                  <a:avLst/>
                </a:prstGeom>
                <a:noFill/>
                <a:ln w="9525">
                  <a:noFill/>
                  <a:miter lim="800000"/>
                </a:ln>
              </p:spPr>
              <p:txBody>
                <a:bodyPr wrap="none" anchor="ctr">
                  <a:spAutoFit/>
                </a:bodyPr>
                <a:lstStyle/>
                <a:p>
                  <a:pPr algn="ctr"/>
                  <a:r>
                    <a:rPr lang="en-US" altLang="zh-CN" sz="2800">
                      <a:solidFill>
                        <a:srgbClr val="FF0000"/>
                      </a:solidFill>
                    </a:rPr>
                    <a:t>+</a:t>
                  </a:r>
                  <a:endParaRPr lang="en-US" altLang="zh-CN" sz="2800">
                    <a:solidFill>
                      <a:srgbClr val="FF0000"/>
                    </a:solidFill>
                  </a:endParaRPr>
                </a:p>
              </p:txBody>
            </p:sp>
            <p:sp>
              <p:nvSpPr>
                <p:cNvPr id="69723" name="Text Box 243"/>
                <p:cNvSpPr txBox="1">
                  <a:spLocks noChangeArrowheads="1"/>
                </p:cNvSpPr>
                <p:nvPr/>
              </p:nvSpPr>
              <p:spPr bwMode="auto">
                <a:xfrm>
                  <a:off x="4336" y="2175"/>
                  <a:ext cx="228" cy="327"/>
                </a:xfrm>
                <a:prstGeom prst="rect">
                  <a:avLst/>
                </a:prstGeom>
                <a:noFill/>
                <a:ln w="9525">
                  <a:noFill/>
                  <a:miter lim="800000"/>
                </a:ln>
              </p:spPr>
              <p:txBody>
                <a:bodyPr wrap="none" anchor="ctr">
                  <a:spAutoFit/>
                </a:bodyPr>
                <a:lstStyle/>
                <a:p>
                  <a:pPr algn="ctr"/>
                  <a:r>
                    <a:rPr lang="en-US" altLang="zh-CN" sz="2800">
                      <a:solidFill>
                        <a:srgbClr val="FF0000"/>
                      </a:solidFill>
                    </a:rPr>
                    <a:t>–</a:t>
                  </a:r>
                  <a:endParaRPr lang="en-US" altLang="zh-CN" sz="2800">
                    <a:solidFill>
                      <a:srgbClr val="FF0000"/>
                    </a:solidFill>
                  </a:endParaRPr>
                </a:p>
              </p:txBody>
            </p:sp>
            <p:sp>
              <p:nvSpPr>
                <p:cNvPr id="69724" name="Text Box 244"/>
                <p:cNvSpPr txBox="1">
                  <a:spLocks noChangeArrowheads="1"/>
                </p:cNvSpPr>
                <p:nvPr/>
              </p:nvSpPr>
              <p:spPr bwMode="auto">
                <a:xfrm>
                  <a:off x="4028" y="1872"/>
                  <a:ext cx="464" cy="327"/>
                </a:xfrm>
                <a:prstGeom prst="rect">
                  <a:avLst/>
                </a:prstGeom>
                <a:noFill/>
                <a:ln w="9525">
                  <a:noFill/>
                  <a:miter lim="800000"/>
                </a:ln>
              </p:spPr>
              <p:txBody>
                <a:bodyPr wrap="none" anchor="ctr">
                  <a:spAutoFit/>
                </a:bodyPr>
                <a:lstStyle/>
                <a:p>
                  <a:pPr algn="ctr"/>
                  <a:r>
                    <a:rPr lang="en-US" altLang="zh-CN" sz="2800" i="1">
                      <a:solidFill>
                        <a:srgbClr val="FF0000"/>
                      </a:solidFill>
                    </a:rPr>
                    <a:t>U</a:t>
                  </a:r>
                  <a:r>
                    <a:rPr lang="en-US" altLang="zh-CN" sz="2800" baseline="-25000">
                      <a:solidFill>
                        <a:srgbClr val="FF0000"/>
                      </a:solidFill>
                    </a:rPr>
                    <a:t>0C</a:t>
                  </a:r>
                  <a:endParaRPr lang="en-US" altLang="zh-CN" sz="2800">
                    <a:solidFill>
                      <a:srgbClr val="FF0000"/>
                    </a:solidFill>
                  </a:endParaRPr>
                </a:p>
              </p:txBody>
            </p:sp>
            <p:sp>
              <p:nvSpPr>
                <p:cNvPr id="80117" name="Text Box 245"/>
                <p:cNvSpPr txBox="1">
                  <a:spLocks noChangeArrowheads="1"/>
                </p:cNvSpPr>
                <p:nvPr/>
              </p:nvSpPr>
              <p:spPr bwMode="auto">
                <a:xfrm>
                  <a:off x="4406" y="2029"/>
                  <a:ext cx="244" cy="219"/>
                </a:xfrm>
                <a:prstGeom prst="rect">
                  <a:avLst/>
                </a:prstGeom>
                <a:noFill/>
                <a:ln w="9525">
                  <a:noFill/>
                  <a:miter lim="800000"/>
                </a:ln>
                <a:effectLst/>
              </p:spPr>
              <p:txBody>
                <a:bodyPr wrap="none" anchor="ctr">
                  <a:spAutoFit/>
                </a:bodyPr>
                <a:lstStyle/>
                <a:p>
                  <a:pPr algn="ctr">
                    <a:lnSpc>
                      <a:spcPct val="70000"/>
                    </a:lnSpc>
                    <a:defRPr/>
                  </a:pPr>
                  <a:r>
                    <a:rPr lang="en-US" altLang="zh-CN">
                      <a:solidFill>
                        <a:srgbClr val="000099"/>
                      </a:solidFill>
                      <a:effectLst>
                        <a:outerShdw blurRad="38100" dist="38100" dir="2700000" algn="tl">
                          <a:srgbClr val="C0C0C0"/>
                        </a:outerShdw>
                      </a:effectLst>
                      <a:ea typeface="隶书" panose="02010509060101010101" pitchFamily="49" charset="-122"/>
                    </a:rPr>
                    <a:t>B</a:t>
                  </a:r>
                  <a:endParaRPr lang="en-US" altLang="zh-CN">
                    <a:solidFill>
                      <a:srgbClr val="000099"/>
                    </a:solidFill>
                    <a:ea typeface="隶书" panose="02010509060101010101" pitchFamily="49" charset="-122"/>
                  </a:endParaRPr>
                </a:p>
              </p:txBody>
            </p:sp>
            <p:sp>
              <p:nvSpPr>
                <p:cNvPr id="69726" name="Oval 246"/>
                <p:cNvSpPr>
                  <a:spLocks noChangeArrowheads="1"/>
                </p:cNvSpPr>
                <p:nvPr/>
              </p:nvSpPr>
              <p:spPr bwMode="auto">
                <a:xfrm flipV="1">
                  <a:off x="4050" y="2216"/>
                  <a:ext cx="75" cy="75"/>
                </a:xfrm>
                <a:prstGeom prst="ellipse">
                  <a:avLst/>
                </a:prstGeom>
                <a:noFill/>
                <a:ln w="38100">
                  <a:solidFill>
                    <a:srgbClr val="000000"/>
                  </a:solidFill>
                  <a:round/>
                </a:ln>
              </p:spPr>
              <p:txBody>
                <a:bodyPr wrap="none" anchor="ctr"/>
                <a:lstStyle/>
                <a:p>
                  <a:endParaRPr lang="zh-CN" altLang="en-US"/>
                </a:p>
              </p:txBody>
            </p:sp>
            <p:sp>
              <p:nvSpPr>
                <p:cNvPr id="69727" name="Oval 247"/>
                <p:cNvSpPr>
                  <a:spLocks noChangeArrowheads="1"/>
                </p:cNvSpPr>
                <p:nvPr/>
              </p:nvSpPr>
              <p:spPr bwMode="auto">
                <a:xfrm flipV="1">
                  <a:off x="4396" y="2208"/>
                  <a:ext cx="75" cy="75"/>
                </a:xfrm>
                <a:prstGeom prst="ellipse">
                  <a:avLst/>
                </a:prstGeom>
                <a:noFill/>
                <a:ln w="38100">
                  <a:solidFill>
                    <a:schemeClr val="tx1"/>
                  </a:solidFill>
                  <a:round/>
                </a:ln>
              </p:spPr>
              <p:txBody>
                <a:bodyPr wrap="none" anchor="ctr"/>
                <a:lstStyle/>
                <a:p>
                  <a:endParaRPr lang="zh-CN" altLang="en-US"/>
                </a:p>
              </p:txBody>
            </p:sp>
          </p:grpSp>
        </p:grpSp>
        <p:grpSp>
          <p:nvGrpSpPr>
            <p:cNvPr id="14" name="Group 279"/>
            <p:cNvGrpSpPr/>
            <p:nvPr/>
          </p:nvGrpSpPr>
          <p:grpSpPr bwMode="auto">
            <a:xfrm>
              <a:off x="3632" y="2584"/>
              <a:ext cx="192" cy="528"/>
              <a:chOff x="4896" y="2784"/>
              <a:chExt cx="288" cy="568"/>
            </a:xfrm>
          </p:grpSpPr>
          <p:sp>
            <p:nvSpPr>
              <p:cNvPr id="69697" name="Arc 280"/>
              <p:cNvSpPr/>
              <p:nvPr/>
            </p:nvSpPr>
            <p:spPr bwMode="auto">
              <a:xfrm>
                <a:off x="4896" y="2784"/>
                <a:ext cx="288" cy="3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ln>
            </p:spPr>
            <p:txBody>
              <a:bodyPr wrap="none" anchor="ctr"/>
              <a:lstStyle/>
              <a:p>
                <a:endParaRPr lang="zh-CN" altLang="en-US"/>
              </a:p>
            </p:txBody>
          </p:sp>
          <p:sp>
            <p:nvSpPr>
              <p:cNvPr id="69698" name="Line 281"/>
              <p:cNvSpPr>
                <a:spLocks noChangeShapeType="1"/>
              </p:cNvSpPr>
              <p:nvPr/>
            </p:nvSpPr>
            <p:spPr bwMode="auto">
              <a:xfrm>
                <a:off x="5182" y="3143"/>
                <a:ext cx="0" cy="209"/>
              </a:xfrm>
              <a:prstGeom prst="line">
                <a:avLst/>
              </a:prstGeom>
              <a:noFill/>
              <a:ln w="38100">
                <a:solidFill>
                  <a:srgbClr val="FF0000"/>
                </a:solidFill>
                <a:round/>
                <a:tailEnd type="stealth" w="med" len="lg"/>
              </a:ln>
            </p:spPr>
            <p:txBody>
              <a:bodyPr wrap="none" anchor="ctr"/>
              <a:lstStyle/>
              <a:p>
                <a:endParaRPr lang="zh-CN" altLang="en-US"/>
              </a:p>
            </p:txBody>
          </p:sp>
        </p:grpSp>
        <p:sp>
          <p:nvSpPr>
            <p:cNvPr id="69696" name="Rectangle 285"/>
            <p:cNvSpPr>
              <a:spLocks noChangeArrowheads="1"/>
            </p:cNvSpPr>
            <p:nvPr/>
          </p:nvSpPr>
          <p:spPr bwMode="auto">
            <a:xfrm>
              <a:off x="3552" y="2640"/>
              <a:ext cx="279" cy="327"/>
            </a:xfrm>
            <a:prstGeom prst="rect">
              <a:avLst/>
            </a:prstGeom>
            <a:noFill/>
            <a:ln w="9525">
              <a:noFill/>
              <a:miter lim="800000"/>
            </a:ln>
          </p:spPr>
          <p:txBody>
            <a:bodyPr wrap="none">
              <a:spAutoFit/>
            </a:bodyPr>
            <a:lstStyle/>
            <a:p>
              <a:r>
                <a:rPr lang="en-US" altLang="zh-CN" sz="2800" i="1">
                  <a:solidFill>
                    <a:srgbClr val="FF0000"/>
                  </a:solidFill>
                </a:rPr>
                <a:t>I</a:t>
              </a:r>
              <a:r>
                <a:rPr lang="en-US" altLang="zh-CN" sz="2800" baseline="-25000">
                  <a:solidFill>
                    <a:srgbClr val="FF0000"/>
                  </a:solidFill>
                </a:rPr>
                <a:t>3</a:t>
              </a:r>
              <a:endParaRPr lang="en-US" altLang="zh-CN" sz="2800" baseline="-25000">
                <a:solidFill>
                  <a:srgbClr val="FF0000"/>
                </a:solidFill>
              </a:endParaRPr>
            </a:p>
          </p:txBody>
        </p:sp>
      </p:grpSp>
      <p:grpSp>
        <p:nvGrpSpPr>
          <p:cNvPr id="15" name="Group 287"/>
          <p:cNvGrpSpPr/>
          <p:nvPr/>
        </p:nvGrpSpPr>
        <p:grpSpPr bwMode="auto">
          <a:xfrm>
            <a:off x="4876800" y="3048000"/>
            <a:ext cx="4124325" cy="2438400"/>
            <a:chOff x="96" y="2112"/>
            <a:chExt cx="2598" cy="1536"/>
          </a:xfrm>
        </p:grpSpPr>
        <p:sp>
          <p:nvSpPr>
            <p:cNvPr id="69668" name="Rectangle 288"/>
            <p:cNvSpPr>
              <a:spLocks noChangeArrowheads="1"/>
            </p:cNvSpPr>
            <p:nvPr/>
          </p:nvSpPr>
          <p:spPr bwMode="auto">
            <a:xfrm>
              <a:off x="96" y="2112"/>
              <a:ext cx="2598" cy="1536"/>
            </a:xfrm>
            <a:prstGeom prst="rect">
              <a:avLst/>
            </a:prstGeom>
            <a:solidFill>
              <a:schemeClr val="bg1"/>
            </a:solidFill>
            <a:ln w="9525">
              <a:noFill/>
              <a:miter lim="800000"/>
            </a:ln>
          </p:spPr>
          <p:txBody>
            <a:bodyPr wrap="none" anchor="ctr"/>
            <a:lstStyle/>
            <a:p>
              <a:endParaRPr lang="zh-CN" altLang="en-US"/>
            </a:p>
          </p:txBody>
        </p:sp>
        <p:sp>
          <p:nvSpPr>
            <p:cNvPr id="69669" name="Text Box 289"/>
            <p:cNvSpPr txBox="1">
              <a:spLocks noChangeArrowheads="1"/>
            </p:cNvSpPr>
            <p:nvPr/>
          </p:nvSpPr>
          <p:spPr bwMode="auto">
            <a:xfrm>
              <a:off x="910" y="2218"/>
              <a:ext cx="255" cy="288"/>
            </a:xfrm>
            <a:prstGeom prst="rect">
              <a:avLst/>
            </a:prstGeom>
            <a:noFill/>
            <a:ln w="9525">
              <a:noFill/>
              <a:miter lim="800000"/>
            </a:ln>
          </p:spPr>
          <p:txBody>
            <a:bodyPr wrap="none" anchor="ctr">
              <a:spAutoFit/>
            </a:bodyPr>
            <a:lstStyle/>
            <a:p>
              <a:pPr algn="ctr"/>
              <a:r>
                <a:rPr lang="en-US" altLang="zh-CN">
                  <a:solidFill>
                    <a:srgbClr val="000099"/>
                  </a:solidFill>
                  <a:ea typeface="隶书" panose="02010509060101010101" pitchFamily="49" charset="-122"/>
                </a:rPr>
                <a:t>A</a:t>
              </a:r>
              <a:endParaRPr lang="en-US" altLang="zh-CN">
                <a:solidFill>
                  <a:srgbClr val="000099"/>
                </a:solidFill>
                <a:ea typeface="隶书" panose="02010509060101010101" pitchFamily="49" charset="-122"/>
              </a:endParaRPr>
            </a:p>
          </p:txBody>
        </p:sp>
        <p:sp>
          <p:nvSpPr>
            <p:cNvPr id="69670" name="Line 290"/>
            <p:cNvSpPr>
              <a:spLocks noChangeShapeType="1"/>
            </p:cNvSpPr>
            <p:nvPr/>
          </p:nvSpPr>
          <p:spPr bwMode="auto">
            <a:xfrm flipV="1">
              <a:off x="450" y="3563"/>
              <a:ext cx="797" cy="0"/>
            </a:xfrm>
            <a:prstGeom prst="line">
              <a:avLst/>
            </a:prstGeom>
            <a:noFill/>
            <a:ln w="38100">
              <a:solidFill>
                <a:srgbClr val="000000"/>
              </a:solidFill>
              <a:round/>
            </a:ln>
          </p:spPr>
          <p:txBody>
            <a:bodyPr wrap="none" anchor="ctr"/>
            <a:lstStyle/>
            <a:p>
              <a:endParaRPr lang="zh-CN" altLang="en-US"/>
            </a:p>
          </p:txBody>
        </p:sp>
        <p:sp>
          <p:nvSpPr>
            <p:cNvPr id="69671" name="Line 291"/>
            <p:cNvSpPr>
              <a:spLocks noChangeShapeType="1"/>
            </p:cNvSpPr>
            <p:nvPr/>
          </p:nvSpPr>
          <p:spPr bwMode="auto">
            <a:xfrm>
              <a:off x="933" y="2499"/>
              <a:ext cx="0" cy="406"/>
            </a:xfrm>
            <a:prstGeom prst="line">
              <a:avLst/>
            </a:prstGeom>
            <a:noFill/>
            <a:ln w="38100">
              <a:solidFill>
                <a:srgbClr val="000000"/>
              </a:solidFill>
              <a:round/>
              <a:tailEnd type="none" w="sm" len="lg"/>
            </a:ln>
          </p:spPr>
          <p:txBody>
            <a:bodyPr wrap="none" anchor="ctr"/>
            <a:lstStyle/>
            <a:p>
              <a:endParaRPr lang="zh-CN" altLang="en-US"/>
            </a:p>
          </p:txBody>
        </p:sp>
        <p:sp>
          <p:nvSpPr>
            <p:cNvPr id="69672" name="Text Box 292"/>
            <p:cNvSpPr txBox="1">
              <a:spLocks noChangeArrowheads="1"/>
            </p:cNvSpPr>
            <p:nvPr/>
          </p:nvSpPr>
          <p:spPr bwMode="auto">
            <a:xfrm>
              <a:off x="951" y="2872"/>
              <a:ext cx="341" cy="327"/>
            </a:xfrm>
            <a:prstGeom prst="rect">
              <a:avLst/>
            </a:prstGeom>
            <a:noFill/>
            <a:ln w="38100">
              <a:noFill/>
              <a:miter lim="800000"/>
            </a:ln>
          </p:spPr>
          <p:txBody>
            <a:bodyPr wrap="none" anchor="ctr">
              <a:spAutoFit/>
            </a:bodyPr>
            <a:lstStyle/>
            <a:p>
              <a:pPr algn="ctr"/>
              <a:r>
                <a:rPr lang="en-US" altLang="zh-CN" sz="2800" i="1"/>
                <a:t>R</a:t>
              </a:r>
              <a:r>
                <a:rPr lang="en-US" altLang="zh-CN" sz="2800" baseline="-25000"/>
                <a:t>3</a:t>
              </a:r>
              <a:endParaRPr lang="en-US" altLang="zh-CN" sz="2800"/>
            </a:p>
          </p:txBody>
        </p:sp>
        <p:sp>
          <p:nvSpPr>
            <p:cNvPr id="69673" name="Text Box 293"/>
            <p:cNvSpPr txBox="1">
              <a:spLocks noChangeArrowheads="1"/>
            </p:cNvSpPr>
            <p:nvPr/>
          </p:nvSpPr>
          <p:spPr bwMode="auto">
            <a:xfrm>
              <a:off x="96" y="2606"/>
              <a:ext cx="342" cy="327"/>
            </a:xfrm>
            <a:prstGeom prst="rect">
              <a:avLst/>
            </a:prstGeom>
            <a:noFill/>
            <a:ln w="9525">
              <a:noFill/>
              <a:miter lim="800000"/>
            </a:ln>
          </p:spPr>
          <p:txBody>
            <a:bodyPr wrap="none" anchor="ctr">
              <a:spAutoFit/>
            </a:bodyPr>
            <a:lstStyle/>
            <a:p>
              <a:pPr algn="ctr"/>
              <a:r>
                <a:rPr lang="en-US" altLang="zh-CN" sz="2800" i="1"/>
                <a:t>R</a:t>
              </a:r>
              <a:r>
                <a:rPr lang="en-US" altLang="zh-CN" sz="2800" baseline="-25000"/>
                <a:t>1</a:t>
              </a:r>
              <a:endParaRPr lang="en-US" altLang="zh-CN" sz="2800"/>
            </a:p>
          </p:txBody>
        </p:sp>
        <p:sp>
          <p:nvSpPr>
            <p:cNvPr id="69674" name="Rectangle 294"/>
            <p:cNvSpPr>
              <a:spLocks noChangeArrowheads="1"/>
            </p:cNvSpPr>
            <p:nvPr/>
          </p:nvSpPr>
          <p:spPr bwMode="auto">
            <a:xfrm rot="-5400000">
              <a:off x="811" y="2982"/>
              <a:ext cx="248" cy="88"/>
            </a:xfrm>
            <a:prstGeom prst="rect">
              <a:avLst/>
            </a:prstGeom>
            <a:noFill/>
            <a:ln w="38100">
              <a:solidFill>
                <a:schemeClr val="tx1"/>
              </a:solidFill>
              <a:miter lim="800000"/>
            </a:ln>
          </p:spPr>
          <p:txBody>
            <a:bodyPr wrap="none" anchor="ctr"/>
            <a:lstStyle/>
            <a:p>
              <a:endParaRPr lang="zh-CN" altLang="en-US"/>
            </a:p>
          </p:txBody>
        </p:sp>
        <p:sp>
          <p:nvSpPr>
            <p:cNvPr id="69675" name="Text Box 295"/>
            <p:cNvSpPr txBox="1">
              <a:spLocks noChangeArrowheads="1"/>
            </p:cNvSpPr>
            <p:nvPr/>
          </p:nvSpPr>
          <p:spPr bwMode="auto">
            <a:xfrm>
              <a:off x="2290" y="2648"/>
              <a:ext cx="341" cy="327"/>
            </a:xfrm>
            <a:prstGeom prst="rect">
              <a:avLst/>
            </a:prstGeom>
            <a:noFill/>
            <a:ln w="38100">
              <a:noFill/>
              <a:miter lim="800000"/>
            </a:ln>
          </p:spPr>
          <p:txBody>
            <a:bodyPr wrap="none" anchor="ctr">
              <a:spAutoFit/>
            </a:bodyPr>
            <a:lstStyle/>
            <a:p>
              <a:pPr algn="ctr"/>
              <a:r>
                <a:rPr lang="en-US" altLang="zh-CN" sz="2800" i="1"/>
                <a:t>R</a:t>
              </a:r>
              <a:r>
                <a:rPr lang="en-US" altLang="zh-CN" sz="2800" baseline="-25000"/>
                <a:t>2</a:t>
              </a:r>
              <a:endParaRPr lang="en-US" altLang="zh-CN" sz="2800"/>
            </a:p>
          </p:txBody>
        </p:sp>
        <p:sp>
          <p:nvSpPr>
            <p:cNvPr id="69676" name="Rectangle 296"/>
            <p:cNvSpPr>
              <a:spLocks noChangeArrowheads="1"/>
            </p:cNvSpPr>
            <p:nvPr/>
          </p:nvSpPr>
          <p:spPr bwMode="auto">
            <a:xfrm rot="10800000">
              <a:off x="1236" y="3512"/>
              <a:ext cx="242" cy="94"/>
            </a:xfrm>
            <a:prstGeom prst="rect">
              <a:avLst/>
            </a:prstGeom>
            <a:noFill/>
            <a:ln w="38100">
              <a:solidFill>
                <a:schemeClr val="tx1"/>
              </a:solidFill>
              <a:miter lim="800000"/>
            </a:ln>
          </p:spPr>
          <p:txBody>
            <a:bodyPr wrap="none" anchor="ctr"/>
            <a:lstStyle/>
            <a:p>
              <a:endParaRPr lang="zh-CN" altLang="en-US"/>
            </a:p>
          </p:txBody>
        </p:sp>
        <p:sp>
          <p:nvSpPr>
            <p:cNvPr id="69677" name="Text Box 297"/>
            <p:cNvSpPr txBox="1">
              <a:spLocks noChangeArrowheads="1"/>
            </p:cNvSpPr>
            <p:nvPr/>
          </p:nvSpPr>
          <p:spPr bwMode="auto">
            <a:xfrm>
              <a:off x="1159" y="3190"/>
              <a:ext cx="402" cy="327"/>
            </a:xfrm>
            <a:prstGeom prst="rect">
              <a:avLst/>
            </a:prstGeom>
            <a:noFill/>
            <a:ln w="38100">
              <a:noFill/>
              <a:miter lim="800000"/>
            </a:ln>
          </p:spPr>
          <p:txBody>
            <a:bodyPr anchor="ctr">
              <a:spAutoFit/>
            </a:bodyPr>
            <a:lstStyle/>
            <a:p>
              <a:pPr algn="ctr"/>
              <a:r>
                <a:rPr lang="en-US" altLang="zh-CN" sz="2800" i="1"/>
                <a:t>R</a:t>
              </a:r>
              <a:r>
                <a:rPr lang="en-US" altLang="zh-CN" sz="2800" baseline="-25000"/>
                <a:t>5</a:t>
              </a:r>
              <a:endParaRPr lang="en-US" altLang="zh-CN" sz="2800"/>
            </a:p>
          </p:txBody>
        </p:sp>
        <p:sp>
          <p:nvSpPr>
            <p:cNvPr id="69678" name="Line 298"/>
            <p:cNvSpPr>
              <a:spLocks noChangeShapeType="1"/>
            </p:cNvSpPr>
            <p:nvPr/>
          </p:nvSpPr>
          <p:spPr bwMode="auto">
            <a:xfrm>
              <a:off x="450" y="2920"/>
              <a:ext cx="0" cy="649"/>
            </a:xfrm>
            <a:prstGeom prst="line">
              <a:avLst/>
            </a:prstGeom>
            <a:noFill/>
            <a:ln w="38100">
              <a:solidFill>
                <a:srgbClr val="000000"/>
              </a:solidFill>
              <a:round/>
              <a:tailEnd type="none" w="sm" len="lg"/>
            </a:ln>
          </p:spPr>
          <p:txBody>
            <a:bodyPr wrap="none" anchor="ctr"/>
            <a:lstStyle/>
            <a:p>
              <a:endParaRPr lang="zh-CN" altLang="en-US"/>
            </a:p>
          </p:txBody>
        </p:sp>
        <p:sp>
          <p:nvSpPr>
            <p:cNvPr id="69679" name="Rectangle 299"/>
            <p:cNvSpPr>
              <a:spLocks noChangeArrowheads="1"/>
            </p:cNvSpPr>
            <p:nvPr/>
          </p:nvSpPr>
          <p:spPr bwMode="auto">
            <a:xfrm rot="-5400000">
              <a:off x="328" y="2752"/>
              <a:ext cx="248" cy="87"/>
            </a:xfrm>
            <a:prstGeom prst="rect">
              <a:avLst/>
            </a:prstGeom>
            <a:noFill/>
            <a:ln w="38100">
              <a:solidFill>
                <a:schemeClr val="tx1"/>
              </a:solidFill>
              <a:miter lim="800000"/>
            </a:ln>
          </p:spPr>
          <p:txBody>
            <a:bodyPr wrap="none" anchor="ctr"/>
            <a:lstStyle/>
            <a:p>
              <a:endParaRPr lang="zh-CN" altLang="en-US"/>
            </a:p>
          </p:txBody>
        </p:sp>
        <p:sp>
          <p:nvSpPr>
            <p:cNvPr id="69680" name="Line 300"/>
            <p:cNvSpPr>
              <a:spLocks noChangeShapeType="1"/>
            </p:cNvSpPr>
            <p:nvPr/>
          </p:nvSpPr>
          <p:spPr bwMode="auto">
            <a:xfrm>
              <a:off x="2259" y="2913"/>
              <a:ext cx="0" cy="655"/>
            </a:xfrm>
            <a:prstGeom prst="line">
              <a:avLst/>
            </a:prstGeom>
            <a:noFill/>
            <a:ln w="38100">
              <a:solidFill>
                <a:srgbClr val="000000"/>
              </a:solidFill>
              <a:round/>
              <a:tailEnd type="none" w="sm" len="lg"/>
            </a:ln>
          </p:spPr>
          <p:txBody>
            <a:bodyPr wrap="none" anchor="ctr"/>
            <a:lstStyle/>
            <a:p>
              <a:endParaRPr lang="zh-CN" altLang="en-US"/>
            </a:p>
          </p:txBody>
        </p:sp>
        <p:sp>
          <p:nvSpPr>
            <p:cNvPr id="69681" name="Rectangle 301"/>
            <p:cNvSpPr>
              <a:spLocks noChangeArrowheads="1"/>
            </p:cNvSpPr>
            <p:nvPr/>
          </p:nvSpPr>
          <p:spPr bwMode="auto">
            <a:xfrm rot="-5400000">
              <a:off x="2137" y="2752"/>
              <a:ext cx="248" cy="84"/>
            </a:xfrm>
            <a:prstGeom prst="rect">
              <a:avLst/>
            </a:prstGeom>
            <a:noFill/>
            <a:ln w="38100">
              <a:solidFill>
                <a:schemeClr val="tx1"/>
              </a:solidFill>
              <a:miter lim="800000"/>
            </a:ln>
          </p:spPr>
          <p:txBody>
            <a:bodyPr wrap="none" anchor="ctr"/>
            <a:lstStyle/>
            <a:p>
              <a:endParaRPr lang="zh-CN" altLang="en-US"/>
            </a:p>
          </p:txBody>
        </p:sp>
        <p:sp>
          <p:nvSpPr>
            <p:cNvPr id="69682" name="Line 302"/>
            <p:cNvSpPr>
              <a:spLocks noChangeShapeType="1"/>
            </p:cNvSpPr>
            <p:nvPr/>
          </p:nvSpPr>
          <p:spPr bwMode="auto">
            <a:xfrm>
              <a:off x="1747" y="3183"/>
              <a:ext cx="0" cy="390"/>
            </a:xfrm>
            <a:prstGeom prst="line">
              <a:avLst/>
            </a:prstGeom>
            <a:noFill/>
            <a:ln w="38100">
              <a:solidFill>
                <a:srgbClr val="000000"/>
              </a:solidFill>
              <a:round/>
              <a:tailEnd type="none" w="sm" len="lg"/>
            </a:ln>
          </p:spPr>
          <p:txBody>
            <a:bodyPr wrap="none" anchor="ctr"/>
            <a:lstStyle/>
            <a:p>
              <a:endParaRPr lang="zh-CN" altLang="en-US"/>
            </a:p>
          </p:txBody>
        </p:sp>
        <p:sp>
          <p:nvSpPr>
            <p:cNvPr id="69683" name="Line 303"/>
            <p:cNvSpPr>
              <a:spLocks noChangeShapeType="1"/>
            </p:cNvSpPr>
            <p:nvPr/>
          </p:nvSpPr>
          <p:spPr bwMode="auto">
            <a:xfrm>
              <a:off x="1739" y="2496"/>
              <a:ext cx="0" cy="411"/>
            </a:xfrm>
            <a:prstGeom prst="line">
              <a:avLst/>
            </a:prstGeom>
            <a:noFill/>
            <a:ln w="38100">
              <a:solidFill>
                <a:srgbClr val="000000"/>
              </a:solidFill>
              <a:round/>
              <a:tailEnd type="none" w="sm" len="lg"/>
            </a:ln>
          </p:spPr>
          <p:txBody>
            <a:bodyPr wrap="none" anchor="ctr"/>
            <a:lstStyle/>
            <a:p>
              <a:endParaRPr lang="zh-CN" altLang="en-US"/>
            </a:p>
          </p:txBody>
        </p:sp>
        <p:sp>
          <p:nvSpPr>
            <p:cNvPr id="69684" name="Line 304"/>
            <p:cNvSpPr>
              <a:spLocks noChangeShapeType="1"/>
            </p:cNvSpPr>
            <p:nvPr/>
          </p:nvSpPr>
          <p:spPr bwMode="auto">
            <a:xfrm>
              <a:off x="940" y="3152"/>
              <a:ext cx="0" cy="406"/>
            </a:xfrm>
            <a:prstGeom prst="line">
              <a:avLst/>
            </a:prstGeom>
            <a:noFill/>
            <a:ln w="38100">
              <a:solidFill>
                <a:srgbClr val="000000"/>
              </a:solidFill>
              <a:round/>
              <a:tailEnd type="none" w="sm" len="lg"/>
            </a:ln>
          </p:spPr>
          <p:txBody>
            <a:bodyPr wrap="none" anchor="ctr"/>
            <a:lstStyle/>
            <a:p>
              <a:endParaRPr lang="zh-CN" altLang="en-US"/>
            </a:p>
          </p:txBody>
        </p:sp>
        <p:sp>
          <p:nvSpPr>
            <p:cNvPr id="69685" name="Line 305"/>
            <p:cNvSpPr>
              <a:spLocks noChangeShapeType="1"/>
            </p:cNvSpPr>
            <p:nvPr/>
          </p:nvSpPr>
          <p:spPr bwMode="auto">
            <a:xfrm>
              <a:off x="450" y="2504"/>
              <a:ext cx="0" cy="169"/>
            </a:xfrm>
            <a:prstGeom prst="line">
              <a:avLst/>
            </a:prstGeom>
            <a:noFill/>
            <a:ln w="38100">
              <a:solidFill>
                <a:srgbClr val="000000"/>
              </a:solidFill>
              <a:round/>
              <a:tailEnd type="none" w="sm" len="lg"/>
            </a:ln>
          </p:spPr>
          <p:txBody>
            <a:bodyPr wrap="none" anchor="ctr"/>
            <a:lstStyle/>
            <a:p>
              <a:endParaRPr lang="zh-CN" altLang="en-US"/>
            </a:p>
          </p:txBody>
        </p:sp>
        <p:sp>
          <p:nvSpPr>
            <p:cNvPr id="69686" name="Line 306"/>
            <p:cNvSpPr>
              <a:spLocks noChangeShapeType="1"/>
            </p:cNvSpPr>
            <p:nvPr/>
          </p:nvSpPr>
          <p:spPr bwMode="auto">
            <a:xfrm flipV="1">
              <a:off x="1541" y="2497"/>
              <a:ext cx="732" cy="0"/>
            </a:xfrm>
            <a:prstGeom prst="line">
              <a:avLst/>
            </a:prstGeom>
            <a:noFill/>
            <a:ln w="38100">
              <a:solidFill>
                <a:srgbClr val="000000"/>
              </a:solidFill>
              <a:round/>
            </a:ln>
          </p:spPr>
          <p:txBody>
            <a:bodyPr wrap="none" anchor="ctr"/>
            <a:lstStyle/>
            <a:p>
              <a:endParaRPr lang="zh-CN" altLang="en-US"/>
            </a:p>
          </p:txBody>
        </p:sp>
        <p:sp>
          <p:nvSpPr>
            <p:cNvPr id="69687" name="Line 307"/>
            <p:cNvSpPr>
              <a:spLocks noChangeShapeType="1"/>
            </p:cNvSpPr>
            <p:nvPr/>
          </p:nvSpPr>
          <p:spPr bwMode="auto">
            <a:xfrm flipV="1">
              <a:off x="1478" y="3561"/>
              <a:ext cx="796" cy="0"/>
            </a:xfrm>
            <a:prstGeom prst="line">
              <a:avLst/>
            </a:prstGeom>
            <a:noFill/>
            <a:ln w="38100">
              <a:solidFill>
                <a:srgbClr val="000000"/>
              </a:solidFill>
              <a:round/>
            </a:ln>
          </p:spPr>
          <p:txBody>
            <a:bodyPr wrap="none" anchor="ctr"/>
            <a:lstStyle/>
            <a:p>
              <a:endParaRPr lang="zh-CN" altLang="en-US"/>
            </a:p>
          </p:txBody>
        </p:sp>
        <p:sp>
          <p:nvSpPr>
            <p:cNvPr id="69688" name="Line 308"/>
            <p:cNvSpPr>
              <a:spLocks noChangeShapeType="1"/>
            </p:cNvSpPr>
            <p:nvPr/>
          </p:nvSpPr>
          <p:spPr bwMode="auto">
            <a:xfrm>
              <a:off x="2262" y="2488"/>
              <a:ext cx="0" cy="185"/>
            </a:xfrm>
            <a:prstGeom prst="line">
              <a:avLst/>
            </a:prstGeom>
            <a:noFill/>
            <a:ln w="38100">
              <a:solidFill>
                <a:srgbClr val="000000"/>
              </a:solidFill>
              <a:round/>
              <a:tailEnd type="none" w="sm" len="lg"/>
            </a:ln>
          </p:spPr>
          <p:txBody>
            <a:bodyPr wrap="none" anchor="ctr"/>
            <a:lstStyle/>
            <a:p>
              <a:endParaRPr lang="zh-CN" altLang="en-US"/>
            </a:p>
          </p:txBody>
        </p:sp>
        <p:sp>
          <p:nvSpPr>
            <p:cNvPr id="69689" name="Line 309"/>
            <p:cNvSpPr>
              <a:spLocks noChangeShapeType="1"/>
            </p:cNvSpPr>
            <p:nvPr/>
          </p:nvSpPr>
          <p:spPr bwMode="auto">
            <a:xfrm flipV="1">
              <a:off x="446" y="2504"/>
              <a:ext cx="732" cy="0"/>
            </a:xfrm>
            <a:prstGeom prst="line">
              <a:avLst/>
            </a:prstGeom>
            <a:noFill/>
            <a:ln w="38100">
              <a:solidFill>
                <a:srgbClr val="000000"/>
              </a:solidFill>
              <a:round/>
            </a:ln>
          </p:spPr>
          <p:txBody>
            <a:bodyPr wrap="none" anchor="ctr"/>
            <a:lstStyle/>
            <a:p>
              <a:endParaRPr lang="zh-CN" altLang="en-US"/>
            </a:p>
          </p:txBody>
        </p:sp>
        <p:sp>
          <p:nvSpPr>
            <p:cNvPr id="69690" name="Text Box 310"/>
            <p:cNvSpPr txBox="1">
              <a:spLocks noChangeArrowheads="1"/>
            </p:cNvSpPr>
            <p:nvPr/>
          </p:nvSpPr>
          <p:spPr bwMode="auto">
            <a:xfrm>
              <a:off x="1179" y="2169"/>
              <a:ext cx="341" cy="327"/>
            </a:xfrm>
            <a:prstGeom prst="rect">
              <a:avLst/>
            </a:prstGeom>
            <a:noFill/>
            <a:ln w="9525">
              <a:noFill/>
              <a:miter lim="800000"/>
            </a:ln>
          </p:spPr>
          <p:txBody>
            <a:bodyPr wrap="none" anchor="ctr">
              <a:spAutoFit/>
            </a:bodyPr>
            <a:lstStyle/>
            <a:p>
              <a:pPr algn="ctr"/>
              <a:r>
                <a:rPr lang="en-US" altLang="zh-CN" sz="2800" i="1">
                  <a:solidFill>
                    <a:srgbClr val="FF0000"/>
                  </a:solidFill>
                </a:rPr>
                <a:t>R</a:t>
              </a:r>
              <a:r>
                <a:rPr lang="en-US" altLang="zh-CN" sz="2800" baseline="-25000">
                  <a:solidFill>
                    <a:srgbClr val="FF0000"/>
                  </a:solidFill>
                </a:rPr>
                <a:t>0</a:t>
              </a:r>
              <a:endParaRPr lang="en-US" altLang="zh-CN" sz="2800">
                <a:solidFill>
                  <a:srgbClr val="FF0000"/>
                </a:solidFill>
              </a:endParaRPr>
            </a:p>
          </p:txBody>
        </p:sp>
        <p:sp>
          <p:nvSpPr>
            <p:cNvPr id="80183" name="Text Box 311"/>
            <p:cNvSpPr txBox="1">
              <a:spLocks noChangeArrowheads="1"/>
            </p:cNvSpPr>
            <p:nvPr/>
          </p:nvSpPr>
          <p:spPr bwMode="auto">
            <a:xfrm>
              <a:off x="1496" y="2269"/>
              <a:ext cx="244" cy="219"/>
            </a:xfrm>
            <a:prstGeom prst="rect">
              <a:avLst/>
            </a:prstGeom>
            <a:noFill/>
            <a:ln w="9525">
              <a:noFill/>
              <a:miter lim="800000"/>
            </a:ln>
            <a:effectLst/>
          </p:spPr>
          <p:txBody>
            <a:bodyPr wrap="none" anchor="ctr">
              <a:spAutoFit/>
            </a:bodyPr>
            <a:lstStyle/>
            <a:p>
              <a:pPr algn="ctr">
                <a:lnSpc>
                  <a:spcPct val="70000"/>
                </a:lnSpc>
                <a:defRPr/>
              </a:pPr>
              <a:r>
                <a:rPr lang="en-US" altLang="zh-CN">
                  <a:solidFill>
                    <a:srgbClr val="000099"/>
                  </a:solidFill>
                  <a:effectLst>
                    <a:outerShdw blurRad="38100" dist="38100" dir="2700000" algn="tl">
                      <a:srgbClr val="C0C0C0"/>
                    </a:outerShdw>
                  </a:effectLst>
                  <a:ea typeface="隶书" panose="02010509060101010101" pitchFamily="49" charset="-122"/>
                </a:rPr>
                <a:t>B</a:t>
              </a:r>
              <a:endParaRPr lang="en-US" altLang="zh-CN">
                <a:solidFill>
                  <a:srgbClr val="000099"/>
                </a:solidFill>
                <a:ea typeface="隶书" panose="02010509060101010101" pitchFamily="49" charset="-122"/>
              </a:endParaRPr>
            </a:p>
          </p:txBody>
        </p:sp>
        <p:sp>
          <p:nvSpPr>
            <p:cNvPr id="69692" name="Oval 312"/>
            <p:cNvSpPr>
              <a:spLocks noChangeArrowheads="1"/>
            </p:cNvSpPr>
            <p:nvPr/>
          </p:nvSpPr>
          <p:spPr bwMode="auto">
            <a:xfrm flipV="1">
              <a:off x="1140" y="2456"/>
              <a:ext cx="75" cy="75"/>
            </a:xfrm>
            <a:prstGeom prst="ellipse">
              <a:avLst/>
            </a:prstGeom>
            <a:noFill/>
            <a:ln w="38100">
              <a:solidFill>
                <a:srgbClr val="000000"/>
              </a:solidFill>
              <a:round/>
            </a:ln>
          </p:spPr>
          <p:txBody>
            <a:bodyPr wrap="none" anchor="ctr"/>
            <a:lstStyle/>
            <a:p>
              <a:endParaRPr lang="zh-CN" altLang="en-US"/>
            </a:p>
          </p:txBody>
        </p:sp>
        <p:sp>
          <p:nvSpPr>
            <p:cNvPr id="69693" name="Oval 313"/>
            <p:cNvSpPr>
              <a:spLocks noChangeArrowheads="1"/>
            </p:cNvSpPr>
            <p:nvPr/>
          </p:nvSpPr>
          <p:spPr bwMode="auto">
            <a:xfrm flipV="1">
              <a:off x="1477" y="2457"/>
              <a:ext cx="75" cy="75"/>
            </a:xfrm>
            <a:prstGeom prst="ellipse">
              <a:avLst/>
            </a:prstGeom>
            <a:noFill/>
            <a:ln w="38100">
              <a:solidFill>
                <a:schemeClr val="tx1"/>
              </a:solidFill>
              <a:round/>
            </a:ln>
          </p:spPr>
          <p:txBody>
            <a:bodyPr wrap="none" anchor="ctr"/>
            <a:lstStyle/>
            <a:p>
              <a:endParaRPr lang="zh-CN" altLang="en-US"/>
            </a:p>
          </p:txBody>
        </p:sp>
      </p:grpSp>
      <p:grpSp>
        <p:nvGrpSpPr>
          <p:cNvPr id="16" name="Group 314"/>
          <p:cNvGrpSpPr/>
          <p:nvPr/>
        </p:nvGrpSpPr>
        <p:grpSpPr bwMode="auto">
          <a:xfrm>
            <a:off x="4876800" y="2895600"/>
            <a:ext cx="4089400" cy="2571750"/>
            <a:chOff x="2976" y="1952"/>
            <a:chExt cx="2576" cy="1620"/>
          </a:xfrm>
        </p:grpSpPr>
        <p:sp>
          <p:nvSpPr>
            <p:cNvPr id="69647" name="Rectangle 315"/>
            <p:cNvSpPr>
              <a:spLocks noChangeArrowheads="1"/>
            </p:cNvSpPr>
            <p:nvPr/>
          </p:nvSpPr>
          <p:spPr bwMode="auto">
            <a:xfrm>
              <a:off x="2976" y="1952"/>
              <a:ext cx="2576" cy="1620"/>
            </a:xfrm>
            <a:prstGeom prst="rect">
              <a:avLst/>
            </a:prstGeom>
            <a:solidFill>
              <a:schemeClr val="bg1"/>
            </a:solidFill>
            <a:ln w="38100">
              <a:noFill/>
              <a:miter lim="800000"/>
              <a:tailEnd type="none" w="sm" len="lg"/>
            </a:ln>
          </p:spPr>
          <p:txBody>
            <a:bodyPr wrap="none" anchor="ctr"/>
            <a:lstStyle/>
            <a:p>
              <a:pPr algn="ctr"/>
              <a:endParaRPr lang="zh-CN" altLang="zh-CN" sz="2800"/>
            </a:p>
          </p:txBody>
        </p:sp>
        <p:grpSp>
          <p:nvGrpSpPr>
            <p:cNvPr id="17" name="Group 316"/>
            <p:cNvGrpSpPr/>
            <p:nvPr/>
          </p:nvGrpSpPr>
          <p:grpSpPr bwMode="auto">
            <a:xfrm>
              <a:off x="3612" y="2152"/>
              <a:ext cx="1623" cy="1140"/>
              <a:chOff x="3571" y="2096"/>
              <a:chExt cx="1736" cy="1219"/>
            </a:xfrm>
          </p:grpSpPr>
          <p:sp>
            <p:nvSpPr>
              <p:cNvPr id="69650" name="Line 317"/>
              <p:cNvSpPr>
                <a:spLocks noChangeShapeType="1"/>
              </p:cNvSpPr>
              <p:nvPr/>
            </p:nvSpPr>
            <p:spPr bwMode="auto">
              <a:xfrm>
                <a:off x="4919" y="2132"/>
                <a:ext cx="0" cy="1170"/>
              </a:xfrm>
              <a:prstGeom prst="line">
                <a:avLst/>
              </a:prstGeom>
              <a:noFill/>
              <a:ln w="38100">
                <a:solidFill>
                  <a:srgbClr val="000000"/>
                </a:solidFill>
                <a:round/>
                <a:tailEnd type="none" w="sm" len="lg"/>
              </a:ln>
            </p:spPr>
            <p:txBody>
              <a:bodyPr wrap="none" anchor="ctr"/>
              <a:lstStyle/>
              <a:p>
                <a:endParaRPr lang="zh-CN" altLang="en-US"/>
              </a:p>
            </p:txBody>
          </p:sp>
          <p:sp>
            <p:nvSpPr>
              <p:cNvPr id="69651" name="Text Box 318"/>
              <p:cNvSpPr txBox="1">
                <a:spLocks noChangeArrowheads="1"/>
              </p:cNvSpPr>
              <p:nvPr/>
            </p:nvSpPr>
            <p:spPr bwMode="auto">
              <a:xfrm>
                <a:off x="4942" y="2541"/>
                <a:ext cx="365" cy="349"/>
              </a:xfrm>
              <a:prstGeom prst="rect">
                <a:avLst/>
              </a:prstGeom>
              <a:solidFill>
                <a:schemeClr val="bg1"/>
              </a:solidFill>
              <a:ln w="38100">
                <a:noFill/>
                <a:miter lim="800000"/>
              </a:ln>
            </p:spPr>
            <p:txBody>
              <a:bodyPr wrap="none" anchor="ctr">
                <a:spAutoFit/>
              </a:bodyPr>
              <a:lstStyle/>
              <a:p>
                <a:pPr algn="ctr"/>
                <a:r>
                  <a:rPr lang="en-US" altLang="zh-CN" sz="2800" i="1"/>
                  <a:t>R</a:t>
                </a:r>
                <a:r>
                  <a:rPr lang="en-US" altLang="zh-CN" sz="2800" baseline="-25000"/>
                  <a:t>4</a:t>
                </a:r>
                <a:endParaRPr lang="en-US" altLang="zh-CN" sz="2800"/>
              </a:p>
            </p:txBody>
          </p:sp>
          <p:sp>
            <p:nvSpPr>
              <p:cNvPr id="69652" name="Text Box 319"/>
              <p:cNvSpPr txBox="1">
                <a:spLocks noChangeArrowheads="1"/>
              </p:cNvSpPr>
              <p:nvPr/>
            </p:nvSpPr>
            <p:spPr bwMode="auto">
              <a:xfrm>
                <a:off x="3571" y="2201"/>
                <a:ext cx="365" cy="349"/>
              </a:xfrm>
              <a:prstGeom prst="rect">
                <a:avLst/>
              </a:prstGeom>
              <a:solidFill>
                <a:schemeClr val="bg1"/>
              </a:solidFill>
              <a:ln w="9525">
                <a:noFill/>
                <a:miter lim="800000"/>
              </a:ln>
            </p:spPr>
            <p:txBody>
              <a:bodyPr wrap="none" anchor="ctr">
                <a:spAutoFit/>
              </a:bodyPr>
              <a:lstStyle/>
              <a:p>
                <a:pPr algn="ctr"/>
                <a:r>
                  <a:rPr lang="en-US" altLang="zh-CN" sz="2800" i="1"/>
                  <a:t>R</a:t>
                </a:r>
                <a:r>
                  <a:rPr lang="en-US" altLang="zh-CN" sz="2800" baseline="-25000"/>
                  <a:t>0</a:t>
                </a:r>
                <a:endParaRPr lang="en-US" altLang="zh-CN" sz="2800"/>
              </a:p>
            </p:txBody>
          </p:sp>
          <p:sp>
            <p:nvSpPr>
              <p:cNvPr id="69653" name="Rectangle 320"/>
              <p:cNvSpPr>
                <a:spLocks noChangeArrowheads="1"/>
              </p:cNvSpPr>
              <p:nvPr/>
            </p:nvSpPr>
            <p:spPr bwMode="auto">
              <a:xfrm rot="-5400000">
                <a:off x="4784" y="2663"/>
                <a:ext cx="270" cy="88"/>
              </a:xfrm>
              <a:prstGeom prst="rect">
                <a:avLst/>
              </a:prstGeom>
              <a:solidFill>
                <a:schemeClr val="bg1"/>
              </a:solidFill>
              <a:ln w="38100">
                <a:solidFill>
                  <a:schemeClr val="tx1"/>
                </a:solidFill>
                <a:miter lim="800000"/>
              </a:ln>
            </p:spPr>
            <p:txBody>
              <a:bodyPr wrap="none" anchor="ctr"/>
              <a:lstStyle/>
              <a:p>
                <a:endParaRPr lang="zh-CN" altLang="en-US"/>
              </a:p>
            </p:txBody>
          </p:sp>
          <p:sp>
            <p:nvSpPr>
              <p:cNvPr id="69654" name="Text Box 321"/>
              <p:cNvSpPr txBox="1">
                <a:spLocks noChangeArrowheads="1"/>
              </p:cNvSpPr>
              <p:nvPr/>
            </p:nvSpPr>
            <p:spPr bwMode="auto">
              <a:xfrm>
                <a:off x="3732" y="2578"/>
                <a:ext cx="261" cy="350"/>
              </a:xfrm>
              <a:prstGeom prst="rect">
                <a:avLst/>
              </a:prstGeom>
              <a:solidFill>
                <a:schemeClr val="bg1"/>
              </a:solidFill>
              <a:ln w="9525">
                <a:noFill/>
                <a:miter lim="800000"/>
              </a:ln>
            </p:spPr>
            <p:txBody>
              <a:bodyPr wrap="none" anchor="ctr">
                <a:spAutoFit/>
              </a:bodyPr>
              <a:lstStyle/>
              <a:p>
                <a:pPr algn="ctr"/>
                <a:r>
                  <a:rPr lang="en-US" altLang="zh-CN" sz="2800">
                    <a:solidFill>
                      <a:srgbClr val="FF0000"/>
                    </a:solidFill>
                  </a:rPr>
                  <a:t>+</a:t>
                </a:r>
                <a:endParaRPr lang="en-US" altLang="zh-CN" sz="2800">
                  <a:solidFill>
                    <a:srgbClr val="FF0000"/>
                  </a:solidFill>
                </a:endParaRPr>
              </a:p>
            </p:txBody>
          </p:sp>
          <p:sp>
            <p:nvSpPr>
              <p:cNvPr id="69655" name="Text Box 322"/>
              <p:cNvSpPr txBox="1">
                <a:spLocks noChangeArrowheads="1"/>
              </p:cNvSpPr>
              <p:nvPr/>
            </p:nvSpPr>
            <p:spPr bwMode="auto">
              <a:xfrm>
                <a:off x="3718" y="2929"/>
                <a:ext cx="244" cy="350"/>
              </a:xfrm>
              <a:prstGeom prst="rect">
                <a:avLst/>
              </a:prstGeom>
              <a:solidFill>
                <a:schemeClr val="bg1"/>
              </a:solidFill>
              <a:ln w="9525">
                <a:noFill/>
                <a:miter lim="800000"/>
              </a:ln>
            </p:spPr>
            <p:txBody>
              <a:bodyPr wrap="none" anchor="ctr">
                <a:spAutoFit/>
              </a:bodyPr>
              <a:lstStyle/>
              <a:p>
                <a:pPr algn="ctr"/>
                <a:r>
                  <a:rPr lang="en-US" altLang="zh-CN" sz="2800">
                    <a:solidFill>
                      <a:srgbClr val="FF0000"/>
                    </a:solidFill>
                  </a:rPr>
                  <a:t>–</a:t>
                </a:r>
                <a:endParaRPr lang="en-US" altLang="zh-CN" sz="2800">
                  <a:solidFill>
                    <a:srgbClr val="FF0000"/>
                  </a:solidFill>
                </a:endParaRPr>
              </a:p>
            </p:txBody>
          </p:sp>
          <p:sp>
            <p:nvSpPr>
              <p:cNvPr id="69656" name="Oval 323"/>
              <p:cNvSpPr>
                <a:spLocks noChangeArrowheads="1"/>
              </p:cNvSpPr>
              <p:nvPr/>
            </p:nvSpPr>
            <p:spPr bwMode="auto">
              <a:xfrm>
                <a:off x="3855" y="2807"/>
                <a:ext cx="279" cy="270"/>
              </a:xfrm>
              <a:prstGeom prst="ellipse">
                <a:avLst/>
              </a:prstGeom>
              <a:solidFill>
                <a:schemeClr val="bg1"/>
              </a:solidFill>
              <a:ln w="38100">
                <a:solidFill>
                  <a:srgbClr val="000000"/>
                </a:solidFill>
                <a:round/>
              </a:ln>
            </p:spPr>
            <p:txBody>
              <a:bodyPr wrap="none" anchor="ctr"/>
              <a:lstStyle/>
              <a:p>
                <a:endParaRPr lang="zh-CN" altLang="en-US"/>
              </a:p>
            </p:txBody>
          </p:sp>
          <p:sp>
            <p:nvSpPr>
              <p:cNvPr id="69657" name="Line 324"/>
              <p:cNvSpPr>
                <a:spLocks noChangeShapeType="1"/>
              </p:cNvSpPr>
              <p:nvPr/>
            </p:nvSpPr>
            <p:spPr bwMode="auto">
              <a:xfrm>
                <a:off x="3987" y="2132"/>
                <a:ext cx="0" cy="1170"/>
              </a:xfrm>
              <a:prstGeom prst="line">
                <a:avLst/>
              </a:prstGeom>
              <a:noFill/>
              <a:ln w="38100">
                <a:solidFill>
                  <a:srgbClr val="000000"/>
                </a:solidFill>
                <a:round/>
                <a:tailEnd type="none" w="sm" len="lg"/>
              </a:ln>
            </p:spPr>
            <p:txBody>
              <a:bodyPr wrap="none" anchor="ctr"/>
              <a:lstStyle/>
              <a:p>
                <a:endParaRPr lang="zh-CN" altLang="en-US"/>
              </a:p>
            </p:txBody>
          </p:sp>
          <p:sp>
            <p:nvSpPr>
              <p:cNvPr id="69658" name="Rectangle 325"/>
              <p:cNvSpPr>
                <a:spLocks noChangeArrowheads="1"/>
              </p:cNvSpPr>
              <p:nvPr/>
            </p:nvSpPr>
            <p:spPr bwMode="auto">
              <a:xfrm rot="-5400000">
                <a:off x="3852" y="2403"/>
                <a:ext cx="270" cy="88"/>
              </a:xfrm>
              <a:prstGeom prst="rect">
                <a:avLst/>
              </a:prstGeom>
              <a:solidFill>
                <a:schemeClr val="bg1"/>
              </a:solidFill>
              <a:ln w="38100">
                <a:solidFill>
                  <a:schemeClr val="tx1"/>
                </a:solidFill>
                <a:miter lim="800000"/>
              </a:ln>
            </p:spPr>
            <p:txBody>
              <a:bodyPr wrap="none" anchor="ctr"/>
              <a:lstStyle/>
              <a:p>
                <a:endParaRPr lang="zh-CN" altLang="en-US"/>
              </a:p>
            </p:txBody>
          </p:sp>
          <p:sp>
            <p:nvSpPr>
              <p:cNvPr id="69659" name="Line 326"/>
              <p:cNvSpPr>
                <a:spLocks noChangeShapeType="1"/>
              </p:cNvSpPr>
              <p:nvPr/>
            </p:nvSpPr>
            <p:spPr bwMode="auto">
              <a:xfrm>
                <a:off x="3997" y="2138"/>
                <a:ext cx="922" cy="0"/>
              </a:xfrm>
              <a:prstGeom prst="line">
                <a:avLst/>
              </a:prstGeom>
              <a:noFill/>
              <a:ln w="38100">
                <a:solidFill>
                  <a:srgbClr val="000000"/>
                </a:solidFill>
                <a:round/>
                <a:tailEnd type="none" w="sm" len="lg"/>
              </a:ln>
            </p:spPr>
            <p:txBody>
              <a:bodyPr wrap="none" anchor="ctr"/>
              <a:lstStyle/>
              <a:p>
                <a:endParaRPr lang="zh-CN" altLang="en-US"/>
              </a:p>
            </p:txBody>
          </p:sp>
          <p:sp>
            <p:nvSpPr>
              <p:cNvPr id="69660" name="Line 327"/>
              <p:cNvSpPr>
                <a:spLocks noChangeShapeType="1"/>
              </p:cNvSpPr>
              <p:nvPr/>
            </p:nvSpPr>
            <p:spPr bwMode="auto">
              <a:xfrm>
                <a:off x="3997" y="3291"/>
                <a:ext cx="922" cy="0"/>
              </a:xfrm>
              <a:prstGeom prst="line">
                <a:avLst/>
              </a:prstGeom>
              <a:noFill/>
              <a:ln w="38100">
                <a:solidFill>
                  <a:srgbClr val="000000"/>
                </a:solidFill>
                <a:round/>
                <a:tailEnd type="none" w="sm" len="lg"/>
              </a:ln>
            </p:spPr>
            <p:txBody>
              <a:bodyPr wrap="none" anchor="ctr"/>
              <a:lstStyle/>
              <a:p>
                <a:endParaRPr lang="zh-CN" altLang="en-US"/>
              </a:p>
            </p:txBody>
          </p:sp>
          <p:sp>
            <p:nvSpPr>
              <p:cNvPr id="69661" name="Text Box 328"/>
              <p:cNvSpPr txBox="1">
                <a:spLocks noChangeArrowheads="1"/>
              </p:cNvSpPr>
              <p:nvPr/>
            </p:nvSpPr>
            <p:spPr bwMode="auto">
              <a:xfrm>
                <a:off x="4539" y="2277"/>
                <a:ext cx="217" cy="349"/>
              </a:xfrm>
              <a:prstGeom prst="rect">
                <a:avLst/>
              </a:prstGeom>
              <a:solidFill>
                <a:schemeClr val="bg1"/>
              </a:solidFill>
              <a:ln w="38100">
                <a:noFill/>
                <a:miter lim="800000"/>
              </a:ln>
            </p:spPr>
            <p:txBody>
              <a:bodyPr wrap="none" anchor="ctr">
                <a:spAutoFit/>
              </a:bodyPr>
              <a:lstStyle/>
              <a:p>
                <a:pPr algn="ctr"/>
                <a:r>
                  <a:rPr lang="en-US" altLang="zh-CN" sz="2800" i="1">
                    <a:solidFill>
                      <a:srgbClr val="FF0000"/>
                    </a:solidFill>
                  </a:rPr>
                  <a:t>I</a:t>
                </a:r>
                <a:endParaRPr lang="en-US" altLang="zh-CN" sz="2800">
                  <a:solidFill>
                    <a:srgbClr val="FF0000"/>
                  </a:solidFill>
                </a:endParaRPr>
              </a:p>
            </p:txBody>
          </p:sp>
          <p:sp>
            <p:nvSpPr>
              <p:cNvPr id="69662" name="Oval 329"/>
              <p:cNvSpPr>
                <a:spLocks noChangeArrowheads="1"/>
              </p:cNvSpPr>
              <p:nvPr/>
            </p:nvSpPr>
            <p:spPr bwMode="auto">
              <a:xfrm flipV="1">
                <a:off x="4875" y="2267"/>
                <a:ext cx="79" cy="82"/>
              </a:xfrm>
              <a:prstGeom prst="ellipse">
                <a:avLst/>
              </a:prstGeom>
              <a:solidFill>
                <a:schemeClr val="bg1"/>
              </a:solidFill>
              <a:ln w="38100">
                <a:solidFill>
                  <a:srgbClr val="000000"/>
                </a:solidFill>
                <a:round/>
              </a:ln>
            </p:spPr>
            <p:txBody>
              <a:bodyPr wrap="none" anchor="ctr"/>
              <a:lstStyle/>
              <a:p>
                <a:endParaRPr lang="zh-CN" altLang="en-US"/>
              </a:p>
            </p:txBody>
          </p:sp>
          <p:sp>
            <p:nvSpPr>
              <p:cNvPr id="69663" name="Oval 330"/>
              <p:cNvSpPr>
                <a:spLocks noChangeArrowheads="1"/>
              </p:cNvSpPr>
              <p:nvPr/>
            </p:nvSpPr>
            <p:spPr bwMode="auto">
              <a:xfrm flipV="1">
                <a:off x="4875" y="3077"/>
                <a:ext cx="79" cy="82"/>
              </a:xfrm>
              <a:prstGeom prst="ellipse">
                <a:avLst/>
              </a:prstGeom>
              <a:solidFill>
                <a:schemeClr val="bg1"/>
              </a:solidFill>
              <a:ln w="38100">
                <a:solidFill>
                  <a:srgbClr val="000000"/>
                </a:solidFill>
                <a:round/>
              </a:ln>
            </p:spPr>
            <p:txBody>
              <a:bodyPr wrap="none" anchor="ctr"/>
              <a:lstStyle/>
              <a:p>
                <a:endParaRPr lang="zh-CN" altLang="en-US"/>
              </a:p>
            </p:txBody>
          </p:sp>
          <p:grpSp>
            <p:nvGrpSpPr>
              <p:cNvPr id="18" name="Group 331"/>
              <p:cNvGrpSpPr/>
              <p:nvPr/>
            </p:nvGrpSpPr>
            <p:grpSpPr bwMode="auto">
              <a:xfrm>
                <a:off x="4964" y="2096"/>
                <a:ext cx="301" cy="1219"/>
                <a:chOff x="2258" y="2736"/>
                <a:chExt cx="328" cy="1360"/>
              </a:xfrm>
            </p:grpSpPr>
            <p:sp>
              <p:nvSpPr>
                <p:cNvPr id="80204" name="Text Box 332"/>
                <p:cNvSpPr txBox="1">
                  <a:spLocks noChangeArrowheads="1"/>
                </p:cNvSpPr>
                <p:nvPr/>
              </p:nvSpPr>
              <p:spPr bwMode="auto">
                <a:xfrm>
                  <a:off x="2275" y="3705"/>
                  <a:ext cx="311" cy="391"/>
                </a:xfrm>
                <a:prstGeom prst="rect">
                  <a:avLst/>
                </a:prstGeom>
                <a:solidFill>
                  <a:schemeClr val="bg1"/>
                </a:solidFill>
                <a:ln w="38100">
                  <a:noFill/>
                  <a:miter lim="800000"/>
                  <a:tailEnd type="none" w="sm" len="lg"/>
                </a:ln>
              </p:spPr>
              <p:txBody>
                <a:bodyPr wrap="none">
                  <a:spAutoFit/>
                </a:bodyPr>
                <a:lstStyle/>
                <a:p>
                  <a:pPr>
                    <a:defRPr/>
                  </a:pPr>
                  <a:r>
                    <a:rPr lang="en-US" altLang="zh-CN" sz="2800">
                      <a:solidFill>
                        <a:schemeClr val="accent2"/>
                      </a:solidFill>
                      <a:effectLst>
                        <a:outerShdw blurRad="38100" dist="38100" dir="2700000" algn="tl">
                          <a:srgbClr val="C0C0C0"/>
                        </a:outerShdw>
                      </a:effectLst>
                    </a:rPr>
                    <a:t>B</a:t>
                  </a:r>
                  <a:endParaRPr lang="en-US" altLang="zh-CN" sz="2800">
                    <a:solidFill>
                      <a:schemeClr val="accent2"/>
                    </a:solidFill>
                  </a:endParaRPr>
                </a:p>
              </p:txBody>
            </p:sp>
            <p:sp>
              <p:nvSpPr>
                <p:cNvPr id="80205" name="Text Box 333"/>
                <p:cNvSpPr txBox="1">
                  <a:spLocks noChangeArrowheads="1"/>
                </p:cNvSpPr>
                <p:nvPr/>
              </p:nvSpPr>
              <p:spPr bwMode="auto">
                <a:xfrm>
                  <a:off x="2258" y="2736"/>
                  <a:ext cx="325" cy="390"/>
                </a:xfrm>
                <a:prstGeom prst="rect">
                  <a:avLst/>
                </a:prstGeom>
                <a:solidFill>
                  <a:schemeClr val="bg1"/>
                </a:solidFill>
                <a:ln w="38100">
                  <a:noFill/>
                  <a:miter lim="800000"/>
                  <a:tailEnd type="none" w="sm" len="lg"/>
                </a:ln>
              </p:spPr>
              <p:txBody>
                <a:bodyPr wrap="none">
                  <a:spAutoFit/>
                </a:bodyPr>
                <a:lstStyle/>
                <a:p>
                  <a:pPr>
                    <a:defRPr/>
                  </a:pPr>
                  <a:r>
                    <a:rPr lang="en-US" altLang="zh-CN" sz="2800">
                      <a:solidFill>
                        <a:schemeClr val="accent2"/>
                      </a:solidFill>
                      <a:effectLst>
                        <a:outerShdw blurRad="38100" dist="38100" dir="2700000" algn="tl">
                          <a:srgbClr val="C0C0C0"/>
                        </a:outerShdw>
                      </a:effectLst>
                    </a:rPr>
                    <a:t>A</a:t>
                  </a:r>
                  <a:endParaRPr lang="en-US" altLang="zh-CN" sz="2800">
                    <a:solidFill>
                      <a:schemeClr val="accent2"/>
                    </a:solidFill>
                  </a:endParaRPr>
                </a:p>
              </p:txBody>
            </p:sp>
          </p:grpSp>
          <p:sp>
            <p:nvSpPr>
              <p:cNvPr id="69665" name="Line 334"/>
              <p:cNvSpPr>
                <a:spLocks noChangeShapeType="1"/>
              </p:cNvSpPr>
              <p:nvPr/>
            </p:nvSpPr>
            <p:spPr bwMode="auto">
              <a:xfrm flipH="1">
                <a:off x="4776" y="2312"/>
                <a:ext cx="0" cy="315"/>
              </a:xfrm>
              <a:prstGeom prst="line">
                <a:avLst/>
              </a:prstGeom>
              <a:noFill/>
              <a:ln w="28575">
                <a:solidFill>
                  <a:srgbClr val="FF0000"/>
                </a:solidFill>
                <a:round/>
                <a:tailEnd type="stealth" w="med" len="lg"/>
              </a:ln>
            </p:spPr>
            <p:txBody>
              <a:bodyPr wrap="none" anchor="ctr"/>
              <a:lstStyle/>
              <a:p>
                <a:endParaRPr lang="zh-CN" altLang="en-US"/>
              </a:p>
            </p:txBody>
          </p:sp>
        </p:grpSp>
        <p:sp>
          <p:nvSpPr>
            <p:cNvPr id="69649" name="Text Box 335"/>
            <p:cNvSpPr txBox="1">
              <a:spLocks noChangeArrowheads="1"/>
            </p:cNvSpPr>
            <p:nvPr/>
          </p:nvSpPr>
          <p:spPr bwMode="auto">
            <a:xfrm>
              <a:off x="3078" y="2760"/>
              <a:ext cx="783" cy="327"/>
            </a:xfrm>
            <a:prstGeom prst="rect">
              <a:avLst/>
            </a:prstGeom>
            <a:noFill/>
            <a:ln w="9525">
              <a:noFill/>
              <a:miter lim="800000"/>
            </a:ln>
          </p:spPr>
          <p:txBody>
            <a:bodyPr wrap="none" anchor="ctr">
              <a:spAutoFit/>
            </a:bodyPr>
            <a:lstStyle/>
            <a:p>
              <a:pPr algn="ctr"/>
              <a:r>
                <a:rPr lang="en-US" altLang="zh-CN" sz="2800" i="1">
                  <a:solidFill>
                    <a:srgbClr val="FF0000"/>
                  </a:solidFill>
                </a:rPr>
                <a:t>U</a:t>
              </a:r>
              <a:r>
                <a:rPr lang="en-US" altLang="zh-CN" sz="2800" baseline="-25000">
                  <a:solidFill>
                    <a:srgbClr val="FF0000"/>
                  </a:solidFill>
                </a:rPr>
                <a:t>OC</a:t>
              </a:r>
              <a:r>
                <a:rPr lang="en-US" altLang="zh-CN" sz="2800" i="1">
                  <a:solidFill>
                    <a:srgbClr val="FF0000"/>
                  </a:solidFill>
                </a:rPr>
                <a:t>=E</a:t>
              </a:r>
              <a:endParaRPr lang="en-US" altLang="zh-CN" sz="2800">
                <a:solidFill>
                  <a:srgbClr val="FF0000"/>
                </a:solidFill>
              </a:endParaRPr>
            </a:p>
          </p:txBody>
        </p:sp>
      </p:grpSp>
      <p:sp>
        <p:nvSpPr>
          <p:cNvPr id="80045" name="Text Box 173"/>
          <p:cNvSpPr txBox="1">
            <a:spLocks noChangeArrowheads="1"/>
          </p:cNvSpPr>
          <p:nvPr/>
        </p:nvSpPr>
        <p:spPr bwMode="auto">
          <a:xfrm>
            <a:off x="1068388" y="5105400"/>
            <a:ext cx="4570412" cy="519113"/>
          </a:xfrm>
          <a:prstGeom prst="rect">
            <a:avLst/>
          </a:prstGeom>
          <a:noFill/>
          <a:ln w="38100">
            <a:noFill/>
            <a:miter lim="800000"/>
            <a:tailEnd type="none" w="sm" len="lg"/>
          </a:ln>
        </p:spPr>
        <p:txBody>
          <a:bodyPr>
            <a:spAutoFit/>
          </a:bodyPr>
          <a:lstStyle/>
          <a:p>
            <a:r>
              <a:rPr lang="en-US" altLang="zh-CN" sz="2800" i="1"/>
              <a:t>R</a:t>
            </a:r>
            <a:r>
              <a:rPr lang="en-US" altLang="zh-CN" sz="2800" baseline="-25000"/>
              <a:t>0</a:t>
            </a:r>
            <a:r>
              <a:rPr lang="en-US" altLang="zh-CN" sz="2800" i="1"/>
              <a:t> = </a:t>
            </a:r>
            <a:r>
              <a:rPr lang="en-US" altLang="zh-CN" sz="2800"/>
              <a:t>(</a:t>
            </a:r>
            <a:r>
              <a:rPr lang="en-US" altLang="zh-CN" sz="2800" i="1"/>
              <a:t>R</a:t>
            </a:r>
            <a:r>
              <a:rPr lang="en-US" altLang="zh-CN" sz="2800" baseline="-25000"/>
              <a:t>1</a:t>
            </a:r>
            <a:r>
              <a:rPr lang="en-US" altLang="zh-CN" sz="2800"/>
              <a:t>//</a:t>
            </a:r>
            <a:r>
              <a:rPr lang="en-US" altLang="zh-CN" sz="2800" i="1"/>
              <a:t>R</a:t>
            </a:r>
            <a:r>
              <a:rPr lang="en-US" altLang="zh-CN" sz="2800" baseline="-25000"/>
              <a:t>3</a:t>
            </a:r>
            <a:r>
              <a:rPr lang="en-US" altLang="zh-CN" sz="2800"/>
              <a:t>)+</a:t>
            </a:r>
            <a:r>
              <a:rPr lang="en-US" altLang="zh-CN" sz="2800" i="1"/>
              <a:t>R</a:t>
            </a:r>
            <a:r>
              <a:rPr lang="en-US" altLang="zh-CN" sz="2800" baseline="-25000"/>
              <a:t>5</a:t>
            </a:r>
            <a:r>
              <a:rPr lang="en-US" altLang="zh-CN" sz="2800"/>
              <a:t>+</a:t>
            </a:r>
            <a:r>
              <a:rPr lang="en-US" altLang="zh-CN" sz="2800" i="1"/>
              <a:t>R</a:t>
            </a:r>
            <a:r>
              <a:rPr lang="en-US" altLang="zh-CN" sz="2800" baseline="-25000"/>
              <a:t>2</a:t>
            </a:r>
            <a:r>
              <a:rPr lang="en-US" altLang="zh-CN" sz="2800"/>
              <a:t>=20 </a:t>
            </a:r>
            <a:r>
              <a:rPr lang="en-US" altLang="zh-CN" sz="2800">
                <a:ea typeface="隶书" panose="02010509060101010101" pitchFamily="49" charset="-122"/>
                <a:sym typeface="Symbol" panose="05050102010706020507" pitchFamily="18" charset="2"/>
              </a:rPr>
              <a:t></a:t>
            </a:r>
            <a:endParaRPr lang="en-US" altLang="zh-CN" sz="2800" baseline="-25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969"/>
                                        </p:tgtEl>
                                        <p:attrNameLst>
                                          <p:attrName>style.visibility</p:attrName>
                                        </p:attrNameLst>
                                      </p:cBhvr>
                                      <p:to>
                                        <p:strVal val="visible"/>
                                      </p:to>
                                    </p:set>
                                    <p:animEffect transition="in" filter="wipe(left)">
                                      <p:cBhvr>
                                        <p:cTn id="7" dur="500"/>
                                        <p:tgtEl>
                                          <p:spTgt spid="799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965"/>
                                        </p:tgtEl>
                                        <p:attrNameLst>
                                          <p:attrName>style.visibility</p:attrName>
                                        </p:attrNameLst>
                                      </p:cBhvr>
                                      <p:to>
                                        <p:strVal val="visible"/>
                                      </p:to>
                                    </p:set>
                                    <p:animEffect transition="in" filter="wipe(left)">
                                      <p:cBhvr>
                                        <p:cTn id="12" dur="500"/>
                                        <p:tgtEl>
                                          <p:spTgt spid="799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0014"/>
                                        </p:tgtEl>
                                        <p:attrNameLst>
                                          <p:attrName>style.visibility</p:attrName>
                                        </p:attrNameLst>
                                      </p:cBhvr>
                                      <p:to>
                                        <p:strVal val="visible"/>
                                      </p:to>
                                    </p:set>
                                    <p:animEffect transition="in" filter="wipe(left)">
                                      <p:cBhvr>
                                        <p:cTn id="32" dur="500"/>
                                        <p:tgtEl>
                                          <p:spTgt spid="800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0045"/>
                                        </p:tgtEl>
                                        <p:attrNameLst>
                                          <p:attrName>style.visibility</p:attrName>
                                        </p:attrNameLst>
                                      </p:cBhvr>
                                      <p:to>
                                        <p:strVal val="visible"/>
                                      </p:to>
                                    </p:set>
                                    <p:animEffect transition="in" filter="wipe(left)">
                                      <p:cBhvr>
                                        <p:cTn id="42" dur="500"/>
                                        <p:tgtEl>
                                          <p:spTgt spid="800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0046"/>
                                        </p:tgtEl>
                                        <p:attrNameLst>
                                          <p:attrName>style.visibility</p:attrName>
                                        </p:attrNameLst>
                                      </p:cBhvr>
                                      <p:to>
                                        <p:strVal val="visible"/>
                                      </p:to>
                                    </p:set>
                                    <p:animEffect transition="in" filter="wipe(left)">
                                      <p:cBhvr>
                                        <p:cTn id="47" dur="500"/>
                                        <p:tgtEl>
                                          <p:spTgt spid="8004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65" grpId="0" autoUpdateAnimBg="0"/>
      <p:bldP spid="79969" grpId="0" autoUpdateAnimBg="0"/>
      <p:bldP spid="80014" grpId="0" autoUpdateAnimBg="0"/>
      <p:bldP spid="80046" grpId="0" autoUpdateAnimBg="0"/>
      <p:bldP spid="80045" grpId="0"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1066800" y="661988"/>
            <a:ext cx="2684463" cy="519112"/>
          </a:xfrm>
          <a:prstGeom prst="rect">
            <a:avLst/>
          </a:prstGeom>
          <a:noFill/>
          <a:ln w="9525">
            <a:noFill/>
            <a:miter lim="800000"/>
          </a:ln>
        </p:spPr>
        <p:txBody>
          <a:bodyPr wrap="none">
            <a:spAutoFit/>
          </a:bodyPr>
          <a:lstStyle/>
          <a:p>
            <a:pPr fontAlgn="auto">
              <a:spcBef>
                <a:spcPts val="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写出逻辑表达式</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1519238" y="1447800"/>
            <a:ext cx="5262562" cy="2560638"/>
            <a:chOff x="957" y="912"/>
            <a:chExt cx="3315" cy="1613"/>
          </a:xfrm>
        </p:grpSpPr>
        <p:sp>
          <p:nvSpPr>
            <p:cNvPr id="120836" name="Rectangle 4"/>
            <p:cNvSpPr>
              <a:spLocks noChangeArrowheads="1"/>
            </p:cNvSpPr>
            <p:nvPr/>
          </p:nvSpPr>
          <p:spPr bwMode="auto">
            <a:xfrm>
              <a:off x="960" y="912"/>
              <a:ext cx="13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0</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a:solidFill>
                  <a:srgbClr val="000000"/>
                </a:solidFill>
                <a:latin typeface="" pitchFamily="18" charset="0"/>
                <a:ea typeface="华文楷体" panose="02010600040101010101" pitchFamily="2" charset="-122"/>
              </a:endParaRPr>
            </a:p>
          </p:txBody>
        </p:sp>
        <p:grpSp>
          <p:nvGrpSpPr>
            <p:cNvPr id="120837" name="Group 5"/>
            <p:cNvGrpSpPr/>
            <p:nvPr/>
          </p:nvGrpSpPr>
          <p:grpSpPr bwMode="auto">
            <a:xfrm>
              <a:off x="1440" y="953"/>
              <a:ext cx="622" cy="0"/>
              <a:chOff x="1344" y="1152"/>
              <a:chExt cx="720" cy="0"/>
            </a:xfrm>
          </p:grpSpPr>
          <p:sp>
            <p:nvSpPr>
              <p:cNvPr id="120860" name="Line 6"/>
              <p:cNvSpPr>
                <a:spLocks noChangeShapeType="1"/>
              </p:cNvSpPr>
              <p:nvPr/>
            </p:nvSpPr>
            <p:spPr bwMode="auto">
              <a:xfrm>
                <a:off x="1344" y="11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1" name="Line 7"/>
              <p:cNvSpPr>
                <a:spLocks noChangeShapeType="1"/>
              </p:cNvSpPr>
              <p:nvPr/>
            </p:nvSpPr>
            <p:spPr bwMode="auto">
              <a:xfrm>
                <a:off x="1632" y="11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2" name="Line 8"/>
              <p:cNvSpPr>
                <a:spLocks noChangeShapeType="1"/>
              </p:cNvSpPr>
              <p:nvPr/>
            </p:nvSpPr>
            <p:spPr bwMode="auto">
              <a:xfrm>
                <a:off x="1872" y="11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38" name="Group 9"/>
            <p:cNvGrpSpPr/>
            <p:nvPr/>
          </p:nvGrpSpPr>
          <p:grpSpPr bwMode="auto">
            <a:xfrm>
              <a:off x="2640" y="912"/>
              <a:ext cx="1329" cy="365"/>
              <a:chOff x="960" y="1481"/>
              <a:chExt cx="1329" cy="365"/>
            </a:xfrm>
          </p:grpSpPr>
          <p:sp>
            <p:nvSpPr>
              <p:cNvPr id="120857" name="Rectangle 10"/>
              <p:cNvSpPr>
                <a:spLocks noChangeArrowheads="1"/>
              </p:cNvSpPr>
              <p:nvPr/>
            </p:nvSpPr>
            <p:spPr bwMode="auto">
              <a:xfrm>
                <a:off x="960" y="1481"/>
                <a:ext cx="132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1</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i="1">
                  <a:solidFill>
                    <a:srgbClr val="000000"/>
                  </a:solidFill>
                  <a:latin typeface="" pitchFamily="18" charset="0"/>
                  <a:ea typeface="华文楷体" panose="02010600040101010101" pitchFamily="2" charset="-122"/>
                </a:endParaRPr>
              </a:p>
            </p:txBody>
          </p:sp>
          <p:sp>
            <p:nvSpPr>
              <p:cNvPr id="120858" name="Line 11"/>
              <p:cNvSpPr>
                <a:spLocks noChangeShapeType="1"/>
              </p:cNvSpPr>
              <p:nvPr/>
            </p:nvSpPr>
            <p:spPr bwMode="auto">
              <a:xfrm>
                <a:off x="1440" y="1522"/>
                <a:ext cx="16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9" name="Line 12"/>
              <p:cNvSpPr>
                <a:spLocks noChangeShapeType="1"/>
              </p:cNvSpPr>
              <p:nvPr/>
            </p:nvSpPr>
            <p:spPr bwMode="auto">
              <a:xfrm>
                <a:off x="1688" y="1522"/>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39" name="Group 13"/>
            <p:cNvGrpSpPr/>
            <p:nvPr/>
          </p:nvGrpSpPr>
          <p:grpSpPr bwMode="auto">
            <a:xfrm>
              <a:off x="960" y="1344"/>
              <a:ext cx="1143" cy="365"/>
              <a:chOff x="960" y="2042"/>
              <a:chExt cx="1143" cy="365"/>
            </a:xfrm>
          </p:grpSpPr>
          <p:sp>
            <p:nvSpPr>
              <p:cNvPr id="120854" name="Rectangle 14"/>
              <p:cNvSpPr>
                <a:spLocks noChangeArrowheads="1"/>
              </p:cNvSpPr>
              <p:nvPr/>
            </p:nvSpPr>
            <p:spPr bwMode="auto">
              <a:xfrm>
                <a:off x="960" y="2042"/>
                <a:ext cx="11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2</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a:solidFill>
                    <a:srgbClr val="000000"/>
                  </a:solidFill>
                  <a:latin typeface="" pitchFamily="18" charset="0"/>
                  <a:ea typeface="华文楷体" panose="02010600040101010101" pitchFamily="2" charset="-122"/>
                </a:endParaRPr>
              </a:p>
            </p:txBody>
          </p:sp>
          <p:sp>
            <p:nvSpPr>
              <p:cNvPr id="120855" name="Line 15"/>
              <p:cNvSpPr>
                <a:spLocks noChangeShapeType="1"/>
              </p:cNvSpPr>
              <p:nvPr/>
            </p:nvSpPr>
            <p:spPr bwMode="auto">
              <a:xfrm>
                <a:off x="1440" y="2085"/>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6" name="Line 16"/>
              <p:cNvSpPr>
                <a:spLocks noChangeShapeType="1"/>
              </p:cNvSpPr>
              <p:nvPr/>
            </p:nvSpPr>
            <p:spPr bwMode="auto">
              <a:xfrm>
                <a:off x="1896" y="2085"/>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40" name="Group 17"/>
            <p:cNvGrpSpPr/>
            <p:nvPr/>
          </p:nvGrpSpPr>
          <p:grpSpPr bwMode="auto">
            <a:xfrm>
              <a:off x="2640" y="1296"/>
              <a:ext cx="1143" cy="365"/>
              <a:chOff x="960" y="2612"/>
              <a:chExt cx="1143" cy="365"/>
            </a:xfrm>
          </p:grpSpPr>
          <p:sp>
            <p:nvSpPr>
              <p:cNvPr id="120852" name="Rectangle 18"/>
              <p:cNvSpPr>
                <a:spLocks noChangeArrowheads="1"/>
              </p:cNvSpPr>
              <p:nvPr/>
            </p:nvSpPr>
            <p:spPr bwMode="auto">
              <a:xfrm>
                <a:off x="960" y="2612"/>
                <a:ext cx="11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3</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a:solidFill>
                    <a:srgbClr val="000000"/>
                  </a:solidFill>
                  <a:latin typeface="" pitchFamily="18" charset="0"/>
                  <a:ea typeface="华文楷体" panose="02010600040101010101" pitchFamily="2" charset="-122"/>
                </a:endParaRPr>
              </a:p>
            </p:txBody>
          </p:sp>
          <p:sp>
            <p:nvSpPr>
              <p:cNvPr id="120853" name="Line 19"/>
              <p:cNvSpPr>
                <a:spLocks noChangeShapeType="1"/>
              </p:cNvSpPr>
              <p:nvPr/>
            </p:nvSpPr>
            <p:spPr bwMode="auto">
              <a:xfrm>
                <a:off x="1440" y="2663"/>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841" name="Rectangle 20"/>
            <p:cNvSpPr>
              <a:spLocks noChangeArrowheads="1"/>
            </p:cNvSpPr>
            <p:nvPr/>
          </p:nvSpPr>
          <p:spPr bwMode="auto">
            <a:xfrm>
              <a:off x="2640" y="2160"/>
              <a:ext cx="11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7</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a:solidFill>
                  <a:srgbClr val="000000"/>
                </a:solidFill>
                <a:latin typeface="" pitchFamily="18" charset="0"/>
                <a:ea typeface="华文楷体" panose="02010600040101010101" pitchFamily="2" charset="-122"/>
              </a:endParaRPr>
            </a:p>
          </p:txBody>
        </p:sp>
        <p:grpSp>
          <p:nvGrpSpPr>
            <p:cNvPr id="120842" name="Group 21"/>
            <p:cNvGrpSpPr/>
            <p:nvPr/>
          </p:nvGrpSpPr>
          <p:grpSpPr bwMode="auto">
            <a:xfrm>
              <a:off x="960" y="1747"/>
              <a:ext cx="1079" cy="365"/>
              <a:chOff x="2451" y="944"/>
              <a:chExt cx="1079" cy="365"/>
            </a:xfrm>
          </p:grpSpPr>
          <p:sp>
            <p:nvSpPr>
              <p:cNvPr id="120849" name="Rectangle 22"/>
              <p:cNvSpPr>
                <a:spLocks noChangeArrowheads="1"/>
              </p:cNvSpPr>
              <p:nvPr/>
            </p:nvSpPr>
            <p:spPr bwMode="auto">
              <a:xfrm>
                <a:off x="2451" y="944"/>
                <a:ext cx="107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4</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BC</a:t>
                </a:r>
                <a:endParaRPr lang="en-US" altLang="zh-CN" sz="3200" b="1">
                  <a:solidFill>
                    <a:srgbClr val="000000"/>
                  </a:solidFill>
                  <a:latin typeface="" pitchFamily="18" charset="0"/>
                  <a:ea typeface="华文楷体" panose="02010600040101010101" pitchFamily="2" charset="-122"/>
                </a:endParaRPr>
              </a:p>
            </p:txBody>
          </p:sp>
          <p:sp>
            <p:nvSpPr>
              <p:cNvPr id="120850" name="Line 23"/>
              <p:cNvSpPr>
                <a:spLocks noChangeShapeType="1"/>
              </p:cNvSpPr>
              <p:nvPr/>
            </p:nvSpPr>
            <p:spPr bwMode="auto">
              <a:xfrm>
                <a:off x="3129" y="974"/>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1" name="Line 24"/>
              <p:cNvSpPr>
                <a:spLocks noChangeShapeType="1"/>
              </p:cNvSpPr>
              <p:nvPr/>
            </p:nvSpPr>
            <p:spPr bwMode="auto">
              <a:xfrm>
                <a:off x="3336" y="974"/>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43" name="Group 25"/>
            <p:cNvGrpSpPr/>
            <p:nvPr/>
          </p:nvGrpSpPr>
          <p:grpSpPr bwMode="auto">
            <a:xfrm>
              <a:off x="957" y="2160"/>
              <a:ext cx="1827" cy="365"/>
              <a:chOff x="957" y="2160"/>
              <a:chExt cx="1827" cy="365"/>
            </a:xfrm>
          </p:grpSpPr>
          <p:sp>
            <p:nvSpPr>
              <p:cNvPr id="120847" name="Rectangle 26"/>
              <p:cNvSpPr>
                <a:spLocks noChangeArrowheads="1"/>
              </p:cNvSpPr>
              <p:nvPr/>
            </p:nvSpPr>
            <p:spPr bwMode="auto">
              <a:xfrm>
                <a:off x="957" y="2160"/>
                <a:ext cx="18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6</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a:solidFill>
                    <a:srgbClr val="000000"/>
                  </a:solidFill>
                  <a:latin typeface="" pitchFamily="18" charset="0"/>
                  <a:ea typeface="华文楷体" panose="02010600040101010101" pitchFamily="2" charset="-122"/>
                </a:endParaRPr>
              </a:p>
            </p:txBody>
          </p:sp>
          <p:sp>
            <p:nvSpPr>
              <p:cNvPr id="120848" name="Line 27"/>
              <p:cNvSpPr>
                <a:spLocks noChangeShapeType="1"/>
              </p:cNvSpPr>
              <p:nvPr/>
            </p:nvSpPr>
            <p:spPr bwMode="auto">
              <a:xfrm>
                <a:off x="1895" y="2201"/>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44" name="Group 28"/>
            <p:cNvGrpSpPr/>
            <p:nvPr/>
          </p:nvGrpSpPr>
          <p:grpSpPr bwMode="auto">
            <a:xfrm>
              <a:off x="2637" y="1728"/>
              <a:ext cx="1635" cy="365"/>
              <a:chOff x="2448" y="1441"/>
              <a:chExt cx="1635" cy="365"/>
            </a:xfrm>
          </p:grpSpPr>
          <p:sp>
            <p:nvSpPr>
              <p:cNvPr id="120845" name="Rectangle 29"/>
              <p:cNvSpPr>
                <a:spLocks noChangeArrowheads="1"/>
              </p:cNvSpPr>
              <p:nvPr/>
            </p:nvSpPr>
            <p:spPr bwMode="auto">
              <a:xfrm>
                <a:off x="2448" y="1441"/>
                <a:ext cx="163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i="1">
                    <a:solidFill>
                      <a:srgbClr val="000000"/>
                    </a:solidFill>
                    <a:latin typeface="" pitchFamily="18" charset="0"/>
                    <a:ea typeface="华文楷体" panose="02010600040101010101" pitchFamily="2" charset="-122"/>
                  </a:rPr>
                  <a:t>Y</a:t>
                </a:r>
                <a:r>
                  <a:rPr lang="en-US" altLang="zh-CN" sz="3200" b="1" baseline="-25000">
                    <a:solidFill>
                      <a:srgbClr val="000000"/>
                    </a:solidFill>
                    <a:latin typeface="" pitchFamily="18" charset="0"/>
                    <a:ea typeface="华文楷体" panose="02010600040101010101" pitchFamily="2" charset="-122"/>
                  </a:rPr>
                  <a:t>5</a:t>
                </a:r>
                <a:r>
                  <a:rPr lang="en-US" altLang="zh-CN" sz="3200" b="1">
                    <a:solidFill>
                      <a:srgbClr val="000000"/>
                    </a:solidFill>
                    <a:latin typeface="" pitchFamily="18" charset="0"/>
                    <a:ea typeface="华文楷体" panose="02010600040101010101" pitchFamily="2" charset="-122"/>
                  </a:rPr>
                  <a:t>=</a:t>
                </a:r>
                <a:r>
                  <a:rPr lang="en-US" altLang="zh-CN" sz="3200" b="1" i="1">
                    <a:solidFill>
                      <a:srgbClr val="000000"/>
                    </a:solidFill>
                    <a:latin typeface="" pitchFamily="18" charset="0"/>
                    <a:ea typeface="华文楷体" panose="02010600040101010101" pitchFamily="2" charset="-122"/>
                  </a:rPr>
                  <a:t>A B C</a:t>
                </a:r>
                <a:endParaRPr lang="en-US" altLang="zh-CN" sz="3200" b="1">
                  <a:solidFill>
                    <a:srgbClr val="000000"/>
                  </a:solidFill>
                  <a:latin typeface="" pitchFamily="18" charset="0"/>
                  <a:ea typeface="华文楷体" panose="02010600040101010101" pitchFamily="2" charset="-122"/>
                </a:endParaRPr>
              </a:p>
            </p:txBody>
          </p:sp>
          <p:sp>
            <p:nvSpPr>
              <p:cNvPr id="120846" name="Line 30"/>
              <p:cNvSpPr>
                <a:spLocks noChangeShapeType="1"/>
              </p:cNvSpPr>
              <p:nvPr/>
            </p:nvSpPr>
            <p:spPr bwMode="auto">
              <a:xfrm>
                <a:off x="3168" y="1481"/>
                <a:ext cx="16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wipe(left)">
                                      <p:cBhvr>
                                        <p:cTn id="7" dur="500"/>
                                        <p:tgtEl>
                                          <p:spTgt spid="221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0" name="Group 2"/>
          <p:cNvGrpSpPr/>
          <p:nvPr/>
        </p:nvGrpSpPr>
        <p:grpSpPr bwMode="auto">
          <a:xfrm>
            <a:off x="609600" y="777875"/>
            <a:ext cx="8042275" cy="4403725"/>
            <a:chOff x="384" y="490"/>
            <a:chExt cx="5066" cy="2774"/>
          </a:xfrm>
        </p:grpSpPr>
        <p:sp>
          <p:nvSpPr>
            <p:cNvPr id="124940" name="Rectangle 3"/>
            <p:cNvSpPr>
              <a:spLocks noChangeArrowheads="1"/>
            </p:cNvSpPr>
            <p:nvPr/>
          </p:nvSpPr>
          <p:spPr bwMode="auto">
            <a:xfrm>
              <a:off x="1968" y="2756"/>
              <a:ext cx="153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FF0000"/>
                  </a:solidFill>
                  <a:latin typeface="Franklin Gothic Book" panose="020B0503020102020204" pitchFamily="34" charset="0"/>
                  <a:ea typeface="华文楷体" panose="02010600040101010101" pitchFamily="2" charset="-122"/>
                </a:rPr>
                <a:t> 74LS139</a:t>
              </a:r>
              <a:r>
                <a:rPr lang="zh-CN" altLang="en-US" b="1">
                  <a:solidFill>
                    <a:srgbClr val="FF0000"/>
                  </a:solidFill>
                  <a:latin typeface="Franklin Gothic Book" panose="020B0503020102020204" pitchFamily="34" charset="0"/>
                  <a:ea typeface="华文楷体" panose="02010600040101010101" pitchFamily="2" charset="-122"/>
                </a:rPr>
                <a:t>型译码器</a:t>
              </a:r>
              <a:endParaRPr lang="zh-CN" altLang="en-US" b="1">
                <a:solidFill>
                  <a:srgbClr val="FF0000"/>
                </a:solidFill>
                <a:latin typeface="Franklin Gothic Book" panose="020B0503020102020204" pitchFamily="34" charset="0"/>
                <a:ea typeface="华文楷体" panose="02010600040101010101" pitchFamily="2" charset="-122"/>
              </a:endParaRPr>
            </a:p>
          </p:txBody>
        </p:sp>
        <p:sp>
          <p:nvSpPr>
            <p:cNvPr id="124941" name="Rectangle 4"/>
            <p:cNvSpPr>
              <a:spLocks noChangeArrowheads="1"/>
            </p:cNvSpPr>
            <p:nvPr/>
          </p:nvSpPr>
          <p:spPr bwMode="auto">
            <a:xfrm>
              <a:off x="1584" y="3034"/>
              <a:ext cx="248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(a) </a:t>
              </a:r>
              <a:r>
                <a:rPr lang="zh-CN" altLang="en-US" b="1">
                  <a:latin typeface="Franklin Gothic Book" panose="020B0503020102020204" pitchFamily="34" charset="0"/>
                  <a:ea typeface="华文楷体" panose="02010600040101010101" pitchFamily="2" charset="-122"/>
                </a:rPr>
                <a:t>外引线排列图；</a:t>
              </a:r>
              <a:r>
                <a:rPr lang="en-US" altLang="zh-CN" b="1">
                  <a:latin typeface="Franklin Gothic Book" panose="020B0503020102020204" pitchFamily="34" charset="0"/>
                  <a:ea typeface="华文楷体" panose="02010600040101010101" pitchFamily="2" charset="-122"/>
                </a:rPr>
                <a:t>(b) </a:t>
              </a:r>
              <a:r>
                <a:rPr lang="zh-CN" altLang="en-US" b="1">
                  <a:latin typeface="Franklin Gothic Book" panose="020B0503020102020204" pitchFamily="34" charset="0"/>
                  <a:ea typeface="华文楷体" panose="02010600040101010101" pitchFamily="2" charset="-122"/>
                </a:rPr>
                <a:t>逻辑图</a:t>
              </a:r>
              <a:endParaRPr lang="zh-CN" altLang="en-US" b="1">
                <a:latin typeface="Franklin Gothic Book" panose="020B0503020102020204" pitchFamily="34" charset="0"/>
                <a:ea typeface="华文楷体" panose="02010600040101010101" pitchFamily="2" charset="-122"/>
              </a:endParaRPr>
            </a:p>
          </p:txBody>
        </p:sp>
        <p:sp>
          <p:nvSpPr>
            <p:cNvPr id="124942" name="Rectangle 5"/>
            <p:cNvSpPr>
              <a:spLocks noChangeArrowheads="1"/>
            </p:cNvSpPr>
            <p:nvPr/>
          </p:nvSpPr>
          <p:spPr bwMode="auto">
            <a:xfrm>
              <a:off x="1158" y="2602"/>
              <a:ext cx="1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(a)</a:t>
              </a:r>
              <a:endParaRPr lang="en-US" altLang="zh-CN" sz="2000" b="1">
                <a:latin typeface="Franklin Gothic Book" panose="020B0503020102020204" pitchFamily="34" charset="0"/>
                <a:ea typeface="华文楷体" panose="02010600040101010101" pitchFamily="2" charset="-122"/>
              </a:endParaRPr>
            </a:p>
          </p:txBody>
        </p:sp>
        <p:grpSp>
          <p:nvGrpSpPr>
            <p:cNvPr id="124943" name="Group 6"/>
            <p:cNvGrpSpPr/>
            <p:nvPr/>
          </p:nvGrpSpPr>
          <p:grpSpPr bwMode="auto">
            <a:xfrm>
              <a:off x="384" y="490"/>
              <a:ext cx="1845" cy="2096"/>
              <a:chOff x="432" y="832"/>
              <a:chExt cx="1943" cy="2208"/>
            </a:xfrm>
          </p:grpSpPr>
          <p:grpSp>
            <p:nvGrpSpPr>
              <p:cNvPr id="125064" name="Group 7"/>
              <p:cNvGrpSpPr/>
              <p:nvPr/>
            </p:nvGrpSpPr>
            <p:grpSpPr bwMode="auto">
              <a:xfrm>
                <a:off x="432" y="888"/>
                <a:ext cx="450" cy="2150"/>
                <a:chOff x="588" y="912"/>
                <a:chExt cx="450" cy="2150"/>
              </a:xfrm>
            </p:grpSpPr>
            <p:sp>
              <p:nvSpPr>
                <p:cNvPr id="125108" name="Rectangle 8"/>
                <p:cNvSpPr>
                  <a:spLocks noChangeArrowheads="1"/>
                </p:cNvSpPr>
                <p:nvPr/>
              </p:nvSpPr>
              <p:spPr bwMode="auto">
                <a:xfrm>
                  <a:off x="588" y="2820"/>
                  <a:ext cx="45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GND</a:t>
                  </a:r>
                  <a:endParaRPr lang="en-US" altLang="zh-CN" b="1">
                    <a:latin typeface="Franklin Gothic Book" panose="020B0503020102020204" pitchFamily="34" charset="0"/>
                    <a:ea typeface="华文楷体" panose="02010600040101010101" pitchFamily="2" charset="-122"/>
                  </a:endParaRPr>
                </a:p>
              </p:txBody>
            </p:sp>
            <p:sp>
              <p:nvSpPr>
                <p:cNvPr id="125109" name="Rectangle 9"/>
                <p:cNvSpPr>
                  <a:spLocks noChangeArrowheads="1"/>
                </p:cNvSpPr>
                <p:nvPr/>
              </p:nvSpPr>
              <p:spPr bwMode="auto">
                <a:xfrm>
                  <a:off x="621" y="2565"/>
                  <a:ext cx="29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Y</a:t>
                  </a:r>
                  <a:r>
                    <a:rPr lang="en-US" altLang="zh-CN" b="1" baseline="-25000">
                      <a:latin typeface="Franklin Gothic Book" panose="020B0503020102020204" pitchFamily="34" charset="0"/>
                      <a:ea typeface="华文楷体" panose="02010600040101010101" pitchFamily="2" charset="-122"/>
                    </a:rPr>
                    <a:t>3</a:t>
                  </a:r>
                  <a:endParaRPr lang="en-US" altLang="zh-CN" b="1" baseline="-25000">
                    <a:latin typeface="Franklin Gothic Book" panose="020B0503020102020204" pitchFamily="34" charset="0"/>
                    <a:ea typeface="华文楷体" panose="02010600040101010101" pitchFamily="2" charset="-122"/>
                  </a:endParaRPr>
                </a:p>
              </p:txBody>
            </p:sp>
            <p:sp>
              <p:nvSpPr>
                <p:cNvPr id="125110" name="Rectangle 10"/>
                <p:cNvSpPr>
                  <a:spLocks noChangeArrowheads="1"/>
                </p:cNvSpPr>
                <p:nvPr/>
              </p:nvSpPr>
              <p:spPr bwMode="auto">
                <a:xfrm>
                  <a:off x="621" y="2286"/>
                  <a:ext cx="29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Y</a:t>
                  </a:r>
                  <a:r>
                    <a:rPr lang="en-US" altLang="zh-CN" b="1" baseline="-25000">
                      <a:latin typeface="Franklin Gothic Book" panose="020B0503020102020204" pitchFamily="34" charset="0"/>
                      <a:ea typeface="华文楷体" panose="02010600040101010101" pitchFamily="2" charset="-122"/>
                    </a:rPr>
                    <a:t>2</a:t>
                  </a:r>
                  <a:endParaRPr lang="en-US" altLang="zh-CN" b="1" baseline="-25000">
                    <a:latin typeface="Franklin Gothic Book" panose="020B0503020102020204" pitchFamily="34" charset="0"/>
                    <a:ea typeface="华文楷体" panose="02010600040101010101" pitchFamily="2" charset="-122"/>
                  </a:endParaRPr>
                </a:p>
              </p:txBody>
            </p:sp>
            <p:sp>
              <p:nvSpPr>
                <p:cNvPr id="125111" name="Rectangle 11"/>
                <p:cNvSpPr>
                  <a:spLocks noChangeArrowheads="1"/>
                </p:cNvSpPr>
                <p:nvPr/>
              </p:nvSpPr>
              <p:spPr bwMode="auto">
                <a:xfrm>
                  <a:off x="621" y="2016"/>
                  <a:ext cx="29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Y</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25112" name="Rectangle 12"/>
                <p:cNvSpPr>
                  <a:spLocks noChangeArrowheads="1"/>
                </p:cNvSpPr>
                <p:nvPr/>
              </p:nvSpPr>
              <p:spPr bwMode="auto">
                <a:xfrm>
                  <a:off x="621" y="1741"/>
                  <a:ext cx="291"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Y</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25113" name="Rectangle 13"/>
                <p:cNvSpPr>
                  <a:spLocks noChangeArrowheads="1"/>
                </p:cNvSpPr>
                <p:nvPr/>
              </p:nvSpPr>
              <p:spPr bwMode="auto">
                <a:xfrm>
                  <a:off x="621" y="1463"/>
                  <a:ext cx="30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25114" name="Rectangle 14"/>
                <p:cNvSpPr>
                  <a:spLocks noChangeArrowheads="1"/>
                </p:cNvSpPr>
                <p:nvPr/>
              </p:nvSpPr>
              <p:spPr bwMode="auto">
                <a:xfrm>
                  <a:off x="621" y="1188"/>
                  <a:ext cx="30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25115" name="Rectangle 15"/>
                <p:cNvSpPr>
                  <a:spLocks noChangeArrowheads="1"/>
                </p:cNvSpPr>
                <p:nvPr/>
              </p:nvSpPr>
              <p:spPr bwMode="auto">
                <a:xfrm>
                  <a:off x="621" y="912"/>
                  <a:ext cx="21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r>
                    <a:rPr lang="en-US" altLang="zh-CN" b="1" i="1">
                      <a:latin typeface="Franklin Gothic Book" panose="020B0503020102020204" pitchFamily="34" charset="0"/>
                      <a:ea typeface="华文楷体" panose="02010600040101010101" pitchFamily="2" charset="-122"/>
                    </a:rPr>
                    <a:t>S</a:t>
                  </a:r>
                  <a:endParaRPr lang="en-US" altLang="zh-CN" b="1" i="1">
                    <a:latin typeface="Franklin Gothic Book" panose="020B0503020102020204" pitchFamily="34" charset="0"/>
                    <a:ea typeface="华文楷体" panose="02010600040101010101" pitchFamily="2" charset="-122"/>
                  </a:endParaRPr>
                </a:p>
              </p:txBody>
            </p:sp>
          </p:grpSp>
          <p:grpSp>
            <p:nvGrpSpPr>
              <p:cNvPr id="125065" name="Group 16"/>
              <p:cNvGrpSpPr/>
              <p:nvPr/>
            </p:nvGrpSpPr>
            <p:grpSpPr bwMode="auto">
              <a:xfrm>
                <a:off x="1065" y="875"/>
                <a:ext cx="92" cy="2126"/>
                <a:chOff x="1065" y="864"/>
                <a:chExt cx="92" cy="2126"/>
              </a:xfrm>
            </p:grpSpPr>
            <p:sp>
              <p:nvSpPr>
                <p:cNvPr id="125100" name="Rectangle 17"/>
                <p:cNvSpPr>
                  <a:spLocks noChangeArrowheads="1"/>
                </p:cNvSpPr>
                <p:nvPr/>
              </p:nvSpPr>
              <p:spPr bwMode="auto">
                <a:xfrm>
                  <a:off x="1072" y="2788"/>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8</a:t>
                  </a:r>
                  <a:endParaRPr lang="en-US" altLang="zh-CN" sz="2000" b="1">
                    <a:latin typeface="Franklin Gothic Book" panose="020B0503020102020204" pitchFamily="34" charset="0"/>
                    <a:ea typeface="华文楷体" panose="02010600040101010101" pitchFamily="2" charset="-122"/>
                  </a:endParaRPr>
                </a:p>
              </p:txBody>
            </p:sp>
            <p:sp>
              <p:nvSpPr>
                <p:cNvPr id="125101" name="Rectangle 18"/>
                <p:cNvSpPr>
                  <a:spLocks noChangeArrowheads="1"/>
                </p:cNvSpPr>
                <p:nvPr/>
              </p:nvSpPr>
              <p:spPr bwMode="auto">
                <a:xfrm>
                  <a:off x="1070" y="2515"/>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7</a:t>
                  </a:r>
                  <a:endParaRPr lang="en-US" altLang="zh-CN" sz="2000" b="1">
                    <a:latin typeface="Franklin Gothic Book" panose="020B0503020102020204" pitchFamily="34" charset="0"/>
                    <a:ea typeface="华文楷体" panose="02010600040101010101" pitchFamily="2" charset="-122"/>
                  </a:endParaRPr>
                </a:p>
              </p:txBody>
            </p:sp>
            <p:sp>
              <p:nvSpPr>
                <p:cNvPr id="125102" name="Rectangle 19"/>
                <p:cNvSpPr>
                  <a:spLocks noChangeArrowheads="1"/>
                </p:cNvSpPr>
                <p:nvPr/>
              </p:nvSpPr>
              <p:spPr bwMode="auto">
                <a:xfrm>
                  <a:off x="1072" y="2236"/>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6</a:t>
                  </a:r>
                  <a:endParaRPr lang="en-US" altLang="zh-CN" sz="2000" b="1">
                    <a:latin typeface="Franklin Gothic Book" panose="020B0503020102020204" pitchFamily="34" charset="0"/>
                    <a:ea typeface="华文楷体" panose="02010600040101010101" pitchFamily="2" charset="-122"/>
                  </a:endParaRPr>
                </a:p>
              </p:txBody>
            </p:sp>
            <p:sp>
              <p:nvSpPr>
                <p:cNvPr id="125103" name="Rectangle 20"/>
                <p:cNvSpPr>
                  <a:spLocks noChangeArrowheads="1"/>
                </p:cNvSpPr>
                <p:nvPr/>
              </p:nvSpPr>
              <p:spPr bwMode="auto">
                <a:xfrm>
                  <a:off x="1070" y="1966"/>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5</a:t>
                  </a:r>
                  <a:endParaRPr lang="en-US" altLang="zh-CN" sz="2000" b="1">
                    <a:latin typeface="Franklin Gothic Book" panose="020B0503020102020204" pitchFamily="34" charset="0"/>
                    <a:ea typeface="华文楷体" panose="02010600040101010101" pitchFamily="2" charset="-122"/>
                  </a:endParaRPr>
                </a:p>
              </p:txBody>
            </p:sp>
            <p:sp>
              <p:nvSpPr>
                <p:cNvPr id="125104" name="Rectangle 21"/>
                <p:cNvSpPr>
                  <a:spLocks noChangeArrowheads="1"/>
                </p:cNvSpPr>
                <p:nvPr/>
              </p:nvSpPr>
              <p:spPr bwMode="auto">
                <a:xfrm>
                  <a:off x="1072" y="1693"/>
                  <a:ext cx="8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4</a:t>
                  </a:r>
                  <a:endParaRPr lang="en-US" altLang="zh-CN" sz="2000" b="1">
                    <a:latin typeface="Franklin Gothic Book" panose="020B0503020102020204" pitchFamily="34" charset="0"/>
                    <a:ea typeface="华文楷体" panose="02010600040101010101" pitchFamily="2" charset="-122"/>
                  </a:endParaRPr>
                </a:p>
              </p:txBody>
            </p:sp>
            <p:sp>
              <p:nvSpPr>
                <p:cNvPr id="125105" name="Rectangle 22"/>
                <p:cNvSpPr>
                  <a:spLocks noChangeArrowheads="1"/>
                </p:cNvSpPr>
                <p:nvPr/>
              </p:nvSpPr>
              <p:spPr bwMode="auto">
                <a:xfrm>
                  <a:off x="1070" y="1413"/>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3</a:t>
                  </a:r>
                  <a:endParaRPr lang="en-US" altLang="zh-CN" sz="2000" b="1">
                    <a:latin typeface="Franklin Gothic Book" panose="020B0503020102020204" pitchFamily="34" charset="0"/>
                    <a:ea typeface="华文楷体" panose="02010600040101010101" pitchFamily="2" charset="-122"/>
                  </a:endParaRPr>
                </a:p>
              </p:txBody>
            </p:sp>
            <p:sp>
              <p:nvSpPr>
                <p:cNvPr id="125106" name="Rectangle 23"/>
                <p:cNvSpPr>
                  <a:spLocks noChangeArrowheads="1"/>
                </p:cNvSpPr>
                <p:nvPr/>
              </p:nvSpPr>
              <p:spPr bwMode="auto">
                <a:xfrm>
                  <a:off x="1070" y="1138"/>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2</a:t>
                  </a:r>
                  <a:endParaRPr lang="en-US" altLang="zh-CN" sz="2000" b="1">
                    <a:latin typeface="Franklin Gothic Book" panose="020B0503020102020204" pitchFamily="34" charset="0"/>
                    <a:ea typeface="华文楷体" panose="02010600040101010101" pitchFamily="2" charset="-122"/>
                  </a:endParaRPr>
                </a:p>
              </p:txBody>
            </p:sp>
            <p:sp>
              <p:nvSpPr>
                <p:cNvPr id="125107" name="Rectangle 24"/>
                <p:cNvSpPr>
                  <a:spLocks noChangeArrowheads="1"/>
                </p:cNvSpPr>
                <p:nvPr/>
              </p:nvSpPr>
              <p:spPr bwMode="auto">
                <a:xfrm>
                  <a:off x="1065" y="864"/>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a:t>
                  </a:r>
                  <a:endParaRPr lang="en-US" altLang="zh-CN" sz="2000" b="1">
                    <a:latin typeface="Franklin Gothic Book" panose="020B0503020102020204" pitchFamily="34" charset="0"/>
                    <a:ea typeface="华文楷体" panose="02010600040101010101" pitchFamily="2" charset="-122"/>
                  </a:endParaRPr>
                </a:p>
              </p:txBody>
            </p:sp>
          </p:grpSp>
          <p:sp>
            <p:nvSpPr>
              <p:cNvPr id="125066" name="Rectangle 25"/>
              <p:cNvSpPr>
                <a:spLocks noChangeArrowheads="1"/>
              </p:cNvSpPr>
              <p:nvPr/>
            </p:nvSpPr>
            <p:spPr bwMode="auto">
              <a:xfrm>
                <a:off x="1923" y="2517"/>
                <a:ext cx="31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2Y</a:t>
                </a:r>
                <a:r>
                  <a:rPr lang="en-US" altLang="zh-CN" b="1" baseline="-25000">
                    <a:latin typeface="Franklin Gothic Book" panose="020B0503020102020204" pitchFamily="34" charset="0"/>
                    <a:ea typeface="华文楷体" panose="02010600040101010101" pitchFamily="2" charset="-122"/>
                  </a:rPr>
                  <a:t>2</a:t>
                </a:r>
                <a:endParaRPr lang="en-US" altLang="zh-CN" b="1" baseline="-25000">
                  <a:latin typeface="Franklin Gothic Book" panose="020B0503020102020204" pitchFamily="34" charset="0"/>
                  <a:ea typeface="华文楷体" panose="02010600040101010101" pitchFamily="2" charset="-122"/>
                </a:endParaRPr>
              </a:p>
            </p:txBody>
          </p:sp>
          <p:sp>
            <p:nvSpPr>
              <p:cNvPr id="125067" name="Rectangle 26"/>
              <p:cNvSpPr>
                <a:spLocks noChangeArrowheads="1"/>
              </p:cNvSpPr>
              <p:nvPr/>
            </p:nvSpPr>
            <p:spPr bwMode="auto">
              <a:xfrm>
                <a:off x="1966" y="2771"/>
                <a:ext cx="31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2Y</a:t>
                </a:r>
                <a:r>
                  <a:rPr lang="en-US" altLang="zh-CN" b="1" baseline="-25000">
                    <a:latin typeface="Franklin Gothic Book" panose="020B0503020102020204" pitchFamily="34" charset="0"/>
                    <a:ea typeface="华文楷体" panose="02010600040101010101" pitchFamily="2" charset="-122"/>
                  </a:rPr>
                  <a:t>3</a:t>
                </a:r>
                <a:endParaRPr lang="en-US" altLang="zh-CN" b="1" baseline="-25000">
                  <a:latin typeface="Franklin Gothic Book" panose="020B0503020102020204" pitchFamily="34" charset="0"/>
                  <a:ea typeface="华文楷体" panose="02010600040101010101" pitchFamily="2" charset="-122"/>
                </a:endParaRPr>
              </a:p>
            </p:txBody>
          </p:sp>
          <p:sp>
            <p:nvSpPr>
              <p:cNvPr id="125068" name="Rectangle 27"/>
              <p:cNvSpPr>
                <a:spLocks noChangeArrowheads="1"/>
              </p:cNvSpPr>
              <p:nvPr/>
            </p:nvSpPr>
            <p:spPr bwMode="auto">
              <a:xfrm>
                <a:off x="1927" y="2237"/>
                <a:ext cx="31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2Y</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25069" name="Rectangle 28"/>
              <p:cNvSpPr>
                <a:spLocks noChangeArrowheads="1"/>
              </p:cNvSpPr>
              <p:nvPr/>
            </p:nvSpPr>
            <p:spPr bwMode="auto">
              <a:xfrm>
                <a:off x="1922" y="1968"/>
                <a:ext cx="31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1Y</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25070" name="Rectangle 29"/>
              <p:cNvSpPr>
                <a:spLocks noChangeArrowheads="1"/>
              </p:cNvSpPr>
              <p:nvPr/>
            </p:nvSpPr>
            <p:spPr bwMode="auto">
              <a:xfrm>
                <a:off x="1927" y="1693"/>
                <a:ext cx="31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2A</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25071" name="Rectangle 30"/>
              <p:cNvSpPr>
                <a:spLocks noChangeArrowheads="1"/>
              </p:cNvSpPr>
              <p:nvPr/>
            </p:nvSpPr>
            <p:spPr bwMode="auto">
              <a:xfrm>
                <a:off x="1922" y="1415"/>
                <a:ext cx="31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2A</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25072" name="Rectangle 31"/>
              <p:cNvSpPr>
                <a:spLocks noChangeArrowheads="1"/>
              </p:cNvSpPr>
              <p:nvPr/>
            </p:nvSpPr>
            <p:spPr bwMode="auto">
              <a:xfrm>
                <a:off x="1978" y="1140"/>
                <a:ext cx="21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2S</a:t>
                </a:r>
                <a:endParaRPr lang="en-US" altLang="zh-CN" b="1">
                  <a:latin typeface="Franklin Gothic Book" panose="020B0503020102020204" pitchFamily="34" charset="0"/>
                  <a:ea typeface="华文楷体" panose="02010600040101010101" pitchFamily="2" charset="-122"/>
                </a:endParaRPr>
              </a:p>
            </p:txBody>
          </p:sp>
          <p:sp>
            <p:nvSpPr>
              <p:cNvPr id="125073" name="Rectangle 32"/>
              <p:cNvSpPr>
                <a:spLocks noChangeArrowheads="1"/>
              </p:cNvSpPr>
              <p:nvPr/>
            </p:nvSpPr>
            <p:spPr bwMode="auto">
              <a:xfrm>
                <a:off x="1920" y="864"/>
                <a:ext cx="45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a:t>
                </a:r>
                <a:r>
                  <a:rPr lang="en-US" altLang="zh-CN" b="1" i="1">
                    <a:latin typeface="Franklin Gothic Book" panose="020B0503020102020204" pitchFamily="34" charset="0"/>
                    <a:ea typeface="华文楷体" panose="02010600040101010101" pitchFamily="2" charset="-122"/>
                  </a:rPr>
                  <a:t>U</a:t>
                </a:r>
                <a:r>
                  <a:rPr lang="en-US" altLang="zh-CN" b="1" baseline="-25000">
                    <a:latin typeface="Franklin Gothic Book" panose="020B0503020102020204" pitchFamily="34" charset="0"/>
                    <a:ea typeface="华文楷体" panose="02010600040101010101" pitchFamily="2" charset="-122"/>
                  </a:rPr>
                  <a:t>CC</a:t>
                </a:r>
                <a:endParaRPr lang="en-US" altLang="zh-CN" b="1" baseline="-25000">
                  <a:latin typeface="Franklin Gothic Book" panose="020B0503020102020204" pitchFamily="34" charset="0"/>
                  <a:ea typeface="华文楷体" panose="02010600040101010101" pitchFamily="2" charset="-122"/>
                </a:endParaRPr>
              </a:p>
            </p:txBody>
          </p:sp>
          <p:sp>
            <p:nvSpPr>
              <p:cNvPr id="125074" name="Rectangle 33"/>
              <p:cNvSpPr>
                <a:spLocks noChangeArrowheads="1"/>
              </p:cNvSpPr>
              <p:nvPr/>
            </p:nvSpPr>
            <p:spPr bwMode="auto">
              <a:xfrm>
                <a:off x="1515" y="2529"/>
                <a:ext cx="1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10</a:t>
                </a:r>
                <a:endParaRPr lang="en-US" altLang="zh-CN" sz="2000" b="1">
                  <a:latin typeface="Franklin Gothic Book" panose="020B0503020102020204" pitchFamily="34" charset="0"/>
                  <a:ea typeface="华文楷体" panose="02010600040101010101" pitchFamily="2" charset="-122"/>
                </a:endParaRPr>
              </a:p>
            </p:txBody>
          </p:sp>
          <p:sp>
            <p:nvSpPr>
              <p:cNvPr id="125075" name="Rectangle 34"/>
              <p:cNvSpPr>
                <a:spLocks noChangeArrowheads="1"/>
              </p:cNvSpPr>
              <p:nvPr/>
            </p:nvSpPr>
            <p:spPr bwMode="auto">
              <a:xfrm>
                <a:off x="1571" y="2801"/>
                <a:ext cx="8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9</a:t>
                </a:r>
                <a:endParaRPr lang="en-US" altLang="zh-CN" sz="2000" b="1">
                  <a:latin typeface="Franklin Gothic Book" panose="020B0503020102020204" pitchFamily="34" charset="0"/>
                  <a:ea typeface="华文楷体" panose="02010600040101010101" pitchFamily="2" charset="-122"/>
                </a:endParaRPr>
              </a:p>
            </p:txBody>
          </p:sp>
          <p:sp>
            <p:nvSpPr>
              <p:cNvPr id="125076" name="Rectangle 35"/>
              <p:cNvSpPr>
                <a:spLocks noChangeArrowheads="1"/>
              </p:cNvSpPr>
              <p:nvPr/>
            </p:nvSpPr>
            <p:spPr bwMode="auto">
              <a:xfrm>
                <a:off x="1520" y="886"/>
                <a:ext cx="1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16</a:t>
                </a:r>
                <a:endParaRPr lang="en-US" altLang="zh-CN" sz="2000" b="1">
                  <a:latin typeface="Franklin Gothic Book" panose="020B0503020102020204" pitchFamily="34" charset="0"/>
                  <a:ea typeface="华文楷体" panose="02010600040101010101" pitchFamily="2" charset="-122"/>
                </a:endParaRPr>
              </a:p>
            </p:txBody>
          </p:sp>
          <p:sp>
            <p:nvSpPr>
              <p:cNvPr id="125077" name="Rectangle 36"/>
              <p:cNvSpPr>
                <a:spLocks noChangeArrowheads="1"/>
              </p:cNvSpPr>
              <p:nvPr/>
            </p:nvSpPr>
            <p:spPr bwMode="auto">
              <a:xfrm>
                <a:off x="1517" y="1152"/>
                <a:ext cx="1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15</a:t>
                </a:r>
                <a:endParaRPr lang="en-US" altLang="zh-CN" sz="2000" b="1">
                  <a:latin typeface="Franklin Gothic Book" panose="020B0503020102020204" pitchFamily="34" charset="0"/>
                  <a:ea typeface="华文楷体" panose="02010600040101010101" pitchFamily="2" charset="-122"/>
                </a:endParaRPr>
              </a:p>
            </p:txBody>
          </p:sp>
          <p:sp>
            <p:nvSpPr>
              <p:cNvPr id="125078" name="Rectangle 37"/>
              <p:cNvSpPr>
                <a:spLocks noChangeArrowheads="1"/>
              </p:cNvSpPr>
              <p:nvPr/>
            </p:nvSpPr>
            <p:spPr bwMode="auto">
              <a:xfrm>
                <a:off x="1513" y="1427"/>
                <a:ext cx="1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14</a:t>
                </a:r>
                <a:endParaRPr lang="en-US" altLang="zh-CN" sz="2000" b="1">
                  <a:latin typeface="Franklin Gothic Book" panose="020B0503020102020204" pitchFamily="34" charset="0"/>
                  <a:ea typeface="华文楷体" panose="02010600040101010101" pitchFamily="2" charset="-122"/>
                </a:endParaRPr>
              </a:p>
            </p:txBody>
          </p:sp>
          <p:sp>
            <p:nvSpPr>
              <p:cNvPr id="125079" name="Rectangle 38"/>
              <p:cNvSpPr>
                <a:spLocks noChangeArrowheads="1"/>
              </p:cNvSpPr>
              <p:nvPr/>
            </p:nvSpPr>
            <p:spPr bwMode="auto">
              <a:xfrm>
                <a:off x="1517" y="1707"/>
                <a:ext cx="1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13</a:t>
                </a:r>
                <a:endParaRPr lang="en-US" altLang="zh-CN" sz="2000" b="1">
                  <a:latin typeface="Franklin Gothic Book" panose="020B0503020102020204" pitchFamily="34" charset="0"/>
                  <a:ea typeface="华文楷体" panose="02010600040101010101" pitchFamily="2" charset="-122"/>
                </a:endParaRPr>
              </a:p>
            </p:txBody>
          </p:sp>
          <p:sp>
            <p:nvSpPr>
              <p:cNvPr id="125080" name="Rectangle 39"/>
              <p:cNvSpPr>
                <a:spLocks noChangeArrowheads="1"/>
              </p:cNvSpPr>
              <p:nvPr/>
            </p:nvSpPr>
            <p:spPr bwMode="auto">
              <a:xfrm>
                <a:off x="1517" y="1980"/>
                <a:ext cx="1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12</a:t>
                </a:r>
                <a:endParaRPr lang="en-US" altLang="zh-CN" sz="2000" b="1">
                  <a:latin typeface="Franklin Gothic Book" panose="020B0503020102020204" pitchFamily="34" charset="0"/>
                  <a:ea typeface="华文楷体" panose="02010600040101010101" pitchFamily="2" charset="-122"/>
                </a:endParaRPr>
              </a:p>
            </p:txBody>
          </p:sp>
          <p:sp>
            <p:nvSpPr>
              <p:cNvPr id="125081" name="Rectangle 40"/>
              <p:cNvSpPr>
                <a:spLocks noChangeArrowheads="1"/>
              </p:cNvSpPr>
              <p:nvPr/>
            </p:nvSpPr>
            <p:spPr bwMode="auto">
              <a:xfrm>
                <a:off x="1520" y="2249"/>
                <a:ext cx="1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11</a:t>
                </a:r>
                <a:endParaRPr lang="en-US" altLang="zh-CN" sz="2000" b="1">
                  <a:latin typeface="Franklin Gothic Book" panose="020B0503020102020204" pitchFamily="34" charset="0"/>
                  <a:ea typeface="华文楷体" panose="02010600040101010101" pitchFamily="2" charset="-122"/>
                </a:endParaRPr>
              </a:p>
            </p:txBody>
          </p:sp>
          <p:sp>
            <p:nvSpPr>
              <p:cNvPr id="125082" name="Rectangle 41"/>
              <p:cNvSpPr>
                <a:spLocks noChangeArrowheads="1"/>
              </p:cNvSpPr>
              <p:nvPr/>
            </p:nvSpPr>
            <p:spPr bwMode="auto">
              <a:xfrm rot="5400000">
                <a:off x="978" y="1741"/>
                <a:ext cx="75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74LS139</a:t>
                </a:r>
                <a:endParaRPr lang="en-US" altLang="zh-CN" b="1">
                  <a:latin typeface="Franklin Gothic Book" panose="020B0503020102020204" pitchFamily="34" charset="0"/>
                  <a:ea typeface="华文楷体" panose="02010600040101010101" pitchFamily="2" charset="-122"/>
                </a:endParaRPr>
              </a:p>
            </p:txBody>
          </p:sp>
          <p:sp>
            <p:nvSpPr>
              <p:cNvPr id="125083" name="Rectangle 42"/>
              <p:cNvSpPr>
                <a:spLocks noChangeArrowheads="1"/>
              </p:cNvSpPr>
              <p:nvPr/>
            </p:nvSpPr>
            <p:spPr bwMode="auto">
              <a:xfrm>
                <a:off x="1018" y="832"/>
                <a:ext cx="713" cy="220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84" name="Rectangle 43"/>
              <p:cNvSpPr>
                <a:spLocks noChangeArrowheads="1"/>
              </p:cNvSpPr>
              <p:nvPr/>
            </p:nvSpPr>
            <p:spPr bwMode="auto">
              <a:xfrm>
                <a:off x="874" y="2839"/>
                <a:ext cx="144"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85" name="Rectangle 44"/>
              <p:cNvSpPr>
                <a:spLocks noChangeArrowheads="1"/>
              </p:cNvSpPr>
              <p:nvPr/>
            </p:nvSpPr>
            <p:spPr bwMode="auto">
              <a:xfrm>
                <a:off x="874" y="2568"/>
                <a:ext cx="144"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86" name="Rectangle 45"/>
              <p:cNvSpPr>
                <a:spLocks noChangeArrowheads="1"/>
              </p:cNvSpPr>
              <p:nvPr/>
            </p:nvSpPr>
            <p:spPr bwMode="auto">
              <a:xfrm>
                <a:off x="874" y="2288"/>
                <a:ext cx="144" cy="13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87" name="Rectangle 46"/>
              <p:cNvSpPr>
                <a:spLocks noChangeArrowheads="1"/>
              </p:cNvSpPr>
              <p:nvPr/>
            </p:nvSpPr>
            <p:spPr bwMode="auto">
              <a:xfrm>
                <a:off x="874" y="2020"/>
                <a:ext cx="144"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88" name="Rectangle 47"/>
              <p:cNvSpPr>
                <a:spLocks noChangeArrowheads="1"/>
              </p:cNvSpPr>
              <p:nvPr/>
            </p:nvSpPr>
            <p:spPr bwMode="auto">
              <a:xfrm>
                <a:off x="874" y="1746"/>
                <a:ext cx="144" cy="13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89" name="Rectangle 48"/>
              <p:cNvSpPr>
                <a:spLocks noChangeArrowheads="1"/>
              </p:cNvSpPr>
              <p:nvPr/>
            </p:nvSpPr>
            <p:spPr bwMode="auto">
              <a:xfrm>
                <a:off x="874" y="1466"/>
                <a:ext cx="144" cy="13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0" name="Rectangle 49"/>
              <p:cNvSpPr>
                <a:spLocks noChangeArrowheads="1"/>
              </p:cNvSpPr>
              <p:nvPr/>
            </p:nvSpPr>
            <p:spPr bwMode="auto">
              <a:xfrm>
                <a:off x="874" y="1191"/>
                <a:ext cx="144"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1" name="Rectangle 50"/>
              <p:cNvSpPr>
                <a:spLocks noChangeArrowheads="1"/>
              </p:cNvSpPr>
              <p:nvPr/>
            </p:nvSpPr>
            <p:spPr bwMode="auto">
              <a:xfrm>
                <a:off x="874" y="916"/>
                <a:ext cx="144"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2" name="Rectangle 51"/>
              <p:cNvSpPr>
                <a:spLocks noChangeArrowheads="1"/>
              </p:cNvSpPr>
              <p:nvPr/>
            </p:nvSpPr>
            <p:spPr bwMode="auto">
              <a:xfrm>
                <a:off x="1731" y="2568"/>
                <a:ext cx="145"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3" name="Rectangle 52"/>
              <p:cNvSpPr>
                <a:spLocks noChangeArrowheads="1"/>
              </p:cNvSpPr>
              <p:nvPr/>
            </p:nvSpPr>
            <p:spPr bwMode="auto">
              <a:xfrm>
                <a:off x="1731" y="2839"/>
                <a:ext cx="145"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4" name="Rectangle 53"/>
              <p:cNvSpPr>
                <a:spLocks noChangeArrowheads="1"/>
              </p:cNvSpPr>
              <p:nvPr/>
            </p:nvSpPr>
            <p:spPr bwMode="auto">
              <a:xfrm>
                <a:off x="1731" y="2020"/>
                <a:ext cx="145"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5" name="Rectangle 54"/>
              <p:cNvSpPr>
                <a:spLocks noChangeArrowheads="1"/>
              </p:cNvSpPr>
              <p:nvPr/>
            </p:nvSpPr>
            <p:spPr bwMode="auto">
              <a:xfrm>
                <a:off x="1731" y="2288"/>
                <a:ext cx="145" cy="13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6" name="Rectangle 55"/>
              <p:cNvSpPr>
                <a:spLocks noChangeArrowheads="1"/>
              </p:cNvSpPr>
              <p:nvPr/>
            </p:nvSpPr>
            <p:spPr bwMode="auto">
              <a:xfrm>
                <a:off x="1731" y="1746"/>
                <a:ext cx="145" cy="13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7" name="Rectangle 56"/>
              <p:cNvSpPr>
                <a:spLocks noChangeArrowheads="1"/>
              </p:cNvSpPr>
              <p:nvPr/>
            </p:nvSpPr>
            <p:spPr bwMode="auto">
              <a:xfrm>
                <a:off x="1731" y="1466"/>
                <a:ext cx="145" cy="13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8" name="Rectangle 57"/>
              <p:cNvSpPr>
                <a:spLocks noChangeArrowheads="1"/>
              </p:cNvSpPr>
              <p:nvPr/>
            </p:nvSpPr>
            <p:spPr bwMode="auto">
              <a:xfrm>
                <a:off x="1731" y="1191"/>
                <a:ext cx="145"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5099" name="Rectangle 58"/>
              <p:cNvSpPr>
                <a:spLocks noChangeArrowheads="1"/>
              </p:cNvSpPr>
              <p:nvPr/>
            </p:nvSpPr>
            <p:spPr bwMode="auto">
              <a:xfrm>
                <a:off x="1731" y="916"/>
                <a:ext cx="145" cy="13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grpSp>
        <p:grpSp>
          <p:nvGrpSpPr>
            <p:cNvPr id="124944" name="Group 59"/>
            <p:cNvGrpSpPr/>
            <p:nvPr/>
          </p:nvGrpSpPr>
          <p:grpSpPr bwMode="auto">
            <a:xfrm>
              <a:off x="525" y="1354"/>
              <a:ext cx="147" cy="240"/>
              <a:chOff x="573" y="1584"/>
              <a:chExt cx="147" cy="240"/>
            </a:xfrm>
          </p:grpSpPr>
          <p:sp>
            <p:nvSpPr>
              <p:cNvPr id="125062" name="Line 60"/>
              <p:cNvSpPr>
                <a:spLocks noChangeShapeType="1"/>
              </p:cNvSpPr>
              <p:nvPr/>
            </p:nvSpPr>
            <p:spPr bwMode="auto">
              <a:xfrm>
                <a:off x="576" y="158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63" name="Line 61"/>
              <p:cNvSpPr>
                <a:spLocks noChangeShapeType="1"/>
              </p:cNvSpPr>
              <p:nvPr/>
            </p:nvSpPr>
            <p:spPr bwMode="auto">
              <a:xfrm>
                <a:off x="573" y="182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4945" name="Line 62"/>
            <p:cNvSpPr>
              <a:spLocks noChangeShapeType="1"/>
            </p:cNvSpPr>
            <p:nvPr/>
          </p:nvSpPr>
          <p:spPr bwMode="auto">
            <a:xfrm>
              <a:off x="1920" y="235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46" name="Line 63"/>
            <p:cNvSpPr>
              <a:spLocks noChangeShapeType="1"/>
            </p:cNvSpPr>
            <p:nvPr/>
          </p:nvSpPr>
          <p:spPr bwMode="auto">
            <a:xfrm>
              <a:off x="1897" y="1571"/>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4947" name="Group 64"/>
            <p:cNvGrpSpPr/>
            <p:nvPr/>
          </p:nvGrpSpPr>
          <p:grpSpPr bwMode="auto">
            <a:xfrm>
              <a:off x="528" y="1855"/>
              <a:ext cx="147" cy="267"/>
              <a:chOff x="573" y="1584"/>
              <a:chExt cx="147" cy="240"/>
            </a:xfrm>
          </p:grpSpPr>
          <p:sp>
            <p:nvSpPr>
              <p:cNvPr id="125060" name="Line 65"/>
              <p:cNvSpPr>
                <a:spLocks noChangeShapeType="1"/>
              </p:cNvSpPr>
              <p:nvPr/>
            </p:nvSpPr>
            <p:spPr bwMode="auto">
              <a:xfrm>
                <a:off x="576" y="158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61" name="Line 66"/>
              <p:cNvSpPr>
                <a:spLocks noChangeShapeType="1"/>
              </p:cNvSpPr>
              <p:nvPr/>
            </p:nvSpPr>
            <p:spPr bwMode="auto">
              <a:xfrm>
                <a:off x="573" y="182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948" name="Group 67"/>
            <p:cNvGrpSpPr/>
            <p:nvPr/>
          </p:nvGrpSpPr>
          <p:grpSpPr bwMode="auto">
            <a:xfrm>
              <a:off x="1894" y="1834"/>
              <a:ext cx="147" cy="267"/>
              <a:chOff x="573" y="1584"/>
              <a:chExt cx="147" cy="240"/>
            </a:xfrm>
          </p:grpSpPr>
          <p:sp>
            <p:nvSpPr>
              <p:cNvPr id="125058" name="Line 68"/>
              <p:cNvSpPr>
                <a:spLocks noChangeShapeType="1"/>
              </p:cNvSpPr>
              <p:nvPr/>
            </p:nvSpPr>
            <p:spPr bwMode="auto">
              <a:xfrm>
                <a:off x="576" y="158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59" name="Line 69"/>
              <p:cNvSpPr>
                <a:spLocks noChangeShapeType="1"/>
              </p:cNvSpPr>
              <p:nvPr/>
            </p:nvSpPr>
            <p:spPr bwMode="auto">
              <a:xfrm>
                <a:off x="573" y="182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4949" name="Line 70"/>
            <p:cNvSpPr>
              <a:spLocks noChangeShapeType="1"/>
            </p:cNvSpPr>
            <p:nvPr/>
          </p:nvSpPr>
          <p:spPr bwMode="auto">
            <a:xfrm>
              <a:off x="1920" y="801"/>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50" name="Line 71"/>
            <p:cNvSpPr>
              <a:spLocks noChangeShapeType="1"/>
            </p:cNvSpPr>
            <p:nvPr/>
          </p:nvSpPr>
          <p:spPr bwMode="auto">
            <a:xfrm>
              <a:off x="505" y="561"/>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51" name="Rectangle 72"/>
            <p:cNvSpPr>
              <a:spLocks noChangeArrowheads="1"/>
            </p:cNvSpPr>
            <p:nvPr/>
          </p:nvSpPr>
          <p:spPr bwMode="auto">
            <a:xfrm>
              <a:off x="3840" y="2602"/>
              <a:ext cx="19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(b)</a:t>
              </a:r>
              <a:endParaRPr lang="en-US" altLang="zh-CN" sz="2000" b="1">
                <a:latin typeface="Franklin Gothic Book" panose="020B0503020102020204" pitchFamily="34" charset="0"/>
                <a:ea typeface="华文楷体" panose="02010600040101010101" pitchFamily="2" charset="-122"/>
              </a:endParaRPr>
            </a:p>
          </p:txBody>
        </p:sp>
        <p:sp>
          <p:nvSpPr>
            <p:cNvPr id="124952" name="Rectangle 73"/>
            <p:cNvSpPr>
              <a:spLocks noChangeArrowheads="1"/>
            </p:cNvSpPr>
            <p:nvPr/>
          </p:nvSpPr>
          <p:spPr bwMode="auto">
            <a:xfrm>
              <a:off x="3055" y="650"/>
              <a:ext cx="6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1</a:t>
              </a:r>
              <a:endParaRPr lang="en-US" altLang="zh-CN" sz="1600" b="1">
                <a:latin typeface="Franklin Gothic Book" panose="020B0503020102020204" pitchFamily="34" charset="0"/>
                <a:ea typeface="华文楷体" panose="02010600040101010101" pitchFamily="2" charset="-122"/>
              </a:endParaRPr>
            </a:p>
          </p:txBody>
        </p:sp>
        <p:sp>
          <p:nvSpPr>
            <p:cNvPr id="124953" name="Rectangle 74"/>
            <p:cNvSpPr>
              <a:spLocks noChangeArrowheads="1"/>
            </p:cNvSpPr>
            <p:nvPr/>
          </p:nvSpPr>
          <p:spPr bwMode="auto">
            <a:xfrm>
              <a:off x="3055" y="1428"/>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1</a:t>
              </a:r>
              <a:endParaRPr lang="en-US" altLang="zh-CN" sz="1600" b="1">
                <a:latin typeface="Franklin Gothic Book" panose="020B0503020102020204" pitchFamily="34" charset="0"/>
                <a:ea typeface="华文楷体" panose="02010600040101010101" pitchFamily="2" charset="-122"/>
              </a:endParaRPr>
            </a:p>
          </p:txBody>
        </p:sp>
        <p:sp>
          <p:nvSpPr>
            <p:cNvPr id="124954" name="Rectangle 75"/>
            <p:cNvSpPr>
              <a:spLocks noChangeArrowheads="1"/>
            </p:cNvSpPr>
            <p:nvPr/>
          </p:nvSpPr>
          <p:spPr bwMode="auto">
            <a:xfrm>
              <a:off x="3055" y="2199"/>
              <a:ext cx="6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1</a:t>
              </a:r>
              <a:endParaRPr lang="en-US" altLang="zh-CN" sz="1600" b="1">
                <a:latin typeface="Franklin Gothic Book" panose="020B0503020102020204" pitchFamily="34" charset="0"/>
                <a:ea typeface="华文楷体" panose="02010600040101010101" pitchFamily="2" charset="-122"/>
              </a:endParaRPr>
            </a:p>
          </p:txBody>
        </p:sp>
        <p:sp>
          <p:nvSpPr>
            <p:cNvPr id="124955" name="Rectangle 76"/>
            <p:cNvSpPr>
              <a:spLocks noChangeArrowheads="1"/>
            </p:cNvSpPr>
            <p:nvPr/>
          </p:nvSpPr>
          <p:spPr bwMode="auto">
            <a:xfrm>
              <a:off x="3817" y="1428"/>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1</a:t>
              </a:r>
              <a:endParaRPr lang="en-US" altLang="zh-CN" sz="1600" b="1">
                <a:latin typeface="Franklin Gothic Book" panose="020B0503020102020204" pitchFamily="34" charset="0"/>
                <a:ea typeface="华文楷体" panose="02010600040101010101" pitchFamily="2" charset="-122"/>
              </a:endParaRPr>
            </a:p>
          </p:txBody>
        </p:sp>
        <p:sp>
          <p:nvSpPr>
            <p:cNvPr id="124956" name="Rectangle 77"/>
            <p:cNvSpPr>
              <a:spLocks noChangeArrowheads="1"/>
            </p:cNvSpPr>
            <p:nvPr/>
          </p:nvSpPr>
          <p:spPr bwMode="auto">
            <a:xfrm>
              <a:off x="3817" y="2199"/>
              <a:ext cx="6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1</a:t>
              </a:r>
              <a:endParaRPr lang="en-US" altLang="zh-CN" sz="1600" b="1">
                <a:latin typeface="Franklin Gothic Book" panose="020B0503020102020204" pitchFamily="34" charset="0"/>
                <a:ea typeface="华文楷体" panose="02010600040101010101" pitchFamily="2" charset="-122"/>
              </a:endParaRPr>
            </a:p>
          </p:txBody>
        </p:sp>
        <p:sp>
          <p:nvSpPr>
            <p:cNvPr id="124957" name="Rectangle 78"/>
            <p:cNvSpPr>
              <a:spLocks noChangeArrowheads="1"/>
            </p:cNvSpPr>
            <p:nvPr/>
          </p:nvSpPr>
          <p:spPr bwMode="auto">
            <a:xfrm>
              <a:off x="4633" y="641"/>
              <a:ext cx="1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&amp;</a:t>
              </a:r>
              <a:endParaRPr lang="en-US" altLang="zh-CN" sz="1600" b="1">
                <a:latin typeface="Franklin Gothic Book" panose="020B0503020102020204" pitchFamily="34" charset="0"/>
                <a:ea typeface="华文楷体" panose="02010600040101010101" pitchFamily="2" charset="-122"/>
              </a:endParaRPr>
            </a:p>
          </p:txBody>
        </p:sp>
        <p:sp>
          <p:nvSpPr>
            <p:cNvPr id="124958" name="Rectangle 79"/>
            <p:cNvSpPr>
              <a:spLocks noChangeArrowheads="1"/>
            </p:cNvSpPr>
            <p:nvPr/>
          </p:nvSpPr>
          <p:spPr bwMode="auto">
            <a:xfrm>
              <a:off x="5269" y="684"/>
              <a:ext cx="1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solidFill>
                    <a:srgbClr val="FF0000"/>
                  </a:solidFill>
                  <a:latin typeface="Franklin Gothic Book" panose="020B0503020102020204" pitchFamily="34" charset="0"/>
                  <a:ea typeface="华文楷体" panose="02010600040101010101" pitchFamily="2" charset="-122"/>
                </a:rPr>
                <a:t>Y</a:t>
              </a:r>
              <a:r>
                <a:rPr lang="en-US" altLang="zh-CN" b="1" baseline="-25000">
                  <a:solidFill>
                    <a:srgbClr val="FF0000"/>
                  </a:solidFill>
                  <a:latin typeface="Franklin Gothic Book" panose="020B0503020102020204" pitchFamily="34" charset="0"/>
                  <a:ea typeface="华文楷体" panose="02010600040101010101" pitchFamily="2" charset="-122"/>
                </a:rPr>
                <a:t>0</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124959" name="Rectangle 80"/>
            <p:cNvSpPr>
              <a:spLocks noChangeArrowheads="1"/>
            </p:cNvSpPr>
            <p:nvPr/>
          </p:nvSpPr>
          <p:spPr bwMode="auto">
            <a:xfrm>
              <a:off x="4633" y="1190"/>
              <a:ext cx="1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&amp;</a:t>
              </a:r>
              <a:endParaRPr lang="en-US" altLang="zh-CN" sz="1600" b="1">
                <a:latin typeface="Franklin Gothic Book" panose="020B0503020102020204" pitchFamily="34" charset="0"/>
                <a:ea typeface="华文楷体" panose="02010600040101010101" pitchFamily="2" charset="-122"/>
              </a:endParaRPr>
            </a:p>
          </p:txBody>
        </p:sp>
        <p:sp>
          <p:nvSpPr>
            <p:cNvPr id="124960" name="Rectangle 81"/>
            <p:cNvSpPr>
              <a:spLocks noChangeArrowheads="1"/>
            </p:cNvSpPr>
            <p:nvPr/>
          </p:nvSpPr>
          <p:spPr bwMode="auto">
            <a:xfrm>
              <a:off x="5269" y="1234"/>
              <a:ext cx="1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solidFill>
                    <a:srgbClr val="FF0000"/>
                  </a:solidFill>
                  <a:latin typeface="Franklin Gothic Book" panose="020B0503020102020204" pitchFamily="34" charset="0"/>
                  <a:ea typeface="华文楷体" panose="02010600040101010101" pitchFamily="2" charset="-122"/>
                </a:rPr>
                <a:t>Y</a:t>
              </a:r>
              <a:r>
                <a:rPr lang="en-US" altLang="zh-CN" b="1" baseline="-25000">
                  <a:solidFill>
                    <a:srgbClr val="FF0000"/>
                  </a:solidFill>
                  <a:latin typeface="Franklin Gothic Book" panose="020B0503020102020204" pitchFamily="34" charset="0"/>
                  <a:ea typeface="华文楷体" panose="02010600040101010101" pitchFamily="2" charset="-122"/>
                </a:rPr>
                <a:t>1</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124961" name="Rectangle 82"/>
            <p:cNvSpPr>
              <a:spLocks noChangeArrowheads="1"/>
            </p:cNvSpPr>
            <p:nvPr/>
          </p:nvSpPr>
          <p:spPr bwMode="auto">
            <a:xfrm>
              <a:off x="4633" y="1730"/>
              <a:ext cx="1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&amp;</a:t>
              </a:r>
              <a:endParaRPr lang="en-US" altLang="zh-CN" sz="1600" b="1">
                <a:latin typeface="Franklin Gothic Book" panose="020B0503020102020204" pitchFamily="34" charset="0"/>
                <a:ea typeface="华文楷体" panose="02010600040101010101" pitchFamily="2" charset="-122"/>
              </a:endParaRPr>
            </a:p>
          </p:txBody>
        </p:sp>
        <p:sp>
          <p:nvSpPr>
            <p:cNvPr id="124962" name="Rectangle 83"/>
            <p:cNvSpPr>
              <a:spLocks noChangeArrowheads="1"/>
            </p:cNvSpPr>
            <p:nvPr/>
          </p:nvSpPr>
          <p:spPr bwMode="auto">
            <a:xfrm>
              <a:off x="5269" y="1773"/>
              <a:ext cx="1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solidFill>
                    <a:srgbClr val="FF0000"/>
                  </a:solidFill>
                  <a:latin typeface="Franklin Gothic Book" panose="020B0503020102020204" pitchFamily="34" charset="0"/>
                  <a:ea typeface="华文楷体" panose="02010600040101010101" pitchFamily="2" charset="-122"/>
                </a:rPr>
                <a:t>Y</a:t>
              </a:r>
              <a:r>
                <a:rPr lang="en-US" altLang="zh-CN" b="1" baseline="-25000">
                  <a:solidFill>
                    <a:srgbClr val="FF0000"/>
                  </a:solidFill>
                  <a:latin typeface="Franklin Gothic Book" panose="020B0503020102020204" pitchFamily="34" charset="0"/>
                  <a:ea typeface="华文楷体" panose="02010600040101010101" pitchFamily="2" charset="-122"/>
                </a:rPr>
                <a:t>2</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124963" name="Rectangle 84"/>
            <p:cNvSpPr>
              <a:spLocks noChangeArrowheads="1"/>
            </p:cNvSpPr>
            <p:nvPr/>
          </p:nvSpPr>
          <p:spPr bwMode="auto">
            <a:xfrm>
              <a:off x="4633" y="2268"/>
              <a:ext cx="1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1600" b="1">
                  <a:latin typeface="Franklin Gothic Book" panose="020B0503020102020204" pitchFamily="34" charset="0"/>
                  <a:ea typeface="华文楷体" panose="02010600040101010101" pitchFamily="2" charset="-122"/>
                </a:rPr>
                <a:t>&amp;</a:t>
              </a:r>
              <a:endParaRPr lang="en-US" altLang="zh-CN" sz="1600" b="1">
                <a:latin typeface="Franklin Gothic Book" panose="020B0503020102020204" pitchFamily="34" charset="0"/>
                <a:ea typeface="华文楷体" panose="02010600040101010101" pitchFamily="2" charset="-122"/>
              </a:endParaRPr>
            </a:p>
          </p:txBody>
        </p:sp>
        <p:sp>
          <p:nvSpPr>
            <p:cNvPr id="124964" name="Rectangle 85"/>
            <p:cNvSpPr>
              <a:spLocks noChangeArrowheads="1"/>
            </p:cNvSpPr>
            <p:nvPr/>
          </p:nvSpPr>
          <p:spPr bwMode="auto">
            <a:xfrm>
              <a:off x="5269" y="2309"/>
              <a:ext cx="1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solidFill>
                    <a:srgbClr val="FF0000"/>
                  </a:solidFill>
                  <a:latin typeface="Franklin Gothic Book" panose="020B0503020102020204" pitchFamily="34" charset="0"/>
                  <a:ea typeface="华文楷体" panose="02010600040101010101" pitchFamily="2" charset="-122"/>
                </a:rPr>
                <a:t>Y</a:t>
              </a:r>
              <a:r>
                <a:rPr lang="en-US" altLang="zh-CN" b="1" baseline="-25000">
                  <a:solidFill>
                    <a:srgbClr val="FF0000"/>
                  </a:solidFill>
                  <a:latin typeface="Franklin Gothic Book" panose="020B0503020102020204" pitchFamily="34" charset="0"/>
                  <a:ea typeface="华文楷体" panose="02010600040101010101" pitchFamily="2" charset="-122"/>
                </a:rPr>
                <a:t>3</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124965" name="Rectangle 86"/>
            <p:cNvSpPr>
              <a:spLocks noChangeArrowheads="1"/>
            </p:cNvSpPr>
            <p:nvPr/>
          </p:nvSpPr>
          <p:spPr bwMode="auto">
            <a:xfrm>
              <a:off x="2445" y="589"/>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solidFill>
                    <a:srgbClr val="FF0000"/>
                  </a:solidFill>
                  <a:latin typeface="Franklin Gothic Book" panose="020B0503020102020204" pitchFamily="34" charset="0"/>
                  <a:ea typeface="华文楷体" panose="02010600040101010101" pitchFamily="2" charset="-122"/>
                </a:rPr>
                <a:t>S</a:t>
              </a:r>
              <a:endParaRPr lang="en-US" altLang="zh-CN" b="1">
                <a:solidFill>
                  <a:srgbClr val="FF0000"/>
                </a:solidFill>
                <a:latin typeface="Franklin Gothic Book" panose="020B0503020102020204" pitchFamily="34" charset="0"/>
                <a:ea typeface="华文楷体" panose="02010600040101010101" pitchFamily="2" charset="-122"/>
              </a:endParaRPr>
            </a:p>
          </p:txBody>
        </p:sp>
        <p:sp>
          <p:nvSpPr>
            <p:cNvPr id="124966" name="Rectangle 87"/>
            <p:cNvSpPr>
              <a:spLocks noChangeArrowheads="1"/>
            </p:cNvSpPr>
            <p:nvPr/>
          </p:nvSpPr>
          <p:spPr bwMode="auto">
            <a:xfrm>
              <a:off x="2398" y="1331"/>
              <a:ext cx="2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solidFill>
                    <a:srgbClr val="FF0000"/>
                  </a:solidFill>
                  <a:latin typeface="Franklin Gothic Book" panose="020B0503020102020204" pitchFamily="34" charset="0"/>
                  <a:ea typeface="华文楷体" panose="02010600040101010101" pitchFamily="2" charset="-122"/>
                </a:rPr>
                <a:t>A</a:t>
              </a:r>
              <a:r>
                <a:rPr lang="en-US" altLang="zh-CN" b="1" baseline="-25000">
                  <a:solidFill>
                    <a:srgbClr val="FF0000"/>
                  </a:solidFill>
                  <a:latin typeface="Franklin Gothic Book" panose="020B0503020102020204" pitchFamily="34" charset="0"/>
                  <a:ea typeface="华文楷体" panose="02010600040101010101" pitchFamily="2" charset="-122"/>
                </a:rPr>
                <a:t>0</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124967" name="Rectangle 88"/>
            <p:cNvSpPr>
              <a:spLocks noChangeArrowheads="1"/>
            </p:cNvSpPr>
            <p:nvPr/>
          </p:nvSpPr>
          <p:spPr bwMode="auto">
            <a:xfrm>
              <a:off x="2398" y="2102"/>
              <a:ext cx="3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p>
              <a:r>
                <a:rPr lang="en-US" altLang="zh-CN" b="1">
                  <a:solidFill>
                    <a:srgbClr val="FF0000"/>
                  </a:solidFill>
                  <a:latin typeface="Franklin Gothic Book" panose="020B0503020102020204" pitchFamily="34" charset="0"/>
                  <a:ea typeface="华文楷体" panose="02010600040101010101" pitchFamily="2" charset="-122"/>
                </a:rPr>
                <a:t>A</a:t>
              </a:r>
              <a:r>
                <a:rPr lang="en-US" altLang="zh-CN" b="1" baseline="-25000">
                  <a:solidFill>
                    <a:srgbClr val="FF0000"/>
                  </a:solidFill>
                  <a:latin typeface="Franklin Gothic Book" panose="020B0503020102020204" pitchFamily="34" charset="0"/>
                  <a:ea typeface="华文楷体" panose="02010600040101010101" pitchFamily="2" charset="-122"/>
                </a:rPr>
                <a:t>1</a:t>
              </a:r>
              <a:endParaRPr lang="en-US" altLang="zh-CN" b="1" baseline="-25000">
                <a:solidFill>
                  <a:srgbClr val="FF0000"/>
                </a:solidFill>
                <a:latin typeface="Franklin Gothic Book" panose="020B0503020102020204" pitchFamily="34" charset="0"/>
                <a:ea typeface="华文楷体" panose="02010600040101010101" pitchFamily="2" charset="-122"/>
              </a:endParaRPr>
            </a:p>
          </p:txBody>
        </p:sp>
        <p:sp>
          <p:nvSpPr>
            <p:cNvPr id="124968" name="Rectangle 89"/>
            <p:cNvSpPr>
              <a:spLocks noChangeArrowheads="1"/>
            </p:cNvSpPr>
            <p:nvPr/>
          </p:nvSpPr>
          <p:spPr bwMode="auto">
            <a:xfrm>
              <a:off x="2963" y="618"/>
              <a:ext cx="206" cy="2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69" name="Rectangle 90"/>
            <p:cNvSpPr>
              <a:spLocks noChangeArrowheads="1"/>
            </p:cNvSpPr>
            <p:nvPr/>
          </p:nvSpPr>
          <p:spPr bwMode="auto">
            <a:xfrm>
              <a:off x="2963" y="1398"/>
              <a:ext cx="206" cy="20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70" name="Rectangle 91"/>
            <p:cNvSpPr>
              <a:spLocks noChangeArrowheads="1"/>
            </p:cNvSpPr>
            <p:nvPr/>
          </p:nvSpPr>
          <p:spPr bwMode="auto">
            <a:xfrm>
              <a:off x="2963" y="2169"/>
              <a:ext cx="206" cy="2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71" name="Rectangle 92"/>
            <p:cNvSpPr>
              <a:spLocks noChangeArrowheads="1"/>
            </p:cNvSpPr>
            <p:nvPr/>
          </p:nvSpPr>
          <p:spPr bwMode="auto">
            <a:xfrm>
              <a:off x="3725" y="1398"/>
              <a:ext cx="208" cy="20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72" name="Rectangle 93"/>
            <p:cNvSpPr>
              <a:spLocks noChangeArrowheads="1"/>
            </p:cNvSpPr>
            <p:nvPr/>
          </p:nvSpPr>
          <p:spPr bwMode="auto">
            <a:xfrm>
              <a:off x="3725" y="2169"/>
              <a:ext cx="208" cy="2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73" name="Rectangle 94"/>
            <p:cNvSpPr>
              <a:spLocks noChangeArrowheads="1"/>
            </p:cNvSpPr>
            <p:nvPr/>
          </p:nvSpPr>
          <p:spPr bwMode="auto">
            <a:xfrm>
              <a:off x="4532" y="622"/>
              <a:ext cx="283" cy="41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74" name="Freeform 95"/>
            <p:cNvSpPr/>
            <p:nvPr/>
          </p:nvSpPr>
          <p:spPr bwMode="auto">
            <a:xfrm>
              <a:off x="4815" y="804"/>
              <a:ext cx="44" cy="45"/>
            </a:xfrm>
            <a:custGeom>
              <a:avLst/>
              <a:gdLst>
                <a:gd name="T0" fmla="*/ 44 w 44"/>
                <a:gd name="T1" fmla="*/ 23 h 46"/>
                <a:gd name="T2" fmla="*/ 38 w 44"/>
                <a:gd name="T3" fmla="*/ 7 h 46"/>
                <a:gd name="T4" fmla="*/ 23 w 44"/>
                <a:gd name="T5" fmla="*/ 0 h 46"/>
                <a:gd name="T6" fmla="*/ 7 w 44"/>
                <a:gd name="T7" fmla="*/ 7 h 46"/>
                <a:gd name="T8" fmla="*/ 0 w 44"/>
                <a:gd name="T9" fmla="*/ 23 h 46"/>
                <a:gd name="T10" fmla="*/ 7 w 44"/>
                <a:gd name="T11" fmla="*/ 28 h 46"/>
                <a:gd name="T12" fmla="*/ 23 w 44"/>
                <a:gd name="T13" fmla="*/ 35 h 46"/>
                <a:gd name="T14" fmla="*/ 38 w 44"/>
                <a:gd name="T15" fmla="*/ 28 h 46"/>
                <a:gd name="T16" fmla="*/ 44 w 44"/>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6"/>
                <a:gd name="T29" fmla="*/ 44 w 44"/>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6">
                  <a:moveTo>
                    <a:pt x="44" y="23"/>
                  </a:moveTo>
                  <a:lnTo>
                    <a:pt x="38" y="7"/>
                  </a:lnTo>
                  <a:lnTo>
                    <a:pt x="23" y="0"/>
                  </a:lnTo>
                  <a:lnTo>
                    <a:pt x="7" y="7"/>
                  </a:lnTo>
                  <a:lnTo>
                    <a:pt x="0" y="23"/>
                  </a:lnTo>
                  <a:lnTo>
                    <a:pt x="7" y="39"/>
                  </a:lnTo>
                  <a:lnTo>
                    <a:pt x="23" y="46"/>
                  </a:lnTo>
                  <a:lnTo>
                    <a:pt x="38"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5" name="Line 96"/>
            <p:cNvSpPr>
              <a:spLocks noChangeShapeType="1"/>
            </p:cNvSpPr>
            <p:nvPr/>
          </p:nvSpPr>
          <p:spPr bwMode="auto">
            <a:xfrm>
              <a:off x="4859" y="826"/>
              <a:ext cx="34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76" name="Freeform 97"/>
            <p:cNvSpPr/>
            <p:nvPr/>
          </p:nvSpPr>
          <p:spPr bwMode="auto">
            <a:xfrm>
              <a:off x="5200" y="804"/>
              <a:ext cx="44" cy="45"/>
            </a:xfrm>
            <a:custGeom>
              <a:avLst/>
              <a:gdLst>
                <a:gd name="T0" fmla="*/ 44 w 44"/>
                <a:gd name="T1" fmla="*/ 23 h 46"/>
                <a:gd name="T2" fmla="*/ 37 w 44"/>
                <a:gd name="T3" fmla="*/ 7 h 46"/>
                <a:gd name="T4" fmla="*/ 21 w 44"/>
                <a:gd name="T5" fmla="*/ 0 h 46"/>
                <a:gd name="T6" fmla="*/ 5 w 44"/>
                <a:gd name="T7" fmla="*/ 7 h 46"/>
                <a:gd name="T8" fmla="*/ 0 w 44"/>
                <a:gd name="T9" fmla="*/ 23 h 46"/>
                <a:gd name="T10" fmla="*/ 5 w 44"/>
                <a:gd name="T11" fmla="*/ 28 h 46"/>
                <a:gd name="T12" fmla="*/ 21 w 44"/>
                <a:gd name="T13" fmla="*/ 35 h 46"/>
                <a:gd name="T14" fmla="*/ 37 w 44"/>
                <a:gd name="T15" fmla="*/ 28 h 46"/>
                <a:gd name="T16" fmla="*/ 44 w 44"/>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6"/>
                <a:gd name="T29" fmla="*/ 44 w 44"/>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6">
                  <a:moveTo>
                    <a:pt x="44" y="23"/>
                  </a:moveTo>
                  <a:lnTo>
                    <a:pt x="37" y="7"/>
                  </a:lnTo>
                  <a:lnTo>
                    <a:pt x="21" y="0"/>
                  </a:lnTo>
                  <a:lnTo>
                    <a:pt x="5" y="7"/>
                  </a:lnTo>
                  <a:lnTo>
                    <a:pt x="0" y="23"/>
                  </a:lnTo>
                  <a:lnTo>
                    <a:pt x="5" y="39"/>
                  </a:lnTo>
                  <a:lnTo>
                    <a:pt x="21" y="46"/>
                  </a:lnTo>
                  <a:lnTo>
                    <a:pt x="37"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7" name="Freeform 98"/>
            <p:cNvSpPr/>
            <p:nvPr/>
          </p:nvSpPr>
          <p:spPr bwMode="auto">
            <a:xfrm>
              <a:off x="5200" y="1354"/>
              <a:ext cx="44" cy="44"/>
            </a:xfrm>
            <a:custGeom>
              <a:avLst/>
              <a:gdLst>
                <a:gd name="T0" fmla="*/ 44 w 44"/>
                <a:gd name="T1" fmla="*/ 23 h 44"/>
                <a:gd name="T2" fmla="*/ 37 w 44"/>
                <a:gd name="T3" fmla="*/ 7 h 44"/>
                <a:gd name="T4" fmla="*/ 21 w 44"/>
                <a:gd name="T5" fmla="*/ 0 h 44"/>
                <a:gd name="T6" fmla="*/ 5 w 44"/>
                <a:gd name="T7" fmla="*/ 7 h 44"/>
                <a:gd name="T8" fmla="*/ 0 w 44"/>
                <a:gd name="T9" fmla="*/ 23 h 44"/>
                <a:gd name="T10" fmla="*/ 5 w 44"/>
                <a:gd name="T11" fmla="*/ 39 h 44"/>
                <a:gd name="T12" fmla="*/ 21 w 44"/>
                <a:gd name="T13" fmla="*/ 44 h 44"/>
                <a:gd name="T14" fmla="*/ 37 w 44"/>
                <a:gd name="T15" fmla="*/ 39 h 44"/>
                <a:gd name="T16" fmla="*/ 44 w 44"/>
                <a:gd name="T17" fmla="*/ 23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4"/>
                <a:gd name="T29" fmla="*/ 44 w 44"/>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4">
                  <a:moveTo>
                    <a:pt x="44" y="23"/>
                  </a:moveTo>
                  <a:lnTo>
                    <a:pt x="37" y="7"/>
                  </a:lnTo>
                  <a:lnTo>
                    <a:pt x="21" y="0"/>
                  </a:lnTo>
                  <a:lnTo>
                    <a:pt x="5" y="7"/>
                  </a:lnTo>
                  <a:lnTo>
                    <a:pt x="0" y="23"/>
                  </a:lnTo>
                  <a:lnTo>
                    <a:pt x="5" y="39"/>
                  </a:lnTo>
                  <a:lnTo>
                    <a:pt x="21" y="44"/>
                  </a:lnTo>
                  <a:lnTo>
                    <a:pt x="37"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8" name="Freeform 99"/>
            <p:cNvSpPr/>
            <p:nvPr/>
          </p:nvSpPr>
          <p:spPr bwMode="auto">
            <a:xfrm>
              <a:off x="4815" y="1354"/>
              <a:ext cx="44" cy="44"/>
            </a:xfrm>
            <a:custGeom>
              <a:avLst/>
              <a:gdLst>
                <a:gd name="T0" fmla="*/ 44 w 44"/>
                <a:gd name="T1" fmla="*/ 23 h 44"/>
                <a:gd name="T2" fmla="*/ 38 w 44"/>
                <a:gd name="T3" fmla="*/ 7 h 44"/>
                <a:gd name="T4" fmla="*/ 23 w 44"/>
                <a:gd name="T5" fmla="*/ 0 h 44"/>
                <a:gd name="T6" fmla="*/ 7 w 44"/>
                <a:gd name="T7" fmla="*/ 7 h 44"/>
                <a:gd name="T8" fmla="*/ 0 w 44"/>
                <a:gd name="T9" fmla="*/ 23 h 44"/>
                <a:gd name="T10" fmla="*/ 7 w 44"/>
                <a:gd name="T11" fmla="*/ 39 h 44"/>
                <a:gd name="T12" fmla="*/ 23 w 44"/>
                <a:gd name="T13" fmla="*/ 44 h 44"/>
                <a:gd name="T14" fmla="*/ 38 w 44"/>
                <a:gd name="T15" fmla="*/ 39 h 44"/>
                <a:gd name="T16" fmla="*/ 44 w 44"/>
                <a:gd name="T17" fmla="*/ 23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4"/>
                <a:gd name="T29" fmla="*/ 44 w 44"/>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4">
                  <a:moveTo>
                    <a:pt x="44" y="23"/>
                  </a:moveTo>
                  <a:lnTo>
                    <a:pt x="38" y="7"/>
                  </a:lnTo>
                  <a:lnTo>
                    <a:pt x="23" y="0"/>
                  </a:lnTo>
                  <a:lnTo>
                    <a:pt x="7" y="7"/>
                  </a:lnTo>
                  <a:lnTo>
                    <a:pt x="0" y="23"/>
                  </a:lnTo>
                  <a:lnTo>
                    <a:pt x="7" y="39"/>
                  </a:lnTo>
                  <a:lnTo>
                    <a:pt x="23" y="44"/>
                  </a:lnTo>
                  <a:lnTo>
                    <a:pt x="38"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79" name="Rectangle 100"/>
            <p:cNvSpPr>
              <a:spLocks noChangeArrowheads="1"/>
            </p:cNvSpPr>
            <p:nvPr/>
          </p:nvSpPr>
          <p:spPr bwMode="auto">
            <a:xfrm>
              <a:off x="4532" y="1171"/>
              <a:ext cx="283" cy="40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80" name="Line 101"/>
            <p:cNvSpPr>
              <a:spLocks noChangeShapeType="1"/>
            </p:cNvSpPr>
            <p:nvPr/>
          </p:nvSpPr>
          <p:spPr bwMode="auto">
            <a:xfrm>
              <a:off x="4859" y="1377"/>
              <a:ext cx="34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81" name="Freeform 102"/>
            <p:cNvSpPr/>
            <p:nvPr/>
          </p:nvSpPr>
          <p:spPr bwMode="auto">
            <a:xfrm>
              <a:off x="5200" y="1894"/>
              <a:ext cx="44" cy="43"/>
            </a:xfrm>
            <a:custGeom>
              <a:avLst/>
              <a:gdLst>
                <a:gd name="T0" fmla="*/ 44 w 44"/>
                <a:gd name="T1" fmla="*/ 22 h 44"/>
                <a:gd name="T2" fmla="*/ 37 w 44"/>
                <a:gd name="T3" fmla="*/ 7 h 44"/>
                <a:gd name="T4" fmla="*/ 21 w 44"/>
                <a:gd name="T5" fmla="*/ 0 h 44"/>
                <a:gd name="T6" fmla="*/ 5 w 44"/>
                <a:gd name="T7" fmla="*/ 7 h 44"/>
                <a:gd name="T8" fmla="*/ 0 w 44"/>
                <a:gd name="T9" fmla="*/ 22 h 44"/>
                <a:gd name="T10" fmla="*/ 5 w 44"/>
                <a:gd name="T11" fmla="*/ 28 h 44"/>
                <a:gd name="T12" fmla="*/ 21 w 44"/>
                <a:gd name="T13" fmla="*/ 33 h 44"/>
                <a:gd name="T14" fmla="*/ 37 w 44"/>
                <a:gd name="T15" fmla="*/ 28 h 44"/>
                <a:gd name="T16" fmla="*/ 44 w 44"/>
                <a:gd name="T17" fmla="*/ 22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4"/>
                <a:gd name="T29" fmla="*/ 44 w 44"/>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4">
                  <a:moveTo>
                    <a:pt x="44" y="23"/>
                  </a:moveTo>
                  <a:lnTo>
                    <a:pt x="37" y="7"/>
                  </a:lnTo>
                  <a:lnTo>
                    <a:pt x="21" y="0"/>
                  </a:lnTo>
                  <a:lnTo>
                    <a:pt x="5" y="7"/>
                  </a:lnTo>
                  <a:lnTo>
                    <a:pt x="0" y="23"/>
                  </a:lnTo>
                  <a:lnTo>
                    <a:pt x="5" y="39"/>
                  </a:lnTo>
                  <a:lnTo>
                    <a:pt x="21" y="44"/>
                  </a:lnTo>
                  <a:lnTo>
                    <a:pt x="37"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2" name="Freeform 103"/>
            <p:cNvSpPr/>
            <p:nvPr/>
          </p:nvSpPr>
          <p:spPr bwMode="auto">
            <a:xfrm>
              <a:off x="4815" y="1894"/>
              <a:ext cx="44" cy="43"/>
            </a:xfrm>
            <a:custGeom>
              <a:avLst/>
              <a:gdLst>
                <a:gd name="T0" fmla="*/ 44 w 44"/>
                <a:gd name="T1" fmla="*/ 22 h 44"/>
                <a:gd name="T2" fmla="*/ 38 w 44"/>
                <a:gd name="T3" fmla="*/ 7 h 44"/>
                <a:gd name="T4" fmla="*/ 23 w 44"/>
                <a:gd name="T5" fmla="*/ 0 h 44"/>
                <a:gd name="T6" fmla="*/ 7 w 44"/>
                <a:gd name="T7" fmla="*/ 7 h 44"/>
                <a:gd name="T8" fmla="*/ 0 w 44"/>
                <a:gd name="T9" fmla="*/ 22 h 44"/>
                <a:gd name="T10" fmla="*/ 7 w 44"/>
                <a:gd name="T11" fmla="*/ 28 h 44"/>
                <a:gd name="T12" fmla="*/ 23 w 44"/>
                <a:gd name="T13" fmla="*/ 33 h 44"/>
                <a:gd name="T14" fmla="*/ 38 w 44"/>
                <a:gd name="T15" fmla="*/ 28 h 44"/>
                <a:gd name="T16" fmla="*/ 44 w 44"/>
                <a:gd name="T17" fmla="*/ 22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4"/>
                <a:gd name="T29" fmla="*/ 44 w 44"/>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4">
                  <a:moveTo>
                    <a:pt x="44" y="23"/>
                  </a:moveTo>
                  <a:lnTo>
                    <a:pt x="38" y="7"/>
                  </a:lnTo>
                  <a:lnTo>
                    <a:pt x="23" y="0"/>
                  </a:lnTo>
                  <a:lnTo>
                    <a:pt x="7" y="7"/>
                  </a:lnTo>
                  <a:lnTo>
                    <a:pt x="0" y="23"/>
                  </a:lnTo>
                  <a:lnTo>
                    <a:pt x="7" y="39"/>
                  </a:lnTo>
                  <a:lnTo>
                    <a:pt x="23" y="44"/>
                  </a:lnTo>
                  <a:lnTo>
                    <a:pt x="38"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3" name="Rectangle 104"/>
            <p:cNvSpPr>
              <a:spLocks noChangeArrowheads="1"/>
            </p:cNvSpPr>
            <p:nvPr/>
          </p:nvSpPr>
          <p:spPr bwMode="auto">
            <a:xfrm>
              <a:off x="4532" y="1711"/>
              <a:ext cx="283" cy="40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84" name="Line 105"/>
            <p:cNvSpPr>
              <a:spLocks noChangeShapeType="1"/>
            </p:cNvSpPr>
            <p:nvPr/>
          </p:nvSpPr>
          <p:spPr bwMode="auto">
            <a:xfrm>
              <a:off x="4859" y="1917"/>
              <a:ext cx="34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85" name="Freeform 106"/>
            <p:cNvSpPr/>
            <p:nvPr/>
          </p:nvSpPr>
          <p:spPr bwMode="auto">
            <a:xfrm>
              <a:off x="5200" y="2430"/>
              <a:ext cx="44" cy="45"/>
            </a:xfrm>
            <a:custGeom>
              <a:avLst/>
              <a:gdLst>
                <a:gd name="T0" fmla="*/ 44 w 44"/>
                <a:gd name="T1" fmla="*/ 23 h 46"/>
                <a:gd name="T2" fmla="*/ 37 w 44"/>
                <a:gd name="T3" fmla="*/ 7 h 46"/>
                <a:gd name="T4" fmla="*/ 21 w 44"/>
                <a:gd name="T5" fmla="*/ 0 h 46"/>
                <a:gd name="T6" fmla="*/ 5 w 44"/>
                <a:gd name="T7" fmla="*/ 7 h 46"/>
                <a:gd name="T8" fmla="*/ 0 w 44"/>
                <a:gd name="T9" fmla="*/ 23 h 46"/>
                <a:gd name="T10" fmla="*/ 5 w 44"/>
                <a:gd name="T11" fmla="*/ 28 h 46"/>
                <a:gd name="T12" fmla="*/ 21 w 44"/>
                <a:gd name="T13" fmla="*/ 35 h 46"/>
                <a:gd name="T14" fmla="*/ 37 w 44"/>
                <a:gd name="T15" fmla="*/ 28 h 46"/>
                <a:gd name="T16" fmla="*/ 44 w 44"/>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6"/>
                <a:gd name="T29" fmla="*/ 44 w 44"/>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6">
                  <a:moveTo>
                    <a:pt x="44" y="23"/>
                  </a:moveTo>
                  <a:lnTo>
                    <a:pt x="37" y="7"/>
                  </a:lnTo>
                  <a:lnTo>
                    <a:pt x="21" y="0"/>
                  </a:lnTo>
                  <a:lnTo>
                    <a:pt x="5" y="7"/>
                  </a:lnTo>
                  <a:lnTo>
                    <a:pt x="0" y="23"/>
                  </a:lnTo>
                  <a:lnTo>
                    <a:pt x="5" y="39"/>
                  </a:lnTo>
                  <a:lnTo>
                    <a:pt x="21" y="46"/>
                  </a:lnTo>
                  <a:lnTo>
                    <a:pt x="37"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6" name="Freeform 107"/>
            <p:cNvSpPr/>
            <p:nvPr/>
          </p:nvSpPr>
          <p:spPr bwMode="auto">
            <a:xfrm>
              <a:off x="4815" y="2430"/>
              <a:ext cx="44" cy="45"/>
            </a:xfrm>
            <a:custGeom>
              <a:avLst/>
              <a:gdLst>
                <a:gd name="T0" fmla="*/ 44 w 44"/>
                <a:gd name="T1" fmla="*/ 23 h 46"/>
                <a:gd name="T2" fmla="*/ 38 w 44"/>
                <a:gd name="T3" fmla="*/ 7 h 46"/>
                <a:gd name="T4" fmla="*/ 23 w 44"/>
                <a:gd name="T5" fmla="*/ 0 h 46"/>
                <a:gd name="T6" fmla="*/ 7 w 44"/>
                <a:gd name="T7" fmla="*/ 7 h 46"/>
                <a:gd name="T8" fmla="*/ 0 w 44"/>
                <a:gd name="T9" fmla="*/ 23 h 46"/>
                <a:gd name="T10" fmla="*/ 7 w 44"/>
                <a:gd name="T11" fmla="*/ 28 h 46"/>
                <a:gd name="T12" fmla="*/ 23 w 44"/>
                <a:gd name="T13" fmla="*/ 35 h 46"/>
                <a:gd name="T14" fmla="*/ 38 w 44"/>
                <a:gd name="T15" fmla="*/ 28 h 46"/>
                <a:gd name="T16" fmla="*/ 44 w 44"/>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6"/>
                <a:gd name="T29" fmla="*/ 44 w 44"/>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6">
                  <a:moveTo>
                    <a:pt x="44" y="23"/>
                  </a:moveTo>
                  <a:lnTo>
                    <a:pt x="38" y="7"/>
                  </a:lnTo>
                  <a:lnTo>
                    <a:pt x="23" y="0"/>
                  </a:lnTo>
                  <a:lnTo>
                    <a:pt x="7" y="7"/>
                  </a:lnTo>
                  <a:lnTo>
                    <a:pt x="0" y="23"/>
                  </a:lnTo>
                  <a:lnTo>
                    <a:pt x="7" y="39"/>
                  </a:lnTo>
                  <a:lnTo>
                    <a:pt x="23" y="46"/>
                  </a:lnTo>
                  <a:lnTo>
                    <a:pt x="38" y="39"/>
                  </a:lnTo>
                  <a:lnTo>
                    <a:pt x="44"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87" name="Rectangle 108"/>
            <p:cNvSpPr>
              <a:spLocks noChangeArrowheads="1"/>
            </p:cNvSpPr>
            <p:nvPr/>
          </p:nvSpPr>
          <p:spPr bwMode="auto">
            <a:xfrm>
              <a:off x="4532" y="2247"/>
              <a:ext cx="283" cy="411"/>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24988" name="Line 109"/>
            <p:cNvSpPr>
              <a:spLocks noChangeShapeType="1"/>
            </p:cNvSpPr>
            <p:nvPr/>
          </p:nvSpPr>
          <p:spPr bwMode="auto">
            <a:xfrm>
              <a:off x="4859" y="2452"/>
              <a:ext cx="34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89" name="Freeform 110"/>
            <p:cNvSpPr/>
            <p:nvPr/>
          </p:nvSpPr>
          <p:spPr bwMode="auto">
            <a:xfrm>
              <a:off x="3933" y="2249"/>
              <a:ext cx="44" cy="43"/>
            </a:xfrm>
            <a:custGeom>
              <a:avLst/>
              <a:gdLst>
                <a:gd name="T0" fmla="*/ 34 w 45"/>
                <a:gd name="T1" fmla="*/ 21 h 44"/>
                <a:gd name="T2" fmla="*/ 27 w 45"/>
                <a:gd name="T3" fmla="*/ 5 h 44"/>
                <a:gd name="T4" fmla="*/ 22 w 45"/>
                <a:gd name="T5" fmla="*/ 0 h 44"/>
                <a:gd name="T6" fmla="*/ 7 w 45"/>
                <a:gd name="T7" fmla="*/ 5 h 44"/>
                <a:gd name="T8" fmla="*/ 0 w 45"/>
                <a:gd name="T9" fmla="*/ 21 h 44"/>
                <a:gd name="T10" fmla="*/ 7 w 45"/>
                <a:gd name="T11" fmla="*/ 26 h 44"/>
                <a:gd name="T12" fmla="*/ 22 w 45"/>
                <a:gd name="T13" fmla="*/ 33 h 44"/>
                <a:gd name="T14" fmla="*/ 27 w 45"/>
                <a:gd name="T15" fmla="*/ 26 h 44"/>
                <a:gd name="T16" fmla="*/ 34 w 45"/>
                <a:gd name="T17" fmla="*/ 21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44"/>
                <a:gd name="T29" fmla="*/ 45 w 45"/>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44">
                  <a:moveTo>
                    <a:pt x="45" y="21"/>
                  </a:moveTo>
                  <a:lnTo>
                    <a:pt x="38" y="5"/>
                  </a:lnTo>
                  <a:lnTo>
                    <a:pt x="23" y="0"/>
                  </a:lnTo>
                  <a:lnTo>
                    <a:pt x="7" y="5"/>
                  </a:lnTo>
                  <a:lnTo>
                    <a:pt x="0" y="21"/>
                  </a:lnTo>
                  <a:lnTo>
                    <a:pt x="7" y="37"/>
                  </a:lnTo>
                  <a:lnTo>
                    <a:pt x="23" y="44"/>
                  </a:lnTo>
                  <a:lnTo>
                    <a:pt x="38" y="37"/>
                  </a:lnTo>
                  <a:lnTo>
                    <a:pt x="45" y="21"/>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0" name="Freeform 111"/>
            <p:cNvSpPr/>
            <p:nvPr/>
          </p:nvSpPr>
          <p:spPr bwMode="auto">
            <a:xfrm>
              <a:off x="3169" y="2249"/>
              <a:ext cx="44" cy="43"/>
            </a:xfrm>
            <a:custGeom>
              <a:avLst/>
              <a:gdLst>
                <a:gd name="T0" fmla="*/ 44 w 44"/>
                <a:gd name="T1" fmla="*/ 21 h 44"/>
                <a:gd name="T2" fmla="*/ 39 w 44"/>
                <a:gd name="T3" fmla="*/ 5 h 44"/>
                <a:gd name="T4" fmla="*/ 23 w 44"/>
                <a:gd name="T5" fmla="*/ 0 h 44"/>
                <a:gd name="T6" fmla="*/ 7 w 44"/>
                <a:gd name="T7" fmla="*/ 5 h 44"/>
                <a:gd name="T8" fmla="*/ 0 w 44"/>
                <a:gd name="T9" fmla="*/ 21 h 44"/>
                <a:gd name="T10" fmla="*/ 7 w 44"/>
                <a:gd name="T11" fmla="*/ 26 h 44"/>
                <a:gd name="T12" fmla="*/ 23 w 44"/>
                <a:gd name="T13" fmla="*/ 33 h 44"/>
                <a:gd name="T14" fmla="*/ 39 w 44"/>
                <a:gd name="T15" fmla="*/ 26 h 44"/>
                <a:gd name="T16" fmla="*/ 44 w 44"/>
                <a:gd name="T17" fmla="*/ 21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4"/>
                <a:gd name="T29" fmla="*/ 44 w 44"/>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4">
                  <a:moveTo>
                    <a:pt x="44" y="21"/>
                  </a:moveTo>
                  <a:lnTo>
                    <a:pt x="39" y="5"/>
                  </a:lnTo>
                  <a:lnTo>
                    <a:pt x="23" y="0"/>
                  </a:lnTo>
                  <a:lnTo>
                    <a:pt x="7" y="5"/>
                  </a:lnTo>
                  <a:lnTo>
                    <a:pt x="0" y="21"/>
                  </a:lnTo>
                  <a:lnTo>
                    <a:pt x="7" y="37"/>
                  </a:lnTo>
                  <a:lnTo>
                    <a:pt x="23" y="44"/>
                  </a:lnTo>
                  <a:lnTo>
                    <a:pt x="39" y="37"/>
                  </a:lnTo>
                  <a:lnTo>
                    <a:pt x="44" y="21"/>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1" name="Freeform 112"/>
            <p:cNvSpPr/>
            <p:nvPr/>
          </p:nvSpPr>
          <p:spPr bwMode="auto">
            <a:xfrm>
              <a:off x="3933" y="1478"/>
              <a:ext cx="44" cy="43"/>
            </a:xfrm>
            <a:custGeom>
              <a:avLst/>
              <a:gdLst>
                <a:gd name="T0" fmla="*/ 34 w 45"/>
                <a:gd name="T1" fmla="*/ 21 h 44"/>
                <a:gd name="T2" fmla="*/ 27 w 45"/>
                <a:gd name="T3" fmla="*/ 5 h 44"/>
                <a:gd name="T4" fmla="*/ 22 w 45"/>
                <a:gd name="T5" fmla="*/ 0 h 44"/>
                <a:gd name="T6" fmla="*/ 7 w 45"/>
                <a:gd name="T7" fmla="*/ 5 h 44"/>
                <a:gd name="T8" fmla="*/ 0 w 45"/>
                <a:gd name="T9" fmla="*/ 21 h 44"/>
                <a:gd name="T10" fmla="*/ 7 w 45"/>
                <a:gd name="T11" fmla="*/ 26 h 44"/>
                <a:gd name="T12" fmla="*/ 22 w 45"/>
                <a:gd name="T13" fmla="*/ 33 h 44"/>
                <a:gd name="T14" fmla="*/ 27 w 45"/>
                <a:gd name="T15" fmla="*/ 26 h 44"/>
                <a:gd name="T16" fmla="*/ 34 w 45"/>
                <a:gd name="T17" fmla="*/ 21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44"/>
                <a:gd name="T29" fmla="*/ 45 w 45"/>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44">
                  <a:moveTo>
                    <a:pt x="45" y="21"/>
                  </a:moveTo>
                  <a:lnTo>
                    <a:pt x="38" y="5"/>
                  </a:lnTo>
                  <a:lnTo>
                    <a:pt x="23" y="0"/>
                  </a:lnTo>
                  <a:lnTo>
                    <a:pt x="7" y="5"/>
                  </a:lnTo>
                  <a:lnTo>
                    <a:pt x="0" y="21"/>
                  </a:lnTo>
                  <a:lnTo>
                    <a:pt x="7" y="37"/>
                  </a:lnTo>
                  <a:lnTo>
                    <a:pt x="23" y="44"/>
                  </a:lnTo>
                  <a:lnTo>
                    <a:pt x="38" y="37"/>
                  </a:lnTo>
                  <a:lnTo>
                    <a:pt x="45" y="21"/>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2" name="Freeform 113"/>
            <p:cNvSpPr/>
            <p:nvPr/>
          </p:nvSpPr>
          <p:spPr bwMode="auto">
            <a:xfrm>
              <a:off x="3169" y="1478"/>
              <a:ext cx="44" cy="43"/>
            </a:xfrm>
            <a:custGeom>
              <a:avLst/>
              <a:gdLst>
                <a:gd name="T0" fmla="*/ 44 w 44"/>
                <a:gd name="T1" fmla="*/ 21 h 44"/>
                <a:gd name="T2" fmla="*/ 39 w 44"/>
                <a:gd name="T3" fmla="*/ 5 h 44"/>
                <a:gd name="T4" fmla="*/ 23 w 44"/>
                <a:gd name="T5" fmla="*/ 0 h 44"/>
                <a:gd name="T6" fmla="*/ 7 w 44"/>
                <a:gd name="T7" fmla="*/ 5 h 44"/>
                <a:gd name="T8" fmla="*/ 0 w 44"/>
                <a:gd name="T9" fmla="*/ 21 h 44"/>
                <a:gd name="T10" fmla="*/ 7 w 44"/>
                <a:gd name="T11" fmla="*/ 26 h 44"/>
                <a:gd name="T12" fmla="*/ 23 w 44"/>
                <a:gd name="T13" fmla="*/ 33 h 44"/>
                <a:gd name="T14" fmla="*/ 39 w 44"/>
                <a:gd name="T15" fmla="*/ 26 h 44"/>
                <a:gd name="T16" fmla="*/ 44 w 44"/>
                <a:gd name="T17" fmla="*/ 21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4"/>
                <a:gd name="T29" fmla="*/ 44 w 44"/>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4">
                  <a:moveTo>
                    <a:pt x="44" y="21"/>
                  </a:moveTo>
                  <a:lnTo>
                    <a:pt x="39" y="5"/>
                  </a:lnTo>
                  <a:lnTo>
                    <a:pt x="23" y="0"/>
                  </a:lnTo>
                  <a:lnTo>
                    <a:pt x="7" y="5"/>
                  </a:lnTo>
                  <a:lnTo>
                    <a:pt x="0" y="21"/>
                  </a:lnTo>
                  <a:lnTo>
                    <a:pt x="7" y="37"/>
                  </a:lnTo>
                  <a:lnTo>
                    <a:pt x="23" y="44"/>
                  </a:lnTo>
                  <a:lnTo>
                    <a:pt x="39" y="37"/>
                  </a:lnTo>
                  <a:lnTo>
                    <a:pt x="44" y="21"/>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3" name="Freeform 114"/>
            <p:cNvSpPr/>
            <p:nvPr/>
          </p:nvSpPr>
          <p:spPr bwMode="auto">
            <a:xfrm>
              <a:off x="2920" y="687"/>
              <a:ext cx="46" cy="45"/>
            </a:xfrm>
            <a:custGeom>
              <a:avLst/>
              <a:gdLst>
                <a:gd name="T0" fmla="*/ 46 w 46"/>
                <a:gd name="T1" fmla="*/ 23 h 46"/>
                <a:gd name="T2" fmla="*/ 39 w 46"/>
                <a:gd name="T3" fmla="*/ 8 h 46"/>
                <a:gd name="T4" fmla="*/ 23 w 46"/>
                <a:gd name="T5" fmla="*/ 0 h 46"/>
                <a:gd name="T6" fmla="*/ 7 w 46"/>
                <a:gd name="T7" fmla="*/ 8 h 46"/>
                <a:gd name="T8" fmla="*/ 0 w 46"/>
                <a:gd name="T9" fmla="*/ 23 h 46"/>
                <a:gd name="T10" fmla="*/ 7 w 46"/>
                <a:gd name="T11" fmla="*/ 28 h 46"/>
                <a:gd name="T12" fmla="*/ 23 w 46"/>
                <a:gd name="T13" fmla="*/ 35 h 46"/>
                <a:gd name="T14" fmla="*/ 39 w 46"/>
                <a:gd name="T15" fmla="*/ 28 h 46"/>
                <a:gd name="T16" fmla="*/ 46 w 46"/>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46"/>
                <a:gd name="T29" fmla="*/ 46 w 46"/>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46">
                  <a:moveTo>
                    <a:pt x="46" y="23"/>
                  </a:moveTo>
                  <a:lnTo>
                    <a:pt x="39" y="8"/>
                  </a:lnTo>
                  <a:lnTo>
                    <a:pt x="23" y="0"/>
                  </a:lnTo>
                  <a:lnTo>
                    <a:pt x="7" y="8"/>
                  </a:lnTo>
                  <a:lnTo>
                    <a:pt x="0" y="23"/>
                  </a:lnTo>
                  <a:lnTo>
                    <a:pt x="7" y="39"/>
                  </a:lnTo>
                  <a:lnTo>
                    <a:pt x="23" y="46"/>
                  </a:lnTo>
                  <a:lnTo>
                    <a:pt x="39" y="39"/>
                  </a:lnTo>
                  <a:lnTo>
                    <a:pt x="46"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4" name="Line 115"/>
            <p:cNvSpPr>
              <a:spLocks noChangeShapeType="1"/>
            </p:cNvSpPr>
            <p:nvPr/>
          </p:nvSpPr>
          <p:spPr bwMode="auto">
            <a:xfrm flipH="1">
              <a:off x="2673" y="710"/>
              <a:ext cx="247"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95" name="Freeform 116"/>
            <p:cNvSpPr/>
            <p:nvPr/>
          </p:nvSpPr>
          <p:spPr bwMode="auto">
            <a:xfrm>
              <a:off x="2627" y="687"/>
              <a:ext cx="46" cy="45"/>
            </a:xfrm>
            <a:custGeom>
              <a:avLst/>
              <a:gdLst>
                <a:gd name="T0" fmla="*/ 46 w 46"/>
                <a:gd name="T1" fmla="*/ 23 h 46"/>
                <a:gd name="T2" fmla="*/ 39 w 46"/>
                <a:gd name="T3" fmla="*/ 8 h 46"/>
                <a:gd name="T4" fmla="*/ 23 w 46"/>
                <a:gd name="T5" fmla="*/ 0 h 46"/>
                <a:gd name="T6" fmla="*/ 7 w 46"/>
                <a:gd name="T7" fmla="*/ 8 h 46"/>
                <a:gd name="T8" fmla="*/ 0 w 46"/>
                <a:gd name="T9" fmla="*/ 23 h 46"/>
                <a:gd name="T10" fmla="*/ 7 w 46"/>
                <a:gd name="T11" fmla="*/ 28 h 46"/>
                <a:gd name="T12" fmla="*/ 23 w 46"/>
                <a:gd name="T13" fmla="*/ 35 h 46"/>
                <a:gd name="T14" fmla="*/ 39 w 46"/>
                <a:gd name="T15" fmla="*/ 28 h 46"/>
                <a:gd name="T16" fmla="*/ 46 w 46"/>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46"/>
                <a:gd name="T29" fmla="*/ 46 w 46"/>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46">
                  <a:moveTo>
                    <a:pt x="46" y="23"/>
                  </a:moveTo>
                  <a:lnTo>
                    <a:pt x="39" y="8"/>
                  </a:lnTo>
                  <a:lnTo>
                    <a:pt x="23" y="0"/>
                  </a:lnTo>
                  <a:lnTo>
                    <a:pt x="7" y="8"/>
                  </a:lnTo>
                  <a:lnTo>
                    <a:pt x="0" y="23"/>
                  </a:lnTo>
                  <a:lnTo>
                    <a:pt x="7" y="39"/>
                  </a:lnTo>
                  <a:lnTo>
                    <a:pt x="23" y="46"/>
                  </a:lnTo>
                  <a:lnTo>
                    <a:pt x="39" y="39"/>
                  </a:lnTo>
                  <a:lnTo>
                    <a:pt x="46"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6" name="Line 117"/>
            <p:cNvSpPr>
              <a:spLocks noChangeShapeType="1"/>
            </p:cNvSpPr>
            <p:nvPr/>
          </p:nvSpPr>
          <p:spPr bwMode="auto">
            <a:xfrm flipH="1">
              <a:off x="2670" y="1500"/>
              <a:ext cx="29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97" name="Freeform 118"/>
            <p:cNvSpPr/>
            <p:nvPr/>
          </p:nvSpPr>
          <p:spPr bwMode="auto">
            <a:xfrm>
              <a:off x="2624" y="1478"/>
              <a:ext cx="46" cy="45"/>
            </a:xfrm>
            <a:custGeom>
              <a:avLst/>
              <a:gdLst>
                <a:gd name="T0" fmla="*/ 46 w 46"/>
                <a:gd name="T1" fmla="*/ 23 h 46"/>
                <a:gd name="T2" fmla="*/ 39 w 46"/>
                <a:gd name="T3" fmla="*/ 7 h 46"/>
                <a:gd name="T4" fmla="*/ 23 w 46"/>
                <a:gd name="T5" fmla="*/ 0 h 46"/>
                <a:gd name="T6" fmla="*/ 7 w 46"/>
                <a:gd name="T7" fmla="*/ 7 h 46"/>
                <a:gd name="T8" fmla="*/ 0 w 46"/>
                <a:gd name="T9" fmla="*/ 23 h 46"/>
                <a:gd name="T10" fmla="*/ 7 w 46"/>
                <a:gd name="T11" fmla="*/ 28 h 46"/>
                <a:gd name="T12" fmla="*/ 23 w 46"/>
                <a:gd name="T13" fmla="*/ 35 h 46"/>
                <a:gd name="T14" fmla="*/ 39 w 46"/>
                <a:gd name="T15" fmla="*/ 28 h 46"/>
                <a:gd name="T16" fmla="*/ 46 w 46"/>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46"/>
                <a:gd name="T29" fmla="*/ 46 w 46"/>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46">
                  <a:moveTo>
                    <a:pt x="46" y="23"/>
                  </a:moveTo>
                  <a:lnTo>
                    <a:pt x="39" y="7"/>
                  </a:lnTo>
                  <a:lnTo>
                    <a:pt x="23" y="0"/>
                  </a:lnTo>
                  <a:lnTo>
                    <a:pt x="7" y="7"/>
                  </a:lnTo>
                  <a:lnTo>
                    <a:pt x="0" y="23"/>
                  </a:lnTo>
                  <a:lnTo>
                    <a:pt x="7" y="39"/>
                  </a:lnTo>
                  <a:lnTo>
                    <a:pt x="23" y="46"/>
                  </a:lnTo>
                  <a:lnTo>
                    <a:pt x="39" y="39"/>
                  </a:lnTo>
                  <a:lnTo>
                    <a:pt x="46"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98" name="Line 119"/>
            <p:cNvSpPr>
              <a:spLocks noChangeShapeType="1"/>
            </p:cNvSpPr>
            <p:nvPr/>
          </p:nvSpPr>
          <p:spPr bwMode="auto">
            <a:xfrm flipH="1">
              <a:off x="2670" y="2271"/>
              <a:ext cx="29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999" name="Freeform 120"/>
            <p:cNvSpPr/>
            <p:nvPr/>
          </p:nvSpPr>
          <p:spPr bwMode="auto">
            <a:xfrm>
              <a:off x="2624" y="2249"/>
              <a:ext cx="46" cy="45"/>
            </a:xfrm>
            <a:custGeom>
              <a:avLst/>
              <a:gdLst>
                <a:gd name="T0" fmla="*/ 46 w 46"/>
                <a:gd name="T1" fmla="*/ 23 h 46"/>
                <a:gd name="T2" fmla="*/ 39 w 46"/>
                <a:gd name="T3" fmla="*/ 7 h 46"/>
                <a:gd name="T4" fmla="*/ 23 w 46"/>
                <a:gd name="T5" fmla="*/ 0 h 46"/>
                <a:gd name="T6" fmla="*/ 7 w 46"/>
                <a:gd name="T7" fmla="*/ 7 h 46"/>
                <a:gd name="T8" fmla="*/ 0 w 46"/>
                <a:gd name="T9" fmla="*/ 23 h 46"/>
                <a:gd name="T10" fmla="*/ 7 w 46"/>
                <a:gd name="T11" fmla="*/ 28 h 46"/>
                <a:gd name="T12" fmla="*/ 23 w 46"/>
                <a:gd name="T13" fmla="*/ 35 h 46"/>
                <a:gd name="T14" fmla="*/ 39 w 46"/>
                <a:gd name="T15" fmla="*/ 28 h 46"/>
                <a:gd name="T16" fmla="*/ 46 w 46"/>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46"/>
                <a:gd name="T29" fmla="*/ 46 w 46"/>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46">
                  <a:moveTo>
                    <a:pt x="46" y="23"/>
                  </a:moveTo>
                  <a:lnTo>
                    <a:pt x="39" y="7"/>
                  </a:lnTo>
                  <a:lnTo>
                    <a:pt x="23" y="0"/>
                  </a:lnTo>
                  <a:lnTo>
                    <a:pt x="7" y="7"/>
                  </a:lnTo>
                  <a:lnTo>
                    <a:pt x="0" y="23"/>
                  </a:lnTo>
                  <a:lnTo>
                    <a:pt x="7" y="39"/>
                  </a:lnTo>
                  <a:lnTo>
                    <a:pt x="23" y="46"/>
                  </a:lnTo>
                  <a:lnTo>
                    <a:pt x="39" y="39"/>
                  </a:lnTo>
                  <a:lnTo>
                    <a:pt x="46"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00" name="Line 121"/>
            <p:cNvSpPr>
              <a:spLocks noChangeShapeType="1"/>
            </p:cNvSpPr>
            <p:nvPr/>
          </p:nvSpPr>
          <p:spPr bwMode="auto">
            <a:xfrm>
              <a:off x="3213" y="2270"/>
              <a:ext cx="51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1" name="Line 122"/>
            <p:cNvSpPr>
              <a:spLocks noChangeShapeType="1"/>
            </p:cNvSpPr>
            <p:nvPr/>
          </p:nvSpPr>
          <p:spPr bwMode="auto">
            <a:xfrm flipV="1">
              <a:off x="3589" y="805"/>
              <a:ext cx="1" cy="146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2" name="Line 123"/>
            <p:cNvSpPr>
              <a:spLocks noChangeShapeType="1"/>
            </p:cNvSpPr>
            <p:nvPr/>
          </p:nvSpPr>
          <p:spPr bwMode="auto">
            <a:xfrm>
              <a:off x="3589" y="805"/>
              <a:ext cx="94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3" name="Line 124"/>
            <p:cNvSpPr>
              <a:spLocks noChangeShapeType="1"/>
            </p:cNvSpPr>
            <p:nvPr/>
          </p:nvSpPr>
          <p:spPr bwMode="auto">
            <a:xfrm flipH="1">
              <a:off x="3444" y="696"/>
              <a:ext cx="108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4" name="Line 125"/>
            <p:cNvSpPr>
              <a:spLocks noChangeShapeType="1"/>
            </p:cNvSpPr>
            <p:nvPr/>
          </p:nvSpPr>
          <p:spPr bwMode="auto">
            <a:xfrm>
              <a:off x="3444" y="696"/>
              <a:ext cx="1" cy="1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5" name="Line 126"/>
            <p:cNvSpPr>
              <a:spLocks noChangeShapeType="1"/>
            </p:cNvSpPr>
            <p:nvPr/>
          </p:nvSpPr>
          <p:spPr bwMode="auto">
            <a:xfrm>
              <a:off x="3444" y="1869"/>
              <a:ext cx="108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6" name="Line 127"/>
            <p:cNvSpPr>
              <a:spLocks noChangeShapeType="1"/>
            </p:cNvSpPr>
            <p:nvPr/>
          </p:nvSpPr>
          <p:spPr bwMode="auto">
            <a:xfrm flipH="1">
              <a:off x="4388" y="966"/>
              <a:ext cx="14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7" name="Line 128"/>
            <p:cNvSpPr>
              <a:spLocks noChangeShapeType="1"/>
            </p:cNvSpPr>
            <p:nvPr/>
          </p:nvSpPr>
          <p:spPr bwMode="auto">
            <a:xfrm>
              <a:off x="4388" y="966"/>
              <a:ext cx="1" cy="13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8" name="Line 129"/>
            <p:cNvSpPr>
              <a:spLocks noChangeShapeType="1"/>
            </p:cNvSpPr>
            <p:nvPr/>
          </p:nvSpPr>
          <p:spPr bwMode="auto">
            <a:xfrm>
              <a:off x="4388" y="2320"/>
              <a:ext cx="14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09" name="Line 130"/>
            <p:cNvSpPr>
              <a:spLocks noChangeShapeType="1"/>
            </p:cNvSpPr>
            <p:nvPr/>
          </p:nvSpPr>
          <p:spPr bwMode="auto">
            <a:xfrm flipH="1">
              <a:off x="4105" y="2585"/>
              <a:ext cx="427"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0" name="Line 131"/>
            <p:cNvSpPr>
              <a:spLocks noChangeShapeType="1"/>
            </p:cNvSpPr>
            <p:nvPr/>
          </p:nvSpPr>
          <p:spPr bwMode="auto">
            <a:xfrm flipV="1">
              <a:off x="4105" y="2024"/>
              <a:ext cx="1" cy="5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1" name="Line 132"/>
            <p:cNvSpPr>
              <a:spLocks noChangeShapeType="1"/>
            </p:cNvSpPr>
            <p:nvPr/>
          </p:nvSpPr>
          <p:spPr bwMode="auto">
            <a:xfrm>
              <a:off x="4105" y="2024"/>
              <a:ext cx="427"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2" name="Line 133"/>
            <p:cNvSpPr>
              <a:spLocks noChangeShapeType="1"/>
            </p:cNvSpPr>
            <p:nvPr/>
          </p:nvSpPr>
          <p:spPr bwMode="auto">
            <a:xfrm flipH="1">
              <a:off x="4249" y="2452"/>
              <a:ext cx="28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3" name="Line 134"/>
            <p:cNvSpPr>
              <a:spLocks noChangeShapeType="1"/>
            </p:cNvSpPr>
            <p:nvPr/>
          </p:nvSpPr>
          <p:spPr bwMode="auto">
            <a:xfrm flipV="1">
              <a:off x="4249" y="1498"/>
              <a:ext cx="1" cy="9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4" name="Line 135"/>
            <p:cNvSpPr>
              <a:spLocks noChangeShapeType="1"/>
            </p:cNvSpPr>
            <p:nvPr/>
          </p:nvSpPr>
          <p:spPr bwMode="auto">
            <a:xfrm>
              <a:off x="3977" y="1498"/>
              <a:ext cx="555"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5" name="Line 136"/>
            <p:cNvSpPr>
              <a:spLocks noChangeShapeType="1"/>
            </p:cNvSpPr>
            <p:nvPr/>
          </p:nvSpPr>
          <p:spPr bwMode="auto">
            <a:xfrm flipH="1" flipV="1">
              <a:off x="3213" y="1498"/>
              <a:ext cx="512"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6" name="Line 137"/>
            <p:cNvSpPr>
              <a:spLocks noChangeShapeType="1"/>
            </p:cNvSpPr>
            <p:nvPr/>
          </p:nvSpPr>
          <p:spPr bwMode="auto">
            <a:xfrm>
              <a:off x="3169" y="722"/>
              <a:ext cx="137"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7" name="Line 138"/>
            <p:cNvSpPr>
              <a:spLocks noChangeShapeType="1"/>
            </p:cNvSpPr>
            <p:nvPr/>
          </p:nvSpPr>
          <p:spPr bwMode="auto">
            <a:xfrm>
              <a:off x="3306" y="722"/>
              <a:ext cx="1" cy="4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8" name="Line 139"/>
            <p:cNvSpPr>
              <a:spLocks noChangeShapeType="1"/>
            </p:cNvSpPr>
            <p:nvPr/>
          </p:nvSpPr>
          <p:spPr bwMode="auto">
            <a:xfrm>
              <a:off x="3306" y="1215"/>
              <a:ext cx="122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19" name="Line 140"/>
            <p:cNvSpPr>
              <a:spLocks noChangeShapeType="1"/>
            </p:cNvSpPr>
            <p:nvPr/>
          </p:nvSpPr>
          <p:spPr bwMode="auto">
            <a:xfrm flipH="1">
              <a:off x="3589" y="1321"/>
              <a:ext cx="94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20" name="Freeform 141"/>
            <p:cNvSpPr/>
            <p:nvPr/>
          </p:nvSpPr>
          <p:spPr bwMode="auto">
            <a:xfrm>
              <a:off x="4388" y="1197"/>
              <a:ext cx="25" cy="18"/>
            </a:xfrm>
            <a:custGeom>
              <a:avLst/>
              <a:gdLst>
                <a:gd name="T0" fmla="*/ 25 w 25"/>
                <a:gd name="T1" fmla="*/ 18 h 18"/>
                <a:gd name="T2" fmla="*/ 18 w 25"/>
                <a:gd name="T3" fmla="*/ 0 h 18"/>
                <a:gd name="T4" fmla="*/ 0 w 25"/>
                <a:gd name="T5" fmla="*/ 18 h 18"/>
                <a:gd name="T6" fmla="*/ 25 w 25"/>
                <a:gd name="T7" fmla="*/ 18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25" y="18"/>
                  </a:moveTo>
                  <a:lnTo>
                    <a:pt x="18" y="0"/>
                  </a:lnTo>
                  <a:lnTo>
                    <a:pt x="0" y="18"/>
                  </a:lnTo>
                  <a:lnTo>
                    <a:pt x="25" y="18"/>
                  </a:lnTo>
                  <a:close/>
                </a:path>
              </a:pathLst>
            </a:custGeom>
            <a:solidFill>
              <a:srgbClr val="FF00FF"/>
            </a:solidFill>
            <a:ln w="28575">
              <a:solidFill>
                <a:schemeClr val="tx1"/>
              </a:solidFill>
              <a:round/>
            </a:ln>
          </p:spPr>
          <p:txBody>
            <a:bodyPr/>
            <a:lstStyle/>
            <a:p>
              <a:endParaRPr lang="zh-CN" altLang="en-US"/>
            </a:p>
          </p:txBody>
        </p:sp>
        <p:sp>
          <p:nvSpPr>
            <p:cNvPr id="125021" name="Freeform 142"/>
            <p:cNvSpPr/>
            <p:nvPr/>
          </p:nvSpPr>
          <p:spPr bwMode="auto">
            <a:xfrm>
              <a:off x="4388" y="1197"/>
              <a:ext cx="25" cy="18"/>
            </a:xfrm>
            <a:custGeom>
              <a:avLst/>
              <a:gdLst>
                <a:gd name="T0" fmla="*/ 25 w 25"/>
                <a:gd name="T1" fmla="*/ 18 h 18"/>
                <a:gd name="T2" fmla="*/ 18 w 25"/>
                <a:gd name="T3" fmla="*/ 0 h 18"/>
                <a:gd name="T4" fmla="*/ 0 w 25"/>
                <a:gd name="T5" fmla="*/ 18 h 18"/>
                <a:gd name="T6" fmla="*/ 25 w 25"/>
                <a:gd name="T7" fmla="*/ 18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25" y="18"/>
                  </a:moveTo>
                  <a:lnTo>
                    <a:pt x="18" y="0"/>
                  </a:lnTo>
                  <a:lnTo>
                    <a:pt x="0" y="18"/>
                  </a:lnTo>
                  <a:lnTo>
                    <a:pt x="25" y="18"/>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22" name="Freeform 143"/>
            <p:cNvSpPr/>
            <p:nvPr/>
          </p:nvSpPr>
          <p:spPr bwMode="auto">
            <a:xfrm>
              <a:off x="4388" y="1190"/>
              <a:ext cx="18" cy="25"/>
            </a:xfrm>
            <a:custGeom>
              <a:avLst/>
              <a:gdLst>
                <a:gd name="T0" fmla="*/ 18 w 18"/>
                <a:gd name="T1" fmla="*/ 7 h 25"/>
                <a:gd name="T2" fmla="*/ 0 w 18"/>
                <a:gd name="T3" fmla="*/ 0 h 25"/>
                <a:gd name="T4" fmla="*/ 0 w 18"/>
                <a:gd name="T5" fmla="*/ 25 h 25"/>
                <a:gd name="T6" fmla="*/ 18 w 18"/>
                <a:gd name="T7" fmla="*/ 7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18" y="7"/>
                  </a:moveTo>
                  <a:lnTo>
                    <a:pt x="0" y="0"/>
                  </a:lnTo>
                  <a:lnTo>
                    <a:pt x="0" y="25"/>
                  </a:lnTo>
                  <a:lnTo>
                    <a:pt x="18" y="7"/>
                  </a:lnTo>
                  <a:close/>
                </a:path>
              </a:pathLst>
            </a:custGeom>
            <a:solidFill>
              <a:srgbClr val="FF00FF"/>
            </a:solidFill>
            <a:ln w="28575">
              <a:solidFill>
                <a:schemeClr val="tx1"/>
              </a:solidFill>
              <a:round/>
            </a:ln>
          </p:spPr>
          <p:txBody>
            <a:bodyPr/>
            <a:lstStyle/>
            <a:p>
              <a:endParaRPr lang="zh-CN" altLang="en-US"/>
            </a:p>
          </p:txBody>
        </p:sp>
        <p:sp>
          <p:nvSpPr>
            <p:cNvPr id="125023" name="Freeform 144"/>
            <p:cNvSpPr/>
            <p:nvPr/>
          </p:nvSpPr>
          <p:spPr bwMode="auto">
            <a:xfrm>
              <a:off x="4388" y="1190"/>
              <a:ext cx="18" cy="25"/>
            </a:xfrm>
            <a:custGeom>
              <a:avLst/>
              <a:gdLst>
                <a:gd name="T0" fmla="*/ 18 w 18"/>
                <a:gd name="T1" fmla="*/ 7 h 25"/>
                <a:gd name="T2" fmla="*/ 0 w 18"/>
                <a:gd name="T3" fmla="*/ 0 h 25"/>
                <a:gd name="T4" fmla="*/ 0 w 18"/>
                <a:gd name="T5" fmla="*/ 25 h 25"/>
                <a:gd name="T6" fmla="*/ 18 w 18"/>
                <a:gd name="T7" fmla="*/ 7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18" y="7"/>
                  </a:moveTo>
                  <a:lnTo>
                    <a:pt x="0" y="0"/>
                  </a:lnTo>
                  <a:lnTo>
                    <a:pt x="0" y="25"/>
                  </a:lnTo>
                  <a:lnTo>
                    <a:pt x="18" y="7"/>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24" name="Freeform 145"/>
            <p:cNvSpPr/>
            <p:nvPr/>
          </p:nvSpPr>
          <p:spPr bwMode="auto">
            <a:xfrm>
              <a:off x="4371" y="1190"/>
              <a:ext cx="17" cy="25"/>
            </a:xfrm>
            <a:custGeom>
              <a:avLst/>
              <a:gdLst>
                <a:gd name="T0" fmla="*/ 9 w 18"/>
                <a:gd name="T1" fmla="*/ 0 h 25"/>
                <a:gd name="T2" fmla="*/ 0 w 18"/>
                <a:gd name="T3" fmla="*/ 7 h 25"/>
                <a:gd name="T4" fmla="*/ 9 w 18"/>
                <a:gd name="T5" fmla="*/ 25 h 25"/>
                <a:gd name="T6" fmla="*/ 9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18" y="0"/>
                  </a:moveTo>
                  <a:lnTo>
                    <a:pt x="0" y="7"/>
                  </a:lnTo>
                  <a:lnTo>
                    <a:pt x="18" y="25"/>
                  </a:lnTo>
                  <a:lnTo>
                    <a:pt x="18" y="0"/>
                  </a:lnTo>
                  <a:close/>
                </a:path>
              </a:pathLst>
            </a:custGeom>
            <a:solidFill>
              <a:srgbClr val="FF00FF"/>
            </a:solidFill>
            <a:ln w="28575">
              <a:solidFill>
                <a:schemeClr val="tx1"/>
              </a:solidFill>
              <a:round/>
            </a:ln>
          </p:spPr>
          <p:txBody>
            <a:bodyPr/>
            <a:lstStyle/>
            <a:p>
              <a:endParaRPr lang="zh-CN" altLang="en-US"/>
            </a:p>
          </p:txBody>
        </p:sp>
        <p:sp>
          <p:nvSpPr>
            <p:cNvPr id="125025" name="Freeform 146"/>
            <p:cNvSpPr/>
            <p:nvPr/>
          </p:nvSpPr>
          <p:spPr bwMode="auto">
            <a:xfrm>
              <a:off x="4371" y="1190"/>
              <a:ext cx="17" cy="25"/>
            </a:xfrm>
            <a:custGeom>
              <a:avLst/>
              <a:gdLst>
                <a:gd name="T0" fmla="*/ 9 w 18"/>
                <a:gd name="T1" fmla="*/ 0 h 25"/>
                <a:gd name="T2" fmla="*/ 0 w 18"/>
                <a:gd name="T3" fmla="*/ 7 h 25"/>
                <a:gd name="T4" fmla="*/ 9 w 18"/>
                <a:gd name="T5" fmla="*/ 25 h 25"/>
                <a:gd name="T6" fmla="*/ 9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18" y="0"/>
                  </a:moveTo>
                  <a:lnTo>
                    <a:pt x="0" y="7"/>
                  </a:lnTo>
                  <a:lnTo>
                    <a:pt x="18" y="25"/>
                  </a:lnTo>
                  <a:lnTo>
                    <a:pt x="18"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26" name="Freeform 147"/>
            <p:cNvSpPr/>
            <p:nvPr/>
          </p:nvSpPr>
          <p:spPr bwMode="auto">
            <a:xfrm>
              <a:off x="4364" y="1197"/>
              <a:ext cx="24" cy="18"/>
            </a:xfrm>
            <a:custGeom>
              <a:avLst/>
              <a:gdLst>
                <a:gd name="T0" fmla="*/ 7 w 25"/>
                <a:gd name="T1" fmla="*/ 0 h 18"/>
                <a:gd name="T2" fmla="*/ 0 w 25"/>
                <a:gd name="T3" fmla="*/ 18 h 18"/>
                <a:gd name="T4" fmla="*/ 14 w 25"/>
                <a:gd name="T5" fmla="*/ 18 h 18"/>
                <a:gd name="T6" fmla="*/ 7 w 25"/>
                <a:gd name="T7" fmla="*/ 0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7" y="0"/>
                  </a:moveTo>
                  <a:lnTo>
                    <a:pt x="0" y="18"/>
                  </a:lnTo>
                  <a:lnTo>
                    <a:pt x="25" y="18"/>
                  </a:lnTo>
                  <a:lnTo>
                    <a:pt x="7" y="0"/>
                  </a:lnTo>
                  <a:close/>
                </a:path>
              </a:pathLst>
            </a:custGeom>
            <a:solidFill>
              <a:srgbClr val="FF00FF"/>
            </a:solidFill>
            <a:ln w="28575">
              <a:solidFill>
                <a:schemeClr val="tx1"/>
              </a:solidFill>
              <a:round/>
            </a:ln>
          </p:spPr>
          <p:txBody>
            <a:bodyPr/>
            <a:lstStyle/>
            <a:p>
              <a:endParaRPr lang="zh-CN" altLang="en-US"/>
            </a:p>
          </p:txBody>
        </p:sp>
        <p:sp>
          <p:nvSpPr>
            <p:cNvPr id="125027" name="Freeform 148"/>
            <p:cNvSpPr/>
            <p:nvPr/>
          </p:nvSpPr>
          <p:spPr bwMode="auto">
            <a:xfrm>
              <a:off x="4364" y="1197"/>
              <a:ext cx="24" cy="18"/>
            </a:xfrm>
            <a:custGeom>
              <a:avLst/>
              <a:gdLst>
                <a:gd name="T0" fmla="*/ 7 w 25"/>
                <a:gd name="T1" fmla="*/ 0 h 18"/>
                <a:gd name="T2" fmla="*/ 0 w 25"/>
                <a:gd name="T3" fmla="*/ 18 h 18"/>
                <a:gd name="T4" fmla="*/ 14 w 25"/>
                <a:gd name="T5" fmla="*/ 18 h 18"/>
                <a:gd name="T6" fmla="*/ 7 w 25"/>
                <a:gd name="T7" fmla="*/ 0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7" y="0"/>
                  </a:moveTo>
                  <a:lnTo>
                    <a:pt x="0" y="18"/>
                  </a:lnTo>
                  <a:lnTo>
                    <a:pt x="25" y="18"/>
                  </a:lnTo>
                  <a:lnTo>
                    <a:pt x="7"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28" name="Freeform 149"/>
            <p:cNvSpPr/>
            <p:nvPr/>
          </p:nvSpPr>
          <p:spPr bwMode="auto">
            <a:xfrm>
              <a:off x="4364" y="1215"/>
              <a:ext cx="24" cy="18"/>
            </a:xfrm>
            <a:custGeom>
              <a:avLst/>
              <a:gdLst>
                <a:gd name="T0" fmla="*/ 0 w 25"/>
                <a:gd name="T1" fmla="*/ 0 h 18"/>
                <a:gd name="T2" fmla="*/ 7 w 25"/>
                <a:gd name="T3" fmla="*/ 18 h 18"/>
                <a:gd name="T4" fmla="*/ 14 w 25"/>
                <a:gd name="T5" fmla="*/ 0 h 18"/>
                <a:gd name="T6" fmla="*/ 0 w 25"/>
                <a:gd name="T7" fmla="*/ 0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0" y="0"/>
                  </a:moveTo>
                  <a:lnTo>
                    <a:pt x="7" y="18"/>
                  </a:lnTo>
                  <a:lnTo>
                    <a:pt x="25" y="0"/>
                  </a:lnTo>
                  <a:lnTo>
                    <a:pt x="0" y="0"/>
                  </a:lnTo>
                  <a:close/>
                </a:path>
              </a:pathLst>
            </a:custGeom>
            <a:solidFill>
              <a:srgbClr val="FF00FF"/>
            </a:solidFill>
            <a:ln w="28575">
              <a:solidFill>
                <a:schemeClr val="tx1"/>
              </a:solidFill>
              <a:round/>
            </a:ln>
          </p:spPr>
          <p:txBody>
            <a:bodyPr/>
            <a:lstStyle/>
            <a:p>
              <a:endParaRPr lang="zh-CN" altLang="en-US"/>
            </a:p>
          </p:txBody>
        </p:sp>
        <p:sp>
          <p:nvSpPr>
            <p:cNvPr id="125029" name="Freeform 150"/>
            <p:cNvSpPr/>
            <p:nvPr/>
          </p:nvSpPr>
          <p:spPr bwMode="auto">
            <a:xfrm>
              <a:off x="4364" y="1215"/>
              <a:ext cx="24" cy="18"/>
            </a:xfrm>
            <a:custGeom>
              <a:avLst/>
              <a:gdLst>
                <a:gd name="T0" fmla="*/ 0 w 25"/>
                <a:gd name="T1" fmla="*/ 0 h 18"/>
                <a:gd name="T2" fmla="*/ 7 w 25"/>
                <a:gd name="T3" fmla="*/ 18 h 18"/>
                <a:gd name="T4" fmla="*/ 14 w 25"/>
                <a:gd name="T5" fmla="*/ 0 h 18"/>
                <a:gd name="T6" fmla="*/ 0 w 25"/>
                <a:gd name="T7" fmla="*/ 0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0" y="0"/>
                  </a:moveTo>
                  <a:lnTo>
                    <a:pt x="7" y="18"/>
                  </a:lnTo>
                  <a:lnTo>
                    <a:pt x="25" y="0"/>
                  </a:lnTo>
                  <a:lnTo>
                    <a:pt x="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30" name="Freeform 151"/>
            <p:cNvSpPr/>
            <p:nvPr/>
          </p:nvSpPr>
          <p:spPr bwMode="auto">
            <a:xfrm>
              <a:off x="4371" y="1215"/>
              <a:ext cx="17" cy="25"/>
            </a:xfrm>
            <a:custGeom>
              <a:avLst/>
              <a:gdLst>
                <a:gd name="T0" fmla="*/ 0 w 18"/>
                <a:gd name="T1" fmla="*/ 13 h 26"/>
                <a:gd name="T2" fmla="*/ 9 w 18"/>
                <a:gd name="T3" fmla="*/ 15 h 26"/>
                <a:gd name="T4" fmla="*/ 9 w 18"/>
                <a:gd name="T5" fmla="*/ 0 h 26"/>
                <a:gd name="T6" fmla="*/ 0 w 18"/>
                <a:gd name="T7" fmla="*/ 13 h 26"/>
                <a:gd name="T8" fmla="*/ 0 60000 65536"/>
                <a:gd name="T9" fmla="*/ 0 60000 65536"/>
                <a:gd name="T10" fmla="*/ 0 60000 65536"/>
                <a:gd name="T11" fmla="*/ 0 60000 65536"/>
                <a:gd name="T12" fmla="*/ 0 w 18"/>
                <a:gd name="T13" fmla="*/ 0 h 26"/>
                <a:gd name="T14" fmla="*/ 18 w 18"/>
                <a:gd name="T15" fmla="*/ 26 h 26"/>
              </a:gdLst>
              <a:ahLst/>
              <a:cxnLst>
                <a:cxn ang="T8">
                  <a:pos x="T0" y="T1"/>
                </a:cxn>
                <a:cxn ang="T9">
                  <a:pos x="T2" y="T3"/>
                </a:cxn>
                <a:cxn ang="T10">
                  <a:pos x="T4" y="T5"/>
                </a:cxn>
                <a:cxn ang="T11">
                  <a:pos x="T6" y="T7"/>
                </a:cxn>
              </a:cxnLst>
              <a:rect l="T12" t="T13" r="T14" b="T15"/>
              <a:pathLst>
                <a:path w="18" h="26">
                  <a:moveTo>
                    <a:pt x="0" y="18"/>
                  </a:moveTo>
                  <a:lnTo>
                    <a:pt x="18" y="26"/>
                  </a:lnTo>
                  <a:lnTo>
                    <a:pt x="18" y="0"/>
                  </a:lnTo>
                  <a:lnTo>
                    <a:pt x="0" y="18"/>
                  </a:lnTo>
                  <a:close/>
                </a:path>
              </a:pathLst>
            </a:custGeom>
            <a:solidFill>
              <a:srgbClr val="FF00FF"/>
            </a:solidFill>
            <a:ln w="28575">
              <a:solidFill>
                <a:schemeClr val="tx1"/>
              </a:solidFill>
              <a:round/>
            </a:ln>
          </p:spPr>
          <p:txBody>
            <a:bodyPr/>
            <a:lstStyle/>
            <a:p>
              <a:endParaRPr lang="zh-CN" altLang="en-US"/>
            </a:p>
          </p:txBody>
        </p:sp>
        <p:sp>
          <p:nvSpPr>
            <p:cNvPr id="125031" name="Freeform 152"/>
            <p:cNvSpPr/>
            <p:nvPr/>
          </p:nvSpPr>
          <p:spPr bwMode="auto">
            <a:xfrm>
              <a:off x="4371" y="1215"/>
              <a:ext cx="17" cy="25"/>
            </a:xfrm>
            <a:custGeom>
              <a:avLst/>
              <a:gdLst>
                <a:gd name="T0" fmla="*/ 0 w 18"/>
                <a:gd name="T1" fmla="*/ 13 h 26"/>
                <a:gd name="T2" fmla="*/ 9 w 18"/>
                <a:gd name="T3" fmla="*/ 15 h 26"/>
                <a:gd name="T4" fmla="*/ 9 w 18"/>
                <a:gd name="T5" fmla="*/ 0 h 26"/>
                <a:gd name="T6" fmla="*/ 0 w 18"/>
                <a:gd name="T7" fmla="*/ 13 h 26"/>
                <a:gd name="T8" fmla="*/ 0 60000 65536"/>
                <a:gd name="T9" fmla="*/ 0 60000 65536"/>
                <a:gd name="T10" fmla="*/ 0 60000 65536"/>
                <a:gd name="T11" fmla="*/ 0 60000 65536"/>
                <a:gd name="T12" fmla="*/ 0 w 18"/>
                <a:gd name="T13" fmla="*/ 0 h 26"/>
                <a:gd name="T14" fmla="*/ 18 w 18"/>
                <a:gd name="T15" fmla="*/ 26 h 26"/>
              </a:gdLst>
              <a:ahLst/>
              <a:cxnLst>
                <a:cxn ang="T8">
                  <a:pos x="T0" y="T1"/>
                </a:cxn>
                <a:cxn ang="T9">
                  <a:pos x="T2" y="T3"/>
                </a:cxn>
                <a:cxn ang="T10">
                  <a:pos x="T4" y="T5"/>
                </a:cxn>
                <a:cxn ang="T11">
                  <a:pos x="T6" y="T7"/>
                </a:cxn>
              </a:cxnLst>
              <a:rect l="T12" t="T13" r="T14" b="T15"/>
              <a:pathLst>
                <a:path w="18" h="26">
                  <a:moveTo>
                    <a:pt x="0" y="18"/>
                  </a:moveTo>
                  <a:lnTo>
                    <a:pt x="18" y="26"/>
                  </a:lnTo>
                  <a:lnTo>
                    <a:pt x="18" y="0"/>
                  </a:lnTo>
                  <a:lnTo>
                    <a:pt x="0" y="18"/>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32" name="Freeform 153"/>
            <p:cNvSpPr/>
            <p:nvPr/>
          </p:nvSpPr>
          <p:spPr bwMode="auto">
            <a:xfrm>
              <a:off x="4388" y="1215"/>
              <a:ext cx="18" cy="25"/>
            </a:xfrm>
            <a:custGeom>
              <a:avLst/>
              <a:gdLst>
                <a:gd name="T0" fmla="*/ 0 w 18"/>
                <a:gd name="T1" fmla="*/ 15 h 26"/>
                <a:gd name="T2" fmla="*/ 18 w 18"/>
                <a:gd name="T3" fmla="*/ 13 h 26"/>
                <a:gd name="T4" fmla="*/ 0 w 18"/>
                <a:gd name="T5" fmla="*/ 0 h 26"/>
                <a:gd name="T6" fmla="*/ 0 w 18"/>
                <a:gd name="T7" fmla="*/ 15 h 26"/>
                <a:gd name="T8" fmla="*/ 0 60000 65536"/>
                <a:gd name="T9" fmla="*/ 0 60000 65536"/>
                <a:gd name="T10" fmla="*/ 0 60000 65536"/>
                <a:gd name="T11" fmla="*/ 0 60000 65536"/>
                <a:gd name="T12" fmla="*/ 0 w 18"/>
                <a:gd name="T13" fmla="*/ 0 h 26"/>
                <a:gd name="T14" fmla="*/ 18 w 18"/>
                <a:gd name="T15" fmla="*/ 26 h 26"/>
              </a:gdLst>
              <a:ahLst/>
              <a:cxnLst>
                <a:cxn ang="T8">
                  <a:pos x="T0" y="T1"/>
                </a:cxn>
                <a:cxn ang="T9">
                  <a:pos x="T2" y="T3"/>
                </a:cxn>
                <a:cxn ang="T10">
                  <a:pos x="T4" y="T5"/>
                </a:cxn>
                <a:cxn ang="T11">
                  <a:pos x="T6" y="T7"/>
                </a:cxn>
              </a:cxnLst>
              <a:rect l="T12" t="T13" r="T14" b="T15"/>
              <a:pathLst>
                <a:path w="18" h="26">
                  <a:moveTo>
                    <a:pt x="0" y="26"/>
                  </a:moveTo>
                  <a:lnTo>
                    <a:pt x="18" y="18"/>
                  </a:lnTo>
                  <a:lnTo>
                    <a:pt x="0" y="0"/>
                  </a:lnTo>
                  <a:lnTo>
                    <a:pt x="0" y="26"/>
                  </a:lnTo>
                  <a:close/>
                </a:path>
              </a:pathLst>
            </a:custGeom>
            <a:solidFill>
              <a:srgbClr val="FF00FF"/>
            </a:solidFill>
            <a:ln w="28575">
              <a:solidFill>
                <a:schemeClr val="tx1"/>
              </a:solidFill>
              <a:round/>
            </a:ln>
          </p:spPr>
          <p:txBody>
            <a:bodyPr/>
            <a:lstStyle/>
            <a:p>
              <a:endParaRPr lang="zh-CN" altLang="en-US"/>
            </a:p>
          </p:txBody>
        </p:sp>
        <p:sp>
          <p:nvSpPr>
            <p:cNvPr id="125033" name="Freeform 154"/>
            <p:cNvSpPr/>
            <p:nvPr/>
          </p:nvSpPr>
          <p:spPr bwMode="auto">
            <a:xfrm>
              <a:off x="4388" y="1215"/>
              <a:ext cx="18" cy="25"/>
            </a:xfrm>
            <a:custGeom>
              <a:avLst/>
              <a:gdLst>
                <a:gd name="T0" fmla="*/ 0 w 18"/>
                <a:gd name="T1" fmla="*/ 15 h 26"/>
                <a:gd name="T2" fmla="*/ 18 w 18"/>
                <a:gd name="T3" fmla="*/ 13 h 26"/>
                <a:gd name="T4" fmla="*/ 0 w 18"/>
                <a:gd name="T5" fmla="*/ 0 h 26"/>
                <a:gd name="T6" fmla="*/ 0 w 18"/>
                <a:gd name="T7" fmla="*/ 15 h 26"/>
                <a:gd name="T8" fmla="*/ 0 60000 65536"/>
                <a:gd name="T9" fmla="*/ 0 60000 65536"/>
                <a:gd name="T10" fmla="*/ 0 60000 65536"/>
                <a:gd name="T11" fmla="*/ 0 60000 65536"/>
                <a:gd name="T12" fmla="*/ 0 w 18"/>
                <a:gd name="T13" fmla="*/ 0 h 26"/>
                <a:gd name="T14" fmla="*/ 18 w 18"/>
                <a:gd name="T15" fmla="*/ 26 h 26"/>
              </a:gdLst>
              <a:ahLst/>
              <a:cxnLst>
                <a:cxn ang="T8">
                  <a:pos x="T0" y="T1"/>
                </a:cxn>
                <a:cxn ang="T9">
                  <a:pos x="T2" y="T3"/>
                </a:cxn>
                <a:cxn ang="T10">
                  <a:pos x="T4" y="T5"/>
                </a:cxn>
                <a:cxn ang="T11">
                  <a:pos x="T6" y="T7"/>
                </a:cxn>
              </a:cxnLst>
              <a:rect l="T12" t="T13" r="T14" b="T15"/>
              <a:pathLst>
                <a:path w="18" h="26">
                  <a:moveTo>
                    <a:pt x="0" y="26"/>
                  </a:moveTo>
                  <a:lnTo>
                    <a:pt x="18" y="18"/>
                  </a:lnTo>
                  <a:lnTo>
                    <a:pt x="0" y="0"/>
                  </a:lnTo>
                  <a:lnTo>
                    <a:pt x="0"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34" name="Freeform 155"/>
            <p:cNvSpPr/>
            <p:nvPr/>
          </p:nvSpPr>
          <p:spPr bwMode="auto">
            <a:xfrm>
              <a:off x="4388" y="1215"/>
              <a:ext cx="25" cy="18"/>
            </a:xfrm>
            <a:custGeom>
              <a:avLst/>
              <a:gdLst>
                <a:gd name="T0" fmla="*/ 18 w 25"/>
                <a:gd name="T1" fmla="*/ 18 h 18"/>
                <a:gd name="T2" fmla="*/ 25 w 25"/>
                <a:gd name="T3" fmla="*/ 0 h 18"/>
                <a:gd name="T4" fmla="*/ 0 w 25"/>
                <a:gd name="T5" fmla="*/ 0 h 18"/>
                <a:gd name="T6" fmla="*/ 18 w 25"/>
                <a:gd name="T7" fmla="*/ 18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18" y="18"/>
                  </a:moveTo>
                  <a:lnTo>
                    <a:pt x="25" y="0"/>
                  </a:lnTo>
                  <a:lnTo>
                    <a:pt x="0" y="0"/>
                  </a:lnTo>
                  <a:lnTo>
                    <a:pt x="18" y="18"/>
                  </a:lnTo>
                  <a:close/>
                </a:path>
              </a:pathLst>
            </a:custGeom>
            <a:solidFill>
              <a:srgbClr val="FF00FF"/>
            </a:solidFill>
            <a:ln w="28575">
              <a:solidFill>
                <a:schemeClr val="tx1"/>
              </a:solidFill>
              <a:round/>
            </a:ln>
          </p:spPr>
          <p:txBody>
            <a:bodyPr/>
            <a:lstStyle/>
            <a:p>
              <a:endParaRPr lang="zh-CN" altLang="en-US"/>
            </a:p>
          </p:txBody>
        </p:sp>
        <p:sp>
          <p:nvSpPr>
            <p:cNvPr id="125035" name="Freeform 156"/>
            <p:cNvSpPr/>
            <p:nvPr/>
          </p:nvSpPr>
          <p:spPr bwMode="auto">
            <a:xfrm>
              <a:off x="4388" y="1215"/>
              <a:ext cx="25" cy="18"/>
            </a:xfrm>
            <a:custGeom>
              <a:avLst/>
              <a:gdLst>
                <a:gd name="T0" fmla="*/ 18 w 25"/>
                <a:gd name="T1" fmla="*/ 18 h 18"/>
                <a:gd name="T2" fmla="*/ 25 w 25"/>
                <a:gd name="T3" fmla="*/ 0 h 18"/>
                <a:gd name="T4" fmla="*/ 0 w 25"/>
                <a:gd name="T5" fmla="*/ 0 h 18"/>
                <a:gd name="T6" fmla="*/ 18 w 25"/>
                <a:gd name="T7" fmla="*/ 18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18" y="18"/>
                  </a:moveTo>
                  <a:lnTo>
                    <a:pt x="25" y="0"/>
                  </a:lnTo>
                  <a:lnTo>
                    <a:pt x="0" y="0"/>
                  </a:lnTo>
                  <a:lnTo>
                    <a:pt x="18" y="18"/>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36" name="Freeform 157"/>
            <p:cNvSpPr/>
            <p:nvPr/>
          </p:nvSpPr>
          <p:spPr bwMode="auto">
            <a:xfrm>
              <a:off x="3444" y="1483"/>
              <a:ext cx="25" cy="17"/>
            </a:xfrm>
            <a:custGeom>
              <a:avLst/>
              <a:gdLst>
                <a:gd name="T0" fmla="*/ 25 w 25"/>
                <a:gd name="T1" fmla="*/ 9 h 18"/>
                <a:gd name="T2" fmla="*/ 18 w 25"/>
                <a:gd name="T3" fmla="*/ 0 h 18"/>
                <a:gd name="T4" fmla="*/ 0 w 25"/>
                <a:gd name="T5" fmla="*/ 9 h 18"/>
                <a:gd name="T6" fmla="*/ 25 w 25"/>
                <a:gd name="T7" fmla="*/ 9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25" y="18"/>
                  </a:moveTo>
                  <a:lnTo>
                    <a:pt x="18" y="0"/>
                  </a:lnTo>
                  <a:lnTo>
                    <a:pt x="0" y="18"/>
                  </a:lnTo>
                  <a:lnTo>
                    <a:pt x="25" y="18"/>
                  </a:lnTo>
                  <a:close/>
                </a:path>
              </a:pathLst>
            </a:custGeom>
            <a:solidFill>
              <a:srgbClr val="FF00FF"/>
            </a:solidFill>
            <a:ln w="28575">
              <a:solidFill>
                <a:schemeClr val="tx1"/>
              </a:solidFill>
              <a:round/>
            </a:ln>
          </p:spPr>
          <p:txBody>
            <a:bodyPr/>
            <a:lstStyle/>
            <a:p>
              <a:endParaRPr lang="zh-CN" altLang="en-US"/>
            </a:p>
          </p:txBody>
        </p:sp>
        <p:sp>
          <p:nvSpPr>
            <p:cNvPr id="125037" name="Freeform 158"/>
            <p:cNvSpPr/>
            <p:nvPr/>
          </p:nvSpPr>
          <p:spPr bwMode="auto">
            <a:xfrm>
              <a:off x="3444" y="1483"/>
              <a:ext cx="25" cy="17"/>
            </a:xfrm>
            <a:custGeom>
              <a:avLst/>
              <a:gdLst>
                <a:gd name="T0" fmla="*/ 25 w 25"/>
                <a:gd name="T1" fmla="*/ 9 h 18"/>
                <a:gd name="T2" fmla="*/ 18 w 25"/>
                <a:gd name="T3" fmla="*/ 0 h 18"/>
                <a:gd name="T4" fmla="*/ 0 w 25"/>
                <a:gd name="T5" fmla="*/ 9 h 18"/>
                <a:gd name="T6" fmla="*/ 25 w 25"/>
                <a:gd name="T7" fmla="*/ 9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25" y="18"/>
                  </a:moveTo>
                  <a:lnTo>
                    <a:pt x="18" y="0"/>
                  </a:lnTo>
                  <a:lnTo>
                    <a:pt x="0" y="18"/>
                  </a:lnTo>
                  <a:lnTo>
                    <a:pt x="25" y="18"/>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38" name="Freeform 159"/>
            <p:cNvSpPr/>
            <p:nvPr/>
          </p:nvSpPr>
          <p:spPr bwMode="auto">
            <a:xfrm>
              <a:off x="3444" y="1476"/>
              <a:ext cx="18" cy="24"/>
            </a:xfrm>
            <a:custGeom>
              <a:avLst/>
              <a:gdLst>
                <a:gd name="T0" fmla="*/ 18 w 18"/>
                <a:gd name="T1" fmla="*/ 7 h 25"/>
                <a:gd name="T2" fmla="*/ 0 w 18"/>
                <a:gd name="T3" fmla="*/ 0 h 25"/>
                <a:gd name="T4" fmla="*/ 0 w 18"/>
                <a:gd name="T5" fmla="*/ 14 h 25"/>
                <a:gd name="T6" fmla="*/ 18 w 18"/>
                <a:gd name="T7" fmla="*/ 7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18" y="7"/>
                  </a:moveTo>
                  <a:lnTo>
                    <a:pt x="0" y="0"/>
                  </a:lnTo>
                  <a:lnTo>
                    <a:pt x="0" y="25"/>
                  </a:lnTo>
                  <a:lnTo>
                    <a:pt x="18" y="7"/>
                  </a:lnTo>
                  <a:close/>
                </a:path>
              </a:pathLst>
            </a:custGeom>
            <a:solidFill>
              <a:srgbClr val="FF00FF"/>
            </a:solidFill>
            <a:ln w="28575">
              <a:solidFill>
                <a:schemeClr val="tx1"/>
              </a:solidFill>
              <a:round/>
            </a:ln>
          </p:spPr>
          <p:txBody>
            <a:bodyPr/>
            <a:lstStyle/>
            <a:p>
              <a:endParaRPr lang="zh-CN" altLang="en-US"/>
            </a:p>
          </p:txBody>
        </p:sp>
        <p:sp>
          <p:nvSpPr>
            <p:cNvPr id="125039" name="Freeform 160"/>
            <p:cNvSpPr/>
            <p:nvPr/>
          </p:nvSpPr>
          <p:spPr bwMode="auto">
            <a:xfrm>
              <a:off x="3444" y="1476"/>
              <a:ext cx="18" cy="24"/>
            </a:xfrm>
            <a:custGeom>
              <a:avLst/>
              <a:gdLst>
                <a:gd name="T0" fmla="*/ 18 w 18"/>
                <a:gd name="T1" fmla="*/ 7 h 25"/>
                <a:gd name="T2" fmla="*/ 0 w 18"/>
                <a:gd name="T3" fmla="*/ 0 h 25"/>
                <a:gd name="T4" fmla="*/ 0 w 18"/>
                <a:gd name="T5" fmla="*/ 14 h 25"/>
                <a:gd name="T6" fmla="*/ 18 w 18"/>
                <a:gd name="T7" fmla="*/ 7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18" y="7"/>
                  </a:moveTo>
                  <a:lnTo>
                    <a:pt x="0" y="0"/>
                  </a:lnTo>
                  <a:lnTo>
                    <a:pt x="0" y="25"/>
                  </a:lnTo>
                  <a:lnTo>
                    <a:pt x="18" y="7"/>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40" name="Freeform 161"/>
            <p:cNvSpPr/>
            <p:nvPr/>
          </p:nvSpPr>
          <p:spPr bwMode="auto">
            <a:xfrm>
              <a:off x="3427" y="1476"/>
              <a:ext cx="17" cy="24"/>
            </a:xfrm>
            <a:custGeom>
              <a:avLst/>
              <a:gdLst>
                <a:gd name="T0" fmla="*/ 17 w 17"/>
                <a:gd name="T1" fmla="*/ 0 h 25"/>
                <a:gd name="T2" fmla="*/ 0 w 17"/>
                <a:gd name="T3" fmla="*/ 7 h 25"/>
                <a:gd name="T4" fmla="*/ 17 w 17"/>
                <a:gd name="T5" fmla="*/ 14 h 25"/>
                <a:gd name="T6" fmla="*/ 17 w 17"/>
                <a:gd name="T7" fmla="*/ 0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17" y="0"/>
                  </a:moveTo>
                  <a:lnTo>
                    <a:pt x="0" y="7"/>
                  </a:lnTo>
                  <a:lnTo>
                    <a:pt x="17" y="25"/>
                  </a:lnTo>
                  <a:lnTo>
                    <a:pt x="17" y="0"/>
                  </a:lnTo>
                  <a:close/>
                </a:path>
              </a:pathLst>
            </a:custGeom>
            <a:solidFill>
              <a:srgbClr val="FF00FF"/>
            </a:solidFill>
            <a:ln w="28575">
              <a:solidFill>
                <a:schemeClr val="tx1"/>
              </a:solidFill>
              <a:round/>
            </a:ln>
          </p:spPr>
          <p:txBody>
            <a:bodyPr/>
            <a:lstStyle/>
            <a:p>
              <a:endParaRPr lang="zh-CN" altLang="en-US"/>
            </a:p>
          </p:txBody>
        </p:sp>
        <p:sp>
          <p:nvSpPr>
            <p:cNvPr id="125041" name="Freeform 162"/>
            <p:cNvSpPr/>
            <p:nvPr/>
          </p:nvSpPr>
          <p:spPr bwMode="auto">
            <a:xfrm>
              <a:off x="3427" y="1476"/>
              <a:ext cx="17" cy="24"/>
            </a:xfrm>
            <a:custGeom>
              <a:avLst/>
              <a:gdLst>
                <a:gd name="T0" fmla="*/ 17 w 17"/>
                <a:gd name="T1" fmla="*/ 0 h 25"/>
                <a:gd name="T2" fmla="*/ 0 w 17"/>
                <a:gd name="T3" fmla="*/ 7 h 25"/>
                <a:gd name="T4" fmla="*/ 17 w 17"/>
                <a:gd name="T5" fmla="*/ 14 h 25"/>
                <a:gd name="T6" fmla="*/ 17 w 17"/>
                <a:gd name="T7" fmla="*/ 0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17" y="0"/>
                  </a:moveTo>
                  <a:lnTo>
                    <a:pt x="0" y="7"/>
                  </a:lnTo>
                  <a:lnTo>
                    <a:pt x="17" y="25"/>
                  </a:lnTo>
                  <a:lnTo>
                    <a:pt x="17"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42" name="Freeform 163"/>
            <p:cNvSpPr/>
            <p:nvPr/>
          </p:nvSpPr>
          <p:spPr bwMode="auto">
            <a:xfrm>
              <a:off x="3420" y="1483"/>
              <a:ext cx="24" cy="17"/>
            </a:xfrm>
            <a:custGeom>
              <a:avLst/>
              <a:gdLst>
                <a:gd name="T0" fmla="*/ 7 w 24"/>
                <a:gd name="T1" fmla="*/ 0 h 18"/>
                <a:gd name="T2" fmla="*/ 0 w 24"/>
                <a:gd name="T3" fmla="*/ 9 h 18"/>
                <a:gd name="T4" fmla="*/ 24 w 24"/>
                <a:gd name="T5" fmla="*/ 9 h 18"/>
                <a:gd name="T6" fmla="*/ 7 w 24"/>
                <a:gd name="T7" fmla="*/ 0 h 18"/>
                <a:gd name="T8" fmla="*/ 0 60000 65536"/>
                <a:gd name="T9" fmla="*/ 0 60000 65536"/>
                <a:gd name="T10" fmla="*/ 0 60000 65536"/>
                <a:gd name="T11" fmla="*/ 0 60000 65536"/>
                <a:gd name="T12" fmla="*/ 0 w 24"/>
                <a:gd name="T13" fmla="*/ 0 h 18"/>
                <a:gd name="T14" fmla="*/ 24 w 24"/>
                <a:gd name="T15" fmla="*/ 18 h 18"/>
              </a:gdLst>
              <a:ahLst/>
              <a:cxnLst>
                <a:cxn ang="T8">
                  <a:pos x="T0" y="T1"/>
                </a:cxn>
                <a:cxn ang="T9">
                  <a:pos x="T2" y="T3"/>
                </a:cxn>
                <a:cxn ang="T10">
                  <a:pos x="T4" y="T5"/>
                </a:cxn>
                <a:cxn ang="T11">
                  <a:pos x="T6" y="T7"/>
                </a:cxn>
              </a:cxnLst>
              <a:rect l="T12" t="T13" r="T14" b="T15"/>
              <a:pathLst>
                <a:path w="24" h="18">
                  <a:moveTo>
                    <a:pt x="7" y="0"/>
                  </a:moveTo>
                  <a:lnTo>
                    <a:pt x="0" y="18"/>
                  </a:lnTo>
                  <a:lnTo>
                    <a:pt x="24" y="18"/>
                  </a:lnTo>
                  <a:lnTo>
                    <a:pt x="7" y="0"/>
                  </a:lnTo>
                  <a:close/>
                </a:path>
              </a:pathLst>
            </a:custGeom>
            <a:solidFill>
              <a:srgbClr val="FF00FF"/>
            </a:solidFill>
            <a:ln w="28575">
              <a:solidFill>
                <a:schemeClr val="tx1"/>
              </a:solidFill>
              <a:round/>
            </a:ln>
          </p:spPr>
          <p:txBody>
            <a:bodyPr/>
            <a:lstStyle/>
            <a:p>
              <a:endParaRPr lang="zh-CN" altLang="en-US"/>
            </a:p>
          </p:txBody>
        </p:sp>
        <p:sp>
          <p:nvSpPr>
            <p:cNvPr id="125043" name="Freeform 164"/>
            <p:cNvSpPr/>
            <p:nvPr/>
          </p:nvSpPr>
          <p:spPr bwMode="auto">
            <a:xfrm>
              <a:off x="3420" y="1483"/>
              <a:ext cx="24" cy="17"/>
            </a:xfrm>
            <a:custGeom>
              <a:avLst/>
              <a:gdLst>
                <a:gd name="T0" fmla="*/ 7 w 24"/>
                <a:gd name="T1" fmla="*/ 0 h 18"/>
                <a:gd name="T2" fmla="*/ 0 w 24"/>
                <a:gd name="T3" fmla="*/ 9 h 18"/>
                <a:gd name="T4" fmla="*/ 24 w 24"/>
                <a:gd name="T5" fmla="*/ 9 h 18"/>
                <a:gd name="T6" fmla="*/ 7 w 24"/>
                <a:gd name="T7" fmla="*/ 0 h 18"/>
                <a:gd name="T8" fmla="*/ 0 60000 65536"/>
                <a:gd name="T9" fmla="*/ 0 60000 65536"/>
                <a:gd name="T10" fmla="*/ 0 60000 65536"/>
                <a:gd name="T11" fmla="*/ 0 60000 65536"/>
                <a:gd name="T12" fmla="*/ 0 w 24"/>
                <a:gd name="T13" fmla="*/ 0 h 18"/>
                <a:gd name="T14" fmla="*/ 24 w 24"/>
                <a:gd name="T15" fmla="*/ 18 h 18"/>
              </a:gdLst>
              <a:ahLst/>
              <a:cxnLst>
                <a:cxn ang="T8">
                  <a:pos x="T0" y="T1"/>
                </a:cxn>
                <a:cxn ang="T9">
                  <a:pos x="T2" y="T3"/>
                </a:cxn>
                <a:cxn ang="T10">
                  <a:pos x="T4" y="T5"/>
                </a:cxn>
                <a:cxn ang="T11">
                  <a:pos x="T6" y="T7"/>
                </a:cxn>
              </a:cxnLst>
              <a:rect l="T12" t="T13" r="T14" b="T15"/>
              <a:pathLst>
                <a:path w="24" h="18">
                  <a:moveTo>
                    <a:pt x="7" y="0"/>
                  </a:moveTo>
                  <a:lnTo>
                    <a:pt x="0" y="18"/>
                  </a:lnTo>
                  <a:lnTo>
                    <a:pt x="24" y="18"/>
                  </a:lnTo>
                  <a:lnTo>
                    <a:pt x="7"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44" name="Freeform 165"/>
            <p:cNvSpPr/>
            <p:nvPr/>
          </p:nvSpPr>
          <p:spPr bwMode="auto">
            <a:xfrm>
              <a:off x="3420" y="1500"/>
              <a:ext cx="24" cy="17"/>
            </a:xfrm>
            <a:custGeom>
              <a:avLst/>
              <a:gdLst>
                <a:gd name="T0" fmla="*/ 0 w 24"/>
                <a:gd name="T1" fmla="*/ 0 h 17"/>
                <a:gd name="T2" fmla="*/ 7 w 24"/>
                <a:gd name="T3" fmla="*/ 17 h 17"/>
                <a:gd name="T4" fmla="*/ 24 w 24"/>
                <a:gd name="T5" fmla="*/ 0 h 17"/>
                <a:gd name="T6" fmla="*/ 0 w 24"/>
                <a:gd name="T7" fmla="*/ 0 h 17"/>
                <a:gd name="T8" fmla="*/ 0 60000 65536"/>
                <a:gd name="T9" fmla="*/ 0 60000 65536"/>
                <a:gd name="T10" fmla="*/ 0 60000 65536"/>
                <a:gd name="T11" fmla="*/ 0 60000 65536"/>
                <a:gd name="T12" fmla="*/ 0 w 24"/>
                <a:gd name="T13" fmla="*/ 0 h 17"/>
                <a:gd name="T14" fmla="*/ 24 w 24"/>
                <a:gd name="T15" fmla="*/ 17 h 17"/>
              </a:gdLst>
              <a:ahLst/>
              <a:cxnLst>
                <a:cxn ang="T8">
                  <a:pos x="T0" y="T1"/>
                </a:cxn>
                <a:cxn ang="T9">
                  <a:pos x="T2" y="T3"/>
                </a:cxn>
                <a:cxn ang="T10">
                  <a:pos x="T4" y="T5"/>
                </a:cxn>
                <a:cxn ang="T11">
                  <a:pos x="T6" y="T7"/>
                </a:cxn>
              </a:cxnLst>
              <a:rect l="T12" t="T13" r="T14" b="T15"/>
              <a:pathLst>
                <a:path w="24" h="17">
                  <a:moveTo>
                    <a:pt x="0" y="0"/>
                  </a:moveTo>
                  <a:lnTo>
                    <a:pt x="7" y="17"/>
                  </a:lnTo>
                  <a:lnTo>
                    <a:pt x="24" y="0"/>
                  </a:lnTo>
                  <a:lnTo>
                    <a:pt x="0" y="0"/>
                  </a:lnTo>
                  <a:close/>
                </a:path>
              </a:pathLst>
            </a:custGeom>
            <a:solidFill>
              <a:srgbClr val="FF00FF"/>
            </a:solidFill>
            <a:ln w="28575">
              <a:solidFill>
                <a:schemeClr val="tx1"/>
              </a:solidFill>
              <a:round/>
            </a:ln>
          </p:spPr>
          <p:txBody>
            <a:bodyPr/>
            <a:lstStyle/>
            <a:p>
              <a:endParaRPr lang="zh-CN" altLang="en-US"/>
            </a:p>
          </p:txBody>
        </p:sp>
        <p:sp>
          <p:nvSpPr>
            <p:cNvPr id="125045" name="Freeform 166"/>
            <p:cNvSpPr/>
            <p:nvPr/>
          </p:nvSpPr>
          <p:spPr bwMode="auto">
            <a:xfrm>
              <a:off x="3420" y="1500"/>
              <a:ext cx="24" cy="17"/>
            </a:xfrm>
            <a:custGeom>
              <a:avLst/>
              <a:gdLst>
                <a:gd name="T0" fmla="*/ 0 w 24"/>
                <a:gd name="T1" fmla="*/ 0 h 17"/>
                <a:gd name="T2" fmla="*/ 7 w 24"/>
                <a:gd name="T3" fmla="*/ 17 h 17"/>
                <a:gd name="T4" fmla="*/ 24 w 24"/>
                <a:gd name="T5" fmla="*/ 0 h 17"/>
                <a:gd name="T6" fmla="*/ 0 w 24"/>
                <a:gd name="T7" fmla="*/ 0 h 17"/>
                <a:gd name="T8" fmla="*/ 0 60000 65536"/>
                <a:gd name="T9" fmla="*/ 0 60000 65536"/>
                <a:gd name="T10" fmla="*/ 0 60000 65536"/>
                <a:gd name="T11" fmla="*/ 0 60000 65536"/>
                <a:gd name="T12" fmla="*/ 0 w 24"/>
                <a:gd name="T13" fmla="*/ 0 h 17"/>
                <a:gd name="T14" fmla="*/ 24 w 24"/>
                <a:gd name="T15" fmla="*/ 17 h 17"/>
              </a:gdLst>
              <a:ahLst/>
              <a:cxnLst>
                <a:cxn ang="T8">
                  <a:pos x="T0" y="T1"/>
                </a:cxn>
                <a:cxn ang="T9">
                  <a:pos x="T2" y="T3"/>
                </a:cxn>
                <a:cxn ang="T10">
                  <a:pos x="T4" y="T5"/>
                </a:cxn>
                <a:cxn ang="T11">
                  <a:pos x="T6" y="T7"/>
                </a:cxn>
              </a:cxnLst>
              <a:rect l="T12" t="T13" r="T14" b="T15"/>
              <a:pathLst>
                <a:path w="24" h="17">
                  <a:moveTo>
                    <a:pt x="0" y="0"/>
                  </a:moveTo>
                  <a:lnTo>
                    <a:pt x="7" y="17"/>
                  </a:lnTo>
                  <a:lnTo>
                    <a:pt x="24" y="0"/>
                  </a:lnTo>
                  <a:lnTo>
                    <a:pt x="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46" name="Freeform 167"/>
            <p:cNvSpPr/>
            <p:nvPr/>
          </p:nvSpPr>
          <p:spPr bwMode="auto">
            <a:xfrm>
              <a:off x="3427" y="1500"/>
              <a:ext cx="17" cy="24"/>
            </a:xfrm>
            <a:custGeom>
              <a:avLst/>
              <a:gdLst>
                <a:gd name="T0" fmla="*/ 0 w 17"/>
                <a:gd name="T1" fmla="*/ 17 h 24"/>
                <a:gd name="T2" fmla="*/ 17 w 17"/>
                <a:gd name="T3" fmla="*/ 24 h 24"/>
                <a:gd name="T4" fmla="*/ 17 w 17"/>
                <a:gd name="T5" fmla="*/ 0 h 24"/>
                <a:gd name="T6" fmla="*/ 0 w 17"/>
                <a:gd name="T7" fmla="*/ 17 h 24"/>
                <a:gd name="T8" fmla="*/ 0 60000 65536"/>
                <a:gd name="T9" fmla="*/ 0 60000 65536"/>
                <a:gd name="T10" fmla="*/ 0 60000 65536"/>
                <a:gd name="T11" fmla="*/ 0 60000 65536"/>
                <a:gd name="T12" fmla="*/ 0 w 17"/>
                <a:gd name="T13" fmla="*/ 0 h 24"/>
                <a:gd name="T14" fmla="*/ 17 w 17"/>
                <a:gd name="T15" fmla="*/ 24 h 24"/>
              </a:gdLst>
              <a:ahLst/>
              <a:cxnLst>
                <a:cxn ang="T8">
                  <a:pos x="T0" y="T1"/>
                </a:cxn>
                <a:cxn ang="T9">
                  <a:pos x="T2" y="T3"/>
                </a:cxn>
                <a:cxn ang="T10">
                  <a:pos x="T4" y="T5"/>
                </a:cxn>
                <a:cxn ang="T11">
                  <a:pos x="T6" y="T7"/>
                </a:cxn>
              </a:cxnLst>
              <a:rect l="T12" t="T13" r="T14" b="T15"/>
              <a:pathLst>
                <a:path w="17" h="24">
                  <a:moveTo>
                    <a:pt x="0" y="17"/>
                  </a:moveTo>
                  <a:lnTo>
                    <a:pt x="17" y="24"/>
                  </a:lnTo>
                  <a:lnTo>
                    <a:pt x="17" y="0"/>
                  </a:lnTo>
                  <a:lnTo>
                    <a:pt x="0" y="17"/>
                  </a:lnTo>
                  <a:close/>
                </a:path>
              </a:pathLst>
            </a:custGeom>
            <a:solidFill>
              <a:srgbClr val="FF00FF"/>
            </a:solidFill>
            <a:ln w="28575">
              <a:solidFill>
                <a:schemeClr val="tx1"/>
              </a:solidFill>
              <a:round/>
            </a:ln>
          </p:spPr>
          <p:txBody>
            <a:bodyPr/>
            <a:lstStyle/>
            <a:p>
              <a:endParaRPr lang="zh-CN" altLang="en-US"/>
            </a:p>
          </p:txBody>
        </p:sp>
        <p:sp>
          <p:nvSpPr>
            <p:cNvPr id="125047" name="Freeform 168"/>
            <p:cNvSpPr/>
            <p:nvPr/>
          </p:nvSpPr>
          <p:spPr bwMode="auto">
            <a:xfrm>
              <a:off x="3427" y="1500"/>
              <a:ext cx="17" cy="24"/>
            </a:xfrm>
            <a:custGeom>
              <a:avLst/>
              <a:gdLst>
                <a:gd name="T0" fmla="*/ 0 w 17"/>
                <a:gd name="T1" fmla="*/ 17 h 24"/>
                <a:gd name="T2" fmla="*/ 17 w 17"/>
                <a:gd name="T3" fmla="*/ 24 h 24"/>
                <a:gd name="T4" fmla="*/ 17 w 17"/>
                <a:gd name="T5" fmla="*/ 0 h 24"/>
                <a:gd name="T6" fmla="*/ 0 w 17"/>
                <a:gd name="T7" fmla="*/ 17 h 24"/>
                <a:gd name="T8" fmla="*/ 0 60000 65536"/>
                <a:gd name="T9" fmla="*/ 0 60000 65536"/>
                <a:gd name="T10" fmla="*/ 0 60000 65536"/>
                <a:gd name="T11" fmla="*/ 0 60000 65536"/>
                <a:gd name="T12" fmla="*/ 0 w 17"/>
                <a:gd name="T13" fmla="*/ 0 h 24"/>
                <a:gd name="T14" fmla="*/ 17 w 17"/>
                <a:gd name="T15" fmla="*/ 24 h 24"/>
              </a:gdLst>
              <a:ahLst/>
              <a:cxnLst>
                <a:cxn ang="T8">
                  <a:pos x="T0" y="T1"/>
                </a:cxn>
                <a:cxn ang="T9">
                  <a:pos x="T2" y="T3"/>
                </a:cxn>
                <a:cxn ang="T10">
                  <a:pos x="T4" y="T5"/>
                </a:cxn>
                <a:cxn ang="T11">
                  <a:pos x="T6" y="T7"/>
                </a:cxn>
              </a:cxnLst>
              <a:rect l="T12" t="T13" r="T14" b="T15"/>
              <a:pathLst>
                <a:path w="17" h="24">
                  <a:moveTo>
                    <a:pt x="0" y="17"/>
                  </a:moveTo>
                  <a:lnTo>
                    <a:pt x="17" y="24"/>
                  </a:lnTo>
                  <a:lnTo>
                    <a:pt x="17" y="0"/>
                  </a:lnTo>
                  <a:lnTo>
                    <a:pt x="0" y="17"/>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48" name="Freeform 169"/>
            <p:cNvSpPr/>
            <p:nvPr/>
          </p:nvSpPr>
          <p:spPr bwMode="auto">
            <a:xfrm>
              <a:off x="3444" y="1500"/>
              <a:ext cx="18" cy="24"/>
            </a:xfrm>
            <a:custGeom>
              <a:avLst/>
              <a:gdLst>
                <a:gd name="T0" fmla="*/ 0 w 18"/>
                <a:gd name="T1" fmla="*/ 24 h 24"/>
                <a:gd name="T2" fmla="*/ 18 w 18"/>
                <a:gd name="T3" fmla="*/ 17 h 24"/>
                <a:gd name="T4" fmla="*/ 0 w 18"/>
                <a:gd name="T5" fmla="*/ 0 h 24"/>
                <a:gd name="T6" fmla="*/ 0 w 18"/>
                <a:gd name="T7" fmla="*/ 24 h 24"/>
                <a:gd name="T8" fmla="*/ 0 60000 65536"/>
                <a:gd name="T9" fmla="*/ 0 60000 65536"/>
                <a:gd name="T10" fmla="*/ 0 60000 65536"/>
                <a:gd name="T11" fmla="*/ 0 60000 65536"/>
                <a:gd name="T12" fmla="*/ 0 w 18"/>
                <a:gd name="T13" fmla="*/ 0 h 24"/>
                <a:gd name="T14" fmla="*/ 18 w 18"/>
                <a:gd name="T15" fmla="*/ 24 h 24"/>
              </a:gdLst>
              <a:ahLst/>
              <a:cxnLst>
                <a:cxn ang="T8">
                  <a:pos x="T0" y="T1"/>
                </a:cxn>
                <a:cxn ang="T9">
                  <a:pos x="T2" y="T3"/>
                </a:cxn>
                <a:cxn ang="T10">
                  <a:pos x="T4" y="T5"/>
                </a:cxn>
                <a:cxn ang="T11">
                  <a:pos x="T6" y="T7"/>
                </a:cxn>
              </a:cxnLst>
              <a:rect l="T12" t="T13" r="T14" b="T15"/>
              <a:pathLst>
                <a:path w="18" h="24">
                  <a:moveTo>
                    <a:pt x="0" y="24"/>
                  </a:moveTo>
                  <a:lnTo>
                    <a:pt x="18" y="17"/>
                  </a:lnTo>
                  <a:lnTo>
                    <a:pt x="0" y="0"/>
                  </a:lnTo>
                  <a:lnTo>
                    <a:pt x="0" y="24"/>
                  </a:lnTo>
                  <a:close/>
                </a:path>
              </a:pathLst>
            </a:custGeom>
            <a:solidFill>
              <a:srgbClr val="FF00FF"/>
            </a:solidFill>
            <a:ln w="28575">
              <a:solidFill>
                <a:schemeClr val="tx1"/>
              </a:solidFill>
              <a:round/>
            </a:ln>
          </p:spPr>
          <p:txBody>
            <a:bodyPr/>
            <a:lstStyle/>
            <a:p>
              <a:endParaRPr lang="zh-CN" altLang="en-US"/>
            </a:p>
          </p:txBody>
        </p:sp>
        <p:sp>
          <p:nvSpPr>
            <p:cNvPr id="125049" name="Freeform 170"/>
            <p:cNvSpPr/>
            <p:nvPr/>
          </p:nvSpPr>
          <p:spPr bwMode="auto">
            <a:xfrm>
              <a:off x="3444" y="1500"/>
              <a:ext cx="18" cy="24"/>
            </a:xfrm>
            <a:custGeom>
              <a:avLst/>
              <a:gdLst>
                <a:gd name="T0" fmla="*/ 0 w 18"/>
                <a:gd name="T1" fmla="*/ 24 h 24"/>
                <a:gd name="T2" fmla="*/ 18 w 18"/>
                <a:gd name="T3" fmla="*/ 17 h 24"/>
                <a:gd name="T4" fmla="*/ 0 w 18"/>
                <a:gd name="T5" fmla="*/ 0 h 24"/>
                <a:gd name="T6" fmla="*/ 0 w 18"/>
                <a:gd name="T7" fmla="*/ 24 h 24"/>
                <a:gd name="T8" fmla="*/ 0 60000 65536"/>
                <a:gd name="T9" fmla="*/ 0 60000 65536"/>
                <a:gd name="T10" fmla="*/ 0 60000 65536"/>
                <a:gd name="T11" fmla="*/ 0 60000 65536"/>
                <a:gd name="T12" fmla="*/ 0 w 18"/>
                <a:gd name="T13" fmla="*/ 0 h 24"/>
                <a:gd name="T14" fmla="*/ 18 w 18"/>
                <a:gd name="T15" fmla="*/ 24 h 24"/>
              </a:gdLst>
              <a:ahLst/>
              <a:cxnLst>
                <a:cxn ang="T8">
                  <a:pos x="T0" y="T1"/>
                </a:cxn>
                <a:cxn ang="T9">
                  <a:pos x="T2" y="T3"/>
                </a:cxn>
                <a:cxn ang="T10">
                  <a:pos x="T4" y="T5"/>
                </a:cxn>
                <a:cxn ang="T11">
                  <a:pos x="T6" y="T7"/>
                </a:cxn>
              </a:cxnLst>
              <a:rect l="T12" t="T13" r="T14" b="T15"/>
              <a:pathLst>
                <a:path w="18" h="24">
                  <a:moveTo>
                    <a:pt x="0" y="24"/>
                  </a:moveTo>
                  <a:lnTo>
                    <a:pt x="18" y="17"/>
                  </a:lnTo>
                  <a:lnTo>
                    <a:pt x="0" y="0"/>
                  </a:lnTo>
                  <a:lnTo>
                    <a:pt x="0" y="2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50" name="Freeform 171"/>
            <p:cNvSpPr/>
            <p:nvPr/>
          </p:nvSpPr>
          <p:spPr bwMode="auto">
            <a:xfrm>
              <a:off x="3444" y="1500"/>
              <a:ext cx="25" cy="17"/>
            </a:xfrm>
            <a:custGeom>
              <a:avLst/>
              <a:gdLst>
                <a:gd name="T0" fmla="*/ 18 w 25"/>
                <a:gd name="T1" fmla="*/ 17 h 17"/>
                <a:gd name="T2" fmla="*/ 25 w 25"/>
                <a:gd name="T3" fmla="*/ 0 h 17"/>
                <a:gd name="T4" fmla="*/ 0 w 25"/>
                <a:gd name="T5" fmla="*/ 0 h 17"/>
                <a:gd name="T6" fmla="*/ 18 w 25"/>
                <a:gd name="T7" fmla="*/ 17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18" y="17"/>
                  </a:moveTo>
                  <a:lnTo>
                    <a:pt x="25" y="0"/>
                  </a:lnTo>
                  <a:lnTo>
                    <a:pt x="0" y="0"/>
                  </a:lnTo>
                  <a:lnTo>
                    <a:pt x="18" y="17"/>
                  </a:lnTo>
                  <a:close/>
                </a:path>
              </a:pathLst>
            </a:custGeom>
            <a:solidFill>
              <a:srgbClr val="FF00FF"/>
            </a:solidFill>
            <a:ln w="28575">
              <a:solidFill>
                <a:schemeClr val="tx1"/>
              </a:solidFill>
              <a:round/>
            </a:ln>
          </p:spPr>
          <p:txBody>
            <a:bodyPr/>
            <a:lstStyle/>
            <a:p>
              <a:endParaRPr lang="zh-CN" altLang="en-US"/>
            </a:p>
          </p:txBody>
        </p:sp>
        <p:sp>
          <p:nvSpPr>
            <p:cNvPr id="125051" name="Freeform 172"/>
            <p:cNvSpPr/>
            <p:nvPr/>
          </p:nvSpPr>
          <p:spPr bwMode="auto">
            <a:xfrm>
              <a:off x="3444" y="1500"/>
              <a:ext cx="25" cy="17"/>
            </a:xfrm>
            <a:custGeom>
              <a:avLst/>
              <a:gdLst>
                <a:gd name="T0" fmla="*/ 18 w 25"/>
                <a:gd name="T1" fmla="*/ 17 h 17"/>
                <a:gd name="T2" fmla="*/ 25 w 25"/>
                <a:gd name="T3" fmla="*/ 0 h 17"/>
                <a:gd name="T4" fmla="*/ 0 w 25"/>
                <a:gd name="T5" fmla="*/ 0 h 17"/>
                <a:gd name="T6" fmla="*/ 18 w 25"/>
                <a:gd name="T7" fmla="*/ 17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18" y="17"/>
                  </a:moveTo>
                  <a:lnTo>
                    <a:pt x="25" y="0"/>
                  </a:lnTo>
                  <a:lnTo>
                    <a:pt x="0" y="0"/>
                  </a:lnTo>
                  <a:lnTo>
                    <a:pt x="18" y="17"/>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052" name="Line 173"/>
            <p:cNvSpPr>
              <a:spLocks noChangeShapeType="1"/>
            </p:cNvSpPr>
            <p:nvPr/>
          </p:nvSpPr>
          <p:spPr bwMode="auto">
            <a:xfrm>
              <a:off x="3984" y="2266"/>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53" name="Line 174"/>
            <p:cNvSpPr>
              <a:spLocks noChangeShapeType="1"/>
            </p:cNvSpPr>
            <p:nvPr/>
          </p:nvSpPr>
          <p:spPr bwMode="auto">
            <a:xfrm>
              <a:off x="5280" y="682"/>
              <a:ext cx="14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54" name="Line 175"/>
            <p:cNvSpPr>
              <a:spLocks noChangeShapeType="1"/>
            </p:cNvSpPr>
            <p:nvPr/>
          </p:nvSpPr>
          <p:spPr bwMode="auto">
            <a:xfrm>
              <a:off x="5280" y="1248"/>
              <a:ext cx="14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55" name="Line 176"/>
            <p:cNvSpPr>
              <a:spLocks noChangeShapeType="1"/>
            </p:cNvSpPr>
            <p:nvPr/>
          </p:nvSpPr>
          <p:spPr bwMode="auto">
            <a:xfrm>
              <a:off x="5280" y="1776"/>
              <a:ext cx="14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56" name="Line 177"/>
            <p:cNvSpPr>
              <a:spLocks noChangeShapeType="1"/>
            </p:cNvSpPr>
            <p:nvPr/>
          </p:nvSpPr>
          <p:spPr bwMode="auto">
            <a:xfrm>
              <a:off x="5280" y="2314"/>
              <a:ext cx="14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057" name="Line 178"/>
            <p:cNvSpPr>
              <a:spLocks noChangeShapeType="1"/>
            </p:cNvSpPr>
            <p:nvPr/>
          </p:nvSpPr>
          <p:spPr bwMode="auto">
            <a:xfrm>
              <a:off x="2425" y="618"/>
              <a:ext cx="14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26483" name="Text Box 179"/>
          <p:cNvSpPr txBox="1">
            <a:spLocks noChangeArrowheads="1"/>
          </p:cNvSpPr>
          <p:nvPr/>
        </p:nvSpPr>
        <p:spPr bwMode="auto">
          <a:xfrm>
            <a:off x="642938" y="5105400"/>
            <a:ext cx="2938462" cy="519113"/>
          </a:xfrm>
          <a:prstGeom prst="rect">
            <a:avLst/>
          </a:prstGeom>
          <a:noFill/>
          <a:ln w="38100" cap="sq">
            <a:noFill/>
            <a:miter lim="800000"/>
          </a:ln>
          <a:effectLst/>
        </p:spPr>
        <p:txBody>
          <a:bodyPr anchor="ctr">
            <a:spAutoFit/>
          </a:bodyPr>
          <a:lstStyle/>
          <a:p>
            <a:pPr fontAlgn="auto">
              <a:spcBef>
                <a:spcPct val="50000"/>
              </a:spcBef>
              <a:spcAft>
                <a:spcPts val="0"/>
              </a:spcAft>
              <a:defRPr/>
            </a:pPr>
            <a:r>
              <a:rPr lang="zh-CN" altLang="en-US" sz="2800" b="1" dirty="0">
                <a:solidFill>
                  <a:srgbClr val="006600"/>
                </a:solidFill>
                <a:effectLst>
                  <a:outerShdw blurRad="38100" dist="38100" dir="2700000" algn="tl">
                    <a:srgbClr val="C0C0C0"/>
                  </a:outerShdw>
                </a:effectLst>
                <a:latin typeface="" pitchFamily="18" charset="0"/>
                <a:ea typeface="+mn-ea"/>
              </a:rPr>
              <a:t>双 </a:t>
            </a:r>
            <a:r>
              <a:rPr lang="en-US" altLang="zh-CN" sz="2800" b="1" dirty="0">
                <a:solidFill>
                  <a:srgbClr val="006600"/>
                </a:solidFill>
                <a:effectLst>
                  <a:outerShdw blurRad="38100" dist="38100" dir="2700000" algn="tl">
                    <a:srgbClr val="C0C0C0"/>
                  </a:outerShdw>
                </a:effectLst>
                <a:latin typeface="" pitchFamily="18" charset="0"/>
                <a:ea typeface="+mn-ea"/>
              </a:rPr>
              <a:t>2/4 </a:t>
            </a:r>
            <a:r>
              <a:rPr lang="zh-CN" altLang="en-US" sz="2800" b="1" dirty="0">
                <a:solidFill>
                  <a:srgbClr val="006600"/>
                </a:solidFill>
                <a:effectLst>
                  <a:outerShdw blurRad="38100" dist="38100" dir="2700000" algn="tl">
                    <a:srgbClr val="C0C0C0"/>
                  </a:outerShdw>
                </a:effectLst>
                <a:latin typeface="" pitchFamily="18" charset="0"/>
                <a:ea typeface="+mn-ea"/>
              </a:rPr>
              <a:t>线译码器</a:t>
            </a:r>
            <a:endParaRPr lang="zh-CN" altLang="en-US" sz="2800" b="1" dirty="0">
              <a:solidFill>
                <a:srgbClr val="006600"/>
              </a:solidFill>
              <a:effectLst>
                <a:outerShdw blurRad="38100" dist="38100" dir="2700000" algn="tl">
                  <a:srgbClr val="C0C0C0"/>
                </a:outerShdw>
              </a:effectLst>
              <a:latin typeface="" pitchFamily="18" charset="0"/>
              <a:ea typeface="+mn-ea"/>
            </a:endParaRPr>
          </a:p>
        </p:txBody>
      </p:sp>
      <p:sp>
        <p:nvSpPr>
          <p:cNvPr id="226484" name="Text Box 180"/>
          <p:cNvSpPr txBox="1">
            <a:spLocks noChangeArrowheads="1"/>
          </p:cNvSpPr>
          <p:nvPr/>
        </p:nvSpPr>
        <p:spPr bwMode="auto">
          <a:xfrm>
            <a:off x="5072063" y="5105400"/>
            <a:ext cx="3309937" cy="519113"/>
          </a:xfrm>
          <a:prstGeom prst="rect">
            <a:avLst/>
          </a:prstGeom>
          <a:noFill/>
          <a:ln w="38100" cap="sq">
            <a:noFill/>
            <a:miter lim="800000"/>
          </a:ln>
          <a:effectLst/>
        </p:spPr>
        <p:txBody>
          <a:bodyPr anchor="ctr">
            <a:spAutoFit/>
          </a:bodyPr>
          <a:lstStyle/>
          <a:p>
            <a:pPr fontAlgn="auto">
              <a:spcBef>
                <a:spcPct val="50000"/>
              </a:spcBef>
              <a:spcAft>
                <a:spcPts val="0"/>
              </a:spcAft>
              <a:defRPr/>
            </a:pPr>
            <a:r>
              <a:rPr lang="en-US" altLang="zh-CN" sz="2800" b="1" i="1" dirty="0">
                <a:solidFill>
                  <a:srgbClr val="006600"/>
                </a:solidFill>
                <a:effectLst>
                  <a:outerShdw blurRad="38100" dist="38100" dir="2700000" algn="tl">
                    <a:srgbClr val="C0C0C0"/>
                  </a:outerShdw>
                </a:effectLst>
                <a:latin typeface="" pitchFamily="18" charset="0"/>
                <a:ea typeface="+mn-ea"/>
              </a:rPr>
              <a:t>A</a:t>
            </a:r>
            <a:r>
              <a:rPr lang="en-US" altLang="zh-CN" sz="2800" b="1" baseline="-25000" dirty="0">
                <a:solidFill>
                  <a:srgbClr val="006600"/>
                </a:solidFill>
                <a:effectLst>
                  <a:outerShdw blurRad="38100" dist="38100" dir="2700000" algn="tl">
                    <a:srgbClr val="C0C0C0"/>
                  </a:outerShdw>
                </a:effectLst>
                <a:latin typeface="" pitchFamily="18" charset="0"/>
                <a:ea typeface="+mn-ea"/>
              </a:rPr>
              <a:t>0</a:t>
            </a:r>
            <a:r>
              <a:rPr lang="zh-CN" altLang="en-US" sz="2800" b="1" dirty="0">
                <a:solidFill>
                  <a:srgbClr val="006600"/>
                </a:solidFill>
                <a:effectLst>
                  <a:outerShdw blurRad="38100" dist="38100" dir="2700000" algn="tl">
                    <a:srgbClr val="C0C0C0"/>
                  </a:outerShdw>
                </a:effectLst>
                <a:latin typeface="" pitchFamily="18" charset="0"/>
                <a:ea typeface="+mn-ea"/>
              </a:rPr>
              <a:t>、</a:t>
            </a:r>
            <a:r>
              <a:rPr lang="en-US" altLang="zh-CN" sz="2800" b="1" i="1" dirty="0">
                <a:solidFill>
                  <a:srgbClr val="006600"/>
                </a:solidFill>
                <a:effectLst>
                  <a:outerShdw blurRad="38100" dist="38100" dir="2700000" algn="tl">
                    <a:srgbClr val="C0C0C0"/>
                  </a:outerShdw>
                </a:effectLst>
                <a:latin typeface="" pitchFamily="18" charset="0"/>
                <a:ea typeface="+mn-ea"/>
              </a:rPr>
              <a:t>A</a:t>
            </a:r>
            <a:r>
              <a:rPr lang="en-US" altLang="zh-CN" sz="2800" b="1" baseline="-25000" dirty="0">
                <a:solidFill>
                  <a:srgbClr val="006600"/>
                </a:solidFill>
                <a:effectLst>
                  <a:outerShdw blurRad="38100" dist="38100" dir="2700000" algn="tl">
                    <a:srgbClr val="C0C0C0"/>
                  </a:outerShdw>
                </a:effectLst>
                <a:latin typeface="" pitchFamily="18" charset="0"/>
                <a:ea typeface="+mn-ea"/>
              </a:rPr>
              <a:t>1</a:t>
            </a:r>
            <a:r>
              <a:rPr lang="zh-CN" altLang="en-US" sz="2800" b="1" dirty="0">
                <a:solidFill>
                  <a:srgbClr val="006600"/>
                </a:solidFill>
                <a:effectLst>
                  <a:outerShdw blurRad="38100" dist="38100" dir="2700000" algn="tl">
                    <a:srgbClr val="C0C0C0"/>
                  </a:outerShdw>
                </a:effectLst>
                <a:latin typeface="" pitchFamily="18" charset="0"/>
                <a:ea typeface="+mn-ea"/>
              </a:rPr>
              <a:t>是输入端</a:t>
            </a:r>
            <a:endParaRPr lang="zh-CN" altLang="en-US" sz="2800" b="1" dirty="0">
              <a:solidFill>
                <a:srgbClr val="006600"/>
              </a:solidFill>
              <a:effectLst>
                <a:outerShdw blurRad="38100" dist="38100" dir="2700000" algn="tl">
                  <a:srgbClr val="C0C0C0"/>
                </a:outerShdw>
              </a:effectLst>
              <a:latin typeface="" pitchFamily="18" charset="0"/>
              <a:ea typeface="+mn-ea"/>
            </a:endParaRPr>
          </a:p>
        </p:txBody>
      </p:sp>
      <p:grpSp>
        <p:nvGrpSpPr>
          <p:cNvPr id="9" name="Group 181"/>
          <p:cNvGrpSpPr/>
          <p:nvPr/>
        </p:nvGrpSpPr>
        <p:grpSpPr bwMode="auto">
          <a:xfrm>
            <a:off x="762000" y="5638800"/>
            <a:ext cx="2819400" cy="519113"/>
            <a:chOff x="3792" y="2208"/>
            <a:chExt cx="1776" cy="327"/>
          </a:xfrm>
        </p:grpSpPr>
        <p:sp>
          <p:nvSpPr>
            <p:cNvPr id="226486" name="Text Box 182"/>
            <p:cNvSpPr txBox="1">
              <a:spLocks noChangeArrowheads="1"/>
            </p:cNvSpPr>
            <p:nvPr/>
          </p:nvSpPr>
          <p:spPr bwMode="auto">
            <a:xfrm>
              <a:off x="3792" y="2208"/>
              <a:ext cx="1776" cy="327"/>
            </a:xfrm>
            <a:prstGeom prst="rect">
              <a:avLst/>
            </a:prstGeom>
            <a:noFill/>
            <a:ln w="38100" cap="sq">
              <a:noFill/>
              <a:miter lim="800000"/>
            </a:ln>
            <a:effectLst/>
          </p:spPr>
          <p:txBody>
            <a:bodyPr anchor="ctr">
              <a:spAutoFit/>
            </a:bodyPr>
            <a:lstStyle/>
            <a:p>
              <a:pPr algn="ctr" fontAlgn="auto">
                <a:spcBef>
                  <a:spcPct val="50000"/>
                </a:spcBef>
                <a:spcAft>
                  <a:spcPts val="0"/>
                </a:spcAft>
                <a:defRPr/>
              </a:pPr>
              <a:r>
                <a:rPr lang="en-US" altLang="zh-CN" sz="2800" b="1" i="1" dirty="0">
                  <a:solidFill>
                    <a:srgbClr val="006600"/>
                  </a:solidFill>
                  <a:effectLst>
                    <a:outerShdw blurRad="38100" dist="38100" dir="2700000" algn="tl">
                      <a:srgbClr val="C0C0C0"/>
                    </a:outerShdw>
                  </a:effectLst>
                  <a:latin typeface="" pitchFamily="18" charset="0"/>
                  <a:ea typeface="+mn-ea"/>
                </a:rPr>
                <a:t>Y</a:t>
              </a:r>
              <a:r>
                <a:rPr lang="en-US" altLang="zh-CN" sz="2800" b="1" baseline="-25000" dirty="0">
                  <a:solidFill>
                    <a:srgbClr val="006600"/>
                  </a:solidFill>
                  <a:effectLst>
                    <a:outerShdw blurRad="38100" dist="38100" dir="2700000" algn="tl">
                      <a:srgbClr val="C0C0C0"/>
                    </a:outerShdw>
                  </a:effectLst>
                  <a:latin typeface="" pitchFamily="18" charset="0"/>
                  <a:ea typeface="+mn-ea"/>
                </a:rPr>
                <a:t>0</a:t>
              </a:r>
              <a:r>
                <a:rPr lang="en-US" altLang="zh-CN" sz="2800" b="1" dirty="0">
                  <a:solidFill>
                    <a:srgbClr val="006600"/>
                  </a:solidFill>
                  <a:effectLst>
                    <a:outerShdw blurRad="38100" dist="38100" dir="2700000" algn="tl">
                      <a:srgbClr val="C0C0C0"/>
                    </a:outerShdw>
                  </a:effectLst>
                  <a:latin typeface="" pitchFamily="18" charset="0"/>
                  <a:ea typeface="+mn-ea"/>
                </a:rPr>
                <a:t>~</a:t>
              </a:r>
              <a:r>
                <a:rPr lang="en-US" altLang="zh-CN" sz="2800" b="1" i="1" dirty="0">
                  <a:solidFill>
                    <a:srgbClr val="006600"/>
                  </a:solidFill>
                  <a:effectLst>
                    <a:outerShdw blurRad="38100" dist="38100" dir="2700000" algn="tl">
                      <a:srgbClr val="C0C0C0"/>
                    </a:outerShdw>
                  </a:effectLst>
                  <a:latin typeface="" pitchFamily="18" charset="0"/>
                  <a:ea typeface="+mn-ea"/>
                </a:rPr>
                <a:t>Y</a:t>
              </a:r>
              <a:r>
                <a:rPr lang="en-US" altLang="zh-CN" sz="2800" b="1" baseline="-25000" dirty="0">
                  <a:solidFill>
                    <a:srgbClr val="006600"/>
                  </a:solidFill>
                  <a:effectLst>
                    <a:outerShdw blurRad="38100" dist="38100" dir="2700000" algn="tl">
                      <a:srgbClr val="C0C0C0"/>
                    </a:outerShdw>
                  </a:effectLst>
                  <a:latin typeface="" pitchFamily="18" charset="0"/>
                  <a:ea typeface="+mn-ea"/>
                </a:rPr>
                <a:t>3</a:t>
              </a:r>
              <a:r>
                <a:rPr lang="zh-CN" altLang="en-US" sz="2800" b="1" dirty="0">
                  <a:solidFill>
                    <a:srgbClr val="006600"/>
                  </a:solidFill>
                  <a:effectLst>
                    <a:outerShdw blurRad="38100" dist="38100" dir="2700000" algn="tl">
                      <a:srgbClr val="C0C0C0"/>
                    </a:outerShdw>
                  </a:effectLst>
                  <a:latin typeface="" pitchFamily="18" charset="0"/>
                  <a:ea typeface="+mn-ea"/>
                </a:rPr>
                <a:t>是输出端</a:t>
              </a:r>
              <a:endParaRPr lang="zh-CN" altLang="en-US" sz="2800" b="1" dirty="0">
                <a:solidFill>
                  <a:srgbClr val="006600"/>
                </a:solidFill>
                <a:effectLst>
                  <a:outerShdw blurRad="38100" dist="38100" dir="2700000" algn="tl">
                    <a:srgbClr val="C0C0C0"/>
                  </a:outerShdw>
                </a:effectLst>
                <a:latin typeface="" pitchFamily="18" charset="0"/>
                <a:ea typeface="+mn-ea"/>
              </a:endParaRPr>
            </a:p>
          </p:txBody>
        </p:sp>
        <p:sp>
          <p:nvSpPr>
            <p:cNvPr id="124938" name="Line 183"/>
            <p:cNvSpPr>
              <a:spLocks noChangeShapeType="1"/>
            </p:cNvSpPr>
            <p:nvPr/>
          </p:nvSpPr>
          <p:spPr bwMode="auto">
            <a:xfrm>
              <a:off x="3936" y="2256"/>
              <a:ext cx="154" cy="1"/>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4939" name="Line 184"/>
            <p:cNvSpPr>
              <a:spLocks noChangeShapeType="1"/>
            </p:cNvSpPr>
            <p:nvPr/>
          </p:nvSpPr>
          <p:spPr bwMode="auto">
            <a:xfrm>
              <a:off x="4272" y="2256"/>
              <a:ext cx="154" cy="1"/>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0" name="Group 185"/>
          <p:cNvGrpSpPr/>
          <p:nvPr/>
        </p:nvGrpSpPr>
        <p:grpSpPr bwMode="auto">
          <a:xfrm>
            <a:off x="5105400" y="5653088"/>
            <a:ext cx="2967038" cy="519112"/>
            <a:chOff x="3552" y="2664"/>
            <a:chExt cx="1440" cy="327"/>
          </a:xfrm>
        </p:grpSpPr>
        <p:sp>
          <p:nvSpPr>
            <p:cNvPr id="226490" name="Text Box 186"/>
            <p:cNvSpPr txBox="1">
              <a:spLocks noChangeArrowheads="1"/>
            </p:cNvSpPr>
            <p:nvPr/>
          </p:nvSpPr>
          <p:spPr bwMode="auto">
            <a:xfrm>
              <a:off x="3552" y="2664"/>
              <a:ext cx="1440" cy="327"/>
            </a:xfrm>
            <a:prstGeom prst="rect">
              <a:avLst/>
            </a:prstGeom>
            <a:noFill/>
            <a:ln w="38100" cap="sq">
              <a:noFill/>
              <a:miter lim="800000"/>
            </a:ln>
            <a:effectLst/>
          </p:spPr>
          <p:txBody>
            <a:bodyPr anchor="ctr">
              <a:spAutoFit/>
            </a:bodyPr>
            <a:lstStyle/>
            <a:p>
              <a:pPr fontAlgn="auto">
                <a:spcBef>
                  <a:spcPct val="50000"/>
                </a:spcBef>
                <a:spcAft>
                  <a:spcPts val="0"/>
                </a:spcAft>
                <a:defRPr/>
              </a:pPr>
              <a:r>
                <a:rPr lang="en-US" altLang="zh-CN" sz="2800" b="1" dirty="0">
                  <a:solidFill>
                    <a:srgbClr val="006600"/>
                  </a:solidFill>
                  <a:effectLst>
                    <a:outerShdw blurRad="38100" dist="38100" dir="2700000" algn="tl">
                      <a:srgbClr val="C0C0C0"/>
                    </a:outerShdw>
                  </a:effectLst>
                  <a:latin typeface="" pitchFamily="18" charset="0"/>
                  <a:ea typeface="+mn-ea"/>
                </a:rPr>
                <a:t>    </a:t>
              </a:r>
              <a:r>
                <a:rPr lang="en-US" altLang="zh-CN" sz="2800" b="1" i="1" dirty="0">
                  <a:solidFill>
                    <a:srgbClr val="006600"/>
                  </a:solidFill>
                  <a:effectLst>
                    <a:outerShdw blurRad="38100" dist="38100" dir="2700000" algn="tl">
                      <a:srgbClr val="C0C0C0"/>
                    </a:outerShdw>
                  </a:effectLst>
                  <a:latin typeface="" pitchFamily="18" charset="0"/>
                  <a:ea typeface="+mn-ea"/>
                </a:rPr>
                <a:t>S</a:t>
              </a:r>
              <a:r>
                <a:rPr lang="en-US" altLang="zh-CN" sz="2800" b="1" dirty="0">
                  <a:solidFill>
                    <a:srgbClr val="006600"/>
                  </a:solidFill>
                  <a:effectLst>
                    <a:outerShdw blurRad="38100" dist="38100" dir="2700000" algn="tl">
                      <a:srgbClr val="C0C0C0"/>
                    </a:outerShdw>
                  </a:effectLst>
                  <a:latin typeface="" pitchFamily="18" charset="0"/>
                  <a:ea typeface="+mn-ea"/>
                </a:rPr>
                <a:t> </a:t>
              </a:r>
              <a:r>
                <a:rPr lang="zh-CN" altLang="en-US" sz="2800" b="1" dirty="0">
                  <a:solidFill>
                    <a:srgbClr val="006600"/>
                  </a:solidFill>
                  <a:effectLst>
                    <a:outerShdw blurRad="38100" dist="38100" dir="2700000" algn="tl">
                      <a:srgbClr val="C0C0C0"/>
                    </a:outerShdw>
                  </a:effectLst>
                  <a:latin typeface="" pitchFamily="18" charset="0"/>
                  <a:ea typeface="+mn-ea"/>
                </a:rPr>
                <a:t>是使能端</a:t>
              </a:r>
              <a:endParaRPr lang="zh-CN" altLang="en-US" sz="2800" b="1" dirty="0">
                <a:solidFill>
                  <a:srgbClr val="006600"/>
                </a:solidFill>
                <a:effectLst>
                  <a:outerShdw blurRad="38100" dist="38100" dir="2700000" algn="tl">
                    <a:srgbClr val="C0C0C0"/>
                  </a:outerShdw>
                </a:effectLst>
                <a:latin typeface="" pitchFamily="18" charset="0"/>
                <a:ea typeface="+mn-ea"/>
              </a:endParaRPr>
            </a:p>
          </p:txBody>
        </p:sp>
        <p:sp>
          <p:nvSpPr>
            <p:cNvPr id="124936" name="Line 187"/>
            <p:cNvSpPr>
              <a:spLocks noChangeShapeType="1"/>
            </p:cNvSpPr>
            <p:nvPr/>
          </p:nvSpPr>
          <p:spPr bwMode="auto">
            <a:xfrm>
              <a:off x="3840" y="2736"/>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483"/>
                                        </p:tgtEl>
                                        <p:attrNameLst>
                                          <p:attrName>style.visibility</p:attrName>
                                        </p:attrNameLst>
                                      </p:cBhvr>
                                      <p:to>
                                        <p:strVal val="visible"/>
                                      </p:to>
                                    </p:set>
                                    <p:animEffect transition="in" filter="wipe(left)">
                                      <p:cBhvr>
                                        <p:cTn id="7" dur="500"/>
                                        <p:tgtEl>
                                          <p:spTgt spid="2264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6484"/>
                                        </p:tgtEl>
                                        <p:attrNameLst>
                                          <p:attrName>style.visibility</p:attrName>
                                        </p:attrNameLst>
                                      </p:cBhvr>
                                      <p:to>
                                        <p:strVal val="visible"/>
                                      </p:to>
                                    </p:set>
                                    <p:animEffect transition="in" filter="wipe(left)">
                                      <p:cBhvr>
                                        <p:cTn id="12" dur="500"/>
                                        <p:tgtEl>
                                          <p:spTgt spid="2264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83" grpId="0" autoUpdateAnimBg="0"/>
      <p:bldP spid="226484"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Text Box 2"/>
          <p:cNvSpPr txBox="1">
            <a:spLocks noChangeArrowheads="1"/>
          </p:cNvSpPr>
          <p:nvPr/>
        </p:nvSpPr>
        <p:spPr bwMode="auto">
          <a:xfrm>
            <a:off x="946150" y="1373188"/>
            <a:ext cx="3651250" cy="519112"/>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006600"/>
                </a:solidFill>
                <a:latin typeface="+mn-lt"/>
                <a:ea typeface="+mn-ea"/>
              </a:rPr>
              <a:t>74LS</a:t>
            </a:r>
            <a:r>
              <a:rPr lang="en-US" altLang="zh-CN" sz="2800" b="1">
                <a:solidFill>
                  <a:srgbClr val="006600"/>
                </a:solidFill>
                <a:effectLst>
                  <a:outerShdw blurRad="38100" dist="38100" dir="2700000" algn="tl">
                    <a:srgbClr val="C0C0C0"/>
                  </a:outerShdw>
                </a:effectLst>
                <a:latin typeface="" pitchFamily="18" charset="0"/>
                <a:ea typeface="+mn-ea"/>
              </a:rPr>
              <a:t>139</a:t>
            </a:r>
            <a:r>
              <a:rPr lang="zh-CN" altLang="zh-CN" sz="2800" b="1">
                <a:solidFill>
                  <a:srgbClr val="006600"/>
                </a:solidFill>
                <a:latin typeface="+mn-lt"/>
                <a:ea typeface="+mn-ea"/>
              </a:rPr>
              <a:t>译码器</a:t>
            </a:r>
            <a:r>
              <a:rPr lang="zh-CN" altLang="en-US" sz="2800" b="1">
                <a:solidFill>
                  <a:srgbClr val="006600"/>
                </a:solidFill>
                <a:effectLst>
                  <a:outerShdw blurRad="38100" dist="38100" dir="2700000" algn="tl">
                    <a:srgbClr val="C0C0C0"/>
                  </a:outerShdw>
                </a:effectLst>
                <a:latin typeface="" pitchFamily="18" charset="0"/>
                <a:ea typeface="+mn-ea"/>
              </a:rPr>
              <a:t>功能表</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nvGrpSpPr>
          <p:cNvPr id="125955" name="Group 3"/>
          <p:cNvGrpSpPr/>
          <p:nvPr/>
        </p:nvGrpSpPr>
        <p:grpSpPr bwMode="auto">
          <a:xfrm>
            <a:off x="685800" y="1930400"/>
            <a:ext cx="4316413" cy="3632200"/>
            <a:chOff x="432" y="1216"/>
            <a:chExt cx="2719" cy="2288"/>
          </a:xfrm>
        </p:grpSpPr>
        <p:sp>
          <p:nvSpPr>
            <p:cNvPr id="125972" name="Line 4"/>
            <p:cNvSpPr>
              <a:spLocks noChangeShapeType="1"/>
            </p:cNvSpPr>
            <p:nvPr/>
          </p:nvSpPr>
          <p:spPr bwMode="auto">
            <a:xfrm>
              <a:off x="463" y="1216"/>
              <a:ext cx="2637" cy="9"/>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5973" name="Line 5"/>
            <p:cNvSpPr>
              <a:spLocks noChangeShapeType="1"/>
            </p:cNvSpPr>
            <p:nvPr/>
          </p:nvSpPr>
          <p:spPr bwMode="auto">
            <a:xfrm>
              <a:off x="463" y="1552"/>
              <a:ext cx="2646" cy="1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5974" name="Line 6"/>
            <p:cNvSpPr>
              <a:spLocks noChangeShapeType="1"/>
            </p:cNvSpPr>
            <p:nvPr/>
          </p:nvSpPr>
          <p:spPr bwMode="auto">
            <a:xfrm>
              <a:off x="463" y="3504"/>
              <a:ext cx="2641"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5975" name="Line 7"/>
            <p:cNvSpPr>
              <a:spLocks noChangeShapeType="1"/>
            </p:cNvSpPr>
            <p:nvPr/>
          </p:nvSpPr>
          <p:spPr bwMode="auto">
            <a:xfrm>
              <a:off x="463" y="1234"/>
              <a:ext cx="0" cy="225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5976" name="Line 8"/>
            <p:cNvSpPr>
              <a:spLocks noChangeShapeType="1"/>
            </p:cNvSpPr>
            <p:nvPr/>
          </p:nvSpPr>
          <p:spPr bwMode="auto">
            <a:xfrm>
              <a:off x="463" y="1906"/>
              <a:ext cx="2637"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5977" name="Line 9"/>
            <p:cNvSpPr>
              <a:spLocks noChangeShapeType="1"/>
            </p:cNvSpPr>
            <p:nvPr/>
          </p:nvSpPr>
          <p:spPr bwMode="auto">
            <a:xfrm>
              <a:off x="1615" y="1234"/>
              <a:ext cx="0" cy="225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5978" name="Text Box 10"/>
            <p:cNvSpPr txBox="1">
              <a:spLocks noChangeArrowheads="1"/>
            </p:cNvSpPr>
            <p:nvPr/>
          </p:nvSpPr>
          <p:spPr bwMode="auto">
            <a:xfrm>
              <a:off x="432" y="1234"/>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chemeClr val="bg1"/>
                  </a:solidFill>
                  <a:latin typeface="" pitchFamily="18" charset="0"/>
                  <a:ea typeface="华文楷体" panose="02010600040101010101" pitchFamily="2" charset="-122"/>
                </a:rPr>
                <a:t>    </a:t>
              </a:r>
              <a:r>
                <a:rPr lang="zh-CN" altLang="en-US" sz="2800" b="1">
                  <a:solidFill>
                    <a:srgbClr val="333300"/>
                  </a:solidFill>
                  <a:latin typeface="" pitchFamily="18" charset="0"/>
                  <a:ea typeface="华文楷体" panose="02010600040101010101" pitchFamily="2" charset="-122"/>
                </a:rPr>
                <a:t>输    入</a:t>
              </a:r>
              <a:endParaRPr lang="zh-CN" altLang="en-US" sz="2800" b="1">
                <a:solidFill>
                  <a:srgbClr val="333300"/>
                </a:solidFill>
                <a:latin typeface="" pitchFamily="18" charset="0"/>
                <a:ea typeface="华文楷体" panose="02010600040101010101" pitchFamily="2" charset="-122"/>
              </a:endParaRPr>
            </a:p>
          </p:txBody>
        </p:sp>
        <p:sp>
          <p:nvSpPr>
            <p:cNvPr id="125979" name="Rectangle 11"/>
            <p:cNvSpPr>
              <a:spLocks noChangeArrowheads="1"/>
            </p:cNvSpPr>
            <p:nvPr/>
          </p:nvSpPr>
          <p:spPr bwMode="auto">
            <a:xfrm>
              <a:off x="1345" y="1216"/>
              <a:ext cx="18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333300"/>
                  </a:solidFill>
                  <a:latin typeface="" pitchFamily="18" charset="0"/>
                  <a:ea typeface="华文楷体" panose="02010600040101010101" pitchFamily="2" charset="-122"/>
                </a:rPr>
                <a:t>         </a:t>
              </a:r>
              <a:r>
                <a:rPr lang="zh-CN" altLang="en-US" sz="2800" b="1">
                  <a:solidFill>
                    <a:srgbClr val="333300"/>
                  </a:solidFill>
                  <a:latin typeface="" pitchFamily="18" charset="0"/>
                  <a:ea typeface="华文楷体" panose="02010600040101010101" pitchFamily="2" charset="-122"/>
                </a:rPr>
                <a:t>输       出</a:t>
              </a:r>
              <a:endParaRPr lang="zh-CN" altLang="en-US" sz="2800" b="1">
                <a:solidFill>
                  <a:srgbClr val="333300"/>
                </a:solidFill>
                <a:latin typeface="" pitchFamily="18" charset="0"/>
                <a:ea typeface="华文楷体" panose="02010600040101010101" pitchFamily="2" charset="-122"/>
              </a:endParaRPr>
            </a:p>
          </p:txBody>
        </p:sp>
        <p:sp>
          <p:nvSpPr>
            <p:cNvPr id="125980" name="Text Box 12"/>
            <p:cNvSpPr txBox="1">
              <a:spLocks noChangeArrowheads="1"/>
            </p:cNvSpPr>
            <p:nvPr/>
          </p:nvSpPr>
          <p:spPr bwMode="auto">
            <a:xfrm>
              <a:off x="607" y="155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S</a:t>
              </a:r>
              <a:endParaRPr lang="en-US" altLang="zh-CN" sz="2800" b="1">
                <a:solidFill>
                  <a:schemeClr val="bg1"/>
                </a:solidFill>
                <a:latin typeface="" pitchFamily="18" charset="0"/>
                <a:ea typeface="华文楷体" panose="02010600040101010101" pitchFamily="2" charset="-122"/>
              </a:endParaRPr>
            </a:p>
          </p:txBody>
        </p:sp>
        <p:sp>
          <p:nvSpPr>
            <p:cNvPr id="125981" name="Line 13"/>
            <p:cNvSpPr>
              <a:spLocks noChangeShapeType="1"/>
            </p:cNvSpPr>
            <p:nvPr/>
          </p:nvSpPr>
          <p:spPr bwMode="auto">
            <a:xfrm>
              <a:off x="607" y="1600"/>
              <a:ext cx="192"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25982" name="Text Box 14"/>
            <p:cNvSpPr txBox="1">
              <a:spLocks noChangeArrowheads="1"/>
            </p:cNvSpPr>
            <p:nvPr/>
          </p:nvSpPr>
          <p:spPr bwMode="auto">
            <a:xfrm>
              <a:off x="1183" y="1552"/>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A</a:t>
              </a:r>
              <a:r>
                <a:rPr lang="en-US" altLang="zh-CN" sz="2800" b="1" baseline="-25000">
                  <a:solidFill>
                    <a:srgbClr val="333300"/>
                  </a:solidFill>
                  <a:latin typeface="" pitchFamily="18" charset="0"/>
                  <a:ea typeface="华文楷体" panose="02010600040101010101" pitchFamily="2" charset="-122"/>
                </a:rPr>
                <a:t>0</a:t>
              </a:r>
              <a:endParaRPr lang="en-US" altLang="zh-CN" sz="2800" b="1">
                <a:solidFill>
                  <a:srgbClr val="333300"/>
                </a:solidFill>
                <a:latin typeface="" pitchFamily="18" charset="0"/>
                <a:ea typeface="华文楷体" panose="02010600040101010101" pitchFamily="2" charset="-122"/>
              </a:endParaRPr>
            </a:p>
          </p:txBody>
        </p:sp>
        <p:sp>
          <p:nvSpPr>
            <p:cNvPr id="125983" name="Rectangle 15"/>
            <p:cNvSpPr>
              <a:spLocks noChangeArrowheads="1"/>
            </p:cNvSpPr>
            <p:nvPr/>
          </p:nvSpPr>
          <p:spPr bwMode="auto">
            <a:xfrm>
              <a:off x="895" y="155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A</a:t>
              </a:r>
              <a:r>
                <a:rPr lang="en-US" altLang="zh-CN" sz="2800" b="1" baseline="-25000">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5984" name="Rectangle 16"/>
            <p:cNvSpPr>
              <a:spLocks noChangeArrowheads="1"/>
            </p:cNvSpPr>
            <p:nvPr/>
          </p:nvSpPr>
          <p:spPr bwMode="auto">
            <a:xfrm>
              <a:off x="2671" y="1579"/>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0</a:t>
              </a:r>
              <a:endParaRPr lang="en-US" altLang="zh-CN" sz="2800" b="1" baseline="-25000">
                <a:solidFill>
                  <a:srgbClr val="333300"/>
                </a:solidFill>
                <a:latin typeface="" pitchFamily="18" charset="0"/>
                <a:ea typeface="华文楷体" panose="02010600040101010101" pitchFamily="2" charset="-122"/>
              </a:endParaRPr>
            </a:p>
          </p:txBody>
        </p:sp>
        <p:sp>
          <p:nvSpPr>
            <p:cNvPr id="125985" name="Text Box 17"/>
            <p:cNvSpPr txBox="1">
              <a:spLocks noChangeArrowheads="1"/>
            </p:cNvSpPr>
            <p:nvPr/>
          </p:nvSpPr>
          <p:spPr bwMode="auto">
            <a:xfrm>
              <a:off x="607" y="190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5986" name="Rectangle 18"/>
            <p:cNvSpPr>
              <a:spLocks noChangeArrowheads="1"/>
            </p:cNvSpPr>
            <p:nvPr/>
          </p:nvSpPr>
          <p:spPr bwMode="auto">
            <a:xfrm>
              <a:off x="2728" y="19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5987" name="Rectangle 19"/>
            <p:cNvSpPr>
              <a:spLocks noChangeArrowheads="1"/>
            </p:cNvSpPr>
            <p:nvPr/>
          </p:nvSpPr>
          <p:spPr bwMode="auto">
            <a:xfrm>
              <a:off x="607" y="219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25988" name="Rectangle 20"/>
            <p:cNvSpPr>
              <a:spLocks noChangeArrowheads="1"/>
            </p:cNvSpPr>
            <p:nvPr/>
          </p:nvSpPr>
          <p:spPr bwMode="auto">
            <a:xfrm>
              <a:off x="943" y="219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33CC"/>
                  </a:solidFill>
                  <a:latin typeface="" pitchFamily="18" charset="0"/>
                  <a:ea typeface="华文楷体" panose="02010600040101010101" pitchFamily="2" charset="-122"/>
                </a:rPr>
                <a:t>0</a:t>
              </a:r>
              <a:endParaRPr lang="en-US" altLang="zh-CN" sz="2800" b="1">
                <a:solidFill>
                  <a:srgbClr val="990099"/>
                </a:solidFill>
                <a:latin typeface="" pitchFamily="18" charset="0"/>
                <a:ea typeface="华文楷体" panose="02010600040101010101" pitchFamily="2" charset="-122"/>
              </a:endParaRPr>
            </a:p>
          </p:txBody>
        </p:sp>
        <p:sp>
          <p:nvSpPr>
            <p:cNvPr id="125989" name="Rectangle 21"/>
            <p:cNvSpPr>
              <a:spLocks noChangeArrowheads="1"/>
            </p:cNvSpPr>
            <p:nvPr/>
          </p:nvSpPr>
          <p:spPr bwMode="auto">
            <a:xfrm>
              <a:off x="1279" y="219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33CC"/>
                  </a:solidFill>
                  <a:latin typeface="" pitchFamily="18" charset="0"/>
                  <a:ea typeface="华文楷体" panose="02010600040101010101" pitchFamily="2" charset="-122"/>
                </a:rPr>
                <a:t>0</a:t>
              </a:r>
              <a:endParaRPr lang="en-US" altLang="zh-CN" sz="2800" b="1">
                <a:solidFill>
                  <a:srgbClr val="990099"/>
                </a:solidFill>
                <a:latin typeface="" pitchFamily="18" charset="0"/>
                <a:ea typeface="华文楷体" panose="02010600040101010101" pitchFamily="2" charset="-122"/>
              </a:endParaRPr>
            </a:p>
          </p:txBody>
        </p:sp>
        <p:sp>
          <p:nvSpPr>
            <p:cNvPr id="125990" name="Rectangle 22"/>
            <p:cNvSpPr>
              <a:spLocks noChangeArrowheads="1"/>
            </p:cNvSpPr>
            <p:nvPr/>
          </p:nvSpPr>
          <p:spPr bwMode="auto">
            <a:xfrm>
              <a:off x="607" y="24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25991" name="Rectangle 23"/>
            <p:cNvSpPr>
              <a:spLocks noChangeArrowheads="1"/>
            </p:cNvSpPr>
            <p:nvPr/>
          </p:nvSpPr>
          <p:spPr bwMode="auto">
            <a:xfrm>
              <a:off x="943" y="24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9900"/>
                  </a:solidFill>
                  <a:latin typeface="" pitchFamily="18" charset="0"/>
                  <a:ea typeface="华文楷体" panose="02010600040101010101" pitchFamily="2" charset="-122"/>
                </a:rPr>
                <a:t>0</a:t>
              </a:r>
              <a:endParaRPr lang="en-US" altLang="zh-CN" sz="2800" b="1">
                <a:solidFill>
                  <a:srgbClr val="003366"/>
                </a:solidFill>
                <a:latin typeface="" pitchFamily="18" charset="0"/>
                <a:ea typeface="华文楷体" panose="02010600040101010101" pitchFamily="2" charset="-122"/>
              </a:endParaRPr>
            </a:p>
          </p:txBody>
        </p:sp>
        <p:sp>
          <p:nvSpPr>
            <p:cNvPr id="125992" name="Rectangle 24"/>
            <p:cNvSpPr>
              <a:spLocks noChangeArrowheads="1"/>
            </p:cNvSpPr>
            <p:nvPr/>
          </p:nvSpPr>
          <p:spPr bwMode="auto">
            <a:xfrm>
              <a:off x="1279" y="248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9900"/>
                  </a:solidFill>
                  <a:latin typeface="" pitchFamily="18" charset="0"/>
                  <a:ea typeface="华文楷体" panose="02010600040101010101" pitchFamily="2" charset="-122"/>
                </a:rPr>
                <a:t>1</a:t>
              </a:r>
              <a:endParaRPr lang="en-US" altLang="zh-CN" sz="2800" b="1">
                <a:solidFill>
                  <a:srgbClr val="003366"/>
                </a:solidFill>
                <a:latin typeface="" pitchFamily="18" charset="0"/>
                <a:ea typeface="华文楷体" panose="02010600040101010101" pitchFamily="2" charset="-122"/>
              </a:endParaRPr>
            </a:p>
          </p:txBody>
        </p:sp>
        <p:sp>
          <p:nvSpPr>
            <p:cNvPr id="125993" name="Rectangle 25"/>
            <p:cNvSpPr>
              <a:spLocks noChangeArrowheads="1"/>
            </p:cNvSpPr>
            <p:nvPr/>
          </p:nvSpPr>
          <p:spPr bwMode="auto">
            <a:xfrm>
              <a:off x="943" y="277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CC3300"/>
                  </a:solidFill>
                  <a:latin typeface="" pitchFamily="18" charset="0"/>
                  <a:ea typeface="华文楷体" panose="02010600040101010101" pitchFamily="2" charset="-122"/>
                </a:rPr>
                <a:t>1</a:t>
              </a:r>
              <a:endParaRPr lang="en-US" altLang="zh-CN" sz="2800" b="1">
                <a:solidFill>
                  <a:srgbClr val="CC66FF"/>
                </a:solidFill>
                <a:latin typeface="" pitchFamily="18" charset="0"/>
                <a:ea typeface="华文楷体" panose="02010600040101010101" pitchFamily="2" charset="-122"/>
              </a:endParaRPr>
            </a:p>
          </p:txBody>
        </p:sp>
        <p:sp>
          <p:nvSpPr>
            <p:cNvPr id="125994" name="Rectangle 26"/>
            <p:cNvSpPr>
              <a:spLocks noChangeArrowheads="1"/>
            </p:cNvSpPr>
            <p:nvPr/>
          </p:nvSpPr>
          <p:spPr bwMode="auto">
            <a:xfrm>
              <a:off x="1279" y="277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CC3300"/>
                  </a:solidFill>
                  <a:latin typeface="" pitchFamily="18" charset="0"/>
                  <a:ea typeface="华文楷体" panose="02010600040101010101" pitchFamily="2" charset="-122"/>
                </a:rPr>
                <a:t>0</a:t>
              </a:r>
              <a:endParaRPr lang="en-US" altLang="zh-CN" sz="2800" b="1">
                <a:solidFill>
                  <a:srgbClr val="CC3300"/>
                </a:solidFill>
                <a:latin typeface="" pitchFamily="18" charset="0"/>
                <a:ea typeface="华文楷体" panose="02010600040101010101" pitchFamily="2" charset="-122"/>
              </a:endParaRPr>
            </a:p>
          </p:txBody>
        </p:sp>
        <p:sp>
          <p:nvSpPr>
            <p:cNvPr id="125995" name="Rectangle 27"/>
            <p:cNvSpPr>
              <a:spLocks noChangeArrowheads="1"/>
            </p:cNvSpPr>
            <p:nvPr/>
          </p:nvSpPr>
          <p:spPr bwMode="auto">
            <a:xfrm>
              <a:off x="607" y="277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25996" name="Rectangle 28"/>
            <p:cNvSpPr>
              <a:spLocks noChangeArrowheads="1"/>
            </p:cNvSpPr>
            <p:nvPr/>
          </p:nvSpPr>
          <p:spPr bwMode="auto">
            <a:xfrm>
              <a:off x="943" y="30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chemeClr val="accent2"/>
                  </a:solidFill>
                  <a:latin typeface="" pitchFamily="18" charset="0"/>
                  <a:ea typeface="华文楷体" panose="02010600040101010101" pitchFamily="2" charset="-122"/>
                </a:rPr>
                <a:t>1</a:t>
              </a:r>
              <a:endParaRPr lang="en-US" altLang="zh-CN" sz="2800" b="1">
                <a:solidFill>
                  <a:schemeClr val="accent2"/>
                </a:solidFill>
                <a:latin typeface="" pitchFamily="18" charset="0"/>
                <a:ea typeface="华文楷体" panose="02010600040101010101" pitchFamily="2" charset="-122"/>
              </a:endParaRPr>
            </a:p>
          </p:txBody>
        </p:sp>
        <p:sp>
          <p:nvSpPr>
            <p:cNvPr id="125997" name="Rectangle 29"/>
            <p:cNvSpPr>
              <a:spLocks noChangeArrowheads="1"/>
            </p:cNvSpPr>
            <p:nvPr/>
          </p:nvSpPr>
          <p:spPr bwMode="auto">
            <a:xfrm>
              <a:off x="1279" y="30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chemeClr val="accent2"/>
                  </a:solidFill>
                  <a:latin typeface="" pitchFamily="18" charset="0"/>
                  <a:ea typeface="华文楷体" panose="02010600040101010101" pitchFamily="2" charset="-122"/>
                </a:rPr>
                <a:t>1</a:t>
              </a:r>
              <a:endParaRPr lang="en-US" altLang="zh-CN" sz="2800" b="1">
                <a:solidFill>
                  <a:schemeClr val="accent2"/>
                </a:solidFill>
                <a:latin typeface="" pitchFamily="18" charset="0"/>
                <a:ea typeface="华文楷体" panose="02010600040101010101" pitchFamily="2" charset="-122"/>
              </a:endParaRPr>
            </a:p>
          </p:txBody>
        </p:sp>
        <p:sp>
          <p:nvSpPr>
            <p:cNvPr id="125998" name="Rectangle 30"/>
            <p:cNvSpPr>
              <a:spLocks noChangeArrowheads="1"/>
            </p:cNvSpPr>
            <p:nvPr/>
          </p:nvSpPr>
          <p:spPr bwMode="auto">
            <a:xfrm>
              <a:off x="607" y="30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25999" name="Rectangle 31"/>
            <p:cNvSpPr>
              <a:spLocks noChangeArrowheads="1"/>
            </p:cNvSpPr>
            <p:nvPr/>
          </p:nvSpPr>
          <p:spPr bwMode="auto">
            <a:xfrm>
              <a:off x="2719" y="310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6000" name="Rectangle 32"/>
            <p:cNvSpPr>
              <a:spLocks noChangeArrowheads="1"/>
            </p:cNvSpPr>
            <p:nvPr/>
          </p:nvSpPr>
          <p:spPr bwMode="auto">
            <a:xfrm>
              <a:off x="2719" y="28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01" name="Rectangle 33"/>
            <p:cNvSpPr>
              <a:spLocks noChangeArrowheads="1"/>
            </p:cNvSpPr>
            <p:nvPr/>
          </p:nvSpPr>
          <p:spPr bwMode="auto">
            <a:xfrm>
              <a:off x="2719" y="253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02" name="Rectangle 34"/>
            <p:cNvSpPr>
              <a:spLocks noChangeArrowheads="1"/>
            </p:cNvSpPr>
            <p:nvPr/>
          </p:nvSpPr>
          <p:spPr bwMode="auto">
            <a:xfrm>
              <a:off x="2719" y="224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33CC"/>
                  </a:solidFill>
                  <a:latin typeface="" pitchFamily="18" charset="0"/>
                  <a:ea typeface="华文楷体" panose="02010600040101010101" pitchFamily="2" charset="-122"/>
                </a:rPr>
                <a:t>0</a:t>
              </a:r>
              <a:endParaRPr lang="en-US" altLang="zh-CN" sz="2800" b="1" baseline="-25000">
                <a:solidFill>
                  <a:srgbClr val="990099"/>
                </a:solidFill>
                <a:latin typeface="" pitchFamily="18" charset="0"/>
                <a:ea typeface="华文楷体" panose="02010600040101010101" pitchFamily="2" charset="-122"/>
              </a:endParaRPr>
            </a:p>
          </p:txBody>
        </p:sp>
        <p:sp>
          <p:nvSpPr>
            <p:cNvPr id="126003" name="Line 35"/>
            <p:cNvSpPr>
              <a:spLocks noChangeShapeType="1"/>
            </p:cNvSpPr>
            <p:nvPr/>
          </p:nvSpPr>
          <p:spPr bwMode="auto">
            <a:xfrm>
              <a:off x="3103" y="1234"/>
              <a:ext cx="0" cy="225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6004" name="Text Box 36"/>
            <p:cNvSpPr txBox="1">
              <a:spLocks noChangeArrowheads="1"/>
            </p:cNvSpPr>
            <p:nvPr/>
          </p:nvSpPr>
          <p:spPr bwMode="auto">
            <a:xfrm>
              <a:off x="943" y="185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sym typeface="Symbol" panose="05050102010706020507" pitchFamily="18" charset="2"/>
                </a:rPr>
                <a:t></a:t>
              </a:r>
              <a:endParaRPr lang="en-US" altLang="zh-CN" sz="2800" b="1">
                <a:solidFill>
                  <a:srgbClr val="333300"/>
                </a:solidFill>
                <a:latin typeface="" pitchFamily="18" charset="0"/>
                <a:ea typeface="华文楷体" panose="02010600040101010101" pitchFamily="2" charset="-122"/>
              </a:endParaRPr>
            </a:p>
          </p:txBody>
        </p:sp>
        <p:sp>
          <p:nvSpPr>
            <p:cNvPr id="126005" name="Text Box 37"/>
            <p:cNvSpPr txBox="1">
              <a:spLocks noChangeArrowheads="1"/>
            </p:cNvSpPr>
            <p:nvPr/>
          </p:nvSpPr>
          <p:spPr bwMode="auto">
            <a:xfrm>
              <a:off x="1232" y="185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sym typeface="Symbol" panose="05050102010706020507" pitchFamily="18" charset="2"/>
                </a:rPr>
                <a:t></a:t>
              </a:r>
              <a:endParaRPr lang="en-US" altLang="zh-CN" sz="2800" b="1">
                <a:solidFill>
                  <a:srgbClr val="333300"/>
                </a:solidFill>
                <a:latin typeface="" pitchFamily="18" charset="0"/>
                <a:ea typeface="华文楷体" panose="02010600040101010101" pitchFamily="2" charset="-122"/>
              </a:endParaRPr>
            </a:p>
          </p:txBody>
        </p:sp>
        <p:sp>
          <p:nvSpPr>
            <p:cNvPr id="126006" name="Line 38"/>
            <p:cNvSpPr>
              <a:spLocks noChangeShapeType="1"/>
            </p:cNvSpPr>
            <p:nvPr/>
          </p:nvSpPr>
          <p:spPr bwMode="auto">
            <a:xfrm>
              <a:off x="2719" y="1618"/>
              <a:ext cx="192" cy="0"/>
            </a:xfrm>
            <a:prstGeom prst="line">
              <a:avLst/>
            </a:prstGeom>
            <a:noFill/>
            <a:ln w="38100"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6007" name="Rectangle 39"/>
            <p:cNvSpPr>
              <a:spLocks noChangeArrowheads="1"/>
            </p:cNvSpPr>
            <p:nvPr/>
          </p:nvSpPr>
          <p:spPr bwMode="auto">
            <a:xfrm>
              <a:off x="2335" y="1570"/>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08" name="Line 40"/>
            <p:cNvSpPr>
              <a:spLocks noChangeShapeType="1"/>
            </p:cNvSpPr>
            <p:nvPr/>
          </p:nvSpPr>
          <p:spPr bwMode="auto">
            <a:xfrm>
              <a:off x="2383" y="1609"/>
              <a:ext cx="192" cy="0"/>
            </a:xfrm>
            <a:prstGeom prst="line">
              <a:avLst/>
            </a:prstGeom>
            <a:noFill/>
            <a:ln w="38100"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6009" name="Rectangle 41"/>
            <p:cNvSpPr>
              <a:spLocks noChangeArrowheads="1"/>
            </p:cNvSpPr>
            <p:nvPr/>
          </p:nvSpPr>
          <p:spPr bwMode="auto">
            <a:xfrm>
              <a:off x="1999" y="1579"/>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2</a:t>
              </a:r>
              <a:endParaRPr lang="en-US" altLang="zh-CN" sz="2800" b="1" baseline="-25000">
                <a:solidFill>
                  <a:srgbClr val="333300"/>
                </a:solidFill>
                <a:latin typeface="" pitchFamily="18" charset="0"/>
                <a:ea typeface="华文楷体" panose="02010600040101010101" pitchFamily="2" charset="-122"/>
              </a:endParaRPr>
            </a:p>
          </p:txBody>
        </p:sp>
        <p:sp>
          <p:nvSpPr>
            <p:cNvPr id="126010" name="Line 42"/>
            <p:cNvSpPr>
              <a:spLocks noChangeShapeType="1"/>
            </p:cNvSpPr>
            <p:nvPr/>
          </p:nvSpPr>
          <p:spPr bwMode="auto">
            <a:xfrm>
              <a:off x="2047" y="1618"/>
              <a:ext cx="192" cy="1"/>
            </a:xfrm>
            <a:prstGeom prst="line">
              <a:avLst/>
            </a:prstGeom>
            <a:noFill/>
            <a:ln w="38100"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6011" name="Rectangle 43"/>
            <p:cNvSpPr>
              <a:spLocks noChangeArrowheads="1"/>
            </p:cNvSpPr>
            <p:nvPr/>
          </p:nvSpPr>
          <p:spPr bwMode="auto">
            <a:xfrm>
              <a:off x="1693" y="1570"/>
              <a:ext cx="3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Y</a:t>
              </a:r>
              <a:r>
                <a:rPr lang="en-US" altLang="zh-CN" sz="2800" b="1" baseline="-25000">
                  <a:solidFill>
                    <a:srgbClr val="333300"/>
                  </a:solidFill>
                  <a:latin typeface="" pitchFamily="18" charset="0"/>
                  <a:ea typeface="华文楷体" panose="02010600040101010101" pitchFamily="2" charset="-122"/>
                </a:rPr>
                <a:t>3</a:t>
              </a:r>
              <a:endParaRPr lang="en-US" altLang="zh-CN" sz="2800" b="1" baseline="-25000">
                <a:solidFill>
                  <a:srgbClr val="333300"/>
                </a:solidFill>
                <a:latin typeface="" pitchFamily="18" charset="0"/>
                <a:ea typeface="华文楷体" panose="02010600040101010101" pitchFamily="2" charset="-122"/>
              </a:endParaRPr>
            </a:p>
          </p:txBody>
        </p:sp>
        <p:sp>
          <p:nvSpPr>
            <p:cNvPr id="126012" name="Line 44"/>
            <p:cNvSpPr>
              <a:spLocks noChangeShapeType="1"/>
            </p:cNvSpPr>
            <p:nvPr/>
          </p:nvSpPr>
          <p:spPr bwMode="auto">
            <a:xfrm>
              <a:off x="1741" y="1609"/>
              <a:ext cx="192" cy="0"/>
            </a:xfrm>
            <a:prstGeom prst="line">
              <a:avLst/>
            </a:prstGeom>
            <a:noFill/>
            <a:ln w="38100" cap="sq">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6013" name="Rectangle 45"/>
            <p:cNvSpPr>
              <a:spLocks noChangeArrowheads="1"/>
            </p:cNvSpPr>
            <p:nvPr/>
          </p:nvSpPr>
          <p:spPr bwMode="auto">
            <a:xfrm>
              <a:off x="2383" y="19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6014" name="Rectangle 46"/>
            <p:cNvSpPr>
              <a:spLocks noChangeArrowheads="1"/>
            </p:cNvSpPr>
            <p:nvPr/>
          </p:nvSpPr>
          <p:spPr bwMode="auto">
            <a:xfrm>
              <a:off x="2383" y="307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6015" name="Rectangle 47"/>
            <p:cNvSpPr>
              <a:spLocks noChangeArrowheads="1"/>
            </p:cNvSpPr>
            <p:nvPr/>
          </p:nvSpPr>
          <p:spPr bwMode="auto">
            <a:xfrm>
              <a:off x="2383" y="27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16" name="Rectangle 48"/>
            <p:cNvSpPr>
              <a:spLocks noChangeArrowheads="1"/>
            </p:cNvSpPr>
            <p:nvPr/>
          </p:nvSpPr>
          <p:spPr bwMode="auto">
            <a:xfrm>
              <a:off x="2383" y="25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9900"/>
                  </a:solidFill>
                  <a:latin typeface="" pitchFamily="18" charset="0"/>
                  <a:ea typeface="华文楷体" panose="02010600040101010101" pitchFamily="2" charset="-122"/>
                </a:rPr>
                <a:t>0</a:t>
              </a:r>
              <a:endParaRPr lang="en-US" altLang="zh-CN" sz="2800" b="1" baseline="-25000">
                <a:solidFill>
                  <a:srgbClr val="003366"/>
                </a:solidFill>
                <a:latin typeface="" pitchFamily="18" charset="0"/>
                <a:ea typeface="华文楷体" panose="02010600040101010101" pitchFamily="2" charset="-122"/>
              </a:endParaRPr>
            </a:p>
          </p:txBody>
        </p:sp>
        <p:sp>
          <p:nvSpPr>
            <p:cNvPr id="126017" name="Rectangle 49"/>
            <p:cNvSpPr>
              <a:spLocks noChangeArrowheads="1"/>
            </p:cNvSpPr>
            <p:nvPr/>
          </p:nvSpPr>
          <p:spPr bwMode="auto">
            <a:xfrm>
              <a:off x="2383" y="22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18" name="Rectangle 50"/>
            <p:cNvSpPr>
              <a:spLocks noChangeArrowheads="1"/>
            </p:cNvSpPr>
            <p:nvPr/>
          </p:nvSpPr>
          <p:spPr bwMode="auto">
            <a:xfrm>
              <a:off x="2095" y="19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6019" name="Rectangle 51"/>
            <p:cNvSpPr>
              <a:spLocks noChangeArrowheads="1"/>
            </p:cNvSpPr>
            <p:nvPr/>
          </p:nvSpPr>
          <p:spPr bwMode="auto">
            <a:xfrm>
              <a:off x="2095" y="307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6020" name="Rectangle 52"/>
            <p:cNvSpPr>
              <a:spLocks noChangeArrowheads="1"/>
            </p:cNvSpPr>
            <p:nvPr/>
          </p:nvSpPr>
          <p:spPr bwMode="auto">
            <a:xfrm>
              <a:off x="2095" y="27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CC3300"/>
                  </a:solidFill>
                  <a:latin typeface="" pitchFamily="18" charset="0"/>
                  <a:ea typeface="华文楷体" panose="02010600040101010101" pitchFamily="2" charset="-122"/>
                </a:rPr>
                <a:t>0</a:t>
              </a:r>
              <a:endParaRPr lang="en-US" altLang="zh-CN" sz="2800" b="1" baseline="-25000">
                <a:solidFill>
                  <a:srgbClr val="CC66FF"/>
                </a:solidFill>
                <a:latin typeface="" pitchFamily="18" charset="0"/>
                <a:ea typeface="华文楷体" panose="02010600040101010101" pitchFamily="2" charset="-122"/>
              </a:endParaRPr>
            </a:p>
          </p:txBody>
        </p:sp>
        <p:sp>
          <p:nvSpPr>
            <p:cNvPr id="126021" name="Rectangle 53"/>
            <p:cNvSpPr>
              <a:spLocks noChangeArrowheads="1"/>
            </p:cNvSpPr>
            <p:nvPr/>
          </p:nvSpPr>
          <p:spPr bwMode="auto">
            <a:xfrm>
              <a:off x="2095" y="25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22" name="Rectangle 54"/>
            <p:cNvSpPr>
              <a:spLocks noChangeArrowheads="1"/>
            </p:cNvSpPr>
            <p:nvPr/>
          </p:nvSpPr>
          <p:spPr bwMode="auto">
            <a:xfrm>
              <a:off x="2095" y="22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23" name="Rectangle 55"/>
            <p:cNvSpPr>
              <a:spLocks noChangeArrowheads="1"/>
            </p:cNvSpPr>
            <p:nvPr/>
          </p:nvSpPr>
          <p:spPr bwMode="auto">
            <a:xfrm>
              <a:off x="1759" y="193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a:solidFill>
                  <a:srgbClr val="333300"/>
                </a:solidFill>
                <a:latin typeface="" pitchFamily="18" charset="0"/>
                <a:ea typeface="华文楷体" panose="02010600040101010101" pitchFamily="2" charset="-122"/>
              </a:endParaRPr>
            </a:p>
          </p:txBody>
        </p:sp>
        <p:sp>
          <p:nvSpPr>
            <p:cNvPr id="126024" name="Rectangle 56"/>
            <p:cNvSpPr>
              <a:spLocks noChangeArrowheads="1"/>
            </p:cNvSpPr>
            <p:nvPr/>
          </p:nvSpPr>
          <p:spPr bwMode="auto">
            <a:xfrm>
              <a:off x="1759" y="3085"/>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chemeClr val="accent2"/>
                  </a:solidFill>
                  <a:latin typeface="" pitchFamily="18" charset="0"/>
                  <a:ea typeface="华文楷体" panose="02010600040101010101" pitchFamily="2" charset="-122"/>
                </a:rPr>
                <a:t>0</a:t>
              </a:r>
              <a:endParaRPr lang="en-US" altLang="zh-CN" sz="2800" b="1">
                <a:solidFill>
                  <a:schemeClr val="accent2"/>
                </a:solidFill>
                <a:latin typeface="" pitchFamily="18" charset="0"/>
                <a:ea typeface="华文楷体" panose="02010600040101010101" pitchFamily="2" charset="-122"/>
              </a:endParaRPr>
            </a:p>
          </p:txBody>
        </p:sp>
        <p:sp>
          <p:nvSpPr>
            <p:cNvPr id="126025" name="Rectangle 57"/>
            <p:cNvSpPr>
              <a:spLocks noChangeArrowheads="1"/>
            </p:cNvSpPr>
            <p:nvPr/>
          </p:nvSpPr>
          <p:spPr bwMode="auto">
            <a:xfrm>
              <a:off x="1759" y="27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26" name="Rectangle 58"/>
            <p:cNvSpPr>
              <a:spLocks noChangeArrowheads="1"/>
            </p:cNvSpPr>
            <p:nvPr/>
          </p:nvSpPr>
          <p:spPr bwMode="auto">
            <a:xfrm>
              <a:off x="1759" y="25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26027" name="Rectangle 59"/>
            <p:cNvSpPr>
              <a:spLocks noChangeArrowheads="1"/>
            </p:cNvSpPr>
            <p:nvPr/>
          </p:nvSpPr>
          <p:spPr bwMode="auto">
            <a:xfrm>
              <a:off x="1759" y="222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grpSp>
      <p:sp>
        <p:nvSpPr>
          <p:cNvPr id="140292" name="Rectangle 60"/>
          <p:cNvSpPr>
            <a:spLocks noGrp="1" noChangeArrowheads="1"/>
          </p:cNvSpPr>
          <p:nvPr>
            <p:ph type="subTitle" idx="1"/>
          </p:nvPr>
        </p:nvSpPr>
        <p:spPr>
          <a:xfrm>
            <a:off x="609600" y="685800"/>
            <a:ext cx="5486400" cy="533400"/>
          </a:xfrm>
        </p:spPr>
        <p:txBody>
          <a:bodyPr rtlCol="0">
            <a:normAutofit lnSpcReduction="10000"/>
          </a:bodyPr>
          <a:lstStyle/>
          <a:p>
            <a:pPr eaLnBrk="1" fontAlgn="auto" hangingPunct="1">
              <a:spcAft>
                <a:spcPts val="0"/>
              </a:spcAft>
              <a:defRPr/>
            </a:pPr>
            <a:r>
              <a:rPr lang="en-US" altLang="zh-CN" b="1">
                <a:solidFill>
                  <a:srgbClr val="CC0000"/>
                </a:solidFill>
              </a:rPr>
              <a:t> 74LS139</a:t>
            </a:r>
            <a:r>
              <a:rPr lang="zh-CN" altLang="en-US" b="1">
                <a:solidFill>
                  <a:srgbClr val="CC0000"/>
                </a:solidFill>
              </a:rPr>
              <a:t>型</a:t>
            </a:r>
            <a:r>
              <a:rPr lang="zh-CN" altLang="zh-CN" b="1">
                <a:solidFill>
                  <a:srgbClr val="CC0000"/>
                </a:solidFill>
              </a:rPr>
              <a:t>译码器</a:t>
            </a:r>
            <a:endParaRPr lang="zh-CN" altLang="en-US" b="1">
              <a:solidFill>
                <a:srgbClr val="CC0000"/>
              </a:solidFill>
            </a:endParaRPr>
          </a:p>
        </p:txBody>
      </p:sp>
      <p:grpSp>
        <p:nvGrpSpPr>
          <p:cNvPr id="3" name="Group 61"/>
          <p:cNvGrpSpPr/>
          <p:nvPr/>
        </p:nvGrpSpPr>
        <p:grpSpPr bwMode="auto">
          <a:xfrm>
            <a:off x="5214938" y="1981200"/>
            <a:ext cx="3357562" cy="3490913"/>
            <a:chOff x="3264" y="1248"/>
            <a:chExt cx="2112" cy="2199"/>
          </a:xfrm>
        </p:grpSpPr>
        <p:grpSp>
          <p:nvGrpSpPr>
            <p:cNvPr id="125958" name="Group 62"/>
            <p:cNvGrpSpPr/>
            <p:nvPr/>
          </p:nvGrpSpPr>
          <p:grpSpPr bwMode="auto">
            <a:xfrm>
              <a:off x="3264" y="1248"/>
              <a:ext cx="1872" cy="1479"/>
              <a:chOff x="3264" y="1248"/>
              <a:chExt cx="1872" cy="1479"/>
            </a:xfrm>
          </p:grpSpPr>
          <p:sp>
            <p:nvSpPr>
              <p:cNvPr id="227391" name="Text Box 63"/>
              <p:cNvSpPr txBox="1">
                <a:spLocks noChangeArrowheads="1"/>
              </p:cNvSpPr>
              <p:nvPr/>
            </p:nvSpPr>
            <p:spPr bwMode="auto">
              <a:xfrm>
                <a:off x="3360" y="1248"/>
                <a:ext cx="1689" cy="327"/>
              </a:xfrm>
              <a:prstGeom prst="rect">
                <a:avLst/>
              </a:prstGeom>
              <a:noFill/>
              <a:ln w="38100" cap="sq">
                <a:noFill/>
                <a:miter lim="800000"/>
              </a:ln>
              <a:effectLst/>
            </p:spPr>
            <p:txBody>
              <a:bodyPr anchor="ctr">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双 </a:t>
                </a:r>
                <a:r>
                  <a:rPr lang="en-US" altLang="zh-CN" sz="2800" b="1">
                    <a:solidFill>
                      <a:srgbClr val="000099"/>
                    </a:solidFill>
                    <a:effectLst>
                      <a:outerShdw blurRad="38100" dist="38100" dir="2700000" algn="tl">
                        <a:srgbClr val="C0C0C0"/>
                      </a:outerShdw>
                    </a:effectLst>
                    <a:latin typeface="" pitchFamily="18" charset="0"/>
                    <a:ea typeface="+mn-ea"/>
                  </a:rPr>
                  <a:t>2/4 </a:t>
                </a:r>
                <a:r>
                  <a:rPr lang="zh-CN" altLang="en-US" sz="2800" b="1">
                    <a:solidFill>
                      <a:srgbClr val="000099"/>
                    </a:solidFill>
                    <a:effectLst>
                      <a:outerShdw blurRad="38100" dist="38100" dir="2700000" algn="tl">
                        <a:srgbClr val="C0C0C0"/>
                      </a:outerShdw>
                    </a:effectLst>
                    <a:latin typeface="" pitchFamily="18" charset="0"/>
                    <a:ea typeface="+mn-ea"/>
                  </a:rPr>
                  <a:t>线译码器</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27392" name="Text Box 64"/>
              <p:cNvSpPr txBox="1">
                <a:spLocks noChangeArrowheads="1"/>
              </p:cNvSpPr>
              <p:nvPr/>
            </p:nvSpPr>
            <p:spPr bwMode="auto">
              <a:xfrm>
                <a:off x="3312" y="1584"/>
                <a:ext cx="1824" cy="327"/>
              </a:xfrm>
              <a:prstGeom prst="rect">
                <a:avLst/>
              </a:prstGeom>
              <a:noFill/>
              <a:ln w="38100" cap="sq">
                <a:noFill/>
                <a:miter lim="800000"/>
              </a:ln>
              <a:effectLst/>
            </p:spPr>
            <p:txBody>
              <a:bodyPr anchor="ct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 pitchFamily="18" charset="0"/>
                    <a:ea typeface="+mn-ea"/>
                  </a:rPr>
                  <a:t>A</a:t>
                </a:r>
                <a:r>
                  <a:rPr lang="en-US" altLang="zh-CN" sz="2800" b="1" baseline="-25000">
                    <a:solidFill>
                      <a:srgbClr val="000099"/>
                    </a:solidFill>
                    <a:effectLst>
                      <a:outerShdw blurRad="38100" dist="38100" dir="2700000" algn="tl">
                        <a:srgbClr val="C0C0C0"/>
                      </a:outerShdw>
                    </a:effectLst>
                    <a:latin typeface="" pitchFamily="18" charset="0"/>
                    <a:ea typeface="+mn-ea"/>
                  </a:rPr>
                  <a:t>0</a:t>
                </a:r>
                <a:r>
                  <a:rPr lang="zh-CN" altLang="en-US" sz="2800" b="1">
                    <a:solidFill>
                      <a:srgbClr val="000099"/>
                    </a:solidFill>
                    <a:effectLst>
                      <a:outerShdw blurRad="38100" dist="38100" dir="2700000" algn="tl">
                        <a:srgbClr val="C0C0C0"/>
                      </a:outerShdw>
                    </a:effectLst>
                    <a:latin typeface="" pitchFamily="18" charset="0"/>
                    <a:ea typeface="+mn-ea"/>
                  </a:rPr>
                  <a:t>、</a:t>
                </a:r>
                <a:r>
                  <a:rPr lang="en-US" altLang="zh-CN" sz="2800" b="1" i="1">
                    <a:solidFill>
                      <a:srgbClr val="000099"/>
                    </a:solidFill>
                    <a:effectLst>
                      <a:outerShdw blurRad="38100" dist="38100" dir="2700000" algn="tl">
                        <a:srgbClr val="C0C0C0"/>
                      </a:outerShdw>
                    </a:effectLst>
                    <a:latin typeface="" pitchFamily="18" charset="0"/>
                    <a:ea typeface="+mn-ea"/>
                  </a:rPr>
                  <a:t>A</a:t>
                </a:r>
                <a:r>
                  <a:rPr lang="en-US" altLang="zh-CN" sz="2800" b="1" baseline="-25000">
                    <a:solidFill>
                      <a:srgbClr val="000099"/>
                    </a:solidFill>
                    <a:effectLst>
                      <a:outerShdw blurRad="38100" dist="38100" dir="2700000" algn="tl">
                        <a:srgbClr val="C0C0C0"/>
                      </a:outerShdw>
                    </a:effectLst>
                    <a:latin typeface="" pitchFamily="18" charset="0"/>
                    <a:ea typeface="+mn-ea"/>
                  </a:rPr>
                  <a:t>1</a:t>
                </a:r>
                <a:r>
                  <a:rPr lang="zh-CN" altLang="en-US" sz="2800" b="1">
                    <a:solidFill>
                      <a:srgbClr val="000099"/>
                    </a:solidFill>
                    <a:effectLst>
                      <a:outerShdw blurRad="38100" dist="38100" dir="2700000" algn="tl">
                        <a:srgbClr val="C0C0C0"/>
                      </a:outerShdw>
                    </a:effectLst>
                    <a:latin typeface="" pitchFamily="18" charset="0"/>
                    <a:ea typeface="+mn-ea"/>
                  </a:rPr>
                  <a:t>是输入端</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125965" name="Group 65"/>
              <p:cNvGrpSpPr/>
              <p:nvPr/>
            </p:nvGrpSpPr>
            <p:grpSpPr bwMode="auto">
              <a:xfrm>
                <a:off x="3264" y="1968"/>
                <a:ext cx="1776" cy="327"/>
                <a:chOff x="3792" y="2208"/>
                <a:chExt cx="1776" cy="327"/>
              </a:xfrm>
            </p:grpSpPr>
            <p:sp>
              <p:nvSpPr>
                <p:cNvPr id="227394" name="Text Box 66"/>
                <p:cNvSpPr txBox="1">
                  <a:spLocks noChangeArrowheads="1"/>
                </p:cNvSpPr>
                <p:nvPr/>
              </p:nvSpPr>
              <p:spPr bwMode="auto">
                <a:xfrm>
                  <a:off x="3792" y="2208"/>
                  <a:ext cx="1776" cy="327"/>
                </a:xfrm>
                <a:prstGeom prst="rect">
                  <a:avLst/>
                </a:prstGeom>
                <a:noFill/>
                <a:ln w="38100" cap="sq">
                  <a:noFill/>
                  <a:miter lim="800000"/>
                </a:ln>
                <a:effectLst/>
              </p:spPr>
              <p:txBody>
                <a:bodyPr anchor="ctr">
                  <a:spAutoFit/>
                </a:bodyPr>
                <a:lstStyle/>
                <a:p>
                  <a:pPr algn="ctr" fontAlgn="auto">
                    <a:spcBef>
                      <a:spcPct val="50000"/>
                    </a:spcBef>
                    <a:spcAft>
                      <a:spcPts val="0"/>
                    </a:spcAft>
                    <a:defRPr/>
                  </a:pPr>
                  <a:r>
                    <a:rPr lang="en-US" altLang="zh-CN" sz="2800" b="1" i="1" dirty="0">
                      <a:solidFill>
                        <a:srgbClr val="000099"/>
                      </a:solidFill>
                      <a:effectLst>
                        <a:outerShdw blurRad="38100" dist="38100" dir="2700000" algn="tl">
                          <a:srgbClr val="C0C0C0"/>
                        </a:outerShdw>
                      </a:effectLst>
                      <a:latin typeface="" pitchFamily="18" charset="0"/>
                      <a:ea typeface="+mn-ea"/>
                    </a:rPr>
                    <a:t>Y</a:t>
                  </a:r>
                  <a:r>
                    <a:rPr lang="en-US" altLang="zh-CN" sz="2800" b="1" baseline="-25000" dirty="0">
                      <a:solidFill>
                        <a:srgbClr val="000099"/>
                      </a:solidFill>
                      <a:effectLst>
                        <a:outerShdw blurRad="38100" dist="38100" dir="2700000" algn="tl">
                          <a:srgbClr val="C0C0C0"/>
                        </a:outerShdw>
                      </a:effectLst>
                      <a:latin typeface="" pitchFamily="18" charset="0"/>
                      <a:ea typeface="+mn-ea"/>
                    </a:rPr>
                    <a:t>0</a:t>
                  </a:r>
                  <a:r>
                    <a:rPr lang="en-US" altLang="zh-CN" sz="2800" b="1" dirty="0">
                      <a:solidFill>
                        <a:srgbClr val="000099"/>
                      </a:solidFill>
                      <a:effectLst>
                        <a:outerShdw blurRad="38100" dist="38100" dir="2700000" algn="tl">
                          <a:srgbClr val="C0C0C0"/>
                        </a:outerShdw>
                      </a:effectLst>
                      <a:latin typeface="" pitchFamily="18" charset="0"/>
                      <a:ea typeface="+mn-ea"/>
                    </a:rPr>
                    <a:t>~</a:t>
                  </a:r>
                  <a:r>
                    <a:rPr lang="en-US" altLang="zh-CN" sz="2800" b="1" i="1" dirty="0">
                      <a:solidFill>
                        <a:srgbClr val="000099"/>
                      </a:solidFill>
                      <a:effectLst>
                        <a:outerShdw blurRad="38100" dist="38100" dir="2700000" algn="tl">
                          <a:srgbClr val="C0C0C0"/>
                        </a:outerShdw>
                      </a:effectLst>
                      <a:latin typeface="" pitchFamily="18" charset="0"/>
                      <a:ea typeface="+mn-ea"/>
                    </a:rPr>
                    <a:t>Y</a:t>
                  </a:r>
                  <a:r>
                    <a:rPr lang="en-US" altLang="zh-CN" sz="2800" b="1" baseline="-25000" dirty="0">
                      <a:solidFill>
                        <a:srgbClr val="000099"/>
                      </a:solidFill>
                      <a:effectLst>
                        <a:outerShdw blurRad="38100" dist="38100" dir="2700000" algn="tl">
                          <a:srgbClr val="C0C0C0"/>
                        </a:outerShdw>
                      </a:effectLst>
                      <a:latin typeface="" pitchFamily="18" charset="0"/>
                      <a:ea typeface="+mn-ea"/>
                    </a:rPr>
                    <a:t>3</a:t>
                  </a:r>
                  <a:r>
                    <a:rPr lang="zh-CN" altLang="en-US" sz="2800" b="1" dirty="0">
                      <a:solidFill>
                        <a:srgbClr val="000099"/>
                      </a:solidFill>
                      <a:effectLst>
                        <a:outerShdw blurRad="38100" dist="38100" dir="2700000" algn="tl">
                          <a:srgbClr val="C0C0C0"/>
                        </a:outerShdw>
                      </a:effectLst>
                      <a:latin typeface="" pitchFamily="18" charset="0"/>
                      <a:ea typeface="+mn-ea"/>
                    </a:rPr>
                    <a:t>是输出端</a:t>
                  </a:r>
                  <a:endParaRPr lang="zh-CN" altLang="en-US" sz="2800" b="1" dirty="0">
                    <a:solidFill>
                      <a:srgbClr val="000099"/>
                    </a:solidFill>
                    <a:effectLst>
                      <a:outerShdw blurRad="38100" dist="38100" dir="2700000" algn="tl">
                        <a:srgbClr val="C0C0C0"/>
                      </a:outerShdw>
                    </a:effectLst>
                    <a:latin typeface="" pitchFamily="18" charset="0"/>
                    <a:ea typeface="+mn-ea"/>
                  </a:endParaRPr>
                </a:p>
              </p:txBody>
            </p:sp>
            <p:sp>
              <p:nvSpPr>
                <p:cNvPr id="125970" name="Line 67"/>
                <p:cNvSpPr>
                  <a:spLocks noChangeShapeType="1"/>
                </p:cNvSpPr>
                <p:nvPr/>
              </p:nvSpPr>
              <p:spPr bwMode="auto">
                <a:xfrm>
                  <a:off x="3972" y="2256"/>
                  <a:ext cx="154" cy="1"/>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5971" name="Line 68"/>
                <p:cNvSpPr>
                  <a:spLocks noChangeShapeType="1"/>
                </p:cNvSpPr>
                <p:nvPr/>
              </p:nvSpPr>
              <p:spPr bwMode="auto">
                <a:xfrm>
                  <a:off x="4331" y="2256"/>
                  <a:ext cx="154" cy="1"/>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125966" name="Group 69"/>
              <p:cNvGrpSpPr/>
              <p:nvPr/>
            </p:nvGrpSpPr>
            <p:grpSpPr bwMode="auto">
              <a:xfrm>
                <a:off x="3360" y="2400"/>
                <a:ext cx="1443" cy="327"/>
                <a:chOff x="3552" y="2664"/>
                <a:chExt cx="1443" cy="327"/>
              </a:xfrm>
            </p:grpSpPr>
            <p:sp>
              <p:nvSpPr>
                <p:cNvPr id="227398" name="Text Box 70"/>
                <p:cNvSpPr txBox="1">
                  <a:spLocks noChangeArrowheads="1"/>
                </p:cNvSpPr>
                <p:nvPr/>
              </p:nvSpPr>
              <p:spPr bwMode="auto">
                <a:xfrm>
                  <a:off x="3552" y="2664"/>
                  <a:ext cx="1443" cy="327"/>
                </a:xfrm>
                <a:prstGeom prst="rect">
                  <a:avLst/>
                </a:prstGeom>
                <a:noFill/>
                <a:ln w="38100" cap="sq">
                  <a:noFill/>
                  <a:miter lim="800000"/>
                </a:ln>
                <a:effectLst/>
              </p:spPr>
              <p:txBody>
                <a:bodyPr anchor="ctr">
                  <a:spAutoFit/>
                </a:bodyPr>
                <a:lstStyle/>
                <a:p>
                  <a:pPr fontAlgn="auto">
                    <a:spcBef>
                      <a:spcPct val="50000"/>
                    </a:spcBef>
                    <a:spcAft>
                      <a:spcPts val="0"/>
                    </a:spcAft>
                    <a:defRPr/>
                  </a:pPr>
                  <a:r>
                    <a:rPr lang="en-US" altLang="zh-CN" sz="2800" b="1" dirty="0">
                      <a:solidFill>
                        <a:srgbClr val="000099"/>
                      </a:solidFill>
                      <a:effectLst>
                        <a:outerShdw blurRad="38100" dist="38100" dir="2700000" algn="tl">
                          <a:srgbClr val="C0C0C0"/>
                        </a:outerShdw>
                      </a:effectLst>
                      <a:latin typeface="" pitchFamily="18" charset="0"/>
                      <a:ea typeface="+mn-ea"/>
                    </a:rPr>
                    <a:t>    </a:t>
                  </a:r>
                  <a:r>
                    <a:rPr lang="en-US" altLang="zh-CN" sz="2800" b="1" i="1" dirty="0">
                      <a:solidFill>
                        <a:srgbClr val="000099"/>
                      </a:solidFill>
                      <a:effectLst>
                        <a:outerShdw blurRad="38100" dist="38100" dir="2700000" algn="tl">
                          <a:srgbClr val="C0C0C0"/>
                        </a:outerShdw>
                      </a:effectLst>
                      <a:latin typeface="" pitchFamily="18" charset="0"/>
                      <a:ea typeface="+mn-ea"/>
                    </a:rPr>
                    <a:t>S</a:t>
                  </a:r>
                  <a:r>
                    <a:rPr lang="en-US" altLang="zh-CN" sz="2800" b="1" dirty="0">
                      <a:solidFill>
                        <a:srgbClr val="000099"/>
                      </a:solidFill>
                      <a:effectLst>
                        <a:outerShdw blurRad="38100" dist="38100" dir="2700000" algn="tl">
                          <a:srgbClr val="C0C0C0"/>
                        </a:outerShdw>
                      </a:effectLst>
                      <a:latin typeface="" pitchFamily="18" charset="0"/>
                      <a:ea typeface="+mn-ea"/>
                    </a:rPr>
                    <a:t> </a:t>
                  </a:r>
                  <a:r>
                    <a:rPr lang="zh-CN" altLang="en-US" sz="2800" b="1" dirty="0">
                      <a:solidFill>
                        <a:srgbClr val="000099"/>
                      </a:solidFill>
                      <a:effectLst>
                        <a:outerShdw blurRad="38100" dist="38100" dir="2700000" algn="tl">
                          <a:srgbClr val="C0C0C0"/>
                        </a:outerShdw>
                      </a:effectLst>
                      <a:latin typeface="" pitchFamily="18" charset="0"/>
                      <a:ea typeface="+mn-ea"/>
                    </a:rPr>
                    <a:t>是使能端</a:t>
                  </a:r>
                  <a:endParaRPr lang="zh-CN" altLang="en-US" sz="2800" b="1" dirty="0">
                    <a:solidFill>
                      <a:srgbClr val="000099"/>
                    </a:solidFill>
                    <a:effectLst>
                      <a:outerShdw blurRad="38100" dist="38100" dir="2700000" algn="tl">
                        <a:srgbClr val="C0C0C0"/>
                      </a:outerShdw>
                    </a:effectLst>
                    <a:latin typeface="" pitchFamily="18" charset="0"/>
                    <a:ea typeface="+mn-ea"/>
                  </a:endParaRPr>
                </a:p>
              </p:txBody>
            </p:sp>
            <p:sp>
              <p:nvSpPr>
                <p:cNvPr id="125968" name="Line 71"/>
                <p:cNvSpPr>
                  <a:spLocks noChangeShapeType="1"/>
                </p:cNvSpPr>
                <p:nvPr/>
              </p:nvSpPr>
              <p:spPr bwMode="auto">
                <a:xfrm>
                  <a:off x="3840" y="2694"/>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5959" name="Group 72"/>
            <p:cNvGrpSpPr/>
            <p:nvPr/>
          </p:nvGrpSpPr>
          <p:grpSpPr bwMode="auto">
            <a:xfrm>
              <a:off x="3312" y="2784"/>
              <a:ext cx="2064" cy="663"/>
              <a:chOff x="3312" y="2784"/>
              <a:chExt cx="2064" cy="663"/>
            </a:xfrm>
          </p:grpSpPr>
          <p:sp>
            <p:nvSpPr>
              <p:cNvPr id="125960" name="Text Box 73"/>
              <p:cNvSpPr txBox="1">
                <a:spLocks noChangeArrowheads="1"/>
              </p:cNvSpPr>
              <p:nvPr/>
            </p:nvSpPr>
            <p:spPr bwMode="auto">
              <a:xfrm>
                <a:off x="3312" y="2784"/>
                <a:ext cx="20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CC3300"/>
                    </a:solidFill>
                    <a:latin typeface="" pitchFamily="18" charset="0"/>
                    <a:ea typeface="华文楷体" panose="02010600040101010101" pitchFamily="2" charset="-122"/>
                  </a:rPr>
                  <a:t>S</a:t>
                </a:r>
                <a:r>
                  <a:rPr lang="en-US" altLang="zh-CN" sz="2800" b="1">
                    <a:solidFill>
                      <a:srgbClr val="CC3300"/>
                    </a:solidFill>
                    <a:latin typeface="" pitchFamily="18" charset="0"/>
                    <a:ea typeface="华文楷体" panose="02010600040101010101" pitchFamily="2" charset="-122"/>
                  </a:rPr>
                  <a:t> = 0</a:t>
                </a:r>
                <a:r>
                  <a:rPr lang="zh-CN" altLang="en-US" sz="2800" b="1">
                    <a:solidFill>
                      <a:srgbClr val="CC3300"/>
                    </a:solidFill>
                    <a:latin typeface="" pitchFamily="18" charset="0"/>
                    <a:ea typeface="华文楷体" panose="02010600040101010101" pitchFamily="2" charset="-122"/>
                  </a:rPr>
                  <a:t>时译码器工作</a:t>
                </a:r>
                <a:endParaRPr lang="zh-CN" altLang="en-US" sz="2800" b="1">
                  <a:solidFill>
                    <a:srgbClr val="00CCFF"/>
                  </a:solidFill>
                  <a:latin typeface="" pitchFamily="18" charset="0"/>
                  <a:ea typeface="华文楷体" panose="02010600040101010101" pitchFamily="2" charset="-122"/>
                </a:endParaRPr>
              </a:p>
            </p:txBody>
          </p:sp>
          <p:sp>
            <p:nvSpPr>
              <p:cNvPr id="125961" name="Text Box 74"/>
              <p:cNvSpPr txBox="1">
                <a:spLocks noChangeArrowheads="1"/>
              </p:cNvSpPr>
              <p:nvPr/>
            </p:nvSpPr>
            <p:spPr bwMode="auto">
              <a:xfrm>
                <a:off x="3312" y="3120"/>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3300"/>
                    </a:solidFill>
                    <a:latin typeface="" pitchFamily="18" charset="0"/>
                    <a:ea typeface="华文楷体" panose="02010600040101010101" pitchFamily="2" charset="-122"/>
                  </a:rPr>
                  <a:t>输出低电平有效</a:t>
                </a:r>
                <a:endParaRPr lang="zh-CN" altLang="en-US" sz="2800" b="1">
                  <a:solidFill>
                    <a:srgbClr val="003366"/>
                  </a:solidFill>
                  <a:latin typeface="" pitchFamily="18" charset="0"/>
                  <a:ea typeface="华文楷体" panose="02010600040101010101" pitchFamily="2" charset="-122"/>
                </a:endParaRPr>
              </a:p>
            </p:txBody>
          </p:sp>
          <p:sp>
            <p:nvSpPr>
              <p:cNvPr id="125962" name="Line 75"/>
              <p:cNvSpPr>
                <a:spLocks noChangeShapeType="1"/>
              </p:cNvSpPr>
              <p:nvPr/>
            </p:nvSpPr>
            <p:spPr bwMode="auto">
              <a:xfrm>
                <a:off x="3360" y="2832"/>
                <a:ext cx="144"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solidFill>
                  <a:srgbClr val="FF0000"/>
                </a:solidFill>
              </a:rPr>
              <a:t>如何</a:t>
            </a:r>
            <a:r>
              <a:rPr lang="zh-CN" altLang="en-US" sz="3200" b="1" dirty="0" smtClean="0">
                <a:solidFill>
                  <a:srgbClr val="FF0000"/>
                </a:solidFill>
              </a:rPr>
              <a:t>用译码器</a:t>
            </a:r>
            <a:r>
              <a:rPr lang="zh-CN" altLang="en-US" sz="3200" b="1" dirty="0">
                <a:solidFill>
                  <a:srgbClr val="FF0000"/>
                </a:solidFill>
              </a:rPr>
              <a:t>来实现三人表决电路</a:t>
            </a:r>
            <a:endParaRPr lang="zh-CN" altLang="en-US" sz="3200" b="1" dirty="0">
              <a:solidFill>
                <a:srgbClr val="FF0000"/>
              </a:solidFill>
            </a:endParaRPr>
          </a:p>
        </p:txBody>
      </p:sp>
      <p:sp>
        <p:nvSpPr>
          <p:cNvPr id="3" name="内容占位符 2"/>
          <p:cNvSpPr>
            <a:spLocks noGrp="1"/>
          </p:cNvSpPr>
          <p:nvPr>
            <p:ph idx="1"/>
          </p:nvPr>
        </p:nvSpPr>
        <p:spPr/>
        <p:txBody>
          <a:bodyPr/>
          <a:lstStyle/>
          <a:p>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设计一个三人</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B</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C)</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表决电路。每人有一按键，如果赞同，按键，表示“</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；如不赞同，不按键，表示 “</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0”</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。表决结果用指示灯表示，多数赞同，灯亮为“</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，反之灯不亮为“</a:t>
            </a: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0”</a:t>
            </a:r>
            <a:r>
              <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lang="zh-CN" alt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r>
              <a:rPr lang="zh-CN" altLang="en-US" dirty="0">
                <a:solidFill>
                  <a:srgbClr val="FF0000"/>
                </a:solidFill>
              </a:rPr>
              <a:t>                                  </a:t>
            </a:r>
            <a:endParaRPr lang="en-US" altLang="zh-CN" dirty="0">
              <a:solidFill>
                <a:srgbClr val="FF0000"/>
              </a:solidFill>
            </a:endParaRPr>
          </a:p>
          <a:p>
            <a:endParaRPr lang="en-US" altLang="zh-CN" dirty="0">
              <a:solidFill>
                <a:srgbClr val="FF0000"/>
              </a:solidFill>
            </a:endParaRPr>
          </a:p>
          <a:p>
            <a:pPr algn="ctr"/>
            <a:r>
              <a:rPr lang="zh-CN" altLang="en-US" dirty="0">
                <a:solidFill>
                  <a:srgbClr val="FF0000"/>
                </a:solidFill>
              </a:rPr>
              <a:t>自己思考？</a:t>
            </a:r>
            <a:endParaRPr lang="zh-CN" altLang="en-US" dirty="0">
              <a:solidFill>
                <a:srgbClr val="FF0000"/>
              </a:solidFill>
            </a:endParaRPr>
          </a:p>
        </p:txBody>
      </p:sp>
      <p:graphicFrame>
        <p:nvGraphicFramePr>
          <p:cNvPr id="4" name="对象 3"/>
          <p:cNvGraphicFramePr>
            <a:graphicFrameLocks noChangeAspect="1"/>
          </p:cNvGraphicFramePr>
          <p:nvPr/>
        </p:nvGraphicFramePr>
        <p:xfrm>
          <a:off x="899592" y="3356992"/>
          <a:ext cx="3019425" cy="533400"/>
        </p:xfrm>
        <a:graphic>
          <a:graphicData uri="http://schemas.openxmlformats.org/presentationml/2006/ole">
            <mc:AlternateContent xmlns:mc="http://schemas.openxmlformats.org/markup-compatibility/2006">
              <mc:Choice xmlns:v="urn:schemas-microsoft-com:vml" Requires="v">
                <p:oleObj spid="_x0000_s276486" name="Equation" r:id="rId1" imgW="1666875" imgH="257175" progId="Equation.3">
                  <p:embed/>
                </p:oleObj>
              </mc:Choice>
              <mc:Fallback>
                <p:oleObj name="Equation" r:id="rId1" imgW="1666875" imgH="257175" progId="Equation.3">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356992"/>
                        <a:ext cx="30194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539552" y="5373216"/>
            <a:ext cx="8147248" cy="1077218"/>
          </a:xfrm>
          <a:prstGeom prst="rect">
            <a:avLst/>
          </a:prstGeom>
        </p:spPr>
        <p:txBody>
          <a:bodyPr wrap="square">
            <a:spAutoFit/>
          </a:bodyPr>
          <a:lstStyle/>
          <a:p>
            <a:r>
              <a:rPr lang="zh-CN" altLang="en-US" sz="3200" b="1" dirty="0">
                <a:latin typeface="+mn-ea"/>
                <a:ea typeface="+mn-ea"/>
              </a:rPr>
              <a:t>试用</a:t>
            </a:r>
            <a:r>
              <a:rPr lang="en-US" altLang="zh-CN" sz="3200" b="1" dirty="0">
                <a:latin typeface="+mn-ea"/>
                <a:ea typeface="+mn-ea"/>
              </a:rPr>
              <a:t>3</a:t>
            </a:r>
            <a:r>
              <a:rPr lang="zh-CN" altLang="en-US" sz="3200" b="1" dirty="0">
                <a:latin typeface="+mn-ea"/>
                <a:ea typeface="+mn-ea"/>
              </a:rPr>
              <a:t>线－</a:t>
            </a:r>
            <a:r>
              <a:rPr lang="en-US" altLang="zh-CN" sz="3200" b="1" dirty="0">
                <a:latin typeface="+mn-ea"/>
                <a:ea typeface="+mn-ea"/>
              </a:rPr>
              <a:t>8</a:t>
            </a:r>
            <a:r>
              <a:rPr lang="zh-CN" altLang="en-US" sz="3200" b="1" dirty="0">
                <a:latin typeface="+mn-ea"/>
                <a:ea typeface="+mn-ea"/>
              </a:rPr>
              <a:t>线译码器</a:t>
            </a:r>
            <a:r>
              <a:rPr lang="en-US" altLang="zh-CN" sz="3200" b="1" dirty="0">
                <a:latin typeface="+mn-ea"/>
                <a:ea typeface="+mn-ea"/>
              </a:rPr>
              <a:t>74LS138</a:t>
            </a:r>
            <a:r>
              <a:rPr lang="zh-CN" altLang="en-US" sz="3200" b="1" dirty="0">
                <a:latin typeface="+mn-ea"/>
                <a:ea typeface="+mn-ea"/>
              </a:rPr>
              <a:t>及少量的门电路设计其</a:t>
            </a:r>
            <a:r>
              <a:rPr lang="zh-CN" altLang="en-US" sz="3200" b="1" dirty="0" smtClean="0">
                <a:latin typeface="+mn-ea"/>
                <a:ea typeface="+mn-ea"/>
              </a:rPr>
              <a:t>逻辑电路实现</a:t>
            </a:r>
            <a:endParaRPr lang="zh-CN" altLang="en-US" sz="3200"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540" y="191252"/>
            <a:ext cx="7560840" cy="646331"/>
          </a:xfrm>
          <a:prstGeom prst="rect">
            <a:avLst/>
          </a:prstGeom>
        </p:spPr>
        <p:txBody>
          <a:bodyPr wrap="square">
            <a:spAutoFit/>
          </a:bodyPr>
          <a:lstStyle/>
          <a:p>
            <a:r>
              <a:rPr lang="zh-CN" altLang="zh-CN" kern="100" dirty="0">
                <a:latin typeface="Times New Roman" panose="02020603050405020304" pitchFamily="18" charset="0"/>
                <a:cs typeface="Times New Roman" panose="02020603050405020304" pitchFamily="18" charset="0"/>
              </a:rPr>
              <a:t>某逻辑电路的状态表如下，其输入变量为</a:t>
            </a:r>
            <a:r>
              <a:rPr lang="en-US" altLang="zh-CN" sz="1600" i="1" kern="100" dirty="0">
                <a:latin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a:t>
            </a:r>
            <a:r>
              <a:rPr lang="en-US" altLang="zh-CN" sz="1600" i="1" kern="100" dirty="0">
                <a:latin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a:t>
            </a:r>
            <a:r>
              <a:rPr lang="en-US" altLang="zh-CN" sz="1600" i="1" kern="100" dirty="0">
                <a:latin typeface="Times New Roman" panose="02020603050405020304" pitchFamily="18" charset="0"/>
              </a:rPr>
              <a:t>C</a:t>
            </a:r>
            <a:r>
              <a:rPr lang="zh-CN" altLang="zh-CN" kern="100" dirty="0">
                <a:latin typeface="Times New Roman" panose="02020603050405020304" pitchFamily="18" charset="0"/>
                <a:cs typeface="Times New Roman" panose="02020603050405020304" pitchFamily="18" charset="0"/>
              </a:rPr>
              <a:t>，输出为</a:t>
            </a:r>
            <a:r>
              <a:rPr lang="en-US" altLang="zh-CN" sz="1600" i="1" kern="100" dirty="0">
                <a:latin typeface="Times New Roman" panose="02020603050405020304" pitchFamily="18" charset="0"/>
              </a:rPr>
              <a:t>F</a:t>
            </a:r>
            <a:r>
              <a:rPr lang="zh-CN" altLang="zh-CN" kern="100" dirty="0">
                <a:latin typeface="Times New Roman" panose="02020603050405020304" pitchFamily="18" charset="0"/>
                <a:cs typeface="Times New Roman" panose="02020603050405020304" pitchFamily="18" charset="0"/>
              </a:rPr>
              <a:t>，试写出</a:t>
            </a:r>
            <a:r>
              <a:rPr lang="en-US" altLang="zh-CN" sz="1600" i="1" kern="100" dirty="0">
                <a:latin typeface="Times New Roman" panose="02020603050405020304" pitchFamily="18" charset="0"/>
              </a:rPr>
              <a:t>F</a:t>
            </a:r>
            <a:r>
              <a:rPr lang="zh-CN" altLang="zh-CN" kern="100" dirty="0">
                <a:latin typeface="Times New Roman" panose="02020603050405020304" pitchFamily="18" charset="0"/>
                <a:cs typeface="Times New Roman" panose="02020603050405020304" pitchFamily="18" charset="0"/>
              </a:rPr>
              <a:t>的逻辑式。试用</a:t>
            </a:r>
            <a:r>
              <a:rPr lang="zh-CN" altLang="zh-CN" kern="100" dirty="0">
                <a:ea typeface="Times New Roman" panose="02020603050405020304" pitchFamily="18" charset="0"/>
              </a:rPr>
              <a:t>3</a:t>
            </a:r>
            <a:r>
              <a:rPr lang="zh-CN" altLang="zh-CN" kern="100" dirty="0">
                <a:latin typeface="Times New Roman" panose="02020603050405020304" pitchFamily="18" charset="0"/>
                <a:cs typeface="Times New Roman" panose="02020603050405020304" pitchFamily="18" charset="0"/>
              </a:rPr>
              <a:t>线－</a:t>
            </a:r>
            <a:r>
              <a:rPr lang="zh-CN" altLang="zh-CN" kern="100" dirty="0">
                <a:ea typeface="Times New Roman" panose="02020603050405020304" pitchFamily="18" charset="0"/>
              </a:rPr>
              <a:t>8</a:t>
            </a:r>
            <a:r>
              <a:rPr lang="zh-CN" altLang="zh-CN" kern="100" dirty="0">
                <a:latin typeface="Times New Roman" panose="02020603050405020304" pitchFamily="18" charset="0"/>
                <a:cs typeface="Times New Roman" panose="02020603050405020304" pitchFamily="18" charset="0"/>
              </a:rPr>
              <a:t>线译码器</a:t>
            </a:r>
            <a:r>
              <a:rPr lang="zh-CN" altLang="zh-CN" kern="100" dirty="0">
                <a:ea typeface="Times New Roman" panose="02020603050405020304" pitchFamily="18" charset="0"/>
              </a:rPr>
              <a:t>74LS138</a:t>
            </a:r>
            <a:r>
              <a:rPr lang="zh-CN" altLang="zh-CN" kern="100" dirty="0">
                <a:latin typeface="Times New Roman" panose="02020603050405020304" pitchFamily="18" charset="0"/>
                <a:cs typeface="Times New Roman" panose="02020603050405020304" pitchFamily="18" charset="0"/>
              </a:rPr>
              <a:t>及少量的门电路设计其逻辑电路。</a:t>
            </a:r>
            <a:endParaRPr lang="zh-CN" altLang="en-US" dirty="0"/>
          </a:p>
        </p:txBody>
      </p:sp>
      <p:graphicFrame>
        <p:nvGraphicFramePr>
          <p:cNvPr id="5" name="对象 4"/>
          <p:cNvGraphicFramePr>
            <a:graphicFrameLocks noChangeAspect="1"/>
          </p:cNvGraphicFramePr>
          <p:nvPr/>
        </p:nvGraphicFramePr>
        <p:xfrm>
          <a:off x="1187624" y="1268760"/>
          <a:ext cx="5722937" cy="2111375"/>
        </p:xfrm>
        <a:graphic>
          <a:graphicData uri="http://schemas.openxmlformats.org/presentationml/2006/ole">
            <mc:AlternateContent xmlns:mc="http://schemas.openxmlformats.org/markup-compatibility/2006">
              <mc:Choice xmlns:v="urn:schemas-microsoft-com:vml" Requires="v">
                <p:oleObj spid="_x0000_s277514" name="文档" r:id="rId1" imgW="5713730" imgH="2098040" progId="Word.Document.12">
                  <p:embed/>
                </p:oleObj>
              </mc:Choice>
              <mc:Fallback>
                <p:oleObj name="文档" r:id="rId1" imgW="5713730" imgH="2098040" progId="Word.Document.12">
                  <p:embed/>
                  <p:pic>
                    <p:nvPicPr>
                      <p:cNvPr id="0" name="对象 4"/>
                      <p:cNvPicPr/>
                      <p:nvPr/>
                    </p:nvPicPr>
                    <p:blipFill>
                      <a:blip r:embed="rId2"/>
                      <a:stretch>
                        <a:fillRect/>
                      </a:stretch>
                    </p:blipFill>
                    <p:spPr>
                      <a:xfrm>
                        <a:off x="1187624" y="1268760"/>
                        <a:ext cx="5722937" cy="2111375"/>
                      </a:xfrm>
                      <a:prstGeom prst="rect">
                        <a:avLst/>
                      </a:prstGeom>
                    </p:spPr>
                  </p:pic>
                </p:oleObj>
              </mc:Fallback>
            </mc:AlternateContent>
          </a:graphicData>
        </a:graphic>
      </p:graphicFrame>
      <p:pic>
        <p:nvPicPr>
          <p:cNvPr id="143362" name="图片 1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052736"/>
            <a:ext cx="3541712"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54000" y="4098925"/>
          <a:ext cx="2990850" cy="863600"/>
        </p:xfrm>
        <a:graphic>
          <a:graphicData uri="http://schemas.openxmlformats.org/presentationml/2006/ole">
            <mc:AlternateContent xmlns:mc="http://schemas.openxmlformats.org/markup-compatibility/2006">
              <mc:Choice xmlns:v="urn:schemas-microsoft-com:vml" Requires="v">
                <p:oleObj spid="_x0000_s277515" name="公式" r:id="rId4" imgW="71628000" imgH="20726400" progId="Equation.3">
                  <p:embed/>
                </p:oleObj>
              </mc:Choice>
              <mc:Fallback>
                <p:oleObj name="公式" r:id="rId4" imgW="71628000" imgH="20726400" progId="Equation.3">
                  <p:embed/>
                  <p:pic>
                    <p:nvPicPr>
                      <p:cNvPr id="0" name="对象 6"/>
                      <p:cNvPicPr>
                        <a:picLocks noChangeAspect="1" noChangeArrowheads="1"/>
                      </p:cNvPicPr>
                      <p:nvPr/>
                    </p:nvPicPr>
                    <p:blipFill>
                      <a:blip r:embed="rId5"/>
                      <a:srcRect/>
                      <a:stretch>
                        <a:fillRect/>
                      </a:stretch>
                    </p:blipFill>
                    <p:spPr bwMode="auto">
                      <a:xfrm>
                        <a:off x="254000" y="4098925"/>
                        <a:ext cx="29908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图片 7"/>
          <p:cNvPicPr>
            <a:picLocks noChangeAspect="1"/>
          </p:cNvPicPr>
          <p:nvPr/>
        </p:nvPicPr>
        <p:blipFill>
          <a:blip r:embed="rId6"/>
          <a:stretch>
            <a:fillRect/>
          </a:stretch>
        </p:blipFill>
        <p:spPr>
          <a:xfrm>
            <a:off x="4067944" y="4149080"/>
            <a:ext cx="3626254" cy="20381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990600" y="457200"/>
            <a:ext cx="7439025" cy="609600"/>
          </a:xfrm>
          <a:ln>
            <a:miter lim="800000"/>
          </a:ln>
        </p:spPr>
        <p:txBody>
          <a:bodyPr rtlCol="0" anchor="t">
            <a:normAutofit fontScale="90000"/>
          </a:bodyPr>
          <a:lstStyle/>
          <a:p>
            <a:pPr eaLnBrk="1" fontAlgn="auto" hangingPunct="1">
              <a:spcAft>
                <a:spcPts val="0"/>
              </a:spcAft>
              <a:defRPr/>
            </a:pPr>
            <a:r>
              <a:rPr lang="en-US" altLang="zh-CN" b="1" dirty="0">
                <a:solidFill>
                  <a:srgbClr val="CC0000"/>
                </a:solidFill>
                <a:effectLst>
                  <a:outerShdw blurRad="38100" dist="38100" dir="2700000" algn="tl">
                    <a:srgbClr val="C0C0C0"/>
                  </a:outerShdw>
                </a:effectLst>
                <a:ea typeface="华文新魏" panose="02010800040101010101" pitchFamily="2" charset="-122"/>
              </a:rPr>
              <a:t>20. 10</a:t>
            </a:r>
            <a:r>
              <a:rPr lang="en-US" altLang="zh-CN"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数据分配器和数据选择器</a:t>
            </a:r>
            <a:endParaRPr lang="zh-CN" altLang="en-US"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233475" name="Text Box 3"/>
          <p:cNvSpPr txBox="1">
            <a:spLocks noChangeArrowheads="1"/>
          </p:cNvSpPr>
          <p:nvPr/>
        </p:nvSpPr>
        <p:spPr bwMode="auto">
          <a:xfrm>
            <a:off x="685800" y="990600"/>
            <a:ext cx="7685088" cy="2441575"/>
          </a:xfrm>
          <a:prstGeom prst="rect">
            <a:avLst/>
          </a:prstGeom>
          <a:noFill/>
          <a:ln w="9525">
            <a:noFill/>
            <a:miter lim="800000"/>
          </a:ln>
          <a:effectLst/>
        </p:spPr>
        <p:txBody>
          <a:bodyPr wrap="none">
            <a:spAutoFit/>
          </a:bodyPr>
          <a:lstStyle/>
          <a:p>
            <a:pPr fontAlgn="auto">
              <a:lnSpc>
                <a:spcPct val="110000"/>
              </a:lnSpc>
              <a:spcBef>
                <a:spcPts val="0"/>
              </a:spcBef>
              <a:spcAft>
                <a:spcPts val="0"/>
              </a:spcAft>
              <a:defRPr/>
            </a:pPr>
            <a:r>
              <a:rPr lang="en-US" altLang="zh-CN" sz="2800" b="1">
                <a:solidFill>
                  <a:srgbClr val="000000"/>
                </a:solidFill>
                <a:effectLst>
                  <a:outerShdw blurRad="38100" dist="38100" dir="2700000" algn="tl">
                    <a:srgbClr val="C0C0C0"/>
                  </a:outerShdw>
                </a:effectLst>
                <a:latin typeface="" pitchFamily="18" charset="0"/>
                <a:ea typeface="+mn-ea"/>
              </a:rPr>
              <a:t>        </a:t>
            </a:r>
            <a:r>
              <a:rPr lang="zh-CN" altLang="en-US" sz="2800" b="1">
                <a:solidFill>
                  <a:srgbClr val="000000"/>
                </a:solidFill>
                <a:effectLst>
                  <a:outerShdw blurRad="38100" dist="38100" dir="2700000" algn="tl">
                    <a:srgbClr val="C0C0C0"/>
                  </a:outerShdw>
                </a:effectLst>
                <a:latin typeface="" pitchFamily="18" charset="0"/>
                <a:ea typeface="+mn-ea"/>
              </a:rPr>
              <a:t>在数字电路中，当需要进行远距离多路数字</a:t>
            </a:r>
            <a:endParaRPr lang="zh-CN" altLang="en-US" sz="2800" b="1">
              <a:solidFill>
                <a:srgbClr val="000000"/>
              </a:solidFill>
              <a:effectLst>
                <a:outerShdw blurRad="38100" dist="38100" dir="2700000" algn="tl">
                  <a:srgbClr val="C0C0C0"/>
                </a:outerShdw>
              </a:effectLst>
              <a:latin typeface="" pitchFamily="18" charset="0"/>
              <a:ea typeface="+mn-ea"/>
            </a:endParaRPr>
          </a:p>
          <a:p>
            <a:pPr fontAlgn="auto">
              <a:lnSpc>
                <a:spcPct val="110000"/>
              </a:lnSpc>
              <a:spcBef>
                <a:spcPts val="0"/>
              </a:spcBef>
              <a:spcAft>
                <a:spcPts val="0"/>
              </a:spcAft>
              <a:defRPr/>
            </a:pPr>
            <a:r>
              <a:rPr lang="zh-CN" altLang="en-US" sz="2800" b="1">
                <a:solidFill>
                  <a:srgbClr val="000000"/>
                </a:solidFill>
                <a:effectLst>
                  <a:outerShdw blurRad="38100" dist="38100" dir="2700000" algn="tl">
                    <a:srgbClr val="C0C0C0"/>
                  </a:outerShdw>
                </a:effectLst>
                <a:latin typeface="" pitchFamily="18" charset="0"/>
                <a:ea typeface="+mn-ea"/>
              </a:rPr>
              <a:t>传输时，为了减少传输线的数目，发送端常通过</a:t>
            </a:r>
            <a:endParaRPr lang="zh-CN" altLang="en-US" sz="2800" b="1">
              <a:solidFill>
                <a:srgbClr val="000000"/>
              </a:solidFill>
              <a:effectLst>
                <a:outerShdw blurRad="38100" dist="38100" dir="2700000" algn="tl">
                  <a:srgbClr val="C0C0C0"/>
                </a:outerShdw>
              </a:effectLst>
              <a:latin typeface="" pitchFamily="18" charset="0"/>
              <a:ea typeface="+mn-ea"/>
            </a:endParaRPr>
          </a:p>
          <a:p>
            <a:pPr fontAlgn="auto">
              <a:lnSpc>
                <a:spcPct val="110000"/>
              </a:lnSpc>
              <a:spcBef>
                <a:spcPts val="0"/>
              </a:spcBef>
              <a:spcAft>
                <a:spcPts val="0"/>
              </a:spcAft>
              <a:defRPr/>
            </a:pPr>
            <a:r>
              <a:rPr lang="zh-CN" altLang="en-US" sz="2800" b="1">
                <a:solidFill>
                  <a:srgbClr val="000000"/>
                </a:solidFill>
                <a:effectLst>
                  <a:outerShdw blurRad="38100" dist="38100" dir="2700000" algn="tl">
                    <a:srgbClr val="C0C0C0"/>
                  </a:outerShdw>
                </a:effectLst>
                <a:latin typeface="" pitchFamily="18" charset="0"/>
                <a:ea typeface="+mn-ea"/>
              </a:rPr>
              <a:t>一条公共传输线，用多路选择器分时发送数据到</a:t>
            </a:r>
            <a:endParaRPr lang="zh-CN" altLang="en-US" sz="2800" b="1">
              <a:solidFill>
                <a:srgbClr val="000000"/>
              </a:solidFill>
              <a:effectLst>
                <a:outerShdw blurRad="38100" dist="38100" dir="2700000" algn="tl">
                  <a:srgbClr val="C0C0C0"/>
                </a:outerShdw>
              </a:effectLst>
              <a:latin typeface="" pitchFamily="18" charset="0"/>
              <a:ea typeface="+mn-ea"/>
            </a:endParaRPr>
          </a:p>
          <a:p>
            <a:pPr fontAlgn="auto">
              <a:lnSpc>
                <a:spcPct val="110000"/>
              </a:lnSpc>
              <a:spcBef>
                <a:spcPts val="0"/>
              </a:spcBef>
              <a:spcAft>
                <a:spcPts val="0"/>
              </a:spcAft>
              <a:defRPr/>
            </a:pPr>
            <a:r>
              <a:rPr lang="zh-CN" altLang="en-US" sz="2800" b="1">
                <a:solidFill>
                  <a:srgbClr val="000000"/>
                </a:solidFill>
                <a:effectLst>
                  <a:outerShdw blurRad="38100" dist="38100" dir="2700000" algn="tl">
                    <a:srgbClr val="C0C0C0"/>
                  </a:outerShdw>
                </a:effectLst>
                <a:latin typeface="" pitchFamily="18" charset="0"/>
                <a:ea typeface="+mn-ea"/>
              </a:rPr>
              <a:t>接收端，接收端利用多路分配器分时将数据分配</a:t>
            </a:r>
            <a:endParaRPr lang="zh-CN" altLang="en-US" sz="2800" b="1">
              <a:solidFill>
                <a:srgbClr val="000000"/>
              </a:solidFill>
              <a:effectLst>
                <a:outerShdw blurRad="38100" dist="38100" dir="2700000" algn="tl">
                  <a:srgbClr val="C0C0C0"/>
                </a:outerShdw>
              </a:effectLst>
              <a:latin typeface="" pitchFamily="18" charset="0"/>
              <a:ea typeface="+mn-ea"/>
            </a:endParaRPr>
          </a:p>
          <a:p>
            <a:pPr fontAlgn="auto">
              <a:lnSpc>
                <a:spcPct val="110000"/>
              </a:lnSpc>
              <a:spcBef>
                <a:spcPts val="0"/>
              </a:spcBef>
              <a:spcAft>
                <a:spcPts val="0"/>
              </a:spcAft>
              <a:defRPr/>
            </a:pPr>
            <a:r>
              <a:rPr lang="zh-CN" altLang="en-US" sz="2800" b="1">
                <a:solidFill>
                  <a:srgbClr val="000000"/>
                </a:solidFill>
                <a:effectLst>
                  <a:outerShdw blurRad="38100" dist="38100" dir="2700000" algn="tl">
                    <a:srgbClr val="C0C0C0"/>
                  </a:outerShdw>
                </a:effectLst>
                <a:latin typeface="" pitchFamily="18" charset="0"/>
                <a:ea typeface="+mn-ea"/>
              </a:rPr>
              <a:t>给各路接收端，其原理如图所示。</a:t>
            </a:r>
            <a:endParaRPr lang="zh-CN" altLang="en-US" sz="2800" b="1">
              <a:solidFill>
                <a:srgbClr val="000000"/>
              </a:solidFill>
              <a:effectLst>
                <a:outerShdw blurRad="38100" dist="38100" dir="2700000" algn="tl">
                  <a:srgbClr val="C0C0C0"/>
                </a:outerShdw>
              </a:effectLst>
              <a:latin typeface="" pitchFamily="18" charset="0"/>
              <a:ea typeface="+mn-ea"/>
            </a:endParaRPr>
          </a:p>
        </p:txBody>
      </p:sp>
      <p:sp>
        <p:nvSpPr>
          <p:cNvPr id="132100" name="Rectangle 4"/>
          <p:cNvSpPr>
            <a:spLocks noChangeArrowheads="1"/>
          </p:cNvSpPr>
          <p:nvPr/>
        </p:nvSpPr>
        <p:spPr bwMode="auto">
          <a:xfrm flipH="1">
            <a:off x="6750050" y="2951163"/>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chemeClr val="bg1"/>
              </a:solidFill>
              <a:latin typeface="" pitchFamily="18" charset="0"/>
              <a:ea typeface="华文楷体" panose="02010600040101010101" pitchFamily="2" charset="-122"/>
            </a:endParaRPr>
          </a:p>
        </p:txBody>
      </p:sp>
      <p:sp>
        <p:nvSpPr>
          <p:cNvPr id="132101" name="Rectangle 5"/>
          <p:cNvSpPr>
            <a:spLocks noChangeArrowheads="1"/>
          </p:cNvSpPr>
          <p:nvPr/>
        </p:nvSpPr>
        <p:spPr bwMode="auto">
          <a:xfrm>
            <a:off x="3429000" y="3211513"/>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chemeClr val="bg1"/>
              </a:solidFill>
              <a:latin typeface="" pitchFamily="18" charset="0"/>
              <a:ea typeface="华文楷体" panose="02010600040101010101" pitchFamily="2" charset="-122"/>
            </a:endParaRPr>
          </a:p>
        </p:txBody>
      </p:sp>
      <p:sp>
        <p:nvSpPr>
          <p:cNvPr id="132102" name="Rectangle 6"/>
          <p:cNvSpPr>
            <a:spLocks noChangeArrowheads="1"/>
          </p:cNvSpPr>
          <p:nvPr/>
        </p:nvSpPr>
        <p:spPr bwMode="auto">
          <a:xfrm>
            <a:off x="2819400" y="3211513"/>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chemeClr val="bg1"/>
              </a:solidFill>
              <a:latin typeface="" pitchFamily="18" charset="0"/>
              <a:ea typeface="华文楷体" panose="02010600040101010101" pitchFamily="2" charset="-122"/>
            </a:endParaRPr>
          </a:p>
        </p:txBody>
      </p:sp>
      <p:sp>
        <p:nvSpPr>
          <p:cNvPr id="132103" name="Rectangle 7"/>
          <p:cNvSpPr>
            <a:spLocks noChangeArrowheads="1"/>
          </p:cNvSpPr>
          <p:nvPr/>
        </p:nvSpPr>
        <p:spPr bwMode="auto">
          <a:xfrm>
            <a:off x="3352800" y="3124200"/>
            <a:ext cx="60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baseline="-25000">
              <a:solidFill>
                <a:srgbClr val="FF3300"/>
              </a:solidFill>
              <a:latin typeface="" pitchFamily="18" charset="0"/>
              <a:ea typeface="华文楷体" panose="02010600040101010101" pitchFamily="2" charset="-122"/>
            </a:endParaRPr>
          </a:p>
        </p:txBody>
      </p:sp>
      <p:sp>
        <p:nvSpPr>
          <p:cNvPr id="132104" name="Rectangle 8"/>
          <p:cNvSpPr>
            <a:spLocks noChangeArrowheads="1"/>
          </p:cNvSpPr>
          <p:nvPr/>
        </p:nvSpPr>
        <p:spPr bwMode="auto">
          <a:xfrm>
            <a:off x="2819400" y="3219450"/>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rgbClr val="FF3300"/>
              </a:solidFill>
              <a:latin typeface="" pitchFamily="18" charset="0"/>
              <a:ea typeface="华文楷体" panose="02010600040101010101" pitchFamily="2" charset="-122"/>
            </a:endParaRPr>
          </a:p>
        </p:txBody>
      </p:sp>
      <p:sp>
        <p:nvSpPr>
          <p:cNvPr id="132105" name="Rectangle 9"/>
          <p:cNvSpPr>
            <a:spLocks noChangeArrowheads="1"/>
          </p:cNvSpPr>
          <p:nvPr/>
        </p:nvSpPr>
        <p:spPr bwMode="auto">
          <a:xfrm flipH="1">
            <a:off x="6750050" y="2874963"/>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chemeClr val="bg1"/>
              </a:solidFill>
              <a:latin typeface="" pitchFamily="18" charset="0"/>
              <a:ea typeface="华文楷体" panose="02010600040101010101" pitchFamily="2" charset="-122"/>
            </a:endParaRPr>
          </a:p>
        </p:txBody>
      </p:sp>
      <p:sp>
        <p:nvSpPr>
          <p:cNvPr id="132106" name="Rectangle 10"/>
          <p:cNvSpPr>
            <a:spLocks noChangeArrowheads="1"/>
          </p:cNvSpPr>
          <p:nvPr/>
        </p:nvSpPr>
        <p:spPr bwMode="auto">
          <a:xfrm>
            <a:off x="3429000" y="3135313"/>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chemeClr val="bg1"/>
              </a:solidFill>
              <a:latin typeface="" pitchFamily="18" charset="0"/>
              <a:ea typeface="华文楷体" panose="02010600040101010101" pitchFamily="2" charset="-122"/>
            </a:endParaRPr>
          </a:p>
        </p:txBody>
      </p:sp>
      <p:sp>
        <p:nvSpPr>
          <p:cNvPr id="132107" name="Rectangle 11"/>
          <p:cNvSpPr>
            <a:spLocks noChangeArrowheads="1"/>
          </p:cNvSpPr>
          <p:nvPr/>
        </p:nvSpPr>
        <p:spPr bwMode="auto">
          <a:xfrm>
            <a:off x="2819400" y="3135313"/>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chemeClr val="bg1"/>
              </a:solidFill>
              <a:latin typeface="" pitchFamily="18" charset="0"/>
              <a:ea typeface="华文楷体" panose="02010600040101010101" pitchFamily="2" charset="-122"/>
            </a:endParaRPr>
          </a:p>
        </p:txBody>
      </p:sp>
      <p:sp>
        <p:nvSpPr>
          <p:cNvPr id="132108" name="Rectangle 12"/>
          <p:cNvSpPr>
            <a:spLocks noChangeArrowheads="1"/>
          </p:cNvSpPr>
          <p:nvPr/>
        </p:nvSpPr>
        <p:spPr bwMode="auto">
          <a:xfrm>
            <a:off x="2819400" y="3143250"/>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baseline="-25000">
              <a:solidFill>
                <a:srgbClr val="FF3300"/>
              </a:solidFill>
              <a:latin typeface="" pitchFamily="18" charset="0"/>
              <a:ea typeface="华文楷体" panose="02010600040101010101" pitchFamily="2" charset="-122"/>
            </a:endParaRPr>
          </a:p>
        </p:txBody>
      </p:sp>
      <p:sp>
        <p:nvSpPr>
          <p:cNvPr id="233485" name="AutoShape 13" descr="40%"/>
          <p:cNvSpPr>
            <a:spLocks noChangeArrowheads="1"/>
          </p:cNvSpPr>
          <p:nvPr/>
        </p:nvSpPr>
        <p:spPr bwMode="auto">
          <a:xfrm>
            <a:off x="3810000" y="5638800"/>
            <a:ext cx="1066800" cy="533400"/>
          </a:xfrm>
          <a:prstGeom prst="wedgeRoundRectCallout">
            <a:avLst>
              <a:gd name="adj1" fmla="val -109375"/>
              <a:gd name="adj2" fmla="val -296"/>
              <a:gd name="adj3" fmla="val 16667"/>
            </a:avLst>
          </a:prstGeom>
          <a:pattFill prst="pct40">
            <a:fgClr>
              <a:srgbClr val="FFCCCC"/>
            </a:fgClr>
            <a:bgClr>
              <a:srgbClr val="FFFFFF"/>
            </a:bgClr>
          </a:pattFill>
          <a:ln w="28575">
            <a:solidFill>
              <a:srgbClr val="FF3300"/>
            </a:solidFill>
            <a:miter lim="800000"/>
          </a:ln>
          <a:effectLst/>
        </p:spPr>
        <p:txBody>
          <a:bodyPr wrap="none" anchor="ctr"/>
          <a:lstStyle/>
          <a:p>
            <a:pPr algn="ctr" fontAlgn="auto">
              <a:spcBef>
                <a:spcPct val="50000"/>
              </a:spcBef>
              <a:spcAft>
                <a:spcPts val="0"/>
              </a:spcAft>
              <a:defRPr/>
            </a:pPr>
            <a:r>
              <a:rPr lang="zh-CN" altLang="en-US" b="1">
                <a:solidFill>
                  <a:schemeClr val="accent2"/>
                </a:solidFill>
                <a:effectLst>
                  <a:outerShdw blurRad="38100" dist="38100" dir="2700000" algn="tl">
                    <a:srgbClr val="C0C0C0"/>
                  </a:outerShdw>
                </a:effectLst>
                <a:latin typeface="" pitchFamily="18" charset="0"/>
                <a:ea typeface="+mn-ea"/>
              </a:rPr>
              <a:t>使能端</a:t>
            </a:r>
            <a:endParaRPr lang="zh-CN" altLang="en-US" b="1">
              <a:solidFill>
                <a:schemeClr val="accent2"/>
              </a:solidFill>
              <a:effectLst>
                <a:outerShdw blurRad="38100" dist="38100" dir="2700000" algn="tl">
                  <a:srgbClr val="C0C0C0"/>
                </a:outerShdw>
              </a:effectLst>
              <a:latin typeface="" pitchFamily="18" charset="0"/>
              <a:ea typeface="+mn-ea"/>
            </a:endParaRPr>
          </a:p>
        </p:txBody>
      </p:sp>
      <p:sp>
        <p:nvSpPr>
          <p:cNvPr id="233486" name="Rectangle 14"/>
          <p:cNvSpPr>
            <a:spLocks noChangeArrowheads="1"/>
          </p:cNvSpPr>
          <p:nvPr/>
        </p:nvSpPr>
        <p:spPr bwMode="auto">
          <a:xfrm>
            <a:off x="762000" y="5638800"/>
            <a:ext cx="1746250" cy="485775"/>
          </a:xfrm>
          <a:prstGeom prst="rect">
            <a:avLst/>
          </a:prstGeom>
          <a:noFill/>
          <a:ln w="28575">
            <a:solidFill>
              <a:srgbClr val="000099"/>
            </a:solidFill>
            <a:miter lim="800000"/>
          </a:ln>
          <a:effectLst/>
        </p:spPr>
        <p:txBody>
          <a:bodyPr wrap="none">
            <a:spAutoFit/>
          </a:bodyPr>
          <a:lstStyle/>
          <a:p>
            <a:pPr fontAlgn="auto">
              <a:spcBef>
                <a:spcPct val="50000"/>
              </a:spcBef>
              <a:spcAft>
                <a:spcPts val="0"/>
              </a:spcAft>
              <a:defRPr/>
            </a:pPr>
            <a:r>
              <a:rPr lang="zh-CN" altLang="en-US" b="1">
                <a:solidFill>
                  <a:srgbClr val="CC0000"/>
                </a:solidFill>
                <a:effectLst>
                  <a:outerShdw blurRad="38100" dist="38100" dir="2700000" algn="tl">
                    <a:srgbClr val="C0C0C0"/>
                  </a:outerShdw>
                </a:effectLst>
                <a:latin typeface="" pitchFamily="18" charset="0"/>
                <a:ea typeface="+mn-ea"/>
              </a:rPr>
              <a:t>多路选择器</a:t>
            </a:r>
            <a:endParaRPr lang="zh-CN" altLang="en-US" b="1">
              <a:solidFill>
                <a:srgbClr val="CC0000"/>
              </a:solidFill>
              <a:effectLst>
                <a:outerShdw blurRad="38100" dist="38100" dir="2700000" algn="tl">
                  <a:srgbClr val="C0C0C0"/>
                </a:outerShdw>
              </a:effectLst>
              <a:latin typeface="" pitchFamily="18" charset="0"/>
              <a:ea typeface="+mn-ea"/>
            </a:endParaRPr>
          </a:p>
        </p:txBody>
      </p:sp>
      <p:sp>
        <p:nvSpPr>
          <p:cNvPr id="233487" name="Rectangle 15"/>
          <p:cNvSpPr>
            <a:spLocks noChangeArrowheads="1"/>
          </p:cNvSpPr>
          <p:nvPr/>
        </p:nvSpPr>
        <p:spPr bwMode="auto">
          <a:xfrm>
            <a:off x="6629400" y="5638800"/>
            <a:ext cx="1746250" cy="485775"/>
          </a:xfrm>
          <a:prstGeom prst="rect">
            <a:avLst/>
          </a:prstGeom>
          <a:noFill/>
          <a:ln w="28575">
            <a:solidFill>
              <a:srgbClr val="000099"/>
            </a:solidFill>
            <a:miter lim="800000"/>
          </a:ln>
          <a:effectLst/>
        </p:spPr>
        <p:txBody>
          <a:bodyPr wrap="none">
            <a:spAutoFit/>
          </a:bodyPr>
          <a:lstStyle/>
          <a:p>
            <a:pPr fontAlgn="auto">
              <a:spcBef>
                <a:spcPct val="50000"/>
              </a:spcBef>
              <a:spcAft>
                <a:spcPts val="0"/>
              </a:spcAft>
              <a:defRPr/>
            </a:pPr>
            <a:r>
              <a:rPr lang="zh-CN" altLang="en-US" b="1">
                <a:solidFill>
                  <a:srgbClr val="CC0000"/>
                </a:solidFill>
                <a:effectLst>
                  <a:outerShdw blurRad="38100" dist="38100" dir="2700000" algn="tl">
                    <a:srgbClr val="C0C0C0"/>
                  </a:outerShdw>
                </a:effectLst>
                <a:latin typeface="" pitchFamily="18" charset="0"/>
                <a:ea typeface="+mn-ea"/>
              </a:rPr>
              <a:t>多路分配器</a:t>
            </a:r>
            <a:endParaRPr lang="zh-CN" altLang="en-US" b="1">
              <a:solidFill>
                <a:srgbClr val="CC0000"/>
              </a:solidFill>
              <a:effectLst>
                <a:outerShdw blurRad="38100" dist="38100" dir="2700000" algn="tl">
                  <a:srgbClr val="C0C0C0"/>
                </a:outerShdw>
              </a:effectLst>
              <a:latin typeface="" pitchFamily="18" charset="0"/>
              <a:ea typeface="+mn-ea"/>
            </a:endParaRPr>
          </a:p>
        </p:txBody>
      </p:sp>
      <p:grpSp>
        <p:nvGrpSpPr>
          <p:cNvPr id="2" name="Group 89"/>
          <p:cNvGrpSpPr/>
          <p:nvPr/>
        </p:nvGrpSpPr>
        <p:grpSpPr bwMode="auto">
          <a:xfrm>
            <a:off x="2209800" y="3543300"/>
            <a:ext cx="2743200" cy="952500"/>
            <a:chOff x="1392" y="2232"/>
            <a:chExt cx="1728" cy="600"/>
          </a:xfrm>
        </p:grpSpPr>
        <p:sp>
          <p:nvSpPr>
            <p:cNvPr id="132194" name="Oval 90"/>
            <p:cNvSpPr>
              <a:spLocks noChangeArrowheads="1"/>
            </p:cNvSpPr>
            <p:nvPr/>
          </p:nvSpPr>
          <p:spPr bwMode="auto">
            <a:xfrm>
              <a:off x="1392" y="2232"/>
              <a:ext cx="768" cy="240"/>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32195" name="Group 91"/>
            <p:cNvGrpSpPr/>
            <p:nvPr/>
          </p:nvGrpSpPr>
          <p:grpSpPr bwMode="auto">
            <a:xfrm>
              <a:off x="2352" y="2256"/>
              <a:ext cx="768" cy="576"/>
              <a:chOff x="2352" y="2256"/>
              <a:chExt cx="768" cy="576"/>
            </a:xfrm>
          </p:grpSpPr>
          <p:sp>
            <p:nvSpPr>
              <p:cNvPr id="233564" name="AutoShape 92" descr="40%"/>
              <p:cNvSpPr>
                <a:spLocks noChangeArrowheads="1"/>
              </p:cNvSpPr>
              <p:nvPr/>
            </p:nvSpPr>
            <p:spPr bwMode="auto">
              <a:xfrm>
                <a:off x="2352" y="2256"/>
                <a:ext cx="720" cy="576"/>
              </a:xfrm>
              <a:prstGeom prst="wedgeRoundRectCallout">
                <a:avLst>
                  <a:gd name="adj1" fmla="val -95000"/>
                  <a:gd name="adj2" fmla="val -39407"/>
                  <a:gd name="adj3" fmla="val 16667"/>
                </a:avLst>
              </a:prstGeom>
              <a:pattFill prst="pct40">
                <a:fgClr>
                  <a:srgbClr val="00FF00"/>
                </a:fgClr>
                <a:bgClr>
                  <a:srgbClr val="FFFFFF"/>
                </a:bgClr>
              </a:pattFill>
              <a:ln w="28575">
                <a:solidFill>
                  <a:srgbClr val="FF3300"/>
                </a:solidFill>
                <a:miter lim="800000"/>
              </a:ln>
              <a:effectLst/>
            </p:spPr>
            <p:txBody>
              <a:bodyPr wrap="none" anchor="ctr"/>
              <a:lstStyle/>
              <a:p>
                <a:pPr algn="ctr" fontAlgn="auto">
                  <a:spcBef>
                    <a:spcPct val="50000"/>
                  </a:spcBef>
                  <a:spcAft>
                    <a:spcPts val="0"/>
                  </a:spcAft>
                  <a:defRPr/>
                </a:pPr>
                <a:endParaRPr lang="zh-CN" altLang="zh-CN" b="1">
                  <a:solidFill>
                    <a:srgbClr val="000099"/>
                  </a:solidFill>
                  <a:effectLst>
                    <a:outerShdw blurRad="38100" dist="38100" dir="2700000" algn="tl">
                      <a:srgbClr val="C0C0C0"/>
                    </a:outerShdw>
                  </a:effectLst>
                  <a:latin typeface="" pitchFamily="18" charset="0"/>
                  <a:ea typeface="+mn-ea"/>
                </a:endParaRPr>
              </a:p>
            </p:txBody>
          </p:sp>
          <p:sp>
            <p:nvSpPr>
              <p:cNvPr id="233565" name="Rectangle 93"/>
              <p:cNvSpPr>
                <a:spLocks noChangeArrowheads="1"/>
              </p:cNvSpPr>
              <p:nvPr/>
            </p:nvSpPr>
            <p:spPr bwMode="auto">
              <a:xfrm>
                <a:off x="2352" y="2256"/>
                <a:ext cx="768" cy="518"/>
              </a:xfrm>
              <a:prstGeom prst="rect">
                <a:avLst/>
              </a:prstGeom>
              <a:noFill/>
              <a:ln w="9525">
                <a:noFill/>
                <a:miter lim="800000"/>
              </a:ln>
              <a:effectLst/>
            </p:spPr>
            <p:txBody>
              <a:bodyPr>
                <a:spAutoFit/>
              </a:bodyPr>
              <a:lstStyle/>
              <a:p>
                <a:pPr algn="ctr" fontAlgn="auto">
                  <a:spcBef>
                    <a:spcPts val="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数据选</a:t>
                </a:r>
                <a:endParaRPr lang="zh-CN" altLang="en-US" b="1">
                  <a:solidFill>
                    <a:srgbClr val="000099"/>
                  </a:solidFill>
                  <a:effectLst>
                    <a:outerShdw blurRad="38100" dist="38100" dir="2700000" algn="tl">
                      <a:srgbClr val="C0C0C0"/>
                    </a:outerShdw>
                  </a:effectLst>
                  <a:latin typeface="" pitchFamily="18" charset="0"/>
                  <a:ea typeface="+mn-ea"/>
                </a:endParaRPr>
              </a:p>
              <a:p>
                <a:pPr algn="ctr" fontAlgn="auto">
                  <a:spcBef>
                    <a:spcPts val="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择控制</a:t>
                </a:r>
                <a:endParaRPr lang="zh-CN" altLang="en-US" b="1">
                  <a:solidFill>
                    <a:srgbClr val="000099"/>
                  </a:solidFill>
                  <a:effectLst>
                    <a:outerShdw blurRad="38100" dist="38100" dir="2700000" algn="tl">
                      <a:srgbClr val="C0C0C0"/>
                    </a:outerShdw>
                  </a:effectLst>
                  <a:latin typeface="" pitchFamily="18" charset="0"/>
                  <a:ea typeface="+mn-ea"/>
                </a:endParaRPr>
              </a:p>
            </p:txBody>
          </p:sp>
        </p:grpSp>
      </p:grpSp>
      <p:grpSp>
        <p:nvGrpSpPr>
          <p:cNvPr id="4" name="Group 94"/>
          <p:cNvGrpSpPr/>
          <p:nvPr/>
        </p:nvGrpSpPr>
        <p:grpSpPr bwMode="auto">
          <a:xfrm>
            <a:off x="5410200" y="3200400"/>
            <a:ext cx="2743200" cy="838200"/>
            <a:chOff x="3408" y="2016"/>
            <a:chExt cx="1728" cy="528"/>
          </a:xfrm>
        </p:grpSpPr>
        <p:sp>
          <p:nvSpPr>
            <p:cNvPr id="132190" name="Oval 95"/>
            <p:cNvSpPr>
              <a:spLocks noChangeArrowheads="1"/>
            </p:cNvSpPr>
            <p:nvPr/>
          </p:nvSpPr>
          <p:spPr bwMode="auto">
            <a:xfrm>
              <a:off x="3408" y="2232"/>
              <a:ext cx="768" cy="240"/>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32191" name="Group 96"/>
            <p:cNvGrpSpPr/>
            <p:nvPr/>
          </p:nvGrpSpPr>
          <p:grpSpPr bwMode="auto">
            <a:xfrm>
              <a:off x="4368" y="2016"/>
              <a:ext cx="768" cy="528"/>
              <a:chOff x="4368" y="2016"/>
              <a:chExt cx="768" cy="528"/>
            </a:xfrm>
          </p:grpSpPr>
          <p:sp>
            <p:nvSpPr>
              <p:cNvPr id="233569" name="AutoShape 97" descr="40%"/>
              <p:cNvSpPr>
                <a:spLocks noChangeArrowheads="1"/>
              </p:cNvSpPr>
              <p:nvPr/>
            </p:nvSpPr>
            <p:spPr bwMode="auto">
              <a:xfrm>
                <a:off x="4368" y="2016"/>
                <a:ext cx="720" cy="528"/>
              </a:xfrm>
              <a:prstGeom prst="wedgeRoundRectCallout">
                <a:avLst>
                  <a:gd name="adj1" fmla="val -99306"/>
                  <a:gd name="adj2" fmla="val 1324"/>
                  <a:gd name="adj3" fmla="val 16667"/>
                </a:avLst>
              </a:prstGeom>
              <a:pattFill prst="pct40">
                <a:fgClr>
                  <a:srgbClr val="00FF00"/>
                </a:fgClr>
                <a:bgClr>
                  <a:srgbClr val="FFFFFF"/>
                </a:bgClr>
              </a:pattFill>
              <a:ln w="28575">
                <a:solidFill>
                  <a:srgbClr val="FF3300"/>
                </a:solidFill>
                <a:miter lim="800000"/>
              </a:ln>
              <a:effectLst/>
            </p:spPr>
            <p:txBody>
              <a:bodyPr wrap="none" anchor="ctr"/>
              <a:lstStyle/>
              <a:p>
                <a:pPr algn="ctr" fontAlgn="auto">
                  <a:spcBef>
                    <a:spcPct val="50000"/>
                  </a:spcBef>
                  <a:spcAft>
                    <a:spcPts val="0"/>
                  </a:spcAft>
                  <a:defRPr/>
                </a:pPr>
                <a:endParaRPr lang="zh-CN" altLang="zh-CN" b="1">
                  <a:solidFill>
                    <a:srgbClr val="000099"/>
                  </a:solidFill>
                  <a:effectLst>
                    <a:outerShdw blurRad="38100" dist="38100" dir="2700000" algn="tl">
                      <a:srgbClr val="C0C0C0"/>
                    </a:outerShdw>
                  </a:effectLst>
                  <a:latin typeface="" pitchFamily="18" charset="0"/>
                  <a:ea typeface="+mn-ea"/>
                </a:endParaRPr>
              </a:p>
            </p:txBody>
          </p:sp>
          <p:sp>
            <p:nvSpPr>
              <p:cNvPr id="233570" name="Rectangle 98"/>
              <p:cNvSpPr>
                <a:spLocks noChangeArrowheads="1"/>
              </p:cNvSpPr>
              <p:nvPr/>
            </p:nvSpPr>
            <p:spPr bwMode="auto">
              <a:xfrm>
                <a:off x="4368" y="2016"/>
                <a:ext cx="768" cy="518"/>
              </a:xfrm>
              <a:prstGeom prst="rect">
                <a:avLst/>
              </a:prstGeom>
              <a:noFill/>
              <a:ln w="9525">
                <a:noFill/>
                <a:miter lim="800000"/>
              </a:ln>
              <a:effectLst/>
            </p:spPr>
            <p:txBody>
              <a:bodyPr>
                <a:spAutoFit/>
              </a:bodyPr>
              <a:lstStyle/>
              <a:p>
                <a:pPr algn="ctr" fontAlgn="auto">
                  <a:spcBef>
                    <a:spcPts val="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数据分</a:t>
                </a:r>
                <a:endParaRPr lang="zh-CN" altLang="en-US" b="1">
                  <a:solidFill>
                    <a:srgbClr val="000099"/>
                  </a:solidFill>
                  <a:effectLst>
                    <a:outerShdw blurRad="38100" dist="38100" dir="2700000" algn="tl">
                      <a:srgbClr val="C0C0C0"/>
                    </a:outerShdw>
                  </a:effectLst>
                  <a:latin typeface="" pitchFamily="18" charset="0"/>
                  <a:ea typeface="+mn-ea"/>
                </a:endParaRPr>
              </a:p>
              <a:p>
                <a:pPr algn="ctr" fontAlgn="auto">
                  <a:spcBef>
                    <a:spcPts val="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配控制</a:t>
                </a:r>
                <a:endParaRPr lang="zh-CN" altLang="en-US" b="1">
                  <a:solidFill>
                    <a:srgbClr val="000099"/>
                  </a:solidFill>
                  <a:effectLst>
                    <a:outerShdw blurRad="38100" dist="38100" dir="2700000" algn="tl">
                      <a:srgbClr val="C0C0C0"/>
                    </a:outerShdw>
                  </a:effectLst>
                  <a:latin typeface="" pitchFamily="18" charset="0"/>
                  <a:ea typeface="+mn-ea"/>
                </a:endParaRPr>
              </a:p>
            </p:txBody>
          </p:sp>
        </p:grpSp>
      </p:grpSp>
      <p:grpSp>
        <p:nvGrpSpPr>
          <p:cNvPr id="6" name="Group 101"/>
          <p:cNvGrpSpPr/>
          <p:nvPr/>
        </p:nvGrpSpPr>
        <p:grpSpPr bwMode="auto">
          <a:xfrm>
            <a:off x="609600" y="3392488"/>
            <a:ext cx="7781925" cy="2808287"/>
            <a:chOff x="384" y="2137"/>
            <a:chExt cx="4902" cy="1769"/>
          </a:xfrm>
        </p:grpSpPr>
        <p:grpSp>
          <p:nvGrpSpPr>
            <p:cNvPr id="132115" name="Group 16"/>
            <p:cNvGrpSpPr/>
            <p:nvPr/>
          </p:nvGrpSpPr>
          <p:grpSpPr bwMode="auto">
            <a:xfrm>
              <a:off x="384" y="2137"/>
              <a:ext cx="4902" cy="1769"/>
              <a:chOff x="384" y="2137"/>
              <a:chExt cx="4902" cy="1769"/>
            </a:xfrm>
          </p:grpSpPr>
          <p:sp>
            <p:nvSpPr>
              <p:cNvPr id="233489" name="Text Box 17"/>
              <p:cNvSpPr txBox="1">
                <a:spLocks noChangeArrowheads="1"/>
              </p:cNvSpPr>
              <p:nvPr/>
            </p:nvSpPr>
            <p:spPr bwMode="auto">
              <a:xfrm>
                <a:off x="384" y="2688"/>
                <a:ext cx="385" cy="721"/>
              </a:xfrm>
              <a:prstGeom prst="rect">
                <a:avLst/>
              </a:prstGeom>
              <a:noFill/>
              <a:ln w="9525">
                <a:noFill/>
                <a:miter lim="800000"/>
              </a:ln>
              <a:effectLst/>
            </p:spPr>
            <p:txBody>
              <a:bodyPr vert="eaVert"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发送端</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33490" name="Text Box 18"/>
              <p:cNvSpPr txBox="1">
                <a:spLocks noChangeArrowheads="1"/>
              </p:cNvSpPr>
              <p:nvPr/>
            </p:nvSpPr>
            <p:spPr bwMode="auto">
              <a:xfrm>
                <a:off x="4901" y="2736"/>
                <a:ext cx="385" cy="721"/>
              </a:xfrm>
              <a:prstGeom prst="rect">
                <a:avLst/>
              </a:prstGeom>
              <a:noFill/>
              <a:ln w="9525">
                <a:noFill/>
                <a:miter lim="800000"/>
              </a:ln>
              <a:effectLst/>
            </p:spPr>
            <p:txBody>
              <a:bodyPr vert="eaVert"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接收端</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132120" name="Group 19"/>
              <p:cNvGrpSpPr/>
              <p:nvPr/>
            </p:nvGrpSpPr>
            <p:grpSpPr bwMode="auto">
              <a:xfrm>
                <a:off x="3024" y="2832"/>
                <a:ext cx="916" cy="287"/>
                <a:chOff x="3179" y="3031"/>
                <a:chExt cx="916" cy="287"/>
              </a:xfrm>
            </p:grpSpPr>
            <p:sp>
              <p:nvSpPr>
                <p:cNvPr id="132187" name="Oval 20"/>
                <p:cNvSpPr>
                  <a:spLocks noChangeArrowheads="1"/>
                </p:cNvSpPr>
                <p:nvPr/>
              </p:nvSpPr>
              <p:spPr bwMode="auto">
                <a:xfrm flipH="1">
                  <a:off x="3729" y="3236"/>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8" name="Line 21"/>
                <p:cNvSpPr>
                  <a:spLocks noChangeShapeType="1"/>
                </p:cNvSpPr>
                <p:nvPr/>
              </p:nvSpPr>
              <p:spPr bwMode="auto">
                <a:xfrm flipH="1">
                  <a:off x="3179" y="3277"/>
                  <a:ext cx="550" cy="0"/>
                </a:xfrm>
                <a:prstGeom prst="line">
                  <a:avLst/>
                </a:prstGeom>
                <a:noFill/>
                <a:ln w="28575">
                  <a:solidFill>
                    <a:srgbClr val="3333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89" name="Line 22"/>
                <p:cNvSpPr>
                  <a:spLocks noChangeShapeType="1"/>
                </p:cNvSpPr>
                <p:nvPr/>
              </p:nvSpPr>
              <p:spPr bwMode="auto">
                <a:xfrm flipV="1">
                  <a:off x="3820" y="3031"/>
                  <a:ext cx="275" cy="205"/>
                </a:xfrm>
                <a:prstGeom prst="line">
                  <a:avLst/>
                </a:prstGeom>
                <a:noFill/>
                <a:ln w="28575">
                  <a:solidFill>
                    <a:srgbClr val="33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21" name="Text Box 23"/>
              <p:cNvSpPr txBox="1">
                <a:spLocks noChangeArrowheads="1"/>
              </p:cNvSpPr>
              <p:nvPr/>
            </p:nvSpPr>
            <p:spPr bwMode="auto">
              <a:xfrm flipH="1">
                <a:off x="3120" y="278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chemeClr val="accent2"/>
                    </a:solidFill>
                    <a:latin typeface="" pitchFamily="18" charset="0"/>
                    <a:ea typeface="华文楷体" panose="02010600040101010101" pitchFamily="2" charset="-122"/>
                  </a:rPr>
                  <a:t>I</a:t>
                </a:r>
                <a:endParaRPr lang="en-US" altLang="zh-CN" b="1" i="1">
                  <a:solidFill>
                    <a:schemeClr val="accent2"/>
                  </a:solidFill>
                  <a:latin typeface="" pitchFamily="18" charset="0"/>
                  <a:ea typeface="华文楷体" panose="02010600040101010101" pitchFamily="2" charset="-122"/>
                </a:endParaRPr>
              </a:p>
            </p:txBody>
          </p:sp>
          <p:sp>
            <p:nvSpPr>
              <p:cNvPr id="132122" name="Rectangle 24"/>
              <p:cNvSpPr>
                <a:spLocks noChangeArrowheads="1"/>
              </p:cNvSpPr>
              <p:nvPr/>
            </p:nvSpPr>
            <p:spPr bwMode="auto">
              <a:xfrm>
                <a:off x="1392" y="2698"/>
                <a:ext cx="720" cy="806"/>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32123" name="Group 25"/>
              <p:cNvGrpSpPr/>
              <p:nvPr/>
            </p:nvGrpSpPr>
            <p:grpSpPr bwMode="auto">
              <a:xfrm>
                <a:off x="1008" y="2784"/>
                <a:ext cx="674" cy="624"/>
                <a:chOff x="705" y="2951"/>
                <a:chExt cx="962" cy="697"/>
              </a:xfrm>
            </p:grpSpPr>
            <p:sp>
              <p:nvSpPr>
                <p:cNvPr id="132175" name="Line 26"/>
                <p:cNvSpPr>
                  <a:spLocks noChangeShapeType="1"/>
                </p:cNvSpPr>
                <p:nvPr/>
              </p:nvSpPr>
              <p:spPr bwMode="auto">
                <a:xfrm>
                  <a:off x="796" y="2992"/>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6" name="Line 27"/>
                <p:cNvSpPr>
                  <a:spLocks noChangeShapeType="1"/>
                </p:cNvSpPr>
                <p:nvPr/>
              </p:nvSpPr>
              <p:spPr bwMode="auto">
                <a:xfrm>
                  <a:off x="796" y="3197"/>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7" name="Line 28"/>
                <p:cNvSpPr>
                  <a:spLocks noChangeShapeType="1"/>
                </p:cNvSpPr>
                <p:nvPr/>
              </p:nvSpPr>
              <p:spPr bwMode="auto">
                <a:xfrm>
                  <a:off x="796" y="3402"/>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8" name="Line 29"/>
                <p:cNvSpPr>
                  <a:spLocks noChangeShapeType="1"/>
                </p:cNvSpPr>
                <p:nvPr/>
              </p:nvSpPr>
              <p:spPr bwMode="auto">
                <a:xfrm>
                  <a:off x="796" y="3607"/>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9" name="Oval 30"/>
                <p:cNvSpPr>
                  <a:spLocks noChangeArrowheads="1"/>
                </p:cNvSpPr>
                <p:nvPr/>
              </p:nvSpPr>
              <p:spPr bwMode="auto">
                <a:xfrm>
                  <a:off x="705" y="2951"/>
                  <a:ext cx="91"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0" name="Oval 31"/>
                <p:cNvSpPr>
                  <a:spLocks noChangeArrowheads="1"/>
                </p:cNvSpPr>
                <p:nvPr/>
              </p:nvSpPr>
              <p:spPr bwMode="auto">
                <a:xfrm>
                  <a:off x="705" y="3156"/>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1" name="Oval 32"/>
                <p:cNvSpPr>
                  <a:spLocks noChangeArrowheads="1"/>
                </p:cNvSpPr>
                <p:nvPr/>
              </p:nvSpPr>
              <p:spPr bwMode="auto">
                <a:xfrm>
                  <a:off x="705" y="3362"/>
                  <a:ext cx="91"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2" name="Oval 33"/>
                <p:cNvSpPr>
                  <a:spLocks noChangeArrowheads="1"/>
                </p:cNvSpPr>
                <p:nvPr/>
              </p:nvSpPr>
              <p:spPr bwMode="auto">
                <a:xfrm>
                  <a:off x="705" y="3566"/>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3" name="Oval 34"/>
                <p:cNvSpPr>
                  <a:spLocks noChangeArrowheads="1"/>
                </p:cNvSpPr>
                <p:nvPr/>
              </p:nvSpPr>
              <p:spPr bwMode="auto">
                <a:xfrm>
                  <a:off x="1575" y="2951"/>
                  <a:ext cx="92"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4" name="Oval 35"/>
                <p:cNvSpPr>
                  <a:spLocks noChangeArrowheads="1"/>
                </p:cNvSpPr>
                <p:nvPr/>
              </p:nvSpPr>
              <p:spPr bwMode="auto">
                <a:xfrm>
                  <a:off x="1575" y="3566"/>
                  <a:ext cx="92"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5" name="Oval 36"/>
                <p:cNvSpPr>
                  <a:spLocks noChangeArrowheads="1"/>
                </p:cNvSpPr>
                <p:nvPr/>
              </p:nvSpPr>
              <p:spPr bwMode="auto">
                <a:xfrm>
                  <a:off x="1575" y="3362"/>
                  <a:ext cx="92"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86" name="Oval 37"/>
                <p:cNvSpPr>
                  <a:spLocks noChangeArrowheads="1"/>
                </p:cNvSpPr>
                <p:nvPr/>
              </p:nvSpPr>
              <p:spPr bwMode="auto">
                <a:xfrm>
                  <a:off x="1575" y="3156"/>
                  <a:ext cx="92"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132124" name="Group 38"/>
              <p:cNvGrpSpPr/>
              <p:nvPr/>
            </p:nvGrpSpPr>
            <p:grpSpPr bwMode="auto">
              <a:xfrm>
                <a:off x="1728" y="3504"/>
                <a:ext cx="91" cy="244"/>
                <a:chOff x="1759" y="3813"/>
                <a:chExt cx="91" cy="244"/>
              </a:xfrm>
            </p:grpSpPr>
            <p:sp>
              <p:nvSpPr>
                <p:cNvPr id="132173" name="Line 39"/>
                <p:cNvSpPr>
                  <a:spLocks noChangeShapeType="1"/>
                </p:cNvSpPr>
                <p:nvPr/>
              </p:nvSpPr>
              <p:spPr bwMode="auto">
                <a:xfrm>
                  <a:off x="1804" y="3813"/>
                  <a:ext cx="0" cy="16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4" name="Oval 40"/>
                <p:cNvSpPr>
                  <a:spLocks noChangeArrowheads="1"/>
                </p:cNvSpPr>
                <p:nvPr/>
              </p:nvSpPr>
              <p:spPr bwMode="auto">
                <a:xfrm>
                  <a:off x="1759" y="3975"/>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132125" name="Group 41"/>
              <p:cNvGrpSpPr/>
              <p:nvPr/>
            </p:nvGrpSpPr>
            <p:grpSpPr bwMode="auto">
              <a:xfrm>
                <a:off x="1680" y="2832"/>
                <a:ext cx="916" cy="288"/>
                <a:chOff x="1667" y="3032"/>
                <a:chExt cx="916" cy="288"/>
              </a:xfrm>
            </p:grpSpPr>
            <p:sp>
              <p:nvSpPr>
                <p:cNvPr id="132170" name="Oval 42"/>
                <p:cNvSpPr>
                  <a:spLocks noChangeArrowheads="1"/>
                </p:cNvSpPr>
                <p:nvPr/>
              </p:nvSpPr>
              <p:spPr bwMode="auto">
                <a:xfrm>
                  <a:off x="1942" y="3238"/>
                  <a:ext cx="92"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71" name="Line 43"/>
                <p:cNvSpPr>
                  <a:spLocks noChangeShapeType="1"/>
                </p:cNvSpPr>
                <p:nvPr/>
              </p:nvSpPr>
              <p:spPr bwMode="auto">
                <a:xfrm>
                  <a:off x="2034" y="3279"/>
                  <a:ext cx="549" cy="0"/>
                </a:xfrm>
                <a:prstGeom prst="line">
                  <a:avLst/>
                </a:prstGeom>
                <a:noFill/>
                <a:ln w="28575">
                  <a:solidFill>
                    <a:srgbClr val="33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72" name="Line 44"/>
                <p:cNvSpPr>
                  <a:spLocks noChangeShapeType="1"/>
                </p:cNvSpPr>
                <p:nvPr/>
              </p:nvSpPr>
              <p:spPr bwMode="auto">
                <a:xfrm flipH="1" flipV="1">
                  <a:off x="1667" y="3032"/>
                  <a:ext cx="275" cy="206"/>
                </a:xfrm>
                <a:prstGeom prst="line">
                  <a:avLst/>
                </a:prstGeom>
                <a:noFill/>
                <a:ln w="28575">
                  <a:solidFill>
                    <a:srgbClr val="33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26" name="Text Box 45"/>
              <p:cNvSpPr txBox="1">
                <a:spLocks noChangeArrowheads="1"/>
              </p:cNvSpPr>
              <p:nvPr/>
            </p:nvSpPr>
            <p:spPr bwMode="auto">
              <a:xfrm>
                <a:off x="2208" y="278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chemeClr val="accent2"/>
                    </a:solidFill>
                    <a:latin typeface="" pitchFamily="18" charset="0"/>
                    <a:ea typeface="华文楷体" panose="02010600040101010101" pitchFamily="2" charset="-122"/>
                  </a:rPr>
                  <a:t>Y</a:t>
                </a:r>
                <a:endParaRPr lang="en-US" altLang="zh-CN" b="1" i="1">
                  <a:solidFill>
                    <a:schemeClr val="accent2"/>
                  </a:solidFill>
                  <a:latin typeface="" pitchFamily="18" charset="0"/>
                  <a:ea typeface="华文楷体" panose="02010600040101010101" pitchFamily="2" charset="-122"/>
                </a:endParaRPr>
              </a:p>
            </p:txBody>
          </p:sp>
          <p:sp>
            <p:nvSpPr>
              <p:cNvPr id="132127" name="Rectangle 46"/>
              <p:cNvSpPr>
                <a:spLocks noChangeArrowheads="1"/>
              </p:cNvSpPr>
              <p:nvPr/>
            </p:nvSpPr>
            <p:spPr bwMode="auto">
              <a:xfrm>
                <a:off x="672" y="3216"/>
                <a:ext cx="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0</a:t>
                </a:r>
                <a:endParaRPr lang="en-US" altLang="zh-CN" b="1" baseline="-25000">
                  <a:solidFill>
                    <a:srgbClr val="333300"/>
                  </a:solidFill>
                  <a:latin typeface="" pitchFamily="18" charset="0"/>
                  <a:ea typeface="华文楷体" panose="02010600040101010101" pitchFamily="2" charset="-122"/>
                </a:endParaRPr>
              </a:p>
            </p:txBody>
          </p:sp>
          <p:sp>
            <p:nvSpPr>
              <p:cNvPr id="132128" name="Rectangle 47"/>
              <p:cNvSpPr>
                <a:spLocks noChangeArrowheads="1"/>
              </p:cNvSpPr>
              <p:nvPr/>
            </p:nvSpPr>
            <p:spPr bwMode="auto">
              <a:xfrm>
                <a:off x="672" y="3010"/>
                <a:ext cx="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1</a:t>
                </a:r>
                <a:endParaRPr lang="en-US" altLang="zh-CN" b="1" baseline="-25000">
                  <a:solidFill>
                    <a:srgbClr val="333300"/>
                  </a:solidFill>
                  <a:latin typeface="" pitchFamily="18" charset="0"/>
                  <a:ea typeface="华文楷体" panose="02010600040101010101" pitchFamily="2" charset="-122"/>
                </a:endParaRPr>
              </a:p>
            </p:txBody>
          </p:sp>
          <p:sp>
            <p:nvSpPr>
              <p:cNvPr id="132129" name="Rectangle 48"/>
              <p:cNvSpPr>
                <a:spLocks noChangeArrowheads="1"/>
              </p:cNvSpPr>
              <p:nvPr/>
            </p:nvSpPr>
            <p:spPr bwMode="auto">
              <a:xfrm>
                <a:off x="672" y="2837"/>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2</a:t>
                </a:r>
                <a:endParaRPr lang="en-US" altLang="zh-CN" b="1" baseline="-25000">
                  <a:solidFill>
                    <a:srgbClr val="333300"/>
                  </a:solidFill>
                  <a:latin typeface="" pitchFamily="18" charset="0"/>
                  <a:ea typeface="华文楷体" panose="02010600040101010101" pitchFamily="2" charset="-122"/>
                </a:endParaRPr>
              </a:p>
            </p:txBody>
          </p:sp>
          <p:sp>
            <p:nvSpPr>
              <p:cNvPr id="132130" name="Rectangle 49"/>
              <p:cNvSpPr>
                <a:spLocks noChangeArrowheads="1"/>
              </p:cNvSpPr>
              <p:nvPr/>
            </p:nvSpPr>
            <p:spPr bwMode="auto">
              <a:xfrm>
                <a:off x="672" y="263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3</a:t>
                </a:r>
                <a:endParaRPr lang="en-US" altLang="zh-CN" b="1" baseline="-25000">
                  <a:solidFill>
                    <a:srgbClr val="333300"/>
                  </a:solidFill>
                  <a:latin typeface="" pitchFamily="18" charset="0"/>
                  <a:ea typeface="华文楷体" panose="02010600040101010101" pitchFamily="2" charset="-122"/>
                </a:endParaRPr>
              </a:p>
            </p:txBody>
          </p:sp>
          <p:sp>
            <p:nvSpPr>
              <p:cNvPr id="132131" name="Rectangle 50"/>
              <p:cNvSpPr>
                <a:spLocks noChangeArrowheads="1"/>
              </p:cNvSpPr>
              <p:nvPr/>
            </p:nvSpPr>
            <p:spPr bwMode="auto">
              <a:xfrm>
                <a:off x="1824" y="355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3366"/>
                    </a:solidFill>
                    <a:latin typeface="" pitchFamily="18" charset="0"/>
                    <a:ea typeface="华文楷体" panose="02010600040101010101" pitchFamily="2" charset="-122"/>
                  </a:rPr>
                  <a:t>S</a:t>
                </a:r>
                <a:endParaRPr lang="en-US" altLang="zh-CN" sz="2800" b="1" baseline="-25000">
                  <a:solidFill>
                    <a:srgbClr val="003366"/>
                  </a:solidFill>
                  <a:latin typeface="" pitchFamily="18" charset="0"/>
                  <a:ea typeface="华文楷体" panose="02010600040101010101" pitchFamily="2" charset="-122"/>
                </a:endParaRPr>
              </a:p>
            </p:txBody>
          </p:sp>
          <p:grpSp>
            <p:nvGrpSpPr>
              <p:cNvPr id="132132" name="Group 51"/>
              <p:cNvGrpSpPr/>
              <p:nvPr/>
            </p:nvGrpSpPr>
            <p:grpSpPr bwMode="auto">
              <a:xfrm>
                <a:off x="1440" y="2137"/>
                <a:ext cx="638" cy="563"/>
                <a:chOff x="1514" y="2183"/>
                <a:chExt cx="638" cy="563"/>
              </a:xfrm>
            </p:grpSpPr>
            <p:sp>
              <p:nvSpPr>
                <p:cNvPr id="132164" name="Line 52"/>
                <p:cNvSpPr>
                  <a:spLocks noChangeShapeType="1"/>
                </p:cNvSpPr>
                <p:nvPr/>
              </p:nvSpPr>
              <p:spPr bwMode="auto">
                <a:xfrm>
                  <a:off x="1667" y="2580"/>
                  <a:ext cx="0" cy="16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5" name="Line 53"/>
                <p:cNvSpPr>
                  <a:spLocks noChangeShapeType="1"/>
                </p:cNvSpPr>
                <p:nvPr/>
              </p:nvSpPr>
              <p:spPr bwMode="auto">
                <a:xfrm>
                  <a:off x="1988" y="2580"/>
                  <a:ext cx="0" cy="16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66" name="Oval 54"/>
                <p:cNvSpPr>
                  <a:spLocks noChangeArrowheads="1"/>
                </p:cNvSpPr>
                <p:nvPr/>
              </p:nvSpPr>
              <p:spPr bwMode="auto">
                <a:xfrm>
                  <a:off x="1621" y="2497"/>
                  <a:ext cx="92" cy="83"/>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67" name="Oval 55"/>
                <p:cNvSpPr>
                  <a:spLocks noChangeArrowheads="1"/>
                </p:cNvSpPr>
                <p:nvPr/>
              </p:nvSpPr>
              <p:spPr bwMode="auto">
                <a:xfrm>
                  <a:off x="1942" y="2497"/>
                  <a:ext cx="92" cy="83"/>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68" name="Rectangle 56"/>
                <p:cNvSpPr>
                  <a:spLocks noChangeArrowheads="1"/>
                </p:cNvSpPr>
                <p:nvPr/>
              </p:nvSpPr>
              <p:spPr bwMode="auto">
                <a:xfrm>
                  <a:off x="1813" y="2191"/>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a:spcBef>
                      <a:spcPct val="50000"/>
                    </a:spcBef>
                  </a:pPr>
                  <a:r>
                    <a:rPr lang="en-US" altLang="zh-CN" sz="2800" b="1" i="1">
                      <a:solidFill>
                        <a:srgbClr val="CC0000"/>
                      </a:solidFill>
                      <a:latin typeface="" pitchFamily="18" charset="0"/>
                      <a:ea typeface="华文楷体" panose="02010600040101010101" pitchFamily="2" charset="-122"/>
                    </a:rPr>
                    <a:t>A</a:t>
                  </a:r>
                  <a:r>
                    <a:rPr lang="en-US" altLang="zh-CN" sz="2800" b="1" baseline="-25000">
                      <a:solidFill>
                        <a:srgbClr val="CC0000"/>
                      </a:solidFill>
                      <a:latin typeface="" pitchFamily="18" charset="0"/>
                      <a:ea typeface="华文楷体" panose="02010600040101010101" pitchFamily="2" charset="-122"/>
                    </a:rPr>
                    <a:t>1</a:t>
                  </a:r>
                  <a:endParaRPr lang="en-US" altLang="zh-CN" sz="2800" b="1" baseline="-25000">
                    <a:solidFill>
                      <a:srgbClr val="CC0000"/>
                    </a:solidFill>
                    <a:latin typeface="" pitchFamily="18" charset="0"/>
                    <a:ea typeface="华文楷体" panose="02010600040101010101" pitchFamily="2" charset="-122"/>
                  </a:endParaRPr>
                </a:p>
              </p:txBody>
            </p:sp>
            <p:sp>
              <p:nvSpPr>
                <p:cNvPr id="132169" name="Rectangle 57"/>
                <p:cNvSpPr>
                  <a:spLocks noChangeArrowheads="1"/>
                </p:cNvSpPr>
                <p:nvPr/>
              </p:nvSpPr>
              <p:spPr bwMode="auto">
                <a:xfrm>
                  <a:off x="1514" y="2183"/>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a:spcBef>
                      <a:spcPct val="50000"/>
                    </a:spcBef>
                  </a:pPr>
                  <a:r>
                    <a:rPr lang="en-US" altLang="zh-CN" sz="2800" b="1" i="1">
                      <a:solidFill>
                        <a:srgbClr val="CC0000"/>
                      </a:solidFill>
                      <a:latin typeface="" pitchFamily="18" charset="0"/>
                      <a:ea typeface="华文楷体" panose="02010600040101010101" pitchFamily="2" charset="-122"/>
                    </a:rPr>
                    <a:t>A</a:t>
                  </a:r>
                  <a:r>
                    <a:rPr lang="en-US" altLang="zh-CN" sz="2800" b="1" baseline="-25000">
                      <a:solidFill>
                        <a:srgbClr val="CC0000"/>
                      </a:solidFill>
                      <a:latin typeface="" pitchFamily="18" charset="0"/>
                      <a:ea typeface="华文楷体" panose="02010600040101010101" pitchFamily="2" charset="-122"/>
                    </a:rPr>
                    <a:t>0</a:t>
                  </a:r>
                  <a:endParaRPr lang="en-US" altLang="zh-CN" sz="2800" b="1" baseline="-25000">
                    <a:solidFill>
                      <a:srgbClr val="CC0000"/>
                    </a:solidFill>
                    <a:latin typeface="" pitchFamily="18" charset="0"/>
                    <a:ea typeface="华文楷体" panose="02010600040101010101" pitchFamily="2" charset="-122"/>
                  </a:endParaRPr>
                </a:p>
              </p:txBody>
            </p:sp>
          </p:grpSp>
          <p:sp>
            <p:nvSpPr>
              <p:cNvPr id="132133" name="Line 58"/>
              <p:cNvSpPr>
                <a:spLocks noChangeShapeType="1"/>
              </p:cNvSpPr>
              <p:nvPr/>
            </p:nvSpPr>
            <p:spPr bwMode="auto">
              <a:xfrm>
                <a:off x="2592" y="3072"/>
                <a:ext cx="480" cy="0"/>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531" name="Text Box 59"/>
              <p:cNvSpPr txBox="1">
                <a:spLocks noChangeArrowheads="1"/>
              </p:cNvSpPr>
              <p:nvPr/>
            </p:nvSpPr>
            <p:spPr bwMode="auto">
              <a:xfrm>
                <a:off x="2400" y="3120"/>
                <a:ext cx="695" cy="288"/>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b="1">
                    <a:solidFill>
                      <a:srgbClr val="000099"/>
                    </a:solidFill>
                    <a:effectLst>
                      <a:outerShdw blurRad="38100" dist="38100" dir="2700000" algn="tl">
                        <a:srgbClr val="C0C0C0"/>
                      </a:outerShdw>
                    </a:effectLst>
                    <a:latin typeface="" pitchFamily="18" charset="0"/>
                    <a:ea typeface="+mn-ea"/>
                  </a:rPr>
                  <a:t>传输线</a:t>
                </a:r>
                <a:endParaRPr lang="zh-CN" altLang="en-US" b="1">
                  <a:solidFill>
                    <a:srgbClr val="000099"/>
                  </a:solidFill>
                  <a:effectLst>
                    <a:outerShdw blurRad="38100" dist="38100" dir="2700000" algn="tl">
                      <a:srgbClr val="C0C0C0"/>
                    </a:outerShdw>
                  </a:effectLst>
                  <a:latin typeface="" pitchFamily="18" charset="0"/>
                  <a:ea typeface="+mn-ea"/>
                </a:endParaRPr>
              </a:p>
            </p:txBody>
          </p:sp>
          <p:sp>
            <p:nvSpPr>
              <p:cNvPr id="132135" name="Rectangle 60"/>
              <p:cNvSpPr>
                <a:spLocks noChangeArrowheads="1"/>
              </p:cNvSpPr>
              <p:nvPr/>
            </p:nvSpPr>
            <p:spPr bwMode="auto">
              <a:xfrm>
                <a:off x="3408" y="2736"/>
                <a:ext cx="720" cy="806"/>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32136" name="Group 61"/>
              <p:cNvGrpSpPr/>
              <p:nvPr/>
            </p:nvGrpSpPr>
            <p:grpSpPr bwMode="auto">
              <a:xfrm>
                <a:off x="3960" y="2806"/>
                <a:ext cx="674" cy="624"/>
                <a:chOff x="705" y="2951"/>
                <a:chExt cx="962" cy="697"/>
              </a:xfrm>
            </p:grpSpPr>
            <p:sp>
              <p:nvSpPr>
                <p:cNvPr id="132152" name="Line 62"/>
                <p:cNvSpPr>
                  <a:spLocks noChangeShapeType="1"/>
                </p:cNvSpPr>
                <p:nvPr/>
              </p:nvSpPr>
              <p:spPr bwMode="auto">
                <a:xfrm>
                  <a:off x="796" y="2992"/>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3" name="Line 63"/>
                <p:cNvSpPr>
                  <a:spLocks noChangeShapeType="1"/>
                </p:cNvSpPr>
                <p:nvPr/>
              </p:nvSpPr>
              <p:spPr bwMode="auto">
                <a:xfrm>
                  <a:off x="796" y="3197"/>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4" name="Line 64"/>
                <p:cNvSpPr>
                  <a:spLocks noChangeShapeType="1"/>
                </p:cNvSpPr>
                <p:nvPr/>
              </p:nvSpPr>
              <p:spPr bwMode="auto">
                <a:xfrm>
                  <a:off x="796" y="3402"/>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5" name="Line 65"/>
                <p:cNvSpPr>
                  <a:spLocks noChangeShapeType="1"/>
                </p:cNvSpPr>
                <p:nvPr/>
              </p:nvSpPr>
              <p:spPr bwMode="auto">
                <a:xfrm>
                  <a:off x="796" y="3607"/>
                  <a:ext cx="779"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56" name="Oval 66"/>
                <p:cNvSpPr>
                  <a:spLocks noChangeArrowheads="1"/>
                </p:cNvSpPr>
                <p:nvPr/>
              </p:nvSpPr>
              <p:spPr bwMode="auto">
                <a:xfrm>
                  <a:off x="705" y="2951"/>
                  <a:ext cx="91"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57" name="Oval 67"/>
                <p:cNvSpPr>
                  <a:spLocks noChangeArrowheads="1"/>
                </p:cNvSpPr>
                <p:nvPr/>
              </p:nvSpPr>
              <p:spPr bwMode="auto">
                <a:xfrm>
                  <a:off x="705" y="3156"/>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58" name="Oval 68"/>
                <p:cNvSpPr>
                  <a:spLocks noChangeArrowheads="1"/>
                </p:cNvSpPr>
                <p:nvPr/>
              </p:nvSpPr>
              <p:spPr bwMode="auto">
                <a:xfrm>
                  <a:off x="705" y="3362"/>
                  <a:ext cx="91"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59" name="Oval 69"/>
                <p:cNvSpPr>
                  <a:spLocks noChangeArrowheads="1"/>
                </p:cNvSpPr>
                <p:nvPr/>
              </p:nvSpPr>
              <p:spPr bwMode="auto">
                <a:xfrm>
                  <a:off x="705" y="3566"/>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60" name="Oval 70"/>
                <p:cNvSpPr>
                  <a:spLocks noChangeArrowheads="1"/>
                </p:cNvSpPr>
                <p:nvPr/>
              </p:nvSpPr>
              <p:spPr bwMode="auto">
                <a:xfrm>
                  <a:off x="1575" y="2951"/>
                  <a:ext cx="92"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61" name="Oval 71"/>
                <p:cNvSpPr>
                  <a:spLocks noChangeArrowheads="1"/>
                </p:cNvSpPr>
                <p:nvPr/>
              </p:nvSpPr>
              <p:spPr bwMode="auto">
                <a:xfrm>
                  <a:off x="1575" y="3566"/>
                  <a:ext cx="92"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62" name="Oval 72"/>
                <p:cNvSpPr>
                  <a:spLocks noChangeArrowheads="1"/>
                </p:cNvSpPr>
                <p:nvPr/>
              </p:nvSpPr>
              <p:spPr bwMode="auto">
                <a:xfrm>
                  <a:off x="1575" y="3362"/>
                  <a:ext cx="92" cy="81"/>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63" name="Oval 73"/>
                <p:cNvSpPr>
                  <a:spLocks noChangeArrowheads="1"/>
                </p:cNvSpPr>
                <p:nvPr/>
              </p:nvSpPr>
              <p:spPr bwMode="auto">
                <a:xfrm>
                  <a:off x="1575" y="3156"/>
                  <a:ext cx="92"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132137" name="Group 74"/>
              <p:cNvGrpSpPr/>
              <p:nvPr/>
            </p:nvGrpSpPr>
            <p:grpSpPr bwMode="auto">
              <a:xfrm>
                <a:off x="3456" y="2160"/>
                <a:ext cx="638" cy="563"/>
                <a:chOff x="1514" y="2183"/>
                <a:chExt cx="638" cy="563"/>
              </a:xfrm>
            </p:grpSpPr>
            <p:sp>
              <p:nvSpPr>
                <p:cNvPr id="132146" name="Line 75"/>
                <p:cNvSpPr>
                  <a:spLocks noChangeShapeType="1"/>
                </p:cNvSpPr>
                <p:nvPr/>
              </p:nvSpPr>
              <p:spPr bwMode="auto">
                <a:xfrm>
                  <a:off x="1667" y="2580"/>
                  <a:ext cx="0" cy="16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7" name="Line 76"/>
                <p:cNvSpPr>
                  <a:spLocks noChangeShapeType="1"/>
                </p:cNvSpPr>
                <p:nvPr/>
              </p:nvSpPr>
              <p:spPr bwMode="auto">
                <a:xfrm>
                  <a:off x="1988" y="2580"/>
                  <a:ext cx="0" cy="16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8" name="Oval 77"/>
                <p:cNvSpPr>
                  <a:spLocks noChangeArrowheads="1"/>
                </p:cNvSpPr>
                <p:nvPr/>
              </p:nvSpPr>
              <p:spPr bwMode="auto">
                <a:xfrm>
                  <a:off x="1621" y="2497"/>
                  <a:ext cx="92" cy="83"/>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49" name="Oval 78"/>
                <p:cNvSpPr>
                  <a:spLocks noChangeArrowheads="1"/>
                </p:cNvSpPr>
                <p:nvPr/>
              </p:nvSpPr>
              <p:spPr bwMode="auto">
                <a:xfrm>
                  <a:off x="1942" y="2497"/>
                  <a:ext cx="92" cy="83"/>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2150" name="Rectangle 79"/>
                <p:cNvSpPr>
                  <a:spLocks noChangeArrowheads="1"/>
                </p:cNvSpPr>
                <p:nvPr/>
              </p:nvSpPr>
              <p:spPr bwMode="auto">
                <a:xfrm>
                  <a:off x="1813" y="2191"/>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0</a:t>
                  </a:r>
                  <a:endParaRPr lang="en-US" altLang="zh-CN" sz="2800" b="1" baseline="-25000">
                    <a:solidFill>
                      <a:srgbClr val="FF0000"/>
                    </a:solidFill>
                    <a:latin typeface="" pitchFamily="18" charset="0"/>
                    <a:ea typeface="华文楷体" panose="02010600040101010101" pitchFamily="2" charset="-122"/>
                  </a:endParaRPr>
                </a:p>
              </p:txBody>
            </p:sp>
            <p:sp>
              <p:nvSpPr>
                <p:cNvPr id="132151" name="Rectangle 80"/>
                <p:cNvSpPr>
                  <a:spLocks noChangeArrowheads="1"/>
                </p:cNvSpPr>
                <p:nvPr/>
              </p:nvSpPr>
              <p:spPr bwMode="auto">
                <a:xfrm>
                  <a:off x="1514" y="2183"/>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1</a:t>
                  </a:r>
                  <a:endParaRPr lang="en-US" altLang="zh-CN" sz="2800" b="1" baseline="-25000">
                    <a:solidFill>
                      <a:srgbClr val="CC0000"/>
                    </a:solidFill>
                    <a:latin typeface="" pitchFamily="18" charset="0"/>
                    <a:ea typeface="华文楷体" panose="02010600040101010101" pitchFamily="2" charset="-122"/>
                  </a:endParaRPr>
                </a:p>
              </p:txBody>
            </p:sp>
          </p:grpSp>
          <p:sp>
            <p:nvSpPr>
              <p:cNvPr id="132138" name="Rectangle 81"/>
              <p:cNvSpPr>
                <a:spLocks noChangeArrowheads="1"/>
              </p:cNvSpPr>
              <p:nvPr/>
            </p:nvSpPr>
            <p:spPr bwMode="auto">
              <a:xfrm>
                <a:off x="4608" y="3264"/>
                <a:ext cx="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0</a:t>
                </a:r>
                <a:endParaRPr lang="en-US" altLang="zh-CN" b="1" baseline="-25000">
                  <a:solidFill>
                    <a:srgbClr val="333300"/>
                  </a:solidFill>
                  <a:latin typeface="" pitchFamily="18" charset="0"/>
                  <a:ea typeface="华文楷体" panose="02010600040101010101" pitchFamily="2" charset="-122"/>
                </a:endParaRPr>
              </a:p>
            </p:txBody>
          </p:sp>
          <p:sp>
            <p:nvSpPr>
              <p:cNvPr id="132139" name="Rectangle 82"/>
              <p:cNvSpPr>
                <a:spLocks noChangeArrowheads="1"/>
              </p:cNvSpPr>
              <p:nvPr/>
            </p:nvSpPr>
            <p:spPr bwMode="auto">
              <a:xfrm>
                <a:off x="4608" y="3072"/>
                <a:ext cx="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1</a:t>
                </a:r>
                <a:endParaRPr lang="en-US" altLang="zh-CN" b="1" baseline="-25000">
                  <a:solidFill>
                    <a:srgbClr val="333300"/>
                  </a:solidFill>
                  <a:latin typeface="" pitchFamily="18" charset="0"/>
                  <a:ea typeface="华文楷体" panose="02010600040101010101" pitchFamily="2" charset="-122"/>
                </a:endParaRPr>
              </a:p>
            </p:txBody>
          </p:sp>
          <p:sp>
            <p:nvSpPr>
              <p:cNvPr id="132140" name="Rectangle 83"/>
              <p:cNvSpPr>
                <a:spLocks noChangeArrowheads="1"/>
              </p:cNvSpPr>
              <p:nvPr/>
            </p:nvSpPr>
            <p:spPr bwMode="auto">
              <a:xfrm>
                <a:off x="4608" y="288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2</a:t>
                </a:r>
                <a:endParaRPr lang="en-US" altLang="zh-CN" b="1" baseline="-25000">
                  <a:solidFill>
                    <a:srgbClr val="333300"/>
                  </a:solidFill>
                  <a:latin typeface="" pitchFamily="18" charset="0"/>
                  <a:ea typeface="华文楷体" panose="02010600040101010101" pitchFamily="2" charset="-122"/>
                </a:endParaRPr>
              </a:p>
            </p:txBody>
          </p:sp>
          <p:sp>
            <p:nvSpPr>
              <p:cNvPr id="132141" name="Rectangle 84"/>
              <p:cNvSpPr>
                <a:spLocks noChangeArrowheads="1"/>
              </p:cNvSpPr>
              <p:nvPr/>
            </p:nvSpPr>
            <p:spPr bwMode="auto">
              <a:xfrm>
                <a:off x="4608" y="268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333300"/>
                    </a:solidFill>
                    <a:latin typeface="" pitchFamily="18" charset="0"/>
                    <a:ea typeface="华文楷体" panose="02010600040101010101" pitchFamily="2" charset="-122"/>
                  </a:rPr>
                  <a:t>D</a:t>
                </a:r>
                <a:r>
                  <a:rPr lang="en-US" altLang="zh-CN" b="1" baseline="-25000">
                    <a:solidFill>
                      <a:srgbClr val="333300"/>
                    </a:solidFill>
                    <a:latin typeface="" pitchFamily="18" charset="0"/>
                    <a:ea typeface="华文楷体" panose="02010600040101010101" pitchFamily="2" charset="-122"/>
                  </a:rPr>
                  <a:t>3</a:t>
                </a:r>
                <a:endParaRPr lang="en-US" altLang="zh-CN" b="1" baseline="-25000">
                  <a:solidFill>
                    <a:srgbClr val="333300"/>
                  </a:solidFill>
                  <a:latin typeface="" pitchFamily="18" charset="0"/>
                  <a:ea typeface="华文楷体" panose="02010600040101010101" pitchFamily="2" charset="-122"/>
                </a:endParaRPr>
              </a:p>
            </p:txBody>
          </p:sp>
          <p:grpSp>
            <p:nvGrpSpPr>
              <p:cNvPr id="132142" name="Group 85"/>
              <p:cNvGrpSpPr/>
              <p:nvPr/>
            </p:nvGrpSpPr>
            <p:grpSpPr bwMode="auto">
              <a:xfrm>
                <a:off x="3696" y="3552"/>
                <a:ext cx="91" cy="244"/>
                <a:chOff x="1759" y="3813"/>
                <a:chExt cx="91" cy="244"/>
              </a:xfrm>
            </p:grpSpPr>
            <p:sp>
              <p:nvSpPr>
                <p:cNvPr id="132144" name="Line 86"/>
                <p:cNvSpPr>
                  <a:spLocks noChangeShapeType="1"/>
                </p:cNvSpPr>
                <p:nvPr/>
              </p:nvSpPr>
              <p:spPr bwMode="auto">
                <a:xfrm>
                  <a:off x="1804" y="3813"/>
                  <a:ext cx="0" cy="16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45" name="Oval 87"/>
                <p:cNvSpPr>
                  <a:spLocks noChangeArrowheads="1"/>
                </p:cNvSpPr>
                <p:nvPr/>
              </p:nvSpPr>
              <p:spPr bwMode="auto">
                <a:xfrm>
                  <a:off x="1759" y="3975"/>
                  <a:ext cx="91" cy="8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32143" name="Rectangle 88"/>
              <p:cNvSpPr>
                <a:spLocks noChangeArrowheads="1"/>
              </p:cNvSpPr>
              <p:nvPr/>
            </p:nvSpPr>
            <p:spPr bwMode="auto">
              <a:xfrm>
                <a:off x="3456" y="3552"/>
                <a:ext cx="241"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800" b="1" i="1">
                    <a:solidFill>
                      <a:srgbClr val="003366"/>
                    </a:solidFill>
                    <a:latin typeface="" pitchFamily="18" charset="0"/>
                    <a:ea typeface="华文楷体" panose="02010600040101010101" pitchFamily="2" charset="-122"/>
                  </a:rPr>
                  <a:t>S</a:t>
                </a:r>
                <a:endParaRPr lang="en-US" altLang="zh-CN" sz="2800" b="1">
                  <a:solidFill>
                    <a:srgbClr val="003366"/>
                  </a:solidFill>
                  <a:latin typeface="" pitchFamily="18" charset="0"/>
                  <a:ea typeface="华文楷体" panose="02010600040101010101" pitchFamily="2" charset="-122"/>
                </a:endParaRPr>
              </a:p>
            </p:txBody>
          </p:sp>
        </p:grpSp>
        <p:sp>
          <p:nvSpPr>
            <p:cNvPr id="132116" name="Line 99"/>
            <p:cNvSpPr>
              <a:spLocks noChangeShapeType="1"/>
            </p:cNvSpPr>
            <p:nvPr/>
          </p:nvSpPr>
          <p:spPr bwMode="auto">
            <a:xfrm>
              <a:off x="1872" y="3600"/>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117" name="Line 100"/>
            <p:cNvSpPr>
              <a:spLocks noChangeShapeType="1"/>
            </p:cNvSpPr>
            <p:nvPr/>
          </p:nvSpPr>
          <p:spPr bwMode="auto">
            <a:xfrm>
              <a:off x="3504" y="3648"/>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75"/>
                                        </p:tgtEl>
                                        <p:attrNameLst>
                                          <p:attrName>style.visibility</p:attrName>
                                        </p:attrNameLst>
                                      </p:cBhvr>
                                      <p:to>
                                        <p:strVal val="visible"/>
                                      </p:to>
                                    </p:set>
                                    <p:animEffect transition="in" filter="wipe(left)">
                                      <p:cBhvr>
                                        <p:cTn id="7" dur="500"/>
                                        <p:tgtEl>
                                          <p:spTgt spid="2334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33485"/>
                                        </p:tgtEl>
                                        <p:attrNameLst>
                                          <p:attrName>style.visibility</p:attrName>
                                        </p:attrNameLst>
                                      </p:cBhvr>
                                      <p:to>
                                        <p:strVal val="visible"/>
                                      </p:to>
                                    </p:set>
                                    <p:animEffect transition="in" filter="wipe(right)">
                                      <p:cBhvr>
                                        <p:cTn id="17" dur="500"/>
                                        <p:tgtEl>
                                          <p:spTgt spid="2334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3486"/>
                                        </p:tgtEl>
                                        <p:attrNameLst>
                                          <p:attrName>style.visibility</p:attrName>
                                        </p:attrNameLst>
                                      </p:cBhvr>
                                      <p:to>
                                        <p:strVal val="visible"/>
                                      </p:to>
                                    </p:set>
                                    <p:animEffect transition="in" filter="wipe(left)">
                                      <p:cBhvr>
                                        <p:cTn id="32" dur="500"/>
                                        <p:tgtEl>
                                          <p:spTgt spid="2334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3487"/>
                                        </p:tgtEl>
                                        <p:attrNameLst>
                                          <p:attrName>style.visibility</p:attrName>
                                        </p:attrNameLst>
                                      </p:cBhvr>
                                      <p:to>
                                        <p:strVal val="visible"/>
                                      </p:to>
                                    </p:set>
                                    <p:animEffect transition="in" filter="wipe(left)">
                                      <p:cBhvr>
                                        <p:cTn id="37" dur="500"/>
                                        <p:tgtEl>
                                          <p:spTgt spid="233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autoUpdateAnimBg="0"/>
      <p:bldP spid="233485" grpId="0" animBg="1" autoUpdateAnimBg="0"/>
      <p:bldP spid="233486" grpId="0" animBg="1" autoUpdateAnimBg="0"/>
      <p:bldP spid="233487" grpId="0" animBg="1"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subTitle" idx="1"/>
          </p:nvPr>
        </p:nvSpPr>
        <p:spPr>
          <a:xfrm>
            <a:off x="990600" y="533400"/>
            <a:ext cx="4495800" cy="457200"/>
          </a:xfrm>
        </p:spPr>
        <p:txBody>
          <a:bodyPr rtlCol="0">
            <a:normAutofit fontScale="92500" lnSpcReduction="20000"/>
          </a:bodyPr>
          <a:lstStyle/>
          <a:p>
            <a:pPr eaLnBrk="1" fontAlgn="auto" hangingPunct="1">
              <a:spcAft>
                <a:spcPts val="0"/>
              </a:spcAft>
              <a:buFont typeface="Wingdings 2" panose="05020102010507070707"/>
              <a:buNone/>
              <a:defRPr/>
            </a:pPr>
            <a:r>
              <a:rPr lang="en-US" altLang="zh-CN" b="1">
                <a:solidFill>
                  <a:srgbClr val="000099"/>
                </a:solidFill>
                <a:effectLst>
                  <a:outerShdw blurRad="38100" dist="38100" dir="2700000" algn="tl">
                    <a:srgbClr val="C0C0C0"/>
                  </a:outerShdw>
                </a:effectLst>
              </a:rPr>
              <a:t>20. 10. 1  </a:t>
            </a:r>
            <a:r>
              <a:rPr lang="zh-CN" altLang="en-US" b="1">
                <a:solidFill>
                  <a:srgbClr val="000099"/>
                </a:solidFill>
                <a:effectLst>
                  <a:outerShdw blurRad="38100" dist="38100" dir="2700000" algn="tl">
                    <a:srgbClr val="C0C0C0"/>
                  </a:outerShdw>
                </a:effectLst>
              </a:rPr>
              <a:t>数据选择器</a:t>
            </a:r>
            <a:endParaRPr lang="zh-CN" altLang="en-US" b="1">
              <a:solidFill>
                <a:srgbClr val="000099"/>
              </a:solidFill>
              <a:effectLst>
                <a:outerShdw blurRad="38100" dist="38100" dir="2700000" algn="tl">
                  <a:srgbClr val="C0C0C0"/>
                </a:outerShdw>
              </a:effectLst>
            </a:endParaRPr>
          </a:p>
        </p:txBody>
      </p:sp>
      <p:sp>
        <p:nvSpPr>
          <p:cNvPr id="234499" name="Rectangle 3"/>
          <p:cNvSpPr>
            <a:spLocks noChangeArrowheads="1"/>
          </p:cNvSpPr>
          <p:nvPr/>
        </p:nvSpPr>
        <p:spPr bwMode="auto">
          <a:xfrm>
            <a:off x="609600" y="12192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b="1">
                <a:latin typeface="" pitchFamily="18" charset="0"/>
                <a:ea typeface="华文楷体" panose="02010600040101010101" pitchFamily="2" charset="-122"/>
              </a:rPr>
              <a:t>从</a:t>
            </a:r>
            <a:r>
              <a:rPr lang="zh-CN" altLang="en-US" sz="2800" b="1">
                <a:solidFill>
                  <a:srgbClr val="CC0000"/>
                </a:solidFill>
                <a:latin typeface="" pitchFamily="18" charset="0"/>
                <a:ea typeface="华文楷体" panose="02010600040101010101" pitchFamily="2" charset="-122"/>
              </a:rPr>
              <a:t>多路</a:t>
            </a:r>
            <a:r>
              <a:rPr lang="zh-CN" altLang="en-US" sz="2800" b="1">
                <a:latin typeface="" pitchFamily="18" charset="0"/>
                <a:ea typeface="华文楷体" panose="02010600040101010101" pitchFamily="2" charset="-122"/>
              </a:rPr>
              <a:t>数据中选择其中所需要的</a:t>
            </a:r>
            <a:r>
              <a:rPr lang="zh-CN" altLang="en-US" sz="2800" b="1">
                <a:solidFill>
                  <a:srgbClr val="CC0000"/>
                </a:solidFill>
                <a:latin typeface="" pitchFamily="18" charset="0"/>
                <a:ea typeface="华文楷体" panose="02010600040101010101" pitchFamily="2" charset="-122"/>
              </a:rPr>
              <a:t>一路</a:t>
            </a:r>
            <a:r>
              <a:rPr lang="zh-CN" altLang="en-US" sz="2800" b="1">
                <a:latin typeface="" pitchFamily="18" charset="0"/>
                <a:ea typeface="华文楷体" panose="02010600040101010101" pitchFamily="2" charset="-122"/>
              </a:rPr>
              <a:t>数据输出。</a:t>
            </a:r>
            <a:endParaRPr lang="zh-CN" altLang="en-US" sz="2800" b="1">
              <a:latin typeface="" pitchFamily="18" charset="0"/>
              <a:ea typeface="华文楷体" panose="02010600040101010101" pitchFamily="2" charset="-122"/>
            </a:endParaRPr>
          </a:p>
        </p:txBody>
      </p:sp>
      <p:sp>
        <p:nvSpPr>
          <p:cNvPr id="234500" name="Rectangle 4"/>
          <p:cNvSpPr>
            <a:spLocks noChangeArrowheads="1"/>
          </p:cNvSpPr>
          <p:nvPr/>
        </p:nvSpPr>
        <p:spPr bwMode="auto">
          <a:xfrm>
            <a:off x="685800" y="17526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FF0000"/>
                </a:solidFill>
                <a:latin typeface="" pitchFamily="18" charset="0"/>
                <a:ea typeface="华文楷体" panose="02010600040101010101" pitchFamily="2" charset="-122"/>
              </a:rPr>
              <a:t>例：</a:t>
            </a:r>
            <a:r>
              <a:rPr lang="zh-CN" altLang="en-US" sz="2800" b="1">
                <a:latin typeface="" pitchFamily="18" charset="0"/>
                <a:ea typeface="华文楷体" panose="02010600040101010101" pitchFamily="2" charset="-122"/>
              </a:rPr>
              <a:t>四选一数据选择器</a:t>
            </a:r>
            <a:endParaRPr lang="zh-CN" altLang="en-US" sz="2800" b="1">
              <a:latin typeface="" pitchFamily="18" charset="0"/>
              <a:ea typeface="华文楷体" panose="02010600040101010101" pitchFamily="2" charset="-122"/>
            </a:endParaRPr>
          </a:p>
        </p:txBody>
      </p:sp>
      <p:grpSp>
        <p:nvGrpSpPr>
          <p:cNvPr id="2" name="Group 5"/>
          <p:cNvGrpSpPr/>
          <p:nvPr/>
        </p:nvGrpSpPr>
        <p:grpSpPr bwMode="auto">
          <a:xfrm>
            <a:off x="914400" y="3657600"/>
            <a:ext cx="990600" cy="1828800"/>
            <a:chOff x="528" y="2440"/>
            <a:chExt cx="624" cy="1152"/>
          </a:xfrm>
        </p:grpSpPr>
        <p:sp>
          <p:nvSpPr>
            <p:cNvPr id="133165" name="AutoShape 6"/>
            <p:cNvSpPr/>
            <p:nvPr/>
          </p:nvSpPr>
          <p:spPr bwMode="auto">
            <a:xfrm>
              <a:off x="1100" y="2594"/>
              <a:ext cx="52" cy="771"/>
            </a:xfrm>
            <a:prstGeom prst="leftBrace">
              <a:avLst>
                <a:gd name="adj1" fmla="val 123558"/>
                <a:gd name="adj2" fmla="val 5000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66" name="Text Box 7"/>
            <p:cNvSpPr txBox="1">
              <a:spLocks noChangeArrowheads="1"/>
            </p:cNvSpPr>
            <p:nvPr/>
          </p:nvSpPr>
          <p:spPr bwMode="auto">
            <a:xfrm>
              <a:off x="528" y="2440"/>
              <a:ext cx="416" cy="1152"/>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latin typeface="" pitchFamily="18" charset="0"/>
                  <a:ea typeface="华文楷体" panose="02010600040101010101" pitchFamily="2" charset="-122"/>
                </a:rPr>
                <a:t>输入数据</a:t>
              </a:r>
              <a:endParaRPr lang="zh-CN" altLang="en-US" sz="2800" b="1">
                <a:solidFill>
                  <a:srgbClr val="333300"/>
                </a:solidFill>
                <a:latin typeface="" pitchFamily="18" charset="0"/>
                <a:ea typeface="华文楷体" panose="02010600040101010101" pitchFamily="2" charset="-122"/>
              </a:endParaRPr>
            </a:p>
          </p:txBody>
        </p:sp>
      </p:grpSp>
      <p:sp>
        <p:nvSpPr>
          <p:cNvPr id="234504" name="AutoShape 8" descr="40%"/>
          <p:cNvSpPr>
            <a:spLocks noChangeArrowheads="1"/>
          </p:cNvSpPr>
          <p:nvPr/>
        </p:nvSpPr>
        <p:spPr bwMode="auto">
          <a:xfrm>
            <a:off x="6629400" y="3733800"/>
            <a:ext cx="1825625" cy="592138"/>
          </a:xfrm>
          <a:prstGeom prst="wedgeRoundRectCallout">
            <a:avLst>
              <a:gd name="adj1" fmla="val -85824"/>
              <a:gd name="adj2" fmla="val 74398"/>
              <a:gd name="adj3" fmla="val 16667"/>
            </a:avLst>
          </a:prstGeom>
          <a:pattFill prst="pct40">
            <a:fgClr>
              <a:srgbClr val="00FF00"/>
            </a:fgClr>
            <a:bgClr>
              <a:srgbClr val="FFFFFF"/>
            </a:bgClr>
          </a:pattFill>
          <a:ln w="38100" cap="sq">
            <a:solidFill>
              <a:srgbClr val="00CC99"/>
            </a:solidFill>
            <a:miter lim="800000"/>
          </a:ln>
        </p:spPr>
        <p:txBody>
          <a:bodyPr anchor="ctr">
            <a:spAutoFit/>
          </a:bodyPr>
          <a:lstStyle/>
          <a:p>
            <a:pPr algn="ctr">
              <a:spcBef>
                <a:spcPct val="50000"/>
              </a:spcBef>
            </a:pPr>
            <a:r>
              <a:rPr lang="zh-CN" altLang="en-US" sz="2800" b="1">
                <a:solidFill>
                  <a:srgbClr val="FF3300"/>
                </a:solidFill>
                <a:latin typeface="" pitchFamily="18" charset="0"/>
                <a:ea typeface="华文楷体" panose="02010600040101010101" pitchFamily="2" charset="-122"/>
              </a:rPr>
              <a:t>输出数据</a:t>
            </a:r>
            <a:endParaRPr lang="zh-CN" altLang="en-US" sz="2800" b="1">
              <a:solidFill>
                <a:srgbClr val="FF3300"/>
              </a:solidFill>
              <a:latin typeface="" pitchFamily="18" charset="0"/>
              <a:ea typeface="楷体_GB2312" pitchFamily="49" charset="-122"/>
            </a:endParaRPr>
          </a:p>
        </p:txBody>
      </p:sp>
      <p:sp>
        <p:nvSpPr>
          <p:cNvPr id="234505" name="AutoShape 9" descr="40%"/>
          <p:cNvSpPr>
            <a:spLocks noChangeArrowheads="1"/>
          </p:cNvSpPr>
          <p:nvPr/>
        </p:nvSpPr>
        <p:spPr bwMode="auto">
          <a:xfrm>
            <a:off x="5257800" y="5410200"/>
            <a:ext cx="1447800" cy="592138"/>
          </a:xfrm>
          <a:prstGeom prst="wedgeRoundRectCallout">
            <a:avLst>
              <a:gd name="adj1" fmla="val -112060"/>
              <a:gd name="adj2" fmla="val 81097"/>
              <a:gd name="adj3" fmla="val 16667"/>
            </a:avLst>
          </a:prstGeom>
          <a:pattFill prst="pct40">
            <a:fgClr>
              <a:srgbClr val="FFFF00"/>
            </a:fgClr>
            <a:bgClr>
              <a:srgbClr val="FFFFFF"/>
            </a:bgClr>
          </a:pattFill>
          <a:ln w="38100" cap="sq">
            <a:solidFill>
              <a:srgbClr val="FF3300"/>
            </a:solidFill>
            <a:miter lim="800000"/>
          </a:ln>
        </p:spPr>
        <p:txBody>
          <a:bodyPr anchor="ctr">
            <a:spAutoFit/>
          </a:bodyPr>
          <a:lstStyle/>
          <a:p>
            <a:pPr algn="ctr">
              <a:spcBef>
                <a:spcPct val="50000"/>
              </a:spcBef>
            </a:pPr>
            <a:r>
              <a:rPr lang="zh-CN" altLang="en-US" sz="2800" b="1">
                <a:solidFill>
                  <a:schemeClr val="accent2"/>
                </a:solidFill>
                <a:latin typeface="" pitchFamily="18" charset="0"/>
                <a:ea typeface="华文楷体" panose="02010600040101010101" pitchFamily="2" charset="-122"/>
              </a:rPr>
              <a:t>使能端</a:t>
            </a:r>
            <a:endParaRPr lang="zh-CN" altLang="en-US" sz="2800" b="1">
              <a:solidFill>
                <a:schemeClr val="accent2"/>
              </a:solidFill>
              <a:latin typeface="" pitchFamily="18" charset="0"/>
              <a:ea typeface="华文楷体" panose="02010600040101010101" pitchFamily="2" charset="-122"/>
            </a:endParaRPr>
          </a:p>
        </p:txBody>
      </p:sp>
      <p:pic>
        <p:nvPicPr>
          <p:cNvPr id="133128" name="Picture 10" descr="AG00315_"/>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086600" y="4724400"/>
            <a:ext cx="11477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1"/>
          <p:cNvGrpSpPr/>
          <p:nvPr/>
        </p:nvGrpSpPr>
        <p:grpSpPr bwMode="auto">
          <a:xfrm>
            <a:off x="1905000" y="2362200"/>
            <a:ext cx="4267200" cy="4144963"/>
            <a:chOff x="1200" y="1708"/>
            <a:chExt cx="2688" cy="2611"/>
          </a:xfrm>
        </p:grpSpPr>
        <p:sp>
          <p:nvSpPr>
            <p:cNvPr id="133133" name="Rectangle 12"/>
            <p:cNvSpPr>
              <a:spLocks noChangeArrowheads="1"/>
            </p:cNvSpPr>
            <p:nvPr/>
          </p:nvSpPr>
          <p:spPr bwMode="auto">
            <a:xfrm>
              <a:off x="1200" y="320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0</a:t>
              </a:r>
              <a:endParaRPr lang="en-US" altLang="zh-CN" sz="2800" b="1" baseline="-25000">
                <a:solidFill>
                  <a:srgbClr val="333300"/>
                </a:solidFill>
                <a:latin typeface="" pitchFamily="18" charset="0"/>
                <a:ea typeface="华文楷体" panose="02010600040101010101" pitchFamily="2" charset="-122"/>
              </a:endParaRPr>
            </a:p>
          </p:txBody>
        </p:sp>
        <p:sp>
          <p:nvSpPr>
            <p:cNvPr id="133134" name="Rectangle 13"/>
            <p:cNvSpPr>
              <a:spLocks noChangeArrowheads="1"/>
            </p:cNvSpPr>
            <p:nvPr/>
          </p:nvSpPr>
          <p:spPr bwMode="auto">
            <a:xfrm>
              <a:off x="1200" y="298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33135" name="Rectangle 14"/>
            <p:cNvSpPr>
              <a:spLocks noChangeArrowheads="1"/>
            </p:cNvSpPr>
            <p:nvPr/>
          </p:nvSpPr>
          <p:spPr bwMode="auto">
            <a:xfrm>
              <a:off x="1200" y="2767"/>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2</a:t>
              </a:r>
              <a:endParaRPr lang="en-US" altLang="zh-CN" sz="2800" b="1" baseline="-25000">
                <a:solidFill>
                  <a:srgbClr val="333300"/>
                </a:solidFill>
                <a:latin typeface="" pitchFamily="18" charset="0"/>
                <a:ea typeface="华文楷体" panose="02010600040101010101" pitchFamily="2" charset="-122"/>
              </a:endParaRPr>
            </a:p>
          </p:txBody>
        </p:sp>
        <p:sp>
          <p:nvSpPr>
            <p:cNvPr id="133136" name="Rectangle 15"/>
            <p:cNvSpPr>
              <a:spLocks noChangeArrowheads="1"/>
            </p:cNvSpPr>
            <p:nvPr/>
          </p:nvSpPr>
          <p:spPr bwMode="auto">
            <a:xfrm>
              <a:off x="1200" y="254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3</a:t>
              </a:r>
              <a:endParaRPr lang="en-US" altLang="zh-CN" sz="2800" b="1" baseline="-25000">
                <a:solidFill>
                  <a:srgbClr val="333300"/>
                </a:solidFill>
                <a:latin typeface="" pitchFamily="18" charset="0"/>
                <a:ea typeface="华文楷体" panose="02010600040101010101" pitchFamily="2" charset="-122"/>
              </a:endParaRPr>
            </a:p>
          </p:txBody>
        </p:sp>
        <p:grpSp>
          <p:nvGrpSpPr>
            <p:cNvPr id="133137" name="Group 16"/>
            <p:cNvGrpSpPr/>
            <p:nvPr/>
          </p:nvGrpSpPr>
          <p:grpSpPr bwMode="auto">
            <a:xfrm>
              <a:off x="1536" y="1708"/>
              <a:ext cx="2352" cy="2611"/>
              <a:chOff x="1536" y="1708"/>
              <a:chExt cx="2352" cy="2611"/>
            </a:xfrm>
          </p:grpSpPr>
          <p:sp>
            <p:nvSpPr>
              <p:cNvPr id="133138" name="Rectangle 17" descr="蓝色砂纸"/>
              <p:cNvSpPr>
                <a:spLocks noChangeArrowheads="1"/>
              </p:cNvSpPr>
              <p:nvPr/>
            </p:nvSpPr>
            <p:spPr bwMode="auto">
              <a:xfrm>
                <a:off x="2208" y="2461"/>
                <a:ext cx="912" cy="1137"/>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39" name="Line 18"/>
              <p:cNvSpPr>
                <a:spLocks noChangeShapeType="1"/>
              </p:cNvSpPr>
              <p:nvPr/>
            </p:nvSpPr>
            <p:spPr bwMode="auto">
              <a:xfrm>
                <a:off x="1632" y="2723"/>
                <a:ext cx="816"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40" name="Line 19"/>
              <p:cNvSpPr>
                <a:spLocks noChangeShapeType="1"/>
              </p:cNvSpPr>
              <p:nvPr/>
            </p:nvSpPr>
            <p:spPr bwMode="auto">
              <a:xfrm>
                <a:off x="1632" y="2942"/>
                <a:ext cx="816"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41" name="Line 20"/>
              <p:cNvSpPr>
                <a:spLocks noChangeShapeType="1"/>
              </p:cNvSpPr>
              <p:nvPr/>
            </p:nvSpPr>
            <p:spPr bwMode="auto">
              <a:xfrm>
                <a:off x="1632" y="3161"/>
                <a:ext cx="816"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42" name="Line 21"/>
              <p:cNvSpPr>
                <a:spLocks noChangeShapeType="1"/>
              </p:cNvSpPr>
              <p:nvPr/>
            </p:nvSpPr>
            <p:spPr bwMode="auto">
              <a:xfrm>
                <a:off x="1632" y="3380"/>
                <a:ext cx="816"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43" name="Line 22"/>
              <p:cNvSpPr>
                <a:spLocks noChangeShapeType="1"/>
              </p:cNvSpPr>
              <p:nvPr/>
            </p:nvSpPr>
            <p:spPr bwMode="auto">
              <a:xfrm>
                <a:off x="2544" y="2155"/>
                <a:ext cx="0" cy="30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44" name="Line 23"/>
              <p:cNvSpPr>
                <a:spLocks noChangeShapeType="1"/>
              </p:cNvSpPr>
              <p:nvPr/>
            </p:nvSpPr>
            <p:spPr bwMode="auto">
              <a:xfrm>
                <a:off x="2880" y="2155"/>
                <a:ext cx="0" cy="30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45" name="Oval 24"/>
              <p:cNvSpPr>
                <a:spLocks noChangeArrowheads="1"/>
              </p:cNvSpPr>
              <p:nvPr/>
            </p:nvSpPr>
            <p:spPr bwMode="auto">
              <a:xfrm>
                <a:off x="1536" y="2680"/>
                <a:ext cx="96" cy="87"/>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46" name="Oval 25"/>
              <p:cNvSpPr>
                <a:spLocks noChangeArrowheads="1"/>
              </p:cNvSpPr>
              <p:nvPr/>
            </p:nvSpPr>
            <p:spPr bwMode="auto">
              <a:xfrm>
                <a:off x="1536" y="2898"/>
                <a:ext cx="96" cy="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47" name="Oval 26"/>
              <p:cNvSpPr>
                <a:spLocks noChangeArrowheads="1"/>
              </p:cNvSpPr>
              <p:nvPr/>
            </p:nvSpPr>
            <p:spPr bwMode="auto">
              <a:xfrm>
                <a:off x="1536" y="3117"/>
                <a:ext cx="96" cy="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48" name="Oval 27"/>
              <p:cNvSpPr>
                <a:spLocks noChangeArrowheads="1"/>
              </p:cNvSpPr>
              <p:nvPr/>
            </p:nvSpPr>
            <p:spPr bwMode="auto">
              <a:xfrm>
                <a:off x="1536" y="3336"/>
                <a:ext cx="96" cy="87"/>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49" name="Oval 28"/>
              <p:cNvSpPr>
                <a:spLocks noChangeArrowheads="1"/>
              </p:cNvSpPr>
              <p:nvPr/>
            </p:nvSpPr>
            <p:spPr bwMode="auto">
              <a:xfrm>
                <a:off x="2448" y="2680"/>
                <a:ext cx="96" cy="87"/>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0" name="Oval 29"/>
              <p:cNvSpPr>
                <a:spLocks noChangeArrowheads="1"/>
              </p:cNvSpPr>
              <p:nvPr/>
            </p:nvSpPr>
            <p:spPr bwMode="auto">
              <a:xfrm>
                <a:off x="2832" y="2986"/>
                <a:ext cx="96" cy="87"/>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1" name="Line 30"/>
              <p:cNvSpPr>
                <a:spLocks noChangeShapeType="1"/>
              </p:cNvSpPr>
              <p:nvPr/>
            </p:nvSpPr>
            <p:spPr bwMode="auto">
              <a:xfrm>
                <a:off x="2928" y="3030"/>
                <a:ext cx="576" cy="0"/>
              </a:xfrm>
              <a:prstGeom prst="line">
                <a:avLst/>
              </a:prstGeom>
              <a:noFill/>
              <a:ln w="28575">
                <a:solidFill>
                  <a:srgbClr val="33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52" name="Oval 31"/>
              <p:cNvSpPr>
                <a:spLocks noChangeArrowheads="1"/>
              </p:cNvSpPr>
              <p:nvPr/>
            </p:nvSpPr>
            <p:spPr bwMode="auto">
              <a:xfrm>
                <a:off x="2448" y="3336"/>
                <a:ext cx="96" cy="87"/>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3" name="Oval 32"/>
              <p:cNvSpPr>
                <a:spLocks noChangeArrowheads="1"/>
              </p:cNvSpPr>
              <p:nvPr/>
            </p:nvSpPr>
            <p:spPr bwMode="auto">
              <a:xfrm>
                <a:off x="2448" y="3117"/>
                <a:ext cx="96" cy="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4" name="Oval 33"/>
              <p:cNvSpPr>
                <a:spLocks noChangeArrowheads="1"/>
              </p:cNvSpPr>
              <p:nvPr/>
            </p:nvSpPr>
            <p:spPr bwMode="auto">
              <a:xfrm>
                <a:off x="2448" y="2898"/>
                <a:ext cx="96" cy="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5" name="Oval 34"/>
              <p:cNvSpPr>
                <a:spLocks noChangeArrowheads="1"/>
              </p:cNvSpPr>
              <p:nvPr/>
            </p:nvSpPr>
            <p:spPr bwMode="auto">
              <a:xfrm>
                <a:off x="2496" y="2067"/>
                <a:ext cx="96" cy="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6" name="Oval 35"/>
              <p:cNvSpPr>
                <a:spLocks noChangeArrowheads="1"/>
              </p:cNvSpPr>
              <p:nvPr/>
            </p:nvSpPr>
            <p:spPr bwMode="auto">
              <a:xfrm>
                <a:off x="2832" y="2067"/>
                <a:ext cx="96" cy="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7" name="Line 36"/>
              <p:cNvSpPr>
                <a:spLocks noChangeShapeType="1"/>
              </p:cNvSpPr>
              <p:nvPr/>
            </p:nvSpPr>
            <p:spPr bwMode="auto">
              <a:xfrm>
                <a:off x="2688" y="3598"/>
                <a:ext cx="0" cy="307"/>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58" name="Oval 37"/>
              <p:cNvSpPr>
                <a:spLocks noChangeArrowheads="1"/>
              </p:cNvSpPr>
              <p:nvPr/>
            </p:nvSpPr>
            <p:spPr bwMode="auto">
              <a:xfrm>
                <a:off x="2640" y="3905"/>
                <a:ext cx="96" cy="87"/>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3159" name="Line 38"/>
              <p:cNvSpPr>
                <a:spLocks noChangeShapeType="1"/>
              </p:cNvSpPr>
              <p:nvPr/>
            </p:nvSpPr>
            <p:spPr bwMode="auto">
              <a:xfrm flipH="1" flipV="1">
                <a:off x="2544" y="2767"/>
                <a:ext cx="288" cy="219"/>
              </a:xfrm>
              <a:prstGeom prst="line">
                <a:avLst/>
              </a:prstGeom>
              <a:noFill/>
              <a:ln w="28575">
                <a:solidFill>
                  <a:srgbClr val="33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160" name="Text Box 39"/>
              <p:cNvSpPr txBox="1">
                <a:spLocks noChangeArrowheads="1"/>
              </p:cNvSpPr>
              <p:nvPr/>
            </p:nvSpPr>
            <p:spPr bwMode="auto">
              <a:xfrm>
                <a:off x="3504" y="289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Y</a:t>
                </a:r>
                <a:endParaRPr lang="en-US" altLang="zh-CN" sz="3600" b="1">
                  <a:solidFill>
                    <a:srgbClr val="333300"/>
                  </a:solidFill>
                  <a:latin typeface="" pitchFamily="18" charset="0"/>
                  <a:ea typeface="华文楷体" panose="02010600040101010101" pitchFamily="2" charset="-122"/>
                </a:endParaRPr>
              </a:p>
            </p:txBody>
          </p:sp>
          <p:sp>
            <p:nvSpPr>
              <p:cNvPr id="133161" name="Rectangle 40"/>
              <p:cNvSpPr>
                <a:spLocks noChangeArrowheads="1"/>
              </p:cNvSpPr>
              <p:nvPr/>
            </p:nvSpPr>
            <p:spPr bwMode="auto">
              <a:xfrm>
                <a:off x="2544" y="399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S</a:t>
                </a:r>
                <a:endParaRPr lang="en-US" altLang="zh-CN" sz="2800" b="1" baseline="-25000">
                  <a:solidFill>
                    <a:srgbClr val="333300"/>
                  </a:solidFill>
                  <a:latin typeface="" pitchFamily="18" charset="0"/>
                  <a:ea typeface="华文楷体" panose="02010600040101010101" pitchFamily="2" charset="-122"/>
                </a:endParaRPr>
              </a:p>
            </p:txBody>
          </p:sp>
          <p:sp>
            <p:nvSpPr>
              <p:cNvPr id="133162" name="Rectangle 41"/>
              <p:cNvSpPr>
                <a:spLocks noChangeArrowheads="1"/>
              </p:cNvSpPr>
              <p:nvPr/>
            </p:nvSpPr>
            <p:spPr bwMode="auto">
              <a:xfrm>
                <a:off x="2711" y="1717"/>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1</a:t>
                </a:r>
                <a:endParaRPr lang="en-US" altLang="zh-CN" sz="2800" b="1" baseline="-25000">
                  <a:solidFill>
                    <a:srgbClr val="FF0000"/>
                  </a:solidFill>
                  <a:latin typeface="" pitchFamily="18" charset="0"/>
                  <a:ea typeface="华文楷体" panose="02010600040101010101" pitchFamily="2" charset="-122"/>
                </a:endParaRPr>
              </a:p>
            </p:txBody>
          </p:sp>
          <p:sp>
            <p:nvSpPr>
              <p:cNvPr id="133163" name="Rectangle 42"/>
              <p:cNvSpPr>
                <a:spLocks noChangeArrowheads="1"/>
              </p:cNvSpPr>
              <p:nvPr/>
            </p:nvSpPr>
            <p:spPr bwMode="auto">
              <a:xfrm>
                <a:off x="2352" y="1708"/>
                <a:ext cx="3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0</a:t>
                </a:r>
                <a:endParaRPr lang="en-US" altLang="zh-CN" sz="2800" b="1" baseline="-25000">
                  <a:solidFill>
                    <a:srgbClr val="FF0000"/>
                  </a:solidFill>
                  <a:latin typeface="" pitchFamily="18" charset="0"/>
                  <a:ea typeface="华文楷体" panose="02010600040101010101" pitchFamily="2" charset="-122"/>
                </a:endParaRPr>
              </a:p>
            </p:txBody>
          </p:sp>
          <p:sp>
            <p:nvSpPr>
              <p:cNvPr id="133164" name="Line 43"/>
              <p:cNvSpPr>
                <a:spLocks noChangeShapeType="1"/>
              </p:cNvSpPr>
              <p:nvPr/>
            </p:nvSpPr>
            <p:spPr bwMode="auto">
              <a:xfrm>
                <a:off x="2618" y="4037"/>
                <a:ext cx="136"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5" name="Group 44"/>
          <p:cNvGrpSpPr/>
          <p:nvPr/>
        </p:nvGrpSpPr>
        <p:grpSpPr bwMode="auto">
          <a:xfrm>
            <a:off x="3657600" y="2514600"/>
            <a:ext cx="3578225" cy="973138"/>
            <a:chOff x="2304" y="1584"/>
            <a:chExt cx="2254" cy="613"/>
          </a:xfrm>
        </p:grpSpPr>
        <p:sp>
          <p:nvSpPr>
            <p:cNvPr id="133131" name="AutoShape 45" descr="40%"/>
            <p:cNvSpPr>
              <a:spLocks noChangeArrowheads="1"/>
            </p:cNvSpPr>
            <p:nvPr/>
          </p:nvSpPr>
          <p:spPr bwMode="auto">
            <a:xfrm>
              <a:off x="3408" y="1824"/>
              <a:ext cx="1150" cy="373"/>
            </a:xfrm>
            <a:prstGeom prst="wedgeRoundRectCallout">
              <a:avLst>
                <a:gd name="adj1" fmla="val -83218"/>
                <a:gd name="adj2" fmla="val -49463"/>
                <a:gd name="adj3" fmla="val 16667"/>
              </a:avLst>
            </a:prstGeom>
            <a:pattFill prst="pct40">
              <a:fgClr>
                <a:srgbClr val="FFCCCC"/>
              </a:fgClr>
              <a:bgClr>
                <a:srgbClr val="FFFFFF"/>
              </a:bgClr>
            </a:pattFill>
            <a:ln w="38100" cap="sq">
              <a:solidFill>
                <a:srgbClr val="00CC99"/>
              </a:solidFill>
              <a:miter lim="800000"/>
            </a:ln>
          </p:spPr>
          <p:txBody>
            <a:bodyPr anchor="ctr">
              <a:spAutoFit/>
            </a:bodyPr>
            <a:lstStyle/>
            <a:p>
              <a:pPr>
                <a:spcBef>
                  <a:spcPct val="50000"/>
                </a:spcBef>
              </a:pPr>
              <a:r>
                <a:rPr lang="zh-CN" altLang="en-US" sz="2800" b="1">
                  <a:solidFill>
                    <a:srgbClr val="FF3300"/>
                  </a:solidFill>
                  <a:latin typeface="" pitchFamily="18" charset="0"/>
                  <a:ea typeface="华文楷体" panose="02010600040101010101" pitchFamily="2" charset="-122"/>
                </a:rPr>
                <a:t>控制信号</a:t>
              </a:r>
              <a:endParaRPr lang="zh-CN" altLang="en-US" sz="2800" b="1">
                <a:solidFill>
                  <a:srgbClr val="FF3300"/>
                </a:solidFill>
                <a:latin typeface="" pitchFamily="18" charset="0"/>
                <a:ea typeface="华文楷体" panose="02010600040101010101" pitchFamily="2" charset="-122"/>
              </a:endParaRPr>
            </a:p>
          </p:txBody>
        </p:sp>
        <p:sp>
          <p:nvSpPr>
            <p:cNvPr id="133132" name="Oval 46"/>
            <p:cNvSpPr>
              <a:spLocks noChangeArrowheads="1"/>
            </p:cNvSpPr>
            <p:nvPr/>
          </p:nvSpPr>
          <p:spPr bwMode="auto">
            <a:xfrm>
              <a:off x="2304" y="1584"/>
              <a:ext cx="816" cy="240"/>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4499"/>
                                        </p:tgtEl>
                                        <p:attrNameLst>
                                          <p:attrName>style.visibility</p:attrName>
                                        </p:attrNameLst>
                                      </p:cBhvr>
                                      <p:to>
                                        <p:strVal val="visible"/>
                                      </p:to>
                                    </p:set>
                                    <p:animEffect transition="in" filter="wipe(left)">
                                      <p:cBhvr>
                                        <p:cTn id="7" dur="500"/>
                                        <p:tgtEl>
                                          <p:spTgt spid="234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4500"/>
                                        </p:tgtEl>
                                        <p:attrNameLst>
                                          <p:attrName>style.visibility</p:attrName>
                                        </p:attrNameLst>
                                      </p:cBhvr>
                                      <p:to>
                                        <p:strVal val="visible"/>
                                      </p:to>
                                    </p:set>
                                    <p:animEffect transition="in" filter="wipe(left)">
                                      <p:cBhvr>
                                        <p:cTn id="12" dur="500"/>
                                        <p:tgtEl>
                                          <p:spTgt spid="23450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34504"/>
                                        </p:tgtEl>
                                        <p:attrNameLst>
                                          <p:attrName>style.visibility</p:attrName>
                                        </p:attrNameLst>
                                      </p:cBhvr>
                                      <p:to>
                                        <p:strVal val="visible"/>
                                      </p:to>
                                    </p:set>
                                    <p:animEffect transition="in" filter="wipe(right)">
                                      <p:cBhvr>
                                        <p:cTn id="27" dur="500"/>
                                        <p:tgtEl>
                                          <p:spTgt spid="234504"/>
                                        </p:tgtEl>
                                      </p:cBhvr>
                                    </p:animEffect>
                                  </p:childTnLst>
                                  <p:subTnLst>
                                    <p:audio>
                                      <p:cMediaNode>
                                        <p:cTn display="0" masterRel="sameClick">
                                          <p:stCondLst>
                                            <p:cond evt="begin" delay="0">
                                              <p:tn val="25"/>
                                            </p:cond>
                                          </p:stCondLst>
                                          <p:endCondLst>
                                            <p:cond evt="onStopAudio" delay="0">
                                              <p:tgtEl>
                                                <p:sldTgt/>
                                              </p:tgtEl>
                                            </p:cond>
                                          </p:endCondLst>
                                        </p:cTn>
                                        <p:tgtEl>
                                          <p:sndTgt r:embed="rId2" name="感叹时奏幻想空间.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34505"/>
                                        </p:tgtEl>
                                        <p:attrNameLst>
                                          <p:attrName>style.visibility</p:attrName>
                                        </p:attrNameLst>
                                      </p:cBhvr>
                                      <p:to>
                                        <p:strVal val="visible"/>
                                      </p:to>
                                    </p:set>
                                    <p:animEffect transition="in" filter="wipe(right)">
                                      <p:cBhvr>
                                        <p:cTn id="32" dur="500"/>
                                        <p:tgtEl>
                                          <p:spTgt spid="234505"/>
                                        </p:tgtEl>
                                      </p:cBhvr>
                                    </p:animEffect>
                                  </p:childTnLst>
                                  <p:subTnLst>
                                    <p:audio>
                                      <p:cMediaNode>
                                        <p:cTn display="0" masterRel="sameClick">
                                          <p:stCondLst>
                                            <p:cond evt="begin" delay="0">
                                              <p:tn val="30"/>
                                            </p:cond>
                                          </p:stCondLst>
                                          <p:endCondLst>
                                            <p:cond evt="onStopAudio" delay="0">
                                              <p:tgtEl>
                                                <p:sldTgt/>
                                              </p:tgtEl>
                                            </p:cond>
                                          </p:endCondLst>
                                        </p:cTn>
                                        <p:tgtEl>
                                          <p:sndTgt r:embed="rId2" name="感叹时奏幻想空间.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righ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utoUpdateAnimBg="0"/>
      <p:bldP spid="234500" grpId="0" autoUpdateAnimBg="0"/>
      <p:bldP spid="234504" grpId="0" animBg="1" autoUpdateAnimBg="0"/>
      <p:bldP spid="234505"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2057400" y="457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4147" name="Text Box 3"/>
          <p:cNvSpPr txBox="1">
            <a:spLocks noChangeArrowheads="1"/>
          </p:cNvSpPr>
          <p:nvPr/>
        </p:nvSpPr>
        <p:spPr bwMode="auto">
          <a:xfrm>
            <a:off x="3124200" y="457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b="1">
              <a:solidFill>
                <a:srgbClr val="333300"/>
              </a:solidFill>
              <a:latin typeface="" pitchFamily="18" charset="0"/>
              <a:ea typeface="华文楷体" panose="02010600040101010101" pitchFamily="2" charset="-122"/>
            </a:endParaRPr>
          </a:p>
        </p:txBody>
      </p:sp>
      <p:sp>
        <p:nvSpPr>
          <p:cNvPr id="134148" name="Line 4"/>
          <p:cNvSpPr>
            <a:spLocks noChangeShapeType="1"/>
          </p:cNvSpPr>
          <p:nvPr/>
        </p:nvSpPr>
        <p:spPr bwMode="auto">
          <a:xfrm flipV="1">
            <a:off x="2971800" y="2362200"/>
            <a:ext cx="0" cy="35814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49" name="Line 5"/>
          <p:cNvSpPr>
            <a:spLocks noChangeShapeType="1"/>
          </p:cNvSpPr>
          <p:nvPr/>
        </p:nvSpPr>
        <p:spPr bwMode="auto">
          <a:xfrm>
            <a:off x="2590800" y="838200"/>
            <a:ext cx="457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0" name="Line 6"/>
          <p:cNvSpPr>
            <a:spLocks noChangeShapeType="1"/>
          </p:cNvSpPr>
          <p:nvPr/>
        </p:nvSpPr>
        <p:spPr bwMode="auto">
          <a:xfrm>
            <a:off x="2590800" y="1752600"/>
            <a:ext cx="457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1" name="Rectangle 7"/>
          <p:cNvSpPr>
            <a:spLocks noChangeArrowheads="1"/>
          </p:cNvSpPr>
          <p:nvPr/>
        </p:nvSpPr>
        <p:spPr bwMode="auto">
          <a:xfrm>
            <a:off x="4953000" y="4724400"/>
            <a:ext cx="685800" cy="8382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52" name="Text Box 8"/>
          <p:cNvSpPr txBox="1">
            <a:spLocks noChangeArrowheads="1"/>
          </p:cNvSpPr>
          <p:nvPr/>
        </p:nvSpPr>
        <p:spPr bwMode="auto">
          <a:xfrm>
            <a:off x="5029200" y="478948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4153" name="Rectangle 9"/>
          <p:cNvSpPr>
            <a:spLocks noChangeArrowheads="1"/>
          </p:cNvSpPr>
          <p:nvPr/>
        </p:nvSpPr>
        <p:spPr bwMode="auto">
          <a:xfrm>
            <a:off x="1981200" y="1447800"/>
            <a:ext cx="457200" cy="6096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54" name="Text Box 10"/>
          <p:cNvSpPr txBox="1">
            <a:spLocks noChangeArrowheads="1"/>
          </p:cNvSpPr>
          <p:nvPr/>
        </p:nvSpPr>
        <p:spPr bwMode="auto">
          <a:xfrm>
            <a:off x="2057400" y="13716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4155" name="Oval 11"/>
          <p:cNvSpPr>
            <a:spLocks noChangeArrowheads="1"/>
          </p:cNvSpPr>
          <p:nvPr/>
        </p:nvSpPr>
        <p:spPr bwMode="auto">
          <a:xfrm>
            <a:off x="2438400" y="1676400"/>
            <a:ext cx="152400" cy="1524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56" name="Rectangle 12"/>
          <p:cNvSpPr>
            <a:spLocks noChangeArrowheads="1"/>
          </p:cNvSpPr>
          <p:nvPr/>
        </p:nvSpPr>
        <p:spPr bwMode="auto">
          <a:xfrm>
            <a:off x="3048000" y="1447800"/>
            <a:ext cx="457200" cy="6096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57" name="Text Box 13"/>
          <p:cNvSpPr txBox="1">
            <a:spLocks noChangeArrowheads="1"/>
          </p:cNvSpPr>
          <p:nvPr/>
        </p:nvSpPr>
        <p:spPr bwMode="auto">
          <a:xfrm>
            <a:off x="3124200" y="13716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4158" name="Oval 14"/>
          <p:cNvSpPr>
            <a:spLocks noChangeArrowheads="1"/>
          </p:cNvSpPr>
          <p:nvPr/>
        </p:nvSpPr>
        <p:spPr bwMode="auto">
          <a:xfrm>
            <a:off x="3505200" y="1676400"/>
            <a:ext cx="152400" cy="1524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59" name="Rectangle 15"/>
          <p:cNvSpPr>
            <a:spLocks noChangeArrowheads="1"/>
          </p:cNvSpPr>
          <p:nvPr/>
        </p:nvSpPr>
        <p:spPr bwMode="auto">
          <a:xfrm>
            <a:off x="1981200" y="533400"/>
            <a:ext cx="457200" cy="6096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0" name="Oval 16"/>
          <p:cNvSpPr>
            <a:spLocks noChangeArrowheads="1"/>
          </p:cNvSpPr>
          <p:nvPr/>
        </p:nvSpPr>
        <p:spPr bwMode="auto">
          <a:xfrm>
            <a:off x="2438400" y="762000"/>
            <a:ext cx="152400" cy="1524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1" name="Rectangle 17"/>
          <p:cNvSpPr>
            <a:spLocks noChangeArrowheads="1"/>
          </p:cNvSpPr>
          <p:nvPr/>
        </p:nvSpPr>
        <p:spPr bwMode="auto">
          <a:xfrm>
            <a:off x="3048000" y="533400"/>
            <a:ext cx="457200" cy="6096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2" name="Oval 18"/>
          <p:cNvSpPr>
            <a:spLocks noChangeArrowheads="1"/>
          </p:cNvSpPr>
          <p:nvPr/>
        </p:nvSpPr>
        <p:spPr bwMode="auto">
          <a:xfrm>
            <a:off x="3505200" y="762000"/>
            <a:ext cx="152400" cy="1524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3" name="Rectangle 19"/>
          <p:cNvSpPr>
            <a:spLocks noChangeArrowheads="1"/>
          </p:cNvSpPr>
          <p:nvPr/>
        </p:nvSpPr>
        <p:spPr bwMode="auto">
          <a:xfrm>
            <a:off x="1981200" y="5638800"/>
            <a:ext cx="457200" cy="6096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4" name="Text Box 20"/>
          <p:cNvSpPr txBox="1">
            <a:spLocks noChangeArrowheads="1"/>
          </p:cNvSpPr>
          <p:nvPr/>
        </p:nvSpPr>
        <p:spPr bwMode="auto">
          <a:xfrm>
            <a:off x="2057400" y="55626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4165" name="Oval 21"/>
          <p:cNvSpPr>
            <a:spLocks noChangeArrowheads="1"/>
          </p:cNvSpPr>
          <p:nvPr/>
        </p:nvSpPr>
        <p:spPr bwMode="auto">
          <a:xfrm>
            <a:off x="2438400" y="5867400"/>
            <a:ext cx="152400" cy="1524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6" name="Line 22"/>
          <p:cNvSpPr>
            <a:spLocks noChangeShapeType="1"/>
          </p:cNvSpPr>
          <p:nvPr/>
        </p:nvSpPr>
        <p:spPr bwMode="auto">
          <a:xfrm>
            <a:off x="1447800" y="838200"/>
            <a:ext cx="5334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7" name="Line 23"/>
          <p:cNvSpPr>
            <a:spLocks noChangeShapeType="1"/>
          </p:cNvSpPr>
          <p:nvPr/>
        </p:nvSpPr>
        <p:spPr bwMode="auto">
          <a:xfrm>
            <a:off x="1447800" y="1752600"/>
            <a:ext cx="5334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Rectangle 24"/>
          <p:cNvSpPr>
            <a:spLocks noChangeArrowheads="1"/>
          </p:cNvSpPr>
          <p:nvPr/>
        </p:nvSpPr>
        <p:spPr bwMode="auto">
          <a:xfrm>
            <a:off x="4953000" y="3733800"/>
            <a:ext cx="685800" cy="8382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69" name="Text Box 25"/>
          <p:cNvSpPr txBox="1">
            <a:spLocks noChangeArrowheads="1"/>
          </p:cNvSpPr>
          <p:nvPr/>
        </p:nvSpPr>
        <p:spPr bwMode="auto">
          <a:xfrm>
            <a:off x="5029200" y="379888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4170" name="Rectangle 26"/>
          <p:cNvSpPr>
            <a:spLocks noChangeArrowheads="1"/>
          </p:cNvSpPr>
          <p:nvPr/>
        </p:nvSpPr>
        <p:spPr bwMode="auto">
          <a:xfrm>
            <a:off x="4953000" y="2743200"/>
            <a:ext cx="685800" cy="8382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71" name="Text Box 27"/>
          <p:cNvSpPr txBox="1">
            <a:spLocks noChangeArrowheads="1"/>
          </p:cNvSpPr>
          <p:nvPr/>
        </p:nvSpPr>
        <p:spPr bwMode="auto">
          <a:xfrm>
            <a:off x="5029200" y="280828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4172" name="Rectangle 28"/>
          <p:cNvSpPr>
            <a:spLocks noChangeArrowheads="1"/>
          </p:cNvSpPr>
          <p:nvPr/>
        </p:nvSpPr>
        <p:spPr bwMode="auto">
          <a:xfrm>
            <a:off x="4953000" y="1752600"/>
            <a:ext cx="685800" cy="8382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173" name="Text Box 29"/>
          <p:cNvSpPr txBox="1">
            <a:spLocks noChangeArrowheads="1"/>
          </p:cNvSpPr>
          <p:nvPr/>
        </p:nvSpPr>
        <p:spPr bwMode="auto">
          <a:xfrm>
            <a:off x="5029200" y="181768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4174" name="Line 30"/>
          <p:cNvSpPr>
            <a:spLocks noChangeShapeType="1"/>
          </p:cNvSpPr>
          <p:nvPr/>
        </p:nvSpPr>
        <p:spPr bwMode="auto">
          <a:xfrm>
            <a:off x="1447800" y="2209800"/>
            <a:ext cx="3505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31"/>
          <p:cNvSpPr>
            <a:spLocks noChangeShapeType="1"/>
          </p:cNvSpPr>
          <p:nvPr/>
        </p:nvSpPr>
        <p:spPr bwMode="auto">
          <a:xfrm>
            <a:off x="3657600" y="838200"/>
            <a:ext cx="838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32"/>
          <p:cNvSpPr>
            <a:spLocks noChangeShapeType="1"/>
          </p:cNvSpPr>
          <p:nvPr/>
        </p:nvSpPr>
        <p:spPr bwMode="auto">
          <a:xfrm>
            <a:off x="4495800" y="838200"/>
            <a:ext cx="0" cy="30480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33"/>
          <p:cNvSpPr>
            <a:spLocks noChangeShapeType="1"/>
          </p:cNvSpPr>
          <p:nvPr/>
        </p:nvSpPr>
        <p:spPr bwMode="auto">
          <a:xfrm>
            <a:off x="4495800" y="1905000"/>
            <a:ext cx="457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Line 34"/>
          <p:cNvSpPr>
            <a:spLocks noChangeShapeType="1"/>
          </p:cNvSpPr>
          <p:nvPr/>
        </p:nvSpPr>
        <p:spPr bwMode="auto">
          <a:xfrm>
            <a:off x="4495800" y="3886200"/>
            <a:ext cx="457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9" name="Line 35"/>
          <p:cNvSpPr>
            <a:spLocks noChangeShapeType="1"/>
          </p:cNvSpPr>
          <p:nvPr/>
        </p:nvSpPr>
        <p:spPr bwMode="auto">
          <a:xfrm>
            <a:off x="1524000" y="4191000"/>
            <a:ext cx="34290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36"/>
          <p:cNvSpPr>
            <a:spLocks noChangeShapeType="1"/>
          </p:cNvSpPr>
          <p:nvPr/>
        </p:nvSpPr>
        <p:spPr bwMode="auto">
          <a:xfrm>
            <a:off x="3657600" y="1752600"/>
            <a:ext cx="3048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Line 37"/>
          <p:cNvSpPr>
            <a:spLocks noChangeShapeType="1"/>
          </p:cNvSpPr>
          <p:nvPr/>
        </p:nvSpPr>
        <p:spPr bwMode="auto">
          <a:xfrm>
            <a:off x="3962400" y="1752600"/>
            <a:ext cx="0" cy="13716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2" name="Line 38"/>
          <p:cNvSpPr>
            <a:spLocks noChangeShapeType="1"/>
          </p:cNvSpPr>
          <p:nvPr/>
        </p:nvSpPr>
        <p:spPr bwMode="auto">
          <a:xfrm>
            <a:off x="3962400" y="2057400"/>
            <a:ext cx="990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9"/>
          <p:cNvSpPr>
            <a:spLocks noChangeShapeType="1"/>
          </p:cNvSpPr>
          <p:nvPr/>
        </p:nvSpPr>
        <p:spPr bwMode="auto">
          <a:xfrm>
            <a:off x="3962400" y="3124200"/>
            <a:ext cx="990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40"/>
          <p:cNvSpPr>
            <a:spLocks noChangeShapeType="1"/>
          </p:cNvSpPr>
          <p:nvPr/>
        </p:nvSpPr>
        <p:spPr bwMode="auto">
          <a:xfrm>
            <a:off x="1524000" y="3276600"/>
            <a:ext cx="34290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Line 41"/>
          <p:cNvSpPr>
            <a:spLocks noChangeShapeType="1"/>
          </p:cNvSpPr>
          <p:nvPr/>
        </p:nvSpPr>
        <p:spPr bwMode="auto">
          <a:xfrm>
            <a:off x="2819400" y="838200"/>
            <a:ext cx="0" cy="4572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6" name="Line 42"/>
          <p:cNvSpPr>
            <a:spLocks noChangeShapeType="1"/>
          </p:cNvSpPr>
          <p:nvPr/>
        </p:nvSpPr>
        <p:spPr bwMode="auto">
          <a:xfrm>
            <a:off x="2819400" y="1295400"/>
            <a:ext cx="1371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7" name="Line 43"/>
          <p:cNvSpPr>
            <a:spLocks noChangeShapeType="1"/>
          </p:cNvSpPr>
          <p:nvPr/>
        </p:nvSpPr>
        <p:spPr bwMode="auto">
          <a:xfrm>
            <a:off x="4191000" y="1295400"/>
            <a:ext cx="0" cy="35814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8" name="Line 44"/>
          <p:cNvSpPr>
            <a:spLocks noChangeShapeType="1"/>
          </p:cNvSpPr>
          <p:nvPr/>
        </p:nvSpPr>
        <p:spPr bwMode="auto">
          <a:xfrm>
            <a:off x="4191000" y="2971800"/>
            <a:ext cx="7620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9" name="Line 45"/>
          <p:cNvSpPr>
            <a:spLocks noChangeShapeType="1"/>
          </p:cNvSpPr>
          <p:nvPr/>
        </p:nvSpPr>
        <p:spPr bwMode="auto">
          <a:xfrm>
            <a:off x="4191000" y="4876800"/>
            <a:ext cx="7620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0" name="Line 46"/>
          <p:cNvSpPr>
            <a:spLocks noChangeShapeType="1"/>
          </p:cNvSpPr>
          <p:nvPr/>
        </p:nvSpPr>
        <p:spPr bwMode="auto">
          <a:xfrm>
            <a:off x="2819400" y="1752600"/>
            <a:ext cx="0" cy="8382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Line 47"/>
          <p:cNvSpPr>
            <a:spLocks noChangeShapeType="1"/>
          </p:cNvSpPr>
          <p:nvPr/>
        </p:nvSpPr>
        <p:spPr bwMode="auto">
          <a:xfrm>
            <a:off x="2819400" y="2590800"/>
            <a:ext cx="7620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2" name="Line 48"/>
          <p:cNvSpPr>
            <a:spLocks noChangeShapeType="1"/>
          </p:cNvSpPr>
          <p:nvPr/>
        </p:nvSpPr>
        <p:spPr bwMode="auto">
          <a:xfrm>
            <a:off x="3581400" y="2590800"/>
            <a:ext cx="0" cy="24384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3" name="Line 49"/>
          <p:cNvSpPr>
            <a:spLocks noChangeShapeType="1"/>
          </p:cNvSpPr>
          <p:nvPr/>
        </p:nvSpPr>
        <p:spPr bwMode="auto">
          <a:xfrm>
            <a:off x="3581400" y="4038600"/>
            <a:ext cx="1371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4" name="Line 50"/>
          <p:cNvSpPr>
            <a:spLocks noChangeShapeType="1"/>
          </p:cNvSpPr>
          <p:nvPr/>
        </p:nvSpPr>
        <p:spPr bwMode="auto">
          <a:xfrm>
            <a:off x="3581400" y="5029200"/>
            <a:ext cx="1371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5" name="Line 51"/>
          <p:cNvSpPr>
            <a:spLocks noChangeShapeType="1"/>
          </p:cNvSpPr>
          <p:nvPr/>
        </p:nvSpPr>
        <p:spPr bwMode="auto">
          <a:xfrm>
            <a:off x="1524000" y="5181600"/>
            <a:ext cx="34290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6" name="Line 52"/>
          <p:cNvSpPr>
            <a:spLocks noChangeShapeType="1"/>
          </p:cNvSpPr>
          <p:nvPr/>
        </p:nvSpPr>
        <p:spPr bwMode="auto">
          <a:xfrm>
            <a:off x="2590800" y="5943600"/>
            <a:ext cx="381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7" name="Line 53"/>
          <p:cNvSpPr>
            <a:spLocks noChangeShapeType="1"/>
          </p:cNvSpPr>
          <p:nvPr/>
        </p:nvSpPr>
        <p:spPr bwMode="auto">
          <a:xfrm>
            <a:off x="2971800" y="2362200"/>
            <a:ext cx="19812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8" name="Line 54"/>
          <p:cNvSpPr>
            <a:spLocks noChangeShapeType="1"/>
          </p:cNvSpPr>
          <p:nvPr/>
        </p:nvSpPr>
        <p:spPr bwMode="auto">
          <a:xfrm>
            <a:off x="2971800" y="4343400"/>
            <a:ext cx="19812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9" name="Line 55"/>
          <p:cNvSpPr>
            <a:spLocks noChangeShapeType="1"/>
          </p:cNvSpPr>
          <p:nvPr/>
        </p:nvSpPr>
        <p:spPr bwMode="auto">
          <a:xfrm>
            <a:off x="2971800" y="3429000"/>
            <a:ext cx="19812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0" name="Line 56"/>
          <p:cNvSpPr>
            <a:spLocks noChangeShapeType="1"/>
          </p:cNvSpPr>
          <p:nvPr/>
        </p:nvSpPr>
        <p:spPr bwMode="auto">
          <a:xfrm>
            <a:off x="2971800" y="5334000"/>
            <a:ext cx="19812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1" name="Oval 57"/>
          <p:cNvSpPr>
            <a:spLocks noChangeArrowheads="1"/>
          </p:cNvSpPr>
          <p:nvPr/>
        </p:nvSpPr>
        <p:spPr bwMode="auto">
          <a:xfrm>
            <a:off x="1371600" y="798513"/>
            <a:ext cx="93663" cy="9366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02" name="Line 58"/>
          <p:cNvSpPr>
            <a:spLocks noChangeShapeType="1"/>
          </p:cNvSpPr>
          <p:nvPr/>
        </p:nvSpPr>
        <p:spPr bwMode="auto">
          <a:xfrm flipH="1">
            <a:off x="1524000" y="5943600"/>
            <a:ext cx="457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3" name="Rectangle 59"/>
          <p:cNvSpPr>
            <a:spLocks noChangeArrowheads="1"/>
          </p:cNvSpPr>
          <p:nvPr/>
        </p:nvSpPr>
        <p:spPr bwMode="auto">
          <a:xfrm>
            <a:off x="6781800" y="3048000"/>
            <a:ext cx="685800" cy="9906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04" name="Line 60"/>
          <p:cNvSpPr>
            <a:spLocks noChangeShapeType="1"/>
          </p:cNvSpPr>
          <p:nvPr/>
        </p:nvSpPr>
        <p:spPr bwMode="auto">
          <a:xfrm flipV="1">
            <a:off x="6248400" y="3657600"/>
            <a:ext cx="0" cy="4572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5" name="Line 61"/>
          <p:cNvSpPr>
            <a:spLocks noChangeShapeType="1"/>
          </p:cNvSpPr>
          <p:nvPr/>
        </p:nvSpPr>
        <p:spPr bwMode="auto">
          <a:xfrm>
            <a:off x="5638800" y="2209800"/>
            <a:ext cx="838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6" name="Line 62"/>
          <p:cNvSpPr>
            <a:spLocks noChangeShapeType="1"/>
          </p:cNvSpPr>
          <p:nvPr/>
        </p:nvSpPr>
        <p:spPr bwMode="auto">
          <a:xfrm>
            <a:off x="6477000" y="2209800"/>
            <a:ext cx="0" cy="9906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7" name="Line 63"/>
          <p:cNvSpPr>
            <a:spLocks noChangeShapeType="1"/>
          </p:cNvSpPr>
          <p:nvPr/>
        </p:nvSpPr>
        <p:spPr bwMode="auto">
          <a:xfrm>
            <a:off x="6477000" y="3200400"/>
            <a:ext cx="3048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8" name="Line 64"/>
          <p:cNvSpPr>
            <a:spLocks noChangeShapeType="1"/>
          </p:cNvSpPr>
          <p:nvPr/>
        </p:nvSpPr>
        <p:spPr bwMode="auto">
          <a:xfrm>
            <a:off x="5638800" y="3124200"/>
            <a:ext cx="609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09" name="Line 65"/>
          <p:cNvSpPr>
            <a:spLocks noChangeShapeType="1"/>
          </p:cNvSpPr>
          <p:nvPr/>
        </p:nvSpPr>
        <p:spPr bwMode="auto">
          <a:xfrm>
            <a:off x="6248400" y="3124200"/>
            <a:ext cx="0" cy="3048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0" name="Line 66"/>
          <p:cNvSpPr>
            <a:spLocks noChangeShapeType="1"/>
          </p:cNvSpPr>
          <p:nvPr/>
        </p:nvSpPr>
        <p:spPr bwMode="auto">
          <a:xfrm>
            <a:off x="6248400" y="3429000"/>
            <a:ext cx="5334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1" name="Line 67"/>
          <p:cNvSpPr>
            <a:spLocks noChangeShapeType="1"/>
          </p:cNvSpPr>
          <p:nvPr/>
        </p:nvSpPr>
        <p:spPr bwMode="auto">
          <a:xfrm>
            <a:off x="5638800" y="4114800"/>
            <a:ext cx="6096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2" name="Line 68"/>
          <p:cNvSpPr>
            <a:spLocks noChangeShapeType="1"/>
          </p:cNvSpPr>
          <p:nvPr/>
        </p:nvSpPr>
        <p:spPr bwMode="auto">
          <a:xfrm>
            <a:off x="6248400" y="3657600"/>
            <a:ext cx="5334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3" name="Line 69"/>
          <p:cNvSpPr>
            <a:spLocks noChangeShapeType="1"/>
          </p:cNvSpPr>
          <p:nvPr/>
        </p:nvSpPr>
        <p:spPr bwMode="auto">
          <a:xfrm>
            <a:off x="5638800" y="5181600"/>
            <a:ext cx="838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4" name="Line 70"/>
          <p:cNvSpPr>
            <a:spLocks noChangeShapeType="1"/>
          </p:cNvSpPr>
          <p:nvPr/>
        </p:nvSpPr>
        <p:spPr bwMode="auto">
          <a:xfrm flipV="1">
            <a:off x="6477000" y="3886200"/>
            <a:ext cx="0" cy="12954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5" name="Line 71"/>
          <p:cNvSpPr>
            <a:spLocks noChangeShapeType="1"/>
          </p:cNvSpPr>
          <p:nvPr/>
        </p:nvSpPr>
        <p:spPr bwMode="auto">
          <a:xfrm>
            <a:off x="6477000" y="3886200"/>
            <a:ext cx="3048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6" name="Line 72"/>
          <p:cNvSpPr>
            <a:spLocks noChangeShapeType="1"/>
          </p:cNvSpPr>
          <p:nvPr/>
        </p:nvSpPr>
        <p:spPr bwMode="auto">
          <a:xfrm>
            <a:off x="7467600" y="3505200"/>
            <a:ext cx="4572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7" name="Text Box 73"/>
          <p:cNvSpPr txBox="1">
            <a:spLocks noChangeArrowheads="1"/>
          </p:cNvSpPr>
          <p:nvPr/>
        </p:nvSpPr>
        <p:spPr bwMode="auto">
          <a:xfrm>
            <a:off x="6858000" y="3124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&gt;1</a:t>
            </a:r>
            <a:endParaRPr lang="en-US" altLang="zh-CN" sz="3600" b="1">
              <a:solidFill>
                <a:srgbClr val="333300"/>
              </a:solidFill>
              <a:latin typeface="" pitchFamily="18" charset="0"/>
              <a:ea typeface="华文楷体" panose="02010600040101010101" pitchFamily="2" charset="-122"/>
            </a:endParaRPr>
          </a:p>
        </p:txBody>
      </p:sp>
      <p:sp>
        <p:nvSpPr>
          <p:cNvPr id="134218" name="Line 74"/>
          <p:cNvSpPr>
            <a:spLocks noChangeShapeType="1"/>
          </p:cNvSpPr>
          <p:nvPr/>
        </p:nvSpPr>
        <p:spPr bwMode="auto">
          <a:xfrm flipH="1">
            <a:off x="6934200" y="3429000"/>
            <a:ext cx="228600" cy="1524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219" name="Text Box 75"/>
          <p:cNvSpPr txBox="1">
            <a:spLocks noChangeArrowheads="1"/>
          </p:cNvSpPr>
          <p:nvPr/>
        </p:nvSpPr>
        <p:spPr bwMode="auto">
          <a:xfrm>
            <a:off x="7772400" y="29718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Y</a:t>
            </a:r>
            <a:endParaRPr lang="en-US" altLang="zh-CN" sz="3600" b="1">
              <a:solidFill>
                <a:srgbClr val="333300"/>
              </a:solidFill>
              <a:latin typeface="" pitchFamily="18" charset="0"/>
              <a:ea typeface="华文楷体" panose="02010600040101010101" pitchFamily="2" charset="-122"/>
            </a:endParaRPr>
          </a:p>
        </p:txBody>
      </p:sp>
      <p:sp>
        <p:nvSpPr>
          <p:cNvPr id="134220" name="Rectangle 76"/>
          <p:cNvSpPr>
            <a:spLocks noChangeArrowheads="1"/>
          </p:cNvSpPr>
          <p:nvPr/>
        </p:nvSpPr>
        <p:spPr bwMode="auto">
          <a:xfrm>
            <a:off x="914400" y="48768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0</a:t>
            </a:r>
            <a:endParaRPr lang="en-US" altLang="zh-CN" sz="2800" b="1" baseline="-25000">
              <a:solidFill>
                <a:srgbClr val="333300"/>
              </a:solidFill>
              <a:latin typeface="" pitchFamily="18" charset="0"/>
              <a:ea typeface="华文楷体" panose="02010600040101010101" pitchFamily="2" charset="-122"/>
            </a:endParaRPr>
          </a:p>
        </p:txBody>
      </p:sp>
      <p:sp>
        <p:nvSpPr>
          <p:cNvPr id="134221" name="Rectangle 77"/>
          <p:cNvSpPr>
            <a:spLocks noChangeArrowheads="1"/>
          </p:cNvSpPr>
          <p:nvPr/>
        </p:nvSpPr>
        <p:spPr bwMode="auto">
          <a:xfrm>
            <a:off x="914400" y="39624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34222" name="Rectangle 78"/>
          <p:cNvSpPr>
            <a:spLocks noChangeArrowheads="1"/>
          </p:cNvSpPr>
          <p:nvPr/>
        </p:nvSpPr>
        <p:spPr bwMode="auto">
          <a:xfrm>
            <a:off x="914400" y="30480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2</a:t>
            </a:r>
            <a:endParaRPr lang="en-US" altLang="zh-CN" sz="2800" b="1" baseline="-25000">
              <a:solidFill>
                <a:srgbClr val="333300"/>
              </a:solidFill>
              <a:latin typeface="" pitchFamily="18" charset="0"/>
              <a:ea typeface="华文楷体" panose="02010600040101010101" pitchFamily="2" charset="-122"/>
            </a:endParaRPr>
          </a:p>
        </p:txBody>
      </p:sp>
      <p:sp>
        <p:nvSpPr>
          <p:cNvPr id="134223" name="Rectangle 79"/>
          <p:cNvSpPr>
            <a:spLocks noChangeArrowheads="1"/>
          </p:cNvSpPr>
          <p:nvPr/>
        </p:nvSpPr>
        <p:spPr bwMode="auto">
          <a:xfrm>
            <a:off x="914400" y="1981200"/>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3</a:t>
            </a:r>
            <a:endParaRPr lang="en-US" altLang="zh-CN" sz="2800" b="1" baseline="-25000">
              <a:solidFill>
                <a:srgbClr val="333300"/>
              </a:solidFill>
              <a:latin typeface="" pitchFamily="18" charset="0"/>
              <a:ea typeface="华文楷体" panose="02010600040101010101" pitchFamily="2" charset="-122"/>
            </a:endParaRPr>
          </a:p>
        </p:txBody>
      </p:sp>
      <p:sp>
        <p:nvSpPr>
          <p:cNvPr id="134224" name="Rectangle 80"/>
          <p:cNvSpPr>
            <a:spLocks noChangeArrowheads="1"/>
          </p:cNvSpPr>
          <p:nvPr/>
        </p:nvSpPr>
        <p:spPr bwMode="auto">
          <a:xfrm>
            <a:off x="914400" y="609600"/>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0</a:t>
            </a:r>
            <a:endParaRPr lang="en-US" altLang="zh-CN" sz="2800" b="1" baseline="-25000">
              <a:solidFill>
                <a:srgbClr val="FF0000"/>
              </a:solidFill>
              <a:latin typeface="" pitchFamily="18" charset="0"/>
              <a:ea typeface="华文楷体" panose="02010600040101010101" pitchFamily="2" charset="-122"/>
            </a:endParaRPr>
          </a:p>
        </p:txBody>
      </p:sp>
      <p:sp>
        <p:nvSpPr>
          <p:cNvPr id="134225" name="Rectangle 81"/>
          <p:cNvSpPr>
            <a:spLocks noChangeArrowheads="1"/>
          </p:cNvSpPr>
          <p:nvPr/>
        </p:nvSpPr>
        <p:spPr bwMode="auto">
          <a:xfrm>
            <a:off x="762000" y="1447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1</a:t>
            </a:r>
            <a:endParaRPr lang="en-US" altLang="zh-CN" sz="2800" b="1" baseline="-25000">
              <a:solidFill>
                <a:srgbClr val="FF0000"/>
              </a:solidFill>
              <a:latin typeface="" pitchFamily="18" charset="0"/>
              <a:ea typeface="华文楷体" panose="02010600040101010101" pitchFamily="2" charset="-122"/>
            </a:endParaRPr>
          </a:p>
        </p:txBody>
      </p:sp>
      <p:grpSp>
        <p:nvGrpSpPr>
          <p:cNvPr id="134226" name="Group 82"/>
          <p:cNvGrpSpPr/>
          <p:nvPr/>
        </p:nvGrpSpPr>
        <p:grpSpPr bwMode="auto">
          <a:xfrm>
            <a:off x="990600" y="5715000"/>
            <a:ext cx="382588" cy="519113"/>
            <a:chOff x="192" y="3600"/>
            <a:chExt cx="241" cy="327"/>
          </a:xfrm>
        </p:grpSpPr>
        <p:sp>
          <p:nvSpPr>
            <p:cNvPr id="134244" name="Rectangle 83"/>
            <p:cNvSpPr>
              <a:spLocks noChangeArrowheads="1"/>
            </p:cNvSpPr>
            <p:nvPr/>
          </p:nvSpPr>
          <p:spPr bwMode="auto">
            <a:xfrm>
              <a:off x="192" y="360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0099"/>
                  </a:solidFill>
                  <a:latin typeface="" pitchFamily="18" charset="0"/>
                  <a:ea typeface="华文楷体" panose="02010600040101010101" pitchFamily="2" charset="-122"/>
                </a:rPr>
                <a:t>S</a:t>
              </a:r>
              <a:endParaRPr lang="en-US" altLang="zh-CN" sz="2800" b="1" baseline="-25000">
                <a:solidFill>
                  <a:srgbClr val="000099"/>
                </a:solidFill>
                <a:latin typeface="" pitchFamily="18" charset="0"/>
                <a:ea typeface="华文楷体" panose="02010600040101010101" pitchFamily="2" charset="-122"/>
              </a:endParaRPr>
            </a:p>
          </p:txBody>
        </p:sp>
        <p:sp>
          <p:nvSpPr>
            <p:cNvPr id="134245" name="Line 84"/>
            <p:cNvSpPr>
              <a:spLocks noChangeShapeType="1"/>
            </p:cNvSpPr>
            <p:nvPr/>
          </p:nvSpPr>
          <p:spPr bwMode="auto">
            <a:xfrm>
              <a:off x="240" y="3648"/>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5605" name="Rectangle 85"/>
          <p:cNvSpPr>
            <a:spLocks noChangeArrowheads="1"/>
          </p:cNvSpPr>
          <p:nvPr/>
        </p:nvSpPr>
        <p:spPr bwMode="auto">
          <a:xfrm>
            <a:off x="1524000" y="5410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235606" name="Rectangle 86"/>
          <p:cNvSpPr>
            <a:spLocks noChangeArrowheads="1"/>
          </p:cNvSpPr>
          <p:nvPr/>
        </p:nvSpPr>
        <p:spPr bwMode="auto">
          <a:xfrm>
            <a:off x="2514600" y="5410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235607" name="Rectangle 87"/>
          <p:cNvSpPr>
            <a:spLocks noChangeArrowheads="1"/>
          </p:cNvSpPr>
          <p:nvPr/>
        </p:nvSpPr>
        <p:spPr bwMode="auto">
          <a:xfrm>
            <a:off x="7772400" y="35052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chemeClr val="bg1"/>
              </a:solidFill>
              <a:latin typeface="" pitchFamily="18" charset="0"/>
              <a:ea typeface="华文楷体" panose="02010600040101010101" pitchFamily="2" charset="-122"/>
            </a:endParaRPr>
          </a:p>
        </p:txBody>
      </p:sp>
      <p:grpSp>
        <p:nvGrpSpPr>
          <p:cNvPr id="3" name="Group 88"/>
          <p:cNvGrpSpPr/>
          <p:nvPr/>
        </p:nvGrpSpPr>
        <p:grpSpPr bwMode="auto">
          <a:xfrm>
            <a:off x="5791200" y="1752600"/>
            <a:ext cx="361950" cy="3567113"/>
            <a:chOff x="3312" y="1056"/>
            <a:chExt cx="228" cy="2247"/>
          </a:xfrm>
        </p:grpSpPr>
        <p:sp>
          <p:nvSpPr>
            <p:cNvPr id="134240" name="Rectangle 89"/>
            <p:cNvSpPr>
              <a:spLocks noChangeArrowheads="1"/>
            </p:cNvSpPr>
            <p:nvPr/>
          </p:nvSpPr>
          <p:spPr bwMode="auto">
            <a:xfrm>
              <a:off x="3312"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4241" name="Rectangle 90"/>
            <p:cNvSpPr>
              <a:spLocks noChangeArrowheads="1"/>
            </p:cNvSpPr>
            <p:nvPr/>
          </p:nvSpPr>
          <p:spPr bwMode="auto">
            <a:xfrm>
              <a:off x="3312"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4242" name="Rectangle 91"/>
            <p:cNvSpPr>
              <a:spLocks noChangeArrowheads="1"/>
            </p:cNvSpPr>
            <p:nvPr/>
          </p:nvSpPr>
          <p:spPr bwMode="auto">
            <a:xfrm>
              <a:off x="3312" y="16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4243" name="Rectangle 92"/>
            <p:cNvSpPr>
              <a:spLocks noChangeArrowheads="1"/>
            </p:cNvSpPr>
            <p:nvPr/>
          </p:nvSpPr>
          <p:spPr bwMode="auto">
            <a:xfrm>
              <a:off x="3312" y="10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sp>
        <p:nvSpPr>
          <p:cNvPr id="235613" name="Text Box 93" descr="40%"/>
          <p:cNvSpPr txBox="1">
            <a:spLocks noChangeArrowheads="1"/>
          </p:cNvSpPr>
          <p:nvPr/>
        </p:nvSpPr>
        <p:spPr bwMode="auto">
          <a:xfrm>
            <a:off x="5867400" y="838200"/>
            <a:ext cx="2209800" cy="850900"/>
          </a:xfrm>
          <a:prstGeom prst="rect">
            <a:avLst/>
          </a:prstGeom>
          <a:pattFill prst="pct40">
            <a:fgClr>
              <a:srgbClr val="00FF00"/>
            </a:fgClr>
            <a:bgClr>
              <a:schemeClr val="bg1"/>
            </a:bgClr>
          </a:pattFill>
          <a:ln w="28575">
            <a:solidFill>
              <a:srgbClr val="FF3300"/>
            </a:solidFill>
            <a:miter lim="800000"/>
          </a:ln>
          <a:effectLst/>
        </p:spPr>
        <p:txBody>
          <a:bodyPr>
            <a:spAutoFit/>
          </a:bodyPr>
          <a:lstStyle/>
          <a:p>
            <a:pPr fontAlgn="auto">
              <a:spcBef>
                <a:spcPct val="50000"/>
              </a:spcBef>
              <a:spcAft>
                <a:spcPts val="0"/>
              </a:spcAft>
              <a:defRPr/>
            </a:pPr>
            <a:r>
              <a:rPr lang="en-US" altLang="zh-CN" b="1">
                <a:solidFill>
                  <a:srgbClr val="000099"/>
                </a:solidFill>
                <a:effectLst>
                  <a:outerShdw blurRad="38100" dist="38100" dir="2700000" algn="tl">
                    <a:srgbClr val="C0C0C0"/>
                  </a:outerShdw>
                </a:effectLst>
                <a:latin typeface="" pitchFamily="18" charset="0"/>
                <a:ea typeface="+mn-ea"/>
              </a:rPr>
              <a:t>“</a:t>
            </a:r>
            <a:r>
              <a:rPr lang="zh-CN" altLang="en-US" b="1">
                <a:solidFill>
                  <a:srgbClr val="000099"/>
                </a:solidFill>
                <a:effectLst>
                  <a:outerShdw blurRad="38100" dist="38100" dir="2700000" algn="tl">
                    <a:srgbClr val="C0C0C0"/>
                  </a:outerShdw>
                </a:effectLst>
                <a:latin typeface="" pitchFamily="18" charset="0"/>
                <a:ea typeface="+mn-ea"/>
              </a:rPr>
              <a:t>与”门被封锁，选择器不工作。</a:t>
            </a:r>
            <a:endParaRPr lang="zh-CN" altLang="en-US" sz="2800" b="1">
              <a:solidFill>
                <a:srgbClr val="000099"/>
              </a:solidFill>
              <a:latin typeface="" pitchFamily="18" charset="0"/>
              <a:ea typeface="+mn-ea"/>
            </a:endParaRPr>
          </a:p>
        </p:txBody>
      </p:sp>
      <p:sp>
        <p:nvSpPr>
          <p:cNvPr id="134232" name="Text Box 94"/>
          <p:cNvSpPr txBox="1">
            <a:spLocks noChangeArrowheads="1"/>
          </p:cNvSpPr>
          <p:nvPr/>
        </p:nvSpPr>
        <p:spPr bwMode="auto">
          <a:xfrm>
            <a:off x="3055938" y="5715000"/>
            <a:ext cx="4364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rPr>
              <a:t>74LS153</a:t>
            </a:r>
            <a:r>
              <a:rPr lang="zh-CN" altLang="en-US" sz="2800" b="1">
                <a:solidFill>
                  <a:srgbClr val="000099"/>
                </a:solidFill>
                <a:latin typeface="" pitchFamily="18" charset="0"/>
                <a:ea typeface="华文楷体" panose="02010600040101010101" pitchFamily="2" charset="-122"/>
              </a:rPr>
              <a:t>型</a:t>
            </a:r>
            <a:r>
              <a:rPr lang="en-US" altLang="zh-CN" sz="2800" b="1">
                <a:solidFill>
                  <a:srgbClr val="000099"/>
                </a:solidFill>
                <a:latin typeface="" pitchFamily="18" charset="0"/>
                <a:ea typeface="华文楷体" panose="02010600040101010101" pitchFamily="2" charset="-122"/>
              </a:rPr>
              <a:t>4</a:t>
            </a:r>
            <a:r>
              <a:rPr lang="zh-CN" altLang="en-US" sz="2800" b="1">
                <a:solidFill>
                  <a:srgbClr val="000099"/>
                </a:solidFill>
                <a:latin typeface="" pitchFamily="18" charset="0"/>
                <a:ea typeface="华文楷体" panose="02010600040101010101" pitchFamily="2" charset="-122"/>
              </a:rPr>
              <a:t>选</a:t>
            </a:r>
            <a:r>
              <a:rPr lang="en-US" altLang="zh-CN" sz="2800" b="1">
                <a:solidFill>
                  <a:srgbClr val="000099"/>
                </a:solidFill>
                <a:latin typeface="" pitchFamily="18" charset="0"/>
                <a:ea typeface="华文楷体" panose="02010600040101010101" pitchFamily="2" charset="-122"/>
              </a:rPr>
              <a:t>1</a:t>
            </a:r>
            <a:r>
              <a:rPr lang="zh-CN" altLang="en-US" sz="2800" b="1">
                <a:solidFill>
                  <a:srgbClr val="000099"/>
                </a:solidFill>
                <a:latin typeface="" pitchFamily="18" charset="0"/>
                <a:ea typeface="华文楷体" panose="02010600040101010101" pitchFamily="2" charset="-122"/>
              </a:rPr>
              <a:t>数据选择器</a:t>
            </a:r>
            <a:endParaRPr lang="zh-CN" altLang="en-US" sz="2800" b="1">
              <a:solidFill>
                <a:srgbClr val="000099"/>
              </a:solidFill>
              <a:latin typeface="" pitchFamily="18" charset="0"/>
              <a:ea typeface="华文楷体" panose="02010600040101010101" pitchFamily="2" charset="-122"/>
            </a:endParaRPr>
          </a:p>
        </p:txBody>
      </p:sp>
      <p:sp>
        <p:nvSpPr>
          <p:cNvPr id="134233" name="Oval 95"/>
          <p:cNvSpPr>
            <a:spLocks noChangeArrowheads="1"/>
          </p:cNvSpPr>
          <p:nvPr/>
        </p:nvSpPr>
        <p:spPr bwMode="auto">
          <a:xfrm>
            <a:off x="1371600" y="1712913"/>
            <a:ext cx="93663" cy="9366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34" name="Oval 96"/>
          <p:cNvSpPr>
            <a:spLocks noChangeArrowheads="1"/>
          </p:cNvSpPr>
          <p:nvPr/>
        </p:nvSpPr>
        <p:spPr bwMode="auto">
          <a:xfrm>
            <a:off x="1371600" y="2170113"/>
            <a:ext cx="93663" cy="9366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35" name="Oval 97"/>
          <p:cNvSpPr>
            <a:spLocks noChangeArrowheads="1"/>
          </p:cNvSpPr>
          <p:nvPr/>
        </p:nvSpPr>
        <p:spPr bwMode="auto">
          <a:xfrm>
            <a:off x="1409700" y="3238500"/>
            <a:ext cx="93663" cy="93663"/>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36" name="Oval 98"/>
          <p:cNvSpPr>
            <a:spLocks noChangeArrowheads="1"/>
          </p:cNvSpPr>
          <p:nvPr/>
        </p:nvSpPr>
        <p:spPr bwMode="auto">
          <a:xfrm>
            <a:off x="1409700" y="4148138"/>
            <a:ext cx="93663" cy="9366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37" name="Oval 99"/>
          <p:cNvSpPr>
            <a:spLocks noChangeArrowheads="1"/>
          </p:cNvSpPr>
          <p:nvPr/>
        </p:nvSpPr>
        <p:spPr bwMode="auto">
          <a:xfrm>
            <a:off x="1409700" y="5124450"/>
            <a:ext cx="93663" cy="11588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38" name="Oval 100"/>
          <p:cNvSpPr>
            <a:spLocks noChangeArrowheads="1"/>
          </p:cNvSpPr>
          <p:nvPr/>
        </p:nvSpPr>
        <p:spPr bwMode="auto">
          <a:xfrm>
            <a:off x="1409700" y="5880100"/>
            <a:ext cx="93663" cy="93663"/>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4239" name="Oval 101"/>
          <p:cNvSpPr>
            <a:spLocks noChangeArrowheads="1"/>
          </p:cNvSpPr>
          <p:nvPr/>
        </p:nvSpPr>
        <p:spPr bwMode="auto">
          <a:xfrm>
            <a:off x="7924800" y="3446463"/>
            <a:ext cx="93663" cy="93662"/>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605"/>
                                        </p:tgtEl>
                                        <p:attrNameLst>
                                          <p:attrName>style.visibility</p:attrName>
                                        </p:attrNameLst>
                                      </p:cBhvr>
                                      <p:to>
                                        <p:strVal val="visible"/>
                                      </p:to>
                                    </p:set>
                                    <p:animEffect transition="in" filter="blinds(horizontal)">
                                      <p:cBhvr>
                                        <p:cTn id="7" dur="500"/>
                                        <p:tgtEl>
                                          <p:spTgt spid="235605"/>
                                        </p:tgtEl>
                                      </p:cBhvr>
                                    </p:animEffect>
                                  </p:childTnLst>
                                  <p:subTnLst>
                                    <p:audio>
                                      <p:cMediaNode>
                                        <p:cTn display="0" masterRel="sameClick">
                                          <p:stCondLst>
                                            <p:cond evt="begin" delay="0">
                                              <p:tn val="5"/>
                                            </p:cond>
                                          </p:stCondLst>
                                          <p:endCondLst>
                                            <p:cond evt="onStopAudio" delay="0">
                                              <p:tgtEl>
                                                <p:sldTgt/>
                                              </p:tgtEl>
                                            </p:cond>
                                          </p:endCondLst>
                                        </p:cTn>
                                        <p:tgtEl>
                                          <p:sndTgt r:embed="rId1" name="感叹时奏幻想空间.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35606"/>
                                        </p:tgtEl>
                                        <p:attrNameLst>
                                          <p:attrName>style.visibility</p:attrName>
                                        </p:attrNameLst>
                                      </p:cBhvr>
                                      <p:to>
                                        <p:strVal val="visible"/>
                                      </p:to>
                                    </p:set>
                                    <p:animEffect transition="in" filter="blinds(vertical)">
                                      <p:cBhvr>
                                        <p:cTn id="12" dur="500"/>
                                        <p:tgtEl>
                                          <p:spTgt spid="235606"/>
                                        </p:tgtEl>
                                      </p:cBhvr>
                                    </p:animEffect>
                                  </p:childTnLst>
                                  <p:subTnLst>
                                    <p:audio>
                                      <p:cMediaNode>
                                        <p:cTn display="0" masterRel="sameClick">
                                          <p:stCondLst>
                                            <p:cond evt="begin" delay="0">
                                              <p:tn val="10"/>
                                            </p:cond>
                                          </p:stCondLst>
                                          <p:endCondLst>
                                            <p:cond evt="onStopAudio" delay="0">
                                              <p:tgtEl>
                                                <p:sldTgt/>
                                              </p:tgtEl>
                                            </p:cond>
                                          </p:endCondLst>
                                        </p:cTn>
                                        <p:tgtEl>
                                          <p:sndTgt r:embed="rId1" name="感叹时奏幻想空间.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35613"/>
                                        </p:tgtEl>
                                        <p:attrNameLst>
                                          <p:attrName>style.visibility</p:attrName>
                                        </p:attrNameLst>
                                      </p:cBhvr>
                                      <p:to>
                                        <p:strVal val="visible"/>
                                      </p:to>
                                    </p:set>
                                    <p:animEffect transition="in" filter="box(out)">
                                      <p:cBhvr>
                                        <p:cTn id="17" dur="500"/>
                                        <p:tgtEl>
                                          <p:spTgt spid="235613"/>
                                        </p:tgtEl>
                                      </p:cBhvr>
                                    </p:animEffect>
                                  </p:childTnLst>
                                  <p:subTnLst>
                                    <p:audio>
                                      <p:cMediaNode>
                                        <p:cTn display="0" masterRel="sameClick">
                                          <p:stCondLst>
                                            <p:cond evt="begin" delay="0">
                                              <p:tn val="15"/>
                                            </p:cond>
                                          </p:stCondLst>
                                          <p:endCondLst>
                                            <p:cond evt="onStopAudio" delay="0">
                                              <p:tgtEl>
                                                <p:sldTgt/>
                                              </p:tgtEl>
                                            </p:cond>
                                          </p:endCondLst>
                                        </p:cTn>
                                        <p:tgtEl>
                                          <p:sndTgt r:embed="rId2" name="提示时奏幻想空间.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subTnLst>
                                    <p:audio>
                                      <p:cMediaNode>
                                        <p:cTn display="0" masterRel="sameClick">
                                          <p:stCondLst>
                                            <p:cond evt="begin" delay="0">
                                              <p:tn val="20"/>
                                            </p:cond>
                                          </p:stCondLst>
                                          <p:endCondLst>
                                            <p:cond evt="onStopAudio" delay="0">
                                              <p:tgtEl>
                                                <p:sldTgt/>
                                              </p:tgtEl>
                                            </p:cond>
                                          </p:endCondLst>
                                        </p:cTn>
                                        <p:tgtEl>
                                          <p:sndTgt r:embed="rId3" name="感叹时奏乐.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5607"/>
                                        </p:tgtEl>
                                        <p:attrNameLst>
                                          <p:attrName>style.visibility</p:attrName>
                                        </p:attrNameLst>
                                      </p:cBhvr>
                                      <p:to>
                                        <p:strVal val="visible"/>
                                      </p:to>
                                    </p:set>
                                    <p:animEffect transition="in" filter="blinds(horizontal)">
                                      <p:cBhvr>
                                        <p:cTn id="27" dur="500"/>
                                        <p:tgtEl>
                                          <p:spTgt spid="235607"/>
                                        </p:tgtEl>
                                      </p:cBhvr>
                                    </p:animEffect>
                                  </p:childTnLst>
                                  <p:subTnLst>
                                    <p:audio>
                                      <p:cMediaNode>
                                        <p:cTn display="0" masterRel="sameClick">
                                          <p:stCondLst>
                                            <p:cond evt="begin" delay="0">
                                              <p:tn val="25"/>
                                            </p:cond>
                                          </p:stCondLst>
                                          <p:endCondLst>
                                            <p:cond evt="onStopAudio" delay="0">
                                              <p:tgtEl>
                                                <p:sldTgt/>
                                              </p:tgtEl>
                                            </p:cond>
                                          </p:endCondLst>
                                        </p:cTn>
                                        <p:tgtEl>
                                          <p:sndTgt r:embed="rId3" name="感叹时奏乐.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5" grpId="0" autoUpdateAnimBg="0"/>
      <p:bldP spid="235606" grpId="0" autoUpdateAnimBg="0"/>
      <p:bldP spid="235607" grpId="0" autoUpdateAnimBg="0"/>
      <p:bldP spid="235613" grpId="0"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2300288" y="3048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5171" name="Text Box 3"/>
          <p:cNvSpPr txBox="1">
            <a:spLocks noChangeArrowheads="1"/>
          </p:cNvSpPr>
          <p:nvPr/>
        </p:nvSpPr>
        <p:spPr bwMode="auto">
          <a:xfrm>
            <a:off x="3313113" y="304800"/>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b="1">
              <a:solidFill>
                <a:srgbClr val="333300"/>
              </a:solidFill>
              <a:latin typeface="" pitchFamily="18" charset="0"/>
              <a:ea typeface="华文楷体" panose="02010600040101010101" pitchFamily="2" charset="-122"/>
            </a:endParaRPr>
          </a:p>
        </p:txBody>
      </p:sp>
      <p:sp>
        <p:nvSpPr>
          <p:cNvPr id="135172" name="Line 4"/>
          <p:cNvSpPr>
            <a:spLocks noChangeShapeType="1"/>
          </p:cNvSpPr>
          <p:nvPr/>
        </p:nvSpPr>
        <p:spPr bwMode="auto">
          <a:xfrm flipV="1">
            <a:off x="3168650" y="2114550"/>
            <a:ext cx="0" cy="340042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3" name="Line 5"/>
          <p:cNvSpPr>
            <a:spLocks noChangeShapeType="1"/>
          </p:cNvSpPr>
          <p:nvPr/>
        </p:nvSpPr>
        <p:spPr bwMode="auto">
          <a:xfrm>
            <a:off x="2806700" y="666750"/>
            <a:ext cx="434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4" name="Line 6"/>
          <p:cNvSpPr>
            <a:spLocks noChangeShapeType="1"/>
          </p:cNvSpPr>
          <p:nvPr/>
        </p:nvSpPr>
        <p:spPr bwMode="auto">
          <a:xfrm>
            <a:off x="2806700" y="1535113"/>
            <a:ext cx="434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75" name="Rectangle 7"/>
          <p:cNvSpPr>
            <a:spLocks noChangeArrowheads="1"/>
          </p:cNvSpPr>
          <p:nvPr/>
        </p:nvSpPr>
        <p:spPr bwMode="auto">
          <a:xfrm>
            <a:off x="5049838" y="4357688"/>
            <a:ext cx="650875" cy="795337"/>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76" name="Text Box 8"/>
          <p:cNvSpPr txBox="1">
            <a:spLocks noChangeArrowheads="1"/>
          </p:cNvSpPr>
          <p:nvPr/>
        </p:nvSpPr>
        <p:spPr bwMode="auto">
          <a:xfrm>
            <a:off x="5122863" y="4419600"/>
            <a:ext cx="433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5177" name="Rectangle 9"/>
          <p:cNvSpPr>
            <a:spLocks noChangeArrowheads="1"/>
          </p:cNvSpPr>
          <p:nvPr/>
        </p:nvSpPr>
        <p:spPr bwMode="auto">
          <a:xfrm>
            <a:off x="2228850" y="1246188"/>
            <a:ext cx="433388" cy="57785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78" name="Text Box 10"/>
          <p:cNvSpPr txBox="1">
            <a:spLocks noChangeArrowheads="1"/>
          </p:cNvSpPr>
          <p:nvPr/>
        </p:nvSpPr>
        <p:spPr bwMode="auto">
          <a:xfrm>
            <a:off x="2300288" y="1173163"/>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5179" name="Oval 11"/>
          <p:cNvSpPr>
            <a:spLocks noChangeArrowheads="1"/>
          </p:cNvSpPr>
          <p:nvPr/>
        </p:nvSpPr>
        <p:spPr bwMode="auto">
          <a:xfrm>
            <a:off x="2662238" y="1462088"/>
            <a:ext cx="144462" cy="14605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0" name="Rectangle 12"/>
          <p:cNvSpPr>
            <a:spLocks noChangeArrowheads="1"/>
          </p:cNvSpPr>
          <p:nvPr/>
        </p:nvSpPr>
        <p:spPr bwMode="auto">
          <a:xfrm>
            <a:off x="3241675" y="1246188"/>
            <a:ext cx="433388" cy="57785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1" name="Text Box 13"/>
          <p:cNvSpPr txBox="1">
            <a:spLocks noChangeArrowheads="1"/>
          </p:cNvSpPr>
          <p:nvPr/>
        </p:nvSpPr>
        <p:spPr bwMode="auto">
          <a:xfrm>
            <a:off x="3313113" y="1173163"/>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5182" name="Oval 14"/>
          <p:cNvSpPr>
            <a:spLocks noChangeArrowheads="1"/>
          </p:cNvSpPr>
          <p:nvPr/>
        </p:nvSpPr>
        <p:spPr bwMode="auto">
          <a:xfrm>
            <a:off x="3675063" y="1462088"/>
            <a:ext cx="144462" cy="14605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3" name="Rectangle 15"/>
          <p:cNvSpPr>
            <a:spLocks noChangeArrowheads="1"/>
          </p:cNvSpPr>
          <p:nvPr/>
        </p:nvSpPr>
        <p:spPr bwMode="auto">
          <a:xfrm>
            <a:off x="2228850" y="377825"/>
            <a:ext cx="433388" cy="57785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4" name="Oval 16"/>
          <p:cNvSpPr>
            <a:spLocks noChangeArrowheads="1"/>
          </p:cNvSpPr>
          <p:nvPr/>
        </p:nvSpPr>
        <p:spPr bwMode="auto">
          <a:xfrm>
            <a:off x="2662238" y="593725"/>
            <a:ext cx="144462" cy="14605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5" name="Rectangle 17"/>
          <p:cNvSpPr>
            <a:spLocks noChangeArrowheads="1"/>
          </p:cNvSpPr>
          <p:nvPr/>
        </p:nvSpPr>
        <p:spPr bwMode="auto">
          <a:xfrm>
            <a:off x="3241675" y="377825"/>
            <a:ext cx="433388" cy="57785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6" name="Oval 18"/>
          <p:cNvSpPr>
            <a:spLocks noChangeArrowheads="1"/>
          </p:cNvSpPr>
          <p:nvPr/>
        </p:nvSpPr>
        <p:spPr bwMode="auto">
          <a:xfrm>
            <a:off x="3675063" y="593725"/>
            <a:ext cx="144462" cy="14605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7" name="Rectangle 19"/>
          <p:cNvSpPr>
            <a:spLocks noChangeArrowheads="1"/>
          </p:cNvSpPr>
          <p:nvPr/>
        </p:nvSpPr>
        <p:spPr bwMode="auto">
          <a:xfrm>
            <a:off x="2228850" y="5226050"/>
            <a:ext cx="433388" cy="57785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88" name="Text Box 20"/>
          <p:cNvSpPr txBox="1">
            <a:spLocks noChangeArrowheads="1"/>
          </p:cNvSpPr>
          <p:nvPr/>
        </p:nvSpPr>
        <p:spPr bwMode="auto">
          <a:xfrm>
            <a:off x="2300288" y="51530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1</a:t>
            </a:r>
            <a:endParaRPr lang="en-US" altLang="zh-CN" sz="3600" b="1">
              <a:solidFill>
                <a:srgbClr val="333300"/>
              </a:solidFill>
              <a:latin typeface="" pitchFamily="18" charset="0"/>
              <a:ea typeface="华文楷体" panose="02010600040101010101" pitchFamily="2" charset="-122"/>
            </a:endParaRPr>
          </a:p>
        </p:txBody>
      </p:sp>
      <p:sp>
        <p:nvSpPr>
          <p:cNvPr id="135189" name="Oval 21"/>
          <p:cNvSpPr>
            <a:spLocks noChangeArrowheads="1"/>
          </p:cNvSpPr>
          <p:nvPr/>
        </p:nvSpPr>
        <p:spPr bwMode="auto">
          <a:xfrm>
            <a:off x="2662238" y="5441950"/>
            <a:ext cx="144462" cy="14605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90" name="Line 22"/>
          <p:cNvSpPr>
            <a:spLocks noChangeShapeType="1"/>
          </p:cNvSpPr>
          <p:nvPr/>
        </p:nvSpPr>
        <p:spPr bwMode="auto">
          <a:xfrm>
            <a:off x="1722438" y="666750"/>
            <a:ext cx="506412"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1" name="Line 23"/>
          <p:cNvSpPr>
            <a:spLocks noChangeShapeType="1"/>
          </p:cNvSpPr>
          <p:nvPr/>
        </p:nvSpPr>
        <p:spPr bwMode="auto">
          <a:xfrm>
            <a:off x="1722438" y="1535113"/>
            <a:ext cx="506412"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2" name="Rectangle 24"/>
          <p:cNvSpPr>
            <a:spLocks noChangeArrowheads="1"/>
          </p:cNvSpPr>
          <p:nvPr/>
        </p:nvSpPr>
        <p:spPr bwMode="auto">
          <a:xfrm>
            <a:off x="5049838" y="3416300"/>
            <a:ext cx="650875" cy="796925"/>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93" name="Text Box 25"/>
          <p:cNvSpPr txBox="1">
            <a:spLocks noChangeArrowheads="1"/>
          </p:cNvSpPr>
          <p:nvPr/>
        </p:nvSpPr>
        <p:spPr bwMode="auto">
          <a:xfrm>
            <a:off x="5122863" y="3478213"/>
            <a:ext cx="4333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5194" name="Rectangle 26"/>
          <p:cNvSpPr>
            <a:spLocks noChangeArrowheads="1"/>
          </p:cNvSpPr>
          <p:nvPr/>
        </p:nvSpPr>
        <p:spPr bwMode="auto">
          <a:xfrm>
            <a:off x="5049838" y="2476500"/>
            <a:ext cx="650875" cy="795338"/>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95" name="Text Box 27"/>
          <p:cNvSpPr txBox="1">
            <a:spLocks noChangeArrowheads="1"/>
          </p:cNvSpPr>
          <p:nvPr/>
        </p:nvSpPr>
        <p:spPr bwMode="auto">
          <a:xfrm>
            <a:off x="5122863" y="2536825"/>
            <a:ext cx="433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5196" name="Rectangle 28"/>
          <p:cNvSpPr>
            <a:spLocks noChangeArrowheads="1"/>
          </p:cNvSpPr>
          <p:nvPr/>
        </p:nvSpPr>
        <p:spPr bwMode="auto">
          <a:xfrm>
            <a:off x="5049838" y="1535113"/>
            <a:ext cx="650875" cy="795337"/>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197" name="Text Box 29"/>
          <p:cNvSpPr txBox="1">
            <a:spLocks noChangeArrowheads="1"/>
          </p:cNvSpPr>
          <p:nvPr/>
        </p:nvSpPr>
        <p:spPr bwMode="auto">
          <a:xfrm>
            <a:off x="5122863" y="1597025"/>
            <a:ext cx="433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&amp;</a:t>
            </a:r>
            <a:endParaRPr lang="en-US" altLang="zh-CN" sz="2800" b="1">
              <a:solidFill>
                <a:srgbClr val="333300"/>
              </a:solidFill>
              <a:latin typeface="" pitchFamily="18" charset="0"/>
              <a:ea typeface="华文楷体" panose="02010600040101010101" pitchFamily="2" charset="-122"/>
            </a:endParaRPr>
          </a:p>
        </p:txBody>
      </p:sp>
      <p:sp>
        <p:nvSpPr>
          <p:cNvPr id="135198" name="Line 30"/>
          <p:cNvSpPr>
            <a:spLocks noChangeShapeType="1"/>
          </p:cNvSpPr>
          <p:nvPr/>
        </p:nvSpPr>
        <p:spPr bwMode="auto">
          <a:xfrm>
            <a:off x="1722438" y="1968500"/>
            <a:ext cx="33274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99" name="Line 31"/>
          <p:cNvSpPr>
            <a:spLocks noChangeShapeType="1"/>
          </p:cNvSpPr>
          <p:nvPr/>
        </p:nvSpPr>
        <p:spPr bwMode="auto">
          <a:xfrm>
            <a:off x="3819525" y="666750"/>
            <a:ext cx="79692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0" name="Line 32"/>
          <p:cNvSpPr>
            <a:spLocks noChangeShapeType="1"/>
          </p:cNvSpPr>
          <p:nvPr/>
        </p:nvSpPr>
        <p:spPr bwMode="auto">
          <a:xfrm>
            <a:off x="4616450" y="666750"/>
            <a:ext cx="0" cy="2894013"/>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1" name="Line 33"/>
          <p:cNvSpPr>
            <a:spLocks noChangeShapeType="1"/>
          </p:cNvSpPr>
          <p:nvPr/>
        </p:nvSpPr>
        <p:spPr bwMode="auto">
          <a:xfrm>
            <a:off x="4616450" y="1679575"/>
            <a:ext cx="433388"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2" name="Line 34"/>
          <p:cNvSpPr>
            <a:spLocks noChangeShapeType="1"/>
          </p:cNvSpPr>
          <p:nvPr/>
        </p:nvSpPr>
        <p:spPr bwMode="auto">
          <a:xfrm>
            <a:off x="4616450" y="3560763"/>
            <a:ext cx="433388"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3" name="Line 35"/>
          <p:cNvSpPr>
            <a:spLocks noChangeShapeType="1"/>
          </p:cNvSpPr>
          <p:nvPr/>
        </p:nvSpPr>
        <p:spPr bwMode="auto">
          <a:xfrm>
            <a:off x="1793875" y="3851275"/>
            <a:ext cx="3255963"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4" name="Line 36"/>
          <p:cNvSpPr>
            <a:spLocks noChangeShapeType="1"/>
          </p:cNvSpPr>
          <p:nvPr/>
        </p:nvSpPr>
        <p:spPr bwMode="auto">
          <a:xfrm>
            <a:off x="3819525" y="1535113"/>
            <a:ext cx="290513"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5" name="Line 37"/>
          <p:cNvSpPr>
            <a:spLocks noChangeShapeType="1"/>
          </p:cNvSpPr>
          <p:nvPr/>
        </p:nvSpPr>
        <p:spPr bwMode="auto">
          <a:xfrm>
            <a:off x="4110038" y="1535113"/>
            <a:ext cx="0" cy="130175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6" name="Line 38"/>
          <p:cNvSpPr>
            <a:spLocks noChangeShapeType="1"/>
          </p:cNvSpPr>
          <p:nvPr/>
        </p:nvSpPr>
        <p:spPr bwMode="auto">
          <a:xfrm>
            <a:off x="4110038" y="1824038"/>
            <a:ext cx="9398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7" name="Line 39"/>
          <p:cNvSpPr>
            <a:spLocks noChangeShapeType="1"/>
          </p:cNvSpPr>
          <p:nvPr/>
        </p:nvSpPr>
        <p:spPr bwMode="auto">
          <a:xfrm>
            <a:off x="4110038" y="2836863"/>
            <a:ext cx="9398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8" name="Line 40"/>
          <p:cNvSpPr>
            <a:spLocks noChangeShapeType="1"/>
          </p:cNvSpPr>
          <p:nvPr/>
        </p:nvSpPr>
        <p:spPr bwMode="auto">
          <a:xfrm>
            <a:off x="1793875" y="2982913"/>
            <a:ext cx="3255963"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9" name="Line 41"/>
          <p:cNvSpPr>
            <a:spLocks noChangeShapeType="1"/>
          </p:cNvSpPr>
          <p:nvPr/>
        </p:nvSpPr>
        <p:spPr bwMode="auto">
          <a:xfrm>
            <a:off x="3024188" y="666750"/>
            <a:ext cx="0" cy="43338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0" name="Line 42"/>
          <p:cNvSpPr>
            <a:spLocks noChangeShapeType="1"/>
          </p:cNvSpPr>
          <p:nvPr/>
        </p:nvSpPr>
        <p:spPr bwMode="auto">
          <a:xfrm>
            <a:off x="3024188" y="1100138"/>
            <a:ext cx="130175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1" name="Line 43"/>
          <p:cNvSpPr>
            <a:spLocks noChangeShapeType="1"/>
          </p:cNvSpPr>
          <p:nvPr/>
        </p:nvSpPr>
        <p:spPr bwMode="auto">
          <a:xfrm>
            <a:off x="4325938" y="1100138"/>
            <a:ext cx="0" cy="340201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2" name="Line 44"/>
          <p:cNvSpPr>
            <a:spLocks noChangeShapeType="1"/>
          </p:cNvSpPr>
          <p:nvPr/>
        </p:nvSpPr>
        <p:spPr bwMode="auto">
          <a:xfrm>
            <a:off x="4325938" y="2692400"/>
            <a:ext cx="7239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3" name="Line 45"/>
          <p:cNvSpPr>
            <a:spLocks noChangeShapeType="1"/>
          </p:cNvSpPr>
          <p:nvPr/>
        </p:nvSpPr>
        <p:spPr bwMode="auto">
          <a:xfrm>
            <a:off x="4325938" y="4502150"/>
            <a:ext cx="7239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4" name="Line 46"/>
          <p:cNvSpPr>
            <a:spLocks noChangeShapeType="1"/>
          </p:cNvSpPr>
          <p:nvPr/>
        </p:nvSpPr>
        <p:spPr bwMode="auto">
          <a:xfrm>
            <a:off x="3024188" y="1535113"/>
            <a:ext cx="0" cy="795337"/>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5" name="Line 47"/>
          <p:cNvSpPr>
            <a:spLocks noChangeShapeType="1"/>
          </p:cNvSpPr>
          <p:nvPr/>
        </p:nvSpPr>
        <p:spPr bwMode="auto">
          <a:xfrm>
            <a:off x="3024188" y="2330450"/>
            <a:ext cx="72390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6" name="Line 48"/>
          <p:cNvSpPr>
            <a:spLocks noChangeShapeType="1"/>
          </p:cNvSpPr>
          <p:nvPr/>
        </p:nvSpPr>
        <p:spPr bwMode="auto">
          <a:xfrm>
            <a:off x="3748088" y="2330450"/>
            <a:ext cx="0" cy="2316163"/>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7" name="Line 49"/>
          <p:cNvSpPr>
            <a:spLocks noChangeShapeType="1"/>
          </p:cNvSpPr>
          <p:nvPr/>
        </p:nvSpPr>
        <p:spPr bwMode="auto">
          <a:xfrm>
            <a:off x="3748088" y="3705225"/>
            <a:ext cx="130175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8" name="Line 50"/>
          <p:cNvSpPr>
            <a:spLocks noChangeShapeType="1"/>
          </p:cNvSpPr>
          <p:nvPr/>
        </p:nvSpPr>
        <p:spPr bwMode="auto">
          <a:xfrm>
            <a:off x="3748088" y="4646613"/>
            <a:ext cx="1301750"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9" name="Line 51"/>
          <p:cNvSpPr>
            <a:spLocks noChangeShapeType="1"/>
          </p:cNvSpPr>
          <p:nvPr/>
        </p:nvSpPr>
        <p:spPr bwMode="auto">
          <a:xfrm>
            <a:off x="1793875" y="4791075"/>
            <a:ext cx="3255963"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0" name="Line 52"/>
          <p:cNvSpPr>
            <a:spLocks noChangeShapeType="1"/>
          </p:cNvSpPr>
          <p:nvPr/>
        </p:nvSpPr>
        <p:spPr bwMode="auto">
          <a:xfrm>
            <a:off x="2806700" y="5514975"/>
            <a:ext cx="36195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1" name="Line 53"/>
          <p:cNvSpPr>
            <a:spLocks noChangeShapeType="1"/>
          </p:cNvSpPr>
          <p:nvPr/>
        </p:nvSpPr>
        <p:spPr bwMode="auto">
          <a:xfrm>
            <a:off x="3168650" y="2114550"/>
            <a:ext cx="188118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2" name="Line 54"/>
          <p:cNvSpPr>
            <a:spLocks noChangeShapeType="1"/>
          </p:cNvSpPr>
          <p:nvPr/>
        </p:nvSpPr>
        <p:spPr bwMode="auto">
          <a:xfrm>
            <a:off x="3168650" y="3995738"/>
            <a:ext cx="188118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3" name="Line 55"/>
          <p:cNvSpPr>
            <a:spLocks noChangeShapeType="1"/>
          </p:cNvSpPr>
          <p:nvPr/>
        </p:nvSpPr>
        <p:spPr bwMode="auto">
          <a:xfrm>
            <a:off x="3168650" y="3127375"/>
            <a:ext cx="188118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4" name="Line 56"/>
          <p:cNvSpPr>
            <a:spLocks noChangeShapeType="1"/>
          </p:cNvSpPr>
          <p:nvPr/>
        </p:nvSpPr>
        <p:spPr bwMode="auto">
          <a:xfrm>
            <a:off x="3168650" y="4935538"/>
            <a:ext cx="188118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5" name="Oval 57"/>
          <p:cNvSpPr>
            <a:spLocks noChangeArrowheads="1"/>
          </p:cNvSpPr>
          <p:nvPr/>
        </p:nvSpPr>
        <p:spPr bwMode="auto">
          <a:xfrm>
            <a:off x="1649413" y="628650"/>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26" name="Line 58"/>
          <p:cNvSpPr>
            <a:spLocks noChangeShapeType="1"/>
          </p:cNvSpPr>
          <p:nvPr/>
        </p:nvSpPr>
        <p:spPr bwMode="auto">
          <a:xfrm flipH="1">
            <a:off x="1793875" y="5514975"/>
            <a:ext cx="434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7" name="Rectangle 59"/>
          <p:cNvSpPr>
            <a:spLocks noChangeArrowheads="1"/>
          </p:cNvSpPr>
          <p:nvPr/>
        </p:nvSpPr>
        <p:spPr bwMode="auto">
          <a:xfrm>
            <a:off x="6786563" y="2765425"/>
            <a:ext cx="650875" cy="939800"/>
          </a:xfrm>
          <a:prstGeom prst="rect">
            <a:avLst/>
          </a:prstGeom>
          <a:noFill/>
          <a:ln w="28575">
            <a:solidFill>
              <a:srgbClr val="33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28" name="Line 60"/>
          <p:cNvSpPr>
            <a:spLocks noChangeShapeType="1"/>
          </p:cNvSpPr>
          <p:nvPr/>
        </p:nvSpPr>
        <p:spPr bwMode="auto">
          <a:xfrm flipV="1">
            <a:off x="6280150" y="3344863"/>
            <a:ext cx="0" cy="433387"/>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9" name="Line 61"/>
          <p:cNvSpPr>
            <a:spLocks noChangeShapeType="1"/>
          </p:cNvSpPr>
          <p:nvPr/>
        </p:nvSpPr>
        <p:spPr bwMode="auto">
          <a:xfrm>
            <a:off x="5700713" y="1968500"/>
            <a:ext cx="79692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0" name="Line 62"/>
          <p:cNvSpPr>
            <a:spLocks noChangeShapeType="1"/>
          </p:cNvSpPr>
          <p:nvPr/>
        </p:nvSpPr>
        <p:spPr bwMode="auto">
          <a:xfrm>
            <a:off x="6497638" y="1968500"/>
            <a:ext cx="0" cy="94138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1" name="Line 63"/>
          <p:cNvSpPr>
            <a:spLocks noChangeShapeType="1"/>
          </p:cNvSpPr>
          <p:nvPr/>
        </p:nvSpPr>
        <p:spPr bwMode="auto">
          <a:xfrm>
            <a:off x="6497638" y="2909888"/>
            <a:ext cx="28892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2" name="Line 64"/>
          <p:cNvSpPr>
            <a:spLocks noChangeShapeType="1"/>
          </p:cNvSpPr>
          <p:nvPr/>
        </p:nvSpPr>
        <p:spPr bwMode="auto">
          <a:xfrm>
            <a:off x="5700713" y="2836863"/>
            <a:ext cx="579437"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3" name="Line 65"/>
          <p:cNvSpPr>
            <a:spLocks noChangeShapeType="1"/>
          </p:cNvSpPr>
          <p:nvPr/>
        </p:nvSpPr>
        <p:spPr bwMode="auto">
          <a:xfrm>
            <a:off x="6280150" y="2836863"/>
            <a:ext cx="0" cy="29051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4" name="Line 66"/>
          <p:cNvSpPr>
            <a:spLocks noChangeShapeType="1"/>
          </p:cNvSpPr>
          <p:nvPr/>
        </p:nvSpPr>
        <p:spPr bwMode="auto">
          <a:xfrm>
            <a:off x="6280150" y="3127375"/>
            <a:ext cx="506413"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5" name="Line 67"/>
          <p:cNvSpPr>
            <a:spLocks noChangeShapeType="1"/>
          </p:cNvSpPr>
          <p:nvPr/>
        </p:nvSpPr>
        <p:spPr bwMode="auto">
          <a:xfrm>
            <a:off x="5700713" y="3778250"/>
            <a:ext cx="579437"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6" name="Line 68"/>
          <p:cNvSpPr>
            <a:spLocks noChangeShapeType="1"/>
          </p:cNvSpPr>
          <p:nvPr/>
        </p:nvSpPr>
        <p:spPr bwMode="auto">
          <a:xfrm>
            <a:off x="6280150" y="3344863"/>
            <a:ext cx="506413"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7" name="Line 69"/>
          <p:cNvSpPr>
            <a:spLocks noChangeShapeType="1"/>
          </p:cNvSpPr>
          <p:nvPr/>
        </p:nvSpPr>
        <p:spPr bwMode="auto">
          <a:xfrm>
            <a:off x="5700713" y="4791075"/>
            <a:ext cx="79692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8" name="Line 70"/>
          <p:cNvSpPr>
            <a:spLocks noChangeShapeType="1"/>
          </p:cNvSpPr>
          <p:nvPr/>
        </p:nvSpPr>
        <p:spPr bwMode="auto">
          <a:xfrm flipV="1">
            <a:off x="6497638" y="3560763"/>
            <a:ext cx="0" cy="1230312"/>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39" name="Line 71"/>
          <p:cNvSpPr>
            <a:spLocks noChangeShapeType="1"/>
          </p:cNvSpPr>
          <p:nvPr/>
        </p:nvSpPr>
        <p:spPr bwMode="auto">
          <a:xfrm>
            <a:off x="6497638" y="3560763"/>
            <a:ext cx="28892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40" name="Line 72"/>
          <p:cNvSpPr>
            <a:spLocks noChangeShapeType="1"/>
          </p:cNvSpPr>
          <p:nvPr/>
        </p:nvSpPr>
        <p:spPr bwMode="auto">
          <a:xfrm>
            <a:off x="7437438" y="3198813"/>
            <a:ext cx="434975" cy="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41" name="Text Box 73"/>
          <p:cNvSpPr txBox="1">
            <a:spLocks noChangeArrowheads="1"/>
          </p:cNvSpPr>
          <p:nvPr/>
        </p:nvSpPr>
        <p:spPr bwMode="auto">
          <a:xfrm>
            <a:off x="6858000" y="2836863"/>
            <a:ext cx="652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333300"/>
                </a:solidFill>
                <a:latin typeface="" pitchFamily="18" charset="0"/>
                <a:ea typeface="华文楷体" panose="02010600040101010101" pitchFamily="2" charset="-122"/>
              </a:rPr>
              <a:t>&gt;1</a:t>
            </a:r>
            <a:endParaRPr lang="en-US" altLang="zh-CN" sz="3600" b="1">
              <a:solidFill>
                <a:srgbClr val="333300"/>
              </a:solidFill>
              <a:latin typeface="" pitchFamily="18" charset="0"/>
              <a:ea typeface="华文楷体" panose="02010600040101010101" pitchFamily="2" charset="-122"/>
            </a:endParaRPr>
          </a:p>
        </p:txBody>
      </p:sp>
      <p:sp>
        <p:nvSpPr>
          <p:cNvPr id="135242" name="Line 74"/>
          <p:cNvSpPr>
            <a:spLocks noChangeShapeType="1"/>
          </p:cNvSpPr>
          <p:nvPr/>
        </p:nvSpPr>
        <p:spPr bwMode="auto">
          <a:xfrm flipH="1">
            <a:off x="6931025" y="3127375"/>
            <a:ext cx="217488" cy="144463"/>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43" name="Text Box 75"/>
          <p:cNvSpPr txBox="1">
            <a:spLocks noChangeArrowheads="1"/>
          </p:cNvSpPr>
          <p:nvPr/>
        </p:nvSpPr>
        <p:spPr bwMode="auto">
          <a:xfrm>
            <a:off x="7726363" y="2692400"/>
            <a:ext cx="579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333300"/>
                </a:solidFill>
                <a:latin typeface="" pitchFamily="18" charset="0"/>
                <a:ea typeface="华文楷体" panose="02010600040101010101" pitchFamily="2" charset="-122"/>
              </a:rPr>
              <a:t>Y</a:t>
            </a:r>
            <a:endParaRPr lang="en-US" altLang="zh-CN" sz="3600" b="1">
              <a:solidFill>
                <a:srgbClr val="333300"/>
              </a:solidFill>
              <a:latin typeface="" pitchFamily="18" charset="0"/>
              <a:ea typeface="华文楷体" panose="02010600040101010101" pitchFamily="2" charset="-122"/>
            </a:endParaRPr>
          </a:p>
        </p:txBody>
      </p:sp>
      <p:sp>
        <p:nvSpPr>
          <p:cNvPr id="135244" name="Rectangle 76"/>
          <p:cNvSpPr>
            <a:spLocks noChangeArrowheads="1"/>
          </p:cNvSpPr>
          <p:nvPr/>
        </p:nvSpPr>
        <p:spPr bwMode="auto">
          <a:xfrm>
            <a:off x="1216025" y="4502150"/>
            <a:ext cx="577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0</a:t>
            </a:r>
            <a:endParaRPr lang="en-US" altLang="zh-CN" sz="2800" b="1" baseline="-25000">
              <a:solidFill>
                <a:srgbClr val="333300"/>
              </a:solidFill>
              <a:latin typeface="" pitchFamily="18" charset="0"/>
              <a:ea typeface="华文楷体" panose="02010600040101010101" pitchFamily="2" charset="-122"/>
            </a:endParaRPr>
          </a:p>
        </p:txBody>
      </p:sp>
      <p:sp>
        <p:nvSpPr>
          <p:cNvPr id="135245" name="Rectangle 77"/>
          <p:cNvSpPr>
            <a:spLocks noChangeArrowheads="1"/>
          </p:cNvSpPr>
          <p:nvPr/>
        </p:nvSpPr>
        <p:spPr bwMode="auto">
          <a:xfrm>
            <a:off x="1216025" y="3633788"/>
            <a:ext cx="577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1</a:t>
            </a:r>
            <a:endParaRPr lang="en-US" altLang="zh-CN" sz="2800" b="1" baseline="-25000">
              <a:solidFill>
                <a:srgbClr val="333300"/>
              </a:solidFill>
              <a:latin typeface="" pitchFamily="18" charset="0"/>
              <a:ea typeface="华文楷体" panose="02010600040101010101" pitchFamily="2" charset="-122"/>
            </a:endParaRPr>
          </a:p>
        </p:txBody>
      </p:sp>
      <p:sp>
        <p:nvSpPr>
          <p:cNvPr id="135246" name="Rectangle 78"/>
          <p:cNvSpPr>
            <a:spLocks noChangeArrowheads="1"/>
          </p:cNvSpPr>
          <p:nvPr/>
        </p:nvSpPr>
        <p:spPr bwMode="auto">
          <a:xfrm>
            <a:off x="1216025" y="276542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2</a:t>
            </a:r>
            <a:endParaRPr lang="en-US" altLang="zh-CN" sz="2800" b="1" baseline="-25000">
              <a:solidFill>
                <a:srgbClr val="333300"/>
              </a:solidFill>
              <a:latin typeface="" pitchFamily="18" charset="0"/>
              <a:ea typeface="华文楷体" panose="02010600040101010101" pitchFamily="2" charset="-122"/>
            </a:endParaRPr>
          </a:p>
        </p:txBody>
      </p:sp>
      <p:sp>
        <p:nvSpPr>
          <p:cNvPr id="135247" name="Rectangle 79"/>
          <p:cNvSpPr>
            <a:spLocks noChangeArrowheads="1"/>
          </p:cNvSpPr>
          <p:nvPr/>
        </p:nvSpPr>
        <p:spPr bwMode="auto">
          <a:xfrm>
            <a:off x="1216025" y="1752600"/>
            <a:ext cx="577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333300"/>
                </a:solidFill>
                <a:latin typeface="" pitchFamily="18" charset="0"/>
                <a:ea typeface="华文楷体" panose="02010600040101010101" pitchFamily="2" charset="-122"/>
              </a:rPr>
              <a:t>D</a:t>
            </a:r>
            <a:r>
              <a:rPr lang="en-US" altLang="zh-CN" sz="2800" b="1" baseline="-25000">
                <a:solidFill>
                  <a:srgbClr val="333300"/>
                </a:solidFill>
                <a:latin typeface="" pitchFamily="18" charset="0"/>
                <a:ea typeface="华文楷体" panose="02010600040101010101" pitchFamily="2" charset="-122"/>
              </a:rPr>
              <a:t>3</a:t>
            </a:r>
            <a:endParaRPr lang="en-US" altLang="zh-CN" sz="2800" b="1" baseline="-25000">
              <a:solidFill>
                <a:srgbClr val="333300"/>
              </a:solidFill>
              <a:latin typeface="" pitchFamily="18" charset="0"/>
              <a:ea typeface="华文楷体" panose="02010600040101010101" pitchFamily="2" charset="-122"/>
            </a:endParaRPr>
          </a:p>
        </p:txBody>
      </p:sp>
      <p:sp>
        <p:nvSpPr>
          <p:cNvPr id="135248" name="Rectangle 80"/>
          <p:cNvSpPr>
            <a:spLocks noChangeArrowheads="1"/>
          </p:cNvSpPr>
          <p:nvPr/>
        </p:nvSpPr>
        <p:spPr bwMode="auto">
          <a:xfrm>
            <a:off x="1216025" y="449263"/>
            <a:ext cx="541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0</a:t>
            </a:r>
            <a:endParaRPr lang="en-US" altLang="zh-CN" sz="2800" b="1" baseline="-25000">
              <a:solidFill>
                <a:srgbClr val="FF0000"/>
              </a:solidFill>
              <a:latin typeface="" pitchFamily="18" charset="0"/>
              <a:ea typeface="华文楷体" panose="02010600040101010101" pitchFamily="2" charset="-122"/>
            </a:endParaRPr>
          </a:p>
        </p:txBody>
      </p:sp>
      <p:sp>
        <p:nvSpPr>
          <p:cNvPr id="135249" name="Rectangle 81"/>
          <p:cNvSpPr>
            <a:spLocks noChangeArrowheads="1"/>
          </p:cNvSpPr>
          <p:nvPr/>
        </p:nvSpPr>
        <p:spPr bwMode="auto">
          <a:xfrm>
            <a:off x="1143000" y="1246188"/>
            <a:ext cx="650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1</a:t>
            </a:r>
            <a:endParaRPr lang="en-US" altLang="zh-CN" sz="2800" b="1" baseline="-25000">
              <a:solidFill>
                <a:srgbClr val="FF0000"/>
              </a:solidFill>
              <a:latin typeface="" pitchFamily="18" charset="0"/>
              <a:ea typeface="华文楷体" panose="02010600040101010101" pitchFamily="2" charset="-122"/>
            </a:endParaRPr>
          </a:p>
        </p:txBody>
      </p:sp>
      <p:grpSp>
        <p:nvGrpSpPr>
          <p:cNvPr id="135250" name="Group 82"/>
          <p:cNvGrpSpPr/>
          <p:nvPr/>
        </p:nvGrpSpPr>
        <p:grpSpPr bwMode="auto">
          <a:xfrm>
            <a:off x="1287463" y="5297488"/>
            <a:ext cx="382587" cy="519112"/>
            <a:chOff x="192" y="3600"/>
            <a:chExt cx="254" cy="344"/>
          </a:xfrm>
        </p:grpSpPr>
        <p:sp>
          <p:nvSpPr>
            <p:cNvPr id="135281" name="Rectangle 83"/>
            <p:cNvSpPr>
              <a:spLocks noChangeArrowheads="1"/>
            </p:cNvSpPr>
            <p:nvPr/>
          </p:nvSpPr>
          <p:spPr bwMode="auto">
            <a:xfrm>
              <a:off x="192" y="3600"/>
              <a:ext cx="25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0099"/>
                  </a:solidFill>
                  <a:latin typeface="" pitchFamily="18" charset="0"/>
                  <a:ea typeface="华文楷体" panose="02010600040101010101" pitchFamily="2" charset="-122"/>
                </a:rPr>
                <a:t>S</a:t>
              </a:r>
              <a:endParaRPr lang="en-US" altLang="zh-CN" sz="2800" b="1" baseline="-25000">
                <a:solidFill>
                  <a:srgbClr val="000099"/>
                </a:solidFill>
                <a:latin typeface="" pitchFamily="18" charset="0"/>
                <a:ea typeface="华文楷体" panose="02010600040101010101" pitchFamily="2" charset="-122"/>
              </a:endParaRPr>
            </a:p>
          </p:txBody>
        </p:sp>
        <p:sp>
          <p:nvSpPr>
            <p:cNvPr id="135282" name="Line 84"/>
            <p:cNvSpPr>
              <a:spLocks noChangeShapeType="1"/>
            </p:cNvSpPr>
            <p:nvPr/>
          </p:nvSpPr>
          <p:spPr bwMode="auto">
            <a:xfrm>
              <a:off x="240" y="3648"/>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6629" name="Rectangle 85"/>
          <p:cNvSpPr>
            <a:spLocks noChangeArrowheads="1"/>
          </p:cNvSpPr>
          <p:nvPr/>
        </p:nvSpPr>
        <p:spPr bwMode="auto">
          <a:xfrm>
            <a:off x="1793875" y="5008563"/>
            <a:ext cx="3444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236630" name="Rectangle 86"/>
          <p:cNvSpPr>
            <a:spLocks noChangeArrowheads="1"/>
          </p:cNvSpPr>
          <p:nvPr/>
        </p:nvSpPr>
        <p:spPr bwMode="auto">
          <a:xfrm>
            <a:off x="2735263" y="5008563"/>
            <a:ext cx="3619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grpSp>
        <p:nvGrpSpPr>
          <p:cNvPr id="3" name="Group 87"/>
          <p:cNvGrpSpPr/>
          <p:nvPr/>
        </p:nvGrpSpPr>
        <p:grpSpPr bwMode="auto">
          <a:xfrm>
            <a:off x="5845175" y="1462088"/>
            <a:ext cx="506413" cy="3402012"/>
            <a:chOff x="3312" y="1056"/>
            <a:chExt cx="336" cy="2256"/>
          </a:xfrm>
        </p:grpSpPr>
        <p:sp>
          <p:nvSpPr>
            <p:cNvPr id="135277" name="Rectangle 88"/>
            <p:cNvSpPr>
              <a:spLocks noChangeArrowheads="1"/>
            </p:cNvSpPr>
            <p:nvPr/>
          </p:nvSpPr>
          <p:spPr bwMode="auto">
            <a:xfrm>
              <a:off x="3312" y="3008"/>
              <a:ext cx="33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FF0000"/>
                  </a:solidFill>
                  <a:latin typeface="" pitchFamily="18" charset="0"/>
                  <a:ea typeface="华文楷体" panose="02010600040101010101" pitchFamily="2" charset="-122"/>
                </a:rPr>
                <a:t>D</a:t>
              </a:r>
              <a:r>
                <a:rPr lang="en-US" altLang="zh-CN" b="1" baseline="-25000">
                  <a:solidFill>
                    <a:srgbClr val="FF0000"/>
                  </a:solidFill>
                  <a:latin typeface="?"/>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5278" name="Rectangle 89"/>
            <p:cNvSpPr>
              <a:spLocks noChangeArrowheads="1"/>
            </p:cNvSpPr>
            <p:nvPr/>
          </p:nvSpPr>
          <p:spPr bwMode="auto">
            <a:xfrm>
              <a:off x="3312" y="2304"/>
              <a:ext cx="24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5279" name="Rectangle 90"/>
            <p:cNvSpPr>
              <a:spLocks noChangeArrowheads="1"/>
            </p:cNvSpPr>
            <p:nvPr/>
          </p:nvSpPr>
          <p:spPr bwMode="auto">
            <a:xfrm>
              <a:off x="3312" y="1680"/>
              <a:ext cx="24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5280" name="Rectangle 91"/>
            <p:cNvSpPr>
              <a:spLocks noChangeArrowheads="1"/>
            </p:cNvSpPr>
            <p:nvPr/>
          </p:nvSpPr>
          <p:spPr bwMode="auto">
            <a:xfrm>
              <a:off x="3312" y="1056"/>
              <a:ext cx="24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sp>
        <p:nvSpPr>
          <p:cNvPr id="236636" name="Text Box 92" descr="40%"/>
          <p:cNvSpPr txBox="1">
            <a:spLocks noChangeArrowheads="1"/>
          </p:cNvSpPr>
          <p:nvPr/>
        </p:nvSpPr>
        <p:spPr bwMode="auto">
          <a:xfrm>
            <a:off x="6280150" y="4935538"/>
            <a:ext cx="1808163" cy="850900"/>
          </a:xfrm>
          <a:prstGeom prst="rect">
            <a:avLst/>
          </a:prstGeom>
          <a:pattFill prst="pct40">
            <a:fgClr>
              <a:srgbClr val="00FF00"/>
            </a:fgClr>
            <a:bgClr>
              <a:schemeClr val="bg1"/>
            </a:bgClr>
          </a:pattFill>
          <a:ln w="28575">
            <a:solidFill>
              <a:srgbClr val="FF3300"/>
            </a:solidFill>
            <a:miter lim="800000"/>
          </a:ln>
          <a:effectLst/>
        </p:spPr>
        <p:txBody>
          <a:bodyPr>
            <a:spAutoFit/>
          </a:bodyPr>
          <a:lstStyle/>
          <a:p>
            <a:pPr fontAlgn="auto">
              <a:spcBef>
                <a:spcPct val="50000"/>
              </a:spcBef>
              <a:spcAft>
                <a:spcPts val="0"/>
              </a:spcAft>
              <a:defRPr/>
            </a:pPr>
            <a:r>
              <a:rPr lang="en-US" altLang="zh-CN" b="1">
                <a:solidFill>
                  <a:srgbClr val="000099"/>
                </a:solidFill>
                <a:effectLst>
                  <a:outerShdw blurRad="38100" dist="38100" dir="2700000" algn="tl">
                    <a:srgbClr val="C0C0C0"/>
                  </a:outerShdw>
                </a:effectLst>
                <a:latin typeface="" pitchFamily="18" charset="0"/>
                <a:ea typeface="+mn-ea"/>
              </a:rPr>
              <a:t>“</a:t>
            </a:r>
            <a:r>
              <a:rPr lang="zh-CN" altLang="en-US" b="1">
                <a:solidFill>
                  <a:srgbClr val="000099"/>
                </a:solidFill>
                <a:effectLst>
                  <a:outerShdw blurRad="38100" dist="38100" dir="2700000" algn="tl">
                    <a:srgbClr val="C0C0C0"/>
                  </a:outerShdw>
                </a:effectLst>
                <a:latin typeface="" pitchFamily="18" charset="0"/>
                <a:ea typeface="+mn-ea"/>
              </a:rPr>
              <a:t>与”门打开，选择器工作。</a:t>
            </a:r>
            <a:endParaRPr lang="zh-CN" altLang="en-US" b="1">
              <a:solidFill>
                <a:srgbClr val="000099"/>
              </a:solidFill>
              <a:effectLst>
                <a:outerShdw blurRad="38100" dist="38100" dir="2700000" algn="tl">
                  <a:srgbClr val="C0C0C0"/>
                </a:outerShdw>
              </a:effectLst>
              <a:latin typeface="" pitchFamily="18" charset="0"/>
              <a:ea typeface="+mn-ea"/>
            </a:endParaRPr>
          </a:p>
        </p:txBody>
      </p:sp>
      <p:sp>
        <p:nvSpPr>
          <p:cNvPr id="135255" name="Oval 93"/>
          <p:cNvSpPr>
            <a:spLocks noChangeArrowheads="1"/>
          </p:cNvSpPr>
          <p:nvPr/>
        </p:nvSpPr>
        <p:spPr bwMode="auto">
          <a:xfrm>
            <a:off x="1649413" y="1497013"/>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56" name="Oval 94"/>
          <p:cNvSpPr>
            <a:spLocks noChangeArrowheads="1"/>
          </p:cNvSpPr>
          <p:nvPr/>
        </p:nvSpPr>
        <p:spPr bwMode="auto">
          <a:xfrm>
            <a:off x="1649413" y="1931988"/>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57" name="Oval 95"/>
          <p:cNvSpPr>
            <a:spLocks noChangeArrowheads="1"/>
          </p:cNvSpPr>
          <p:nvPr/>
        </p:nvSpPr>
        <p:spPr bwMode="auto">
          <a:xfrm>
            <a:off x="1685925" y="2946400"/>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58" name="Oval 96"/>
          <p:cNvSpPr>
            <a:spLocks noChangeArrowheads="1"/>
          </p:cNvSpPr>
          <p:nvPr/>
        </p:nvSpPr>
        <p:spPr bwMode="auto">
          <a:xfrm>
            <a:off x="1685925" y="3810000"/>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59" name="Oval 97"/>
          <p:cNvSpPr>
            <a:spLocks noChangeArrowheads="1"/>
          </p:cNvSpPr>
          <p:nvPr/>
        </p:nvSpPr>
        <p:spPr bwMode="auto">
          <a:xfrm>
            <a:off x="1685925" y="4737100"/>
            <a:ext cx="88900" cy="109538"/>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60" name="Oval 98"/>
          <p:cNvSpPr>
            <a:spLocks noChangeArrowheads="1"/>
          </p:cNvSpPr>
          <p:nvPr/>
        </p:nvSpPr>
        <p:spPr bwMode="auto">
          <a:xfrm>
            <a:off x="1685925" y="5454650"/>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35261" name="Oval 99"/>
          <p:cNvSpPr>
            <a:spLocks noChangeArrowheads="1"/>
          </p:cNvSpPr>
          <p:nvPr/>
        </p:nvSpPr>
        <p:spPr bwMode="auto">
          <a:xfrm>
            <a:off x="7872413" y="3143250"/>
            <a:ext cx="88900" cy="88900"/>
          </a:xfrm>
          <a:prstGeom prst="ellipse">
            <a:avLst/>
          </a:prstGeom>
          <a:noFill/>
          <a:ln w="28575">
            <a:solidFill>
              <a:srgbClr val="33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36644" name="Text Box 100" descr="40%"/>
          <p:cNvSpPr txBox="1">
            <a:spLocks noChangeArrowheads="1"/>
          </p:cNvSpPr>
          <p:nvPr/>
        </p:nvSpPr>
        <p:spPr bwMode="auto">
          <a:xfrm>
            <a:off x="6005513" y="304800"/>
            <a:ext cx="2605087" cy="1216025"/>
          </a:xfrm>
          <a:prstGeom prst="rect">
            <a:avLst/>
          </a:prstGeom>
          <a:pattFill prst="pct40">
            <a:fgClr>
              <a:srgbClr val="FFCCCC"/>
            </a:fgClr>
            <a:bgClr>
              <a:schemeClr val="bg1"/>
            </a:bgClr>
          </a:pattFill>
          <a:ln w="28575">
            <a:solidFill>
              <a:srgbClr val="339933"/>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000099"/>
                </a:solidFill>
                <a:latin typeface="" pitchFamily="18" charset="0"/>
                <a:ea typeface="华文楷体" panose="02010600040101010101" pitchFamily="2" charset="-122"/>
              </a:rPr>
              <a:t>由控制端决定选择哪一路数据输出。</a:t>
            </a:r>
            <a:endParaRPr lang="zh-CN" altLang="en-US" b="1">
              <a:solidFill>
                <a:srgbClr val="FF3300"/>
              </a:solidFill>
              <a:latin typeface="" pitchFamily="18" charset="0"/>
              <a:ea typeface="华文楷体" panose="02010600040101010101" pitchFamily="2" charset="-122"/>
            </a:endParaRPr>
          </a:p>
        </p:txBody>
      </p:sp>
      <p:sp>
        <p:nvSpPr>
          <p:cNvPr id="236645" name="AutoShape 101"/>
          <p:cNvSpPr>
            <a:spLocks noChangeArrowheads="1"/>
          </p:cNvSpPr>
          <p:nvPr/>
        </p:nvSpPr>
        <p:spPr bwMode="auto">
          <a:xfrm>
            <a:off x="4110038" y="5297488"/>
            <a:ext cx="868362" cy="361950"/>
          </a:xfrm>
          <a:prstGeom prst="wedgeRoundRectCallout">
            <a:avLst>
              <a:gd name="adj1" fmla="val 75000"/>
              <a:gd name="adj2" fmla="val -150000"/>
              <a:gd name="adj3" fmla="val 16667"/>
            </a:avLst>
          </a:prstGeom>
          <a:solidFill>
            <a:srgbClr val="FFFFCC"/>
          </a:solidFill>
          <a:ln w="28575">
            <a:solidFill>
              <a:srgbClr val="006600"/>
            </a:solidFill>
            <a:miter lim="800000"/>
          </a:ln>
        </p:spPr>
        <p:txBody>
          <a:bodyPr wrap="none" anchor="ctr"/>
          <a:lstStyle/>
          <a:p>
            <a:pPr algn="ctr">
              <a:spcBef>
                <a:spcPct val="50000"/>
              </a:spcBef>
            </a:pPr>
            <a:r>
              <a:rPr lang="zh-CN" altLang="en-US" b="1">
                <a:solidFill>
                  <a:srgbClr val="FF3300"/>
                </a:solidFill>
                <a:latin typeface="" pitchFamily="18" charset="0"/>
                <a:ea typeface="华文楷体" panose="02010600040101010101" pitchFamily="2" charset="-122"/>
              </a:rPr>
              <a:t>选中</a:t>
            </a:r>
            <a:endParaRPr lang="zh-CN" altLang="en-US" b="1">
              <a:solidFill>
                <a:schemeClr val="bg1"/>
              </a:solidFill>
              <a:latin typeface="" pitchFamily="18" charset="0"/>
              <a:ea typeface="华文楷体" panose="02010600040101010101" pitchFamily="2" charset="-122"/>
            </a:endParaRPr>
          </a:p>
        </p:txBody>
      </p:sp>
      <p:sp>
        <p:nvSpPr>
          <p:cNvPr id="236646" name="Rectangle 102"/>
          <p:cNvSpPr>
            <a:spLocks noChangeArrowheads="1"/>
          </p:cNvSpPr>
          <p:nvPr/>
        </p:nvSpPr>
        <p:spPr bwMode="auto">
          <a:xfrm>
            <a:off x="7786688" y="3127375"/>
            <a:ext cx="5064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b="1" i="1">
                <a:solidFill>
                  <a:srgbClr val="FF0000"/>
                </a:solidFill>
                <a:latin typeface="" pitchFamily="18" charset="0"/>
                <a:ea typeface="华文楷体" panose="02010600040101010101" pitchFamily="2" charset="-122"/>
              </a:rPr>
              <a:t>D</a:t>
            </a:r>
            <a:r>
              <a:rPr lang="en-US" altLang="zh-CN" b="1" baseline="-25000">
                <a:solidFill>
                  <a:srgbClr val="FF0000"/>
                </a:solidFill>
                <a:latin typeface="?"/>
                <a:ea typeface="华文楷体" panose="02010600040101010101" pitchFamily="2" charset="-122"/>
              </a:rPr>
              <a:t>0</a:t>
            </a:r>
            <a:endParaRPr lang="en-US" altLang="zh-CN" b="1" baseline="-25000">
              <a:solidFill>
                <a:srgbClr val="FF0000"/>
              </a:solidFill>
              <a:latin typeface="?"/>
              <a:ea typeface="华文楷体" panose="02010600040101010101" pitchFamily="2" charset="-122"/>
            </a:endParaRPr>
          </a:p>
        </p:txBody>
      </p:sp>
      <p:grpSp>
        <p:nvGrpSpPr>
          <p:cNvPr id="4" name="Group 103"/>
          <p:cNvGrpSpPr/>
          <p:nvPr/>
        </p:nvGrpSpPr>
        <p:grpSpPr bwMode="auto">
          <a:xfrm>
            <a:off x="1722438" y="155575"/>
            <a:ext cx="2460625" cy="1481138"/>
            <a:chOff x="1085" y="98"/>
            <a:chExt cx="1550" cy="933"/>
          </a:xfrm>
        </p:grpSpPr>
        <p:grpSp>
          <p:nvGrpSpPr>
            <p:cNvPr id="135268" name="Group 104"/>
            <p:cNvGrpSpPr/>
            <p:nvPr/>
          </p:nvGrpSpPr>
          <p:grpSpPr bwMode="auto">
            <a:xfrm>
              <a:off x="1085" y="98"/>
              <a:ext cx="1550" cy="933"/>
              <a:chOff x="624" y="205"/>
              <a:chExt cx="1633" cy="983"/>
            </a:xfrm>
          </p:grpSpPr>
          <p:grpSp>
            <p:nvGrpSpPr>
              <p:cNvPr id="135270" name="Group 105"/>
              <p:cNvGrpSpPr/>
              <p:nvPr/>
            </p:nvGrpSpPr>
            <p:grpSpPr bwMode="auto">
              <a:xfrm>
                <a:off x="624" y="220"/>
                <a:ext cx="240" cy="921"/>
                <a:chOff x="624" y="220"/>
                <a:chExt cx="240" cy="921"/>
              </a:xfrm>
            </p:grpSpPr>
            <p:sp>
              <p:nvSpPr>
                <p:cNvPr id="135275" name="Rectangle 106"/>
                <p:cNvSpPr>
                  <a:spLocks noChangeArrowheads="1"/>
                </p:cNvSpPr>
                <p:nvPr/>
              </p:nvSpPr>
              <p:spPr bwMode="auto">
                <a:xfrm>
                  <a:off x="624" y="220"/>
                  <a:ext cx="24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5276" name="Rectangle 107"/>
                <p:cNvSpPr>
                  <a:spLocks noChangeArrowheads="1"/>
                </p:cNvSpPr>
                <p:nvPr/>
              </p:nvSpPr>
              <p:spPr bwMode="auto">
                <a:xfrm>
                  <a:off x="624" y="796"/>
                  <a:ext cx="24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sp>
            <p:nvSpPr>
              <p:cNvPr id="135271" name="Rectangle 108"/>
              <p:cNvSpPr>
                <a:spLocks noChangeArrowheads="1"/>
              </p:cNvSpPr>
              <p:nvPr/>
            </p:nvSpPr>
            <p:spPr bwMode="auto">
              <a:xfrm>
                <a:off x="1344" y="220"/>
                <a:ext cx="24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135272" name="Rectangle 109"/>
              <p:cNvSpPr>
                <a:spLocks noChangeArrowheads="1"/>
              </p:cNvSpPr>
              <p:nvPr/>
            </p:nvSpPr>
            <p:spPr bwMode="auto">
              <a:xfrm>
                <a:off x="1344" y="796"/>
                <a:ext cx="24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135273" name="Rectangle 110"/>
              <p:cNvSpPr>
                <a:spLocks noChangeArrowheads="1"/>
              </p:cNvSpPr>
              <p:nvPr/>
            </p:nvSpPr>
            <p:spPr bwMode="auto">
              <a:xfrm>
                <a:off x="2113" y="205"/>
                <a:ext cx="12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lang="zh-CN" altLang="zh-CN" sz="2800" b="1">
                  <a:solidFill>
                    <a:srgbClr val="FF0000"/>
                  </a:solidFill>
                  <a:latin typeface="" pitchFamily="18" charset="0"/>
                  <a:ea typeface="华文楷体" panose="02010600040101010101" pitchFamily="2" charset="-122"/>
                </a:endParaRPr>
              </a:p>
            </p:txBody>
          </p:sp>
          <p:sp>
            <p:nvSpPr>
              <p:cNvPr id="135274" name="Rectangle 111"/>
              <p:cNvSpPr>
                <a:spLocks noChangeArrowheads="1"/>
              </p:cNvSpPr>
              <p:nvPr/>
            </p:nvSpPr>
            <p:spPr bwMode="auto">
              <a:xfrm>
                <a:off x="2017" y="844"/>
                <a:ext cx="24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sp>
          <p:nvSpPr>
            <p:cNvPr id="135269" name="Rectangle 112"/>
            <p:cNvSpPr>
              <a:spLocks noChangeArrowheads="1"/>
            </p:cNvSpPr>
            <p:nvPr/>
          </p:nvSpPr>
          <p:spPr bwMode="auto">
            <a:xfrm>
              <a:off x="2400" y="1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grpSp>
      <p:sp>
        <p:nvSpPr>
          <p:cNvPr id="135266" name="Rectangle 113"/>
          <p:cNvSpPr>
            <a:spLocks noChangeArrowheads="1"/>
          </p:cNvSpPr>
          <p:nvPr/>
        </p:nvSpPr>
        <p:spPr bwMode="auto">
          <a:xfrm>
            <a:off x="1912938" y="5881688"/>
            <a:ext cx="4364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74LS153</a:t>
            </a:r>
            <a:r>
              <a:rPr lang="zh-CN" altLang="en-US" sz="2800" b="1">
                <a:latin typeface="" pitchFamily="18" charset="0"/>
                <a:ea typeface="华文楷体" panose="02010600040101010101" pitchFamily="2" charset="-122"/>
              </a:rPr>
              <a:t>型</a:t>
            </a:r>
            <a:r>
              <a:rPr lang="en-US" altLang="zh-CN" sz="2800" b="1">
                <a:latin typeface="" pitchFamily="18" charset="0"/>
                <a:ea typeface="华文楷体" panose="02010600040101010101" pitchFamily="2" charset="-122"/>
              </a:rPr>
              <a:t>4</a:t>
            </a:r>
            <a:r>
              <a:rPr lang="zh-CN" altLang="en-US" sz="2800" b="1">
                <a:latin typeface="" pitchFamily="18" charset="0"/>
                <a:ea typeface="华文楷体" panose="02010600040101010101" pitchFamily="2" charset="-122"/>
              </a:rPr>
              <a:t>选</a:t>
            </a:r>
            <a:r>
              <a:rPr lang="en-US" altLang="zh-CN" sz="2800" b="1">
                <a:latin typeface="" pitchFamily="18" charset="0"/>
                <a:ea typeface="华文楷体" panose="02010600040101010101" pitchFamily="2" charset="-122"/>
              </a:rPr>
              <a:t>1</a:t>
            </a:r>
            <a:r>
              <a:rPr lang="zh-CN" altLang="en-US" sz="2800" b="1">
                <a:latin typeface="" pitchFamily="18" charset="0"/>
                <a:ea typeface="华文楷体" panose="02010600040101010101" pitchFamily="2" charset="-122"/>
              </a:rPr>
              <a:t>数据选择器</a:t>
            </a:r>
            <a:endParaRPr lang="zh-CN" altLang="en-US" sz="2800" b="1">
              <a:latin typeface="" pitchFamily="18" charset="0"/>
              <a:ea typeface="华文楷体" panose="02010600040101010101" pitchFamily="2" charset="-122"/>
            </a:endParaRPr>
          </a:p>
        </p:txBody>
      </p:sp>
      <p:sp>
        <p:nvSpPr>
          <p:cNvPr id="236658" name="AutoShape 114">
            <a:hlinkClick r:id="rId1" action="ppaction://program"/>
          </p:cNvPr>
          <p:cNvSpPr>
            <a:spLocks noChangeArrowheads="1"/>
          </p:cNvSpPr>
          <p:nvPr/>
        </p:nvSpPr>
        <p:spPr bwMode="auto">
          <a:xfrm>
            <a:off x="4800600" y="533400"/>
            <a:ext cx="690563"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eaLnBrk="0" fontAlgn="auto" hangingPunct="0">
              <a:spcBef>
                <a:spcPts val="0"/>
              </a:spcBef>
              <a:spcAft>
                <a:spcPts val="0"/>
              </a:spcAft>
              <a:defRPr/>
            </a:pPr>
            <a:r>
              <a:rPr lang="zh-CN" altLang="en-US" sz="1600" b="1">
                <a:solidFill>
                  <a:srgbClr val="006600"/>
                </a:solidFill>
                <a:latin typeface="+mn-lt"/>
                <a:ea typeface="+mn-ea"/>
              </a:rPr>
              <a:t>动画</a:t>
            </a:r>
            <a:endParaRPr lang="zh-CN" altLang="en-US" sz="1600" b="1">
              <a:solidFill>
                <a:srgbClr val="0066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6629"/>
                                        </p:tgtEl>
                                        <p:attrNameLst>
                                          <p:attrName>style.visibility</p:attrName>
                                        </p:attrNameLst>
                                      </p:cBhvr>
                                      <p:to>
                                        <p:strVal val="visible"/>
                                      </p:to>
                                    </p:set>
                                    <p:animEffect transition="in" filter="blinds(horizontal)">
                                      <p:cBhvr>
                                        <p:cTn id="7" dur="500"/>
                                        <p:tgtEl>
                                          <p:spTgt spid="2366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36630"/>
                                        </p:tgtEl>
                                        <p:attrNameLst>
                                          <p:attrName>style.visibility</p:attrName>
                                        </p:attrNameLst>
                                      </p:cBhvr>
                                      <p:to>
                                        <p:strVal val="visible"/>
                                      </p:to>
                                    </p:set>
                                    <p:animEffect transition="in" filter="blinds(vertical)">
                                      <p:cBhvr>
                                        <p:cTn id="12" dur="500"/>
                                        <p:tgtEl>
                                          <p:spTgt spid="23663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36636"/>
                                        </p:tgtEl>
                                        <p:attrNameLst>
                                          <p:attrName>style.visibility</p:attrName>
                                        </p:attrNameLst>
                                      </p:cBhvr>
                                      <p:to>
                                        <p:strVal val="visible"/>
                                      </p:to>
                                    </p:set>
                                    <p:animEffect transition="in" filter="box(out)">
                                      <p:cBhvr>
                                        <p:cTn id="17" dur="500"/>
                                        <p:tgtEl>
                                          <p:spTgt spid="2366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36644"/>
                                        </p:tgtEl>
                                        <p:attrNameLst>
                                          <p:attrName>style.visibility</p:attrName>
                                        </p:attrNameLst>
                                      </p:cBhvr>
                                      <p:to>
                                        <p:strVal val="visible"/>
                                      </p:to>
                                    </p:set>
                                    <p:animEffect transition="in" filter="blinds(vertical)">
                                      <p:cBhvr>
                                        <p:cTn id="22" dur="500"/>
                                        <p:tgtEl>
                                          <p:spTgt spid="2366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36645"/>
                                        </p:tgtEl>
                                        <p:attrNameLst>
                                          <p:attrName>style.visibility</p:attrName>
                                        </p:attrNameLst>
                                      </p:cBhvr>
                                      <p:to>
                                        <p:strVal val="visible"/>
                                      </p:to>
                                    </p:set>
                                    <p:animEffect transition="in" filter="blinds(vertical)">
                                      <p:cBhvr>
                                        <p:cTn id="32" dur="500"/>
                                        <p:tgtEl>
                                          <p:spTgt spid="2366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6646"/>
                                        </p:tgtEl>
                                        <p:attrNameLst>
                                          <p:attrName>style.visibility</p:attrName>
                                        </p:attrNameLst>
                                      </p:cBhvr>
                                      <p:to>
                                        <p:strVal val="visible"/>
                                      </p:to>
                                    </p:set>
                                    <p:animEffect transition="in" filter="wipe(left)">
                                      <p:cBhvr>
                                        <p:cTn id="42" dur="500"/>
                                        <p:tgtEl>
                                          <p:spTgt spid="236646"/>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236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629" grpId="0" autoUpdateAnimBg="0"/>
      <p:bldP spid="236630" grpId="0" autoUpdateAnimBg="0"/>
      <p:bldP spid="236636" grpId="0" animBg="1" autoUpdateAnimBg="0"/>
      <p:bldP spid="236644" grpId="0" animBg="1" autoUpdateAnimBg="0"/>
      <p:bldP spid="236645" grpId="0" animBg="1" autoUpdateAnimBg="0"/>
      <p:bldP spid="236646" grpId="0" autoUpdateAnimBg="0"/>
      <p:bldP spid="236658"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Line 2"/>
          <p:cNvSpPr>
            <a:spLocks noChangeShapeType="1"/>
          </p:cNvSpPr>
          <p:nvPr/>
        </p:nvSpPr>
        <p:spPr bwMode="auto">
          <a:xfrm>
            <a:off x="1905000" y="1295400"/>
            <a:ext cx="49530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wrap="none" anchor="ctr">
            <a:spAutoFit/>
          </a:bodyPr>
          <a:lstStyle/>
          <a:p>
            <a:endParaRPr lang="zh-CN" altLang="en-US"/>
          </a:p>
        </p:txBody>
      </p:sp>
      <p:sp>
        <p:nvSpPr>
          <p:cNvPr id="237571" name="Text Box 3"/>
          <p:cNvSpPr txBox="1">
            <a:spLocks noChangeArrowheads="1"/>
          </p:cNvSpPr>
          <p:nvPr/>
        </p:nvSpPr>
        <p:spPr bwMode="auto">
          <a:xfrm>
            <a:off x="685800" y="304800"/>
            <a:ext cx="4113213"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333300"/>
                </a:solidFill>
                <a:effectLst>
                  <a:outerShdw blurRad="38100" dist="38100" dir="2700000" algn="tl">
                    <a:srgbClr val="C0C0C0"/>
                  </a:outerShdw>
                </a:effectLst>
                <a:latin typeface="" pitchFamily="18" charset="0"/>
                <a:ea typeface="+mn-ea"/>
              </a:rPr>
              <a:t>由逻辑图写出逻辑表达式</a:t>
            </a:r>
            <a:endParaRPr lang="zh-CN" altLang="en-US" sz="2800" b="1">
              <a:solidFill>
                <a:srgbClr val="333300"/>
              </a:solidFill>
              <a:effectLst>
                <a:outerShdw blurRad="38100" dist="38100" dir="2700000" algn="tl">
                  <a:srgbClr val="C0C0C0"/>
                </a:outerShdw>
              </a:effectLst>
              <a:latin typeface="" pitchFamily="18" charset="0"/>
              <a:ea typeface="+mn-ea"/>
            </a:endParaRPr>
          </a:p>
        </p:txBody>
      </p:sp>
      <p:graphicFrame>
        <p:nvGraphicFramePr>
          <p:cNvPr id="237572" name="Object 4"/>
          <p:cNvGraphicFramePr>
            <a:graphicFrameLocks noChangeAspect="1"/>
          </p:cNvGraphicFramePr>
          <p:nvPr/>
        </p:nvGraphicFramePr>
        <p:xfrm>
          <a:off x="838200" y="838200"/>
          <a:ext cx="7772400" cy="544513"/>
        </p:xfrm>
        <a:graphic>
          <a:graphicData uri="http://schemas.openxmlformats.org/presentationml/2006/ole">
            <mc:AlternateContent xmlns:mc="http://schemas.openxmlformats.org/markup-compatibility/2006">
              <mc:Choice xmlns:v="urn:schemas-microsoft-com:vml" Requires="v">
                <p:oleObj spid="_x0000_s168990" name="公式" r:id="rId1" imgW="3009900" imgH="209550" progId="Equation.3">
                  <p:embed/>
                </p:oleObj>
              </mc:Choice>
              <mc:Fallback>
                <p:oleObj name="公式" r:id="rId1" imgW="3009900" imgH="209550" progId="Equation.3">
                  <p:embed/>
                  <p:pic>
                    <p:nvPicPr>
                      <p:cNvPr id="0" name="图片 1689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772400"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p:nvPr/>
        </p:nvGrpSpPr>
        <p:grpSpPr bwMode="auto">
          <a:xfrm>
            <a:off x="762000" y="1309688"/>
            <a:ext cx="3733800" cy="3795712"/>
            <a:chOff x="432" y="912"/>
            <a:chExt cx="2352" cy="2391"/>
          </a:xfrm>
        </p:grpSpPr>
        <p:sp>
          <p:nvSpPr>
            <p:cNvPr id="136302" name="Text Box 6"/>
            <p:cNvSpPr txBox="1">
              <a:spLocks noChangeArrowheads="1"/>
            </p:cNvSpPr>
            <p:nvPr/>
          </p:nvSpPr>
          <p:spPr bwMode="auto">
            <a:xfrm>
              <a:off x="672" y="912"/>
              <a:ext cx="17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  74LS153</a:t>
              </a:r>
              <a:r>
                <a:rPr lang="zh-CN" altLang="en-US" sz="2800" b="1">
                  <a:solidFill>
                    <a:srgbClr val="FF0000"/>
                  </a:solidFill>
                  <a:latin typeface="" pitchFamily="18" charset="0"/>
                  <a:ea typeface="华文楷体" panose="02010600040101010101" pitchFamily="2" charset="-122"/>
                </a:rPr>
                <a:t>功能表</a:t>
              </a:r>
              <a:endParaRPr lang="zh-CN" altLang="en-US" sz="2800" b="1">
                <a:solidFill>
                  <a:schemeClr val="bg1"/>
                </a:solidFill>
                <a:latin typeface="" pitchFamily="18" charset="0"/>
                <a:ea typeface="华文楷体" panose="02010600040101010101" pitchFamily="2" charset="-122"/>
              </a:endParaRPr>
            </a:p>
          </p:txBody>
        </p:sp>
        <p:sp>
          <p:nvSpPr>
            <p:cNvPr id="136303" name="Line 7"/>
            <p:cNvSpPr>
              <a:spLocks noChangeShapeType="1"/>
            </p:cNvSpPr>
            <p:nvPr/>
          </p:nvSpPr>
          <p:spPr bwMode="auto">
            <a:xfrm>
              <a:off x="480" y="1576"/>
              <a:ext cx="2304" cy="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304" name="Line 8"/>
            <p:cNvSpPr>
              <a:spLocks noChangeShapeType="1"/>
            </p:cNvSpPr>
            <p:nvPr/>
          </p:nvSpPr>
          <p:spPr bwMode="auto">
            <a:xfrm>
              <a:off x="1056" y="1264"/>
              <a:ext cx="0" cy="2000"/>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305" name="Line 9"/>
            <p:cNvSpPr>
              <a:spLocks noChangeShapeType="1"/>
            </p:cNvSpPr>
            <p:nvPr/>
          </p:nvSpPr>
          <p:spPr bwMode="auto">
            <a:xfrm>
              <a:off x="2208" y="1248"/>
              <a:ext cx="0" cy="2016"/>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306" name="Text Box 10"/>
            <p:cNvSpPr txBox="1">
              <a:spLocks noChangeArrowheads="1"/>
            </p:cNvSpPr>
            <p:nvPr/>
          </p:nvSpPr>
          <p:spPr bwMode="auto">
            <a:xfrm>
              <a:off x="432" y="12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99"/>
                  </a:solidFill>
                  <a:latin typeface="" pitchFamily="18" charset="0"/>
                  <a:ea typeface="华文楷体" panose="02010600040101010101" pitchFamily="2" charset="-122"/>
                </a:rPr>
                <a:t>使能</a:t>
              </a:r>
              <a:endParaRPr lang="zh-CN" altLang="en-US" sz="3600" b="1">
                <a:solidFill>
                  <a:srgbClr val="000099"/>
                </a:solidFill>
                <a:latin typeface="" pitchFamily="18" charset="0"/>
                <a:ea typeface="华文楷体" panose="02010600040101010101" pitchFamily="2" charset="-122"/>
              </a:endParaRPr>
            </a:p>
          </p:txBody>
        </p:sp>
        <p:sp>
          <p:nvSpPr>
            <p:cNvPr id="136307" name="Rectangle 11"/>
            <p:cNvSpPr>
              <a:spLocks noChangeArrowheads="1"/>
            </p:cNvSpPr>
            <p:nvPr/>
          </p:nvSpPr>
          <p:spPr bwMode="auto">
            <a:xfrm>
              <a:off x="1248" y="1294"/>
              <a:ext cx="7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000099"/>
                  </a:solidFill>
                  <a:latin typeface="" pitchFamily="18" charset="0"/>
                  <a:ea typeface="华文楷体" panose="02010600040101010101" pitchFamily="2" charset="-122"/>
                </a:rPr>
                <a:t>选   通</a:t>
              </a:r>
              <a:endParaRPr lang="zh-CN" altLang="en-US" sz="2800" b="1">
                <a:solidFill>
                  <a:srgbClr val="000099"/>
                </a:solidFill>
                <a:latin typeface="" pitchFamily="18" charset="0"/>
                <a:ea typeface="华文楷体" panose="02010600040101010101" pitchFamily="2" charset="-122"/>
              </a:endParaRPr>
            </a:p>
          </p:txBody>
        </p:sp>
        <p:sp>
          <p:nvSpPr>
            <p:cNvPr id="136308" name="Rectangle 12"/>
            <p:cNvSpPr>
              <a:spLocks noChangeArrowheads="1"/>
            </p:cNvSpPr>
            <p:nvPr/>
          </p:nvSpPr>
          <p:spPr bwMode="auto">
            <a:xfrm>
              <a:off x="2208" y="1271"/>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b="1">
                  <a:solidFill>
                    <a:srgbClr val="000099"/>
                  </a:solidFill>
                  <a:latin typeface="" pitchFamily="18" charset="0"/>
                  <a:ea typeface="华文楷体" panose="02010600040101010101" pitchFamily="2" charset="-122"/>
                </a:rPr>
                <a:t>输出</a:t>
              </a:r>
              <a:endParaRPr lang="zh-CN" altLang="en-US" sz="2800" b="1">
                <a:solidFill>
                  <a:srgbClr val="000099"/>
                </a:solidFill>
                <a:latin typeface="" pitchFamily="18" charset="0"/>
                <a:ea typeface="华文楷体" panose="02010600040101010101" pitchFamily="2" charset="-122"/>
              </a:endParaRPr>
            </a:p>
          </p:txBody>
        </p:sp>
        <p:sp>
          <p:nvSpPr>
            <p:cNvPr id="136309" name="Text Box 13"/>
            <p:cNvSpPr txBox="1">
              <a:spLocks noChangeArrowheads="1"/>
            </p:cNvSpPr>
            <p:nvPr/>
          </p:nvSpPr>
          <p:spPr bwMode="auto">
            <a:xfrm>
              <a:off x="624" y="157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000099"/>
                  </a:solidFill>
                  <a:latin typeface="" pitchFamily="18" charset="0"/>
                  <a:ea typeface="华文楷体" panose="02010600040101010101" pitchFamily="2" charset="-122"/>
                </a:rPr>
                <a:t>S</a:t>
              </a:r>
              <a:endParaRPr lang="en-US" altLang="zh-CN" sz="3600" b="1">
                <a:solidFill>
                  <a:srgbClr val="000099"/>
                </a:solidFill>
                <a:latin typeface="" pitchFamily="18" charset="0"/>
                <a:ea typeface="华文楷体" panose="02010600040101010101" pitchFamily="2" charset="-122"/>
              </a:endParaRPr>
            </a:p>
          </p:txBody>
        </p:sp>
        <p:sp>
          <p:nvSpPr>
            <p:cNvPr id="136310" name="Line 14"/>
            <p:cNvSpPr>
              <a:spLocks noChangeShapeType="1"/>
            </p:cNvSpPr>
            <p:nvPr/>
          </p:nvSpPr>
          <p:spPr bwMode="auto">
            <a:xfrm flipV="1">
              <a:off x="672" y="1621"/>
              <a:ext cx="144" cy="11"/>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311" name="Text Box 15"/>
            <p:cNvSpPr txBox="1">
              <a:spLocks noChangeArrowheads="1"/>
            </p:cNvSpPr>
            <p:nvPr/>
          </p:nvSpPr>
          <p:spPr bwMode="auto">
            <a:xfrm>
              <a:off x="1680" y="158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000099"/>
                  </a:solidFill>
                  <a:latin typeface="" pitchFamily="18" charset="0"/>
                  <a:ea typeface="华文楷体" panose="02010600040101010101" pitchFamily="2" charset="-122"/>
                </a:rPr>
                <a:t>A</a:t>
              </a:r>
              <a:r>
                <a:rPr lang="en-US" altLang="zh-CN" sz="2800" b="1" baseline="-25000">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36312" name="Rectangle 16"/>
            <p:cNvSpPr>
              <a:spLocks noChangeArrowheads="1"/>
            </p:cNvSpPr>
            <p:nvPr/>
          </p:nvSpPr>
          <p:spPr bwMode="auto">
            <a:xfrm>
              <a:off x="1200" y="157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0099"/>
                  </a:solidFill>
                  <a:latin typeface="" pitchFamily="18" charset="0"/>
                  <a:ea typeface="华文楷体" panose="02010600040101010101" pitchFamily="2" charset="-122"/>
                </a:rPr>
                <a:t>A</a:t>
              </a:r>
              <a:r>
                <a:rPr lang="en-US" altLang="zh-CN" sz="2800" b="1" baseline="-25000">
                  <a:solidFill>
                    <a:srgbClr val="000099"/>
                  </a:solidFill>
                  <a:latin typeface="" pitchFamily="18" charset="0"/>
                  <a:ea typeface="华文楷体" panose="02010600040101010101" pitchFamily="2" charset="-122"/>
                </a:rPr>
                <a:t>1</a:t>
              </a:r>
              <a:endParaRPr lang="en-US" altLang="zh-CN" sz="2800" b="1" baseline="-25000">
                <a:solidFill>
                  <a:srgbClr val="000099"/>
                </a:solidFill>
                <a:latin typeface="" pitchFamily="18" charset="0"/>
                <a:ea typeface="华文楷体" panose="02010600040101010101" pitchFamily="2" charset="-122"/>
              </a:endParaRPr>
            </a:p>
          </p:txBody>
        </p:sp>
        <p:sp>
          <p:nvSpPr>
            <p:cNvPr id="136313" name="Rectangle 17"/>
            <p:cNvSpPr>
              <a:spLocks noChangeArrowheads="1"/>
            </p:cNvSpPr>
            <p:nvPr/>
          </p:nvSpPr>
          <p:spPr bwMode="auto">
            <a:xfrm>
              <a:off x="2304" y="1594"/>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0099"/>
                  </a:solidFill>
                  <a:latin typeface="" pitchFamily="18" charset="0"/>
                  <a:ea typeface="华文楷体" panose="02010600040101010101" pitchFamily="2" charset="-122"/>
                </a:rPr>
                <a:t>Y</a:t>
              </a:r>
              <a:endParaRPr lang="en-US" altLang="zh-CN" sz="3600" b="1" baseline="-25000">
                <a:solidFill>
                  <a:srgbClr val="000099"/>
                </a:solidFill>
                <a:latin typeface="" pitchFamily="18" charset="0"/>
                <a:ea typeface="华文楷体" panose="02010600040101010101" pitchFamily="2" charset="-122"/>
              </a:endParaRPr>
            </a:p>
          </p:txBody>
        </p:sp>
        <p:sp>
          <p:nvSpPr>
            <p:cNvPr id="136314" name="Text Box 18"/>
            <p:cNvSpPr txBox="1">
              <a:spLocks noChangeArrowheads="1"/>
            </p:cNvSpPr>
            <p:nvPr/>
          </p:nvSpPr>
          <p:spPr bwMode="auto">
            <a:xfrm>
              <a:off x="624" y="18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136315" name="Rectangle 19"/>
            <p:cNvSpPr>
              <a:spLocks noChangeArrowheads="1"/>
            </p:cNvSpPr>
            <p:nvPr/>
          </p:nvSpPr>
          <p:spPr bwMode="auto">
            <a:xfrm>
              <a:off x="2304" y="19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chemeClr val="bg1"/>
                </a:solidFill>
                <a:latin typeface="" pitchFamily="18" charset="0"/>
                <a:ea typeface="华文楷体" panose="02010600040101010101" pitchFamily="2" charset="-122"/>
              </a:endParaRPr>
            </a:p>
          </p:txBody>
        </p:sp>
        <p:sp>
          <p:nvSpPr>
            <p:cNvPr id="136316" name="Rectangle 20"/>
            <p:cNvSpPr>
              <a:spLocks noChangeArrowheads="1"/>
            </p:cNvSpPr>
            <p:nvPr/>
          </p:nvSpPr>
          <p:spPr bwMode="auto">
            <a:xfrm>
              <a:off x="624" y="21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a:t>
              </a:r>
              <a:endParaRPr lang="en-US" altLang="zh-CN" sz="2800" b="1">
                <a:solidFill>
                  <a:srgbClr val="333300"/>
                </a:solidFill>
                <a:latin typeface="" pitchFamily="18" charset="0"/>
                <a:ea typeface="华文楷体" panose="02010600040101010101" pitchFamily="2" charset="-122"/>
              </a:endParaRPr>
            </a:p>
          </p:txBody>
        </p:sp>
        <p:sp>
          <p:nvSpPr>
            <p:cNvPr id="136317" name="Rectangle 21"/>
            <p:cNvSpPr>
              <a:spLocks noChangeArrowheads="1"/>
            </p:cNvSpPr>
            <p:nvPr/>
          </p:nvSpPr>
          <p:spPr bwMode="auto">
            <a:xfrm>
              <a:off x="1248" y="214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6318" name="Rectangle 22"/>
            <p:cNvSpPr>
              <a:spLocks noChangeArrowheads="1"/>
            </p:cNvSpPr>
            <p:nvPr/>
          </p:nvSpPr>
          <p:spPr bwMode="auto">
            <a:xfrm>
              <a:off x="1728"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36319" name="Rectangle 23"/>
            <p:cNvSpPr>
              <a:spLocks noChangeArrowheads="1"/>
            </p:cNvSpPr>
            <p:nvPr/>
          </p:nvSpPr>
          <p:spPr bwMode="auto">
            <a:xfrm>
              <a:off x="624" y="24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a:t>
              </a:r>
              <a:endParaRPr lang="en-US" altLang="zh-CN" sz="2800" b="1">
                <a:solidFill>
                  <a:srgbClr val="333300"/>
                </a:solidFill>
                <a:latin typeface="" pitchFamily="18" charset="0"/>
                <a:ea typeface="华文楷体" panose="02010600040101010101" pitchFamily="2" charset="-122"/>
              </a:endParaRPr>
            </a:p>
          </p:txBody>
        </p:sp>
        <p:sp>
          <p:nvSpPr>
            <p:cNvPr id="136320" name="Rectangle 24"/>
            <p:cNvSpPr>
              <a:spLocks noChangeArrowheads="1"/>
            </p:cNvSpPr>
            <p:nvPr/>
          </p:nvSpPr>
          <p:spPr bwMode="auto">
            <a:xfrm>
              <a:off x="1248" y="24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660066"/>
                  </a:solidFill>
                  <a:latin typeface="" pitchFamily="18" charset="0"/>
                  <a:ea typeface="华文楷体" panose="02010600040101010101" pitchFamily="2" charset="-122"/>
                </a:rPr>
                <a:t>0</a:t>
              </a:r>
              <a:endParaRPr lang="en-US" altLang="zh-CN" sz="2800" b="1">
                <a:solidFill>
                  <a:schemeClr val="bg1"/>
                </a:solidFill>
                <a:latin typeface="" pitchFamily="18" charset="0"/>
                <a:ea typeface="华文楷体" panose="02010600040101010101" pitchFamily="2" charset="-122"/>
              </a:endParaRPr>
            </a:p>
          </p:txBody>
        </p:sp>
        <p:sp>
          <p:nvSpPr>
            <p:cNvPr id="136321" name="Rectangle 25"/>
            <p:cNvSpPr>
              <a:spLocks noChangeArrowheads="1"/>
            </p:cNvSpPr>
            <p:nvPr/>
          </p:nvSpPr>
          <p:spPr bwMode="auto">
            <a:xfrm>
              <a:off x="1728" y="244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660066"/>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136322" name="Rectangle 26"/>
            <p:cNvSpPr>
              <a:spLocks noChangeArrowheads="1"/>
            </p:cNvSpPr>
            <p:nvPr/>
          </p:nvSpPr>
          <p:spPr bwMode="auto">
            <a:xfrm>
              <a:off x="1248" y="269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3366"/>
                  </a:solidFill>
                  <a:latin typeface="" pitchFamily="18" charset="0"/>
                  <a:ea typeface="华文楷体" panose="02010600040101010101" pitchFamily="2" charset="-122"/>
                </a:rPr>
                <a:t>1</a:t>
              </a:r>
              <a:endParaRPr lang="en-US" altLang="zh-CN" sz="2800" b="1">
                <a:solidFill>
                  <a:srgbClr val="66FF66"/>
                </a:solidFill>
                <a:latin typeface="" pitchFamily="18" charset="0"/>
                <a:ea typeface="华文楷体" panose="02010600040101010101" pitchFamily="2" charset="-122"/>
              </a:endParaRPr>
            </a:p>
          </p:txBody>
        </p:sp>
        <p:sp>
          <p:nvSpPr>
            <p:cNvPr id="136323" name="Rectangle 27"/>
            <p:cNvSpPr>
              <a:spLocks noChangeArrowheads="1"/>
            </p:cNvSpPr>
            <p:nvPr/>
          </p:nvSpPr>
          <p:spPr bwMode="auto">
            <a:xfrm>
              <a:off x="1728" y="27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3366"/>
                  </a:solidFill>
                  <a:latin typeface="" pitchFamily="18" charset="0"/>
                  <a:ea typeface="华文楷体" panose="02010600040101010101" pitchFamily="2" charset="-122"/>
                </a:rPr>
                <a:t>0</a:t>
              </a:r>
              <a:endParaRPr lang="en-US" altLang="zh-CN" sz="2800" b="1">
                <a:solidFill>
                  <a:srgbClr val="66FF66"/>
                </a:solidFill>
                <a:latin typeface="" pitchFamily="18" charset="0"/>
                <a:ea typeface="华文楷体" panose="02010600040101010101" pitchFamily="2" charset="-122"/>
              </a:endParaRPr>
            </a:p>
          </p:txBody>
        </p:sp>
        <p:sp>
          <p:nvSpPr>
            <p:cNvPr id="136324" name="Rectangle 28"/>
            <p:cNvSpPr>
              <a:spLocks noChangeArrowheads="1"/>
            </p:cNvSpPr>
            <p:nvPr/>
          </p:nvSpPr>
          <p:spPr bwMode="auto">
            <a:xfrm>
              <a:off x="624" y="269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a:t>
              </a:r>
              <a:endParaRPr lang="en-US" altLang="zh-CN" sz="2800" b="1">
                <a:solidFill>
                  <a:srgbClr val="333300"/>
                </a:solidFill>
                <a:latin typeface="" pitchFamily="18" charset="0"/>
                <a:ea typeface="华文楷体" panose="02010600040101010101" pitchFamily="2" charset="-122"/>
              </a:endParaRPr>
            </a:p>
          </p:txBody>
        </p:sp>
        <p:sp>
          <p:nvSpPr>
            <p:cNvPr id="136325" name="Rectangle 29"/>
            <p:cNvSpPr>
              <a:spLocks noChangeArrowheads="1"/>
            </p:cNvSpPr>
            <p:nvPr/>
          </p:nvSpPr>
          <p:spPr bwMode="auto">
            <a:xfrm>
              <a:off x="1248" y="29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33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136326" name="Rectangle 30"/>
            <p:cNvSpPr>
              <a:spLocks noChangeArrowheads="1"/>
            </p:cNvSpPr>
            <p:nvPr/>
          </p:nvSpPr>
          <p:spPr bwMode="auto">
            <a:xfrm>
              <a:off x="1728"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3300"/>
                  </a:solidFill>
                  <a:latin typeface="" pitchFamily="18" charset="0"/>
                  <a:ea typeface="华文楷体" panose="02010600040101010101" pitchFamily="2" charset="-122"/>
                </a:rPr>
                <a:t>1</a:t>
              </a:r>
              <a:endParaRPr lang="en-US" altLang="zh-CN" sz="2800" b="1">
                <a:solidFill>
                  <a:schemeClr val="bg1"/>
                </a:solidFill>
                <a:latin typeface="" pitchFamily="18" charset="0"/>
                <a:ea typeface="华文楷体" panose="02010600040101010101" pitchFamily="2" charset="-122"/>
              </a:endParaRPr>
            </a:p>
          </p:txBody>
        </p:sp>
        <p:sp>
          <p:nvSpPr>
            <p:cNvPr id="136327" name="Rectangle 31"/>
            <p:cNvSpPr>
              <a:spLocks noChangeArrowheads="1"/>
            </p:cNvSpPr>
            <p:nvPr/>
          </p:nvSpPr>
          <p:spPr bwMode="auto">
            <a:xfrm>
              <a:off x="624" y="29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333300"/>
                  </a:solidFill>
                  <a:latin typeface="" pitchFamily="18" charset="0"/>
                  <a:ea typeface="华文楷体" panose="02010600040101010101" pitchFamily="2" charset="-122"/>
                </a:rPr>
                <a:t>0</a:t>
              </a:r>
              <a:endParaRPr lang="en-US" altLang="zh-CN" sz="2800" b="1">
                <a:solidFill>
                  <a:srgbClr val="333300"/>
                </a:solidFill>
                <a:latin typeface="" pitchFamily="18" charset="0"/>
                <a:ea typeface="华文楷体" panose="02010600040101010101" pitchFamily="2" charset="-122"/>
              </a:endParaRPr>
            </a:p>
          </p:txBody>
        </p:sp>
        <p:sp>
          <p:nvSpPr>
            <p:cNvPr id="136328" name="Rectangle 32"/>
            <p:cNvSpPr>
              <a:spLocks noChangeArrowheads="1"/>
            </p:cNvSpPr>
            <p:nvPr/>
          </p:nvSpPr>
          <p:spPr bwMode="auto">
            <a:xfrm>
              <a:off x="2304" y="29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FF3300"/>
                  </a:solidFill>
                  <a:latin typeface="" pitchFamily="18" charset="0"/>
                  <a:ea typeface="华文楷体" panose="02010600040101010101" pitchFamily="2" charset="-122"/>
                </a:rPr>
                <a:t>D</a:t>
              </a:r>
              <a:r>
                <a:rPr lang="en-US" altLang="zh-CN" b="1" baseline="-25000">
                  <a:solidFill>
                    <a:srgbClr val="FF3300"/>
                  </a:solidFill>
                  <a:latin typeface="" pitchFamily="18" charset="0"/>
                  <a:ea typeface="华文楷体" panose="02010600040101010101" pitchFamily="2" charset="-122"/>
                </a:rPr>
                <a:t>3</a:t>
              </a:r>
              <a:endParaRPr lang="en-US" altLang="zh-CN" b="1">
                <a:solidFill>
                  <a:schemeClr val="bg1"/>
                </a:solidFill>
                <a:latin typeface="" pitchFamily="18" charset="0"/>
                <a:ea typeface="华文楷体" panose="02010600040101010101" pitchFamily="2" charset="-122"/>
              </a:endParaRPr>
            </a:p>
          </p:txBody>
        </p:sp>
        <p:sp>
          <p:nvSpPr>
            <p:cNvPr id="136329" name="Rectangle 33"/>
            <p:cNvSpPr>
              <a:spLocks noChangeArrowheads="1"/>
            </p:cNvSpPr>
            <p:nvPr/>
          </p:nvSpPr>
          <p:spPr bwMode="auto">
            <a:xfrm>
              <a:off x="2304" y="268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003366"/>
                  </a:solidFill>
                  <a:latin typeface="" pitchFamily="18" charset="0"/>
                  <a:ea typeface="华文楷体" panose="02010600040101010101" pitchFamily="2" charset="-122"/>
                </a:rPr>
                <a:t>D</a:t>
              </a:r>
              <a:r>
                <a:rPr lang="en-US" altLang="zh-CN" b="1" baseline="-25000">
                  <a:solidFill>
                    <a:srgbClr val="003366"/>
                  </a:solidFill>
                  <a:latin typeface="" pitchFamily="18" charset="0"/>
                  <a:ea typeface="华文楷体" panose="02010600040101010101" pitchFamily="2" charset="-122"/>
                </a:rPr>
                <a:t>2</a:t>
              </a:r>
              <a:endParaRPr lang="en-US" altLang="zh-CN" b="1" baseline="-25000">
                <a:solidFill>
                  <a:schemeClr val="bg1"/>
                </a:solidFill>
                <a:latin typeface="" pitchFamily="18" charset="0"/>
                <a:ea typeface="华文楷体" panose="02010600040101010101" pitchFamily="2" charset="-122"/>
              </a:endParaRPr>
            </a:p>
          </p:txBody>
        </p:sp>
        <p:sp>
          <p:nvSpPr>
            <p:cNvPr id="136330" name="Rectangle 34"/>
            <p:cNvSpPr>
              <a:spLocks noChangeArrowheads="1"/>
            </p:cNvSpPr>
            <p:nvPr/>
          </p:nvSpPr>
          <p:spPr bwMode="auto">
            <a:xfrm>
              <a:off x="2304" y="244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660066"/>
                  </a:solidFill>
                  <a:latin typeface="" pitchFamily="18" charset="0"/>
                  <a:ea typeface="华文楷体" panose="02010600040101010101" pitchFamily="2" charset="-122"/>
                </a:rPr>
                <a:t>D</a:t>
              </a:r>
              <a:r>
                <a:rPr lang="en-US" altLang="zh-CN" b="1" baseline="-25000">
                  <a:solidFill>
                    <a:srgbClr val="660066"/>
                  </a:solidFill>
                  <a:latin typeface="" pitchFamily="18" charset="0"/>
                  <a:ea typeface="华文楷体" panose="02010600040101010101" pitchFamily="2" charset="-122"/>
                </a:rPr>
                <a:t>1</a:t>
              </a:r>
              <a:endParaRPr lang="en-US" altLang="zh-CN" b="1" baseline="-25000">
                <a:solidFill>
                  <a:srgbClr val="660066"/>
                </a:solidFill>
                <a:latin typeface="" pitchFamily="18" charset="0"/>
                <a:ea typeface="华文楷体" panose="02010600040101010101" pitchFamily="2" charset="-122"/>
              </a:endParaRPr>
            </a:p>
          </p:txBody>
        </p:sp>
        <p:sp>
          <p:nvSpPr>
            <p:cNvPr id="136331" name="Rectangle 35"/>
            <p:cNvSpPr>
              <a:spLocks noChangeArrowheads="1"/>
            </p:cNvSpPr>
            <p:nvPr/>
          </p:nvSpPr>
          <p:spPr bwMode="auto">
            <a:xfrm>
              <a:off x="2304" y="217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FF0000"/>
                  </a:solidFill>
                  <a:latin typeface="" pitchFamily="18" charset="0"/>
                  <a:ea typeface="华文楷体" panose="02010600040101010101" pitchFamily="2" charset="-122"/>
                </a:rPr>
                <a:t>D</a:t>
              </a:r>
              <a:r>
                <a:rPr lang="en-US" altLang="zh-CN" b="1" baseline="-25000">
                  <a:solidFill>
                    <a:srgbClr val="FF0000"/>
                  </a:solidFill>
                  <a:latin typeface="" pitchFamily="18" charset="0"/>
                  <a:ea typeface="华文楷体" panose="02010600040101010101" pitchFamily="2" charset="-122"/>
                </a:rPr>
                <a:t>0</a:t>
              </a:r>
              <a:endParaRPr lang="en-US" altLang="zh-CN" b="1" baseline="-25000">
                <a:solidFill>
                  <a:srgbClr val="FF0000"/>
                </a:solidFill>
                <a:latin typeface="" pitchFamily="18" charset="0"/>
                <a:ea typeface="华文楷体" panose="02010600040101010101" pitchFamily="2" charset="-122"/>
              </a:endParaRPr>
            </a:p>
          </p:txBody>
        </p:sp>
        <p:sp>
          <p:nvSpPr>
            <p:cNvPr id="136332" name="Text Box 36"/>
            <p:cNvSpPr txBox="1">
              <a:spLocks noChangeArrowheads="1"/>
            </p:cNvSpPr>
            <p:nvPr/>
          </p:nvSpPr>
          <p:spPr bwMode="auto">
            <a:xfrm>
              <a:off x="1248" y="1841"/>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 pitchFamily="18" charset="0"/>
                  <a:ea typeface="华文楷体" panose="02010600040101010101" pitchFamily="2" charset="-122"/>
                  <a:sym typeface="Symbol" panose="05050102010706020507" pitchFamily="18" charset="2"/>
                </a:rPr>
                <a:t></a:t>
              </a:r>
              <a:endParaRPr lang="en-US" altLang="zh-CN" sz="2800" b="1">
                <a:solidFill>
                  <a:srgbClr val="FFFF66"/>
                </a:solidFill>
                <a:latin typeface="" pitchFamily="18" charset="0"/>
                <a:ea typeface="华文楷体" panose="02010600040101010101" pitchFamily="2" charset="-122"/>
              </a:endParaRPr>
            </a:p>
          </p:txBody>
        </p:sp>
        <p:sp>
          <p:nvSpPr>
            <p:cNvPr id="136333" name="Text Box 37"/>
            <p:cNvSpPr txBox="1">
              <a:spLocks noChangeArrowheads="1"/>
            </p:cNvSpPr>
            <p:nvPr/>
          </p:nvSpPr>
          <p:spPr bwMode="auto">
            <a:xfrm>
              <a:off x="1729" y="1862"/>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 pitchFamily="18" charset="0"/>
                  <a:ea typeface="华文楷体" panose="02010600040101010101" pitchFamily="2" charset="-122"/>
                  <a:sym typeface="Symbol" panose="05050102010706020507" pitchFamily="18" charset="2"/>
                </a:rPr>
                <a:t></a:t>
              </a:r>
              <a:endParaRPr lang="en-US" altLang="zh-CN" sz="2800" b="1">
                <a:solidFill>
                  <a:srgbClr val="FFFF66"/>
                </a:solidFill>
                <a:latin typeface="" pitchFamily="18" charset="0"/>
                <a:ea typeface="华文楷体" panose="02010600040101010101" pitchFamily="2" charset="-122"/>
              </a:endParaRPr>
            </a:p>
          </p:txBody>
        </p:sp>
        <p:sp>
          <p:nvSpPr>
            <p:cNvPr id="136334" name="Line 38"/>
            <p:cNvSpPr>
              <a:spLocks noChangeShapeType="1"/>
            </p:cNvSpPr>
            <p:nvPr/>
          </p:nvSpPr>
          <p:spPr bwMode="auto">
            <a:xfrm>
              <a:off x="480" y="1248"/>
              <a:ext cx="2304" cy="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335" name="Line 39"/>
            <p:cNvSpPr>
              <a:spLocks noChangeShapeType="1"/>
            </p:cNvSpPr>
            <p:nvPr/>
          </p:nvSpPr>
          <p:spPr bwMode="auto">
            <a:xfrm>
              <a:off x="480" y="1920"/>
              <a:ext cx="2304" cy="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336" name="Line 40"/>
            <p:cNvSpPr>
              <a:spLocks noChangeShapeType="1"/>
            </p:cNvSpPr>
            <p:nvPr/>
          </p:nvSpPr>
          <p:spPr bwMode="auto">
            <a:xfrm>
              <a:off x="480" y="3264"/>
              <a:ext cx="2304" cy="8"/>
            </a:xfrm>
            <a:prstGeom prst="line">
              <a:avLst/>
            </a:prstGeom>
            <a:noFill/>
            <a:ln w="28575">
              <a:solidFill>
                <a:srgbClr val="33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aphicFrame>
        <p:nvGraphicFramePr>
          <p:cNvPr id="237609" name="Object 41"/>
          <p:cNvGraphicFramePr>
            <a:graphicFrameLocks noChangeAspect="1"/>
          </p:cNvGraphicFramePr>
          <p:nvPr/>
        </p:nvGraphicFramePr>
        <p:xfrm>
          <a:off x="762000" y="5089525"/>
          <a:ext cx="7772400" cy="549275"/>
        </p:xfrm>
        <a:graphic>
          <a:graphicData uri="http://schemas.openxmlformats.org/presentationml/2006/ole">
            <mc:AlternateContent xmlns:mc="http://schemas.openxmlformats.org/markup-compatibility/2006">
              <mc:Choice xmlns:v="urn:schemas-microsoft-com:vml" Requires="v">
                <p:oleObj spid="_x0000_s168991" name="Equation" r:id="rId3" imgW="3219450" imgH="200025" progId="Equation.3">
                  <p:embed/>
                </p:oleObj>
              </mc:Choice>
              <mc:Fallback>
                <p:oleObj name="Equation" r:id="rId3" imgW="3219450" imgH="200025" progId="Equation.3">
                  <p:embed/>
                  <p:pic>
                    <p:nvPicPr>
                      <p:cNvPr id="0" name="图片 1689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089525"/>
                        <a:ext cx="7772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610" name="Rectangle 42"/>
          <p:cNvSpPr>
            <a:spLocks noChangeArrowheads="1"/>
          </p:cNvSpPr>
          <p:nvPr/>
        </p:nvSpPr>
        <p:spPr bwMode="auto">
          <a:xfrm>
            <a:off x="685800" y="5530850"/>
            <a:ext cx="8077200" cy="946150"/>
          </a:xfrm>
          <a:prstGeom prst="rect">
            <a:avLst/>
          </a:prstGeom>
          <a:noFill/>
          <a:ln w="9525" cap="sq">
            <a:noFill/>
            <a:miter lim="800000"/>
          </a:ln>
          <a:effectLst/>
        </p:spPr>
        <p:txBody>
          <a:bodyPr>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 pitchFamily="18" charset="0"/>
                <a:ea typeface="+mn-ea"/>
              </a:rPr>
              <a:t>    </a:t>
            </a:r>
            <a:r>
              <a:rPr lang="zh-CN" altLang="en-US" sz="2800" b="1">
                <a:effectLst>
                  <a:outerShdw blurRad="38100" dist="38100" dir="2700000" algn="tl">
                    <a:srgbClr val="C0C0C0"/>
                  </a:outerShdw>
                </a:effectLst>
                <a:latin typeface="" pitchFamily="18" charset="0"/>
                <a:ea typeface="+mn-ea"/>
              </a:rPr>
              <a:t>多路选择器广泛应用于多路模拟量的采集及 </a:t>
            </a:r>
            <a:r>
              <a:rPr lang="en-US" altLang="zh-CN" sz="2800" b="1">
                <a:effectLst>
                  <a:outerShdw blurRad="38100" dist="38100" dir="2700000" algn="tl">
                    <a:srgbClr val="C0C0C0"/>
                  </a:outerShdw>
                </a:effectLst>
                <a:latin typeface="" pitchFamily="18" charset="0"/>
                <a:ea typeface="+mn-ea"/>
              </a:rPr>
              <a:t>A/D </a:t>
            </a:r>
            <a:r>
              <a:rPr lang="zh-CN" altLang="en-US" sz="2800" b="1">
                <a:effectLst>
                  <a:outerShdw blurRad="38100" dist="38100" dir="2700000" algn="tl">
                    <a:srgbClr val="C0C0C0"/>
                  </a:outerShdw>
                </a:effectLst>
                <a:latin typeface="" pitchFamily="18" charset="0"/>
                <a:ea typeface="+mn-ea"/>
              </a:rPr>
              <a:t>转换器中。</a:t>
            </a:r>
            <a:endParaRPr lang="zh-CN" altLang="en-US" sz="2800" b="1">
              <a:effectLst>
                <a:outerShdw blurRad="38100" dist="38100" dir="2700000" algn="tl">
                  <a:srgbClr val="C0C0C0"/>
                </a:outerShdw>
              </a:effectLst>
              <a:latin typeface="" pitchFamily="18" charset="0"/>
              <a:ea typeface="+mn-ea"/>
            </a:endParaRPr>
          </a:p>
        </p:txBody>
      </p:sp>
      <p:grpSp>
        <p:nvGrpSpPr>
          <p:cNvPr id="3" name="Group 43"/>
          <p:cNvGrpSpPr/>
          <p:nvPr/>
        </p:nvGrpSpPr>
        <p:grpSpPr bwMode="auto">
          <a:xfrm>
            <a:off x="4841875" y="1676400"/>
            <a:ext cx="3810000" cy="3200400"/>
            <a:chOff x="3050" y="1056"/>
            <a:chExt cx="2400" cy="2016"/>
          </a:xfrm>
        </p:grpSpPr>
        <p:sp>
          <p:nvSpPr>
            <p:cNvPr id="136201" name="Text Box 44"/>
            <p:cNvSpPr txBox="1">
              <a:spLocks noChangeArrowheads="1"/>
            </p:cNvSpPr>
            <p:nvPr/>
          </p:nvSpPr>
          <p:spPr bwMode="auto">
            <a:xfrm>
              <a:off x="3050" y="2784"/>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S</a:t>
              </a:r>
              <a:endParaRPr lang="en-US" altLang="zh-CN" b="1">
                <a:latin typeface="" pitchFamily="18" charset="0"/>
                <a:ea typeface="华文楷体" panose="02010600040101010101" pitchFamily="2" charset="-122"/>
              </a:endParaRPr>
            </a:p>
          </p:txBody>
        </p:sp>
        <p:sp>
          <p:nvSpPr>
            <p:cNvPr id="136202" name="Line 45"/>
            <p:cNvSpPr>
              <a:spLocks noChangeShapeType="1"/>
            </p:cNvSpPr>
            <p:nvPr/>
          </p:nvSpPr>
          <p:spPr bwMode="auto">
            <a:xfrm>
              <a:off x="3235" y="2832"/>
              <a:ext cx="9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6203" name="Text Box 46"/>
            <p:cNvSpPr txBox="1">
              <a:spLocks noChangeArrowheads="1"/>
            </p:cNvSpPr>
            <p:nvPr/>
          </p:nvSpPr>
          <p:spPr bwMode="auto">
            <a:xfrm>
              <a:off x="3373" y="27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latin typeface="" pitchFamily="18" charset="0"/>
                  <a:ea typeface="华文楷体" panose="02010600040101010101" pitchFamily="2" charset="-122"/>
                </a:rPr>
                <a:t>A</a:t>
              </a:r>
              <a:r>
                <a:rPr lang="en-US" altLang="zh-CN" b="1" baseline="-25000">
                  <a:latin typeface="" pitchFamily="18" charset="0"/>
                  <a:ea typeface="华文楷体" panose="02010600040101010101" pitchFamily="2" charset="-122"/>
                </a:rPr>
                <a:t>1</a:t>
              </a:r>
              <a:endParaRPr lang="en-US" altLang="zh-CN" b="1">
                <a:latin typeface="" pitchFamily="18" charset="0"/>
                <a:ea typeface="华文楷体" panose="02010600040101010101" pitchFamily="2" charset="-122"/>
              </a:endParaRPr>
            </a:p>
          </p:txBody>
        </p:sp>
        <p:sp>
          <p:nvSpPr>
            <p:cNvPr id="136204" name="Rectangle 47"/>
            <p:cNvSpPr>
              <a:spLocks noChangeArrowheads="1"/>
            </p:cNvSpPr>
            <p:nvPr/>
          </p:nvSpPr>
          <p:spPr bwMode="auto">
            <a:xfrm>
              <a:off x="3603" y="2784"/>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3</a:t>
              </a:r>
              <a:endParaRPr lang="en-US" altLang="zh-CN" b="1" baseline="-25000">
                <a:latin typeface="" pitchFamily="18" charset="0"/>
                <a:ea typeface="华文楷体" panose="02010600040101010101" pitchFamily="2" charset="-122"/>
              </a:endParaRPr>
            </a:p>
          </p:txBody>
        </p:sp>
        <p:sp>
          <p:nvSpPr>
            <p:cNvPr id="136205" name="Rectangle 48"/>
            <p:cNvSpPr>
              <a:spLocks noChangeArrowheads="1"/>
            </p:cNvSpPr>
            <p:nvPr/>
          </p:nvSpPr>
          <p:spPr bwMode="auto">
            <a:xfrm>
              <a:off x="3926" y="2784"/>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2</a:t>
              </a:r>
              <a:endParaRPr lang="en-US" altLang="zh-CN" b="1" baseline="-25000">
                <a:latin typeface="" pitchFamily="18" charset="0"/>
                <a:ea typeface="华文楷体" panose="02010600040101010101" pitchFamily="2" charset="-122"/>
              </a:endParaRPr>
            </a:p>
          </p:txBody>
        </p:sp>
        <p:sp>
          <p:nvSpPr>
            <p:cNvPr id="136206" name="Rectangle 49"/>
            <p:cNvSpPr>
              <a:spLocks noChangeArrowheads="1"/>
            </p:cNvSpPr>
            <p:nvPr/>
          </p:nvSpPr>
          <p:spPr bwMode="auto">
            <a:xfrm>
              <a:off x="4203" y="2784"/>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1</a:t>
              </a:r>
              <a:endParaRPr lang="en-US" altLang="zh-CN" b="1" baseline="-25000">
                <a:latin typeface="" pitchFamily="18" charset="0"/>
                <a:ea typeface="华文楷体" panose="02010600040101010101" pitchFamily="2" charset="-122"/>
              </a:endParaRPr>
            </a:p>
          </p:txBody>
        </p:sp>
        <p:sp>
          <p:nvSpPr>
            <p:cNvPr id="136207" name="Rectangle 50"/>
            <p:cNvSpPr>
              <a:spLocks noChangeArrowheads="1"/>
            </p:cNvSpPr>
            <p:nvPr/>
          </p:nvSpPr>
          <p:spPr bwMode="auto">
            <a:xfrm>
              <a:off x="4479" y="2784"/>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6208" name="Rectangle 51"/>
            <p:cNvSpPr>
              <a:spLocks noChangeArrowheads="1"/>
            </p:cNvSpPr>
            <p:nvPr/>
          </p:nvSpPr>
          <p:spPr bwMode="auto">
            <a:xfrm>
              <a:off x="4756" y="2784"/>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Y</a:t>
              </a:r>
              <a:endParaRPr lang="en-US" altLang="zh-CN" b="1" baseline="-25000">
                <a:latin typeface="" pitchFamily="18" charset="0"/>
                <a:ea typeface="华文楷体" panose="02010600040101010101" pitchFamily="2" charset="-122"/>
              </a:endParaRPr>
            </a:p>
          </p:txBody>
        </p:sp>
        <p:sp>
          <p:nvSpPr>
            <p:cNvPr id="136209" name="Rectangle 52"/>
            <p:cNvSpPr>
              <a:spLocks noChangeArrowheads="1"/>
            </p:cNvSpPr>
            <p:nvPr/>
          </p:nvSpPr>
          <p:spPr bwMode="auto">
            <a:xfrm>
              <a:off x="5079" y="278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b="1">
                  <a:latin typeface="" pitchFamily="18" charset="0"/>
                  <a:ea typeface="华文楷体" panose="02010600040101010101" pitchFamily="2" charset="-122"/>
                </a:rPr>
                <a:t>地</a:t>
              </a:r>
              <a:endParaRPr lang="zh-CN" altLang="en-US" b="1" baseline="-25000">
                <a:latin typeface="" pitchFamily="18" charset="0"/>
                <a:ea typeface="华文楷体" panose="02010600040101010101" pitchFamily="2" charset="-122"/>
              </a:endParaRPr>
            </a:p>
          </p:txBody>
        </p:sp>
        <p:sp>
          <p:nvSpPr>
            <p:cNvPr id="136210" name="Rectangle 53"/>
            <p:cNvSpPr>
              <a:spLocks noChangeArrowheads="1"/>
            </p:cNvSpPr>
            <p:nvPr/>
          </p:nvSpPr>
          <p:spPr bwMode="auto">
            <a:xfrm>
              <a:off x="3050" y="1488"/>
              <a:ext cx="2400" cy="115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36211" name="Text Box 54"/>
            <p:cNvSpPr txBox="1">
              <a:spLocks noChangeArrowheads="1"/>
            </p:cNvSpPr>
            <p:nvPr/>
          </p:nvSpPr>
          <p:spPr bwMode="auto">
            <a:xfrm>
              <a:off x="3706" y="1728"/>
              <a:ext cx="9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74LS153</a:t>
              </a:r>
              <a:endParaRPr lang="en-US" altLang="zh-CN" sz="2800" b="1">
                <a:latin typeface="" pitchFamily="18" charset="0"/>
                <a:ea typeface="华文楷体" panose="02010600040101010101" pitchFamily="2" charset="-122"/>
              </a:endParaRPr>
            </a:p>
          </p:txBody>
        </p:sp>
        <p:sp>
          <p:nvSpPr>
            <p:cNvPr id="136212" name="Rectangle 55"/>
            <p:cNvSpPr>
              <a:spLocks noChangeArrowheads="1"/>
            </p:cNvSpPr>
            <p:nvPr/>
          </p:nvSpPr>
          <p:spPr bwMode="auto">
            <a:xfrm>
              <a:off x="3770" y="2016"/>
              <a:ext cx="9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a:t>
              </a:r>
              <a:r>
                <a:rPr lang="zh-CN" altLang="en-US" sz="2800" b="1">
                  <a:latin typeface="" pitchFamily="18" charset="0"/>
                  <a:ea typeface="华文楷体" panose="02010600040101010101" pitchFamily="2" charset="-122"/>
                </a:rPr>
                <a:t>双</a:t>
              </a:r>
              <a:r>
                <a:rPr lang="en-US" altLang="zh-CN" sz="2800" b="1">
                  <a:latin typeface="" pitchFamily="18" charset="0"/>
                  <a:ea typeface="华文楷体" panose="02010600040101010101" pitchFamily="2" charset="-122"/>
                </a:rPr>
                <a:t>4</a:t>
              </a:r>
              <a:r>
                <a:rPr lang="zh-CN" altLang="en-US" sz="2800" b="1">
                  <a:latin typeface="" pitchFamily="18" charset="0"/>
                  <a:ea typeface="华文楷体" panose="02010600040101010101" pitchFamily="2" charset="-122"/>
                </a:rPr>
                <a:t>选</a:t>
              </a:r>
              <a:r>
                <a:rPr lang="en-US" altLang="zh-CN" sz="2800" b="1">
                  <a:latin typeface="" pitchFamily="18" charset="0"/>
                  <a:ea typeface="华文楷体" panose="02010600040101010101" pitchFamily="2" charset="-122"/>
                </a:rPr>
                <a:t>1)</a:t>
              </a:r>
              <a:endParaRPr lang="en-US" altLang="zh-CN" sz="2800" b="1" baseline="-25000">
                <a:latin typeface="" pitchFamily="18" charset="0"/>
                <a:ea typeface="华文楷体" panose="02010600040101010101" pitchFamily="2" charset="-122"/>
              </a:endParaRPr>
            </a:p>
          </p:txBody>
        </p:sp>
        <p:sp>
          <p:nvSpPr>
            <p:cNvPr id="136213" name="Rectangle 56"/>
            <p:cNvSpPr>
              <a:spLocks noChangeArrowheads="1"/>
            </p:cNvSpPr>
            <p:nvPr/>
          </p:nvSpPr>
          <p:spPr bwMode="auto">
            <a:xfrm>
              <a:off x="3914" y="1056"/>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3</a:t>
              </a:r>
              <a:endParaRPr lang="en-US" altLang="zh-CN" b="1" baseline="-25000">
                <a:latin typeface="" pitchFamily="18" charset="0"/>
                <a:ea typeface="华文楷体" panose="02010600040101010101" pitchFamily="2" charset="-122"/>
              </a:endParaRPr>
            </a:p>
          </p:txBody>
        </p:sp>
        <p:sp>
          <p:nvSpPr>
            <p:cNvPr id="136214" name="Rectangle 57"/>
            <p:cNvSpPr>
              <a:spLocks noChangeArrowheads="1"/>
            </p:cNvSpPr>
            <p:nvPr/>
          </p:nvSpPr>
          <p:spPr bwMode="auto">
            <a:xfrm>
              <a:off x="4202" y="1056"/>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2</a:t>
              </a:r>
              <a:endParaRPr lang="en-US" altLang="zh-CN" b="1" baseline="-25000">
                <a:latin typeface="" pitchFamily="18" charset="0"/>
                <a:ea typeface="华文楷体" panose="02010600040101010101" pitchFamily="2" charset="-122"/>
              </a:endParaRPr>
            </a:p>
          </p:txBody>
        </p:sp>
        <p:sp>
          <p:nvSpPr>
            <p:cNvPr id="136215" name="Rectangle 58"/>
            <p:cNvSpPr>
              <a:spLocks noChangeArrowheads="1"/>
            </p:cNvSpPr>
            <p:nvPr/>
          </p:nvSpPr>
          <p:spPr bwMode="auto">
            <a:xfrm>
              <a:off x="4490" y="105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1</a:t>
              </a:r>
              <a:endParaRPr lang="en-US" altLang="zh-CN" b="1" baseline="-25000">
                <a:latin typeface="" pitchFamily="18" charset="0"/>
                <a:ea typeface="华文楷体" panose="02010600040101010101" pitchFamily="2" charset="-122"/>
              </a:endParaRPr>
            </a:p>
          </p:txBody>
        </p:sp>
        <p:sp>
          <p:nvSpPr>
            <p:cNvPr id="136216" name="Rectangle 59"/>
            <p:cNvSpPr>
              <a:spLocks noChangeArrowheads="1"/>
            </p:cNvSpPr>
            <p:nvPr/>
          </p:nvSpPr>
          <p:spPr bwMode="auto">
            <a:xfrm>
              <a:off x="4778" y="105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6217" name="Rectangle 60"/>
            <p:cNvSpPr>
              <a:spLocks noChangeArrowheads="1"/>
            </p:cNvSpPr>
            <p:nvPr/>
          </p:nvSpPr>
          <p:spPr bwMode="auto">
            <a:xfrm>
              <a:off x="5066" y="1056"/>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Y</a:t>
              </a:r>
              <a:endParaRPr lang="en-US" altLang="zh-CN" b="1" baseline="-25000">
                <a:latin typeface="" pitchFamily="18" charset="0"/>
                <a:ea typeface="华文楷体" panose="02010600040101010101" pitchFamily="2" charset="-122"/>
              </a:endParaRPr>
            </a:p>
          </p:txBody>
        </p:sp>
        <p:sp>
          <p:nvSpPr>
            <p:cNvPr id="136218" name="Rectangle 61"/>
            <p:cNvSpPr>
              <a:spLocks noChangeArrowheads="1"/>
            </p:cNvSpPr>
            <p:nvPr/>
          </p:nvSpPr>
          <p:spPr bwMode="auto">
            <a:xfrm>
              <a:off x="3674" y="105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A</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6219" name="Text Box 62"/>
            <p:cNvSpPr txBox="1">
              <a:spLocks noChangeArrowheads="1"/>
            </p:cNvSpPr>
            <p:nvPr/>
          </p:nvSpPr>
          <p:spPr bwMode="auto">
            <a:xfrm>
              <a:off x="3386" y="105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S</a:t>
              </a:r>
              <a:endParaRPr lang="en-US" altLang="zh-CN" b="1">
                <a:latin typeface="" pitchFamily="18" charset="0"/>
                <a:ea typeface="华文楷体" panose="02010600040101010101" pitchFamily="2" charset="-122"/>
              </a:endParaRPr>
            </a:p>
          </p:txBody>
        </p:sp>
        <p:sp>
          <p:nvSpPr>
            <p:cNvPr id="136220" name="Rectangle 63"/>
            <p:cNvSpPr>
              <a:spLocks noChangeArrowheads="1"/>
            </p:cNvSpPr>
            <p:nvPr/>
          </p:nvSpPr>
          <p:spPr bwMode="auto">
            <a:xfrm>
              <a:off x="3050" y="105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U</a:t>
              </a:r>
              <a:r>
                <a:rPr lang="en-US" altLang="zh-CN" b="1" baseline="-25000">
                  <a:latin typeface="" pitchFamily="18" charset="0"/>
                  <a:ea typeface="华文楷体" panose="02010600040101010101" pitchFamily="2" charset="-122"/>
                </a:rPr>
                <a:t>CC</a:t>
              </a:r>
              <a:endParaRPr lang="en-US" altLang="zh-CN" b="1" baseline="-25000">
                <a:latin typeface="" pitchFamily="18" charset="0"/>
                <a:ea typeface="华文楷体" panose="02010600040101010101" pitchFamily="2" charset="-122"/>
              </a:endParaRPr>
            </a:p>
          </p:txBody>
        </p:sp>
        <p:grpSp>
          <p:nvGrpSpPr>
            <p:cNvPr id="136221" name="Group 64"/>
            <p:cNvGrpSpPr/>
            <p:nvPr/>
          </p:nvGrpSpPr>
          <p:grpSpPr bwMode="auto">
            <a:xfrm>
              <a:off x="3459" y="1344"/>
              <a:ext cx="170" cy="144"/>
              <a:chOff x="3312" y="1488"/>
              <a:chExt cx="192" cy="144"/>
            </a:xfrm>
          </p:grpSpPr>
          <p:sp>
            <p:nvSpPr>
              <p:cNvPr id="136299" name="Line 65"/>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00" name="Line 66"/>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301" name="Line 67"/>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22" name="Rectangle 68"/>
            <p:cNvSpPr>
              <a:spLocks noChangeArrowheads="1"/>
            </p:cNvSpPr>
            <p:nvPr/>
          </p:nvSpPr>
          <p:spPr bwMode="auto">
            <a:xfrm>
              <a:off x="3386"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15</a:t>
              </a:r>
              <a:endParaRPr lang="en-US" altLang="zh-CN" sz="2000" b="1">
                <a:latin typeface="" pitchFamily="18" charset="0"/>
                <a:ea typeface="华文楷体" panose="02010600040101010101" pitchFamily="2" charset="-122"/>
              </a:endParaRPr>
            </a:p>
          </p:txBody>
        </p:sp>
        <p:grpSp>
          <p:nvGrpSpPr>
            <p:cNvPr id="136223" name="Group 69"/>
            <p:cNvGrpSpPr/>
            <p:nvPr/>
          </p:nvGrpSpPr>
          <p:grpSpPr bwMode="auto">
            <a:xfrm>
              <a:off x="3747" y="1344"/>
              <a:ext cx="170" cy="144"/>
              <a:chOff x="3312" y="1488"/>
              <a:chExt cx="192" cy="144"/>
            </a:xfrm>
          </p:grpSpPr>
          <p:sp>
            <p:nvSpPr>
              <p:cNvPr id="136296" name="Line 70"/>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7" name="Line 71"/>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8" name="Line 72"/>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24" name="Rectangle 73"/>
            <p:cNvSpPr>
              <a:spLocks noChangeArrowheads="1"/>
            </p:cNvSpPr>
            <p:nvPr/>
          </p:nvSpPr>
          <p:spPr bwMode="auto">
            <a:xfrm>
              <a:off x="3674"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14</a:t>
              </a:r>
              <a:endParaRPr lang="en-US" altLang="zh-CN" sz="2000" b="1">
                <a:latin typeface="" pitchFamily="18" charset="0"/>
                <a:ea typeface="华文楷体" panose="02010600040101010101" pitchFamily="2" charset="-122"/>
              </a:endParaRPr>
            </a:p>
          </p:txBody>
        </p:sp>
        <p:grpSp>
          <p:nvGrpSpPr>
            <p:cNvPr id="136225" name="Group 74"/>
            <p:cNvGrpSpPr/>
            <p:nvPr/>
          </p:nvGrpSpPr>
          <p:grpSpPr bwMode="auto">
            <a:xfrm>
              <a:off x="4035" y="1344"/>
              <a:ext cx="170" cy="144"/>
              <a:chOff x="3312" y="1488"/>
              <a:chExt cx="192" cy="144"/>
            </a:xfrm>
          </p:grpSpPr>
          <p:sp>
            <p:nvSpPr>
              <p:cNvPr id="136293" name="Line 75"/>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4" name="Line 76"/>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5" name="Line 77"/>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26" name="Rectangle 78"/>
            <p:cNvSpPr>
              <a:spLocks noChangeArrowheads="1"/>
            </p:cNvSpPr>
            <p:nvPr/>
          </p:nvSpPr>
          <p:spPr bwMode="auto">
            <a:xfrm>
              <a:off x="3962"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13</a:t>
              </a:r>
              <a:endParaRPr lang="en-US" altLang="zh-CN" sz="2000" b="1">
                <a:latin typeface="" pitchFamily="18" charset="0"/>
                <a:ea typeface="华文楷体" panose="02010600040101010101" pitchFamily="2" charset="-122"/>
              </a:endParaRPr>
            </a:p>
          </p:txBody>
        </p:sp>
        <p:grpSp>
          <p:nvGrpSpPr>
            <p:cNvPr id="136227" name="Group 79"/>
            <p:cNvGrpSpPr/>
            <p:nvPr/>
          </p:nvGrpSpPr>
          <p:grpSpPr bwMode="auto">
            <a:xfrm>
              <a:off x="4323" y="1344"/>
              <a:ext cx="170" cy="144"/>
              <a:chOff x="3312" y="1488"/>
              <a:chExt cx="192" cy="144"/>
            </a:xfrm>
          </p:grpSpPr>
          <p:sp>
            <p:nvSpPr>
              <p:cNvPr id="136290" name="Line 80"/>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1" name="Line 81"/>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92" name="Line 82"/>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28" name="Rectangle 83"/>
            <p:cNvSpPr>
              <a:spLocks noChangeArrowheads="1"/>
            </p:cNvSpPr>
            <p:nvPr/>
          </p:nvSpPr>
          <p:spPr bwMode="auto">
            <a:xfrm>
              <a:off x="4250"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12</a:t>
              </a:r>
              <a:endParaRPr lang="en-US" altLang="zh-CN" sz="2000" b="1">
                <a:latin typeface="" pitchFamily="18" charset="0"/>
                <a:ea typeface="华文楷体" panose="02010600040101010101" pitchFamily="2" charset="-122"/>
              </a:endParaRPr>
            </a:p>
          </p:txBody>
        </p:sp>
        <p:grpSp>
          <p:nvGrpSpPr>
            <p:cNvPr id="136229" name="Group 84"/>
            <p:cNvGrpSpPr/>
            <p:nvPr/>
          </p:nvGrpSpPr>
          <p:grpSpPr bwMode="auto">
            <a:xfrm>
              <a:off x="4611" y="1344"/>
              <a:ext cx="170" cy="144"/>
              <a:chOff x="3312" y="1488"/>
              <a:chExt cx="192" cy="144"/>
            </a:xfrm>
          </p:grpSpPr>
          <p:sp>
            <p:nvSpPr>
              <p:cNvPr id="136287" name="Line 85"/>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8" name="Line 86"/>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9" name="Line 87"/>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30" name="Rectangle 88"/>
            <p:cNvSpPr>
              <a:spLocks noChangeArrowheads="1"/>
            </p:cNvSpPr>
            <p:nvPr/>
          </p:nvSpPr>
          <p:spPr bwMode="auto">
            <a:xfrm>
              <a:off x="4538"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11</a:t>
              </a:r>
              <a:endParaRPr lang="en-US" altLang="zh-CN" sz="2000" b="1">
                <a:latin typeface="" pitchFamily="18" charset="0"/>
                <a:ea typeface="华文楷体" panose="02010600040101010101" pitchFamily="2" charset="-122"/>
              </a:endParaRPr>
            </a:p>
          </p:txBody>
        </p:sp>
        <p:grpSp>
          <p:nvGrpSpPr>
            <p:cNvPr id="136231" name="Group 89"/>
            <p:cNvGrpSpPr/>
            <p:nvPr/>
          </p:nvGrpSpPr>
          <p:grpSpPr bwMode="auto">
            <a:xfrm>
              <a:off x="4899" y="1344"/>
              <a:ext cx="170" cy="144"/>
              <a:chOff x="3312" y="1488"/>
              <a:chExt cx="192" cy="144"/>
            </a:xfrm>
          </p:grpSpPr>
          <p:sp>
            <p:nvSpPr>
              <p:cNvPr id="136284" name="Line 90"/>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5" name="Line 91"/>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6" name="Line 92"/>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32" name="Rectangle 93"/>
            <p:cNvSpPr>
              <a:spLocks noChangeArrowheads="1"/>
            </p:cNvSpPr>
            <p:nvPr/>
          </p:nvSpPr>
          <p:spPr bwMode="auto">
            <a:xfrm>
              <a:off x="4826"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10</a:t>
              </a:r>
              <a:endParaRPr lang="en-US" altLang="zh-CN" sz="2000" b="1">
                <a:latin typeface="" pitchFamily="18" charset="0"/>
                <a:ea typeface="华文楷体" panose="02010600040101010101" pitchFamily="2" charset="-122"/>
              </a:endParaRPr>
            </a:p>
          </p:txBody>
        </p:sp>
        <p:grpSp>
          <p:nvGrpSpPr>
            <p:cNvPr id="136233" name="Group 94"/>
            <p:cNvGrpSpPr/>
            <p:nvPr/>
          </p:nvGrpSpPr>
          <p:grpSpPr bwMode="auto">
            <a:xfrm>
              <a:off x="5187" y="1344"/>
              <a:ext cx="170" cy="144"/>
              <a:chOff x="3312" y="1488"/>
              <a:chExt cx="192" cy="144"/>
            </a:xfrm>
          </p:grpSpPr>
          <p:sp>
            <p:nvSpPr>
              <p:cNvPr id="136281" name="Line 95"/>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2" name="Line 96"/>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3" name="Line 97"/>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34" name="Rectangle 98"/>
            <p:cNvSpPr>
              <a:spLocks noChangeArrowheads="1"/>
            </p:cNvSpPr>
            <p:nvPr/>
          </p:nvSpPr>
          <p:spPr bwMode="auto">
            <a:xfrm>
              <a:off x="5154" y="1296"/>
              <a:ext cx="1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9</a:t>
              </a:r>
              <a:endParaRPr lang="en-US" altLang="zh-CN" sz="2000" b="1">
                <a:latin typeface="" pitchFamily="18" charset="0"/>
                <a:ea typeface="华文楷体" panose="02010600040101010101" pitchFamily="2" charset="-122"/>
              </a:endParaRPr>
            </a:p>
          </p:txBody>
        </p:sp>
        <p:grpSp>
          <p:nvGrpSpPr>
            <p:cNvPr id="136235" name="Group 99"/>
            <p:cNvGrpSpPr/>
            <p:nvPr/>
          </p:nvGrpSpPr>
          <p:grpSpPr bwMode="auto">
            <a:xfrm>
              <a:off x="3171" y="1344"/>
              <a:ext cx="170" cy="144"/>
              <a:chOff x="3312" y="1488"/>
              <a:chExt cx="192" cy="144"/>
            </a:xfrm>
          </p:grpSpPr>
          <p:sp>
            <p:nvSpPr>
              <p:cNvPr id="136278" name="Line 100"/>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9" name="Line 101"/>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80" name="Line 102"/>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36" name="Rectangle 103"/>
            <p:cNvSpPr>
              <a:spLocks noChangeArrowheads="1"/>
            </p:cNvSpPr>
            <p:nvPr/>
          </p:nvSpPr>
          <p:spPr bwMode="auto">
            <a:xfrm>
              <a:off x="3098" y="1296"/>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16</a:t>
              </a:r>
              <a:endParaRPr lang="en-US" altLang="zh-CN" sz="2000" b="1">
                <a:latin typeface="" pitchFamily="18" charset="0"/>
                <a:ea typeface="华文楷体" panose="02010600040101010101" pitchFamily="2" charset="-122"/>
              </a:endParaRPr>
            </a:p>
          </p:txBody>
        </p:sp>
        <p:sp>
          <p:nvSpPr>
            <p:cNvPr id="136237" name="Rectangle 104"/>
            <p:cNvSpPr>
              <a:spLocks noChangeArrowheads="1"/>
            </p:cNvSpPr>
            <p:nvPr/>
          </p:nvSpPr>
          <p:spPr bwMode="auto">
            <a:xfrm>
              <a:off x="3146"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1</a:t>
              </a:r>
              <a:endParaRPr lang="en-US" altLang="zh-CN" sz="2000" b="1">
                <a:latin typeface="" pitchFamily="18" charset="0"/>
                <a:ea typeface="华文楷体" panose="02010600040101010101" pitchFamily="2" charset="-122"/>
              </a:endParaRPr>
            </a:p>
          </p:txBody>
        </p:sp>
        <p:grpSp>
          <p:nvGrpSpPr>
            <p:cNvPr id="136238" name="Group 105"/>
            <p:cNvGrpSpPr/>
            <p:nvPr/>
          </p:nvGrpSpPr>
          <p:grpSpPr bwMode="auto">
            <a:xfrm>
              <a:off x="3146" y="2640"/>
              <a:ext cx="170" cy="144"/>
              <a:chOff x="3888" y="2784"/>
              <a:chExt cx="192" cy="144"/>
            </a:xfrm>
          </p:grpSpPr>
          <p:sp>
            <p:nvSpPr>
              <p:cNvPr id="136275" name="Line 106"/>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6" name="Line 107"/>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7" name="Line 108"/>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39" name="Rectangle 109"/>
            <p:cNvSpPr>
              <a:spLocks noChangeArrowheads="1"/>
            </p:cNvSpPr>
            <p:nvPr/>
          </p:nvSpPr>
          <p:spPr bwMode="auto">
            <a:xfrm>
              <a:off x="3722"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3</a:t>
              </a:r>
              <a:endParaRPr lang="en-US" altLang="zh-CN" sz="2000" b="1">
                <a:latin typeface="" pitchFamily="18" charset="0"/>
                <a:ea typeface="华文楷体" panose="02010600040101010101" pitchFamily="2" charset="-122"/>
              </a:endParaRPr>
            </a:p>
          </p:txBody>
        </p:sp>
        <p:grpSp>
          <p:nvGrpSpPr>
            <p:cNvPr id="136240" name="Group 110"/>
            <p:cNvGrpSpPr/>
            <p:nvPr/>
          </p:nvGrpSpPr>
          <p:grpSpPr bwMode="auto">
            <a:xfrm>
              <a:off x="3722" y="2640"/>
              <a:ext cx="170" cy="144"/>
              <a:chOff x="3888" y="2784"/>
              <a:chExt cx="192" cy="144"/>
            </a:xfrm>
          </p:grpSpPr>
          <p:sp>
            <p:nvSpPr>
              <p:cNvPr id="136272" name="Line 111"/>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3" name="Line 112"/>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4" name="Line 113"/>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41" name="Rectangle 114"/>
            <p:cNvSpPr>
              <a:spLocks noChangeArrowheads="1"/>
            </p:cNvSpPr>
            <p:nvPr/>
          </p:nvSpPr>
          <p:spPr bwMode="auto">
            <a:xfrm>
              <a:off x="3434"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2</a:t>
              </a:r>
              <a:endParaRPr lang="en-US" altLang="zh-CN" sz="2000" b="1">
                <a:latin typeface="" pitchFamily="18" charset="0"/>
                <a:ea typeface="华文楷体" panose="02010600040101010101" pitchFamily="2" charset="-122"/>
              </a:endParaRPr>
            </a:p>
          </p:txBody>
        </p:sp>
        <p:grpSp>
          <p:nvGrpSpPr>
            <p:cNvPr id="136242" name="Group 115"/>
            <p:cNvGrpSpPr/>
            <p:nvPr/>
          </p:nvGrpSpPr>
          <p:grpSpPr bwMode="auto">
            <a:xfrm>
              <a:off x="3434" y="2640"/>
              <a:ext cx="170" cy="144"/>
              <a:chOff x="3888" y="2784"/>
              <a:chExt cx="192" cy="144"/>
            </a:xfrm>
          </p:grpSpPr>
          <p:sp>
            <p:nvSpPr>
              <p:cNvPr id="136269" name="Line 116"/>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0" name="Line 117"/>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1" name="Line 118"/>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43" name="Rectangle 119"/>
            <p:cNvSpPr>
              <a:spLocks noChangeArrowheads="1"/>
            </p:cNvSpPr>
            <p:nvPr/>
          </p:nvSpPr>
          <p:spPr bwMode="auto">
            <a:xfrm>
              <a:off x="4010"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4</a:t>
              </a:r>
              <a:endParaRPr lang="en-US" altLang="zh-CN" sz="2000" b="1">
                <a:latin typeface="" pitchFamily="18" charset="0"/>
                <a:ea typeface="华文楷体" panose="02010600040101010101" pitchFamily="2" charset="-122"/>
              </a:endParaRPr>
            </a:p>
          </p:txBody>
        </p:sp>
        <p:grpSp>
          <p:nvGrpSpPr>
            <p:cNvPr id="136244" name="Group 120"/>
            <p:cNvGrpSpPr/>
            <p:nvPr/>
          </p:nvGrpSpPr>
          <p:grpSpPr bwMode="auto">
            <a:xfrm>
              <a:off x="4010" y="2640"/>
              <a:ext cx="170" cy="144"/>
              <a:chOff x="3888" y="2784"/>
              <a:chExt cx="192" cy="144"/>
            </a:xfrm>
          </p:grpSpPr>
          <p:sp>
            <p:nvSpPr>
              <p:cNvPr id="136266" name="Line 121"/>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7" name="Line 122"/>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8" name="Line 123"/>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45" name="Rectangle 124"/>
            <p:cNvSpPr>
              <a:spLocks noChangeArrowheads="1"/>
            </p:cNvSpPr>
            <p:nvPr/>
          </p:nvSpPr>
          <p:spPr bwMode="auto">
            <a:xfrm>
              <a:off x="4298"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5</a:t>
              </a:r>
              <a:endParaRPr lang="en-US" altLang="zh-CN" sz="2000" b="1">
                <a:latin typeface="" pitchFamily="18" charset="0"/>
                <a:ea typeface="华文楷体" panose="02010600040101010101" pitchFamily="2" charset="-122"/>
              </a:endParaRPr>
            </a:p>
          </p:txBody>
        </p:sp>
        <p:grpSp>
          <p:nvGrpSpPr>
            <p:cNvPr id="136246" name="Group 125"/>
            <p:cNvGrpSpPr/>
            <p:nvPr/>
          </p:nvGrpSpPr>
          <p:grpSpPr bwMode="auto">
            <a:xfrm>
              <a:off x="4298" y="2640"/>
              <a:ext cx="170" cy="144"/>
              <a:chOff x="3888" y="2784"/>
              <a:chExt cx="192" cy="144"/>
            </a:xfrm>
          </p:grpSpPr>
          <p:sp>
            <p:nvSpPr>
              <p:cNvPr id="136263" name="Line 126"/>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4" name="Line 127"/>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5" name="Line 128"/>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47" name="Rectangle 129"/>
            <p:cNvSpPr>
              <a:spLocks noChangeArrowheads="1"/>
            </p:cNvSpPr>
            <p:nvPr/>
          </p:nvSpPr>
          <p:spPr bwMode="auto">
            <a:xfrm>
              <a:off x="4586"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6</a:t>
              </a:r>
              <a:endParaRPr lang="en-US" altLang="zh-CN" sz="2000" b="1">
                <a:latin typeface="" pitchFamily="18" charset="0"/>
                <a:ea typeface="华文楷体" panose="02010600040101010101" pitchFamily="2" charset="-122"/>
              </a:endParaRPr>
            </a:p>
          </p:txBody>
        </p:sp>
        <p:grpSp>
          <p:nvGrpSpPr>
            <p:cNvPr id="136248" name="Group 130"/>
            <p:cNvGrpSpPr/>
            <p:nvPr/>
          </p:nvGrpSpPr>
          <p:grpSpPr bwMode="auto">
            <a:xfrm>
              <a:off x="4586" y="2640"/>
              <a:ext cx="170" cy="144"/>
              <a:chOff x="3888" y="2784"/>
              <a:chExt cx="192" cy="144"/>
            </a:xfrm>
          </p:grpSpPr>
          <p:sp>
            <p:nvSpPr>
              <p:cNvPr id="136260" name="Line 131"/>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1" name="Line 132"/>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2" name="Line 133"/>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49" name="Rectangle 134"/>
            <p:cNvSpPr>
              <a:spLocks noChangeArrowheads="1"/>
            </p:cNvSpPr>
            <p:nvPr/>
          </p:nvSpPr>
          <p:spPr bwMode="auto">
            <a:xfrm>
              <a:off x="4874"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7</a:t>
              </a:r>
              <a:endParaRPr lang="en-US" altLang="zh-CN" sz="2000" b="1">
                <a:latin typeface="" pitchFamily="18" charset="0"/>
                <a:ea typeface="华文楷体" panose="02010600040101010101" pitchFamily="2" charset="-122"/>
              </a:endParaRPr>
            </a:p>
          </p:txBody>
        </p:sp>
        <p:grpSp>
          <p:nvGrpSpPr>
            <p:cNvPr id="136250" name="Group 135"/>
            <p:cNvGrpSpPr/>
            <p:nvPr/>
          </p:nvGrpSpPr>
          <p:grpSpPr bwMode="auto">
            <a:xfrm>
              <a:off x="4874" y="2640"/>
              <a:ext cx="170" cy="144"/>
              <a:chOff x="3888" y="2784"/>
              <a:chExt cx="192" cy="144"/>
            </a:xfrm>
          </p:grpSpPr>
          <p:sp>
            <p:nvSpPr>
              <p:cNvPr id="136257" name="Line 136"/>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58" name="Line 137"/>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59" name="Line 138"/>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51" name="Rectangle 139"/>
            <p:cNvSpPr>
              <a:spLocks noChangeArrowheads="1"/>
            </p:cNvSpPr>
            <p:nvPr/>
          </p:nvSpPr>
          <p:spPr bwMode="auto">
            <a:xfrm>
              <a:off x="5162" y="259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8</a:t>
              </a:r>
              <a:endParaRPr lang="en-US" altLang="zh-CN" sz="2000" b="1">
                <a:latin typeface="" pitchFamily="18" charset="0"/>
                <a:ea typeface="华文楷体" panose="02010600040101010101" pitchFamily="2" charset="-122"/>
              </a:endParaRPr>
            </a:p>
          </p:txBody>
        </p:sp>
        <p:grpSp>
          <p:nvGrpSpPr>
            <p:cNvPr id="136252" name="Group 140"/>
            <p:cNvGrpSpPr/>
            <p:nvPr/>
          </p:nvGrpSpPr>
          <p:grpSpPr bwMode="auto">
            <a:xfrm>
              <a:off x="5162" y="2640"/>
              <a:ext cx="170" cy="144"/>
              <a:chOff x="3888" y="2784"/>
              <a:chExt cx="192" cy="144"/>
            </a:xfrm>
          </p:grpSpPr>
          <p:sp>
            <p:nvSpPr>
              <p:cNvPr id="136254" name="Line 141"/>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55" name="Line 142"/>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56" name="Line 143"/>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6253" name="Line 144"/>
            <p:cNvSpPr>
              <a:spLocks noChangeShapeType="1"/>
            </p:cNvSpPr>
            <p:nvPr/>
          </p:nvSpPr>
          <p:spPr bwMode="auto">
            <a:xfrm>
              <a:off x="3552" y="1104"/>
              <a:ext cx="9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animEffect transition="in" filter="wipe(left)">
                                      <p:cBhvr>
                                        <p:cTn id="7" dur="500"/>
                                        <p:tgtEl>
                                          <p:spTgt spid="2375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7609"/>
                                        </p:tgtEl>
                                        <p:attrNameLst>
                                          <p:attrName>style.visibility</p:attrName>
                                        </p:attrNameLst>
                                      </p:cBhvr>
                                      <p:to>
                                        <p:strVal val="visible"/>
                                      </p:to>
                                    </p:set>
                                    <p:animEffect transition="in" filter="wipe(left)">
                                      <p:cBhvr>
                                        <p:cTn id="17" dur="500"/>
                                        <p:tgtEl>
                                          <p:spTgt spid="2376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7610"/>
                                        </p:tgtEl>
                                        <p:attrNameLst>
                                          <p:attrName>style.visibility</p:attrName>
                                        </p:attrNameLst>
                                      </p:cBhvr>
                                      <p:to>
                                        <p:strVal val="visible"/>
                                      </p:to>
                                    </p:set>
                                    <p:animEffect transition="in" filter="wipe(left)">
                                      <p:cBhvr>
                                        <p:cTn id="22" dur="500"/>
                                        <p:tgtEl>
                                          <p:spTgt spid="2376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1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a:hlinkClick r:id="rId1" action="ppaction://hlinksldjump"/>
          </p:cNvPr>
          <p:cNvSpPr>
            <a:spLocks noChangeArrowheads="1"/>
          </p:cNvSpPr>
          <p:nvPr/>
        </p:nvSpPr>
        <p:spPr bwMode="auto">
          <a:xfrm>
            <a:off x="1295400" y="2466975"/>
            <a:ext cx="4724400" cy="519113"/>
          </a:xfrm>
          <a:prstGeom prst="rect">
            <a:avLst/>
          </a:prstGeom>
          <a:noFill/>
          <a:ln w="9525">
            <a:noFill/>
            <a:miter lim="800000"/>
          </a:ln>
          <a:effectLst/>
        </p:spPr>
        <p:txBody>
          <a:bodyPr>
            <a:spAutoFit/>
          </a:bodyPr>
          <a:lstStyle/>
          <a:p>
            <a:pPr>
              <a:spcBef>
                <a:spcPct val="50000"/>
              </a:spcBef>
              <a:defRPr/>
            </a:pPr>
            <a:r>
              <a:rPr lang="en-US" altLang="zh-CN" sz="2800">
                <a:effectLst>
                  <a:outerShdw blurRad="38100" dist="38100" dir="2700000" algn="tl">
                    <a:srgbClr val="C0C0C0"/>
                  </a:outerShdw>
                </a:effectLst>
              </a:rPr>
              <a:t>3.2  </a:t>
            </a:r>
            <a:r>
              <a:rPr lang="zh-CN" altLang="en-US" sz="2800">
                <a:effectLst>
                  <a:outerShdw blurRad="38100" dist="38100" dir="2700000" algn="tl">
                    <a:srgbClr val="C0C0C0"/>
                  </a:outerShdw>
                </a:effectLst>
              </a:rPr>
              <a:t>储能元件和换路定则</a:t>
            </a:r>
            <a:endParaRPr lang="zh-CN" altLang="en-US" sz="2800">
              <a:effectLst>
                <a:outerShdw blurRad="38100" dist="38100" dir="2700000" algn="tl">
                  <a:srgbClr val="C0C0C0"/>
                </a:outerShdw>
              </a:effectLst>
            </a:endParaRPr>
          </a:p>
        </p:txBody>
      </p:sp>
      <p:sp>
        <p:nvSpPr>
          <p:cNvPr id="3077" name="Rectangle 5">
            <a:hlinkClick r:id="rId2" action="ppaction://hlinksldjump"/>
          </p:cNvPr>
          <p:cNvSpPr>
            <a:spLocks noChangeArrowheads="1"/>
          </p:cNvSpPr>
          <p:nvPr/>
        </p:nvSpPr>
        <p:spPr bwMode="auto">
          <a:xfrm>
            <a:off x="1295400" y="3052763"/>
            <a:ext cx="5181600" cy="519112"/>
          </a:xfrm>
          <a:prstGeom prst="rect">
            <a:avLst/>
          </a:prstGeom>
          <a:noFill/>
          <a:ln w="9525">
            <a:noFill/>
            <a:miter lim="800000"/>
          </a:ln>
          <a:effectLst/>
        </p:spPr>
        <p:txBody>
          <a:bodyPr>
            <a:spAutoFit/>
          </a:bodyPr>
          <a:lstStyle/>
          <a:p>
            <a:pPr>
              <a:spcBef>
                <a:spcPct val="50000"/>
              </a:spcBef>
              <a:defRPr/>
            </a:pPr>
            <a:r>
              <a:rPr lang="en-US" altLang="zh-CN" sz="2800">
                <a:effectLst>
                  <a:outerShdw blurRad="38100" dist="38100" dir="2700000" algn="tl">
                    <a:srgbClr val="C0C0C0"/>
                  </a:outerShdw>
                </a:effectLst>
              </a:rPr>
              <a:t>3.3  </a:t>
            </a:r>
            <a:r>
              <a:rPr lang="en-US" altLang="zh-CN" sz="2800" i="1">
                <a:effectLst>
                  <a:outerShdw blurRad="38100" dist="38100" dir="2700000" algn="tl">
                    <a:srgbClr val="C0C0C0"/>
                  </a:outerShdw>
                </a:effectLst>
              </a:rPr>
              <a:t>RC</a:t>
            </a:r>
            <a:r>
              <a:rPr lang="zh-CN" altLang="en-US" sz="2800">
                <a:effectLst>
                  <a:outerShdw blurRad="38100" dist="38100" dir="2700000" algn="tl">
                    <a:srgbClr val="C0C0C0"/>
                  </a:outerShdw>
                </a:effectLst>
              </a:rPr>
              <a:t>电路的响应</a:t>
            </a:r>
            <a:endParaRPr lang="zh-CN" altLang="en-US" sz="2800">
              <a:effectLst>
                <a:outerShdw blurRad="38100" dist="38100" dir="2700000" algn="tl">
                  <a:srgbClr val="C0C0C0"/>
                </a:outerShdw>
              </a:effectLst>
            </a:endParaRPr>
          </a:p>
        </p:txBody>
      </p:sp>
      <p:sp>
        <p:nvSpPr>
          <p:cNvPr id="3078" name="Rectangle 6">
            <a:hlinkClick r:id="rId3" action="ppaction://hlinksldjump"/>
          </p:cNvPr>
          <p:cNvSpPr>
            <a:spLocks noChangeArrowheads="1"/>
          </p:cNvSpPr>
          <p:nvPr/>
        </p:nvSpPr>
        <p:spPr bwMode="auto">
          <a:xfrm>
            <a:off x="1295400" y="3624263"/>
            <a:ext cx="6781800" cy="519112"/>
          </a:xfrm>
          <a:prstGeom prst="rect">
            <a:avLst/>
          </a:prstGeom>
          <a:noFill/>
          <a:ln w="9525">
            <a:noFill/>
            <a:miter lim="800000"/>
          </a:ln>
          <a:effectLst/>
        </p:spPr>
        <p:txBody>
          <a:bodyPr>
            <a:spAutoFit/>
          </a:bodyPr>
          <a:lstStyle/>
          <a:p>
            <a:pPr>
              <a:spcBef>
                <a:spcPct val="50000"/>
              </a:spcBef>
              <a:defRPr/>
            </a:pPr>
            <a:r>
              <a:rPr lang="en-US" altLang="zh-CN" sz="2800" dirty="0">
                <a:effectLst>
                  <a:outerShdw blurRad="38100" dist="38100" dir="2700000" algn="tl">
                    <a:srgbClr val="C0C0C0"/>
                  </a:outerShdw>
                </a:effectLst>
              </a:rPr>
              <a:t>3.4  </a:t>
            </a:r>
            <a:r>
              <a:rPr lang="zh-CN" altLang="en-US" sz="2800" dirty="0">
                <a:effectLst>
                  <a:outerShdw blurRad="38100" dist="38100" dir="2700000" algn="tl">
                    <a:srgbClr val="C0C0C0"/>
                  </a:outerShdw>
                </a:effectLst>
              </a:rPr>
              <a:t>一阶线性电路暂态分析的三要素法</a:t>
            </a:r>
            <a:endParaRPr lang="zh-CN" altLang="en-US" sz="2800" dirty="0">
              <a:effectLst>
                <a:outerShdw blurRad="38100" dist="38100" dir="2700000" algn="tl">
                  <a:srgbClr val="C0C0C0"/>
                </a:outerShdw>
              </a:effectLst>
            </a:endParaRPr>
          </a:p>
        </p:txBody>
      </p:sp>
      <p:sp>
        <p:nvSpPr>
          <p:cNvPr id="3079" name="Rectangle 7">
            <a:hlinkClick r:id="rId4" action="ppaction://hlinksldjump"/>
          </p:cNvPr>
          <p:cNvSpPr>
            <a:spLocks noChangeArrowheads="1"/>
          </p:cNvSpPr>
          <p:nvPr/>
        </p:nvSpPr>
        <p:spPr bwMode="auto">
          <a:xfrm>
            <a:off x="1295400" y="4767263"/>
            <a:ext cx="5638800" cy="519112"/>
          </a:xfrm>
          <a:prstGeom prst="rect">
            <a:avLst/>
          </a:prstGeom>
          <a:noFill/>
          <a:ln w="9525">
            <a:noFill/>
            <a:miter lim="800000"/>
          </a:ln>
          <a:effectLst/>
        </p:spPr>
        <p:txBody>
          <a:bodyPr>
            <a:spAutoFit/>
          </a:bodyPr>
          <a:lstStyle/>
          <a:p>
            <a:pPr>
              <a:spcBef>
                <a:spcPct val="50000"/>
              </a:spcBef>
              <a:defRPr/>
            </a:pPr>
            <a:r>
              <a:rPr lang="en-US" altLang="zh-CN" sz="2800" dirty="0">
                <a:effectLst>
                  <a:outerShdw blurRad="38100" dist="38100" dir="2700000" algn="tl">
                    <a:srgbClr val="C0C0C0"/>
                  </a:outerShdw>
                </a:effectLst>
              </a:rPr>
              <a:t>3.6  </a:t>
            </a:r>
            <a:r>
              <a:rPr lang="en-US" altLang="zh-CN" sz="2800" i="1" dirty="0">
                <a:effectLst>
                  <a:outerShdw blurRad="38100" dist="38100" dir="2700000" algn="tl">
                    <a:srgbClr val="C0C0C0"/>
                  </a:outerShdw>
                </a:effectLst>
              </a:rPr>
              <a:t>RL</a:t>
            </a:r>
            <a:r>
              <a:rPr lang="zh-CN" altLang="en-US" sz="2800" dirty="0">
                <a:effectLst>
                  <a:outerShdw blurRad="38100" dist="38100" dir="2700000" algn="tl">
                    <a:srgbClr val="C0C0C0"/>
                  </a:outerShdw>
                </a:effectLst>
              </a:rPr>
              <a:t>电路的响应</a:t>
            </a:r>
            <a:endParaRPr lang="zh-CN" altLang="en-US" sz="2800" dirty="0">
              <a:effectLst>
                <a:outerShdw blurRad="38100" dist="38100" dir="2700000" algn="tl">
                  <a:srgbClr val="C0C0C0"/>
                </a:outerShdw>
              </a:effectLst>
            </a:endParaRPr>
          </a:p>
        </p:txBody>
      </p:sp>
      <p:sp>
        <p:nvSpPr>
          <p:cNvPr id="3180" name="Rectangle 108">
            <a:hlinkClick r:id="rId5" action="ppaction://hlinksldjump"/>
          </p:cNvPr>
          <p:cNvSpPr>
            <a:spLocks noChangeArrowheads="1"/>
          </p:cNvSpPr>
          <p:nvPr/>
        </p:nvSpPr>
        <p:spPr bwMode="auto">
          <a:xfrm>
            <a:off x="1295400" y="4210050"/>
            <a:ext cx="5867400" cy="519113"/>
          </a:xfrm>
          <a:prstGeom prst="rect">
            <a:avLst/>
          </a:prstGeom>
          <a:noFill/>
          <a:ln w="9525">
            <a:noFill/>
            <a:miter lim="800000"/>
          </a:ln>
          <a:effectLst/>
        </p:spPr>
        <p:txBody>
          <a:bodyPr>
            <a:spAutoFit/>
          </a:bodyPr>
          <a:lstStyle/>
          <a:p>
            <a:pPr>
              <a:spcBef>
                <a:spcPct val="50000"/>
              </a:spcBef>
              <a:defRPr/>
            </a:pPr>
            <a:r>
              <a:rPr lang="en-US" altLang="zh-CN" sz="2800">
                <a:effectLst>
                  <a:outerShdw blurRad="38100" dist="38100" dir="2700000" algn="tl">
                    <a:srgbClr val="C0C0C0"/>
                  </a:outerShdw>
                </a:effectLst>
              </a:rPr>
              <a:t>3.5  </a:t>
            </a:r>
            <a:r>
              <a:rPr lang="zh-CN" altLang="en-US" sz="2800">
                <a:effectLst>
                  <a:outerShdw blurRad="38100" dist="38100" dir="2700000" algn="tl">
                    <a:srgbClr val="C0C0C0"/>
                  </a:outerShdw>
                </a:effectLst>
              </a:rPr>
              <a:t>微分电路和积分电路</a:t>
            </a:r>
            <a:endParaRPr lang="zh-CN" altLang="en-US" sz="2800">
              <a:effectLst>
                <a:outerShdw blurRad="38100" dist="38100" dir="2700000" algn="tl">
                  <a:srgbClr val="C0C0C0"/>
                </a:outerShdw>
              </a:effectLst>
            </a:endParaRPr>
          </a:p>
        </p:txBody>
      </p:sp>
      <p:sp>
        <p:nvSpPr>
          <p:cNvPr id="3182" name="Rectangle 110">
            <a:hlinkClick r:id="rId6" action="ppaction://hlinksldjump"/>
          </p:cNvPr>
          <p:cNvSpPr>
            <a:spLocks noChangeArrowheads="1"/>
          </p:cNvSpPr>
          <p:nvPr/>
        </p:nvSpPr>
        <p:spPr bwMode="auto">
          <a:xfrm>
            <a:off x="1295400" y="1909763"/>
            <a:ext cx="6400800" cy="519112"/>
          </a:xfrm>
          <a:prstGeom prst="rect">
            <a:avLst/>
          </a:prstGeom>
          <a:noFill/>
          <a:ln w="9525">
            <a:noFill/>
            <a:miter lim="800000"/>
          </a:ln>
          <a:effectLst/>
        </p:spPr>
        <p:txBody>
          <a:bodyPr>
            <a:spAutoFit/>
          </a:bodyPr>
          <a:lstStyle/>
          <a:p>
            <a:pPr>
              <a:spcBef>
                <a:spcPct val="50000"/>
              </a:spcBef>
              <a:defRPr/>
            </a:pPr>
            <a:r>
              <a:rPr lang="en-US" altLang="zh-CN" sz="2800">
                <a:effectLst>
                  <a:outerShdw blurRad="38100" dist="38100" dir="2700000" algn="tl">
                    <a:srgbClr val="C0C0C0"/>
                  </a:outerShdw>
                </a:effectLst>
              </a:rPr>
              <a:t>3.1  </a:t>
            </a:r>
            <a:r>
              <a:rPr lang="zh-CN" altLang="en-US" sz="2800">
                <a:effectLst>
                  <a:outerShdw blurRad="38100" dist="38100" dir="2700000" algn="tl">
                    <a:srgbClr val="C0C0C0"/>
                  </a:outerShdw>
                </a:effectLst>
              </a:rPr>
              <a:t>电阻元件、电感元件、电容元件</a:t>
            </a:r>
            <a:endParaRPr lang="zh-CN" altLang="en-US" sz="2800">
              <a:effectLst>
                <a:outerShdw blurRad="38100" dist="38100" dir="2700000" algn="tl">
                  <a:srgbClr val="C0C0C0"/>
                </a:outerShdw>
              </a:effectLst>
            </a:endParaRPr>
          </a:p>
        </p:txBody>
      </p:sp>
      <p:sp>
        <p:nvSpPr>
          <p:cNvPr id="3183" name="Rectangle 111"/>
          <p:cNvSpPr>
            <a:spLocks noGrp="1" noChangeArrowheads="1"/>
          </p:cNvSpPr>
          <p:nvPr>
            <p:ph type="title"/>
          </p:nvPr>
        </p:nvSpPr>
        <p:spPr>
          <a:xfrm>
            <a:off x="685800" y="685800"/>
            <a:ext cx="7696200" cy="685800"/>
          </a:xfrm>
        </p:spPr>
        <p:txBody>
          <a:bodyPr rtlCol="0" anchor="t">
            <a:normAutofit fontScale="90000"/>
          </a:bodyPr>
          <a:lstStyle/>
          <a:p>
            <a:pPr fontAlgn="auto">
              <a:spcAft>
                <a:spcPts val="0"/>
              </a:spcAft>
              <a:defRPr/>
            </a:pPr>
            <a:r>
              <a:rPr lang="zh-CN" altLang="en-US" sz="40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dirty="0">
                <a:solidFill>
                  <a:srgbClr val="CC0000"/>
                </a:solidFill>
                <a:effectLst>
                  <a:outerShdw blurRad="38100" dist="38100" dir="2700000" algn="tl">
                    <a:srgbClr val="C0C0C0"/>
                  </a:outerShdw>
                </a:effectLst>
                <a:ea typeface="华文新魏" panose="02010800040101010101" pitchFamily="2" charset="-122"/>
              </a:rPr>
              <a:t>3</a:t>
            </a:r>
            <a:r>
              <a:rPr lang="zh-CN" altLang="en-US" sz="40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电路的暂态分析</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968375" y="457200"/>
            <a:ext cx="6146800" cy="519113"/>
          </a:xfrm>
          <a:prstGeom prst="rect">
            <a:avLst/>
          </a:prstGeom>
          <a:noFill/>
          <a:ln w="38100">
            <a:noFill/>
            <a:miter lim="800000"/>
          </a:ln>
          <a:effectLst/>
        </p:spPr>
        <p:txBody>
          <a:bodyPr wrap="none" lIns="90000" tIns="46800" rIns="90000" bIns="46800">
            <a:spAutoFit/>
          </a:bodyPr>
          <a:lstStyle/>
          <a:p>
            <a:pPr eaLnBrk="0" fontAlgn="auto" hangingPunct="0">
              <a:spcBef>
                <a:spcPct val="5000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用</a:t>
            </a:r>
            <a:r>
              <a:rPr lang="en-US" altLang="zh-CN" sz="2800" b="1">
                <a:solidFill>
                  <a:srgbClr val="000099"/>
                </a:solidFill>
                <a:effectLst>
                  <a:outerShdw blurRad="38100" dist="38100" dir="2700000" algn="tl">
                    <a:srgbClr val="C0C0C0"/>
                  </a:outerShdw>
                </a:effectLst>
                <a:latin typeface="+mn-lt"/>
                <a:ea typeface="+mn-ea"/>
              </a:rPr>
              <a:t>2</a:t>
            </a:r>
            <a:r>
              <a:rPr lang="zh-CN" altLang="en-US" sz="2800" b="1">
                <a:solidFill>
                  <a:srgbClr val="000099"/>
                </a:solidFill>
                <a:effectLst>
                  <a:outerShdw blurRad="38100" dist="38100" dir="2700000" algn="tl">
                    <a:srgbClr val="C0C0C0"/>
                  </a:outerShdw>
                </a:effectLst>
                <a:latin typeface="+mn-lt"/>
                <a:ea typeface="+mn-ea"/>
              </a:rPr>
              <a:t>片</a:t>
            </a:r>
            <a:r>
              <a:rPr lang="en-US" altLang="zh-CN" sz="2800" b="1">
                <a:solidFill>
                  <a:srgbClr val="0033CC"/>
                </a:solidFill>
                <a:latin typeface="+mn-lt"/>
                <a:ea typeface="+mn-ea"/>
              </a:rPr>
              <a:t>74LS153</a:t>
            </a:r>
            <a:r>
              <a:rPr lang="zh-CN" altLang="en-US" sz="2800" b="1">
                <a:solidFill>
                  <a:srgbClr val="000099"/>
                </a:solidFill>
                <a:effectLst>
                  <a:outerShdw blurRad="38100" dist="38100" dir="2700000" algn="tl">
                    <a:srgbClr val="C0C0C0"/>
                  </a:outerShdw>
                </a:effectLst>
                <a:latin typeface="+mn-lt"/>
                <a:ea typeface="+mn-ea"/>
              </a:rPr>
              <a:t>多路选择器选择</a:t>
            </a:r>
            <a:r>
              <a:rPr lang="en-US" altLang="zh-CN" sz="2800" b="1">
                <a:solidFill>
                  <a:srgbClr val="000099"/>
                </a:solidFill>
                <a:effectLst>
                  <a:outerShdw blurRad="38100" dist="38100" dir="2700000" algn="tl">
                    <a:srgbClr val="C0C0C0"/>
                  </a:outerShdw>
                </a:effectLst>
                <a:latin typeface="+mn-lt"/>
                <a:ea typeface="+mn-ea"/>
              </a:rPr>
              <a:t>8</a:t>
            </a:r>
            <a:r>
              <a:rPr lang="zh-CN" altLang="en-US" sz="2800" b="1">
                <a:solidFill>
                  <a:srgbClr val="000099"/>
                </a:solidFill>
                <a:effectLst>
                  <a:outerShdw blurRad="38100" dist="38100" dir="2700000" algn="tl">
                    <a:srgbClr val="C0C0C0"/>
                  </a:outerShdw>
                </a:effectLst>
                <a:latin typeface="+mn-lt"/>
                <a:ea typeface="+mn-ea"/>
              </a:rPr>
              <a:t>路信号</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238595" name="Object 3"/>
          <p:cNvGraphicFramePr>
            <a:graphicFrameLocks noChangeAspect="1"/>
          </p:cNvGraphicFramePr>
          <p:nvPr/>
        </p:nvGraphicFramePr>
        <p:xfrm>
          <a:off x="1044575" y="4572000"/>
          <a:ext cx="4267200" cy="533400"/>
        </p:xfrm>
        <a:graphic>
          <a:graphicData uri="http://schemas.openxmlformats.org/presentationml/2006/ole">
            <mc:AlternateContent xmlns:mc="http://schemas.openxmlformats.org/markup-compatibility/2006">
              <mc:Choice xmlns:v="urn:schemas-microsoft-com:vml" Requires="v">
                <p:oleObj spid="_x0000_s170014" name="公式" r:id="rId1" imgW="1809750" imgH="200025" progId="Equation.3">
                  <p:embed/>
                </p:oleObj>
              </mc:Choice>
              <mc:Fallback>
                <p:oleObj name="公式" r:id="rId1" imgW="1809750" imgH="200025" progId="Equation.3">
                  <p:embed/>
                  <p:pic>
                    <p:nvPicPr>
                      <p:cNvPr id="0" name="图片 170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4572000"/>
                        <a:ext cx="4267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596" name="Object 4"/>
          <p:cNvGraphicFramePr>
            <a:graphicFrameLocks noChangeAspect="1"/>
          </p:cNvGraphicFramePr>
          <p:nvPr/>
        </p:nvGraphicFramePr>
        <p:xfrm>
          <a:off x="1120775" y="5181600"/>
          <a:ext cx="4162425" cy="504825"/>
        </p:xfrm>
        <a:graphic>
          <a:graphicData uri="http://schemas.openxmlformats.org/presentationml/2006/ole">
            <mc:AlternateContent xmlns:mc="http://schemas.openxmlformats.org/markup-compatibility/2006">
              <mc:Choice xmlns:v="urn:schemas-microsoft-com:vml" Requires="v">
                <p:oleObj spid="_x0000_s170015" name="公式" r:id="rId3" imgW="1800225" imgH="200025" progId="Equation.3">
                  <p:embed/>
                </p:oleObj>
              </mc:Choice>
              <mc:Fallback>
                <p:oleObj name="公式" r:id="rId3" imgW="1800225" imgH="200025" progId="Equation.3">
                  <p:embed/>
                  <p:pic>
                    <p:nvPicPr>
                      <p:cNvPr id="0" name="图片 1700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775" y="5181600"/>
                        <a:ext cx="41624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597" name="Text Box 5"/>
          <p:cNvSpPr txBox="1">
            <a:spLocks noChangeArrowheads="1"/>
          </p:cNvSpPr>
          <p:nvPr/>
        </p:nvSpPr>
        <p:spPr bwMode="auto">
          <a:xfrm>
            <a:off x="892175" y="5715000"/>
            <a:ext cx="7097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若</a:t>
            </a:r>
            <a:r>
              <a:rPr lang="en-US" altLang="zh-CN" sz="2800" b="1" i="1">
                <a:solidFill>
                  <a:srgbClr val="CC0000"/>
                </a:solidFill>
                <a:latin typeface="Franklin Gothic Book" panose="020B0503020102020204" pitchFamily="34" charset="0"/>
                <a:ea typeface="华文楷体" panose="02010600040101010101" pitchFamily="2" charset="-122"/>
              </a:rPr>
              <a:t>A</a:t>
            </a:r>
            <a:r>
              <a:rPr lang="en-US" altLang="zh-CN" sz="2800" b="1" baseline="-25000">
                <a:solidFill>
                  <a:srgbClr val="CC0000"/>
                </a:solidFill>
                <a:latin typeface="Franklin Gothic Book" panose="020B0503020102020204" pitchFamily="34" charset="0"/>
                <a:ea typeface="华文楷体" panose="02010600040101010101" pitchFamily="2" charset="-122"/>
              </a:rPr>
              <a:t>2</a:t>
            </a:r>
            <a:r>
              <a:rPr lang="en-US" altLang="zh-CN" sz="2800" b="1" i="1">
                <a:solidFill>
                  <a:srgbClr val="CC0000"/>
                </a:solidFill>
                <a:latin typeface="Franklin Gothic Book" panose="020B0503020102020204" pitchFamily="34" charset="0"/>
                <a:ea typeface="华文楷体" panose="02010600040101010101" pitchFamily="2" charset="-122"/>
              </a:rPr>
              <a:t>A</a:t>
            </a:r>
            <a:r>
              <a:rPr lang="en-US" altLang="zh-CN" sz="2800" b="1" baseline="-25000">
                <a:solidFill>
                  <a:srgbClr val="CC0000"/>
                </a:solidFill>
                <a:latin typeface="Franklin Gothic Book" panose="020B0503020102020204" pitchFamily="34" charset="0"/>
                <a:ea typeface="华文楷体" panose="02010600040101010101" pitchFamily="2" charset="-122"/>
              </a:rPr>
              <a:t>1</a:t>
            </a:r>
            <a:r>
              <a:rPr lang="en-US" altLang="zh-CN" sz="2800" b="1" i="1">
                <a:solidFill>
                  <a:srgbClr val="CC0000"/>
                </a:solidFill>
                <a:latin typeface="Franklin Gothic Book" panose="020B0503020102020204" pitchFamily="34" charset="0"/>
                <a:ea typeface="华文楷体" panose="02010600040101010101" pitchFamily="2" charset="-122"/>
              </a:rPr>
              <a:t>A</a:t>
            </a:r>
            <a:r>
              <a:rPr lang="en-US" altLang="zh-CN" sz="2800" b="1" baseline="-25000">
                <a:solidFill>
                  <a:srgbClr val="CC0000"/>
                </a:solidFill>
                <a:latin typeface="Franklin Gothic Book" panose="020B0503020102020204" pitchFamily="34" charset="0"/>
                <a:ea typeface="华文楷体" panose="02010600040101010101" pitchFamily="2" charset="-122"/>
              </a:rPr>
              <a:t>0</a:t>
            </a:r>
            <a:r>
              <a:rPr lang="en-US" altLang="zh-CN" sz="2800" b="1">
                <a:solidFill>
                  <a:srgbClr val="CC0000"/>
                </a:solidFill>
                <a:latin typeface="Franklin Gothic Book" panose="020B0503020102020204" pitchFamily="34" charset="0"/>
                <a:ea typeface="华文楷体" panose="02010600040101010101" pitchFamily="2" charset="-122"/>
              </a:rPr>
              <a:t>=010</a:t>
            </a:r>
            <a:r>
              <a:rPr lang="en-US" altLang="zh-CN" sz="2800" b="1">
                <a:solidFill>
                  <a:srgbClr val="000099"/>
                </a:solidFill>
                <a:latin typeface="Franklin Gothic Book" panose="020B0503020102020204" pitchFamily="34" charset="0"/>
                <a:ea typeface="华文楷体" panose="02010600040101010101" pitchFamily="2" charset="-122"/>
              </a:rPr>
              <a:t>,  </a:t>
            </a:r>
            <a:r>
              <a:rPr lang="zh-CN" altLang="en-US" sz="2800" b="1">
                <a:solidFill>
                  <a:srgbClr val="000099"/>
                </a:solidFill>
                <a:latin typeface="Franklin Gothic Book" panose="020B0503020102020204" pitchFamily="34" charset="0"/>
                <a:ea typeface="华文楷体" panose="02010600040101010101" pitchFamily="2" charset="-122"/>
              </a:rPr>
              <a:t>输出选中</a:t>
            </a:r>
            <a:r>
              <a:rPr lang="en-US" altLang="zh-CN" sz="2800" b="1">
                <a:solidFill>
                  <a:srgbClr val="CC0000"/>
                </a:solidFill>
                <a:latin typeface="Franklin Gothic Book" panose="020B0503020102020204" pitchFamily="34" charset="0"/>
                <a:ea typeface="华文楷体" panose="02010600040101010101" pitchFamily="2" charset="-122"/>
              </a:rPr>
              <a:t>1</a:t>
            </a:r>
            <a:r>
              <a:rPr lang="en-US" altLang="zh-CN" sz="2800" b="1" i="1">
                <a:solidFill>
                  <a:srgbClr val="CC0000"/>
                </a:solidFill>
                <a:latin typeface="Franklin Gothic Book" panose="020B0503020102020204" pitchFamily="34" charset="0"/>
                <a:ea typeface="华文楷体" panose="02010600040101010101" pitchFamily="2" charset="-122"/>
              </a:rPr>
              <a:t>D</a:t>
            </a:r>
            <a:r>
              <a:rPr lang="en-US" altLang="zh-CN" sz="2800" b="1" baseline="-25000">
                <a:solidFill>
                  <a:srgbClr val="CC0000"/>
                </a:solidFill>
                <a:latin typeface="Franklin Gothic Book" panose="020B0503020102020204" pitchFamily="34" charset="0"/>
                <a:ea typeface="华文楷体" panose="02010600040101010101" pitchFamily="2" charset="-122"/>
              </a:rPr>
              <a:t>2</a:t>
            </a:r>
            <a:r>
              <a:rPr lang="zh-CN" altLang="en-US" sz="2800" b="1">
                <a:solidFill>
                  <a:srgbClr val="000099"/>
                </a:solidFill>
                <a:latin typeface="Franklin Gothic Book" panose="020B0503020102020204" pitchFamily="34" charset="0"/>
                <a:ea typeface="华文楷体" panose="02010600040101010101" pitchFamily="2" charset="-122"/>
              </a:rPr>
              <a:t>路的数据信号。</a:t>
            </a:r>
            <a:endParaRPr lang="zh-CN" altLang="en-US" sz="2800" b="1">
              <a:solidFill>
                <a:srgbClr val="000099"/>
              </a:solidFill>
              <a:latin typeface="Franklin Gothic Book" panose="020B0503020102020204" pitchFamily="34" charset="0"/>
              <a:ea typeface="华文楷体" panose="02010600040101010101" pitchFamily="2" charset="-122"/>
            </a:endParaRPr>
          </a:p>
        </p:txBody>
      </p:sp>
      <p:sp>
        <p:nvSpPr>
          <p:cNvPr id="137222" name="Line 6"/>
          <p:cNvSpPr>
            <a:spLocks noChangeShapeType="1"/>
          </p:cNvSpPr>
          <p:nvPr/>
        </p:nvSpPr>
        <p:spPr bwMode="auto">
          <a:xfrm>
            <a:off x="1958975" y="1143000"/>
            <a:ext cx="0" cy="17526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23" name="Line 7"/>
          <p:cNvSpPr>
            <a:spLocks noChangeShapeType="1"/>
          </p:cNvSpPr>
          <p:nvPr/>
        </p:nvSpPr>
        <p:spPr bwMode="auto">
          <a:xfrm>
            <a:off x="1958975" y="1143000"/>
            <a:ext cx="137160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137224" name="Group 8"/>
          <p:cNvGrpSpPr/>
          <p:nvPr/>
        </p:nvGrpSpPr>
        <p:grpSpPr bwMode="auto">
          <a:xfrm>
            <a:off x="2568575" y="1143000"/>
            <a:ext cx="4267200" cy="2895600"/>
            <a:chOff x="1618" y="720"/>
            <a:chExt cx="2688" cy="1824"/>
          </a:xfrm>
        </p:grpSpPr>
        <p:sp>
          <p:nvSpPr>
            <p:cNvPr id="137243" name="Rectangle 9"/>
            <p:cNvSpPr>
              <a:spLocks noChangeArrowheads="1"/>
            </p:cNvSpPr>
            <p:nvPr/>
          </p:nvSpPr>
          <p:spPr bwMode="auto">
            <a:xfrm>
              <a:off x="1618" y="1152"/>
              <a:ext cx="2400" cy="96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37244" name="Text Box 10"/>
            <p:cNvSpPr txBox="1">
              <a:spLocks noChangeArrowheads="1"/>
            </p:cNvSpPr>
            <p:nvPr/>
          </p:nvSpPr>
          <p:spPr bwMode="auto">
            <a:xfrm>
              <a:off x="2194" y="1296"/>
              <a:ext cx="9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rPr>
                <a:t>74LS153</a:t>
              </a:r>
              <a:endParaRPr lang="en-US" altLang="zh-CN" sz="2800" b="1">
                <a:latin typeface="" pitchFamily="18" charset="0"/>
                <a:ea typeface="华文楷体" panose="02010600040101010101" pitchFamily="2" charset="-122"/>
              </a:endParaRPr>
            </a:p>
          </p:txBody>
        </p:sp>
        <p:sp>
          <p:nvSpPr>
            <p:cNvPr id="137245" name="Rectangle 11"/>
            <p:cNvSpPr>
              <a:spLocks noChangeArrowheads="1"/>
            </p:cNvSpPr>
            <p:nvPr/>
          </p:nvSpPr>
          <p:spPr bwMode="auto">
            <a:xfrm>
              <a:off x="2338" y="1584"/>
              <a:ext cx="9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a:t>
              </a:r>
              <a:r>
                <a:rPr lang="zh-CN" altLang="en-US" sz="2800" b="1">
                  <a:latin typeface="" pitchFamily="18" charset="0"/>
                  <a:ea typeface="华文楷体" panose="02010600040101010101" pitchFamily="2" charset="-122"/>
                </a:rPr>
                <a:t>双</a:t>
              </a:r>
              <a:r>
                <a:rPr lang="en-US" altLang="zh-CN" sz="2800" b="1">
                  <a:latin typeface="" pitchFamily="18" charset="0"/>
                  <a:ea typeface="华文楷体" panose="02010600040101010101" pitchFamily="2" charset="-122"/>
                </a:rPr>
                <a:t>4</a:t>
              </a:r>
              <a:r>
                <a:rPr lang="zh-CN" altLang="en-US" sz="2800" b="1">
                  <a:latin typeface="" pitchFamily="18" charset="0"/>
                  <a:ea typeface="华文楷体" panose="02010600040101010101" pitchFamily="2" charset="-122"/>
                </a:rPr>
                <a:t>选</a:t>
              </a:r>
              <a:r>
                <a:rPr lang="en-US" altLang="zh-CN" sz="2800" b="1">
                  <a:latin typeface="" pitchFamily="18" charset="0"/>
                  <a:ea typeface="华文楷体" panose="02010600040101010101" pitchFamily="2" charset="-122"/>
                </a:rPr>
                <a:t>1)</a:t>
              </a:r>
              <a:endParaRPr lang="en-US" altLang="zh-CN" sz="2800" b="1" baseline="-25000">
                <a:latin typeface="" pitchFamily="18" charset="0"/>
                <a:ea typeface="华文楷体" panose="02010600040101010101" pitchFamily="2" charset="-122"/>
              </a:endParaRPr>
            </a:p>
          </p:txBody>
        </p:sp>
        <p:sp>
          <p:nvSpPr>
            <p:cNvPr id="137246" name="Rectangle 12"/>
            <p:cNvSpPr>
              <a:spLocks noChangeArrowheads="1"/>
            </p:cNvSpPr>
            <p:nvPr/>
          </p:nvSpPr>
          <p:spPr bwMode="auto">
            <a:xfrm>
              <a:off x="2482" y="720"/>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3</a:t>
              </a:r>
              <a:endParaRPr lang="en-US" altLang="zh-CN" b="1" baseline="-25000">
                <a:latin typeface="" pitchFamily="18" charset="0"/>
                <a:ea typeface="华文楷体" panose="02010600040101010101" pitchFamily="2" charset="-122"/>
              </a:endParaRPr>
            </a:p>
          </p:txBody>
        </p:sp>
        <p:sp>
          <p:nvSpPr>
            <p:cNvPr id="137247" name="Rectangle 13"/>
            <p:cNvSpPr>
              <a:spLocks noChangeArrowheads="1"/>
            </p:cNvSpPr>
            <p:nvPr/>
          </p:nvSpPr>
          <p:spPr bwMode="auto">
            <a:xfrm>
              <a:off x="2770" y="720"/>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2</a:t>
              </a:r>
              <a:endParaRPr lang="en-US" altLang="zh-CN" b="1" baseline="-25000">
                <a:latin typeface="" pitchFamily="18" charset="0"/>
                <a:ea typeface="华文楷体" panose="02010600040101010101" pitchFamily="2" charset="-122"/>
              </a:endParaRPr>
            </a:p>
          </p:txBody>
        </p:sp>
        <p:sp>
          <p:nvSpPr>
            <p:cNvPr id="137248" name="Rectangle 14"/>
            <p:cNvSpPr>
              <a:spLocks noChangeArrowheads="1"/>
            </p:cNvSpPr>
            <p:nvPr/>
          </p:nvSpPr>
          <p:spPr bwMode="auto">
            <a:xfrm>
              <a:off x="3058" y="72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1</a:t>
              </a:r>
              <a:endParaRPr lang="en-US" altLang="zh-CN" b="1" baseline="-25000">
                <a:latin typeface="" pitchFamily="18" charset="0"/>
                <a:ea typeface="华文楷体" panose="02010600040101010101" pitchFamily="2" charset="-122"/>
              </a:endParaRPr>
            </a:p>
          </p:txBody>
        </p:sp>
        <p:sp>
          <p:nvSpPr>
            <p:cNvPr id="137249" name="Rectangle 15"/>
            <p:cNvSpPr>
              <a:spLocks noChangeArrowheads="1"/>
            </p:cNvSpPr>
            <p:nvPr/>
          </p:nvSpPr>
          <p:spPr bwMode="auto">
            <a:xfrm>
              <a:off x="3346" y="72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7250" name="Rectangle 16"/>
            <p:cNvSpPr>
              <a:spLocks noChangeArrowheads="1"/>
            </p:cNvSpPr>
            <p:nvPr/>
          </p:nvSpPr>
          <p:spPr bwMode="auto">
            <a:xfrm>
              <a:off x="3634" y="72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Y</a:t>
              </a:r>
              <a:endParaRPr lang="en-US" altLang="zh-CN" b="1" baseline="-25000">
                <a:latin typeface="" pitchFamily="18" charset="0"/>
                <a:ea typeface="华文楷体" panose="02010600040101010101" pitchFamily="2" charset="-122"/>
              </a:endParaRPr>
            </a:p>
          </p:txBody>
        </p:sp>
        <p:sp>
          <p:nvSpPr>
            <p:cNvPr id="137251" name="Rectangle 17"/>
            <p:cNvSpPr>
              <a:spLocks noChangeArrowheads="1"/>
            </p:cNvSpPr>
            <p:nvPr/>
          </p:nvSpPr>
          <p:spPr bwMode="auto">
            <a:xfrm>
              <a:off x="2222" y="7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A</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7252" name="Text Box 18"/>
            <p:cNvSpPr txBox="1">
              <a:spLocks noChangeArrowheads="1"/>
            </p:cNvSpPr>
            <p:nvPr/>
          </p:nvSpPr>
          <p:spPr bwMode="auto">
            <a:xfrm>
              <a:off x="1954" y="7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2</a:t>
              </a:r>
              <a:r>
                <a:rPr lang="en-US" altLang="zh-CN" b="1" i="1">
                  <a:latin typeface="" pitchFamily="18" charset="0"/>
                  <a:ea typeface="华文楷体" panose="02010600040101010101" pitchFamily="2" charset="-122"/>
                </a:rPr>
                <a:t>S</a:t>
              </a:r>
              <a:endParaRPr lang="en-US" altLang="zh-CN" b="1">
                <a:latin typeface="" pitchFamily="18" charset="0"/>
                <a:ea typeface="华文楷体" panose="02010600040101010101" pitchFamily="2" charset="-122"/>
              </a:endParaRPr>
            </a:p>
          </p:txBody>
        </p:sp>
        <p:sp>
          <p:nvSpPr>
            <p:cNvPr id="137253" name="Line 19"/>
            <p:cNvSpPr>
              <a:spLocks noChangeShapeType="1"/>
            </p:cNvSpPr>
            <p:nvPr/>
          </p:nvSpPr>
          <p:spPr bwMode="auto">
            <a:xfrm>
              <a:off x="2146" y="761"/>
              <a:ext cx="96" cy="0"/>
            </a:xfrm>
            <a:prstGeom prst="line">
              <a:avLst/>
            </a:prstGeom>
            <a:noFill/>
            <a:ln w="28575">
              <a:solidFill>
                <a:srgbClr val="0066CC"/>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54" name="Rectangle 20"/>
            <p:cNvSpPr>
              <a:spLocks noChangeArrowheads="1"/>
            </p:cNvSpPr>
            <p:nvPr/>
          </p:nvSpPr>
          <p:spPr bwMode="auto">
            <a:xfrm>
              <a:off x="1618" y="72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U</a:t>
              </a:r>
              <a:r>
                <a:rPr lang="en-US" altLang="zh-CN" b="1" baseline="-25000">
                  <a:latin typeface="" pitchFamily="18" charset="0"/>
                  <a:ea typeface="华文楷体" panose="02010600040101010101" pitchFamily="2" charset="-122"/>
                </a:rPr>
                <a:t>CC</a:t>
              </a:r>
              <a:endParaRPr lang="en-US" altLang="zh-CN" b="1" baseline="-25000">
                <a:latin typeface="" pitchFamily="18" charset="0"/>
                <a:ea typeface="华文楷体" panose="02010600040101010101" pitchFamily="2" charset="-122"/>
              </a:endParaRPr>
            </a:p>
          </p:txBody>
        </p:sp>
        <p:grpSp>
          <p:nvGrpSpPr>
            <p:cNvPr id="137255" name="Group 21"/>
            <p:cNvGrpSpPr/>
            <p:nvPr/>
          </p:nvGrpSpPr>
          <p:grpSpPr bwMode="auto">
            <a:xfrm>
              <a:off x="2027" y="1008"/>
              <a:ext cx="170" cy="144"/>
              <a:chOff x="3312" y="1488"/>
              <a:chExt cx="192" cy="144"/>
            </a:xfrm>
          </p:grpSpPr>
          <p:sp>
            <p:nvSpPr>
              <p:cNvPr id="137344" name="Line 22"/>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45" name="Line 23"/>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46" name="Line 24"/>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56" name="Rectangle 25"/>
            <p:cNvSpPr>
              <a:spLocks noChangeArrowheads="1"/>
            </p:cNvSpPr>
            <p:nvPr/>
          </p:nvSpPr>
          <p:spPr bwMode="auto">
            <a:xfrm>
              <a:off x="1954"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15</a:t>
              </a:r>
              <a:endParaRPr lang="en-US" altLang="zh-CN" sz="2000" b="1">
                <a:latin typeface="" pitchFamily="18" charset="0"/>
                <a:ea typeface="华文楷体" panose="02010600040101010101" pitchFamily="2" charset="-122"/>
              </a:endParaRPr>
            </a:p>
          </p:txBody>
        </p:sp>
        <p:grpSp>
          <p:nvGrpSpPr>
            <p:cNvPr id="137257" name="Group 26"/>
            <p:cNvGrpSpPr/>
            <p:nvPr/>
          </p:nvGrpSpPr>
          <p:grpSpPr bwMode="auto">
            <a:xfrm>
              <a:off x="2315" y="1008"/>
              <a:ext cx="170" cy="144"/>
              <a:chOff x="3312" y="1488"/>
              <a:chExt cx="192" cy="144"/>
            </a:xfrm>
          </p:grpSpPr>
          <p:sp>
            <p:nvSpPr>
              <p:cNvPr id="137341" name="Line 27"/>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42" name="Line 28"/>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43" name="Line 29"/>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58" name="Rectangle 30"/>
            <p:cNvSpPr>
              <a:spLocks noChangeArrowheads="1"/>
            </p:cNvSpPr>
            <p:nvPr/>
          </p:nvSpPr>
          <p:spPr bwMode="auto">
            <a:xfrm>
              <a:off x="2242"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14</a:t>
              </a:r>
              <a:endParaRPr lang="en-US" altLang="zh-CN" sz="2000" b="1">
                <a:latin typeface="" pitchFamily="18" charset="0"/>
                <a:ea typeface="华文楷体" panose="02010600040101010101" pitchFamily="2" charset="-122"/>
              </a:endParaRPr>
            </a:p>
          </p:txBody>
        </p:sp>
        <p:grpSp>
          <p:nvGrpSpPr>
            <p:cNvPr id="137259" name="Group 31"/>
            <p:cNvGrpSpPr/>
            <p:nvPr/>
          </p:nvGrpSpPr>
          <p:grpSpPr bwMode="auto">
            <a:xfrm>
              <a:off x="2603" y="1008"/>
              <a:ext cx="170" cy="144"/>
              <a:chOff x="3312" y="1488"/>
              <a:chExt cx="192" cy="144"/>
            </a:xfrm>
          </p:grpSpPr>
          <p:sp>
            <p:nvSpPr>
              <p:cNvPr id="137338" name="Line 32"/>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9" name="Line 33"/>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40" name="Line 34"/>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60" name="Rectangle 35"/>
            <p:cNvSpPr>
              <a:spLocks noChangeArrowheads="1"/>
            </p:cNvSpPr>
            <p:nvPr/>
          </p:nvSpPr>
          <p:spPr bwMode="auto">
            <a:xfrm>
              <a:off x="2530"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13</a:t>
              </a:r>
              <a:endParaRPr lang="en-US" altLang="zh-CN" sz="2000" b="1">
                <a:latin typeface="" pitchFamily="18" charset="0"/>
                <a:ea typeface="华文楷体" panose="02010600040101010101" pitchFamily="2" charset="-122"/>
              </a:endParaRPr>
            </a:p>
          </p:txBody>
        </p:sp>
        <p:grpSp>
          <p:nvGrpSpPr>
            <p:cNvPr id="137261" name="Group 36"/>
            <p:cNvGrpSpPr/>
            <p:nvPr/>
          </p:nvGrpSpPr>
          <p:grpSpPr bwMode="auto">
            <a:xfrm>
              <a:off x="2891" y="1008"/>
              <a:ext cx="170" cy="144"/>
              <a:chOff x="3312" y="1488"/>
              <a:chExt cx="192" cy="144"/>
            </a:xfrm>
          </p:grpSpPr>
          <p:sp>
            <p:nvSpPr>
              <p:cNvPr id="137335" name="Line 37"/>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6" name="Line 38"/>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7" name="Line 39"/>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62" name="Rectangle 40"/>
            <p:cNvSpPr>
              <a:spLocks noChangeArrowheads="1"/>
            </p:cNvSpPr>
            <p:nvPr/>
          </p:nvSpPr>
          <p:spPr bwMode="auto">
            <a:xfrm>
              <a:off x="2818"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12</a:t>
              </a:r>
              <a:endParaRPr lang="en-US" altLang="zh-CN" sz="2000" b="1">
                <a:latin typeface="" pitchFamily="18" charset="0"/>
                <a:ea typeface="华文楷体" panose="02010600040101010101" pitchFamily="2" charset="-122"/>
              </a:endParaRPr>
            </a:p>
          </p:txBody>
        </p:sp>
        <p:grpSp>
          <p:nvGrpSpPr>
            <p:cNvPr id="137263" name="Group 41"/>
            <p:cNvGrpSpPr/>
            <p:nvPr/>
          </p:nvGrpSpPr>
          <p:grpSpPr bwMode="auto">
            <a:xfrm>
              <a:off x="3179" y="1008"/>
              <a:ext cx="170" cy="144"/>
              <a:chOff x="3312" y="1488"/>
              <a:chExt cx="192" cy="144"/>
            </a:xfrm>
          </p:grpSpPr>
          <p:sp>
            <p:nvSpPr>
              <p:cNvPr id="137332" name="Line 42"/>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3" name="Line 43"/>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4" name="Line 44"/>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64" name="Rectangle 45"/>
            <p:cNvSpPr>
              <a:spLocks noChangeArrowheads="1"/>
            </p:cNvSpPr>
            <p:nvPr/>
          </p:nvSpPr>
          <p:spPr bwMode="auto">
            <a:xfrm>
              <a:off x="3106"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11</a:t>
              </a:r>
              <a:endParaRPr lang="en-US" altLang="zh-CN" sz="2000" b="1">
                <a:latin typeface="" pitchFamily="18" charset="0"/>
                <a:ea typeface="华文楷体" panose="02010600040101010101" pitchFamily="2" charset="-122"/>
              </a:endParaRPr>
            </a:p>
          </p:txBody>
        </p:sp>
        <p:grpSp>
          <p:nvGrpSpPr>
            <p:cNvPr id="137265" name="Group 46"/>
            <p:cNvGrpSpPr/>
            <p:nvPr/>
          </p:nvGrpSpPr>
          <p:grpSpPr bwMode="auto">
            <a:xfrm>
              <a:off x="3467" y="1008"/>
              <a:ext cx="170" cy="144"/>
              <a:chOff x="3312" y="1488"/>
              <a:chExt cx="192" cy="144"/>
            </a:xfrm>
          </p:grpSpPr>
          <p:sp>
            <p:nvSpPr>
              <p:cNvPr id="137329" name="Line 47"/>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0" name="Line 48"/>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31" name="Line 49"/>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66" name="Rectangle 50"/>
            <p:cNvSpPr>
              <a:spLocks noChangeArrowheads="1"/>
            </p:cNvSpPr>
            <p:nvPr/>
          </p:nvSpPr>
          <p:spPr bwMode="auto">
            <a:xfrm>
              <a:off x="3394"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10</a:t>
              </a:r>
              <a:endParaRPr lang="en-US" altLang="zh-CN" sz="2000" b="1">
                <a:latin typeface="" pitchFamily="18" charset="0"/>
                <a:ea typeface="华文楷体" panose="02010600040101010101" pitchFamily="2" charset="-122"/>
              </a:endParaRPr>
            </a:p>
          </p:txBody>
        </p:sp>
        <p:grpSp>
          <p:nvGrpSpPr>
            <p:cNvPr id="137267" name="Group 51"/>
            <p:cNvGrpSpPr/>
            <p:nvPr/>
          </p:nvGrpSpPr>
          <p:grpSpPr bwMode="auto">
            <a:xfrm>
              <a:off x="3755" y="1008"/>
              <a:ext cx="170" cy="144"/>
              <a:chOff x="3312" y="1488"/>
              <a:chExt cx="192" cy="144"/>
            </a:xfrm>
          </p:grpSpPr>
          <p:sp>
            <p:nvSpPr>
              <p:cNvPr id="137326" name="Line 52"/>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27" name="Line 53"/>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28" name="Line 54"/>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68" name="Rectangle 55"/>
            <p:cNvSpPr>
              <a:spLocks noChangeArrowheads="1"/>
            </p:cNvSpPr>
            <p:nvPr/>
          </p:nvSpPr>
          <p:spPr bwMode="auto">
            <a:xfrm>
              <a:off x="3722" y="960"/>
              <a:ext cx="19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9</a:t>
              </a:r>
              <a:endParaRPr lang="en-US" altLang="zh-CN" sz="2000" b="1">
                <a:latin typeface="" pitchFamily="18" charset="0"/>
                <a:ea typeface="华文楷体" panose="02010600040101010101" pitchFamily="2" charset="-122"/>
              </a:endParaRPr>
            </a:p>
          </p:txBody>
        </p:sp>
        <p:grpSp>
          <p:nvGrpSpPr>
            <p:cNvPr id="137269" name="Group 56"/>
            <p:cNvGrpSpPr/>
            <p:nvPr/>
          </p:nvGrpSpPr>
          <p:grpSpPr bwMode="auto">
            <a:xfrm>
              <a:off x="1739" y="1008"/>
              <a:ext cx="170" cy="144"/>
              <a:chOff x="3312" y="1488"/>
              <a:chExt cx="192" cy="144"/>
            </a:xfrm>
          </p:grpSpPr>
          <p:sp>
            <p:nvSpPr>
              <p:cNvPr id="137323" name="Line 57"/>
              <p:cNvSpPr>
                <a:spLocks noChangeShapeType="1"/>
              </p:cNvSpPr>
              <p:nvPr/>
            </p:nvSpPr>
            <p:spPr bwMode="auto">
              <a:xfrm>
                <a:off x="3312"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24" name="Line 58"/>
              <p:cNvSpPr>
                <a:spLocks noChangeShapeType="1"/>
              </p:cNvSpPr>
              <p:nvPr/>
            </p:nvSpPr>
            <p:spPr bwMode="auto">
              <a:xfrm>
                <a:off x="3312" y="148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25" name="Line 59"/>
              <p:cNvSpPr>
                <a:spLocks noChangeShapeType="1"/>
              </p:cNvSpPr>
              <p:nvPr/>
            </p:nvSpPr>
            <p:spPr bwMode="auto">
              <a:xfrm>
                <a:off x="3504" y="1488"/>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70" name="Rectangle 60"/>
            <p:cNvSpPr>
              <a:spLocks noChangeArrowheads="1"/>
            </p:cNvSpPr>
            <p:nvPr/>
          </p:nvSpPr>
          <p:spPr bwMode="auto">
            <a:xfrm>
              <a:off x="1666" y="96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10000"/>
                </a:lnSpc>
                <a:spcBef>
                  <a:spcPct val="50000"/>
                </a:spcBef>
              </a:pPr>
              <a:r>
                <a:rPr lang="en-US" altLang="zh-CN" sz="2000" b="1">
                  <a:latin typeface="" pitchFamily="18" charset="0"/>
                  <a:ea typeface="华文楷体" panose="02010600040101010101" pitchFamily="2" charset="-122"/>
                </a:rPr>
                <a:t>16</a:t>
              </a:r>
              <a:endParaRPr lang="en-US" altLang="zh-CN" sz="2000" b="1">
                <a:latin typeface="" pitchFamily="18" charset="0"/>
                <a:ea typeface="华文楷体" panose="02010600040101010101" pitchFamily="2" charset="-122"/>
              </a:endParaRPr>
            </a:p>
          </p:txBody>
        </p:sp>
        <p:sp>
          <p:nvSpPr>
            <p:cNvPr id="137271" name="Text Box 61"/>
            <p:cNvSpPr txBox="1">
              <a:spLocks noChangeArrowheads="1"/>
            </p:cNvSpPr>
            <p:nvPr/>
          </p:nvSpPr>
          <p:spPr bwMode="auto">
            <a:xfrm>
              <a:off x="1618" y="225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S</a:t>
              </a:r>
              <a:endParaRPr lang="en-US" altLang="zh-CN" b="1">
                <a:latin typeface="" pitchFamily="18" charset="0"/>
                <a:ea typeface="华文楷体" panose="02010600040101010101" pitchFamily="2" charset="-122"/>
              </a:endParaRPr>
            </a:p>
          </p:txBody>
        </p:sp>
        <p:sp>
          <p:nvSpPr>
            <p:cNvPr id="137272" name="Line 62"/>
            <p:cNvSpPr>
              <a:spLocks noChangeShapeType="1"/>
            </p:cNvSpPr>
            <p:nvPr/>
          </p:nvSpPr>
          <p:spPr bwMode="auto">
            <a:xfrm>
              <a:off x="1810" y="2304"/>
              <a:ext cx="9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273" name="Text Box 63"/>
            <p:cNvSpPr txBox="1">
              <a:spLocks noChangeArrowheads="1"/>
            </p:cNvSpPr>
            <p:nvPr/>
          </p:nvSpPr>
          <p:spPr bwMode="auto">
            <a:xfrm>
              <a:off x="1954" y="225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latin typeface="" pitchFamily="18" charset="0"/>
                  <a:ea typeface="华文楷体" panose="02010600040101010101" pitchFamily="2" charset="-122"/>
                </a:rPr>
                <a:t>A</a:t>
              </a:r>
              <a:r>
                <a:rPr lang="en-US" altLang="zh-CN" b="1" baseline="-25000">
                  <a:latin typeface="" pitchFamily="18" charset="0"/>
                  <a:ea typeface="华文楷体" panose="02010600040101010101" pitchFamily="2" charset="-122"/>
                </a:rPr>
                <a:t>1</a:t>
              </a:r>
              <a:endParaRPr lang="en-US" altLang="zh-CN" b="1">
                <a:latin typeface="" pitchFamily="18" charset="0"/>
                <a:ea typeface="华文楷体" panose="02010600040101010101" pitchFamily="2" charset="-122"/>
              </a:endParaRPr>
            </a:p>
          </p:txBody>
        </p:sp>
        <p:sp>
          <p:nvSpPr>
            <p:cNvPr id="137274" name="Rectangle 64"/>
            <p:cNvSpPr>
              <a:spLocks noChangeArrowheads="1"/>
            </p:cNvSpPr>
            <p:nvPr/>
          </p:nvSpPr>
          <p:spPr bwMode="auto">
            <a:xfrm>
              <a:off x="2194" y="225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3</a:t>
              </a:r>
              <a:endParaRPr lang="en-US" altLang="zh-CN" b="1" baseline="-25000">
                <a:latin typeface="" pitchFamily="18" charset="0"/>
                <a:ea typeface="华文楷体" panose="02010600040101010101" pitchFamily="2" charset="-122"/>
              </a:endParaRPr>
            </a:p>
          </p:txBody>
        </p:sp>
        <p:sp>
          <p:nvSpPr>
            <p:cNvPr id="137275" name="Rectangle 65"/>
            <p:cNvSpPr>
              <a:spLocks noChangeArrowheads="1"/>
            </p:cNvSpPr>
            <p:nvPr/>
          </p:nvSpPr>
          <p:spPr bwMode="auto">
            <a:xfrm>
              <a:off x="2530" y="2256"/>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2</a:t>
              </a:r>
              <a:endParaRPr lang="en-US" altLang="zh-CN" b="1" baseline="-25000">
                <a:latin typeface="" pitchFamily="18" charset="0"/>
                <a:ea typeface="华文楷体" panose="02010600040101010101" pitchFamily="2" charset="-122"/>
              </a:endParaRPr>
            </a:p>
          </p:txBody>
        </p:sp>
        <p:sp>
          <p:nvSpPr>
            <p:cNvPr id="137276" name="Rectangle 66"/>
            <p:cNvSpPr>
              <a:spLocks noChangeArrowheads="1"/>
            </p:cNvSpPr>
            <p:nvPr/>
          </p:nvSpPr>
          <p:spPr bwMode="auto">
            <a:xfrm>
              <a:off x="2818" y="225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1</a:t>
              </a:r>
              <a:endParaRPr lang="en-US" altLang="zh-CN" b="1" baseline="-25000">
                <a:latin typeface="" pitchFamily="18" charset="0"/>
                <a:ea typeface="华文楷体" panose="02010600040101010101" pitchFamily="2" charset="-122"/>
              </a:endParaRPr>
            </a:p>
          </p:txBody>
        </p:sp>
        <p:sp>
          <p:nvSpPr>
            <p:cNvPr id="137277" name="Rectangle 67"/>
            <p:cNvSpPr>
              <a:spLocks noChangeArrowheads="1"/>
            </p:cNvSpPr>
            <p:nvPr/>
          </p:nvSpPr>
          <p:spPr bwMode="auto">
            <a:xfrm>
              <a:off x="3106" y="2256"/>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7278" name="Rectangle 68"/>
            <p:cNvSpPr>
              <a:spLocks noChangeArrowheads="1"/>
            </p:cNvSpPr>
            <p:nvPr/>
          </p:nvSpPr>
          <p:spPr bwMode="auto">
            <a:xfrm>
              <a:off x="3394" y="2256"/>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a:latin typeface="" pitchFamily="18" charset="0"/>
                  <a:ea typeface="华文楷体" panose="02010600040101010101" pitchFamily="2" charset="-122"/>
                </a:rPr>
                <a:t>1</a:t>
              </a:r>
              <a:r>
                <a:rPr lang="en-US" altLang="zh-CN" b="1" i="1">
                  <a:latin typeface="" pitchFamily="18" charset="0"/>
                  <a:ea typeface="华文楷体" panose="02010600040101010101" pitchFamily="2" charset="-122"/>
                </a:rPr>
                <a:t>Y</a:t>
              </a:r>
              <a:endParaRPr lang="en-US" altLang="zh-CN" b="1" i="1" baseline="-25000">
                <a:latin typeface="" pitchFamily="18" charset="0"/>
                <a:ea typeface="华文楷体" panose="02010600040101010101" pitchFamily="2" charset="-122"/>
              </a:endParaRPr>
            </a:p>
          </p:txBody>
        </p:sp>
        <p:sp>
          <p:nvSpPr>
            <p:cNvPr id="137279" name="Rectangle 69"/>
            <p:cNvSpPr>
              <a:spLocks noChangeArrowheads="1"/>
            </p:cNvSpPr>
            <p:nvPr/>
          </p:nvSpPr>
          <p:spPr bwMode="auto">
            <a:xfrm>
              <a:off x="3682" y="2256"/>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b="1">
                  <a:latin typeface="" pitchFamily="18" charset="0"/>
                  <a:ea typeface="华文楷体" panose="02010600040101010101" pitchFamily="2" charset="-122"/>
                </a:rPr>
                <a:t>地</a:t>
              </a:r>
              <a:endParaRPr lang="zh-CN" altLang="en-US" b="1" baseline="-25000">
                <a:latin typeface="" pitchFamily="18" charset="0"/>
                <a:ea typeface="华文楷体" panose="02010600040101010101" pitchFamily="2" charset="-122"/>
              </a:endParaRPr>
            </a:p>
          </p:txBody>
        </p:sp>
        <p:sp>
          <p:nvSpPr>
            <p:cNvPr id="137280" name="Rectangle 70"/>
            <p:cNvSpPr>
              <a:spLocks noChangeArrowheads="1"/>
            </p:cNvSpPr>
            <p:nvPr/>
          </p:nvSpPr>
          <p:spPr bwMode="auto">
            <a:xfrm>
              <a:off x="1714"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1</a:t>
              </a:r>
              <a:endParaRPr lang="en-US" altLang="zh-CN" sz="2000" b="1">
                <a:latin typeface="" pitchFamily="18" charset="0"/>
                <a:ea typeface="华文楷体" panose="02010600040101010101" pitchFamily="2" charset="-122"/>
              </a:endParaRPr>
            </a:p>
          </p:txBody>
        </p:sp>
        <p:grpSp>
          <p:nvGrpSpPr>
            <p:cNvPr id="137281" name="Group 71"/>
            <p:cNvGrpSpPr/>
            <p:nvPr/>
          </p:nvGrpSpPr>
          <p:grpSpPr bwMode="auto">
            <a:xfrm>
              <a:off x="1714" y="2112"/>
              <a:ext cx="170" cy="144"/>
              <a:chOff x="3888" y="2784"/>
              <a:chExt cx="192" cy="144"/>
            </a:xfrm>
          </p:grpSpPr>
          <p:sp>
            <p:nvSpPr>
              <p:cNvPr id="137320" name="Line 72"/>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21" name="Line 73"/>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22" name="Line 74"/>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82" name="Rectangle 75"/>
            <p:cNvSpPr>
              <a:spLocks noChangeArrowheads="1"/>
            </p:cNvSpPr>
            <p:nvPr/>
          </p:nvSpPr>
          <p:spPr bwMode="auto">
            <a:xfrm>
              <a:off x="2290"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3</a:t>
              </a:r>
              <a:endParaRPr lang="en-US" altLang="zh-CN" sz="2000" b="1">
                <a:latin typeface="" pitchFamily="18" charset="0"/>
                <a:ea typeface="华文楷体" panose="02010600040101010101" pitchFamily="2" charset="-122"/>
              </a:endParaRPr>
            </a:p>
          </p:txBody>
        </p:sp>
        <p:grpSp>
          <p:nvGrpSpPr>
            <p:cNvPr id="137283" name="Group 76"/>
            <p:cNvGrpSpPr/>
            <p:nvPr/>
          </p:nvGrpSpPr>
          <p:grpSpPr bwMode="auto">
            <a:xfrm>
              <a:off x="2290" y="2112"/>
              <a:ext cx="170" cy="144"/>
              <a:chOff x="3888" y="2784"/>
              <a:chExt cx="192" cy="144"/>
            </a:xfrm>
          </p:grpSpPr>
          <p:sp>
            <p:nvSpPr>
              <p:cNvPr id="137317" name="Line 77"/>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8" name="Line 78"/>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9" name="Line 79"/>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84" name="Rectangle 80"/>
            <p:cNvSpPr>
              <a:spLocks noChangeArrowheads="1"/>
            </p:cNvSpPr>
            <p:nvPr/>
          </p:nvSpPr>
          <p:spPr bwMode="auto">
            <a:xfrm>
              <a:off x="2002"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2</a:t>
              </a:r>
              <a:endParaRPr lang="en-US" altLang="zh-CN" sz="2000" b="1">
                <a:latin typeface="" pitchFamily="18" charset="0"/>
                <a:ea typeface="华文楷体" panose="02010600040101010101" pitchFamily="2" charset="-122"/>
              </a:endParaRPr>
            </a:p>
          </p:txBody>
        </p:sp>
        <p:grpSp>
          <p:nvGrpSpPr>
            <p:cNvPr id="137285" name="Group 81"/>
            <p:cNvGrpSpPr/>
            <p:nvPr/>
          </p:nvGrpSpPr>
          <p:grpSpPr bwMode="auto">
            <a:xfrm>
              <a:off x="2002" y="2112"/>
              <a:ext cx="170" cy="144"/>
              <a:chOff x="3888" y="2784"/>
              <a:chExt cx="192" cy="144"/>
            </a:xfrm>
          </p:grpSpPr>
          <p:sp>
            <p:nvSpPr>
              <p:cNvPr id="137314" name="Line 82"/>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5" name="Line 83"/>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6" name="Line 84"/>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86" name="Rectangle 85"/>
            <p:cNvSpPr>
              <a:spLocks noChangeArrowheads="1"/>
            </p:cNvSpPr>
            <p:nvPr/>
          </p:nvSpPr>
          <p:spPr bwMode="auto">
            <a:xfrm>
              <a:off x="2578"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4</a:t>
              </a:r>
              <a:endParaRPr lang="en-US" altLang="zh-CN" sz="2000" b="1">
                <a:latin typeface="" pitchFamily="18" charset="0"/>
                <a:ea typeface="华文楷体" panose="02010600040101010101" pitchFamily="2" charset="-122"/>
              </a:endParaRPr>
            </a:p>
          </p:txBody>
        </p:sp>
        <p:grpSp>
          <p:nvGrpSpPr>
            <p:cNvPr id="137287" name="Group 86"/>
            <p:cNvGrpSpPr/>
            <p:nvPr/>
          </p:nvGrpSpPr>
          <p:grpSpPr bwMode="auto">
            <a:xfrm>
              <a:off x="2578" y="2112"/>
              <a:ext cx="170" cy="144"/>
              <a:chOff x="3888" y="2784"/>
              <a:chExt cx="192" cy="144"/>
            </a:xfrm>
          </p:grpSpPr>
          <p:sp>
            <p:nvSpPr>
              <p:cNvPr id="137311" name="Line 87"/>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2" name="Line 88"/>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3" name="Line 89"/>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88" name="Rectangle 90"/>
            <p:cNvSpPr>
              <a:spLocks noChangeArrowheads="1"/>
            </p:cNvSpPr>
            <p:nvPr/>
          </p:nvSpPr>
          <p:spPr bwMode="auto">
            <a:xfrm>
              <a:off x="2866"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5</a:t>
              </a:r>
              <a:endParaRPr lang="en-US" altLang="zh-CN" sz="2000" b="1">
                <a:latin typeface="" pitchFamily="18" charset="0"/>
                <a:ea typeface="华文楷体" panose="02010600040101010101" pitchFamily="2" charset="-122"/>
              </a:endParaRPr>
            </a:p>
          </p:txBody>
        </p:sp>
        <p:grpSp>
          <p:nvGrpSpPr>
            <p:cNvPr id="137289" name="Group 91"/>
            <p:cNvGrpSpPr/>
            <p:nvPr/>
          </p:nvGrpSpPr>
          <p:grpSpPr bwMode="auto">
            <a:xfrm>
              <a:off x="2866" y="2112"/>
              <a:ext cx="170" cy="144"/>
              <a:chOff x="3888" y="2784"/>
              <a:chExt cx="192" cy="144"/>
            </a:xfrm>
          </p:grpSpPr>
          <p:sp>
            <p:nvSpPr>
              <p:cNvPr id="137308" name="Line 92"/>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9" name="Line 93"/>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10" name="Line 94"/>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90" name="Rectangle 95"/>
            <p:cNvSpPr>
              <a:spLocks noChangeArrowheads="1"/>
            </p:cNvSpPr>
            <p:nvPr/>
          </p:nvSpPr>
          <p:spPr bwMode="auto">
            <a:xfrm>
              <a:off x="3154"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6</a:t>
              </a:r>
              <a:endParaRPr lang="en-US" altLang="zh-CN" sz="2000" b="1">
                <a:latin typeface="" pitchFamily="18" charset="0"/>
                <a:ea typeface="华文楷体" panose="02010600040101010101" pitchFamily="2" charset="-122"/>
              </a:endParaRPr>
            </a:p>
          </p:txBody>
        </p:sp>
        <p:grpSp>
          <p:nvGrpSpPr>
            <p:cNvPr id="137291" name="Group 96"/>
            <p:cNvGrpSpPr/>
            <p:nvPr/>
          </p:nvGrpSpPr>
          <p:grpSpPr bwMode="auto">
            <a:xfrm>
              <a:off x="3154" y="2112"/>
              <a:ext cx="170" cy="144"/>
              <a:chOff x="3888" y="2784"/>
              <a:chExt cx="192" cy="144"/>
            </a:xfrm>
          </p:grpSpPr>
          <p:sp>
            <p:nvSpPr>
              <p:cNvPr id="137305" name="Line 97"/>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6" name="Line 98"/>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7" name="Line 99"/>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92" name="Rectangle 100"/>
            <p:cNvSpPr>
              <a:spLocks noChangeArrowheads="1"/>
            </p:cNvSpPr>
            <p:nvPr/>
          </p:nvSpPr>
          <p:spPr bwMode="auto">
            <a:xfrm>
              <a:off x="3442"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7</a:t>
              </a:r>
              <a:endParaRPr lang="en-US" altLang="zh-CN" sz="2000" b="1">
                <a:latin typeface="" pitchFamily="18" charset="0"/>
                <a:ea typeface="华文楷体" panose="02010600040101010101" pitchFamily="2" charset="-122"/>
              </a:endParaRPr>
            </a:p>
          </p:txBody>
        </p:sp>
        <p:grpSp>
          <p:nvGrpSpPr>
            <p:cNvPr id="137293" name="Group 101"/>
            <p:cNvGrpSpPr/>
            <p:nvPr/>
          </p:nvGrpSpPr>
          <p:grpSpPr bwMode="auto">
            <a:xfrm>
              <a:off x="3442" y="2112"/>
              <a:ext cx="170" cy="144"/>
              <a:chOff x="3888" y="2784"/>
              <a:chExt cx="192" cy="144"/>
            </a:xfrm>
          </p:grpSpPr>
          <p:sp>
            <p:nvSpPr>
              <p:cNvPr id="137302" name="Line 102"/>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3" name="Line 103"/>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4" name="Line 104"/>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94" name="Rectangle 105"/>
            <p:cNvSpPr>
              <a:spLocks noChangeArrowheads="1"/>
            </p:cNvSpPr>
            <p:nvPr/>
          </p:nvSpPr>
          <p:spPr bwMode="auto">
            <a:xfrm>
              <a:off x="3730" y="20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000" b="1">
                  <a:latin typeface="" pitchFamily="18" charset="0"/>
                  <a:ea typeface="华文楷体" panose="02010600040101010101" pitchFamily="2" charset="-122"/>
                </a:rPr>
                <a:t>8</a:t>
              </a:r>
              <a:endParaRPr lang="en-US" altLang="zh-CN" sz="2000" b="1">
                <a:latin typeface="" pitchFamily="18" charset="0"/>
                <a:ea typeface="华文楷体" panose="02010600040101010101" pitchFamily="2" charset="-122"/>
              </a:endParaRPr>
            </a:p>
          </p:txBody>
        </p:sp>
        <p:grpSp>
          <p:nvGrpSpPr>
            <p:cNvPr id="137295" name="Group 106"/>
            <p:cNvGrpSpPr/>
            <p:nvPr/>
          </p:nvGrpSpPr>
          <p:grpSpPr bwMode="auto">
            <a:xfrm>
              <a:off x="3730" y="2112"/>
              <a:ext cx="170" cy="144"/>
              <a:chOff x="3888" y="2784"/>
              <a:chExt cx="192" cy="144"/>
            </a:xfrm>
          </p:grpSpPr>
          <p:sp>
            <p:nvSpPr>
              <p:cNvPr id="137299" name="Line 107"/>
              <p:cNvSpPr>
                <a:spLocks noChangeShapeType="1"/>
              </p:cNvSpPr>
              <p:nvPr/>
            </p:nvSpPr>
            <p:spPr bwMode="auto">
              <a:xfrm>
                <a:off x="3888"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0" name="Line 108"/>
              <p:cNvSpPr>
                <a:spLocks noChangeShapeType="1"/>
              </p:cNvSpPr>
              <p:nvPr/>
            </p:nvSpPr>
            <p:spPr bwMode="auto">
              <a:xfrm>
                <a:off x="3888" y="2928"/>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1" name="Line 109"/>
              <p:cNvSpPr>
                <a:spLocks noChangeShapeType="1"/>
              </p:cNvSpPr>
              <p:nvPr/>
            </p:nvSpPr>
            <p:spPr bwMode="auto">
              <a:xfrm>
                <a:off x="4080" y="2784"/>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7296" name="Line 110"/>
            <p:cNvSpPr>
              <a:spLocks noChangeShapeType="1"/>
            </p:cNvSpPr>
            <p:nvPr/>
          </p:nvSpPr>
          <p:spPr bwMode="auto">
            <a:xfrm>
              <a:off x="2098" y="720"/>
              <a:ext cx="0" cy="288"/>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97" name="Line 111"/>
            <p:cNvSpPr>
              <a:spLocks noChangeShapeType="1"/>
            </p:cNvSpPr>
            <p:nvPr/>
          </p:nvSpPr>
          <p:spPr bwMode="auto">
            <a:xfrm>
              <a:off x="2386" y="720"/>
              <a:ext cx="0" cy="288"/>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98" name="Line 112"/>
            <p:cNvSpPr>
              <a:spLocks noChangeShapeType="1"/>
            </p:cNvSpPr>
            <p:nvPr/>
          </p:nvSpPr>
          <p:spPr bwMode="auto">
            <a:xfrm>
              <a:off x="2386" y="720"/>
              <a:ext cx="192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137225" name="Rectangle 113"/>
          <p:cNvSpPr>
            <a:spLocks noChangeArrowheads="1"/>
          </p:cNvSpPr>
          <p:nvPr/>
        </p:nvSpPr>
        <p:spPr bwMode="auto">
          <a:xfrm>
            <a:off x="6683375" y="4953000"/>
            <a:ext cx="538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eaLnBrk="0" hangingPunct="0">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0</a:t>
            </a:r>
            <a:endParaRPr lang="en-US" altLang="zh-CN" sz="2800" b="1" baseline="-25000">
              <a:solidFill>
                <a:srgbClr val="FF0000"/>
              </a:solidFill>
              <a:latin typeface="" pitchFamily="18" charset="0"/>
              <a:ea typeface="华文楷体" panose="02010600040101010101" pitchFamily="2" charset="-122"/>
            </a:endParaRPr>
          </a:p>
        </p:txBody>
      </p:sp>
      <p:sp>
        <p:nvSpPr>
          <p:cNvPr id="137226" name="Rectangle 114"/>
          <p:cNvSpPr>
            <a:spLocks noChangeArrowheads="1"/>
          </p:cNvSpPr>
          <p:nvPr/>
        </p:nvSpPr>
        <p:spPr bwMode="auto">
          <a:xfrm>
            <a:off x="6226175" y="4953000"/>
            <a:ext cx="538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eaLnBrk="0" hangingPunct="0">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1</a:t>
            </a:r>
            <a:endParaRPr lang="en-US" altLang="zh-CN" sz="2800" b="1" baseline="-25000">
              <a:solidFill>
                <a:srgbClr val="FF0000"/>
              </a:solidFill>
              <a:latin typeface="" pitchFamily="18" charset="0"/>
              <a:ea typeface="华文楷体" panose="02010600040101010101" pitchFamily="2" charset="-122"/>
            </a:endParaRPr>
          </a:p>
        </p:txBody>
      </p:sp>
      <p:sp>
        <p:nvSpPr>
          <p:cNvPr id="137227" name="Rectangle 115"/>
          <p:cNvSpPr>
            <a:spLocks noChangeArrowheads="1"/>
          </p:cNvSpPr>
          <p:nvPr/>
        </p:nvSpPr>
        <p:spPr bwMode="auto">
          <a:xfrm>
            <a:off x="5768975" y="4953000"/>
            <a:ext cx="538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p>
            <a:pPr eaLnBrk="0" hangingPunct="0">
              <a:spcBef>
                <a:spcPct val="50000"/>
              </a:spcBef>
            </a:pPr>
            <a:r>
              <a:rPr lang="en-US" altLang="zh-CN" sz="2800" b="1" i="1">
                <a:solidFill>
                  <a:srgbClr val="FF0000"/>
                </a:solidFill>
                <a:latin typeface="" pitchFamily="18" charset="0"/>
                <a:ea typeface="华文楷体" panose="02010600040101010101" pitchFamily="2" charset="-122"/>
              </a:rPr>
              <a:t>A</a:t>
            </a:r>
            <a:r>
              <a:rPr lang="en-US" altLang="zh-CN" sz="2800" b="1" baseline="-25000">
                <a:solidFill>
                  <a:srgbClr val="FF0000"/>
                </a:solidFill>
                <a:latin typeface="" pitchFamily="18" charset="0"/>
                <a:ea typeface="华文楷体" panose="02010600040101010101" pitchFamily="2" charset="-122"/>
              </a:rPr>
              <a:t>2</a:t>
            </a:r>
            <a:endParaRPr lang="en-US" altLang="zh-CN" sz="2800" b="1" baseline="-25000">
              <a:solidFill>
                <a:srgbClr val="FF0000"/>
              </a:solidFill>
              <a:latin typeface="" pitchFamily="18" charset="0"/>
              <a:ea typeface="华文楷体" panose="02010600040101010101" pitchFamily="2" charset="-122"/>
            </a:endParaRPr>
          </a:p>
        </p:txBody>
      </p:sp>
      <p:sp>
        <p:nvSpPr>
          <p:cNvPr id="137228" name="Line 116"/>
          <p:cNvSpPr>
            <a:spLocks noChangeShapeType="1"/>
          </p:cNvSpPr>
          <p:nvPr/>
        </p:nvSpPr>
        <p:spPr bwMode="auto">
          <a:xfrm>
            <a:off x="2873375" y="3581400"/>
            <a:ext cx="0" cy="8382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29" name="Line 117"/>
          <p:cNvSpPr>
            <a:spLocks noChangeShapeType="1"/>
          </p:cNvSpPr>
          <p:nvPr/>
        </p:nvSpPr>
        <p:spPr bwMode="auto">
          <a:xfrm>
            <a:off x="1958975" y="4419600"/>
            <a:ext cx="4114800" cy="11113"/>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30" name="Line 118"/>
          <p:cNvSpPr>
            <a:spLocks noChangeShapeType="1"/>
          </p:cNvSpPr>
          <p:nvPr/>
        </p:nvSpPr>
        <p:spPr bwMode="auto">
          <a:xfrm>
            <a:off x="3330575" y="3581400"/>
            <a:ext cx="0" cy="6096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31" name="Line 119"/>
          <p:cNvSpPr>
            <a:spLocks noChangeShapeType="1"/>
          </p:cNvSpPr>
          <p:nvPr/>
        </p:nvSpPr>
        <p:spPr bwMode="auto">
          <a:xfrm>
            <a:off x="6835775" y="1143000"/>
            <a:ext cx="0" cy="38100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32" name="Oval 120"/>
          <p:cNvSpPr>
            <a:spLocks noChangeArrowheads="1"/>
          </p:cNvSpPr>
          <p:nvPr/>
        </p:nvSpPr>
        <p:spPr bwMode="auto">
          <a:xfrm>
            <a:off x="6413500" y="4953000"/>
            <a:ext cx="76200" cy="76200"/>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37233" name="Oval 121"/>
          <p:cNvSpPr>
            <a:spLocks noChangeArrowheads="1"/>
          </p:cNvSpPr>
          <p:nvPr/>
        </p:nvSpPr>
        <p:spPr bwMode="auto">
          <a:xfrm>
            <a:off x="6794500" y="4953000"/>
            <a:ext cx="76200" cy="76200"/>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37234" name="Oval 122"/>
          <p:cNvSpPr>
            <a:spLocks noChangeArrowheads="1"/>
          </p:cNvSpPr>
          <p:nvPr/>
        </p:nvSpPr>
        <p:spPr bwMode="auto">
          <a:xfrm>
            <a:off x="6021388" y="4953000"/>
            <a:ext cx="76200" cy="76200"/>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37235" name="Line 123"/>
          <p:cNvSpPr>
            <a:spLocks noChangeShapeType="1"/>
          </p:cNvSpPr>
          <p:nvPr/>
        </p:nvSpPr>
        <p:spPr bwMode="auto">
          <a:xfrm>
            <a:off x="3330575" y="4191000"/>
            <a:ext cx="312420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36" name="Line 124"/>
          <p:cNvSpPr>
            <a:spLocks noChangeShapeType="1"/>
          </p:cNvSpPr>
          <p:nvPr/>
        </p:nvSpPr>
        <p:spPr bwMode="auto">
          <a:xfrm>
            <a:off x="6454775" y="4191000"/>
            <a:ext cx="0" cy="7620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37237" name="Line 125"/>
          <p:cNvSpPr>
            <a:spLocks noChangeShapeType="1"/>
          </p:cNvSpPr>
          <p:nvPr/>
        </p:nvSpPr>
        <p:spPr bwMode="auto">
          <a:xfrm>
            <a:off x="6073775" y="4419600"/>
            <a:ext cx="0" cy="5334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137238" name="Group 126"/>
          <p:cNvGrpSpPr/>
          <p:nvPr/>
        </p:nvGrpSpPr>
        <p:grpSpPr bwMode="auto">
          <a:xfrm>
            <a:off x="1654175" y="2895600"/>
            <a:ext cx="533400" cy="609600"/>
            <a:chOff x="2016" y="1920"/>
            <a:chExt cx="336" cy="384"/>
          </a:xfrm>
        </p:grpSpPr>
        <p:sp>
          <p:nvSpPr>
            <p:cNvPr id="137240" name="Rectangle 127"/>
            <p:cNvSpPr>
              <a:spLocks noChangeArrowheads="1"/>
            </p:cNvSpPr>
            <p:nvPr/>
          </p:nvSpPr>
          <p:spPr bwMode="auto">
            <a:xfrm>
              <a:off x="2016" y="2016"/>
              <a:ext cx="336" cy="288"/>
            </a:xfrm>
            <a:prstGeom prst="rect">
              <a:avLst/>
            </a:prstGeom>
            <a:noFill/>
            <a:ln w="28575">
              <a:solidFill>
                <a:srgbClr val="000099"/>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137241" name="Text Box 128"/>
            <p:cNvSpPr txBox="1">
              <a:spLocks noChangeArrowheads="1"/>
            </p:cNvSpPr>
            <p:nvPr/>
          </p:nvSpPr>
          <p:spPr bwMode="auto">
            <a:xfrm>
              <a:off x="2112" y="1968"/>
              <a:ext cx="2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srgbClr val="000099"/>
                  </a:solidFill>
                  <a:latin typeface="" pitchFamily="18" charset="0"/>
                  <a:ea typeface="楷体_GB2312" pitchFamily="49" charset="-122"/>
                </a:rPr>
                <a:t>1</a:t>
              </a:r>
              <a:endParaRPr lang="en-US" altLang="zh-CN" b="1">
                <a:solidFill>
                  <a:srgbClr val="000099"/>
                </a:solidFill>
                <a:latin typeface="" pitchFamily="18" charset="0"/>
                <a:ea typeface="楷体_GB2312" pitchFamily="49" charset="-122"/>
              </a:endParaRPr>
            </a:p>
          </p:txBody>
        </p:sp>
        <p:sp>
          <p:nvSpPr>
            <p:cNvPr id="137242" name="Oval 129"/>
            <p:cNvSpPr>
              <a:spLocks noChangeArrowheads="1"/>
            </p:cNvSpPr>
            <p:nvPr/>
          </p:nvSpPr>
          <p:spPr bwMode="auto">
            <a:xfrm>
              <a:off x="2160" y="1920"/>
              <a:ext cx="96" cy="96"/>
            </a:xfrm>
            <a:prstGeom prst="ellipse">
              <a:avLst/>
            </a:prstGeom>
            <a:noFill/>
            <a:ln w="28575">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37239" name="Line 130"/>
          <p:cNvSpPr>
            <a:spLocks noChangeShapeType="1"/>
          </p:cNvSpPr>
          <p:nvPr/>
        </p:nvSpPr>
        <p:spPr bwMode="auto">
          <a:xfrm>
            <a:off x="1958975" y="3505200"/>
            <a:ext cx="0" cy="91440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8595"/>
                                        </p:tgtEl>
                                        <p:attrNameLst>
                                          <p:attrName>style.visibility</p:attrName>
                                        </p:attrNameLst>
                                      </p:cBhvr>
                                      <p:to>
                                        <p:strVal val="visible"/>
                                      </p:to>
                                    </p:set>
                                    <p:animEffect transition="in" filter="wipe(left)">
                                      <p:cBhvr>
                                        <p:cTn id="7" dur="500"/>
                                        <p:tgtEl>
                                          <p:spTgt spid="2385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wipe(left)">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8597"/>
                                        </p:tgtEl>
                                        <p:attrNameLst>
                                          <p:attrName>style.visibility</p:attrName>
                                        </p:attrNameLst>
                                      </p:cBhvr>
                                      <p:to>
                                        <p:strVal val="visible"/>
                                      </p:to>
                                    </p:set>
                                    <p:animEffect transition="in" filter="wipe(left)">
                                      <p:cBhvr>
                                        <p:cTn id="17" dur="500"/>
                                        <p:tgtEl>
                                          <p:spTgt spid="238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914400" y="914400"/>
            <a:ext cx="7921625" cy="5410200"/>
            <a:chOff x="336" y="576"/>
            <a:chExt cx="4990" cy="3408"/>
          </a:xfrm>
        </p:grpSpPr>
        <p:sp>
          <p:nvSpPr>
            <p:cNvPr id="138245" name="Rectangle 3"/>
            <p:cNvSpPr>
              <a:spLocks noChangeArrowheads="1"/>
            </p:cNvSpPr>
            <p:nvPr/>
          </p:nvSpPr>
          <p:spPr bwMode="auto">
            <a:xfrm>
              <a:off x="3200" y="2896"/>
              <a:ext cx="355" cy="356"/>
            </a:xfrm>
            <a:prstGeom prst="rect">
              <a:avLst/>
            </a:prstGeom>
            <a:solidFill>
              <a:srgbClr val="FFEFFD"/>
            </a:solidFill>
            <a:ln w="28575">
              <a:solidFill>
                <a:schemeClr val="tx1"/>
              </a:solidFill>
              <a:miter lim="800000"/>
            </a:ln>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38246" name="Rectangle 4"/>
            <p:cNvSpPr>
              <a:spLocks noChangeArrowheads="1"/>
            </p:cNvSpPr>
            <p:nvPr/>
          </p:nvSpPr>
          <p:spPr bwMode="auto">
            <a:xfrm>
              <a:off x="4417" y="576"/>
              <a:ext cx="358" cy="504"/>
            </a:xfrm>
            <a:prstGeom prst="rect">
              <a:avLst/>
            </a:prstGeom>
            <a:solidFill>
              <a:srgbClr val="ECF8FE"/>
            </a:solidFill>
            <a:ln w="28575">
              <a:solidFill>
                <a:schemeClr val="tx1"/>
              </a:solidFill>
              <a:miter lim="800000"/>
            </a:ln>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38247" name="Rectangle 5"/>
            <p:cNvSpPr>
              <a:spLocks noChangeArrowheads="1"/>
            </p:cNvSpPr>
            <p:nvPr/>
          </p:nvSpPr>
          <p:spPr bwMode="auto">
            <a:xfrm>
              <a:off x="3535" y="1176"/>
              <a:ext cx="1402" cy="690"/>
            </a:xfrm>
            <a:prstGeom prst="rect">
              <a:avLst/>
            </a:prstGeom>
            <a:solidFill>
              <a:srgbClr val="FCFEDA"/>
            </a:solidFill>
            <a:ln w="28575">
              <a:solidFill>
                <a:schemeClr val="tx1"/>
              </a:solidFill>
              <a:miter lim="800000"/>
            </a:ln>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38248" name="Rectangle 6"/>
            <p:cNvSpPr>
              <a:spLocks noChangeArrowheads="1"/>
            </p:cNvSpPr>
            <p:nvPr/>
          </p:nvSpPr>
          <p:spPr bwMode="auto">
            <a:xfrm>
              <a:off x="1463" y="1176"/>
              <a:ext cx="1400" cy="690"/>
            </a:xfrm>
            <a:prstGeom prst="rect">
              <a:avLst/>
            </a:prstGeom>
            <a:solidFill>
              <a:srgbClr val="FCFEDA"/>
            </a:solidFill>
            <a:ln w="28575">
              <a:solidFill>
                <a:schemeClr val="tx1"/>
              </a:solidFill>
              <a:miter lim="800000"/>
            </a:ln>
          </p:spPr>
          <p:txBody>
            <a:bodyPr/>
            <a:lstStyle/>
            <a:p>
              <a:endParaRPr lang="zh-CN" altLang="en-US">
                <a:latin typeface="Franklin Gothic Book" panose="020B0503020102020204" pitchFamily="34" charset="0"/>
                <a:ea typeface="华文楷体" panose="02010600040101010101" pitchFamily="2" charset="-122"/>
              </a:endParaRPr>
            </a:p>
          </p:txBody>
        </p:sp>
        <p:sp>
          <p:nvSpPr>
            <p:cNvPr id="138249" name="Rectangle 7"/>
            <p:cNvSpPr>
              <a:spLocks noChangeArrowheads="1"/>
            </p:cNvSpPr>
            <p:nvPr/>
          </p:nvSpPr>
          <p:spPr bwMode="auto">
            <a:xfrm>
              <a:off x="2094" y="3715"/>
              <a:ext cx="16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a:latin typeface="Franklin Gothic Book" panose="020B0503020102020204" pitchFamily="34" charset="0"/>
                  <a:ea typeface="华文楷体" panose="02010600040101010101" pitchFamily="2" charset="-122"/>
                </a:rPr>
                <a:t>16</a:t>
              </a:r>
              <a:r>
                <a:rPr lang="zh-CN" altLang="en-US" sz="2800" b="1">
                  <a:latin typeface="Franklin Gothic Book" panose="020B0503020102020204" pitchFamily="34" charset="0"/>
                  <a:ea typeface="华文楷体" panose="02010600040101010101" pitchFamily="2" charset="-122"/>
                </a:rPr>
                <a:t>选</a:t>
              </a:r>
              <a:r>
                <a:rPr lang="en-US" altLang="zh-CN" sz="2800" b="1">
                  <a:latin typeface="Franklin Gothic Book" panose="020B0503020102020204" pitchFamily="34" charset="0"/>
                  <a:ea typeface="华文楷体" panose="02010600040101010101" pitchFamily="2" charset="-122"/>
                </a:rPr>
                <a:t>1</a:t>
              </a:r>
              <a:r>
                <a:rPr lang="zh-CN" altLang="en-US" sz="2800" b="1">
                  <a:latin typeface="宋体" panose="02010600030101010101" pitchFamily="2" charset="-122"/>
                  <a:ea typeface="华文楷体" panose="02010600040101010101" pitchFamily="2" charset="-122"/>
                </a:rPr>
                <a:t>数据选择器</a:t>
              </a:r>
              <a:endParaRPr lang="zh-CN" altLang="en-US" sz="2800" b="1">
                <a:latin typeface="宋体" panose="02010600030101010101" pitchFamily="2" charset="-122"/>
                <a:ea typeface="华文楷体" panose="02010600040101010101" pitchFamily="2" charset="-122"/>
              </a:endParaRPr>
            </a:p>
          </p:txBody>
        </p:sp>
        <p:sp>
          <p:nvSpPr>
            <p:cNvPr id="138250" name="Rectangle 8"/>
            <p:cNvSpPr>
              <a:spLocks noChangeArrowheads="1"/>
            </p:cNvSpPr>
            <p:nvPr/>
          </p:nvSpPr>
          <p:spPr bwMode="auto">
            <a:xfrm>
              <a:off x="2104" y="1408"/>
              <a:ext cx="2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solidFill>
                    <a:srgbClr val="FF0000"/>
                  </a:solidFill>
                  <a:latin typeface="Franklin Gothic Book" panose="020B0503020102020204" pitchFamily="34" charset="0"/>
                  <a:ea typeface="华文楷体" panose="02010600040101010101" pitchFamily="2" charset="-122"/>
                </a:rPr>
                <a:t>(1)</a:t>
              </a:r>
              <a:endParaRPr lang="en-US" altLang="zh-CN" b="1">
                <a:solidFill>
                  <a:srgbClr val="FF0000"/>
                </a:solidFill>
                <a:latin typeface="Franklin Gothic Book" panose="020B0503020102020204" pitchFamily="34" charset="0"/>
                <a:ea typeface="华文楷体" panose="02010600040101010101" pitchFamily="2" charset="-122"/>
              </a:endParaRPr>
            </a:p>
          </p:txBody>
        </p:sp>
        <p:sp>
          <p:nvSpPr>
            <p:cNvPr id="138251" name="Rectangle 9"/>
            <p:cNvSpPr>
              <a:spLocks noChangeArrowheads="1"/>
            </p:cNvSpPr>
            <p:nvPr/>
          </p:nvSpPr>
          <p:spPr bwMode="auto">
            <a:xfrm>
              <a:off x="3225" y="2974"/>
              <a:ext cx="8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1</a:t>
              </a:r>
              <a:endParaRPr lang="en-US" altLang="zh-CN" sz="2000" b="1">
                <a:latin typeface="Franklin Gothic Book" panose="020B0503020102020204" pitchFamily="34" charset="0"/>
                <a:ea typeface="华文楷体" panose="02010600040101010101" pitchFamily="2" charset="-122"/>
              </a:endParaRPr>
            </a:p>
          </p:txBody>
        </p:sp>
        <p:sp>
          <p:nvSpPr>
            <p:cNvPr id="138252" name="Rectangle 10"/>
            <p:cNvSpPr>
              <a:spLocks noChangeArrowheads="1"/>
            </p:cNvSpPr>
            <p:nvPr/>
          </p:nvSpPr>
          <p:spPr bwMode="auto">
            <a:xfrm>
              <a:off x="1244" y="1151"/>
              <a:ext cx="22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p>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2</a:t>
              </a:r>
              <a:endParaRPr lang="en-US" altLang="zh-CN" b="1" baseline="-25000">
                <a:latin typeface="Franklin Gothic Book" panose="020B0503020102020204" pitchFamily="34" charset="0"/>
                <a:ea typeface="华文楷体" panose="02010600040101010101" pitchFamily="2" charset="-122"/>
              </a:endParaRPr>
            </a:p>
          </p:txBody>
        </p:sp>
        <p:sp>
          <p:nvSpPr>
            <p:cNvPr id="138253" name="Rectangle 11"/>
            <p:cNvSpPr>
              <a:spLocks noChangeArrowheads="1"/>
            </p:cNvSpPr>
            <p:nvPr/>
          </p:nvSpPr>
          <p:spPr bwMode="auto">
            <a:xfrm>
              <a:off x="1250" y="1311"/>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38254" name="Rectangle 12"/>
            <p:cNvSpPr>
              <a:spLocks noChangeArrowheads="1"/>
            </p:cNvSpPr>
            <p:nvPr/>
          </p:nvSpPr>
          <p:spPr bwMode="auto">
            <a:xfrm>
              <a:off x="1250" y="1473"/>
              <a:ext cx="18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38255" name="Rectangle 13"/>
            <p:cNvSpPr>
              <a:spLocks noChangeArrowheads="1"/>
            </p:cNvSpPr>
            <p:nvPr/>
          </p:nvSpPr>
          <p:spPr bwMode="auto">
            <a:xfrm>
              <a:off x="3242" y="144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38256" name="Rectangle 14"/>
            <p:cNvSpPr>
              <a:spLocks noChangeArrowheads="1"/>
            </p:cNvSpPr>
            <p:nvPr/>
          </p:nvSpPr>
          <p:spPr bwMode="auto">
            <a:xfrm>
              <a:off x="3242" y="1268"/>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38257" name="Rectangle 15"/>
            <p:cNvSpPr>
              <a:spLocks noChangeArrowheads="1"/>
            </p:cNvSpPr>
            <p:nvPr/>
          </p:nvSpPr>
          <p:spPr bwMode="auto">
            <a:xfrm>
              <a:off x="3242" y="1091"/>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A</a:t>
              </a:r>
              <a:r>
                <a:rPr lang="en-US" altLang="zh-CN" b="1" baseline="-25000">
                  <a:latin typeface="Franklin Gothic Book" panose="020B0503020102020204" pitchFamily="34" charset="0"/>
                  <a:ea typeface="华文楷体" panose="02010600040101010101" pitchFamily="2" charset="-122"/>
                </a:rPr>
                <a:t>2</a:t>
              </a:r>
              <a:endParaRPr lang="en-US" altLang="zh-CN" b="1" baseline="-25000">
                <a:latin typeface="Franklin Gothic Book" panose="020B0503020102020204" pitchFamily="34" charset="0"/>
                <a:ea typeface="华文楷体" panose="02010600040101010101" pitchFamily="2" charset="-122"/>
              </a:endParaRPr>
            </a:p>
          </p:txBody>
        </p:sp>
        <p:sp>
          <p:nvSpPr>
            <p:cNvPr id="138258" name="Rectangle 16"/>
            <p:cNvSpPr>
              <a:spLocks noChangeArrowheads="1"/>
            </p:cNvSpPr>
            <p:nvPr/>
          </p:nvSpPr>
          <p:spPr bwMode="auto">
            <a:xfrm>
              <a:off x="4171" y="1408"/>
              <a:ext cx="2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solidFill>
                    <a:srgbClr val="FF0000"/>
                  </a:solidFill>
                  <a:latin typeface="Franklin Gothic Book" panose="020B0503020102020204" pitchFamily="34" charset="0"/>
                  <a:ea typeface="华文楷体" panose="02010600040101010101" pitchFamily="2" charset="-122"/>
                </a:rPr>
                <a:t>(2)</a:t>
              </a:r>
              <a:endParaRPr lang="en-US" altLang="zh-CN" b="1">
                <a:solidFill>
                  <a:srgbClr val="FF0000"/>
                </a:solidFill>
                <a:latin typeface="Franklin Gothic Book" panose="020B0503020102020204" pitchFamily="34" charset="0"/>
                <a:ea typeface="华文楷体" panose="02010600040101010101" pitchFamily="2" charset="-122"/>
              </a:endParaRPr>
            </a:p>
          </p:txBody>
        </p:sp>
        <p:sp>
          <p:nvSpPr>
            <p:cNvPr id="138259" name="Rectangle 17"/>
            <p:cNvSpPr>
              <a:spLocks noChangeArrowheads="1"/>
            </p:cNvSpPr>
            <p:nvPr/>
          </p:nvSpPr>
          <p:spPr bwMode="auto">
            <a:xfrm>
              <a:off x="4473" y="616"/>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≥1</a:t>
              </a:r>
              <a:endParaRPr lang="en-US" altLang="zh-CN" b="1">
                <a:latin typeface="Franklin Gothic Book" panose="020B0503020102020204" pitchFamily="34" charset="0"/>
                <a:ea typeface="华文楷体" panose="02010600040101010101" pitchFamily="2" charset="-122"/>
              </a:endParaRPr>
            </a:p>
          </p:txBody>
        </p:sp>
        <p:sp>
          <p:nvSpPr>
            <p:cNvPr id="138260" name="Rectangle 18"/>
            <p:cNvSpPr>
              <a:spLocks noChangeArrowheads="1"/>
            </p:cNvSpPr>
            <p:nvPr/>
          </p:nvSpPr>
          <p:spPr bwMode="auto">
            <a:xfrm>
              <a:off x="5189" y="640"/>
              <a:ext cx="13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Y</a:t>
              </a:r>
              <a:endParaRPr lang="en-US" altLang="zh-CN" sz="2800" b="1" i="1">
                <a:solidFill>
                  <a:srgbClr val="FF0000"/>
                </a:solidFill>
                <a:latin typeface="Franklin Gothic Book" panose="020B0503020102020204" pitchFamily="34" charset="0"/>
                <a:ea typeface="华文楷体" panose="02010600040101010101" pitchFamily="2" charset="-122"/>
              </a:endParaRPr>
            </a:p>
          </p:txBody>
        </p:sp>
        <p:sp>
          <p:nvSpPr>
            <p:cNvPr id="138261" name="Rectangle 19"/>
            <p:cNvSpPr>
              <a:spLocks noChangeArrowheads="1"/>
            </p:cNvSpPr>
            <p:nvPr/>
          </p:nvSpPr>
          <p:spPr bwMode="auto">
            <a:xfrm>
              <a:off x="1996" y="1861"/>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7</a:t>
              </a:r>
              <a:endParaRPr lang="en-US" altLang="zh-CN" sz="2000" b="1" baseline="-25000">
                <a:latin typeface="Franklin Gothic Book" panose="020B0503020102020204" pitchFamily="34" charset="0"/>
                <a:ea typeface="华文楷体" panose="02010600040101010101" pitchFamily="2" charset="-122"/>
              </a:endParaRPr>
            </a:p>
          </p:txBody>
        </p:sp>
        <p:sp>
          <p:nvSpPr>
            <p:cNvPr id="138262" name="Rectangle 20"/>
            <p:cNvSpPr>
              <a:spLocks noChangeArrowheads="1"/>
            </p:cNvSpPr>
            <p:nvPr/>
          </p:nvSpPr>
          <p:spPr bwMode="auto">
            <a:xfrm>
              <a:off x="2179" y="1876"/>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6</a:t>
              </a:r>
              <a:endParaRPr lang="en-US" altLang="zh-CN" sz="2000" b="1" baseline="-25000">
                <a:latin typeface="Franklin Gothic Book" panose="020B0503020102020204" pitchFamily="34" charset="0"/>
                <a:ea typeface="华文楷体" panose="02010600040101010101" pitchFamily="2" charset="-122"/>
              </a:endParaRPr>
            </a:p>
          </p:txBody>
        </p:sp>
        <p:sp>
          <p:nvSpPr>
            <p:cNvPr id="138263" name="Rectangle 21"/>
            <p:cNvSpPr>
              <a:spLocks noChangeArrowheads="1"/>
            </p:cNvSpPr>
            <p:nvPr/>
          </p:nvSpPr>
          <p:spPr bwMode="auto">
            <a:xfrm>
              <a:off x="2525" y="1876"/>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1</a:t>
              </a:r>
              <a:endParaRPr lang="en-US" altLang="zh-CN" sz="2000" b="1" baseline="-25000">
                <a:latin typeface="Franklin Gothic Book" panose="020B0503020102020204" pitchFamily="34" charset="0"/>
                <a:ea typeface="华文楷体" panose="02010600040101010101" pitchFamily="2" charset="-122"/>
              </a:endParaRPr>
            </a:p>
          </p:txBody>
        </p:sp>
        <p:sp>
          <p:nvSpPr>
            <p:cNvPr id="138264" name="Rectangle 22"/>
            <p:cNvSpPr>
              <a:spLocks noChangeArrowheads="1"/>
            </p:cNvSpPr>
            <p:nvPr/>
          </p:nvSpPr>
          <p:spPr bwMode="auto">
            <a:xfrm>
              <a:off x="2707" y="1876"/>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0</a:t>
              </a:r>
              <a:endParaRPr lang="en-US" altLang="zh-CN" sz="2000" b="1" baseline="-25000">
                <a:latin typeface="Franklin Gothic Book" panose="020B0503020102020204" pitchFamily="34" charset="0"/>
                <a:ea typeface="华文楷体" panose="02010600040101010101" pitchFamily="2" charset="-122"/>
              </a:endParaRPr>
            </a:p>
          </p:txBody>
        </p:sp>
        <p:sp>
          <p:nvSpPr>
            <p:cNvPr id="138265" name="Rectangle 23"/>
            <p:cNvSpPr>
              <a:spLocks noChangeArrowheads="1"/>
            </p:cNvSpPr>
            <p:nvPr/>
          </p:nvSpPr>
          <p:spPr bwMode="auto">
            <a:xfrm>
              <a:off x="4000" y="1897"/>
              <a:ext cx="2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15</a:t>
              </a:r>
              <a:endParaRPr lang="en-US" altLang="zh-CN" sz="2000" b="1" baseline="-25000">
                <a:latin typeface="Franklin Gothic Book" panose="020B0503020102020204" pitchFamily="34" charset="0"/>
                <a:ea typeface="华文楷体" panose="02010600040101010101" pitchFamily="2" charset="-122"/>
              </a:endParaRPr>
            </a:p>
          </p:txBody>
        </p:sp>
        <p:sp>
          <p:nvSpPr>
            <p:cNvPr id="138266" name="Rectangle 24"/>
            <p:cNvSpPr>
              <a:spLocks noChangeArrowheads="1"/>
            </p:cNvSpPr>
            <p:nvPr/>
          </p:nvSpPr>
          <p:spPr bwMode="auto">
            <a:xfrm>
              <a:off x="4249" y="1901"/>
              <a:ext cx="2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14</a:t>
              </a:r>
              <a:endParaRPr lang="en-US" altLang="zh-CN" sz="2000" b="1" baseline="-25000">
                <a:latin typeface="Franklin Gothic Book" panose="020B0503020102020204" pitchFamily="34" charset="0"/>
                <a:ea typeface="华文楷体" panose="02010600040101010101" pitchFamily="2" charset="-122"/>
              </a:endParaRPr>
            </a:p>
          </p:txBody>
        </p:sp>
        <p:sp>
          <p:nvSpPr>
            <p:cNvPr id="138267" name="Rectangle 25"/>
            <p:cNvSpPr>
              <a:spLocks noChangeArrowheads="1"/>
            </p:cNvSpPr>
            <p:nvPr/>
          </p:nvSpPr>
          <p:spPr bwMode="auto">
            <a:xfrm>
              <a:off x="4628" y="1910"/>
              <a:ext cx="16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9</a:t>
              </a:r>
              <a:endParaRPr lang="en-US" altLang="zh-CN" sz="2000" b="1" baseline="-25000">
                <a:latin typeface="Franklin Gothic Book" panose="020B0503020102020204" pitchFamily="34" charset="0"/>
                <a:ea typeface="华文楷体" panose="02010600040101010101" pitchFamily="2" charset="-122"/>
              </a:endParaRPr>
            </a:p>
          </p:txBody>
        </p:sp>
        <p:sp>
          <p:nvSpPr>
            <p:cNvPr id="138268" name="Rectangle 26"/>
            <p:cNvSpPr>
              <a:spLocks noChangeArrowheads="1"/>
            </p:cNvSpPr>
            <p:nvPr/>
          </p:nvSpPr>
          <p:spPr bwMode="auto">
            <a:xfrm>
              <a:off x="4805" y="1910"/>
              <a:ext cx="16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D</a:t>
              </a:r>
              <a:r>
                <a:rPr lang="en-US" altLang="zh-CN" sz="2000" b="1" baseline="-25000">
                  <a:latin typeface="Franklin Gothic Book" panose="020B0503020102020204" pitchFamily="34" charset="0"/>
                  <a:ea typeface="华文楷体" panose="02010600040101010101" pitchFamily="2" charset="-122"/>
                </a:rPr>
                <a:t>8</a:t>
              </a:r>
              <a:endParaRPr lang="en-US" altLang="zh-CN" sz="2000" b="1" baseline="-25000">
                <a:latin typeface="Franklin Gothic Book" panose="020B0503020102020204" pitchFamily="34" charset="0"/>
                <a:ea typeface="华文楷体" panose="02010600040101010101" pitchFamily="2" charset="-122"/>
              </a:endParaRPr>
            </a:p>
          </p:txBody>
        </p:sp>
        <p:sp>
          <p:nvSpPr>
            <p:cNvPr id="138269" name="Rectangle 27"/>
            <p:cNvSpPr>
              <a:spLocks noChangeArrowheads="1"/>
            </p:cNvSpPr>
            <p:nvPr/>
          </p:nvSpPr>
          <p:spPr bwMode="auto">
            <a:xfrm>
              <a:off x="4473" y="1905"/>
              <a:ext cx="1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a:t>
              </a:r>
              <a:endParaRPr lang="en-US" altLang="zh-CN" sz="2000" b="1">
                <a:latin typeface="Franklin Gothic Book" panose="020B0503020102020204" pitchFamily="34" charset="0"/>
                <a:ea typeface="华文楷体" panose="02010600040101010101" pitchFamily="2" charset="-122"/>
              </a:endParaRPr>
            </a:p>
          </p:txBody>
        </p:sp>
        <p:sp>
          <p:nvSpPr>
            <p:cNvPr id="138270" name="Rectangle 28"/>
            <p:cNvSpPr>
              <a:spLocks noChangeArrowheads="1"/>
            </p:cNvSpPr>
            <p:nvPr/>
          </p:nvSpPr>
          <p:spPr bwMode="auto">
            <a:xfrm>
              <a:off x="3935" y="3463"/>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15</a:t>
              </a:r>
              <a:endParaRPr lang="en-US" altLang="zh-CN" b="1" baseline="-25000">
                <a:latin typeface="Franklin Gothic Book" panose="020B0503020102020204" pitchFamily="34" charset="0"/>
                <a:ea typeface="华文楷体" panose="02010600040101010101" pitchFamily="2" charset="-122"/>
              </a:endParaRPr>
            </a:p>
          </p:txBody>
        </p:sp>
        <p:sp>
          <p:nvSpPr>
            <p:cNvPr id="138271" name="Rectangle 29"/>
            <p:cNvSpPr>
              <a:spLocks noChangeArrowheads="1"/>
            </p:cNvSpPr>
            <p:nvPr/>
          </p:nvSpPr>
          <p:spPr bwMode="auto">
            <a:xfrm>
              <a:off x="4204" y="3466"/>
              <a:ext cx="26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14</a:t>
              </a:r>
              <a:endParaRPr lang="en-US" altLang="zh-CN" b="1" baseline="-25000">
                <a:latin typeface="Franklin Gothic Book" panose="020B0503020102020204" pitchFamily="34" charset="0"/>
                <a:ea typeface="华文楷体" panose="02010600040101010101" pitchFamily="2" charset="-122"/>
              </a:endParaRPr>
            </a:p>
          </p:txBody>
        </p:sp>
        <p:sp>
          <p:nvSpPr>
            <p:cNvPr id="138272" name="Rectangle 30"/>
            <p:cNvSpPr>
              <a:spLocks noChangeArrowheads="1"/>
            </p:cNvSpPr>
            <p:nvPr/>
          </p:nvSpPr>
          <p:spPr bwMode="auto">
            <a:xfrm>
              <a:off x="4420" y="3471"/>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138273" name="Rectangle 31"/>
            <p:cNvSpPr>
              <a:spLocks noChangeArrowheads="1"/>
            </p:cNvSpPr>
            <p:nvPr/>
          </p:nvSpPr>
          <p:spPr bwMode="auto">
            <a:xfrm>
              <a:off x="4634" y="3471"/>
              <a:ext cx="2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9</a:t>
              </a:r>
              <a:endParaRPr lang="en-US" altLang="zh-CN" b="1" baseline="-25000">
                <a:latin typeface="Franklin Gothic Book" panose="020B0503020102020204" pitchFamily="34" charset="0"/>
                <a:ea typeface="华文楷体" panose="02010600040101010101" pitchFamily="2" charset="-122"/>
              </a:endParaRPr>
            </a:p>
          </p:txBody>
        </p:sp>
        <p:sp>
          <p:nvSpPr>
            <p:cNvPr id="138274" name="Rectangle 32"/>
            <p:cNvSpPr>
              <a:spLocks noChangeArrowheads="1"/>
            </p:cNvSpPr>
            <p:nvPr/>
          </p:nvSpPr>
          <p:spPr bwMode="auto">
            <a:xfrm>
              <a:off x="4822" y="3471"/>
              <a:ext cx="2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8</a:t>
              </a:r>
              <a:endParaRPr lang="en-US" altLang="zh-CN" b="1" baseline="-25000">
                <a:latin typeface="Franklin Gothic Book" panose="020B0503020102020204" pitchFamily="34" charset="0"/>
                <a:ea typeface="华文楷体" panose="02010600040101010101" pitchFamily="2" charset="-122"/>
              </a:endParaRPr>
            </a:p>
          </p:txBody>
        </p:sp>
        <p:sp>
          <p:nvSpPr>
            <p:cNvPr id="138275" name="Rectangle 33"/>
            <p:cNvSpPr>
              <a:spLocks noChangeArrowheads="1"/>
            </p:cNvSpPr>
            <p:nvPr/>
          </p:nvSpPr>
          <p:spPr bwMode="auto">
            <a:xfrm>
              <a:off x="2330" y="1846"/>
              <a:ext cx="1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a:t>
              </a:r>
              <a:endParaRPr lang="en-US" altLang="zh-CN" sz="2000" b="1">
                <a:latin typeface="Franklin Gothic Book" panose="020B0503020102020204" pitchFamily="34" charset="0"/>
                <a:ea typeface="华文楷体" panose="02010600040101010101" pitchFamily="2" charset="-122"/>
              </a:endParaRPr>
            </a:p>
          </p:txBody>
        </p:sp>
        <p:sp>
          <p:nvSpPr>
            <p:cNvPr id="138276" name="Rectangle 34"/>
            <p:cNvSpPr>
              <a:spLocks noChangeArrowheads="1"/>
            </p:cNvSpPr>
            <p:nvPr/>
          </p:nvSpPr>
          <p:spPr bwMode="auto">
            <a:xfrm>
              <a:off x="2657" y="3478"/>
              <a:ext cx="20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0</a:t>
              </a:r>
              <a:endParaRPr lang="en-US" altLang="zh-CN" b="1" baseline="-25000">
                <a:latin typeface="Franklin Gothic Book" panose="020B0503020102020204" pitchFamily="34" charset="0"/>
                <a:ea typeface="华文楷体" panose="02010600040101010101" pitchFamily="2" charset="-122"/>
              </a:endParaRPr>
            </a:p>
          </p:txBody>
        </p:sp>
        <p:sp>
          <p:nvSpPr>
            <p:cNvPr id="138277" name="Rectangle 35"/>
            <p:cNvSpPr>
              <a:spLocks noChangeArrowheads="1"/>
            </p:cNvSpPr>
            <p:nvPr/>
          </p:nvSpPr>
          <p:spPr bwMode="auto">
            <a:xfrm>
              <a:off x="2473" y="3478"/>
              <a:ext cx="20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138278" name="Rectangle 36"/>
            <p:cNvSpPr>
              <a:spLocks noChangeArrowheads="1"/>
            </p:cNvSpPr>
            <p:nvPr/>
          </p:nvSpPr>
          <p:spPr bwMode="auto">
            <a:xfrm>
              <a:off x="2280" y="3448"/>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a:solidFill>
                    <a:srgbClr val="000099"/>
                  </a:solidFill>
                  <a:latin typeface="Franklin Gothic Book" panose="020B0503020102020204" pitchFamily="34" charset="0"/>
                  <a:ea typeface="华文楷体" panose="02010600040101010101" pitchFamily="2" charset="-122"/>
                </a:rPr>
                <a:t>...</a:t>
              </a:r>
              <a:endParaRPr lang="en-US" altLang="zh-CN" b="1">
                <a:solidFill>
                  <a:srgbClr val="000099"/>
                </a:solidFill>
                <a:latin typeface="Franklin Gothic Book" panose="020B0503020102020204" pitchFamily="34" charset="0"/>
                <a:ea typeface="华文楷体" panose="02010600040101010101" pitchFamily="2" charset="-122"/>
              </a:endParaRPr>
            </a:p>
          </p:txBody>
        </p:sp>
        <p:sp>
          <p:nvSpPr>
            <p:cNvPr id="138279" name="Rectangle 37"/>
            <p:cNvSpPr>
              <a:spLocks noChangeArrowheads="1"/>
            </p:cNvSpPr>
            <p:nvPr/>
          </p:nvSpPr>
          <p:spPr bwMode="auto">
            <a:xfrm>
              <a:off x="2101" y="3478"/>
              <a:ext cx="20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6</a:t>
              </a:r>
              <a:endParaRPr lang="en-US" altLang="zh-CN" b="1" baseline="-25000">
                <a:latin typeface="Franklin Gothic Book" panose="020B0503020102020204" pitchFamily="34" charset="0"/>
                <a:ea typeface="华文楷体" panose="02010600040101010101" pitchFamily="2" charset="-122"/>
              </a:endParaRPr>
            </a:p>
          </p:txBody>
        </p:sp>
        <p:sp>
          <p:nvSpPr>
            <p:cNvPr id="138280" name="Rectangle 38"/>
            <p:cNvSpPr>
              <a:spLocks noChangeArrowheads="1"/>
            </p:cNvSpPr>
            <p:nvPr/>
          </p:nvSpPr>
          <p:spPr bwMode="auto">
            <a:xfrm flipH="1">
              <a:off x="1885" y="3478"/>
              <a:ext cx="2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p>
              <a:r>
                <a:rPr lang="en-US" altLang="zh-CN" b="1" i="1">
                  <a:latin typeface="Franklin Gothic Book" panose="020B0503020102020204" pitchFamily="34" charset="0"/>
                  <a:ea typeface="华文楷体" panose="02010600040101010101" pitchFamily="2" charset="-122"/>
                </a:rPr>
                <a:t>D</a:t>
              </a:r>
              <a:r>
                <a:rPr lang="en-US" altLang="zh-CN" b="1" baseline="-25000">
                  <a:latin typeface="Franklin Gothic Book" panose="020B0503020102020204" pitchFamily="34" charset="0"/>
                  <a:ea typeface="华文楷体" panose="02010600040101010101" pitchFamily="2" charset="-122"/>
                </a:rPr>
                <a:t>7</a:t>
              </a:r>
              <a:endParaRPr lang="en-US" altLang="zh-CN" b="1" baseline="-25000">
                <a:latin typeface="Franklin Gothic Book" panose="020B0503020102020204" pitchFamily="34" charset="0"/>
                <a:ea typeface="华文楷体" panose="02010600040101010101" pitchFamily="2" charset="-122"/>
              </a:endParaRPr>
            </a:p>
          </p:txBody>
        </p:sp>
        <p:sp>
          <p:nvSpPr>
            <p:cNvPr id="138281" name="Rectangle 39"/>
            <p:cNvSpPr>
              <a:spLocks noChangeArrowheads="1"/>
            </p:cNvSpPr>
            <p:nvPr/>
          </p:nvSpPr>
          <p:spPr bwMode="auto">
            <a:xfrm>
              <a:off x="3812" y="18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i="1">
                  <a:latin typeface="Franklin Gothic Book" panose="020B0503020102020204" pitchFamily="34" charset="0"/>
                  <a:ea typeface="华文楷体" panose="02010600040101010101" pitchFamily="2" charset="-122"/>
                </a:rPr>
                <a:t>S</a:t>
              </a:r>
              <a:endParaRPr lang="en-US" altLang="zh-CN" sz="2000" b="1" i="1">
                <a:latin typeface="Franklin Gothic Book" panose="020B0503020102020204" pitchFamily="34" charset="0"/>
                <a:ea typeface="华文楷体" panose="02010600040101010101" pitchFamily="2" charset="-122"/>
              </a:endParaRPr>
            </a:p>
          </p:txBody>
        </p:sp>
        <p:sp>
          <p:nvSpPr>
            <p:cNvPr id="138282" name="Rectangle 40"/>
            <p:cNvSpPr>
              <a:spLocks noChangeArrowheads="1"/>
            </p:cNvSpPr>
            <p:nvPr/>
          </p:nvSpPr>
          <p:spPr bwMode="auto">
            <a:xfrm>
              <a:off x="1732" y="1897"/>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000" b="1">
                  <a:latin typeface="Franklin Gothic Book" panose="020B0503020102020204" pitchFamily="34" charset="0"/>
                  <a:ea typeface="华文楷体" panose="02010600040101010101" pitchFamily="2" charset="-122"/>
                </a:rPr>
                <a:t>S</a:t>
              </a:r>
              <a:endParaRPr lang="en-US" altLang="zh-CN" sz="2000" b="1">
                <a:latin typeface="Franklin Gothic Book" panose="020B0503020102020204" pitchFamily="34" charset="0"/>
                <a:ea typeface="华文楷体" panose="02010600040101010101" pitchFamily="2" charset="-122"/>
              </a:endParaRPr>
            </a:p>
          </p:txBody>
        </p:sp>
        <p:sp>
          <p:nvSpPr>
            <p:cNvPr id="138283" name="Rectangle 41"/>
            <p:cNvSpPr>
              <a:spLocks noChangeArrowheads="1"/>
            </p:cNvSpPr>
            <p:nvPr/>
          </p:nvSpPr>
          <p:spPr bwMode="auto">
            <a:xfrm>
              <a:off x="348" y="2039"/>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A</a:t>
              </a:r>
              <a:endParaRPr lang="en-US" altLang="zh-CN" sz="2800" b="1" i="1">
                <a:solidFill>
                  <a:srgbClr val="FF0000"/>
                </a:solidFill>
                <a:latin typeface="Franklin Gothic Book" panose="020B0503020102020204" pitchFamily="34" charset="0"/>
                <a:ea typeface="华文楷体" panose="02010600040101010101" pitchFamily="2" charset="-122"/>
              </a:endParaRPr>
            </a:p>
          </p:txBody>
        </p:sp>
        <p:sp>
          <p:nvSpPr>
            <p:cNvPr id="138284" name="Rectangle 42"/>
            <p:cNvSpPr>
              <a:spLocks noChangeArrowheads="1"/>
            </p:cNvSpPr>
            <p:nvPr/>
          </p:nvSpPr>
          <p:spPr bwMode="auto">
            <a:xfrm>
              <a:off x="336" y="2258"/>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B</a:t>
              </a:r>
              <a:endParaRPr lang="en-US" altLang="zh-CN" sz="2800" b="1" i="1">
                <a:solidFill>
                  <a:srgbClr val="FF0000"/>
                </a:solidFill>
                <a:latin typeface="Franklin Gothic Book" panose="020B0503020102020204" pitchFamily="34" charset="0"/>
                <a:ea typeface="华文楷体" panose="02010600040101010101" pitchFamily="2" charset="-122"/>
              </a:endParaRPr>
            </a:p>
          </p:txBody>
        </p:sp>
        <p:sp>
          <p:nvSpPr>
            <p:cNvPr id="138285" name="Rectangle 43"/>
            <p:cNvSpPr>
              <a:spLocks noChangeArrowheads="1"/>
            </p:cNvSpPr>
            <p:nvPr/>
          </p:nvSpPr>
          <p:spPr bwMode="auto">
            <a:xfrm>
              <a:off x="345" y="2466"/>
              <a:ext cx="14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C</a:t>
              </a:r>
              <a:endParaRPr lang="en-US" altLang="zh-CN" sz="2800" b="1" i="1">
                <a:solidFill>
                  <a:srgbClr val="FF0000"/>
                </a:solidFill>
                <a:latin typeface="Franklin Gothic Book" panose="020B0503020102020204" pitchFamily="34" charset="0"/>
                <a:ea typeface="华文楷体" panose="02010600040101010101" pitchFamily="2" charset="-122"/>
              </a:endParaRPr>
            </a:p>
          </p:txBody>
        </p:sp>
        <p:sp>
          <p:nvSpPr>
            <p:cNvPr id="138286" name="Rectangle 44"/>
            <p:cNvSpPr>
              <a:spLocks noChangeArrowheads="1"/>
            </p:cNvSpPr>
            <p:nvPr/>
          </p:nvSpPr>
          <p:spPr bwMode="auto">
            <a:xfrm>
              <a:off x="372" y="2927"/>
              <a:ext cx="1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FF0000"/>
                  </a:solidFill>
                  <a:latin typeface="Franklin Gothic Book" panose="020B0503020102020204" pitchFamily="34" charset="0"/>
                  <a:ea typeface="华文楷体" panose="02010600040101010101" pitchFamily="2" charset="-122"/>
                </a:rPr>
                <a:t>S</a:t>
              </a:r>
              <a:endParaRPr lang="en-US" altLang="zh-CN" sz="2800" b="1" i="1">
                <a:solidFill>
                  <a:srgbClr val="FF0000"/>
                </a:solidFill>
                <a:latin typeface="Franklin Gothic Book" panose="020B0503020102020204" pitchFamily="34" charset="0"/>
                <a:ea typeface="华文楷体" panose="02010600040101010101" pitchFamily="2" charset="-122"/>
              </a:endParaRPr>
            </a:p>
          </p:txBody>
        </p:sp>
        <p:sp>
          <p:nvSpPr>
            <p:cNvPr id="138287" name="Rectangle 45"/>
            <p:cNvSpPr>
              <a:spLocks noChangeArrowheads="1"/>
            </p:cNvSpPr>
            <p:nvPr/>
          </p:nvSpPr>
          <p:spPr bwMode="auto">
            <a:xfrm>
              <a:off x="2173" y="853"/>
              <a:ext cx="21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000099"/>
                  </a:solidFill>
                  <a:latin typeface="Franklin Gothic Book" panose="020B0503020102020204" pitchFamily="34" charset="0"/>
                  <a:ea typeface="华文楷体" panose="02010600040101010101" pitchFamily="2" charset="-122"/>
                </a:rPr>
                <a:t>Y</a:t>
              </a:r>
              <a:r>
                <a:rPr lang="en-US" altLang="zh-CN" sz="2800" b="1" baseline="-25000">
                  <a:solidFill>
                    <a:srgbClr val="000099"/>
                  </a:solidFill>
                  <a:latin typeface="Franklin Gothic Book" panose="020B0503020102020204" pitchFamily="34" charset="0"/>
                  <a:ea typeface="华文楷体" panose="02010600040101010101" pitchFamily="2" charset="-122"/>
                </a:rPr>
                <a:t>1</a:t>
              </a:r>
              <a:endParaRPr lang="en-US" altLang="zh-CN" sz="2800" b="1" baseline="-25000">
                <a:solidFill>
                  <a:srgbClr val="000099"/>
                </a:solidFill>
                <a:latin typeface="Franklin Gothic Book" panose="020B0503020102020204" pitchFamily="34" charset="0"/>
                <a:ea typeface="华文楷体" panose="02010600040101010101" pitchFamily="2" charset="-122"/>
              </a:endParaRPr>
            </a:p>
          </p:txBody>
        </p:sp>
        <p:sp>
          <p:nvSpPr>
            <p:cNvPr id="138288" name="Rectangle 46"/>
            <p:cNvSpPr>
              <a:spLocks noChangeArrowheads="1"/>
            </p:cNvSpPr>
            <p:nvPr/>
          </p:nvSpPr>
          <p:spPr bwMode="auto">
            <a:xfrm>
              <a:off x="3939" y="866"/>
              <a:ext cx="21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p>
              <a:r>
                <a:rPr lang="en-US" altLang="zh-CN" sz="2800" b="1" i="1">
                  <a:solidFill>
                    <a:srgbClr val="000099"/>
                  </a:solidFill>
                  <a:latin typeface="Franklin Gothic Book" panose="020B0503020102020204" pitchFamily="34" charset="0"/>
                  <a:ea typeface="华文楷体" panose="02010600040101010101" pitchFamily="2" charset="-122"/>
                </a:rPr>
                <a:t>Y</a:t>
              </a:r>
              <a:r>
                <a:rPr lang="en-US" altLang="zh-CN" sz="2800" b="1" baseline="-25000">
                  <a:solidFill>
                    <a:srgbClr val="000099"/>
                  </a:solidFill>
                  <a:latin typeface="Franklin Gothic Book" panose="020B0503020102020204" pitchFamily="34" charset="0"/>
                  <a:ea typeface="华文楷体" panose="02010600040101010101" pitchFamily="2" charset="-122"/>
                </a:rPr>
                <a:t>3</a:t>
              </a:r>
              <a:endParaRPr lang="en-US" altLang="zh-CN" sz="2800" b="1" baseline="-25000">
                <a:solidFill>
                  <a:srgbClr val="000099"/>
                </a:solidFill>
                <a:latin typeface="Franklin Gothic Book" panose="020B0503020102020204" pitchFamily="34" charset="0"/>
                <a:ea typeface="华文楷体" panose="02010600040101010101" pitchFamily="2" charset="-122"/>
              </a:endParaRPr>
            </a:p>
          </p:txBody>
        </p:sp>
        <p:sp>
          <p:nvSpPr>
            <p:cNvPr id="138289" name="Line 47"/>
            <p:cNvSpPr>
              <a:spLocks noChangeShapeType="1"/>
            </p:cNvSpPr>
            <p:nvPr/>
          </p:nvSpPr>
          <p:spPr bwMode="auto">
            <a:xfrm flipH="1">
              <a:off x="947" y="1350"/>
              <a:ext cx="51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0" name="Line 48"/>
            <p:cNvSpPr>
              <a:spLocks noChangeShapeType="1"/>
            </p:cNvSpPr>
            <p:nvPr/>
          </p:nvSpPr>
          <p:spPr bwMode="auto">
            <a:xfrm flipH="1">
              <a:off x="1124" y="1522"/>
              <a:ext cx="339"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1" name="Line 49"/>
            <p:cNvSpPr>
              <a:spLocks noChangeShapeType="1"/>
            </p:cNvSpPr>
            <p:nvPr/>
          </p:nvSpPr>
          <p:spPr bwMode="auto">
            <a:xfrm flipH="1">
              <a:off x="1302" y="1695"/>
              <a:ext cx="16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2" name="Line 50"/>
            <p:cNvSpPr>
              <a:spLocks noChangeShapeType="1"/>
            </p:cNvSpPr>
            <p:nvPr/>
          </p:nvSpPr>
          <p:spPr bwMode="auto">
            <a:xfrm flipH="1">
              <a:off x="3373" y="1695"/>
              <a:ext cx="162"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3" name="Line 51"/>
            <p:cNvSpPr>
              <a:spLocks noChangeShapeType="1"/>
            </p:cNvSpPr>
            <p:nvPr/>
          </p:nvSpPr>
          <p:spPr bwMode="auto">
            <a:xfrm flipH="1">
              <a:off x="3019" y="1350"/>
              <a:ext cx="51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4" name="Line 52"/>
            <p:cNvSpPr>
              <a:spLocks noChangeShapeType="1"/>
            </p:cNvSpPr>
            <p:nvPr/>
          </p:nvSpPr>
          <p:spPr bwMode="auto">
            <a:xfrm flipH="1">
              <a:off x="3198" y="1522"/>
              <a:ext cx="337"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5" name="Line 53"/>
            <p:cNvSpPr>
              <a:spLocks noChangeShapeType="1"/>
            </p:cNvSpPr>
            <p:nvPr/>
          </p:nvSpPr>
          <p:spPr bwMode="auto">
            <a:xfrm>
              <a:off x="4775" y="802"/>
              <a:ext cx="31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6" name="Freeform 54"/>
            <p:cNvSpPr/>
            <p:nvPr/>
          </p:nvSpPr>
          <p:spPr bwMode="auto">
            <a:xfrm>
              <a:off x="5088" y="770"/>
              <a:ext cx="63" cy="64"/>
            </a:xfrm>
            <a:custGeom>
              <a:avLst/>
              <a:gdLst>
                <a:gd name="T0" fmla="*/ 524 w 51"/>
                <a:gd name="T1" fmla="*/ 256 h 52"/>
                <a:gd name="T2" fmla="*/ 452 w 51"/>
                <a:gd name="T3" fmla="*/ 90 h 52"/>
                <a:gd name="T4" fmla="*/ 267 w 51"/>
                <a:gd name="T5" fmla="*/ 0 h 52"/>
                <a:gd name="T6" fmla="*/ 75 w 51"/>
                <a:gd name="T7" fmla="*/ 90 h 52"/>
                <a:gd name="T8" fmla="*/ 0 w 51"/>
                <a:gd name="T9" fmla="*/ 256 h 52"/>
                <a:gd name="T10" fmla="*/ 75 w 51"/>
                <a:gd name="T11" fmla="*/ 439 h 52"/>
                <a:gd name="T12" fmla="*/ 267 w 51"/>
                <a:gd name="T13" fmla="*/ 510 h 52"/>
                <a:gd name="T14" fmla="*/ 452 w 51"/>
                <a:gd name="T15" fmla="*/ 439 h 52"/>
                <a:gd name="T16" fmla="*/ 524 w 51"/>
                <a:gd name="T17" fmla="*/ 25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2"/>
                <a:gd name="T29" fmla="*/ 51 w 51"/>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2">
                  <a:moveTo>
                    <a:pt x="51" y="26"/>
                  </a:moveTo>
                  <a:lnTo>
                    <a:pt x="44" y="9"/>
                  </a:lnTo>
                  <a:lnTo>
                    <a:pt x="26" y="0"/>
                  </a:lnTo>
                  <a:lnTo>
                    <a:pt x="7" y="9"/>
                  </a:lnTo>
                  <a:lnTo>
                    <a:pt x="0" y="26"/>
                  </a:lnTo>
                  <a:lnTo>
                    <a:pt x="7" y="45"/>
                  </a:lnTo>
                  <a:lnTo>
                    <a:pt x="26" y="52"/>
                  </a:lnTo>
                  <a:lnTo>
                    <a:pt x="44" y="45"/>
                  </a:lnTo>
                  <a:lnTo>
                    <a:pt x="51"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297" name="Line 55"/>
            <p:cNvSpPr>
              <a:spLocks noChangeShapeType="1"/>
            </p:cNvSpPr>
            <p:nvPr/>
          </p:nvSpPr>
          <p:spPr bwMode="auto">
            <a:xfrm flipH="1">
              <a:off x="2163" y="656"/>
              <a:ext cx="225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8" name="Line 56"/>
            <p:cNvSpPr>
              <a:spLocks noChangeShapeType="1"/>
            </p:cNvSpPr>
            <p:nvPr/>
          </p:nvSpPr>
          <p:spPr bwMode="auto">
            <a:xfrm>
              <a:off x="2163" y="656"/>
              <a:ext cx="1" cy="5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299" name="Line 57"/>
            <p:cNvSpPr>
              <a:spLocks noChangeShapeType="1"/>
            </p:cNvSpPr>
            <p:nvPr/>
          </p:nvSpPr>
          <p:spPr bwMode="auto">
            <a:xfrm>
              <a:off x="3019" y="1350"/>
              <a:ext cx="1" cy="8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0" name="Line 58"/>
            <p:cNvSpPr>
              <a:spLocks noChangeShapeType="1"/>
            </p:cNvSpPr>
            <p:nvPr/>
          </p:nvSpPr>
          <p:spPr bwMode="auto">
            <a:xfrm flipH="1">
              <a:off x="623" y="2230"/>
              <a:ext cx="2396"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1" name="Line 59"/>
            <p:cNvSpPr>
              <a:spLocks noChangeShapeType="1"/>
            </p:cNvSpPr>
            <p:nvPr/>
          </p:nvSpPr>
          <p:spPr bwMode="auto">
            <a:xfrm>
              <a:off x="3198" y="1522"/>
              <a:ext cx="1" cy="8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2" name="Line 60"/>
            <p:cNvSpPr>
              <a:spLocks noChangeShapeType="1"/>
            </p:cNvSpPr>
            <p:nvPr/>
          </p:nvSpPr>
          <p:spPr bwMode="auto">
            <a:xfrm flipH="1">
              <a:off x="623" y="2420"/>
              <a:ext cx="2575"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3" name="Line 61"/>
            <p:cNvSpPr>
              <a:spLocks noChangeShapeType="1"/>
            </p:cNvSpPr>
            <p:nvPr/>
          </p:nvSpPr>
          <p:spPr bwMode="auto">
            <a:xfrm>
              <a:off x="3373" y="1695"/>
              <a:ext cx="1" cy="88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4" name="Line 62"/>
            <p:cNvSpPr>
              <a:spLocks noChangeShapeType="1"/>
            </p:cNvSpPr>
            <p:nvPr/>
          </p:nvSpPr>
          <p:spPr bwMode="auto">
            <a:xfrm flipH="1">
              <a:off x="623" y="2580"/>
              <a:ext cx="2750"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5" name="Line 63"/>
            <p:cNvSpPr>
              <a:spLocks noChangeShapeType="1"/>
            </p:cNvSpPr>
            <p:nvPr/>
          </p:nvSpPr>
          <p:spPr bwMode="auto">
            <a:xfrm>
              <a:off x="1990" y="1866"/>
              <a:ext cx="2"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6" name="Freeform 64"/>
            <p:cNvSpPr/>
            <p:nvPr/>
          </p:nvSpPr>
          <p:spPr bwMode="auto">
            <a:xfrm>
              <a:off x="1958" y="3414"/>
              <a:ext cx="62" cy="64"/>
            </a:xfrm>
            <a:custGeom>
              <a:avLst/>
              <a:gdLst>
                <a:gd name="T0" fmla="*/ 434 w 51"/>
                <a:gd name="T1" fmla="*/ 302 h 51"/>
                <a:gd name="T2" fmla="*/ 372 w 51"/>
                <a:gd name="T3" fmla="*/ 88 h 51"/>
                <a:gd name="T4" fmla="*/ 224 w 51"/>
                <a:gd name="T5" fmla="*/ 0 h 51"/>
                <a:gd name="T6" fmla="*/ 61 w 51"/>
                <a:gd name="T7" fmla="*/ 88 h 51"/>
                <a:gd name="T8" fmla="*/ 0 w 51"/>
                <a:gd name="T9" fmla="*/ 302 h 51"/>
                <a:gd name="T10" fmla="*/ 61 w 51"/>
                <a:gd name="T11" fmla="*/ 536 h 51"/>
                <a:gd name="T12" fmla="*/ 224 w 51"/>
                <a:gd name="T13" fmla="*/ 612 h 51"/>
                <a:gd name="T14" fmla="*/ 372 w 51"/>
                <a:gd name="T15" fmla="*/ 536 h 51"/>
                <a:gd name="T16" fmla="*/ 434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4" y="7"/>
                  </a:lnTo>
                  <a:lnTo>
                    <a:pt x="26" y="0"/>
                  </a:lnTo>
                  <a:lnTo>
                    <a:pt x="7" y="7"/>
                  </a:lnTo>
                  <a:lnTo>
                    <a:pt x="0" y="25"/>
                  </a:lnTo>
                  <a:lnTo>
                    <a:pt x="7" y="44"/>
                  </a:lnTo>
                  <a:lnTo>
                    <a:pt x="26" y="51"/>
                  </a:lnTo>
                  <a:lnTo>
                    <a:pt x="44"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07" name="Line 65"/>
            <p:cNvSpPr>
              <a:spLocks noChangeShapeType="1"/>
            </p:cNvSpPr>
            <p:nvPr/>
          </p:nvSpPr>
          <p:spPr bwMode="auto">
            <a:xfrm>
              <a:off x="2163" y="1866"/>
              <a:ext cx="1"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08" name="Freeform 66"/>
            <p:cNvSpPr/>
            <p:nvPr/>
          </p:nvSpPr>
          <p:spPr bwMode="auto">
            <a:xfrm>
              <a:off x="2132" y="3414"/>
              <a:ext cx="62" cy="64"/>
            </a:xfrm>
            <a:custGeom>
              <a:avLst/>
              <a:gdLst>
                <a:gd name="T0" fmla="*/ 434 w 51"/>
                <a:gd name="T1" fmla="*/ 302 h 51"/>
                <a:gd name="T2" fmla="*/ 372 w 51"/>
                <a:gd name="T3" fmla="*/ 88 h 51"/>
                <a:gd name="T4" fmla="*/ 224 w 51"/>
                <a:gd name="T5" fmla="*/ 0 h 51"/>
                <a:gd name="T6" fmla="*/ 73 w 51"/>
                <a:gd name="T7" fmla="*/ 88 h 51"/>
                <a:gd name="T8" fmla="*/ 0 w 51"/>
                <a:gd name="T9" fmla="*/ 302 h 51"/>
                <a:gd name="T10" fmla="*/ 73 w 51"/>
                <a:gd name="T11" fmla="*/ 536 h 51"/>
                <a:gd name="T12" fmla="*/ 224 w 51"/>
                <a:gd name="T13" fmla="*/ 612 h 51"/>
                <a:gd name="T14" fmla="*/ 372 w 51"/>
                <a:gd name="T15" fmla="*/ 536 h 51"/>
                <a:gd name="T16" fmla="*/ 434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4" y="7"/>
                  </a:lnTo>
                  <a:lnTo>
                    <a:pt x="26" y="0"/>
                  </a:lnTo>
                  <a:lnTo>
                    <a:pt x="8" y="7"/>
                  </a:lnTo>
                  <a:lnTo>
                    <a:pt x="0" y="25"/>
                  </a:lnTo>
                  <a:lnTo>
                    <a:pt x="8" y="44"/>
                  </a:lnTo>
                  <a:lnTo>
                    <a:pt x="26" y="51"/>
                  </a:lnTo>
                  <a:lnTo>
                    <a:pt x="44"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09" name="Line 67"/>
            <p:cNvSpPr>
              <a:spLocks noChangeShapeType="1"/>
            </p:cNvSpPr>
            <p:nvPr/>
          </p:nvSpPr>
          <p:spPr bwMode="auto">
            <a:xfrm>
              <a:off x="2509" y="1866"/>
              <a:ext cx="1"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10" name="Line 68"/>
            <p:cNvSpPr>
              <a:spLocks noChangeShapeType="1"/>
            </p:cNvSpPr>
            <p:nvPr/>
          </p:nvSpPr>
          <p:spPr bwMode="auto">
            <a:xfrm>
              <a:off x="2688" y="1866"/>
              <a:ext cx="2"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11" name="Line 69"/>
            <p:cNvSpPr>
              <a:spLocks noChangeShapeType="1"/>
            </p:cNvSpPr>
            <p:nvPr/>
          </p:nvSpPr>
          <p:spPr bwMode="auto">
            <a:xfrm>
              <a:off x="4074" y="1866"/>
              <a:ext cx="2"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12" name="Line 70"/>
            <p:cNvSpPr>
              <a:spLocks noChangeShapeType="1"/>
            </p:cNvSpPr>
            <p:nvPr/>
          </p:nvSpPr>
          <p:spPr bwMode="auto">
            <a:xfrm>
              <a:off x="4259" y="1866"/>
              <a:ext cx="2"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13" name="Line 71"/>
            <p:cNvSpPr>
              <a:spLocks noChangeShapeType="1"/>
            </p:cNvSpPr>
            <p:nvPr/>
          </p:nvSpPr>
          <p:spPr bwMode="auto">
            <a:xfrm>
              <a:off x="4639" y="1866"/>
              <a:ext cx="1"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14" name="Line 72"/>
            <p:cNvSpPr>
              <a:spLocks noChangeShapeType="1"/>
            </p:cNvSpPr>
            <p:nvPr/>
          </p:nvSpPr>
          <p:spPr bwMode="auto">
            <a:xfrm>
              <a:off x="4816" y="1866"/>
              <a:ext cx="1" cy="15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15" name="Freeform 73"/>
            <p:cNvSpPr/>
            <p:nvPr/>
          </p:nvSpPr>
          <p:spPr bwMode="auto">
            <a:xfrm>
              <a:off x="2477" y="3414"/>
              <a:ext cx="62" cy="64"/>
            </a:xfrm>
            <a:custGeom>
              <a:avLst/>
              <a:gdLst>
                <a:gd name="T0" fmla="*/ 434 w 51"/>
                <a:gd name="T1" fmla="*/ 302 h 51"/>
                <a:gd name="T2" fmla="*/ 368 w 51"/>
                <a:gd name="T3" fmla="*/ 88 h 51"/>
                <a:gd name="T4" fmla="*/ 224 w 51"/>
                <a:gd name="T5" fmla="*/ 0 h 51"/>
                <a:gd name="T6" fmla="*/ 61 w 51"/>
                <a:gd name="T7" fmla="*/ 88 h 51"/>
                <a:gd name="T8" fmla="*/ 0 w 51"/>
                <a:gd name="T9" fmla="*/ 302 h 51"/>
                <a:gd name="T10" fmla="*/ 61 w 51"/>
                <a:gd name="T11" fmla="*/ 536 h 51"/>
                <a:gd name="T12" fmla="*/ 224 w 51"/>
                <a:gd name="T13" fmla="*/ 612 h 51"/>
                <a:gd name="T14" fmla="*/ 368 w 51"/>
                <a:gd name="T15" fmla="*/ 536 h 51"/>
                <a:gd name="T16" fmla="*/ 434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3" y="7"/>
                  </a:lnTo>
                  <a:lnTo>
                    <a:pt x="26" y="0"/>
                  </a:lnTo>
                  <a:lnTo>
                    <a:pt x="7" y="7"/>
                  </a:lnTo>
                  <a:lnTo>
                    <a:pt x="0" y="25"/>
                  </a:lnTo>
                  <a:lnTo>
                    <a:pt x="7" y="44"/>
                  </a:lnTo>
                  <a:lnTo>
                    <a:pt x="26" y="51"/>
                  </a:lnTo>
                  <a:lnTo>
                    <a:pt x="43"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16" name="Freeform 74"/>
            <p:cNvSpPr/>
            <p:nvPr/>
          </p:nvSpPr>
          <p:spPr bwMode="auto">
            <a:xfrm>
              <a:off x="2659" y="3414"/>
              <a:ext cx="62" cy="64"/>
            </a:xfrm>
            <a:custGeom>
              <a:avLst/>
              <a:gdLst>
                <a:gd name="T0" fmla="*/ 434 w 51"/>
                <a:gd name="T1" fmla="*/ 302 h 51"/>
                <a:gd name="T2" fmla="*/ 372 w 51"/>
                <a:gd name="T3" fmla="*/ 88 h 51"/>
                <a:gd name="T4" fmla="*/ 207 w 51"/>
                <a:gd name="T5" fmla="*/ 0 h 51"/>
                <a:gd name="T6" fmla="*/ 61 w 51"/>
                <a:gd name="T7" fmla="*/ 88 h 51"/>
                <a:gd name="T8" fmla="*/ 0 w 51"/>
                <a:gd name="T9" fmla="*/ 302 h 51"/>
                <a:gd name="T10" fmla="*/ 61 w 51"/>
                <a:gd name="T11" fmla="*/ 536 h 51"/>
                <a:gd name="T12" fmla="*/ 207 w 51"/>
                <a:gd name="T13" fmla="*/ 612 h 51"/>
                <a:gd name="T14" fmla="*/ 372 w 51"/>
                <a:gd name="T15" fmla="*/ 536 h 51"/>
                <a:gd name="T16" fmla="*/ 434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4" y="7"/>
                  </a:lnTo>
                  <a:lnTo>
                    <a:pt x="25" y="0"/>
                  </a:lnTo>
                  <a:lnTo>
                    <a:pt x="7" y="7"/>
                  </a:lnTo>
                  <a:lnTo>
                    <a:pt x="0" y="25"/>
                  </a:lnTo>
                  <a:lnTo>
                    <a:pt x="7" y="44"/>
                  </a:lnTo>
                  <a:lnTo>
                    <a:pt x="25" y="51"/>
                  </a:lnTo>
                  <a:lnTo>
                    <a:pt x="44"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17" name="Freeform 75"/>
            <p:cNvSpPr/>
            <p:nvPr/>
          </p:nvSpPr>
          <p:spPr bwMode="auto">
            <a:xfrm>
              <a:off x="4042" y="3414"/>
              <a:ext cx="63" cy="64"/>
            </a:xfrm>
            <a:custGeom>
              <a:avLst/>
              <a:gdLst>
                <a:gd name="T0" fmla="*/ 524 w 51"/>
                <a:gd name="T1" fmla="*/ 302 h 51"/>
                <a:gd name="T2" fmla="*/ 435 w 51"/>
                <a:gd name="T3" fmla="*/ 88 h 51"/>
                <a:gd name="T4" fmla="*/ 267 w 51"/>
                <a:gd name="T5" fmla="*/ 0 h 51"/>
                <a:gd name="T6" fmla="*/ 75 w 51"/>
                <a:gd name="T7" fmla="*/ 88 h 51"/>
                <a:gd name="T8" fmla="*/ 0 w 51"/>
                <a:gd name="T9" fmla="*/ 302 h 51"/>
                <a:gd name="T10" fmla="*/ 75 w 51"/>
                <a:gd name="T11" fmla="*/ 536 h 51"/>
                <a:gd name="T12" fmla="*/ 267 w 51"/>
                <a:gd name="T13" fmla="*/ 612 h 51"/>
                <a:gd name="T14" fmla="*/ 435 w 51"/>
                <a:gd name="T15" fmla="*/ 536 h 51"/>
                <a:gd name="T16" fmla="*/ 524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3" y="7"/>
                  </a:lnTo>
                  <a:lnTo>
                    <a:pt x="26" y="0"/>
                  </a:lnTo>
                  <a:lnTo>
                    <a:pt x="7" y="7"/>
                  </a:lnTo>
                  <a:lnTo>
                    <a:pt x="0" y="25"/>
                  </a:lnTo>
                  <a:lnTo>
                    <a:pt x="7" y="44"/>
                  </a:lnTo>
                  <a:lnTo>
                    <a:pt x="26" y="51"/>
                  </a:lnTo>
                  <a:lnTo>
                    <a:pt x="43"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18" name="Freeform 76"/>
            <p:cNvSpPr/>
            <p:nvPr/>
          </p:nvSpPr>
          <p:spPr bwMode="auto">
            <a:xfrm>
              <a:off x="4227" y="3414"/>
              <a:ext cx="64" cy="64"/>
            </a:xfrm>
            <a:custGeom>
              <a:avLst/>
              <a:gdLst>
                <a:gd name="T0" fmla="*/ 510 w 52"/>
                <a:gd name="T1" fmla="*/ 302 h 51"/>
                <a:gd name="T2" fmla="*/ 439 w 52"/>
                <a:gd name="T3" fmla="*/ 88 h 51"/>
                <a:gd name="T4" fmla="*/ 256 w 52"/>
                <a:gd name="T5" fmla="*/ 0 h 51"/>
                <a:gd name="T6" fmla="*/ 73 w 52"/>
                <a:gd name="T7" fmla="*/ 88 h 51"/>
                <a:gd name="T8" fmla="*/ 0 w 52"/>
                <a:gd name="T9" fmla="*/ 302 h 51"/>
                <a:gd name="T10" fmla="*/ 73 w 52"/>
                <a:gd name="T11" fmla="*/ 536 h 51"/>
                <a:gd name="T12" fmla="*/ 256 w 52"/>
                <a:gd name="T13" fmla="*/ 612 h 51"/>
                <a:gd name="T14" fmla="*/ 439 w 52"/>
                <a:gd name="T15" fmla="*/ 536 h 51"/>
                <a:gd name="T16" fmla="*/ 510 w 52"/>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1"/>
                <a:gd name="T29" fmla="*/ 52 w 52"/>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1">
                  <a:moveTo>
                    <a:pt x="52" y="25"/>
                  </a:moveTo>
                  <a:lnTo>
                    <a:pt x="45" y="7"/>
                  </a:lnTo>
                  <a:lnTo>
                    <a:pt x="26" y="0"/>
                  </a:lnTo>
                  <a:lnTo>
                    <a:pt x="7" y="7"/>
                  </a:lnTo>
                  <a:lnTo>
                    <a:pt x="0" y="25"/>
                  </a:lnTo>
                  <a:lnTo>
                    <a:pt x="7" y="44"/>
                  </a:lnTo>
                  <a:lnTo>
                    <a:pt x="26" y="51"/>
                  </a:lnTo>
                  <a:lnTo>
                    <a:pt x="45" y="44"/>
                  </a:lnTo>
                  <a:lnTo>
                    <a:pt x="52"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19" name="Freeform 77"/>
            <p:cNvSpPr/>
            <p:nvPr/>
          </p:nvSpPr>
          <p:spPr bwMode="auto">
            <a:xfrm>
              <a:off x="4607" y="3414"/>
              <a:ext cx="64" cy="64"/>
            </a:xfrm>
            <a:custGeom>
              <a:avLst/>
              <a:gdLst>
                <a:gd name="T0" fmla="*/ 612 w 51"/>
                <a:gd name="T1" fmla="*/ 302 h 51"/>
                <a:gd name="T2" fmla="*/ 536 w 51"/>
                <a:gd name="T3" fmla="*/ 88 h 51"/>
                <a:gd name="T4" fmla="*/ 302 w 51"/>
                <a:gd name="T5" fmla="*/ 0 h 51"/>
                <a:gd name="T6" fmla="*/ 77 w 51"/>
                <a:gd name="T7" fmla="*/ 88 h 51"/>
                <a:gd name="T8" fmla="*/ 0 w 51"/>
                <a:gd name="T9" fmla="*/ 302 h 51"/>
                <a:gd name="T10" fmla="*/ 77 w 51"/>
                <a:gd name="T11" fmla="*/ 536 h 51"/>
                <a:gd name="T12" fmla="*/ 302 w 51"/>
                <a:gd name="T13" fmla="*/ 612 h 51"/>
                <a:gd name="T14" fmla="*/ 536 w 51"/>
                <a:gd name="T15" fmla="*/ 536 h 51"/>
                <a:gd name="T16" fmla="*/ 612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4" y="7"/>
                  </a:lnTo>
                  <a:lnTo>
                    <a:pt x="25" y="0"/>
                  </a:lnTo>
                  <a:lnTo>
                    <a:pt x="6" y="7"/>
                  </a:lnTo>
                  <a:lnTo>
                    <a:pt x="0" y="25"/>
                  </a:lnTo>
                  <a:lnTo>
                    <a:pt x="6" y="44"/>
                  </a:lnTo>
                  <a:lnTo>
                    <a:pt x="25" y="51"/>
                  </a:lnTo>
                  <a:lnTo>
                    <a:pt x="44"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0" name="Freeform 78"/>
            <p:cNvSpPr/>
            <p:nvPr/>
          </p:nvSpPr>
          <p:spPr bwMode="auto">
            <a:xfrm>
              <a:off x="3135" y="3043"/>
              <a:ext cx="65" cy="64"/>
            </a:xfrm>
            <a:custGeom>
              <a:avLst/>
              <a:gdLst>
                <a:gd name="T0" fmla="*/ 499 w 53"/>
                <a:gd name="T1" fmla="*/ 256 h 52"/>
                <a:gd name="T2" fmla="*/ 411 w 53"/>
                <a:gd name="T3" fmla="*/ 73 h 52"/>
                <a:gd name="T4" fmla="*/ 242 w 53"/>
                <a:gd name="T5" fmla="*/ 0 h 52"/>
                <a:gd name="T6" fmla="*/ 74 w 53"/>
                <a:gd name="T7" fmla="*/ 73 h 52"/>
                <a:gd name="T8" fmla="*/ 0 w 53"/>
                <a:gd name="T9" fmla="*/ 256 h 52"/>
                <a:gd name="T10" fmla="*/ 74 w 53"/>
                <a:gd name="T11" fmla="*/ 420 h 52"/>
                <a:gd name="T12" fmla="*/ 242 w 53"/>
                <a:gd name="T13" fmla="*/ 510 h 52"/>
                <a:gd name="T14" fmla="*/ 411 w 53"/>
                <a:gd name="T15" fmla="*/ 420 h 52"/>
                <a:gd name="T16" fmla="*/ 499 w 53"/>
                <a:gd name="T17" fmla="*/ 25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52"/>
                <a:gd name="T29" fmla="*/ 53 w 53"/>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52">
                  <a:moveTo>
                    <a:pt x="53" y="26"/>
                  </a:moveTo>
                  <a:lnTo>
                    <a:pt x="44" y="7"/>
                  </a:lnTo>
                  <a:lnTo>
                    <a:pt x="25" y="0"/>
                  </a:lnTo>
                  <a:lnTo>
                    <a:pt x="8" y="7"/>
                  </a:lnTo>
                  <a:lnTo>
                    <a:pt x="0" y="26"/>
                  </a:lnTo>
                  <a:lnTo>
                    <a:pt x="8" y="43"/>
                  </a:lnTo>
                  <a:lnTo>
                    <a:pt x="25" y="52"/>
                  </a:lnTo>
                  <a:lnTo>
                    <a:pt x="44" y="43"/>
                  </a:lnTo>
                  <a:lnTo>
                    <a:pt x="53"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1" name="Freeform 79"/>
            <p:cNvSpPr/>
            <p:nvPr/>
          </p:nvSpPr>
          <p:spPr bwMode="auto">
            <a:xfrm>
              <a:off x="4784" y="3414"/>
              <a:ext cx="63" cy="64"/>
            </a:xfrm>
            <a:custGeom>
              <a:avLst/>
              <a:gdLst>
                <a:gd name="T0" fmla="*/ 524 w 51"/>
                <a:gd name="T1" fmla="*/ 302 h 51"/>
                <a:gd name="T2" fmla="*/ 452 w 51"/>
                <a:gd name="T3" fmla="*/ 88 h 51"/>
                <a:gd name="T4" fmla="*/ 267 w 51"/>
                <a:gd name="T5" fmla="*/ 0 h 51"/>
                <a:gd name="T6" fmla="*/ 93 w 51"/>
                <a:gd name="T7" fmla="*/ 88 h 51"/>
                <a:gd name="T8" fmla="*/ 0 w 51"/>
                <a:gd name="T9" fmla="*/ 302 h 51"/>
                <a:gd name="T10" fmla="*/ 93 w 51"/>
                <a:gd name="T11" fmla="*/ 536 h 51"/>
                <a:gd name="T12" fmla="*/ 267 w 51"/>
                <a:gd name="T13" fmla="*/ 612 h 51"/>
                <a:gd name="T14" fmla="*/ 452 w 51"/>
                <a:gd name="T15" fmla="*/ 536 h 51"/>
                <a:gd name="T16" fmla="*/ 524 w 51"/>
                <a:gd name="T17" fmla="*/ 302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4" y="7"/>
                  </a:lnTo>
                  <a:lnTo>
                    <a:pt x="26" y="0"/>
                  </a:lnTo>
                  <a:lnTo>
                    <a:pt x="9" y="7"/>
                  </a:lnTo>
                  <a:lnTo>
                    <a:pt x="0" y="25"/>
                  </a:lnTo>
                  <a:lnTo>
                    <a:pt x="9" y="44"/>
                  </a:lnTo>
                  <a:lnTo>
                    <a:pt x="26" y="51"/>
                  </a:lnTo>
                  <a:lnTo>
                    <a:pt x="44"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2" name="Freeform 80"/>
            <p:cNvSpPr/>
            <p:nvPr/>
          </p:nvSpPr>
          <p:spPr bwMode="auto">
            <a:xfrm>
              <a:off x="3702" y="1866"/>
              <a:ext cx="66" cy="62"/>
            </a:xfrm>
            <a:custGeom>
              <a:avLst/>
              <a:gdLst>
                <a:gd name="T0" fmla="*/ 589 w 53"/>
                <a:gd name="T1" fmla="*/ 224 h 51"/>
                <a:gd name="T2" fmla="*/ 491 w 53"/>
                <a:gd name="T3" fmla="*/ 61 h 51"/>
                <a:gd name="T4" fmla="*/ 289 w 53"/>
                <a:gd name="T5" fmla="*/ 0 h 51"/>
                <a:gd name="T6" fmla="*/ 96 w 53"/>
                <a:gd name="T7" fmla="*/ 61 h 51"/>
                <a:gd name="T8" fmla="*/ 0 w 53"/>
                <a:gd name="T9" fmla="*/ 224 h 51"/>
                <a:gd name="T10" fmla="*/ 96 w 53"/>
                <a:gd name="T11" fmla="*/ 372 h 51"/>
                <a:gd name="T12" fmla="*/ 289 w 53"/>
                <a:gd name="T13" fmla="*/ 434 h 51"/>
                <a:gd name="T14" fmla="*/ 491 w 53"/>
                <a:gd name="T15" fmla="*/ 372 h 51"/>
                <a:gd name="T16" fmla="*/ 589 w 53"/>
                <a:gd name="T17" fmla="*/ 224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51"/>
                <a:gd name="T29" fmla="*/ 53 w 5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51">
                  <a:moveTo>
                    <a:pt x="53" y="26"/>
                  </a:moveTo>
                  <a:lnTo>
                    <a:pt x="44" y="7"/>
                  </a:lnTo>
                  <a:lnTo>
                    <a:pt x="26" y="0"/>
                  </a:lnTo>
                  <a:lnTo>
                    <a:pt x="9" y="7"/>
                  </a:lnTo>
                  <a:lnTo>
                    <a:pt x="0" y="26"/>
                  </a:lnTo>
                  <a:lnTo>
                    <a:pt x="9" y="44"/>
                  </a:lnTo>
                  <a:lnTo>
                    <a:pt x="26" y="51"/>
                  </a:lnTo>
                  <a:lnTo>
                    <a:pt x="44" y="44"/>
                  </a:lnTo>
                  <a:lnTo>
                    <a:pt x="53"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3" name="Line 81"/>
            <p:cNvSpPr>
              <a:spLocks noChangeShapeType="1"/>
            </p:cNvSpPr>
            <p:nvPr/>
          </p:nvSpPr>
          <p:spPr bwMode="auto">
            <a:xfrm>
              <a:off x="3734" y="1928"/>
              <a:ext cx="1" cy="11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24" name="Line 82"/>
            <p:cNvSpPr>
              <a:spLocks noChangeShapeType="1"/>
            </p:cNvSpPr>
            <p:nvPr/>
          </p:nvSpPr>
          <p:spPr bwMode="auto">
            <a:xfrm flipH="1">
              <a:off x="3555" y="3076"/>
              <a:ext cx="179"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25" name="Line 83"/>
            <p:cNvSpPr>
              <a:spLocks noChangeShapeType="1"/>
            </p:cNvSpPr>
            <p:nvPr/>
          </p:nvSpPr>
          <p:spPr bwMode="auto">
            <a:xfrm flipH="1">
              <a:off x="623" y="3076"/>
              <a:ext cx="2512"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26" name="Freeform 84"/>
            <p:cNvSpPr/>
            <p:nvPr/>
          </p:nvSpPr>
          <p:spPr bwMode="auto">
            <a:xfrm>
              <a:off x="560" y="3043"/>
              <a:ext cx="63" cy="64"/>
            </a:xfrm>
            <a:custGeom>
              <a:avLst/>
              <a:gdLst>
                <a:gd name="T0" fmla="*/ 524 w 51"/>
                <a:gd name="T1" fmla="*/ 256 h 52"/>
                <a:gd name="T2" fmla="*/ 452 w 51"/>
                <a:gd name="T3" fmla="*/ 73 h 52"/>
                <a:gd name="T4" fmla="*/ 257 w 51"/>
                <a:gd name="T5" fmla="*/ 0 h 52"/>
                <a:gd name="T6" fmla="*/ 75 w 51"/>
                <a:gd name="T7" fmla="*/ 73 h 52"/>
                <a:gd name="T8" fmla="*/ 0 w 51"/>
                <a:gd name="T9" fmla="*/ 256 h 52"/>
                <a:gd name="T10" fmla="*/ 75 w 51"/>
                <a:gd name="T11" fmla="*/ 420 h 52"/>
                <a:gd name="T12" fmla="*/ 257 w 51"/>
                <a:gd name="T13" fmla="*/ 510 h 52"/>
                <a:gd name="T14" fmla="*/ 452 w 51"/>
                <a:gd name="T15" fmla="*/ 420 h 52"/>
                <a:gd name="T16" fmla="*/ 524 w 51"/>
                <a:gd name="T17" fmla="*/ 25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2"/>
                <a:gd name="T29" fmla="*/ 51 w 51"/>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2">
                  <a:moveTo>
                    <a:pt x="51" y="26"/>
                  </a:moveTo>
                  <a:lnTo>
                    <a:pt x="44" y="7"/>
                  </a:lnTo>
                  <a:lnTo>
                    <a:pt x="25" y="0"/>
                  </a:lnTo>
                  <a:lnTo>
                    <a:pt x="7" y="7"/>
                  </a:lnTo>
                  <a:lnTo>
                    <a:pt x="0" y="26"/>
                  </a:lnTo>
                  <a:lnTo>
                    <a:pt x="7" y="43"/>
                  </a:lnTo>
                  <a:lnTo>
                    <a:pt x="25" y="52"/>
                  </a:lnTo>
                  <a:lnTo>
                    <a:pt x="44" y="43"/>
                  </a:lnTo>
                  <a:lnTo>
                    <a:pt x="51"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7" name="Freeform 85"/>
            <p:cNvSpPr/>
            <p:nvPr/>
          </p:nvSpPr>
          <p:spPr bwMode="auto">
            <a:xfrm>
              <a:off x="560" y="2548"/>
              <a:ext cx="63" cy="64"/>
            </a:xfrm>
            <a:custGeom>
              <a:avLst/>
              <a:gdLst>
                <a:gd name="T0" fmla="*/ 524 w 51"/>
                <a:gd name="T1" fmla="*/ 310 h 51"/>
                <a:gd name="T2" fmla="*/ 452 w 51"/>
                <a:gd name="T3" fmla="*/ 110 h 51"/>
                <a:gd name="T4" fmla="*/ 257 w 51"/>
                <a:gd name="T5" fmla="*/ 0 h 51"/>
                <a:gd name="T6" fmla="*/ 75 w 51"/>
                <a:gd name="T7" fmla="*/ 110 h 51"/>
                <a:gd name="T8" fmla="*/ 0 w 51"/>
                <a:gd name="T9" fmla="*/ 310 h 51"/>
                <a:gd name="T10" fmla="*/ 75 w 51"/>
                <a:gd name="T11" fmla="*/ 537 h 51"/>
                <a:gd name="T12" fmla="*/ 257 w 51"/>
                <a:gd name="T13" fmla="*/ 612 h 51"/>
                <a:gd name="T14" fmla="*/ 452 w 51"/>
                <a:gd name="T15" fmla="*/ 537 h 51"/>
                <a:gd name="T16" fmla="*/ 524 w 51"/>
                <a:gd name="T17" fmla="*/ 31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6"/>
                  </a:moveTo>
                  <a:lnTo>
                    <a:pt x="44" y="9"/>
                  </a:lnTo>
                  <a:lnTo>
                    <a:pt x="25" y="0"/>
                  </a:lnTo>
                  <a:lnTo>
                    <a:pt x="7" y="9"/>
                  </a:lnTo>
                  <a:lnTo>
                    <a:pt x="0" y="26"/>
                  </a:lnTo>
                  <a:lnTo>
                    <a:pt x="7" y="45"/>
                  </a:lnTo>
                  <a:lnTo>
                    <a:pt x="25" y="51"/>
                  </a:lnTo>
                  <a:lnTo>
                    <a:pt x="44" y="45"/>
                  </a:lnTo>
                  <a:lnTo>
                    <a:pt x="51"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8" name="Freeform 86"/>
            <p:cNvSpPr/>
            <p:nvPr/>
          </p:nvSpPr>
          <p:spPr bwMode="auto">
            <a:xfrm>
              <a:off x="560" y="2388"/>
              <a:ext cx="63" cy="66"/>
            </a:xfrm>
            <a:custGeom>
              <a:avLst/>
              <a:gdLst>
                <a:gd name="T0" fmla="*/ 524 w 51"/>
                <a:gd name="T1" fmla="*/ 289 h 53"/>
                <a:gd name="T2" fmla="*/ 452 w 51"/>
                <a:gd name="T3" fmla="*/ 96 h 53"/>
                <a:gd name="T4" fmla="*/ 257 w 51"/>
                <a:gd name="T5" fmla="*/ 0 h 53"/>
                <a:gd name="T6" fmla="*/ 75 w 51"/>
                <a:gd name="T7" fmla="*/ 96 h 53"/>
                <a:gd name="T8" fmla="*/ 0 w 51"/>
                <a:gd name="T9" fmla="*/ 289 h 53"/>
                <a:gd name="T10" fmla="*/ 75 w 51"/>
                <a:gd name="T11" fmla="*/ 501 h 53"/>
                <a:gd name="T12" fmla="*/ 257 w 51"/>
                <a:gd name="T13" fmla="*/ 589 h 53"/>
                <a:gd name="T14" fmla="*/ 452 w 51"/>
                <a:gd name="T15" fmla="*/ 501 h 53"/>
                <a:gd name="T16" fmla="*/ 524 w 51"/>
                <a:gd name="T17" fmla="*/ 289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3"/>
                <a:gd name="T29" fmla="*/ 51 w 51"/>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3">
                  <a:moveTo>
                    <a:pt x="51" y="26"/>
                  </a:moveTo>
                  <a:lnTo>
                    <a:pt x="44" y="9"/>
                  </a:lnTo>
                  <a:lnTo>
                    <a:pt x="25" y="0"/>
                  </a:lnTo>
                  <a:lnTo>
                    <a:pt x="7" y="9"/>
                  </a:lnTo>
                  <a:lnTo>
                    <a:pt x="0" y="26"/>
                  </a:lnTo>
                  <a:lnTo>
                    <a:pt x="7" y="45"/>
                  </a:lnTo>
                  <a:lnTo>
                    <a:pt x="25" y="53"/>
                  </a:lnTo>
                  <a:lnTo>
                    <a:pt x="44" y="45"/>
                  </a:lnTo>
                  <a:lnTo>
                    <a:pt x="51"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29" name="Freeform 87"/>
            <p:cNvSpPr/>
            <p:nvPr/>
          </p:nvSpPr>
          <p:spPr bwMode="auto">
            <a:xfrm>
              <a:off x="560" y="2199"/>
              <a:ext cx="63" cy="62"/>
            </a:xfrm>
            <a:custGeom>
              <a:avLst/>
              <a:gdLst>
                <a:gd name="T0" fmla="*/ 524 w 51"/>
                <a:gd name="T1" fmla="*/ 207 h 51"/>
                <a:gd name="T2" fmla="*/ 452 w 51"/>
                <a:gd name="T3" fmla="*/ 61 h 51"/>
                <a:gd name="T4" fmla="*/ 257 w 51"/>
                <a:gd name="T5" fmla="*/ 0 h 51"/>
                <a:gd name="T6" fmla="*/ 75 w 51"/>
                <a:gd name="T7" fmla="*/ 61 h 51"/>
                <a:gd name="T8" fmla="*/ 0 w 51"/>
                <a:gd name="T9" fmla="*/ 207 h 51"/>
                <a:gd name="T10" fmla="*/ 75 w 51"/>
                <a:gd name="T11" fmla="*/ 372 h 51"/>
                <a:gd name="T12" fmla="*/ 257 w 51"/>
                <a:gd name="T13" fmla="*/ 434 h 51"/>
                <a:gd name="T14" fmla="*/ 452 w 51"/>
                <a:gd name="T15" fmla="*/ 372 h 51"/>
                <a:gd name="T16" fmla="*/ 524 w 51"/>
                <a:gd name="T17" fmla="*/ 207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1"/>
                <a:gd name="T29" fmla="*/ 51 w 51"/>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1">
                  <a:moveTo>
                    <a:pt x="51" y="25"/>
                  </a:moveTo>
                  <a:lnTo>
                    <a:pt x="44" y="7"/>
                  </a:lnTo>
                  <a:lnTo>
                    <a:pt x="25" y="0"/>
                  </a:lnTo>
                  <a:lnTo>
                    <a:pt x="7" y="7"/>
                  </a:lnTo>
                  <a:lnTo>
                    <a:pt x="0" y="25"/>
                  </a:lnTo>
                  <a:lnTo>
                    <a:pt x="7" y="44"/>
                  </a:lnTo>
                  <a:lnTo>
                    <a:pt x="25" y="51"/>
                  </a:lnTo>
                  <a:lnTo>
                    <a:pt x="44" y="44"/>
                  </a:lnTo>
                  <a:lnTo>
                    <a:pt x="51"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30" name="Line 88"/>
            <p:cNvSpPr>
              <a:spLocks noChangeShapeType="1"/>
            </p:cNvSpPr>
            <p:nvPr/>
          </p:nvSpPr>
          <p:spPr bwMode="auto">
            <a:xfrm>
              <a:off x="947" y="1350"/>
              <a:ext cx="1" cy="8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1" name="Line 89"/>
            <p:cNvSpPr>
              <a:spLocks noChangeShapeType="1"/>
            </p:cNvSpPr>
            <p:nvPr/>
          </p:nvSpPr>
          <p:spPr bwMode="auto">
            <a:xfrm>
              <a:off x="1124" y="1522"/>
              <a:ext cx="1" cy="8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2" name="Line 90"/>
            <p:cNvSpPr>
              <a:spLocks noChangeShapeType="1"/>
            </p:cNvSpPr>
            <p:nvPr/>
          </p:nvSpPr>
          <p:spPr bwMode="auto">
            <a:xfrm>
              <a:off x="1302" y="1695"/>
              <a:ext cx="1" cy="88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3" name="Line 91"/>
            <p:cNvSpPr>
              <a:spLocks noChangeShapeType="1"/>
            </p:cNvSpPr>
            <p:nvPr/>
          </p:nvSpPr>
          <p:spPr bwMode="auto">
            <a:xfrm>
              <a:off x="1633" y="1928"/>
              <a:ext cx="1" cy="11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4" name="Freeform 92"/>
            <p:cNvSpPr/>
            <p:nvPr/>
          </p:nvSpPr>
          <p:spPr bwMode="auto">
            <a:xfrm>
              <a:off x="1599" y="1866"/>
              <a:ext cx="66" cy="62"/>
            </a:xfrm>
            <a:custGeom>
              <a:avLst/>
              <a:gdLst>
                <a:gd name="T0" fmla="*/ 589 w 53"/>
                <a:gd name="T1" fmla="*/ 224 h 51"/>
                <a:gd name="T2" fmla="*/ 491 w 53"/>
                <a:gd name="T3" fmla="*/ 61 h 51"/>
                <a:gd name="T4" fmla="*/ 304 w 53"/>
                <a:gd name="T5" fmla="*/ 0 h 51"/>
                <a:gd name="T6" fmla="*/ 88 w 53"/>
                <a:gd name="T7" fmla="*/ 61 h 51"/>
                <a:gd name="T8" fmla="*/ 0 w 53"/>
                <a:gd name="T9" fmla="*/ 224 h 51"/>
                <a:gd name="T10" fmla="*/ 88 w 53"/>
                <a:gd name="T11" fmla="*/ 372 h 51"/>
                <a:gd name="T12" fmla="*/ 304 w 53"/>
                <a:gd name="T13" fmla="*/ 434 h 51"/>
                <a:gd name="T14" fmla="*/ 491 w 53"/>
                <a:gd name="T15" fmla="*/ 372 h 51"/>
                <a:gd name="T16" fmla="*/ 589 w 53"/>
                <a:gd name="T17" fmla="*/ 224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51"/>
                <a:gd name="T29" fmla="*/ 53 w 5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51">
                  <a:moveTo>
                    <a:pt x="53" y="26"/>
                  </a:moveTo>
                  <a:lnTo>
                    <a:pt x="44" y="7"/>
                  </a:lnTo>
                  <a:lnTo>
                    <a:pt x="27" y="0"/>
                  </a:lnTo>
                  <a:lnTo>
                    <a:pt x="8" y="7"/>
                  </a:lnTo>
                  <a:lnTo>
                    <a:pt x="0" y="26"/>
                  </a:lnTo>
                  <a:lnTo>
                    <a:pt x="8" y="44"/>
                  </a:lnTo>
                  <a:lnTo>
                    <a:pt x="27" y="51"/>
                  </a:lnTo>
                  <a:lnTo>
                    <a:pt x="44" y="44"/>
                  </a:lnTo>
                  <a:lnTo>
                    <a:pt x="53"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8335" name="Line 93"/>
            <p:cNvSpPr>
              <a:spLocks noChangeShapeType="1"/>
            </p:cNvSpPr>
            <p:nvPr/>
          </p:nvSpPr>
          <p:spPr bwMode="auto">
            <a:xfrm flipH="1">
              <a:off x="4263" y="1014"/>
              <a:ext cx="15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6" name="Line 94"/>
            <p:cNvSpPr>
              <a:spLocks noChangeShapeType="1"/>
            </p:cNvSpPr>
            <p:nvPr/>
          </p:nvSpPr>
          <p:spPr bwMode="auto">
            <a:xfrm>
              <a:off x="4263" y="1014"/>
              <a:ext cx="2" cy="1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7" name="Line 95"/>
            <p:cNvSpPr>
              <a:spLocks noChangeShapeType="1"/>
            </p:cNvSpPr>
            <p:nvPr/>
          </p:nvSpPr>
          <p:spPr bwMode="auto">
            <a:xfrm>
              <a:off x="363" y="2925"/>
              <a:ext cx="195"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8" name="Line 96"/>
            <p:cNvSpPr>
              <a:spLocks noChangeShapeType="1"/>
            </p:cNvSpPr>
            <p:nvPr/>
          </p:nvSpPr>
          <p:spPr bwMode="auto">
            <a:xfrm>
              <a:off x="1707" y="1919"/>
              <a:ext cx="14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339" name="Line 97"/>
            <p:cNvSpPr>
              <a:spLocks noChangeShapeType="1"/>
            </p:cNvSpPr>
            <p:nvPr/>
          </p:nvSpPr>
          <p:spPr bwMode="auto">
            <a:xfrm>
              <a:off x="3788" y="1919"/>
              <a:ext cx="14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39714" name="Text Box 98"/>
          <p:cNvSpPr txBox="1">
            <a:spLocks noChangeArrowheads="1"/>
          </p:cNvSpPr>
          <p:nvPr/>
        </p:nvSpPr>
        <p:spPr bwMode="auto">
          <a:xfrm>
            <a:off x="228600" y="152400"/>
            <a:ext cx="8534400" cy="946150"/>
          </a:xfrm>
          <a:prstGeom prst="rect">
            <a:avLst/>
          </a:prstGeom>
          <a:noFill/>
          <a:ln w="38100">
            <a:noFill/>
            <a:miter lim="800000"/>
          </a:ln>
          <a:effectLst/>
        </p:spPr>
        <p:txBody>
          <a:bodyPr lIns="90000" tIns="46800" rIns="90000" bIns="46800">
            <a:spAutoFit/>
          </a:bodyPr>
          <a:lstStyle/>
          <a:p>
            <a:pPr eaLnBrk="0" fontAlgn="auto" hangingPunct="0">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        </a:t>
            </a:r>
            <a:r>
              <a:rPr lang="zh-CN" altLang="en-US" sz="2800" b="1">
                <a:solidFill>
                  <a:srgbClr val="000099"/>
                </a:solidFill>
                <a:effectLst>
                  <a:outerShdw blurRad="38100" dist="38100" dir="2700000" algn="tl">
                    <a:srgbClr val="C0C0C0"/>
                  </a:outerShdw>
                </a:effectLst>
                <a:latin typeface="+mn-lt"/>
                <a:ea typeface="+mn-ea"/>
              </a:rPr>
              <a:t>用</a:t>
            </a:r>
            <a:r>
              <a:rPr lang="en-US" altLang="zh-CN" sz="2800" b="1">
                <a:solidFill>
                  <a:srgbClr val="000099"/>
                </a:solidFill>
                <a:effectLst>
                  <a:outerShdw blurRad="38100" dist="38100" dir="2700000" algn="tl">
                    <a:srgbClr val="C0C0C0"/>
                  </a:outerShdw>
                </a:effectLst>
                <a:latin typeface="+mn-lt"/>
                <a:ea typeface="+mn-ea"/>
              </a:rPr>
              <a:t>2</a:t>
            </a:r>
            <a:r>
              <a:rPr lang="zh-CN" altLang="en-US" sz="2800" b="1">
                <a:solidFill>
                  <a:srgbClr val="000099"/>
                </a:solidFill>
                <a:effectLst>
                  <a:outerShdw blurRad="38100" dist="38100" dir="2700000" algn="tl">
                    <a:srgbClr val="C0C0C0"/>
                  </a:outerShdw>
                </a:effectLst>
                <a:latin typeface="+mn-lt"/>
                <a:ea typeface="+mn-ea"/>
              </a:rPr>
              <a:t>片</a:t>
            </a:r>
            <a:r>
              <a:rPr lang="en-US" altLang="zh-CN" sz="2800" b="1">
                <a:solidFill>
                  <a:srgbClr val="CC0000"/>
                </a:solidFill>
                <a:latin typeface="" pitchFamily="18" charset="0"/>
                <a:ea typeface="+mn-ea"/>
              </a:rPr>
              <a:t>74LS151</a:t>
            </a:r>
            <a:r>
              <a:rPr lang="zh-CN" altLang="en-US" sz="2800" b="1">
                <a:solidFill>
                  <a:srgbClr val="CC0000"/>
                </a:solidFill>
                <a:latin typeface="" pitchFamily="18" charset="0"/>
                <a:ea typeface="+mn-ea"/>
              </a:rPr>
              <a:t>型</a:t>
            </a:r>
            <a:r>
              <a:rPr lang="en-US" altLang="zh-CN" sz="2800" b="1">
                <a:solidFill>
                  <a:srgbClr val="000099"/>
                </a:solidFill>
                <a:effectLst>
                  <a:outerShdw blurRad="38100" dist="38100" dir="2700000" algn="tl">
                    <a:srgbClr val="C0C0C0"/>
                  </a:outerShdw>
                </a:effectLst>
                <a:latin typeface="+mn-lt"/>
                <a:ea typeface="+mn-ea"/>
              </a:rPr>
              <a:t>8</a:t>
            </a:r>
            <a:r>
              <a:rPr lang="zh-CN" altLang="en-US" sz="2800" b="1">
                <a:solidFill>
                  <a:srgbClr val="000099"/>
                </a:solidFill>
                <a:effectLst>
                  <a:outerShdw blurRad="38100" dist="38100" dir="2700000" algn="tl">
                    <a:srgbClr val="C0C0C0"/>
                  </a:outerShdw>
                </a:effectLst>
                <a:latin typeface="+mn-lt"/>
                <a:ea typeface="+mn-ea"/>
              </a:rPr>
              <a:t>选</a:t>
            </a:r>
            <a:r>
              <a:rPr lang="en-US" altLang="zh-CN" sz="2800" b="1">
                <a:solidFill>
                  <a:srgbClr val="000099"/>
                </a:solidFill>
                <a:effectLst>
                  <a:outerShdw blurRad="38100" dist="38100" dir="2700000" algn="tl">
                    <a:srgbClr val="C0C0C0"/>
                  </a:outerShdw>
                </a:effectLst>
                <a:latin typeface="+mn-lt"/>
                <a:ea typeface="+mn-ea"/>
              </a:rPr>
              <a:t>1</a:t>
            </a:r>
            <a:r>
              <a:rPr lang="zh-CN" altLang="en-US" sz="2800" b="1">
                <a:solidFill>
                  <a:srgbClr val="000099"/>
                </a:solidFill>
                <a:effectLst>
                  <a:outerShdw blurRad="38100" dist="38100" dir="2700000" algn="tl">
                    <a:srgbClr val="C0C0C0"/>
                  </a:outerShdw>
                </a:effectLst>
                <a:latin typeface="+mn-lt"/>
                <a:ea typeface="+mn-ea"/>
              </a:rPr>
              <a:t>数据选择器构成具有</a:t>
            </a:r>
            <a:endParaRPr lang="zh-CN" altLang="en-US" sz="2800" b="1">
              <a:solidFill>
                <a:srgbClr val="000099"/>
              </a:solidFill>
              <a:effectLst>
                <a:outerShdw blurRad="38100" dist="38100" dir="2700000" algn="tl">
                  <a:srgbClr val="C0C0C0"/>
                </a:outerShdw>
              </a:effectLst>
              <a:latin typeface="+mn-lt"/>
              <a:ea typeface="+mn-ea"/>
            </a:endParaRPr>
          </a:p>
          <a:p>
            <a:pPr eaLnBrk="0" fontAlgn="auto" hangingPunct="0">
              <a:spcBef>
                <a:spcPts val="0"/>
              </a:spcBef>
              <a:spcAft>
                <a:spcPts val="0"/>
              </a:spcAft>
              <a:defRPr/>
            </a:pPr>
            <a:r>
              <a:rPr lang="en-US" altLang="zh-CN" sz="2800" b="1">
                <a:solidFill>
                  <a:srgbClr val="000099"/>
                </a:solidFill>
                <a:effectLst>
                  <a:outerShdw blurRad="38100" dist="38100" dir="2700000" algn="tl">
                    <a:srgbClr val="C0C0C0"/>
                  </a:outerShdw>
                </a:effectLst>
                <a:latin typeface="+mn-lt"/>
                <a:ea typeface="+mn-ea"/>
              </a:rPr>
              <a:t>16</a:t>
            </a:r>
            <a:r>
              <a:rPr lang="zh-CN" altLang="en-US" sz="2800" b="1">
                <a:solidFill>
                  <a:srgbClr val="000099"/>
                </a:solidFill>
                <a:effectLst>
                  <a:outerShdw blurRad="38100" dist="38100" dir="2700000" algn="tl">
                    <a:srgbClr val="C0C0C0"/>
                  </a:outerShdw>
                </a:effectLst>
                <a:latin typeface="+mn-lt"/>
                <a:ea typeface="+mn-ea"/>
              </a:rPr>
              <a:t>选</a:t>
            </a:r>
            <a:r>
              <a:rPr lang="en-US" altLang="zh-CN" sz="2800" b="1">
                <a:solidFill>
                  <a:srgbClr val="000099"/>
                </a:solidFill>
                <a:effectLst>
                  <a:outerShdw blurRad="38100" dist="38100" dir="2700000" algn="tl">
                    <a:srgbClr val="C0C0C0"/>
                  </a:outerShdw>
                </a:effectLst>
                <a:latin typeface="+mn-lt"/>
                <a:ea typeface="+mn-ea"/>
              </a:rPr>
              <a:t>1</a:t>
            </a:r>
            <a:r>
              <a:rPr lang="zh-CN" altLang="en-US" sz="2800" b="1">
                <a:solidFill>
                  <a:srgbClr val="000099"/>
                </a:solidFill>
                <a:effectLst>
                  <a:outerShdw blurRad="38100" dist="38100" dir="2700000" algn="tl">
                    <a:srgbClr val="C0C0C0"/>
                  </a:outerShdw>
                </a:effectLst>
                <a:latin typeface="+mn-lt"/>
                <a:ea typeface="+mn-ea"/>
              </a:rPr>
              <a:t>功能的数据选择器</a:t>
            </a:r>
            <a:endParaRPr lang="zh-CN" altLang="en-US" sz="2800" b="1">
              <a:solidFill>
                <a:srgbClr val="000099"/>
              </a:solidFill>
              <a:effectLst>
                <a:outerShdw blurRad="38100" dist="38100" dir="2700000" algn="tl">
                  <a:srgbClr val="C0C0C0"/>
                </a:outerShdw>
              </a:effectLst>
              <a:latin typeface="+mn-lt"/>
              <a:ea typeface="+mn-ea"/>
            </a:endParaRPr>
          </a:p>
        </p:txBody>
      </p:sp>
      <p:graphicFrame>
        <p:nvGraphicFramePr>
          <p:cNvPr id="239715" name="Object 99"/>
          <p:cNvGraphicFramePr>
            <a:graphicFrameLocks noChangeAspect="1"/>
          </p:cNvGraphicFramePr>
          <p:nvPr/>
        </p:nvGraphicFramePr>
        <p:xfrm>
          <a:off x="292100" y="5232400"/>
          <a:ext cx="3048000" cy="766763"/>
        </p:xfrm>
        <a:graphic>
          <a:graphicData uri="http://schemas.openxmlformats.org/presentationml/2006/ole">
            <mc:AlternateContent xmlns:mc="http://schemas.openxmlformats.org/markup-compatibility/2006">
              <mc:Choice xmlns:v="urn:schemas-microsoft-com:vml" Requires="v">
                <p:oleObj spid="_x0000_s171024" name="Equation" r:id="rId1" imgW="1495425" imgH="352425" progId="Equation.3">
                  <p:embed/>
                </p:oleObj>
              </mc:Choice>
              <mc:Fallback>
                <p:oleObj name="Equation" r:id="rId1" imgW="1495425" imgH="352425" progId="Equation.3">
                  <p:embed/>
                  <p:pic>
                    <p:nvPicPr>
                      <p:cNvPr id="0" name="图片 171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5232400"/>
                        <a:ext cx="3048000"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9715"/>
                                        </p:tgtEl>
                                        <p:attrNameLst>
                                          <p:attrName>style.visibility</p:attrName>
                                        </p:attrNameLst>
                                      </p:cBhvr>
                                      <p:to>
                                        <p:strVal val="visible"/>
                                      </p:to>
                                    </p:set>
                                    <p:animEffect transition="in" filter="wipe(left)">
                                      <p:cBhvr>
                                        <p:cTn id="12" dur="500"/>
                                        <p:tgtEl>
                                          <p:spTgt spid="239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2509838" y="457200"/>
            <a:ext cx="2579687"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FF0000"/>
                </a:solidFill>
                <a:effectLst>
                  <a:outerShdw blurRad="38100" dist="38100" dir="2700000" algn="tl">
                    <a:srgbClr val="C0C0C0"/>
                  </a:outerShdw>
                </a:effectLst>
                <a:latin typeface="" pitchFamily="18" charset="0"/>
                <a:ea typeface="+mn-ea"/>
              </a:rPr>
              <a:t>74LS151</a:t>
            </a:r>
            <a:r>
              <a:rPr lang="zh-CN" altLang="en-US" sz="2800" b="1">
                <a:solidFill>
                  <a:srgbClr val="FF0000"/>
                </a:solidFill>
                <a:effectLst>
                  <a:outerShdw blurRad="38100" dist="38100" dir="2700000" algn="tl">
                    <a:srgbClr val="C0C0C0"/>
                  </a:outerShdw>
                </a:effectLst>
                <a:latin typeface="" pitchFamily="18" charset="0"/>
                <a:ea typeface="+mn-ea"/>
              </a:rPr>
              <a:t>功能表</a:t>
            </a:r>
            <a:endParaRPr lang="zh-CN" altLang="en-US" sz="3200" b="1">
              <a:solidFill>
                <a:srgbClr val="FF0000"/>
              </a:solidFill>
              <a:effectLst>
                <a:outerShdw blurRad="38100" dist="38100" dir="2700000" algn="tl">
                  <a:srgbClr val="C0C0C0"/>
                </a:outerShdw>
              </a:effectLst>
              <a:latin typeface="" pitchFamily="18" charset="0"/>
              <a:ea typeface="+mn-ea"/>
            </a:endParaRPr>
          </a:p>
        </p:txBody>
      </p:sp>
      <p:grpSp>
        <p:nvGrpSpPr>
          <p:cNvPr id="2" name="Group 3"/>
          <p:cNvGrpSpPr/>
          <p:nvPr/>
        </p:nvGrpSpPr>
        <p:grpSpPr bwMode="auto">
          <a:xfrm>
            <a:off x="2205038" y="1055688"/>
            <a:ext cx="3738562" cy="5048250"/>
            <a:chOff x="336" y="665"/>
            <a:chExt cx="2355" cy="3180"/>
          </a:xfrm>
        </p:grpSpPr>
        <p:sp>
          <p:nvSpPr>
            <p:cNvPr id="240644" name="Text Box 4"/>
            <p:cNvSpPr txBox="1">
              <a:spLocks noChangeArrowheads="1"/>
            </p:cNvSpPr>
            <p:nvPr/>
          </p:nvSpPr>
          <p:spPr bwMode="auto">
            <a:xfrm>
              <a:off x="336" y="672"/>
              <a:ext cx="624" cy="327"/>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选通</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39269" name="Line 5"/>
            <p:cNvSpPr>
              <a:spLocks noChangeShapeType="1"/>
            </p:cNvSpPr>
            <p:nvPr/>
          </p:nvSpPr>
          <p:spPr bwMode="auto">
            <a:xfrm>
              <a:off x="432" y="665"/>
              <a:ext cx="2163" cy="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9270" name="Line 6"/>
            <p:cNvSpPr>
              <a:spLocks noChangeShapeType="1"/>
            </p:cNvSpPr>
            <p:nvPr/>
          </p:nvSpPr>
          <p:spPr bwMode="auto">
            <a:xfrm>
              <a:off x="432" y="3840"/>
              <a:ext cx="225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9271" name="Line 7"/>
            <p:cNvSpPr>
              <a:spLocks noChangeShapeType="1"/>
            </p:cNvSpPr>
            <p:nvPr/>
          </p:nvSpPr>
          <p:spPr bwMode="auto">
            <a:xfrm>
              <a:off x="915" y="672"/>
              <a:ext cx="0" cy="3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9272" name="Line 8"/>
            <p:cNvSpPr>
              <a:spLocks noChangeShapeType="1"/>
            </p:cNvSpPr>
            <p:nvPr/>
          </p:nvSpPr>
          <p:spPr bwMode="auto">
            <a:xfrm flipV="1">
              <a:off x="432" y="1296"/>
              <a:ext cx="2163" cy="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9273" name="Line 9"/>
            <p:cNvSpPr>
              <a:spLocks noChangeShapeType="1"/>
            </p:cNvSpPr>
            <p:nvPr/>
          </p:nvSpPr>
          <p:spPr bwMode="auto">
            <a:xfrm>
              <a:off x="2067" y="672"/>
              <a:ext cx="0" cy="3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0650" name="Rectangle 10"/>
            <p:cNvSpPr>
              <a:spLocks noChangeArrowheads="1"/>
            </p:cNvSpPr>
            <p:nvPr/>
          </p:nvSpPr>
          <p:spPr bwMode="auto">
            <a:xfrm>
              <a:off x="1107" y="672"/>
              <a:ext cx="734"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选   择</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40651" name="Rectangle 11"/>
            <p:cNvSpPr>
              <a:spLocks noChangeArrowheads="1"/>
            </p:cNvSpPr>
            <p:nvPr/>
          </p:nvSpPr>
          <p:spPr bwMode="auto">
            <a:xfrm>
              <a:off x="2067" y="672"/>
              <a:ext cx="5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输出</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39276" name="Text Box 12"/>
            <p:cNvSpPr txBox="1">
              <a:spLocks noChangeArrowheads="1"/>
            </p:cNvSpPr>
            <p:nvPr/>
          </p:nvSpPr>
          <p:spPr bwMode="auto">
            <a:xfrm>
              <a:off x="568" y="100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S</a:t>
              </a:r>
              <a:endParaRPr lang="en-US" altLang="zh-CN" sz="3600" b="1">
                <a:latin typeface="" pitchFamily="18" charset="0"/>
                <a:ea typeface="华文楷体" panose="02010600040101010101" pitchFamily="2" charset="-122"/>
              </a:endParaRPr>
            </a:p>
          </p:txBody>
        </p:sp>
        <p:sp>
          <p:nvSpPr>
            <p:cNvPr id="139277" name="Line 13"/>
            <p:cNvSpPr>
              <a:spLocks noChangeShapeType="1"/>
            </p:cNvSpPr>
            <p:nvPr/>
          </p:nvSpPr>
          <p:spPr bwMode="auto">
            <a:xfrm>
              <a:off x="588" y="1046"/>
              <a:ext cx="181"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9278" name="Text Box 14"/>
            <p:cNvSpPr txBox="1">
              <a:spLocks noChangeArrowheads="1"/>
            </p:cNvSpPr>
            <p:nvPr/>
          </p:nvSpPr>
          <p:spPr bwMode="auto">
            <a:xfrm>
              <a:off x="1731" y="960"/>
              <a:ext cx="4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 pitchFamily="18" charset="0"/>
                  <a:ea typeface="华文楷体" panose="02010600040101010101" pitchFamily="2" charset="-122"/>
                </a:rPr>
                <a:t>A</a:t>
              </a:r>
              <a:r>
                <a:rPr lang="en-US" altLang="zh-CN" sz="2800" b="1" baseline="-25000">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79" name="Rectangle 15"/>
            <p:cNvSpPr>
              <a:spLocks noChangeArrowheads="1"/>
            </p:cNvSpPr>
            <p:nvPr/>
          </p:nvSpPr>
          <p:spPr bwMode="auto">
            <a:xfrm>
              <a:off x="967" y="96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A</a:t>
              </a:r>
              <a:r>
                <a:rPr lang="en-US" altLang="zh-CN" sz="2800" b="1" baseline="-25000">
                  <a:latin typeface="" pitchFamily="18" charset="0"/>
                  <a:ea typeface="华文楷体" panose="02010600040101010101" pitchFamily="2" charset="-122"/>
                </a:rPr>
                <a:t>2</a:t>
              </a:r>
              <a:endParaRPr lang="en-US" altLang="zh-CN" sz="2800" b="1" baseline="-25000">
                <a:latin typeface="" pitchFamily="18" charset="0"/>
                <a:ea typeface="华文楷体" panose="02010600040101010101" pitchFamily="2" charset="-122"/>
              </a:endParaRPr>
            </a:p>
          </p:txBody>
        </p:sp>
        <p:sp>
          <p:nvSpPr>
            <p:cNvPr id="139280" name="Rectangle 16"/>
            <p:cNvSpPr>
              <a:spLocks noChangeArrowheads="1"/>
            </p:cNvSpPr>
            <p:nvPr/>
          </p:nvSpPr>
          <p:spPr bwMode="auto">
            <a:xfrm>
              <a:off x="2211" y="1008"/>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Y</a:t>
              </a:r>
              <a:endParaRPr lang="en-US" altLang="zh-CN" sz="3600" b="1" i="1" baseline="-25000">
                <a:latin typeface="" pitchFamily="18" charset="0"/>
                <a:ea typeface="华文楷体" panose="02010600040101010101" pitchFamily="2" charset="-122"/>
              </a:endParaRPr>
            </a:p>
          </p:txBody>
        </p:sp>
        <p:sp>
          <p:nvSpPr>
            <p:cNvPr id="139281" name="Text Box 17"/>
            <p:cNvSpPr txBox="1">
              <a:spLocks noChangeArrowheads="1"/>
            </p:cNvSpPr>
            <p:nvPr/>
          </p:nvSpPr>
          <p:spPr bwMode="auto">
            <a:xfrm>
              <a:off x="568" y="13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C0000"/>
                  </a:solidFill>
                  <a:latin typeface="" pitchFamily="18" charset="0"/>
                  <a:ea typeface="华文楷体" panose="02010600040101010101" pitchFamily="2" charset="-122"/>
                </a:rPr>
                <a:t>1</a:t>
              </a:r>
              <a:endParaRPr lang="en-US" altLang="zh-CN" sz="2800" b="1">
                <a:solidFill>
                  <a:srgbClr val="CC0000"/>
                </a:solidFill>
                <a:latin typeface="" pitchFamily="18" charset="0"/>
                <a:ea typeface="华文楷体" panose="02010600040101010101" pitchFamily="2" charset="-122"/>
              </a:endParaRPr>
            </a:p>
          </p:txBody>
        </p:sp>
        <p:sp>
          <p:nvSpPr>
            <p:cNvPr id="139282" name="Rectangle 18"/>
            <p:cNvSpPr>
              <a:spLocks noChangeArrowheads="1"/>
            </p:cNvSpPr>
            <p:nvPr/>
          </p:nvSpPr>
          <p:spPr bwMode="auto">
            <a:xfrm>
              <a:off x="2211"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CC0000"/>
                  </a:solidFill>
                  <a:latin typeface="" pitchFamily="18" charset="0"/>
                  <a:ea typeface="华文楷体" panose="02010600040101010101" pitchFamily="2" charset="-122"/>
                </a:rPr>
                <a:t>0</a:t>
              </a:r>
              <a:endParaRPr lang="en-US" altLang="zh-CN" sz="2800" b="1">
                <a:solidFill>
                  <a:srgbClr val="CC0000"/>
                </a:solidFill>
                <a:latin typeface="" pitchFamily="18" charset="0"/>
                <a:ea typeface="华文楷体" panose="02010600040101010101" pitchFamily="2" charset="-122"/>
              </a:endParaRPr>
            </a:p>
          </p:txBody>
        </p:sp>
        <p:sp>
          <p:nvSpPr>
            <p:cNvPr id="139283" name="Rectangle 19"/>
            <p:cNvSpPr>
              <a:spLocks noChangeArrowheads="1"/>
            </p:cNvSpPr>
            <p:nvPr/>
          </p:nvSpPr>
          <p:spPr bwMode="auto">
            <a:xfrm>
              <a:off x="568" y="15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84" name="Rectangle 20"/>
            <p:cNvSpPr>
              <a:spLocks noChangeArrowheads="1"/>
            </p:cNvSpPr>
            <p:nvPr/>
          </p:nvSpPr>
          <p:spPr bwMode="auto">
            <a:xfrm>
              <a:off x="568" y="186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85" name="Rectangle 21"/>
            <p:cNvSpPr>
              <a:spLocks noChangeArrowheads="1"/>
            </p:cNvSpPr>
            <p:nvPr/>
          </p:nvSpPr>
          <p:spPr bwMode="auto">
            <a:xfrm>
              <a:off x="568" y="213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86" name="Rectangle 22"/>
            <p:cNvSpPr>
              <a:spLocks noChangeArrowheads="1"/>
            </p:cNvSpPr>
            <p:nvPr/>
          </p:nvSpPr>
          <p:spPr bwMode="auto">
            <a:xfrm>
              <a:off x="578" y="24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87" name="Rectangle 23"/>
            <p:cNvSpPr>
              <a:spLocks noChangeArrowheads="1"/>
            </p:cNvSpPr>
            <p:nvPr/>
          </p:nvSpPr>
          <p:spPr bwMode="auto">
            <a:xfrm>
              <a:off x="2211" y="2448"/>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3</a:t>
              </a:r>
              <a:endParaRPr lang="en-US" altLang="zh-CN" b="1">
                <a:latin typeface="" pitchFamily="18" charset="0"/>
                <a:ea typeface="华文楷体" panose="02010600040101010101" pitchFamily="2" charset="-122"/>
              </a:endParaRPr>
            </a:p>
          </p:txBody>
        </p:sp>
        <p:sp>
          <p:nvSpPr>
            <p:cNvPr id="139288" name="Rectangle 24"/>
            <p:cNvSpPr>
              <a:spLocks noChangeArrowheads="1"/>
            </p:cNvSpPr>
            <p:nvPr/>
          </p:nvSpPr>
          <p:spPr bwMode="auto">
            <a:xfrm>
              <a:off x="2211" y="216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2</a:t>
              </a:r>
              <a:endParaRPr lang="en-US" altLang="zh-CN" b="1" baseline="-25000">
                <a:latin typeface="" pitchFamily="18" charset="0"/>
                <a:ea typeface="华文楷体" panose="02010600040101010101" pitchFamily="2" charset="-122"/>
              </a:endParaRPr>
            </a:p>
          </p:txBody>
        </p:sp>
        <p:sp>
          <p:nvSpPr>
            <p:cNvPr id="139289" name="Rectangle 25"/>
            <p:cNvSpPr>
              <a:spLocks noChangeArrowheads="1"/>
            </p:cNvSpPr>
            <p:nvPr/>
          </p:nvSpPr>
          <p:spPr bwMode="auto">
            <a:xfrm>
              <a:off x="2211" y="187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1</a:t>
              </a:r>
              <a:endParaRPr lang="en-US" altLang="zh-CN" b="1" baseline="-25000">
                <a:latin typeface="" pitchFamily="18" charset="0"/>
                <a:ea typeface="华文楷体" panose="02010600040101010101" pitchFamily="2" charset="-122"/>
              </a:endParaRPr>
            </a:p>
          </p:txBody>
        </p:sp>
        <p:sp>
          <p:nvSpPr>
            <p:cNvPr id="139290" name="Rectangle 26"/>
            <p:cNvSpPr>
              <a:spLocks noChangeArrowheads="1"/>
            </p:cNvSpPr>
            <p:nvPr/>
          </p:nvSpPr>
          <p:spPr bwMode="auto">
            <a:xfrm>
              <a:off x="2211" y="163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0</a:t>
              </a:r>
              <a:endParaRPr lang="en-US" altLang="zh-CN" b="1" baseline="-25000">
                <a:latin typeface="" pitchFamily="18" charset="0"/>
                <a:ea typeface="华文楷体" panose="02010600040101010101" pitchFamily="2" charset="-122"/>
              </a:endParaRPr>
            </a:p>
          </p:txBody>
        </p:sp>
        <p:sp>
          <p:nvSpPr>
            <p:cNvPr id="139291" name="Rectangle 27"/>
            <p:cNvSpPr>
              <a:spLocks noChangeArrowheads="1"/>
            </p:cNvSpPr>
            <p:nvPr/>
          </p:nvSpPr>
          <p:spPr bwMode="auto">
            <a:xfrm>
              <a:off x="1347" y="96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latin typeface="" pitchFamily="18" charset="0"/>
                  <a:ea typeface="华文楷体" panose="02010600040101010101" pitchFamily="2" charset="-122"/>
                </a:rPr>
                <a:t>A</a:t>
              </a:r>
              <a:r>
                <a:rPr lang="en-US" altLang="zh-CN" sz="2800" b="1" baseline="-25000">
                  <a:latin typeface="" pitchFamily="18" charset="0"/>
                  <a:ea typeface="华文楷体" panose="02010600040101010101" pitchFamily="2" charset="-122"/>
                </a:rPr>
                <a:t>2</a:t>
              </a:r>
              <a:endParaRPr lang="en-US" altLang="zh-CN" sz="2800" b="1" baseline="-25000">
                <a:latin typeface="" pitchFamily="18" charset="0"/>
                <a:ea typeface="华文楷体" panose="02010600040101010101" pitchFamily="2" charset="-122"/>
              </a:endParaRPr>
            </a:p>
          </p:txBody>
        </p:sp>
        <p:sp>
          <p:nvSpPr>
            <p:cNvPr id="139292" name="Rectangle 28"/>
            <p:cNvSpPr>
              <a:spLocks noChangeArrowheads="1"/>
            </p:cNvSpPr>
            <p:nvPr/>
          </p:nvSpPr>
          <p:spPr bwMode="auto">
            <a:xfrm>
              <a:off x="578" y="26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93" name="Rectangle 29"/>
            <p:cNvSpPr>
              <a:spLocks noChangeArrowheads="1"/>
            </p:cNvSpPr>
            <p:nvPr/>
          </p:nvSpPr>
          <p:spPr bwMode="auto">
            <a:xfrm>
              <a:off x="2211" y="273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4</a:t>
              </a:r>
              <a:endParaRPr lang="en-US" altLang="zh-CN" b="1">
                <a:latin typeface="" pitchFamily="18" charset="0"/>
                <a:ea typeface="华文楷体" panose="02010600040101010101" pitchFamily="2" charset="-122"/>
              </a:endParaRPr>
            </a:p>
          </p:txBody>
        </p:sp>
        <p:sp>
          <p:nvSpPr>
            <p:cNvPr id="139294" name="Rectangle 30"/>
            <p:cNvSpPr>
              <a:spLocks noChangeArrowheads="1"/>
            </p:cNvSpPr>
            <p:nvPr/>
          </p:nvSpPr>
          <p:spPr bwMode="auto">
            <a:xfrm>
              <a:off x="574" y="294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95" name="Rectangle 31"/>
            <p:cNvSpPr>
              <a:spLocks noChangeArrowheads="1"/>
            </p:cNvSpPr>
            <p:nvPr/>
          </p:nvSpPr>
          <p:spPr bwMode="auto">
            <a:xfrm>
              <a:off x="2245" y="2988"/>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5</a:t>
              </a:r>
              <a:endParaRPr lang="en-US" altLang="zh-CN" b="1">
                <a:latin typeface="" pitchFamily="18" charset="0"/>
                <a:ea typeface="华文楷体" panose="02010600040101010101" pitchFamily="2" charset="-122"/>
              </a:endParaRPr>
            </a:p>
          </p:txBody>
        </p:sp>
        <p:sp>
          <p:nvSpPr>
            <p:cNvPr id="139296" name="Rectangle 32"/>
            <p:cNvSpPr>
              <a:spLocks noChangeArrowheads="1"/>
            </p:cNvSpPr>
            <p:nvPr/>
          </p:nvSpPr>
          <p:spPr bwMode="auto">
            <a:xfrm>
              <a:off x="574" y="323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97" name="Rectangle 33"/>
            <p:cNvSpPr>
              <a:spLocks noChangeArrowheads="1"/>
            </p:cNvSpPr>
            <p:nvPr/>
          </p:nvSpPr>
          <p:spPr bwMode="auto">
            <a:xfrm>
              <a:off x="2259" y="32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6</a:t>
              </a:r>
              <a:endParaRPr lang="en-US" altLang="zh-CN" b="1">
                <a:latin typeface="" pitchFamily="18" charset="0"/>
                <a:ea typeface="华文楷体" panose="02010600040101010101" pitchFamily="2" charset="-122"/>
              </a:endParaRPr>
            </a:p>
          </p:txBody>
        </p:sp>
        <p:sp>
          <p:nvSpPr>
            <p:cNvPr id="139298" name="Rectangle 34"/>
            <p:cNvSpPr>
              <a:spLocks noChangeArrowheads="1"/>
            </p:cNvSpPr>
            <p:nvPr/>
          </p:nvSpPr>
          <p:spPr bwMode="auto">
            <a:xfrm>
              <a:off x="589" y="34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299" name="Rectangle 35"/>
            <p:cNvSpPr>
              <a:spLocks noChangeArrowheads="1"/>
            </p:cNvSpPr>
            <p:nvPr/>
          </p:nvSpPr>
          <p:spPr bwMode="auto">
            <a:xfrm>
              <a:off x="2259" y="355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7</a:t>
              </a:r>
              <a:endParaRPr lang="en-US" altLang="zh-CN" b="1">
                <a:latin typeface="" pitchFamily="18" charset="0"/>
                <a:ea typeface="华文楷体" panose="02010600040101010101" pitchFamily="2" charset="-122"/>
              </a:endParaRPr>
            </a:p>
          </p:txBody>
        </p:sp>
        <p:grpSp>
          <p:nvGrpSpPr>
            <p:cNvPr id="139300" name="Group 36"/>
            <p:cNvGrpSpPr/>
            <p:nvPr/>
          </p:nvGrpSpPr>
          <p:grpSpPr bwMode="auto">
            <a:xfrm>
              <a:off x="1011" y="1265"/>
              <a:ext cx="1021" cy="2544"/>
              <a:chOff x="887" y="1356"/>
              <a:chExt cx="1147" cy="2544"/>
            </a:xfrm>
          </p:grpSpPr>
          <p:sp>
            <p:nvSpPr>
              <p:cNvPr id="139302" name="Rectangle 37"/>
              <p:cNvSpPr>
                <a:spLocks noChangeArrowheads="1"/>
              </p:cNvSpPr>
              <p:nvPr/>
            </p:nvSpPr>
            <p:spPr bwMode="auto">
              <a:xfrm>
                <a:off x="887" y="168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03" name="Rectangle 38"/>
              <p:cNvSpPr>
                <a:spLocks noChangeArrowheads="1"/>
              </p:cNvSpPr>
              <p:nvPr/>
            </p:nvSpPr>
            <p:spPr bwMode="auto">
              <a:xfrm>
                <a:off x="1744" y="168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04" name="Rectangle 39"/>
              <p:cNvSpPr>
                <a:spLocks noChangeArrowheads="1"/>
              </p:cNvSpPr>
              <p:nvPr/>
            </p:nvSpPr>
            <p:spPr bwMode="auto">
              <a:xfrm>
                <a:off x="887" y="195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05" name="Rectangle 40"/>
              <p:cNvSpPr>
                <a:spLocks noChangeArrowheads="1"/>
              </p:cNvSpPr>
              <p:nvPr/>
            </p:nvSpPr>
            <p:spPr bwMode="auto">
              <a:xfrm>
                <a:off x="1744" y="195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06" name="Rectangle 41"/>
              <p:cNvSpPr>
                <a:spLocks noChangeArrowheads="1"/>
              </p:cNvSpPr>
              <p:nvPr/>
            </p:nvSpPr>
            <p:spPr bwMode="auto">
              <a:xfrm>
                <a:off x="887" y="250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07" name="Rectangle 42"/>
              <p:cNvSpPr>
                <a:spLocks noChangeArrowheads="1"/>
              </p:cNvSpPr>
              <p:nvPr/>
            </p:nvSpPr>
            <p:spPr bwMode="auto">
              <a:xfrm>
                <a:off x="1744" y="250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08" name="Text Box 43"/>
              <p:cNvSpPr txBox="1">
                <a:spLocks noChangeArrowheads="1"/>
              </p:cNvSpPr>
              <p:nvPr/>
            </p:nvSpPr>
            <p:spPr bwMode="auto">
              <a:xfrm>
                <a:off x="887" y="1370"/>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CC0000"/>
                    </a:solidFill>
                    <a:latin typeface="" pitchFamily="18" charset="0"/>
                    <a:ea typeface="华文楷体" panose="02010600040101010101" pitchFamily="2" charset="-122"/>
                    <a:sym typeface="Symbol" panose="05050102010706020507" pitchFamily="18" charset="2"/>
                  </a:rPr>
                  <a:t></a:t>
                </a:r>
                <a:endParaRPr lang="en-US" altLang="zh-CN" sz="2800" b="1">
                  <a:solidFill>
                    <a:srgbClr val="CC0000"/>
                  </a:solidFill>
                  <a:latin typeface="" pitchFamily="18" charset="0"/>
                  <a:ea typeface="华文楷体" panose="02010600040101010101" pitchFamily="2" charset="-122"/>
                </a:endParaRPr>
              </a:p>
            </p:txBody>
          </p:sp>
          <p:sp>
            <p:nvSpPr>
              <p:cNvPr id="139309" name="Text Box 44"/>
              <p:cNvSpPr txBox="1">
                <a:spLocks noChangeArrowheads="1"/>
              </p:cNvSpPr>
              <p:nvPr/>
            </p:nvSpPr>
            <p:spPr bwMode="auto">
              <a:xfrm>
                <a:off x="1745" y="1374"/>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CC0000"/>
                    </a:solidFill>
                    <a:latin typeface="" pitchFamily="18" charset="0"/>
                    <a:ea typeface="华文楷体" panose="02010600040101010101" pitchFamily="2" charset="-122"/>
                    <a:sym typeface="Symbol" panose="05050102010706020507" pitchFamily="18" charset="2"/>
                  </a:rPr>
                  <a:t></a:t>
                </a:r>
                <a:endParaRPr lang="en-US" altLang="zh-CN" sz="3200" b="1">
                  <a:solidFill>
                    <a:srgbClr val="CC0000"/>
                  </a:solidFill>
                  <a:latin typeface="" pitchFamily="18" charset="0"/>
                  <a:ea typeface="华文楷体" panose="02010600040101010101" pitchFamily="2" charset="-122"/>
                </a:endParaRPr>
              </a:p>
            </p:txBody>
          </p:sp>
          <p:sp>
            <p:nvSpPr>
              <p:cNvPr id="139310" name="Text Box 45"/>
              <p:cNvSpPr txBox="1">
                <a:spLocks noChangeArrowheads="1"/>
              </p:cNvSpPr>
              <p:nvPr/>
            </p:nvSpPr>
            <p:spPr bwMode="auto">
              <a:xfrm>
                <a:off x="1317" y="1356"/>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CC0000"/>
                    </a:solidFill>
                    <a:latin typeface="" pitchFamily="18" charset="0"/>
                    <a:ea typeface="华文楷体" panose="02010600040101010101" pitchFamily="2" charset="-122"/>
                    <a:sym typeface="Symbol" panose="05050102010706020507" pitchFamily="18" charset="2"/>
                  </a:rPr>
                  <a:t></a:t>
                </a:r>
                <a:endParaRPr lang="en-US" altLang="zh-CN" sz="3200" b="1">
                  <a:solidFill>
                    <a:srgbClr val="CC0000"/>
                  </a:solidFill>
                  <a:latin typeface="" pitchFamily="18" charset="0"/>
                  <a:ea typeface="华文楷体" panose="02010600040101010101" pitchFamily="2" charset="-122"/>
                </a:endParaRPr>
              </a:p>
            </p:txBody>
          </p:sp>
          <p:sp>
            <p:nvSpPr>
              <p:cNvPr id="139311" name="Text Box 46"/>
              <p:cNvSpPr txBox="1">
                <a:spLocks noChangeArrowheads="1"/>
              </p:cNvSpPr>
              <p:nvPr/>
            </p:nvSpPr>
            <p:spPr bwMode="auto">
              <a:xfrm>
                <a:off x="1335" y="1667"/>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0</a:t>
                </a:r>
                <a:endParaRPr lang="en-US" altLang="zh-CN" sz="2800" b="1">
                  <a:latin typeface="" pitchFamily="18" charset="0"/>
                  <a:ea typeface="华文楷体" panose="02010600040101010101" pitchFamily="2" charset="-122"/>
                </a:endParaRPr>
              </a:p>
            </p:txBody>
          </p:sp>
          <p:sp>
            <p:nvSpPr>
              <p:cNvPr id="139312" name="Text Box 47"/>
              <p:cNvSpPr txBox="1">
                <a:spLocks noChangeArrowheads="1"/>
              </p:cNvSpPr>
              <p:nvPr/>
            </p:nvSpPr>
            <p:spPr bwMode="auto">
              <a:xfrm>
                <a:off x="1338" y="1947"/>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0</a:t>
                </a:r>
                <a:endParaRPr lang="en-US" altLang="zh-CN" sz="2800" b="1">
                  <a:latin typeface="" pitchFamily="18" charset="0"/>
                  <a:ea typeface="华文楷体" panose="02010600040101010101" pitchFamily="2" charset="-122"/>
                </a:endParaRPr>
              </a:p>
            </p:txBody>
          </p:sp>
          <p:sp>
            <p:nvSpPr>
              <p:cNvPr id="139313" name="Rectangle 48"/>
              <p:cNvSpPr>
                <a:spLocks noChangeArrowheads="1"/>
              </p:cNvSpPr>
              <p:nvPr/>
            </p:nvSpPr>
            <p:spPr bwMode="auto">
              <a:xfrm>
                <a:off x="887" y="224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14" name="Rectangle 49"/>
              <p:cNvSpPr>
                <a:spLocks noChangeArrowheads="1"/>
              </p:cNvSpPr>
              <p:nvPr/>
            </p:nvSpPr>
            <p:spPr bwMode="auto">
              <a:xfrm>
                <a:off x="1743" y="224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15" name="Text Box 50"/>
              <p:cNvSpPr txBox="1">
                <a:spLocks noChangeArrowheads="1"/>
              </p:cNvSpPr>
              <p:nvPr/>
            </p:nvSpPr>
            <p:spPr bwMode="auto">
              <a:xfrm>
                <a:off x="1335" y="2226"/>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1</a:t>
                </a:r>
                <a:endParaRPr lang="en-US" altLang="zh-CN" sz="2800" b="1">
                  <a:latin typeface="" pitchFamily="18" charset="0"/>
                  <a:ea typeface="华文楷体" panose="02010600040101010101" pitchFamily="2" charset="-122"/>
                </a:endParaRPr>
              </a:p>
            </p:txBody>
          </p:sp>
          <p:sp>
            <p:nvSpPr>
              <p:cNvPr id="139316" name="Text Box 51"/>
              <p:cNvSpPr txBox="1">
                <a:spLocks noChangeArrowheads="1"/>
              </p:cNvSpPr>
              <p:nvPr/>
            </p:nvSpPr>
            <p:spPr bwMode="auto">
              <a:xfrm>
                <a:off x="1349" y="2524"/>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1</a:t>
                </a:r>
                <a:endParaRPr lang="en-US" altLang="zh-CN" sz="2800" b="1">
                  <a:latin typeface="" pitchFamily="18" charset="0"/>
                  <a:ea typeface="华文楷体" panose="02010600040101010101" pitchFamily="2" charset="-122"/>
                </a:endParaRPr>
              </a:p>
            </p:txBody>
          </p:sp>
          <p:sp>
            <p:nvSpPr>
              <p:cNvPr id="139317" name="Rectangle 52"/>
              <p:cNvSpPr>
                <a:spLocks noChangeArrowheads="1"/>
              </p:cNvSpPr>
              <p:nvPr/>
            </p:nvSpPr>
            <p:spPr bwMode="auto">
              <a:xfrm>
                <a:off x="887" y="278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18" name="Rectangle 53"/>
              <p:cNvSpPr>
                <a:spLocks noChangeArrowheads="1"/>
              </p:cNvSpPr>
              <p:nvPr/>
            </p:nvSpPr>
            <p:spPr bwMode="auto">
              <a:xfrm>
                <a:off x="1743" y="278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19" name="Text Box 54"/>
              <p:cNvSpPr txBox="1">
                <a:spLocks noChangeArrowheads="1"/>
              </p:cNvSpPr>
              <p:nvPr/>
            </p:nvSpPr>
            <p:spPr bwMode="auto">
              <a:xfrm>
                <a:off x="1349" y="2799"/>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0</a:t>
                </a:r>
                <a:endParaRPr lang="en-US" altLang="zh-CN" sz="2800" b="1">
                  <a:latin typeface="" pitchFamily="18" charset="0"/>
                  <a:ea typeface="华文楷体" panose="02010600040101010101" pitchFamily="2" charset="-122"/>
                </a:endParaRPr>
              </a:p>
            </p:txBody>
          </p:sp>
          <p:sp>
            <p:nvSpPr>
              <p:cNvPr id="139320" name="Rectangle 55"/>
              <p:cNvSpPr>
                <a:spLocks noChangeArrowheads="1"/>
              </p:cNvSpPr>
              <p:nvPr/>
            </p:nvSpPr>
            <p:spPr bwMode="auto">
              <a:xfrm>
                <a:off x="887" y="3036"/>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21" name="Rectangle 56"/>
              <p:cNvSpPr>
                <a:spLocks noChangeArrowheads="1"/>
              </p:cNvSpPr>
              <p:nvPr/>
            </p:nvSpPr>
            <p:spPr bwMode="auto">
              <a:xfrm>
                <a:off x="1743" y="3045"/>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22" name="Text Box 57"/>
              <p:cNvSpPr txBox="1">
                <a:spLocks noChangeArrowheads="1"/>
              </p:cNvSpPr>
              <p:nvPr/>
            </p:nvSpPr>
            <p:spPr bwMode="auto">
              <a:xfrm>
                <a:off x="1349" y="3045"/>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0</a:t>
                </a:r>
                <a:endParaRPr lang="en-US" altLang="zh-CN" sz="2800" b="1">
                  <a:latin typeface="" pitchFamily="18" charset="0"/>
                  <a:ea typeface="华文楷体" panose="02010600040101010101" pitchFamily="2" charset="-122"/>
                </a:endParaRPr>
              </a:p>
            </p:txBody>
          </p:sp>
          <p:sp>
            <p:nvSpPr>
              <p:cNvPr id="139323" name="Rectangle 58"/>
              <p:cNvSpPr>
                <a:spLocks noChangeArrowheads="1"/>
              </p:cNvSpPr>
              <p:nvPr/>
            </p:nvSpPr>
            <p:spPr bwMode="auto">
              <a:xfrm>
                <a:off x="887" y="332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24" name="Rectangle 59"/>
              <p:cNvSpPr>
                <a:spLocks noChangeArrowheads="1"/>
              </p:cNvSpPr>
              <p:nvPr/>
            </p:nvSpPr>
            <p:spPr bwMode="auto">
              <a:xfrm>
                <a:off x="1743" y="3329"/>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0</a:t>
                </a:r>
                <a:endParaRPr lang="en-US" altLang="zh-CN" sz="2800" b="1">
                  <a:latin typeface="" pitchFamily="18" charset="0"/>
                  <a:ea typeface="华文楷体" panose="02010600040101010101" pitchFamily="2" charset="-122"/>
                </a:endParaRPr>
              </a:p>
            </p:txBody>
          </p:sp>
          <p:sp>
            <p:nvSpPr>
              <p:cNvPr id="139325" name="Text Box 60"/>
              <p:cNvSpPr txBox="1">
                <a:spLocks noChangeArrowheads="1"/>
              </p:cNvSpPr>
              <p:nvPr/>
            </p:nvSpPr>
            <p:spPr bwMode="auto">
              <a:xfrm>
                <a:off x="1349" y="3329"/>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1</a:t>
                </a:r>
                <a:endParaRPr lang="en-US" altLang="zh-CN" sz="2800" b="1">
                  <a:latin typeface="" pitchFamily="18" charset="0"/>
                  <a:ea typeface="华文楷体" panose="02010600040101010101" pitchFamily="2" charset="-122"/>
                </a:endParaRPr>
              </a:p>
            </p:txBody>
          </p:sp>
          <p:sp>
            <p:nvSpPr>
              <p:cNvPr id="139326" name="Rectangle 61"/>
              <p:cNvSpPr>
                <a:spLocks noChangeArrowheads="1"/>
              </p:cNvSpPr>
              <p:nvPr/>
            </p:nvSpPr>
            <p:spPr bwMode="auto">
              <a:xfrm>
                <a:off x="900" y="3564"/>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27" name="Rectangle 62"/>
              <p:cNvSpPr>
                <a:spLocks noChangeArrowheads="1"/>
              </p:cNvSpPr>
              <p:nvPr/>
            </p:nvSpPr>
            <p:spPr bwMode="auto">
              <a:xfrm>
                <a:off x="1739" y="357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 pitchFamily="18" charset="0"/>
                    <a:ea typeface="华文楷体" panose="02010600040101010101" pitchFamily="2" charset="-122"/>
                  </a:rPr>
                  <a:t>1</a:t>
                </a:r>
                <a:endParaRPr lang="en-US" altLang="zh-CN" sz="2800" b="1">
                  <a:latin typeface="" pitchFamily="18" charset="0"/>
                  <a:ea typeface="华文楷体" panose="02010600040101010101" pitchFamily="2" charset="-122"/>
                </a:endParaRPr>
              </a:p>
            </p:txBody>
          </p:sp>
          <p:sp>
            <p:nvSpPr>
              <p:cNvPr id="139328" name="Text Box 63"/>
              <p:cNvSpPr txBox="1">
                <a:spLocks noChangeArrowheads="1"/>
              </p:cNvSpPr>
              <p:nvPr/>
            </p:nvSpPr>
            <p:spPr bwMode="auto">
              <a:xfrm>
                <a:off x="1341" y="357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 pitchFamily="18" charset="0"/>
                    <a:ea typeface="华文楷体" panose="02010600040101010101" pitchFamily="2" charset="-122"/>
                    <a:sym typeface="Symbol" panose="05050102010706020507" pitchFamily="18" charset="2"/>
                  </a:rPr>
                  <a:t>1</a:t>
                </a:r>
                <a:endParaRPr lang="en-US" altLang="zh-CN" sz="2800" b="1">
                  <a:latin typeface="" pitchFamily="18" charset="0"/>
                  <a:ea typeface="华文楷体" panose="02010600040101010101" pitchFamily="2" charset="-122"/>
                </a:endParaRPr>
              </a:p>
            </p:txBody>
          </p:sp>
        </p:grpSp>
        <p:sp>
          <p:nvSpPr>
            <p:cNvPr id="139301" name="Line 64"/>
            <p:cNvSpPr>
              <a:spLocks noChangeShapeType="1"/>
            </p:cNvSpPr>
            <p:nvPr/>
          </p:nvSpPr>
          <p:spPr bwMode="auto">
            <a:xfrm>
              <a:off x="435" y="1008"/>
              <a:ext cx="216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685800" y="457200"/>
            <a:ext cx="762000" cy="533400"/>
          </a:xfrm>
          <a:ln>
            <a:miter lim="800000"/>
          </a:ln>
        </p:spPr>
        <p:txBody>
          <a:bodyPr rtlCol="0" anchor="t">
            <a:normAutofit fontScale="90000"/>
          </a:bodyPr>
          <a:lstStyle/>
          <a:p>
            <a:pPr eaLnBrk="1" fontAlgn="auto" hangingPunct="1">
              <a:spcAft>
                <a:spcPts val="0"/>
              </a:spcAft>
              <a:defRPr/>
            </a:pPr>
            <a:r>
              <a:rPr lang="zh-CN" altLang="en-US" sz="3200" b="1">
                <a:solidFill>
                  <a:srgbClr val="CC0000"/>
                </a:solidFill>
                <a:effectLst>
                  <a:outerShdw blurRad="38100" dist="38100" dir="2700000" algn="tl">
                    <a:srgbClr val="C0C0C0"/>
                  </a:outerShdw>
                </a:effectLst>
                <a:ea typeface="楷体_GB2312" pitchFamily="49" charset="-122"/>
              </a:rPr>
              <a:t>例</a:t>
            </a:r>
            <a:r>
              <a:rPr lang="en-US" altLang="zh-CN" sz="3200" b="1">
                <a:solidFill>
                  <a:srgbClr val="CC0000"/>
                </a:solidFill>
                <a:effectLst>
                  <a:outerShdw blurRad="38100" dist="38100" dir="2700000" algn="tl">
                    <a:srgbClr val="C0C0C0"/>
                  </a:outerShdw>
                </a:effectLst>
                <a:ea typeface="楷体_GB2312" pitchFamily="49" charset="-122"/>
              </a:rPr>
              <a:t>:</a:t>
            </a:r>
            <a:endParaRPr lang="en-US" altLang="zh-CN" sz="3200" b="1">
              <a:solidFill>
                <a:srgbClr val="CC0000"/>
              </a:solidFill>
              <a:effectLst>
                <a:outerShdw blurRad="38100" dist="38100" dir="2700000" algn="tl">
                  <a:srgbClr val="C0C0C0"/>
                </a:outerShdw>
              </a:effectLst>
              <a:ea typeface="楷体_GB2312" pitchFamily="49" charset="-122"/>
            </a:endParaRPr>
          </a:p>
        </p:txBody>
      </p:sp>
      <p:sp>
        <p:nvSpPr>
          <p:cNvPr id="241667" name="Rectangle 3"/>
          <p:cNvSpPr>
            <a:spLocks noChangeArrowheads="1"/>
          </p:cNvSpPr>
          <p:nvPr/>
        </p:nvSpPr>
        <p:spPr bwMode="auto">
          <a:xfrm>
            <a:off x="838200" y="838200"/>
            <a:ext cx="8305800" cy="1117600"/>
          </a:xfrm>
          <a:prstGeom prst="rect">
            <a:avLst/>
          </a:prstGeom>
          <a:noFill/>
          <a:ln w="9525">
            <a:noFill/>
            <a:miter lim="800000"/>
          </a:ln>
          <a:effectLst/>
        </p:spPr>
        <p:txBody>
          <a:bodyPr>
            <a:spAutoFit/>
          </a:bodyPr>
          <a:lstStyle/>
          <a:p>
            <a:pPr fontAlgn="auto">
              <a:lnSpc>
                <a:spcPct val="120000"/>
              </a:lnSpc>
              <a:spcBef>
                <a:spcPts val="0"/>
              </a:spcBef>
              <a:spcAft>
                <a:spcPts val="0"/>
              </a:spcAft>
              <a:defRPr/>
            </a:pPr>
            <a:r>
              <a:rPr lang="zh-CN" altLang="en-US" sz="2800" b="1" dirty="0">
                <a:solidFill>
                  <a:srgbClr val="000099"/>
                </a:solidFill>
                <a:effectLst>
                  <a:outerShdw blurRad="38100" dist="38100" dir="2700000" algn="tl">
                    <a:srgbClr val="C0C0C0"/>
                  </a:outerShdw>
                </a:effectLst>
                <a:latin typeface="宋体" panose="02010600030101010101" pitchFamily="2" charset="-122"/>
                <a:ea typeface="+mn-ea"/>
              </a:rPr>
              <a:t>用</a:t>
            </a:r>
            <a:r>
              <a:rPr lang="en-US" altLang="zh-CN" sz="2800" b="1" dirty="0">
                <a:solidFill>
                  <a:srgbClr val="000099"/>
                </a:solidFill>
                <a:effectLst>
                  <a:outerShdw blurRad="38100" dist="38100" dir="2700000" algn="tl">
                    <a:srgbClr val="C0C0C0"/>
                  </a:outerShdw>
                </a:effectLst>
                <a:latin typeface="+mn-lt"/>
                <a:ea typeface="+mn-ea"/>
              </a:rPr>
              <a:t>74LS151</a:t>
            </a:r>
            <a:r>
              <a:rPr lang="zh-CN" altLang="en-US" sz="2800" b="1" dirty="0">
                <a:solidFill>
                  <a:srgbClr val="000099"/>
                </a:solidFill>
                <a:effectLst>
                  <a:outerShdw blurRad="38100" dist="38100" dir="2700000" algn="tl">
                    <a:srgbClr val="C0C0C0"/>
                  </a:outerShdw>
                </a:effectLst>
                <a:latin typeface="宋体" panose="02010600030101010101" pitchFamily="2" charset="-122"/>
                <a:ea typeface="+mn-ea"/>
              </a:rPr>
              <a:t>型</a:t>
            </a:r>
            <a:r>
              <a:rPr lang="en-US" altLang="zh-CN" sz="2800" b="1" dirty="0">
                <a:solidFill>
                  <a:srgbClr val="000099"/>
                </a:solidFill>
                <a:effectLst>
                  <a:outerShdw blurRad="38100" dist="38100" dir="2700000" algn="tl">
                    <a:srgbClr val="C0C0C0"/>
                  </a:outerShdw>
                </a:effectLst>
                <a:latin typeface="宋体" panose="02010600030101010101" pitchFamily="2" charset="-122"/>
                <a:ea typeface="+mn-ea"/>
              </a:rPr>
              <a:t>8</a:t>
            </a:r>
            <a:r>
              <a:rPr lang="zh-CN" altLang="en-US" sz="2800" b="1" dirty="0">
                <a:solidFill>
                  <a:srgbClr val="000099"/>
                </a:solidFill>
                <a:effectLst>
                  <a:outerShdw blurRad="38100" dist="38100" dir="2700000" algn="tl">
                    <a:srgbClr val="C0C0C0"/>
                  </a:outerShdw>
                </a:effectLst>
                <a:latin typeface="宋体" panose="02010600030101010101" pitchFamily="2" charset="-122"/>
                <a:ea typeface="+mn-ea"/>
              </a:rPr>
              <a:t>选</a:t>
            </a:r>
            <a:r>
              <a:rPr lang="en-US" altLang="zh-CN" sz="2800" b="1" dirty="0">
                <a:solidFill>
                  <a:srgbClr val="000099"/>
                </a:solidFill>
                <a:effectLst>
                  <a:outerShdw blurRad="38100" dist="38100" dir="2700000" algn="tl">
                    <a:srgbClr val="C0C0C0"/>
                  </a:outerShdw>
                </a:effectLst>
                <a:latin typeface="宋体" panose="02010600030101010101" pitchFamily="2" charset="-122"/>
                <a:ea typeface="+mn-ea"/>
              </a:rPr>
              <a:t>1</a:t>
            </a:r>
            <a:r>
              <a:rPr lang="zh-CN" altLang="en-US" sz="2800" b="1" dirty="0">
                <a:solidFill>
                  <a:srgbClr val="000099"/>
                </a:solidFill>
                <a:effectLst>
                  <a:outerShdw blurRad="38100" dist="38100" dir="2700000" algn="tl">
                    <a:srgbClr val="C0C0C0"/>
                  </a:outerShdw>
                </a:effectLst>
                <a:latin typeface="宋体" panose="02010600030101010101" pitchFamily="2" charset="-122"/>
                <a:ea typeface="+mn-ea"/>
              </a:rPr>
              <a:t>数据选择器实现逻辑函数式</a:t>
            </a:r>
            <a:r>
              <a:rPr lang="zh-CN" altLang="en-US" sz="2800" b="1" dirty="0">
                <a:solidFill>
                  <a:srgbClr val="000099"/>
                </a:solidFill>
                <a:effectLst>
                  <a:outerShdw blurRad="38100" dist="38100" dir="2700000" algn="tl">
                    <a:srgbClr val="C0C0C0"/>
                  </a:outerShdw>
                </a:effectLst>
                <a:latin typeface="" pitchFamily="18" charset="0"/>
                <a:ea typeface="楷体_GB2312" pitchFamily="49" charset="-122"/>
              </a:rPr>
              <a:t> </a:t>
            </a:r>
            <a:r>
              <a:rPr lang="en-US" altLang="zh-CN" sz="2800" b="1" i="1" dirty="0">
                <a:solidFill>
                  <a:srgbClr val="000099"/>
                </a:solidFill>
                <a:effectLst>
                  <a:outerShdw blurRad="38100" dist="38100" dir="2700000" algn="tl">
                    <a:srgbClr val="C0C0C0"/>
                  </a:outerShdw>
                </a:effectLst>
                <a:latin typeface="" pitchFamily="18" charset="0"/>
                <a:ea typeface="楷体_GB2312" pitchFamily="49" charset="-122"/>
              </a:rPr>
              <a:t>Y=AB+BC+CA</a:t>
            </a:r>
            <a:endParaRPr lang="en-US" altLang="zh-CN" sz="2800" b="1" i="1" dirty="0">
              <a:solidFill>
                <a:srgbClr val="000099"/>
              </a:solidFill>
              <a:effectLst>
                <a:outerShdw blurRad="38100" dist="38100" dir="2700000" algn="tl">
                  <a:srgbClr val="C0C0C0"/>
                </a:outerShdw>
              </a:effectLst>
              <a:latin typeface="" pitchFamily="18" charset="0"/>
              <a:ea typeface="楷体_GB2312" pitchFamily="49" charset="-122"/>
            </a:endParaRPr>
          </a:p>
        </p:txBody>
      </p:sp>
      <p:sp>
        <p:nvSpPr>
          <p:cNvPr id="241668" name="Text Box 4"/>
          <p:cNvSpPr txBox="1">
            <a:spLocks noChangeArrowheads="1"/>
          </p:cNvSpPr>
          <p:nvPr/>
        </p:nvSpPr>
        <p:spPr bwMode="auto">
          <a:xfrm>
            <a:off x="762000" y="1905000"/>
            <a:ext cx="5184775"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 pitchFamily="18" charset="0"/>
                <a:ea typeface="+mn-ea"/>
              </a:rPr>
              <a:t>解：将逻辑函数式用最小项表示</a:t>
            </a:r>
            <a:endParaRPr lang="zh-CN" altLang="en-US" sz="2800" b="1">
              <a:solidFill>
                <a:srgbClr val="CC0000"/>
              </a:solidFill>
              <a:effectLst>
                <a:outerShdw blurRad="38100" dist="38100" dir="2700000" algn="tl">
                  <a:srgbClr val="C0C0C0"/>
                </a:outerShdw>
              </a:effectLst>
              <a:latin typeface="" pitchFamily="18" charset="0"/>
              <a:ea typeface="+mn-ea"/>
            </a:endParaRPr>
          </a:p>
        </p:txBody>
      </p:sp>
      <p:graphicFrame>
        <p:nvGraphicFramePr>
          <p:cNvPr id="241669" name="Object 5"/>
          <p:cNvGraphicFramePr>
            <a:graphicFrameLocks noChangeAspect="1"/>
          </p:cNvGraphicFramePr>
          <p:nvPr/>
        </p:nvGraphicFramePr>
        <p:xfrm>
          <a:off x="1136650" y="2587625"/>
          <a:ext cx="6183313" cy="1069975"/>
        </p:xfrm>
        <a:graphic>
          <a:graphicData uri="http://schemas.openxmlformats.org/presentationml/2006/ole">
            <mc:AlternateContent xmlns:mc="http://schemas.openxmlformats.org/markup-compatibility/2006">
              <mc:Choice xmlns:v="urn:schemas-microsoft-com:vml" Requires="v">
                <p:oleObj spid="_x0000_s172048" name="Equation" r:id="rId1" imgW="2647950" imgH="400050" progId="Equation.3">
                  <p:embed/>
                </p:oleObj>
              </mc:Choice>
              <mc:Fallback>
                <p:oleObj name="Equation" r:id="rId1" imgW="2647950" imgH="400050" progId="Equation.3">
                  <p:embed/>
                  <p:pic>
                    <p:nvPicPr>
                      <p:cNvPr id="0" name="图片 1720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50" y="2587625"/>
                        <a:ext cx="6183313"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1670" name="Text Box 6"/>
          <p:cNvSpPr txBox="1">
            <a:spLocks noChangeArrowheads="1"/>
          </p:cNvSpPr>
          <p:nvPr/>
        </p:nvSpPr>
        <p:spPr bwMode="auto">
          <a:xfrm>
            <a:off x="609600" y="3581400"/>
            <a:ext cx="8034338"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800" b="1">
                <a:solidFill>
                  <a:schemeClr val="bg1"/>
                </a:solidFill>
                <a:latin typeface="" pitchFamily="18" charset="0"/>
                <a:ea typeface="华文楷体" panose="02010600040101010101" pitchFamily="2" charset="-122"/>
              </a:rPr>
              <a:t>        </a:t>
            </a:r>
            <a:r>
              <a:rPr lang="zh-CN" altLang="en-US" sz="2800" b="1">
                <a:latin typeface="" pitchFamily="18" charset="0"/>
                <a:ea typeface="华文楷体" panose="02010600040101010101" pitchFamily="2" charset="-122"/>
              </a:rPr>
              <a:t>将输入变量</a:t>
            </a:r>
            <a:r>
              <a:rPr lang="en-US" altLang="zh-CN" sz="2800" b="1" i="1">
                <a:solidFill>
                  <a:srgbClr val="FF3300"/>
                </a:solidFill>
                <a:latin typeface="" pitchFamily="18" charset="0"/>
                <a:ea typeface="华文楷体" panose="02010600040101010101" pitchFamily="2" charset="-122"/>
              </a:rPr>
              <a:t>A</a:t>
            </a:r>
            <a:r>
              <a:rPr lang="zh-CN" altLang="en-US" sz="2800" b="1" i="1">
                <a:solidFill>
                  <a:srgbClr val="FF3300"/>
                </a:solidFill>
                <a:latin typeface="" pitchFamily="18" charset="0"/>
                <a:ea typeface="华文楷体" panose="02010600040101010101" pitchFamily="2" charset="-122"/>
              </a:rPr>
              <a:t>、</a:t>
            </a:r>
            <a:r>
              <a:rPr lang="en-US" altLang="zh-CN" sz="2800" b="1" i="1">
                <a:solidFill>
                  <a:srgbClr val="FF3300"/>
                </a:solidFill>
                <a:latin typeface="" pitchFamily="18" charset="0"/>
                <a:ea typeface="华文楷体" panose="02010600040101010101" pitchFamily="2" charset="-122"/>
              </a:rPr>
              <a:t>B</a:t>
            </a:r>
            <a:r>
              <a:rPr lang="zh-CN" altLang="en-US" sz="2800" b="1" i="1">
                <a:solidFill>
                  <a:srgbClr val="FF3300"/>
                </a:solidFill>
                <a:latin typeface="" pitchFamily="18" charset="0"/>
                <a:ea typeface="华文楷体" panose="02010600040101010101" pitchFamily="2" charset="-122"/>
              </a:rPr>
              <a:t>、</a:t>
            </a:r>
            <a:r>
              <a:rPr lang="en-US" altLang="zh-CN" sz="2800" b="1" i="1">
                <a:solidFill>
                  <a:srgbClr val="FF3300"/>
                </a:solidFill>
                <a:latin typeface="" pitchFamily="18" charset="0"/>
                <a:ea typeface="华文楷体" panose="02010600040101010101" pitchFamily="2" charset="-122"/>
              </a:rPr>
              <a:t>C</a:t>
            </a:r>
            <a:r>
              <a:rPr lang="zh-CN" altLang="en-US" sz="2800" b="1">
                <a:latin typeface="" pitchFamily="18" charset="0"/>
                <a:ea typeface="华文楷体" panose="02010600040101010101" pitchFamily="2" charset="-122"/>
              </a:rPr>
              <a:t>分别对应地接到数据选</a:t>
            </a:r>
            <a:endParaRPr lang="zh-CN" altLang="en-US" sz="2800" b="1">
              <a:latin typeface="" pitchFamily="18" charset="0"/>
              <a:ea typeface="华文楷体" panose="02010600040101010101" pitchFamily="2" charset="-122"/>
            </a:endParaRPr>
          </a:p>
          <a:p>
            <a:pPr eaLnBrk="1" hangingPunct="1">
              <a:lnSpc>
                <a:spcPct val="115000"/>
              </a:lnSpc>
            </a:pPr>
            <a:r>
              <a:rPr lang="zh-CN" altLang="en-US" sz="2800" b="1">
                <a:latin typeface="" pitchFamily="18" charset="0"/>
                <a:ea typeface="华文楷体" panose="02010600040101010101" pitchFamily="2" charset="-122"/>
              </a:rPr>
              <a:t>择器的选择端</a:t>
            </a:r>
            <a:r>
              <a:rPr lang="en-US" altLang="zh-CN" sz="2800" b="1" i="1">
                <a:solidFill>
                  <a:srgbClr val="FF3300"/>
                </a:solidFill>
                <a:latin typeface="" pitchFamily="18" charset="0"/>
                <a:ea typeface="华文楷体" panose="02010600040101010101" pitchFamily="2" charset="-122"/>
              </a:rPr>
              <a:t>A</a:t>
            </a:r>
            <a:r>
              <a:rPr lang="en-US" altLang="zh-CN" sz="2800" b="1" baseline="-25000">
                <a:solidFill>
                  <a:srgbClr val="FF3300"/>
                </a:solidFill>
                <a:latin typeface="" pitchFamily="18" charset="0"/>
                <a:ea typeface="华文楷体" panose="02010600040101010101" pitchFamily="2" charset="-122"/>
              </a:rPr>
              <a:t>2 </a:t>
            </a:r>
            <a:r>
              <a:rPr lang="zh-CN" altLang="en-US" sz="2800" b="1">
                <a:solidFill>
                  <a:srgbClr val="FF3300"/>
                </a:solidFill>
                <a:latin typeface="" pitchFamily="18" charset="0"/>
                <a:ea typeface="华文楷体" panose="02010600040101010101" pitchFamily="2" charset="-122"/>
              </a:rPr>
              <a:t>、</a:t>
            </a:r>
            <a:r>
              <a:rPr lang="en-US" altLang="zh-CN" sz="2800" b="1" i="1">
                <a:solidFill>
                  <a:srgbClr val="FF3300"/>
                </a:solidFill>
                <a:latin typeface="" pitchFamily="18" charset="0"/>
                <a:ea typeface="华文楷体" panose="02010600040101010101" pitchFamily="2" charset="-122"/>
              </a:rPr>
              <a:t>A</a:t>
            </a:r>
            <a:r>
              <a:rPr lang="en-US" altLang="zh-CN" sz="2800" b="1" baseline="-25000">
                <a:solidFill>
                  <a:srgbClr val="FF3300"/>
                </a:solidFill>
                <a:latin typeface="" pitchFamily="18" charset="0"/>
                <a:ea typeface="华文楷体" panose="02010600040101010101" pitchFamily="2" charset="-122"/>
              </a:rPr>
              <a:t>1 </a:t>
            </a:r>
            <a:r>
              <a:rPr lang="zh-CN" altLang="en-US" sz="2800" b="1">
                <a:solidFill>
                  <a:srgbClr val="FF3300"/>
                </a:solidFill>
                <a:latin typeface="" pitchFamily="18" charset="0"/>
                <a:ea typeface="华文楷体" panose="02010600040101010101" pitchFamily="2" charset="-122"/>
              </a:rPr>
              <a:t>、</a:t>
            </a:r>
            <a:r>
              <a:rPr lang="zh-CN" altLang="en-US" sz="2800" b="1" baseline="-25000">
                <a:solidFill>
                  <a:srgbClr val="FF3300"/>
                </a:solidFill>
                <a:latin typeface="" pitchFamily="18" charset="0"/>
                <a:ea typeface="华文楷体" panose="02010600040101010101" pitchFamily="2" charset="-122"/>
              </a:rPr>
              <a:t> </a:t>
            </a:r>
            <a:r>
              <a:rPr lang="en-US" altLang="zh-CN" sz="2800" b="1" i="1">
                <a:solidFill>
                  <a:srgbClr val="FF3300"/>
                </a:solidFill>
                <a:latin typeface="" pitchFamily="18" charset="0"/>
                <a:ea typeface="华文楷体" panose="02010600040101010101" pitchFamily="2" charset="-122"/>
              </a:rPr>
              <a:t>A</a:t>
            </a:r>
            <a:r>
              <a:rPr lang="en-US" altLang="zh-CN" sz="2800" b="1" baseline="-25000">
                <a:solidFill>
                  <a:srgbClr val="FF3300"/>
                </a:solidFill>
                <a:latin typeface="" pitchFamily="18" charset="0"/>
                <a:ea typeface="华文楷体" panose="02010600040101010101" pitchFamily="2" charset="-122"/>
              </a:rPr>
              <a:t>0</a:t>
            </a:r>
            <a:r>
              <a:rPr lang="zh-CN" altLang="en-US" sz="2800" b="1">
                <a:solidFill>
                  <a:schemeClr val="accent2"/>
                </a:solidFill>
                <a:latin typeface="" pitchFamily="18" charset="0"/>
                <a:ea typeface="华文楷体" panose="02010600040101010101" pitchFamily="2" charset="-122"/>
              </a:rPr>
              <a:t>。</a:t>
            </a:r>
            <a:r>
              <a:rPr lang="zh-CN" altLang="en-US" sz="2800" b="1">
                <a:latin typeface="" pitchFamily="18" charset="0"/>
                <a:ea typeface="华文楷体" panose="02010600040101010101" pitchFamily="2" charset="-122"/>
              </a:rPr>
              <a:t>由状态表可知</a:t>
            </a:r>
            <a:r>
              <a:rPr lang="en-US" altLang="zh-CN" sz="2800" b="1">
                <a:latin typeface="" pitchFamily="18" charset="0"/>
                <a:ea typeface="华文楷体" panose="02010600040101010101" pitchFamily="2" charset="-122"/>
              </a:rPr>
              <a:t>,</a:t>
            </a:r>
            <a:r>
              <a:rPr lang="zh-CN" altLang="en-US" sz="2800" b="1">
                <a:latin typeface="" pitchFamily="18" charset="0"/>
                <a:ea typeface="华文楷体" panose="02010600040101010101" pitchFamily="2" charset="-122"/>
              </a:rPr>
              <a:t>将数据输入端</a:t>
            </a:r>
            <a:r>
              <a:rPr lang="en-US" altLang="zh-CN" sz="2800" b="1" i="1">
                <a:solidFill>
                  <a:srgbClr val="FF3300"/>
                </a:solidFill>
                <a:latin typeface="" pitchFamily="18" charset="0"/>
                <a:ea typeface="华文楷体" panose="02010600040101010101" pitchFamily="2" charset="-122"/>
              </a:rPr>
              <a:t>D</a:t>
            </a:r>
            <a:r>
              <a:rPr lang="en-US" altLang="zh-CN" sz="2800" b="1" baseline="-25000">
                <a:solidFill>
                  <a:srgbClr val="FF3300"/>
                </a:solidFill>
                <a:latin typeface="" pitchFamily="18" charset="0"/>
                <a:ea typeface="华文楷体" panose="02010600040101010101" pitchFamily="2" charset="-122"/>
              </a:rPr>
              <a:t>3 </a:t>
            </a:r>
            <a:r>
              <a:rPr lang="zh-CN" altLang="en-US" sz="2800" b="1">
                <a:solidFill>
                  <a:srgbClr val="FF3300"/>
                </a:solidFill>
                <a:latin typeface="" pitchFamily="18" charset="0"/>
                <a:ea typeface="华文楷体" panose="02010600040101010101" pitchFamily="2" charset="-122"/>
              </a:rPr>
              <a:t>、</a:t>
            </a:r>
            <a:r>
              <a:rPr lang="en-US" altLang="zh-CN" sz="2800" b="1" i="1">
                <a:solidFill>
                  <a:srgbClr val="FF3300"/>
                </a:solidFill>
                <a:latin typeface="" pitchFamily="18" charset="0"/>
                <a:ea typeface="华文楷体" panose="02010600040101010101" pitchFamily="2" charset="-122"/>
              </a:rPr>
              <a:t>D</a:t>
            </a:r>
            <a:r>
              <a:rPr lang="en-US" altLang="zh-CN" sz="2800" b="1" baseline="-25000">
                <a:solidFill>
                  <a:srgbClr val="FF3300"/>
                </a:solidFill>
                <a:latin typeface="" pitchFamily="18" charset="0"/>
                <a:ea typeface="华文楷体" panose="02010600040101010101" pitchFamily="2" charset="-122"/>
              </a:rPr>
              <a:t>5 </a:t>
            </a:r>
            <a:r>
              <a:rPr lang="zh-CN" altLang="en-US" sz="2800" b="1">
                <a:solidFill>
                  <a:srgbClr val="FF3300"/>
                </a:solidFill>
                <a:latin typeface="" pitchFamily="18" charset="0"/>
                <a:ea typeface="华文楷体" panose="02010600040101010101" pitchFamily="2" charset="-122"/>
              </a:rPr>
              <a:t>、</a:t>
            </a:r>
            <a:r>
              <a:rPr lang="zh-CN" altLang="en-US" sz="2800" b="1" baseline="-25000">
                <a:solidFill>
                  <a:srgbClr val="FF3300"/>
                </a:solidFill>
                <a:latin typeface="" pitchFamily="18" charset="0"/>
                <a:ea typeface="华文楷体" panose="02010600040101010101" pitchFamily="2" charset="-122"/>
              </a:rPr>
              <a:t> </a:t>
            </a:r>
            <a:r>
              <a:rPr lang="en-US" altLang="zh-CN" sz="2800" b="1" i="1">
                <a:solidFill>
                  <a:srgbClr val="FF3300"/>
                </a:solidFill>
                <a:latin typeface="" pitchFamily="18" charset="0"/>
                <a:ea typeface="华文楷体" panose="02010600040101010101" pitchFamily="2" charset="-122"/>
              </a:rPr>
              <a:t>D</a:t>
            </a:r>
            <a:r>
              <a:rPr lang="en-US" altLang="zh-CN" sz="2800" b="1" baseline="-25000">
                <a:solidFill>
                  <a:srgbClr val="FF3300"/>
                </a:solidFill>
                <a:latin typeface="" pitchFamily="18" charset="0"/>
                <a:ea typeface="华文楷体" panose="02010600040101010101" pitchFamily="2" charset="-122"/>
              </a:rPr>
              <a:t>6 </a:t>
            </a:r>
            <a:r>
              <a:rPr lang="zh-CN" altLang="en-US" sz="2800" b="1">
                <a:solidFill>
                  <a:srgbClr val="FF3300"/>
                </a:solidFill>
                <a:latin typeface="" pitchFamily="18" charset="0"/>
                <a:ea typeface="华文楷体" panose="02010600040101010101" pitchFamily="2" charset="-122"/>
              </a:rPr>
              <a:t>、</a:t>
            </a:r>
            <a:r>
              <a:rPr lang="zh-CN" altLang="en-US" sz="2800" b="1" baseline="-25000">
                <a:solidFill>
                  <a:srgbClr val="FF3300"/>
                </a:solidFill>
                <a:latin typeface="" pitchFamily="18" charset="0"/>
                <a:ea typeface="华文楷体" panose="02010600040101010101" pitchFamily="2" charset="-122"/>
              </a:rPr>
              <a:t> </a:t>
            </a:r>
            <a:r>
              <a:rPr lang="en-US" altLang="zh-CN" sz="2800" b="1" i="1">
                <a:solidFill>
                  <a:srgbClr val="FF3300"/>
                </a:solidFill>
                <a:latin typeface="" pitchFamily="18" charset="0"/>
                <a:ea typeface="华文楷体" panose="02010600040101010101" pitchFamily="2" charset="-122"/>
              </a:rPr>
              <a:t>D</a:t>
            </a:r>
            <a:r>
              <a:rPr lang="en-US" altLang="zh-CN" sz="2800" b="1" baseline="-25000">
                <a:solidFill>
                  <a:srgbClr val="FF3300"/>
                </a:solidFill>
                <a:latin typeface="" pitchFamily="18" charset="0"/>
                <a:ea typeface="华文楷体" panose="02010600040101010101" pitchFamily="2" charset="-122"/>
              </a:rPr>
              <a:t>7</a:t>
            </a:r>
            <a:r>
              <a:rPr lang="en-US" altLang="zh-CN" sz="2800" b="1">
                <a:solidFill>
                  <a:schemeClr val="accent2"/>
                </a:solidFill>
                <a:latin typeface="" pitchFamily="18" charset="0"/>
                <a:ea typeface="华文楷体" panose="02010600040101010101" pitchFamily="2" charset="-122"/>
              </a:rPr>
              <a:t> </a:t>
            </a:r>
            <a:r>
              <a:rPr lang="zh-CN" altLang="en-US" sz="2800" b="1">
                <a:latin typeface="" pitchFamily="18" charset="0"/>
                <a:ea typeface="华文楷体" panose="02010600040101010101" pitchFamily="2" charset="-122"/>
              </a:rPr>
              <a:t>接</a:t>
            </a:r>
            <a:r>
              <a:rPr lang="zh-CN" altLang="en-US" sz="2800" b="1">
                <a:solidFill>
                  <a:srgbClr val="FF3300"/>
                </a:solidFill>
                <a:latin typeface="" pitchFamily="18" charset="0"/>
                <a:ea typeface="华文楷体" panose="02010600040101010101" pitchFamily="2" charset="-122"/>
              </a:rPr>
              <a:t>“</a:t>
            </a:r>
            <a:r>
              <a:rPr lang="en-US" altLang="zh-CN" sz="2800" b="1">
                <a:solidFill>
                  <a:srgbClr val="FF3300"/>
                </a:solidFill>
                <a:latin typeface="" pitchFamily="18" charset="0"/>
                <a:ea typeface="华文楷体" panose="02010600040101010101" pitchFamily="2" charset="-122"/>
              </a:rPr>
              <a:t>1”</a:t>
            </a:r>
            <a:r>
              <a:rPr lang="zh-CN" altLang="en-US" sz="2800" b="1">
                <a:solidFill>
                  <a:srgbClr val="FF3300"/>
                </a:solidFill>
                <a:latin typeface="" pitchFamily="18" charset="0"/>
                <a:ea typeface="华文楷体" panose="02010600040101010101" pitchFamily="2" charset="-122"/>
              </a:rPr>
              <a:t>，</a:t>
            </a:r>
            <a:r>
              <a:rPr lang="zh-CN" altLang="en-US" sz="2800" b="1">
                <a:latin typeface="" pitchFamily="18" charset="0"/>
                <a:ea typeface="华文楷体" panose="02010600040101010101" pitchFamily="2" charset="-122"/>
              </a:rPr>
              <a:t>其余输入端接</a:t>
            </a:r>
            <a:r>
              <a:rPr lang="zh-CN" altLang="en-US" sz="2800" b="1">
                <a:solidFill>
                  <a:srgbClr val="FF3300"/>
                </a:solidFill>
                <a:latin typeface="" pitchFamily="18" charset="0"/>
                <a:ea typeface="华文楷体" panose="02010600040101010101" pitchFamily="2" charset="-122"/>
              </a:rPr>
              <a:t>“</a:t>
            </a:r>
            <a:r>
              <a:rPr lang="en-US" altLang="zh-CN" sz="2800" b="1">
                <a:solidFill>
                  <a:srgbClr val="FF3300"/>
                </a:solidFill>
                <a:latin typeface="" pitchFamily="18" charset="0"/>
                <a:ea typeface="华文楷体" panose="02010600040101010101" pitchFamily="2" charset="-122"/>
              </a:rPr>
              <a:t>0”</a:t>
            </a:r>
            <a:r>
              <a:rPr lang="zh-CN" altLang="en-US" sz="2800" b="1">
                <a:solidFill>
                  <a:srgbClr val="FF3300"/>
                </a:solidFill>
                <a:latin typeface="" pitchFamily="18" charset="0"/>
                <a:ea typeface="华文楷体" panose="02010600040101010101" pitchFamily="2" charset="-122"/>
              </a:rPr>
              <a:t>，</a:t>
            </a:r>
            <a:r>
              <a:rPr lang="zh-CN" altLang="en-US" sz="2800" b="1">
                <a:latin typeface="" pitchFamily="18" charset="0"/>
                <a:ea typeface="华文楷体" panose="02010600040101010101" pitchFamily="2" charset="-122"/>
              </a:rPr>
              <a:t>即可实现输出</a:t>
            </a:r>
            <a:r>
              <a:rPr lang="en-US" altLang="zh-CN" sz="2800" b="1" i="1">
                <a:latin typeface="" pitchFamily="18" charset="0"/>
                <a:ea typeface="华文楷体" panose="02010600040101010101" pitchFamily="2" charset="-122"/>
              </a:rPr>
              <a:t>Y</a:t>
            </a:r>
            <a:r>
              <a:rPr lang="zh-CN" altLang="en-US" sz="2800" b="1">
                <a:latin typeface="" pitchFamily="18" charset="0"/>
                <a:ea typeface="华文楷体" panose="02010600040101010101" pitchFamily="2" charset="-122"/>
              </a:rPr>
              <a:t>，如图所示。</a:t>
            </a:r>
            <a:endParaRPr lang="zh-CN" altLang="en-US" sz="2800" b="1">
              <a:latin typeface="" pitchFamily="18" charset="0"/>
              <a:ea typeface="华文楷体" panose="02010600040101010101" pitchFamily="2" charset="-122"/>
            </a:endParaRPr>
          </a:p>
        </p:txBody>
      </p:sp>
      <p:grpSp>
        <p:nvGrpSpPr>
          <p:cNvPr id="140295" name="Group 7"/>
          <p:cNvGrpSpPr/>
          <p:nvPr/>
        </p:nvGrpSpPr>
        <p:grpSpPr bwMode="auto">
          <a:xfrm>
            <a:off x="762000" y="5867400"/>
            <a:ext cx="7324725" cy="171450"/>
            <a:chOff x="432" y="3696"/>
            <a:chExt cx="4614" cy="108"/>
          </a:xfrm>
        </p:grpSpPr>
        <p:grpSp>
          <p:nvGrpSpPr>
            <p:cNvPr id="140296" name="Group 8"/>
            <p:cNvGrpSpPr/>
            <p:nvPr/>
          </p:nvGrpSpPr>
          <p:grpSpPr bwMode="auto">
            <a:xfrm>
              <a:off x="432" y="3696"/>
              <a:ext cx="2310" cy="108"/>
              <a:chOff x="672" y="672"/>
              <a:chExt cx="2310" cy="108"/>
            </a:xfrm>
          </p:grpSpPr>
          <p:pic>
            <p:nvPicPr>
              <p:cNvPr id="140323" name="Picture 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4" name="Picture 1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5" name="Picture 1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6" name="Picture 1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7" name="Picture 1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8" name="Picture 1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9" name="Picture 1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0" name="Picture 1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1" name="Picture 1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2" name="Picture 1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3" name="Picture 1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4" name="Picture 2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5" name="Picture 2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6" name="Picture 2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7" name="Picture 2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38" name="Picture 2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339" name="Group 25"/>
              <p:cNvGrpSpPr/>
              <p:nvPr/>
            </p:nvGrpSpPr>
            <p:grpSpPr bwMode="auto">
              <a:xfrm>
                <a:off x="672" y="672"/>
                <a:ext cx="582" cy="102"/>
                <a:chOff x="4698" y="720"/>
                <a:chExt cx="582" cy="102"/>
              </a:xfrm>
            </p:grpSpPr>
            <p:pic>
              <p:nvPicPr>
                <p:cNvPr id="140342" name="Picture 2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43" name="Picture 2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44" name="Picture 2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45" name="Picture 2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46" name="Picture 3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47" name="Picture 3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0340" name="Picture 3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41" name="Picture 3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0297" name="Group 34"/>
            <p:cNvGrpSpPr/>
            <p:nvPr/>
          </p:nvGrpSpPr>
          <p:grpSpPr bwMode="auto">
            <a:xfrm>
              <a:off x="2736" y="3696"/>
              <a:ext cx="2310" cy="108"/>
              <a:chOff x="672" y="672"/>
              <a:chExt cx="2310" cy="108"/>
            </a:xfrm>
          </p:grpSpPr>
          <p:pic>
            <p:nvPicPr>
              <p:cNvPr id="140298" name="Picture 3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9" name="Picture 3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0" name="Picture 3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1" name="Picture 3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2" name="Picture 3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3" name="Picture 4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4" name="Picture 4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5" name="Picture 4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6" name="Picture 4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7" name="Picture 4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8" name="Picture 4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09" name="Picture 4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0" name="Picture 4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1" name="Picture 4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2" name="Picture 4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3" name="Picture 5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314" name="Group 51"/>
              <p:cNvGrpSpPr/>
              <p:nvPr/>
            </p:nvGrpSpPr>
            <p:grpSpPr bwMode="auto">
              <a:xfrm>
                <a:off x="672" y="672"/>
                <a:ext cx="582" cy="102"/>
                <a:chOff x="4698" y="720"/>
                <a:chExt cx="582" cy="102"/>
              </a:xfrm>
            </p:grpSpPr>
            <p:pic>
              <p:nvPicPr>
                <p:cNvPr id="140317" name="Picture 5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8" name="Picture 5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9" name="Picture 5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0" name="Picture 5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1" name="Picture 5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22" name="Picture 5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0315" name="Picture 5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6" name="Picture 5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668"/>
                                        </p:tgtEl>
                                        <p:attrNameLst>
                                          <p:attrName>style.visibility</p:attrName>
                                        </p:attrNameLst>
                                      </p:cBhvr>
                                      <p:to>
                                        <p:strVal val="visible"/>
                                      </p:to>
                                    </p:set>
                                    <p:animEffect transition="in" filter="wipe(left)">
                                      <p:cBhvr>
                                        <p:cTn id="7" dur="500"/>
                                        <p:tgtEl>
                                          <p:spTgt spid="2416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1669"/>
                                        </p:tgtEl>
                                        <p:attrNameLst>
                                          <p:attrName>style.visibility</p:attrName>
                                        </p:attrNameLst>
                                      </p:cBhvr>
                                      <p:to>
                                        <p:strVal val="visible"/>
                                      </p:to>
                                    </p:set>
                                    <p:animEffect transition="in" filter="wipe(left)">
                                      <p:cBhvr>
                                        <p:cTn id="12" dur="500"/>
                                        <p:tgtEl>
                                          <p:spTgt spid="2416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1670"/>
                                        </p:tgtEl>
                                        <p:attrNameLst>
                                          <p:attrName>style.visibility</p:attrName>
                                        </p:attrNameLst>
                                      </p:cBhvr>
                                      <p:to>
                                        <p:strVal val="visible"/>
                                      </p:to>
                                    </p:set>
                                    <p:animEffect transition="in" filter="wipe(left)">
                                      <p:cBhvr>
                                        <p:cTn id="1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8" grpId="0" autoUpdateAnimBg="0"/>
      <p:bldP spid="241670"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4214813" y="508000"/>
            <a:ext cx="4929187" cy="3259138"/>
          </a:xfrm>
          <a:prstGeom prst="rect">
            <a:avLst/>
          </a:prstGeom>
          <a:noFill/>
          <a:ln w="9525">
            <a:noFill/>
            <a:miter lim="800000"/>
          </a:ln>
          <a:effectLst/>
        </p:spPr>
        <p:txBody>
          <a:bodyPr>
            <a:spAutoFit/>
          </a:bodyPr>
          <a:lstStyle/>
          <a:p>
            <a:pPr fontAlgn="auto">
              <a:lnSpc>
                <a:spcPct val="105000"/>
              </a:lnSpc>
              <a:spcBef>
                <a:spcPts val="0"/>
              </a:spcBef>
              <a:spcAft>
                <a:spcPts val="0"/>
              </a:spcAft>
              <a:defRPr/>
            </a:pPr>
            <a:r>
              <a:rPr lang="en-US" altLang="zh-CN" sz="2800" b="1" dirty="0">
                <a:solidFill>
                  <a:srgbClr val="FFFFCC"/>
                </a:solidFill>
                <a:effectLst>
                  <a:outerShdw blurRad="38100" dist="38100" dir="2700000" algn="tl">
                    <a:srgbClr val="C0C0C0"/>
                  </a:outerShdw>
                </a:effectLst>
                <a:latin typeface="" pitchFamily="18" charset="0"/>
                <a:ea typeface="+mn-ea"/>
              </a:rPr>
              <a:t>    </a:t>
            </a:r>
            <a:r>
              <a:rPr lang="zh-CN" altLang="en-US" sz="2800" b="1" dirty="0">
                <a:effectLst>
                  <a:outerShdw blurRad="38100" dist="38100" dir="2700000" algn="tl">
                    <a:srgbClr val="C0C0C0"/>
                  </a:outerShdw>
                </a:effectLst>
                <a:latin typeface="" pitchFamily="18" charset="0"/>
                <a:ea typeface="+mn-ea"/>
              </a:rPr>
              <a:t>将输入变量</a:t>
            </a:r>
            <a:r>
              <a:rPr lang="en-US" altLang="zh-CN" sz="2800" b="1" i="1" dirty="0">
                <a:solidFill>
                  <a:srgbClr val="FF0000"/>
                </a:solidFill>
                <a:effectLst>
                  <a:outerShdw blurRad="38100" dist="38100" dir="2700000" algn="tl">
                    <a:srgbClr val="C0C0C0"/>
                  </a:outerShdw>
                </a:effectLst>
                <a:latin typeface="" pitchFamily="18" charset="0"/>
                <a:ea typeface="+mn-ea"/>
              </a:rPr>
              <a:t>A</a:t>
            </a:r>
            <a:r>
              <a:rPr lang="zh-CN" altLang="en-US" sz="2800" b="1" i="1" dirty="0">
                <a:solidFill>
                  <a:srgbClr val="FF0000"/>
                </a:solidFill>
                <a:effectLst>
                  <a:outerShdw blurRad="38100" dist="38100" dir="2700000" algn="tl">
                    <a:srgbClr val="C0C0C0"/>
                  </a:outerShdw>
                </a:effectLst>
                <a:latin typeface="" pitchFamily="18" charset="0"/>
                <a:ea typeface="+mn-ea"/>
              </a:rPr>
              <a:t>、</a:t>
            </a:r>
            <a:r>
              <a:rPr lang="en-US" altLang="zh-CN" sz="2800" b="1" i="1" dirty="0">
                <a:solidFill>
                  <a:srgbClr val="FF0000"/>
                </a:solidFill>
                <a:effectLst>
                  <a:outerShdw blurRad="38100" dist="38100" dir="2700000" algn="tl">
                    <a:srgbClr val="C0C0C0"/>
                  </a:outerShdw>
                </a:effectLst>
                <a:latin typeface="" pitchFamily="18" charset="0"/>
                <a:ea typeface="+mn-ea"/>
              </a:rPr>
              <a:t>B</a:t>
            </a:r>
            <a:r>
              <a:rPr lang="zh-CN" altLang="en-US" sz="2800" b="1" i="1" dirty="0">
                <a:solidFill>
                  <a:srgbClr val="FF0000"/>
                </a:solidFill>
                <a:effectLst>
                  <a:outerShdw blurRad="38100" dist="38100" dir="2700000" algn="tl">
                    <a:srgbClr val="C0C0C0"/>
                  </a:outerShdw>
                </a:effectLst>
                <a:latin typeface="" pitchFamily="18" charset="0"/>
                <a:ea typeface="+mn-ea"/>
              </a:rPr>
              <a:t>、</a:t>
            </a:r>
            <a:r>
              <a:rPr lang="en-US" altLang="zh-CN" sz="2800" b="1" i="1" dirty="0">
                <a:solidFill>
                  <a:srgbClr val="FF0000"/>
                </a:solidFill>
                <a:effectLst>
                  <a:outerShdw blurRad="38100" dist="38100" dir="2700000" algn="tl">
                    <a:srgbClr val="C0C0C0"/>
                  </a:outerShdw>
                </a:effectLst>
                <a:latin typeface="" pitchFamily="18" charset="0"/>
                <a:ea typeface="+mn-ea"/>
              </a:rPr>
              <a:t>C</a:t>
            </a:r>
            <a:r>
              <a:rPr lang="zh-CN" altLang="en-US" sz="2800" b="1" dirty="0">
                <a:effectLst>
                  <a:outerShdw blurRad="38100" dist="38100" dir="2700000" algn="tl">
                    <a:srgbClr val="C0C0C0"/>
                  </a:outerShdw>
                </a:effectLst>
                <a:latin typeface="" pitchFamily="18" charset="0"/>
                <a:ea typeface="+mn-ea"/>
              </a:rPr>
              <a:t>分别对应地接到数据选择器的选择端 </a:t>
            </a:r>
            <a:r>
              <a:rPr lang="en-US" altLang="zh-CN" sz="2800" b="1" i="1" dirty="0">
                <a:solidFill>
                  <a:srgbClr val="FF0000"/>
                </a:solidFill>
                <a:effectLst>
                  <a:outerShdw blurRad="38100" dist="38100" dir="2700000" algn="tl">
                    <a:srgbClr val="C0C0C0"/>
                  </a:outerShdw>
                </a:effectLst>
                <a:latin typeface="" pitchFamily="18" charset="0"/>
                <a:ea typeface="+mn-ea"/>
              </a:rPr>
              <a:t>A</a:t>
            </a:r>
            <a:r>
              <a:rPr lang="en-US" altLang="zh-CN" sz="2800" b="1" baseline="-25000" dirty="0">
                <a:solidFill>
                  <a:srgbClr val="FF0000"/>
                </a:solidFill>
                <a:effectLst>
                  <a:outerShdw blurRad="38100" dist="38100" dir="2700000" algn="tl">
                    <a:srgbClr val="C0C0C0"/>
                  </a:outerShdw>
                </a:effectLst>
                <a:latin typeface="" pitchFamily="18" charset="0"/>
              </a:rPr>
              <a:t>2 </a:t>
            </a:r>
            <a:r>
              <a:rPr lang="zh-CN" altLang="en-US" sz="2800" b="1" dirty="0">
                <a:solidFill>
                  <a:srgbClr val="FF0000"/>
                </a:solidFill>
                <a:effectLst>
                  <a:outerShdw blurRad="38100" dist="38100" dir="2700000" algn="tl">
                    <a:srgbClr val="C0C0C0"/>
                  </a:outerShdw>
                </a:effectLst>
                <a:latin typeface="" pitchFamily="18" charset="0"/>
              </a:rPr>
              <a:t>、</a:t>
            </a:r>
            <a:r>
              <a:rPr lang="en-US" altLang="zh-CN" sz="2800" b="1" i="1" dirty="0">
                <a:solidFill>
                  <a:srgbClr val="FF0000"/>
                </a:solidFill>
                <a:effectLst>
                  <a:outerShdw blurRad="38100" dist="38100" dir="2700000" algn="tl">
                    <a:srgbClr val="C0C0C0"/>
                  </a:outerShdw>
                </a:effectLst>
                <a:latin typeface="" pitchFamily="18" charset="0"/>
                <a:ea typeface="+mn-ea"/>
              </a:rPr>
              <a:t>A</a:t>
            </a:r>
            <a:r>
              <a:rPr lang="en-US" altLang="zh-CN" sz="2800" b="1" baseline="-25000" dirty="0">
                <a:solidFill>
                  <a:srgbClr val="FF0000"/>
                </a:solidFill>
                <a:effectLst>
                  <a:outerShdw blurRad="38100" dist="38100" dir="2700000" algn="tl">
                    <a:srgbClr val="C0C0C0"/>
                  </a:outerShdw>
                </a:effectLst>
                <a:latin typeface="" pitchFamily="18" charset="0"/>
              </a:rPr>
              <a:t>1 </a:t>
            </a:r>
            <a:r>
              <a:rPr lang="zh-CN" altLang="en-US" sz="2800" b="1" dirty="0">
                <a:solidFill>
                  <a:srgbClr val="FF0000"/>
                </a:solidFill>
                <a:effectLst>
                  <a:outerShdw blurRad="38100" dist="38100" dir="2700000" algn="tl">
                    <a:srgbClr val="C0C0C0"/>
                  </a:outerShdw>
                </a:effectLst>
                <a:latin typeface="" pitchFamily="18" charset="0"/>
              </a:rPr>
              <a:t>、</a:t>
            </a:r>
            <a:r>
              <a:rPr lang="zh-CN" altLang="en-US" sz="2800" b="1" baseline="-25000" dirty="0">
                <a:solidFill>
                  <a:srgbClr val="FF0000"/>
                </a:solidFill>
                <a:effectLst>
                  <a:outerShdw blurRad="38100" dist="38100" dir="2700000" algn="tl">
                    <a:srgbClr val="C0C0C0"/>
                  </a:outerShdw>
                </a:effectLst>
                <a:latin typeface="" pitchFamily="18" charset="0"/>
              </a:rPr>
              <a:t> </a:t>
            </a:r>
            <a:r>
              <a:rPr lang="en-US" altLang="zh-CN" sz="2800" b="1" i="1" dirty="0">
                <a:solidFill>
                  <a:srgbClr val="FF0000"/>
                </a:solidFill>
                <a:effectLst>
                  <a:outerShdw blurRad="38100" dist="38100" dir="2700000" algn="tl">
                    <a:srgbClr val="C0C0C0"/>
                  </a:outerShdw>
                </a:effectLst>
                <a:latin typeface="" pitchFamily="18" charset="0"/>
                <a:ea typeface="+mn-ea"/>
              </a:rPr>
              <a:t>A</a:t>
            </a:r>
            <a:r>
              <a:rPr lang="en-US" altLang="zh-CN" sz="2800" b="1" baseline="-25000" dirty="0">
                <a:solidFill>
                  <a:srgbClr val="FF0000"/>
                </a:solidFill>
                <a:effectLst>
                  <a:outerShdw blurRad="38100" dist="38100" dir="2700000" algn="tl">
                    <a:srgbClr val="C0C0C0"/>
                  </a:outerShdw>
                </a:effectLst>
                <a:latin typeface="" pitchFamily="18" charset="0"/>
              </a:rPr>
              <a:t>0</a:t>
            </a:r>
            <a:r>
              <a:rPr lang="zh-CN" altLang="en-US" sz="2800" b="1" dirty="0">
                <a:solidFill>
                  <a:srgbClr val="FF0000"/>
                </a:solidFill>
                <a:effectLst>
                  <a:outerShdw blurRad="38100" dist="38100" dir="2700000" algn="tl">
                    <a:srgbClr val="C0C0C0"/>
                  </a:outerShdw>
                </a:effectLst>
                <a:latin typeface="" pitchFamily="18" charset="0"/>
              </a:rPr>
              <a:t>。</a:t>
            </a:r>
            <a:r>
              <a:rPr lang="zh-CN" altLang="en-US" sz="2800" b="1" dirty="0">
                <a:effectLst>
                  <a:outerShdw blurRad="38100" dist="38100" dir="2700000" algn="tl">
                    <a:srgbClr val="C0C0C0"/>
                  </a:outerShdw>
                </a:effectLst>
                <a:latin typeface="" pitchFamily="18" charset="0"/>
              </a:rPr>
              <a:t>由状态表可知</a:t>
            </a:r>
            <a:r>
              <a:rPr lang="en-US" altLang="zh-CN" sz="2800" b="1" dirty="0">
                <a:effectLst>
                  <a:outerShdw blurRad="38100" dist="38100" dir="2700000" algn="tl">
                    <a:srgbClr val="C0C0C0"/>
                  </a:outerShdw>
                </a:effectLst>
                <a:latin typeface="" pitchFamily="18" charset="0"/>
              </a:rPr>
              <a:t>,  </a:t>
            </a:r>
            <a:r>
              <a:rPr lang="zh-CN" altLang="en-US" sz="2800" b="1" dirty="0">
                <a:effectLst>
                  <a:outerShdw blurRad="38100" dist="38100" dir="2700000" algn="tl">
                    <a:srgbClr val="C0C0C0"/>
                  </a:outerShdw>
                </a:effectLst>
                <a:latin typeface="" pitchFamily="18" charset="0"/>
              </a:rPr>
              <a:t>将数据输入端</a:t>
            </a:r>
            <a:r>
              <a:rPr lang="en-US" altLang="zh-CN" sz="2800" b="1" i="1" dirty="0">
                <a:solidFill>
                  <a:srgbClr val="FF0000"/>
                </a:solidFill>
                <a:effectLst>
                  <a:outerShdw blurRad="38100" dist="38100" dir="2700000" algn="tl">
                    <a:srgbClr val="C0C0C0"/>
                  </a:outerShdw>
                </a:effectLst>
                <a:latin typeface="" pitchFamily="18" charset="0"/>
              </a:rPr>
              <a:t>D</a:t>
            </a:r>
            <a:r>
              <a:rPr lang="en-US" altLang="zh-CN" sz="2800" b="1" baseline="-25000" dirty="0">
                <a:solidFill>
                  <a:srgbClr val="FF0000"/>
                </a:solidFill>
                <a:effectLst>
                  <a:outerShdw blurRad="38100" dist="38100" dir="2700000" algn="tl">
                    <a:srgbClr val="C0C0C0"/>
                  </a:outerShdw>
                </a:effectLst>
                <a:latin typeface="" pitchFamily="18" charset="0"/>
              </a:rPr>
              <a:t>3 </a:t>
            </a:r>
            <a:r>
              <a:rPr lang="zh-CN" altLang="en-US" sz="2800" b="1" dirty="0">
                <a:solidFill>
                  <a:srgbClr val="FF0000"/>
                </a:solidFill>
                <a:effectLst>
                  <a:outerShdw blurRad="38100" dist="38100" dir="2700000" algn="tl">
                    <a:srgbClr val="C0C0C0"/>
                  </a:outerShdw>
                </a:effectLst>
                <a:latin typeface="" pitchFamily="18" charset="0"/>
              </a:rPr>
              <a:t>、</a:t>
            </a:r>
            <a:r>
              <a:rPr lang="en-US" altLang="zh-CN" sz="2800" b="1" i="1" dirty="0">
                <a:solidFill>
                  <a:srgbClr val="FF0000"/>
                </a:solidFill>
                <a:effectLst>
                  <a:outerShdw blurRad="38100" dist="38100" dir="2700000" algn="tl">
                    <a:srgbClr val="C0C0C0"/>
                  </a:outerShdw>
                </a:effectLst>
                <a:latin typeface="" pitchFamily="18" charset="0"/>
                <a:ea typeface="+mn-ea"/>
              </a:rPr>
              <a:t>D</a:t>
            </a:r>
            <a:r>
              <a:rPr lang="en-US" altLang="zh-CN" sz="2800" b="1" baseline="-25000" dirty="0">
                <a:solidFill>
                  <a:srgbClr val="FF0000"/>
                </a:solidFill>
                <a:effectLst>
                  <a:outerShdw blurRad="38100" dist="38100" dir="2700000" algn="tl">
                    <a:srgbClr val="C0C0C0"/>
                  </a:outerShdw>
                </a:effectLst>
                <a:latin typeface="" pitchFamily="18" charset="0"/>
              </a:rPr>
              <a:t>5 </a:t>
            </a:r>
            <a:r>
              <a:rPr lang="zh-CN" altLang="en-US" sz="2800" b="1" dirty="0">
                <a:solidFill>
                  <a:srgbClr val="FF0000"/>
                </a:solidFill>
                <a:effectLst>
                  <a:outerShdw blurRad="38100" dist="38100" dir="2700000" algn="tl">
                    <a:srgbClr val="C0C0C0"/>
                  </a:outerShdw>
                </a:effectLst>
                <a:latin typeface="" pitchFamily="18" charset="0"/>
              </a:rPr>
              <a:t>、</a:t>
            </a:r>
            <a:r>
              <a:rPr lang="zh-CN" altLang="en-US" sz="2800" b="1" baseline="-25000" dirty="0">
                <a:solidFill>
                  <a:srgbClr val="FF0000"/>
                </a:solidFill>
                <a:effectLst>
                  <a:outerShdw blurRad="38100" dist="38100" dir="2700000" algn="tl">
                    <a:srgbClr val="C0C0C0"/>
                  </a:outerShdw>
                </a:effectLst>
                <a:latin typeface="" pitchFamily="18" charset="0"/>
              </a:rPr>
              <a:t> </a:t>
            </a:r>
            <a:r>
              <a:rPr lang="en-US" altLang="zh-CN" sz="2800" b="1" i="1" dirty="0">
                <a:solidFill>
                  <a:srgbClr val="FF0000"/>
                </a:solidFill>
                <a:effectLst>
                  <a:outerShdw blurRad="38100" dist="38100" dir="2700000" algn="tl">
                    <a:srgbClr val="C0C0C0"/>
                  </a:outerShdw>
                </a:effectLst>
                <a:latin typeface="" pitchFamily="18" charset="0"/>
                <a:ea typeface="+mn-ea"/>
              </a:rPr>
              <a:t>D</a:t>
            </a:r>
            <a:r>
              <a:rPr lang="en-US" altLang="zh-CN" sz="2800" b="1" baseline="-25000" dirty="0">
                <a:solidFill>
                  <a:srgbClr val="FF0000"/>
                </a:solidFill>
                <a:effectLst>
                  <a:outerShdw blurRad="38100" dist="38100" dir="2700000" algn="tl">
                    <a:srgbClr val="C0C0C0"/>
                  </a:outerShdw>
                </a:effectLst>
                <a:latin typeface="" pitchFamily="18" charset="0"/>
              </a:rPr>
              <a:t>6 </a:t>
            </a:r>
            <a:r>
              <a:rPr lang="zh-CN" altLang="en-US" sz="2800" b="1" dirty="0">
                <a:solidFill>
                  <a:srgbClr val="FF0000"/>
                </a:solidFill>
                <a:effectLst>
                  <a:outerShdw blurRad="38100" dist="38100" dir="2700000" algn="tl">
                    <a:srgbClr val="C0C0C0"/>
                  </a:outerShdw>
                </a:effectLst>
                <a:latin typeface="" pitchFamily="18" charset="0"/>
              </a:rPr>
              <a:t>、</a:t>
            </a:r>
            <a:r>
              <a:rPr lang="zh-CN" altLang="en-US" sz="2800" b="1" baseline="-25000" dirty="0">
                <a:solidFill>
                  <a:srgbClr val="FF0000"/>
                </a:solidFill>
                <a:effectLst>
                  <a:outerShdw blurRad="38100" dist="38100" dir="2700000" algn="tl">
                    <a:srgbClr val="C0C0C0"/>
                  </a:outerShdw>
                </a:effectLst>
                <a:latin typeface="" pitchFamily="18" charset="0"/>
              </a:rPr>
              <a:t> </a:t>
            </a:r>
            <a:r>
              <a:rPr lang="en-US" altLang="zh-CN" sz="2800" b="1" i="1" dirty="0">
                <a:solidFill>
                  <a:srgbClr val="FF0000"/>
                </a:solidFill>
                <a:effectLst>
                  <a:outerShdw blurRad="38100" dist="38100" dir="2700000" algn="tl">
                    <a:srgbClr val="C0C0C0"/>
                  </a:outerShdw>
                </a:effectLst>
                <a:latin typeface="" pitchFamily="18" charset="0"/>
                <a:ea typeface="+mn-ea"/>
              </a:rPr>
              <a:t>D</a:t>
            </a:r>
            <a:r>
              <a:rPr lang="en-US" altLang="zh-CN" sz="2800" b="1" baseline="-25000" dirty="0">
                <a:solidFill>
                  <a:srgbClr val="FF0000"/>
                </a:solidFill>
                <a:effectLst>
                  <a:outerShdw blurRad="38100" dist="38100" dir="2700000" algn="tl">
                    <a:srgbClr val="C0C0C0"/>
                  </a:outerShdw>
                </a:effectLst>
                <a:latin typeface="" pitchFamily="18" charset="0"/>
              </a:rPr>
              <a:t>7</a:t>
            </a:r>
            <a:r>
              <a:rPr lang="en-US" altLang="zh-CN" sz="2800" b="1" dirty="0">
                <a:solidFill>
                  <a:srgbClr val="FF0000"/>
                </a:solidFill>
                <a:effectLst>
                  <a:outerShdw blurRad="38100" dist="38100" dir="2700000" algn="tl">
                    <a:srgbClr val="C0C0C0"/>
                  </a:outerShdw>
                </a:effectLst>
                <a:latin typeface="" pitchFamily="18" charset="0"/>
              </a:rPr>
              <a:t> </a:t>
            </a:r>
            <a:r>
              <a:rPr lang="zh-CN" altLang="en-US" sz="2800" b="1" dirty="0">
                <a:solidFill>
                  <a:srgbClr val="FF0000"/>
                </a:solidFill>
                <a:effectLst>
                  <a:outerShdw blurRad="38100" dist="38100" dir="2700000" algn="tl">
                    <a:srgbClr val="C0C0C0"/>
                  </a:outerShdw>
                </a:effectLst>
                <a:latin typeface="" pitchFamily="18" charset="0"/>
              </a:rPr>
              <a:t>接“</a:t>
            </a:r>
            <a:r>
              <a:rPr lang="en-US" altLang="zh-CN" sz="2800" b="1" dirty="0">
                <a:solidFill>
                  <a:srgbClr val="FF0000"/>
                </a:solidFill>
                <a:effectLst>
                  <a:outerShdw blurRad="38100" dist="38100" dir="2700000" algn="tl">
                    <a:srgbClr val="C0C0C0"/>
                  </a:outerShdw>
                </a:effectLst>
                <a:latin typeface="" pitchFamily="18" charset="0"/>
              </a:rPr>
              <a:t>1”,</a:t>
            </a:r>
            <a:r>
              <a:rPr lang="zh-CN" altLang="en-US" sz="2800" b="1" dirty="0">
                <a:effectLst>
                  <a:outerShdw blurRad="38100" dist="38100" dir="2700000" algn="tl">
                    <a:srgbClr val="C0C0C0"/>
                  </a:outerShdw>
                </a:effectLst>
                <a:latin typeface="" pitchFamily="18" charset="0"/>
              </a:rPr>
              <a:t>其余输入端接</a:t>
            </a:r>
            <a:r>
              <a:rPr lang="zh-CN" altLang="en-US" sz="2800" b="1" dirty="0">
                <a:solidFill>
                  <a:srgbClr val="FF0000"/>
                </a:solidFill>
                <a:effectLst>
                  <a:outerShdw blurRad="38100" dist="38100" dir="2700000" algn="tl">
                    <a:srgbClr val="C0C0C0"/>
                  </a:outerShdw>
                </a:effectLst>
                <a:latin typeface="" pitchFamily="18" charset="0"/>
              </a:rPr>
              <a:t>“</a:t>
            </a:r>
            <a:r>
              <a:rPr lang="en-US" altLang="zh-CN" sz="2800" b="1" dirty="0">
                <a:solidFill>
                  <a:srgbClr val="FF0000"/>
                </a:solidFill>
                <a:effectLst>
                  <a:outerShdw blurRad="38100" dist="38100" dir="2700000" algn="tl">
                    <a:srgbClr val="C0C0C0"/>
                  </a:outerShdw>
                </a:effectLst>
                <a:latin typeface="" pitchFamily="18" charset="0"/>
              </a:rPr>
              <a:t>0”,</a:t>
            </a:r>
            <a:r>
              <a:rPr lang="zh-CN" altLang="en-US" sz="2800" b="1" dirty="0">
                <a:effectLst>
                  <a:outerShdw blurRad="38100" dist="38100" dir="2700000" algn="tl">
                    <a:srgbClr val="C0C0C0"/>
                  </a:outerShdw>
                </a:effectLst>
                <a:latin typeface="" pitchFamily="18" charset="0"/>
              </a:rPr>
              <a:t>即可实现输出</a:t>
            </a:r>
            <a:r>
              <a:rPr lang="en-US" altLang="zh-CN" sz="2800" b="1" i="1" dirty="0">
                <a:effectLst>
                  <a:outerShdw blurRad="38100" dist="38100" dir="2700000" algn="tl">
                    <a:srgbClr val="C0C0C0"/>
                  </a:outerShdw>
                </a:effectLst>
                <a:latin typeface="" pitchFamily="18" charset="0"/>
              </a:rPr>
              <a:t>Y</a:t>
            </a:r>
            <a:r>
              <a:rPr lang="en-US" altLang="zh-CN" sz="2800" b="1" dirty="0">
                <a:effectLst>
                  <a:outerShdw blurRad="38100" dist="38100" dir="2700000" algn="tl">
                    <a:srgbClr val="C0C0C0"/>
                  </a:outerShdw>
                </a:effectLst>
                <a:latin typeface="" pitchFamily="18" charset="0"/>
              </a:rPr>
              <a:t>, </a:t>
            </a:r>
            <a:r>
              <a:rPr lang="zh-CN" altLang="en-US" sz="2800" b="1" dirty="0">
                <a:effectLst>
                  <a:outerShdw blurRad="38100" dist="38100" dir="2700000" algn="tl">
                    <a:srgbClr val="C0C0C0"/>
                  </a:outerShdw>
                </a:effectLst>
                <a:latin typeface="" pitchFamily="18" charset="0"/>
              </a:rPr>
              <a:t>如图所示</a:t>
            </a:r>
            <a:r>
              <a:rPr lang="zh-CN" altLang="en-US" sz="2800" b="1" dirty="0">
                <a:effectLst>
                  <a:outerShdw blurRad="38100" dist="38100" dir="2700000" algn="tl">
                    <a:srgbClr val="C0C0C0"/>
                  </a:outerShdw>
                </a:effectLst>
                <a:latin typeface="" pitchFamily="18" charset="0"/>
                <a:ea typeface="+mn-ea"/>
              </a:rPr>
              <a:t>。</a:t>
            </a:r>
            <a:r>
              <a:rPr lang="zh-CN" altLang="en-US" sz="2800" b="1" dirty="0">
                <a:solidFill>
                  <a:srgbClr val="FFFFCC"/>
                </a:solidFill>
                <a:effectLst>
                  <a:outerShdw blurRad="38100" dist="38100" dir="2700000" algn="tl">
                    <a:srgbClr val="C0C0C0"/>
                  </a:outerShdw>
                </a:effectLst>
                <a:latin typeface="" pitchFamily="18" charset="0"/>
              </a:rPr>
              <a:t>。</a:t>
            </a:r>
            <a:endParaRPr lang="zh-CN" altLang="en-US" sz="2800" b="1" dirty="0">
              <a:solidFill>
                <a:srgbClr val="FFFFCC"/>
              </a:solidFill>
              <a:effectLst>
                <a:outerShdw blurRad="38100" dist="38100" dir="2700000" algn="tl">
                  <a:srgbClr val="C0C0C0"/>
                </a:outerShdw>
              </a:effectLst>
              <a:latin typeface="" pitchFamily="18" charset="0"/>
            </a:endParaRPr>
          </a:p>
        </p:txBody>
      </p:sp>
      <p:sp>
        <p:nvSpPr>
          <p:cNvPr id="242691" name="Text Box 3"/>
          <p:cNvSpPr txBox="1">
            <a:spLocks noChangeArrowheads="1"/>
          </p:cNvSpPr>
          <p:nvPr/>
        </p:nvSpPr>
        <p:spPr bwMode="auto">
          <a:xfrm>
            <a:off x="838200" y="457200"/>
            <a:ext cx="2579688"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 pitchFamily="18" charset="0"/>
                <a:ea typeface="+mn-ea"/>
              </a:rPr>
              <a:t>74LS151</a:t>
            </a:r>
            <a:r>
              <a:rPr lang="zh-CN" altLang="en-US" sz="2800" b="1">
                <a:solidFill>
                  <a:srgbClr val="CC0000"/>
                </a:solidFill>
                <a:effectLst>
                  <a:outerShdw blurRad="38100" dist="38100" dir="2700000" algn="tl">
                    <a:srgbClr val="C0C0C0"/>
                  </a:outerShdw>
                </a:effectLst>
                <a:latin typeface="" pitchFamily="18" charset="0"/>
                <a:ea typeface="+mn-ea"/>
              </a:rPr>
              <a:t>功能表</a:t>
            </a:r>
            <a:endParaRPr lang="zh-CN" altLang="en-US" sz="3200" b="1">
              <a:solidFill>
                <a:srgbClr val="CC0000"/>
              </a:solidFill>
              <a:effectLst>
                <a:outerShdw blurRad="38100" dist="38100" dir="2700000" algn="tl">
                  <a:srgbClr val="C0C0C0"/>
                </a:outerShdw>
              </a:effectLst>
              <a:latin typeface="" pitchFamily="18" charset="0"/>
              <a:ea typeface="+mn-ea"/>
            </a:endParaRPr>
          </a:p>
        </p:txBody>
      </p:sp>
      <p:grpSp>
        <p:nvGrpSpPr>
          <p:cNvPr id="141316" name="Group 4"/>
          <p:cNvGrpSpPr/>
          <p:nvPr/>
        </p:nvGrpSpPr>
        <p:grpSpPr bwMode="auto">
          <a:xfrm>
            <a:off x="533400" y="1055688"/>
            <a:ext cx="3738563" cy="5048250"/>
            <a:chOff x="336" y="665"/>
            <a:chExt cx="2355" cy="3180"/>
          </a:xfrm>
        </p:grpSpPr>
        <p:sp>
          <p:nvSpPr>
            <p:cNvPr id="242693" name="Text Box 5"/>
            <p:cNvSpPr txBox="1">
              <a:spLocks noChangeArrowheads="1"/>
            </p:cNvSpPr>
            <p:nvPr/>
          </p:nvSpPr>
          <p:spPr bwMode="auto">
            <a:xfrm>
              <a:off x="336" y="672"/>
              <a:ext cx="624" cy="327"/>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选通</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41361" name="Line 6"/>
            <p:cNvSpPr>
              <a:spLocks noChangeShapeType="1"/>
            </p:cNvSpPr>
            <p:nvPr/>
          </p:nvSpPr>
          <p:spPr bwMode="auto">
            <a:xfrm>
              <a:off x="432" y="665"/>
              <a:ext cx="2163" cy="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62" name="Line 7"/>
            <p:cNvSpPr>
              <a:spLocks noChangeShapeType="1"/>
            </p:cNvSpPr>
            <p:nvPr/>
          </p:nvSpPr>
          <p:spPr bwMode="auto">
            <a:xfrm>
              <a:off x="432" y="3840"/>
              <a:ext cx="225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63" name="Line 8"/>
            <p:cNvSpPr>
              <a:spLocks noChangeShapeType="1"/>
            </p:cNvSpPr>
            <p:nvPr/>
          </p:nvSpPr>
          <p:spPr bwMode="auto">
            <a:xfrm>
              <a:off x="915" y="672"/>
              <a:ext cx="0" cy="3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64" name="Line 9"/>
            <p:cNvSpPr>
              <a:spLocks noChangeShapeType="1"/>
            </p:cNvSpPr>
            <p:nvPr/>
          </p:nvSpPr>
          <p:spPr bwMode="auto">
            <a:xfrm flipV="1">
              <a:off x="432" y="1296"/>
              <a:ext cx="2163" cy="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365" name="Line 10"/>
            <p:cNvSpPr>
              <a:spLocks noChangeShapeType="1"/>
            </p:cNvSpPr>
            <p:nvPr/>
          </p:nvSpPr>
          <p:spPr bwMode="auto">
            <a:xfrm>
              <a:off x="2067" y="672"/>
              <a:ext cx="0" cy="31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2699" name="Rectangle 11"/>
            <p:cNvSpPr>
              <a:spLocks noChangeArrowheads="1"/>
            </p:cNvSpPr>
            <p:nvPr/>
          </p:nvSpPr>
          <p:spPr bwMode="auto">
            <a:xfrm>
              <a:off x="1107" y="672"/>
              <a:ext cx="734"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选   择</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42700" name="Rectangle 12"/>
            <p:cNvSpPr>
              <a:spLocks noChangeArrowheads="1"/>
            </p:cNvSpPr>
            <p:nvPr/>
          </p:nvSpPr>
          <p:spPr bwMode="auto">
            <a:xfrm>
              <a:off x="2067" y="672"/>
              <a:ext cx="566"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输出</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41368" name="Text Box 13"/>
            <p:cNvSpPr txBox="1">
              <a:spLocks noChangeArrowheads="1"/>
            </p:cNvSpPr>
            <p:nvPr/>
          </p:nvSpPr>
          <p:spPr bwMode="auto">
            <a:xfrm>
              <a:off x="568" y="100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006600"/>
                  </a:solidFill>
                  <a:latin typeface="" pitchFamily="18" charset="0"/>
                  <a:ea typeface="华文楷体" panose="02010600040101010101" pitchFamily="2" charset="-122"/>
                </a:rPr>
                <a:t>S</a:t>
              </a:r>
              <a:endParaRPr lang="en-US" altLang="zh-CN" sz="3600" b="1">
                <a:solidFill>
                  <a:srgbClr val="006600"/>
                </a:solidFill>
                <a:latin typeface="" pitchFamily="18" charset="0"/>
                <a:ea typeface="华文楷体" panose="02010600040101010101" pitchFamily="2" charset="-122"/>
              </a:endParaRPr>
            </a:p>
          </p:txBody>
        </p:sp>
        <p:sp>
          <p:nvSpPr>
            <p:cNvPr id="141369" name="Line 14"/>
            <p:cNvSpPr>
              <a:spLocks noChangeShapeType="1"/>
            </p:cNvSpPr>
            <p:nvPr/>
          </p:nvSpPr>
          <p:spPr bwMode="auto">
            <a:xfrm>
              <a:off x="588" y="1046"/>
              <a:ext cx="181"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1370" name="Text Box 15"/>
            <p:cNvSpPr txBox="1">
              <a:spLocks noChangeArrowheads="1"/>
            </p:cNvSpPr>
            <p:nvPr/>
          </p:nvSpPr>
          <p:spPr bwMode="auto">
            <a:xfrm>
              <a:off x="1731" y="960"/>
              <a:ext cx="4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006600"/>
                  </a:solidFill>
                  <a:latin typeface="" pitchFamily="18" charset="0"/>
                  <a:ea typeface="华文楷体" panose="02010600040101010101" pitchFamily="2" charset="-122"/>
                </a:rPr>
                <a:t>A</a:t>
              </a:r>
              <a:r>
                <a:rPr lang="en-US" altLang="zh-CN" sz="2800" b="1" baseline="-25000">
                  <a:solidFill>
                    <a:srgbClr val="006600"/>
                  </a:solidFill>
                  <a:latin typeface="" pitchFamily="18" charset="0"/>
                  <a:ea typeface="华文楷体" panose="02010600040101010101" pitchFamily="2" charset="-122"/>
                </a:rPr>
                <a:t>0</a:t>
              </a:r>
              <a:endParaRPr lang="en-US" altLang="zh-CN" sz="2800" b="1">
                <a:solidFill>
                  <a:srgbClr val="006600"/>
                </a:solidFill>
                <a:latin typeface="" pitchFamily="18" charset="0"/>
                <a:ea typeface="华文楷体" panose="02010600040101010101" pitchFamily="2" charset="-122"/>
              </a:endParaRPr>
            </a:p>
          </p:txBody>
        </p:sp>
        <p:sp>
          <p:nvSpPr>
            <p:cNvPr id="141371" name="Rectangle 16"/>
            <p:cNvSpPr>
              <a:spLocks noChangeArrowheads="1"/>
            </p:cNvSpPr>
            <p:nvPr/>
          </p:nvSpPr>
          <p:spPr bwMode="auto">
            <a:xfrm>
              <a:off x="967" y="96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6600"/>
                  </a:solidFill>
                  <a:latin typeface="" pitchFamily="18" charset="0"/>
                  <a:ea typeface="华文楷体" panose="02010600040101010101" pitchFamily="2" charset="-122"/>
                </a:rPr>
                <a:t>A</a:t>
              </a:r>
              <a:r>
                <a:rPr lang="en-US" altLang="zh-CN" sz="2800" b="1" baseline="-25000">
                  <a:solidFill>
                    <a:srgbClr val="006600"/>
                  </a:solidFill>
                  <a:latin typeface="" pitchFamily="18" charset="0"/>
                  <a:ea typeface="华文楷体" panose="02010600040101010101" pitchFamily="2" charset="-122"/>
                </a:rPr>
                <a:t>2</a:t>
              </a:r>
              <a:endParaRPr lang="en-US" altLang="zh-CN" sz="2800" b="1" baseline="-25000">
                <a:solidFill>
                  <a:srgbClr val="006600"/>
                </a:solidFill>
                <a:latin typeface="" pitchFamily="18" charset="0"/>
                <a:ea typeface="华文楷体" panose="02010600040101010101" pitchFamily="2" charset="-122"/>
              </a:endParaRPr>
            </a:p>
          </p:txBody>
        </p:sp>
        <p:sp>
          <p:nvSpPr>
            <p:cNvPr id="141372" name="Rectangle 17"/>
            <p:cNvSpPr>
              <a:spLocks noChangeArrowheads="1"/>
            </p:cNvSpPr>
            <p:nvPr/>
          </p:nvSpPr>
          <p:spPr bwMode="auto">
            <a:xfrm>
              <a:off x="2211" y="1008"/>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6600"/>
                  </a:solidFill>
                  <a:latin typeface="" pitchFamily="18" charset="0"/>
                  <a:ea typeface="华文楷体" panose="02010600040101010101" pitchFamily="2" charset="-122"/>
                </a:rPr>
                <a:t>Y</a:t>
              </a:r>
              <a:endParaRPr lang="en-US" altLang="zh-CN" sz="3600" b="1" i="1" baseline="-25000">
                <a:solidFill>
                  <a:srgbClr val="006600"/>
                </a:solidFill>
                <a:latin typeface="" pitchFamily="18" charset="0"/>
                <a:ea typeface="华文楷体" panose="02010600040101010101" pitchFamily="2" charset="-122"/>
              </a:endParaRPr>
            </a:p>
          </p:txBody>
        </p:sp>
        <p:sp>
          <p:nvSpPr>
            <p:cNvPr id="141373" name="Text Box 18"/>
            <p:cNvSpPr txBox="1">
              <a:spLocks noChangeArrowheads="1"/>
            </p:cNvSpPr>
            <p:nvPr/>
          </p:nvSpPr>
          <p:spPr bwMode="auto">
            <a:xfrm>
              <a:off x="568" y="13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 pitchFamily="18" charset="0"/>
                  <a:ea typeface="华文楷体" panose="02010600040101010101" pitchFamily="2" charset="-122"/>
                </a:rPr>
                <a:t>1</a:t>
              </a:r>
              <a:endParaRPr lang="en-US" altLang="zh-CN" sz="2800" b="1">
                <a:solidFill>
                  <a:srgbClr val="FF0000"/>
                </a:solidFill>
                <a:latin typeface="" pitchFamily="18" charset="0"/>
                <a:ea typeface="华文楷体" panose="02010600040101010101" pitchFamily="2" charset="-122"/>
              </a:endParaRPr>
            </a:p>
          </p:txBody>
        </p:sp>
        <p:sp>
          <p:nvSpPr>
            <p:cNvPr id="141374" name="Rectangle 19"/>
            <p:cNvSpPr>
              <a:spLocks noChangeArrowheads="1"/>
            </p:cNvSpPr>
            <p:nvPr/>
          </p:nvSpPr>
          <p:spPr bwMode="auto">
            <a:xfrm>
              <a:off x="2211"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FF0000"/>
                  </a:solidFill>
                  <a:latin typeface="" pitchFamily="18" charset="0"/>
                  <a:ea typeface="华文楷体" panose="02010600040101010101" pitchFamily="2" charset="-122"/>
                </a:rPr>
                <a:t>0</a:t>
              </a:r>
              <a:endParaRPr lang="en-US" altLang="zh-CN" sz="2800" b="1">
                <a:solidFill>
                  <a:srgbClr val="FF0000"/>
                </a:solidFill>
                <a:latin typeface="" pitchFamily="18" charset="0"/>
                <a:ea typeface="华文楷体" panose="02010600040101010101" pitchFamily="2" charset="-122"/>
              </a:endParaRPr>
            </a:p>
          </p:txBody>
        </p:sp>
        <p:sp>
          <p:nvSpPr>
            <p:cNvPr id="141375" name="Rectangle 20"/>
            <p:cNvSpPr>
              <a:spLocks noChangeArrowheads="1"/>
            </p:cNvSpPr>
            <p:nvPr/>
          </p:nvSpPr>
          <p:spPr bwMode="auto">
            <a:xfrm>
              <a:off x="568" y="15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76" name="Rectangle 21"/>
            <p:cNvSpPr>
              <a:spLocks noChangeArrowheads="1"/>
            </p:cNvSpPr>
            <p:nvPr/>
          </p:nvSpPr>
          <p:spPr bwMode="auto">
            <a:xfrm>
              <a:off x="568" y="186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77" name="Rectangle 22"/>
            <p:cNvSpPr>
              <a:spLocks noChangeArrowheads="1"/>
            </p:cNvSpPr>
            <p:nvPr/>
          </p:nvSpPr>
          <p:spPr bwMode="auto">
            <a:xfrm>
              <a:off x="568" y="213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78" name="Rectangle 23"/>
            <p:cNvSpPr>
              <a:spLocks noChangeArrowheads="1"/>
            </p:cNvSpPr>
            <p:nvPr/>
          </p:nvSpPr>
          <p:spPr bwMode="auto">
            <a:xfrm>
              <a:off x="578" y="24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79" name="Rectangle 24"/>
            <p:cNvSpPr>
              <a:spLocks noChangeArrowheads="1"/>
            </p:cNvSpPr>
            <p:nvPr/>
          </p:nvSpPr>
          <p:spPr bwMode="auto">
            <a:xfrm>
              <a:off x="2211" y="2448"/>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3</a:t>
              </a:r>
              <a:endParaRPr lang="en-US" altLang="zh-CN" b="1">
                <a:solidFill>
                  <a:srgbClr val="000099"/>
                </a:solidFill>
                <a:latin typeface="" pitchFamily="18" charset="0"/>
                <a:ea typeface="华文楷体" panose="02010600040101010101" pitchFamily="2" charset="-122"/>
              </a:endParaRPr>
            </a:p>
          </p:txBody>
        </p:sp>
        <p:sp>
          <p:nvSpPr>
            <p:cNvPr id="141380" name="Rectangle 25"/>
            <p:cNvSpPr>
              <a:spLocks noChangeArrowheads="1"/>
            </p:cNvSpPr>
            <p:nvPr/>
          </p:nvSpPr>
          <p:spPr bwMode="auto">
            <a:xfrm>
              <a:off x="2211" y="216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2</a:t>
              </a:r>
              <a:endParaRPr lang="en-US" altLang="zh-CN" b="1" baseline="-25000">
                <a:solidFill>
                  <a:srgbClr val="000099"/>
                </a:solidFill>
                <a:latin typeface="" pitchFamily="18" charset="0"/>
                <a:ea typeface="华文楷体" panose="02010600040101010101" pitchFamily="2" charset="-122"/>
              </a:endParaRPr>
            </a:p>
          </p:txBody>
        </p:sp>
        <p:sp>
          <p:nvSpPr>
            <p:cNvPr id="141381" name="Rectangle 26"/>
            <p:cNvSpPr>
              <a:spLocks noChangeArrowheads="1"/>
            </p:cNvSpPr>
            <p:nvPr/>
          </p:nvSpPr>
          <p:spPr bwMode="auto">
            <a:xfrm>
              <a:off x="2211" y="187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1</a:t>
              </a:r>
              <a:endParaRPr lang="en-US" altLang="zh-CN" b="1" baseline="-25000">
                <a:solidFill>
                  <a:srgbClr val="000099"/>
                </a:solidFill>
                <a:latin typeface="" pitchFamily="18" charset="0"/>
                <a:ea typeface="华文楷体" panose="02010600040101010101" pitchFamily="2" charset="-122"/>
              </a:endParaRPr>
            </a:p>
          </p:txBody>
        </p:sp>
        <p:sp>
          <p:nvSpPr>
            <p:cNvPr id="141382" name="Rectangle 27"/>
            <p:cNvSpPr>
              <a:spLocks noChangeArrowheads="1"/>
            </p:cNvSpPr>
            <p:nvPr/>
          </p:nvSpPr>
          <p:spPr bwMode="auto">
            <a:xfrm>
              <a:off x="2211" y="163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0</a:t>
              </a:r>
              <a:endParaRPr lang="en-US" altLang="zh-CN" b="1" baseline="-25000">
                <a:solidFill>
                  <a:srgbClr val="000099"/>
                </a:solidFill>
                <a:latin typeface="" pitchFamily="18" charset="0"/>
                <a:ea typeface="华文楷体" panose="02010600040101010101" pitchFamily="2" charset="-122"/>
              </a:endParaRPr>
            </a:p>
          </p:txBody>
        </p:sp>
        <p:sp>
          <p:nvSpPr>
            <p:cNvPr id="141383" name="Rectangle 28"/>
            <p:cNvSpPr>
              <a:spLocks noChangeArrowheads="1"/>
            </p:cNvSpPr>
            <p:nvPr/>
          </p:nvSpPr>
          <p:spPr bwMode="auto">
            <a:xfrm>
              <a:off x="1347" y="96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i="1">
                  <a:solidFill>
                    <a:srgbClr val="006600"/>
                  </a:solidFill>
                  <a:latin typeface="" pitchFamily="18" charset="0"/>
                  <a:ea typeface="华文楷体" panose="02010600040101010101" pitchFamily="2" charset="-122"/>
                </a:rPr>
                <a:t>A</a:t>
              </a:r>
              <a:r>
                <a:rPr lang="en-US" altLang="zh-CN" sz="2800" b="1" baseline="-25000">
                  <a:solidFill>
                    <a:srgbClr val="006600"/>
                  </a:solidFill>
                  <a:latin typeface="" pitchFamily="18" charset="0"/>
                  <a:ea typeface="华文楷体" panose="02010600040101010101" pitchFamily="2" charset="-122"/>
                </a:rPr>
                <a:t>2</a:t>
              </a:r>
              <a:endParaRPr lang="en-US" altLang="zh-CN" sz="2800" b="1" baseline="-25000">
                <a:solidFill>
                  <a:srgbClr val="006600"/>
                </a:solidFill>
                <a:latin typeface="" pitchFamily="18" charset="0"/>
                <a:ea typeface="华文楷体" panose="02010600040101010101" pitchFamily="2" charset="-122"/>
              </a:endParaRPr>
            </a:p>
          </p:txBody>
        </p:sp>
        <p:sp>
          <p:nvSpPr>
            <p:cNvPr id="141384" name="Rectangle 29"/>
            <p:cNvSpPr>
              <a:spLocks noChangeArrowheads="1"/>
            </p:cNvSpPr>
            <p:nvPr/>
          </p:nvSpPr>
          <p:spPr bwMode="auto">
            <a:xfrm>
              <a:off x="578" y="26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85" name="Rectangle 30"/>
            <p:cNvSpPr>
              <a:spLocks noChangeArrowheads="1"/>
            </p:cNvSpPr>
            <p:nvPr/>
          </p:nvSpPr>
          <p:spPr bwMode="auto">
            <a:xfrm>
              <a:off x="2211" y="273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4</a:t>
              </a:r>
              <a:endParaRPr lang="en-US" altLang="zh-CN" b="1">
                <a:solidFill>
                  <a:srgbClr val="000099"/>
                </a:solidFill>
                <a:latin typeface="" pitchFamily="18" charset="0"/>
                <a:ea typeface="华文楷体" panose="02010600040101010101" pitchFamily="2" charset="-122"/>
              </a:endParaRPr>
            </a:p>
          </p:txBody>
        </p:sp>
        <p:sp>
          <p:nvSpPr>
            <p:cNvPr id="141386" name="Rectangle 31"/>
            <p:cNvSpPr>
              <a:spLocks noChangeArrowheads="1"/>
            </p:cNvSpPr>
            <p:nvPr/>
          </p:nvSpPr>
          <p:spPr bwMode="auto">
            <a:xfrm>
              <a:off x="574" y="294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87" name="Rectangle 32"/>
            <p:cNvSpPr>
              <a:spLocks noChangeArrowheads="1"/>
            </p:cNvSpPr>
            <p:nvPr/>
          </p:nvSpPr>
          <p:spPr bwMode="auto">
            <a:xfrm>
              <a:off x="2245" y="2988"/>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5</a:t>
              </a:r>
              <a:endParaRPr lang="en-US" altLang="zh-CN" b="1">
                <a:solidFill>
                  <a:srgbClr val="000099"/>
                </a:solidFill>
                <a:latin typeface="" pitchFamily="18" charset="0"/>
                <a:ea typeface="华文楷体" panose="02010600040101010101" pitchFamily="2" charset="-122"/>
              </a:endParaRPr>
            </a:p>
          </p:txBody>
        </p:sp>
        <p:sp>
          <p:nvSpPr>
            <p:cNvPr id="141388" name="Rectangle 33"/>
            <p:cNvSpPr>
              <a:spLocks noChangeArrowheads="1"/>
            </p:cNvSpPr>
            <p:nvPr/>
          </p:nvSpPr>
          <p:spPr bwMode="auto">
            <a:xfrm>
              <a:off x="574" y="323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89" name="Rectangle 34"/>
            <p:cNvSpPr>
              <a:spLocks noChangeArrowheads="1"/>
            </p:cNvSpPr>
            <p:nvPr/>
          </p:nvSpPr>
          <p:spPr bwMode="auto">
            <a:xfrm>
              <a:off x="2259" y="32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6</a:t>
              </a:r>
              <a:endParaRPr lang="en-US" altLang="zh-CN" b="1">
                <a:solidFill>
                  <a:srgbClr val="000099"/>
                </a:solidFill>
                <a:latin typeface="" pitchFamily="18" charset="0"/>
                <a:ea typeface="华文楷体" panose="02010600040101010101" pitchFamily="2" charset="-122"/>
              </a:endParaRPr>
            </a:p>
          </p:txBody>
        </p:sp>
        <p:sp>
          <p:nvSpPr>
            <p:cNvPr id="141390" name="Rectangle 35"/>
            <p:cNvSpPr>
              <a:spLocks noChangeArrowheads="1"/>
            </p:cNvSpPr>
            <p:nvPr/>
          </p:nvSpPr>
          <p:spPr bwMode="auto">
            <a:xfrm>
              <a:off x="589" y="347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91" name="Rectangle 36"/>
            <p:cNvSpPr>
              <a:spLocks noChangeArrowheads="1"/>
            </p:cNvSpPr>
            <p:nvPr/>
          </p:nvSpPr>
          <p:spPr bwMode="auto">
            <a:xfrm>
              <a:off x="2259" y="355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solidFill>
                    <a:srgbClr val="000099"/>
                  </a:solidFill>
                  <a:latin typeface="" pitchFamily="18" charset="0"/>
                  <a:ea typeface="华文楷体" panose="02010600040101010101" pitchFamily="2" charset="-122"/>
                </a:rPr>
                <a:t>D</a:t>
              </a:r>
              <a:r>
                <a:rPr lang="en-US" altLang="zh-CN" b="1" baseline="-25000">
                  <a:solidFill>
                    <a:srgbClr val="000099"/>
                  </a:solidFill>
                  <a:latin typeface="" pitchFamily="18" charset="0"/>
                  <a:ea typeface="华文楷体" panose="02010600040101010101" pitchFamily="2" charset="-122"/>
                </a:rPr>
                <a:t>7</a:t>
              </a:r>
              <a:endParaRPr lang="en-US" altLang="zh-CN" b="1">
                <a:solidFill>
                  <a:srgbClr val="000099"/>
                </a:solidFill>
                <a:latin typeface="" pitchFamily="18" charset="0"/>
                <a:ea typeface="华文楷体" panose="02010600040101010101" pitchFamily="2" charset="-122"/>
              </a:endParaRPr>
            </a:p>
          </p:txBody>
        </p:sp>
        <p:grpSp>
          <p:nvGrpSpPr>
            <p:cNvPr id="141392" name="Group 37"/>
            <p:cNvGrpSpPr/>
            <p:nvPr/>
          </p:nvGrpSpPr>
          <p:grpSpPr bwMode="auto">
            <a:xfrm>
              <a:off x="1011" y="1265"/>
              <a:ext cx="1021" cy="2544"/>
              <a:chOff x="887" y="1356"/>
              <a:chExt cx="1147" cy="2544"/>
            </a:xfrm>
          </p:grpSpPr>
          <p:sp>
            <p:nvSpPr>
              <p:cNvPr id="141394" name="Rectangle 38"/>
              <p:cNvSpPr>
                <a:spLocks noChangeArrowheads="1"/>
              </p:cNvSpPr>
              <p:nvPr/>
            </p:nvSpPr>
            <p:spPr bwMode="auto">
              <a:xfrm>
                <a:off x="887" y="168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95" name="Rectangle 39"/>
              <p:cNvSpPr>
                <a:spLocks noChangeArrowheads="1"/>
              </p:cNvSpPr>
              <p:nvPr/>
            </p:nvSpPr>
            <p:spPr bwMode="auto">
              <a:xfrm>
                <a:off x="1744" y="168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96" name="Rectangle 40"/>
              <p:cNvSpPr>
                <a:spLocks noChangeArrowheads="1"/>
              </p:cNvSpPr>
              <p:nvPr/>
            </p:nvSpPr>
            <p:spPr bwMode="auto">
              <a:xfrm>
                <a:off x="887" y="195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97" name="Rectangle 41"/>
              <p:cNvSpPr>
                <a:spLocks noChangeArrowheads="1"/>
              </p:cNvSpPr>
              <p:nvPr/>
            </p:nvSpPr>
            <p:spPr bwMode="auto">
              <a:xfrm>
                <a:off x="1744" y="195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398" name="Rectangle 42"/>
              <p:cNvSpPr>
                <a:spLocks noChangeArrowheads="1"/>
              </p:cNvSpPr>
              <p:nvPr/>
            </p:nvSpPr>
            <p:spPr bwMode="auto">
              <a:xfrm>
                <a:off x="887" y="250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399" name="Rectangle 43"/>
              <p:cNvSpPr>
                <a:spLocks noChangeArrowheads="1"/>
              </p:cNvSpPr>
              <p:nvPr/>
            </p:nvSpPr>
            <p:spPr bwMode="auto">
              <a:xfrm>
                <a:off x="1744" y="250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00" name="Text Box 44"/>
              <p:cNvSpPr txBox="1">
                <a:spLocks noChangeArrowheads="1"/>
              </p:cNvSpPr>
              <p:nvPr/>
            </p:nvSpPr>
            <p:spPr bwMode="auto">
              <a:xfrm>
                <a:off x="887" y="1370"/>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 pitchFamily="18" charset="0"/>
                    <a:ea typeface="华文楷体" panose="02010600040101010101" pitchFamily="2" charset="-122"/>
                    <a:sym typeface="Symbol" panose="05050102010706020507" pitchFamily="18" charset="2"/>
                  </a:rPr>
                  <a:t></a:t>
                </a:r>
                <a:endParaRPr lang="en-US" altLang="zh-CN" sz="2800" b="1">
                  <a:solidFill>
                    <a:srgbClr val="000099"/>
                  </a:solidFill>
                  <a:latin typeface="" pitchFamily="18" charset="0"/>
                  <a:ea typeface="华文楷体" panose="02010600040101010101" pitchFamily="2" charset="-122"/>
                </a:endParaRPr>
              </a:p>
            </p:txBody>
          </p:sp>
          <p:sp>
            <p:nvSpPr>
              <p:cNvPr id="141401" name="Text Box 45"/>
              <p:cNvSpPr txBox="1">
                <a:spLocks noChangeArrowheads="1"/>
              </p:cNvSpPr>
              <p:nvPr/>
            </p:nvSpPr>
            <p:spPr bwMode="auto">
              <a:xfrm>
                <a:off x="1745" y="1374"/>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 pitchFamily="18" charset="0"/>
                    <a:ea typeface="华文楷体" panose="02010600040101010101" pitchFamily="2" charset="-122"/>
                    <a:sym typeface="Symbol" panose="05050102010706020507" pitchFamily="18" charset="2"/>
                  </a:rPr>
                  <a:t></a:t>
                </a:r>
                <a:endParaRPr lang="en-US" altLang="zh-CN" sz="3200" b="1">
                  <a:solidFill>
                    <a:srgbClr val="FF0000"/>
                  </a:solidFill>
                  <a:latin typeface="" pitchFamily="18" charset="0"/>
                  <a:ea typeface="华文楷体" panose="02010600040101010101" pitchFamily="2" charset="-122"/>
                </a:endParaRPr>
              </a:p>
            </p:txBody>
          </p:sp>
          <p:sp>
            <p:nvSpPr>
              <p:cNvPr id="141402" name="Text Box 46"/>
              <p:cNvSpPr txBox="1">
                <a:spLocks noChangeArrowheads="1"/>
              </p:cNvSpPr>
              <p:nvPr/>
            </p:nvSpPr>
            <p:spPr bwMode="auto">
              <a:xfrm>
                <a:off x="1317" y="1356"/>
                <a:ext cx="2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FF0000"/>
                    </a:solidFill>
                    <a:latin typeface="" pitchFamily="18" charset="0"/>
                    <a:ea typeface="华文楷体" panose="02010600040101010101" pitchFamily="2" charset="-122"/>
                    <a:sym typeface="Symbol" panose="05050102010706020507" pitchFamily="18" charset="2"/>
                  </a:rPr>
                  <a:t></a:t>
                </a:r>
                <a:endParaRPr lang="en-US" altLang="zh-CN" sz="3200" b="1">
                  <a:solidFill>
                    <a:srgbClr val="FF0000"/>
                  </a:solidFill>
                  <a:latin typeface="" pitchFamily="18" charset="0"/>
                  <a:ea typeface="华文楷体" panose="02010600040101010101" pitchFamily="2" charset="-122"/>
                </a:endParaRPr>
              </a:p>
            </p:txBody>
          </p:sp>
          <p:sp>
            <p:nvSpPr>
              <p:cNvPr id="141403" name="Text Box 47"/>
              <p:cNvSpPr txBox="1">
                <a:spLocks noChangeArrowheads="1"/>
              </p:cNvSpPr>
              <p:nvPr/>
            </p:nvSpPr>
            <p:spPr bwMode="auto">
              <a:xfrm>
                <a:off x="1335" y="1667"/>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0</a:t>
                </a:r>
                <a:endParaRPr lang="en-US" altLang="zh-CN" sz="2800" b="1">
                  <a:solidFill>
                    <a:srgbClr val="000099"/>
                  </a:solidFill>
                  <a:latin typeface="" pitchFamily="18" charset="0"/>
                  <a:ea typeface="华文楷体" panose="02010600040101010101" pitchFamily="2" charset="-122"/>
                </a:endParaRPr>
              </a:p>
            </p:txBody>
          </p:sp>
          <p:sp>
            <p:nvSpPr>
              <p:cNvPr id="141404" name="Text Box 48"/>
              <p:cNvSpPr txBox="1">
                <a:spLocks noChangeArrowheads="1"/>
              </p:cNvSpPr>
              <p:nvPr/>
            </p:nvSpPr>
            <p:spPr bwMode="auto">
              <a:xfrm>
                <a:off x="1338" y="1947"/>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0</a:t>
                </a:r>
                <a:endParaRPr lang="en-US" altLang="zh-CN" sz="2800" b="1">
                  <a:solidFill>
                    <a:srgbClr val="000099"/>
                  </a:solidFill>
                  <a:latin typeface="" pitchFamily="18" charset="0"/>
                  <a:ea typeface="华文楷体" panose="02010600040101010101" pitchFamily="2" charset="-122"/>
                </a:endParaRPr>
              </a:p>
            </p:txBody>
          </p:sp>
          <p:sp>
            <p:nvSpPr>
              <p:cNvPr id="141405" name="Rectangle 49"/>
              <p:cNvSpPr>
                <a:spLocks noChangeArrowheads="1"/>
              </p:cNvSpPr>
              <p:nvPr/>
            </p:nvSpPr>
            <p:spPr bwMode="auto">
              <a:xfrm>
                <a:off x="887" y="224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406" name="Rectangle 50"/>
              <p:cNvSpPr>
                <a:spLocks noChangeArrowheads="1"/>
              </p:cNvSpPr>
              <p:nvPr/>
            </p:nvSpPr>
            <p:spPr bwMode="auto">
              <a:xfrm>
                <a:off x="1743" y="224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407" name="Text Box 51"/>
              <p:cNvSpPr txBox="1">
                <a:spLocks noChangeArrowheads="1"/>
              </p:cNvSpPr>
              <p:nvPr/>
            </p:nvSpPr>
            <p:spPr bwMode="auto">
              <a:xfrm>
                <a:off x="1335" y="2226"/>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1</a:t>
                </a:r>
                <a:endParaRPr lang="en-US" altLang="zh-CN" sz="2800" b="1">
                  <a:solidFill>
                    <a:srgbClr val="000099"/>
                  </a:solidFill>
                  <a:latin typeface="" pitchFamily="18" charset="0"/>
                  <a:ea typeface="华文楷体" panose="02010600040101010101" pitchFamily="2" charset="-122"/>
                </a:endParaRPr>
              </a:p>
            </p:txBody>
          </p:sp>
          <p:sp>
            <p:nvSpPr>
              <p:cNvPr id="141408" name="Text Box 52"/>
              <p:cNvSpPr txBox="1">
                <a:spLocks noChangeArrowheads="1"/>
              </p:cNvSpPr>
              <p:nvPr/>
            </p:nvSpPr>
            <p:spPr bwMode="auto">
              <a:xfrm>
                <a:off x="1349" y="2524"/>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1</a:t>
                </a:r>
                <a:endParaRPr lang="en-US" altLang="zh-CN" sz="2800" b="1">
                  <a:solidFill>
                    <a:srgbClr val="000099"/>
                  </a:solidFill>
                  <a:latin typeface="" pitchFamily="18" charset="0"/>
                  <a:ea typeface="华文楷体" panose="02010600040101010101" pitchFamily="2" charset="-122"/>
                </a:endParaRPr>
              </a:p>
            </p:txBody>
          </p:sp>
          <p:sp>
            <p:nvSpPr>
              <p:cNvPr id="141409" name="Rectangle 53"/>
              <p:cNvSpPr>
                <a:spLocks noChangeArrowheads="1"/>
              </p:cNvSpPr>
              <p:nvPr/>
            </p:nvSpPr>
            <p:spPr bwMode="auto">
              <a:xfrm>
                <a:off x="887" y="278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10" name="Rectangle 54"/>
              <p:cNvSpPr>
                <a:spLocks noChangeArrowheads="1"/>
              </p:cNvSpPr>
              <p:nvPr/>
            </p:nvSpPr>
            <p:spPr bwMode="auto">
              <a:xfrm>
                <a:off x="1743" y="278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411" name="Text Box 55"/>
              <p:cNvSpPr txBox="1">
                <a:spLocks noChangeArrowheads="1"/>
              </p:cNvSpPr>
              <p:nvPr/>
            </p:nvSpPr>
            <p:spPr bwMode="auto">
              <a:xfrm>
                <a:off x="1349" y="2799"/>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0</a:t>
                </a:r>
                <a:endParaRPr lang="en-US" altLang="zh-CN" sz="2800" b="1">
                  <a:solidFill>
                    <a:srgbClr val="000099"/>
                  </a:solidFill>
                  <a:latin typeface="" pitchFamily="18" charset="0"/>
                  <a:ea typeface="华文楷体" panose="02010600040101010101" pitchFamily="2" charset="-122"/>
                </a:endParaRPr>
              </a:p>
            </p:txBody>
          </p:sp>
          <p:sp>
            <p:nvSpPr>
              <p:cNvPr id="141412" name="Rectangle 56"/>
              <p:cNvSpPr>
                <a:spLocks noChangeArrowheads="1"/>
              </p:cNvSpPr>
              <p:nvPr/>
            </p:nvSpPr>
            <p:spPr bwMode="auto">
              <a:xfrm>
                <a:off x="887" y="3036"/>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13" name="Rectangle 57"/>
              <p:cNvSpPr>
                <a:spLocks noChangeArrowheads="1"/>
              </p:cNvSpPr>
              <p:nvPr/>
            </p:nvSpPr>
            <p:spPr bwMode="auto">
              <a:xfrm>
                <a:off x="1743" y="3045"/>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14" name="Text Box 58"/>
              <p:cNvSpPr txBox="1">
                <a:spLocks noChangeArrowheads="1"/>
              </p:cNvSpPr>
              <p:nvPr/>
            </p:nvSpPr>
            <p:spPr bwMode="auto">
              <a:xfrm>
                <a:off x="1349" y="3045"/>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0</a:t>
                </a:r>
                <a:endParaRPr lang="en-US" altLang="zh-CN" sz="2800" b="1">
                  <a:solidFill>
                    <a:srgbClr val="000099"/>
                  </a:solidFill>
                  <a:latin typeface="" pitchFamily="18" charset="0"/>
                  <a:ea typeface="华文楷体" panose="02010600040101010101" pitchFamily="2" charset="-122"/>
                </a:endParaRPr>
              </a:p>
            </p:txBody>
          </p:sp>
          <p:sp>
            <p:nvSpPr>
              <p:cNvPr id="141415" name="Rectangle 59"/>
              <p:cNvSpPr>
                <a:spLocks noChangeArrowheads="1"/>
              </p:cNvSpPr>
              <p:nvPr/>
            </p:nvSpPr>
            <p:spPr bwMode="auto">
              <a:xfrm>
                <a:off x="887" y="3320"/>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16" name="Rectangle 60"/>
              <p:cNvSpPr>
                <a:spLocks noChangeArrowheads="1"/>
              </p:cNvSpPr>
              <p:nvPr/>
            </p:nvSpPr>
            <p:spPr bwMode="auto">
              <a:xfrm>
                <a:off x="1743" y="3329"/>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0</a:t>
                </a:r>
                <a:endParaRPr lang="en-US" altLang="zh-CN" sz="2800" b="1">
                  <a:solidFill>
                    <a:srgbClr val="000099"/>
                  </a:solidFill>
                  <a:latin typeface="" pitchFamily="18" charset="0"/>
                  <a:ea typeface="华文楷体" panose="02010600040101010101" pitchFamily="2" charset="-122"/>
                </a:endParaRPr>
              </a:p>
            </p:txBody>
          </p:sp>
          <p:sp>
            <p:nvSpPr>
              <p:cNvPr id="141417" name="Text Box 61"/>
              <p:cNvSpPr txBox="1">
                <a:spLocks noChangeArrowheads="1"/>
              </p:cNvSpPr>
              <p:nvPr/>
            </p:nvSpPr>
            <p:spPr bwMode="auto">
              <a:xfrm>
                <a:off x="1349" y="3329"/>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1</a:t>
                </a:r>
                <a:endParaRPr lang="en-US" altLang="zh-CN" sz="2800" b="1">
                  <a:solidFill>
                    <a:srgbClr val="000099"/>
                  </a:solidFill>
                  <a:latin typeface="" pitchFamily="18" charset="0"/>
                  <a:ea typeface="华文楷体" panose="02010600040101010101" pitchFamily="2" charset="-122"/>
                </a:endParaRPr>
              </a:p>
            </p:txBody>
          </p:sp>
          <p:sp>
            <p:nvSpPr>
              <p:cNvPr id="141418" name="Rectangle 62"/>
              <p:cNvSpPr>
                <a:spLocks noChangeArrowheads="1"/>
              </p:cNvSpPr>
              <p:nvPr/>
            </p:nvSpPr>
            <p:spPr bwMode="auto">
              <a:xfrm>
                <a:off x="900" y="3564"/>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19" name="Rectangle 63"/>
              <p:cNvSpPr>
                <a:spLocks noChangeArrowheads="1"/>
              </p:cNvSpPr>
              <p:nvPr/>
            </p:nvSpPr>
            <p:spPr bwMode="auto">
              <a:xfrm>
                <a:off x="1739" y="357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solidFill>
                      <a:srgbClr val="000099"/>
                    </a:solidFill>
                    <a:latin typeface="" pitchFamily="18" charset="0"/>
                    <a:ea typeface="华文楷体" panose="02010600040101010101" pitchFamily="2" charset="-122"/>
                  </a:rPr>
                  <a:t>1</a:t>
                </a:r>
                <a:endParaRPr lang="en-US" altLang="zh-CN" sz="2800" b="1">
                  <a:solidFill>
                    <a:srgbClr val="000099"/>
                  </a:solidFill>
                  <a:latin typeface="" pitchFamily="18" charset="0"/>
                  <a:ea typeface="华文楷体" panose="02010600040101010101" pitchFamily="2" charset="-122"/>
                </a:endParaRPr>
              </a:p>
            </p:txBody>
          </p:sp>
          <p:sp>
            <p:nvSpPr>
              <p:cNvPr id="141420" name="Text Box 64"/>
              <p:cNvSpPr txBox="1">
                <a:spLocks noChangeArrowheads="1"/>
              </p:cNvSpPr>
              <p:nvPr/>
            </p:nvSpPr>
            <p:spPr bwMode="auto">
              <a:xfrm>
                <a:off x="1341" y="3573"/>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000099"/>
                    </a:solidFill>
                    <a:latin typeface="" pitchFamily="18" charset="0"/>
                    <a:ea typeface="华文楷体" panose="02010600040101010101" pitchFamily="2" charset="-122"/>
                    <a:sym typeface="Symbol" panose="05050102010706020507" pitchFamily="18" charset="2"/>
                  </a:rPr>
                  <a:t>1</a:t>
                </a:r>
                <a:endParaRPr lang="en-US" altLang="zh-CN" sz="2800" b="1">
                  <a:solidFill>
                    <a:srgbClr val="000099"/>
                  </a:solidFill>
                  <a:latin typeface="" pitchFamily="18" charset="0"/>
                  <a:ea typeface="华文楷体" panose="02010600040101010101" pitchFamily="2" charset="-122"/>
                </a:endParaRPr>
              </a:p>
            </p:txBody>
          </p:sp>
        </p:grpSp>
        <p:sp>
          <p:nvSpPr>
            <p:cNvPr id="141393" name="Line 65"/>
            <p:cNvSpPr>
              <a:spLocks noChangeShapeType="1"/>
            </p:cNvSpPr>
            <p:nvPr/>
          </p:nvSpPr>
          <p:spPr bwMode="auto">
            <a:xfrm>
              <a:off x="435" y="1008"/>
              <a:ext cx="216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66"/>
          <p:cNvGrpSpPr/>
          <p:nvPr/>
        </p:nvGrpSpPr>
        <p:grpSpPr bwMode="auto">
          <a:xfrm>
            <a:off x="4114800" y="3505200"/>
            <a:ext cx="4359275" cy="2728913"/>
            <a:chOff x="2544" y="2256"/>
            <a:chExt cx="2746" cy="1719"/>
          </a:xfrm>
        </p:grpSpPr>
        <p:sp>
          <p:nvSpPr>
            <p:cNvPr id="141318" name="Rectangle 67"/>
            <p:cNvSpPr>
              <a:spLocks noChangeArrowheads="1"/>
            </p:cNvSpPr>
            <p:nvPr/>
          </p:nvSpPr>
          <p:spPr bwMode="auto">
            <a:xfrm>
              <a:off x="3063" y="2688"/>
              <a:ext cx="2227" cy="74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1319" name="Rectangle 68"/>
            <p:cNvSpPr>
              <a:spLocks noChangeArrowheads="1"/>
            </p:cNvSpPr>
            <p:nvPr/>
          </p:nvSpPr>
          <p:spPr bwMode="auto">
            <a:xfrm>
              <a:off x="3456" y="2783"/>
              <a:ext cx="9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74LS151</a:t>
              </a:r>
              <a:endParaRPr lang="en-US" altLang="zh-CN" sz="2800" b="1">
                <a:latin typeface="Franklin Gothic Book" panose="020B0503020102020204" pitchFamily="34" charset="0"/>
                <a:ea typeface="华文楷体" panose="02010600040101010101" pitchFamily="2" charset="-122"/>
              </a:endParaRPr>
            </a:p>
          </p:txBody>
        </p:sp>
        <p:sp>
          <p:nvSpPr>
            <p:cNvPr id="141320" name="Text Box 69"/>
            <p:cNvSpPr txBox="1">
              <a:spLocks noChangeArrowheads="1"/>
            </p:cNvSpPr>
            <p:nvPr/>
          </p:nvSpPr>
          <p:spPr bwMode="auto">
            <a:xfrm>
              <a:off x="2544" y="262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CC0000"/>
                  </a:solidFill>
                  <a:latin typeface="" pitchFamily="18" charset="0"/>
                  <a:ea typeface="华文楷体" panose="02010600040101010101" pitchFamily="2" charset="-122"/>
                </a:rPr>
                <a:t>A</a:t>
              </a:r>
              <a:endParaRPr lang="en-US" altLang="zh-CN" b="1">
                <a:solidFill>
                  <a:srgbClr val="CC0000"/>
                </a:solidFill>
                <a:latin typeface="" pitchFamily="18" charset="0"/>
                <a:ea typeface="华文楷体" panose="02010600040101010101" pitchFamily="2" charset="-122"/>
              </a:endParaRPr>
            </a:p>
          </p:txBody>
        </p:sp>
        <p:sp>
          <p:nvSpPr>
            <p:cNvPr id="141321" name="Text Box 70"/>
            <p:cNvSpPr txBox="1">
              <a:spLocks noChangeArrowheads="1"/>
            </p:cNvSpPr>
            <p:nvPr/>
          </p:nvSpPr>
          <p:spPr bwMode="auto">
            <a:xfrm>
              <a:off x="2544" y="288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CC0000"/>
                  </a:solidFill>
                  <a:latin typeface="" pitchFamily="18" charset="0"/>
                  <a:ea typeface="华文楷体" panose="02010600040101010101" pitchFamily="2" charset="-122"/>
                </a:rPr>
                <a:t>B</a:t>
              </a:r>
              <a:endParaRPr lang="en-US" altLang="zh-CN" b="1">
                <a:solidFill>
                  <a:srgbClr val="CC0000"/>
                </a:solidFill>
                <a:latin typeface="" pitchFamily="18" charset="0"/>
                <a:ea typeface="华文楷体" panose="02010600040101010101" pitchFamily="2" charset="-122"/>
              </a:endParaRPr>
            </a:p>
          </p:txBody>
        </p:sp>
        <p:sp>
          <p:nvSpPr>
            <p:cNvPr id="141322" name="Text Box 71"/>
            <p:cNvSpPr txBox="1">
              <a:spLocks noChangeArrowheads="1"/>
            </p:cNvSpPr>
            <p:nvPr/>
          </p:nvSpPr>
          <p:spPr bwMode="auto">
            <a:xfrm>
              <a:off x="2544" y="316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i="1">
                  <a:solidFill>
                    <a:srgbClr val="CC0000"/>
                  </a:solidFill>
                  <a:latin typeface="" pitchFamily="18" charset="0"/>
                  <a:ea typeface="华文楷体" panose="02010600040101010101" pitchFamily="2" charset="-122"/>
                </a:rPr>
                <a:t>C</a:t>
              </a:r>
              <a:endParaRPr lang="en-US" altLang="zh-CN" b="1" i="1">
                <a:solidFill>
                  <a:srgbClr val="CC0000"/>
                </a:solidFill>
                <a:latin typeface="" pitchFamily="18" charset="0"/>
                <a:ea typeface="华文楷体" panose="02010600040101010101" pitchFamily="2" charset="-122"/>
              </a:endParaRPr>
            </a:p>
          </p:txBody>
        </p:sp>
        <p:sp>
          <p:nvSpPr>
            <p:cNvPr id="141323" name="Oval 72"/>
            <p:cNvSpPr>
              <a:spLocks noChangeArrowheads="1"/>
            </p:cNvSpPr>
            <p:nvPr/>
          </p:nvSpPr>
          <p:spPr bwMode="auto">
            <a:xfrm>
              <a:off x="3216" y="3432"/>
              <a:ext cx="77" cy="8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1324" name="Line 73"/>
            <p:cNvSpPr>
              <a:spLocks noChangeShapeType="1"/>
            </p:cNvSpPr>
            <p:nvPr/>
          </p:nvSpPr>
          <p:spPr bwMode="auto">
            <a:xfrm>
              <a:off x="3178" y="3687"/>
              <a:ext cx="15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5" name="Line 74"/>
            <p:cNvSpPr>
              <a:spLocks noChangeShapeType="1"/>
            </p:cNvSpPr>
            <p:nvPr/>
          </p:nvSpPr>
          <p:spPr bwMode="auto">
            <a:xfrm>
              <a:off x="3485" y="3432"/>
              <a:ext cx="0" cy="38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6" name="Line 75"/>
            <p:cNvSpPr>
              <a:spLocks noChangeShapeType="1"/>
            </p:cNvSpPr>
            <p:nvPr/>
          </p:nvSpPr>
          <p:spPr bwMode="auto">
            <a:xfrm>
              <a:off x="3716" y="3432"/>
              <a:ext cx="0" cy="17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7" name="Line 76"/>
            <p:cNvSpPr>
              <a:spLocks noChangeShapeType="1"/>
            </p:cNvSpPr>
            <p:nvPr/>
          </p:nvSpPr>
          <p:spPr bwMode="auto">
            <a:xfrm>
              <a:off x="4407" y="3432"/>
              <a:ext cx="0" cy="17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8" name="Line 77"/>
            <p:cNvSpPr>
              <a:spLocks noChangeShapeType="1"/>
            </p:cNvSpPr>
            <p:nvPr/>
          </p:nvSpPr>
          <p:spPr bwMode="auto">
            <a:xfrm>
              <a:off x="4637" y="3432"/>
              <a:ext cx="0" cy="3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9" name="Line 78"/>
            <p:cNvSpPr>
              <a:spLocks noChangeShapeType="1"/>
            </p:cNvSpPr>
            <p:nvPr/>
          </p:nvSpPr>
          <p:spPr bwMode="auto">
            <a:xfrm>
              <a:off x="4868" y="3432"/>
              <a:ext cx="0" cy="3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0" name="Line 79"/>
            <p:cNvSpPr>
              <a:spLocks noChangeShapeType="1"/>
            </p:cNvSpPr>
            <p:nvPr/>
          </p:nvSpPr>
          <p:spPr bwMode="auto">
            <a:xfrm>
              <a:off x="5098" y="3432"/>
              <a:ext cx="0" cy="3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1" name="Line 80"/>
            <p:cNvSpPr>
              <a:spLocks noChangeShapeType="1"/>
            </p:cNvSpPr>
            <p:nvPr/>
          </p:nvSpPr>
          <p:spPr bwMode="auto">
            <a:xfrm>
              <a:off x="4176" y="3432"/>
              <a:ext cx="0" cy="3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2" name="Line 81"/>
            <p:cNvSpPr>
              <a:spLocks noChangeShapeType="1"/>
            </p:cNvSpPr>
            <p:nvPr/>
          </p:nvSpPr>
          <p:spPr bwMode="auto">
            <a:xfrm>
              <a:off x="3946" y="3432"/>
              <a:ext cx="0" cy="17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3" name="Line 82"/>
            <p:cNvSpPr>
              <a:spLocks noChangeShapeType="1"/>
            </p:cNvSpPr>
            <p:nvPr/>
          </p:nvSpPr>
          <p:spPr bwMode="auto">
            <a:xfrm>
              <a:off x="3485" y="3602"/>
              <a:ext cx="92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4" name="Line 83"/>
            <p:cNvSpPr>
              <a:spLocks noChangeShapeType="1"/>
            </p:cNvSpPr>
            <p:nvPr/>
          </p:nvSpPr>
          <p:spPr bwMode="auto">
            <a:xfrm>
              <a:off x="4176" y="3772"/>
              <a:ext cx="103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5" name="Line 84"/>
            <p:cNvSpPr>
              <a:spLocks noChangeShapeType="1"/>
            </p:cNvSpPr>
            <p:nvPr/>
          </p:nvSpPr>
          <p:spPr bwMode="auto">
            <a:xfrm>
              <a:off x="5213" y="3687"/>
              <a:ext cx="0" cy="17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6" name="Rectangle 85"/>
            <p:cNvSpPr>
              <a:spLocks noChangeArrowheads="1"/>
            </p:cNvSpPr>
            <p:nvPr/>
          </p:nvSpPr>
          <p:spPr bwMode="auto">
            <a:xfrm>
              <a:off x="4128" y="225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b="1" i="1">
                  <a:latin typeface="" pitchFamily="18" charset="0"/>
                  <a:ea typeface="华文楷体" panose="02010600040101010101" pitchFamily="2" charset="-122"/>
                </a:rPr>
                <a:t>Y</a:t>
              </a:r>
              <a:endParaRPr lang="en-US" altLang="zh-CN" b="1" i="1">
                <a:latin typeface="" pitchFamily="18" charset="0"/>
                <a:ea typeface="华文楷体" panose="02010600040101010101" pitchFamily="2" charset="-122"/>
              </a:endParaRPr>
            </a:p>
          </p:txBody>
        </p:sp>
        <p:sp>
          <p:nvSpPr>
            <p:cNvPr id="141337" name="Rectangle 86"/>
            <p:cNvSpPr>
              <a:spLocks noChangeArrowheads="1"/>
            </p:cNvSpPr>
            <p:nvPr/>
          </p:nvSpPr>
          <p:spPr bwMode="auto">
            <a:xfrm>
              <a:off x="3120" y="316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S</a:t>
              </a:r>
              <a:endParaRPr lang="en-US" altLang="zh-CN" b="1" i="1">
                <a:latin typeface="" pitchFamily="18" charset="0"/>
                <a:ea typeface="华文楷体" panose="02010600040101010101" pitchFamily="2" charset="-122"/>
              </a:endParaRPr>
            </a:p>
          </p:txBody>
        </p:sp>
        <p:sp>
          <p:nvSpPr>
            <p:cNvPr id="141338" name="Line 87"/>
            <p:cNvSpPr>
              <a:spLocks noChangeShapeType="1"/>
            </p:cNvSpPr>
            <p:nvPr/>
          </p:nvSpPr>
          <p:spPr bwMode="auto">
            <a:xfrm>
              <a:off x="3168" y="3192"/>
              <a:ext cx="115"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9" name="Rectangle 88"/>
            <p:cNvSpPr>
              <a:spLocks noChangeArrowheads="1"/>
            </p:cNvSpPr>
            <p:nvPr/>
          </p:nvSpPr>
          <p:spPr bwMode="auto">
            <a:xfrm>
              <a:off x="3252" y="3134"/>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7</a:t>
              </a:r>
              <a:endParaRPr lang="en-US" altLang="zh-CN" b="1">
                <a:latin typeface="" pitchFamily="18" charset="0"/>
                <a:ea typeface="华文楷体" panose="02010600040101010101" pitchFamily="2" charset="-122"/>
              </a:endParaRPr>
            </a:p>
          </p:txBody>
        </p:sp>
        <p:sp>
          <p:nvSpPr>
            <p:cNvPr id="141340" name="Rectangle 89"/>
            <p:cNvSpPr>
              <a:spLocks noChangeArrowheads="1"/>
            </p:cNvSpPr>
            <p:nvPr/>
          </p:nvSpPr>
          <p:spPr bwMode="auto">
            <a:xfrm>
              <a:off x="3485" y="31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6</a:t>
              </a:r>
              <a:endParaRPr lang="en-US" altLang="zh-CN" b="1">
                <a:latin typeface="" pitchFamily="18" charset="0"/>
                <a:ea typeface="华文楷体" panose="02010600040101010101" pitchFamily="2" charset="-122"/>
              </a:endParaRPr>
            </a:p>
          </p:txBody>
        </p:sp>
        <p:sp>
          <p:nvSpPr>
            <p:cNvPr id="141341" name="Rectangle 90"/>
            <p:cNvSpPr>
              <a:spLocks noChangeArrowheads="1"/>
            </p:cNvSpPr>
            <p:nvPr/>
          </p:nvSpPr>
          <p:spPr bwMode="auto">
            <a:xfrm>
              <a:off x="3725" y="31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5</a:t>
              </a:r>
              <a:endParaRPr lang="en-US" altLang="zh-CN" b="1">
                <a:latin typeface="" pitchFamily="18" charset="0"/>
                <a:ea typeface="华文楷体" panose="02010600040101010101" pitchFamily="2" charset="-122"/>
              </a:endParaRPr>
            </a:p>
          </p:txBody>
        </p:sp>
        <p:sp>
          <p:nvSpPr>
            <p:cNvPr id="141342" name="Rectangle 91"/>
            <p:cNvSpPr>
              <a:spLocks noChangeArrowheads="1"/>
            </p:cNvSpPr>
            <p:nvPr/>
          </p:nvSpPr>
          <p:spPr bwMode="auto">
            <a:xfrm>
              <a:off x="3965" y="31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4</a:t>
              </a:r>
              <a:endParaRPr lang="en-US" altLang="zh-CN" b="1">
                <a:latin typeface="" pitchFamily="18" charset="0"/>
                <a:ea typeface="华文楷体" panose="02010600040101010101" pitchFamily="2" charset="-122"/>
              </a:endParaRPr>
            </a:p>
          </p:txBody>
        </p:sp>
        <p:sp>
          <p:nvSpPr>
            <p:cNvPr id="141343" name="Rectangle 92"/>
            <p:cNvSpPr>
              <a:spLocks noChangeArrowheads="1"/>
            </p:cNvSpPr>
            <p:nvPr/>
          </p:nvSpPr>
          <p:spPr bwMode="auto">
            <a:xfrm>
              <a:off x="4205" y="31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3</a:t>
              </a:r>
              <a:endParaRPr lang="en-US" altLang="zh-CN" b="1">
                <a:latin typeface="" pitchFamily="18" charset="0"/>
                <a:ea typeface="华文楷体" panose="02010600040101010101" pitchFamily="2" charset="-122"/>
              </a:endParaRPr>
            </a:p>
          </p:txBody>
        </p:sp>
        <p:sp>
          <p:nvSpPr>
            <p:cNvPr id="141344" name="Rectangle 93"/>
            <p:cNvSpPr>
              <a:spLocks noChangeArrowheads="1"/>
            </p:cNvSpPr>
            <p:nvPr/>
          </p:nvSpPr>
          <p:spPr bwMode="auto">
            <a:xfrm>
              <a:off x="4442" y="31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2</a:t>
              </a:r>
              <a:endParaRPr lang="en-US" altLang="zh-CN" b="1">
                <a:latin typeface="" pitchFamily="18" charset="0"/>
                <a:ea typeface="华文楷体" panose="02010600040101010101" pitchFamily="2" charset="-122"/>
              </a:endParaRPr>
            </a:p>
          </p:txBody>
        </p:sp>
        <p:sp>
          <p:nvSpPr>
            <p:cNvPr id="141345" name="Rectangle 94"/>
            <p:cNvSpPr>
              <a:spLocks noChangeArrowheads="1"/>
            </p:cNvSpPr>
            <p:nvPr/>
          </p:nvSpPr>
          <p:spPr bwMode="auto">
            <a:xfrm>
              <a:off x="4682" y="312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1</a:t>
              </a:r>
              <a:endParaRPr lang="en-US" altLang="zh-CN" b="1">
                <a:latin typeface="" pitchFamily="18" charset="0"/>
                <a:ea typeface="华文楷体" panose="02010600040101010101" pitchFamily="2" charset="-122"/>
              </a:endParaRPr>
            </a:p>
          </p:txBody>
        </p:sp>
        <p:sp>
          <p:nvSpPr>
            <p:cNvPr id="141346" name="Rectangle 95"/>
            <p:cNvSpPr>
              <a:spLocks noChangeArrowheads="1"/>
            </p:cNvSpPr>
            <p:nvPr/>
          </p:nvSpPr>
          <p:spPr bwMode="auto">
            <a:xfrm>
              <a:off x="4929" y="3149"/>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b="1" i="1">
                  <a:latin typeface="" pitchFamily="18" charset="0"/>
                  <a:ea typeface="华文楷体" panose="02010600040101010101" pitchFamily="2" charset="-122"/>
                </a:rPr>
                <a:t>D</a:t>
              </a:r>
              <a:r>
                <a:rPr lang="en-US" altLang="zh-CN" b="1" baseline="-25000">
                  <a:latin typeface="" pitchFamily="18" charset="0"/>
                  <a:ea typeface="华文楷体" panose="02010600040101010101" pitchFamily="2" charset="-122"/>
                </a:rPr>
                <a:t>0</a:t>
              </a:r>
              <a:endParaRPr lang="en-US" altLang="zh-CN" b="1">
                <a:latin typeface="" pitchFamily="18" charset="0"/>
                <a:ea typeface="华文楷体" panose="02010600040101010101" pitchFamily="2" charset="-122"/>
              </a:endParaRPr>
            </a:p>
          </p:txBody>
        </p:sp>
        <p:sp>
          <p:nvSpPr>
            <p:cNvPr id="141347" name="Text Box 96"/>
            <p:cNvSpPr txBox="1">
              <a:spLocks noChangeArrowheads="1"/>
            </p:cNvSpPr>
            <p:nvPr/>
          </p:nvSpPr>
          <p:spPr bwMode="auto">
            <a:xfrm>
              <a:off x="3504" y="3648"/>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C0000"/>
                  </a:solidFill>
                  <a:latin typeface="" pitchFamily="18" charset="0"/>
                  <a:ea typeface="华文楷体" panose="02010600040101010101" pitchFamily="2" charset="-122"/>
                </a:rPr>
                <a:t>“1”</a:t>
              </a:r>
              <a:endParaRPr lang="en-US" altLang="zh-CN" sz="2800" b="1">
                <a:solidFill>
                  <a:srgbClr val="CC0000"/>
                </a:solidFill>
                <a:latin typeface="" pitchFamily="18" charset="0"/>
                <a:ea typeface="华文楷体" panose="02010600040101010101" pitchFamily="2" charset="-122"/>
              </a:endParaRPr>
            </a:p>
          </p:txBody>
        </p:sp>
        <p:sp>
          <p:nvSpPr>
            <p:cNvPr id="141348" name="Line 97"/>
            <p:cNvSpPr>
              <a:spLocks noChangeShapeType="1"/>
            </p:cNvSpPr>
            <p:nvPr/>
          </p:nvSpPr>
          <p:spPr bwMode="auto">
            <a:xfrm>
              <a:off x="3255" y="3504"/>
              <a:ext cx="0" cy="19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49" name="Line 98"/>
            <p:cNvSpPr>
              <a:spLocks noChangeShapeType="1"/>
            </p:cNvSpPr>
            <p:nvPr/>
          </p:nvSpPr>
          <p:spPr bwMode="auto">
            <a:xfrm>
              <a:off x="2842" y="3263"/>
              <a:ext cx="22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50" name="Oval 99"/>
            <p:cNvSpPr>
              <a:spLocks noChangeArrowheads="1"/>
            </p:cNvSpPr>
            <p:nvPr/>
          </p:nvSpPr>
          <p:spPr bwMode="auto">
            <a:xfrm>
              <a:off x="2788" y="3241"/>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41351" name="Group 100"/>
            <p:cNvGrpSpPr/>
            <p:nvPr/>
          </p:nvGrpSpPr>
          <p:grpSpPr bwMode="auto">
            <a:xfrm>
              <a:off x="2784" y="3024"/>
              <a:ext cx="279" cy="59"/>
              <a:chOff x="2784" y="2976"/>
              <a:chExt cx="279" cy="59"/>
            </a:xfrm>
          </p:grpSpPr>
          <p:sp>
            <p:nvSpPr>
              <p:cNvPr id="141358" name="Line 101"/>
              <p:cNvSpPr>
                <a:spLocks noChangeShapeType="1"/>
              </p:cNvSpPr>
              <p:nvPr/>
            </p:nvSpPr>
            <p:spPr bwMode="auto">
              <a:xfrm>
                <a:off x="2842" y="3008"/>
                <a:ext cx="22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59" name="Oval 102"/>
              <p:cNvSpPr>
                <a:spLocks noChangeArrowheads="1"/>
              </p:cNvSpPr>
              <p:nvPr/>
            </p:nvSpPr>
            <p:spPr bwMode="auto">
              <a:xfrm>
                <a:off x="2784" y="2976"/>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grpSp>
          <p:nvGrpSpPr>
            <p:cNvPr id="141352" name="Group 103"/>
            <p:cNvGrpSpPr/>
            <p:nvPr/>
          </p:nvGrpSpPr>
          <p:grpSpPr bwMode="auto">
            <a:xfrm>
              <a:off x="2784" y="2784"/>
              <a:ext cx="279" cy="59"/>
              <a:chOff x="2784" y="2713"/>
              <a:chExt cx="279" cy="59"/>
            </a:xfrm>
          </p:grpSpPr>
          <p:sp>
            <p:nvSpPr>
              <p:cNvPr id="141356" name="Line 104"/>
              <p:cNvSpPr>
                <a:spLocks noChangeShapeType="1"/>
              </p:cNvSpPr>
              <p:nvPr/>
            </p:nvSpPr>
            <p:spPr bwMode="auto">
              <a:xfrm>
                <a:off x="2842" y="2754"/>
                <a:ext cx="22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57" name="Oval 105"/>
              <p:cNvSpPr>
                <a:spLocks noChangeArrowheads="1"/>
              </p:cNvSpPr>
              <p:nvPr/>
            </p:nvSpPr>
            <p:spPr bwMode="auto">
              <a:xfrm>
                <a:off x="2784" y="2713"/>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41353" name="Oval 106"/>
            <p:cNvSpPr>
              <a:spLocks noChangeArrowheads="1"/>
            </p:cNvSpPr>
            <p:nvPr/>
          </p:nvSpPr>
          <p:spPr bwMode="auto">
            <a:xfrm>
              <a:off x="3456" y="3792"/>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1354" name="Oval 107"/>
            <p:cNvSpPr>
              <a:spLocks noChangeArrowheads="1"/>
            </p:cNvSpPr>
            <p:nvPr/>
          </p:nvSpPr>
          <p:spPr bwMode="auto">
            <a:xfrm>
              <a:off x="4153" y="2473"/>
              <a:ext cx="59"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1355" name="Line 108"/>
            <p:cNvSpPr>
              <a:spLocks noChangeShapeType="1"/>
            </p:cNvSpPr>
            <p:nvPr/>
          </p:nvSpPr>
          <p:spPr bwMode="auto">
            <a:xfrm flipV="1">
              <a:off x="4176" y="2544"/>
              <a:ext cx="0" cy="14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2690"/>
                                        </p:tgtEl>
                                        <p:attrNameLst>
                                          <p:attrName>style.visibility</p:attrName>
                                        </p:attrNameLst>
                                      </p:cBhvr>
                                      <p:to>
                                        <p:strVal val="visible"/>
                                      </p:to>
                                    </p:set>
                                    <p:animEffect transition="in" filter="wipe(left)">
                                      <p:cBhvr>
                                        <p:cTn id="7" dur="500"/>
                                        <p:tgtEl>
                                          <p:spTgt spid="2426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3714" name="Rectangle 2"/>
          <p:cNvSpPr>
            <a:spLocks noGrp="1" noChangeArrowheads="1"/>
          </p:cNvSpPr>
          <p:nvPr>
            <p:ph type="subTitle" idx="1"/>
          </p:nvPr>
        </p:nvSpPr>
        <p:spPr>
          <a:xfrm>
            <a:off x="914400" y="457200"/>
            <a:ext cx="4876800" cy="609600"/>
          </a:xfrm>
        </p:spPr>
        <p:txBody>
          <a:bodyPr rtlCol="0">
            <a:normAutofit/>
          </a:bodyPr>
          <a:lstStyle/>
          <a:p>
            <a:pPr eaLnBrk="1" fontAlgn="auto" hangingPunct="1">
              <a:spcAft>
                <a:spcPts val="0"/>
              </a:spcAft>
              <a:buFont typeface="Wingdings 2" panose="05020102010507070707"/>
              <a:buNone/>
              <a:defRPr/>
            </a:pPr>
            <a:r>
              <a:rPr lang="en-US" altLang="zh-CN" b="1">
                <a:solidFill>
                  <a:srgbClr val="000099"/>
                </a:solidFill>
                <a:effectLst>
                  <a:outerShdw blurRad="38100" dist="38100" dir="2700000" algn="tl">
                    <a:srgbClr val="C0C0C0"/>
                  </a:outerShdw>
                </a:effectLst>
              </a:rPr>
              <a:t>20. 10. 2   </a:t>
            </a:r>
            <a:r>
              <a:rPr lang="zh-CN" altLang="en-US" b="1">
                <a:solidFill>
                  <a:srgbClr val="000099"/>
                </a:solidFill>
                <a:effectLst>
                  <a:outerShdw blurRad="38100" dist="38100" dir="2700000" algn="tl">
                    <a:srgbClr val="C0C0C0"/>
                  </a:outerShdw>
                </a:effectLst>
              </a:rPr>
              <a:t>数据分配器</a:t>
            </a:r>
            <a:endParaRPr lang="zh-CN" altLang="en-US" b="1">
              <a:solidFill>
                <a:srgbClr val="000099"/>
              </a:solidFill>
              <a:effectLst>
                <a:outerShdw blurRad="38100" dist="38100" dir="2700000" algn="tl">
                  <a:srgbClr val="C0C0C0"/>
                </a:outerShdw>
              </a:effectLst>
            </a:endParaRPr>
          </a:p>
        </p:txBody>
      </p:sp>
      <p:sp>
        <p:nvSpPr>
          <p:cNvPr id="243715" name="Rectangle 3"/>
          <p:cNvSpPr>
            <a:spLocks noChangeArrowheads="1"/>
          </p:cNvSpPr>
          <p:nvPr/>
        </p:nvSpPr>
        <p:spPr bwMode="auto">
          <a:xfrm>
            <a:off x="228600" y="228600"/>
            <a:ext cx="7848600" cy="762000"/>
          </a:xfrm>
          <a:prstGeom prst="rect">
            <a:avLst/>
          </a:prstGeom>
          <a:noFill/>
          <a:ln w="9525">
            <a:noFill/>
            <a:miter lim="800000"/>
          </a:ln>
        </p:spPr>
        <p:txBody>
          <a:bodyPr/>
          <a:lstStyle/>
          <a:p>
            <a:pPr fontAlgn="auto">
              <a:spcBef>
                <a:spcPct val="20000"/>
              </a:spcBef>
              <a:spcAft>
                <a:spcPts val="0"/>
              </a:spcAft>
              <a:defRPr/>
            </a:pPr>
            <a:endParaRPr lang="zh-CN" altLang="zh-CN" sz="4000" b="1">
              <a:solidFill>
                <a:srgbClr val="FFFF00"/>
              </a:solidFill>
              <a:effectLst>
                <a:outerShdw blurRad="38100" dist="38100" dir="2700000" algn="tl">
                  <a:srgbClr val="C0C0C0"/>
                </a:outerShdw>
              </a:effectLst>
              <a:latin typeface="楷体_GB2312" pitchFamily="49" charset="-122"/>
              <a:ea typeface="楷体_GB2312" pitchFamily="49" charset="-122"/>
            </a:endParaRPr>
          </a:p>
        </p:txBody>
      </p:sp>
      <p:sp>
        <p:nvSpPr>
          <p:cNvPr id="243716" name="Rectangle 4"/>
          <p:cNvSpPr>
            <a:spLocks noChangeArrowheads="1"/>
          </p:cNvSpPr>
          <p:nvPr/>
        </p:nvSpPr>
        <p:spPr bwMode="auto">
          <a:xfrm>
            <a:off x="838200" y="1219200"/>
            <a:ext cx="6477000" cy="519113"/>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333300"/>
                </a:solidFill>
                <a:effectLst>
                  <a:outerShdw blurRad="38100" dist="38100" dir="2700000" algn="tl">
                    <a:srgbClr val="C0C0C0"/>
                  </a:outerShdw>
                </a:effectLst>
                <a:latin typeface="" pitchFamily="18" charset="0"/>
                <a:ea typeface="+mn-ea"/>
              </a:rPr>
              <a:t>将一个数据</a:t>
            </a:r>
            <a:r>
              <a:rPr lang="zh-CN" altLang="en-US" sz="2800" b="1">
                <a:solidFill>
                  <a:srgbClr val="FF0000"/>
                </a:solidFill>
                <a:effectLst>
                  <a:outerShdw blurRad="38100" dist="38100" dir="2700000" algn="tl">
                    <a:srgbClr val="C0C0C0"/>
                  </a:outerShdw>
                </a:effectLst>
                <a:latin typeface="" pitchFamily="18" charset="0"/>
                <a:ea typeface="+mn-ea"/>
              </a:rPr>
              <a:t>分时</a:t>
            </a:r>
            <a:r>
              <a:rPr lang="zh-CN" altLang="en-US" sz="2800" b="1">
                <a:solidFill>
                  <a:srgbClr val="333300"/>
                </a:solidFill>
                <a:effectLst>
                  <a:outerShdw blurRad="38100" dist="38100" dir="2700000" algn="tl">
                    <a:srgbClr val="C0C0C0"/>
                  </a:outerShdw>
                </a:effectLst>
                <a:latin typeface="" pitchFamily="18" charset="0"/>
                <a:ea typeface="+mn-ea"/>
              </a:rPr>
              <a:t>分送到多个输出端输出。</a:t>
            </a:r>
            <a:endParaRPr lang="zh-CN" altLang="en-US" sz="2800" b="1">
              <a:solidFill>
                <a:srgbClr val="FFFFCC"/>
              </a:solidFill>
              <a:effectLst>
                <a:outerShdw blurRad="38100" dist="38100" dir="2700000" algn="tl">
                  <a:srgbClr val="C0C0C0"/>
                </a:outerShdw>
              </a:effectLst>
              <a:latin typeface="" pitchFamily="18" charset="0"/>
              <a:ea typeface="+mn-ea"/>
            </a:endParaRPr>
          </a:p>
        </p:txBody>
      </p:sp>
      <p:sp>
        <p:nvSpPr>
          <p:cNvPr id="243717" name="Text Box 5"/>
          <p:cNvSpPr txBox="1">
            <a:spLocks noChangeArrowheads="1"/>
          </p:cNvSpPr>
          <p:nvPr/>
        </p:nvSpPr>
        <p:spPr bwMode="auto">
          <a:xfrm>
            <a:off x="1066800" y="2895600"/>
            <a:ext cx="660400" cy="1828800"/>
          </a:xfrm>
          <a:prstGeom prst="rect">
            <a:avLst/>
          </a:prstGeom>
          <a:noFill/>
          <a:ln w="28575">
            <a:solidFill>
              <a:srgbClr val="CC0000"/>
            </a:solidFill>
            <a:miter lim="800000"/>
          </a:ln>
          <a:effectLst/>
        </p:spPr>
        <p:txBody>
          <a:bodyPr>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数据输入</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2" name="Group 6"/>
          <p:cNvGrpSpPr/>
          <p:nvPr/>
        </p:nvGrpSpPr>
        <p:grpSpPr bwMode="auto">
          <a:xfrm>
            <a:off x="2743200" y="1828800"/>
            <a:ext cx="3546475" cy="676275"/>
            <a:chOff x="2304" y="1296"/>
            <a:chExt cx="2234" cy="426"/>
          </a:xfrm>
        </p:grpSpPr>
        <p:sp>
          <p:nvSpPr>
            <p:cNvPr id="243719" name="Oval 7"/>
            <p:cNvSpPr>
              <a:spLocks noChangeArrowheads="1"/>
            </p:cNvSpPr>
            <p:nvPr/>
          </p:nvSpPr>
          <p:spPr bwMode="auto">
            <a:xfrm>
              <a:off x="2304" y="1296"/>
              <a:ext cx="768" cy="336"/>
            </a:xfrm>
            <a:prstGeom prst="ellipse">
              <a:avLst/>
            </a:prstGeom>
            <a:noFill/>
            <a:ln w="28575">
              <a:solidFill>
                <a:srgbClr val="0099CC"/>
              </a:solidFill>
              <a:round/>
            </a:ln>
            <a:effectLst/>
          </p:spPr>
          <p:txBody>
            <a:bodyPr wrap="none" anchor="ctr"/>
            <a:lstStyle/>
            <a:p>
              <a:pPr algn="ctr" fontAlgn="auto">
                <a:spcBef>
                  <a:spcPct val="50000"/>
                </a:spcBef>
                <a:spcAft>
                  <a:spcPts val="0"/>
                </a:spcAft>
                <a:defRPr/>
              </a:pPr>
              <a:endParaRPr lang="zh-CN" altLang="zh-CN" sz="2800" b="1">
                <a:solidFill>
                  <a:srgbClr val="000099"/>
                </a:solidFill>
                <a:effectLst>
                  <a:outerShdw blurRad="38100" dist="38100" dir="2700000" algn="tl">
                    <a:srgbClr val="C0C0C0"/>
                  </a:outerShdw>
                </a:effectLst>
                <a:latin typeface="" pitchFamily="18" charset="0"/>
                <a:ea typeface="+mn-ea"/>
              </a:endParaRPr>
            </a:p>
          </p:txBody>
        </p:sp>
        <p:sp>
          <p:nvSpPr>
            <p:cNvPr id="142408" name="Line 8"/>
            <p:cNvSpPr>
              <a:spLocks noChangeShapeType="1"/>
            </p:cNvSpPr>
            <p:nvPr/>
          </p:nvSpPr>
          <p:spPr bwMode="auto">
            <a:xfrm flipV="1">
              <a:off x="3072" y="1488"/>
              <a:ext cx="384" cy="0"/>
            </a:xfrm>
            <a:prstGeom prst="line">
              <a:avLst/>
            </a:prstGeom>
            <a:noFill/>
            <a:ln w="28575">
              <a:solidFill>
                <a:srgbClr val="0099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721" name="Rectangle 9"/>
            <p:cNvSpPr>
              <a:spLocks noChangeArrowheads="1"/>
            </p:cNvSpPr>
            <p:nvPr/>
          </p:nvSpPr>
          <p:spPr bwMode="auto">
            <a:xfrm>
              <a:off x="3504" y="1377"/>
              <a:ext cx="1034" cy="345"/>
            </a:xfrm>
            <a:prstGeom prst="rect">
              <a:avLst/>
            </a:prstGeom>
            <a:noFill/>
            <a:ln w="28575">
              <a:solidFill>
                <a:srgbClr val="CC0000"/>
              </a:solid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控制信号</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sp>
        <p:nvSpPr>
          <p:cNvPr id="243722" name="AutoShape 10"/>
          <p:cNvSpPr>
            <a:spLocks noChangeArrowheads="1"/>
          </p:cNvSpPr>
          <p:nvPr/>
        </p:nvSpPr>
        <p:spPr bwMode="auto">
          <a:xfrm>
            <a:off x="1447800" y="5181600"/>
            <a:ext cx="1447800" cy="533400"/>
          </a:xfrm>
          <a:prstGeom prst="wedgeRoundRectCallout">
            <a:avLst>
              <a:gd name="adj1" fmla="val 77958"/>
              <a:gd name="adj2" fmla="val 30653"/>
              <a:gd name="adj3" fmla="val 16667"/>
            </a:avLst>
          </a:prstGeom>
          <a:noFill/>
          <a:ln w="28575">
            <a:solidFill>
              <a:srgbClr val="FF0000"/>
            </a:solidFill>
            <a:miter lim="800000"/>
          </a:ln>
          <a:effectLst/>
        </p:spPr>
        <p:txBody>
          <a:bodyPr wrap="none" anchor="ctr"/>
          <a:lstStyle/>
          <a:p>
            <a:pPr algn="ct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使能端</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142344" name="Rectangle 11"/>
          <p:cNvSpPr>
            <a:spLocks noChangeArrowheads="1"/>
          </p:cNvSpPr>
          <p:nvPr/>
        </p:nvSpPr>
        <p:spPr bwMode="auto">
          <a:xfrm flipH="1">
            <a:off x="2667000" y="2886075"/>
            <a:ext cx="1447800" cy="180657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45" name="Line 12"/>
          <p:cNvSpPr>
            <a:spLocks noChangeShapeType="1"/>
          </p:cNvSpPr>
          <p:nvPr/>
        </p:nvSpPr>
        <p:spPr bwMode="auto">
          <a:xfrm flipH="1">
            <a:off x="3733800" y="3303588"/>
            <a:ext cx="1295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6" name="Line 13"/>
          <p:cNvSpPr>
            <a:spLocks noChangeShapeType="1"/>
          </p:cNvSpPr>
          <p:nvPr/>
        </p:nvSpPr>
        <p:spPr bwMode="auto">
          <a:xfrm flipH="1">
            <a:off x="3733800" y="3649663"/>
            <a:ext cx="1295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7" name="Line 14"/>
          <p:cNvSpPr>
            <a:spLocks noChangeShapeType="1"/>
          </p:cNvSpPr>
          <p:nvPr/>
        </p:nvSpPr>
        <p:spPr bwMode="auto">
          <a:xfrm flipH="1">
            <a:off x="3733800" y="3997325"/>
            <a:ext cx="1295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8" name="Line 15"/>
          <p:cNvSpPr>
            <a:spLocks noChangeShapeType="1"/>
          </p:cNvSpPr>
          <p:nvPr/>
        </p:nvSpPr>
        <p:spPr bwMode="auto">
          <a:xfrm flipH="1">
            <a:off x="3733800" y="4344988"/>
            <a:ext cx="1295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9" name="Line 16"/>
          <p:cNvSpPr>
            <a:spLocks noChangeShapeType="1"/>
          </p:cNvSpPr>
          <p:nvPr/>
        </p:nvSpPr>
        <p:spPr bwMode="auto">
          <a:xfrm flipH="1">
            <a:off x="3581400" y="2400300"/>
            <a:ext cx="0" cy="4857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50" name="Line 17"/>
          <p:cNvSpPr>
            <a:spLocks noChangeShapeType="1"/>
          </p:cNvSpPr>
          <p:nvPr/>
        </p:nvSpPr>
        <p:spPr bwMode="auto">
          <a:xfrm flipH="1">
            <a:off x="3048000" y="2400300"/>
            <a:ext cx="0" cy="4857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51" name="Oval 18"/>
          <p:cNvSpPr>
            <a:spLocks noChangeArrowheads="1"/>
          </p:cNvSpPr>
          <p:nvPr/>
        </p:nvSpPr>
        <p:spPr bwMode="auto">
          <a:xfrm flipH="1">
            <a:off x="5029200" y="3233738"/>
            <a:ext cx="152400" cy="13811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2" name="Oval 19"/>
          <p:cNvSpPr>
            <a:spLocks noChangeArrowheads="1"/>
          </p:cNvSpPr>
          <p:nvPr/>
        </p:nvSpPr>
        <p:spPr bwMode="auto">
          <a:xfrm flipH="1">
            <a:off x="5029200" y="3581400"/>
            <a:ext cx="152400" cy="138113"/>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3" name="Oval 20"/>
          <p:cNvSpPr>
            <a:spLocks noChangeArrowheads="1"/>
          </p:cNvSpPr>
          <p:nvPr/>
        </p:nvSpPr>
        <p:spPr bwMode="auto">
          <a:xfrm flipH="1">
            <a:off x="5029200" y="3929063"/>
            <a:ext cx="152400" cy="13811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4" name="Oval 21"/>
          <p:cNvSpPr>
            <a:spLocks noChangeArrowheads="1"/>
          </p:cNvSpPr>
          <p:nvPr/>
        </p:nvSpPr>
        <p:spPr bwMode="auto">
          <a:xfrm flipH="1">
            <a:off x="5029200" y="4275138"/>
            <a:ext cx="152400" cy="1397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5" name="Oval 22"/>
          <p:cNvSpPr>
            <a:spLocks noChangeArrowheads="1"/>
          </p:cNvSpPr>
          <p:nvPr/>
        </p:nvSpPr>
        <p:spPr bwMode="auto">
          <a:xfrm flipH="1">
            <a:off x="3581400" y="3233738"/>
            <a:ext cx="152400" cy="13811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6" name="Oval 23"/>
          <p:cNvSpPr>
            <a:spLocks noChangeArrowheads="1"/>
          </p:cNvSpPr>
          <p:nvPr/>
        </p:nvSpPr>
        <p:spPr bwMode="auto">
          <a:xfrm flipH="1">
            <a:off x="2971800" y="3719513"/>
            <a:ext cx="152400" cy="1397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7" name="Line 24"/>
          <p:cNvSpPr>
            <a:spLocks noChangeShapeType="1"/>
          </p:cNvSpPr>
          <p:nvPr/>
        </p:nvSpPr>
        <p:spPr bwMode="auto">
          <a:xfrm flipH="1">
            <a:off x="2057400" y="3789363"/>
            <a:ext cx="914400" cy="0"/>
          </a:xfrm>
          <a:prstGeom prst="line">
            <a:avLst/>
          </a:prstGeom>
          <a:noFill/>
          <a:ln w="2857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58" name="Oval 25"/>
          <p:cNvSpPr>
            <a:spLocks noChangeArrowheads="1"/>
          </p:cNvSpPr>
          <p:nvPr/>
        </p:nvSpPr>
        <p:spPr bwMode="auto">
          <a:xfrm flipH="1">
            <a:off x="3581400" y="4275138"/>
            <a:ext cx="152400" cy="1397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59" name="Oval 26"/>
          <p:cNvSpPr>
            <a:spLocks noChangeArrowheads="1"/>
          </p:cNvSpPr>
          <p:nvPr/>
        </p:nvSpPr>
        <p:spPr bwMode="auto">
          <a:xfrm flipH="1">
            <a:off x="3581400" y="3929063"/>
            <a:ext cx="152400" cy="13811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60" name="Oval 27"/>
          <p:cNvSpPr>
            <a:spLocks noChangeArrowheads="1"/>
          </p:cNvSpPr>
          <p:nvPr/>
        </p:nvSpPr>
        <p:spPr bwMode="auto">
          <a:xfrm flipH="1">
            <a:off x="3581400" y="3581400"/>
            <a:ext cx="152400" cy="138113"/>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61" name="Oval 28"/>
          <p:cNvSpPr>
            <a:spLocks noChangeArrowheads="1"/>
          </p:cNvSpPr>
          <p:nvPr/>
        </p:nvSpPr>
        <p:spPr bwMode="auto">
          <a:xfrm flipH="1">
            <a:off x="3505200" y="2260600"/>
            <a:ext cx="152400" cy="1397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62" name="Oval 29"/>
          <p:cNvSpPr>
            <a:spLocks noChangeArrowheads="1"/>
          </p:cNvSpPr>
          <p:nvPr/>
        </p:nvSpPr>
        <p:spPr bwMode="auto">
          <a:xfrm flipH="1">
            <a:off x="2971800" y="2260600"/>
            <a:ext cx="152400" cy="1397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63" name="Line 30"/>
          <p:cNvSpPr>
            <a:spLocks noChangeShapeType="1"/>
          </p:cNvSpPr>
          <p:nvPr/>
        </p:nvSpPr>
        <p:spPr bwMode="auto">
          <a:xfrm flipH="1">
            <a:off x="3352800" y="4692650"/>
            <a:ext cx="0" cy="4857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4" name="Oval 31"/>
          <p:cNvSpPr>
            <a:spLocks noChangeArrowheads="1"/>
          </p:cNvSpPr>
          <p:nvPr/>
        </p:nvSpPr>
        <p:spPr bwMode="auto">
          <a:xfrm flipH="1">
            <a:off x="3276600" y="5178425"/>
            <a:ext cx="152400" cy="139700"/>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142365" name="Line 32"/>
          <p:cNvSpPr>
            <a:spLocks noChangeShapeType="1"/>
          </p:cNvSpPr>
          <p:nvPr/>
        </p:nvSpPr>
        <p:spPr bwMode="auto">
          <a:xfrm flipV="1">
            <a:off x="3124200" y="3371850"/>
            <a:ext cx="457200" cy="347663"/>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745" name="Text Box 33"/>
          <p:cNvSpPr txBox="1">
            <a:spLocks noChangeArrowheads="1"/>
          </p:cNvSpPr>
          <p:nvPr/>
        </p:nvSpPr>
        <p:spPr bwMode="auto">
          <a:xfrm flipH="1">
            <a:off x="1676400" y="3505200"/>
            <a:ext cx="609600" cy="519113"/>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D</a:t>
            </a:r>
            <a:endParaRPr lang="en-US" altLang="zh-CN" sz="3600" b="1">
              <a:solidFill>
                <a:srgbClr val="FF0000"/>
              </a:solidFill>
              <a:effectLst>
                <a:outerShdw blurRad="38100" dist="38100" dir="2700000" algn="tl">
                  <a:srgbClr val="C0C0C0"/>
                </a:outerShdw>
              </a:effectLst>
              <a:latin typeface="" pitchFamily="18" charset="0"/>
              <a:ea typeface="+mn-ea"/>
            </a:endParaRPr>
          </a:p>
        </p:txBody>
      </p:sp>
      <p:sp>
        <p:nvSpPr>
          <p:cNvPr id="243746" name="Rectangle 34"/>
          <p:cNvSpPr>
            <a:spLocks noChangeArrowheads="1"/>
          </p:cNvSpPr>
          <p:nvPr/>
        </p:nvSpPr>
        <p:spPr bwMode="auto">
          <a:xfrm flipH="1">
            <a:off x="5181600" y="4067175"/>
            <a:ext cx="609600" cy="519113"/>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Y</a:t>
            </a:r>
            <a:r>
              <a:rPr lang="en-US" altLang="zh-CN" sz="2800" b="1" baseline="-25000">
                <a:solidFill>
                  <a:srgbClr val="FF0000"/>
                </a:solidFill>
                <a:effectLst>
                  <a:outerShdw blurRad="38100" dist="38100" dir="2700000" algn="tl">
                    <a:srgbClr val="C0C0C0"/>
                  </a:outerShdw>
                </a:effectLst>
                <a:latin typeface="" pitchFamily="18" charset="0"/>
                <a:ea typeface="+mn-ea"/>
              </a:rPr>
              <a:t>0</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sp>
        <p:nvSpPr>
          <p:cNvPr id="243747" name="Rectangle 35"/>
          <p:cNvSpPr>
            <a:spLocks noChangeArrowheads="1"/>
          </p:cNvSpPr>
          <p:nvPr/>
        </p:nvSpPr>
        <p:spPr bwMode="auto">
          <a:xfrm flipH="1">
            <a:off x="5181600" y="3719513"/>
            <a:ext cx="609600" cy="519112"/>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Y</a:t>
            </a:r>
            <a:r>
              <a:rPr lang="en-US" altLang="zh-CN" sz="2800" b="1" baseline="-25000">
                <a:solidFill>
                  <a:srgbClr val="FF0000"/>
                </a:solidFill>
                <a:effectLst>
                  <a:outerShdw blurRad="38100" dist="38100" dir="2700000" algn="tl">
                    <a:srgbClr val="C0C0C0"/>
                  </a:outerShdw>
                </a:effectLst>
                <a:latin typeface="" pitchFamily="18" charset="0"/>
                <a:ea typeface="+mn-ea"/>
              </a:rPr>
              <a:t>1</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sp>
        <p:nvSpPr>
          <p:cNvPr id="243748" name="Rectangle 36"/>
          <p:cNvSpPr>
            <a:spLocks noChangeArrowheads="1"/>
          </p:cNvSpPr>
          <p:nvPr/>
        </p:nvSpPr>
        <p:spPr bwMode="auto">
          <a:xfrm flipH="1">
            <a:off x="5154613" y="3371850"/>
            <a:ext cx="522287"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Y</a:t>
            </a:r>
            <a:r>
              <a:rPr lang="en-US" altLang="zh-CN" sz="2800" b="1" baseline="-25000">
                <a:solidFill>
                  <a:srgbClr val="FF0000"/>
                </a:solidFill>
                <a:effectLst>
                  <a:outerShdw blurRad="38100" dist="38100" dir="2700000" algn="tl">
                    <a:srgbClr val="C0C0C0"/>
                  </a:outerShdw>
                </a:effectLst>
                <a:latin typeface="" pitchFamily="18" charset="0"/>
                <a:ea typeface="+mn-ea"/>
              </a:rPr>
              <a:t>2</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sp>
        <p:nvSpPr>
          <p:cNvPr id="243749" name="Rectangle 37"/>
          <p:cNvSpPr>
            <a:spLocks noChangeArrowheads="1"/>
          </p:cNvSpPr>
          <p:nvPr/>
        </p:nvSpPr>
        <p:spPr bwMode="auto">
          <a:xfrm flipH="1">
            <a:off x="5154613" y="3024188"/>
            <a:ext cx="522287" cy="519112"/>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Y</a:t>
            </a:r>
            <a:r>
              <a:rPr lang="en-US" altLang="zh-CN" sz="2800" b="1" baseline="-25000">
                <a:solidFill>
                  <a:srgbClr val="FF0000"/>
                </a:solidFill>
                <a:effectLst>
                  <a:outerShdw blurRad="38100" dist="38100" dir="2700000" algn="tl">
                    <a:srgbClr val="C0C0C0"/>
                  </a:outerShdw>
                </a:effectLst>
                <a:latin typeface="" pitchFamily="18" charset="0"/>
                <a:ea typeface="+mn-ea"/>
              </a:rPr>
              <a:t>3</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sp>
        <p:nvSpPr>
          <p:cNvPr id="243750" name="Rectangle 38"/>
          <p:cNvSpPr>
            <a:spLocks noChangeArrowheads="1"/>
          </p:cNvSpPr>
          <p:nvPr/>
        </p:nvSpPr>
        <p:spPr bwMode="auto">
          <a:xfrm flipH="1">
            <a:off x="3200400" y="5318125"/>
            <a:ext cx="382588"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S</a:t>
            </a:r>
            <a:endParaRPr lang="en-US" altLang="zh-CN" sz="2800" b="1" i="1" baseline="-25000">
              <a:solidFill>
                <a:srgbClr val="FF0000"/>
              </a:solidFill>
              <a:effectLst>
                <a:outerShdw blurRad="38100" dist="38100" dir="2700000" algn="tl">
                  <a:srgbClr val="C0C0C0"/>
                </a:outerShdw>
              </a:effectLst>
              <a:latin typeface="" pitchFamily="18" charset="0"/>
              <a:ea typeface="+mn-ea"/>
            </a:endParaRPr>
          </a:p>
        </p:txBody>
      </p:sp>
      <p:grpSp>
        <p:nvGrpSpPr>
          <p:cNvPr id="142372" name="Group 39"/>
          <p:cNvGrpSpPr/>
          <p:nvPr/>
        </p:nvGrpSpPr>
        <p:grpSpPr bwMode="auto">
          <a:xfrm>
            <a:off x="2819400" y="1828800"/>
            <a:ext cx="1076325" cy="519113"/>
            <a:chOff x="1776" y="1152"/>
            <a:chExt cx="678" cy="327"/>
          </a:xfrm>
        </p:grpSpPr>
        <p:sp>
          <p:nvSpPr>
            <p:cNvPr id="243752" name="Rectangle 40"/>
            <p:cNvSpPr>
              <a:spLocks noChangeArrowheads="1"/>
            </p:cNvSpPr>
            <p:nvPr/>
          </p:nvSpPr>
          <p:spPr bwMode="auto">
            <a:xfrm flipH="1">
              <a:off x="1776" y="1152"/>
              <a:ext cx="384" cy="327"/>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A</a:t>
              </a:r>
              <a:r>
                <a:rPr lang="en-US" altLang="zh-CN" sz="2800" b="1" baseline="-25000">
                  <a:solidFill>
                    <a:srgbClr val="FF0000"/>
                  </a:solidFill>
                  <a:effectLst>
                    <a:outerShdw blurRad="38100" dist="38100" dir="2700000" algn="tl">
                      <a:srgbClr val="C0C0C0"/>
                    </a:outerShdw>
                  </a:effectLst>
                  <a:latin typeface="" pitchFamily="18" charset="0"/>
                  <a:ea typeface="+mn-ea"/>
                </a:rPr>
                <a:t>1</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3753" name="Rectangle 41"/>
            <p:cNvSpPr>
              <a:spLocks noChangeArrowheads="1"/>
            </p:cNvSpPr>
            <p:nvPr/>
          </p:nvSpPr>
          <p:spPr bwMode="auto">
            <a:xfrm flipH="1">
              <a:off x="2113" y="1152"/>
              <a:ext cx="341"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A</a:t>
              </a:r>
              <a:r>
                <a:rPr lang="en-US" altLang="zh-CN" sz="2800" b="1" baseline="-25000">
                  <a:solidFill>
                    <a:srgbClr val="FF0000"/>
                  </a:solidFill>
                  <a:effectLst>
                    <a:outerShdw blurRad="38100" dist="38100" dir="2700000" algn="tl">
                      <a:srgbClr val="C0C0C0"/>
                    </a:outerShdw>
                  </a:effectLst>
                  <a:latin typeface="" pitchFamily="18" charset="0"/>
                  <a:ea typeface="+mn-ea"/>
                </a:rPr>
                <a:t>0</a:t>
              </a:r>
              <a:endParaRPr lang="en-US" altLang="zh-CN" sz="2800" b="1" baseline="-25000">
                <a:solidFill>
                  <a:schemeClr val="bg1"/>
                </a:solidFill>
                <a:effectLst>
                  <a:outerShdw blurRad="38100" dist="38100" dir="2700000" algn="tl">
                    <a:srgbClr val="C0C0C0"/>
                  </a:outerShdw>
                </a:effectLst>
                <a:latin typeface="" pitchFamily="18" charset="0"/>
                <a:ea typeface="+mn-ea"/>
              </a:endParaRPr>
            </a:p>
          </p:txBody>
        </p:sp>
      </p:grpSp>
      <p:sp>
        <p:nvSpPr>
          <p:cNvPr id="243754" name="Rectangle 42"/>
          <p:cNvSpPr>
            <a:spLocks noChangeArrowheads="1"/>
          </p:cNvSpPr>
          <p:nvPr/>
        </p:nvSpPr>
        <p:spPr bwMode="auto">
          <a:xfrm>
            <a:off x="5791200" y="3557588"/>
            <a:ext cx="1998663" cy="547687"/>
          </a:xfrm>
          <a:prstGeom prst="rect">
            <a:avLst/>
          </a:prstGeom>
          <a:noFill/>
          <a:ln w="28575">
            <a:solidFill>
              <a:srgbClr val="CC0000"/>
            </a:solid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数据输出端</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43755" name="Text Box 43"/>
          <p:cNvSpPr txBox="1">
            <a:spLocks noChangeArrowheads="1"/>
          </p:cNvSpPr>
          <p:nvPr/>
        </p:nvSpPr>
        <p:spPr bwMode="auto">
          <a:xfrm>
            <a:off x="3740150" y="5257800"/>
            <a:ext cx="3070225" cy="547688"/>
          </a:xfrm>
          <a:prstGeom prst="rect">
            <a:avLst/>
          </a:prstGeom>
          <a:noFill/>
          <a:ln w="28575">
            <a:solidFill>
              <a:srgbClr val="CC0000"/>
            </a:solidFill>
            <a:miter lim="800000"/>
          </a:ln>
          <a:effectLst/>
        </p:spPr>
        <p:txBody>
          <a:bodyPr wrap="none" anchor="ctr">
            <a:spAutoFit/>
          </a:bodyPr>
          <a:lstStyle/>
          <a:p>
            <a:pPr algn="ct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确定芯片是否工作</a:t>
            </a:r>
            <a:endParaRPr lang="zh-CN" altLang="en-US" sz="2800" b="1">
              <a:solidFill>
                <a:srgbClr val="000099"/>
              </a:solidFill>
              <a:effectLst>
                <a:outerShdw blurRad="38100" dist="38100" dir="2700000" algn="tl">
                  <a:srgbClr val="C0C0C0"/>
                </a:outerShdw>
              </a:effectLst>
              <a:latin typeface="" pitchFamily="18" charset="0"/>
              <a:ea typeface="+mn-ea"/>
            </a:endParaRPr>
          </a:p>
        </p:txBody>
      </p:sp>
      <p:grpSp>
        <p:nvGrpSpPr>
          <p:cNvPr id="142375" name="Group 44"/>
          <p:cNvGrpSpPr/>
          <p:nvPr/>
        </p:nvGrpSpPr>
        <p:grpSpPr bwMode="auto">
          <a:xfrm>
            <a:off x="990600" y="990600"/>
            <a:ext cx="3667125" cy="171450"/>
            <a:chOff x="672" y="672"/>
            <a:chExt cx="2310" cy="108"/>
          </a:xfrm>
        </p:grpSpPr>
        <p:pic>
          <p:nvPicPr>
            <p:cNvPr id="142380"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1"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2"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3"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4"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5"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6"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7" name="Picture 5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8" name="Picture 5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9" name="Picture 5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0" name="Picture 5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1" name="Picture 5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4"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2" name="Picture 5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0"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3" name="Picture 5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4" name="Picture 5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5" name="Picture 6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2" y="67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2396" name="Group 61"/>
            <p:cNvGrpSpPr/>
            <p:nvPr/>
          </p:nvGrpSpPr>
          <p:grpSpPr bwMode="auto">
            <a:xfrm>
              <a:off x="672" y="672"/>
              <a:ext cx="582" cy="102"/>
              <a:chOff x="4698" y="720"/>
              <a:chExt cx="582" cy="102"/>
            </a:xfrm>
          </p:grpSpPr>
          <p:pic>
            <p:nvPicPr>
              <p:cNvPr id="142399" name="Picture 6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0" name="Picture 6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1" name="Picture 6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2" name="Picture 6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3" name="Picture 6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404" name="Picture 6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2397" name="Picture 6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98" name="Picture 6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70"/>
          <p:cNvGrpSpPr/>
          <p:nvPr/>
        </p:nvGrpSpPr>
        <p:grpSpPr bwMode="auto">
          <a:xfrm>
            <a:off x="6553200" y="1752600"/>
            <a:ext cx="1905000" cy="1447800"/>
            <a:chOff x="4128" y="1104"/>
            <a:chExt cx="1200" cy="912"/>
          </a:xfrm>
        </p:grpSpPr>
        <p:sp>
          <p:nvSpPr>
            <p:cNvPr id="243783" name="AutoShape 71"/>
            <p:cNvSpPr>
              <a:spLocks noChangeArrowheads="1"/>
            </p:cNvSpPr>
            <p:nvPr/>
          </p:nvSpPr>
          <p:spPr bwMode="auto">
            <a:xfrm>
              <a:off x="4128" y="1104"/>
              <a:ext cx="1104" cy="912"/>
            </a:xfrm>
            <a:prstGeom prst="wedgeRoundRectCallout">
              <a:avLst>
                <a:gd name="adj1" fmla="val -66940"/>
                <a:gd name="adj2" fmla="val -5153"/>
                <a:gd name="adj3" fmla="val 16667"/>
              </a:avLst>
            </a:prstGeom>
            <a:solidFill>
              <a:srgbClr val="FFFFFF"/>
            </a:solidFill>
            <a:ln w="28575">
              <a:solidFill>
                <a:srgbClr val="000099"/>
              </a:solidFill>
              <a:miter lim="800000"/>
            </a:ln>
            <a:effectLst/>
          </p:spPr>
          <p:txBody>
            <a:bodyPr wrap="none" anchor="ctr"/>
            <a:lstStyle/>
            <a:p>
              <a:pPr algn="ctr" fontAlgn="auto">
                <a:lnSpc>
                  <a:spcPct val="110000"/>
                </a:lnSpc>
                <a:spcBef>
                  <a:spcPct val="50000"/>
                </a:spcBef>
                <a:spcAft>
                  <a:spcPts val="0"/>
                </a:spcAft>
                <a:defRPr/>
              </a:pPr>
              <a:endParaRPr lang="zh-CN" altLang="zh-CN" sz="2800" b="1">
                <a:effectLst>
                  <a:outerShdw blurRad="38100" dist="38100" dir="2700000" algn="tl">
                    <a:srgbClr val="C0C0C0"/>
                  </a:outerShdw>
                </a:effectLst>
                <a:latin typeface="" pitchFamily="18" charset="0"/>
                <a:ea typeface="+mn-ea"/>
              </a:endParaRPr>
            </a:p>
          </p:txBody>
        </p:sp>
        <p:sp>
          <p:nvSpPr>
            <p:cNvPr id="243784" name="Text Box 72"/>
            <p:cNvSpPr txBox="1">
              <a:spLocks noChangeArrowheads="1"/>
            </p:cNvSpPr>
            <p:nvPr/>
          </p:nvSpPr>
          <p:spPr bwMode="auto">
            <a:xfrm>
              <a:off x="4128" y="1104"/>
              <a:ext cx="1200" cy="865"/>
            </a:xfrm>
            <a:prstGeom prst="rect">
              <a:avLst/>
            </a:prstGeom>
            <a:noFill/>
            <a:ln w="28575">
              <a:noFill/>
              <a:miter lim="800000"/>
            </a:ln>
            <a:effectLst/>
          </p:spPr>
          <p:txBody>
            <a:bodyPr anchor="ctr">
              <a:spAutoFit/>
            </a:bodyPr>
            <a:lstStyle/>
            <a:p>
              <a:pPr fontAlgn="auto">
                <a:spcBef>
                  <a:spcPct val="50000"/>
                </a:spcBef>
                <a:spcAft>
                  <a:spcPts val="0"/>
                </a:spcAft>
                <a:defRPr/>
              </a:pPr>
              <a:r>
                <a:rPr lang="zh-CN" altLang="en-US" sz="2800" b="1">
                  <a:solidFill>
                    <a:srgbClr val="006600"/>
                  </a:solidFill>
                  <a:effectLst>
                    <a:outerShdw blurRad="38100" dist="38100" dir="2700000" algn="tl">
                      <a:srgbClr val="C0C0C0"/>
                    </a:outerShdw>
                  </a:effectLst>
                  <a:latin typeface="" pitchFamily="18" charset="0"/>
                  <a:ea typeface="+mn-ea"/>
                </a:rPr>
                <a:t>确定将信号送到哪个输出端</a:t>
              </a:r>
              <a:endParaRPr lang="zh-CN" altLang="en-US" sz="2800" b="1">
                <a:solidFill>
                  <a:srgbClr val="006600"/>
                </a:solidFill>
                <a:effectLst>
                  <a:outerShdw blurRad="38100" dist="38100" dir="2700000" algn="tl">
                    <a:srgbClr val="C0C0C0"/>
                  </a:outerShdw>
                </a:effectLst>
                <a:latin typeface="" pitchFamily="18" charset="0"/>
                <a:ea typeface="+mn-ea"/>
              </a:endParaRPr>
            </a:p>
          </p:txBody>
        </p:sp>
      </p:grpSp>
      <p:sp>
        <p:nvSpPr>
          <p:cNvPr id="142377" name="Line 76"/>
          <p:cNvSpPr>
            <a:spLocks noChangeShapeType="1"/>
          </p:cNvSpPr>
          <p:nvPr/>
        </p:nvSpPr>
        <p:spPr bwMode="auto">
          <a:xfrm>
            <a:off x="3276600" y="5410200"/>
            <a:ext cx="3048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3717"/>
                                        </p:tgtEl>
                                        <p:attrNameLst>
                                          <p:attrName>style.visibility</p:attrName>
                                        </p:attrNameLst>
                                      </p:cBhvr>
                                      <p:to>
                                        <p:strVal val="visible"/>
                                      </p:to>
                                    </p:set>
                                    <p:animEffect transition="in" filter="wipe(up)">
                                      <p:cBhvr>
                                        <p:cTn id="7" dur="500"/>
                                        <p:tgtEl>
                                          <p:spTgt spid="2437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43754"/>
                                        </p:tgtEl>
                                        <p:attrNameLst>
                                          <p:attrName>style.visibility</p:attrName>
                                        </p:attrNameLst>
                                      </p:cBhvr>
                                      <p:to>
                                        <p:strVal val="visible"/>
                                      </p:to>
                                    </p:set>
                                    <p:animEffect transition="in" filter="blinds(vertical)">
                                      <p:cBhvr>
                                        <p:cTn id="12" dur="500"/>
                                        <p:tgtEl>
                                          <p:spTgt spid="2437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3722"/>
                                        </p:tgtEl>
                                        <p:attrNameLst>
                                          <p:attrName>style.visibility</p:attrName>
                                        </p:attrNameLst>
                                      </p:cBhvr>
                                      <p:to>
                                        <p:strVal val="visible"/>
                                      </p:to>
                                    </p:set>
                                    <p:animEffect transition="in" filter="blinds(horizontal)">
                                      <p:cBhvr>
                                        <p:cTn id="27" dur="500"/>
                                        <p:tgtEl>
                                          <p:spTgt spid="2437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43755"/>
                                        </p:tgtEl>
                                        <p:attrNameLst>
                                          <p:attrName>style.visibility</p:attrName>
                                        </p:attrNameLst>
                                      </p:cBhvr>
                                      <p:to>
                                        <p:strVal val="visible"/>
                                      </p:to>
                                    </p:set>
                                    <p:animEffect transition="in" filter="blinds(vertical)">
                                      <p:cBhvr>
                                        <p:cTn id="32" dur="500"/>
                                        <p:tgtEl>
                                          <p:spTgt spid="243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animBg="1" autoUpdateAnimBg="0"/>
      <p:bldP spid="243722" grpId="0" animBg="1" autoUpdateAnimBg="0"/>
      <p:bldP spid="243754" grpId="0" animBg="1" autoUpdateAnimBg="0"/>
      <p:bldP spid="243755"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subTitle" idx="1"/>
          </p:nvPr>
        </p:nvSpPr>
        <p:spPr>
          <a:xfrm>
            <a:off x="1600200" y="1066800"/>
            <a:ext cx="5562600" cy="533400"/>
          </a:xfrm>
        </p:spPr>
        <p:txBody>
          <a:bodyPr rtlCol="0">
            <a:normAutofit/>
          </a:bodyPr>
          <a:lstStyle/>
          <a:p>
            <a:pPr eaLnBrk="1" fontAlgn="auto" hangingPunct="1">
              <a:spcAft>
                <a:spcPts val="0"/>
              </a:spcAft>
              <a:buFont typeface="Wingdings 2" panose="05020102010507070707"/>
              <a:buNone/>
              <a:defRPr/>
            </a:pPr>
            <a:r>
              <a:rPr lang="zh-CN" altLang="en-US" sz="2800" b="1">
                <a:solidFill>
                  <a:srgbClr val="000099"/>
                </a:solidFill>
                <a:effectLst>
                  <a:outerShdw blurRad="38100" dist="38100" dir="2700000" algn="tl">
                    <a:srgbClr val="C0C0C0"/>
                  </a:outerShdw>
                </a:effectLst>
              </a:rPr>
              <a:t>数据分配器的功能表</a:t>
            </a:r>
            <a:endParaRPr lang="zh-CN" altLang="en-US" sz="2800" b="1">
              <a:solidFill>
                <a:srgbClr val="000099"/>
              </a:solidFill>
              <a:effectLst>
                <a:outerShdw blurRad="38100" dist="38100" dir="2700000" algn="tl">
                  <a:srgbClr val="C0C0C0"/>
                </a:outerShdw>
              </a:effectLst>
            </a:endParaRPr>
          </a:p>
        </p:txBody>
      </p:sp>
      <p:sp>
        <p:nvSpPr>
          <p:cNvPr id="244739" name="Rectangle 3"/>
          <p:cNvSpPr>
            <a:spLocks noChangeArrowheads="1"/>
          </p:cNvSpPr>
          <p:nvPr/>
        </p:nvSpPr>
        <p:spPr bwMode="auto">
          <a:xfrm>
            <a:off x="4572000" y="2362200"/>
            <a:ext cx="2743200" cy="519113"/>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Y</a:t>
            </a:r>
            <a:r>
              <a:rPr lang="en-US" altLang="zh-CN" sz="2800" b="1" baseline="-25000">
                <a:solidFill>
                  <a:srgbClr val="CC0000"/>
                </a:solidFill>
                <a:effectLst>
                  <a:outerShdw blurRad="38100" dist="38100" dir="2700000" algn="tl">
                    <a:srgbClr val="C0C0C0"/>
                  </a:outerShdw>
                </a:effectLst>
                <a:latin typeface="" pitchFamily="18" charset="0"/>
                <a:ea typeface="+mn-ea"/>
              </a:rPr>
              <a:t>3   </a:t>
            </a:r>
            <a:r>
              <a:rPr lang="en-US" altLang="zh-CN" sz="2800" b="1" i="1">
                <a:solidFill>
                  <a:srgbClr val="CC0000"/>
                </a:solidFill>
                <a:effectLst>
                  <a:outerShdw blurRad="38100" dist="38100" dir="2700000" algn="tl">
                    <a:srgbClr val="C0C0C0"/>
                  </a:outerShdw>
                </a:effectLst>
                <a:latin typeface="" pitchFamily="18" charset="0"/>
                <a:ea typeface="+mn-ea"/>
              </a:rPr>
              <a:t>Y</a:t>
            </a:r>
            <a:r>
              <a:rPr lang="en-US" altLang="zh-CN" sz="2800" b="1" baseline="-25000">
                <a:solidFill>
                  <a:srgbClr val="CC0000"/>
                </a:solidFill>
                <a:effectLst>
                  <a:outerShdw blurRad="38100" dist="38100" dir="2700000" algn="tl">
                    <a:srgbClr val="C0C0C0"/>
                  </a:outerShdw>
                </a:effectLst>
                <a:latin typeface="" pitchFamily="18" charset="0"/>
                <a:ea typeface="+mn-ea"/>
              </a:rPr>
              <a:t>2   </a:t>
            </a:r>
            <a:r>
              <a:rPr lang="en-US" altLang="zh-CN" sz="2800" b="1" i="1">
                <a:solidFill>
                  <a:srgbClr val="CC0000"/>
                </a:solidFill>
                <a:effectLst>
                  <a:outerShdw blurRad="38100" dist="38100" dir="2700000" algn="tl">
                    <a:srgbClr val="C0C0C0"/>
                  </a:outerShdw>
                </a:effectLst>
                <a:latin typeface="" pitchFamily="18" charset="0"/>
                <a:ea typeface="+mn-ea"/>
              </a:rPr>
              <a:t>Y</a:t>
            </a:r>
            <a:r>
              <a:rPr lang="en-US" altLang="zh-CN" sz="2800" b="1" baseline="-25000">
                <a:solidFill>
                  <a:srgbClr val="CC0000"/>
                </a:solidFill>
                <a:effectLst>
                  <a:outerShdw blurRad="38100" dist="38100" dir="2700000" algn="tl">
                    <a:srgbClr val="C0C0C0"/>
                  </a:outerShdw>
                </a:effectLst>
                <a:latin typeface="" pitchFamily="18" charset="0"/>
                <a:ea typeface="+mn-ea"/>
              </a:rPr>
              <a:t>1   </a:t>
            </a:r>
            <a:r>
              <a:rPr lang="en-US" altLang="zh-CN" sz="2800" b="1" i="1">
                <a:solidFill>
                  <a:srgbClr val="CC0000"/>
                </a:solidFill>
                <a:effectLst>
                  <a:outerShdw blurRad="38100" dist="38100" dir="2700000" algn="tl">
                    <a:srgbClr val="C0C0C0"/>
                  </a:outerShdw>
                </a:effectLst>
                <a:latin typeface="" pitchFamily="18" charset="0"/>
                <a:ea typeface="+mn-ea"/>
              </a:rPr>
              <a:t>Y</a:t>
            </a:r>
            <a:r>
              <a:rPr lang="en-US" altLang="zh-CN" sz="2800" b="1" baseline="-25000">
                <a:solidFill>
                  <a:srgbClr val="CC0000"/>
                </a:solidFill>
                <a:effectLst>
                  <a:outerShdw blurRad="38100" dist="38100" dir="2700000" algn="tl">
                    <a:srgbClr val="C0C0C0"/>
                  </a:outerShdw>
                </a:effectLst>
                <a:latin typeface="" pitchFamily="18" charset="0"/>
                <a:ea typeface="+mn-ea"/>
              </a:rPr>
              <a:t>0</a:t>
            </a:r>
            <a:endParaRPr lang="en-US" altLang="zh-CN" sz="2800" b="1" baseline="-25000">
              <a:solidFill>
                <a:srgbClr val="CC0000"/>
              </a:solidFill>
              <a:effectLst>
                <a:outerShdw blurRad="38100" dist="38100" dir="2700000" algn="tl">
                  <a:srgbClr val="C0C0C0"/>
                </a:outerShdw>
              </a:effectLst>
              <a:latin typeface="" pitchFamily="18" charset="0"/>
              <a:ea typeface="+mn-ea"/>
            </a:endParaRPr>
          </a:p>
        </p:txBody>
      </p:sp>
      <p:grpSp>
        <p:nvGrpSpPr>
          <p:cNvPr id="143364" name="Group 4"/>
          <p:cNvGrpSpPr/>
          <p:nvPr/>
        </p:nvGrpSpPr>
        <p:grpSpPr bwMode="auto">
          <a:xfrm>
            <a:off x="1752600" y="1828800"/>
            <a:ext cx="5181600" cy="3581400"/>
            <a:chOff x="960" y="960"/>
            <a:chExt cx="3264" cy="2256"/>
          </a:xfrm>
        </p:grpSpPr>
        <p:sp>
          <p:nvSpPr>
            <p:cNvPr id="143365" name="Line 5"/>
            <p:cNvSpPr>
              <a:spLocks noChangeShapeType="1"/>
            </p:cNvSpPr>
            <p:nvPr/>
          </p:nvSpPr>
          <p:spPr bwMode="auto">
            <a:xfrm>
              <a:off x="1008" y="960"/>
              <a:ext cx="312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366" name="Line 6"/>
            <p:cNvSpPr>
              <a:spLocks noChangeShapeType="1"/>
            </p:cNvSpPr>
            <p:nvPr/>
          </p:nvSpPr>
          <p:spPr bwMode="auto">
            <a:xfrm>
              <a:off x="1008" y="1296"/>
              <a:ext cx="312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367" name="Line 7"/>
            <p:cNvSpPr>
              <a:spLocks noChangeShapeType="1"/>
            </p:cNvSpPr>
            <p:nvPr/>
          </p:nvSpPr>
          <p:spPr bwMode="auto">
            <a:xfrm>
              <a:off x="1008" y="3216"/>
              <a:ext cx="31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368" name="Line 8"/>
            <p:cNvSpPr>
              <a:spLocks noChangeShapeType="1"/>
            </p:cNvSpPr>
            <p:nvPr/>
          </p:nvSpPr>
          <p:spPr bwMode="auto">
            <a:xfrm>
              <a:off x="1584" y="960"/>
              <a:ext cx="0" cy="2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369" name="Line 9"/>
            <p:cNvSpPr>
              <a:spLocks noChangeShapeType="1"/>
            </p:cNvSpPr>
            <p:nvPr/>
          </p:nvSpPr>
          <p:spPr bwMode="auto">
            <a:xfrm>
              <a:off x="1008" y="1632"/>
              <a:ext cx="312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370" name="Line 10"/>
            <p:cNvSpPr>
              <a:spLocks noChangeShapeType="1"/>
            </p:cNvSpPr>
            <p:nvPr/>
          </p:nvSpPr>
          <p:spPr bwMode="auto">
            <a:xfrm>
              <a:off x="2640" y="960"/>
              <a:ext cx="0" cy="2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4747" name="Text Box 11"/>
            <p:cNvSpPr txBox="1">
              <a:spLocks noChangeArrowheads="1"/>
            </p:cNvSpPr>
            <p:nvPr/>
          </p:nvSpPr>
          <p:spPr bwMode="auto">
            <a:xfrm>
              <a:off x="960" y="960"/>
              <a:ext cx="576" cy="327"/>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使能</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44748" name="Rectangle 12"/>
            <p:cNvSpPr>
              <a:spLocks noChangeArrowheads="1"/>
            </p:cNvSpPr>
            <p:nvPr/>
          </p:nvSpPr>
          <p:spPr bwMode="auto">
            <a:xfrm>
              <a:off x="1776" y="960"/>
              <a:ext cx="734"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控   制</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44749" name="Rectangle 13"/>
            <p:cNvSpPr>
              <a:spLocks noChangeArrowheads="1"/>
            </p:cNvSpPr>
            <p:nvPr/>
          </p:nvSpPr>
          <p:spPr bwMode="auto">
            <a:xfrm>
              <a:off x="3072" y="960"/>
              <a:ext cx="958" cy="327"/>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000099"/>
                  </a:solidFill>
                  <a:effectLst>
                    <a:outerShdw blurRad="38100" dist="38100" dir="2700000" algn="tl">
                      <a:srgbClr val="C0C0C0"/>
                    </a:outerShdw>
                  </a:effectLst>
                  <a:latin typeface="" pitchFamily="18" charset="0"/>
                  <a:ea typeface="+mn-ea"/>
                </a:rPr>
                <a:t>输       出</a:t>
              </a:r>
              <a:endParaRPr lang="zh-CN" altLang="en-US" sz="2800" b="1">
                <a:solidFill>
                  <a:srgbClr val="000099"/>
                </a:solidFill>
                <a:effectLst>
                  <a:outerShdw blurRad="38100" dist="38100" dir="2700000" algn="tl">
                    <a:srgbClr val="C0C0C0"/>
                  </a:outerShdw>
                </a:effectLst>
                <a:latin typeface="" pitchFamily="18" charset="0"/>
                <a:ea typeface="+mn-ea"/>
              </a:endParaRPr>
            </a:p>
          </p:txBody>
        </p:sp>
        <p:sp>
          <p:nvSpPr>
            <p:cNvPr id="244750" name="Text Box 14"/>
            <p:cNvSpPr txBox="1">
              <a:spLocks noChangeArrowheads="1"/>
            </p:cNvSpPr>
            <p:nvPr/>
          </p:nvSpPr>
          <p:spPr bwMode="auto">
            <a:xfrm>
              <a:off x="1152" y="1296"/>
              <a:ext cx="241"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S</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143375" name="Line 15"/>
            <p:cNvSpPr>
              <a:spLocks noChangeShapeType="1"/>
            </p:cNvSpPr>
            <p:nvPr/>
          </p:nvSpPr>
          <p:spPr bwMode="auto">
            <a:xfrm>
              <a:off x="1152" y="1344"/>
              <a:ext cx="192"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4752" name="Text Box 16"/>
            <p:cNvSpPr txBox="1">
              <a:spLocks noChangeArrowheads="1"/>
            </p:cNvSpPr>
            <p:nvPr/>
          </p:nvSpPr>
          <p:spPr bwMode="auto">
            <a:xfrm>
              <a:off x="2160" y="1296"/>
              <a:ext cx="480" cy="327"/>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A</a:t>
              </a:r>
              <a:r>
                <a:rPr lang="en-US" altLang="zh-CN" sz="2800" b="1" baseline="-25000">
                  <a:solidFill>
                    <a:srgbClr val="CC0000"/>
                  </a:solidFill>
                  <a:effectLst>
                    <a:outerShdw blurRad="38100" dist="38100" dir="2700000" algn="tl">
                      <a:srgbClr val="C0C0C0"/>
                    </a:outerShdw>
                  </a:effectLst>
                  <a:latin typeface="" pitchFamily="18" charset="0"/>
                  <a:ea typeface="+mn-ea"/>
                </a:rPr>
                <a:t>0</a:t>
              </a:r>
              <a:endParaRPr lang="en-US" altLang="zh-CN" sz="2800" b="1">
                <a:solidFill>
                  <a:srgbClr val="CC0000"/>
                </a:solidFill>
                <a:effectLst>
                  <a:outerShdw blurRad="38100" dist="38100" dir="2700000" algn="tl">
                    <a:srgbClr val="C0C0C0"/>
                  </a:outerShdw>
                </a:effectLst>
                <a:latin typeface="" pitchFamily="18" charset="0"/>
                <a:ea typeface="+mn-ea"/>
              </a:endParaRPr>
            </a:p>
          </p:txBody>
        </p:sp>
        <p:sp>
          <p:nvSpPr>
            <p:cNvPr id="244753" name="Rectangle 17"/>
            <p:cNvSpPr>
              <a:spLocks noChangeArrowheads="1"/>
            </p:cNvSpPr>
            <p:nvPr/>
          </p:nvSpPr>
          <p:spPr bwMode="auto">
            <a:xfrm>
              <a:off x="1728" y="1296"/>
              <a:ext cx="341"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CC0000"/>
                  </a:solidFill>
                  <a:effectLst>
                    <a:outerShdw blurRad="38100" dist="38100" dir="2700000" algn="tl">
                      <a:srgbClr val="C0C0C0"/>
                    </a:outerShdw>
                  </a:effectLst>
                  <a:latin typeface="" pitchFamily="18" charset="0"/>
                  <a:ea typeface="+mn-ea"/>
                </a:rPr>
                <a:t>A</a:t>
              </a:r>
              <a:r>
                <a:rPr lang="en-US" altLang="zh-CN" sz="2800" b="1" baseline="-25000">
                  <a:solidFill>
                    <a:srgbClr val="CC0000"/>
                  </a:solidFill>
                  <a:effectLst>
                    <a:outerShdw blurRad="38100" dist="38100" dir="2700000" algn="tl">
                      <a:srgbClr val="C0C0C0"/>
                    </a:outerShdw>
                  </a:effectLst>
                  <a:latin typeface="" pitchFamily="18" charset="0"/>
                  <a:ea typeface="+mn-ea"/>
                </a:rPr>
                <a:t>1</a:t>
              </a:r>
              <a:endParaRPr lang="en-US" altLang="zh-CN" sz="2800" b="1" baseline="-25000">
                <a:solidFill>
                  <a:srgbClr val="CC0000"/>
                </a:solidFill>
                <a:effectLst>
                  <a:outerShdw blurRad="38100" dist="38100" dir="2700000" algn="tl">
                    <a:srgbClr val="C0C0C0"/>
                  </a:outerShdw>
                </a:effectLst>
                <a:latin typeface="" pitchFamily="18" charset="0"/>
                <a:ea typeface="+mn-ea"/>
              </a:endParaRPr>
            </a:p>
          </p:txBody>
        </p:sp>
        <p:sp>
          <p:nvSpPr>
            <p:cNvPr id="244754" name="Text Box 18"/>
            <p:cNvSpPr txBox="1">
              <a:spLocks noChangeArrowheads="1"/>
            </p:cNvSpPr>
            <p:nvPr/>
          </p:nvSpPr>
          <p:spPr bwMode="auto">
            <a:xfrm>
              <a:off x="1152" y="1632"/>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6600"/>
                  </a:solidFill>
                  <a:effectLst>
                    <a:outerShdw blurRad="38100" dist="38100" dir="2700000" algn="tl">
                      <a:srgbClr val="C0C0C0"/>
                    </a:outerShdw>
                  </a:effectLst>
                  <a:latin typeface="" pitchFamily="18" charset="0"/>
                </a:rPr>
                <a:t>1</a:t>
              </a:r>
              <a:endParaRPr lang="en-US" altLang="zh-CN" sz="2800" b="1">
                <a:solidFill>
                  <a:srgbClr val="006600"/>
                </a:solidFill>
                <a:effectLst>
                  <a:outerShdw blurRad="38100" dist="38100" dir="2700000" algn="tl">
                    <a:srgbClr val="C0C0C0"/>
                  </a:outerShdw>
                </a:effectLst>
                <a:latin typeface="" pitchFamily="18" charset="0"/>
              </a:endParaRPr>
            </a:p>
          </p:txBody>
        </p:sp>
        <p:sp>
          <p:nvSpPr>
            <p:cNvPr id="244755" name="Rectangle 19"/>
            <p:cNvSpPr>
              <a:spLocks noChangeArrowheads="1"/>
            </p:cNvSpPr>
            <p:nvPr/>
          </p:nvSpPr>
          <p:spPr bwMode="auto">
            <a:xfrm>
              <a:off x="2784" y="1632"/>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6600"/>
                  </a:solidFill>
                  <a:effectLst>
                    <a:outerShdw blurRad="38100" dist="38100" dir="2700000" algn="tl">
                      <a:srgbClr val="C0C0C0"/>
                    </a:outerShdw>
                  </a:effectLst>
                  <a:latin typeface="" pitchFamily="18" charset="0"/>
                </a:rPr>
                <a:t>0</a:t>
              </a:r>
              <a:endParaRPr lang="en-US" altLang="zh-CN" sz="2800" b="1">
                <a:solidFill>
                  <a:srgbClr val="006600"/>
                </a:solidFill>
                <a:effectLst>
                  <a:outerShdw blurRad="38100" dist="38100" dir="2700000" algn="tl">
                    <a:srgbClr val="C0C0C0"/>
                  </a:outerShdw>
                </a:effectLst>
                <a:latin typeface="" pitchFamily="18" charset="0"/>
              </a:endParaRPr>
            </a:p>
          </p:txBody>
        </p:sp>
        <p:sp>
          <p:nvSpPr>
            <p:cNvPr id="244756" name="Rectangle 20"/>
            <p:cNvSpPr>
              <a:spLocks noChangeArrowheads="1"/>
            </p:cNvSpPr>
            <p:nvPr/>
          </p:nvSpPr>
          <p:spPr bwMode="auto">
            <a:xfrm>
              <a:off x="1152" y="1920"/>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FF0000"/>
                  </a:solidFill>
                  <a:effectLst>
                    <a:outerShdw blurRad="38100" dist="38100" dir="2700000" algn="tl">
                      <a:srgbClr val="C0C0C0"/>
                    </a:outerShdw>
                  </a:effectLst>
                  <a:latin typeface="" pitchFamily="18" charset="0"/>
                </a:rPr>
                <a:t>0</a:t>
              </a:r>
              <a:endParaRPr lang="en-US" altLang="zh-CN" sz="2800" b="1">
                <a:solidFill>
                  <a:srgbClr val="FF0000"/>
                </a:solidFill>
                <a:effectLst>
                  <a:outerShdw blurRad="38100" dist="38100" dir="2700000" algn="tl">
                    <a:srgbClr val="C0C0C0"/>
                  </a:outerShdw>
                </a:effectLst>
                <a:latin typeface="" pitchFamily="18" charset="0"/>
              </a:endParaRPr>
            </a:p>
          </p:txBody>
        </p:sp>
        <p:sp>
          <p:nvSpPr>
            <p:cNvPr id="244757" name="Rectangle 21"/>
            <p:cNvSpPr>
              <a:spLocks noChangeArrowheads="1"/>
            </p:cNvSpPr>
            <p:nvPr/>
          </p:nvSpPr>
          <p:spPr bwMode="auto">
            <a:xfrm>
              <a:off x="1776" y="1920"/>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0</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58" name="Rectangle 22"/>
            <p:cNvSpPr>
              <a:spLocks noChangeArrowheads="1"/>
            </p:cNvSpPr>
            <p:nvPr/>
          </p:nvSpPr>
          <p:spPr bwMode="auto">
            <a:xfrm>
              <a:off x="2256" y="1920"/>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0</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59" name="Rectangle 23"/>
            <p:cNvSpPr>
              <a:spLocks noChangeArrowheads="1"/>
            </p:cNvSpPr>
            <p:nvPr/>
          </p:nvSpPr>
          <p:spPr bwMode="auto">
            <a:xfrm>
              <a:off x="1152" y="2208"/>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FF0000"/>
                  </a:solidFill>
                  <a:effectLst>
                    <a:outerShdw blurRad="38100" dist="38100" dir="2700000" algn="tl">
                      <a:srgbClr val="C0C0C0"/>
                    </a:outerShdw>
                  </a:effectLst>
                  <a:latin typeface="" pitchFamily="18" charset="0"/>
                </a:rPr>
                <a:t>0</a:t>
              </a:r>
              <a:endParaRPr lang="en-US" altLang="zh-CN" sz="2800" b="1">
                <a:solidFill>
                  <a:srgbClr val="FF0000"/>
                </a:solidFill>
                <a:effectLst>
                  <a:outerShdw blurRad="38100" dist="38100" dir="2700000" algn="tl">
                    <a:srgbClr val="C0C0C0"/>
                  </a:outerShdw>
                </a:effectLst>
                <a:latin typeface="" pitchFamily="18" charset="0"/>
              </a:endParaRPr>
            </a:p>
          </p:txBody>
        </p:sp>
        <p:sp>
          <p:nvSpPr>
            <p:cNvPr id="244760" name="Rectangle 24"/>
            <p:cNvSpPr>
              <a:spLocks noChangeArrowheads="1"/>
            </p:cNvSpPr>
            <p:nvPr/>
          </p:nvSpPr>
          <p:spPr bwMode="auto">
            <a:xfrm>
              <a:off x="1776" y="2208"/>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0</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61" name="Rectangle 25"/>
            <p:cNvSpPr>
              <a:spLocks noChangeArrowheads="1"/>
            </p:cNvSpPr>
            <p:nvPr/>
          </p:nvSpPr>
          <p:spPr bwMode="auto">
            <a:xfrm>
              <a:off x="2256" y="2208"/>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1</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62" name="Rectangle 26"/>
            <p:cNvSpPr>
              <a:spLocks noChangeArrowheads="1"/>
            </p:cNvSpPr>
            <p:nvPr/>
          </p:nvSpPr>
          <p:spPr bwMode="auto">
            <a:xfrm>
              <a:off x="1776" y="2496"/>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1</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63" name="Rectangle 27"/>
            <p:cNvSpPr>
              <a:spLocks noChangeArrowheads="1"/>
            </p:cNvSpPr>
            <p:nvPr/>
          </p:nvSpPr>
          <p:spPr bwMode="auto">
            <a:xfrm>
              <a:off x="2256" y="2496"/>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0</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64" name="Rectangle 28"/>
            <p:cNvSpPr>
              <a:spLocks noChangeArrowheads="1"/>
            </p:cNvSpPr>
            <p:nvPr/>
          </p:nvSpPr>
          <p:spPr bwMode="auto">
            <a:xfrm>
              <a:off x="1152" y="2496"/>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FF0000"/>
                  </a:solidFill>
                  <a:effectLst>
                    <a:outerShdw blurRad="38100" dist="38100" dir="2700000" algn="tl">
                      <a:srgbClr val="C0C0C0"/>
                    </a:outerShdw>
                  </a:effectLst>
                  <a:latin typeface="" pitchFamily="18" charset="0"/>
                </a:rPr>
                <a:t>0</a:t>
              </a:r>
              <a:endParaRPr lang="en-US" altLang="zh-CN" sz="2800" b="1">
                <a:solidFill>
                  <a:srgbClr val="FF0000"/>
                </a:solidFill>
                <a:effectLst>
                  <a:outerShdw blurRad="38100" dist="38100" dir="2700000" algn="tl">
                    <a:srgbClr val="C0C0C0"/>
                  </a:outerShdw>
                </a:effectLst>
                <a:latin typeface="" pitchFamily="18" charset="0"/>
              </a:endParaRPr>
            </a:p>
          </p:txBody>
        </p:sp>
        <p:sp>
          <p:nvSpPr>
            <p:cNvPr id="244765" name="Rectangle 29"/>
            <p:cNvSpPr>
              <a:spLocks noChangeArrowheads="1"/>
            </p:cNvSpPr>
            <p:nvPr/>
          </p:nvSpPr>
          <p:spPr bwMode="auto">
            <a:xfrm>
              <a:off x="1776" y="2784"/>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1</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66" name="Rectangle 30"/>
            <p:cNvSpPr>
              <a:spLocks noChangeArrowheads="1"/>
            </p:cNvSpPr>
            <p:nvPr/>
          </p:nvSpPr>
          <p:spPr bwMode="auto">
            <a:xfrm>
              <a:off x="2256" y="2784"/>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 pitchFamily="18" charset="0"/>
                </a:rPr>
                <a:t>1</a:t>
              </a:r>
              <a:endParaRPr lang="en-US" altLang="zh-CN" sz="2800" b="1">
                <a:solidFill>
                  <a:srgbClr val="000099"/>
                </a:solidFill>
                <a:effectLst>
                  <a:outerShdw blurRad="38100" dist="38100" dir="2700000" algn="tl">
                    <a:srgbClr val="C0C0C0"/>
                  </a:outerShdw>
                </a:effectLst>
                <a:latin typeface="" pitchFamily="18" charset="0"/>
              </a:endParaRPr>
            </a:p>
          </p:txBody>
        </p:sp>
        <p:sp>
          <p:nvSpPr>
            <p:cNvPr id="244767" name="Rectangle 31"/>
            <p:cNvSpPr>
              <a:spLocks noChangeArrowheads="1"/>
            </p:cNvSpPr>
            <p:nvPr/>
          </p:nvSpPr>
          <p:spPr bwMode="auto">
            <a:xfrm>
              <a:off x="1152" y="2784"/>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FF0000"/>
                  </a:solidFill>
                  <a:effectLst>
                    <a:outerShdw blurRad="38100" dist="38100" dir="2700000" algn="tl">
                      <a:srgbClr val="C0C0C0"/>
                    </a:outerShdw>
                  </a:effectLst>
                  <a:latin typeface="" pitchFamily="18" charset="0"/>
                </a:rPr>
                <a:t>0</a:t>
              </a:r>
              <a:endParaRPr lang="en-US" altLang="zh-CN" sz="2800" b="1">
                <a:solidFill>
                  <a:srgbClr val="FF0000"/>
                </a:solidFill>
                <a:effectLst>
                  <a:outerShdw blurRad="38100" dist="38100" dir="2700000" algn="tl">
                    <a:srgbClr val="C0C0C0"/>
                  </a:outerShdw>
                </a:effectLst>
                <a:latin typeface="" pitchFamily="18" charset="0"/>
              </a:endParaRPr>
            </a:p>
          </p:txBody>
        </p:sp>
        <p:sp>
          <p:nvSpPr>
            <p:cNvPr id="244768" name="Rectangle 32"/>
            <p:cNvSpPr>
              <a:spLocks noChangeArrowheads="1"/>
            </p:cNvSpPr>
            <p:nvPr/>
          </p:nvSpPr>
          <p:spPr bwMode="auto">
            <a:xfrm>
              <a:off x="2784" y="2784"/>
              <a:ext cx="384" cy="327"/>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D</a:t>
              </a:r>
              <a:endParaRPr lang="en-US" altLang="zh-CN" sz="2800" b="1">
                <a:solidFill>
                  <a:srgbClr val="FF0000"/>
                </a:solidFill>
                <a:effectLst>
                  <a:outerShdw blurRad="38100" dist="38100" dir="2700000" algn="tl">
                    <a:srgbClr val="C0C0C0"/>
                  </a:outerShdw>
                </a:effectLst>
                <a:latin typeface="" pitchFamily="18" charset="0"/>
                <a:ea typeface="+mn-ea"/>
              </a:endParaRPr>
            </a:p>
          </p:txBody>
        </p:sp>
        <p:sp>
          <p:nvSpPr>
            <p:cNvPr id="244769" name="Rectangle 33"/>
            <p:cNvSpPr>
              <a:spLocks noChangeArrowheads="1"/>
            </p:cNvSpPr>
            <p:nvPr/>
          </p:nvSpPr>
          <p:spPr bwMode="auto">
            <a:xfrm>
              <a:off x="2784" y="2496"/>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70" name="Rectangle 34"/>
            <p:cNvSpPr>
              <a:spLocks noChangeArrowheads="1"/>
            </p:cNvSpPr>
            <p:nvPr/>
          </p:nvSpPr>
          <p:spPr bwMode="auto">
            <a:xfrm>
              <a:off x="2784" y="2208"/>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71" name="Rectangle 35"/>
            <p:cNvSpPr>
              <a:spLocks noChangeArrowheads="1"/>
            </p:cNvSpPr>
            <p:nvPr/>
          </p:nvSpPr>
          <p:spPr bwMode="auto">
            <a:xfrm>
              <a:off x="2784" y="1920"/>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72" name="Rectangle 36"/>
            <p:cNvSpPr>
              <a:spLocks noChangeArrowheads="1"/>
            </p:cNvSpPr>
            <p:nvPr/>
          </p:nvSpPr>
          <p:spPr bwMode="auto">
            <a:xfrm>
              <a:off x="1788" y="1628"/>
              <a:ext cx="239"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sym typeface="Symbol" panose="05050102010706020507" pitchFamily="18" charset="2"/>
                </a:rPr>
                <a:t></a:t>
              </a:r>
              <a:endParaRPr lang="en-US" altLang="zh-CN" sz="2800" b="1">
                <a:solidFill>
                  <a:srgbClr val="006600"/>
                </a:solidFill>
                <a:effectLst>
                  <a:outerShdw blurRad="38100" dist="38100" dir="2700000" algn="tl">
                    <a:srgbClr val="C0C0C0"/>
                  </a:outerShdw>
                </a:effectLst>
                <a:latin typeface="" pitchFamily="18" charset="0"/>
                <a:ea typeface="+mn-ea"/>
              </a:endParaRPr>
            </a:p>
          </p:txBody>
        </p:sp>
        <p:sp>
          <p:nvSpPr>
            <p:cNvPr id="244773" name="Rectangle 37"/>
            <p:cNvSpPr>
              <a:spLocks noChangeArrowheads="1"/>
            </p:cNvSpPr>
            <p:nvPr/>
          </p:nvSpPr>
          <p:spPr bwMode="auto">
            <a:xfrm>
              <a:off x="2209" y="1616"/>
              <a:ext cx="239"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006600"/>
                  </a:solidFill>
                  <a:effectLst>
                    <a:outerShdw blurRad="38100" dist="38100" dir="2700000" algn="tl">
                      <a:srgbClr val="C0C0C0"/>
                    </a:outerShdw>
                  </a:effectLst>
                  <a:latin typeface="" pitchFamily="18" charset="0"/>
                  <a:ea typeface="+mn-ea"/>
                  <a:sym typeface="Symbol" panose="05050102010706020507" pitchFamily="18" charset="2"/>
                </a:rPr>
                <a:t></a:t>
              </a:r>
              <a:endParaRPr lang="en-US" altLang="zh-CN" sz="2800" b="1">
                <a:solidFill>
                  <a:srgbClr val="006600"/>
                </a:solidFill>
                <a:effectLst>
                  <a:outerShdw blurRad="38100" dist="38100" dir="2700000" algn="tl">
                    <a:srgbClr val="C0C0C0"/>
                  </a:outerShdw>
                </a:effectLst>
                <a:latin typeface="" pitchFamily="18" charset="0"/>
                <a:ea typeface="+mn-ea"/>
              </a:endParaRPr>
            </a:p>
          </p:txBody>
        </p:sp>
        <p:sp>
          <p:nvSpPr>
            <p:cNvPr id="244774" name="Rectangle 38"/>
            <p:cNvSpPr>
              <a:spLocks noChangeArrowheads="1"/>
            </p:cNvSpPr>
            <p:nvPr/>
          </p:nvSpPr>
          <p:spPr bwMode="auto">
            <a:xfrm>
              <a:off x="3120" y="1632"/>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6600"/>
                  </a:solidFill>
                  <a:effectLst>
                    <a:outerShdw blurRad="38100" dist="38100" dir="2700000" algn="tl">
                      <a:srgbClr val="C0C0C0"/>
                    </a:outerShdw>
                  </a:effectLst>
                  <a:latin typeface="" pitchFamily="18" charset="0"/>
                </a:rPr>
                <a:t>0</a:t>
              </a:r>
              <a:endParaRPr lang="en-US" altLang="zh-CN" sz="2800" b="1">
                <a:solidFill>
                  <a:srgbClr val="006600"/>
                </a:solidFill>
                <a:effectLst>
                  <a:outerShdw blurRad="38100" dist="38100" dir="2700000" algn="tl">
                    <a:srgbClr val="C0C0C0"/>
                  </a:outerShdw>
                </a:effectLst>
                <a:latin typeface="" pitchFamily="18" charset="0"/>
              </a:endParaRPr>
            </a:p>
          </p:txBody>
        </p:sp>
        <p:sp>
          <p:nvSpPr>
            <p:cNvPr id="244775" name="Rectangle 39"/>
            <p:cNvSpPr>
              <a:spLocks noChangeArrowheads="1"/>
            </p:cNvSpPr>
            <p:nvPr/>
          </p:nvSpPr>
          <p:spPr bwMode="auto">
            <a:xfrm>
              <a:off x="3120" y="2784"/>
              <a:ext cx="384" cy="327"/>
            </a:xfrm>
            <a:prstGeom prst="rect">
              <a:avLst/>
            </a:prstGeom>
            <a:noFill/>
            <a:ln w="9525">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chemeClr val="accent2"/>
                  </a:solidFill>
                  <a:effectLst>
                    <a:outerShdw blurRad="38100" dist="38100" dir="2700000" algn="tl">
                      <a:srgbClr val="C0C0C0"/>
                    </a:outerShdw>
                  </a:effectLst>
                  <a:latin typeface="" pitchFamily="18" charset="0"/>
                </a:rPr>
                <a:t>0</a:t>
              </a:r>
              <a:endParaRPr lang="en-US" altLang="zh-CN" sz="2800" b="1">
                <a:solidFill>
                  <a:schemeClr val="accent2"/>
                </a:solidFill>
                <a:effectLst>
                  <a:outerShdw blurRad="38100" dist="38100" dir="2700000" algn="tl">
                    <a:srgbClr val="C0C0C0"/>
                  </a:outerShdw>
                </a:effectLst>
                <a:latin typeface="" pitchFamily="18" charset="0"/>
              </a:endParaRPr>
            </a:p>
          </p:txBody>
        </p:sp>
        <p:sp>
          <p:nvSpPr>
            <p:cNvPr id="244776" name="Rectangle 40"/>
            <p:cNvSpPr>
              <a:spLocks noChangeArrowheads="1"/>
            </p:cNvSpPr>
            <p:nvPr/>
          </p:nvSpPr>
          <p:spPr bwMode="auto">
            <a:xfrm>
              <a:off x="3120" y="2496"/>
              <a:ext cx="27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D</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sp>
          <p:nvSpPr>
            <p:cNvPr id="244777" name="Rectangle 41"/>
            <p:cNvSpPr>
              <a:spLocks noChangeArrowheads="1"/>
            </p:cNvSpPr>
            <p:nvPr/>
          </p:nvSpPr>
          <p:spPr bwMode="auto">
            <a:xfrm>
              <a:off x="3120" y="2208"/>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78" name="Rectangle 42"/>
            <p:cNvSpPr>
              <a:spLocks noChangeArrowheads="1"/>
            </p:cNvSpPr>
            <p:nvPr/>
          </p:nvSpPr>
          <p:spPr bwMode="auto">
            <a:xfrm>
              <a:off x="3120" y="1920"/>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79" name="Rectangle 43"/>
            <p:cNvSpPr>
              <a:spLocks noChangeArrowheads="1"/>
            </p:cNvSpPr>
            <p:nvPr/>
          </p:nvSpPr>
          <p:spPr bwMode="auto">
            <a:xfrm>
              <a:off x="3504" y="1632"/>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6600"/>
                  </a:solidFill>
                  <a:effectLst>
                    <a:outerShdw blurRad="38100" dist="38100" dir="2700000" algn="tl">
                      <a:srgbClr val="C0C0C0"/>
                    </a:outerShdw>
                  </a:effectLst>
                  <a:latin typeface="" pitchFamily="18" charset="0"/>
                </a:rPr>
                <a:t>0</a:t>
              </a:r>
              <a:endParaRPr lang="en-US" altLang="zh-CN" sz="2800" b="1">
                <a:solidFill>
                  <a:srgbClr val="006600"/>
                </a:solidFill>
                <a:effectLst>
                  <a:outerShdw blurRad="38100" dist="38100" dir="2700000" algn="tl">
                    <a:srgbClr val="C0C0C0"/>
                  </a:outerShdw>
                </a:effectLst>
                <a:latin typeface="" pitchFamily="18" charset="0"/>
              </a:endParaRPr>
            </a:p>
          </p:txBody>
        </p:sp>
        <p:sp>
          <p:nvSpPr>
            <p:cNvPr id="244780" name="Rectangle 44"/>
            <p:cNvSpPr>
              <a:spLocks noChangeArrowheads="1"/>
            </p:cNvSpPr>
            <p:nvPr/>
          </p:nvSpPr>
          <p:spPr bwMode="auto">
            <a:xfrm>
              <a:off x="3504" y="2784"/>
              <a:ext cx="384" cy="327"/>
            </a:xfrm>
            <a:prstGeom prst="rect">
              <a:avLst/>
            </a:prstGeom>
            <a:noFill/>
            <a:ln w="9525">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chemeClr val="accent2"/>
                  </a:solidFill>
                  <a:effectLst>
                    <a:outerShdw blurRad="38100" dist="38100" dir="2700000" algn="tl">
                      <a:srgbClr val="C0C0C0"/>
                    </a:outerShdw>
                  </a:effectLst>
                  <a:latin typeface="" pitchFamily="18" charset="0"/>
                </a:rPr>
                <a:t>0</a:t>
              </a:r>
              <a:endParaRPr lang="en-US" altLang="zh-CN" sz="2800" b="1">
                <a:solidFill>
                  <a:schemeClr val="accent2"/>
                </a:solidFill>
                <a:effectLst>
                  <a:outerShdw blurRad="38100" dist="38100" dir="2700000" algn="tl">
                    <a:srgbClr val="C0C0C0"/>
                  </a:outerShdw>
                </a:effectLst>
                <a:latin typeface="" pitchFamily="18" charset="0"/>
              </a:endParaRPr>
            </a:p>
          </p:txBody>
        </p:sp>
        <p:sp>
          <p:nvSpPr>
            <p:cNvPr id="244781" name="Rectangle 45"/>
            <p:cNvSpPr>
              <a:spLocks noChangeArrowheads="1"/>
            </p:cNvSpPr>
            <p:nvPr/>
          </p:nvSpPr>
          <p:spPr bwMode="auto">
            <a:xfrm>
              <a:off x="3504" y="2496"/>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82" name="Rectangle 46"/>
            <p:cNvSpPr>
              <a:spLocks noChangeArrowheads="1"/>
            </p:cNvSpPr>
            <p:nvPr/>
          </p:nvSpPr>
          <p:spPr bwMode="auto">
            <a:xfrm>
              <a:off x="3504" y="2208"/>
              <a:ext cx="27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D</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sp>
          <p:nvSpPr>
            <p:cNvPr id="244783" name="Rectangle 47"/>
            <p:cNvSpPr>
              <a:spLocks noChangeArrowheads="1"/>
            </p:cNvSpPr>
            <p:nvPr/>
          </p:nvSpPr>
          <p:spPr bwMode="auto">
            <a:xfrm>
              <a:off x="3504" y="1920"/>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84" name="Rectangle 48"/>
            <p:cNvSpPr>
              <a:spLocks noChangeArrowheads="1"/>
            </p:cNvSpPr>
            <p:nvPr/>
          </p:nvSpPr>
          <p:spPr bwMode="auto">
            <a:xfrm>
              <a:off x="3840" y="1632"/>
              <a:ext cx="228" cy="327"/>
            </a:xfrm>
            <a:prstGeom prst="rect">
              <a:avLst/>
            </a:prstGeom>
            <a:noFill/>
            <a:ln w="9525">
              <a:noFill/>
              <a:miter lim="800000"/>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rgbClr val="006600"/>
                  </a:solidFill>
                  <a:effectLst>
                    <a:outerShdw blurRad="38100" dist="38100" dir="2700000" algn="tl">
                      <a:srgbClr val="C0C0C0"/>
                    </a:outerShdw>
                  </a:effectLst>
                  <a:latin typeface="" pitchFamily="18" charset="0"/>
                </a:rPr>
                <a:t>0</a:t>
              </a:r>
              <a:endParaRPr lang="en-US" altLang="zh-CN" sz="2800" b="1">
                <a:solidFill>
                  <a:srgbClr val="006600"/>
                </a:solidFill>
                <a:effectLst>
                  <a:outerShdw blurRad="38100" dist="38100" dir="2700000" algn="tl">
                    <a:srgbClr val="C0C0C0"/>
                  </a:outerShdw>
                </a:effectLst>
                <a:latin typeface="" pitchFamily="18" charset="0"/>
              </a:endParaRPr>
            </a:p>
          </p:txBody>
        </p:sp>
        <p:sp>
          <p:nvSpPr>
            <p:cNvPr id="244785" name="Rectangle 49"/>
            <p:cNvSpPr>
              <a:spLocks noChangeArrowheads="1"/>
            </p:cNvSpPr>
            <p:nvPr/>
          </p:nvSpPr>
          <p:spPr bwMode="auto">
            <a:xfrm>
              <a:off x="3840" y="2784"/>
              <a:ext cx="384" cy="327"/>
            </a:xfrm>
            <a:prstGeom prst="rect">
              <a:avLst/>
            </a:prstGeom>
            <a:noFill/>
            <a:ln w="9525">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2800" b="1">
                  <a:solidFill>
                    <a:schemeClr val="accent2"/>
                  </a:solidFill>
                  <a:effectLst>
                    <a:outerShdw blurRad="38100" dist="38100" dir="2700000" algn="tl">
                      <a:srgbClr val="C0C0C0"/>
                    </a:outerShdw>
                  </a:effectLst>
                  <a:latin typeface="" pitchFamily="18" charset="0"/>
                </a:rPr>
                <a:t>0</a:t>
              </a:r>
              <a:endParaRPr lang="en-US" altLang="zh-CN" sz="2800" b="1">
                <a:solidFill>
                  <a:schemeClr val="accent2"/>
                </a:solidFill>
                <a:effectLst>
                  <a:outerShdw blurRad="38100" dist="38100" dir="2700000" algn="tl">
                    <a:srgbClr val="C0C0C0"/>
                  </a:outerShdw>
                </a:effectLst>
                <a:latin typeface="" pitchFamily="18" charset="0"/>
              </a:endParaRPr>
            </a:p>
          </p:txBody>
        </p:sp>
        <p:sp>
          <p:nvSpPr>
            <p:cNvPr id="244786" name="Rectangle 50"/>
            <p:cNvSpPr>
              <a:spLocks noChangeArrowheads="1"/>
            </p:cNvSpPr>
            <p:nvPr/>
          </p:nvSpPr>
          <p:spPr bwMode="auto">
            <a:xfrm>
              <a:off x="3840" y="2496"/>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87" name="Rectangle 51"/>
            <p:cNvSpPr>
              <a:spLocks noChangeArrowheads="1"/>
            </p:cNvSpPr>
            <p:nvPr/>
          </p:nvSpPr>
          <p:spPr bwMode="auto">
            <a:xfrm>
              <a:off x="3840" y="2208"/>
              <a:ext cx="22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chemeClr val="accent2"/>
                  </a:solidFill>
                  <a:effectLst>
                    <a:outerShdw blurRad="38100" dist="38100" dir="2700000" algn="tl">
                      <a:srgbClr val="C0C0C0"/>
                    </a:outerShdw>
                  </a:effectLst>
                  <a:latin typeface="" pitchFamily="18" charset="0"/>
                  <a:ea typeface="+mn-ea"/>
                </a:rPr>
                <a:t>0</a:t>
              </a:r>
              <a:endParaRPr lang="en-US" altLang="zh-CN" sz="2800" b="1" baseline="-25000">
                <a:solidFill>
                  <a:schemeClr val="accent2"/>
                </a:solidFill>
                <a:effectLst>
                  <a:outerShdw blurRad="38100" dist="38100" dir="2700000" algn="tl">
                    <a:srgbClr val="C0C0C0"/>
                  </a:outerShdw>
                </a:effectLst>
                <a:latin typeface="" pitchFamily="18" charset="0"/>
                <a:ea typeface="+mn-ea"/>
              </a:endParaRPr>
            </a:p>
          </p:txBody>
        </p:sp>
        <p:sp>
          <p:nvSpPr>
            <p:cNvPr id="244788" name="Rectangle 52"/>
            <p:cNvSpPr>
              <a:spLocks noChangeArrowheads="1"/>
            </p:cNvSpPr>
            <p:nvPr/>
          </p:nvSpPr>
          <p:spPr bwMode="auto">
            <a:xfrm>
              <a:off x="3840" y="1920"/>
              <a:ext cx="278" cy="327"/>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i="1">
                  <a:solidFill>
                    <a:srgbClr val="FF0000"/>
                  </a:solidFill>
                  <a:effectLst>
                    <a:outerShdw blurRad="38100" dist="38100" dir="2700000" algn="tl">
                      <a:srgbClr val="C0C0C0"/>
                    </a:outerShdw>
                  </a:effectLst>
                  <a:latin typeface="" pitchFamily="18" charset="0"/>
                  <a:ea typeface="+mn-ea"/>
                </a:rPr>
                <a:t>D</a:t>
              </a:r>
              <a:endParaRPr lang="en-US" altLang="zh-CN" sz="2800" b="1" baseline="-25000">
                <a:solidFill>
                  <a:srgbClr val="FF0000"/>
                </a:solidFill>
                <a:effectLst>
                  <a:outerShdw blurRad="38100" dist="38100" dir="2700000" algn="tl">
                    <a:srgbClr val="C0C0C0"/>
                  </a:outerShdw>
                </a:effectLst>
                <a:latin typeface="" pitchFamily="18" charset="0"/>
                <a:ea typeface="+mn-ea"/>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685800" y="1266825"/>
            <a:ext cx="3962400" cy="628650"/>
          </a:xfrm>
          <a:prstGeom prst="rect">
            <a:avLst/>
          </a:prstGeom>
          <a:noFill/>
          <a:ln w="9525">
            <a:noFill/>
            <a:miter lim="800000"/>
          </a:ln>
          <a:effectLst/>
        </p:spPr>
        <p:txBody>
          <a:bodyPr anchor="ctr">
            <a:spAutoFit/>
          </a:bodyPr>
          <a:lstStyle/>
          <a:p>
            <a:pPr>
              <a:lnSpc>
                <a:spcPct val="110000"/>
              </a:lnSpc>
              <a:spcBef>
                <a:spcPct val="50000"/>
              </a:spcBef>
              <a:defRPr/>
            </a:pPr>
            <a:r>
              <a:rPr lang="zh-CN" altLang="en-US" sz="3200" i="0">
                <a:solidFill>
                  <a:srgbClr val="000099"/>
                </a:solidFill>
                <a:effectLst>
                  <a:outerShdw blurRad="38100" dist="38100" dir="2700000" algn="tl">
                    <a:srgbClr val="C0C0C0"/>
                  </a:outerShdw>
                </a:effectLst>
              </a:rPr>
              <a:t>本章要求</a:t>
            </a:r>
            <a:endParaRPr lang="zh-CN" altLang="en-US" sz="3200" i="0">
              <a:solidFill>
                <a:srgbClr val="000099"/>
              </a:solidFill>
              <a:effectLst>
                <a:outerShdw blurRad="38100" dist="38100" dir="2700000" algn="tl">
                  <a:srgbClr val="C0C0C0"/>
                </a:outerShdw>
              </a:effectLst>
            </a:endParaRPr>
          </a:p>
        </p:txBody>
      </p:sp>
      <p:sp>
        <p:nvSpPr>
          <p:cNvPr id="163843" name="Text Box 3"/>
          <p:cNvSpPr txBox="1">
            <a:spLocks noChangeArrowheads="1"/>
          </p:cNvSpPr>
          <p:nvPr/>
        </p:nvSpPr>
        <p:spPr bwMode="auto">
          <a:xfrm>
            <a:off x="914400" y="1905000"/>
            <a:ext cx="7467600" cy="3851275"/>
          </a:xfrm>
          <a:prstGeom prst="rect">
            <a:avLst/>
          </a:prstGeom>
          <a:noFill/>
          <a:ln w="9525">
            <a:noFill/>
            <a:miter lim="800000"/>
          </a:ln>
          <a:effectLst/>
        </p:spPr>
        <p:txBody>
          <a:bodyPr anchor="ctr">
            <a:spAutoFit/>
          </a:bodyPr>
          <a:lstStyle/>
          <a:p>
            <a:pPr marL="457200" indent="-457200">
              <a:lnSpc>
                <a:spcPct val="110000"/>
              </a:lnSpc>
              <a:defRPr/>
            </a:pPr>
            <a:r>
              <a:rPr lang="en-US" altLang="zh-CN" sz="2800" i="0">
                <a:solidFill>
                  <a:srgbClr val="CC0000"/>
                </a:solidFill>
                <a:effectLst>
                  <a:outerShdw blurRad="38100" dist="38100" dir="2700000" algn="tl">
                    <a:srgbClr val="C0C0C0"/>
                  </a:outerShdw>
                </a:effectLst>
              </a:rPr>
              <a:t>1. </a:t>
            </a:r>
            <a:r>
              <a:rPr lang="zh-CN" altLang="en-US" sz="2800" i="0">
                <a:solidFill>
                  <a:srgbClr val="CC0000"/>
                </a:solidFill>
                <a:effectLst>
                  <a:outerShdw blurRad="38100" dist="38100" dir="2700000" algn="tl">
                    <a:srgbClr val="C0C0C0"/>
                  </a:outerShdw>
                </a:effectLst>
              </a:rPr>
              <a:t>掌握 </a:t>
            </a:r>
            <a:r>
              <a:rPr lang="en-US" altLang="zh-CN" sz="2800">
                <a:solidFill>
                  <a:srgbClr val="CC0000"/>
                </a:solidFill>
                <a:effectLst>
                  <a:outerShdw blurRad="38100" dist="38100" dir="2700000" algn="tl">
                    <a:srgbClr val="C0C0C0"/>
                  </a:outerShdw>
                </a:effectLst>
              </a:rPr>
              <a:t>R</a:t>
            </a:r>
            <a:r>
              <a:rPr lang="zh-CN" altLang="en-US"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S</a:t>
            </a:r>
            <a:r>
              <a:rPr lang="zh-CN" altLang="en-US"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J</a:t>
            </a:r>
            <a:r>
              <a:rPr lang="zh-CN" altLang="en-US" sz="2800" i="0">
                <a:solidFill>
                  <a:srgbClr val="CC0000"/>
                </a:solidFill>
                <a:effectLst>
                  <a:outerShdw blurRad="38100" dist="38100" dir="2700000" algn="tl">
                    <a:srgbClr val="C0C0C0"/>
                  </a:outerShdw>
                </a:effectLst>
              </a:rPr>
              <a:t>－</a:t>
            </a:r>
            <a:r>
              <a:rPr lang="en-US" altLang="zh-CN" sz="2800" i="0">
                <a:solidFill>
                  <a:srgbClr val="CC0000"/>
                </a:solidFill>
                <a:effectLst>
                  <a:outerShdw blurRad="38100" dist="38100" dir="2700000" algn="tl">
                    <a:srgbClr val="C0C0C0"/>
                  </a:outerShdw>
                </a:effectLst>
              </a:rPr>
              <a:t>K</a:t>
            </a:r>
            <a:r>
              <a:rPr lang="zh-CN" altLang="en-US"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D</a:t>
            </a:r>
            <a:r>
              <a:rPr lang="en-US" altLang="zh-CN" sz="2800" i="0">
                <a:solidFill>
                  <a:srgbClr val="CC0000"/>
                </a:solidFill>
                <a:effectLst>
                  <a:outerShdw blurRad="38100" dist="38100" dir="2700000" algn="tl">
                    <a:srgbClr val="C0C0C0"/>
                  </a:outerShdw>
                </a:effectLst>
              </a:rPr>
              <a:t> </a:t>
            </a:r>
            <a:r>
              <a:rPr lang="zh-CN" altLang="en-US" sz="2800" i="0">
                <a:solidFill>
                  <a:srgbClr val="CC0000"/>
                </a:solidFill>
                <a:effectLst>
                  <a:outerShdw blurRad="38100" dist="38100" dir="2700000" algn="tl">
                    <a:srgbClr val="C0C0C0"/>
                  </a:outerShdw>
                </a:effectLst>
              </a:rPr>
              <a:t>触发器的逻辑功能及</a:t>
            </a:r>
            <a:endParaRPr lang="zh-CN" altLang="en-US" sz="2800" i="0">
              <a:solidFill>
                <a:srgbClr val="CC0000"/>
              </a:solidFill>
              <a:effectLst>
                <a:outerShdw blurRad="38100" dist="38100" dir="2700000" algn="tl">
                  <a:srgbClr val="C0C0C0"/>
                </a:outerShdw>
              </a:effectLst>
            </a:endParaRPr>
          </a:p>
          <a:p>
            <a:pPr marL="457200" indent="-457200">
              <a:lnSpc>
                <a:spcPct val="110000"/>
              </a:lnSpc>
              <a:defRPr/>
            </a:pPr>
            <a:r>
              <a:rPr lang="zh-CN" altLang="en-US" sz="2800" i="0">
                <a:solidFill>
                  <a:srgbClr val="CC0000"/>
                </a:solidFill>
                <a:effectLst>
                  <a:outerShdw blurRad="38100" dist="38100" dir="2700000" algn="tl">
                    <a:srgbClr val="C0C0C0"/>
                  </a:outerShdw>
                </a:effectLst>
              </a:rPr>
              <a:t>    不同结构触发器的动作特点</a:t>
            </a:r>
            <a:r>
              <a:rPr lang="en-US" altLang="zh-CN" sz="2800" i="0">
                <a:solidFill>
                  <a:srgbClr val="CC0000"/>
                </a:solidFill>
                <a:effectLst>
                  <a:outerShdw blurRad="38100" dist="38100" dir="2700000" algn="tl">
                    <a:srgbClr val="C0C0C0"/>
                  </a:outerShdw>
                </a:effectLst>
              </a:rPr>
              <a:t>;</a:t>
            </a:r>
            <a:endParaRPr lang="en-US" altLang="zh-CN" sz="2800" i="0">
              <a:solidFill>
                <a:srgbClr val="CC0000"/>
              </a:solidFill>
              <a:effectLst>
                <a:outerShdw blurRad="38100" dist="38100" dir="2700000" algn="tl">
                  <a:srgbClr val="C0C0C0"/>
                </a:outerShdw>
              </a:effectLst>
            </a:endParaRPr>
          </a:p>
          <a:p>
            <a:pPr marL="457200" indent="-457200">
              <a:lnSpc>
                <a:spcPct val="110000"/>
              </a:lnSpc>
              <a:defRPr/>
            </a:pPr>
            <a:r>
              <a:rPr lang="en-US" altLang="zh-CN" sz="2800" i="0">
                <a:solidFill>
                  <a:srgbClr val="000099"/>
                </a:solidFill>
                <a:effectLst>
                  <a:outerShdw blurRad="38100" dist="38100" dir="2700000" algn="tl">
                    <a:srgbClr val="C0C0C0"/>
                  </a:outerShdw>
                </a:effectLst>
              </a:rPr>
              <a:t>2. </a:t>
            </a:r>
            <a:r>
              <a:rPr lang="zh-CN" altLang="en-US" sz="2800" i="0">
                <a:solidFill>
                  <a:srgbClr val="000099"/>
                </a:solidFill>
                <a:effectLst>
                  <a:outerShdw blurRad="38100" dist="38100" dir="2700000" algn="tl">
                    <a:srgbClr val="C0C0C0"/>
                  </a:outerShdw>
                </a:effectLst>
              </a:rPr>
              <a:t>掌握寄存器、移位寄存器、二进制计数器、</a:t>
            </a:r>
            <a:endParaRPr lang="zh-CN" altLang="en-US" sz="2800" i="0">
              <a:solidFill>
                <a:srgbClr val="000099"/>
              </a:solidFill>
              <a:effectLst>
                <a:outerShdw blurRad="38100" dist="38100" dir="2700000" algn="tl">
                  <a:srgbClr val="C0C0C0"/>
                </a:outerShdw>
              </a:effectLst>
            </a:endParaRPr>
          </a:p>
          <a:p>
            <a:pPr marL="457200" indent="-457200">
              <a:lnSpc>
                <a:spcPct val="110000"/>
              </a:lnSpc>
              <a:defRPr/>
            </a:pPr>
            <a:r>
              <a:rPr lang="zh-CN" altLang="en-US" sz="2800" i="0">
                <a:solidFill>
                  <a:srgbClr val="000099"/>
                </a:solidFill>
                <a:effectLst>
                  <a:outerShdw blurRad="38100" dist="38100" dir="2700000" algn="tl">
                    <a:srgbClr val="C0C0C0"/>
                  </a:outerShdw>
                </a:effectLst>
              </a:rPr>
              <a:t>    十进制计数器的逻辑功能，会分析时序逻辑</a:t>
            </a:r>
            <a:endParaRPr lang="zh-CN" altLang="en-US" sz="2800" i="0">
              <a:solidFill>
                <a:srgbClr val="000099"/>
              </a:solidFill>
              <a:effectLst>
                <a:outerShdw blurRad="38100" dist="38100" dir="2700000" algn="tl">
                  <a:srgbClr val="C0C0C0"/>
                </a:outerShdw>
              </a:effectLst>
            </a:endParaRPr>
          </a:p>
          <a:p>
            <a:pPr marL="457200" indent="-457200">
              <a:lnSpc>
                <a:spcPct val="110000"/>
              </a:lnSpc>
              <a:defRPr/>
            </a:pPr>
            <a:r>
              <a:rPr lang="zh-CN" altLang="en-US" sz="2800" i="0">
                <a:solidFill>
                  <a:srgbClr val="000099"/>
                </a:solidFill>
                <a:effectLst>
                  <a:outerShdw blurRad="38100" dist="38100" dir="2700000" algn="tl">
                    <a:srgbClr val="C0C0C0"/>
                  </a:outerShdw>
                </a:effectLst>
              </a:rPr>
              <a:t>    电路</a:t>
            </a:r>
            <a:r>
              <a:rPr lang="en-US" altLang="zh-CN" sz="2800" i="0">
                <a:solidFill>
                  <a:srgbClr val="000099"/>
                </a:solidFill>
                <a:effectLst>
                  <a:outerShdw blurRad="38100" dist="38100" dir="2700000" algn="tl">
                    <a:srgbClr val="C0C0C0"/>
                  </a:outerShdw>
                </a:effectLst>
              </a:rPr>
              <a:t>;</a:t>
            </a:r>
            <a:endParaRPr lang="en-US" altLang="zh-CN" sz="2800" i="0">
              <a:solidFill>
                <a:srgbClr val="000099"/>
              </a:solidFill>
              <a:effectLst>
                <a:outerShdw blurRad="38100" dist="38100" dir="2700000" algn="tl">
                  <a:srgbClr val="C0C0C0"/>
                </a:outerShdw>
              </a:effectLst>
            </a:endParaRPr>
          </a:p>
          <a:p>
            <a:pPr marL="457200" indent="-457200">
              <a:lnSpc>
                <a:spcPct val="110000"/>
              </a:lnSpc>
              <a:defRPr/>
            </a:pPr>
            <a:r>
              <a:rPr lang="en-US" altLang="zh-CN" sz="2800" i="0">
                <a:solidFill>
                  <a:srgbClr val="006600"/>
                </a:solidFill>
                <a:effectLst>
                  <a:outerShdw blurRad="38100" dist="38100" dir="2700000" algn="tl">
                    <a:srgbClr val="C0C0C0"/>
                  </a:outerShdw>
                </a:effectLst>
              </a:rPr>
              <a:t>3. </a:t>
            </a:r>
            <a:r>
              <a:rPr lang="zh-CN" altLang="en-US" sz="2800" i="0">
                <a:solidFill>
                  <a:srgbClr val="006600"/>
                </a:solidFill>
                <a:effectLst>
                  <a:outerShdw blurRad="38100" dist="38100" dir="2700000" algn="tl">
                    <a:srgbClr val="C0C0C0"/>
                  </a:outerShdw>
                </a:effectLst>
              </a:rPr>
              <a:t>学会使用本章所介绍的各种集成电路</a:t>
            </a:r>
            <a:r>
              <a:rPr lang="en-US" altLang="zh-CN" sz="2800" i="0">
                <a:solidFill>
                  <a:srgbClr val="006600"/>
                </a:solidFill>
                <a:effectLst>
                  <a:outerShdw blurRad="38100" dist="38100" dir="2700000" algn="tl">
                    <a:srgbClr val="C0C0C0"/>
                  </a:outerShdw>
                </a:effectLst>
              </a:rPr>
              <a:t>;</a:t>
            </a:r>
            <a:endParaRPr lang="en-US" altLang="zh-CN" sz="2800" i="0">
              <a:solidFill>
                <a:srgbClr val="006600"/>
              </a:solidFill>
              <a:effectLst>
                <a:outerShdw blurRad="38100" dist="38100" dir="2700000" algn="tl">
                  <a:srgbClr val="C0C0C0"/>
                </a:outerShdw>
              </a:effectLst>
            </a:endParaRPr>
          </a:p>
          <a:p>
            <a:pPr marL="457200" indent="-457200">
              <a:lnSpc>
                <a:spcPct val="110000"/>
              </a:lnSpc>
              <a:defRPr/>
            </a:pPr>
            <a:r>
              <a:rPr lang="en-US" altLang="zh-CN" sz="2800" i="0">
                <a:solidFill>
                  <a:srgbClr val="006600"/>
                </a:solidFill>
                <a:effectLst>
                  <a:outerShdw blurRad="38100" dist="38100" dir="2700000" algn="tl">
                    <a:srgbClr val="C0C0C0"/>
                  </a:outerShdw>
                </a:effectLst>
              </a:rPr>
              <a:t>4. </a:t>
            </a:r>
            <a:r>
              <a:rPr lang="zh-CN" altLang="en-US" sz="2800" i="0">
                <a:solidFill>
                  <a:srgbClr val="006600"/>
                </a:solidFill>
                <a:effectLst>
                  <a:outerShdw blurRad="38100" dist="38100" dir="2700000" algn="tl">
                    <a:srgbClr val="C0C0C0"/>
                  </a:outerShdw>
                </a:effectLst>
              </a:rPr>
              <a:t>了解集成定时器及由它组成的单稳态</a:t>
            </a:r>
            <a:r>
              <a:rPr lang="zh-CN" altLang="en-US" sz="2800" i="0">
                <a:solidFill>
                  <a:srgbClr val="006600"/>
                </a:solidFill>
              </a:rPr>
              <a:t>触发</a:t>
            </a:r>
            <a:r>
              <a:rPr lang="zh-CN" altLang="en-US" sz="2800" i="0">
                <a:solidFill>
                  <a:srgbClr val="006600"/>
                </a:solidFill>
                <a:effectLst>
                  <a:outerShdw blurRad="38100" dist="38100" dir="2700000" algn="tl">
                    <a:srgbClr val="C0C0C0"/>
                  </a:outerShdw>
                </a:effectLst>
              </a:rPr>
              <a:t>器</a:t>
            </a:r>
            <a:endParaRPr lang="zh-CN" altLang="en-US" sz="2800" i="0">
              <a:solidFill>
                <a:srgbClr val="006600"/>
              </a:solidFill>
              <a:effectLst>
                <a:outerShdw blurRad="38100" dist="38100" dir="2700000" algn="tl">
                  <a:srgbClr val="C0C0C0"/>
                </a:outerShdw>
              </a:effectLst>
            </a:endParaRPr>
          </a:p>
          <a:p>
            <a:pPr marL="457200" indent="-457200">
              <a:lnSpc>
                <a:spcPct val="110000"/>
              </a:lnSpc>
              <a:defRPr/>
            </a:pPr>
            <a:r>
              <a:rPr lang="zh-CN" altLang="en-US" sz="2800" i="0">
                <a:solidFill>
                  <a:srgbClr val="006600"/>
                </a:solidFill>
                <a:effectLst>
                  <a:outerShdw blurRad="38100" dist="38100" dir="2700000" algn="tl">
                    <a:srgbClr val="C0C0C0"/>
                  </a:outerShdw>
                </a:effectLst>
              </a:rPr>
              <a:t>    和多谐振荡器的工作原理</a:t>
            </a:r>
            <a:r>
              <a:rPr lang="zh-CN" altLang="en-US" sz="2800" i="0">
                <a:solidFill>
                  <a:srgbClr val="006600"/>
                </a:solidFill>
              </a:rPr>
              <a:t>。</a:t>
            </a:r>
            <a:endParaRPr lang="zh-CN" altLang="en-US" sz="2800" i="0">
              <a:solidFill>
                <a:srgbClr val="006600"/>
              </a:solidFill>
            </a:endParaRPr>
          </a:p>
        </p:txBody>
      </p:sp>
      <p:sp>
        <p:nvSpPr>
          <p:cNvPr id="50180" name="Text Box 4"/>
          <p:cNvSpPr txBox="1">
            <a:spLocks noChangeArrowheads="1"/>
          </p:cNvSpPr>
          <p:nvPr/>
        </p:nvSpPr>
        <p:spPr bwMode="auto">
          <a:xfrm>
            <a:off x="2193925" y="6302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400" b="0" i="0"/>
          </a:p>
        </p:txBody>
      </p:sp>
      <p:sp>
        <p:nvSpPr>
          <p:cNvPr id="163845" name="Rectangle 5"/>
          <p:cNvSpPr>
            <a:spLocks noGrp="1" noChangeArrowheads="1"/>
          </p:cNvSpPr>
          <p:nvPr>
            <p:ph type="ctrTitle"/>
          </p:nvPr>
        </p:nvSpPr>
        <p:spPr>
          <a:xfrm>
            <a:off x="304800" y="457200"/>
            <a:ext cx="8534400" cy="609600"/>
          </a:xfrm>
        </p:spPr>
        <p:txBody>
          <a:bodyPr rtlCol="0">
            <a:normAutofit fontScale="90000"/>
          </a:bodyPr>
          <a:lstStyle/>
          <a:p>
            <a:pPr eaLnBrk="1" fontAlgn="auto" hangingPunct="1">
              <a:spcAft>
                <a:spcPts val="0"/>
              </a:spcAft>
              <a:defRPr/>
            </a:pP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a:solidFill>
                  <a:srgbClr val="CC0000"/>
                </a:solidFill>
                <a:effectLst>
                  <a:outerShdw blurRad="38100" dist="38100" dir="2700000" algn="tl">
                    <a:srgbClr val="C0C0C0"/>
                  </a:outerShdw>
                </a:effectLst>
                <a:ea typeface="华文新魏" panose="02010800040101010101" pitchFamily="2" charset="-122"/>
              </a:rPr>
              <a:t>21</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触发器和时序逻辑电路</a:t>
            </a:r>
            <a:endPar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533400" y="1447800"/>
            <a:ext cx="8229600" cy="2314575"/>
          </a:xfrm>
          <a:prstGeom prst="rect">
            <a:avLst/>
          </a:prstGeom>
          <a:noFill/>
          <a:ln w="9525">
            <a:noFill/>
            <a:miter lim="800000"/>
          </a:ln>
        </p:spPr>
        <p:txBody>
          <a:bodyPr>
            <a:spAutoFit/>
          </a:bodyPr>
          <a:lstStyle/>
          <a:p>
            <a:pPr>
              <a:lnSpc>
                <a:spcPct val="130000"/>
              </a:lnSpc>
              <a:defRPr/>
            </a:pPr>
            <a:r>
              <a:rPr lang="en-US" altLang="zh-CN" sz="2800" i="0">
                <a:solidFill>
                  <a:schemeClr val="bg1"/>
                </a:solidFill>
              </a:rPr>
              <a:t>        </a:t>
            </a:r>
            <a:r>
              <a:rPr lang="zh-CN" altLang="en-US" sz="2800" i="0">
                <a:effectLst>
                  <a:outerShdw blurRad="38100" dist="38100" dir="2700000" algn="tl">
                    <a:srgbClr val="C0C0C0"/>
                  </a:outerShdw>
                </a:effectLst>
              </a:rPr>
              <a:t>电路的输出状态不仅取决于</a:t>
            </a:r>
            <a:r>
              <a:rPr lang="zh-CN" altLang="en-US" sz="2800" i="0">
                <a:solidFill>
                  <a:srgbClr val="FF3300"/>
                </a:solidFill>
                <a:effectLst>
                  <a:outerShdw blurRad="38100" dist="38100" dir="2700000" algn="tl">
                    <a:srgbClr val="C0C0C0"/>
                  </a:outerShdw>
                </a:effectLst>
              </a:rPr>
              <a:t>当时</a:t>
            </a:r>
            <a:r>
              <a:rPr lang="zh-CN" altLang="en-US" sz="2800" i="0">
                <a:effectLst>
                  <a:outerShdw blurRad="38100" dist="38100" dir="2700000" algn="tl">
                    <a:srgbClr val="C0C0C0"/>
                  </a:outerShdw>
                </a:effectLst>
              </a:rPr>
              <a:t>的输入信号，而且与电路</a:t>
            </a:r>
            <a:r>
              <a:rPr lang="zh-CN" altLang="en-US" sz="2800" i="0">
                <a:solidFill>
                  <a:srgbClr val="FF3300"/>
                </a:solidFill>
              </a:rPr>
              <a:t>原来的状态</a:t>
            </a:r>
            <a:r>
              <a:rPr lang="zh-CN" altLang="en-US" sz="2800" i="0">
                <a:solidFill>
                  <a:srgbClr val="FF3300"/>
                </a:solidFill>
                <a:effectLst>
                  <a:outerShdw blurRad="38100" dist="38100" dir="2700000" algn="tl">
                    <a:srgbClr val="C0C0C0"/>
                  </a:outerShdw>
                </a:effectLst>
              </a:rPr>
              <a:t>有关，当输入信号消失后，电路状态仍维持不变</a:t>
            </a:r>
            <a:r>
              <a:rPr lang="zh-CN" altLang="en-US" sz="2800" i="0">
                <a:effectLst>
                  <a:outerShdw blurRad="38100" dist="38100" dir="2700000" algn="tl">
                    <a:srgbClr val="C0C0C0"/>
                  </a:outerShdw>
                </a:effectLst>
              </a:rPr>
              <a:t>。这种</a:t>
            </a:r>
            <a:r>
              <a:rPr lang="zh-CN" altLang="en-US" sz="2800" i="0">
                <a:solidFill>
                  <a:srgbClr val="FF3300"/>
                </a:solidFill>
                <a:effectLst>
                  <a:outerShdw blurRad="38100" dist="38100" dir="2700000" algn="tl">
                    <a:srgbClr val="C0C0C0"/>
                  </a:outerShdw>
                </a:effectLst>
              </a:rPr>
              <a:t>具有存贮记忆功能</a:t>
            </a:r>
            <a:r>
              <a:rPr lang="zh-CN" altLang="en-US" sz="2800" i="0">
                <a:effectLst>
                  <a:outerShdw blurRad="38100" dist="38100" dir="2700000" algn="tl">
                    <a:srgbClr val="C0C0C0"/>
                  </a:outerShdw>
                </a:effectLst>
              </a:rPr>
              <a:t>的电路称为时序逻辑电路。</a:t>
            </a:r>
            <a:endParaRPr lang="zh-CN" altLang="en-US" sz="2800" i="0">
              <a:effectLst>
                <a:outerShdw blurRad="38100" dist="38100" dir="2700000" algn="tl">
                  <a:srgbClr val="C0C0C0"/>
                </a:outerShdw>
              </a:effectLst>
            </a:endParaRPr>
          </a:p>
        </p:txBody>
      </p:sp>
      <p:sp>
        <p:nvSpPr>
          <p:cNvPr id="164867" name="Rectangle 3"/>
          <p:cNvSpPr>
            <a:spLocks noChangeArrowheads="1"/>
          </p:cNvSpPr>
          <p:nvPr/>
        </p:nvSpPr>
        <p:spPr bwMode="auto">
          <a:xfrm>
            <a:off x="838200" y="457200"/>
            <a:ext cx="4772025" cy="641350"/>
          </a:xfrm>
          <a:prstGeom prst="rect">
            <a:avLst/>
          </a:prstGeom>
          <a:noFill/>
          <a:ln w="9525">
            <a:noFill/>
            <a:miter lim="800000"/>
          </a:ln>
        </p:spPr>
        <p:txBody>
          <a:bodyPr wrap="none">
            <a:spAutoFit/>
          </a:bodyPr>
          <a:lstStyle/>
          <a:p>
            <a:pPr>
              <a:defRPr/>
            </a:pPr>
            <a:r>
              <a:rPr lang="zh-CN" altLang="en-US" sz="3600" i="0">
                <a:solidFill>
                  <a:srgbClr val="CC0000"/>
                </a:solidFill>
                <a:effectLst>
                  <a:outerShdw blurRad="38100" dist="38100" dir="2700000" algn="tl">
                    <a:srgbClr val="C0C0C0"/>
                  </a:outerShdw>
                </a:effectLst>
                <a:ea typeface="楷体_GB2312" pitchFamily="49" charset="-122"/>
              </a:rPr>
              <a:t>时序逻辑电路的特点：</a:t>
            </a:r>
            <a:endParaRPr lang="zh-CN" altLang="en-US" sz="3600" i="0">
              <a:solidFill>
                <a:srgbClr val="CC0000"/>
              </a:solidFill>
              <a:effectLst>
                <a:outerShdw blurRad="38100" dist="38100" dir="2700000" algn="tl">
                  <a:srgbClr val="C0C0C0"/>
                </a:outerShdw>
              </a:effectLst>
              <a:ea typeface="楷体_GB2312" pitchFamily="49" charset="-122"/>
            </a:endParaRPr>
          </a:p>
        </p:txBody>
      </p:sp>
      <p:sp>
        <p:nvSpPr>
          <p:cNvPr id="164868" name="Rectangle 4"/>
          <p:cNvSpPr>
            <a:spLocks noChangeArrowheads="1"/>
          </p:cNvSpPr>
          <p:nvPr/>
        </p:nvSpPr>
        <p:spPr bwMode="auto">
          <a:xfrm>
            <a:off x="533400" y="3657600"/>
            <a:ext cx="8077200" cy="1203325"/>
          </a:xfrm>
          <a:prstGeom prst="rect">
            <a:avLst/>
          </a:prstGeom>
          <a:noFill/>
          <a:ln w="9525">
            <a:noFill/>
            <a:miter lim="800000"/>
          </a:ln>
        </p:spPr>
        <p:txBody>
          <a:bodyPr>
            <a:spAutoFit/>
          </a:bodyPr>
          <a:lstStyle/>
          <a:p>
            <a:pPr>
              <a:lnSpc>
                <a:spcPct val="130000"/>
              </a:lnSpc>
              <a:defRPr/>
            </a:pPr>
            <a:r>
              <a:rPr lang="en-US" altLang="zh-CN" sz="2800" i="0">
                <a:solidFill>
                  <a:srgbClr val="FFFF00"/>
                </a:solidFill>
              </a:rPr>
              <a:t>        </a:t>
            </a:r>
            <a:r>
              <a:rPr lang="zh-CN" altLang="en-US" sz="2800" i="0"/>
              <a:t>下面介绍</a:t>
            </a:r>
            <a:r>
              <a:rPr lang="zh-CN" altLang="en-US" sz="2800" i="0">
                <a:solidFill>
                  <a:srgbClr val="000099"/>
                </a:solidFill>
                <a:effectLst>
                  <a:outerShdw blurRad="38100" dist="38100" dir="2700000" algn="tl">
                    <a:srgbClr val="C0C0C0"/>
                  </a:outerShdw>
                </a:effectLst>
              </a:rPr>
              <a:t>双稳态触发器</a:t>
            </a:r>
            <a:r>
              <a:rPr lang="zh-CN" altLang="en-US" sz="2800" i="0">
                <a:solidFill>
                  <a:srgbClr val="000099"/>
                </a:solidFill>
              </a:rPr>
              <a:t>，</a:t>
            </a:r>
            <a:r>
              <a:rPr lang="zh-CN" altLang="en-US" sz="2800" i="0">
                <a:solidFill>
                  <a:srgbClr val="006600"/>
                </a:solidFill>
                <a:effectLst>
                  <a:outerShdw blurRad="38100" dist="38100" dir="2700000" algn="tl">
                    <a:srgbClr val="C0C0C0"/>
                  </a:outerShdw>
                </a:effectLst>
              </a:rPr>
              <a:t>它是构成时序电路的基本逻辑单元。</a:t>
            </a:r>
            <a:endParaRPr lang="zh-CN" altLang="en-US" sz="2800" i="0">
              <a:solidFill>
                <a:srgbClr val="006600"/>
              </a:solidFill>
              <a:effectLst>
                <a:outerShdw blurRad="38100" dist="38100" dir="2700000" algn="tl">
                  <a:srgbClr val="C0C0C0"/>
                </a:outerShdw>
              </a:effectLst>
            </a:endParaRPr>
          </a:p>
        </p:txBody>
      </p:sp>
      <p:grpSp>
        <p:nvGrpSpPr>
          <p:cNvPr id="1030" name="Group 5"/>
          <p:cNvGrpSpPr/>
          <p:nvPr/>
        </p:nvGrpSpPr>
        <p:grpSpPr bwMode="auto">
          <a:xfrm>
            <a:off x="533400" y="5486400"/>
            <a:ext cx="5943600" cy="171450"/>
            <a:chOff x="288" y="3504"/>
            <a:chExt cx="3744" cy="108"/>
          </a:xfrm>
        </p:grpSpPr>
        <p:pic>
          <p:nvPicPr>
            <p:cNvPr id="1031" name="Picture 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6"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2"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2"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6"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9"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0"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6"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1"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4"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6"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2"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9"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0"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8"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1"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2"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0" y="351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4" name="Group 39"/>
            <p:cNvGrpSpPr/>
            <p:nvPr/>
          </p:nvGrpSpPr>
          <p:grpSpPr bwMode="auto">
            <a:xfrm>
              <a:off x="288" y="3504"/>
              <a:ext cx="582" cy="102"/>
              <a:chOff x="4698" y="720"/>
              <a:chExt cx="582" cy="102"/>
            </a:xfrm>
          </p:grpSpPr>
          <p:pic>
            <p:nvPicPr>
              <p:cNvPr id="1065"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6"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7"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8"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6"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9"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0"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 y="72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aphicFrame>
        <p:nvGraphicFramePr>
          <p:cNvPr id="1026" name="Object 46"/>
          <p:cNvGraphicFramePr>
            <a:graphicFrameLocks noChangeAspect="1"/>
          </p:cNvGraphicFramePr>
          <p:nvPr/>
        </p:nvGraphicFramePr>
        <p:xfrm>
          <a:off x="6629400" y="4724400"/>
          <a:ext cx="1730375" cy="1243013"/>
        </p:xfrm>
        <a:graphic>
          <a:graphicData uri="http://schemas.openxmlformats.org/presentationml/2006/ole">
            <mc:AlternateContent xmlns:mc="http://schemas.openxmlformats.org/markup-compatibility/2006">
              <mc:Choice xmlns:v="urn:schemas-microsoft-com:vml" Requires="v">
                <p:oleObj spid="_x0000_s174096" name="剪辑" r:id="rId2" imgW="23812500" imgH="20383500" progId="MS_ClipArt_Gallery.2">
                  <p:embed/>
                </p:oleObj>
              </mc:Choice>
              <mc:Fallback>
                <p:oleObj name="剪辑" r:id="rId2" imgW="23812500" imgH="20383500" progId="MS_ClipArt_Gallery.2">
                  <p:embed/>
                  <p:pic>
                    <p:nvPicPr>
                      <p:cNvPr id="0" name="图片 174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724400"/>
                        <a:ext cx="1730375"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wipe(left)">
                                      <p:cBhvr>
                                        <p:cTn id="7" dur="500"/>
                                        <p:tgtEl>
                                          <p:spTgt spid="1648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868"/>
                                        </p:tgtEl>
                                        <p:attrNameLst>
                                          <p:attrName>style.visibility</p:attrName>
                                        </p:attrNameLst>
                                      </p:cBhvr>
                                      <p:to>
                                        <p:strVal val="visible"/>
                                      </p:to>
                                    </p:set>
                                    <p:animEffect transition="in" filter="wipe(left)">
                                      <p:cBhvr>
                                        <p:cTn id="12" dur="500"/>
                                        <p:tgtEl>
                                          <p:spTgt spid="164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utoUpdateAnimBg="0"/>
      <p:bldP spid="164868" grpId="0"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ctrTitle"/>
          </p:nvPr>
        </p:nvSpPr>
        <p:spPr>
          <a:xfrm>
            <a:off x="2286000" y="457200"/>
            <a:ext cx="4495800" cy="533400"/>
          </a:xfrm>
        </p:spPr>
        <p:txBody>
          <a:bodyPr rtlCol="0">
            <a:normAutofit fontScale="90000"/>
          </a:bodyPr>
          <a:lstStyle/>
          <a:p>
            <a:pPr eaLnBrk="1" fontAlgn="auto" hangingPunct="1">
              <a:spcAft>
                <a:spcPts val="0"/>
              </a:spcAft>
              <a:defRPr/>
            </a:pPr>
            <a:r>
              <a:rPr lang="en-US" altLang="zh-CN" sz="4000" b="1">
                <a:solidFill>
                  <a:srgbClr val="CC0000"/>
                </a:solidFill>
                <a:effectLst>
                  <a:outerShdw blurRad="38100" dist="38100" dir="2700000" algn="tl">
                    <a:srgbClr val="C0C0C0"/>
                  </a:outerShdw>
                </a:effectLst>
                <a:ea typeface="华文新魏" panose="02010800040101010101" pitchFamily="2" charset="-122"/>
              </a:rPr>
              <a:t>21.1</a:t>
            </a:r>
            <a:r>
              <a:rPr lang="en-US" altLang="zh-CN"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双稳态触发器</a:t>
            </a:r>
            <a:endParaRPr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65891" name="Rectangle 3"/>
          <p:cNvSpPr>
            <a:spLocks noChangeArrowheads="1"/>
          </p:cNvSpPr>
          <p:nvPr/>
        </p:nvSpPr>
        <p:spPr bwMode="auto">
          <a:xfrm>
            <a:off x="519113" y="2895600"/>
            <a:ext cx="8382000" cy="2655888"/>
          </a:xfrm>
          <a:prstGeom prst="rect">
            <a:avLst/>
          </a:prstGeom>
          <a:noFill/>
          <a:ln w="28575">
            <a:noFill/>
            <a:miter lim="800000"/>
          </a:ln>
          <a:effectLst/>
        </p:spPr>
        <p:txBody>
          <a:bodyPr>
            <a:spAutoFit/>
          </a:bodyPr>
          <a:lstStyle/>
          <a:p>
            <a:pPr>
              <a:lnSpc>
                <a:spcPct val="120000"/>
              </a:lnSpc>
              <a:defRPr/>
            </a:pPr>
            <a:r>
              <a:rPr lang="zh-CN" altLang="en-US" sz="2800" i="0" dirty="0">
                <a:solidFill>
                  <a:srgbClr val="FF3300"/>
                </a:solidFill>
                <a:effectLst>
                  <a:outerShdw blurRad="38100" dist="38100" dir="2700000" algn="tl">
                    <a:srgbClr val="C0C0C0"/>
                  </a:outerShdw>
                </a:effectLst>
              </a:rPr>
              <a:t>特点：</a:t>
            </a:r>
            <a:endParaRPr lang="zh-CN" altLang="en-US" sz="2800" i="0" dirty="0">
              <a:solidFill>
                <a:srgbClr val="FF3300"/>
              </a:solidFill>
              <a:effectLst>
                <a:outerShdw blurRad="38100" dist="38100" dir="2700000" algn="tl">
                  <a:srgbClr val="C0C0C0"/>
                </a:outerShdw>
              </a:effectLst>
            </a:endParaRPr>
          </a:p>
          <a:p>
            <a:pPr>
              <a:lnSpc>
                <a:spcPct val="120000"/>
              </a:lnSpc>
              <a:defRPr/>
            </a:pPr>
            <a:r>
              <a:rPr lang="zh-CN" altLang="en-US" sz="2800" i="0" dirty="0">
                <a:effectLst>
                  <a:outerShdw blurRad="38100" dist="38100" dir="2700000" algn="tl">
                    <a:srgbClr val="C0C0C0"/>
                  </a:outerShdw>
                </a:effectLst>
              </a:rPr>
              <a:t>     </a:t>
            </a:r>
            <a:r>
              <a:rPr lang="en-US" altLang="zh-CN" sz="2800" i="0" dirty="0">
                <a:effectLst>
                  <a:outerShdw blurRad="38100" dist="38100" dir="2700000" algn="tl">
                    <a:srgbClr val="C0C0C0"/>
                  </a:outerShdw>
                </a:effectLst>
              </a:rPr>
              <a:t>1. </a:t>
            </a:r>
            <a:r>
              <a:rPr lang="zh-CN" altLang="en-US" sz="2800" i="0" dirty="0">
                <a:effectLst>
                  <a:outerShdw blurRad="38100" dist="38100" dir="2700000" algn="tl">
                    <a:srgbClr val="C0C0C0"/>
                  </a:outerShdw>
                </a:effectLst>
              </a:rPr>
              <a:t>有</a:t>
            </a:r>
            <a:r>
              <a:rPr lang="zh-CN" altLang="en-US" sz="2800" i="0" dirty="0">
                <a:solidFill>
                  <a:srgbClr val="0000CC"/>
                </a:solidFill>
                <a:effectLst>
                  <a:outerShdw blurRad="38100" dist="38100" dir="2700000" algn="tl">
                    <a:srgbClr val="C0C0C0"/>
                  </a:outerShdw>
                </a:effectLst>
              </a:rPr>
              <a:t>两个稳定状态</a:t>
            </a:r>
            <a:r>
              <a:rPr lang="zh-CN" altLang="en-US" sz="2800" i="0" dirty="0">
                <a:solidFill>
                  <a:srgbClr val="FF3300"/>
                </a:solidFill>
              </a:rPr>
              <a:t>“</a:t>
            </a:r>
            <a:r>
              <a:rPr lang="en-US" altLang="zh-CN" sz="2800" i="0" dirty="0">
                <a:solidFill>
                  <a:srgbClr val="FF3300"/>
                </a:solidFill>
              </a:rPr>
              <a:t>0”</a:t>
            </a:r>
            <a:r>
              <a:rPr lang="zh-CN" altLang="en-US" sz="2800" i="0" dirty="0">
                <a:solidFill>
                  <a:srgbClr val="FF3300"/>
                </a:solidFill>
                <a:effectLst>
                  <a:outerShdw blurRad="38100" dist="38100" dir="2700000" algn="tl">
                    <a:srgbClr val="C0C0C0"/>
                  </a:outerShdw>
                </a:effectLst>
              </a:rPr>
              <a:t>态</a:t>
            </a:r>
            <a:r>
              <a:rPr lang="zh-CN" altLang="en-US" sz="2800" i="0" dirty="0"/>
              <a:t>和</a:t>
            </a:r>
            <a:r>
              <a:rPr lang="zh-CN" altLang="en-US" sz="2800" i="0" dirty="0">
                <a:solidFill>
                  <a:srgbClr val="FF3300"/>
                </a:solidFill>
              </a:rPr>
              <a:t>“</a:t>
            </a:r>
            <a:r>
              <a:rPr lang="en-US" altLang="zh-CN" sz="2800" i="0" dirty="0">
                <a:solidFill>
                  <a:srgbClr val="FF3300"/>
                </a:solidFill>
              </a:rPr>
              <a:t>1”</a:t>
            </a:r>
            <a:r>
              <a:rPr lang="zh-CN" altLang="en-US" sz="2800" i="0" dirty="0">
                <a:solidFill>
                  <a:srgbClr val="FF3300"/>
                </a:solidFill>
              </a:rPr>
              <a:t>态</a:t>
            </a:r>
            <a:r>
              <a:rPr lang="zh-CN" altLang="en-US" sz="2800" i="0" dirty="0"/>
              <a:t>；</a:t>
            </a:r>
            <a:endParaRPr lang="zh-CN" altLang="en-US" sz="2800" i="0" dirty="0"/>
          </a:p>
          <a:p>
            <a:pPr>
              <a:lnSpc>
                <a:spcPct val="120000"/>
              </a:lnSpc>
              <a:defRPr/>
            </a:pPr>
            <a:r>
              <a:rPr lang="zh-CN" altLang="en-US" sz="2800" i="0" dirty="0"/>
              <a:t>     </a:t>
            </a:r>
            <a:r>
              <a:rPr lang="en-US" altLang="zh-CN" sz="2800" i="0" dirty="0"/>
              <a:t>2. </a:t>
            </a:r>
            <a:r>
              <a:rPr lang="zh-CN" altLang="en-US" sz="2800" i="0" dirty="0">
                <a:solidFill>
                  <a:srgbClr val="006600"/>
                </a:solidFill>
                <a:effectLst>
                  <a:outerShdw blurRad="38100" dist="38100" dir="2700000" algn="tl">
                    <a:srgbClr val="C0C0C0"/>
                  </a:outerShdw>
                </a:effectLst>
              </a:rPr>
              <a:t>能根据输入信号将触发器置成</a:t>
            </a:r>
            <a:r>
              <a:rPr lang="zh-CN" altLang="en-US" sz="2800" i="0" dirty="0">
                <a:solidFill>
                  <a:srgbClr val="FF3300"/>
                </a:solidFill>
                <a:effectLst>
                  <a:outerShdw blurRad="38100" dist="38100" dir="2700000" algn="tl">
                    <a:srgbClr val="C0C0C0"/>
                  </a:outerShdw>
                </a:effectLst>
              </a:rPr>
              <a:t>“</a:t>
            </a:r>
            <a:r>
              <a:rPr lang="en-US" altLang="zh-CN" sz="2800" i="0" dirty="0">
                <a:solidFill>
                  <a:srgbClr val="FF3300"/>
                </a:solidFill>
                <a:effectLst>
                  <a:outerShdw blurRad="38100" dist="38100" dir="2700000" algn="tl">
                    <a:srgbClr val="C0C0C0"/>
                  </a:outerShdw>
                </a:effectLst>
              </a:rPr>
              <a:t>0”</a:t>
            </a:r>
            <a:r>
              <a:rPr lang="zh-CN" altLang="en-US" sz="2800" i="0" dirty="0">
                <a:solidFill>
                  <a:srgbClr val="0000CC"/>
                </a:solidFill>
                <a:effectLst>
                  <a:outerShdw blurRad="38100" dist="38100" dir="2700000" algn="tl">
                    <a:srgbClr val="C0C0C0"/>
                  </a:outerShdw>
                </a:effectLst>
              </a:rPr>
              <a:t>或</a:t>
            </a:r>
            <a:r>
              <a:rPr lang="zh-CN" altLang="en-US" sz="2800" i="0" dirty="0">
                <a:solidFill>
                  <a:srgbClr val="FF3300"/>
                </a:solidFill>
                <a:effectLst>
                  <a:outerShdw blurRad="38100" dist="38100" dir="2700000" algn="tl">
                    <a:srgbClr val="C0C0C0"/>
                  </a:outerShdw>
                </a:effectLst>
              </a:rPr>
              <a:t>“</a:t>
            </a:r>
            <a:r>
              <a:rPr lang="en-US" altLang="zh-CN" sz="2800" i="0" dirty="0">
                <a:solidFill>
                  <a:srgbClr val="FF3300"/>
                </a:solidFill>
                <a:effectLst>
                  <a:outerShdw blurRad="38100" dist="38100" dir="2700000" algn="tl">
                    <a:srgbClr val="C0C0C0"/>
                  </a:outerShdw>
                </a:effectLst>
              </a:rPr>
              <a:t>1”</a:t>
            </a:r>
            <a:r>
              <a:rPr lang="zh-CN" altLang="en-US" sz="2800" i="0" dirty="0">
                <a:solidFill>
                  <a:srgbClr val="FF3300"/>
                </a:solidFill>
                <a:effectLst>
                  <a:outerShdw blurRad="38100" dist="38100" dir="2700000" algn="tl">
                    <a:srgbClr val="C0C0C0"/>
                  </a:outerShdw>
                </a:effectLst>
              </a:rPr>
              <a:t>态</a:t>
            </a:r>
            <a:r>
              <a:rPr lang="zh-CN" altLang="en-US" sz="2800" i="0" dirty="0">
                <a:solidFill>
                  <a:srgbClr val="FF3300"/>
                </a:solidFill>
              </a:rPr>
              <a:t>；</a:t>
            </a:r>
            <a:endParaRPr lang="zh-CN" altLang="en-US" sz="2800" i="0" dirty="0">
              <a:solidFill>
                <a:srgbClr val="FF3300"/>
              </a:solidFill>
            </a:endParaRPr>
          </a:p>
          <a:p>
            <a:pPr>
              <a:lnSpc>
                <a:spcPct val="120000"/>
              </a:lnSpc>
              <a:defRPr/>
            </a:pPr>
            <a:r>
              <a:rPr lang="zh-CN" altLang="en-US" sz="2800" i="0" dirty="0">
                <a:effectLst>
                  <a:outerShdw blurRad="38100" dist="38100" dir="2700000" algn="tl">
                    <a:srgbClr val="C0C0C0"/>
                  </a:outerShdw>
                </a:effectLst>
              </a:rPr>
              <a:t>     </a:t>
            </a:r>
            <a:r>
              <a:rPr lang="en-US" altLang="zh-CN" sz="2800" i="0" dirty="0">
                <a:effectLst>
                  <a:outerShdw blurRad="38100" dist="38100" dir="2700000" algn="tl">
                    <a:srgbClr val="C0C0C0"/>
                  </a:outerShdw>
                </a:effectLst>
              </a:rPr>
              <a:t>3. </a:t>
            </a:r>
            <a:r>
              <a:rPr lang="zh-CN" altLang="en-US" sz="2800" i="0" dirty="0">
                <a:effectLst>
                  <a:outerShdw blurRad="38100" dist="38100" dir="2700000" algn="tl">
                    <a:srgbClr val="C0C0C0"/>
                  </a:outerShdw>
                </a:effectLst>
              </a:rPr>
              <a:t>输入信号消失后，被置成的</a:t>
            </a:r>
            <a:r>
              <a:rPr lang="zh-CN" altLang="en-US" sz="2800" i="0" dirty="0">
                <a:solidFill>
                  <a:srgbClr val="FF3300"/>
                </a:solidFill>
              </a:rPr>
              <a:t>“</a:t>
            </a:r>
            <a:r>
              <a:rPr lang="en-US" altLang="zh-CN" sz="2800" i="0" dirty="0">
                <a:solidFill>
                  <a:srgbClr val="FF3300"/>
                </a:solidFill>
              </a:rPr>
              <a:t>0”</a:t>
            </a:r>
            <a:r>
              <a:rPr lang="zh-CN" altLang="en-US" sz="2800" i="0" dirty="0"/>
              <a:t>或</a:t>
            </a:r>
            <a:r>
              <a:rPr lang="zh-CN" altLang="en-US" sz="2800" i="0" dirty="0">
                <a:solidFill>
                  <a:srgbClr val="FF3300"/>
                </a:solidFill>
              </a:rPr>
              <a:t>“</a:t>
            </a:r>
            <a:r>
              <a:rPr lang="en-US" altLang="zh-CN" sz="2800" i="0" dirty="0">
                <a:solidFill>
                  <a:srgbClr val="FF3300"/>
                </a:solidFill>
              </a:rPr>
              <a:t>1”</a:t>
            </a:r>
            <a:r>
              <a:rPr lang="zh-CN" altLang="en-US" sz="2800" i="0" dirty="0">
                <a:effectLst>
                  <a:outerShdw blurRad="38100" dist="38100" dir="2700000" algn="tl">
                    <a:srgbClr val="C0C0C0"/>
                  </a:outerShdw>
                </a:effectLst>
              </a:rPr>
              <a:t>态能保存下来，即具有记忆功能。</a:t>
            </a:r>
            <a:endParaRPr lang="zh-CN" altLang="en-US" sz="2800" i="0" dirty="0">
              <a:effectLst>
                <a:outerShdw blurRad="38100" dist="38100" dir="2700000" algn="tl">
                  <a:srgbClr val="C0C0C0"/>
                </a:outerShdw>
              </a:effectLst>
            </a:endParaRPr>
          </a:p>
        </p:txBody>
      </p:sp>
      <p:sp>
        <p:nvSpPr>
          <p:cNvPr id="165892" name="Rectangle 4"/>
          <p:cNvSpPr>
            <a:spLocks noChangeArrowheads="1"/>
          </p:cNvSpPr>
          <p:nvPr/>
        </p:nvSpPr>
        <p:spPr bwMode="auto">
          <a:xfrm>
            <a:off x="533400" y="1219200"/>
            <a:ext cx="8077200" cy="1630363"/>
          </a:xfrm>
          <a:prstGeom prst="rect">
            <a:avLst/>
          </a:prstGeom>
          <a:noFill/>
          <a:ln w="28575">
            <a:noFill/>
            <a:miter lim="800000"/>
          </a:ln>
          <a:effectLst/>
        </p:spPr>
        <p:txBody>
          <a:bodyPr>
            <a:spAutoFit/>
          </a:bodyPr>
          <a:lstStyle/>
          <a:p>
            <a:pPr>
              <a:lnSpc>
                <a:spcPct val="120000"/>
              </a:lnSpc>
              <a:defRPr/>
            </a:pPr>
            <a:r>
              <a:rPr lang="zh-CN" altLang="en-US" sz="2800" i="0">
                <a:solidFill>
                  <a:srgbClr val="000099"/>
                </a:solidFill>
                <a:effectLst>
                  <a:outerShdw blurRad="38100" dist="38100" dir="2700000" algn="tl">
                    <a:srgbClr val="C0C0C0"/>
                  </a:outerShdw>
                </a:effectLst>
              </a:rPr>
              <a:t>双稳态触发器：</a:t>
            </a:r>
            <a:endParaRPr lang="zh-CN" altLang="en-US" sz="2800" i="0">
              <a:solidFill>
                <a:srgbClr val="000099"/>
              </a:solidFill>
              <a:effectLst>
                <a:outerShdw blurRad="38100" dist="38100" dir="2700000" algn="tl">
                  <a:srgbClr val="C0C0C0"/>
                </a:outerShdw>
              </a:effectLst>
            </a:endParaRPr>
          </a:p>
          <a:p>
            <a:pPr>
              <a:lnSpc>
                <a:spcPct val="120000"/>
              </a:lnSpc>
              <a:defRPr/>
            </a:pPr>
            <a:r>
              <a:rPr lang="zh-CN" altLang="en-US" sz="2800" i="0">
                <a:solidFill>
                  <a:srgbClr val="FF3300"/>
                </a:solidFill>
                <a:effectLst>
                  <a:outerShdw blurRad="38100" dist="38100" dir="2700000" algn="tl">
                    <a:srgbClr val="C0C0C0"/>
                  </a:outerShdw>
                </a:effectLst>
              </a:rPr>
              <a:t>    是一种具有记忆功能</a:t>
            </a:r>
            <a:r>
              <a:rPr lang="zh-CN" altLang="en-US" sz="2800" i="0">
                <a:effectLst>
                  <a:outerShdw blurRad="38100" dist="38100" dir="2700000" algn="tl">
                    <a:srgbClr val="C0C0C0"/>
                  </a:outerShdw>
                </a:effectLst>
              </a:rPr>
              <a:t>的逻辑单元电路，它能储存一位二进制码。</a:t>
            </a:r>
            <a:endParaRPr lang="zh-CN" altLang="en-US" sz="2800" i="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wipe(left)">
                                      <p:cBhvr>
                                        <p:cTn id="7" dur="500"/>
                                        <p:tgtEl>
                                          <p:spTgt spid="1658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5891"/>
                                        </p:tgtEl>
                                        <p:attrNameLst>
                                          <p:attrName>style.visibility</p:attrName>
                                        </p:attrNameLst>
                                      </p:cBhvr>
                                      <p:to>
                                        <p:strVal val="visible"/>
                                      </p:to>
                                    </p:set>
                                    <p:animEffect transition="in" filter="wipe(left)">
                                      <p:cBhvr>
                                        <p:cTn id="12" dur="5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utoUpdateAnimBg="0"/>
      <p:bldP spid="165892"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ChangeArrowheads="1"/>
          </p:cNvSpPr>
          <p:nvPr/>
        </p:nvSpPr>
        <p:spPr bwMode="auto">
          <a:xfrm>
            <a:off x="857250" y="2038350"/>
            <a:ext cx="7829550" cy="3168650"/>
          </a:xfrm>
          <a:prstGeom prst="rect">
            <a:avLst/>
          </a:prstGeom>
          <a:noFill/>
          <a:ln w="9525">
            <a:noFill/>
            <a:miter lim="800000"/>
          </a:ln>
          <a:effectLst/>
        </p:spPr>
        <p:txBody>
          <a:bodyPr>
            <a:spAutoFit/>
          </a:bodyPr>
          <a:lstStyle/>
          <a:p>
            <a:pPr latinLnBrk="1">
              <a:lnSpc>
                <a:spcPct val="120000"/>
              </a:lnSpc>
              <a:defRPr/>
            </a:pPr>
            <a:r>
              <a:rPr lang="en-US" altLang="zh-CN" sz="2800" dirty="0">
                <a:effectLst>
                  <a:outerShdw blurRad="38100" dist="38100" dir="2700000" algn="tl">
                    <a:srgbClr val="C0C0C0"/>
                  </a:outerShdw>
                </a:effectLst>
              </a:rPr>
              <a:t>1. </a:t>
            </a:r>
            <a:r>
              <a:rPr lang="zh-CN" altLang="en-US" sz="2800" dirty="0">
                <a:effectLst>
                  <a:outerShdw blurRad="38100" dist="38100" dir="2700000" algn="tl">
                    <a:srgbClr val="C0C0C0"/>
                  </a:outerShdw>
                </a:effectLst>
              </a:rPr>
              <a:t>了解</a:t>
            </a:r>
            <a:r>
              <a:rPr lang="zh-CN" altLang="en-US" sz="2800" dirty="0">
                <a:effectLst>
                  <a:outerShdw blurRad="38100" dist="38100" dir="2700000" algn="tl">
                    <a:srgbClr val="C0C0C0"/>
                  </a:outerShdw>
                </a:effectLst>
                <a:latin typeface="华文新魏" panose="02010800040101010101" pitchFamily="2" charset="-122"/>
              </a:rPr>
              <a:t>电阻元件、电感元件与电容元件的特征</a:t>
            </a:r>
            <a:r>
              <a:rPr lang="en-US" altLang="zh-CN" sz="2800" dirty="0">
                <a:effectLst>
                  <a:outerShdw blurRad="38100" dist="38100" dir="2700000" algn="tl">
                    <a:srgbClr val="C0C0C0"/>
                  </a:outerShdw>
                </a:effectLst>
                <a:latin typeface="华文新魏" panose="02010800040101010101" pitchFamily="2" charset="-122"/>
              </a:rPr>
              <a:t>;</a:t>
            </a:r>
            <a:endParaRPr lang="en-US" altLang="zh-CN" sz="2800" dirty="0">
              <a:effectLst>
                <a:outerShdw blurRad="38100" dist="38100" dir="2700000" algn="tl">
                  <a:srgbClr val="C0C0C0"/>
                </a:outerShdw>
              </a:effectLst>
            </a:endParaRPr>
          </a:p>
          <a:p>
            <a:pPr latinLnBrk="1">
              <a:lnSpc>
                <a:spcPct val="120000"/>
              </a:lnSpc>
              <a:defRPr/>
            </a:pPr>
            <a:r>
              <a:rPr lang="en-US" altLang="zh-CN" sz="2800" dirty="0">
                <a:effectLst>
                  <a:outerShdw blurRad="38100" dist="38100" dir="2700000" algn="tl">
                    <a:srgbClr val="C0C0C0"/>
                  </a:outerShdw>
                </a:effectLst>
              </a:rPr>
              <a:t>2. </a:t>
            </a:r>
            <a:r>
              <a:rPr lang="zh-CN" altLang="en-US" sz="2800" dirty="0">
                <a:effectLst>
                  <a:outerShdw blurRad="38100" dist="38100" dir="2700000" algn="tl">
                    <a:srgbClr val="C0C0C0"/>
                  </a:outerShdw>
                </a:effectLst>
              </a:rPr>
              <a:t>理解电路的暂态和稳态、零输入响应、零状</a:t>
            </a:r>
            <a:endParaRPr lang="zh-CN" altLang="en-US" sz="2800" dirty="0">
              <a:effectLst>
                <a:outerShdw blurRad="38100" dist="38100" dir="2700000" algn="tl">
                  <a:srgbClr val="C0C0C0"/>
                </a:outerShdw>
              </a:effectLst>
            </a:endParaRPr>
          </a:p>
          <a:p>
            <a:pPr latinLnBrk="1">
              <a:lnSpc>
                <a:spcPct val="120000"/>
              </a:lnSpc>
              <a:defRPr/>
            </a:pPr>
            <a:r>
              <a:rPr lang="zh-CN" altLang="en-US" sz="2800" dirty="0">
                <a:effectLst>
                  <a:outerShdw blurRad="38100" dist="38100" dir="2700000" algn="tl">
                    <a:srgbClr val="C0C0C0"/>
                  </a:outerShdw>
                </a:effectLst>
              </a:rPr>
              <a:t>    态响应、全响应的概念，以及时间常数的物</a:t>
            </a:r>
            <a:endParaRPr lang="zh-CN" altLang="en-US" sz="2800" dirty="0">
              <a:effectLst>
                <a:outerShdw blurRad="38100" dist="38100" dir="2700000" algn="tl">
                  <a:srgbClr val="C0C0C0"/>
                </a:outerShdw>
              </a:effectLst>
            </a:endParaRPr>
          </a:p>
          <a:p>
            <a:pPr latinLnBrk="1">
              <a:lnSpc>
                <a:spcPct val="120000"/>
              </a:lnSpc>
              <a:defRPr/>
            </a:pPr>
            <a:r>
              <a:rPr lang="zh-CN" altLang="en-US" sz="2800" dirty="0">
                <a:effectLst>
                  <a:outerShdw blurRad="38100" dist="38100" dir="2700000" algn="tl">
                    <a:srgbClr val="C0C0C0"/>
                  </a:outerShdw>
                </a:effectLst>
              </a:rPr>
              <a:t>    理意义</a:t>
            </a:r>
            <a:r>
              <a:rPr lang="en-US" altLang="zh-CN" sz="2800" dirty="0">
                <a:effectLst>
                  <a:outerShdw blurRad="38100" dist="38100" dir="2700000" algn="tl">
                    <a:srgbClr val="C0C0C0"/>
                  </a:outerShdw>
                </a:effectLst>
              </a:rPr>
              <a:t>;</a:t>
            </a:r>
            <a:endParaRPr lang="en-US" altLang="zh-CN" sz="2800" dirty="0">
              <a:effectLst>
                <a:outerShdw blurRad="38100" dist="38100" dir="2700000" algn="tl">
                  <a:srgbClr val="C0C0C0"/>
                </a:outerShdw>
              </a:effectLst>
            </a:endParaRPr>
          </a:p>
          <a:p>
            <a:pPr latinLnBrk="1">
              <a:lnSpc>
                <a:spcPct val="120000"/>
              </a:lnSpc>
              <a:defRPr/>
            </a:pPr>
            <a:r>
              <a:rPr lang="en-US" altLang="zh-CN" sz="2800" dirty="0">
                <a:effectLst>
                  <a:outerShdw blurRad="38100" dist="38100" dir="2700000" algn="tl">
                    <a:srgbClr val="C0C0C0"/>
                  </a:outerShdw>
                </a:effectLst>
              </a:rPr>
              <a:t>3. </a:t>
            </a:r>
            <a:r>
              <a:rPr lang="zh-CN" altLang="en-US" sz="2800" dirty="0">
                <a:effectLst>
                  <a:outerShdw blurRad="38100" dist="38100" dir="2700000" algn="tl">
                    <a:srgbClr val="C0C0C0"/>
                  </a:outerShdw>
                </a:effectLst>
              </a:rPr>
              <a:t>掌握换路定则及初始值的求法</a:t>
            </a:r>
            <a:r>
              <a:rPr lang="en-US" altLang="zh-CN" sz="2800" dirty="0">
                <a:effectLst>
                  <a:outerShdw blurRad="38100" dist="38100" dir="2700000" algn="tl">
                    <a:srgbClr val="C0C0C0"/>
                  </a:outerShdw>
                </a:effectLst>
              </a:rPr>
              <a:t>;</a:t>
            </a:r>
            <a:endParaRPr lang="en-US" altLang="zh-CN" sz="2800" dirty="0">
              <a:effectLst>
                <a:outerShdw blurRad="38100" dist="38100" dir="2700000" algn="tl">
                  <a:srgbClr val="C0C0C0"/>
                </a:outerShdw>
              </a:effectLst>
            </a:endParaRPr>
          </a:p>
          <a:p>
            <a:pPr latinLnBrk="1">
              <a:lnSpc>
                <a:spcPct val="120000"/>
              </a:lnSpc>
              <a:defRPr/>
            </a:pPr>
            <a:r>
              <a:rPr lang="en-US" altLang="zh-CN" sz="2800" dirty="0">
                <a:effectLst>
                  <a:outerShdw blurRad="38100" dist="38100" dir="2700000" algn="tl">
                    <a:srgbClr val="C0C0C0"/>
                  </a:outerShdw>
                </a:effectLst>
              </a:rPr>
              <a:t>4. </a:t>
            </a:r>
            <a:r>
              <a:rPr lang="zh-CN" altLang="en-US" sz="2800" dirty="0">
                <a:effectLst>
                  <a:outerShdw blurRad="38100" dist="38100" dir="2700000" algn="tl">
                    <a:srgbClr val="C0C0C0"/>
                  </a:outerShdw>
                </a:effectLst>
              </a:rPr>
              <a:t>掌握一阶线性电路分析的三要素法。</a:t>
            </a:r>
            <a:endParaRPr lang="zh-CN" altLang="en-US" sz="2800" dirty="0">
              <a:effectLst>
                <a:outerShdw blurRad="38100" dist="38100" dir="2700000" algn="tl">
                  <a:srgbClr val="C0C0C0"/>
                </a:outerShdw>
              </a:effectLst>
            </a:endParaRPr>
          </a:p>
        </p:txBody>
      </p:sp>
      <p:sp>
        <p:nvSpPr>
          <p:cNvPr id="4102" name="Text Box 6"/>
          <p:cNvSpPr txBox="1">
            <a:spLocks noChangeArrowheads="1"/>
          </p:cNvSpPr>
          <p:nvPr/>
        </p:nvSpPr>
        <p:spPr bwMode="auto">
          <a:xfrm>
            <a:off x="2057400" y="566738"/>
            <a:ext cx="5133975" cy="701675"/>
          </a:xfrm>
          <a:prstGeom prst="rect">
            <a:avLst/>
          </a:prstGeom>
          <a:noFill/>
          <a:ln w="9525">
            <a:noFill/>
            <a:miter lim="800000"/>
          </a:ln>
          <a:effectLst/>
        </p:spPr>
        <p:txBody>
          <a:bodyPr wrap="none">
            <a:spAutoFit/>
          </a:bodyPr>
          <a:lstStyle/>
          <a:p>
            <a:pPr>
              <a:defRPr/>
            </a:pPr>
            <a:r>
              <a:rPr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a:solidFill>
                  <a:srgbClr val="CC0000"/>
                </a:solidFill>
                <a:effectLst>
                  <a:outerShdw blurRad="38100" dist="38100" dir="2700000" algn="tl">
                    <a:srgbClr val="C0C0C0"/>
                  </a:outerShdw>
                </a:effectLst>
                <a:ea typeface="华文新魏" panose="02010800040101010101" pitchFamily="2" charset="-122"/>
              </a:rPr>
              <a:t>3</a:t>
            </a:r>
            <a:r>
              <a:rPr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电路的暂态分析</a:t>
            </a:r>
            <a:endParaRPr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161" name="Rectangle 65"/>
          <p:cNvSpPr>
            <a:spLocks noChangeArrowheads="1"/>
          </p:cNvSpPr>
          <p:nvPr/>
        </p:nvSpPr>
        <p:spPr bwMode="auto">
          <a:xfrm>
            <a:off x="2147888" y="1471613"/>
            <a:ext cx="541337" cy="519112"/>
          </a:xfrm>
          <a:prstGeom prst="rect">
            <a:avLst/>
          </a:prstGeom>
          <a:noFill/>
          <a:ln w="9525">
            <a:noFill/>
            <a:miter lim="800000"/>
          </a:ln>
          <a:effectLst/>
        </p:spPr>
        <p:txBody>
          <a:bodyPr wrap="none">
            <a:spAutoFit/>
          </a:bodyPr>
          <a:lstStyle/>
          <a:p>
            <a:pPr>
              <a:defRPr/>
            </a:pPr>
            <a:r>
              <a:rPr lang="zh-CN" altLang="en-US" sz="2800">
                <a:solidFill>
                  <a:srgbClr val="000099"/>
                </a:solidFill>
                <a:effectLst>
                  <a:outerShdw blurRad="38100" dist="38100" dir="2700000" algn="tl">
                    <a:srgbClr val="C0C0C0"/>
                  </a:outerShdw>
                </a:effectLst>
              </a:rPr>
              <a:t>：</a:t>
            </a:r>
            <a:endParaRPr lang="zh-CN" altLang="en-US" sz="2800">
              <a:solidFill>
                <a:srgbClr val="000099"/>
              </a:solidFill>
              <a:effectLst>
                <a:outerShdw blurRad="38100" dist="38100" dir="2700000" algn="tl">
                  <a:srgbClr val="C0C0C0"/>
                </a:outerShdw>
              </a:effectLst>
            </a:endParaRPr>
          </a:p>
        </p:txBody>
      </p:sp>
      <p:sp>
        <p:nvSpPr>
          <p:cNvPr id="4163" name="Rectangle 67"/>
          <p:cNvSpPr>
            <a:spLocks noGrp="1" noChangeArrowheads="1"/>
          </p:cNvSpPr>
          <p:nvPr>
            <p:ph type="ctrTitle"/>
          </p:nvPr>
        </p:nvSpPr>
        <p:spPr>
          <a:xfrm>
            <a:off x="485775" y="1500188"/>
            <a:ext cx="2057400" cy="457200"/>
          </a:xfrm>
        </p:spPr>
        <p:txBody>
          <a:bodyPr rtlCol="0" anchor="t">
            <a:normAutofit fontScale="90000"/>
          </a:bodyPr>
          <a:lstStyle/>
          <a:p>
            <a:pPr fontAlgn="auto">
              <a:spcAft>
                <a:spcPts val="0"/>
              </a:spcAft>
              <a:defRPr/>
            </a:pPr>
            <a:r>
              <a:rPr lang="zh-CN" altLang="en-US" sz="2800" b="1">
                <a:solidFill>
                  <a:srgbClr val="000099"/>
                </a:solidFill>
                <a:effectLst>
                  <a:outerShdw blurRad="38100" dist="38100" dir="2700000" algn="tl">
                    <a:srgbClr val="C0C0C0"/>
                  </a:outerShdw>
                </a:effectLst>
              </a:rPr>
              <a:t>本章要求</a:t>
            </a:r>
            <a:endParaRPr lang="zh-CN" altLang="en-US"/>
          </a:p>
        </p:txBody>
      </p:sp>
    </p:spTree>
  </p:cSld>
  <p:clrMapOvr>
    <a:masterClrMapping/>
  </p:clrMapOvr>
  <p:transition spd="med"/>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5"/>
          <p:cNvGrpSpPr/>
          <p:nvPr/>
        </p:nvGrpSpPr>
        <p:grpSpPr bwMode="auto">
          <a:xfrm>
            <a:off x="4572000" y="2133600"/>
            <a:ext cx="3581400" cy="3414713"/>
            <a:chOff x="2880" y="1344"/>
            <a:chExt cx="2256" cy="2151"/>
          </a:xfrm>
        </p:grpSpPr>
        <p:sp>
          <p:nvSpPr>
            <p:cNvPr id="52241" name="Text Box 56"/>
            <p:cNvSpPr txBox="1">
              <a:spLocks noChangeArrowheads="1"/>
            </p:cNvSpPr>
            <p:nvPr/>
          </p:nvSpPr>
          <p:spPr bwMode="auto">
            <a:xfrm>
              <a:off x="2928" y="2265"/>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t>&amp;</a:t>
              </a:r>
              <a:endParaRPr lang="en-US" altLang="zh-CN" sz="2400" b="0" i="0"/>
            </a:p>
          </p:txBody>
        </p:sp>
        <p:sp>
          <p:nvSpPr>
            <p:cNvPr id="166969" name="Rectangle 57"/>
            <p:cNvSpPr>
              <a:spLocks noChangeArrowheads="1"/>
            </p:cNvSpPr>
            <p:nvPr/>
          </p:nvSpPr>
          <p:spPr bwMode="auto">
            <a:xfrm>
              <a:off x="3120" y="1353"/>
              <a:ext cx="278" cy="327"/>
            </a:xfrm>
            <a:prstGeom prst="rect">
              <a:avLst/>
            </a:prstGeom>
            <a:noFill/>
            <a:ln w="9525">
              <a:noFill/>
              <a:miter lim="800000"/>
            </a:ln>
            <a:effectLst/>
          </p:spPr>
          <p:txBody>
            <a:bodyPr wrap="none">
              <a:spAutoFit/>
            </a:bodyPr>
            <a:lstStyle/>
            <a:p>
              <a:r>
                <a:rPr lang="en-US" altLang="zh-CN" sz="2800">
                  <a:solidFill>
                    <a:srgbClr val="000099"/>
                  </a:solidFill>
                  <a:effectLst>
                    <a:outerShdw blurRad="38100" dist="38100" dir="2700000" algn="tl">
                      <a:srgbClr val="C0C0C0"/>
                    </a:outerShdw>
                  </a:effectLst>
                </a:rPr>
                <a:t>Q</a:t>
              </a:r>
              <a:endParaRPr lang="en-US" altLang="zh-CN" sz="2800">
                <a:solidFill>
                  <a:srgbClr val="000099"/>
                </a:solidFill>
                <a:effectLst>
                  <a:outerShdw blurRad="38100" dist="38100" dir="2700000" algn="tl">
                    <a:srgbClr val="C0C0C0"/>
                  </a:outerShdw>
                </a:effectLst>
              </a:endParaRPr>
            </a:p>
          </p:txBody>
        </p:sp>
        <p:grpSp>
          <p:nvGrpSpPr>
            <p:cNvPr id="52243" name="Group 58"/>
            <p:cNvGrpSpPr/>
            <p:nvPr/>
          </p:nvGrpSpPr>
          <p:grpSpPr bwMode="auto">
            <a:xfrm>
              <a:off x="4464" y="1344"/>
              <a:ext cx="278" cy="327"/>
              <a:chOff x="4010" y="1152"/>
              <a:chExt cx="278" cy="327"/>
            </a:xfrm>
          </p:grpSpPr>
          <p:sp>
            <p:nvSpPr>
              <p:cNvPr id="166971" name="Rectangle 59"/>
              <p:cNvSpPr>
                <a:spLocks noChangeArrowheads="1"/>
              </p:cNvSpPr>
              <p:nvPr/>
            </p:nvSpPr>
            <p:spPr bwMode="auto">
              <a:xfrm>
                <a:off x="4010" y="1152"/>
                <a:ext cx="278" cy="327"/>
              </a:xfrm>
              <a:prstGeom prst="rect">
                <a:avLst/>
              </a:prstGeom>
              <a:noFill/>
              <a:ln w="9525">
                <a:noFill/>
                <a:miter lim="800000"/>
              </a:ln>
              <a:effectLst/>
            </p:spPr>
            <p:txBody>
              <a:bodyPr wrap="none">
                <a:spAutoFit/>
              </a:bodyPr>
              <a:lstStyle/>
              <a:p>
                <a:pPr>
                  <a:defRPr/>
                </a:pPr>
                <a:r>
                  <a:rPr lang="en-US" altLang="zh-CN" sz="2800">
                    <a:solidFill>
                      <a:srgbClr val="000099"/>
                    </a:solidFill>
                    <a:effectLst>
                      <a:outerShdw blurRad="38100" dist="38100" dir="2700000" algn="tl">
                        <a:srgbClr val="C0C0C0"/>
                      </a:outerShdw>
                    </a:effectLst>
                  </a:rPr>
                  <a:t>Q</a:t>
                </a:r>
                <a:endParaRPr lang="en-US" altLang="zh-CN" sz="2800" baseline="-25000">
                  <a:solidFill>
                    <a:srgbClr val="000099"/>
                  </a:solidFill>
                  <a:effectLst>
                    <a:outerShdw blurRad="38100" dist="38100" dir="2700000" algn="tl">
                      <a:srgbClr val="C0C0C0"/>
                    </a:outerShdw>
                  </a:effectLst>
                </a:endParaRPr>
              </a:p>
            </p:txBody>
          </p:sp>
          <p:sp>
            <p:nvSpPr>
              <p:cNvPr id="52276" name="Line 60"/>
              <p:cNvSpPr>
                <a:spLocks noChangeShapeType="1"/>
              </p:cNvSpPr>
              <p:nvPr/>
            </p:nvSpPr>
            <p:spPr bwMode="auto">
              <a:xfrm>
                <a:off x="4080" y="1200"/>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2244" name="Line 61"/>
            <p:cNvSpPr>
              <a:spLocks noChangeShapeType="1"/>
            </p:cNvSpPr>
            <p:nvPr/>
          </p:nvSpPr>
          <p:spPr bwMode="auto">
            <a:xfrm>
              <a:off x="2976" y="3168"/>
              <a:ext cx="144" cy="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Line 62"/>
            <p:cNvSpPr>
              <a:spLocks noChangeShapeType="1"/>
            </p:cNvSpPr>
            <p:nvPr/>
          </p:nvSpPr>
          <p:spPr bwMode="auto">
            <a:xfrm>
              <a:off x="4704" y="3168"/>
              <a:ext cx="144" cy="0"/>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Line 63"/>
            <p:cNvSpPr>
              <a:spLocks noChangeShapeType="1"/>
            </p:cNvSpPr>
            <p:nvPr/>
          </p:nvSpPr>
          <p:spPr bwMode="auto">
            <a:xfrm>
              <a:off x="3425" y="2985"/>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7" name="Line 64"/>
            <p:cNvSpPr>
              <a:spLocks noChangeShapeType="1"/>
            </p:cNvSpPr>
            <p:nvPr/>
          </p:nvSpPr>
          <p:spPr bwMode="auto">
            <a:xfrm>
              <a:off x="4097" y="2985"/>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8" name="Rectangle 65"/>
            <p:cNvSpPr>
              <a:spLocks noChangeArrowheads="1"/>
            </p:cNvSpPr>
            <p:nvPr/>
          </p:nvSpPr>
          <p:spPr bwMode="auto">
            <a:xfrm>
              <a:off x="3185" y="2313"/>
              <a:ext cx="4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t>G1</a:t>
              </a:r>
              <a:endParaRPr lang="en-US" altLang="zh-CN" sz="2800" i="0"/>
            </a:p>
          </p:txBody>
        </p:sp>
        <p:sp>
          <p:nvSpPr>
            <p:cNvPr id="52249" name="Text Box 66"/>
            <p:cNvSpPr txBox="1">
              <a:spLocks noChangeArrowheads="1"/>
            </p:cNvSpPr>
            <p:nvPr/>
          </p:nvSpPr>
          <p:spPr bwMode="auto">
            <a:xfrm>
              <a:off x="4241" y="231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t>&amp;</a:t>
              </a:r>
              <a:endParaRPr lang="en-US" altLang="zh-CN" sz="2400" b="0" i="0"/>
            </a:p>
          </p:txBody>
        </p:sp>
        <p:sp>
          <p:nvSpPr>
            <p:cNvPr id="52250" name="Oval 67"/>
            <p:cNvSpPr>
              <a:spLocks noChangeArrowheads="1"/>
            </p:cNvSpPr>
            <p:nvPr/>
          </p:nvSpPr>
          <p:spPr bwMode="auto">
            <a:xfrm>
              <a:off x="3185" y="2121"/>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51" name="Line 68"/>
            <p:cNvSpPr>
              <a:spLocks noChangeShapeType="1"/>
            </p:cNvSpPr>
            <p:nvPr/>
          </p:nvSpPr>
          <p:spPr bwMode="auto">
            <a:xfrm flipV="1">
              <a:off x="3233" y="1785"/>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2" name="Oval 69"/>
            <p:cNvSpPr>
              <a:spLocks noChangeArrowheads="1"/>
            </p:cNvSpPr>
            <p:nvPr/>
          </p:nvSpPr>
          <p:spPr bwMode="auto">
            <a:xfrm>
              <a:off x="3185" y="1689"/>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53" name="Oval 70"/>
            <p:cNvSpPr>
              <a:spLocks noChangeArrowheads="1"/>
            </p:cNvSpPr>
            <p:nvPr/>
          </p:nvSpPr>
          <p:spPr bwMode="auto">
            <a:xfrm>
              <a:off x="4529" y="2121"/>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54" name="Line 71"/>
            <p:cNvSpPr>
              <a:spLocks noChangeShapeType="1"/>
            </p:cNvSpPr>
            <p:nvPr/>
          </p:nvSpPr>
          <p:spPr bwMode="auto">
            <a:xfrm flipV="1">
              <a:off x="4577" y="1785"/>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Oval 72"/>
            <p:cNvSpPr>
              <a:spLocks noChangeArrowheads="1"/>
            </p:cNvSpPr>
            <p:nvPr/>
          </p:nvSpPr>
          <p:spPr bwMode="auto">
            <a:xfrm>
              <a:off x="4529" y="1689"/>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56" name="Line 73"/>
            <p:cNvSpPr>
              <a:spLocks noChangeShapeType="1"/>
            </p:cNvSpPr>
            <p:nvPr/>
          </p:nvSpPr>
          <p:spPr bwMode="auto">
            <a:xfrm>
              <a:off x="4769" y="2745"/>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7" name="Line 74"/>
            <p:cNvSpPr>
              <a:spLocks noChangeShapeType="1"/>
            </p:cNvSpPr>
            <p:nvPr/>
          </p:nvSpPr>
          <p:spPr bwMode="auto">
            <a:xfrm>
              <a:off x="3233" y="1977"/>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8" name="Line 75"/>
            <p:cNvSpPr>
              <a:spLocks noChangeShapeType="1"/>
            </p:cNvSpPr>
            <p:nvPr/>
          </p:nvSpPr>
          <p:spPr bwMode="auto">
            <a:xfrm flipV="1">
              <a:off x="4337" y="2745"/>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9" name="Line 76"/>
            <p:cNvSpPr>
              <a:spLocks noChangeShapeType="1"/>
            </p:cNvSpPr>
            <p:nvPr/>
          </p:nvSpPr>
          <p:spPr bwMode="auto">
            <a:xfrm>
              <a:off x="4097" y="1977"/>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0" name="Line 77"/>
            <p:cNvSpPr>
              <a:spLocks noChangeShapeType="1"/>
            </p:cNvSpPr>
            <p:nvPr/>
          </p:nvSpPr>
          <p:spPr bwMode="auto">
            <a:xfrm flipV="1">
              <a:off x="3425" y="2745"/>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1" name="Line 78"/>
            <p:cNvSpPr>
              <a:spLocks noChangeShapeType="1"/>
            </p:cNvSpPr>
            <p:nvPr/>
          </p:nvSpPr>
          <p:spPr bwMode="auto">
            <a:xfrm>
              <a:off x="3713" y="1977"/>
              <a:ext cx="384"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2" name="Line 79"/>
            <p:cNvSpPr>
              <a:spLocks noChangeShapeType="1"/>
            </p:cNvSpPr>
            <p:nvPr/>
          </p:nvSpPr>
          <p:spPr bwMode="auto">
            <a:xfrm flipH="1">
              <a:off x="3665" y="1977"/>
              <a:ext cx="432"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Oval 80"/>
            <p:cNvSpPr>
              <a:spLocks noChangeArrowheads="1"/>
            </p:cNvSpPr>
            <p:nvPr/>
          </p:nvSpPr>
          <p:spPr bwMode="auto">
            <a:xfrm>
              <a:off x="4722" y="3081"/>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64" name="Rectangle 81"/>
            <p:cNvSpPr>
              <a:spLocks noChangeArrowheads="1"/>
            </p:cNvSpPr>
            <p:nvPr/>
          </p:nvSpPr>
          <p:spPr bwMode="auto">
            <a:xfrm>
              <a:off x="4560" y="2313"/>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t>G2</a:t>
              </a:r>
              <a:endParaRPr lang="en-US" altLang="zh-CN" sz="2800" i="0"/>
            </a:p>
          </p:txBody>
        </p:sp>
        <p:sp>
          <p:nvSpPr>
            <p:cNvPr id="52265" name="Rectangle 82"/>
            <p:cNvSpPr>
              <a:spLocks noChangeArrowheads="1"/>
            </p:cNvSpPr>
            <p:nvPr/>
          </p:nvSpPr>
          <p:spPr bwMode="auto">
            <a:xfrm>
              <a:off x="2880" y="2217"/>
              <a:ext cx="768" cy="5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66" name="Line 83"/>
            <p:cNvSpPr>
              <a:spLocks noChangeShapeType="1"/>
            </p:cNvSpPr>
            <p:nvPr/>
          </p:nvSpPr>
          <p:spPr bwMode="auto">
            <a:xfrm>
              <a:off x="3072" y="2745"/>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7" name="Rectangle 84"/>
            <p:cNvSpPr>
              <a:spLocks noChangeArrowheads="1"/>
            </p:cNvSpPr>
            <p:nvPr/>
          </p:nvSpPr>
          <p:spPr bwMode="auto">
            <a:xfrm>
              <a:off x="4224" y="2217"/>
              <a:ext cx="768" cy="5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68" name="Oval 85"/>
            <p:cNvSpPr>
              <a:spLocks noChangeArrowheads="1"/>
            </p:cNvSpPr>
            <p:nvPr/>
          </p:nvSpPr>
          <p:spPr bwMode="auto">
            <a:xfrm>
              <a:off x="3024" y="3081"/>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2269" name="Group 86"/>
            <p:cNvGrpSpPr/>
            <p:nvPr/>
          </p:nvGrpSpPr>
          <p:grpSpPr bwMode="auto">
            <a:xfrm>
              <a:off x="2928" y="3168"/>
              <a:ext cx="351" cy="327"/>
              <a:chOff x="3024" y="3456"/>
              <a:chExt cx="351" cy="327"/>
            </a:xfrm>
          </p:grpSpPr>
          <p:sp>
            <p:nvSpPr>
              <p:cNvPr id="52273" name="Line 87"/>
              <p:cNvSpPr>
                <a:spLocks noChangeShapeType="1"/>
              </p:cNvSpPr>
              <p:nvPr/>
            </p:nvSpPr>
            <p:spPr bwMode="auto">
              <a:xfrm>
                <a:off x="3072" y="3504"/>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000" name="Rectangle 88"/>
              <p:cNvSpPr>
                <a:spLocks noChangeArrowheads="1"/>
              </p:cNvSpPr>
              <p:nvPr/>
            </p:nvSpPr>
            <p:spPr bwMode="auto">
              <a:xfrm>
                <a:off x="3024" y="3456"/>
                <a:ext cx="351" cy="327"/>
              </a:xfrm>
              <a:prstGeom prst="rect">
                <a:avLst/>
              </a:prstGeom>
              <a:noFill/>
              <a:ln w="9525">
                <a:noFill/>
                <a:miter lim="800000"/>
              </a:ln>
              <a:effectLst/>
            </p:spPr>
            <p:txBody>
              <a:bodyPr wrap="none">
                <a:spAutoFit/>
              </a:bodyPr>
              <a:lstStyle/>
              <a:p>
                <a:pPr>
                  <a:defRPr/>
                </a:pPr>
                <a:r>
                  <a:rPr lang="en-US" altLang="zh-CN" sz="2800">
                    <a:solidFill>
                      <a:srgbClr val="000099"/>
                    </a:solidFill>
                    <a:effectLst>
                      <a:outerShdw blurRad="38100" dist="38100" dir="2700000" algn="tl">
                        <a:srgbClr val="C0C0C0"/>
                      </a:outerShdw>
                    </a:effectLst>
                  </a:rPr>
                  <a:t>S</a:t>
                </a:r>
                <a:r>
                  <a:rPr lang="en-US" altLang="zh-CN" sz="2800" i="0" baseline="-25000">
                    <a:solidFill>
                      <a:srgbClr val="000099"/>
                    </a:solidFill>
                    <a:effectLst>
                      <a:outerShdw blurRad="38100" dist="38100" dir="2700000" algn="tl">
                        <a:srgbClr val="C0C0C0"/>
                      </a:outerShdw>
                    </a:effectLst>
                  </a:rPr>
                  <a:t>D</a:t>
                </a:r>
                <a:endParaRPr lang="en-US" altLang="zh-CN" sz="2800" i="0" baseline="-25000">
                  <a:solidFill>
                    <a:srgbClr val="000099"/>
                  </a:solidFill>
                  <a:effectLst>
                    <a:outerShdw blurRad="38100" dist="38100" dir="2700000" algn="tl">
                      <a:srgbClr val="C0C0C0"/>
                    </a:outerShdw>
                  </a:effectLst>
                </a:endParaRPr>
              </a:p>
            </p:txBody>
          </p:sp>
        </p:grpSp>
        <p:grpSp>
          <p:nvGrpSpPr>
            <p:cNvPr id="52270" name="Group 89"/>
            <p:cNvGrpSpPr/>
            <p:nvPr/>
          </p:nvGrpSpPr>
          <p:grpSpPr bwMode="auto">
            <a:xfrm>
              <a:off x="4656" y="3168"/>
              <a:ext cx="375" cy="327"/>
              <a:chOff x="3024" y="3456"/>
              <a:chExt cx="375" cy="327"/>
            </a:xfrm>
          </p:grpSpPr>
          <p:sp>
            <p:nvSpPr>
              <p:cNvPr id="52271" name="Line 90"/>
              <p:cNvSpPr>
                <a:spLocks noChangeShapeType="1"/>
              </p:cNvSpPr>
              <p:nvPr/>
            </p:nvSpPr>
            <p:spPr bwMode="auto">
              <a:xfrm>
                <a:off x="3072" y="3504"/>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003" name="Rectangle 91"/>
              <p:cNvSpPr>
                <a:spLocks noChangeArrowheads="1"/>
              </p:cNvSpPr>
              <p:nvPr/>
            </p:nvSpPr>
            <p:spPr bwMode="auto">
              <a:xfrm>
                <a:off x="3024" y="3456"/>
                <a:ext cx="375" cy="327"/>
              </a:xfrm>
              <a:prstGeom prst="rect">
                <a:avLst/>
              </a:prstGeom>
              <a:noFill/>
              <a:ln w="9525">
                <a:noFill/>
                <a:miter lim="800000"/>
              </a:ln>
              <a:effectLst/>
            </p:spPr>
            <p:txBody>
              <a:bodyPr wrap="none">
                <a:spAutoFit/>
              </a:bodyPr>
              <a:lstStyle/>
              <a:p>
                <a:pPr>
                  <a:defRPr/>
                </a:pPr>
                <a:r>
                  <a:rPr lang="en-US" altLang="zh-CN" sz="2800">
                    <a:solidFill>
                      <a:srgbClr val="000099"/>
                    </a:solidFill>
                    <a:effectLst>
                      <a:outerShdw blurRad="38100" dist="38100" dir="2700000" algn="tl">
                        <a:srgbClr val="C0C0C0"/>
                      </a:outerShdw>
                    </a:effectLst>
                  </a:rPr>
                  <a:t>R</a:t>
                </a:r>
                <a:r>
                  <a:rPr lang="en-US" altLang="zh-CN" sz="2800" i="0" baseline="-25000">
                    <a:solidFill>
                      <a:srgbClr val="000099"/>
                    </a:solidFill>
                    <a:effectLst>
                      <a:outerShdw blurRad="38100" dist="38100" dir="2700000" algn="tl">
                        <a:srgbClr val="C0C0C0"/>
                      </a:outerShdw>
                    </a:effectLst>
                  </a:rPr>
                  <a:t>D</a:t>
                </a:r>
                <a:endParaRPr lang="en-US" altLang="zh-CN" sz="2800" i="0" baseline="-25000">
                  <a:solidFill>
                    <a:srgbClr val="000099"/>
                  </a:solidFill>
                  <a:effectLst>
                    <a:outerShdw blurRad="38100" dist="38100" dir="2700000" algn="tl">
                      <a:srgbClr val="C0C0C0"/>
                    </a:outerShdw>
                  </a:effectLst>
                </a:endParaRPr>
              </a:p>
            </p:txBody>
          </p:sp>
        </p:grpSp>
      </p:grpSp>
      <p:sp>
        <p:nvSpPr>
          <p:cNvPr id="166914" name="Rectangle 2"/>
          <p:cNvSpPr>
            <a:spLocks noGrp="1" noChangeArrowheads="1"/>
          </p:cNvSpPr>
          <p:nvPr>
            <p:ph type="subTitle" idx="1"/>
          </p:nvPr>
        </p:nvSpPr>
        <p:spPr>
          <a:xfrm>
            <a:off x="685800" y="457200"/>
            <a:ext cx="4038600" cy="533400"/>
          </a:xfrm>
        </p:spPr>
        <p:txBody>
          <a:bodyPr rtlCol="0">
            <a:normAutofit lnSpcReduction="10000"/>
          </a:bodyPr>
          <a:lstStyle/>
          <a:p>
            <a:pPr eaLnBrk="1" fontAlgn="auto" hangingPunct="1">
              <a:spcAft>
                <a:spcPts val="0"/>
              </a:spcAft>
              <a:buFont typeface="Wingdings 2" panose="05020102010507070707"/>
              <a:buNone/>
              <a:defRPr/>
            </a:pPr>
            <a:r>
              <a:rPr lang="en-US" altLang="zh-CN" b="1">
                <a:solidFill>
                  <a:srgbClr val="000099"/>
                </a:solidFill>
                <a:effectLst>
                  <a:outerShdw blurRad="38100" dist="38100" dir="2700000" algn="tl">
                    <a:srgbClr val="C0C0C0"/>
                  </a:outerShdw>
                </a:effectLst>
              </a:rPr>
              <a:t>21.1.1   </a:t>
            </a:r>
            <a:r>
              <a:rPr lang="en-US" altLang="zh-CN" b="1" i="1">
                <a:solidFill>
                  <a:srgbClr val="000099"/>
                </a:solidFill>
                <a:effectLst>
                  <a:outerShdw blurRad="38100" dist="38100" dir="2700000" algn="tl">
                    <a:srgbClr val="C0C0C0"/>
                  </a:outerShdw>
                </a:effectLst>
              </a:rPr>
              <a:t>R</a:t>
            </a:r>
            <a:r>
              <a:rPr lang="zh-CN" altLang="en-US" b="1">
                <a:solidFill>
                  <a:srgbClr val="000099"/>
                </a:solidFill>
                <a:effectLst>
                  <a:outerShdw blurRad="38100" dist="38100" dir="2700000" algn="tl">
                    <a:srgbClr val="C0C0C0"/>
                  </a:outerShdw>
                </a:effectLst>
              </a:rPr>
              <a:t>－</a:t>
            </a:r>
            <a:r>
              <a:rPr lang="en-US" altLang="zh-CN" b="1" i="1">
                <a:solidFill>
                  <a:srgbClr val="000099"/>
                </a:solidFill>
                <a:effectLst>
                  <a:outerShdw blurRad="38100" dist="38100" dir="2700000" algn="tl">
                    <a:srgbClr val="C0C0C0"/>
                  </a:outerShdw>
                </a:effectLst>
              </a:rPr>
              <a:t>S</a:t>
            </a:r>
            <a:r>
              <a:rPr lang="en-US" altLang="zh-CN" b="1">
                <a:solidFill>
                  <a:srgbClr val="000099"/>
                </a:solidFill>
                <a:effectLst>
                  <a:outerShdw blurRad="38100" dist="38100" dir="2700000" algn="tl">
                    <a:srgbClr val="C0C0C0"/>
                  </a:outerShdw>
                </a:effectLst>
              </a:rPr>
              <a:t> </a:t>
            </a:r>
            <a:r>
              <a:rPr lang="zh-CN" altLang="en-US" b="1">
                <a:solidFill>
                  <a:srgbClr val="000099"/>
                </a:solidFill>
                <a:effectLst>
                  <a:outerShdw blurRad="38100" dist="38100" dir="2700000" algn="tl">
                    <a:srgbClr val="C0C0C0"/>
                  </a:outerShdw>
                </a:effectLst>
              </a:rPr>
              <a:t>触发器</a:t>
            </a:r>
            <a:endParaRPr lang="zh-CN" altLang="en-US" b="1">
              <a:solidFill>
                <a:srgbClr val="000099"/>
              </a:solidFill>
              <a:effectLst>
                <a:outerShdw blurRad="38100" dist="38100" dir="2700000" algn="tl">
                  <a:srgbClr val="C0C0C0"/>
                </a:outerShdw>
              </a:effectLst>
            </a:endParaRPr>
          </a:p>
        </p:txBody>
      </p:sp>
      <p:sp>
        <p:nvSpPr>
          <p:cNvPr id="166915" name="Rectangle 3" descr="40%"/>
          <p:cNvSpPr>
            <a:spLocks noChangeArrowheads="1"/>
          </p:cNvSpPr>
          <p:nvPr/>
        </p:nvSpPr>
        <p:spPr bwMode="auto">
          <a:xfrm>
            <a:off x="5181600" y="1447800"/>
            <a:ext cx="2355850" cy="547688"/>
          </a:xfrm>
          <a:prstGeom prst="rect">
            <a:avLst/>
          </a:prstGeom>
          <a:pattFill prst="pct40">
            <a:fgClr>
              <a:srgbClr val="FFFF00"/>
            </a:fgClr>
            <a:bgClr>
              <a:srgbClr val="FFFFFF"/>
            </a:bgClr>
          </a:pattFill>
          <a:ln w="28575">
            <a:solidFill>
              <a:srgbClr val="FF3300"/>
            </a:solidFill>
            <a:miter lim="800000"/>
          </a:ln>
        </p:spPr>
        <p:txBody>
          <a:bodyPr wrap="none">
            <a:spAutoFit/>
          </a:bodyPr>
          <a:lstStyle/>
          <a:p>
            <a:r>
              <a:rPr lang="zh-CN" altLang="en-US" sz="2800" i="0">
                <a:solidFill>
                  <a:srgbClr val="000099"/>
                </a:solidFill>
              </a:rPr>
              <a:t>两互补输出端</a:t>
            </a:r>
            <a:endParaRPr lang="zh-CN" altLang="en-US" sz="2800" i="0">
              <a:solidFill>
                <a:srgbClr val="000099"/>
              </a:solidFill>
            </a:endParaRPr>
          </a:p>
        </p:txBody>
      </p:sp>
      <p:sp>
        <p:nvSpPr>
          <p:cNvPr id="166916" name="Rectangle 4"/>
          <p:cNvSpPr>
            <a:spLocks noChangeArrowheads="1"/>
          </p:cNvSpPr>
          <p:nvPr/>
        </p:nvSpPr>
        <p:spPr bwMode="auto">
          <a:xfrm>
            <a:off x="646113" y="990600"/>
            <a:ext cx="3295650" cy="519113"/>
          </a:xfrm>
          <a:prstGeom prst="rect">
            <a:avLst/>
          </a:prstGeom>
          <a:noFill/>
          <a:ln w="9525">
            <a:noFill/>
            <a:miter lim="800000"/>
          </a:ln>
          <a:effectLst/>
        </p:spPr>
        <p:txBody>
          <a:bodyPr wrap="none">
            <a:spAutoFit/>
          </a:bodyPr>
          <a:lstStyle/>
          <a:p>
            <a:pPr>
              <a:defRPr/>
            </a:pPr>
            <a:r>
              <a:rPr lang="en-US" altLang="zh-CN" sz="2800" i="0">
                <a:solidFill>
                  <a:srgbClr val="006600"/>
                </a:solidFill>
                <a:effectLst>
                  <a:outerShdw blurRad="38100" dist="38100" dir="2700000" algn="tl">
                    <a:srgbClr val="C0C0C0"/>
                  </a:outerShdw>
                </a:effectLst>
              </a:rPr>
              <a:t>1. </a:t>
            </a:r>
            <a:r>
              <a:rPr lang="zh-CN" altLang="en-US" sz="2800" i="0">
                <a:solidFill>
                  <a:srgbClr val="006600"/>
                </a:solidFill>
                <a:effectLst>
                  <a:outerShdw blurRad="38100" dist="38100" dir="2700000" algn="tl">
                    <a:srgbClr val="C0C0C0"/>
                  </a:outerShdw>
                </a:effectLst>
              </a:rPr>
              <a:t>基本 </a:t>
            </a:r>
            <a:r>
              <a:rPr lang="en-US" altLang="zh-CN" sz="2800">
                <a:solidFill>
                  <a:srgbClr val="006600"/>
                </a:solidFill>
                <a:effectLst>
                  <a:outerShdw blurRad="38100" dist="38100" dir="2700000" algn="tl">
                    <a:srgbClr val="C0C0C0"/>
                  </a:outerShdw>
                </a:effectLst>
              </a:rPr>
              <a:t>R</a:t>
            </a:r>
            <a:r>
              <a:rPr lang="zh-CN" altLang="en-US" sz="2800" i="0">
                <a:solidFill>
                  <a:srgbClr val="006600"/>
                </a:solidFill>
                <a:effectLst>
                  <a:outerShdw blurRad="38100" dist="38100" dir="2700000" algn="tl">
                    <a:srgbClr val="C0C0C0"/>
                  </a:outerShdw>
                </a:effectLst>
              </a:rPr>
              <a:t>－</a:t>
            </a:r>
            <a:r>
              <a:rPr lang="en-US" altLang="zh-CN" sz="2800">
                <a:solidFill>
                  <a:srgbClr val="006600"/>
                </a:solidFill>
                <a:effectLst>
                  <a:outerShdw blurRad="38100" dist="38100" dir="2700000" algn="tl">
                    <a:srgbClr val="C0C0C0"/>
                  </a:outerShdw>
                </a:effectLst>
              </a:rPr>
              <a:t>S </a:t>
            </a:r>
            <a:r>
              <a:rPr lang="zh-CN" altLang="en-US" sz="2800" i="0">
                <a:solidFill>
                  <a:srgbClr val="006600"/>
                </a:solidFill>
                <a:effectLst>
                  <a:outerShdw blurRad="38100" dist="38100" dir="2700000" algn="tl">
                    <a:srgbClr val="C0C0C0"/>
                  </a:outerShdw>
                </a:effectLst>
              </a:rPr>
              <a:t>触发器</a:t>
            </a:r>
            <a:endParaRPr lang="zh-CN" altLang="en-US" sz="2800" i="0">
              <a:solidFill>
                <a:srgbClr val="006600"/>
              </a:solidFill>
              <a:effectLst>
                <a:outerShdw blurRad="38100" dist="38100" dir="2700000" algn="tl">
                  <a:srgbClr val="C0C0C0"/>
                </a:outerShdw>
              </a:effectLst>
            </a:endParaRPr>
          </a:p>
        </p:txBody>
      </p:sp>
      <p:grpSp>
        <p:nvGrpSpPr>
          <p:cNvPr id="6" name="Group 5"/>
          <p:cNvGrpSpPr/>
          <p:nvPr/>
        </p:nvGrpSpPr>
        <p:grpSpPr bwMode="auto">
          <a:xfrm>
            <a:off x="4953000" y="2133600"/>
            <a:ext cx="2590800" cy="457200"/>
            <a:chOff x="2928" y="1248"/>
            <a:chExt cx="1632" cy="288"/>
          </a:xfrm>
        </p:grpSpPr>
        <p:sp>
          <p:nvSpPr>
            <p:cNvPr id="52239" name="Oval 6"/>
            <p:cNvSpPr>
              <a:spLocks noChangeArrowheads="1"/>
            </p:cNvSpPr>
            <p:nvPr/>
          </p:nvSpPr>
          <p:spPr bwMode="auto">
            <a:xfrm>
              <a:off x="2928" y="1248"/>
              <a:ext cx="288" cy="288"/>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40" name="Oval 7"/>
            <p:cNvSpPr>
              <a:spLocks noChangeArrowheads="1"/>
            </p:cNvSpPr>
            <p:nvPr/>
          </p:nvSpPr>
          <p:spPr bwMode="auto">
            <a:xfrm>
              <a:off x="4272" y="1248"/>
              <a:ext cx="288" cy="288"/>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66920" name="Rectangle 8" descr="40%"/>
          <p:cNvSpPr>
            <a:spLocks noChangeArrowheads="1"/>
          </p:cNvSpPr>
          <p:nvPr/>
        </p:nvSpPr>
        <p:spPr bwMode="auto">
          <a:xfrm>
            <a:off x="5257800" y="4876800"/>
            <a:ext cx="1639888" cy="547688"/>
          </a:xfrm>
          <a:prstGeom prst="rect">
            <a:avLst/>
          </a:prstGeom>
          <a:pattFill prst="pct40">
            <a:fgClr>
              <a:srgbClr val="FFCCCC"/>
            </a:fgClr>
            <a:bgClr>
              <a:srgbClr val="FFFFFF"/>
            </a:bgClr>
          </a:pattFill>
          <a:ln w="28575">
            <a:solidFill>
              <a:srgbClr val="FF3300"/>
            </a:solidFill>
            <a:miter lim="800000"/>
          </a:ln>
        </p:spPr>
        <p:txBody>
          <a:bodyPr wrap="none">
            <a:spAutoFit/>
          </a:bodyPr>
          <a:lstStyle/>
          <a:p>
            <a:r>
              <a:rPr lang="zh-CN" altLang="en-US" sz="2800" i="0">
                <a:solidFill>
                  <a:srgbClr val="FF3300"/>
                </a:solidFill>
              </a:rPr>
              <a:t>两输入端</a:t>
            </a:r>
            <a:endParaRPr lang="zh-CN" altLang="en-US" sz="2800" i="0">
              <a:solidFill>
                <a:srgbClr val="FF3300"/>
              </a:solidFill>
            </a:endParaRPr>
          </a:p>
        </p:txBody>
      </p:sp>
      <p:grpSp>
        <p:nvGrpSpPr>
          <p:cNvPr id="7" name="Group 9"/>
          <p:cNvGrpSpPr/>
          <p:nvPr/>
        </p:nvGrpSpPr>
        <p:grpSpPr bwMode="auto">
          <a:xfrm>
            <a:off x="4572000" y="5029200"/>
            <a:ext cx="3276600" cy="533400"/>
            <a:chOff x="2928" y="3120"/>
            <a:chExt cx="2064" cy="336"/>
          </a:xfrm>
        </p:grpSpPr>
        <p:sp>
          <p:nvSpPr>
            <p:cNvPr id="52237" name="Oval 10"/>
            <p:cNvSpPr>
              <a:spLocks noChangeArrowheads="1"/>
            </p:cNvSpPr>
            <p:nvPr/>
          </p:nvSpPr>
          <p:spPr bwMode="auto">
            <a:xfrm>
              <a:off x="2928" y="3120"/>
              <a:ext cx="336" cy="336"/>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38" name="Oval 11"/>
            <p:cNvSpPr>
              <a:spLocks noChangeArrowheads="1"/>
            </p:cNvSpPr>
            <p:nvPr/>
          </p:nvSpPr>
          <p:spPr bwMode="auto">
            <a:xfrm>
              <a:off x="4656" y="3120"/>
              <a:ext cx="336" cy="336"/>
            </a:xfrm>
            <a:prstGeom prst="ellipse">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 name="Group 12"/>
          <p:cNvGrpSpPr/>
          <p:nvPr/>
        </p:nvGrpSpPr>
        <p:grpSpPr bwMode="auto">
          <a:xfrm>
            <a:off x="457200" y="1547813"/>
            <a:ext cx="3900488" cy="4667250"/>
            <a:chOff x="288" y="1056"/>
            <a:chExt cx="2457" cy="2784"/>
          </a:xfrm>
        </p:grpSpPr>
        <p:sp>
          <p:nvSpPr>
            <p:cNvPr id="166925" name="AutoShape 13"/>
            <p:cNvSpPr>
              <a:spLocks noChangeArrowheads="1"/>
            </p:cNvSpPr>
            <p:nvPr/>
          </p:nvSpPr>
          <p:spPr bwMode="auto">
            <a:xfrm>
              <a:off x="288" y="1056"/>
              <a:ext cx="2457" cy="2784"/>
            </a:xfrm>
            <a:prstGeom prst="verticalScroll">
              <a:avLst>
                <a:gd name="adj" fmla="val 12500"/>
              </a:avLst>
            </a:prstGeom>
            <a:solidFill>
              <a:srgbClr val="FFFFCC"/>
            </a:solidFill>
            <a:ln w="28575">
              <a:solidFill>
                <a:srgbClr val="006600"/>
              </a:solidFill>
              <a:round/>
            </a:ln>
            <a:effectLst/>
          </p:spPr>
          <p:txBody>
            <a:bodyPr wrap="none" anchor="ctr"/>
            <a:lstStyle/>
            <a:p>
              <a:pPr>
                <a:defRPr/>
              </a:pPr>
              <a:r>
                <a:rPr lang="en-US" altLang="zh-CN" sz="2800" i="0" dirty="0">
                  <a:effectLst>
                    <a:outerShdw blurRad="38100" dist="38100" dir="2700000" algn="tl">
                      <a:srgbClr val="FFFFFF"/>
                    </a:outerShdw>
                  </a:effectLst>
                </a:rPr>
                <a:t>    </a:t>
              </a:r>
              <a:r>
                <a:rPr lang="zh-CN" altLang="en-US" sz="2800" i="0" dirty="0">
                  <a:effectLst>
                    <a:outerShdw blurRad="38100" dist="38100" dir="2700000" algn="tl">
                      <a:srgbClr val="FFFFFF"/>
                    </a:outerShdw>
                  </a:effectLst>
                </a:rPr>
                <a:t>正常情况下，</a:t>
              </a:r>
              <a:endParaRPr lang="zh-CN" altLang="en-US" sz="2800" i="0" dirty="0">
                <a:effectLst>
                  <a:outerShdw blurRad="38100" dist="38100" dir="2700000" algn="tl">
                    <a:srgbClr val="FFFFFF"/>
                  </a:outerShdw>
                </a:effectLst>
              </a:endParaRPr>
            </a:p>
            <a:p>
              <a:pPr>
                <a:defRPr/>
              </a:pPr>
              <a:r>
                <a:rPr lang="zh-CN" altLang="en-US" sz="2800" i="0" dirty="0">
                  <a:effectLst>
                    <a:outerShdw blurRad="38100" dist="38100" dir="2700000" algn="tl">
                      <a:srgbClr val="FFFFFF"/>
                    </a:outerShdw>
                  </a:effectLst>
                </a:rPr>
                <a:t>两输出端的状态</a:t>
              </a:r>
              <a:endParaRPr lang="zh-CN" altLang="en-US" sz="2800" i="0" dirty="0">
                <a:effectLst>
                  <a:outerShdw blurRad="38100" dist="38100" dir="2700000" algn="tl">
                    <a:srgbClr val="FFFFFF"/>
                  </a:outerShdw>
                </a:effectLst>
              </a:endParaRPr>
            </a:p>
            <a:p>
              <a:pPr>
                <a:defRPr/>
              </a:pPr>
              <a:r>
                <a:rPr lang="zh-CN" altLang="en-US" sz="2800" i="0" dirty="0">
                  <a:effectLst>
                    <a:outerShdw blurRad="38100" dist="38100" dir="2700000" algn="tl">
                      <a:srgbClr val="FFFFFF"/>
                    </a:outerShdw>
                  </a:effectLst>
                </a:rPr>
                <a:t>保持相反。通常</a:t>
              </a:r>
              <a:endParaRPr lang="zh-CN" altLang="en-US" sz="2800" i="0" dirty="0">
                <a:effectLst>
                  <a:outerShdw blurRad="38100" dist="38100" dir="2700000" algn="tl">
                    <a:srgbClr val="FFFFFF"/>
                  </a:outerShdw>
                </a:effectLst>
              </a:endParaRPr>
            </a:p>
            <a:p>
              <a:pPr>
                <a:defRPr/>
              </a:pPr>
              <a:r>
                <a:rPr lang="zh-CN" altLang="en-US" sz="2800" i="0" dirty="0">
                  <a:effectLst>
                    <a:outerShdw blurRad="38100" dist="38100" dir="2700000" algn="tl">
                      <a:srgbClr val="FFFFFF"/>
                    </a:outerShdw>
                  </a:effectLst>
                </a:rPr>
                <a:t>以</a:t>
              </a:r>
              <a:r>
                <a:rPr lang="en-US" altLang="zh-CN" sz="2800" dirty="0">
                  <a:solidFill>
                    <a:srgbClr val="FF3300"/>
                  </a:solidFill>
                  <a:effectLst>
                    <a:outerShdw blurRad="38100" dist="38100" dir="2700000" algn="tl">
                      <a:srgbClr val="000000"/>
                    </a:outerShdw>
                  </a:effectLst>
                </a:rPr>
                <a:t>Q</a:t>
              </a:r>
              <a:r>
                <a:rPr lang="zh-CN" altLang="en-US" sz="2800" i="0" dirty="0">
                  <a:effectLst>
                    <a:outerShdw blurRad="38100" dist="38100" dir="2700000" algn="tl">
                      <a:srgbClr val="FFFFFF"/>
                    </a:outerShdw>
                  </a:effectLst>
                </a:rPr>
                <a:t>端的逻辑电</a:t>
              </a:r>
              <a:endParaRPr lang="zh-CN" altLang="en-US" sz="2800" i="0" dirty="0">
                <a:effectLst>
                  <a:outerShdw blurRad="38100" dist="38100" dir="2700000" algn="tl">
                    <a:srgbClr val="FFFFFF"/>
                  </a:outerShdw>
                </a:effectLst>
              </a:endParaRPr>
            </a:p>
            <a:p>
              <a:pPr>
                <a:defRPr/>
              </a:pPr>
              <a:r>
                <a:rPr lang="zh-CN" altLang="en-US" sz="2800" i="0" dirty="0">
                  <a:effectLst>
                    <a:outerShdw blurRad="38100" dist="38100" dir="2700000" algn="tl">
                      <a:srgbClr val="FFFFFF"/>
                    </a:outerShdw>
                  </a:effectLst>
                </a:rPr>
                <a:t>平表示触发器的</a:t>
              </a:r>
              <a:endParaRPr lang="zh-CN" altLang="en-US" sz="2800" i="0" dirty="0">
                <a:effectLst>
                  <a:outerShdw blurRad="38100" dist="38100" dir="2700000" algn="tl">
                    <a:srgbClr val="FFFFFF"/>
                  </a:outerShdw>
                </a:effectLst>
              </a:endParaRPr>
            </a:p>
            <a:p>
              <a:pPr>
                <a:defRPr/>
              </a:pPr>
              <a:r>
                <a:rPr lang="zh-CN" altLang="en-US" sz="2800" i="0" dirty="0">
                  <a:effectLst>
                    <a:outerShdw blurRad="38100" dist="38100" dir="2700000" algn="tl">
                      <a:srgbClr val="FFFFFF"/>
                    </a:outerShdw>
                  </a:effectLst>
                </a:rPr>
                <a:t>状态，即</a:t>
              </a:r>
              <a:r>
                <a:rPr lang="en-US" altLang="zh-CN" sz="2800" dirty="0">
                  <a:solidFill>
                    <a:srgbClr val="FF3300"/>
                  </a:solidFill>
                  <a:effectLst>
                    <a:outerShdw blurRad="38100" dist="38100" dir="2700000" algn="tl">
                      <a:srgbClr val="000000"/>
                    </a:outerShdw>
                  </a:effectLst>
                </a:rPr>
                <a:t>Q</a:t>
              </a:r>
              <a:r>
                <a:rPr lang="en-US" altLang="zh-CN" sz="2800" i="0" dirty="0">
                  <a:solidFill>
                    <a:srgbClr val="FF3300"/>
                  </a:solidFill>
                  <a:effectLst>
                    <a:outerShdw blurRad="38100" dist="38100" dir="2700000" algn="tl">
                      <a:srgbClr val="000000"/>
                    </a:outerShdw>
                  </a:effectLst>
                </a:rPr>
                <a:t>=1</a:t>
              </a:r>
              <a:r>
                <a:rPr lang="zh-CN" altLang="en-US" sz="2800" i="0" dirty="0">
                  <a:effectLst>
                    <a:outerShdw blurRad="38100" dist="38100" dir="2700000" algn="tl">
                      <a:srgbClr val="FFFFFF"/>
                    </a:outerShdw>
                  </a:effectLst>
                </a:rPr>
                <a:t>，</a:t>
              </a:r>
              <a:endParaRPr lang="zh-CN" altLang="en-US" sz="2800" i="0" dirty="0">
                <a:effectLst>
                  <a:outerShdw blurRad="38100" dist="38100" dir="2700000" algn="tl">
                    <a:srgbClr val="FFFFFF"/>
                  </a:outerShdw>
                </a:effectLst>
              </a:endParaRPr>
            </a:p>
            <a:p>
              <a:pPr>
                <a:defRPr/>
              </a:pPr>
              <a:r>
                <a:rPr lang="en-US" altLang="zh-CN" sz="2800" dirty="0">
                  <a:solidFill>
                    <a:srgbClr val="FF3300"/>
                  </a:solidFill>
                  <a:effectLst>
                    <a:outerShdw blurRad="38100" dist="38100" dir="2700000" algn="tl">
                      <a:srgbClr val="000000"/>
                    </a:outerShdw>
                  </a:effectLst>
                </a:rPr>
                <a:t>Q</a:t>
              </a:r>
              <a:r>
                <a:rPr lang="en-US" altLang="zh-CN" sz="2800" i="0" dirty="0">
                  <a:solidFill>
                    <a:srgbClr val="FF3300"/>
                  </a:solidFill>
                  <a:effectLst>
                    <a:outerShdw blurRad="38100" dist="38100" dir="2700000" algn="tl">
                      <a:srgbClr val="000000"/>
                    </a:outerShdw>
                  </a:effectLst>
                </a:rPr>
                <a:t>=0</a:t>
              </a:r>
              <a:r>
                <a:rPr lang="zh-CN" altLang="en-US" sz="2800" i="0" dirty="0">
                  <a:effectLst>
                    <a:outerShdw blurRad="38100" dist="38100" dir="2700000" algn="tl">
                      <a:srgbClr val="FFFFFF"/>
                    </a:outerShdw>
                  </a:effectLst>
                </a:rPr>
                <a:t>时，称为</a:t>
              </a:r>
              <a:r>
                <a:rPr lang="zh-CN" altLang="en-US" sz="2800" i="0" dirty="0">
                  <a:solidFill>
                    <a:srgbClr val="FF3300"/>
                  </a:solidFill>
                  <a:effectLst>
                    <a:outerShdw blurRad="38100" dist="38100" dir="2700000" algn="tl">
                      <a:srgbClr val="000000"/>
                    </a:outerShdw>
                  </a:effectLst>
                </a:rPr>
                <a:t>“</a:t>
              </a:r>
              <a:r>
                <a:rPr lang="en-US" altLang="zh-CN" sz="2800" i="0" dirty="0">
                  <a:solidFill>
                    <a:srgbClr val="FF3300"/>
                  </a:solidFill>
                  <a:effectLst>
                    <a:outerShdw blurRad="38100" dist="38100" dir="2700000" algn="tl">
                      <a:srgbClr val="000000"/>
                    </a:outerShdw>
                  </a:effectLst>
                </a:rPr>
                <a:t>1”</a:t>
              </a:r>
              <a:endParaRPr lang="en-US" altLang="zh-CN" sz="2800" i="0" dirty="0">
                <a:solidFill>
                  <a:srgbClr val="FF3300"/>
                </a:solidFill>
                <a:effectLst>
                  <a:outerShdw blurRad="38100" dist="38100" dir="2700000" algn="tl">
                    <a:srgbClr val="000000"/>
                  </a:outerShdw>
                </a:effectLst>
              </a:endParaRPr>
            </a:p>
            <a:p>
              <a:pPr>
                <a:defRPr/>
              </a:pPr>
              <a:r>
                <a:rPr lang="zh-CN" altLang="en-US" sz="2800" i="0" dirty="0">
                  <a:effectLst>
                    <a:outerShdw blurRad="38100" dist="38100" dir="2700000" algn="tl">
                      <a:srgbClr val="FFFFFF"/>
                    </a:outerShdw>
                  </a:effectLst>
                </a:rPr>
                <a:t>态；反之为</a:t>
              </a:r>
              <a:r>
                <a:rPr lang="zh-CN" altLang="en-US" sz="2800" i="0" dirty="0">
                  <a:solidFill>
                    <a:srgbClr val="FF3300"/>
                  </a:solidFill>
                  <a:effectLst>
                    <a:outerShdw blurRad="38100" dist="38100" dir="2700000" algn="tl">
                      <a:srgbClr val="000000"/>
                    </a:outerShdw>
                  </a:effectLst>
                </a:rPr>
                <a:t>“</a:t>
              </a:r>
              <a:r>
                <a:rPr lang="en-US" altLang="zh-CN" sz="2800" i="0" dirty="0">
                  <a:solidFill>
                    <a:srgbClr val="FF3300"/>
                  </a:solidFill>
                  <a:effectLst>
                    <a:outerShdw blurRad="38100" dist="38100" dir="2700000" algn="tl">
                      <a:srgbClr val="000000"/>
                    </a:outerShdw>
                  </a:effectLst>
                </a:rPr>
                <a:t>0”</a:t>
              </a:r>
              <a:endParaRPr lang="en-US" altLang="zh-CN" sz="2800" i="0" dirty="0">
                <a:solidFill>
                  <a:srgbClr val="FF3300"/>
                </a:solidFill>
                <a:effectLst>
                  <a:outerShdw blurRad="38100" dist="38100" dir="2700000" algn="tl">
                    <a:srgbClr val="000000"/>
                  </a:outerShdw>
                </a:effectLst>
              </a:endParaRPr>
            </a:p>
            <a:p>
              <a:pPr>
                <a:defRPr/>
              </a:pPr>
              <a:r>
                <a:rPr lang="zh-CN" altLang="en-US" sz="2800" i="0" dirty="0">
                  <a:effectLst>
                    <a:outerShdw blurRad="38100" dist="38100" dir="2700000" algn="tl">
                      <a:srgbClr val="FFFFFF"/>
                    </a:outerShdw>
                  </a:effectLst>
                </a:rPr>
                <a:t>态。</a:t>
              </a:r>
              <a:endParaRPr lang="zh-CN" altLang="en-US" sz="2800" i="0" dirty="0">
                <a:effectLst>
                  <a:outerShdw blurRad="38100" dist="38100" dir="2700000" algn="tl">
                    <a:srgbClr val="FFFFFF"/>
                  </a:outerShdw>
                </a:effectLst>
              </a:endParaRPr>
            </a:p>
          </p:txBody>
        </p:sp>
        <p:sp>
          <p:nvSpPr>
            <p:cNvPr id="52236" name="Line 14"/>
            <p:cNvSpPr>
              <a:spLocks noChangeShapeType="1"/>
            </p:cNvSpPr>
            <p:nvPr/>
          </p:nvSpPr>
          <p:spPr bwMode="auto">
            <a:xfrm>
              <a:off x="646" y="2953"/>
              <a:ext cx="192"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anchor="ctr"/>
            <a:lstStyle/>
            <a:p>
              <a:endParaRPr lang="zh-CN" altLang="en-US"/>
            </a:p>
          </p:txBody>
        </p:sp>
      </p:grpSp>
      <p:sp>
        <p:nvSpPr>
          <p:cNvPr id="166927" name="AutoShape 15"/>
          <p:cNvSpPr>
            <a:spLocks noChangeArrowheads="1"/>
          </p:cNvSpPr>
          <p:nvPr/>
        </p:nvSpPr>
        <p:spPr bwMode="auto">
          <a:xfrm>
            <a:off x="7467600" y="2590800"/>
            <a:ext cx="1219200" cy="533400"/>
          </a:xfrm>
          <a:prstGeom prst="wedgeRoundRectCallout">
            <a:avLst>
              <a:gd name="adj1" fmla="val -135806"/>
              <a:gd name="adj2" fmla="val 114583"/>
              <a:gd name="adj3" fmla="val 16667"/>
            </a:avLst>
          </a:prstGeom>
          <a:solidFill>
            <a:srgbClr val="FFFFCC"/>
          </a:solidFill>
          <a:ln w="28575">
            <a:solidFill>
              <a:srgbClr val="FF3300"/>
            </a:solidFill>
            <a:miter lim="800000"/>
          </a:ln>
        </p:spPr>
        <p:txBody>
          <a:bodyPr wrap="none" anchor="ctr"/>
          <a:lstStyle/>
          <a:p>
            <a:pPr algn="ctr"/>
            <a:r>
              <a:rPr lang="zh-CN" altLang="en-US" sz="2800" i="0">
                <a:solidFill>
                  <a:srgbClr val="000099"/>
                </a:solidFill>
              </a:rPr>
              <a:t>反馈线</a:t>
            </a:r>
            <a:endParaRPr lang="zh-CN" altLang="en-US" sz="2800" i="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wipe(left)">
                                      <p:cBhvr>
                                        <p:cTn id="7" dur="500"/>
                                        <p:tgtEl>
                                          <p:spTgt spid="1669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66920"/>
                                        </p:tgtEl>
                                        <p:attrNameLst>
                                          <p:attrName>style.visibility</p:attrName>
                                        </p:attrNameLst>
                                      </p:cBhvr>
                                      <p:to>
                                        <p:strVal val="visible"/>
                                      </p:to>
                                    </p:set>
                                    <p:animEffect transition="in" filter="wipe(left)">
                                      <p:cBhvr>
                                        <p:cTn id="21" dur="500"/>
                                        <p:tgtEl>
                                          <p:spTgt spid="1669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66915"/>
                                        </p:tgtEl>
                                        <p:attrNameLst>
                                          <p:attrName>style.visibility</p:attrName>
                                        </p:attrNameLst>
                                      </p:cBhvr>
                                      <p:to>
                                        <p:strVal val="visible"/>
                                      </p:to>
                                    </p:set>
                                    <p:animEffect transition="in" filter="wipe(left)">
                                      <p:cBhvr>
                                        <p:cTn id="30" dur="500"/>
                                        <p:tgtEl>
                                          <p:spTgt spid="1669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66927"/>
                                        </p:tgtEl>
                                        <p:attrNameLst>
                                          <p:attrName>style.visibility</p:attrName>
                                        </p:attrNameLst>
                                      </p:cBhvr>
                                      <p:to>
                                        <p:strVal val="visible"/>
                                      </p:to>
                                    </p:set>
                                    <p:animEffect transition="in" filter="wipe(right)">
                                      <p:cBhvr>
                                        <p:cTn id="35" dur="500"/>
                                        <p:tgtEl>
                                          <p:spTgt spid="1669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animBg="1" autoUpdateAnimBg="0"/>
      <p:bldP spid="166916" grpId="0" autoUpdateAnimBg="0"/>
      <p:bldP spid="166920" grpId="0" animBg="1" autoUpdateAnimBg="0"/>
      <p:bldP spid="166927" grpId="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962025" y="685800"/>
            <a:ext cx="4572000" cy="519113"/>
          </a:xfrm>
          <a:prstGeom prst="rect">
            <a:avLst/>
          </a:prstGeom>
          <a:noFill/>
          <a:ln w="9525">
            <a:noFill/>
            <a:miter lim="800000"/>
          </a:ln>
          <a:effectLst/>
        </p:spPr>
        <p:txBody>
          <a:bodyPr>
            <a:spAutoFit/>
          </a:bodyPr>
          <a:lstStyle/>
          <a:p>
            <a:pPr>
              <a:spcBef>
                <a:spcPct val="50000"/>
              </a:spcBef>
              <a:defRPr/>
            </a:pPr>
            <a:r>
              <a:rPr lang="zh-CN" altLang="en-US" sz="2800" i="0">
                <a:solidFill>
                  <a:srgbClr val="000099"/>
                </a:solidFill>
                <a:effectLst>
                  <a:outerShdw blurRad="38100" dist="38100" dir="2700000" algn="tl">
                    <a:srgbClr val="C0C0C0"/>
                  </a:outerShdw>
                </a:effectLst>
              </a:rPr>
              <a:t>基本 </a:t>
            </a:r>
            <a:r>
              <a:rPr lang="en-US" altLang="zh-CN" sz="2800">
                <a:solidFill>
                  <a:srgbClr val="000099"/>
                </a:solidFill>
                <a:effectLst>
                  <a:outerShdw blurRad="38100" dist="38100" dir="2700000" algn="tl">
                    <a:srgbClr val="C0C0C0"/>
                  </a:outerShdw>
                </a:effectLst>
              </a:rPr>
              <a:t>R</a:t>
            </a:r>
            <a:r>
              <a:rPr lang="zh-CN" altLang="en-US" sz="2800" i="0">
                <a:solidFill>
                  <a:srgbClr val="000099"/>
                </a:solidFill>
                <a:effectLst>
                  <a:outerShdw blurRad="38100" dist="38100" dir="2700000" algn="tl">
                    <a:srgbClr val="C0C0C0"/>
                  </a:outerShdw>
                </a:effectLst>
              </a:rPr>
              <a:t>－</a:t>
            </a:r>
            <a:r>
              <a:rPr lang="en-US" altLang="zh-CN" sz="2800">
                <a:solidFill>
                  <a:srgbClr val="000099"/>
                </a:solidFill>
                <a:effectLst>
                  <a:outerShdw blurRad="38100" dist="38100" dir="2700000" algn="tl">
                    <a:srgbClr val="C0C0C0"/>
                  </a:outerShdw>
                </a:effectLst>
              </a:rPr>
              <a:t>S</a:t>
            </a:r>
            <a:r>
              <a:rPr lang="en-US" altLang="zh-CN" sz="2800" i="0">
                <a:solidFill>
                  <a:srgbClr val="000099"/>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触发器状态表</a:t>
            </a:r>
            <a:endParaRPr lang="zh-CN" altLang="en-US" sz="2800" i="0">
              <a:solidFill>
                <a:srgbClr val="000099"/>
              </a:solidFill>
              <a:effectLst>
                <a:outerShdw blurRad="38100" dist="38100" dir="2700000" algn="tl">
                  <a:srgbClr val="C0C0C0"/>
                </a:outerShdw>
              </a:effectLst>
            </a:endParaRPr>
          </a:p>
        </p:txBody>
      </p:sp>
      <p:sp>
        <p:nvSpPr>
          <p:cNvPr id="175107" name="Rectangle 3" descr="40%"/>
          <p:cNvSpPr>
            <a:spLocks noChangeArrowheads="1"/>
          </p:cNvSpPr>
          <p:nvPr/>
        </p:nvSpPr>
        <p:spPr bwMode="auto">
          <a:xfrm>
            <a:off x="6143625" y="990600"/>
            <a:ext cx="1635125" cy="547688"/>
          </a:xfrm>
          <a:prstGeom prst="rect">
            <a:avLst/>
          </a:prstGeom>
          <a:pattFill prst="pct40">
            <a:fgClr>
              <a:srgbClr val="FF9999"/>
            </a:fgClr>
            <a:bgClr>
              <a:srgbClr val="FFFFFF"/>
            </a:bgClr>
          </a:pattFill>
          <a:ln w="28575">
            <a:solidFill>
              <a:srgbClr val="006600"/>
            </a:solidFill>
            <a:miter lim="800000"/>
          </a:ln>
        </p:spPr>
        <p:txBody>
          <a:bodyPr wrap="none">
            <a:spAutoFit/>
          </a:bodyPr>
          <a:lstStyle/>
          <a:p>
            <a:r>
              <a:rPr lang="zh-CN" altLang="en-US" sz="2800" i="0">
                <a:solidFill>
                  <a:srgbClr val="FF3300"/>
                </a:solidFill>
              </a:rPr>
              <a:t>逻辑符号</a:t>
            </a:r>
            <a:endParaRPr lang="zh-CN" altLang="en-US" sz="2800" i="0">
              <a:solidFill>
                <a:srgbClr val="FF3300"/>
              </a:solidFill>
            </a:endParaRPr>
          </a:p>
        </p:txBody>
      </p:sp>
      <p:grpSp>
        <p:nvGrpSpPr>
          <p:cNvPr id="2" name="Group 4"/>
          <p:cNvGrpSpPr/>
          <p:nvPr/>
        </p:nvGrpSpPr>
        <p:grpSpPr bwMode="auto">
          <a:xfrm>
            <a:off x="214313" y="4786313"/>
            <a:ext cx="6691312" cy="1128712"/>
            <a:chOff x="288" y="2928"/>
            <a:chExt cx="4032" cy="711"/>
          </a:xfrm>
        </p:grpSpPr>
        <p:sp>
          <p:nvSpPr>
            <p:cNvPr id="175109" name="Rectangle 5"/>
            <p:cNvSpPr>
              <a:spLocks noChangeArrowheads="1"/>
            </p:cNvSpPr>
            <p:nvPr/>
          </p:nvSpPr>
          <p:spPr bwMode="auto">
            <a:xfrm>
              <a:off x="288" y="2928"/>
              <a:ext cx="4032" cy="327"/>
            </a:xfrm>
            <a:prstGeom prst="rect">
              <a:avLst/>
            </a:prstGeom>
            <a:noFill/>
            <a:ln w="9525">
              <a:noFill/>
              <a:miter lim="800000"/>
            </a:ln>
            <a:effectLst/>
          </p:spPr>
          <p:txBody>
            <a:bodyPr>
              <a:spAutoFit/>
            </a:bodyPr>
            <a:lstStyle/>
            <a:p>
              <a:pPr>
                <a:spcBef>
                  <a:spcPct val="50000"/>
                </a:spcBef>
                <a:defRPr/>
              </a:pPr>
              <a:r>
                <a:rPr lang="en-US" altLang="zh-CN" sz="2800" dirty="0">
                  <a:solidFill>
                    <a:srgbClr val="CC3300"/>
                  </a:solidFill>
                  <a:effectLst>
                    <a:outerShdw blurRad="38100" dist="38100" dir="2700000" algn="tl">
                      <a:srgbClr val="C0C0C0"/>
                    </a:outerShdw>
                  </a:effectLst>
                </a:rPr>
                <a:t>R</a:t>
              </a:r>
              <a:r>
                <a:rPr lang="en-US" altLang="zh-CN" sz="2800" i="0" baseline="-25000" dirty="0">
                  <a:solidFill>
                    <a:srgbClr val="CC3300"/>
                  </a:solidFill>
                  <a:effectLst>
                    <a:outerShdw blurRad="38100" dist="38100" dir="2700000" algn="tl">
                      <a:srgbClr val="C0C0C0"/>
                    </a:outerShdw>
                  </a:effectLst>
                </a:rPr>
                <a:t>D</a:t>
              </a:r>
              <a:r>
                <a:rPr lang="en-US" altLang="zh-CN" sz="2800" i="0" dirty="0">
                  <a:solidFill>
                    <a:srgbClr val="CC3300"/>
                  </a:solidFill>
                  <a:effectLst>
                    <a:outerShdw blurRad="38100" dist="38100" dir="2700000" algn="tl">
                      <a:srgbClr val="C0C0C0"/>
                    </a:outerShdw>
                  </a:effectLst>
                </a:rPr>
                <a:t>(Reset  Direct)-</a:t>
              </a:r>
              <a:r>
                <a:rPr lang="zh-CN" altLang="zh-CN" sz="2800" i="0" dirty="0">
                  <a:solidFill>
                    <a:srgbClr val="CC3300"/>
                  </a:solidFill>
                  <a:effectLst>
                    <a:outerShdw blurRad="38100" dist="38100" dir="2700000" algn="tl">
                      <a:srgbClr val="C0C0C0"/>
                    </a:outerShdw>
                  </a:effectLst>
                </a:rPr>
                <a:t>直接置“0”端</a:t>
              </a:r>
              <a:r>
                <a:rPr lang="en-US" altLang="zh-CN" sz="2800" i="0" dirty="0">
                  <a:solidFill>
                    <a:srgbClr val="CC3300"/>
                  </a:solidFill>
                  <a:effectLst>
                    <a:outerShdw blurRad="38100" dist="38100" dir="2700000" algn="tl">
                      <a:srgbClr val="C0C0C0"/>
                    </a:outerShdw>
                  </a:effectLst>
                </a:rPr>
                <a:t>(</a:t>
              </a:r>
              <a:r>
                <a:rPr lang="zh-CN" altLang="en-US" sz="2800" i="0" dirty="0">
                  <a:solidFill>
                    <a:srgbClr val="CC3300"/>
                  </a:solidFill>
                  <a:effectLst>
                    <a:outerShdw blurRad="38100" dist="38100" dir="2700000" algn="tl">
                      <a:srgbClr val="C0C0C0"/>
                    </a:outerShdw>
                  </a:effectLst>
                </a:rPr>
                <a:t>复位端</a:t>
              </a:r>
              <a:r>
                <a:rPr lang="en-US" altLang="zh-CN" sz="2800" i="0" dirty="0">
                  <a:solidFill>
                    <a:srgbClr val="CC3300"/>
                  </a:solidFill>
                  <a:effectLst>
                    <a:outerShdw blurRad="38100" dist="38100" dir="2700000" algn="tl">
                      <a:srgbClr val="C0C0C0"/>
                    </a:outerShdw>
                  </a:effectLst>
                </a:rPr>
                <a:t>)</a:t>
              </a:r>
              <a:endParaRPr lang="en-US" altLang="zh-CN" sz="2800" i="0" baseline="-25000" dirty="0">
                <a:solidFill>
                  <a:srgbClr val="CC3300"/>
                </a:solidFill>
                <a:effectLst>
                  <a:outerShdw blurRad="38100" dist="38100" dir="2700000" algn="tl">
                    <a:srgbClr val="C0C0C0"/>
                  </a:outerShdw>
                </a:effectLst>
              </a:endParaRPr>
            </a:p>
          </p:txBody>
        </p:sp>
        <p:sp>
          <p:nvSpPr>
            <p:cNvPr id="175110" name="Rectangle 6"/>
            <p:cNvSpPr>
              <a:spLocks noChangeArrowheads="1"/>
            </p:cNvSpPr>
            <p:nvPr/>
          </p:nvSpPr>
          <p:spPr bwMode="auto">
            <a:xfrm>
              <a:off x="288" y="3312"/>
              <a:ext cx="3888" cy="327"/>
            </a:xfrm>
            <a:prstGeom prst="rect">
              <a:avLst/>
            </a:prstGeom>
            <a:noFill/>
            <a:ln w="9525">
              <a:noFill/>
              <a:miter lim="800000"/>
            </a:ln>
            <a:effectLst/>
          </p:spPr>
          <p:txBody>
            <a:bodyPr>
              <a:spAutoFit/>
            </a:bodyPr>
            <a:lstStyle/>
            <a:p>
              <a:pPr>
                <a:defRPr/>
              </a:pPr>
              <a:r>
                <a:rPr lang="en-US" altLang="zh-CN" sz="2800" dirty="0">
                  <a:solidFill>
                    <a:srgbClr val="006600"/>
                  </a:solidFill>
                  <a:effectLst>
                    <a:outerShdw blurRad="38100" dist="38100" dir="2700000" algn="tl">
                      <a:srgbClr val="C0C0C0"/>
                    </a:outerShdw>
                  </a:effectLst>
                </a:rPr>
                <a:t>S</a:t>
              </a:r>
              <a:r>
                <a:rPr lang="en-US" altLang="zh-CN" sz="2800" i="0" baseline="-25000" dirty="0">
                  <a:solidFill>
                    <a:srgbClr val="006600"/>
                  </a:solidFill>
                  <a:effectLst>
                    <a:outerShdw blurRad="38100" dist="38100" dir="2700000" algn="tl">
                      <a:srgbClr val="C0C0C0"/>
                    </a:outerShdw>
                  </a:effectLst>
                </a:rPr>
                <a:t>D</a:t>
              </a:r>
              <a:r>
                <a:rPr lang="en-US" altLang="zh-CN" sz="2800" i="0" dirty="0">
                  <a:solidFill>
                    <a:srgbClr val="006600"/>
                  </a:solidFill>
                  <a:effectLst>
                    <a:outerShdw blurRad="38100" dist="38100" dir="2700000" algn="tl">
                      <a:srgbClr val="C0C0C0"/>
                    </a:outerShdw>
                  </a:effectLst>
                </a:rPr>
                <a:t>(Set  Direct)-</a:t>
              </a:r>
              <a:r>
                <a:rPr lang="zh-CN" altLang="zh-CN" sz="2800" i="0" dirty="0">
                  <a:solidFill>
                    <a:srgbClr val="006600"/>
                  </a:solidFill>
                  <a:effectLst>
                    <a:outerShdw blurRad="38100" dist="38100" dir="2700000" algn="tl">
                      <a:srgbClr val="C0C0C0"/>
                    </a:outerShdw>
                  </a:effectLst>
                </a:rPr>
                <a:t>直接置“1”端</a:t>
              </a:r>
              <a:r>
                <a:rPr lang="en-US" altLang="zh-CN" sz="2800" i="0" dirty="0">
                  <a:solidFill>
                    <a:srgbClr val="006600"/>
                  </a:solidFill>
                  <a:effectLst>
                    <a:outerShdw blurRad="38100" dist="38100" dir="2700000" algn="tl">
                      <a:srgbClr val="C0C0C0"/>
                    </a:outerShdw>
                  </a:effectLst>
                </a:rPr>
                <a:t>(</a:t>
              </a:r>
              <a:r>
                <a:rPr lang="zh-CN" altLang="en-US" sz="2800" i="0" dirty="0">
                  <a:solidFill>
                    <a:srgbClr val="006600"/>
                  </a:solidFill>
                  <a:effectLst>
                    <a:outerShdw blurRad="38100" dist="38100" dir="2700000" algn="tl">
                      <a:srgbClr val="C0C0C0"/>
                    </a:outerShdw>
                  </a:effectLst>
                </a:rPr>
                <a:t>置位端</a:t>
              </a:r>
              <a:r>
                <a:rPr lang="en-US" altLang="zh-CN" sz="2800" i="0" dirty="0">
                  <a:solidFill>
                    <a:srgbClr val="006600"/>
                  </a:solidFill>
                  <a:effectLst>
                    <a:outerShdw blurRad="38100" dist="38100" dir="2700000" algn="tl">
                      <a:srgbClr val="C0C0C0"/>
                    </a:outerShdw>
                  </a:effectLst>
                </a:rPr>
                <a:t>)</a:t>
              </a:r>
              <a:endParaRPr lang="en-US" altLang="zh-CN" sz="2800" i="0" dirty="0">
                <a:solidFill>
                  <a:srgbClr val="006600"/>
                </a:solidFill>
                <a:effectLst>
                  <a:outerShdw blurRad="38100" dist="38100" dir="2700000" algn="tl">
                    <a:srgbClr val="C0C0C0"/>
                  </a:outerShdw>
                </a:effectLst>
              </a:endParaRPr>
            </a:p>
          </p:txBody>
        </p:sp>
      </p:grpSp>
      <p:grpSp>
        <p:nvGrpSpPr>
          <p:cNvPr id="3" name="Group 7"/>
          <p:cNvGrpSpPr/>
          <p:nvPr/>
        </p:nvGrpSpPr>
        <p:grpSpPr bwMode="auto">
          <a:xfrm>
            <a:off x="5991225" y="1600200"/>
            <a:ext cx="1905000" cy="3033713"/>
            <a:chOff x="3744" y="1008"/>
            <a:chExt cx="1200" cy="1911"/>
          </a:xfrm>
        </p:grpSpPr>
        <p:sp>
          <p:nvSpPr>
            <p:cNvPr id="59419" name="Rectangle 8"/>
            <p:cNvSpPr>
              <a:spLocks noChangeArrowheads="1"/>
            </p:cNvSpPr>
            <p:nvPr/>
          </p:nvSpPr>
          <p:spPr bwMode="auto">
            <a:xfrm>
              <a:off x="3744" y="1632"/>
              <a:ext cx="1200" cy="62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20" name="Oval 9"/>
            <p:cNvSpPr>
              <a:spLocks noChangeArrowheads="1"/>
            </p:cNvSpPr>
            <p:nvPr/>
          </p:nvSpPr>
          <p:spPr bwMode="auto">
            <a:xfrm>
              <a:off x="4560" y="1536"/>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21" name="Line 10"/>
            <p:cNvSpPr>
              <a:spLocks noChangeShapeType="1"/>
            </p:cNvSpPr>
            <p:nvPr/>
          </p:nvSpPr>
          <p:spPr bwMode="auto">
            <a:xfrm>
              <a:off x="4608" y="1344"/>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2" name="Line 11"/>
            <p:cNvSpPr>
              <a:spLocks noChangeShapeType="1"/>
            </p:cNvSpPr>
            <p:nvPr/>
          </p:nvSpPr>
          <p:spPr bwMode="auto">
            <a:xfrm>
              <a:off x="4032" y="134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Rectangle 12"/>
            <p:cNvSpPr>
              <a:spLocks noChangeArrowheads="1"/>
            </p:cNvSpPr>
            <p:nvPr/>
          </p:nvSpPr>
          <p:spPr bwMode="auto">
            <a:xfrm>
              <a:off x="3888" y="100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a:solidFill>
                    <a:srgbClr val="CC3300"/>
                  </a:solidFill>
                </a:rPr>
                <a:t>Q</a:t>
              </a:r>
              <a:endParaRPr lang="en-US" altLang="zh-CN" sz="2800">
                <a:solidFill>
                  <a:srgbClr val="CC3300"/>
                </a:solidFill>
              </a:endParaRPr>
            </a:p>
          </p:txBody>
        </p:sp>
        <p:grpSp>
          <p:nvGrpSpPr>
            <p:cNvPr id="59424" name="Group 13"/>
            <p:cNvGrpSpPr/>
            <p:nvPr/>
          </p:nvGrpSpPr>
          <p:grpSpPr bwMode="auto">
            <a:xfrm>
              <a:off x="4464" y="1008"/>
              <a:ext cx="278" cy="327"/>
              <a:chOff x="4128" y="1440"/>
              <a:chExt cx="278" cy="327"/>
            </a:xfrm>
          </p:grpSpPr>
          <p:sp>
            <p:nvSpPr>
              <p:cNvPr id="59436" name="Rectangle 14"/>
              <p:cNvSpPr>
                <a:spLocks noChangeArrowheads="1"/>
              </p:cNvSpPr>
              <p:nvPr/>
            </p:nvSpPr>
            <p:spPr bwMode="auto">
              <a:xfrm>
                <a:off x="4128" y="144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a:solidFill>
                      <a:srgbClr val="CC3300"/>
                    </a:solidFill>
                  </a:rPr>
                  <a:t>Q</a:t>
                </a:r>
                <a:endParaRPr lang="en-US" altLang="zh-CN" sz="2800">
                  <a:solidFill>
                    <a:srgbClr val="CC3300"/>
                  </a:solidFill>
                </a:endParaRPr>
              </a:p>
            </p:txBody>
          </p:sp>
          <p:sp>
            <p:nvSpPr>
              <p:cNvPr id="59437" name="Line 15"/>
              <p:cNvSpPr>
                <a:spLocks noChangeShapeType="1"/>
              </p:cNvSpPr>
              <p:nvPr/>
            </p:nvSpPr>
            <p:spPr bwMode="auto">
              <a:xfrm>
                <a:off x="4176" y="1488"/>
                <a:ext cx="192"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25" name="Group 16"/>
            <p:cNvGrpSpPr/>
            <p:nvPr/>
          </p:nvGrpSpPr>
          <p:grpSpPr bwMode="auto">
            <a:xfrm>
              <a:off x="3888" y="2256"/>
              <a:ext cx="999" cy="663"/>
              <a:chOff x="3888" y="2400"/>
              <a:chExt cx="999" cy="663"/>
            </a:xfrm>
          </p:grpSpPr>
          <p:sp>
            <p:nvSpPr>
              <p:cNvPr id="59426" name="Oval 17"/>
              <p:cNvSpPr>
                <a:spLocks noChangeArrowheads="1"/>
              </p:cNvSpPr>
              <p:nvPr/>
            </p:nvSpPr>
            <p:spPr bwMode="auto">
              <a:xfrm>
                <a:off x="3984" y="2400"/>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27" name="Oval 18"/>
              <p:cNvSpPr>
                <a:spLocks noChangeArrowheads="1"/>
              </p:cNvSpPr>
              <p:nvPr/>
            </p:nvSpPr>
            <p:spPr bwMode="auto">
              <a:xfrm>
                <a:off x="4560" y="2400"/>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28" name="Line 19"/>
              <p:cNvSpPr>
                <a:spLocks noChangeShapeType="1"/>
              </p:cNvSpPr>
              <p:nvPr/>
            </p:nvSpPr>
            <p:spPr bwMode="auto">
              <a:xfrm>
                <a:off x="4032" y="249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9" name="Line 20"/>
              <p:cNvSpPr>
                <a:spLocks noChangeShapeType="1"/>
              </p:cNvSpPr>
              <p:nvPr/>
            </p:nvSpPr>
            <p:spPr bwMode="auto">
              <a:xfrm>
                <a:off x="4608" y="249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430" name="Group 21"/>
              <p:cNvGrpSpPr/>
              <p:nvPr/>
            </p:nvGrpSpPr>
            <p:grpSpPr bwMode="auto">
              <a:xfrm>
                <a:off x="3888" y="2736"/>
                <a:ext cx="351" cy="327"/>
                <a:chOff x="3840" y="2064"/>
                <a:chExt cx="351" cy="327"/>
              </a:xfrm>
            </p:grpSpPr>
            <p:sp>
              <p:nvSpPr>
                <p:cNvPr id="59434" name="Rectangle 22"/>
                <p:cNvSpPr>
                  <a:spLocks noChangeArrowheads="1"/>
                </p:cNvSpPr>
                <p:nvPr/>
              </p:nvSpPr>
              <p:spPr bwMode="auto">
                <a:xfrm>
                  <a:off x="3840" y="2064"/>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CC3300"/>
                      </a:solidFill>
                    </a:rPr>
                    <a:t>S</a:t>
                  </a:r>
                  <a:r>
                    <a:rPr lang="en-US" altLang="zh-CN" sz="2800" i="0" baseline="-25000">
                      <a:solidFill>
                        <a:srgbClr val="CC3300"/>
                      </a:solidFill>
                    </a:rPr>
                    <a:t>D</a:t>
                  </a:r>
                  <a:endParaRPr lang="en-US" altLang="zh-CN" sz="2800" i="0" baseline="-25000">
                    <a:solidFill>
                      <a:srgbClr val="CC3300"/>
                    </a:solidFill>
                  </a:endParaRPr>
                </a:p>
              </p:txBody>
            </p:sp>
            <p:sp>
              <p:nvSpPr>
                <p:cNvPr id="59435" name="Line 23"/>
                <p:cNvSpPr>
                  <a:spLocks noChangeShapeType="1"/>
                </p:cNvSpPr>
                <p:nvPr/>
              </p:nvSpPr>
              <p:spPr bwMode="auto">
                <a:xfrm>
                  <a:off x="3888" y="2090"/>
                  <a:ext cx="144"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9431" name="Group 24"/>
              <p:cNvGrpSpPr/>
              <p:nvPr/>
            </p:nvGrpSpPr>
            <p:grpSpPr bwMode="auto">
              <a:xfrm>
                <a:off x="4512" y="2736"/>
                <a:ext cx="375" cy="327"/>
                <a:chOff x="4416" y="2064"/>
                <a:chExt cx="375" cy="327"/>
              </a:xfrm>
            </p:grpSpPr>
            <p:sp>
              <p:nvSpPr>
                <p:cNvPr id="59432" name="Rectangle 25"/>
                <p:cNvSpPr>
                  <a:spLocks noChangeArrowheads="1"/>
                </p:cNvSpPr>
                <p:nvPr/>
              </p:nvSpPr>
              <p:spPr bwMode="auto">
                <a:xfrm>
                  <a:off x="4416" y="2064"/>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a:solidFill>
                        <a:srgbClr val="CC3300"/>
                      </a:solidFill>
                    </a:rPr>
                    <a:t>R</a:t>
                  </a:r>
                  <a:r>
                    <a:rPr lang="en-US" altLang="zh-CN" sz="2800" i="0" baseline="-25000">
                      <a:solidFill>
                        <a:srgbClr val="CC3300"/>
                      </a:solidFill>
                    </a:rPr>
                    <a:t>D</a:t>
                  </a:r>
                  <a:endParaRPr lang="en-US" altLang="zh-CN" sz="2800" i="0" baseline="-25000">
                    <a:solidFill>
                      <a:srgbClr val="CC3300"/>
                    </a:solidFill>
                  </a:endParaRPr>
                </a:p>
              </p:txBody>
            </p:sp>
            <p:sp>
              <p:nvSpPr>
                <p:cNvPr id="59433" name="Line 26"/>
                <p:cNvSpPr>
                  <a:spLocks noChangeShapeType="1"/>
                </p:cNvSpPr>
                <p:nvPr/>
              </p:nvSpPr>
              <p:spPr bwMode="auto">
                <a:xfrm>
                  <a:off x="4464" y="2112"/>
                  <a:ext cx="144" cy="0"/>
                </a:xfrm>
                <a:prstGeom prst="line">
                  <a:avLst/>
                </a:prstGeom>
                <a:noFill/>
                <a:ln w="28575">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8" name="Group 27"/>
          <p:cNvGrpSpPr/>
          <p:nvPr/>
        </p:nvGrpSpPr>
        <p:grpSpPr bwMode="auto">
          <a:xfrm>
            <a:off x="885825" y="1295400"/>
            <a:ext cx="4591050" cy="3005138"/>
            <a:chOff x="384" y="960"/>
            <a:chExt cx="2892" cy="1893"/>
          </a:xfrm>
        </p:grpSpPr>
        <p:sp>
          <p:nvSpPr>
            <p:cNvPr id="59402" name="Line 28"/>
            <p:cNvSpPr>
              <a:spLocks noChangeShapeType="1"/>
            </p:cNvSpPr>
            <p:nvPr/>
          </p:nvSpPr>
          <p:spPr bwMode="auto">
            <a:xfrm>
              <a:off x="384" y="960"/>
              <a:ext cx="18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3" name="Line 29"/>
            <p:cNvSpPr>
              <a:spLocks noChangeShapeType="1"/>
            </p:cNvSpPr>
            <p:nvPr/>
          </p:nvSpPr>
          <p:spPr bwMode="auto">
            <a:xfrm flipV="1">
              <a:off x="384" y="1392"/>
              <a:ext cx="27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4" name="Line 30"/>
            <p:cNvSpPr>
              <a:spLocks noChangeShapeType="1"/>
            </p:cNvSpPr>
            <p:nvPr/>
          </p:nvSpPr>
          <p:spPr bwMode="auto">
            <a:xfrm>
              <a:off x="384" y="2832"/>
              <a:ext cx="27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5" name="Line 31"/>
            <p:cNvSpPr>
              <a:spLocks noChangeShapeType="1"/>
            </p:cNvSpPr>
            <p:nvPr/>
          </p:nvSpPr>
          <p:spPr bwMode="auto">
            <a:xfrm>
              <a:off x="1440" y="960"/>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6" name="Text Box 32"/>
            <p:cNvSpPr txBox="1">
              <a:spLocks noChangeArrowheads="1"/>
            </p:cNvSpPr>
            <p:nvPr/>
          </p:nvSpPr>
          <p:spPr bwMode="auto">
            <a:xfrm>
              <a:off x="480" y="101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3300"/>
                  </a:solidFill>
                </a:rPr>
                <a:t>S</a:t>
              </a:r>
              <a:r>
                <a:rPr lang="en-US" altLang="zh-CN" sz="2800" i="0" baseline="-25000">
                  <a:solidFill>
                    <a:srgbClr val="FF3300"/>
                  </a:solidFill>
                </a:rPr>
                <a:t>D</a:t>
              </a:r>
              <a:endParaRPr lang="en-US" altLang="zh-CN" sz="2800" i="0">
                <a:solidFill>
                  <a:srgbClr val="FF3300"/>
                </a:solidFill>
              </a:endParaRPr>
            </a:p>
          </p:txBody>
        </p:sp>
        <p:sp>
          <p:nvSpPr>
            <p:cNvPr id="59407" name="Rectangle 33"/>
            <p:cNvSpPr>
              <a:spLocks noChangeArrowheads="1"/>
            </p:cNvSpPr>
            <p:nvPr/>
          </p:nvSpPr>
          <p:spPr bwMode="auto">
            <a:xfrm>
              <a:off x="1008" y="1019"/>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rgbClr val="FF3300"/>
                  </a:solidFill>
                </a:rPr>
                <a:t>R</a:t>
              </a:r>
              <a:r>
                <a:rPr lang="en-US" altLang="zh-CN" sz="2800" i="0" baseline="-25000">
                  <a:solidFill>
                    <a:srgbClr val="FF3300"/>
                  </a:solidFill>
                </a:rPr>
                <a:t>D</a:t>
              </a:r>
              <a:endParaRPr lang="en-US" altLang="zh-CN" sz="2800" i="0" baseline="-25000">
                <a:solidFill>
                  <a:srgbClr val="FF3300"/>
                </a:solidFill>
              </a:endParaRPr>
            </a:p>
          </p:txBody>
        </p:sp>
        <p:sp>
          <p:nvSpPr>
            <p:cNvPr id="59408" name="Rectangle 34"/>
            <p:cNvSpPr>
              <a:spLocks noChangeArrowheads="1"/>
            </p:cNvSpPr>
            <p:nvPr/>
          </p:nvSpPr>
          <p:spPr bwMode="auto">
            <a:xfrm>
              <a:off x="1776" y="101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a:solidFill>
                    <a:srgbClr val="FF3300"/>
                  </a:solidFill>
                </a:rPr>
                <a:t>Q</a:t>
              </a:r>
              <a:endParaRPr lang="en-US" altLang="zh-CN" sz="2800" baseline="-25000">
                <a:solidFill>
                  <a:srgbClr val="FF3300"/>
                </a:solidFill>
              </a:endParaRPr>
            </a:p>
          </p:txBody>
        </p:sp>
        <p:sp>
          <p:nvSpPr>
            <p:cNvPr id="59409" name="Rectangle 35"/>
            <p:cNvSpPr>
              <a:spLocks noChangeArrowheads="1"/>
            </p:cNvSpPr>
            <p:nvPr/>
          </p:nvSpPr>
          <p:spPr bwMode="auto">
            <a:xfrm>
              <a:off x="528" y="1441"/>
              <a:ext cx="23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000099"/>
                  </a:solidFill>
                </a:rPr>
                <a:t>1      0            0         </a:t>
              </a:r>
              <a:r>
                <a:rPr lang="zh-CN" altLang="en-US" sz="2800" i="0">
                  <a:solidFill>
                    <a:srgbClr val="000099"/>
                  </a:solidFill>
                </a:rPr>
                <a:t>置</a:t>
              </a:r>
              <a:r>
                <a:rPr lang="en-US" altLang="zh-CN" sz="2800" i="0">
                  <a:solidFill>
                    <a:srgbClr val="000099"/>
                  </a:solidFill>
                </a:rPr>
                <a:t>0</a:t>
              </a:r>
              <a:endParaRPr lang="en-US" altLang="zh-CN" sz="2800" i="0">
                <a:solidFill>
                  <a:srgbClr val="000099"/>
                </a:solidFill>
              </a:endParaRPr>
            </a:p>
          </p:txBody>
        </p:sp>
        <p:sp>
          <p:nvSpPr>
            <p:cNvPr id="59410" name="Rectangle 36"/>
            <p:cNvSpPr>
              <a:spLocks noChangeArrowheads="1"/>
            </p:cNvSpPr>
            <p:nvPr/>
          </p:nvSpPr>
          <p:spPr bwMode="auto">
            <a:xfrm>
              <a:off x="528" y="1777"/>
              <a:ext cx="23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FF3300"/>
                  </a:solidFill>
                </a:rPr>
                <a:t>0      1            1         </a:t>
              </a:r>
              <a:r>
                <a:rPr lang="zh-CN" altLang="en-US" sz="2800" i="0">
                  <a:solidFill>
                    <a:srgbClr val="FF3300"/>
                  </a:solidFill>
                </a:rPr>
                <a:t>置</a:t>
              </a:r>
              <a:r>
                <a:rPr lang="en-US" altLang="zh-CN" sz="2800" i="0">
                  <a:solidFill>
                    <a:srgbClr val="FF3300"/>
                  </a:solidFill>
                </a:rPr>
                <a:t>1</a:t>
              </a:r>
              <a:endParaRPr lang="en-US" altLang="zh-CN" sz="2800" i="0">
                <a:solidFill>
                  <a:srgbClr val="FF3300"/>
                </a:solidFill>
              </a:endParaRPr>
            </a:p>
          </p:txBody>
        </p:sp>
        <p:sp>
          <p:nvSpPr>
            <p:cNvPr id="59411" name="Rectangle 37"/>
            <p:cNvSpPr>
              <a:spLocks noChangeArrowheads="1"/>
            </p:cNvSpPr>
            <p:nvPr/>
          </p:nvSpPr>
          <p:spPr bwMode="auto">
            <a:xfrm>
              <a:off x="528" y="2161"/>
              <a:ext cx="24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006600"/>
                  </a:solidFill>
                </a:rPr>
                <a:t>1      1         </a:t>
              </a:r>
              <a:r>
                <a:rPr lang="zh-CN" altLang="en-US" sz="2800" i="0">
                  <a:solidFill>
                    <a:srgbClr val="006600"/>
                  </a:solidFill>
                </a:rPr>
                <a:t>不变      保持</a:t>
              </a:r>
              <a:endParaRPr lang="zh-CN" altLang="en-US" sz="2800" i="0">
                <a:solidFill>
                  <a:srgbClr val="006600"/>
                </a:solidFill>
              </a:endParaRPr>
            </a:p>
          </p:txBody>
        </p:sp>
        <p:sp>
          <p:nvSpPr>
            <p:cNvPr id="59412" name="Rectangle 38"/>
            <p:cNvSpPr>
              <a:spLocks noChangeArrowheads="1"/>
            </p:cNvSpPr>
            <p:nvPr/>
          </p:nvSpPr>
          <p:spPr bwMode="auto">
            <a:xfrm>
              <a:off x="528" y="2526"/>
              <a:ext cx="27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CC3300"/>
                  </a:solidFill>
                </a:rPr>
                <a:t>0      0      </a:t>
              </a:r>
              <a:r>
                <a:rPr lang="zh-CN" altLang="en-US" sz="2800" i="0">
                  <a:solidFill>
                    <a:srgbClr val="CC3300"/>
                  </a:solidFill>
                </a:rPr>
                <a:t>同时变 </a:t>
              </a:r>
              <a:r>
                <a:rPr lang="en-US" altLang="zh-CN" sz="2800" i="0">
                  <a:solidFill>
                    <a:srgbClr val="CC3300"/>
                  </a:solidFill>
                </a:rPr>
                <a:t>1</a:t>
              </a:r>
              <a:r>
                <a:rPr lang="zh-CN" altLang="en-US" sz="2800" i="0">
                  <a:solidFill>
                    <a:srgbClr val="CC3300"/>
                  </a:solidFill>
                </a:rPr>
                <a:t>后不确定</a:t>
              </a:r>
              <a:endParaRPr lang="zh-CN" altLang="en-US" sz="2800" i="0">
                <a:solidFill>
                  <a:srgbClr val="CC3300"/>
                </a:solidFill>
              </a:endParaRPr>
            </a:p>
          </p:txBody>
        </p:sp>
        <p:sp>
          <p:nvSpPr>
            <p:cNvPr id="59413" name="Line 39"/>
            <p:cNvSpPr>
              <a:spLocks noChangeShapeType="1"/>
            </p:cNvSpPr>
            <p:nvPr/>
          </p:nvSpPr>
          <p:spPr bwMode="auto">
            <a:xfrm>
              <a:off x="2064" y="960"/>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4" name="Line 40"/>
            <p:cNvSpPr>
              <a:spLocks noChangeShapeType="1"/>
            </p:cNvSpPr>
            <p:nvPr/>
          </p:nvSpPr>
          <p:spPr bwMode="auto">
            <a:xfrm>
              <a:off x="2256" y="960"/>
              <a:ext cx="0" cy="15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5" name="Rectangle 41"/>
            <p:cNvSpPr>
              <a:spLocks noChangeArrowheads="1"/>
            </p:cNvSpPr>
            <p:nvPr/>
          </p:nvSpPr>
          <p:spPr bwMode="auto">
            <a:xfrm>
              <a:off x="2353" y="1008"/>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zh-CN" altLang="en-US" sz="2800" i="0">
                  <a:solidFill>
                    <a:srgbClr val="FF3300"/>
                  </a:solidFill>
                </a:rPr>
                <a:t>功能</a:t>
              </a:r>
              <a:endParaRPr lang="zh-CN" altLang="en-US" sz="2800" i="0">
                <a:solidFill>
                  <a:srgbClr val="FF3300"/>
                </a:solidFill>
              </a:endParaRPr>
            </a:p>
          </p:txBody>
        </p:sp>
        <p:sp>
          <p:nvSpPr>
            <p:cNvPr id="59416" name="Line 42"/>
            <p:cNvSpPr>
              <a:spLocks noChangeShapeType="1"/>
            </p:cNvSpPr>
            <p:nvPr/>
          </p:nvSpPr>
          <p:spPr bwMode="auto">
            <a:xfrm>
              <a:off x="384" y="2496"/>
              <a:ext cx="27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7" name="Line 43"/>
            <p:cNvSpPr>
              <a:spLocks noChangeShapeType="1"/>
            </p:cNvSpPr>
            <p:nvPr/>
          </p:nvSpPr>
          <p:spPr bwMode="auto">
            <a:xfrm>
              <a:off x="528" y="1056"/>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18" name="Line 44"/>
            <p:cNvSpPr>
              <a:spLocks noChangeShapeType="1"/>
            </p:cNvSpPr>
            <p:nvPr/>
          </p:nvSpPr>
          <p:spPr bwMode="auto">
            <a:xfrm>
              <a:off x="1056" y="1056"/>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45"/>
          <p:cNvGrpSpPr/>
          <p:nvPr/>
        </p:nvGrpSpPr>
        <p:grpSpPr bwMode="auto">
          <a:xfrm>
            <a:off x="6905625" y="4648200"/>
            <a:ext cx="1704975" cy="685800"/>
            <a:chOff x="4272" y="3072"/>
            <a:chExt cx="1074" cy="432"/>
          </a:xfrm>
        </p:grpSpPr>
        <p:sp>
          <p:nvSpPr>
            <p:cNvPr id="59400" name="AutoShape 46" descr="40%"/>
            <p:cNvSpPr>
              <a:spLocks noChangeArrowheads="1"/>
            </p:cNvSpPr>
            <p:nvPr/>
          </p:nvSpPr>
          <p:spPr bwMode="auto">
            <a:xfrm>
              <a:off x="4416" y="3120"/>
              <a:ext cx="930" cy="384"/>
            </a:xfrm>
            <a:prstGeom prst="wedgeRoundRectCallout">
              <a:avLst>
                <a:gd name="adj1" fmla="val -28819"/>
                <a:gd name="adj2" fmla="val -218231"/>
                <a:gd name="adj3" fmla="val 16667"/>
              </a:avLst>
            </a:prstGeom>
            <a:pattFill prst="pct40">
              <a:fgClr>
                <a:srgbClr val="00FF00"/>
              </a:fgClr>
              <a:bgClr>
                <a:srgbClr val="FFFFFF"/>
              </a:bgClr>
            </a:pattFill>
            <a:ln w="19050">
              <a:solidFill>
                <a:schemeClr val="accent1"/>
              </a:solidFill>
              <a:miter lim="800000"/>
            </a:ln>
          </p:spPr>
          <p:txBody>
            <a:bodyPr wrap="none" anchor="ctr"/>
            <a:lstStyle/>
            <a:p>
              <a:pPr algn="ctr">
                <a:spcBef>
                  <a:spcPct val="50000"/>
                </a:spcBef>
              </a:pPr>
              <a:endParaRPr lang="zh-CN" altLang="zh-CN" sz="2800" i="0">
                <a:solidFill>
                  <a:srgbClr val="3333CC"/>
                </a:solidFill>
              </a:endParaRPr>
            </a:p>
          </p:txBody>
        </p:sp>
        <p:sp>
          <p:nvSpPr>
            <p:cNvPr id="175151" name="AutoShape 47" descr="40%"/>
            <p:cNvSpPr>
              <a:spLocks noChangeArrowheads="1"/>
            </p:cNvSpPr>
            <p:nvPr/>
          </p:nvSpPr>
          <p:spPr bwMode="auto">
            <a:xfrm>
              <a:off x="4272" y="3072"/>
              <a:ext cx="1056" cy="432"/>
            </a:xfrm>
            <a:prstGeom prst="wedgeRoundRectCallout">
              <a:avLst>
                <a:gd name="adj1" fmla="val -74431"/>
                <a:gd name="adj2" fmla="val -185185"/>
                <a:gd name="adj3" fmla="val 16667"/>
              </a:avLst>
            </a:prstGeom>
            <a:pattFill prst="pct40">
              <a:fgClr>
                <a:srgbClr val="00FF00"/>
              </a:fgClr>
              <a:bgClr>
                <a:srgbClr val="FFFFFF"/>
              </a:bgClr>
            </a:pattFill>
            <a:ln w="19050">
              <a:solidFill>
                <a:schemeClr val="accent1"/>
              </a:solidFill>
              <a:miter lim="800000"/>
            </a:ln>
            <a:effectLst/>
          </p:spPr>
          <p:txBody>
            <a:bodyPr wrap="none" anchor="ctr"/>
            <a:lstStyle/>
            <a:p>
              <a:pPr algn="ctr">
                <a:defRPr/>
              </a:pPr>
              <a:r>
                <a:rPr lang="zh-CN" altLang="en-US" sz="2400" i="0">
                  <a:solidFill>
                    <a:srgbClr val="FF3300"/>
                  </a:solidFill>
                  <a:effectLst>
                    <a:outerShdw blurRad="38100" dist="38100" dir="2700000" algn="tl">
                      <a:srgbClr val="C0C0C0"/>
                    </a:outerShdw>
                  </a:effectLst>
                </a:rPr>
                <a:t>低电平有效</a:t>
              </a:r>
              <a:endParaRPr lang="zh-CN" altLang="en-US" sz="2400" b="0" i="0">
                <a:effectLst>
                  <a:outerShdw blurRad="38100" dist="38100" dir="2700000" algn="tl">
                    <a:srgbClr val="C0C0C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107"/>
                                        </p:tgtEl>
                                        <p:attrNameLst>
                                          <p:attrName>style.visibility</p:attrName>
                                        </p:attrNameLst>
                                      </p:cBhvr>
                                      <p:to>
                                        <p:strVal val="visible"/>
                                      </p:to>
                                    </p:set>
                                    <p:animEffect transition="in" filter="wipe(left)">
                                      <p:cBhvr>
                                        <p:cTn id="12" dur="500"/>
                                        <p:tgtEl>
                                          <p:spTgt spid="1751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nimBg="1"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685800" y="838200"/>
            <a:ext cx="3048000" cy="519113"/>
          </a:xfrm>
          <a:prstGeom prst="rect">
            <a:avLst/>
          </a:prstGeom>
          <a:noFill/>
          <a:ln w="9525">
            <a:noFill/>
            <a:miter lim="800000"/>
          </a:ln>
          <a:effectLst/>
        </p:spPr>
        <p:txBody>
          <a:bodyPr>
            <a:spAutoFit/>
          </a:bodyPr>
          <a:lstStyle/>
          <a:p>
            <a:pPr>
              <a:spcBef>
                <a:spcPct val="50000"/>
              </a:spcBef>
              <a:defRPr/>
            </a:pPr>
            <a:r>
              <a:rPr lang="en-US" altLang="zh-CN" sz="2800" i="0">
                <a:solidFill>
                  <a:srgbClr val="006600"/>
                </a:solidFill>
                <a:effectLst>
                  <a:outerShdw blurRad="38100" dist="38100" dir="2700000" algn="tl">
                    <a:srgbClr val="C0C0C0"/>
                  </a:outerShdw>
                </a:effectLst>
              </a:rPr>
              <a:t>2.  </a:t>
            </a:r>
            <a:r>
              <a:rPr lang="zh-CN" altLang="en-US" sz="2800" i="0">
                <a:solidFill>
                  <a:srgbClr val="006600"/>
                </a:solidFill>
                <a:effectLst>
                  <a:outerShdw blurRad="38100" dist="38100" dir="2700000" algn="tl">
                    <a:srgbClr val="C0C0C0"/>
                  </a:outerShdw>
                </a:effectLst>
              </a:rPr>
              <a:t>可控 </a:t>
            </a:r>
            <a:r>
              <a:rPr lang="en-US" altLang="zh-CN" sz="2800">
                <a:solidFill>
                  <a:srgbClr val="006600"/>
                </a:solidFill>
                <a:effectLst>
                  <a:outerShdw blurRad="38100" dist="38100" dir="2700000" algn="tl">
                    <a:srgbClr val="C0C0C0"/>
                  </a:outerShdw>
                </a:effectLst>
              </a:rPr>
              <a:t>RS</a:t>
            </a:r>
            <a:r>
              <a:rPr lang="en-US" altLang="zh-CN" sz="2800" i="0">
                <a:solidFill>
                  <a:srgbClr val="006600"/>
                </a:solidFill>
                <a:effectLst>
                  <a:outerShdw blurRad="38100" dist="38100" dir="2700000" algn="tl">
                    <a:srgbClr val="C0C0C0"/>
                  </a:outerShdw>
                </a:effectLst>
              </a:rPr>
              <a:t> </a:t>
            </a:r>
            <a:r>
              <a:rPr lang="zh-CN" altLang="en-US" sz="2800" i="0">
                <a:solidFill>
                  <a:srgbClr val="006600"/>
                </a:solidFill>
                <a:effectLst>
                  <a:outerShdw blurRad="38100" dist="38100" dir="2700000" algn="tl">
                    <a:srgbClr val="C0C0C0"/>
                  </a:outerShdw>
                </a:effectLst>
              </a:rPr>
              <a:t>触发器</a:t>
            </a:r>
            <a:endParaRPr lang="zh-CN" altLang="en-US" sz="2800" i="0">
              <a:solidFill>
                <a:srgbClr val="006600"/>
              </a:solidFill>
              <a:effectLst>
                <a:outerShdw blurRad="38100" dist="38100" dir="2700000" algn="tl">
                  <a:srgbClr val="C0C0C0"/>
                </a:outerShdw>
              </a:effectLst>
            </a:endParaRPr>
          </a:p>
        </p:txBody>
      </p:sp>
      <p:sp>
        <p:nvSpPr>
          <p:cNvPr id="176131" name="Rectangle 3" descr="40%"/>
          <p:cNvSpPr>
            <a:spLocks noChangeArrowheads="1"/>
          </p:cNvSpPr>
          <p:nvPr/>
        </p:nvSpPr>
        <p:spPr bwMode="auto">
          <a:xfrm>
            <a:off x="1143000" y="2057400"/>
            <a:ext cx="2524125" cy="519113"/>
          </a:xfrm>
          <a:prstGeom prst="rect">
            <a:avLst/>
          </a:prstGeom>
          <a:pattFill prst="pct40">
            <a:fgClr>
              <a:srgbClr val="FF9999"/>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i="0">
                <a:solidFill>
                  <a:srgbClr val="FF3300"/>
                </a:solidFill>
              </a:rPr>
              <a:t>基本</a:t>
            </a:r>
            <a:r>
              <a:rPr lang="en-US" altLang="zh-CN" sz="2800">
                <a:solidFill>
                  <a:srgbClr val="FF3300"/>
                </a:solidFill>
              </a:rPr>
              <a:t>R</a:t>
            </a:r>
            <a:r>
              <a:rPr lang="en-US" altLang="zh-CN" sz="2800" i="0">
                <a:solidFill>
                  <a:srgbClr val="FF3300"/>
                </a:solidFill>
              </a:rPr>
              <a:t>-</a:t>
            </a:r>
            <a:r>
              <a:rPr lang="en-US" altLang="zh-CN" sz="2800">
                <a:solidFill>
                  <a:srgbClr val="FF3300"/>
                </a:solidFill>
              </a:rPr>
              <a:t>S</a:t>
            </a:r>
            <a:r>
              <a:rPr lang="zh-CN" altLang="en-US" sz="2800" i="0">
                <a:solidFill>
                  <a:srgbClr val="FF3300"/>
                </a:solidFill>
              </a:rPr>
              <a:t>触发器</a:t>
            </a:r>
            <a:endParaRPr lang="zh-CN" altLang="en-US" sz="2800" i="0">
              <a:solidFill>
                <a:srgbClr val="FF3300"/>
              </a:solidFill>
            </a:endParaRPr>
          </a:p>
        </p:txBody>
      </p:sp>
      <p:sp>
        <p:nvSpPr>
          <p:cNvPr id="176132" name="Rectangle 4" descr="40%"/>
          <p:cNvSpPr>
            <a:spLocks noChangeArrowheads="1"/>
          </p:cNvSpPr>
          <p:nvPr/>
        </p:nvSpPr>
        <p:spPr bwMode="auto">
          <a:xfrm>
            <a:off x="1676400" y="3962400"/>
            <a:ext cx="1612900" cy="519113"/>
          </a:xfrm>
          <a:prstGeom prst="rect">
            <a:avLst/>
          </a:prstGeom>
          <a:pattFill prst="pct40">
            <a:fgClr>
              <a:srgbClr val="FF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i="0">
                <a:solidFill>
                  <a:srgbClr val="FF3300"/>
                </a:solidFill>
              </a:rPr>
              <a:t>导引电路</a:t>
            </a:r>
            <a:endParaRPr lang="zh-CN" altLang="en-US" sz="2800" i="0">
              <a:solidFill>
                <a:srgbClr val="FF3300"/>
              </a:solidFill>
            </a:endParaRPr>
          </a:p>
        </p:txBody>
      </p:sp>
      <p:grpSp>
        <p:nvGrpSpPr>
          <p:cNvPr id="2" name="Group 5"/>
          <p:cNvGrpSpPr/>
          <p:nvPr/>
        </p:nvGrpSpPr>
        <p:grpSpPr bwMode="auto">
          <a:xfrm>
            <a:off x="4343400" y="2743200"/>
            <a:ext cx="3581400" cy="3186113"/>
            <a:chOff x="2736" y="1728"/>
            <a:chExt cx="2256" cy="2007"/>
          </a:xfrm>
        </p:grpSpPr>
        <p:sp>
          <p:nvSpPr>
            <p:cNvPr id="60458" name="Line 6"/>
            <p:cNvSpPr>
              <a:spLocks noChangeShapeType="1"/>
            </p:cNvSpPr>
            <p:nvPr/>
          </p:nvSpPr>
          <p:spPr bwMode="auto">
            <a:xfrm>
              <a:off x="3264" y="3120"/>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9" name="Rectangle 7"/>
            <p:cNvSpPr>
              <a:spLocks noChangeArrowheads="1"/>
            </p:cNvSpPr>
            <p:nvPr/>
          </p:nvSpPr>
          <p:spPr bwMode="auto">
            <a:xfrm>
              <a:off x="4032" y="2352"/>
              <a:ext cx="768" cy="5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60" name="Text Box 8"/>
            <p:cNvSpPr txBox="1">
              <a:spLocks noChangeArrowheads="1"/>
            </p:cNvSpPr>
            <p:nvPr/>
          </p:nvSpPr>
          <p:spPr bwMode="auto">
            <a:xfrm>
              <a:off x="4080" y="244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0461" name="Rectangle 9"/>
            <p:cNvSpPr>
              <a:spLocks noChangeArrowheads="1"/>
            </p:cNvSpPr>
            <p:nvPr/>
          </p:nvSpPr>
          <p:spPr bwMode="auto">
            <a:xfrm>
              <a:off x="4368" y="2448"/>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FF3300"/>
                  </a:solidFill>
                </a:rPr>
                <a:t>G</a:t>
              </a:r>
              <a:r>
                <a:rPr lang="en-US" altLang="zh-CN" sz="2800" i="0" baseline="-25000">
                  <a:solidFill>
                    <a:srgbClr val="FF3300"/>
                  </a:solidFill>
                </a:rPr>
                <a:t>4</a:t>
              </a:r>
              <a:endParaRPr lang="en-US" altLang="zh-CN" sz="2800" i="0" baseline="-25000">
                <a:solidFill>
                  <a:srgbClr val="FF3300"/>
                </a:solidFill>
              </a:endParaRPr>
            </a:p>
          </p:txBody>
        </p:sp>
        <p:sp>
          <p:nvSpPr>
            <p:cNvPr id="60462" name="Oval 10"/>
            <p:cNvSpPr>
              <a:spLocks noChangeArrowheads="1"/>
            </p:cNvSpPr>
            <p:nvPr/>
          </p:nvSpPr>
          <p:spPr bwMode="auto">
            <a:xfrm>
              <a:off x="4368" y="2256"/>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0463" name="Group 11"/>
            <p:cNvGrpSpPr/>
            <p:nvPr/>
          </p:nvGrpSpPr>
          <p:grpSpPr bwMode="auto">
            <a:xfrm>
              <a:off x="4608" y="2880"/>
              <a:ext cx="96" cy="432"/>
              <a:chOff x="3552" y="2496"/>
              <a:chExt cx="96" cy="432"/>
            </a:xfrm>
          </p:grpSpPr>
          <p:sp>
            <p:nvSpPr>
              <p:cNvPr id="60481" name="Line 12"/>
              <p:cNvSpPr>
                <a:spLocks noChangeShapeType="1"/>
              </p:cNvSpPr>
              <p:nvPr/>
            </p:nvSpPr>
            <p:spPr bwMode="auto">
              <a:xfrm>
                <a:off x="3600" y="2496"/>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2" name="Oval 13"/>
              <p:cNvSpPr>
                <a:spLocks noChangeArrowheads="1"/>
              </p:cNvSpPr>
              <p:nvPr/>
            </p:nvSpPr>
            <p:spPr bwMode="auto">
              <a:xfrm>
                <a:off x="3552" y="2832"/>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60464" name="Line 14"/>
            <p:cNvSpPr>
              <a:spLocks noChangeShapeType="1"/>
            </p:cNvSpPr>
            <p:nvPr/>
          </p:nvSpPr>
          <p:spPr bwMode="auto">
            <a:xfrm flipV="1">
              <a:off x="3120" y="1728"/>
              <a:ext cx="0" cy="5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5" name="Line 15"/>
            <p:cNvSpPr>
              <a:spLocks noChangeShapeType="1"/>
            </p:cNvSpPr>
            <p:nvPr/>
          </p:nvSpPr>
          <p:spPr bwMode="auto">
            <a:xfrm flipV="1">
              <a:off x="3264" y="288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66" name="Rectangle 16"/>
            <p:cNvSpPr>
              <a:spLocks noChangeArrowheads="1"/>
            </p:cNvSpPr>
            <p:nvPr/>
          </p:nvSpPr>
          <p:spPr bwMode="auto">
            <a:xfrm>
              <a:off x="2784" y="331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FF3300"/>
                  </a:solidFill>
                </a:rPr>
                <a:t>S</a:t>
              </a:r>
              <a:endParaRPr lang="en-US" altLang="zh-CN" sz="2800" baseline="-25000">
                <a:solidFill>
                  <a:srgbClr val="FF3300"/>
                </a:solidFill>
              </a:endParaRPr>
            </a:p>
          </p:txBody>
        </p:sp>
        <p:sp>
          <p:nvSpPr>
            <p:cNvPr id="60467" name="Rectangle 17"/>
            <p:cNvSpPr>
              <a:spLocks noChangeArrowheads="1"/>
            </p:cNvSpPr>
            <p:nvPr/>
          </p:nvSpPr>
          <p:spPr bwMode="auto">
            <a:xfrm>
              <a:off x="4512" y="331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solidFill>
                    <a:srgbClr val="FF3300"/>
                  </a:solidFill>
                </a:rPr>
                <a:t>R</a:t>
              </a:r>
              <a:endParaRPr lang="en-US" altLang="zh-CN" sz="2800" baseline="-25000">
                <a:solidFill>
                  <a:srgbClr val="FF3300"/>
                </a:solidFill>
              </a:endParaRPr>
            </a:p>
          </p:txBody>
        </p:sp>
        <p:sp>
          <p:nvSpPr>
            <p:cNvPr id="60468" name="Rectangle 18"/>
            <p:cNvSpPr>
              <a:spLocks noChangeArrowheads="1"/>
            </p:cNvSpPr>
            <p:nvPr/>
          </p:nvSpPr>
          <p:spPr bwMode="auto">
            <a:xfrm>
              <a:off x="2736" y="2352"/>
              <a:ext cx="768" cy="5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69" name="Text Box 19"/>
            <p:cNvSpPr txBox="1">
              <a:spLocks noChangeArrowheads="1"/>
            </p:cNvSpPr>
            <p:nvPr/>
          </p:nvSpPr>
          <p:spPr bwMode="auto">
            <a:xfrm>
              <a:off x="2784" y="244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0470" name="Rectangle 20"/>
            <p:cNvSpPr>
              <a:spLocks noChangeArrowheads="1"/>
            </p:cNvSpPr>
            <p:nvPr/>
          </p:nvSpPr>
          <p:spPr bwMode="auto">
            <a:xfrm>
              <a:off x="3072" y="244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FF3300"/>
                  </a:solidFill>
                </a:rPr>
                <a:t>G</a:t>
              </a:r>
              <a:r>
                <a:rPr lang="en-US" altLang="zh-CN" sz="2800" i="0" baseline="-25000">
                  <a:solidFill>
                    <a:srgbClr val="FF3300"/>
                  </a:solidFill>
                </a:rPr>
                <a:t>3</a:t>
              </a:r>
              <a:endParaRPr lang="en-US" altLang="zh-CN" sz="2800" i="0" baseline="-25000">
                <a:solidFill>
                  <a:srgbClr val="FF3300"/>
                </a:solidFill>
              </a:endParaRPr>
            </a:p>
          </p:txBody>
        </p:sp>
        <p:sp>
          <p:nvSpPr>
            <p:cNvPr id="60471" name="Oval 21"/>
            <p:cNvSpPr>
              <a:spLocks noChangeArrowheads="1"/>
            </p:cNvSpPr>
            <p:nvPr/>
          </p:nvSpPr>
          <p:spPr bwMode="auto">
            <a:xfrm>
              <a:off x="3072" y="2256"/>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0472" name="Group 22"/>
            <p:cNvGrpSpPr/>
            <p:nvPr/>
          </p:nvGrpSpPr>
          <p:grpSpPr bwMode="auto">
            <a:xfrm>
              <a:off x="2880" y="2880"/>
              <a:ext cx="96" cy="432"/>
              <a:chOff x="3552" y="2496"/>
              <a:chExt cx="96" cy="432"/>
            </a:xfrm>
          </p:grpSpPr>
          <p:sp>
            <p:nvSpPr>
              <p:cNvPr id="60479" name="Line 23"/>
              <p:cNvSpPr>
                <a:spLocks noChangeShapeType="1"/>
              </p:cNvSpPr>
              <p:nvPr/>
            </p:nvSpPr>
            <p:spPr bwMode="auto">
              <a:xfrm>
                <a:off x="3600" y="2496"/>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0" name="Oval 24"/>
              <p:cNvSpPr>
                <a:spLocks noChangeArrowheads="1"/>
              </p:cNvSpPr>
              <p:nvPr/>
            </p:nvSpPr>
            <p:spPr bwMode="auto">
              <a:xfrm>
                <a:off x="3552" y="2832"/>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60473" name="Line 25"/>
            <p:cNvSpPr>
              <a:spLocks noChangeShapeType="1"/>
            </p:cNvSpPr>
            <p:nvPr/>
          </p:nvSpPr>
          <p:spPr bwMode="auto">
            <a:xfrm flipV="1">
              <a:off x="4416" y="1728"/>
              <a:ext cx="0" cy="5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4" name="Line 26"/>
            <p:cNvSpPr>
              <a:spLocks noChangeShapeType="1"/>
            </p:cNvSpPr>
            <p:nvPr/>
          </p:nvSpPr>
          <p:spPr bwMode="auto">
            <a:xfrm flipV="1">
              <a:off x="4128" y="288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475" name="Group 27"/>
            <p:cNvGrpSpPr/>
            <p:nvPr/>
          </p:nvGrpSpPr>
          <p:grpSpPr bwMode="auto">
            <a:xfrm>
              <a:off x="3648" y="3120"/>
              <a:ext cx="96" cy="336"/>
              <a:chOff x="3792" y="3120"/>
              <a:chExt cx="96" cy="336"/>
            </a:xfrm>
          </p:grpSpPr>
          <p:sp>
            <p:nvSpPr>
              <p:cNvPr id="60477" name="Line 28"/>
              <p:cNvSpPr>
                <a:spLocks noChangeShapeType="1"/>
              </p:cNvSpPr>
              <p:nvPr/>
            </p:nvSpPr>
            <p:spPr bwMode="auto">
              <a:xfrm>
                <a:off x="3840" y="312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8" name="Oval 29"/>
              <p:cNvSpPr>
                <a:spLocks noChangeArrowheads="1"/>
              </p:cNvSpPr>
              <p:nvPr/>
            </p:nvSpPr>
            <p:spPr bwMode="auto">
              <a:xfrm>
                <a:off x="3792" y="3360"/>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60476" name="Rectangle 30"/>
            <p:cNvSpPr>
              <a:spLocks noChangeArrowheads="1"/>
            </p:cNvSpPr>
            <p:nvPr/>
          </p:nvSpPr>
          <p:spPr bwMode="auto">
            <a:xfrm>
              <a:off x="3552" y="3408"/>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solidFill>
                    <a:srgbClr val="FF3300"/>
                  </a:solidFill>
                </a:rPr>
                <a:t>CP</a:t>
              </a:r>
              <a:endParaRPr lang="en-US" altLang="zh-CN" sz="2800">
                <a:solidFill>
                  <a:srgbClr val="FF3300"/>
                </a:solidFill>
              </a:endParaRPr>
            </a:p>
          </p:txBody>
        </p:sp>
      </p:grpSp>
      <p:grpSp>
        <p:nvGrpSpPr>
          <p:cNvPr id="6" name="Group 31"/>
          <p:cNvGrpSpPr/>
          <p:nvPr/>
        </p:nvGrpSpPr>
        <p:grpSpPr bwMode="auto">
          <a:xfrm>
            <a:off x="4114800" y="533400"/>
            <a:ext cx="4191000" cy="3033713"/>
            <a:chOff x="2544" y="336"/>
            <a:chExt cx="2640" cy="1911"/>
          </a:xfrm>
        </p:grpSpPr>
        <p:sp>
          <p:nvSpPr>
            <p:cNvPr id="60424" name="Rectangle 32"/>
            <p:cNvSpPr>
              <a:spLocks noChangeArrowheads="1"/>
            </p:cNvSpPr>
            <p:nvPr/>
          </p:nvSpPr>
          <p:spPr bwMode="auto">
            <a:xfrm>
              <a:off x="3024" y="602"/>
              <a:ext cx="11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zh-CN" sz="4400" i="0"/>
            </a:p>
          </p:txBody>
        </p:sp>
        <p:sp>
          <p:nvSpPr>
            <p:cNvPr id="60425" name="Line 33"/>
            <p:cNvSpPr>
              <a:spLocks noChangeShapeType="1"/>
            </p:cNvSpPr>
            <p:nvPr/>
          </p:nvSpPr>
          <p:spPr bwMode="auto">
            <a:xfrm>
              <a:off x="3312" y="1968"/>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26" name="Rectangle 34"/>
            <p:cNvSpPr>
              <a:spLocks noChangeArrowheads="1"/>
            </p:cNvSpPr>
            <p:nvPr/>
          </p:nvSpPr>
          <p:spPr bwMode="auto">
            <a:xfrm>
              <a:off x="2736" y="1200"/>
              <a:ext cx="768" cy="5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27" name="Text Box 35"/>
            <p:cNvSpPr txBox="1">
              <a:spLocks noChangeArrowheads="1"/>
            </p:cNvSpPr>
            <p:nvPr/>
          </p:nvSpPr>
          <p:spPr bwMode="auto">
            <a:xfrm>
              <a:off x="2784" y="129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0428" name="Rectangle 36"/>
            <p:cNvSpPr>
              <a:spLocks noChangeArrowheads="1"/>
            </p:cNvSpPr>
            <p:nvPr/>
          </p:nvSpPr>
          <p:spPr bwMode="auto">
            <a:xfrm>
              <a:off x="3072" y="129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a:t>
              </a:r>
              <a:r>
                <a:rPr lang="en-US" altLang="zh-CN" sz="2800" i="0" baseline="-25000">
                  <a:solidFill>
                    <a:srgbClr val="CC3300"/>
                  </a:solidFill>
                </a:rPr>
                <a:t>1</a:t>
              </a:r>
              <a:endParaRPr lang="en-US" altLang="zh-CN" sz="2800" i="0" baseline="-25000">
                <a:solidFill>
                  <a:srgbClr val="CC3300"/>
                </a:solidFill>
              </a:endParaRPr>
            </a:p>
          </p:txBody>
        </p:sp>
        <p:sp>
          <p:nvSpPr>
            <p:cNvPr id="60429" name="Oval 37"/>
            <p:cNvSpPr>
              <a:spLocks noChangeArrowheads="1"/>
            </p:cNvSpPr>
            <p:nvPr/>
          </p:nvSpPr>
          <p:spPr bwMode="auto">
            <a:xfrm>
              <a:off x="3072" y="110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30" name="Line 38"/>
            <p:cNvSpPr>
              <a:spLocks noChangeShapeType="1"/>
            </p:cNvSpPr>
            <p:nvPr/>
          </p:nvSpPr>
          <p:spPr bwMode="auto">
            <a:xfrm flipV="1">
              <a:off x="3120" y="76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1" name="Oval 39"/>
            <p:cNvSpPr>
              <a:spLocks noChangeArrowheads="1"/>
            </p:cNvSpPr>
            <p:nvPr/>
          </p:nvSpPr>
          <p:spPr bwMode="auto">
            <a:xfrm>
              <a:off x="3072" y="672"/>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32" name="Line 40"/>
            <p:cNvSpPr>
              <a:spLocks noChangeShapeType="1"/>
            </p:cNvSpPr>
            <p:nvPr/>
          </p:nvSpPr>
          <p:spPr bwMode="auto">
            <a:xfrm>
              <a:off x="2928" y="172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3" name="Oval 41"/>
            <p:cNvSpPr>
              <a:spLocks noChangeArrowheads="1"/>
            </p:cNvSpPr>
            <p:nvPr/>
          </p:nvSpPr>
          <p:spPr bwMode="auto">
            <a:xfrm>
              <a:off x="2880" y="206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34" name="Rectangle 42"/>
            <p:cNvSpPr>
              <a:spLocks noChangeArrowheads="1"/>
            </p:cNvSpPr>
            <p:nvPr/>
          </p:nvSpPr>
          <p:spPr bwMode="auto">
            <a:xfrm>
              <a:off x="4080" y="1200"/>
              <a:ext cx="768" cy="5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35" name="Text Box 43"/>
            <p:cNvSpPr txBox="1">
              <a:spLocks noChangeArrowheads="1"/>
            </p:cNvSpPr>
            <p:nvPr/>
          </p:nvSpPr>
          <p:spPr bwMode="auto">
            <a:xfrm>
              <a:off x="4128" y="129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0436" name="Rectangle 44"/>
            <p:cNvSpPr>
              <a:spLocks noChangeArrowheads="1"/>
            </p:cNvSpPr>
            <p:nvPr/>
          </p:nvSpPr>
          <p:spPr bwMode="auto">
            <a:xfrm>
              <a:off x="4416" y="129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a:t>
              </a:r>
              <a:r>
                <a:rPr lang="en-US" altLang="zh-CN" sz="2800" i="0" baseline="-25000">
                  <a:solidFill>
                    <a:srgbClr val="CC3300"/>
                  </a:solidFill>
                </a:rPr>
                <a:t>2</a:t>
              </a:r>
              <a:endParaRPr lang="en-US" altLang="zh-CN" sz="2800" i="0" baseline="-25000">
                <a:solidFill>
                  <a:srgbClr val="CC3300"/>
                </a:solidFill>
              </a:endParaRPr>
            </a:p>
          </p:txBody>
        </p:sp>
        <p:sp>
          <p:nvSpPr>
            <p:cNvPr id="60437" name="Oval 45"/>
            <p:cNvSpPr>
              <a:spLocks noChangeArrowheads="1"/>
            </p:cNvSpPr>
            <p:nvPr/>
          </p:nvSpPr>
          <p:spPr bwMode="auto">
            <a:xfrm>
              <a:off x="4416" y="110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38" name="Line 46"/>
            <p:cNvSpPr>
              <a:spLocks noChangeShapeType="1"/>
            </p:cNvSpPr>
            <p:nvPr/>
          </p:nvSpPr>
          <p:spPr bwMode="auto">
            <a:xfrm flipV="1">
              <a:off x="4464" y="76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9" name="Oval 47"/>
            <p:cNvSpPr>
              <a:spLocks noChangeArrowheads="1"/>
            </p:cNvSpPr>
            <p:nvPr/>
          </p:nvSpPr>
          <p:spPr bwMode="auto">
            <a:xfrm>
              <a:off x="4416" y="672"/>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40" name="Line 48"/>
            <p:cNvSpPr>
              <a:spLocks noChangeShapeType="1"/>
            </p:cNvSpPr>
            <p:nvPr/>
          </p:nvSpPr>
          <p:spPr bwMode="auto">
            <a:xfrm>
              <a:off x="4656" y="172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1" name="Oval 49"/>
            <p:cNvSpPr>
              <a:spLocks noChangeArrowheads="1"/>
            </p:cNvSpPr>
            <p:nvPr/>
          </p:nvSpPr>
          <p:spPr bwMode="auto">
            <a:xfrm>
              <a:off x="4608" y="206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0442" name="Line 50"/>
            <p:cNvSpPr>
              <a:spLocks noChangeShapeType="1"/>
            </p:cNvSpPr>
            <p:nvPr/>
          </p:nvSpPr>
          <p:spPr bwMode="auto">
            <a:xfrm>
              <a:off x="3120" y="960"/>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3" name="Line 51"/>
            <p:cNvSpPr>
              <a:spLocks noChangeShapeType="1"/>
            </p:cNvSpPr>
            <p:nvPr/>
          </p:nvSpPr>
          <p:spPr bwMode="auto">
            <a:xfrm>
              <a:off x="3984" y="1968"/>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4" name="Line 52"/>
            <p:cNvSpPr>
              <a:spLocks noChangeShapeType="1"/>
            </p:cNvSpPr>
            <p:nvPr/>
          </p:nvSpPr>
          <p:spPr bwMode="auto">
            <a:xfrm flipV="1">
              <a:off x="4224" y="172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5" name="Line 53"/>
            <p:cNvSpPr>
              <a:spLocks noChangeShapeType="1"/>
            </p:cNvSpPr>
            <p:nvPr/>
          </p:nvSpPr>
          <p:spPr bwMode="auto">
            <a:xfrm>
              <a:off x="3984" y="960"/>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54"/>
            <p:cNvSpPr>
              <a:spLocks noChangeShapeType="1"/>
            </p:cNvSpPr>
            <p:nvPr/>
          </p:nvSpPr>
          <p:spPr bwMode="auto">
            <a:xfrm flipV="1">
              <a:off x="3312" y="172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Line 55"/>
            <p:cNvSpPr>
              <a:spLocks noChangeShapeType="1"/>
            </p:cNvSpPr>
            <p:nvPr/>
          </p:nvSpPr>
          <p:spPr bwMode="auto">
            <a:xfrm>
              <a:off x="3600" y="960"/>
              <a:ext cx="384"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8" name="Line 56"/>
            <p:cNvSpPr>
              <a:spLocks noChangeShapeType="1"/>
            </p:cNvSpPr>
            <p:nvPr/>
          </p:nvSpPr>
          <p:spPr bwMode="auto">
            <a:xfrm flipH="1">
              <a:off x="3552" y="960"/>
              <a:ext cx="432" cy="10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9" name="Text Box 57"/>
            <p:cNvSpPr txBox="1">
              <a:spLocks noChangeArrowheads="1"/>
            </p:cNvSpPr>
            <p:nvPr/>
          </p:nvSpPr>
          <p:spPr bwMode="auto">
            <a:xfrm>
              <a:off x="4368" y="624"/>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b="0" i="0"/>
            </a:p>
          </p:txBody>
        </p:sp>
        <p:sp>
          <p:nvSpPr>
            <p:cNvPr id="60450" name="Rectangle 58"/>
            <p:cNvSpPr>
              <a:spLocks noChangeArrowheads="1"/>
            </p:cNvSpPr>
            <p:nvPr/>
          </p:nvSpPr>
          <p:spPr bwMode="auto">
            <a:xfrm>
              <a:off x="2544" y="1872"/>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000099"/>
                  </a:solidFill>
                </a:rPr>
                <a:t>S</a:t>
              </a:r>
              <a:r>
                <a:rPr lang="en-US" altLang="zh-CN" sz="2800" i="0" baseline="-25000">
                  <a:solidFill>
                    <a:srgbClr val="000099"/>
                  </a:solidFill>
                </a:rPr>
                <a:t>D</a:t>
              </a:r>
              <a:endParaRPr lang="en-US" altLang="zh-CN" sz="2800" i="0" baseline="-25000">
                <a:solidFill>
                  <a:srgbClr val="000099"/>
                </a:solidFill>
              </a:endParaRPr>
            </a:p>
          </p:txBody>
        </p:sp>
        <p:sp>
          <p:nvSpPr>
            <p:cNvPr id="60451" name="Rectangle 59"/>
            <p:cNvSpPr>
              <a:spLocks noChangeArrowheads="1"/>
            </p:cNvSpPr>
            <p:nvPr/>
          </p:nvSpPr>
          <p:spPr bwMode="auto">
            <a:xfrm>
              <a:off x="4704" y="192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solidFill>
                    <a:srgbClr val="000099"/>
                  </a:solidFill>
                </a:rPr>
                <a:t>R</a:t>
              </a:r>
              <a:r>
                <a:rPr lang="en-US" altLang="zh-CN" sz="2800" i="0" baseline="-25000">
                  <a:solidFill>
                    <a:srgbClr val="000099"/>
                  </a:solidFill>
                </a:rPr>
                <a:t>D</a:t>
              </a:r>
              <a:endParaRPr lang="en-US" altLang="zh-CN" sz="2800" i="0" baseline="-25000">
                <a:solidFill>
                  <a:srgbClr val="000099"/>
                </a:solidFill>
              </a:endParaRPr>
            </a:p>
          </p:txBody>
        </p:sp>
        <p:sp>
          <p:nvSpPr>
            <p:cNvPr id="60452" name="Rectangle 60"/>
            <p:cNvSpPr>
              <a:spLocks noChangeArrowheads="1"/>
            </p:cNvSpPr>
            <p:nvPr/>
          </p:nvSpPr>
          <p:spPr bwMode="auto">
            <a:xfrm>
              <a:off x="2976" y="336"/>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000099"/>
                  </a:solidFill>
                </a:rPr>
                <a:t>Q</a:t>
              </a:r>
              <a:endParaRPr lang="en-US" altLang="zh-CN" sz="2800">
                <a:solidFill>
                  <a:srgbClr val="000099"/>
                </a:solidFill>
              </a:endParaRPr>
            </a:p>
          </p:txBody>
        </p:sp>
        <p:grpSp>
          <p:nvGrpSpPr>
            <p:cNvPr id="60453" name="Group 61"/>
            <p:cNvGrpSpPr/>
            <p:nvPr/>
          </p:nvGrpSpPr>
          <p:grpSpPr bwMode="auto">
            <a:xfrm>
              <a:off x="4320" y="336"/>
              <a:ext cx="278" cy="327"/>
              <a:chOff x="816" y="2064"/>
              <a:chExt cx="278" cy="327"/>
            </a:xfrm>
          </p:grpSpPr>
          <p:sp>
            <p:nvSpPr>
              <p:cNvPr id="60456" name="Rectangle 62"/>
              <p:cNvSpPr>
                <a:spLocks noChangeArrowheads="1"/>
              </p:cNvSpPr>
              <p:nvPr/>
            </p:nvSpPr>
            <p:spPr bwMode="auto">
              <a:xfrm>
                <a:off x="816" y="206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000099"/>
                    </a:solidFill>
                  </a:rPr>
                  <a:t>Q</a:t>
                </a:r>
                <a:endParaRPr lang="en-US" altLang="zh-CN" sz="2800" baseline="-25000">
                  <a:solidFill>
                    <a:srgbClr val="000099"/>
                  </a:solidFill>
                </a:endParaRPr>
              </a:p>
            </p:txBody>
          </p:sp>
          <p:sp>
            <p:nvSpPr>
              <p:cNvPr id="60457" name="Line 63"/>
              <p:cNvSpPr>
                <a:spLocks noChangeShapeType="1"/>
              </p:cNvSpPr>
              <p:nvPr/>
            </p:nvSpPr>
            <p:spPr bwMode="auto">
              <a:xfrm>
                <a:off x="864" y="2112"/>
                <a:ext cx="14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54" name="Line 64"/>
            <p:cNvSpPr>
              <a:spLocks noChangeShapeType="1"/>
            </p:cNvSpPr>
            <p:nvPr/>
          </p:nvSpPr>
          <p:spPr bwMode="auto">
            <a:xfrm>
              <a:off x="2592" y="1920"/>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5" name="Line 65"/>
            <p:cNvSpPr>
              <a:spLocks noChangeShapeType="1"/>
            </p:cNvSpPr>
            <p:nvPr/>
          </p:nvSpPr>
          <p:spPr bwMode="auto">
            <a:xfrm>
              <a:off x="4752" y="1968"/>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6194" name="AutoShape 66" descr="40%"/>
          <p:cNvSpPr>
            <a:spLocks noChangeArrowheads="1"/>
          </p:cNvSpPr>
          <p:nvPr/>
        </p:nvSpPr>
        <p:spPr bwMode="auto">
          <a:xfrm>
            <a:off x="3581400" y="5715000"/>
            <a:ext cx="1676400" cy="457200"/>
          </a:xfrm>
          <a:prstGeom prst="wedgeRoundRectCallout">
            <a:avLst>
              <a:gd name="adj1" fmla="val 78787"/>
              <a:gd name="adj2" fmla="val -42708"/>
              <a:gd name="adj3" fmla="val 16667"/>
            </a:avLst>
          </a:prstGeom>
          <a:pattFill prst="pct40">
            <a:fgClr>
              <a:schemeClr val="accent1"/>
            </a:fgClr>
            <a:bgClr>
              <a:srgbClr val="FFFFFF"/>
            </a:bgClr>
          </a:pattFill>
          <a:ln w="28575">
            <a:solidFill>
              <a:srgbClr val="FF3300"/>
            </a:solidFill>
            <a:miter lim="800000"/>
          </a:ln>
          <a:effectLst/>
        </p:spPr>
        <p:txBody>
          <a:bodyPr wrap="none" anchor="ctr"/>
          <a:lstStyle/>
          <a:p>
            <a:pPr algn="ctr">
              <a:defRPr/>
            </a:pPr>
            <a:r>
              <a:rPr lang="zh-CN" altLang="en-US" sz="2400" i="0">
                <a:solidFill>
                  <a:srgbClr val="FF3300"/>
                </a:solidFill>
                <a:effectLst>
                  <a:outerShdw blurRad="38100" dist="38100" dir="2700000" algn="tl">
                    <a:srgbClr val="C0C0C0"/>
                  </a:outerShdw>
                </a:effectLst>
              </a:rPr>
              <a:t>时钟脉冲</a:t>
            </a:r>
            <a:endParaRPr lang="zh-CN" altLang="en-US" sz="2400" b="0" i="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box(out)">
                                      <p:cBhvr>
                                        <p:cTn id="7" dur="500"/>
                                        <p:tgtEl>
                                          <p:spTgt spid="176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6131"/>
                                        </p:tgtEl>
                                        <p:attrNameLst>
                                          <p:attrName>style.visibility</p:attrName>
                                        </p:attrNameLst>
                                      </p:cBhvr>
                                      <p:to>
                                        <p:strVal val="visible"/>
                                      </p:to>
                                    </p:set>
                                    <p:animEffect transition="in" filter="blinds(horizontal)">
                                      <p:cBhvr>
                                        <p:cTn id="17" dur="500"/>
                                        <p:tgtEl>
                                          <p:spTgt spid="176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76132"/>
                                        </p:tgtEl>
                                        <p:attrNameLst>
                                          <p:attrName>style.visibility</p:attrName>
                                        </p:attrNameLst>
                                      </p:cBhvr>
                                      <p:to>
                                        <p:strVal val="visible"/>
                                      </p:to>
                                    </p:set>
                                    <p:animEffect transition="in" filter="blinds(vertical)">
                                      <p:cBhvr>
                                        <p:cTn id="27" dur="500"/>
                                        <p:tgtEl>
                                          <p:spTgt spid="1761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6194"/>
                                        </p:tgtEl>
                                        <p:attrNameLst>
                                          <p:attrName>style.visibility</p:attrName>
                                        </p:attrNameLst>
                                      </p:cBhvr>
                                      <p:to>
                                        <p:strVal val="visible"/>
                                      </p:to>
                                    </p:set>
                                    <p:animEffect transition="in" filter="wipe(left)">
                                      <p:cBhvr>
                                        <p:cTn id="32" dur="500"/>
                                        <p:tgtEl>
                                          <p:spTgt spid="17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utoUpdateAnimBg="0"/>
      <p:bldP spid="176131" grpId="0" animBg="1" autoUpdateAnimBg="0"/>
      <p:bldP spid="176132" grpId="0" animBg="1" autoUpdateAnimBg="0"/>
      <p:bldP spid="176194" grpId="0" animBg="1"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990600" y="658813"/>
            <a:ext cx="2971800" cy="519112"/>
          </a:xfrm>
          <a:prstGeom prst="rect">
            <a:avLst/>
          </a:prstGeom>
          <a:noFill/>
          <a:ln w="9525">
            <a:noFill/>
            <a:miter lim="800000"/>
          </a:ln>
          <a:effectLst/>
        </p:spPr>
        <p:txBody>
          <a:bodyPr>
            <a:spAutoFit/>
          </a:bodyPr>
          <a:lstStyle/>
          <a:p>
            <a:pPr>
              <a:spcBef>
                <a:spcPct val="50000"/>
              </a:spcBef>
              <a:defRPr/>
            </a:pPr>
            <a:r>
              <a:rPr lang="zh-CN" altLang="en-US" sz="2800" i="0">
                <a:solidFill>
                  <a:srgbClr val="006600"/>
                </a:solidFill>
                <a:effectLst>
                  <a:outerShdw blurRad="38100" dist="38100" dir="2700000" algn="tl">
                    <a:srgbClr val="C0C0C0"/>
                  </a:outerShdw>
                </a:effectLst>
              </a:rPr>
              <a:t>可控</a:t>
            </a:r>
            <a:r>
              <a:rPr lang="en-US" altLang="zh-CN" sz="2800">
                <a:solidFill>
                  <a:srgbClr val="006600"/>
                </a:solidFill>
                <a:effectLst>
                  <a:outerShdw blurRad="38100" dist="38100" dir="2700000" algn="tl">
                    <a:srgbClr val="C0C0C0"/>
                  </a:outerShdw>
                </a:effectLst>
              </a:rPr>
              <a:t>RS</a:t>
            </a:r>
            <a:r>
              <a:rPr lang="zh-CN" altLang="en-US" sz="2800" i="0">
                <a:solidFill>
                  <a:srgbClr val="006600"/>
                </a:solidFill>
                <a:effectLst>
                  <a:outerShdw blurRad="38100" dist="38100" dir="2700000" algn="tl">
                    <a:srgbClr val="C0C0C0"/>
                  </a:outerShdw>
                </a:effectLst>
              </a:rPr>
              <a:t>状态表</a:t>
            </a:r>
            <a:endParaRPr lang="zh-CN" altLang="en-US" sz="2800" i="0">
              <a:solidFill>
                <a:srgbClr val="006600"/>
              </a:solidFill>
              <a:effectLst>
                <a:outerShdw blurRad="38100" dist="38100" dir="2700000" algn="tl">
                  <a:srgbClr val="C0C0C0"/>
                </a:outerShdw>
              </a:effectLst>
            </a:endParaRPr>
          </a:p>
        </p:txBody>
      </p:sp>
      <p:grpSp>
        <p:nvGrpSpPr>
          <p:cNvPr id="2" name="Group 3"/>
          <p:cNvGrpSpPr/>
          <p:nvPr/>
        </p:nvGrpSpPr>
        <p:grpSpPr bwMode="auto">
          <a:xfrm>
            <a:off x="914400" y="1268413"/>
            <a:ext cx="3146425" cy="2617787"/>
            <a:chOff x="576" y="864"/>
            <a:chExt cx="1982" cy="1649"/>
          </a:xfrm>
        </p:grpSpPr>
        <p:sp>
          <p:nvSpPr>
            <p:cNvPr id="65577" name="Rectangle 4"/>
            <p:cNvSpPr>
              <a:spLocks noChangeArrowheads="1"/>
            </p:cNvSpPr>
            <p:nvPr/>
          </p:nvSpPr>
          <p:spPr bwMode="auto">
            <a:xfrm>
              <a:off x="816" y="122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000099"/>
                  </a:solidFill>
                </a:rPr>
                <a:t>0       0          </a:t>
              </a:r>
              <a:endParaRPr lang="en-US" altLang="zh-CN" sz="2800" i="0">
                <a:solidFill>
                  <a:srgbClr val="000099"/>
                </a:solidFill>
              </a:endParaRPr>
            </a:p>
          </p:txBody>
        </p:sp>
        <p:grpSp>
          <p:nvGrpSpPr>
            <p:cNvPr id="65578" name="Group 5"/>
            <p:cNvGrpSpPr/>
            <p:nvPr/>
          </p:nvGrpSpPr>
          <p:grpSpPr bwMode="auto">
            <a:xfrm>
              <a:off x="576" y="864"/>
              <a:ext cx="1982" cy="1649"/>
              <a:chOff x="576" y="1008"/>
              <a:chExt cx="1982" cy="1536"/>
            </a:xfrm>
          </p:grpSpPr>
          <p:grpSp>
            <p:nvGrpSpPr>
              <p:cNvPr id="65579" name="Group 6"/>
              <p:cNvGrpSpPr/>
              <p:nvPr/>
            </p:nvGrpSpPr>
            <p:grpSpPr bwMode="auto">
              <a:xfrm>
                <a:off x="576" y="1008"/>
                <a:ext cx="1968" cy="1536"/>
                <a:chOff x="672" y="1152"/>
                <a:chExt cx="1968" cy="1536"/>
              </a:xfrm>
            </p:grpSpPr>
            <p:sp>
              <p:nvSpPr>
                <p:cNvPr id="65588" name="Line 7"/>
                <p:cNvSpPr>
                  <a:spLocks noChangeShapeType="1"/>
                </p:cNvSpPr>
                <p:nvPr/>
              </p:nvSpPr>
              <p:spPr bwMode="auto">
                <a:xfrm>
                  <a:off x="672" y="1152"/>
                  <a:ext cx="19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89" name="Line 8"/>
                <p:cNvSpPr>
                  <a:spLocks noChangeShapeType="1"/>
                </p:cNvSpPr>
                <p:nvPr/>
              </p:nvSpPr>
              <p:spPr bwMode="auto">
                <a:xfrm>
                  <a:off x="672" y="1536"/>
                  <a:ext cx="19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90" name="Line 9"/>
                <p:cNvSpPr>
                  <a:spLocks noChangeShapeType="1"/>
                </p:cNvSpPr>
                <p:nvPr/>
              </p:nvSpPr>
              <p:spPr bwMode="auto">
                <a:xfrm>
                  <a:off x="672" y="2688"/>
                  <a:ext cx="196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91" name="Line 10"/>
                <p:cNvSpPr>
                  <a:spLocks noChangeShapeType="1"/>
                </p:cNvSpPr>
                <p:nvPr/>
              </p:nvSpPr>
              <p:spPr bwMode="auto">
                <a:xfrm>
                  <a:off x="2016" y="1152"/>
                  <a:ext cx="0" cy="15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5580" name="Group 11"/>
              <p:cNvGrpSpPr/>
              <p:nvPr/>
            </p:nvGrpSpPr>
            <p:grpSpPr bwMode="auto">
              <a:xfrm>
                <a:off x="816" y="1056"/>
                <a:ext cx="1742" cy="1487"/>
                <a:chOff x="816" y="1056"/>
                <a:chExt cx="1742" cy="1487"/>
              </a:xfrm>
            </p:grpSpPr>
            <p:sp>
              <p:nvSpPr>
                <p:cNvPr id="65581" name="Text Box 12"/>
                <p:cNvSpPr txBox="1">
                  <a:spLocks noChangeArrowheads="1"/>
                </p:cNvSpPr>
                <p:nvPr/>
              </p:nvSpPr>
              <p:spPr bwMode="auto">
                <a:xfrm>
                  <a:off x="816" y="1056"/>
                  <a:ext cx="38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rPr>
                    <a:t>S</a:t>
                  </a:r>
                  <a:endParaRPr lang="en-US" altLang="zh-CN" sz="2800">
                    <a:solidFill>
                      <a:srgbClr val="000099"/>
                    </a:solidFill>
                  </a:endParaRPr>
                </a:p>
              </p:txBody>
            </p:sp>
            <p:sp>
              <p:nvSpPr>
                <p:cNvPr id="65582" name="Rectangle 13"/>
                <p:cNvSpPr>
                  <a:spLocks noChangeArrowheads="1"/>
                </p:cNvSpPr>
                <p:nvPr/>
              </p:nvSpPr>
              <p:spPr bwMode="auto">
                <a:xfrm>
                  <a:off x="1344" y="1056"/>
                  <a:ext cx="43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b="1" i="1" dirty="0">
                      <a:solidFill>
                        <a:srgbClr val="000099"/>
                      </a:solidFill>
                      <a:latin typeface="Times New Roman" panose="02020603050405020304" pitchFamily="18" charset="0"/>
                      <a:cs typeface="Times New Roman" panose="02020603050405020304" pitchFamily="18" charset="0"/>
                    </a:rPr>
                    <a:t>R</a:t>
                  </a:r>
                  <a:endParaRPr lang="en-US" altLang="zh-CN" sz="2800" b="1" i="1" baseline="-25000" dirty="0">
                    <a:solidFill>
                      <a:srgbClr val="000099"/>
                    </a:solidFill>
                    <a:latin typeface="Times New Roman" panose="02020603050405020304" pitchFamily="18" charset="0"/>
                    <a:cs typeface="Times New Roman" panose="02020603050405020304" pitchFamily="18" charset="0"/>
                  </a:endParaRPr>
                </a:p>
              </p:txBody>
            </p:sp>
            <p:sp>
              <p:nvSpPr>
                <p:cNvPr id="65583" name="Rectangle 14"/>
                <p:cNvSpPr>
                  <a:spLocks noChangeArrowheads="1"/>
                </p:cNvSpPr>
                <p:nvPr/>
              </p:nvSpPr>
              <p:spPr bwMode="auto">
                <a:xfrm>
                  <a:off x="816" y="1660"/>
                  <a:ext cx="151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000099"/>
                      </a:solidFill>
                    </a:rPr>
                    <a:t>0       1            </a:t>
                  </a:r>
                  <a:r>
                    <a:rPr lang="en-US" altLang="zh-CN" sz="2800" i="0">
                      <a:solidFill>
                        <a:srgbClr val="CC3300"/>
                      </a:solidFill>
                    </a:rPr>
                    <a:t>0</a:t>
                  </a:r>
                  <a:endParaRPr lang="en-US" altLang="zh-CN" sz="2800" i="0">
                    <a:solidFill>
                      <a:srgbClr val="CC3300"/>
                    </a:solidFill>
                  </a:endParaRPr>
                </a:p>
              </p:txBody>
            </p:sp>
            <p:sp>
              <p:nvSpPr>
                <p:cNvPr id="65584" name="Rectangle 15"/>
                <p:cNvSpPr>
                  <a:spLocks noChangeArrowheads="1"/>
                </p:cNvSpPr>
                <p:nvPr/>
              </p:nvSpPr>
              <p:spPr bwMode="auto">
                <a:xfrm>
                  <a:off x="816" y="1948"/>
                  <a:ext cx="15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000099"/>
                      </a:solidFill>
                    </a:rPr>
                    <a:t>1       0            </a:t>
                  </a:r>
                  <a:r>
                    <a:rPr lang="en-US" altLang="zh-CN" sz="2800" i="0">
                      <a:solidFill>
                        <a:srgbClr val="CC3300"/>
                      </a:solidFill>
                    </a:rPr>
                    <a:t>1</a:t>
                  </a:r>
                  <a:endParaRPr lang="en-US" altLang="zh-CN" sz="2800" i="0">
                    <a:solidFill>
                      <a:srgbClr val="CC3300"/>
                    </a:solidFill>
                  </a:endParaRPr>
                </a:p>
              </p:txBody>
            </p:sp>
            <p:sp>
              <p:nvSpPr>
                <p:cNvPr id="65585" name="Rectangle 16"/>
                <p:cNvSpPr>
                  <a:spLocks noChangeArrowheads="1"/>
                </p:cNvSpPr>
                <p:nvPr/>
              </p:nvSpPr>
              <p:spPr bwMode="auto">
                <a:xfrm>
                  <a:off x="816" y="2238"/>
                  <a:ext cx="174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olidFill>
                        <a:srgbClr val="000099"/>
                      </a:solidFill>
                    </a:rPr>
                    <a:t>1       1          </a:t>
                  </a:r>
                  <a:r>
                    <a:rPr lang="zh-CN" altLang="en-US" sz="2800" i="0">
                      <a:solidFill>
                        <a:srgbClr val="CC3300"/>
                      </a:solidFill>
                    </a:rPr>
                    <a:t>不定</a:t>
                  </a:r>
                  <a:endParaRPr lang="zh-CN" altLang="en-US" sz="2800" i="0">
                    <a:solidFill>
                      <a:srgbClr val="CC3300"/>
                    </a:solidFill>
                  </a:endParaRPr>
                </a:p>
              </p:txBody>
            </p:sp>
            <p:sp>
              <p:nvSpPr>
                <p:cNvPr id="65586" name="Rectangle 17"/>
                <p:cNvSpPr>
                  <a:spLocks noChangeArrowheads="1"/>
                </p:cNvSpPr>
                <p:nvPr/>
              </p:nvSpPr>
              <p:spPr bwMode="auto">
                <a:xfrm>
                  <a:off x="1968" y="1056"/>
                  <a:ext cx="52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1" dirty="0">
                      <a:solidFill>
                        <a:srgbClr val="000099"/>
                      </a:solidFill>
                      <a:latin typeface="Times New Roman" panose="02020603050405020304" pitchFamily="18" charset="0"/>
                      <a:cs typeface="Times New Roman" panose="02020603050405020304" pitchFamily="18" charset="0"/>
                    </a:rPr>
                    <a:t>Q</a:t>
                  </a:r>
                  <a:r>
                    <a:rPr lang="en-US" altLang="zh-CN" sz="2800" i="0" baseline="-25000" dirty="0">
                      <a:solidFill>
                        <a:srgbClr val="000099"/>
                      </a:solidFill>
                    </a:rPr>
                    <a:t>n+1</a:t>
                  </a:r>
                  <a:endParaRPr lang="en-US" altLang="zh-CN" sz="2800" i="0" dirty="0">
                    <a:solidFill>
                      <a:srgbClr val="000099"/>
                    </a:solidFill>
                  </a:endParaRPr>
                </a:p>
              </p:txBody>
            </p:sp>
            <p:sp>
              <p:nvSpPr>
                <p:cNvPr id="65587" name="Rectangle 18"/>
                <p:cNvSpPr>
                  <a:spLocks noChangeArrowheads="1"/>
                </p:cNvSpPr>
                <p:nvPr/>
              </p:nvSpPr>
              <p:spPr bwMode="auto">
                <a:xfrm>
                  <a:off x="2064" y="1343"/>
                  <a:ext cx="36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CC3300"/>
                      </a:solidFill>
                    </a:rPr>
                    <a:t>Q</a:t>
                  </a:r>
                  <a:r>
                    <a:rPr lang="en-US" altLang="zh-CN" sz="2800" i="0" baseline="-25000">
                      <a:solidFill>
                        <a:srgbClr val="CC3300"/>
                      </a:solidFill>
                    </a:rPr>
                    <a:t>n</a:t>
                  </a:r>
                  <a:endParaRPr lang="en-US" altLang="zh-CN" sz="2800" i="0" baseline="-25000">
                    <a:solidFill>
                      <a:srgbClr val="CC3300"/>
                    </a:solidFill>
                  </a:endParaRPr>
                </a:p>
              </p:txBody>
            </p:sp>
          </p:grpSp>
        </p:grpSp>
      </p:grpSp>
      <p:grpSp>
        <p:nvGrpSpPr>
          <p:cNvPr id="6" name="Group 19"/>
          <p:cNvGrpSpPr/>
          <p:nvPr/>
        </p:nvGrpSpPr>
        <p:grpSpPr bwMode="auto">
          <a:xfrm>
            <a:off x="685800" y="4994275"/>
            <a:ext cx="7469188" cy="1101725"/>
            <a:chOff x="912" y="2785"/>
            <a:chExt cx="1248" cy="727"/>
          </a:xfrm>
        </p:grpSpPr>
        <p:sp>
          <p:nvSpPr>
            <p:cNvPr id="182292" name="Rectangle 20"/>
            <p:cNvSpPr>
              <a:spLocks noChangeArrowheads="1"/>
            </p:cNvSpPr>
            <p:nvPr/>
          </p:nvSpPr>
          <p:spPr bwMode="auto">
            <a:xfrm>
              <a:off x="912" y="2785"/>
              <a:ext cx="812" cy="343"/>
            </a:xfrm>
            <a:prstGeom prst="rect">
              <a:avLst/>
            </a:prstGeom>
            <a:noFill/>
            <a:ln w="9525">
              <a:noFill/>
              <a:miter lim="800000"/>
            </a:ln>
            <a:effectLst/>
          </p:spPr>
          <p:txBody>
            <a:bodyPr wrap="none">
              <a:spAutoFit/>
            </a:bodyPr>
            <a:lstStyle/>
            <a:p>
              <a:pPr>
                <a:defRPr/>
              </a:pPr>
              <a:r>
                <a:rPr lang="en-US" altLang="zh-CN" sz="2800" i="1" dirty="0" err="1">
                  <a:solidFill>
                    <a:srgbClr val="0066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i="0" baseline="-25000" dirty="0" err="1">
                  <a:solidFill>
                    <a:srgbClr val="006600"/>
                  </a:solidFill>
                  <a:effectLst>
                    <a:outerShdw blurRad="38100" dist="38100" dir="2700000" algn="tl">
                      <a:srgbClr val="C0C0C0"/>
                    </a:outerShdw>
                  </a:effectLst>
                </a:rPr>
                <a:t>n</a:t>
              </a:r>
              <a:r>
                <a:rPr lang="en-US" altLang="zh-CN" sz="2800" i="0" dirty="0">
                  <a:solidFill>
                    <a:srgbClr val="006600"/>
                  </a:solidFill>
                  <a:effectLst>
                    <a:outerShdw blurRad="38100" dist="38100" dir="2700000" algn="tl">
                      <a:srgbClr val="C0C0C0"/>
                    </a:outerShdw>
                  </a:effectLst>
                </a:rPr>
                <a:t>—</a:t>
              </a:r>
              <a:r>
                <a:rPr lang="zh-CN" altLang="en-US" sz="2800" i="0" dirty="0">
                  <a:solidFill>
                    <a:srgbClr val="006600"/>
                  </a:solidFill>
                  <a:effectLst>
                    <a:outerShdw blurRad="38100" dist="38100" dir="2700000" algn="tl">
                      <a:srgbClr val="C0C0C0"/>
                    </a:outerShdw>
                  </a:effectLst>
                </a:rPr>
                <a:t>时钟到来前触发器的状态</a:t>
              </a:r>
              <a:endParaRPr lang="zh-CN" altLang="en-US" sz="2800" i="0" dirty="0">
                <a:solidFill>
                  <a:srgbClr val="006600"/>
                </a:solidFill>
                <a:effectLst>
                  <a:outerShdw blurRad="38100" dist="38100" dir="2700000" algn="tl">
                    <a:srgbClr val="C0C0C0"/>
                  </a:outerShdw>
                </a:effectLst>
              </a:endParaRPr>
            </a:p>
          </p:txBody>
        </p:sp>
        <p:sp>
          <p:nvSpPr>
            <p:cNvPr id="65576" name="Rectangle 21"/>
            <p:cNvSpPr>
              <a:spLocks noChangeArrowheads="1"/>
            </p:cNvSpPr>
            <p:nvPr/>
          </p:nvSpPr>
          <p:spPr bwMode="auto">
            <a:xfrm>
              <a:off x="912" y="3169"/>
              <a:ext cx="124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1" dirty="0">
                  <a:solidFill>
                    <a:srgbClr val="CC3300"/>
                  </a:solidFill>
                  <a:latin typeface="Times New Roman" panose="02020603050405020304" pitchFamily="18" charset="0"/>
                  <a:cs typeface="Times New Roman" panose="02020603050405020304" pitchFamily="18" charset="0"/>
                </a:rPr>
                <a:t>Q</a:t>
              </a:r>
              <a:r>
                <a:rPr lang="en-US" altLang="zh-CN" sz="2800" i="0" baseline="-25000" dirty="0">
                  <a:solidFill>
                    <a:srgbClr val="CC3300"/>
                  </a:solidFill>
                </a:rPr>
                <a:t>n+1</a:t>
              </a:r>
              <a:r>
                <a:rPr lang="en-US" altLang="zh-CN" sz="2800" i="0" dirty="0">
                  <a:solidFill>
                    <a:srgbClr val="CC3300"/>
                  </a:solidFill>
                </a:rPr>
                <a:t>—</a:t>
              </a:r>
              <a:r>
                <a:rPr lang="zh-CN" altLang="en-US" sz="2800" i="0" dirty="0">
                  <a:solidFill>
                    <a:srgbClr val="CC3300"/>
                  </a:solidFill>
                </a:rPr>
                <a:t>时钟到来后触发器的状态</a:t>
              </a:r>
              <a:endParaRPr lang="zh-CN" altLang="en-US" sz="2800" i="0" dirty="0">
                <a:solidFill>
                  <a:srgbClr val="CC3300"/>
                </a:solidFill>
              </a:endParaRPr>
            </a:p>
          </p:txBody>
        </p:sp>
      </p:grpSp>
      <p:grpSp>
        <p:nvGrpSpPr>
          <p:cNvPr id="7" name="Group 22"/>
          <p:cNvGrpSpPr/>
          <p:nvPr/>
        </p:nvGrpSpPr>
        <p:grpSpPr bwMode="auto">
          <a:xfrm>
            <a:off x="5486400" y="471488"/>
            <a:ext cx="2362200" cy="4024312"/>
            <a:chOff x="3360" y="192"/>
            <a:chExt cx="1488" cy="2535"/>
          </a:xfrm>
        </p:grpSpPr>
        <p:sp>
          <p:nvSpPr>
            <p:cNvPr id="65544" name="Rectangle 23"/>
            <p:cNvSpPr>
              <a:spLocks noChangeArrowheads="1"/>
            </p:cNvSpPr>
            <p:nvPr/>
          </p:nvSpPr>
          <p:spPr bwMode="auto">
            <a:xfrm>
              <a:off x="3552" y="192"/>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i="0">
                  <a:solidFill>
                    <a:srgbClr val="CC3300"/>
                  </a:solidFill>
                </a:rPr>
                <a:t>逻辑符号</a:t>
              </a:r>
              <a:endParaRPr lang="zh-CN" altLang="en-US" sz="2800" i="0">
                <a:solidFill>
                  <a:srgbClr val="CC3300"/>
                </a:solidFill>
              </a:endParaRPr>
            </a:p>
          </p:txBody>
        </p:sp>
        <p:grpSp>
          <p:nvGrpSpPr>
            <p:cNvPr id="65545" name="Group 24"/>
            <p:cNvGrpSpPr/>
            <p:nvPr/>
          </p:nvGrpSpPr>
          <p:grpSpPr bwMode="auto">
            <a:xfrm>
              <a:off x="3360" y="528"/>
              <a:ext cx="1488" cy="2199"/>
              <a:chOff x="3360" y="480"/>
              <a:chExt cx="1488" cy="2199"/>
            </a:xfrm>
          </p:grpSpPr>
          <p:sp>
            <p:nvSpPr>
              <p:cNvPr id="65546" name="Rectangle 25"/>
              <p:cNvSpPr>
                <a:spLocks noChangeArrowheads="1"/>
              </p:cNvSpPr>
              <p:nvPr/>
            </p:nvSpPr>
            <p:spPr bwMode="auto">
              <a:xfrm>
                <a:off x="3360" y="1200"/>
                <a:ext cx="1488" cy="73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47" name="Oval 26"/>
              <p:cNvSpPr>
                <a:spLocks noChangeArrowheads="1"/>
              </p:cNvSpPr>
              <p:nvPr/>
            </p:nvSpPr>
            <p:spPr bwMode="auto">
              <a:xfrm>
                <a:off x="4320" y="110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5548" name="Group 27"/>
              <p:cNvGrpSpPr/>
              <p:nvPr/>
            </p:nvGrpSpPr>
            <p:grpSpPr bwMode="auto">
              <a:xfrm>
                <a:off x="3456" y="1935"/>
                <a:ext cx="96" cy="384"/>
                <a:chOff x="3648" y="2208"/>
                <a:chExt cx="96" cy="384"/>
              </a:xfrm>
            </p:grpSpPr>
            <p:sp>
              <p:nvSpPr>
                <p:cNvPr id="65573" name="Oval 28"/>
                <p:cNvSpPr>
                  <a:spLocks noChangeArrowheads="1"/>
                </p:cNvSpPr>
                <p:nvPr/>
              </p:nvSpPr>
              <p:spPr bwMode="auto">
                <a:xfrm>
                  <a:off x="3648" y="2208"/>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74" name="Line 29"/>
                <p:cNvSpPr>
                  <a:spLocks noChangeShapeType="1"/>
                </p:cNvSpPr>
                <p:nvPr/>
              </p:nvSpPr>
              <p:spPr bwMode="auto">
                <a:xfrm>
                  <a:off x="3696" y="230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5549" name="Line 30"/>
              <p:cNvSpPr>
                <a:spLocks noChangeShapeType="1"/>
              </p:cNvSpPr>
              <p:nvPr/>
            </p:nvSpPr>
            <p:spPr bwMode="auto">
              <a:xfrm>
                <a:off x="4368" y="81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5550" name="Group 31"/>
              <p:cNvGrpSpPr/>
              <p:nvPr/>
            </p:nvGrpSpPr>
            <p:grpSpPr bwMode="auto">
              <a:xfrm>
                <a:off x="4608" y="1935"/>
                <a:ext cx="96" cy="384"/>
                <a:chOff x="4224" y="2208"/>
                <a:chExt cx="96" cy="384"/>
              </a:xfrm>
            </p:grpSpPr>
            <p:sp>
              <p:nvSpPr>
                <p:cNvPr id="65571" name="Oval 32"/>
                <p:cNvSpPr>
                  <a:spLocks noChangeArrowheads="1"/>
                </p:cNvSpPr>
                <p:nvPr/>
              </p:nvSpPr>
              <p:spPr bwMode="auto">
                <a:xfrm>
                  <a:off x="4224" y="2208"/>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72" name="Line 33"/>
                <p:cNvSpPr>
                  <a:spLocks noChangeShapeType="1"/>
                </p:cNvSpPr>
                <p:nvPr/>
              </p:nvSpPr>
              <p:spPr bwMode="auto">
                <a:xfrm>
                  <a:off x="4272" y="230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5551" name="Line 34"/>
              <p:cNvSpPr>
                <a:spLocks noChangeShapeType="1"/>
              </p:cNvSpPr>
              <p:nvPr/>
            </p:nvSpPr>
            <p:spPr bwMode="auto">
              <a:xfrm>
                <a:off x="3792" y="816"/>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Rectangle 35"/>
              <p:cNvSpPr>
                <a:spLocks noChangeArrowheads="1"/>
              </p:cNvSpPr>
              <p:nvPr/>
            </p:nvSpPr>
            <p:spPr bwMode="auto">
              <a:xfrm>
                <a:off x="3648" y="48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i="1" dirty="0">
                    <a:solidFill>
                      <a:srgbClr val="CC3300"/>
                    </a:solidFill>
                    <a:latin typeface="Times New Roman" panose="02020603050405020304" pitchFamily="18" charset="0"/>
                    <a:cs typeface="Times New Roman" panose="02020603050405020304" pitchFamily="18" charset="0"/>
                  </a:rPr>
                  <a:t>Q</a:t>
                </a:r>
                <a:endParaRPr lang="en-US" altLang="zh-CN" sz="2800" i="1" dirty="0">
                  <a:solidFill>
                    <a:srgbClr val="CC3300"/>
                  </a:solidFill>
                  <a:latin typeface="Times New Roman" panose="02020603050405020304" pitchFamily="18" charset="0"/>
                  <a:cs typeface="Times New Roman" panose="02020603050405020304" pitchFamily="18" charset="0"/>
                </a:endParaRPr>
              </a:p>
            </p:txBody>
          </p:sp>
          <p:grpSp>
            <p:nvGrpSpPr>
              <p:cNvPr id="65553" name="Group 36"/>
              <p:cNvGrpSpPr/>
              <p:nvPr/>
            </p:nvGrpSpPr>
            <p:grpSpPr bwMode="auto">
              <a:xfrm>
                <a:off x="4224" y="480"/>
                <a:ext cx="278" cy="327"/>
                <a:chOff x="4224" y="1167"/>
                <a:chExt cx="278" cy="327"/>
              </a:xfrm>
            </p:grpSpPr>
            <p:sp>
              <p:nvSpPr>
                <p:cNvPr id="65569" name="Rectangle 37"/>
                <p:cNvSpPr>
                  <a:spLocks noChangeArrowheads="1"/>
                </p:cNvSpPr>
                <p:nvPr/>
              </p:nvSpPr>
              <p:spPr bwMode="auto">
                <a:xfrm>
                  <a:off x="4224" y="116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i="1" dirty="0">
                      <a:solidFill>
                        <a:srgbClr val="CC3300"/>
                      </a:solidFill>
                      <a:latin typeface="Times New Roman" panose="02020603050405020304" pitchFamily="18" charset="0"/>
                      <a:cs typeface="Times New Roman" panose="02020603050405020304" pitchFamily="18" charset="0"/>
                    </a:rPr>
                    <a:t>Q</a:t>
                  </a:r>
                  <a:endParaRPr lang="en-US" altLang="zh-CN" sz="2800" i="1" dirty="0">
                    <a:solidFill>
                      <a:srgbClr val="CC3300"/>
                    </a:solidFill>
                    <a:latin typeface="Times New Roman" panose="02020603050405020304" pitchFamily="18" charset="0"/>
                    <a:cs typeface="Times New Roman" panose="02020603050405020304" pitchFamily="18" charset="0"/>
                  </a:endParaRPr>
                </a:p>
              </p:txBody>
            </p:sp>
            <p:sp>
              <p:nvSpPr>
                <p:cNvPr id="65570" name="Line 38"/>
                <p:cNvSpPr>
                  <a:spLocks noChangeShapeType="1"/>
                </p:cNvSpPr>
                <p:nvPr/>
              </p:nvSpPr>
              <p:spPr bwMode="auto">
                <a:xfrm>
                  <a:off x="4272" y="1215"/>
                  <a:ext cx="192"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5554" name="Line 39"/>
              <p:cNvSpPr>
                <a:spLocks noChangeShapeType="1"/>
              </p:cNvSpPr>
              <p:nvPr/>
            </p:nvSpPr>
            <p:spPr bwMode="auto">
              <a:xfrm>
                <a:off x="3792" y="1935"/>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5" name="Line 40"/>
              <p:cNvSpPr>
                <a:spLocks noChangeShapeType="1"/>
              </p:cNvSpPr>
              <p:nvPr/>
            </p:nvSpPr>
            <p:spPr bwMode="auto">
              <a:xfrm>
                <a:off x="4368" y="1935"/>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6" name="Line 41"/>
              <p:cNvSpPr>
                <a:spLocks noChangeShapeType="1"/>
              </p:cNvSpPr>
              <p:nvPr/>
            </p:nvSpPr>
            <p:spPr bwMode="auto">
              <a:xfrm>
                <a:off x="4080" y="1935"/>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5557" name="Group 42"/>
              <p:cNvGrpSpPr/>
              <p:nvPr/>
            </p:nvGrpSpPr>
            <p:grpSpPr bwMode="auto">
              <a:xfrm>
                <a:off x="3984" y="1887"/>
                <a:ext cx="192" cy="48"/>
                <a:chOff x="2976" y="3360"/>
                <a:chExt cx="432" cy="144"/>
              </a:xfrm>
            </p:grpSpPr>
            <p:sp>
              <p:nvSpPr>
                <p:cNvPr id="65567" name="Line 43"/>
                <p:cNvSpPr>
                  <a:spLocks noChangeShapeType="1"/>
                </p:cNvSpPr>
                <p:nvPr/>
              </p:nvSpPr>
              <p:spPr bwMode="auto">
                <a:xfrm flipV="1">
                  <a:off x="2976" y="3360"/>
                  <a:ext cx="24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8" name="Line 44"/>
                <p:cNvSpPr>
                  <a:spLocks noChangeShapeType="1"/>
                </p:cNvSpPr>
                <p:nvPr/>
              </p:nvSpPr>
              <p:spPr bwMode="auto">
                <a:xfrm>
                  <a:off x="3216" y="3360"/>
                  <a:ext cx="192"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5558" name="Rectangle 45"/>
              <p:cNvSpPr>
                <a:spLocks noChangeArrowheads="1"/>
              </p:cNvSpPr>
              <p:nvPr/>
            </p:nvSpPr>
            <p:spPr bwMode="auto">
              <a:xfrm>
                <a:off x="3648" y="230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CC3300"/>
                    </a:solidFill>
                  </a:rPr>
                  <a:t>S</a:t>
                </a:r>
                <a:endParaRPr lang="en-US" altLang="zh-CN" sz="2800">
                  <a:solidFill>
                    <a:srgbClr val="CC3300"/>
                  </a:solidFill>
                </a:endParaRPr>
              </a:p>
            </p:txBody>
          </p:sp>
          <p:sp>
            <p:nvSpPr>
              <p:cNvPr id="65559" name="Rectangle 46"/>
              <p:cNvSpPr>
                <a:spLocks noChangeArrowheads="1"/>
              </p:cNvSpPr>
              <p:nvPr/>
            </p:nvSpPr>
            <p:spPr bwMode="auto">
              <a:xfrm>
                <a:off x="4224" y="230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CC3300"/>
                    </a:solidFill>
                  </a:rPr>
                  <a:t>R</a:t>
                </a:r>
                <a:endParaRPr lang="en-US" altLang="zh-CN" sz="2800">
                  <a:solidFill>
                    <a:srgbClr val="CC3300"/>
                  </a:solidFill>
                </a:endParaRPr>
              </a:p>
            </p:txBody>
          </p:sp>
          <p:sp>
            <p:nvSpPr>
              <p:cNvPr id="65560" name="Rectangle 47"/>
              <p:cNvSpPr>
                <a:spLocks noChangeArrowheads="1"/>
              </p:cNvSpPr>
              <p:nvPr/>
            </p:nvSpPr>
            <p:spPr bwMode="auto">
              <a:xfrm>
                <a:off x="3888" y="230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CC3300"/>
                    </a:solidFill>
                  </a:rPr>
                  <a:t>CP</a:t>
                </a:r>
                <a:endParaRPr lang="en-US" altLang="zh-CN" sz="2800">
                  <a:solidFill>
                    <a:srgbClr val="CC3300"/>
                  </a:solidFill>
                </a:endParaRPr>
              </a:p>
            </p:txBody>
          </p:sp>
          <p:grpSp>
            <p:nvGrpSpPr>
              <p:cNvPr id="65561" name="Group 48"/>
              <p:cNvGrpSpPr/>
              <p:nvPr/>
            </p:nvGrpSpPr>
            <p:grpSpPr bwMode="auto">
              <a:xfrm>
                <a:off x="3360" y="2304"/>
                <a:ext cx="351" cy="327"/>
                <a:chOff x="3360" y="1599"/>
                <a:chExt cx="351" cy="327"/>
              </a:xfrm>
            </p:grpSpPr>
            <p:sp>
              <p:nvSpPr>
                <p:cNvPr id="65565" name="Rectangle 49"/>
                <p:cNvSpPr>
                  <a:spLocks noChangeArrowheads="1"/>
                </p:cNvSpPr>
                <p:nvPr/>
              </p:nvSpPr>
              <p:spPr bwMode="auto">
                <a:xfrm>
                  <a:off x="3360" y="1599"/>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CC3300"/>
                      </a:solidFill>
                    </a:rPr>
                    <a:t>S</a:t>
                  </a:r>
                  <a:r>
                    <a:rPr lang="en-US" altLang="zh-CN" sz="2800" i="0" baseline="-25000">
                      <a:solidFill>
                        <a:srgbClr val="CC3300"/>
                      </a:solidFill>
                    </a:rPr>
                    <a:t>D</a:t>
                  </a:r>
                  <a:endParaRPr lang="en-US" altLang="zh-CN" sz="2800" i="0" baseline="-25000">
                    <a:solidFill>
                      <a:srgbClr val="CC3300"/>
                    </a:solidFill>
                  </a:endParaRPr>
                </a:p>
              </p:txBody>
            </p:sp>
            <p:sp>
              <p:nvSpPr>
                <p:cNvPr id="65566" name="Line 50"/>
                <p:cNvSpPr>
                  <a:spLocks noChangeShapeType="1"/>
                </p:cNvSpPr>
                <p:nvPr/>
              </p:nvSpPr>
              <p:spPr bwMode="auto">
                <a:xfrm>
                  <a:off x="3408" y="1647"/>
                  <a:ext cx="192"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5562" name="Group 51"/>
              <p:cNvGrpSpPr/>
              <p:nvPr/>
            </p:nvGrpSpPr>
            <p:grpSpPr bwMode="auto">
              <a:xfrm>
                <a:off x="4464" y="2352"/>
                <a:ext cx="375" cy="327"/>
                <a:chOff x="4512" y="1599"/>
                <a:chExt cx="375" cy="327"/>
              </a:xfrm>
            </p:grpSpPr>
            <p:sp>
              <p:nvSpPr>
                <p:cNvPr id="65563" name="Rectangle 52"/>
                <p:cNvSpPr>
                  <a:spLocks noChangeArrowheads="1"/>
                </p:cNvSpPr>
                <p:nvPr/>
              </p:nvSpPr>
              <p:spPr bwMode="auto">
                <a:xfrm>
                  <a:off x="4512" y="1599"/>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a:solidFill>
                        <a:srgbClr val="CC3300"/>
                      </a:solidFill>
                    </a:rPr>
                    <a:t>R</a:t>
                  </a:r>
                  <a:r>
                    <a:rPr lang="en-US" altLang="zh-CN" sz="2800" i="0" baseline="-25000">
                      <a:solidFill>
                        <a:srgbClr val="CC3300"/>
                      </a:solidFill>
                    </a:rPr>
                    <a:t>D</a:t>
                  </a:r>
                  <a:endParaRPr lang="en-US" altLang="zh-CN" sz="2800" i="0" baseline="-25000">
                    <a:solidFill>
                      <a:srgbClr val="CC3300"/>
                    </a:solidFill>
                  </a:endParaRPr>
                </a:p>
              </p:txBody>
            </p:sp>
            <p:sp>
              <p:nvSpPr>
                <p:cNvPr id="65564" name="Line 53"/>
                <p:cNvSpPr>
                  <a:spLocks noChangeShapeType="1"/>
                </p:cNvSpPr>
                <p:nvPr/>
              </p:nvSpPr>
              <p:spPr bwMode="auto">
                <a:xfrm>
                  <a:off x="4560" y="1647"/>
                  <a:ext cx="192"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182326" name="Rectangle 54"/>
          <p:cNvSpPr>
            <a:spLocks noChangeArrowheads="1"/>
          </p:cNvSpPr>
          <p:nvPr/>
        </p:nvSpPr>
        <p:spPr bwMode="auto">
          <a:xfrm>
            <a:off x="685800" y="4433888"/>
            <a:ext cx="5867400" cy="519112"/>
          </a:xfrm>
          <a:prstGeom prst="rect">
            <a:avLst/>
          </a:prstGeom>
          <a:noFill/>
          <a:ln w="9525">
            <a:noFill/>
            <a:miter lim="800000"/>
          </a:ln>
          <a:effectLst/>
        </p:spPr>
        <p:txBody>
          <a:bodyPr anchor="ctr">
            <a:spAutoFit/>
          </a:bodyPr>
          <a:lstStyle/>
          <a:p>
            <a:pPr>
              <a:spcBef>
                <a:spcPct val="50000"/>
              </a:spcBef>
              <a:defRPr/>
            </a:pPr>
            <a:r>
              <a:rPr lang="en-US" altLang="zh-CN" sz="2800">
                <a:solidFill>
                  <a:srgbClr val="CC0000"/>
                </a:solidFill>
                <a:effectLst>
                  <a:outerShdw blurRad="38100" dist="38100" dir="2700000" algn="tl">
                    <a:srgbClr val="C0C0C0"/>
                  </a:outerShdw>
                </a:effectLst>
              </a:rPr>
              <a:t>CP</a:t>
            </a:r>
            <a:r>
              <a:rPr lang="zh-CN" altLang="en-US" sz="2800" i="0">
                <a:solidFill>
                  <a:srgbClr val="000099"/>
                </a:solidFill>
                <a:effectLst>
                  <a:outerShdw blurRad="38100" dist="38100" dir="2700000" algn="tl">
                    <a:srgbClr val="C0C0C0"/>
                  </a:outerShdw>
                </a:effectLst>
              </a:rPr>
              <a:t>高电平时触发器状态由</a:t>
            </a:r>
            <a:r>
              <a:rPr lang="en-US" altLang="zh-CN" sz="2800">
                <a:solidFill>
                  <a:srgbClr val="CC0000"/>
                </a:solidFill>
                <a:effectLst>
                  <a:outerShdw blurRad="38100" dist="38100" dir="2700000" algn="tl">
                    <a:srgbClr val="C0C0C0"/>
                  </a:outerShdw>
                </a:effectLst>
              </a:rPr>
              <a:t>R</a:t>
            </a:r>
            <a:r>
              <a:rPr lang="zh-CN" altLang="en-US"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S</a:t>
            </a:r>
            <a:r>
              <a:rPr lang="zh-CN" altLang="en-US" sz="2800" i="0">
                <a:solidFill>
                  <a:srgbClr val="000099"/>
                </a:solidFill>
                <a:effectLst>
                  <a:outerShdw blurRad="38100" dist="38100" dir="2700000" algn="tl">
                    <a:srgbClr val="C0C0C0"/>
                  </a:outerShdw>
                </a:effectLst>
              </a:rPr>
              <a:t>确定</a:t>
            </a:r>
            <a:endParaRPr lang="zh-CN" altLang="en-US" sz="2800" i="0">
              <a:solidFill>
                <a:srgbClr val="000099"/>
              </a:solidFill>
              <a:effectLst>
                <a:outerShdw blurRad="38100" dist="38100" dir="2700000" algn="tl">
                  <a:srgbClr val="C0C0C0"/>
                </a:outerShdw>
              </a:effectLst>
            </a:endParaRPr>
          </a:p>
        </p:txBody>
      </p:sp>
      <p:sp>
        <p:nvSpPr>
          <p:cNvPr id="65543" name="AutoShape 55">
            <a:hlinkClick r:id="rId1" action="ppaction://hlinksldjump" highlightClick="1"/>
          </p:cNvPr>
          <p:cNvSpPr>
            <a:spLocks noChangeArrowheads="1"/>
          </p:cNvSpPr>
          <p:nvPr/>
        </p:nvSpPr>
        <p:spPr bwMode="auto">
          <a:xfrm>
            <a:off x="4343400" y="2514600"/>
            <a:ext cx="576263" cy="334963"/>
          </a:xfrm>
          <a:prstGeom prst="actionButtonBlank">
            <a:avLst/>
          </a:prstGeom>
          <a:gradFill rotWithShape="0">
            <a:gsLst>
              <a:gs pos="0">
                <a:srgbClr val="EBFEE2"/>
              </a:gs>
              <a:gs pos="100000">
                <a:srgbClr val="CCDCC4"/>
              </a:gs>
            </a:gsLst>
            <a:path path="rect">
              <a:fillToRect l="50000" t="50000" r="50000" b="50000"/>
            </a:path>
          </a:gradFill>
          <a:ln w="9525">
            <a:solidFill>
              <a:srgbClr val="339933"/>
            </a:solidFill>
            <a:miter lim="800000"/>
          </a:ln>
        </p:spPr>
        <p:txBody>
          <a:bodyPr wrap="none" anchor="ctr"/>
          <a:lstStyle/>
          <a:p>
            <a:pPr algn="ctr">
              <a:spcBef>
                <a:spcPct val="50000"/>
              </a:spcBef>
            </a:pPr>
            <a:r>
              <a:rPr lang="zh-CN" altLang="en-US" sz="1600" i="0">
                <a:solidFill>
                  <a:srgbClr val="339933"/>
                </a:solidFill>
              </a:rPr>
              <a:t>跳转</a:t>
            </a:r>
            <a:endParaRPr lang="zh-CN" altLang="en-US" sz="1600" i="0">
              <a:solidFill>
                <a:srgbClr val="3399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82326"/>
                                        </p:tgtEl>
                                        <p:attrNameLst>
                                          <p:attrName>style.visibility</p:attrName>
                                        </p:attrNameLst>
                                      </p:cBhvr>
                                      <p:to>
                                        <p:strVal val="visible"/>
                                      </p:to>
                                    </p:set>
                                    <p:animEffect transition="in" filter="box(out)">
                                      <p:cBhvr>
                                        <p:cTn id="17" dur="500"/>
                                        <p:tgtEl>
                                          <p:spTgt spid="1823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ou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26"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subTitle" idx="1"/>
          </p:nvPr>
        </p:nvSpPr>
        <p:spPr>
          <a:xfrm>
            <a:off x="381000" y="381000"/>
            <a:ext cx="3962400" cy="5334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000099"/>
                </a:solidFill>
                <a:effectLst>
                  <a:outerShdw blurRad="38100" dist="38100" dir="2700000" algn="tl">
                    <a:srgbClr val="C0C0C0"/>
                  </a:outerShdw>
                </a:effectLst>
              </a:rPr>
              <a:t>21.1.2  </a:t>
            </a:r>
            <a:r>
              <a:rPr lang="zh-CN" altLang="en-US" sz="2800" b="1">
                <a:solidFill>
                  <a:srgbClr val="000099"/>
                </a:solidFill>
                <a:effectLst>
                  <a:outerShdw blurRad="38100" dist="38100" dir="2700000" algn="tl">
                    <a:srgbClr val="C0C0C0"/>
                  </a:outerShdw>
                </a:effectLst>
              </a:rPr>
              <a:t>主从</a:t>
            </a:r>
            <a:r>
              <a:rPr lang="en-US" altLang="zh-CN" sz="2800" b="1" i="1">
                <a:solidFill>
                  <a:srgbClr val="000099"/>
                </a:solidFill>
                <a:effectLst>
                  <a:outerShdw blurRad="38100" dist="38100" dir="2700000" algn="tl">
                    <a:srgbClr val="C0C0C0"/>
                  </a:outerShdw>
                </a:effectLst>
              </a:rPr>
              <a:t>JK</a:t>
            </a:r>
            <a:r>
              <a:rPr lang="zh-CN" altLang="en-US" sz="2800" b="1">
                <a:solidFill>
                  <a:srgbClr val="000099"/>
                </a:solidFill>
                <a:effectLst>
                  <a:outerShdw blurRad="38100" dist="38100" dir="2700000" algn="tl">
                    <a:srgbClr val="C0C0C0"/>
                  </a:outerShdw>
                </a:effectLst>
              </a:rPr>
              <a:t>触发器</a:t>
            </a:r>
            <a:endParaRPr lang="zh-CN" altLang="en-US" sz="2800" b="1">
              <a:solidFill>
                <a:srgbClr val="000099"/>
              </a:solidFill>
              <a:effectLst>
                <a:outerShdw blurRad="38100" dist="38100" dir="2700000" algn="tl">
                  <a:srgbClr val="C0C0C0"/>
                </a:outerShdw>
              </a:effectLst>
            </a:endParaRPr>
          </a:p>
        </p:txBody>
      </p:sp>
      <p:sp>
        <p:nvSpPr>
          <p:cNvPr id="185347" name="Text Box 3"/>
          <p:cNvSpPr txBox="1">
            <a:spLocks noChangeArrowheads="1"/>
          </p:cNvSpPr>
          <p:nvPr/>
        </p:nvSpPr>
        <p:spPr bwMode="auto">
          <a:xfrm>
            <a:off x="381000" y="928688"/>
            <a:ext cx="2362200" cy="519112"/>
          </a:xfrm>
          <a:prstGeom prst="rect">
            <a:avLst/>
          </a:prstGeom>
          <a:noFill/>
          <a:ln w="38100">
            <a:noFill/>
            <a:miter lim="800000"/>
          </a:ln>
          <a:effectLst/>
        </p:spPr>
        <p:txBody>
          <a:bodyPr>
            <a:spAutoFit/>
          </a:bodyPr>
          <a:lstStyle/>
          <a:p>
            <a:pPr eaLnBrk="0" hangingPunct="0">
              <a:spcBef>
                <a:spcPct val="50000"/>
              </a:spcBef>
              <a:defRPr/>
            </a:pPr>
            <a:r>
              <a:rPr lang="en-US" altLang="zh-CN" sz="2800" i="0">
                <a:solidFill>
                  <a:srgbClr val="006600"/>
                </a:solidFill>
                <a:effectLst>
                  <a:outerShdw blurRad="38100" dist="38100" dir="2700000" algn="tl">
                    <a:srgbClr val="C0C0C0"/>
                  </a:outerShdw>
                </a:effectLst>
                <a:latin typeface="宋体" panose="02010600030101010101" pitchFamily="2" charset="-122"/>
              </a:rPr>
              <a:t>1.</a:t>
            </a:r>
            <a:r>
              <a:rPr lang="zh-CN" altLang="en-US" sz="2800" i="0">
                <a:solidFill>
                  <a:srgbClr val="006600"/>
                </a:solidFill>
                <a:effectLst>
                  <a:outerShdw blurRad="38100" dist="38100" dir="2700000" algn="tl">
                    <a:srgbClr val="C0C0C0"/>
                  </a:outerShdw>
                </a:effectLst>
                <a:latin typeface="宋体" panose="02010600030101010101" pitchFamily="2" charset="-122"/>
              </a:rPr>
              <a:t>电路结构</a:t>
            </a:r>
            <a:endParaRPr lang="zh-CN" altLang="en-US" sz="2800" i="0">
              <a:solidFill>
                <a:srgbClr val="006600"/>
              </a:solidFill>
              <a:effectLst>
                <a:outerShdw blurRad="38100" dist="38100" dir="2700000" algn="tl">
                  <a:srgbClr val="C0C0C0"/>
                </a:outerShdw>
              </a:effectLst>
              <a:latin typeface="宋体" panose="02010600030101010101" pitchFamily="2" charset="-122"/>
            </a:endParaRPr>
          </a:p>
        </p:txBody>
      </p:sp>
      <p:sp>
        <p:nvSpPr>
          <p:cNvPr id="185348" name="Text Box 4" descr="40%"/>
          <p:cNvSpPr txBox="1">
            <a:spLocks noChangeArrowheads="1"/>
          </p:cNvSpPr>
          <p:nvPr/>
        </p:nvSpPr>
        <p:spPr bwMode="auto">
          <a:xfrm>
            <a:off x="533400" y="1768475"/>
            <a:ext cx="2308225" cy="547688"/>
          </a:xfrm>
          <a:prstGeom prst="rect">
            <a:avLst/>
          </a:prstGeom>
          <a:pattFill prst="pct40">
            <a:fgClr>
              <a:srgbClr val="00FF00"/>
            </a:fgClr>
            <a:bgClr>
              <a:srgbClr val="FFFFFF"/>
            </a:bgClr>
          </a:pattFill>
          <a:ln w="28575">
            <a:solidFill>
              <a:schemeClr val="accent1"/>
            </a:solidFill>
            <a:miter lim="800000"/>
          </a:ln>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从触发器</a:t>
            </a:r>
            <a:endParaRPr lang="zh-CN" altLang="en-US" sz="2800" i="0"/>
          </a:p>
        </p:txBody>
      </p:sp>
      <p:sp>
        <p:nvSpPr>
          <p:cNvPr id="185349" name="Text Box 5" descr="40%"/>
          <p:cNvSpPr txBox="1">
            <a:spLocks noChangeArrowheads="1"/>
          </p:cNvSpPr>
          <p:nvPr/>
        </p:nvSpPr>
        <p:spPr bwMode="auto">
          <a:xfrm>
            <a:off x="533400" y="3886200"/>
            <a:ext cx="2308225" cy="547688"/>
          </a:xfrm>
          <a:prstGeom prst="rect">
            <a:avLst/>
          </a:prstGeom>
          <a:pattFill prst="pct40">
            <a:fgClr>
              <a:srgbClr val="FFFF00"/>
            </a:fgClr>
            <a:bgClr>
              <a:srgbClr val="FFFFFF"/>
            </a:bgClr>
          </a:pattFill>
          <a:ln w="28575">
            <a:solidFill>
              <a:srgbClr val="000099"/>
            </a:solidFill>
            <a:miter lim="800000"/>
          </a:ln>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主触发器</a:t>
            </a:r>
            <a:endParaRPr lang="zh-CN" altLang="en-US" sz="2800" i="0">
              <a:solidFill>
                <a:srgbClr val="FF3300"/>
              </a:solidFill>
            </a:endParaRPr>
          </a:p>
        </p:txBody>
      </p:sp>
      <p:sp>
        <p:nvSpPr>
          <p:cNvPr id="185350" name="Text Box 6"/>
          <p:cNvSpPr txBox="1">
            <a:spLocks noChangeArrowheads="1"/>
          </p:cNvSpPr>
          <p:nvPr/>
        </p:nvSpPr>
        <p:spPr bwMode="auto">
          <a:xfrm>
            <a:off x="2679700" y="2590800"/>
            <a:ext cx="439738" cy="1216025"/>
          </a:xfrm>
          <a:prstGeom prst="rect">
            <a:avLst/>
          </a:prstGeom>
          <a:solidFill>
            <a:srgbClr val="FFFFCC"/>
          </a:solidFill>
          <a:ln w="28575">
            <a:solidFill>
              <a:srgbClr val="FF3300"/>
            </a:solidFill>
            <a:miter lim="800000"/>
          </a:ln>
          <a:effectLst/>
        </p:spPr>
        <p:txBody>
          <a:bodyPr anchor="ctr">
            <a:spAutoFit/>
          </a:bodyPr>
          <a:lstStyle/>
          <a:p>
            <a:pPr algn="ctr">
              <a:spcBef>
                <a:spcPct val="50000"/>
              </a:spcBef>
              <a:defRPr/>
            </a:pPr>
            <a:r>
              <a:rPr lang="zh-CN" altLang="en-US" sz="2400" i="0">
                <a:solidFill>
                  <a:schemeClr val="tx2"/>
                </a:solidFill>
                <a:effectLst>
                  <a:outerShdw blurRad="38100" dist="38100" dir="2700000" algn="tl">
                    <a:srgbClr val="FFFFFF"/>
                  </a:outerShdw>
                </a:effectLst>
              </a:rPr>
              <a:t>反馈线</a:t>
            </a:r>
            <a:endParaRPr lang="zh-CN" altLang="en-US" sz="2400" i="0">
              <a:solidFill>
                <a:schemeClr val="tx2"/>
              </a:solidFill>
              <a:effectLst>
                <a:outerShdw blurRad="38100" dist="38100" dir="2700000" algn="tl">
                  <a:srgbClr val="FFFFFF"/>
                </a:outerShdw>
              </a:effectLst>
            </a:endParaRPr>
          </a:p>
        </p:txBody>
      </p:sp>
      <p:grpSp>
        <p:nvGrpSpPr>
          <p:cNvPr id="2" name="Group 7"/>
          <p:cNvGrpSpPr/>
          <p:nvPr/>
        </p:nvGrpSpPr>
        <p:grpSpPr bwMode="auto">
          <a:xfrm>
            <a:off x="4476750" y="3048000"/>
            <a:ext cx="955675" cy="3276600"/>
            <a:chOff x="2764" y="1872"/>
            <a:chExt cx="602" cy="2064"/>
          </a:xfrm>
        </p:grpSpPr>
        <p:sp>
          <p:nvSpPr>
            <p:cNvPr id="4203" name="Oval 8"/>
            <p:cNvSpPr>
              <a:spLocks noChangeArrowheads="1"/>
            </p:cNvSpPr>
            <p:nvPr/>
          </p:nvSpPr>
          <p:spPr bwMode="auto">
            <a:xfrm>
              <a:off x="2928" y="1872"/>
              <a:ext cx="336" cy="336"/>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4" name="Oval 9"/>
            <p:cNvSpPr>
              <a:spLocks noChangeArrowheads="1"/>
            </p:cNvSpPr>
            <p:nvPr/>
          </p:nvSpPr>
          <p:spPr bwMode="auto">
            <a:xfrm>
              <a:off x="2832" y="3600"/>
              <a:ext cx="336" cy="336"/>
            </a:xfrm>
            <a:prstGeom prst="ellipse">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205" name="Group 10"/>
            <p:cNvGrpSpPr/>
            <p:nvPr/>
          </p:nvGrpSpPr>
          <p:grpSpPr bwMode="auto">
            <a:xfrm>
              <a:off x="2908" y="1872"/>
              <a:ext cx="458" cy="327"/>
              <a:chOff x="658" y="1824"/>
              <a:chExt cx="458" cy="327"/>
            </a:xfrm>
          </p:grpSpPr>
          <p:sp>
            <p:nvSpPr>
              <p:cNvPr id="4207" name="Rectangle 11"/>
              <p:cNvSpPr>
                <a:spLocks noChangeArrowheads="1"/>
              </p:cNvSpPr>
              <p:nvPr/>
            </p:nvSpPr>
            <p:spPr bwMode="auto">
              <a:xfrm>
                <a:off x="658" y="1824"/>
                <a:ext cx="4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eaLnBrk="0" hangingPunct="0">
                  <a:spcBef>
                    <a:spcPct val="50000"/>
                  </a:spcBef>
                </a:pPr>
                <a:r>
                  <a:rPr lang="en-US" altLang="zh-CN" sz="2800">
                    <a:ea typeface="楷体_GB2312" pitchFamily="49" charset="-122"/>
                  </a:rPr>
                  <a:t>CP</a:t>
                </a:r>
                <a:r>
                  <a:rPr lang="en-US" altLang="zh-CN" sz="2800" i="0">
                    <a:ea typeface="楷体_GB2312" pitchFamily="49" charset="-122"/>
                  </a:rPr>
                  <a:t> </a:t>
                </a:r>
                <a:endParaRPr lang="en-US" altLang="zh-CN" sz="2800" i="0">
                  <a:ea typeface="楷体_GB2312" pitchFamily="49" charset="-122"/>
                </a:endParaRPr>
              </a:p>
            </p:txBody>
          </p:sp>
          <p:sp>
            <p:nvSpPr>
              <p:cNvPr id="4208" name="Line 12"/>
              <p:cNvSpPr>
                <a:spLocks noChangeShapeType="1"/>
              </p:cNvSpPr>
              <p:nvPr/>
            </p:nvSpPr>
            <p:spPr bwMode="auto">
              <a:xfrm>
                <a:off x="776" y="1872"/>
                <a:ext cx="1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6" name="Rectangle 13"/>
            <p:cNvSpPr>
              <a:spLocks noChangeArrowheads="1"/>
            </p:cNvSpPr>
            <p:nvPr/>
          </p:nvSpPr>
          <p:spPr bwMode="auto">
            <a:xfrm>
              <a:off x="2764" y="3600"/>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CP</a:t>
              </a:r>
              <a:endParaRPr lang="en-US" altLang="zh-CN" sz="2800">
                <a:ea typeface="楷体_GB2312" pitchFamily="49" charset="-122"/>
              </a:endParaRPr>
            </a:p>
          </p:txBody>
        </p:sp>
      </p:grpSp>
      <p:graphicFrame>
        <p:nvGraphicFramePr>
          <p:cNvPr id="185358" name="Object 14"/>
          <p:cNvGraphicFramePr>
            <a:graphicFrameLocks noChangeAspect="1"/>
          </p:cNvGraphicFramePr>
          <p:nvPr/>
        </p:nvGraphicFramePr>
        <p:xfrm>
          <a:off x="762000" y="4648200"/>
          <a:ext cx="1719263" cy="1219200"/>
        </p:xfrm>
        <a:graphic>
          <a:graphicData uri="http://schemas.openxmlformats.org/presentationml/2006/ole">
            <mc:AlternateContent xmlns:mc="http://schemas.openxmlformats.org/markup-compatibility/2006">
              <mc:Choice xmlns:v="urn:schemas-microsoft-com:vml" Requires="v">
                <p:oleObj spid="_x0000_s175190" name="公式" r:id="rId1" imgW="584200" imgH="457200" progId="Equation.3">
                  <p:embed/>
                </p:oleObj>
              </mc:Choice>
              <mc:Fallback>
                <p:oleObj name="公式" r:id="rId1" imgW="584200" imgH="457200" progId="Equation.3">
                  <p:embed/>
                  <p:pic>
                    <p:nvPicPr>
                      <p:cNvPr id="0" name="图片 175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648200"/>
                        <a:ext cx="1719263"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5"/>
          <p:cNvGrpSpPr/>
          <p:nvPr/>
        </p:nvGrpSpPr>
        <p:grpSpPr bwMode="auto">
          <a:xfrm>
            <a:off x="5000625" y="3048000"/>
            <a:ext cx="2708275" cy="2971800"/>
            <a:chOff x="3094" y="1872"/>
            <a:chExt cx="1706" cy="1872"/>
          </a:xfrm>
        </p:grpSpPr>
        <p:sp>
          <p:nvSpPr>
            <p:cNvPr id="4195" name="Line 16"/>
            <p:cNvSpPr>
              <a:spLocks noChangeShapeType="1"/>
            </p:cNvSpPr>
            <p:nvPr/>
          </p:nvSpPr>
          <p:spPr bwMode="auto">
            <a:xfrm>
              <a:off x="3094" y="1872"/>
              <a:ext cx="151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6" name="Line 17"/>
            <p:cNvSpPr>
              <a:spLocks noChangeShapeType="1"/>
            </p:cNvSpPr>
            <p:nvPr/>
          </p:nvSpPr>
          <p:spPr bwMode="auto">
            <a:xfrm>
              <a:off x="4608" y="1872"/>
              <a:ext cx="0" cy="48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7" name="Oval 18"/>
            <p:cNvSpPr>
              <a:spLocks noChangeArrowheads="1"/>
            </p:cNvSpPr>
            <p:nvPr/>
          </p:nvSpPr>
          <p:spPr bwMode="auto">
            <a:xfrm>
              <a:off x="4560" y="2352"/>
              <a:ext cx="96" cy="96"/>
            </a:xfrm>
            <a:prstGeom prst="ellipse">
              <a:avLst/>
            </a:prstGeom>
            <a:solidFill>
              <a:srgbClr val="FFFFFF"/>
            </a:solidFill>
            <a:ln w="28575">
              <a:solidFill>
                <a:srgbClr val="000099"/>
              </a:solidFill>
              <a:round/>
            </a:ln>
          </p:spPr>
          <p:txBody>
            <a:bodyPr wrap="none" anchor="ctr"/>
            <a:lstStyle/>
            <a:p>
              <a:endParaRPr lang="zh-CN" altLang="en-US"/>
            </a:p>
          </p:txBody>
        </p:sp>
        <p:sp>
          <p:nvSpPr>
            <p:cNvPr id="4198" name="Rectangle 19"/>
            <p:cNvSpPr>
              <a:spLocks noChangeArrowheads="1"/>
            </p:cNvSpPr>
            <p:nvPr/>
          </p:nvSpPr>
          <p:spPr bwMode="auto">
            <a:xfrm>
              <a:off x="4416" y="2448"/>
              <a:ext cx="384" cy="384"/>
            </a:xfrm>
            <a:prstGeom prst="rect">
              <a:avLst/>
            </a:prstGeom>
            <a:solidFill>
              <a:srgbClr val="FFFFFF"/>
            </a:solidFill>
            <a:ln w="28575">
              <a:solidFill>
                <a:srgbClr val="000099"/>
              </a:solidFill>
              <a:miter lim="800000"/>
            </a:ln>
          </p:spPr>
          <p:txBody>
            <a:bodyPr wrap="none" anchor="ctr"/>
            <a:lstStyle/>
            <a:p>
              <a:endParaRPr lang="zh-CN" altLang="en-US"/>
            </a:p>
          </p:txBody>
        </p:sp>
        <p:sp>
          <p:nvSpPr>
            <p:cNvPr id="4199" name="Line 20"/>
            <p:cNvSpPr>
              <a:spLocks noChangeShapeType="1"/>
            </p:cNvSpPr>
            <p:nvPr/>
          </p:nvSpPr>
          <p:spPr bwMode="auto">
            <a:xfrm>
              <a:off x="3094" y="3648"/>
              <a:ext cx="1514"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 name="Line 21"/>
            <p:cNvSpPr>
              <a:spLocks noChangeShapeType="1"/>
            </p:cNvSpPr>
            <p:nvPr/>
          </p:nvSpPr>
          <p:spPr bwMode="auto">
            <a:xfrm flipV="1">
              <a:off x="4608" y="2832"/>
              <a:ext cx="0" cy="816"/>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 name="Text Box 22"/>
            <p:cNvSpPr txBox="1">
              <a:spLocks noChangeArrowheads="1"/>
            </p:cNvSpPr>
            <p:nvPr/>
          </p:nvSpPr>
          <p:spPr bwMode="auto">
            <a:xfrm>
              <a:off x="4506" y="246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0099"/>
                  </a:solidFill>
                </a:rPr>
                <a:t>1</a:t>
              </a:r>
              <a:endParaRPr lang="en-US" altLang="zh-CN" sz="2800" i="0">
                <a:solidFill>
                  <a:srgbClr val="000099"/>
                </a:solidFill>
              </a:endParaRPr>
            </a:p>
          </p:txBody>
        </p:sp>
        <p:sp>
          <p:nvSpPr>
            <p:cNvPr id="4202" name="Line 23"/>
            <p:cNvSpPr>
              <a:spLocks noChangeShapeType="1"/>
            </p:cNvSpPr>
            <p:nvPr/>
          </p:nvSpPr>
          <p:spPr bwMode="auto">
            <a:xfrm>
              <a:off x="3094" y="3168"/>
              <a:ext cx="0" cy="576"/>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24"/>
          <p:cNvGrpSpPr/>
          <p:nvPr/>
        </p:nvGrpSpPr>
        <p:grpSpPr bwMode="auto">
          <a:xfrm>
            <a:off x="4813300" y="838200"/>
            <a:ext cx="4102100" cy="4953000"/>
            <a:chOff x="2976" y="480"/>
            <a:chExt cx="2584" cy="3120"/>
          </a:xfrm>
        </p:grpSpPr>
        <p:sp>
          <p:nvSpPr>
            <p:cNvPr id="4192" name="Text Box 25"/>
            <p:cNvSpPr txBox="1">
              <a:spLocks noChangeArrowheads="1"/>
            </p:cNvSpPr>
            <p:nvPr/>
          </p:nvSpPr>
          <p:spPr bwMode="auto">
            <a:xfrm>
              <a:off x="4704" y="480"/>
              <a:ext cx="856" cy="1690"/>
            </a:xfrm>
            <a:prstGeom prst="rect">
              <a:avLst/>
            </a:prstGeom>
            <a:gradFill rotWithShape="0">
              <a:gsLst>
                <a:gs pos="0">
                  <a:schemeClr val="bg1"/>
                </a:gs>
                <a:gs pos="100000">
                  <a:srgbClr val="FFCCFF"/>
                </a:gs>
              </a:gsLst>
              <a:lin ang="5400000" scaled="1"/>
            </a:gradFill>
            <a:ln w="28575">
              <a:solidFill>
                <a:schemeClr val="accent2"/>
              </a:solidFill>
              <a:miter lim="800000"/>
            </a:ln>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solidFill>
                    <a:srgbClr val="FF3300"/>
                  </a:solidFill>
                </a:rPr>
                <a:t>互补时钟控制主、从触发器不能同时翻转</a:t>
              </a:r>
              <a:endParaRPr lang="zh-CN" altLang="en-US" sz="2800" i="0">
                <a:solidFill>
                  <a:srgbClr val="FF3300"/>
                </a:solidFill>
              </a:endParaRPr>
            </a:p>
          </p:txBody>
        </p:sp>
        <p:sp>
          <p:nvSpPr>
            <p:cNvPr id="4193" name="Line 26"/>
            <p:cNvSpPr>
              <a:spLocks noChangeShapeType="1"/>
            </p:cNvSpPr>
            <p:nvPr/>
          </p:nvSpPr>
          <p:spPr bwMode="auto">
            <a:xfrm flipV="1">
              <a:off x="2976" y="1632"/>
              <a:ext cx="1728" cy="1968"/>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4" name="Line 27"/>
            <p:cNvSpPr>
              <a:spLocks noChangeShapeType="1"/>
            </p:cNvSpPr>
            <p:nvPr/>
          </p:nvSpPr>
          <p:spPr bwMode="auto">
            <a:xfrm flipV="1">
              <a:off x="3264" y="1344"/>
              <a:ext cx="1440" cy="672"/>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39"/>
          <p:cNvGrpSpPr/>
          <p:nvPr/>
        </p:nvGrpSpPr>
        <p:grpSpPr bwMode="auto">
          <a:xfrm>
            <a:off x="3441700" y="258763"/>
            <a:ext cx="3429000" cy="3246437"/>
            <a:chOff x="2112" y="115"/>
            <a:chExt cx="2160" cy="2045"/>
          </a:xfrm>
        </p:grpSpPr>
        <p:sp>
          <p:nvSpPr>
            <p:cNvPr id="4158" name="Line 40"/>
            <p:cNvSpPr>
              <a:spLocks noChangeShapeType="1"/>
            </p:cNvSpPr>
            <p:nvPr/>
          </p:nvSpPr>
          <p:spPr bwMode="auto">
            <a:xfrm>
              <a:off x="3096" y="168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9" name="Rectangle 41"/>
            <p:cNvSpPr>
              <a:spLocks noChangeArrowheads="1"/>
            </p:cNvSpPr>
            <p:nvPr/>
          </p:nvSpPr>
          <p:spPr bwMode="auto">
            <a:xfrm>
              <a:off x="2304" y="864"/>
              <a:ext cx="1584" cy="81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60" name="Text Box 42"/>
            <p:cNvSpPr txBox="1">
              <a:spLocks noChangeArrowheads="1"/>
            </p:cNvSpPr>
            <p:nvPr/>
          </p:nvSpPr>
          <p:spPr bwMode="auto">
            <a:xfrm>
              <a:off x="3408" y="1392"/>
              <a:ext cx="2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R</a:t>
              </a:r>
              <a:endParaRPr lang="en-US" altLang="zh-CN" sz="3200" i="0">
                <a:ea typeface="楷体_GB2312" pitchFamily="49" charset="-122"/>
              </a:endParaRPr>
            </a:p>
          </p:txBody>
        </p:sp>
        <p:sp>
          <p:nvSpPr>
            <p:cNvPr id="4161" name="Text Box 43"/>
            <p:cNvSpPr txBox="1">
              <a:spLocks noChangeArrowheads="1"/>
            </p:cNvSpPr>
            <p:nvPr/>
          </p:nvSpPr>
          <p:spPr bwMode="auto">
            <a:xfrm>
              <a:off x="2592" y="1392"/>
              <a:ext cx="2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S</a:t>
              </a:r>
              <a:endParaRPr lang="en-US" altLang="zh-CN" sz="3200" i="0">
                <a:ea typeface="楷体_GB2312" pitchFamily="49" charset="-122"/>
              </a:endParaRPr>
            </a:p>
          </p:txBody>
        </p:sp>
        <p:sp>
          <p:nvSpPr>
            <p:cNvPr id="4162" name="Line 44"/>
            <p:cNvSpPr>
              <a:spLocks noChangeShapeType="1"/>
            </p:cNvSpPr>
            <p:nvPr/>
          </p:nvSpPr>
          <p:spPr bwMode="auto">
            <a:xfrm>
              <a:off x="2640" y="432"/>
              <a:ext cx="0" cy="4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63" name="Text Box 45"/>
            <p:cNvSpPr txBox="1">
              <a:spLocks noChangeArrowheads="1"/>
            </p:cNvSpPr>
            <p:nvPr/>
          </p:nvSpPr>
          <p:spPr bwMode="auto">
            <a:xfrm>
              <a:off x="2880" y="134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0">
                  <a:ea typeface="楷体_GB2312" pitchFamily="49" charset="-122"/>
                </a:rPr>
                <a:t>  </a:t>
              </a:r>
              <a:r>
                <a:rPr lang="en-US" altLang="zh-CN" sz="2800">
                  <a:ea typeface="楷体_GB2312" pitchFamily="49" charset="-122"/>
                </a:rPr>
                <a:t>C</a:t>
              </a:r>
              <a:endParaRPr lang="en-US" altLang="zh-CN" sz="2800" i="0">
                <a:ea typeface="楷体_GB2312" pitchFamily="49" charset="-122"/>
              </a:endParaRPr>
            </a:p>
          </p:txBody>
        </p:sp>
        <p:sp>
          <p:nvSpPr>
            <p:cNvPr id="4164" name="Text Box 46"/>
            <p:cNvSpPr txBox="1">
              <a:spLocks noChangeArrowheads="1"/>
            </p:cNvSpPr>
            <p:nvPr/>
          </p:nvSpPr>
          <p:spPr bwMode="auto">
            <a:xfrm>
              <a:off x="2661" y="115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i="0">
                  <a:solidFill>
                    <a:schemeClr val="accent2"/>
                  </a:solidFill>
                  <a:ea typeface="楷体_GB2312" pitchFamily="49" charset="-122"/>
                </a:rPr>
                <a:t>从触发器</a:t>
              </a:r>
              <a:endParaRPr lang="zh-CN" altLang="en-US" sz="2400" i="0">
                <a:solidFill>
                  <a:schemeClr val="accent2"/>
                </a:solidFill>
                <a:ea typeface="楷体_GB2312" pitchFamily="49" charset="-122"/>
              </a:endParaRPr>
            </a:p>
          </p:txBody>
        </p:sp>
        <p:graphicFrame>
          <p:nvGraphicFramePr>
            <p:cNvPr id="4103" name="Object 47"/>
            <p:cNvGraphicFramePr>
              <a:graphicFrameLocks noChangeAspect="1"/>
            </p:cNvGraphicFramePr>
            <p:nvPr/>
          </p:nvGraphicFramePr>
          <p:xfrm>
            <a:off x="2544" y="904"/>
            <a:ext cx="244" cy="302"/>
          </p:xfrm>
          <a:graphic>
            <a:graphicData uri="http://schemas.openxmlformats.org/presentationml/2006/ole">
              <mc:AlternateContent xmlns:mc="http://schemas.openxmlformats.org/markup-compatibility/2006">
                <mc:Choice xmlns:v="urn:schemas-microsoft-com:vml" Requires="v">
                  <p:oleObj spid="_x0000_s175191" name="公式" r:id="rId3" imgW="165100" imgH="203200" progId="Equation.3">
                    <p:embed/>
                  </p:oleObj>
                </mc:Choice>
                <mc:Fallback>
                  <p:oleObj name="公式" r:id="rId3" imgW="165100" imgH="203200" progId="Equation.3">
                    <p:embed/>
                    <p:pic>
                      <p:nvPicPr>
                        <p:cNvPr id="0" name="图片 1751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904"/>
                          <a:ext cx="244"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65" name="Group 48"/>
            <p:cNvGrpSpPr/>
            <p:nvPr/>
          </p:nvGrpSpPr>
          <p:grpSpPr bwMode="auto">
            <a:xfrm>
              <a:off x="3024" y="1632"/>
              <a:ext cx="144" cy="48"/>
              <a:chOff x="864" y="3216"/>
              <a:chExt cx="432" cy="192"/>
            </a:xfrm>
          </p:grpSpPr>
          <p:sp>
            <p:nvSpPr>
              <p:cNvPr id="4190" name="Line 49"/>
              <p:cNvSpPr>
                <a:spLocks noChangeShapeType="1"/>
              </p:cNvSpPr>
              <p:nvPr/>
            </p:nvSpPr>
            <p:spPr bwMode="auto">
              <a:xfrm flipH="1">
                <a:off x="864" y="3216"/>
                <a:ext cx="24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91" name="Line 50"/>
              <p:cNvSpPr>
                <a:spLocks noChangeShapeType="1"/>
              </p:cNvSpPr>
              <p:nvPr/>
            </p:nvSpPr>
            <p:spPr bwMode="auto">
              <a:xfrm>
                <a:off x="1104" y="3216"/>
                <a:ext cx="192"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66" name="Group 51"/>
            <p:cNvGrpSpPr/>
            <p:nvPr/>
          </p:nvGrpSpPr>
          <p:grpSpPr bwMode="auto">
            <a:xfrm>
              <a:off x="3414" y="912"/>
              <a:ext cx="278" cy="327"/>
              <a:chOff x="726" y="3029"/>
              <a:chExt cx="278" cy="327"/>
            </a:xfrm>
          </p:grpSpPr>
          <p:sp>
            <p:nvSpPr>
              <p:cNvPr id="4188" name="Text Box 52"/>
              <p:cNvSpPr txBox="1">
                <a:spLocks noChangeArrowheads="1"/>
              </p:cNvSpPr>
              <p:nvPr/>
            </p:nvSpPr>
            <p:spPr bwMode="auto">
              <a:xfrm>
                <a:off x="726" y="302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400" b="0" i="0"/>
              </a:p>
            </p:txBody>
          </p:sp>
          <p:sp>
            <p:nvSpPr>
              <p:cNvPr id="4189" name="Line 53"/>
              <p:cNvSpPr>
                <a:spLocks noChangeShapeType="1"/>
              </p:cNvSpPr>
              <p:nvPr/>
            </p:nvSpPr>
            <p:spPr bwMode="auto">
              <a:xfrm>
                <a:off x="768" y="307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67" name="Group 54"/>
            <p:cNvGrpSpPr/>
            <p:nvPr/>
          </p:nvGrpSpPr>
          <p:grpSpPr bwMode="auto">
            <a:xfrm>
              <a:off x="3504" y="432"/>
              <a:ext cx="96" cy="432"/>
              <a:chOff x="4320" y="2640"/>
              <a:chExt cx="96" cy="432"/>
            </a:xfrm>
          </p:grpSpPr>
          <p:sp>
            <p:nvSpPr>
              <p:cNvPr id="4186" name="Line 55"/>
              <p:cNvSpPr>
                <a:spLocks noChangeShapeType="1"/>
              </p:cNvSpPr>
              <p:nvPr/>
            </p:nvSpPr>
            <p:spPr bwMode="auto">
              <a:xfrm>
                <a:off x="4368" y="2640"/>
                <a:ext cx="0" cy="3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87" name="Oval 56"/>
              <p:cNvSpPr>
                <a:spLocks noChangeArrowheads="1"/>
              </p:cNvSpPr>
              <p:nvPr/>
            </p:nvSpPr>
            <p:spPr bwMode="auto">
              <a:xfrm>
                <a:off x="4320" y="2976"/>
                <a:ext cx="96" cy="96"/>
              </a:xfrm>
              <a:prstGeom prst="ellipse">
                <a:avLst/>
              </a:prstGeom>
              <a:solidFill>
                <a:srgbClr val="FFFFFF"/>
              </a:solidFill>
              <a:ln w="28575">
                <a:solidFill>
                  <a:schemeClr val="tx1"/>
                </a:solidFill>
                <a:round/>
              </a:ln>
            </p:spPr>
            <p:txBody>
              <a:bodyPr wrap="none" anchor="ctr"/>
              <a:lstStyle/>
              <a:p>
                <a:endParaRPr lang="zh-CN" altLang="en-US"/>
              </a:p>
            </p:txBody>
          </p:sp>
        </p:grpSp>
        <p:sp>
          <p:nvSpPr>
            <p:cNvPr id="4168" name="Text Box 57"/>
            <p:cNvSpPr txBox="1">
              <a:spLocks noChangeArrowheads="1"/>
            </p:cNvSpPr>
            <p:nvPr/>
          </p:nvSpPr>
          <p:spPr bwMode="auto">
            <a:xfrm>
              <a:off x="2466" y="115"/>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3200" i="0"/>
            </a:p>
          </p:txBody>
        </p:sp>
        <p:grpSp>
          <p:nvGrpSpPr>
            <p:cNvPr id="4169" name="Group 58"/>
            <p:cNvGrpSpPr/>
            <p:nvPr/>
          </p:nvGrpSpPr>
          <p:grpSpPr bwMode="auto">
            <a:xfrm>
              <a:off x="3426" y="115"/>
              <a:ext cx="278" cy="327"/>
              <a:chOff x="1218" y="2851"/>
              <a:chExt cx="278" cy="327"/>
            </a:xfrm>
          </p:grpSpPr>
          <p:sp>
            <p:nvSpPr>
              <p:cNvPr id="4184" name="Rectangle 59"/>
              <p:cNvSpPr>
                <a:spLocks noChangeArrowheads="1"/>
              </p:cNvSpPr>
              <p:nvPr/>
            </p:nvSpPr>
            <p:spPr bwMode="auto">
              <a:xfrm>
                <a:off x="1218" y="2851"/>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1" dirty="0">
                    <a:latin typeface="Times New Roman" panose="02020603050405020304" pitchFamily="18" charset="0"/>
                    <a:cs typeface="Times New Roman" panose="02020603050405020304" pitchFamily="18" charset="0"/>
                  </a:rPr>
                  <a:t>Q</a:t>
                </a:r>
                <a:endParaRPr lang="en-US" altLang="zh-CN" sz="2800" i="1" dirty="0">
                  <a:latin typeface="Times New Roman" panose="02020603050405020304" pitchFamily="18" charset="0"/>
                  <a:cs typeface="Times New Roman" panose="02020603050405020304" pitchFamily="18" charset="0"/>
                </a:endParaRPr>
              </a:p>
            </p:txBody>
          </p:sp>
          <p:sp>
            <p:nvSpPr>
              <p:cNvPr id="4185" name="Line 60"/>
              <p:cNvSpPr>
                <a:spLocks noChangeShapeType="1"/>
              </p:cNvSpPr>
              <p:nvPr/>
            </p:nvSpPr>
            <p:spPr bwMode="auto">
              <a:xfrm flipV="1">
                <a:off x="1248" y="2880"/>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70" name="Line 61"/>
            <p:cNvSpPr>
              <a:spLocks noChangeShapeType="1"/>
            </p:cNvSpPr>
            <p:nvPr/>
          </p:nvSpPr>
          <p:spPr bwMode="auto">
            <a:xfrm>
              <a:off x="3504" y="168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1" name="Line 62"/>
            <p:cNvSpPr>
              <a:spLocks noChangeShapeType="1"/>
            </p:cNvSpPr>
            <p:nvPr/>
          </p:nvSpPr>
          <p:spPr bwMode="auto">
            <a:xfrm>
              <a:off x="2688" y="168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2" name="Oval 63"/>
            <p:cNvSpPr>
              <a:spLocks noChangeArrowheads="1"/>
            </p:cNvSpPr>
            <p:nvPr/>
          </p:nvSpPr>
          <p:spPr bwMode="auto">
            <a:xfrm>
              <a:off x="2352" y="1680"/>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4173" name="Oval 64"/>
            <p:cNvSpPr>
              <a:spLocks noChangeArrowheads="1"/>
            </p:cNvSpPr>
            <p:nvPr/>
          </p:nvSpPr>
          <p:spPr bwMode="auto">
            <a:xfrm>
              <a:off x="3744" y="1680"/>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4174" name="Line 65"/>
            <p:cNvSpPr>
              <a:spLocks noChangeShapeType="1"/>
            </p:cNvSpPr>
            <p:nvPr/>
          </p:nvSpPr>
          <p:spPr bwMode="auto">
            <a:xfrm>
              <a:off x="2400" y="177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5" name="Oval 66"/>
            <p:cNvSpPr>
              <a:spLocks noChangeArrowheads="1"/>
            </p:cNvSpPr>
            <p:nvPr/>
          </p:nvSpPr>
          <p:spPr bwMode="auto">
            <a:xfrm>
              <a:off x="2378" y="1942"/>
              <a:ext cx="59" cy="59"/>
            </a:xfrm>
            <a:prstGeom prst="ellipse">
              <a:avLst/>
            </a:prstGeom>
            <a:solidFill>
              <a:srgbClr val="FFFFFF"/>
            </a:solidFill>
            <a:ln w="28575">
              <a:solidFill>
                <a:schemeClr val="tx1"/>
              </a:solidFill>
              <a:round/>
            </a:ln>
          </p:spPr>
          <p:txBody>
            <a:bodyPr wrap="none" anchor="ctr"/>
            <a:lstStyle/>
            <a:p>
              <a:endParaRPr lang="zh-CN" altLang="en-US"/>
            </a:p>
          </p:txBody>
        </p:sp>
        <p:grpSp>
          <p:nvGrpSpPr>
            <p:cNvPr id="4176" name="Group 67"/>
            <p:cNvGrpSpPr/>
            <p:nvPr/>
          </p:nvGrpSpPr>
          <p:grpSpPr bwMode="auto">
            <a:xfrm>
              <a:off x="2112" y="1872"/>
              <a:ext cx="432" cy="288"/>
              <a:chOff x="2016" y="1584"/>
              <a:chExt cx="432" cy="288"/>
            </a:xfrm>
          </p:grpSpPr>
          <p:sp>
            <p:nvSpPr>
              <p:cNvPr id="4182" name="Text Box 68"/>
              <p:cNvSpPr txBox="1">
                <a:spLocks noChangeArrowheads="1"/>
              </p:cNvSpPr>
              <p:nvPr/>
            </p:nvSpPr>
            <p:spPr bwMode="auto">
              <a:xfrm>
                <a:off x="2016" y="158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a:ea typeface="楷体_GB2312" pitchFamily="49" charset="-122"/>
                  </a:rPr>
                  <a:t>S</a:t>
                </a:r>
                <a:r>
                  <a:rPr lang="en-US" altLang="zh-CN" sz="2400" i="0" baseline="-25000"/>
                  <a:t>D</a:t>
                </a:r>
                <a:endParaRPr lang="en-US" altLang="zh-CN" sz="2400" i="0">
                  <a:ea typeface="楷体_GB2312" pitchFamily="49" charset="-122"/>
                </a:endParaRPr>
              </a:p>
            </p:txBody>
          </p:sp>
          <p:sp>
            <p:nvSpPr>
              <p:cNvPr id="4183" name="Line 69"/>
              <p:cNvSpPr>
                <a:spLocks noChangeShapeType="1"/>
              </p:cNvSpPr>
              <p:nvPr/>
            </p:nvSpPr>
            <p:spPr bwMode="auto">
              <a:xfrm>
                <a:off x="2064" y="1632"/>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77" name="Line 70"/>
            <p:cNvSpPr>
              <a:spLocks noChangeShapeType="1"/>
            </p:cNvSpPr>
            <p:nvPr/>
          </p:nvSpPr>
          <p:spPr bwMode="auto">
            <a:xfrm>
              <a:off x="3792" y="177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78" name="Oval 71"/>
            <p:cNvSpPr>
              <a:spLocks noChangeArrowheads="1"/>
            </p:cNvSpPr>
            <p:nvPr/>
          </p:nvSpPr>
          <p:spPr bwMode="auto">
            <a:xfrm>
              <a:off x="3767" y="1968"/>
              <a:ext cx="59" cy="59"/>
            </a:xfrm>
            <a:prstGeom prst="ellipse">
              <a:avLst/>
            </a:prstGeom>
            <a:solidFill>
              <a:srgbClr val="FFFFFF"/>
            </a:solidFill>
            <a:ln w="28575">
              <a:solidFill>
                <a:schemeClr val="tx1"/>
              </a:solidFill>
              <a:round/>
            </a:ln>
          </p:spPr>
          <p:txBody>
            <a:bodyPr wrap="none" anchor="ctr"/>
            <a:lstStyle/>
            <a:p>
              <a:endParaRPr lang="zh-CN" altLang="en-US"/>
            </a:p>
          </p:txBody>
        </p:sp>
        <p:grpSp>
          <p:nvGrpSpPr>
            <p:cNvPr id="4179" name="Group 72"/>
            <p:cNvGrpSpPr/>
            <p:nvPr/>
          </p:nvGrpSpPr>
          <p:grpSpPr bwMode="auto">
            <a:xfrm>
              <a:off x="3840" y="1872"/>
              <a:ext cx="432" cy="288"/>
              <a:chOff x="2016" y="1584"/>
              <a:chExt cx="432" cy="288"/>
            </a:xfrm>
          </p:grpSpPr>
          <p:sp>
            <p:nvSpPr>
              <p:cNvPr id="4180" name="Text Box 73"/>
              <p:cNvSpPr txBox="1">
                <a:spLocks noChangeArrowheads="1"/>
              </p:cNvSpPr>
              <p:nvPr/>
            </p:nvSpPr>
            <p:spPr bwMode="auto">
              <a:xfrm>
                <a:off x="2016" y="158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400">
                    <a:ea typeface="楷体_GB2312" pitchFamily="49" charset="-122"/>
                  </a:rPr>
                  <a:t>R</a:t>
                </a:r>
                <a:r>
                  <a:rPr lang="en-US" altLang="zh-CN" sz="2400" i="0" baseline="-25000"/>
                  <a:t>D</a:t>
                </a:r>
                <a:endParaRPr lang="en-US" altLang="zh-CN" sz="2400" i="0">
                  <a:ea typeface="楷体_GB2312" pitchFamily="49" charset="-122"/>
                </a:endParaRPr>
              </a:p>
            </p:txBody>
          </p:sp>
          <p:sp>
            <p:nvSpPr>
              <p:cNvPr id="4181" name="Line 74"/>
              <p:cNvSpPr>
                <a:spLocks noChangeShapeType="1"/>
              </p:cNvSpPr>
              <p:nvPr/>
            </p:nvSpPr>
            <p:spPr bwMode="auto">
              <a:xfrm>
                <a:off x="2064" y="1632"/>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3" name="Group 75"/>
          <p:cNvGrpSpPr/>
          <p:nvPr/>
        </p:nvGrpSpPr>
        <p:grpSpPr bwMode="auto">
          <a:xfrm>
            <a:off x="3441700" y="2743200"/>
            <a:ext cx="3200400" cy="3109913"/>
            <a:chOff x="2112" y="1680"/>
            <a:chExt cx="2016" cy="1959"/>
          </a:xfrm>
        </p:grpSpPr>
        <p:sp>
          <p:nvSpPr>
            <p:cNvPr id="4123" name="Line 76"/>
            <p:cNvSpPr>
              <a:spLocks noChangeShapeType="1"/>
            </p:cNvSpPr>
            <p:nvPr/>
          </p:nvSpPr>
          <p:spPr bwMode="auto">
            <a:xfrm>
              <a:off x="2112" y="1872"/>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4" name="Line 77"/>
            <p:cNvSpPr>
              <a:spLocks noChangeShapeType="1"/>
            </p:cNvSpPr>
            <p:nvPr/>
          </p:nvSpPr>
          <p:spPr bwMode="auto">
            <a:xfrm>
              <a:off x="2112" y="1872"/>
              <a:ext cx="0" cy="12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5" name="Line 78"/>
            <p:cNvSpPr>
              <a:spLocks noChangeShapeType="1"/>
            </p:cNvSpPr>
            <p:nvPr/>
          </p:nvSpPr>
          <p:spPr bwMode="auto">
            <a:xfrm>
              <a:off x="3792" y="1872"/>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6" name="Line 79"/>
            <p:cNvSpPr>
              <a:spLocks noChangeShapeType="1"/>
            </p:cNvSpPr>
            <p:nvPr/>
          </p:nvSpPr>
          <p:spPr bwMode="auto">
            <a:xfrm>
              <a:off x="4128" y="1872"/>
              <a:ext cx="0" cy="12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 name="Line 80"/>
            <p:cNvSpPr>
              <a:spLocks noChangeShapeType="1"/>
            </p:cNvSpPr>
            <p:nvPr/>
          </p:nvSpPr>
          <p:spPr bwMode="auto">
            <a:xfrm>
              <a:off x="3792" y="3120"/>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8" name="Line 81"/>
            <p:cNvSpPr>
              <a:spLocks noChangeShapeType="1"/>
            </p:cNvSpPr>
            <p:nvPr/>
          </p:nvSpPr>
          <p:spPr bwMode="auto">
            <a:xfrm>
              <a:off x="2112" y="3120"/>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9" name="Line 82"/>
            <p:cNvSpPr>
              <a:spLocks noChangeShapeType="1"/>
            </p:cNvSpPr>
            <p:nvPr/>
          </p:nvSpPr>
          <p:spPr bwMode="auto">
            <a:xfrm>
              <a:off x="3096" y="2928"/>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30" name="Group 83"/>
            <p:cNvGrpSpPr/>
            <p:nvPr/>
          </p:nvGrpSpPr>
          <p:grpSpPr bwMode="auto">
            <a:xfrm>
              <a:off x="2544" y="2928"/>
              <a:ext cx="288" cy="171"/>
              <a:chOff x="2352" y="2928"/>
              <a:chExt cx="288" cy="192"/>
            </a:xfrm>
          </p:grpSpPr>
          <p:sp>
            <p:nvSpPr>
              <p:cNvPr id="4155" name="Line 84"/>
              <p:cNvSpPr>
                <a:spLocks noChangeShapeType="1"/>
              </p:cNvSpPr>
              <p:nvPr/>
            </p:nvSpPr>
            <p:spPr bwMode="auto">
              <a:xfrm>
                <a:off x="2352" y="2928"/>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6" name="Line 85"/>
              <p:cNvSpPr>
                <a:spLocks noChangeShapeType="1"/>
              </p:cNvSpPr>
              <p:nvPr/>
            </p:nvSpPr>
            <p:spPr bwMode="auto">
              <a:xfrm>
                <a:off x="2352" y="3120"/>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7" name="Line 86"/>
              <p:cNvSpPr>
                <a:spLocks noChangeShapeType="1"/>
              </p:cNvSpPr>
              <p:nvPr/>
            </p:nvSpPr>
            <p:spPr bwMode="auto">
              <a:xfrm flipV="1">
                <a:off x="2640" y="2928"/>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31" name="Line 87"/>
            <p:cNvSpPr>
              <a:spLocks noChangeShapeType="1"/>
            </p:cNvSpPr>
            <p:nvPr/>
          </p:nvSpPr>
          <p:spPr bwMode="auto">
            <a:xfrm>
              <a:off x="2784" y="3097"/>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2" name="Line 88"/>
            <p:cNvSpPr>
              <a:spLocks noChangeShapeType="1"/>
            </p:cNvSpPr>
            <p:nvPr/>
          </p:nvSpPr>
          <p:spPr bwMode="auto">
            <a:xfrm>
              <a:off x="3408" y="3097"/>
              <a:ext cx="0" cy="2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099" name="Object 89"/>
            <p:cNvGraphicFramePr>
              <a:graphicFrameLocks noChangeAspect="1"/>
            </p:cNvGraphicFramePr>
            <p:nvPr/>
          </p:nvGraphicFramePr>
          <p:xfrm>
            <a:off x="3456" y="2688"/>
            <a:ext cx="397" cy="241"/>
          </p:xfrm>
          <a:graphic>
            <a:graphicData uri="http://schemas.openxmlformats.org/presentationml/2006/ole">
              <mc:AlternateContent xmlns:mc="http://schemas.openxmlformats.org/markup-compatibility/2006">
                <mc:Choice xmlns:v="urn:schemas-microsoft-com:vml" Requires="v">
                  <p:oleObj spid="_x0000_s175192" name="公式" r:id="rId5" imgW="190500" imgH="165100" progId="Equation.3">
                    <p:embed/>
                  </p:oleObj>
                </mc:Choice>
                <mc:Fallback>
                  <p:oleObj name="公式" r:id="rId5" imgW="190500" imgH="165100" progId="Equation.3">
                    <p:embed/>
                    <p:pic>
                      <p:nvPicPr>
                        <p:cNvPr id="0" name="图片 1751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2688"/>
                          <a:ext cx="39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3" name="Line 90"/>
            <p:cNvSpPr>
              <a:spLocks noChangeShapeType="1"/>
            </p:cNvSpPr>
            <p:nvPr/>
          </p:nvSpPr>
          <p:spPr bwMode="auto">
            <a:xfrm>
              <a:off x="2688" y="1680"/>
              <a:ext cx="0" cy="5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4" name="Text Box 91"/>
            <p:cNvSpPr txBox="1">
              <a:spLocks noChangeArrowheads="1"/>
            </p:cNvSpPr>
            <p:nvPr/>
          </p:nvSpPr>
          <p:spPr bwMode="auto">
            <a:xfrm>
              <a:off x="2853" y="262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0">
                  <a:ea typeface="楷体_GB2312" pitchFamily="49" charset="-122"/>
                </a:rPr>
                <a:t>  </a:t>
              </a:r>
              <a:r>
                <a:rPr lang="en-US" altLang="zh-CN" sz="2800">
                  <a:ea typeface="楷体_GB2312" pitchFamily="49" charset="-122"/>
                </a:rPr>
                <a:t>C</a:t>
              </a:r>
              <a:endParaRPr lang="en-US" altLang="zh-CN" sz="2800" i="0">
                <a:ea typeface="楷体_GB2312" pitchFamily="49" charset="-122"/>
              </a:endParaRPr>
            </a:p>
          </p:txBody>
        </p:sp>
        <p:sp>
          <p:nvSpPr>
            <p:cNvPr id="4135" name="Text Box 92"/>
            <p:cNvSpPr txBox="1">
              <a:spLocks noChangeArrowheads="1"/>
            </p:cNvSpPr>
            <p:nvPr/>
          </p:nvSpPr>
          <p:spPr bwMode="auto">
            <a:xfrm>
              <a:off x="2622" y="2451"/>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400" i="0">
                  <a:solidFill>
                    <a:schemeClr val="accent2"/>
                  </a:solidFill>
                  <a:ea typeface="楷体_GB2312" pitchFamily="49" charset="-122"/>
                </a:rPr>
                <a:t>主触发器</a:t>
              </a:r>
              <a:endParaRPr lang="zh-CN" altLang="en-US" sz="2400" i="0">
                <a:solidFill>
                  <a:schemeClr val="accent2"/>
                </a:solidFill>
                <a:ea typeface="楷体_GB2312" pitchFamily="49" charset="-122"/>
              </a:endParaRPr>
            </a:p>
          </p:txBody>
        </p:sp>
        <p:grpSp>
          <p:nvGrpSpPr>
            <p:cNvPr id="4136" name="Group 93"/>
            <p:cNvGrpSpPr/>
            <p:nvPr/>
          </p:nvGrpSpPr>
          <p:grpSpPr bwMode="auto">
            <a:xfrm>
              <a:off x="3456" y="1824"/>
              <a:ext cx="96" cy="384"/>
              <a:chOff x="4320" y="2640"/>
              <a:chExt cx="96" cy="432"/>
            </a:xfrm>
          </p:grpSpPr>
          <p:sp>
            <p:nvSpPr>
              <p:cNvPr id="4153" name="Line 94"/>
              <p:cNvSpPr>
                <a:spLocks noChangeShapeType="1"/>
              </p:cNvSpPr>
              <p:nvPr/>
            </p:nvSpPr>
            <p:spPr bwMode="auto">
              <a:xfrm>
                <a:off x="4368" y="2640"/>
                <a:ext cx="0" cy="34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4" name="Oval 95"/>
              <p:cNvSpPr>
                <a:spLocks noChangeArrowheads="1"/>
              </p:cNvSpPr>
              <p:nvPr/>
            </p:nvSpPr>
            <p:spPr bwMode="auto">
              <a:xfrm>
                <a:off x="4320" y="2976"/>
                <a:ext cx="96" cy="96"/>
              </a:xfrm>
              <a:prstGeom prst="ellipse">
                <a:avLst/>
              </a:prstGeom>
              <a:solidFill>
                <a:srgbClr val="FFFFFF"/>
              </a:solidFill>
              <a:ln w="28575">
                <a:solidFill>
                  <a:schemeClr val="tx1"/>
                </a:solidFill>
                <a:round/>
              </a:ln>
            </p:spPr>
            <p:txBody>
              <a:bodyPr wrap="none" anchor="ctr"/>
              <a:lstStyle/>
              <a:p>
                <a:endParaRPr lang="zh-CN" altLang="en-US"/>
              </a:p>
            </p:txBody>
          </p:sp>
        </p:grpSp>
        <p:grpSp>
          <p:nvGrpSpPr>
            <p:cNvPr id="4137" name="Group 96"/>
            <p:cNvGrpSpPr/>
            <p:nvPr/>
          </p:nvGrpSpPr>
          <p:grpSpPr bwMode="auto">
            <a:xfrm>
              <a:off x="3024" y="2891"/>
              <a:ext cx="144" cy="43"/>
              <a:chOff x="864" y="3216"/>
              <a:chExt cx="432" cy="192"/>
            </a:xfrm>
          </p:grpSpPr>
          <p:sp>
            <p:nvSpPr>
              <p:cNvPr id="4151" name="Line 97"/>
              <p:cNvSpPr>
                <a:spLocks noChangeShapeType="1"/>
              </p:cNvSpPr>
              <p:nvPr/>
            </p:nvSpPr>
            <p:spPr bwMode="auto">
              <a:xfrm flipH="1">
                <a:off x="864" y="3216"/>
                <a:ext cx="24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2" name="Line 98"/>
              <p:cNvSpPr>
                <a:spLocks noChangeShapeType="1"/>
              </p:cNvSpPr>
              <p:nvPr/>
            </p:nvSpPr>
            <p:spPr bwMode="auto">
              <a:xfrm>
                <a:off x="1104" y="3216"/>
                <a:ext cx="192"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38" name="Rectangle 99"/>
            <p:cNvSpPr>
              <a:spLocks noChangeArrowheads="1"/>
            </p:cNvSpPr>
            <p:nvPr/>
          </p:nvSpPr>
          <p:spPr bwMode="auto">
            <a:xfrm>
              <a:off x="2304" y="2208"/>
              <a:ext cx="1584" cy="72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139" name="Group 100"/>
            <p:cNvGrpSpPr/>
            <p:nvPr/>
          </p:nvGrpSpPr>
          <p:grpSpPr bwMode="auto">
            <a:xfrm>
              <a:off x="3360" y="2256"/>
              <a:ext cx="312" cy="292"/>
              <a:chOff x="3408" y="2352"/>
              <a:chExt cx="312" cy="292"/>
            </a:xfrm>
          </p:grpSpPr>
          <p:sp>
            <p:nvSpPr>
              <p:cNvPr id="4150" name="Line 101"/>
              <p:cNvSpPr>
                <a:spLocks noChangeShapeType="1"/>
              </p:cNvSpPr>
              <p:nvPr/>
            </p:nvSpPr>
            <p:spPr bwMode="auto">
              <a:xfrm>
                <a:off x="3408" y="23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102" name="Object 102"/>
              <p:cNvGraphicFramePr>
                <a:graphicFrameLocks noChangeAspect="1"/>
              </p:cNvGraphicFramePr>
              <p:nvPr/>
            </p:nvGraphicFramePr>
            <p:xfrm>
              <a:off x="3408" y="2352"/>
              <a:ext cx="312" cy="292"/>
            </p:xfrm>
            <a:graphic>
              <a:graphicData uri="http://schemas.openxmlformats.org/presentationml/2006/ole">
                <mc:AlternateContent xmlns:mc="http://schemas.openxmlformats.org/markup-compatibility/2006">
                  <mc:Choice xmlns:v="urn:schemas-microsoft-com:vml" Requires="v">
                    <p:oleObj spid="_x0000_s175193" name="公式" r:id="rId7" imgW="190500" imgH="203200" progId="Equation.3">
                      <p:embed/>
                    </p:oleObj>
                  </mc:Choice>
                  <mc:Fallback>
                    <p:oleObj name="公式" r:id="rId7" imgW="190500" imgH="203200" progId="Equation.3">
                      <p:embed/>
                      <p:pic>
                        <p:nvPicPr>
                          <p:cNvPr id="0" name="图片 1751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2352"/>
                            <a:ext cx="31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40" name="Rectangle 103"/>
            <p:cNvSpPr>
              <a:spLocks noChangeArrowheads="1"/>
            </p:cNvSpPr>
            <p:nvPr/>
          </p:nvSpPr>
          <p:spPr bwMode="auto">
            <a:xfrm>
              <a:off x="2592" y="331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r>
                <a:rPr lang="en-US" altLang="zh-CN" sz="2800"/>
                <a:t>J</a:t>
              </a:r>
              <a:endParaRPr lang="en-US" altLang="zh-CN" sz="3200" i="0"/>
            </a:p>
          </p:txBody>
        </p:sp>
        <p:sp>
          <p:nvSpPr>
            <p:cNvPr id="4141" name="Rectangle 104"/>
            <p:cNvSpPr>
              <a:spLocks noChangeArrowheads="1"/>
            </p:cNvSpPr>
            <p:nvPr/>
          </p:nvSpPr>
          <p:spPr bwMode="auto">
            <a:xfrm>
              <a:off x="3264" y="3312"/>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K</a:t>
              </a:r>
              <a:endParaRPr lang="en-US" altLang="zh-CN" sz="3200" i="0"/>
            </a:p>
          </p:txBody>
        </p:sp>
        <p:graphicFrame>
          <p:nvGraphicFramePr>
            <p:cNvPr id="4100" name="Object 105"/>
            <p:cNvGraphicFramePr>
              <a:graphicFrameLocks noChangeAspect="1"/>
            </p:cNvGraphicFramePr>
            <p:nvPr/>
          </p:nvGraphicFramePr>
          <p:xfrm>
            <a:off x="2544" y="2208"/>
            <a:ext cx="312" cy="292"/>
          </p:xfrm>
          <a:graphic>
            <a:graphicData uri="http://schemas.openxmlformats.org/presentationml/2006/ole">
              <mc:AlternateContent xmlns:mc="http://schemas.openxmlformats.org/markup-compatibility/2006">
                <mc:Choice xmlns:v="urn:schemas-microsoft-com:vml" Requires="v">
                  <p:oleObj spid="_x0000_s175194" name="公式" r:id="rId9" imgW="190500" imgH="203200" progId="Equation.3">
                    <p:embed/>
                  </p:oleObj>
                </mc:Choice>
                <mc:Fallback>
                  <p:oleObj name="公式" r:id="rId9" imgW="190500" imgH="203200" progId="Equation.3">
                    <p:embed/>
                    <p:pic>
                      <p:nvPicPr>
                        <p:cNvPr id="0" name="图片 1751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2208"/>
                          <a:ext cx="31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 name="Object 106"/>
            <p:cNvGraphicFramePr>
              <a:graphicFrameLocks noChangeAspect="1"/>
            </p:cNvGraphicFramePr>
            <p:nvPr/>
          </p:nvGraphicFramePr>
          <p:xfrm>
            <a:off x="2400" y="2688"/>
            <a:ext cx="312" cy="255"/>
          </p:xfrm>
          <a:graphic>
            <a:graphicData uri="http://schemas.openxmlformats.org/presentationml/2006/ole">
              <mc:AlternateContent xmlns:mc="http://schemas.openxmlformats.org/markup-compatibility/2006">
                <mc:Choice xmlns:v="urn:schemas-microsoft-com:vml" Requires="v">
                  <p:oleObj spid="_x0000_s175195" name="公式" r:id="rId10" imgW="190500" imgH="177800" progId="Equation.3">
                    <p:embed/>
                  </p:oleObj>
                </mc:Choice>
                <mc:Fallback>
                  <p:oleObj name="公式" r:id="rId10" imgW="190500" imgH="177800" progId="Equation.3">
                    <p:embed/>
                    <p:pic>
                      <p:nvPicPr>
                        <p:cNvPr id="0" name="图片 1751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0" y="2688"/>
                          <a:ext cx="312"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42" name="Group 107"/>
            <p:cNvGrpSpPr/>
            <p:nvPr/>
          </p:nvGrpSpPr>
          <p:grpSpPr bwMode="auto">
            <a:xfrm>
              <a:off x="3360" y="2928"/>
              <a:ext cx="288" cy="171"/>
              <a:chOff x="2352" y="2928"/>
              <a:chExt cx="288" cy="192"/>
            </a:xfrm>
          </p:grpSpPr>
          <p:sp>
            <p:nvSpPr>
              <p:cNvPr id="4147" name="Line 108"/>
              <p:cNvSpPr>
                <a:spLocks noChangeShapeType="1"/>
              </p:cNvSpPr>
              <p:nvPr/>
            </p:nvSpPr>
            <p:spPr bwMode="auto">
              <a:xfrm>
                <a:off x="2352" y="2928"/>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8" name="Line 109"/>
              <p:cNvSpPr>
                <a:spLocks noChangeShapeType="1"/>
              </p:cNvSpPr>
              <p:nvPr/>
            </p:nvSpPr>
            <p:spPr bwMode="auto">
              <a:xfrm>
                <a:off x="2352" y="3120"/>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9" name="Line 110"/>
              <p:cNvSpPr>
                <a:spLocks noChangeShapeType="1"/>
              </p:cNvSpPr>
              <p:nvPr/>
            </p:nvSpPr>
            <p:spPr bwMode="auto">
              <a:xfrm flipV="1">
                <a:off x="2640" y="2928"/>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43" name="Oval 111"/>
            <p:cNvSpPr>
              <a:spLocks noChangeArrowheads="1"/>
            </p:cNvSpPr>
            <p:nvPr/>
          </p:nvSpPr>
          <p:spPr bwMode="auto">
            <a:xfrm>
              <a:off x="2352" y="2938"/>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4144" name="Oval 112"/>
            <p:cNvSpPr>
              <a:spLocks noChangeArrowheads="1"/>
            </p:cNvSpPr>
            <p:nvPr/>
          </p:nvSpPr>
          <p:spPr bwMode="auto">
            <a:xfrm>
              <a:off x="3744" y="2938"/>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4145" name="Line 113"/>
            <p:cNvSpPr>
              <a:spLocks noChangeShapeType="1"/>
            </p:cNvSpPr>
            <p:nvPr/>
          </p:nvSpPr>
          <p:spPr bwMode="auto">
            <a:xfrm>
              <a:off x="2400" y="3024"/>
              <a:ext cx="0"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46" name="Line 114"/>
            <p:cNvSpPr>
              <a:spLocks noChangeShapeType="1"/>
            </p:cNvSpPr>
            <p:nvPr/>
          </p:nvSpPr>
          <p:spPr bwMode="auto">
            <a:xfrm>
              <a:off x="3792" y="3024"/>
              <a:ext cx="0"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115"/>
          <p:cNvGrpSpPr/>
          <p:nvPr/>
        </p:nvGrpSpPr>
        <p:grpSpPr bwMode="auto">
          <a:xfrm>
            <a:off x="3213100" y="914400"/>
            <a:ext cx="3657600" cy="4419600"/>
            <a:chOff x="2024" y="576"/>
            <a:chExt cx="2304" cy="2784"/>
          </a:xfrm>
        </p:grpSpPr>
        <p:sp>
          <p:nvSpPr>
            <p:cNvPr id="4115" name="Line 116"/>
            <p:cNvSpPr>
              <a:spLocks noChangeShapeType="1"/>
            </p:cNvSpPr>
            <p:nvPr/>
          </p:nvSpPr>
          <p:spPr bwMode="auto">
            <a:xfrm flipV="1">
              <a:off x="2024" y="672"/>
              <a:ext cx="1584"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6" name="Line 117"/>
            <p:cNvSpPr>
              <a:spLocks noChangeShapeType="1"/>
            </p:cNvSpPr>
            <p:nvPr/>
          </p:nvSpPr>
          <p:spPr bwMode="auto">
            <a:xfrm>
              <a:off x="2024" y="672"/>
              <a:ext cx="0" cy="2688"/>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7" name="Line 118"/>
            <p:cNvSpPr>
              <a:spLocks noChangeShapeType="1"/>
            </p:cNvSpPr>
            <p:nvPr/>
          </p:nvSpPr>
          <p:spPr bwMode="auto">
            <a:xfrm flipV="1">
              <a:off x="2024" y="3360"/>
              <a:ext cx="624"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8" name="Line 119"/>
            <p:cNvSpPr>
              <a:spLocks noChangeShapeType="1"/>
            </p:cNvSpPr>
            <p:nvPr/>
          </p:nvSpPr>
          <p:spPr bwMode="auto">
            <a:xfrm flipV="1">
              <a:off x="2648" y="3143"/>
              <a:ext cx="0" cy="215"/>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9" name="Line 120"/>
            <p:cNvSpPr>
              <a:spLocks noChangeShapeType="1"/>
            </p:cNvSpPr>
            <p:nvPr/>
          </p:nvSpPr>
          <p:spPr bwMode="auto">
            <a:xfrm>
              <a:off x="2696" y="576"/>
              <a:ext cx="1632"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0" name="Line 121"/>
            <p:cNvSpPr>
              <a:spLocks noChangeShapeType="1"/>
            </p:cNvSpPr>
            <p:nvPr/>
          </p:nvSpPr>
          <p:spPr bwMode="auto">
            <a:xfrm>
              <a:off x="4328" y="576"/>
              <a:ext cx="0" cy="2784"/>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1" name="Line 122"/>
            <p:cNvSpPr>
              <a:spLocks noChangeShapeType="1"/>
            </p:cNvSpPr>
            <p:nvPr/>
          </p:nvSpPr>
          <p:spPr bwMode="auto">
            <a:xfrm flipV="1">
              <a:off x="3656" y="3360"/>
              <a:ext cx="672" cy="0"/>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2" name="Line 123"/>
            <p:cNvSpPr>
              <a:spLocks noChangeShapeType="1"/>
            </p:cNvSpPr>
            <p:nvPr/>
          </p:nvSpPr>
          <p:spPr bwMode="auto">
            <a:xfrm flipV="1">
              <a:off x="3656" y="3143"/>
              <a:ext cx="0" cy="215"/>
            </a:xfrm>
            <a:prstGeom prst="line">
              <a:avLst/>
            </a:prstGeom>
            <a:noFill/>
            <a:ln w="28575">
              <a:solidFill>
                <a:srgbClr val="FF0066"/>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blinds(vertical)">
                                      <p:cBhvr>
                                        <p:cTn id="7" dur="500"/>
                                        <p:tgtEl>
                                          <p:spTgt spid="185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5348"/>
                                        </p:tgtEl>
                                        <p:attrNameLst>
                                          <p:attrName>style.visibility</p:attrName>
                                        </p:attrNameLst>
                                      </p:cBhvr>
                                      <p:to>
                                        <p:strVal val="visible"/>
                                      </p:to>
                                    </p:set>
                                    <p:animEffect transition="in" filter="blinds(horizontal)">
                                      <p:cBhvr>
                                        <p:cTn id="17" dur="500"/>
                                        <p:tgtEl>
                                          <p:spTgt spid="1853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5349"/>
                                        </p:tgtEl>
                                        <p:attrNameLst>
                                          <p:attrName>style.visibility</p:attrName>
                                        </p:attrNameLst>
                                      </p:cBhvr>
                                      <p:to>
                                        <p:strVal val="visible"/>
                                      </p:to>
                                    </p:set>
                                    <p:animEffect transition="in" filter="blinds(horizontal)">
                                      <p:cBhvr>
                                        <p:cTn id="27" dur="500"/>
                                        <p:tgtEl>
                                          <p:spTgt spid="1853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5358"/>
                                        </p:tgtEl>
                                        <p:attrNameLst>
                                          <p:attrName>style.visibility</p:attrName>
                                        </p:attrNameLst>
                                      </p:cBhvr>
                                      <p:to>
                                        <p:strVal val="visible"/>
                                      </p:to>
                                    </p:set>
                                    <p:animEffect transition="in" filter="wipe(up)">
                                      <p:cBhvr>
                                        <p:cTn id="32" dur="500"/>
                                        <p:tgtEl>
                                          <p:spTgt spid="18535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ox(out)">
                                      <p:cBhvr>
                                        <p:cTn id="37" dur="500"/>
                                        <p:tgtEl>
                                          <p:spTgt spid="19"/>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185350"/>
                                        </p:tgtEl>
                                        <p:attrNameLst>
                                          <p:attrName>style.visibility</p:attrName>
                                        </p:attrNameLst>
                                      </p:cBhvr>
                                      <p:to>
                                        <p:strVal val="visible"/>
                                      </p:to>
                                    </p:set>
                                    <p:animEffect transition="in" filter="blinds(horizontal)">
                                      <p:cBhvr>
                                        <p:cTn id="41" dur="500"/>
                                        <p:tgtEl>
                                          <p:spTgt spid="18535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autoUpdateAnimBg="0"/>
      <p:bldP spid="185348" grpId="0" animBg="1" autoUpdateAnimBg="0"/>
      <p:bldP spid="185349" grpId="0" animBg="1" autoUpdateAnimBg="0"/>
      <p:bldP spid="185350" grpId="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p:nvPr/>
        </p:nvGrpSpPr>
        <p:grpSpPr bwMode="auto">
          <a:xfrm>
            <a:off x="793750" y="711200"/>
            <a:ext cx="2940050" cy="3582988"/>
            <a:chOff x="500" y="384"/>
            <a:chExt cx="1852" cy="2257"/>
          </a:xfrm>
        </p:grpSpPr>
        <p:sp>
          <p:nvSpPr>
            <p:cNvPr id="68652" name="Line 3"/>
            <p:cNvSpPr>
              <a:spLocks noChangeShapeType="1"/>
            </p:cNvSpPr>
            <p:nvPr/>
          </p:nvSpPr>
          <p:spPr bwMode="auto">
            <a:xfrm>
              <a:off x="576" y="768"/>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3" name="Line 4"/>
            <p:cNvSpPr>
              <a:spLocks noChangeShapeType="1"/>
            </p:cNvSpPr>
            <p:nvPr/>
          </p:nvSpPr>
          <p:spPr bwMode="auto">
            <a:xfrm>
              <a:off x="576" y="1152"/>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8654" name="Group 5"/>
            <p:cNvGrpSpPr/>
            <p:nvPr/>
          </p:nvGrpSpPr>
          <p:grpSpPr bwMode="auto">
            <a:xfrm>
              <a:off x="500" y="384"/>
              <a:ext cx="1852" cy="2257"/>
              <a:chOff x="500" y="384"/>
              <a:chExt cx="1852" cy="2257"/>
            </a:xfrm>
          </p:grpSpPr>
          <p:sp>
            <p:nvSpPr>
              <p:cNvPr id="68655" name="Line 6"/>
              <p:cNvSpPr>
                <a:spLocks noChangeShapeType="1"/>
              </p:cNvSpPr>
              <p:nvPr/>
            </p:nvSpPr>
            <p:spPr bwMode="auto">
              <a:xfrm>
                <a:off x="1008" y="768"/>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6" name="Line 7"/>
              <p:cNvSpPr>
                <a:spLocks noChangeShapeType="1"/>
              </p:cNvSpPr>
              <p:nvPr/>
            </p:nvSpPr>
            <p:spPr bwMode="auto">
              <a:xfrm>
                <a:off x="1680" y="769"/>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7" name="Line 8"/>
              <p:cNvSpPr>
                <a:spLocks noChangeShapeType="1"/>
              </p:cNvSpPr>
              <p:nvPr/>
            </p:nvSpPr>
            <p:spPr bwMode="auto">
              <a:xfrm>
                <a:off x="576" y="2640"/>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8" name="Text Box 9"/>
              <p:cNvSpPr txBox="1">
                <a:spLocks noChangeArrowheads="1"/>
              </p:cNvSpPr>
              <p:nvPr/>
            </p:nvSpPr>
            <p:spPr bwMode="auto">
              <a:xfrm>
                <a:off x="623" y="788"/>
                <a:ext cx="16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J </a:t>
                </a:r>
                <a:r>
                  <a:rPr lang="en-US" altLang="zh-CN" sz="2800" i="0"/>
                  <a:t>       </a:t>
                </a:r>
                <a:r>
                  <a:rPr lang="en-US" altLang="zh-CN" sz="2800"/>
                  <a:t>K</a:t>
                </a:r>
                <a:r>
                  <a:rPr lang="en-US" altLang="zh-CN" sz="2800" i="0"/>
                  <a:t>        </a:t>
                </a:r>
                <a:r>
                  <a:rPr lang="en-US" altLang="zh-CN" sz="2800"/>
                  <a:t>Q</a:t>
                </a:r>
                <a:r>
                  <a:rPr lang="en-US" altLang="zh-CN" sz="2800" i="0" baseline="-25000"/>
                  <a:t>n+1</a:t>
                </a:r>
                <a:endParaRPr lang="en-US" altLang="zh-CN" sz="2800" i="0"/>
              </a:p>
            </p:txBody>
          </p:sp>
          <p:sp>
            <p:nvSpPr>
              <p:cNvPr id="68659" name="Rectangle 10"/>
              <p:cNvSpPr>
                <a:spLocks noChangeArrowheads="1"/>
              </p:cNvSpPr>
              <p:nvPr/>
            </p:nvSpPr>
            <p:spPr bwMode="auto">
              <a:xfrm>
                <a:off x="588" y="1219"/>
                <a:ext cx="15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dirty="0"/>
                  <a:t>  0        0         </a:t>
                </a:r>
                <a:r>
                  <a:rPr lang="en-US" altLang="zh-CN" sz="2800" b="1" i="1" dirty="0" err="1">
                    <a:latin typeface="Times New Roman" panose="02020603050405020304" pitchFamily="18" charset="0"/>
                    <a:cs typeface="Times New Roman" panose="02020603050405020304" pitchFamily="18" charset="0"/>
                  </a:rPr>
                  <a:t>Q</a:t>
                </a:r>
                <a:r>
                  <a:rPr lang="en-US" altLang="zh-CN" sz="2800" i="0" baseline="-25000" dirty="0" err="1"/>
                  <a:t>n</a:t>
                </a:r>
                <a:endParaRPr lang="en-US" altLang="zh-CN" sz="2800" i="0" baseline="-25000" dirty="0"/>
              </a:p>
            </p:txBody>
          </p:sp>
          <p:sp>
            <p:nvSpPr>
              <p:cNvPr id="68660" name="Rectangle 11"/>
              <p:cNvSpPr>
                <a:spLocks noChangeArrowheads="1"/>
              </p:cNvSpPr>
              <p:nvPr/>
            </p:nvSpPr>
            <p:spPr bwMode="auto">
              <a:xfrm>
                <a:off x="520" y="1556"/>
                <a:ext cx="15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solidFill>
                      <a:srgbClr val="0066FF"/>
                    </a:solidFill>
                  </a:rPr>
                  <a:t>  </a:t>
                </a:r>
                <a:r>
                  <a:rPr lang="en-US" altLang="zh-CN" sz="2800" i="0">
                    <a:solidFill>
                      <a:srgbClr val="000099"/>
                    </a:solidFill>
                  </a:rPr>
                  <a:t>0        1          0</a:t>
                </a:r>
                <a:endParaRPr lang="en-US" altLang="zh-CN" sz="2800" i="0" baseline="-25000"/>
              </a:p>
            </p:txBody>
          </p:sp>
          <p:sp>
            <p:nvSpPr>
              <p:cNvPr id="68661" name="Rectangle 12"/>
              <p:cNvSpPr>
                <a:spLocks noChangeArrowheads="1"/>
              </p:cNvSpPr>
              <p:nvPr/>
            </p:nvSpPr>
            <p:spPr bwMode="auto">
              <a:xfrm>
                <a:off x="520" y="1892"/>
                <a:ext cx="15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solidFill>
                      <a:srgbClr val="FF3300"/>
                    </a:solidFill>
                  </a:rPr>
                  <a:t>  1        0          1</a:t>
                </a:r>
                <a:endParaRPr lang="en-US" altLang="zh-CN" sz="2800" i="0"/>
              </a:p>
            </p:txBody>
          </p:sp>
          <p:grpSp>
            <p:nvGrpSpPr>
              <p:cNvPr id="68662" name="Group 13"/>
              <p:cNvGrpSpPr/>
              <p:nvPr/>
            </p:nvGrpSpPr>
            <p:grpSpPr bwMode="auto">
              <a:xfrm>
                <a:off x="572" y="2227"/>
                <a:ext cx="1567" cy="330"/>
                <a:chOff x="908" y="2466"/>
                <a:chExt cx="1567" cy="330"/>
              </a:xfrm>
            </p:grpSpPr>
            <p:sp>
              <p:nvSpPr>
                <p:cNvPr id="68664" name="Rectangle 14"/>
                <p:cNvSpPr>
                  <a:spLocks noChangeArrowheads="1"/>
                </p:cNvSpPr>
                <p:nvPr/>
              </p:nvSpPr>
              <p:spPr bwMode="auto">
                <a:xfrm>
                  <a:off x="908" y="2466"/>
                  <a:ext cx="15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dirty="0"/>
                    <a:t>  1        1        </a:t>
                  </a:r>
                  <a:r>
                    <a:rPr lang="en-US" altLang="zh-CN" sz="2800" dirty="0"/>
                    <a:t> </a:t>
                  </a:r>
                  <a:r>
                    <a:rPr lang="en-US" altLang="zh-CN" sz="2800" b="1" i="1" dirty="0" err="1">
                      <a:latin typeface="Times New Roman" panose="02020603050405020304" pitchFamily="18" charset="0"/>
                      <a:cs typeface="Times New Roman" panose="02020603050405020304" pitchFamily="18" charset="0"/>
                    </a:rPr>
                    <a:t>Q</a:t>
                  </a:r>
                  <a:r>
                    <a:rPr lang="en-US" altLang="zh-CN" sz="2800" i="0" baseline="-25000" dirty="0" err="1"/>
                    <a:t>n</a:t>
                  </a:r>
                  <a:endParaRPr lang="en-US" altLang="zh-CN" sz="2800" i="0" baseline="-25000" dirty="0"/>
                </a:p>
              </p:txBody>
            </p:sp>
            <p:sp>
              <p:nvSpPr>
                <p:cNvPr id="68665" name="Line 15"/>
                <p:cNvSpPr>
                  <a:spLocks noChangeShapeType="1"/>
                </p:cNvSpPr>
                <p:nvPr/>
              </p:nvSpPr>
              <p:spPr bwMode="auto">
                <a:xfrm>
                  <a:off x="2208" y="249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6624" name="Text Box 16"/>
              <p:cNvSpPr txBox="1">
                <a:spLocks noChangeArrowheads="1"/>
              </p:cNvSpPr>
              <p:nvPr/>
            </p:nvSpPr>
            <p:spPr bwMode="auto">
              <a:xfrm>
                <a:off x="500" y="384"/>
                <a:ext cx="1839" cy="327"/>
              </a:xfrm>
              <a:prstGeom prst="rect">
                <a:avLst/>
              </a:prstGeom>
              <a:noFill/>
              <a:ln w="2857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  JK</a:t>
                </a:r>
                <a:r>
                  <a:rPr lang="zh-CN" altLang="en-US" sz="2800" i="0">
                    <a:solidFill>
                      <a:srgbClr val="FF3300"/>
                    </a:solidFill>
                    <a:effectLst>
                      <a:outerShdw blurRad="38100" dist="38100" dir="2700000" algn="tl">
                        <a:srgbClr val="C0C0C0"/>
                      </a:outerShdw>
                    </a:effectLst>
                  </a:rPr>
                  <a:t>触发器状态表</a:t>
                </a:r>
                <a:endParaRPr lang="zh-CN" altLang="en-US" sz="2800" i="0">
                  <a:effectLst>
                    <a:outerShdw blurRad="38100" dist="38100" dir="2700000" algn="tl">
                      <a:srgbClr val="C0C0C0"/>
                    </a:outerShdw>
                  </a:effectLst>
                </a:endParaRPr>
              </a:p>
            </p:txBody>
          </p:sp>
        </p:grpSp>
      </p:grpSp>
      <p:sp>
        <p:nvSpPr>
          <p:cNvPr id="196625" name="Text Box 17"/>
          <p:cNvSpPr txBox="1">
            <a:spLocks noChangeArrowheads="1"/>
          </p:cNvSpPr>
          <p:nvPr/>
        </p:nvSpPr>
        <p:spPr bwMode="auto">
          <a:xfrm>
            <a:off x="3625850" y="2038350"/>
            <a:ext cx="1851025" cy="519113"/>
          </a:xfrm>
          <a:prstGeom prst="rect">
            <a:avLst/>
          </a:prstGeom>
          <a:noFill/>
          <a:ln w="28575">
            <a:noFill/>
            <a:miter lim="800000"/>
          </a:ln>
          <a:effectLst/>
        </p:spPr>
        <p:txBody>
          <a:bodyPr wrap="none" anchor="ct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a:t>
            </a:r>
            <a:r>
              <a:rPr lang="zh-CN" altLang="en-US" sz="2800" i="0">
                <a:solidFill>
                  <a:srgbClr val="000099"/>
                </a:solidFill>
                <a:effectLst>
                  <a:outerShdw blurRad="38100" dist="38100" dir="2700000" algn="tl">
                    <a:srgbClr val="C0C0C0"/>
                  </a:outerShdw>
                </a:effectLst>
              </a:rPr>
              <a:t>保持功能</a:t>
            </a:r>
            <a:r>
              <a:rPr lang="en-US" altLang="zh-CN" sz="2800" i="0">
                <a:solidFill>
                  <a:srgbClr val="000099"/>
                </a:solidFill>
                <a:effectLst>
                  <a:outerShdw blurRad="38100" dist="38100" dir="2700000" algn="tl">
                    <a:srgbClr val="C0C0C0"/>
                  </a:outerShdw>
                </a:effectLst>
              </a:rPr>
              <a:t>)</a:t>
            </a:r>
            <a:endParaRPr lang="en-US" altLang="zh-CN" sz="2800" i="0">
              <a:solidFill>
                <a:srgbClr val="000099"/>
              </a:solidFill>
              <a:effectLst>
                <a:outerShdw blurRad="38100" dist="38100" dir="2700000" algn="tl">
                  <a:srgbClr val="C0C0C0"/>
                </a:outerShdw>
              </a:effectLst>
            </a:endParaRPr>
          </a:p>
        </p:txBody>
      </p:sp>
      <p:sp>
        <p:nvSpPr>
          <p:cNvPr id="196626" name="Rectangle 18"/>
          <p:cNvSpPr>
            <a:spLocks noChangeArrowheads="1"/>
          </p:cNvSpPr>
          <p:nvPr/>
        </p:nvSpPr>
        <p:spPr bwMode="auto">
          <a:xfrm>
            <a:off x="3516313" y="2571750"/>
            <a:ext cx="2116137" cy="519113"/>
          </a:xfrm>
          <a:prstGeom prst="rect">
            <a:avLst/>
          </a:prstGeom>
          <a:noFill/>
          <a:ln w="28575">
            <a:noFill/>
            <a:miter lim="800000"/>
          </a:ln>
          <a:effectLst/>
        </p:spPr>
        <p:txBody>
          <a:bodyPr wrap="none" anchor="ctr">
            <a:spAutoFit/>
          </a:bodyPr>
          <a:lstStyle/>
          <a:p>
            <a:pPr algn="ctr">
              <a:defRPr/>
            </a:pPr>
            <a:r>
              <a:rPr lang="en-US" altLang="zh-CN" sz="2800" i="0"/>
              <a:t> </a:t>
            </a:r>
            <a:r>
              <a:rPr lang="en-US" altLang="zh-CN" sz="2800" i="0">
                <a:effectLst>
                  <a:outerShdw blurRad="38100" dist="38100" dir="2700000" algn="tl">
                    <a:srgbClr val="C0C0C0"/>
                  </a:outerShdw>
                </a:effectLst>
              </a:rPr>
              <a:t>(</a:t>
            </a:r>
            <a:r>
              <a:rPr lang="zh-CN" altLang="en-US" sz="2800" i="0">
                <a:solidFill>
                  <a:srgbClr val="006666"/>
                </a:solidFill>
                <a:effectLst>
                  <a:outerShdw blurRad="38100" dist="38100" dir="2700000" algn="tl">
                    <a:srgbClr val="C0C0C0"/>
                  </a:outerShdw>
                </a:effectLst>
              </a:rPr>
              <a:t>置“</a:t>
            </a:r>
            <a:r>
              <a:rPr lang="en-US" altLang="zh-CN" sz="2800" i="0">
                <a:solidFill>
                  <a:srgbClr val="006666"/>
                </a:solidFill>
                <a:effectLst>
                  <a:outerShdw blurRad="38100" dist="38100" dir="2700000" algn="tl">
                    <a:srgbClr val="C0C0C0"/>
                  </a:outerShdw>
                </a:effectLst>
              </a:rPr>
              <a:t>0”</a:t>
            </a:r>
            <a:r>
              <a:rPr lang="zh-CN" altLang="en-US" sz="2800" i="0">
                <a:solidFill>
                  <a:srgbClr val="006666"/>
                </a:solidFill>
                <a:effectLst>
                  <a:outerShdw blurRad="38100" dist="38100" dir="2700000" algn="tl">
                    <a:srgbClr val="C0C0C0"/>
                  </a:outerShdw>
                </a:effectLst>
              </a:rPr>
              <a:t>功能</a:t>
            </a:r>
            <a:r>
              <a:rPr lang="en-US" altLang="zh-CN" sz="2800" i="0">
                <a:effectLst>
                  <a:outerShdw blurRad="38100" dist="38100" dir="2700000" algn="tl">
                    <a:srgbClr val="C0C0C0"/>
                  </a:outerShdw>
                </a:effectLst>
              </a:rPr>
              <a:t>)</a:t>
            </a:r>
            <a:endParaRPr lang="en-US" altLang="zh-CN" sz="2800" i="0">
              <a:effectLst>
                <a:outerShdw blurRad="38100" dist="38100" dir="2700000" algn="tl">
                  <a:srgbClr val="C0C0C0"/>
                </a:outerShdw>
              </a:effectLst>
            </a:endParaRPr>
          </a:p>
        </p:txBody>
      </p:sp>
      <p:sp>
        <p:nvSpPr>
          <p:cNvPr id="196627" name="Rectangle 19"/>
          <p:cNvSpPr>
            <a:spLocks noChangeArrowheads="1"/>
          </p:cNvSpPr>
          <p:nvPr/>
        </p:nvSpPr>
        <p:spPr bwMode="auto">
          <a:xfrm>
            <a:off x="3395663" y="3181350"/>
            <a:ext cx="2205037" cy="519113"/>
          </a:xfrm>
          <a:prstGeom prst="rect">
            <a:avLst/>
          </a:prstGeom>
          <a:noFill/>
          <a:ln w="28575">
            <a:noFill/>
            <a:miter lim="800000"/>
          </a:ln>
          <a:effectLst/>
        </p:spPr>
        <p:txBody>
          <a:bodyPr wrap="none" anchor="ctr">
            <a:spAutoFit/>
          </a:bodyPr>
          <a:lstStyle/>
          <a:p>
            <a:pPr algn="ctr">
              <a:defRPr/>
            </a:pPr>
            <a:r>
              <a:rPr lang="en-US" altLang="zh-CN" sz="2800" i="0"/>
              <a:t>  </a:t>
            </a:r>
            <a:r>
              <a:rPr lang="en-US" altLang="zh-CN" sz="2800" i="0">
                <a:effectLst>
                  <a:outerShdw blurRad="38100" dist="38100" dir="2700000" algn="tl">
                    <a:srgbClr val="C0C0C0"/>
                  </a:outerShdw>
                </a:effectLst>
              </a:rPr>
              <a:t>(</a:t>
            </a:r>
            <a:r>
              <a:rPr lang="zh-CN" altLang="en-US" sz="2800" i="0">
                <a:solidFill>
                  <a:srgbClr val="006666"/>
                </a:solidFill>
                <a:effectLst>
                  <a:outerShdw blurRad="38100" dist="38100" dir="2700000" algn="tl">
                    <a:srgbClr val="C0C0C0"/>
                  </a:outerShdw>
                </a:effectLst>
              </a:rPr>
              <a:t>置“</a:t>
            </a:r>
            <a:r>
              <a:rPr lang="en-US" altLang="zh-CN" sz="2800" i="0">
                <a:solidFill>
                  <a:srgbClr val="006666"/>
                </a:solidFill>
                <a:effectLst>
                  <a:outerShdw blurRad="38100" dist="38100" dir="2700000" algn="tl">
                    <a:srgbClr val="C0C0C0"/>
                  </a:outerShdw>
                </a:effectLst>
              </a:rPr>
              <a:t>1”</a:t>
            </a:r>
            <a:r>
              <a:rPr lang="zh-CN" altLang="en-US" sz="2800" i="0">
                <a:solidFill>
                  <a:srgbClr val="006666"/>
                </a:solidFill>
                <a:effectLst>
                  <a:outerShdw blurRad="38100" dist="38100" dir="2700000" algn="tl">
                    <a:srgbClr val="C0C0C0"/>
                  </a:outerShdw>
                </a:effectLst>
              </a:rPr>
              <a:t>功能</a:t>
            </a:r>
            <a:r>
              <a:rPr lang="en-US" altLang="zh-CN" sz="2800" i="0">
                <a:effectLst>
                  <a:outerShdw blurRad="38100" dist="38100" dir="2700000" algn="tl">
                    <a:srgbClr val="C0C0C0"/>
                  </a:outerShdw>
                </a:effectLst>
              </a:rPr>
              <a:t>)</a:t>
            </a:r>
            <a:endParaRPr lang="en-US" altLang="zh-CN" sz="2800" i="0">
              <a:effectLst>
                <a:outerShdw blurRad="38100" dist="38100" dir="2700000" algn="tl">
                  <a:srgbClr val="C0C0C0"/>
                </a:outerShdw>
              </a:effectLst>
            </a:endParaRPr>
          </a:p>
        </p:txBody>
      </p:sp>
      <p:sp>
        <p:nvSpPr>
          <p:cNvPr id="196628" name="Rectangle 20"/>
          <p:cNvSpPr>
            <a:spLocks noChangeArrowheads="1"/>
          </p:cNvSpPr>
          <p:nvPr/>
        </p:nvSpPr>
        <p:spPr bwMode="auto">
          <a:xfrm>
            <a:off x="3505200" y="3714750"/>
            <a:ext cx="1939925" cy="519113"/>
          </a:xfrm>
          <a:prstGeom prst="rect">
            <a:avLst/>
          </a:prstGeom>
          <a:noFill/>
          <a:ln w="28575">
            <a:noFill/>
            <a:miter lim="800000"/>
          </a:ln>
          <a:effectLst/>
        </p:spPr>
        <p:txBody>
          <a:bodyPr wrap="none" anchor="ctr">
            <a:spAutoFit/>
          </a:bodyPr>
          <a:lstStyle/>
          <a:p>
            <a:pPr algn="ctr">
              <a:defRPr/>
            </a:pPr>
            <a:r>
              <a:rPr lang="en-US" altLang="zh-CN" sz="2800" i="0"/>
              <a:t> (</a:t>
            </a:r>
            <a:r>
              <a:rPr lang="zh-CN" altLang="en-US" sz="2800" i="0">
                <a:solidFill>
                  <a:srgbClr val="FF3300"/>
                </a:solidFill>
                <a:effectLst>
                  <a:outerShdw blurRad="38100" dist="38100" dir="2700000" algn="tl">
                    <a:srgbClr val="C0C0C0"/>
                  </a:outerShdw>
                </a:effectLst>
              </a:rPr>
              <a:t>计数功能</a:t>
            </a:r>
            <a:r>
              <a:rPr lang="en-US" altLang="zh-CN" sz="2800" i="0"/>
              <a:t>)</a:t>
            </a:r>
            <a:endParaRPr lang="en-US" altLang="zh-CN" sz="2800" i="0"/>
          </a:p>
        </p:txBody>
      </p:sp>
      <p:sp>
        <p:nvSpPr>
          <p:cNvPr id="196629" name="AutoShape 21" descr="40%"/>
          <p:cNvSpPr>
            <a:spLocks noChangeArrowheads="1"/>
          </p:cNvSpPr>
          <p:nvPr/>
        </p:nvSpPr>
        <p:spPr bwMode="auto">
          <a:xfrm>
            <a:off x="5257800" y="4216400"/>
            <a:ext cx="2895600" cy="609600"/>
          </a:xfrm>
          <a:prstGeom prst="wedgeEllipseCallout">
            <a:avLst>
              <a:gd name="adj1" fmla="val 16667"/>
              <a:gd name="adj2" fmla="val -209634"/>
            </a:avLst>
          </a:prstGeom>
          <a:pattFill prst="pct40">
            <a:fgClr>
              <a:srgbClr val="00FF00"/>
            </a:fgClr>
            <a:bgClr>
              <a:srgbClr val="FFFFFF"/>
            </a:bgClr>
          </a:pattFill>
          <a:ln w="28575">
            <a:solidFill>
              <a:srgbClr val="000099"/>
            </a:solidFill>
            <a:miter lim="800000"/>
          </a:ln>
          <a:effectLst/>
        </p:spPr>
        <p:txBody>
          <a:bodyPr wrap="none" anchor="ctr"/>
          <a:lstStyle/>
          <a:p>
            <a:pPr algn="ctr">
              <a:spcBef>
                <a:spcPct val="50000"/>
              </a:spcBef>
              <a:defRPr/>
            </a:pPr>
            <a:r>
              <a:rPr lang="en-US" altLang="zh-CN" sz="2400">
                <a:solidFill>
                  <a:srgbClr val="FF3300"/>
                </a:solidFill>
                <a:effectLst>
                  <a:outerShdw blurRad="38100" dist="38100" dir="2700000" algn="tl">
                    <a:srgbClr val="C0C0C0"/>
                  </a:outerShdw>
                </a:effectLst>
              </a:rPr>
              <a:t>C</a:t>
            </a:r>
            <a:r>
              <a:rPr lang="zh-CN" altLang="en-US" sz="2400" i="0">
                <a:solidFill>
                  <a:srgbClr val="FF3300"/>
                </a:solidFill>
                <a:effectLst>
                  <a:outerShdw blurRad="38100" dist="38100" dir="2700000" algn="tl">
                    <a:srgbClr val="C0C0C0"/>
                  </a:outerShdw>
                </a:effectLst>
              </a:rPr>
              <a:t>下降沿触发翻转</a:t>
            </a:r>
            <a:endParaRPr lang="zh-CN" altLang="en-US" sz="2400" i="0">
              <a:solidFill>
                <a:srgbClr val="FF3300"/>
              </a:solidFill>
              <a:effectLst>
                <a:outerShdw blurRad="38100" dist="38100" dir="2700000" algn="tl">
                  <a:srgbClr val="C0C0C0"/>
                </a:outerShdw>
              </a:effectLst>
            </a:endParaRPr>
          </a:p>
        </p:txBody>
      </p:sp>
      <p:grpSp>
        <p:nvGrpSpPr>
          <p:cNvPr id="5" name="Group 22"/>
          <p:cNvGrpSpPr/>
          <p:nvPr/>
        </p:nvGrpSpPr>
        <p:grpSpPr bwMode="auto">
          <a:xfrm>
            <a:off x="685800" y="4826000"/>
            <a:ext cx="7781925" cy="1117600"/>
            <a:chOff x="432" y="2928"/>
            <a:chExt cx="4902" cy="704"/>
          </a:xfrm>
        </p:grpSpPr>
        <p:sp>
          <p:nvSpPr>
            <p:cNvPr id="196631" name="Rectangle 23"/>
            <p:cNvSpPr>
              <a:spLocks noChangeArrowheads="1"/>
            </p:cNvSpPr>
            <p:nvPr/>
          </p:nvSpPr>
          <p:spPr bwMode="auto">
            <a:xfrm>
              <a:off x="432" y="2928"/>
              <a:ext cx="4902" cy="704"/>
            </a:xfrm>
            <a:prstGeom prst="rect">
              <a:avLst/>
            </a:prstGeom>
            <a:noFill/>
            <a:ln w="28575">
              <a:noFill/>
              <a:miter lim="800000"/>
            </a:ln>
            <a:effectLst/>
          </p:spPr>
          <p:txBody>
            <a:bodyPr anchor="ctr">
              <a:spAutoFit/>
            </a:bodyPr>
            <a:lstStyle/>
            <a:p>
              <a:pPr>
                <a:lnSpc>
                  <a:spcPct val="120000"/>
                </a:lnSpc>
                <a:defRPr/>
              </a:pPr>
              <a:r>
                <a:rPr lang="en-US" altLang="zh-CN" sz="2800">
                  <a:solidFill>
                    <a:srgbClr val="006600"/>
                  </a:solidFill>
                  <a:effectLst>
                    <a:outerShdw blurRad="38100" dist="38100" dir="2700000" algn="tl">
                      <a:srgbClr val="C0C0C0"/>
                    </a:outerShdw>
                  </a:effectLst>
                  <a:ea typeface="楷体_GB2312" pitchFamily="49" charset="-122"/>
                </a:rPr>
                <a:t>S</a:t>
              </a:r>
              <a:r>
                <a:rPr lang="en-US" altLang="zh-CN" sz="2800" i="0" baseline="-25000">
                  <a:solidFill>
                    <a:srgbClr val="006600"/>
                  </a:solidFill>
                  <a:effectLst>
                    <a:outerShdw blurRad="38100" dist="38100" dir="2700000" algn="tl">
                      <a:srgbClr val="C0C0C0"/>
                    </a:outerShdw>
                  </a:effectLst>
                  <a:ea typeface="楷体_GB2312" pitchFamily="49" charset="-122"/>
                </a:rPr>
                <a:t>D</a:t>
              </a:r>
              <a:r>
                <a:rPr lang="en-US" altLang="zh-CN" sz="2800" i="0">
                  <a:solidFill>
                    <a:srgbClr val="006600"/>
                  </a:solidFill>
                  <a:effectLst>
                    <a:outerShdw blurRad="38100" dist="38100" dir="2700000" algn="tl">
                      <a:srgbClr val="C0C0C0"/>
                    </a:outerShdw>
                  </a:effectLst>
                </a:rPr>
                <a:t> </a:t>
              </a:r>
              <a:r>
                <a:rPr lang="zh-CN" altLang="en-US" sz="2800" i="0">
                  <a:solidFill>
                    <a:srgbClr val="006600"/>
                  </a:solidFill>
                  <a:effectLst>
                    <a:outerShdw blurRad="38100" dist="38100" dir="2700000" algn="tl">
                      <a:srgbClr val="C0C0C0"/>
                    </a:outerShdw>
                  </a:effectLst>
                </a:rPr>
                <a:t>、 </a:t>
              </a:r>
              <a:r>
                <a:rPr lang="en-US" altLang="zh-CN" sz="2800">
                  <a:solidFill>
                    <a:srgbClr val="006600"/>
                  </a:solidFill>
                  <a:effectLst>
                    <a:outerShdw blurRad="38100" dist="38100" dir="2700000" algn="tl">
                      <a:srgbClr val="C0C0C0"/>
                    </a:outerShdw>
                  </a:effectLst>
                  <a:ea typeface="楷体_GB2312" pitchFamily="49" charset="-122"/>
                </a:rPr>
                <a:t>R</a:t>
              </a:r>
              <a:r>
                <a:rPr lang="en-US" altLang="zh-CN" sz="2800" i="0" baseline="-25000">
                  <a:solidFill>
                    <a:srgbClr val="006600"/>
                  </a:solidFill>
                  <a:effectLst>
                    <a:outerShdw blurRad="38100" dist="38100" dir="2700000" algn="tl">
                      <a:srgbClr val="C0C0C0"/>
                    </a:outerShdw>
                  </a:effectLst>
                  <a:ea typeface="楷体_GB2312" pitchFamily="49" charset="-122"/>
                </a:rPr>
                <a:t>D</a:t>
              </a:r>
              <a:r>
                <a:rPr lang="zh-CN" altLang="en-US" sz="2800" i="0">
                  <a:solidFill>
                    <a:srgbClr val="006600"/>
                  </a:solidFill>
                  <a:effectLst>
                    <a:outerShdw blurRad="38100" dist="38100" dir="2700000" algn="tl">
                      <a:srgbClr val="C0C0C0"/>
                    </a:outerShdw>
                  </a:effectLst>
                </a:rPr>
                <a:t>为直接置 </a:t>
              </a:r>
              <a:r>
                <a:rPr lang="en-US" altLang="zh-CN" sz="2800" i="0">
                  <a:solidFill>
                    <a:srgbClr val="006600"/>
                  </a:solidFill>
                  <a:effectLst>
                    <a:outerShdw blurRad="38100" dist="38100" dir="2700000" algn="tl">
                      <a:srgbClr val="C0C0C0"/>
                    </a:outerShdw>
                  </a:effectLst>
                </a:rPr>
                <a:t>1</a:t>
              </a:r>
              <a:r>
                <a:rPr lang="zh-CN" altLang="en-US" sz="2800" i="0">
                  <a:solidFill>
                    <a:srgbClr val="006600"/>
                  </a:solidFill>
                  <a:effectLst>
                    <a:outerShdw blurRad="38100" dist="38100" dir="2700000" algn="tl">
                      <a:srgbClr val="C0C0C0"/>
                    </a:outerShdw>
                  </a:effectLst>
                </a:rPr>
                <a:t>、置 </a:t>
              </a:r>
              <a:r>
                <a:rPr lang="en-US" altLang="zh-CN" sz="2800" i="0">
                  <a:solidFill>
                    <a:srgbClr val="006600"/>
                  </a:solidFill>
                  <a:effectLst>
                    <a:outerShdw blurRad="38100" dist="38100" dir="2700000" algn="tl">
                      <a:srgbClr val="C0C0C0"/>
                    </a:outerShdw>
                  </a:effectLst>
                </a:rPr>
                <a:t>0 </a:t>
              </a:r>
              <a:r>
                <a:rPr lang="zh-CN" altLang="en-US" sz="2800" i="0">
                  <a:solidFill>
                    <a:srgbClr val="006600"/>
                  </a:solidFill>
                  <a:effectLst>
                    <a:outerShdw blurRad="38100" dist="38100" dir="2700000" algn="tl">
                      <a:srgbClr val="C0C0C0"/>
                    </a:outerShdw>
                  </a:effectLst>
                </a:rPr>
                <a:t>端，不受时钟控制，低电平有效，</a:t>
              </a:r>
              <a:r>
                <a:rPr lang="zh-CN" altLang="en-US" sz="2800" i="0">
                  <a:solidFill>
                    <a:srgbClr val="FF3300"/>
                  </a:solidFill>
                </a:rPr>
                <a:t>触发器工作时</a:t>
              </a:r>
              <a:r>
                <a:rPr lang="en-US" altLang="zh-CN" sz="2800">
                  <a:solidFill>
                    <a:srgbClr val="FF3300"/>
                  </a:solidFill>
                  <a:ea typeface="楷体_GB2312" pitchFamily="49" charset="-122"/>
                </a:rPr>
                <a:t>S</a:t>
              </a:r>
              <a:r>
                <a:rPr lang="en-US" altLang="zh-CN" sz="2800" i="0" baseline="-25000">
                  <a:solidFill>
                    <a:srgbClr val="FF3300"/>
                  </a:solidFill>
                  <a:ea typeface="楷体_GB2312" pitchFamily="49" charset="-122"/>
                </a:rPr>
                <a:t>D</a:t>
              </a:r>
              <a:r>
                <a:rPr lang="en-US" altLang="zh-CN" sz="2800" i="0">
                  <a:solidFill>
                    <a:srgbClr val="FF3300"/>
                  </a:solidFill>
                </a:rPr>
                <a:t> </a:t>
              </a:r>
              <a:r>
                <a:rPr lang="zh-CN" altLang="en-US" sz="2800" i="0">
                  <a:solidFill>
                    <a:srgbClr val="FF3300"/>
                  </a:solidFill>
                </a:rPr>
                <a:t>、 </a:t>
              </a:r>
              <a:r>
                <a:rPr lang="en-US" altLang="zh-CN" sz="2800">
                  <a:solidFill>
                    <a:srgbClr val="FF3300"/>
                  </a:solidFill>
                  <a:ea typeface="楷体_GB2312" pitchFamily="49" charset="-122"/>
                </a:rPr>
                <a:t>R</a:t>
              </a:r>
              <a:r>
                <a:rPr lang="en-US" altLang="zh-CN" sz="2800" i="0" baseline="-25000">
                  <a:solidFill>
                    <a:srgbClr val="FF3300"/>
                  </a:solidFill>
                  <a:ea typeface="楷体_GB2312" pitchFamily="49" charset="-122"/>
                </a:rPr>
                <a:t>D</a:t>
              </a:r>
              <a:r>
                <a:rPr lang="zh-CN" altLang="en-US" sz="2800" i="0">
                  <a:solidFill>
                    <a:srgbClr val="FF3300"/>
                  </a:solidFill>
                </a:rPr>
                <a:t>应接高电平。</a:t>
              </a:r>
              <a:endParaRPr lang="zh-CN" altLang="en-US" sz="2800" i="0">
                <a:solidFill>
                  <a:srgbClr val="FF3300"/>
                </a:solidFill>
              </a:endParaRPr>
            </a:p>
          </p:txBody>
        </p:sp>
        <p:sp>
          <p:nvSpPr>
            <p:cNvPr id="68648" name="Line 24"/>
            <p:cNvSpPr>
              <a:spLocks noChangeShapeType="1"/>
            </p:cNvSpPr>
            <p:nvPr/>
          </p:nvSpPr>
          <p:spPr bwMode="auto">
            <a:xfrm>
              <a:off x="1056" y="3024"/>
              <a:ext cx="192" cy="0"/>
            </a:xfrm>
            <a:prstGeom prst="line">
              <a:avLst/>
            </a:prstGeom>
            <a:noFill/>
            <a:ln w="28575">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9" name="Line 25"/>
            <p:cNvSpPr>
              <a:spLocks noChangeShapeType="1"/>
            </p:cNvSpPr>
            <p:nvPr/>
          </p:nvSpPr>
          <p:spPr bwMode="auto">
            <a:xfrm>
              <a:off x="480" y="3024"/>
              <a:ext cx="192" cy="0"/>
            </a:xfrm>
            <a:prstGeom prst="line">
              <a:avLst/>
            </a:prstGeom>
            <a:noFill/>
            <a:ln w="28575">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0" name="Line 26"/>
            <p:cNvSpPr>
              <a:spLocks noChangeShapeType="1"/>
            </p:cNvSpPr>
            <p:nvPr/>
          </p:nvSpPr>
          <p:spPr bwMode="auto">
            <a:xfrm>
              <a:off x="3216" y="3308"/>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51" name="Line 27"/>
            <p:cNvSpPr>
              <a:spLocks noChangeShapeType="1"/>
            </p:cNvSpPr>
            <p:nvPr/>
          </p:nvSpPr>
          <p:spPr bwMode="auto">
            <a:xfrm>
              <a:off x="3792" y="3308"/>
              <a:ext cx="14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8"/>
          <p:cNvGrpSpPr/>
          <p:nvPr/>
        </p:nvGrpSpPr>
        <p:grpSpPr bwMode="auto">
          <a:xfrm>
            <a:off x="5943600" y="711200"/>
            <a:ext cx="2819400" cy="3414713"/>
            <a:chOff x="3744" y="384"/>
            <a:chExt cx="1776" cy="2151"/>
          </a:xfrm>
        </p:grpSpPr>
        <p:sp>
          <p:nvSpPr>
            <p:cNvPr id="196637" name="Text Box 29"/>
            <p:cNvSpPr txBox="1">
              <a:spLocks noChangeArrowheads="1"/>
            </p:cNvSpPr>
            <p:nvPr/>
          </p:nvSpPr>
          <p:spPr bwMode="auto">
            <a:xfrm>
              <a:off x="4034" y="384"/>
              <a:ext cx="1016"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逻辑符号</a:t>
              </a:r>
              <a:endParaRPr lang="zh-CN" altLang="en-US" sz="2800" i="0">
                <a:effectLst>
                  <a:outerShdw blurRad="38100" dist="38100" dir="2700000" algn="tl">
                    <a:srgbClr val="C0C0C0"/>
                  </a:outerShdw>
                </a:effectLst>
              </a:endParaRPr>
            </a:p>
          </p:txBody>
        </p:sp>
        <p:sp>
          <p:nvSpPr>
            <p:cNvPr id="68619" name="Rectangle 30"/>
            <p:cNvSpPr>
              <a:spLocks noChangeArrowheads="1"/>
            </p:cNvSpPr>
            <p:nvPr/>
          </p:nvSpPr>
          <p:spPr bwMode="auto">
            <a:xfrm>
              <a:off x="3792" y="1200"/>
              <a:ext cx="1584"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8620" name="Line 31"/>
            <p:cNvSpPr>
              <a:spLocks noChangeShapeType="1"/>
            </p:cNvSpPr>
            <p:nvPr/>
          </p:nvSpPr>
          <p:spPr bwMode="auto">
            <a:xfrm>
              <a:off x="4128" y="96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1" name="Text Box 32"/>
            <p:cNvSpPr txBox="1">
              <a:spLocks noChangeArrowheads="1"/>
            </p:cNvSpPr>
            <p:nvPr/>
          </p:nvSpPr>
          <p:spPr bwMode="auto">
            <a:xfrm>
              <a:off x="4320" y="216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CP</a:t>
              </a:r>
              <a:endParaRPr lang="en-US" altLang="zh-CN" sz="2800" i="0">
                <a:ea typeface="楷体_GB2312" pitchFamily="49" charset="-122"/>
              </a:endParaRPr>
            </a:p>
          </p:txBody>
        </p:sp>
        <p:grpSp>
          <p:nvGrpSpPr>
            <p:cNvPr id="68622" name="Group 33"/>
            <p:cNvGrpSpPr/>
            <p:nvPr/>
          </p:nvGrpSpPr>
          <p:grpSpPr bwMode="auto">
            <a:xfrm>
              <a:off x="4464" y="1824"/>
              <a:ext cx="144" cy="48"/>
              <a:chOff x="864" y="3216"/>
              <a:chExt cx="432" cy="192"/>
            </a:xfrm>
          </p:grpSpPr>
          <p:sp>
            <p:nvSpPr>
              <p:cNvPr id="68645" name="Line 34"/>
              <p:cNvSpPr>
                <a:spLocks noChangeShapeType="1"/>
              </p:cNvSpPr>
              <p:nvPr/>
            </p:nvSpPr>
            <p:spPr bwMode="auto">
              <a:xfrm flipH="1">
                <a:off x="864" y="3216"/>
                <a:ext cx="24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6" name="Line 35"/>
              <p:cNvSpPr>
                <a:spLocks noChangeShapeType="1"/>
              </p:cNvSpPr>
              <p:nvPr/>
            </p:nvSpPr>
            <p:spPr bwMode="auto">
              <a:xfrm>
                <a:off x="1104" y="3216"/>
                <a:ext cx="192"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8623" name="Group 36"/>
            <p:cNvGrpSpPr/>
            <p:nvPr/>
          </p:nvGrpSpPr>
          <p:grpSpPr bwMode="auto">
            <a:xfrm>
              <a:off x="4896" y="624"/>
              <a:ext cx="278" cy="327"/>
              <a:chOff x="726" y="3029"/>
              <a:chExt cx="278" cy="327"/>
            </a:xfrm>
          </p:grpSpPr>
          <p:sp>
            <p:nvSpPr>
              <p:cNvPr id="68643" name="Text Box 37"/>
              <p:cNvSpPr txBox="1">
                <a:spLocks noChangeArrowheads="1"/>
              </p:cNvSpPr>
              <p:nvPr/>
            </p:nvSpPr>
            <p:spPr bwMode="auto">
              <a:xfrm>
                <a:off x="726" y="302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400" b="0" i="0"/>
              </a:p>
            </p:txBody>
          </p:sp>
          <p:sp>
            <p:nvSpPr>
              <p:cNvPr id="68644" name="Line 38"/>
              <p:cNvSpPr>
                <a:spLocks noChangeShapeType="1"/>
              </p:cNvSpPr>
              <p:nvPr/>
            </p:nvSpPr>
            <p:spPr bwMode="auto">
              <a:xfrm>
                <a:off x="768" y="307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24" name="Line 39"/>
            <p:cNvSpPr>
              <a:spLocks noChangeShapeType="1"/>
            </p:cNvSpPr>
            <p:nvPr/>
          </p:nvSpPr>
          <p:spPr bwMode="auto">
            <a:xfrm>
              <a:off x="5040" y="960"/>
              <a:ext cx="0" cy="1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5" name="Oval 40"/>
            <p:cNvSpPr>
              <a:spLocks noChangeArrowheads="1"/>
            </p:cNvSpPr>
            <p:nvPr/>
          </p:nvSpPr>
          <p:spPr bwMode="auto">
            <a:xfrm>
              <a:off x="4992" y="1104"/>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68626" name="Oval 41"/>
            <p:cNvSpPr>
              <a:spLocks noChangeArrowheads="1"/>
            </p:cNvSpPr>
            <p:nvPr/>
          </p:nvSpPr>
          <p:spPr bwMode="auto">
            <a:xfrm>
              <a:off x="5184" y="187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68627" name="Oval 42"/>
            <p:cNvSpPr>
              <a:spLocks noChangeArrowheads="1"/>
            </p:cNvSpPr>
            <p:nvPr/>
          </p:nvSpPr>
          <p:spPr bwMode="auto">
            <a:xfrm>
              <a:off x="4512" y="187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68628" name="Oval 43"/>
            <p:cNvSpPr>
              <a:spLocks noChangeArrowheads="1"/>
            </p:cNvSpPr>
            <p:nvPr/>
          </p:nvSpPr>
          <p:spPr bwMode="auto">
            <a:xfrm>
              <a:off x="3888" y="187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68629" name="Line 44"/>
            <p:cNvSpPr>
              <a:spLocks noChangeShapeType="1"/>
            </p:cNvSpPr>
            <p:nvPr/>
          </p:nvSpPr>
          <p:spPr bwMode="auto">
            <a:xfrm>
              <a:off x="4224" y="1872"/>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0" name="Line 45"/>
            <p:cNvSpPr>
              <a:spLocks noChangeShapeType="1"/>
            </p:cNvSpPr>
            <p:nvPr/>
          </p:nvSpPr>
          <p:spPr bwMode="auto">
            <a:xfrm>
              <a:off x="5232" y="196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1" name="Line 46"/>
            <p:cNvSpPr>
              <a:spLocks noChangeShapeType="1"/>
            </p:cNvSpPr>
            <p:nvPr/>
          </p:nvSpPr>
          <p:spPr bwMode="auto">
            <a:xfrm>
              <a:off x="4560" y="196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2" name="Line 47"/>
            <p:cNvSpPr>
              <a:spLocks noChangeShapeType="1"/>
            </p:cNvSpPr>
            <p:nvPr/>
          </p:nvSpPr>
          <p:spPr bwMode="auto">
            <a:xfrm>
              <a:off x="3936" y="196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3" name="Line 48"/>
            <p:cNvSpPr>
              <a:spLocks noChangeShapeType="1"/>
            </p:cNvSpPr>
            <p:nvPr/>
          </p:nvSpPr>
          <p:spPr bwMode="auto">
            <a:xfrm>
              <a:off x="4896" y="1872"/>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4" name="Rectangle 49"/>
            <p:cNvSpPr>
              <a:spLocks noChangeArrowheads="1"/>
            </p:cNvSpPr>
            <p:nvPr/>
          </p:nvSpPr>
          <p:spPr bwMode="auto">
            <a:xfrm>
              <a:off x="4128" y="21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J</a:t>
              </a:r>
              <a:endParaRPr lang="en-US" altLang="zh-CN" sz="2800" i="0">
                <a:ea typeface="楷体_GB2312" pitchFamily="49" charset="-122"/>
              </a:endParaRPr>
            </a:p>
          </p:txBody>
        </p:sp>
        <p:sp>
          <p:nvSpPr>
            <p:cNvPr id="68635" name="Rectangle 50"/>
            <p:cNvSpPr>
              <a:spLocks noChangeArrowheads="1"/>
            </p:cNvSpPr>
            <p:nvPr/>
          </p:nvSpPr>
          <p:spPr bwMode="auto">
            <a:xfrm>
              <a:off x="4752" y="2160"/>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K</a:t>
              </a:r>
              <a:endParaRPr lang="en-US" altLang="zh-CN" sz="2800" i="0">
                <a:ea typeface="楷体_GB2312" pitchFamily="49" charset="-122"/>
              </a:endParaRPr>
            </a:p>
          </p:txBody>
        </p:sp>
        <p:grpSp>
          <p:nvGrpSpPr>
            <p:cNvPr id="68636" name="Group 51"/>
            <p:cNvGrpSpPr/>
            <p:nvPr/>
          </p:nvGrpSpPr>
          <p:grpSpPr bwMode="auto">
            <a:xfrm>
              <a:off x="3744" y="2208"/>
              <a:ext cx="384" cy="327"/>
              <a:chOff x="3744" y="1536"/>
              <a:chExt cx="384" cy="327"/>
            </a:xfrm>
          </p:grpSpPr>
          <p:sp>
            <p:nvSpPr>
              <p:cNvPr id="68641" name="Text Box 52"/>
              <p:cNvSpPr txBox="1">
                <a:spLocks noChangeArrowheads="1"/>
              </p:cNvSpPr>
              <p:nvPr/>
            </p:nvSpPr>
            <p:spPr bwMode="auto">
              <a:xfrm>
                <a:off x="3744" y="153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S</a:t>
                </a:r>
                <a:r>
                  <a:rPr lang="en-US" altLang="zh-CN" sz="2800" i="0" baseline="-25000">
                    <a:ea typeface="楷体_GB2312" pitchFamily="49" charset="-122"/>
                  </a:rPr>
                  <a:t>D</a:t>
                </a:r>
                <a:endParaRPr lang="en-US" altLang="zh-CN" sz="3200" i="0">
                  <a:ea typeface="楷体_GB2312" pitchFamily="49" charset="-122"/>
                </a:endParaRPr>
              </a:p>
            </p:txBody>
          </p:sp>
          <p:sp>
            <p:nvSpPr>
              <p:cNvPr id="68642" name="Line 53"/>
              <p:cNvSpPr>
                <a:spLocks noChangeShapeType="1"/>
              </p:cNvSpPr>
              <p:nvPr/>
            </p:nvSpPr>
            <p:spPr bwMode="auto">
              <a:xfrm>
                <a:off x="3792" y="158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8637" name="Group 54"/>
            <p:cNvGrpSpPr/>
            <p:nvPr/>
          </p:nvGrpSpPr>
          <p:grpSpPr bwMode="auto">
            <a:xfrm>
              <a:off x="5088" y="2208"/>
              <a:ext cx="432" cy="327"/>
              <a:chOff x="5088" y="1536"/>
              <a:chExt cx="432" cy="327"/>
            </a:xfrm>
          </p:grpSpPr>
          <p:sp>
            <p:nvSpPr>
              <p:cNvPr id="68639" name="Text Box 55"/>
              <p:cNvSpPr txBox="1">
                <a:spLocks noChangeArrowheads="1"/>
              </p:cNvSpPr>
              <p:nvPr/>
            </p:nvSpPr>
            <p:spPr bwMode="auto">
              <a:xfrm>
                <a:off x="5088" y="1536"/>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R</a:t>
                </a:r>
                <a:r>
                  <a:rPr lang="en-US" altLang="zh-CN" sz="2800" i="0" baseline="-25000">
                    <a:ea typeface="楷体_GB2312" pitchFamily="49" charset="-122"/>
                  </a:rPr>
                  <a:t>D</a:t>
                </a:r>
                <a:endParaRPr lang="en-US" altLang="zh-CN" sz="3200" i="0">
                  <a:ea typeface="楷体_GB2312" pitchFamily="49" charset="-122"/>
                </a:endParaRPr>
              </a:p>
            </p:txBody>
          </p:sp>
          <p:sp>
            <p:nvSpPr>
              <p:cNvPr id="68640" name="Line 56"/>
              <p:cNvSpPr>
                <a:spLocks noChangeShapeType="1"/>
              </p:cNvSpPr>
              <p:nvPr/>
            </p:nvSpPr>
            <p:spPr bwMode="auto">
              <a:xfrm>
                <a:off x="5136" y="158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38" name="Rectangle 57"/>
            <p:cNvSpPr>
              <a:spLocks noChangeArrowheads="1"/>
            </p:cNvSpPr>
            <p:nvPr/>
          </p:nvSpPr>
          <p:spPr bwMode="auto">
            <a:xfrm>
              <a:off x="3984" y="62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latin typeface="Times New Roman" panose="02020603050405020304" pitchFamily="18" charset="0"/>
                  <a:cs typeface="Times New Roman" panose="02020603050405020304" pitchFamily="18" charset="0"/>
                </a:rPr>
                <a:t>Q</a:t>
              </a:r>
              <a:endParaRPr lang="en-US" altLang="zh-CN" sz="2800" b="1" i="1"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25"/>
                                        </p:tgtEl>
                                        <p:attrNameLst>
                                          <p:attrName>style.visibility</p:attrName>
                                        </p:attrNameLst>
                                      </p:cBhvr>
                                      <p:to>
                                        <p:strVal val="visible"/>
                                      </p:to>
                                    </p:set>
                                    <p:animEffect transition="in" filter="wipe(left)">
                                      <p:cBhvr>
                                        <p:cTn id="7" dur="500"/>
                                        <p:tgtEl>
                                          <p:spTgt spid="1966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6626"/>
                                        </p:tgtEl>
                                        <p:attrNameLst>
                                          <p:attrName>style.visibility</p:attrName>
                                        </p:attrNameLst>
                                      </p:cBhvr>
                                      <p:to>
                                        <p:strVal val="visible"/>
                                      </p:to>
                                    </p:set>
                                    <p:animEffect transition="in" filter="wipe(left)">
                                      <p:cBhvr>
                                        <p:cTn id="12" dur="500"/>
                                        <p:tgtEl>
                                          <p:spTgt spid="1966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6627"/>
                                        </p:tgtEl>
                                        <p:attrNameLst>
                                          <p:attrName>style.visibility</p:attrName>
                                        </p:attrNameLst>
                                      </p:cBhvr>
                                      <p:to>
                                        <p:strVal val="visible"/>
                                      </p:to>
                                    </p:set>
                                    <p:animEffect transition="in" filter="wipe(left)">
                                      <p:cBhvr>
                                        <p:cTn id="17" dur="500"/>
                                        <p:tgtEl>
                                          <p:spTgt spid="1966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6628"/>
                                        </p:tgtEl>
                                        <p:attrNameLst>
                                          <p:attrName>style.visibility</p:attrName>
                                        </p:attrNameLst>
                                      </p:cBhvr>
                                      <p:to>
                                        <p:strVal val="visible"/>
                                      </p:to>
                                    </p:set>
                                    <p:animEffect transition="in" filter="wipe(left)">
                                      <p:cBhvr>
                                        <p:cTn id="22" dur="500"/>
                                        <p:tgtEl>
                                          <p:spTgt spid="1966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6629"/>
                                        </p:tgtEl>
                                        <p:attrNameLst>
                                          <p:attrName>style.visibility</p:attrName>
                                        </p:attrNameLst>
                                      </p:cBhvr>
                                      <p:to>
                                        <p:strVal val="visible"/>
                                      </p:to>
                                    </p:set>
                                    <p:animEffect transition="in" filter="wipe(left)">
                                      <p:cBhvr>
                                        <p:cTn id="32" dur="500"/>
                                        <p:tgtEl>
                                          <p:spTgt spid="1966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25" grpId="0" autoUpdateAnimBg="0"/>
      <p:bldP spid="196626" grpId="0" autoUpdateAnimBg="0"/>
      <p:bldP spid="196627" grpId="0" autoUpdateAnimBg="0"/>
      <p:bldP spid="196628" grpId="0" autoUpdateAnimBg="0"/>
      <p:bldP spid="196629" grpId="0" animBg="1"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2"/>
          <p:cNvSpPr txBox="1">
            <a:spLocks noChangeArrowheads="1"/>
          </p:cNvSpPr>
          <p:nvPr/>
        </p:nvSpPr>
        <p:spPr bwMode="auto">
          <a:xfrm>
            <a:off x="685800" y="585788"/>
            <a:ext cx="3902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例：</a:t>
            </a:r>
            <a:r>
              <a:rPr lang="en-US" altLang="zh-CN" sz="2800"/>
              <a:t>JK</a:t>
            </a:r>
            <a:r>
              <a:rPr lang="en-US" altLang="zh-CN" sz="2800" i="0"/>
              <a:t> </a:t>
            </a:r>
            <a:r>
              <a:rPr lang="zh-CN" altLang="en-US" sz="2800" i="0"/>
              <a:t>触发器工作波形</a:t>
            </a:r>
            <a:endParaRPr lang="zh-CN" altLang="en-US" sz="2800" i="0"/>
          </a:p>
        </p:txBody>
      </p:sp>
      <p:grpSp>
        <p:nvGrpSpPr>
          <p:cNvPr id="2" name="Group 3"/>
          <p:cNvGrpSpPr/>
          <p:nvPr/>
        </p:nvGrpSpPr>
        <p:grpSpPr bwMode="auto">
          <a:xfrm>
            <a:off x="3194050" y="2490788"/>
            <a:ext cx="3048000" cy="2743200"/>
            <a:chOff x="1296" y="1440"/>
            <a:chExt cx="1920" cy="1728"/>
          </a:xfrm>
        </p:grpSpPr>
        <p:sp>
          <p:nvSpPr>
            <p:cNvPr id="15431" name="Line 4"/>
            <p:cNvSpPr>
              <a:spLocks noChangeShapeType="1"/>
            </p:cNvSpPr>
            <p:nvPr/>
          </p:nvSpPr>
          <p:spPr bwMode="auto">
            <a:xfrm>
              <a:off x="1296" y="1440"/>
              <a:ext cx="0" cy="1728"/>
            </a:xfrm>
            <a:prstGeom prst="line">
              <a:avLst/>
            </a:prstGeom>
            <a:noFill/>
            <a:ln w="28575">
              <a:solidFill>
                <a:srgbClr val="CC00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2" name="Line 5"/>
            <p:cNvSpPr>
              <a:spLocks noChangeShapeType="1"/>
            </p:cNvSpPr>
            <p:nvPr/>
          </p:nvSpPr>
          <p:spPr bwMode="auto">
            <a:xfrm>
              <a:off x="1776" y="1440"/>
              <a:ext cx="0" cy="1728"/>
            </a:xfrm>
            <a:prstGeom prst="line">
              <a:avLst/>
            </a:prstGeom>
            <a:noFill/>
            <a:ln w="28575">
              <a:solidFill>
                <a:srgbClr val="CC00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3" name="Line 6"/>
            <p:cNvSpPr>
              <a:spLocks noChangeShapeType="1"/>
            </p:cNvSpPr>
            <p:nvPr/>
          </p:nvSpPr>
          <p:spPr bwMode="auto">
            <a:xfrm>
              <a:off x="2736" y="1440"/>
              <a:ext cx="0" cy="1728"/>
            </a:xfrm>
            <a:prstGeom prst="line">
              <a:avLst/>
            </a:prstGeom>
            <a:noFill/>
            <a:ln w="28575">
              <a:solidFill>
                <a:srgbClr val="CC00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4" name="Line 7"/>
            <p:cNvSpPr>
              <a:spLocks noChangeShapeType="1"/>
            </p:cNvSpPr>
            <p:nvPr/>
          </p:nvSpPr>
          <p:spPr bwMode="auto">
            <a:xfrm>
              <a:off x="3216" y="1440"/>
              <a:ext cx="0" cy="1728"/>
            </a:xfrm>
            <a:prstGeom prst="line">
              <a:avLst/>
            </a:prstGeom>
            <a:noFill/>
            <a:ln w="28575">
              <a:solidFill>
                <a:srgbClr val="CC00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5" name="Line 8"/>
            <p:cNvSpPr>
              <a:spLocks noChangeShapeType="1"/>
            </p:cNvSpPr>
            <p:nvPr/>
          </p:nvSpPr>
          <p:spPr bwMode="auto">
            <a:xfrm>
              <a:off x="2256" y="1440"/>
              <a:ext cx="0" cy="1728"/>
            </a:xfrm>
            <a:prstGeom prst="line">
              <a:avLst/>
            </a:prstGeom>
            <a:noFill/>
            <a:ln w="28575">
              <a:solidFill>
                <a:srgbClr val="CC00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9"/>
          <p:cNvGrpSpPr/>
          <p:nvPr/>
        </p:nvGrpSpPr>
        <p:grpSpPr bwMode="auto">
          <a:xfrm>
            <a:off x="3956050" y="4700588"/>
            <a:ext cx="762000" cy="457200"/>
            <a:chOff x="1728" y="2736"/>
            <a:chExt cx="480" cy="288"/>
          </a:xfrm>
        </p:grpSpPr>
        <p:sp>
          <p:nvSpPr>
            <p:cNvPr id="15429" name="Line 10"/>
            <p:cNvSpPr>
              <a:spLocks noChangeShapeType="1"/>
            </p:cNvSpPr>
            <p:nvPr/>
          </p:nvSpPr>
          <p:spPr bwMode="auto">
            <a:xfrm flipV="1">
              <a:off x="1728" y="2736"/>
              <a:ext cx="0" cy="288"/>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0" name="Line 11"/>
            <p:cNvSpPr>
              <a:spLocks noChangeShapeType="1"/>
            </p:cNvSpPr>
            <p:nvPr/>
          </p:nvSpPr>
          <p:spPr bwMode="auto">
            <a:xfrm>
              <a:off x="1728" y="2736"/>
              <a:ext cx="48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2"/>
          <p:cNvGrpSpPr/>
          <p:nvPr/>
        </p:nvGrpSpPr>
        <p:grpSpPr bwMode="auto">
          <a:xfrm>
            <a:off x="4718050" y="4700588"/>
            <a:ext cx="762000" cy="457200"/>
            <a:chOff x="2208" y="2736"/>
            <a:chExt cx="480" cy="288"/>
          </a:xfrm>
        </p:grpSpPr>
        <p:sp>
          <p:nvSpPr>
            <p:cNvPr id="15427" name="Line 13"/>
            <p:cNvSpPr>
              <a:spLocks noChangeShapeType="1"/>
            </p:cNvSpPr>
            <p:nvPr/>
          </p:nvSpPr>
          <p:spPr bwMode="auto">
            <a:xfrm flipV="1">
              <a:off x="2208" y="2736"/>
              <a:ext cx="0" cy="288"/>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8" name="Line 14"/>
            <p:cNvSpPr>
              <a:spLocks noChangeShapeType="1"/>
            </p:cNvSpPr>
            <p:nvPr/>
          </p:nvSpPr>
          <p:spPr bwMode="auto">
            <a:xfrm>
              <a:off x="2208" y="3024"/>
              <a:ext cx="48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5"/>
          <p:cNvGrpSpPr/>
          <p:nvPr/>
        </p:nvGrpSpPr>
        <p:grpSpPr bwMode="auto">
          <a:xfrm>
            <a:off x="5480050" y="4700588"/>
            <a:ext cx="762000" cy="457200"/>
            <a:chOff x="2688" y="2736"/>
            <a:chExt cx="480" cy="288"/>
          </a:xfrm>
        </p:grpSpPr>
        <p:sp>
          <p:nvSpPr>
            <p:cNvPr id="15425" name="Line 16"/>
            <p:cNvSpPr>
              <a:spLocks noChangeShapeType="1"/>
            </p:cNvSpPr>
            <p:nvPr/>
          </p:nvSpPr>
          <p:spPr bwMode="auto">
            <a:xfrm flipV="1">
              <a:off x="2688" y="2736"/>
              <a:ext cx="0" cy="288"/>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6" name="Line 17"/>
            <p:cNvSpPr>
              <a:spLocks noChangeShapeType="1"/>
            </p:cNvSpPr>
            <p:nvPr/>
          </p:nvSpPr>
          <p:spPr bwMode="auto">
            <a:xfrm>
              <a:off x="2688" y="2736"/>
              <a:ext cx="48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7650" name="Line 18"/>
          <p:cNvSpPr>
            <a:spLocks noChangeShapeType="1"/>
          </p:cNvSpPr>
          <p:nvPr/>
        </p:nvSpPr>
        <p:spPr bwMode="auto">
          <a:xfrm>
            <a:off x="3194050" y="5157788"/>
            <a:ext cx="76200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19"/>
          <p:cNvGrpSpPr/>
          <p:nvPr/>
        </p:nvGrpSpPr>
        <p:grpSpPr bwMode="auto">
          <a:xfrm>
            <a:off x="1757363" y="2033588"/>
            <a:ext cx="4865687" cy="3322637"/>
            <a:chOff x="1159" y="1152"/>
            <a:chExt cx="3065" cy="2093"/>
          </a:xfrm>
        </p:grpSpPr>
        <p:grpSp>
          <p:nvGrpSpPr>
            <p:cNvPr id="15377" name="Group 20"/>
            <p:cNvGrpSpPr/>
            <p:nvPr/>
          </p:nvGrpSpPr>
          <p:grpSpPr bwMode="auto">
            <a:xfrm>
              <a:off x="1584" y="2256"/>
              <a:ext cx="2544" cy="288"/>
              <a:chOff x="768" y="2160"/>
              <a:chExt cx="2544" cy="288"/>
            </a:xfrm>
          </p:grpSpPr>
          <p:sp>
            <p:nvSpPr>
              <p:cNvPr id="15420" name="Line 21"/>
              <p:cNvSpPr>
                <a:spLocks noChangeShapeType="1"/>
              </p:cNvSpPr>
              <p:nvPr/>
            </p:nvSpPr>
            <p:spPr bwMode="auto">
              <a:xfrm>
                <a:off x="768" y="2448"/>
                <a:ext cx="100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1" name="Line 22"/>
              <p:cNvSpPr>
                <a:spLocks noChangeShapeType="1"/>
              </p:cNvSpPr>
              <p:nvPr/>
            </p:nvSpPr>
            <p:spPr bwMode="auto">
              <a:xfrm flipV="1">
                <a:off x="2784" y="2160"/>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2" name="Line 23"/>
              <p:cNvSpPr>
                <a:spLocks noChangeShapeType="1"/>
              </p:cNvSpPr>
              <p:nvPr/>
            </p:nvSpPr>
            <p:spPr bwMode="auto">
              <a:xfrm flipV="1">
                <a:off x="1776" y="2160"/>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3" name="Line 24"/>
              <p:cNvSpPr>
                <a:spLocks noChangeShapeType="1"/>
              </p:cNvSpPr>
              <p:nvPr/>
            </p:nvSpPr>
            <p:spPr bwMode="auto">
              <a:xfrm>
                <a:off x="1776" y="2160"/>
                <a:ext cx="100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4" name="Line 25"/>
              <p:cNvSpPr>
                <a:spLocks noChangeShapeType="1"/>
              </p:cNvSpPr>
              <p:nvPr/>
            </p:nvSpPr>
            <p:spPr bwMode="auto">
              <a:xfrm>
                <a:off x="2784" y="2448"/>
                <a:ext cx="52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78" name="Group 26"/>
            <p:cNvGrpSpPr/>
            <p:nvPr/>
          </p:nvGrpSpPr>
          <p:grpSpPr bwMode="auto">
            <a:xfrm>
              <a:off x="1584" y="1152"/>
              <a:ext cx="2640" cy="288"/>
              <a:chOff x="768" y="1056"/>
              <a:chExt cx="2640" cy="288"/>
            </a:xfrm>
          </p:grpSpPr>
          <p:grpSp>
            <p:nvGrpSpPr>
              <p:cNvPr id="15394" name="Group 27"/>
              <p:cNvGrpSpPr/>
              <p:nvPr/>
            </p:nvGrpSpPr>
            <p:grpSpPr bwMode="auto">
              <a:xfrm>
                <a:off x="768" y="1056"/>
                <a:ext cx="480" cy="288"/>
                <a:chOff x="768" y="1056"/>
                <a:chExt cx="480" cy="288"/>
              </a:xfrm>
            </p:grpSpPr>
            <p:sp>
              <p:nvSpPr>
                <p:cNvPr id="15416" name="Line 28"/>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7" name="Line 29"/>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8" name="Line 30"/>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9" name="Line 31"/>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5" name="Group 32"/>
              <p:cNvGrpSpPr/>
              <p:nvPr/>
            </p:nvGrpSpPr>
            <p:grpSpPr bwMode="auto">
              <a:xfrm>
                <a:off x="1248" y="1056"/>
                <a:ext cx="480" cy="288"/>
                <a:chOff x="768" y="1056"/>
                <a:chExt cx="480" cy="288"/>
              </a:xfrm>
            </p:grpSpPr>
            <p:sp>
              <p:nvSpPr>
                <p:cNvPr id="15412" name="Line 33"/>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3" name="Line 34"/>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4" name="Line 35"/>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5" name="Line 36"/>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6" name="Group 37"/>
              <p:cNvGrpSpPr/>
              <p:nvPr/>
            </p:nvGrpSpPr>
            <p:grpSpPr bwMode="auto">
              <a:xfrm>
                <a:off x="1728" y="1056"/>
                <a:ext cx="480" cy="288"/>
                <a:chOff x="768" y="1056"/>
                <a:chExt cx="480" cy="288"/>
              </a:xfrm>
            </p:grpSpPr>
            <p:sp>
              <p:nvSpPr>
                <p:cNvPr id="15408" name="Line 38"/>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9" name="Line 39"/>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0" name="Line 40"/>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1" name="Line 41"/>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97" name="Line 42"/>
              <p:cNvSpPr>
                <a:spLocks noChangeShapeType="1"/>
              </p:cNvSpPr>
              <p:nvPr/>
            </p:nvSpPr>
            <p:spPr bwMode="auto">
              <a:xfrm>
                <a:off x="31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98" name="Group 43"/>
              <p:cNvGrpSpPr/>
              <p:nvPr/>
            </p:nvGrpSpPr>
            <p:grpSpPr bwMode="auto">
              <a:xfrm>
                <a:off x="2208" y="1056"/>
                <a:ext cx="480" cy="288"/>
                <a:chOff x="768" y="1056"/>
                <a:chExt cx="480" cy="288"/>
              </a:xfrm>
            </p:grpSpPr>
            <p:sp>
              <p:nvSpPr>
                <p:cNvPr id="15404" name="Line 44"/>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5" name="Line 45"/>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6" name="Line 46"/>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7" name="Line 47"/>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99" name="Group 48"/>
              <p:cNvGrpSpPr/>
              <p:nvPr/>
            </p:nvGrpSpPr>
            <p:grpSpPr bwMode="auto">
              <a:xfrm>
                <a:off x="2688" y="1056"/>
                <a:ext cx="480" cy="288"/>
                <a:chOff x="768" y="1056"/>
                <a:chExt cx="480" cy="288"/>
              </a:xfrm>
            </p:grpSpPr>
            <p:sp>
              <p:nvSpPr>
                <p:cNvPr id="15400" name="Line 49"/>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1" name="Line 50"/>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2" name="Line 51"/>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03" name="Line 52"/>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5379" name="Group 53"/>
            <p:cNvGrpSpPr/>
            <p:nvPr/>
          </p:nvGrpSpPr>
          <p:grpSpPr bwMode="auto">
            <a:xfrm>
              <a:off x="1584" y="1632"/>
              <a:ext cx="2544" cy="288"/>
              <a:chOff x="768" y="1536"/>
              <a:chExt cx="2544" cy="288"/>
            </a:xfrm>
          </p:grpSpPr>
          <p:sp>
            <p:nvSpPr>
              <p:cNvPr id="15385" name="Line 54"/>
              <p:cNvSpPr>
                <a:spLocks noChangeShapeType="1"/>
              </p:cNvSpPr>
              <p:nvPr/>
            </p:nvSpPr>
            <p:spPr bwMode="auto">
              <a:xfrm flipV="1">
                <a:off x="1296" y="153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55"/>
              <p:cNvSpPr>
                <a:spLocks noChangeShapeType="1"/>
              </p:cNvSpPr>
              <p:nvPr/>
            </p:nvSpPr>
            <p:spPr bwMode="auto">
              <a:xfrm>
                <a:off x="1296" y="1536"/>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Line 56"/>
              <p:cNvSpPr>
                <a:spLocks noChangeShapeType="1"/>
              </p:cNvSpPr>
              <p:nvPr/>
            </p:nvSpPr>
            <p:spPr bwMode="auto">
              <a:xfrm flipV="1">
                <a:off x="1776" y="153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8" name="Line 57"/>
              <p:cNvSpPr>
                <a:spLocks noChangeShapeType="1"/>
              </p:cNvSpPr>
              <p:nvPr/>
            </p:nvSpPr>
            <p:spPr bwMode="auto">
              <a:xfrm>
                <a:off x="768" y="1824"/>
                <a:ext cx="52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Line 58"/>
              <p:cNvSpPr>
                <a:spLocks noChangeShapeType="1"/>
              </p:cNvSpPr>
              <p:nvPr/>
            </p:nvSpPr>
            <p:spPr bwMode="auto">
              <a:xfrm>
                <a:off x="1776" y="1824"/>
                <a:ext cx="52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0" name="Line 59"/>
              <p:cNvSpPr>
                <a:spLocks noChangeShapeType="1"/>
              </p:cNvSpPr>
              <p:nvPr/>
            </p:nvSpPr>
            <p:spPr bwMode="auto">
              <a:xfrm flipV="1">
                <a:off x="2304" y="153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1" name="Line 60"/>
              <p:cNvSpPr>
                <a:spLocks noChangeShapeType="1"/>
              </p:cNvSpPr>
              <p:nvPr/>
            </p:nvSpPr>
            <p:spPr bwMode="auto">
              <a:xfrm>
                <a:off x="2304" y="1536"/>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2" name="Line 61"/>
              <p:cNvSpPr>
                <a:spLocks noChangeShapeType="1"/>
              </p:cNvSpPr>
              <p:nvPr/>
            </p:nvSpPr>
            <p:spPr bwMode="auto">
              <a:xfrm>
                <a:off x="2784" y="1824"/>
                <a:ext cx="52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93" name="Line 62"/>
              <p:cNvSpPr>
                <a:spLocks noChangeShapeType="1"/>
              </p:cNvSpPr>
              <p:nvPr/>
            </p:nvSpPr>
            <p:spPr bwMode="auto">
              <a:xfrm flipV="1">
                <a:off x="2784" y="153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80" name="Line 63"/>
            <p:cNvSpPr>
              <a:spLocks noChangeShapeType="1"/>
            </p:cNvSpPr>
            <p:nvPr/>
          </p:nvSpPr>
          <p:spPr bwMode="auto">
            <a:xfrm>
              <a:off x="1584" y="3120"/>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Text Box 64"/>
            <p:cNvSpPr txBox="1">
              <a:spLocks noChangeArrowheads="1"/>
            </p:cNvSpPr>
            <p:nvPr/>
          </p:nvSpPr>
          <p:spPr bwMode="auto">
            <a:xfrm>
              <a:off x="1159" y="1200"/>
              <a:ext cx="4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t>CP</a:t>
              </a:r>
              <a:endParaRPr lang="en-US" altLang="zh-CN" sz="2400"/>
            </a:p>
          </p:txBody>
        </p:sp>
        <p:sp>
          <p:nvSpPr>
            <p:cNvPr id="15382" name="Rectangle 65"/>
            <p:cNvSpPr>
              <a:spLocks noChangeArrowheads="1"/>
            </p:cNvSpPr>
            <p:nvPr/>
          </p:nvSpPr>
          <p:spPr bwMode="auto">
            <a:xfrm>
              <a:off x="1276" y="168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3200"/>
                <a:t>J</a:t>
              </a:r>
              <a:endParaRPr lang="en-US" altLang="zh-CN" sz="3200"/>
            </a:p>
          </p:txBody>
        </p:sp>
        <p:sp>
          <p:nvSpPr>
            <p:cNvPr id="15383" name="Rectangle 66"/>
            <p:cNvSpPr>
              <a:spLocks noChangeArrowheads="1"/>
            </p:cNvSpPr>
            <p:nvPr/>
          </p:nvSpPr>
          <p:spPr bwMode="auto">
            <a:xfrm>
              <a:off x="1255" y="2304"/>
              <a:ext cx="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3200"/>
                <a:t>K</a:t>
              </a:r>
              <a:endParaRPr lang="en-US" altLang="zh-CN" sz="3200"/>
            </a:p>
          </p:txBody>
        </p:sp>
        <p:sp>
          <p:nvSpPr>
            <p:cNvPr id="15384" name="Rectangle 67"/>
            <p:cNvSpPr>
              <a:spLocks noChangeArrowheads="1"/>
            </p:cNvSpPr>
            <p:nvPr/>
          </p:nvSpPr>
          <p:spPr bwMode="auto">
            <a:xfrm>
              <a:off x="1296" y="2880"/>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3200"/>
                <a:t>Q</a:t>
              </a:r>
              <a:endParaRPr lang="en-US" altLang="zh-CN" sz="3200"/>
            </a:p>
          </p:txBody>
        </p:sp>
      </p:grpSp>
      <p:sp>
        <p:nvSpPr>
          <p:cNvPr id="197700" name="Line 68"/>
          <p:cNvSpPr>
            <a:spLocks noChangeShapeType="1"/>
          </p:cNvSpPr>
          <p:nvPr/>
        </p:nvSpPr>
        <p:spPr bwMode="auto">
          <a:xfrm>
            <a:off x="6242050" y="4700588"/>
            <a:ext cx="2286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71" name="Group 69"/>
          <p:cNvGrpSpPr/>
          <p:nvPr/>
        </p:nvGrpSpPr>
        <p:grpSpPr bwMode="auto">
          <a:xfrm>
            <a:off x="6775450" y="585788"/>
            <a:ext cx="1905000" cy="1524000"/>
            <a:chOff x="4032" y="144"/>
            <a:chExt cx="1200" cy="960"/>
          </a:xfrm>
        </p:grpSpPr>
        <p:sp>
          <p:nvSpPr>
            <p:cNvPr id="15375" name="AutoShape 70"/>
            <p:cNvSpPr>
              <a:spLocks noChangeArrowheads="1"/>
            </p:cNvSpPr>
            <p:nvPr/>
          </p:nvSpPr>
          <p:spPr bwMode="auto">
            <a:xfrm>
              <a:off x="4032" y="144"/>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15376" name="AutoShape 71"/>
            <p:cNvSpPr>
              <a:spLocks noChangeArrowheads="1"/>
            </p:cNvSpPr>
            <p:nvPr/>
          </p:nvSpPr>
          <p:spPr bwMode="auto">
            <a:xfrm>
              <a:off x="4752" y="62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graphicFrame>
        <p:nvGraphicFramePr>
          <p:cNvPr id="197704" name="Object 72"/>
          <p:cNvGraphicFramePr>
            <a:graphicFrameLocks noChangeAspect="1"/>
          </p:cNvGraphicFramePr>
          <p:nvPr/>
        </p:nvGraphicFramePr>
        <p:xfrm>
          <a:off x="6927850" y="4929188"/>
          <a:ext cx="1371600" cy="1166812"/>
        </p:xfrm>
        <a:graphic>
          <a:graphicData uri="http://schemas.openxmlformats.org/presentationml/2006/ole">
            <mc:AlternateContent xmlns:mc="http://schemas.openxmlformats.org/markup-compatibility/2006">
              <mc:Choice xmlns:v="urn:schemas-microsoft-com:vml" Requires="v">
                <p:oleObj spid="_x0000_s176144" name="剪辑" r:id="rId1" imgW="9972675" imgH="8505825" progId="MS_ClipArt_Gallery.2">
                  <p:embed/>
                </p:oleObj>
              </mc:Choice>
              <mc:Fallback>
                <p:oleObj name="剪辑" r:id="rId1" imgW="9972675" imgH="8505825" progId="MS_ClipArt_Gallery.2">
                  <p:embed/>
                  <p:pic>
                    <p:nvPicPr>
                      <p:cNvPr id="0" name="图片 1761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850" y="4929188"/>
                        <a:ext cx="1371600" cy="1166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73"/>
          <p:cNvGrpSpPr/>
          <p:nvPr/>
        </p:nvGrpSpPr>
        <p:grpSpPr bwMode="auto">
          <a:xfrm>
            <a:off x="3597275" y="1271588"/>
            <a:ext cx="2333625" cy="457200"/>
            <a:chOff x="2208" y="912"/>
            <a:chExt cx="1470" cy="288"/>
          </a:xfrm>
        </p:grpSpPr>
        <p:sp>
          <p:nvSpPr>
            <p:cNvPr id="15373" name="AutoShape 74" descr="40%"/>
            <p:cNvSpPr>
              <a:spLocks noChangeArrowheads="1"/>
            </p:cNvSpPr>
            <p:nvPr/>
          </p:nvSpPr>
          <p:spPr bwMode="auto">
            <a:xfrm>
              <a:off x="2208" y="912"/>
              <a:ext cx="1440" cy="288"/>
            </a:xfrm>
            <a:prstGeom prst="wedgeRoundRectCallout">
              <a:avLst>
                <a:gd name="adj1" fmla="val -64653"/>
                <a:gd name="adj2" fmla="val 172917"/>
                <a:gd name="adj3" fmla="val 16667"/>
              </a:avLst>
            </a:prstGeom>
            <a:pattFill prst="pct40">
              <a:fgClr>
                <a:srgbClr val="FFCCCC"/>
              </a:fgClr>
              <a:bgClr>
                <a:srgbClr val="FFFFFF"/>
              </a:bgClr>
            </a:pattFill>
            <a:ln w="28575">
              <a:solidFill>
                <a:srgbClr val="33CC33"/>
              </a:solidFill>
              <a:miter lim="800000"/>
            </a:ln>
          </p:spPr>
          <p:txBody>
            <a:bodyPr wrap="none" anchor="ctr"/>
            <a:lstStyle/>
            <a:p>
              <a:pPr algn="ctr"/>
              <a:endParaRPr lang="zh-CN" altLang="zh-CN" sz="2400" i="0">
                <a:solidFill>
                  <a:schemeClr val="accent2"/>
                </a:solidFill>
              </a:endParaRPr>
            </a:p>
          </p:txBody>
        </p:sp>
        <p:sp>
          <p:nvSpPr>
            <p:cNvPr id="15374" name="Rectangle 75" descr="40%"/>
            <p:cNvSpPr>
              <a:spLocks noChangeArrowheads="1"/>
            </p:cNvSpPr>
            <p:nvPr/>
          </p:nvSpPr>
          <p:spPr bwMode="auto">
            <a:xfrm>
              <a:off x="2211" y="912"/>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zh-CN" altLang="en-US" sz="2400" i="0">
                  <a:solidFill>
                    <a:schemeClr val="accent2"/>
                  </a:solidFill>
                </a:rPr>
                <a:t>下降沿触发翻转</a:t>
              </a:r>
              <a:endParaRPr lang="zh-CN" altLang="en-US" sz="2400" i="0">
                <a:solidFill>
                  <a:schemeClr val="accent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7650"/>
                                        </p:tgtEl>
                                        <p:attrNameLst>
                                          <p:attrName>style.visibility</p:attrName>
                                        </p:attrNameLst>
                                      </p:cBhvr>
                                      <p:to>
                                        <p:strVal val="visible"/>
                                      </p:to>
                                    </p:set>
                                    <p:animEffect transition="in" filter="wipe(left)">
                                      <p:cBhvr>
                                        <p:cTn id="22" dur="500"/>
                                        <p:tgtEl>
                                          <p:spTgt spid="1976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97700"/>
                                        </p:tgtEl>
                                        <p:attrNameLst>
                                          <p:attrName>style.visibility</p:attrName>
                                        </p:attrNameLst>
                                      </p:cBhvr>
                                      <p:to>
                                        <p:strVal val="visible"/>
                                      </p:to>
                                    </p:set>
                                    <p:animEffect transition="in" filter="wipe(left)">
                                      <p:cBhvr>
                                        <p:cTn id="41" dur="500"/>
                                        <p:tgtEl>
                                          <p:spTgt spid="197700"/>
                                        </p:tgtEl>
                                      </p:cBhvr>
                                    </p:animEffec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499"/>
                                          </p:stCondLst>
                                        </p:cTn>
                                        <p:tgtEl>
                                          <p:spTgt spid="197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50" grpId="0" animBg="1"/>
      <p:bldP spid="197700"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descr="40%"/>
          <p:cNvSpPr>
            <a:spLocks noChangeArrowheads="1"/>
          </p:cNvSpPr>
          <p:nvPr/>
        </p:nvSpPr>
        <p:spPr bwMode="auto">
          <a:xfrm>
            <a:off x="762000" y="1752600"/>
            <a:ext cx="2524125" cy="519113"/>
          </a:xfrm>
          <a:prstGeom prst="rect">
            <a:avLst/>
          </a:prstGeom>
          <a:pattFill prst="pct40">
            <a:fgClr>
              <a:srgbClr val="FF9999"/>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i="0">
                <a:solidFill>
                  <a:srgbClr val="FF3300"/>
                </a:solidFill>
              </a:rPr>
              <a:t>基本</a:t>
            </a:r>
            <a:r>
              <a:rPr lang="en-US" altLang="zh-CN" sz="2800">
                <a:solidFill>
                  <a:srgbClr val="FF3300"/>
                </a:solidFill>
              </a:rPr>
              <a:t>R</a:t>
            </a:r>
            <a:r>
              <a:rPr lang="en-US" altLang="zh-CN" sz="2800" i="0">
                <a:solidFill>
                  <a:srgbClr val="FF3300"/>
                </a:solidFill>
              </a:rPr>
              <a:t>-</a:t>
            </a:r>
            <a:r>
              <a:rPr lang="en-US" altLang="zh-CN" sz="2800">
                <a:solidFill>
                  <a:srgbClr val="FF3300"/>
                </a:solidFill>
              </a:rPr>
              <a:t>S</a:t>
            </a:r>
            <a:r>
              <a:rPr lang="zh-CN" altLang="en-US" sz="2800" i="0">
                <a:solidFill>
                  <a:srgbClr val="FF3300"/>
                </a:solidFill>
              </a:rPr>
              <a:t>触发器</a:t>
            </a:r>
            <a:endParaRPr lang="zh-CN" altLang="en-US" sz="2800" i="0">
              <a:solidFill>
                <a:srgbClr val="FF3300"/>
              </a:solidFill>
            </a:endParaRPr>
          </a:p>
        </p:txBody>
      </p:sp>
      <p:sp>
        <p:nvSpPr>
          <p:cNvPr id="198659" name="Rectangle 3" descr="40%"/>
          <p:cNvSpPr>
            <a:spLocks noChangeArrowheads="1"/>
          </p:cNvSpPr>
          <p:nvPr/>
        </p:nvSpPr>
        <p:spPr bwMode="auto">
          <a:xfrm>
            <a:off x="1066800" y="3886200"/>
            <a:ext cx="1612900" cy="519113"/>
          </a:xfrm>
          <a:prstGeom prst="rect">
            <a:avLst/>
          </a:prstGeom>
          <a:pattFill prst="pct40">
            <a:fgClr>
              <a:srgbClr val="FF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800" i="0">
                <a:solidFill>
                  <a:srgbClr val="FF3300"/>
                </a:solidFill>
              </a:rPr>
              <a:t>导引电路</a:t>
            </a:r>
            <a:endParaRPr lang="zh-CN" altLang="en-US" sz="2800" i="0">
              <a:solidFill>
                <a:srgbClr val="FF3300"/>
              </a:solidFill>
            </a:endParaRPr>
          </a:p>
        </p:txBody>
      </p:sp>
      <p:grpSp>
        <p:nvGrpSpPr>
          <p:cNvPr id="2" name="Group 4"/>
          <p:cNvGrpSpPr/>
          <p:nvPr/>
        </p:nvGrpSpPr>
        <p:grpSpPr bwMode="auto">
          <a:xfrm>
            <a:off x="5334000" y="2781300"/>
            <a:ext cx="2438400" cy="2782888"/>
            <a:chOff x="3312" y="1704"/>
            <a:chExt cx="1536" cy="1753"/>
          </a:xfrm>
        </p:grpSpPr>
        <p:grpSp>
          <p:nvGrpSpPr>
            <p:cNvPr id="69726" name="Group 5"/>
            <p:cNvGrpSpPr/>
            <p:nvPr/>
          </p:nvGrpSpPr>
          <p:grpSpPr bwMode="auto">
            <a:xfrm>
              <a:off x="4320" y="1728"/>
              <a:ext cx="528" cy="1729"/>
              <a:chOff x="4320" y="1920"/>
              <a:chExt cx="528" cy="1729"/>
            </a:xfrm>
          </p:grpSpPr>
          <p:sp>
            <p:nvSpPr>
              <p:cNvPr id="69734" name="Line 6"/>
              <p:cNvSpPr>
                <a:spLocks noChangeShapeType="1"/>
              </p:cNvSpPr>
              <p:nvPr/>
            </p:nvSpPr>
            <p:spPr bwMode="auto">
              <a:xfrm>
                <a:off x="4320" y="1920"/>
                <a:ext cx="528" cy="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35" name="Line 7"/>
              <p:cNvSpPr>
                <a:spLocks noChangeShapeType="1"/>
              </p:cNvSpPr>
              <p:nvPr/>
            </p:nvSpPr>
            <p:spPr bwMode="auto">
              <a:xfrm>
                <a:off x="4848" y="1920"/>
                <a:ext cx="0" cy="1728"/>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36" name="Line 8"/>
              <p:cNvSpPr>
                <a:spLocks noChangeShapeType="1"/>
              </p:cNvSpPr>
              <p:nvPr/>
            </p:nvSpPr>
            <p:spPr bwMode="auto">
              <a:xfrm>
                <a:off x="4512" y="3527"/>
                <a:ext cx="0" cy="122"/>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37" name="Line 9"/>
              <p:cNvSpPr>
                <a:spLocks noChangeShapeType="1"/>
              </p:cNvSpPr>
              <p:nvPr/>
            </p:nvSpPr>
            <p:spPr bwMode="auto">
              <a:xfrm>
                <a:off x="4512" y="3648"/>
                <a:ext cx="336" cy="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727" name="Group 10"/>
            <p:cNvGrpSpPr/>
            <p:nvPr/>
          </p:nvGrpSpPr>
          <p:grpSpPr bwMode="auto">
            <a:xfrm>
              <a:off x="3312" y="2736"/>
              <a:ext cx="1008" cy="720"/>
              <a:chOff x="3312" y="2928"/>
              <a:chExt cx="1008" cy="720"/>
            </a:xfrm>
          </p:grpSpPr>
          <p:sp>
            <p:nvSpPr>
              <p:cNvPr id="69730" name="Line 11"/>
              <p:cNvSpPr>
                <a:spLocks noChangeShapeType="1"/>
              </p:cNvSpPr>
              <p:nvPr/>
            </p:nvSpPr>
            <p:spPr bwMode="auto">
              <a:xfrm>
                <a:off x="3936" y="2928"/>
                <a:ext cx="384" cy="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31" name="Line 12"/>
              <p:cNvSpPr>
                <a:spLocks noChangeShapeType="1"/>
              </p:cNvSpPr>
              <p:nvPr/>
            </p:nvSpPr>
            <p:spPr bwMode="auto">
              <a:xfrm flipH="1">
                <a:off x="3504" y="2928"/>
                <a:ext cx="432" cy="72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32" name="Line 13"/>
              <p:cNvSpPr>
                <a:spLocks noChangeShapeType="1"/>
              </p:cNvSpPr>
              <p:nvPr/>
            </p:nvSpPr>
            <p:spPr bwMode="auto">
              <a:xfrm>
                <a:off x="3312" y="3648"/>
                <a:ext cx="192" cy="0"/>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33" name="Line 14"/>
              <p:cNvSpPr>
                <a:spLocks noChangeShapeType="1"/>
              </p:cNvSpPr>
              <p:nvPr/>
            </p:nvSpPr>
            <p:spPr bwMode="auto">
              <a:xfrm>
                <a:off x="3312" y="3529"/>
                <a:ext cx="0" cy="119"/>
              </a:xfrm>
              <a:prstGeom prst="line">
                <a:avLst/>
              </a:prstGeom>
              <a:noFill/>
              <a:ln w="28575">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728" name="Oval 15"/>
            <p:cNvSpPr>
              <a:spLocks noChangeArrowheads="1"/>
            </p:cNvSpPr>
            <p:nvPr/>
          </p:nvSpPr>
          <p:spPr bwMode="auto">
            <a:xfrm>
              <a:off x="4298" y="2711"/>
              <a:ext cx="48" cy="48"/>
            </a:xfrm>
            <a:prstGeom prst="ellipse">
              <a:avLst/>
            </a:prstGeom>
            <a:solidFill>
              <a:srgbClr val="008000"/>
            </a:solidFill>
            <a:ln w="9525">
              <a:solidFill>
                <a:srgbClr val="008000"/>
              </a:solidFill>
              <a:round/>
            </a:ln>
          </p:spPr>
          <p:txBody>
            <a:bodyPr wrap="none" anchor="ctr"/>
            <a:lstStyle/>
            <a:p>
              <a:endParaRPr lang="zh-CN" altLang="en-US"/>
            </a:p>
          </p:txBody>
        </p:sp>
        <p:sp>
          <p:nvSpPr>
            <p:cNvPr id="69729" name="Oval 16"/>
            <p:cNvSpPr>
              <a:spLocks noChangeArrowheads="1"/>
            </p:cNvSpPr>
            <p:nvPr/>
          </p:nvSpPr>
          <p:spPr bwMode="auto">
            <a:xfrm>
              <a:off x="4307" y="1704"/>
              <a:ext cx="48" cy="48"/>
            </a:xfrm>
            <a:prstGeom prst="ellipse">
              <a:avLst/>
            </a:prstGeom>
            <a:solidFill>
              <a:srgbClr val="008000"/>
            </a:solidFill>
            <a:ln w="9525">
              <a:solidFill>
                <a:srgbClr val="008000"/>
              </a:solidFill>
              <a:round/>
            </a:ln>
          </p:spPr>
          <p:txBody>
            <a:bodyPr wrap="none" anchor="ctr"/>
            <a:lstStyle/>
            <a:p>
              <a:endParaRPr lang="zh-CN" altLang="en-US"/>
            </a:p>
          </p:txBody>
        </p:sp>
      </p:grpSp>
      <p:grpSp>
        <p:nvGrpSpPr>
          <p:cNvPr id="5" name="Group 17"/>
          <p:cNvGrpSpPr/>
          <p:nvPr/>
        </p:nvGrpSpPr>
        <p:grpSpPr bwMode="auto">
          <a:xfrm>
            <a:off x="4191000" y="2778125"/>
            <a:ext cx="2514600" cy="2786063"/>
            <a:chOff x="2592" y="1702"/>
            <a:chExt cx="1584" cy="1755"/>
          </a:xfrm>
        </p:grpSpPr>
        <p:grpSp>
          <p:nvGrpSpPr>
            <p:cNvPr id="69717" name="Group 18"/>
            <p:cNvGrpSpPr/>
            <p:nvPr/>
          </p:nvGrpSpPr>
          <p:grpSpPr bwMode="auto">
            <a:xfrm>
              <a:off x="2592" y="1728"/>
              <a:ext cx="1584" cy="1729"/>
              <a:chOff x="2592" y="1920"/>
              <a:chExt cx="1584" cy="1729"/>
            </a:xfrm>
          </p:grpSpPr>
          <p:sp>
            <p:nvSpPr>
              <p:cNvPr id="69719" name="Line 19"/>
              <p:cNvSpPr>
                <a:spLocks noChangeShapeType="1"/>
              </p:cNvSpPr>
              <p:nvPr/>
            </p:nvSpPr>
            <p:spPr bwMode="auto">
              <a:xfrm>
                <a:off x="2592" y="1920"/>
                <a:ext cx="912"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20" name="Line 20"/>
              <p:cNvSpPr>
                <a:spLocks noChangeShapeType="1"/>
              </p:cNvSpPr>
              <p:nvPr/>
            </p:nvSpPr>
            <p:spPr bwMode="auto">
              <a:xfrm>
                <a:off x="3504" y="1920"/>
                <a:ext cx="528" cy="76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21" name="Line 21"/>
              <p:cNvSpPr>
                <a:spLocks noChangeShapeType="1"/>
              </p:cNvSpPr>
              <p:nvPr/>
            </p:nvSpPr>
            <p:spPr bwMode="auto">
              <a:xfrm>
                <a:off x="4032" y="2688"/>
                <a:ext cx="144"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22" name="Line 22"/>
              <p:cNvSpPr>
                <a:spLocks noChangeShapeType="1"/>
              </p:cNvSpPr>
              <p:nvPr/>
            </p:nvSpPr>
            <p:spPr bwMode="auto">
              <a:xfrm flipV="1">
                <a:off x="4176" y="2544"/>
                <a:ext cx="0" cy="144"/>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23" name="Line 23"/>
              <p:cNvSpPr>
                <a:spLocks noChangeShapeType="1"/>
              </p:cNvSpPr>
              <p:nvPr/>
            </p:nvSpPr>
            <p:spPr bwMode="auto">
              <a:xfrm>
                <a:off x="2592" y="1920"/>
                <a:ext cx="0" cy="172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24" name="Line 24"/>
              <p:cNvSpPr>
                <a:spLocks noChangeShapeType="1"/>
              </p:cNvSpPr>
              <p:nvPr/>
            </p:nvSpPr>
            <p:spPr bwMode="auto">
              <a:xfrm>
                <a:off x="2592" y="3648"/>
                <a:ext cx="288"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25" name="Line 25"/>
              <p:cNvSpPr>
                <a:spLocks noChangeShapeType="1"/>
              </p:cNvSpPr>
              <p:nvPr/>
            </p:nvSpPr>
            <p:spPr bwMode="auto">
              <a:xfrm flipV="1">
                <a:off x="2880" y="3527"/>
                <a:ext cx="0" cy="122"/>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718" name="Oval 26"/>
            <p:cNvSpPr>
              <a:spLocks noChangeArrowheads="1"/>
            </p:cNvSpPr>
            <p:nvPr/>
          </p:nvSpPr>
          <p:spPr bwMode="auto">
            <a:xfrm>
              <a:off x="3049" y="1702"/>
              <a:ext cx="48" cy="48"/>
            </a:xfrm>
            <a:prstGeom prst="ellipse">
              <a:avLst/>
            </a:prstGeom>
            <a:solidFill>
              <a:srgbClr val="FF0000"/>
            </a:solidFill>
            <a:ln w="9525">
              <a:solidFill>
                <a:srgbClr val="FF0000"/>
              </a:solidFill>
              <a:round/>
            </a:ln>
          </p:spPr>
          <p:txBody>
            <a:bodyPr wrap="none" anchor="ctr"/>
            <a:lstStyle/>
            <a:p>
              <a:endParaRPr lang="zh-CN" altLang="en-US"/>
            </a:p>
          </p:txBody>
        </p:sp>
      </p:grpSp>
      <p:grpSp>
        <p:nvGrpSpPr>
          <p:cNvPr id="7" name="Group 27"/>
          <p:cNvGrpSpPr/>
          <p:nvPr/>
        </p:nvGrpSpPr>
        <p:grpSpPr bwMode="auto">
          <a:xfrm>
            <a:off x="3657600" y="304800"/>
            <a:ext cx="4773613" cy="2424113"/>
            <a:chOff x="2256" y="144"/>
            <a:chExt cx="3007" cy="1527"/>
          </a:xfrm>
        </p:grpSpPr>
        <p:sp>
          <p:nvSpPr>
            <p:cNvPr id="69676" name="Oval 28"/>
            <p:cNvSpPr>
              <a:spLocks noChangeArrowheads="1"/>
            </p:cNvSpPr>
            <p:nvPr/>
          </p:nvSpPr>
          <p:spPr bwMode="auto">
            <a:xfrm>
              <a:off x="3027" y="492"/>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77" name="Oval 29"/>
            <p:cNvSpPr>
              <a:spLocks noChangeArrowheads="1"/>
            </p:cNvSpPr>
            <p:nvPr/>
          </p:nvSpPr>
          <p:spPr bwMode="auto">
            <a:xfrm>
              <a:off x="2561" y="1465"/>
              <a:ext cx="84"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78" name="Text Box 30"/>
            <p:cNvSpPr txBox="1">
              <a:spLocks noChangeArrowheads="1"/>
            </p:cNvSpPr>
            <p:nvPr/>
          </p:nvSpPr>
          <p:spPr bwMode="auto">
            <a:xfrm>
              <a:off x="4031" y="988"/>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9679" name="Rectangle 31"/>
            <p:cNvSpPr>
              <a:spLocks noChangeArrowheads="1"/>
            </p:cNvSpPr>
            <p:nvPr/>
          </p:nvSpPr>
          <p:spPr bwMode="auto">
            <a:xfrm>
              <a:off x="4300" y="988"/>
              <a:ext cx="4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G2</a:t>
              </a:r>
              <a:endParaRPr lang="en-US" altLang="zh-CN" sz="2800" i="0">
                <a:solidFill>
                  <a:srgbClr val="CC3300"/>
                </a:solidFill>
              </a:endParaRPr>
            </a:p>
          </p:txBody>
        </p:sp>
        <p:sp>
          <p:nvSpPr>
            <p:cNvPr id="69680" name="Oval 32"/>
            <p:cNvSpPr>
              <a:spLocks noChangeArrowheads="1"/>
            </p:cNvSpPr>
            <p:nvPr/>
          </p:nvSpPr>
          <p:spPr bwMode="auto">
            <a:xfrm>
              <a:off x="4323" y="872"/>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81" name="Line 33"/>
            <p:cNvSpPr>
              <a:spLocks noChangeShapeType="1"/>
            </p:cNvSpPr>
            <p:nvPr/>
          </p:nvSpPr>
          <p:spPr bwMode="auto">
            <a:xfrm flipV="1">
              <a:off x="4368" y="576"/>
              <a:ext cx="0" cy="2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2" name="Oval 34"/>
            <p:cNvSpPr>
              <a:spLocks noChangeArrowheads="1"/>
            </p:cNvSpPr>
            <p:nvPr/>
          </p:nvSpPr>
          <p:spPr bwMode="auto">
            <a:xfrm>
              <a:off x="4323" y="492"/>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83" name="Oval 35"/>
            <p:cNvSpPr>
              <a:spLocks noChangeArrowheads="1"/>
            </p:cNvSpPr>
            <p:nvPr/>
          </p:nvSpPr>
          <p:spPr bwMode="auto">
            <a:xfrm>
              <a:off x="4752" y="1465"/>
              <a:ext cx="89"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84" name="Line 36"/>
            <p:cNvSpPr>
              <a:spLocks noChangeShapeType="1"/>
            </p:cNvSpPr>
            <p:nvPr/>
          </p:nvSpPr>
          <p:spPr bwMode="auto">
            <a:xfrm>
              <a:off x="3888" y="1536"/>
              <a:ext cx="2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5" name="Line 37"/>
            <p:cNvSpPr>
              <a:spLocks noChangeShapeType="1"/>
            </p:cNvSpPr>
            <p:nvPr/>
          </p:nvSpPr>
          <p:spPr bwMode="auto">
            <a:xfrm>
              <a:off x="3888" y="720"/>
              <a:ext cx="4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9686" name="Group 38"/>
            <p:cNvGrpSpPr/>
            <p:nvPr/>
          </p:nvGrpSpPr>
          <p:grpSpPr bwMode="auto">
            <a:xfrm>
              <a:off x="2784" y="576"/>
              <a:ext cx="747" cy="960"/>
              <a:chOff x="2774" y="768"/>
              <a:chExt cx="747" cy="960"/>
            </a:xfrm>
          </p:grpSpPr>
          <p:sp>
            <p:nvSpPr>
              <p:cNvPr id="69709" name="Line 39"/>
              <p:cNvSpPr>
                <a:spLocks noChangeShapeType="1"/>
              </p:cNvSpPr>
              <p:nvPr/>
            </p:nvSpPr>
            <p:spPr bwMode="auto">
              <a:xfrm>
                <a:off x="3264" y="1728"/>
                <a:ext cx="23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0" name="Rectangle 40"/>
              <p:cNvSpPr>
                <a:spLocks noChangeArrowheads="1"/>
              </p:cNvSpPr>
              <p:nvPr/>
            </p:nvSpPr>
            <p:spPr bwMode="auto">
              <a:xfrm>
                <a:off x="2784" y="1152"/>
                <a:ext cx="624" cy="4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711" name="Text Box 41"/>
              <p:cNvSpPr txBox="1">
                <a:spLocks noChangeArrowheads="1"/>
              </p:cNvSpPr>
              <p:nvPr/>
            </p:nvSpPr>
            <p:spPr bwMode="auto">
              <a:xfrm>
                <a:off x="2774" y="1180"/>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9712" name="Rectangle 42"/>
              <p:cNvSpPr>
                <a:spLocks noChangeArrowheads="1"/>
              </p:cNvSpPr>
              <p:nvPr/>
            </p:nvSpPr>
            <p:spPr bwMode="auto">
              <a:xfrm>
                <a:off x="3043" y="1180"/>
                <a:ext cx="4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G1</a:t>
                </a:r>
                <a:endParaRPr lang="en-US" altLang="zh-CN" sz="2800" i="0">
                  <a:solidFill>
                    <a:srgbClr val="CC3300"/>
                  </a:solidFill>
                </a:endParaRPr>
              </a:p>
            </p:txBody>
          </p:sp>
          <p:sp>
            <p:nvSpPr>
              <p:cNvPr id="69713" name="Oval 43"/>
              <p:cNvSpPr>
                <a:spLocks noChangeArrowheads="1"/>
              </p:cNvSpPr>
              <p:nvPr/>
            </p:nvSpPr>
            <p:spPr bwMode="auto">
              <a:xfrm>
                <a:off x="3027" y="1064"/>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714" name="Line 44"/>
              <p:cNvSpPr>
                <a:spLocks noChangeShapeType="1"/>
              </p:cNvSpPr>
              <p:nvPr/>
            </p:nvSpPr>
            <p:spPr bwMode="auto">
              <a:xfrm flipV="1">
                <a:off x="3072" y="768"/>
                <a:ext cx="0" cy="2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5" name="Line 45"/>
              <p:cNvSpPr>
                <a:spLocks noChangeShapeType="1"/>
              </p:cNvSpPr>
              <p:nvPr/>
            </p:nvSpPr>
            <p:spPr bwMode="auto">
              <a:xfrm>
                <a:off x="3072" y="912"/>
                <a:ext cx="44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16" name="Line 46"/>
              <p:cNvSpPr>
                <a:spLocks noChangeShapeType="1"/>
              </p:cNvSpPr>
              <p:nvPr/>
            </p:nvSpPr>
            <p:spPr bwMode="auto">
              <a:xfrm flipV="1">
                <a:off x="3264" y="1559"/>
                <a:ext cx="4" cy="16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87" name="Line 47"/>
            <p:cNvSpPr>
              <a:spLocks noChangeShapeType="1"/>
            </p:cNvSpPr>
            <p:nvPr/>
          </p:nvSpPr>
          <p:spPr bwMode="auto">
            <a:xfrm>
              <a:off x="3504" y="720"/>
              <a:ext cx="384" cy="8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8" name="Line 48"/>
            <p:cNvSpPr>
              <a:spLocks noChangeShapeType="1"/>
            </p:cNvSpPr>
            <p:nvPr/>
          </p:nvSpPr>
          <p:spPr bwMode="auto">
            <a:xfrm flipH="1">
              <a:off x="3504" y="720"/>
              <a:ext cx="384" cy="8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89" name="Rectangle 49"/>
            <p:cNvSpPr>
              <a:spLocks noChangeArrowheads="1"/>
            </p:cNvSpPr>
            <p:nvPr/>
          </p:nvSpPr>
          <p:spPr bwMode="auto">
            <a:xfrm>
              <a:off x="2928" y="14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000099"/>
                  </a:solidFill>
                </a:rPr>
                <a:t>Q</a:t>
              </a:r>
              <a:endParaRPr lang="en-US" altLang="zh-CN" sz="2800">
                <a:solidFill>
                  <a:srgbClr val="000099"/>
                </a:solidFill>
              </a:endParaRPr>
            </a:p>
          </p:txBody>
        </p:sp>
        <p:grpSp>
          <p:nvGrpSpPr>
            <p:cNvPr id="69690" name="Group 50"/>
            <p:cNvGrpSpPr/>
            <p:nvPr/>
          </p:nvGrpSpPr>
          <p:grpSpPr bwMode="auto">
            <a:xfrm>
              <a:off x="4272" y="144"/>
              <a:ext cx="278" cy="327"/>
              <a:chOff x="5232" y="528"/>
              <a:chExt cx="278" cy="327"/>
            </a:xfrm>
          </p:grpSpPr>
          <p:sp>
            <p:nvSpPr>
              <p:cNvPr id="69707" name="Rectangle 51"/>
              <p:cNvSpPr>
                <a:spLocks noChangeArrowheads="1"/>
              </p:cNvSpPr>
              <p:nvPr/>
            </p:nvSpPr>
            <p:spPr bwMode="auto">
              <a:xfrm>
                <a:off x="5232" y="52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000099"/>
                    </a:solidFill>
                  </a:rPr>
                  <a:t>Q</a:t>
                </a:r>
                <a:endParaRPr lang="en-US" altLang="zh-CN" sz="2800" baseline="-25000">
                  <a:solidFill>
                    <a:srgbClr val="000099"/>
                  </a:solidFill>
                </a:endParaRPr>
              </a:p>
            </p:txBody>
          </p:sp>
          <p:sp>
            <p:nvSpPr>
              <p:cNvPr id="69708" name="Line 52"/>
              <p:cNvSpPr>
                <a:spLocks noChangeShapeType="1"/>
              </p:cNvSpPr>
              <p:nvPr/>
            </p:nvSpPr>
            <p:spPr bwMode="auto">
              <a:xfrm>
                <a:off x="5328" y="576"/>
                <a:ext cx="13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691" name="Group 53"/>
            <p:cNvGrpSpPr/>
            <p:nvPr/>
          </p:nvGrpSpPr>
          <p:grpSpPr bwMode="auto">
            <a:xfrm>
              <a:off x="2256" y="1296"/>
              <a:ext cx="351" cy="327"/>
              <a:chOff x="1632" y="1920"/>
              <a:chExt cx="351" cy="327"/>
            </a:xfrm>
          </p:grpSpPr>
          <p:sp>
            <p:nvSpPr>
              <p:cNvPr id="69705" name="Rectangle 54"/>
              <p:cNvSpPr>
                <a:spLocks noChangeArrowheads="1"/>
              </p:cNvSpPr>
              <p:nvPr/>
            </p:nvSpPr>
            <p:spPr bwMode="auto">
              <a:xfrm>
                <a:off x="1632" y="1920"/>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000099"/>
                    </a:solidFill>
                  </a:rPr>
                  <a:t>S</a:t>
                </a:r>
                <a:r>
                  <a:rPr lang="en-US" altLang="zh-CN" sz="2800" i="0" baseline="-25000">
                    <a:solidFill>
                      <a:srgbClr val="000099"/>
                    </a:solidFill>
                  </a:rPr>
                  <a:t>D</a:t>
                </a:r>
                <a:endParaRPr lang="en-US" altLang="zh-CN" sz="2800" i="0" baseline="-25000">
                  <a:solidFill>
                    <a:srgbClr val="000099"/>
                  </a:solidFill>
                </a:endParaRPr>
              </a:p>
            </p:txBody>
          </p:sp>
          <p:sp>
            <p:nvSpPr>
              <p:cNvPr id="69706" name="Line 55"/>
              <p:cNvSpPr>
                <a:spLocks noChangeShapeType="1"/>
              </p:cNvSpPr>
              <p:nvPr/>
            </p:nvSpPr>
            <p:spPr bwMode="auto">
              <a:xfrm>
                <a:off x="1680" y="1968"/>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692" name="Group 56"/>
            <p:cNvGrpSpPr/>
            <p:nvPr/>
          </p:nvGrpSpPr>
          <p:grpSpPr bwMode="auto">
            <a:xfrm>
              <a:off x="4800" y="1344"/>
              <a:ext cx="463" cy="327"/>
              <a:chOff x="5088" y="1872"/>
              <a:chExt cx="463" cy="327"/>
            </a:xfrm>
          </p:grpSpPr>
          <p:sp>
            <p:nvSpPr>
              <p:cNvPr id="69703" name="Rectangle 57"/>
              <p:cNvSpPr>
                <a:spLocks noChangeArrowheads="1"/>
              </p:cNvSpPr>
              <p:nvPr/>
            </p:nvSpPr>
            <p:spPr bwMode="auto">
              <a:xfrm>
                <a:off x="5088" y="1872"/>
                <a:ext cx="4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solidFill>
                      <a:srgbClr val="000099"/>
                    </a:solidFill>
                  </a:rPr>
                  <a:t>R</a:t>
                </a:r>
                <a:r>
                  <a:rPr lang="en-US" altLang="zh-CN" sz="2800" i="0" baseline="-25000">
                    <a:solidFill>
                      <a:srgbClr val="000099"/>
                    </a:solidFill>
                  </a:rPr>
                  <a:t>D</a:t>
                </a:r>
                <a:endParaRPr lang="en-US" altLang="zh-CN" sz="2800" i="0" baseline="-25000">
                  <a:solidFill>
                    <a:srgbClr val="000099"/>
                  </a:solidFill>
                </a:endParaRPr>
              </a:p>
            </p:txBody>
          </p:sp>
          <p:sp>
            <p:nvSpPr>
              <p:cNvPr id="69704" name="Line 58"/>
              <p:cNvSpPr>
                <a:spLocks noChangeShapeType="1"/>
              </p:cNvSpPr>
              <p:nvPr/>
            </p:nvSpPr>
            <p:spPr bwMode="auto">
              <a:xfrm>
                <a:off x="5136" y="1920"/>
                <a:ext cx="192"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93" name="Line 59"/>
            <p:cNvSpPr>
              <a:spLocks noChangeShapeType="1"/>
            </p:cNvSpPr>
            <p:nvPr/>
          </p:nvSpPr>
          <p:spPr bwMode="auto">
            <a:xfrm flipV="1">
              <a:off x="4105" y="1367"/>
              <a:ext cx="0" cy="16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94" name="Rectangle 60"/>
            <p:cNvSpPr>
              <a:spLocks noChangeArrowheads="1"/>
            </p:cNvSpPr>
            <p:nvPr/>
          </p:nvSpPr>
          <p:spPr bwMode="auto">
            <a:xfrm>
              <a:off x="4032" y="960"/>
              <a:ext cx="624" cy="4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9695" name="Group 61"/>
            <p:cNvGrpSpPr/>
            <p:nvPr/>
          </p:nvGrpSpPr>
          <p:grpSpPr bwMode="auto">
            <a:xfrm>
              <a:off x="4512" y="1367"/>
              <a:ext cx="240" cy="144"/>
              <a:chOff x="4512" y="1536"/>
              <a:chExt cx="240" cy="144"/>
            </a:xfrm>
          </p:grpSpPr>
          <p:sp>
            <p:nvSpPr>
              <p:cNvPr id="69701" name="Line 62"/>
              <p:cNvSpPr>
                <a:spLocks noChangeShapeType="1"/>
              </p:cNvSpPr>
              <p:nvPr/>
            </p:nvSpPr>
            <p:spPr bwMode="auto">
              <a:xfrm>
                <a:off x="4512" y="1536"/>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02" name="Line 63"/>
              <p:cNvSpPr>
                <a:spLocks noChangeShapeType="1"/>
              </p:cNvSpPr>
              <p:nvPr/>
            </p:nvSpPr>
            <p:spPr bwMode="auto">
              <a:xfrm>
                <a:off x="4512" y="1680"/>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696" name="Group 64"/>
            <p:cNvGrpSpPr/>
            <p:nvPr/>
          </p:nvGrpSpPr>
          <p:grpSpPr bwMode="auto">
            <a:xfrm>
              <a:off x="2640" y="1367"/>
              <a:ext cx="240" cy="144"/>
              <a:chOff x="2640" y="1536"/>
              <a:chExt cx="240" cy="144"/>
            </a:xfrm>
          </p:grpSpPr>
          <p:sp>
            <p:nvSpPr>
              <p:cNvPr id="69699" name="Line 65"/>
              <p:cNvSpPr>
                <a:spLocks noChangeShapeType="1"/>
              </p:cNvSpPr>
              <p:nvPr/>
            </p:nvSpPr>
            <p:spPr bwMode="auto">
              <a:xfrm>
                <a:off x="2880" y="1536"/>
                <a:ext cx="0"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700" name="Line 66"/>
              <p:cNvSpPr>
                <a:spLocks noChangeShapeType="1"/>
              </p:cNvSpPr>
              <p:nvPr/>
            </p:nvSpPr>
            <p:spPr bwMode="auto">
              <a:xfrm>
                <a:off x="2640" y="1680"/>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97" name="Oval 67"/>
            <p:cNvSpPr>
              <a:spLocks noChangeArrowheads="1"/>
            </p:cNvSpPr>
            <p:nvPr/>
          </p:nvSpPr>
          <p:spPr bwMode="auto">
            <a:xfrm>
              <a:off x="3060" y="693"/>
              <a:ext cx="48" cy="48"/>
            </a:xfrm>
            <a:prstGeom prst="ellipse">
              <a:avLst/>
            </a:prstGeom>
            <a:solidFill>
              <a:schemeClr val="tx1"/>
            </a:solidFill>
            <a:ln w="9525">
              <a:solidFill>
                <a:schemeClr val="tx1"/>
              </a:solidFill>
              <a:round/>
            </a:ln>
          </p:spPr>
          <p:txBody>
            <a:bodyPr wrap="none" anchor="ctr"/>
            <a:lstStyle/>
            <a:p>
              <a:endParaRPr lang="zh-CN" altLang="en-US"/>
            </a:p>
          </p:txBody>
        </p:sp>
        <p:sp>
          <p:nvSpPr>
            <p:cNvPr id="69698" name="Oval 68"/>
            <p:cNvSpPr>
              <a:spLocks noChangeArrowheads="1"/>
            </p:cNvSpPr>
            <p:nvPr/>
          </p:nvSpPr>
          <p:spPr bwMode="auto">
            <a:xfrm>
              <a:off x="4343" y="698"/>
              <a:ext cx="48" cy="48"/>
            </a:xfrm>
            <a:prstGeom prst="ellipse">
              <a:avLst/>
            </a:prstGeom>
            <a:solidFill>
              <a:schemeClr val="tx1"/>
            </a:solidFill>
            <a:ln w="9525">
              <a:solidFill>
                <a:schemeClr val="tx1"/>
              </a:solidFill>
              <a:round/>
            </a:ln>
          </p:spPr>
          <p:txBody>
            <a:bodyPr wrap="none" anchor="ctr"/>
            <a:lstStyle/>
            <a:p>
              <a:endParaRPr lang="zh-CN" altLang="en-US"/>
            </a:p>
          </p:txBody>
        </p:sp>
      </p:grpSp>
      <p:grpSp>
        <p:nvGrpSpPr>
          <p:cNvPr id="14" name="Group 69"/>
          <p:cNvGrpSpPr/>
          <p:nvPr/>
        </p:nvGrpSpPr>
        <p:grpSpPr bwMode="auto">
          <a:xfrm>
            <a:off x="4495800" y="2246313"/>
            <a:ext cx="4371975" cy="4140200"/>
            <a:chOff x="2784" y="1367"/>
            <a:chExt cx="2754" cy="2608"/>
          </a:xfrm>
        </p:grpSpPr>
        <p:grpSp>
          <p:nvGrpSpPr>
            <p:cNvPr id="69644" name="Group 70"/>
            <p:cNvGrpSpPr/>
            <p:nvPr/>
          </p:nvGrpSpPr>
          <p:grpSpPr bwMode="auto">
            <a:xfrm>
              <a:off x="2784" y="1367"/>
              <a:ext cx="682" cy="983"/>
              <a:chOff x="2784" y="1536"/>
              <a:chExt cx="682" cy="983"/>
            </a:xfrm>
          </p:grpSpPr>
          <p:sp>
            <p:nvSpPr>
              <p:cNvPr id="69671" name="Rectangle 71"/>
              <p:cNvSpPr>
                <a:spLocks noChangeArrowheads="1"/>
              </p:cNvSpPr>
              <p:nvPr/>
            </p:nvSpPr>
            <p:spPr bwMode="auto">
              <a:xfrm>
                <a:off x="2794" y="2112"/>
                <a:ext cx="624" cy="4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72" name="Text Box 72"/>
              <p:cNvSpPr txBox="1">
                <a:spLocks noChangeArrowheads="1"/>
              </p:cNvSpPr>
              <p:nvPr/>
            </p:nvSpPr>
            <p:spPr bwMode="auto">
              <a:xfrm>
                <a:off x="2784" y="2140"/>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9673" name="Rectangle 73"/>
              <p:cNvSpPr>
                <a:spLocks noChangeArrowheads="1"/>
              </p:cNvSpPr>
              <p:nvPr/>
            </p:nvSpPr>
            <p:spPr bwMode="auto">
              <a:xfrm>
                <a:off x="3053" y="2140"/>
                <a:ext cx="4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G3</a:t>
                </a:r>
                <a:endParaRPr lang="en-US" altLang="zh-CN" sz="2800" i="0">
                  <a:solidFill>
                    <a:srgbClr val="CC3300"/>
                  </a:solidFill>
                </a:endParaRPr>
              </a:p>
            </p:txBody>
          </p:sp>
          <p:sp>
            <p:nvSpPr>
              <p:cNvPr id="69674" name="Oval 74"/>
              <p:cNvSpPr>
                <a:spLocks noChangeArrowheads="1"/>
              </p:cNvSpPr>
              <p:nvPr/>
            </p:nvSpPr>
            <p:spPr bwMode="auto">
              <a:xfrm>
                <a:off x="3037" y="2024"/>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75" name="Line 75"/>
              <p:cNvSpPr>
                <a:spLocks noChangeShapeType="1"/>
              </p:cNvSpPr>
              <p:nvPr/>
            </p:nvSpPr>
            <p:spPr bwMode="auto">
              <a:xfrm flipV="1">
                <a:off x="3083" y="1536"/>
                <a:ext cx="0"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645" name="Group 76"/>
            <p:cNvGrpSpPr/>
            <p:nvPr/>
          </p:nvGrpSpPr>
          <p:grpSpPr bwMode="auto">
            <a:xfrm>
              <a:off x="4032" y="1367"/>
              <a:ext cx="682" cy="983"/>
              <a:chOff x="2784" y="1536"/>
              <a:chExt cx="682" cy="983"/>
            </a:xfrm>
          </p:grpSpPr>
          <p:sp>
            <p:nvSpPr>
              <p:cNvPr id="69666" name="Rectangle 77"/>
              <p:cNvSpPr>
                <a:spLocks noChangeArrowheads="1"/>
              </p:cNvSpPr>
              <p:nvPr/>
            </p:nvSpPr>
            <p:spPr bwMode="auto">
              <a:xfrm>
                <a:off x="2794" y="2112"/>
                <a:ext cx="624" cy="4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67" name="Text Box 78"/>
              <p:cNvSpPr txBox="1">
                <a:spLocks noChangeArrowheads="1"/>
              </p:cNvSpPr>
              <p:nvPr/>
            </p:nvSpPr>
            <p:spPr bwMode="auto">
              <a:xfrm>
                <a:off x="2784" y="2140"/>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9668" name="Rectangle 79"/>
              <p:cNvSpPr>
                <a:spLocks noChangeArrowheads="1"/>
              </p:cNvSpPr>
              <p:nvPr/>
            </p:nvSpPr>
            <p:spPr bwMode="auto">
              <a:xfrm>
                <a:off x="3053" y="2140"/>
                <a:ext cx="4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G4</a:t>
                </a:r>
                <a:endParaRPr lang="en-US" altLang="zh-CN" sz="2800" i="0">
                  <a:solidFill>
                    <a:srgbClr val="CC3300"/>
                  </a:solidFill>
                </a:endParaRPr>
              </a:p>
            </p:txBody>
          </p:sp>
          <p:sp>
            <p:nvSpPr>
              <p:cNvPr id="69669" name="Oval 80"/>
              <p:cNvSpPr>
                <a:spLocks noChangeArrowheads="1"/>
              </p:cNvSpPr>
              <p:nvPr/>
            </p:nvSpPr>
            <p:spPr bwMode="auto">
              <a:xfrm>
                <a:off x="3037" y="2024"/>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70" name="Line 81"/>
              <p:cNvSpPr>
                <a:spLocks noChangeShapeType="1"/>
              </p:cNvSpPr>
              <p:nvPr/>
            </p:nvSpPr>
            <p:spPr bwMode="auto">
              <a:xfrm flipV="1">
                <a:off x="3083" y="1536"/>
                <a:ext cx="0"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646" name="Group 82"/>
            <p:cNvGrpSpPr/>
            <p:nvPr/>
          </p:nvGrpSpPr>
          <p:grpSpPr bwMode="auto">
            <a:xfrm>
              <a:off x="2784" y="2352"/>
              <a:ext cx="682" cy="983"/>
              <a:chOff x="2784" y="1536"/>
              <a:chExt cx="682" cy="983"/>
            </a:xfrm>
          </p:grpSpPr>
          <p:sp>
            <p:nvSpPr>
              <p:cNvPr id="69661" name="Rectangle 83"/>
              <p:cNvSpPr>
                <a:spLocks noChangeArrowheads="1"/>
              </p:cNvSpPr>
              <p:nvPr/>
            </p:nvSpPr>
            <p:spPr bwMode="auto">
              <a:xfrm>
                <a:off x="2794" y="2112"/>
                <a:ext cx="624" cy="4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62" name="Text Box 84"/>
              <p:cNvSpPr txBox="1">
                <a:spLocks noChangeArrowheads="1"/>
              </p:cNvSpPr>
              <p:nvPr/>
            </p:nvSpPr>
            <p:spPr bwMode="auto">
              <a:xfrm>
                <a:off x="2784" y="2140"/>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9663" name="Rectangle 85"/>
              <p:cNvSpPr>
                <a:spLocks noChangeArrowheads="1"/>
              </p:cNvSpPr>
              <p:nvPr/>
            </p:nvSpPr>
            <p:spPr bwMode="auto">
              <a:xfrm>
                <a:off x="3053" y="2140"/>
                <a:ext cx="4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G5</a:t>
                </a:r>
                <a:endParaRPr lang="en-US" altLang="zh-CN" sz="2800" i="0">
                  <a:solidFill>
                    <a:srgbClr val="CC3300"/>
                  </a:solidFill>
                </a:endParaRPr>
              </a:p>
            </p:txBody>
          </p:sp>
          <p:sp>
            <p:nvSpPr>
              <p:cNvPr id="69664" name="Oval 86"/>
              <p:cNvSpPr>
                <a:spLocks noChangeArrowheads="1"/>
              </p:cNvSpPr>
              <p:nvPr/>
            </p:nvSpPr>
            <p:spPr bwMode="auto">
              <a:xfrm>
                <a:off x="3037" y="2024"/>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65" name="Line 87"/>
              <p:cNvSpPr>
                <a:spLocks noChangeShapeType="1"/>
              </p:cNvSpPr>
              <p:nvPr/>
            </p:nvSpPr>
            <p:spPr bwMode="auto">
              <a:xfrm flipV="1">
                <a:off x="3083" y="1536"/>
                <a:ext cx="0"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9647" name="Group 88"/>
            <p:cNvGrpSpPr/>
            <p:nvPr/>
          </p:nvGrpSpPr>
          <p:grpSpPr bwMode="auto">
            <a:xfrm>
              <a:off x="4032" y="2349"/>
              <a:ext cx="682" cy="983"/>
              <a:chOff x="2784" y="1536"/>
              <a:chExt cx="682" cy="983"/>
            </a:xfrm>
          </p:grpSpPr>
          <p:sp>
            <p:nvSpPr>
              <p:cNvPr id="69656" name="Rectangle 89"/>
              <p:cNvSpPr>
                <a:spLocks noChangeArrowheads="1"/>
              </p:cNvSpPr>
              <p:nvPr/>
            </p:nvSpPr>
            <p:spPr bwMode="auto">
              <a:xfrm>
                <a:off x="2794" y="2112"/>
                <a:ext cx="624" cy="4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57" name="Text Box 90"/>
              <p:cNvSpPr txBox="1">
                <a:spLocks noChangeArrowheads="1"/>
              </p:cNvSpPr>
              <p:nvPr/>
            </p:nvSpPr>
            <p:spPr bwMode="auto">
              <a:xfrm>
                <a:off x="2784" y="2140"/>
                <a:ext cx="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000099"/>
                    </a:solidFill>
                  </a:rPr>
                  <a:t>&amp;</a:t>
                </a:r>
                <a:endParaRPr lang="en-US" altLang="zh-CN" sz="2400" b="0" i="0">
                  <a:solidFill>
                    <a:srgbClr val="000099"/>
                  </a:solidFill>
                </a:endParaRPr>
              </a:p>
            </p:txBody>
          </p:sp>
          <p:sp>
            <p:nvSpPr>
              <p:cNvPr id="69658" name="Rectangle 91"/>
              <p:cNvSpPr>
                <a:spLocks noChangeArrowheads="1"/>
              </p:cNvSpPr>
              <p:nvPr/>
            </p:nvSpPr>
            <p:spPr bwMode="auto">
              <a:xfrm>
                <a:off x="3053" y="2140"/>
                <a:ext cx="4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i="0">
                    <a:solidFill>
                      <a:srgbClr val="CC3300"/>
                    </a:solidFill>
                  </a:rPr>
                  <a:t>G6</a:t>
                </a:r>
                <a:endParaRPr lang="en-US" altLang="zh-CN" sz="2800" i="0">
                  <a:solidFill>
                    <a:srgbClr val="CC3300"/>
                  </a:solidFill>
                </a:endParaRPr>
              </a:p>
            </p:txBody>
          </p:sp>
          <p:sp>
            <p:nvSpPr>
              <p:cNvPr id="69659" name="Oval 92"/>
              <p:cNvSpPr>
                <a:spLocks noChangeArrowheads="1"/>
              </p:cNvSpPr>
              <p:nvPr/>
            </p:nvSpPr>
            <p:spPr bwMode="auto">
              <a:xfrm>
                <a:off x="3037" y="2024"/>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60" name="Line 93"/>
              <p:cNvSpPr>
                <a:spLocks noChangeShapeType="1"/>
              </p:cNvSpPr>
              <p:nvPr/>
            </p:nvSpPr>
            <p:spPr bwMode="auto">
              <a:xfrm flipV="1">
                <a:off x="3083" y="1536"/>
                <a:ext cx="0" cy="4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48" name="Line 94"/>
            <p:cNvSpPr>
              <a:spLocks noChangeShapeType="1"/>
            </p:cNvSpPr>
            <p:nvPr/>
          </p:nvSpPr>
          <p:spPr bwMode="auto">
            <a:xfrm>
              <a:off x="3264" y="235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49" name="Line 95"/>
            <p:cNvSpPr>
              <a:spLocks noChangeShapeType="1"/>
            </p:cNvSpPr>
            <p:nvPr/>
          </p:nvSpPr>
          <p:spPr bwMode="auto">
            <a:xfrm>
              <a:off x="3264" y="2640"/>
              <a:ext cx="18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0" name="Line 96"/>
            <p:cNvSpPr>
              <a:spLocks noChangeShapeType="1"/>
            </p:cNvSpPr>
            <p:nvPr/>
          </p:nvSpPr>
          <p:spPr bwMode="auto">
            <a:xfrm>
              <a:off x="4512" y="235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1" name="Line 97"/>
            <p:cNvSpPr>
              <a:spLocks noChangeShapeType="1"/>
            </p:cNvSpPr>
            <p:nvPr/>
          </p:nvSpPr>
          <p:spPr bwMode="auto">
            <a:xfrm>
              <a:off x="4176" y="3335"/>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2" name="Oval 98"/>
            <p:cNvSpPr>
              <a:spLocks noChangeArrowheads="1"/>
            </p:cNvSpPr>
            <p:nvPr/>
          </p:nvSpPr>
          <p:spPr bwMode="auto">
            <a:xfrm>
              <a:off x="4128" y="3623"/>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53" name="Rectangle 99"/>
            <p:cNvSpPr>
              <a:spLocks noChangeArrowheads="1"/>
            </p:cNvSpPr>
            <p:nvPr/>
          </p:nvSpPr>
          <p:spPr bwMode="auto">
            <a:xfrm>
              <a:off x="5136" y="2448"/>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t>CP</a:t>
              </a:r>
              <a:endParaRPr lang="en-US" altLang="zh-CN" sz="2800"/>
            </a:p>
          </p:txBody>
        </p:sp>
        <p:sp>
          <p:nvSpPr>
            <p:cNvPr id="69654" name="Oval 100"/>
            <p:cNvSpPr>
              <a:spLocks noChangeArrowheads="1"/>
            </p:cNvSpPr>
            <p:nvPr/>
          </p:nvSpPr>
          <p:spPr bwMode="auto">
            <a:xfrm>
              <a:off x="5088" y="2592"/>
              <a:ext cx="90" cy="8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55" name="Rectangle 101"/>
            <p:cNvSpPr>
              <a:spLocks noChangeArrowheads="1"/>
            </p:cNvSpPr>
            <p:nvPr/>
          </p:nvSpPr>
          <p:spPr bwMode="auto">
            <a:xfrm>
              <a:off x="3936" y="364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t>D</a:t>
              </a:r>
              <a:endParaRPr lang="en-US" altLang="zh-CN" sz="2800"/>
            </a:p>
          </p:txBody>
        </p:sp>
      </p:grpSp>
      <p:sp>
        <p:nvSpPr>
          <p:cNvPr id="198758" name="Rectangle 102"/>
          <p:cNvSpPr>
            <a:spLocks noChangeArrowheads="1"/>
          </p:cNvSpPr>
          <p:nvPr/>
        </p:nvSpPr>
        <p:spPr bwMode="auto">
          <a:xfrm>
            <a:off x="493713" y="381000"/>
            <a:ext cx="4419600" cy="533400"/>
          </a:xfrm>
          <a:prstGeom prst="rect">
            <a:avLst/>
          </a:prstGeom>
          <a:noFill/>
          <a:ln w="9525">
            <a:noFill/>
            <a:miter lim="800000"/>
          </a:ln>
          <a:effectLst/>
        </p:spPr>
        <p:txBody>
          <a:bodyPr/>
          <a:lstStyle/>
          <a:p>
            <a:pPr>
              <a:defRPr/>
            </a:pPr>
            <a:r>
              <a:rPr lang="en-US" altLang="zh-CN" sz="2800" i="0">
                <a:solidFill>
                  <a:srgbClr val="000099"/>
                </a:solidFill>
                <a:effectLst>
                  <a:outerShdw blurRad="38100" dist="38100" dir="2700000" algn="tl">
                    <a:srgbClr val="C0C0C0"/>
                  </a:outerShdw>
                </a:effectLst>
              </a:rPr>
              <a:t>21.1.3  </a:t>
            </a:r>
            <a:r>
              <a:rPr lang="zh-CN" altLang="en-US" sz="2800" i="0">
                <a:solidFill>
                  <a:srgbClr val="000099"/>
                </a:solidFill>
                <a:effectLst>
                  <a:outerShdw blurRad="38100" dist="38100" dir="2700000" algn="tl">
                    <a:srgbClr val="C0C0C0"/>
                  </a:outerShdw>
                </a:effectLst>
              </a:rPr>
              <a:t>维持阻塞 </a:t>
            </a:r>
            <a:r>
              <a:rPr lang="en-US" altLang="zh-CN" sz="2800">
                <a:solidFill>
                  <a:srgbClr val="000099"/>
                </a:solidFill>
                <a:effectLst>
                  <a:outerShdw blurRad="38100" dist="38100" dir="2700000" algn="tl">
                    <a:srgbClr val="C0C0C0"/>
                  </a:outerShdw>
                </a:effectLst>
              </a:rPr>
              <a:t>D</a:t>
            </a:r>
            <a:r>
              <a:rPr lang="en-US" altLang="zh-CN" sz="2800" i="0">
                <a:solidFill>
                  <a:srgbClr val="000099"/>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触发器</a:t>
            </a:r>
            <a:endParaRPr lang="zh-CN" altLang="en-US" sz="2800" i="0">
              <a:solidFill>
                <a:srgbClr val="000099"/>
              </a:solidFill>
              <a:effectLst>
                <a:outerShdw blurRad="38100" dist="38100" dir="2700000" algn="tl">
                  <a:srgbClr val="C0C0C0"/>
                </a:outerShdw>
              </a:effectLst>
            </a:endParaRPr>
          </a:p>
        </p:txBody>
      </p:sp>
      <p:sp>
        <p:nvSpPr>
          <p:cNvPr id="198759" name="Text Box 103"/>
          <p:cNvSpPr txBox="1">
            <a:spLocks noChangeArrowheads="1"/>
          </p:cNvSpPr>
          <p:nvPr/>
        </p:nvSpPr>
        <p:spPr bwMode="auto">
          <a:xfrm>
            <a:off x="533400" y="914400"/>
            <a:ext cx="2362200" cy="519113"/>
          </a:xfrm>
          <a:prstGeom prst="rect">
            <a:avLst/>
          </a:prstGeom>
          <a:noFill/>
          <a:ln w="38100">
            <a:noFill/>
            <a:miter lim="800000"/>
          </a:ln>
          <a:effectLst/>
        </p:spPr>
        <p:txBody>
          <a:bodyPr>
            <a:spAutoFit/>
          </a:bodyPr>
          <a:lstStyle/>
          <a:p>
            <a:pPr eaLnBrk="0" hangingPunct="0">
              <a:spcBef>
                <a:spcPct val="50000"/>
              </a:spcBef>
              <a:defRPr/>
            </a:pPr>
            <a:r>
              <a:rPr lang="en-US" altLang="zh-CN" sz="2800" i="0">
                <a:solidFill>
                  <a:srgbClr val="006600"/>
                </a:solidFill>
                <a:effectLst>
                  <a:outerShdw blurRad="38100" dist="38100" dir="2700000" algn="tl">
                    <a:srgbClr val="C0C0C0"/>
                  </a:outerShdw>
                </a:effectLst>
                <a:latin typeface="宋体" panose="02010600030101010101" pitchFamily="2" charset="-122"/>
              </a:rPr>
              <a:t>1.</a:t>
            </a:r>
            <a:r>
              <a:rPr lang="zh-CN" altLang="en-US" sz="2800" i="0">
                <a:solidFill>
                  <a:srgbClr val="006600"/>
                </a:solidFill>
                <a:effectLst>
                  <a:outerShdw blurRad="38100" dist="38100" dir="2700000" algn="tl">
                    <a:srgbClr val="C0C0C0"/>
                  </a:outerShdw>
                </a:effectLst>
                <a:latin typeface="宋体" panose="02010600030101010101" pitchFamily="2" charset="-122"/>
              </a:rPr>
              <a:t>电路结构</a:t>
            </a:r>
            <a:endParaRPr lang="zh-CN" altLang="en-US" sz="2800" i="0">
              <a:solidFill>
                <a:srgbClr val="006600"/>
              </a:solidFill>
              <a:effectLst>
                <a:outerShdw blurRad="38100" dist="38100" dir="2700000" algn="tl">
                  <a:srgbClr val="C0C0C0"/>
                </a:outerShdw>
              </a:effectLst>
              <a:latin typeface="宋体" panose="02010600030101010101" pitchFamily="2" charset="-122"/>
            </a:endParaRPr>
          </a:p>
        </p:txBody>
      </p:sp>
      <p:sp>
        <p:nvSpPr>
          <p:cNvPr id="198760" name="Rectangle 104" descr="40%"/>
          <p:cNvSpPr>
            <a:spLocks noChangeArrowheads="1"/>
          </p:cNvSpPr>
          <p:nvPr/>
        </p:nvSpPr>
        <p:spPr bwMode="auto">
          <a:xfrm>
            <a:off x="3429000" y="3429000"/>
            <a:ext cx="533400" cy="1382713"/>
          </a:xfrm>
          <a:prstGeom prst="rect">
            <a:avLst/>
          </a:prstGeom>
          <a:pattFill prst="pct40">
            <a:fgClr>
              <a:srgbClr val="FFFF00"/>
            </a:fgClr>
            <a:bgClr>
              <a:srgbClr val="FFFFFF"/>
            </a:bgClr>
          </a:pattFill>
          <a:ln w="9525">
            <a:solidFill>
              <a:srgbClr val="FF0000"/>
            </a:solidFill>
            <a:miter lim="800000"/>
          </a:ln>
        </p:spPr>
        <p:txBody>
          <a:bodyPr>
            <a:spAutoFit/>
          </a:bodyPr>
          <a:lstStyle/>
          <a:p>
            <a:pPr>
              <a:spcBef>
                <a:spcPct val="50000"/>
              </a:spcBef>
            </a:pPr>
            <a:r>
              <a:rPr lang="zh-CN" altLang="en-US" sz="2800" i="0">
                <a:solidFill>
                  <a:srgbClr val="000099"/>
                </a:solidFill>
              </a:rPr>
              <a:t>反馈线</a:t>
            </a:r>
            <a:endParaRPr lang="zh-CN" altLang="en-US" sz="2800" i="0">
              <a:solidFill>
                <a:srgbClr val="000099"/>
              </a:solidFill>
            </a:endParaRPr>
          </a:p>
        </p:txBody>
      </p:sp>
      <p:sp>
        <p:nvSpPr>
          <p:cNvPr id="198761" name="AutoShape 105">
            <a:hlinkClick r:id="rId1" action="ppaction://hlinksldjump" highlightClick="1"/>
          </p:cNvPr>
          <p:cNvSpPr>
            <a:spLocks noChangeArrowheads="1"/>
          </p:cNvSpPr>
          <p:nvPr/>
        </p:nvSpPr>
        <p:spPr bwMode="auto">
          <a:xfrm>
            <a:off x="3429000" y="5075238"/>
            <a:ext cx="576263" cy="334962"/>
          </a:xfrm>
          <a:prstGeom prst="actionButtonBlank">
            <a:avLst/>
          </a:prstGeom>
          <a:gradFill rotWithShape="0">
            <a:gsLst>
              <a:gs pos="0">
                <a:srgbClr val="EBFEE2"/>
              </a:gs>
              <a:gs pos="100000">
                <a:srgbClr val="CCDCC4"/>
              </a:gs>
            </a:gsLst>
            <a:path path="rect">
              <a:fillToRect l="50000" t="50000" r="50000" b="50000"/>
            </a:path>
          </a:gradFill>
          <a:ln w="9525">
            <a:solidFill>
              <a:srgbClr val="339933"/>
            </a:solidFill>
            <a:miter lim="800000"/>
          </a:ln>
        </p:spPr>
        <p:txBody>
          <a:bodyPr wrap="none" anchor="ctr"/>
          <a:lstStyle/>
          <a:p>
            <a:pPr algn="ctr">
              <a:spcBef>
                <a:spcPct val="50000"/>
              </a:spcBef>
            </a:pPr>
            <a:r>
              <a:rPr lang="zh-CN" altLang="en-US" sz="1600" i="0">
                <a:solidFill>
                  <a:srgbClr val="339933"/>
                </a:solidFill>
              </a:rPr>
              <a:t>跳转</a:t>
            </a:r>
            <a:endParaRPr lang="zh-CN" altLang="en-US" sz="1600" i="0">
              <a:solidFill>
                <a:srgbClr val="3399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98759"/>
                                        </p:tgtEl>
                                        <p:attrNameLst>
                                          <p:attrName>style.visibility</p:attrName>
                                        </p:attrNameLst>
                                      </p:cBhvr>
                                      <p:to>
                                        <p:strVal val="visible"/>
                                      </p:to>
                                    </p:set>
                                    <p:animEffect transition="in" filter="blinds(vertical)">
                                      <p:cBhvr>
                                        <p:cTn id="7" dur="500"/>
                                        <p:tgtEl>
                                          <p:spTgt spid="1987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8658"/>
                                        </p:tgtEl>
                                        <p:attrNameLst>
                                          <p:attrName>style.visibility</p:attrName>
                                        </p:attrNameLst>
                                      </p:cBhvr>
                                      <p:to>
                                        <p:strVal val="visible"/>
                                      </p:to>
                                    </p:set>
                                    <p:animEffect transition="in" filter="blinds(horizontal)">
                                      <p:cBhvr>
                                        <p:cTn id="17" dur="500"/>
                                        <p:tgtEl>
                                          <p:spTgt spid="1986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98659"/>
                                        </p:tgtEl>
                                        <p:attrNameLst>
                                          <p:attrName>style.visibility</p:attrName>
                                        </p:attrNameLst>
                                      </p:cBhvr>
                                      <p:to>
                                        <p:strVal val="visible"/>
                                      </p:to>
                                    </p:set>
                                    <p:animEffect transition="in" filter="blinds(vertical)">
                                      <p:cBhvr>
                                        <p:cTn id="27" dur="500"/>
                                        <p:tgtEl>
                                          <p:spTgt spid="1986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500"/>
                                        <p:tgtEl>
                                          <p:spTgt spid="2"/>
                                        </p:tgtEl>
                                      </p:cBhvr>
                                    </p:animEffect>
                                  </p:childTnLst>
                                </p:cTn>
                              </p:par>
                            </p:childTnLst>
                          </p:cTn>
                        </p:par>
                        <p:par>
                          <p:cTn id="37" fill="hold">
                            <p:stCondLst>
                              <p:cond delay="1000"/>
                            </p:stCondLst>
                            <p:childTnLst>
                              <p:par>
                                <p:cTn id="38" presetID="3" presetClass="entr" presetSubtype="5" fill="hold" grpId="0" nodeType="afterEffect">
                                  <p:stCondLst>
                                    <p:cond delay="0"/>
                                  </p:stCondLst>
                                  <p:childTnLst>
                                    <p:set>
                                      <p:cBhvr>
                                        <p:cTn id="39" dur="1" fill="hold">
                                          <p:stCondLst>
                                            <p:cond delay="0"/>
                                          </p:stCondLst>
                                        </p:cTn>
                                        <p:tgtEl>
                                          <p:spTgt spid="198760"/>
                                        </p:tgtEl>
                                        <p:attrNameLst>
                                          <p:attrName>style.visibility</p:attrName>
                                        </p:attrNameLst>
                                      </p:cBhvr>
                                      <p:to>
                                        <p:strVal val="visible"/>
                                      </p:to>
                                    </p:set>
                                    <p:animEffect transition="in" filter="blinds(vertical)">
                                      <p:cBhvr>
                                        <p:cTn id="40" dur="500"/>
                                        <p:tgtEl>
                                          <p:spTgt spid="198760"/>
                                        </p:tgtEl>
                                      </p:cBhvr>
                                    </p:animEffect>
                                  </p:childTnLst>
                                </p:cTn>
                              </p:par>
                            </p:childTnLst>
                          </p:cTn>
                        </p:par>
                        <p:par>
                          <p:cTn id="41" fill="hold">
                            <p:stCondLst>
                              <p:cond delay="1500"/>
                            </p:stCondLst>
                            <p:childTnLst>
                              <p:par>
                                <p:cTn id="42" presetID="22" presetClass="entr" presetSubtype="1" fill="hold" grpId="0" nodeType="afterEffect">
                                  <p:stCondLst>
                                    <p:cond delay="0"/>
                                  </p:stCondLst>
                                  <p:childTnLst>
                                    <p:set>
                                      <p:cBhvr>
                                        <p:cTn id="43" dur="1" fill="hold">
                                          <p:stCondLst>
                                            <p:cond delay="0"/>
                                          </p:stCondLst>
                                        </p:cTn>
                                        <p:tgtEl>
                                          <p:spTgt spid="198761"/>
                                        </p:tgtEl>
                                        <p:attrNameLst>
                                          <p:attrName>style.visibility</p:attrName>
                                        </p:attrNameLst>
                                      </p:cBhvr>
                                      <p:to>
                                        <p:strVal val="visible"/>
                                      </p:to>
                                    </p:set>
                                    <p:animEffect transition="in" filter="wipe(up)">
                                      <p:cBhvr>
                                        <p:cTn id="44" dur="500"/>
                                        <p:tgtEl>
                                          <p:spTgt spid="198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659" grpId="0" animBg="1" autoUpdateAnimBg="0"/>
      <p:bldP spid="198759" grpId="0" autoUpdateAnimBg="0"/>
      <p:bldP spid="198760" grpId="0" animBg="1" autoUpdateAnimBg="0"/>
      <p:bldP spid="198761" grpId="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781550" y="700088"/>
            <a:ext cx="2584450" cy="1882775"/>
            <a:chOff x="2738" y="288"/>
            <a:chExt cx="1628" cy="1186"/>
          </a:xfrm>
        </p:grpSpPr>
        <p:sp>
          <p:nvSpPr>
            <p:cNvPr id="201731" name="Text Box 3"/>
            <p:cNvSpPr txBox="1">
              <a:spLocks noChangeArrowheads="1"/>
            </p:cNvSpPr>
            <p:nvPr/>
          </p:nvSpPr>
          <p:spPr bwMode="auto">
            <a:xfrm>
              <a:off x="2738" y="288"/>
              <a:ext cx="1628" cy="327"/>
            </a:xfrm>
            <a:prstGeom prst="rect">
              <a:avLst/>
            </a:prstGeom>
            <a:noFill/>
            <a:ln w="28575">
              <a:noFill/>
              <a:miter lim="800000"/>
            </a:ln>
            <a:effectLst/>
          </p:spPr>
          <p:txBody>
            <a:bodyPr wrap="none" anchor="ctr">
              <a:spAutoFit/>
            </a:bodyPr>
            <a:lstStyle/>
            <a:p>
              <a:pPr algn="ctr">
                <a:spcBef>
                  <a:spcPct val="50000"/>
                </a:spcBef>
                <a:defRPr/>
              </a:pPr>
              <a:r>
                <a:rPr lang="en-US" altLang="zh-CN" sz="2800">
                  <a:solidFill>
                    <a:srgbClr val="006600"/>
                  </a:solidFill>
                  <a:effectLst>
                    <a:outerShdw blurRad="38100" dist="38100" dir="2700000" algn="tl">
                      <a:srgbClr val="C0C0C0"/>
                    </a:outerShdw>
                  </a:effectLst>
                </a:rPr>
                <a:t>D</a:t>
              </a:r>
              <a:r>
                <a:rPr lang="zh-CN" altLang="en-US" sz="2800" i="0">
                  <a:solidFill>
                    <a:srgbClr val="006600"/>
                  </a:solidFill>
                  <a:effectLst>
                    <a:outerShdw blurRad="38100" dist="38100" dir="2700000" algn="tl">
                      <a:srgbClr val="C0C0C0"/>
                    </a:outerShdw>
                  </a:effectLst>
                </a:rPr>
                <a:t>触发器状态表</a:t>
              </a:r>
              <a:endParaRPr lang="zh-CN" altLang="en-US" sz="2800" i="0">
                <a:solidFill>
                  <a:srgbClr val="006600"/>
                </a:solidFill>
                <a:effectLst>
                  <a:outerShdw blurRad="38100" dist="38100" dir="2700000" algn="tl">
                    <a:srgbClr val="C0C0C0"/>
                  </a:outerShdw>
                </a:effectLst>
              </a:endParaRPr>
            </a:p>
          </p:txBody>
        </p:sp>
        <p:sp>
          <p:nvSpPr>
            <p:cNvPr id="70693" name="Line 4"/>
            <p:cNvSpPr>
              <a:spLocks noChangeShapeType="1"/>
            </p:cNvSpPr>
            <p:nvPr/>
          </p:nvSpPr>
          <p:spPr bwMode="auto">
            <a:xfrm>
              <a:off x="2953" y="593"/>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4" name="Line 5"/>
            <p:cNvSpPr>
              <a:spLocks noChangeShapeType="1"/>
            </p:cNvSpPr>
            <p:nvPr/>
          </p:nvSpPr>
          <p:spPr bwMode="auto">
            <a:xfrm>
              <a:off x="2928" y="864"/>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5" name="Line 6"/>
            <p:cNvSpPr>
              <a:spLocks noChangeShapeType="1"/>
            </p:cNvSpPr>
            <p:nvPr/>
          </p:nvSpPr>
          <p:spPr bwMode="auto">
            <a:xfrm>
              <a:off x="2953" y="1459"/>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6" name="Line 7"/>
            <p:cNvSpPr>
              <a:spLocks noChangeShapeType="1"/>
            </p:cNvSpPr>
            <p:nvPr/>
          </p:nvSpPr>
          <p:spPr bwMode="auto">
            <a:xfrm>
              <a:off x="3550" y="593"/>
              <a:ext cx="0" cy="86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7" name="Text Box 8"/>
            <p:cNvSpPr txBox="1">
              <a:spLocks noChangeArrowheads="1"/>
            </p:cNvSpPr>
            <p:nvPr/>
          </p:nvSpPr>
          <p:spPr bwMode="auto">
            <a:xfrm>
              <a:off x="3107" y="540"/>
              <a:ext cx="11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D</a:t>
              </a:r>
              <a:r>
                <a:rPr lang="en-US" altLang="zh-CN" sz="2800" i="0"/>
                <a:t>       </a:t>
              </a:r>
              <a:r>
                <a:rPr lang="en-US" altLang="zh-CN" sz="2800"/>
                <a:t>Q</a:t>
              </a:r>
              <a:r>
                <a:rPr lang="en-US" altLang="zh-CN" sz="2800" baseline="-25000"/>
                <a:t>n</a:t>
              </a:r>
              <a:r>
                <a:rPr lang="en-US" altLang="zh-CN" sz="2800" i="0" baseline="-25000"/>
                <a:t>+1</a:t>
              </a:r>
              <a:r>
                <a:rPr lang="en-US" altLang="zh-CN" sz="2800" i="0"/>
                <a:t> </a:t>
              </a:r>
              <a:endParaRPr lang="en-US" altLang="zh-CN" sz="2800" i="0"/>
            </a:p>
          </p:txBody>
        </p:sp>
        <p:grpSp>
          <p:nvGrpSpPr>
            <p:cNvPr id="70698" name="Group 9"/>
            <p:cNvGrpSpPr/>
            <p:nvPr/>
          </p:nvGrpSpPr>
          <p:grpSpPr bwMode="auto">
            <a:xfrm>
              <a:off x="3094" y="871"/>
              <a:ext cx="228" cy="603"/>
              <a:chOff x="771" y="1280"/>
              <a:chExt cx="239" cy="735"/>
            </a:xfrm>
          </p:grpSpPr>
          <p:sp>
            <p:nvSpPr>
              <p:cNvPr id="70702" name="Text Box 10"/>
              <p:cNvSpPr txBox="1">
                <a:spLocks noChangeArrowheads="1"/>
              </p:cNvSpPr>
              <p:nvPr/>
            </p:nvSpPr>
            <p:spPr bwMode="auto">
              <a:xfrm>
                <a:off x="771" y="1280"/>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70703" name="Rectangle 11"/>
              <p:cNvSpPr>
                <a:spLocks noChangeArrowheads="1"/>
              </p:cNvSpPr>
              <p:nvPr/>
            </p:nvSpPr>
            <p:spPr bwMode="auto">
              <a:xfrm>
                <a:off x="771" y="1616"/>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1</a:t>
                </a:r>
                <a:endParaRPr lang="en-US" altLang="zh-CN" sz="2800" i="0"/>
              </a:p>
            </p:txBody>
          </p:sp>
        </p:grpSp>
        <p:grpSp>
          <p:nvGrpSpPr>
            <p:cNvPr id="70699" name="Group 12"/>
            <p:cNvGrpSpPr/>
            <p:nvPr/>
          </p:nvGrpSpPr>
          <p:grpSpPr bwMode="auto">
            <a:xfrm>
              <a:off x="3737" y="855"/>
              <a:ext cx="228" cy="603"/>
              <a:chOff x="1443" y="1280"/>
              <a:chExt cx="239" cy="735"/>
            </a:xfrm>
          </p:grpSpPr>
          <p:sp>
            <p:nvSpPr>
              <p:cNvPr id="70700" name="Rectangle 13"/>
              <p:cNvSpPr>
                <a:spLocks noChangeArrowheads="1"/>
              </p:cNvSpPr>
              <p:nvPr/>
            </p:nvSpPr>
            <p:spPr bwMode="auto">
              <a:xfrm>
                <a:off x="1443" y="1280"/>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0</a:t>
                </a:r>
                <a:endParaRPr lang="en-US" altLang="zh-CN" sz="2800" i="0"/>
              </a:p>
            </p:txBody>
          </p:sp>
          <p:sp>
            <p:nvSpPr>
              <p:cNvPr id="70701" name="Rectangle 14"/>
              <p:cNvSpPr>
                <a:spLocks noChangeArrowheads="1"/>
              </p:cNvSpPr>
              <p:nvPr/>
            </p:nvSpPr>
            <p:spPr bwMode="auto">
              <a:xfrm>
                <a:off x="1443" y="1616"/>
                <a:ext cx="239"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1</a:t>
                </a:r>
                <a:endParaRPr lang="en-US" altLang="zh-CN" sz="2800" i="0"/>
              </a:p>
            </p:txBody>
          </p:sp>
        </p:grpSp>
      </p:grpSp>
      <p:sp>
        <p:nvSpPr>
          <p:cNvPr id="201743" name="AutoShape 15" descr="40%"/>
          <p:cNvSpPr>
            <a:spLocks noChangeArrowheads="1"/>
          </p:cNvSpPr>
          <p:nvPr/>
        </p:nvSpPr>
        <p:spPr bwMode="auto">
          <a:xfrm>
            <a:off x="7086600" y="4953000"/>
            <a:ext cx="1600200" cy="914400"/>
          </a:xfrm>
          <a:prstGeom prst="wedgeEllipseCallout">
            <a:avLst>
              <a:gd name="adj1" fmla="val -106847"/>
              <a:gd name="adj2" fmla="val -79167"/>
            </a:avLst>
          </a:prstGeom>
          <a:pattFill prst="pct40">
            <a:fgClr>
              <a:srgbClr val="00FF00"/>
            </a:fgClr>
            <a:bgClr>
              <a:srgbClr val="FFFFFF"/>
            </a:bgClr>
          </a:pattFill>
          <a:ln w="19050">
            <a:solidFill>
              <a:srgbClr val="FF3300"/>
            </a:solidFill>
            <a:miter lim="800000"/>
          </a:ln>
          <a:effectLst/>
        </p:spPr>
        <p:txBody>
          <a:bodyPr wrap="none" anchor="ctr"/>
          <a:lstStyle/>
          <a:p>
            <a:pPr algn="ctr">
              <a:defRPr/>
            </a:pPr>
            <a:r>
              <a:rPr lang="zh-CN" altLang="en-US" sz="2400" i="0">
                <a:solidFill>
                  <a:srgbClr val="FF3300"/>
                </a:solidFill>
                <a:effectLst>
                  <a:outerShdw blurRad="38100" dist="38100" dir="2700000" algn="tl">
                    <a:srgbClr val="C0C0C0"/>
                  </a:outerShdw>
                </a:effectLst>
              </a:rPr>
              <a:t>上升沿触</a:t>
            </a:r>
            <a:endParaRPr lang="zh-CN" altLang="en-US" sz="2400" i="0">
              <a:solidFill>
                <a:srgbClr val="FF3300"/>
              </a:solidFill>
              <a:effectLst>
                <a:outerShdw blurRad="38100" dist="38100" dir="2700000" algn="tl">
                  <a:srgbClr val="C0C0C0"/>
                </a:outerShdw>
              </a:effectLst>
            </a:endParaRPr>
          </a:p>
          <a:p>
            <a:pPr algn="ctr">
              <a:defRPr/>
            </a:pPr>
            <a:r>
              <a:rPr lang="zh-CN" altLang="en-US" sz="2400" i="0">
                <a:solidFill>
                  <a:srgbClr val="FF3300"/>
                </a:solidFill>
                <a:effectLst>
                  <a:outerShdw blurRad="38100" dist="38100" dir="2700000" algn="tl">
                    <a:srgbClr val="C0C0C0"/>
                  </a:outerShdw>
                </a:effectLst>
              </a:rPr>
              <a:t>发翻转</a:t>
            </a:r>
            <a:endParaRPr lang="zh-CN" altLang="en-US" sz="2400" i="0">
              <a:solidFill>
                <a:srgbClr val="FF3300"/>
              </a:solidFill>
              <a:effectLst>
                <a:outerShdw blurRad="38100" dist="38100" dir="2700000" algn="tl">
                  <a:srgbClr val="C0C0C0"/>
                </a:outerShdw>
              </a:effectLst>
            </a:endParaRPr>
          </a:p>
        </p:txBody>
      </p:sp>
      <p:grpSp>
        <p:nvGrpSpPr>
          <p:cNvPr id="5" name="Group 16"/>
          <p:cNvGrpSpPr/>
          <p:nvPr/>
        </p:nvGrpSpPr>
        <p:grpSpPr bwMode="auto">
          <a:xfrm>
            <a:off x="4800600" y="2681288"/>
            <a:ext cx="2217738" cy="3643312"/>
            <a:chOff x="2832" y="1536"/>
            <a:chExt cx="1397" cy="2295"/>
          </a:xfrm>
        </p:grpSpPr>
        <p:sp>
          <p:nvSpPr>
            <p:cNvPr id="70663" name="Text Box 17"/>
            <p:cNvSpPr txBox="1">
              <a:spLocks noChangeArrowheads="1"/>
            </p:cNvSpPr>
            <p:nvPr/>
          </p:nvSpPr>
          <p:spPr bwMode="auto">
            <a:xfrm>
              <a:off x="3026" y="3504"/>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0000"/>
                  </a:solidFill>
                </a:rPr>
                <a:t>逻辑符号</a:t>
              </a:r>
              <a:endParaRPr lang="zh-CN" altLang="en-US" sz="2800" i="0">
                <a:solidFill>
                  <a:srgbClr val="FF0000"/>
                </a:solidFill>
              </a:endParaRPr>
            </a:p>
          </p:txBody>
        </p:sp>
        <p:grpSp>
          <p:nvGrpSpPr>
            <p:cNvPr id="70664" name="Group 18"/>
            <p:cNvGrpSpPr/>
            <p:nvPr/>
          </p:nvGrpSpPr>
          <p:grpSpPr bwMode="auto">
            <a:xfrm>
              <a:off x="2832" y="1536"/>
              <a:ext cx="1397" cy="2007"/>
              <a:chOff x="2832" y="1536"/>
              <a:chExt cx="1397" cy="2007"/>
            </a:xfrm>
          </p:grpSpPr>
          <p:sp>
            <p:nvSpPr>
              <p:cNvPr id="70665" name="Rectangle 19"/>
              <p:cNvSpPr>
                <a:spLocks noChangeArrowheads="1"/>
              </p:cNvSpPr>
              <p:nvPr/>
            </p:nvSpPr>
            <p:spPr bwMode="auto">
              <a:xfrm>
                <a:off x="2880" y="2256"/>
                <a:ext cx="1248" cy="57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0666" name="Group 20"/>
              <p:cNvGrpSpPr/>
              <p:nvPr/>
            </p:nvGrpSpPr>
            <p:grpSpPr bwMode="auto">
              <a:xfrm>
                <a:off x="3024" y="2832"/>
                <a:ext cx="96" cy="384"/>
                <a:chOff x="3168" y="1824"/>
                <a:chExt cx="96" cy="384"/>
              </a:xfrm>
            </p:grpSpPr>
            <p:sp>
              <p:nvSpPr>
                <p:cNvPr id="70690" name="Oval 21"/>
                <p:cNvSpPr>
                  <a:spLocks noChangeArrowheads="1"/>
                </p:cNvSpPr>
                <p:nvPr/>
              </p:nvSpPr>
              <p:spPr bwMode="auto">
                <a:xfrm>
                  <a:off x="3168" y="182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91" name="Line 22"/>
                <p:cNvSpPr>
                  <a:spLocks noChangeShapeType="1"/>
                </p:cNvSpPr>
                <p:nvPr/>
              </p:nvSpPr>
              <p:spPr bwMode="auto">
                <a:xfrm>
                  <a:off x="3216" y="1920"/>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0667" name="Group 23"/>
              <p:cNvGrpSpPr/>
              <p:nvPr/>
            </p:nvGrpSpPr>
            <p:grpSpPr bwMode="auto">
              <a:xfrm>
                <a:off x="3888" y="2832"/>
                <a:ext cx="96" cy="384"/>
                <a:chOff x="3168" y="1824"/>
                <a:chExt cx="96" cy="384"/>
              </a:xfrm>
            </p:grpSpPr>
            <p:sp>
              <p:nvSpPr>
                <p:cNvPr id="70688" name="Oval 24"/>
                <p:cNvSpPr>
                  <a:spLocks noChangeArrowheads="1"/>
                </p:cNvSpPr>
                <p:nvPr/>
              </p:nvSpPr>
              <p:spPr bwMode="auto">
                <a:xfrm>
                  <a:off x="3168" y="1824"/>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89" name="Line 25"/>
                <p:cNvSpPr>
                  <a:spLocks noChangeShapeType="1"/>
                </p:cNvSpPr>
                <p:nvPr/>
              </p:nvSpPr>
              <p:spPr bwMode="auto">
                <a:xfrm>
                  <a:off x="3216" y="1920"/>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668" name="Oval 26"/>
              <p:cNvSpPr>
                <a:spLocks noChangeArrowheads="1"/>
              </p:cNvSpPr>
              <p:nvPr/>
            </p:nvSpPr>
            <p:spPr bwMode="auto">
              <a:xfrm>
                <a:off x="3744" y="2160"/>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69" name="Line 27"/>
              <p:cNvSpPr>
                <a:spLocks noChangeShapeType="1"/>
              </p:cNvSpPr>
              <p:nvPr/>
            </p:nvSpPr>
            <p:spPr bwMode="auto">
              <a:xfrm>
                <a:off x="3792" y="187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0" name="Line 28"/>
              <p:cNvSpPr>
                <a:spLocks noChangeShapeType="1"/>
              </p:cNvSpPr>
              <p:nvPr/>
            </p:nvSpPr>
            <p:spPr bwMode="auto">
              <a:xfrm>
                <a:off x="3312" y="1872"/>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1" name="Line 29"/>
              <p:cNvSpPr>
                <a:spLocks noChangeShapeType="1"/>
              </p:cNvSpPr>
              <p:nvPr/>
            </p:nvSpPr>
            <p:spPr bwMode="auto">
              <a:xfrm>
                <a:off x="3648" y="2832"/>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2" name="Line 30"/>
              <p:cNvSpPr>
                <a:spLocks noChangeShapeType="1"/>
              </p:cNvSpPr>
              <p:nvPr/>
            </p:nvSpPr>
            <p:spPr bwMode="auto">
              <a:xfrm>
                <a:off x="3360" y="2832"/>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73" name="Rectangle 31"/>
              <p:cNvSpPr>
                <a:spLocks noChangeArrowheads="1"/>
              </p:cNvSpPr>
              <p:nvPr/>
            </p:nvSpPr>
            <p:spPr bwMode="auto">
              <a:xfrm>
                <a:off x="3216" y="3216"/>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D</a:t>
                </a:r>
                <a:endParaRPr lang="en-US" altLang="zh-CN" sz="2800" i="0"/>
              </a:p>
            </p:txBody>
          </p:sp>
          <p:grpSp>
            <p:nvGrpSpPr>
              <p:cNvPr id="70674" name="Group 32"/>
              <p:cNvGrpSpPr/>
              <p:nvPr/>
            </p:nvGrpSpPr>
            <p:grpSpPr bwMode="auto">
              <a:xfrm>
                <a:off x="3552" y="2736"/>
                <a:ext cx="192" cy="96"/>
                <a:chOff x="2304" y="3408"/>
                <a:chExt cx="288" cy="144"/>
              </a:xfrm>
            </p:grpSpPr>
            <p:sp>
              <p:nvSpPr>
                <p:cNvPr id="70686" name="Line 33"/>
                <p:cNvSpPr>
                  <a:spLocks noChangeShapeType="1"/>
                </p:cNvSpPr>
                <p:nvPr/>
              </p:nvSpPr>
              <p:spPr bwMode="auto">
                <a:xfrm flipH="1">
                  <a:off x="2304" y="3408"/>
                  <a:ext cx="144"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87" name="Line 34"/>
                <p:cNvSpPr>
                  <a:spLocks noChangeShapeType="1"/>
                </p:cNvSpPr>
                <p:nvPr/>
              </p:nvSpPr>
              <p:spPr bwMode="auto">
                <a:xfrm>
                  <a:off x="2448" y="3408"/>
                  <a:ext cx="144"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675" name="Rectangle 35"/>
              <p:cNvSpPr>
                <a:spLocks noChangeArrowheads="1"/>
              </p:cNvSpPr>
              <p:nvPr/>
            </p:nvSpPr>
            <p:spPr bwMode="auto">
              <a:xfrm>
                <a:off x="3442" y="3216"/>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CP</a:t>
                </a:r>
                <a:endParaRPr lang="en-US" altLang="zh-CN" sz="2800" i="0"/>
              </a:p>
            </p:txBody>
          </p:sp>
          <p:sp>
            <p:nvSpPr>
              <p:cNvPr id="70676" name="Rectangle 36"/>
              <p:cNvSpPr>
                <a:spLocks noChangeArrowheads="1"/>
              </p:cNvSpPr>
              <p:nvPr/>
            </p:nvSpPr>
            <p:spPr bwMode="auto">
              <a:xfrm>
                <a:off x="3174" y="1536"/>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Q</a:t>
                </a:r>
                <a:endParaRPr lang="en-US" altLang="zh-CN" sz="2800" i="0" baseline="-25000"/>
              </a:p>
            </p:txBody>
          </p:sp>
          <p:grpSp>
            <p:nvGrpSpPr>
              <p:cNvPr id="70677" name="Group 37"/>
              <p:cNvGrpSpPr/>
              <p:nvPr/>
            </p:nvGrpSpPr>
            <p:grpSpPr bwMode="auto">
              <a:xfrm>
                <a:off x="3654" y="1536"/>
                <a:ext cx="278" cy="327"/>
                <a:chOff x="2550" y="2304"/>
                <a:chExt cx="278" cy="327"/>
              </a:xfrm>
            </p:grpSpPr>
            <p:sp>
              <p:nvSpPr>
                <p:cNvPr id="70684" name="Rectangle 38"/>
                <p:cNvSpPr>
                  <a:spLocks noChangeArrowheads="1"/>
                </p:cNvSpPr>
                <p:nvPr/>
              </p:nvSpPr>
              <p:spPr bwMode="auto">
                <a:xfrm>
                  <a:off x="2550" y="230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Q</a:t>
                  </a:r>
                  <a:endParaRPr lang="en-US" altLang="zh-CN" sz="2800" i="0"/>
                </a:p>
              </p:txBody>
            </p:sp>
            <p:sp>
              <p:nvSpPr>
                <p:cNvPr id="70685" name="Line 39"/>
                <p:cNvSpPr>
                  <a:spLocks noChangeShapeType="1"/>
                </p:cNvSpPr>
                <p:nvPr/>
              </p:nvSpPr>
              <p:spPr bwMode="auto">
                <a:xfrm>
                  <a:off x="2592" y="23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0678" name="Group 40"/>
              <p:cNvGrpSpPr/>
              <p:nvPr/>
            </p:nvGrpSpPr>
            <p:grpSpPr bwMode="auto">
              <a:xfrm>
                <a:off x="3792" y="3216"/>
                <a:ext cx="437" cy="327"/>
                <a:chOff x="4752" y="1728"/>
                <a:chExt cx="437" cy="327"/>
              </a:xfrm>
            </p:grpSpPr>
            <p:sp>
              <p:nvSpPr>
                <p:cNvPr id="70682" name="Text Box 41"/>
                <p:cNvSpPr txBox="1">
                  <a:spLocks noChangeArrowheads="1"/>
                </p:cNvSpPr>
                <p:nvPr/>
              </p:nvSpPr>
              <p:spPr bwMode="auto">
                <a:xfrm>
                  <a:off x="4752" y="1728"/>
                  <a:ext cx="4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R</a:t>
                  </a:r>
                  <a:r>
                    <a:rPr lang="en-US" altLang="zh-CN" sz="2800" i="0" baseline="-25000"/>
                    <a:t>D</a:t>
                  </a:r>
                  <a:endParaRPr lang="en-US" altLang="zh-CN" sz="2800" i="0"/>
                </a:p>
              </p:txBody>
            </p:sp>
            <p:sp>
              <p:nvSpPr>
                <p:cNvPr id="70683" name="Line 42"/>
                <p:cNvSpPr>
                  <a:spLocks noChangeShapeType="1"/>
                </p:cNvSpPr>
                <p:nvPr/>
              </p:nvSpPr>
              <p:spPr bwMode="auto">
                <a:xfrm>
                  <a:off x="4800" y="1776"/>
                  <a:ext cx="192"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0679" name="Group 43"/>
              <p:cNvGrpSpPr/>
              <p:nvPr/>
            </p:nvGrpSpPr>
            <p:grpSpPr bwMode="auto">
              <a:xfrm>
                <a:off x="2832" y="3216"/>
                <a:ext cx="413" cy="327"/>
                <a:chOff x="2832" y="1968"/>
                <a:chExt cx="413" cy="327"/>
              </a:xfrm>
            </p:grpSpPr>
            <p:sp>
              <p:nvSpPr>
                <p:cNvPr id="70680" name="Rectangle 44"/>
                <p:cNvSpPr>
                  <a:spLocks noChangeArrowheads="1"/>
                </p:cNvSpPr>
                <p:nvPr/>
              </p:nvSpPr>
              <p:spPr bwMode="auto">
                <a:xfrm>
                  <a:off x="2832" y="1968"/>
                  <a:ext cx="4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r>
                    <a:rPr lang="en-US" altLang="zh-CN" sz="2800"/>
                    <a:t>S</a:t>
                  </a:r>
                  <a:r>
                    <a:rPr lang="en-US" altLang="zh-CN" sz="2800" i="0" baseline="-25000"/>
                    <a:t>D</a:t>
                  </a:r>
                  <a:endParaRPr lang="en-US" altLang="zh-CN" sz="2800" i="0" baseline="-25000"/>
                </a:p>
              </p:txBody>
            </p:sp>
            <p:sp>
              <p:nvSpPr>
                <p:cNvPr id="70681" name="Line 45"/>
                <p:cNvSpPr>
                  <a:spLocks noChangeShapeType="1"/>
                </p:cNvSpPr>
                <p:nvPr/>
              </p:nvSpPr>
              <p:spPr bwMode="auto">
                <a:xfrm>
                  <a:off x="2928" y="2016"/>
                  <a:ext cx="192"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01774" name="Rectangle 46" descr="40%"/>
          <p:cNvSpPr>
            <a:spLocks noChangeArrowheads="1"/>
          </p:cNvSpPr>
          <p:nvPr/>
        </p:nvSpPr>
        <p:spPr bwMode="auto">
          <a:xfrm>
            <a:off x="609600" y="1200150"/>
            <a:ext cx="3581400" cy="4819650"/>
          </a:xfrm>
          <a:prstGeom prst="rect">
            <a:avLst/>
          </a:prstGeom>
          <a:pattFill prst="pct40">
            <a:fgClr>
              <a:srgbClr val="FFFF00"/>
            </a:fgClr>
            <a:bgClr>
              <a:srgbClr val="FFFFFF"/>
            </a:bgClr>
          </a:pattFill>
          <a:ln w="28575">
            <a:solidFill>
              <a:srgbClr val="FF3300"/>
            </a:solidFill>
            <a:miter lim="800000"/>
          </a:ln>
          <a:effectLst/>
        </p:spPr>
        <p:txBody>
          <a:bodyPr anchor="ctr">
            <a:spAutoFit/>
          </a:bodyPr>
          <a:lstStyle/>
          <a:p>
            <a:pPr>
              <a:lnSpc>
                <a:spcPct val="110000"/>
              </a:lnSpc>
              <a:defRPr/>
            </a:pPr>
            <a:r>
              <a:rPr lang="en-US" altLang="zh-CN" sz="2800">
                <a:solidFill>
                  <a:srgbClr val="3333CC"/>
                </a:solidFill>
                <a:effectLst>
                  <a:outerShdw blurRad="38100" dist="38100" dir="2700000" algn="tl">
                    <a:srgbClr val="C0C0C0"/>
                  </a:outerShdw>
                </a:effectLst>
              </a:rPr>
              <a:t>    CP</a:t>
            </a:r>
            <a:r>
              <a:rPr lang="zh-CN" altLang="en-US" sz="2800" i="0">
                <a:solidFill>
                  <a:srgbClr val="3333CC"/>
                </a:solidFill>
                <a:effectLst>
                  <a:outerShdw blurRad="38100" dist="38100" dir="2700000" algn="tl">
                    <a:srgbClr val="C0C0C0"/>
                  </a:outerShdw>
                </a:effectLst>
              </a:rPr>
              <a:t>上升沿前接收信号，</a:t>
            </a:r>
            <a:r>
              <a:rPr lang="zh-CN" altLang="en-US" sz="2800" i="0">
                <a:solidFill>
                  <a:srgbClr val="CC0000"/>
                </a:solidFill>
                <a:effectLst>
                  <a:outerShdw blurRad="38100" dist="38100" dir="2700000" algn="tl">
                    <a:srgbClr val="C0C0C0"/>
                  </a:outerShdw>
                </a:effectLst>
              </a:rPr>
              <a:t>上降沿时触发器翻转，</a:t>
            </a:r>
            <a:r>
              <a:rPr lang="en-US" altLang="zh-CN" sz="2800" i="0">
                <a:solidFill>
                  <a:srgbClr val="000099"/>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其</a:t>
            </a:r>
            <a:r>
              <a:rPr lang="en-US" altLang="zh-CN" sz="2800">
                <a:solidFill>
                  <a:srgbClr val="000099"/>
                </a:solidFill>
                <a:effectLst>
                  <a:outerShdw blurRad="38100" dist="38100" dir="2700000" algn="tl">
                    <a:srgbClr val="C0C0C0"/>
                  </a:outerShdw>
                </a:effectLst>
              </a:rPr>
              <a:t>Q</a:t>
            </a:r>
            <a:r>
              <a:rPr lang="zh-CN" altLang="en-US" sz="2800" i="0">
                <a:solidFill>
                  <a:srgbClr val="000099"/>
                </a:solidFill>
                <a:effectLst>
                  <a:outerShdw blurRad="38100" dist="38100" dir="2700000" algn="tl">
                    <a:srgbClr val="C0C0C0"/>
                  </a:outerShdw>
                </a:effectLst>
              </a:rPr>
              <a:t>的状态与</a:t>
            </a:r>
            <a:r>
              <a:rPr lang="en-US" altLang="zh-CN" sz="2800">
                <a:solidFill>
                  <a:srgbClr val="000099"/>
                </a:solidFill>
                <a:effectLst>
                  <a:outerShdw blurRad="38100" dist="38100" dir="2700000" algn="tl">
                    <a:srgbClr val="C0C0C0"/>
                  </a:outerShdw>
                </a:effectLst>
              </a:rPr>
              <a:t>D</a:t>
            </a:r>
            <a:r>
              <a:rPr lang="zh-CN" altLang="en-US" sz="2800" i="0">
                <a:solidFill>
                  <a:srgbClr val="000099"/>
                </a:solidFill>
                <a:effectLst>
                  <a:outerShdw blurRad="38100" dist="38100" dir="2700000" algn="tl">
                    <a:srgbClr val="C0C0C0"/>
                  </a:outerShdw>
                </a:effectLst>
              </a:rPr>
              <a:t>状态一致；但</a:t>
            </a:r>
            <a:r>
              <a:rPr lang="en-US" altLang="zh-CN" sz="2800">
                <a:solidFill>
                  <a:srgbClr val="000099"/>
                </a:solidFill>
                <a:effectLst>
                  <a:outerShdw blurRad="38100" dist="38100" dir="2700000" algn="tl">
                    <a:srgbClr val="C0C0C0"/>
                  </a:outerShdw>
                </a:effectLst>
              </a:rPr>
              <a:t>Q</a:t>
            </a:r>
            <a:r>
              <a:rPr lang="zh-CN" altLang="en-US" sz="2800" i="0">
                <a:solidFill>
                  <a:srgbClr val="000099"/>
                </a:solidFill>
                <a:effectLst>
                  <a:outerShdw blurRad="38100" dist="38100" dir="2700000" algn="tl">
                    <a:srgbClr val="C0C0C0"/>
                  </a:outerShdw>
                </a:effectLst>
              </a:rPr>
              <a:t>的状态总比</a:t>
            </a:r>
            <a:r>
              <a:rPr lang="en-US" altLang="zh-CN" sz="2800">
                <a:solidFill>
                  <a:srgbClr val="000099"/>
                </a:solidFill>
                <a:effectLst>
                  <a:outerShdw blurRad="38100" dist="38100" dir="2700000" algn="tl">
                    <a:srgbClr val="C0C0C0"/>
                  </a:outerShdw>
                </a:effectLst>
              </a:rPr>
              <a:t>D</a:t>
            </a:r>
            <a:r>
              <a:rPr lang="zh-CN" altLang="en-US" sz="2800" i="0">
                <a:solidFill>
                  <a:srgbClr val="000099"/>
                </a:solidFill>
                <a:effectLst>
                  <a:outerShdw blurRad="38100" dist="38100" dir="2700000" algn="tl">
                    <a:srgbClr val="C0C0C0"/>
                  </a:outerShdw>
                </a:effectLst>
              </a:rPr>
              <a:t>的状态变化晚一步，即</a:t>
            </a:r>
            <a:r>
              <a:rPr lang="en-US" altLang="zh-CN" sz="2800"/>
              <a:t>Q</a:t>
            </a:r>
            <a:r>
              <a:rPr lang="en-US" altLang="zh-CN" sz="2800" baseline="-25000"/>
              <a:t>n</a:t>
            </a:r>
            <a:r>
              <a:rPr lang="en-US" altLang="zh-CN" sz="2800" i="0" baseline="-25000"/>
              <a:t>+1</a:t>
            </a:r>
            <a:r>
              <a:rPr lang="en-US" altLang="zh-CN" sz="2800" i="0"/>
              <a:t> =</a:t>
            </a:r>
            <a:r>
              <a:rPr lang="en-US" altLang="zh-CN" sz="2800"/>
              <a:t>D</a:t>
            </a:r>
            <a:r>
              <a:rPr lang="en-US" altLang="zh-CN" sz="2800" baseline="-25000"/>
              <a:t>n</a:t>
            </a:r>
            <a:r>
              <a:rPr lang="zh-CN" altLang="en-US" sz="2800" i="0"/>
              <a:t>；</a:t>
            </a:r>
            <a:r>
              <a:rPr lang="zh-CN" altLang="en-US" sz="2800" i="0">
                <a:solidFill>
                  <a:srgbClr val="006666"/>
                </a:solidFill>
                <a:effectLst>
                  <a:outerShdw blurRad="38100" dist="38100" dir="2700000" algn="tl">
                    <a:srgbClr val="C0C0C0"/>
                  </a:outerShdw>
                </a:effectLst>
              </a:rPr>
              <a:t>上升沿后输入 </a:t>
            </a:r>
            <a:r>
              <a:rPr lang="en-US" altLang="zh-CN" sz="2800">
                <a:solidFill>
                  <a:srgbClr val="006666"/>
                </a:solidFill>
                <a:effectLst>
                  <a:outerShdw blurRad="38100" dist="38100" dir="2700000" algn="tl">
                    <a:srgbClr val="C0C0C0"/>
                  </a:outerShdw>
                </a:effectLst>
              </a:rPr>
              <a:t>D</a:t>
            </a:r>
            <a:r>
              <a:rPr lang="zh-CN" altLang="en-US" sz="2800" i="0">
                <a:solidFill>
                  <a:srgbClr val="006666"/>
                </a:solidFill>
                <a:effectLst>
                  <a:outerShdw blurRad="38100" dist="38100" dir="2700000" algn="tl">
                    <a:srgbClr val="C0C0C0"/>
                  </a:outerShdw>
                </a:effectLst>
              </a:rPr>
              <a:t>不再起作用，触发器状态保持。 </a:t>
            </a:r>
            <a:r>
              <a:rPr lang="zh-CN" altLang="en-US" sz="2800" i="0">
                <a:solidFill>
                  <a:srgbClr val="FF0000"/>
                </a:solidFill>
                <a:effectLst>
                  <a:outerShdw blurRad="38100" dist="38100" dir="2700000" algn="tl">
                    <a:srgbClr val="C0C0C0"/>
                  </a:outerShdw>
                </a:effectLst>
              </a:rPr>
              <a:t>即</a:t>
            </a:r>
            <a:r>
              <a:rPr lang="en-US" altLang="zh-CN" sz="2800" i="0">
                <a:solidFill>
                  <a:srgbClr val="FF3300"/>
                </a:solidFill>
                <a:effectLst>
                  <a:outerShdw blurRad="38100" dist="38100" dir="2700000" algn="tl">
                    <a:srgbClr val="C0C0C0"/>
                  </a:outerShdw>
                </a:effectLst>
              </a:rPr>
              <a:t>(</a:t>
            </a:r>
            <a:r>
              <a:rPr lang="zh-CN" altLang="en-US" sz="2800" i="0">
                <a:solidFill>
                  <a:srgbClr val="FF3300"/>
                </a:solidFill>
                <a:effectLst>
                  <a:outerShdw blurRad="38100" dist="38100" dir="2700000" algn="tl">
                    <a:srgbClr val="C0C0C0"/>
                  </a:outerShdw>
                </a:effectLst>
              </a:rPr>
              <a:t>不会空翻</a:t>
            </a:r>
            <a:r>
              <a:rPr lang="en-US" altLang="zh-CN" sz="2800" i="0">
                <a:solidFill>
                  <a:srgbClr val="FF3300"/>
                </a:solidFill>
                <a:effectLst>
                  <a:outerShdw blurRad="38100" dist="38100" dir="2700000" algn="tl">
                    <a:srgbClr val="C0C0C0"/>
                  </a:outerShdw>
                </a:effectLst>
              </a:rPr>
              <a:t>)</a:t>
            </a:r>
            <a:endParaRPr lang="en-US" altLang="zh-CN" sz="2800" i="0"/>
          </a:p>
        </p:txBody>
      </p:sp>
      <p:sp>
        <p:nvSpPr>
          <p:cNvPr id="201775" name="Rectangle 47"/>
          <p:cNvSpPr>
            <a:spLocks noChangeArrowheads="1"/>
          </p:cNvSpPr>
          <p:nvPr/>
        </p:nvSpPr>
        <p:spPr bwMode="auto">
          <a:xfrm>
            <a:off x="762000" y="471488"/>
            <a:ext cx="1295400" cy="519112"/>
          </a:xfrm>
          <a:prstGeom prst="rect">
            <a:avLst/>
          </a:prstGeom>
          <a:noFill/>
          <a:ln w="9525">
            <a:noFill/>
            <a:miter lim="800000"/>
          </a:ln>
          <a:effectLst/>
        </p:spPr>
        <p:txBody>
          <a:bodyPr anchor="ctr">
            <a:spAutoFit/>
          </a:bodyPr>
          <a:lstStyle/>
          <a:p>
            <a:pPr>
              <a:spcBef>
                <a:spcPct val="50000"/>
              </a:spcBef>
              <a:defRPr/>
            </a:pPr>
            <a:r>
              <a:rPr lang="zh-CN" altLang="en-US" sz="2800" i="0">
                <a:solidFill>
                  <a:srgbClr val="CC0000"/>
                </a:solidFill>
                <a:effectLst>
                  <a:outerShdw blurRad="38100" dist="38100" dir="2700000" algn="tl">
                    <a:srgbClr val="C0C0C0"/>
                  </a:outerShdw>
                </a:effectLst>
              </a:rPr>
              <a:t>结论：</a:t>
            </a:r>
            <a:endParaRPr lang="zh-CN" altLang="en-US" sz="2800" i="0">
              <a:solidFill>
                <a:srgbClr val="CC0000"/>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74"/>
                                        </p:tgtEl>
                                        <p:attrNameLst>
                                          <p:attrName>style.visibility</p:attrName>
                                        </p:attrNameLst>
                                      </p:cBhvr>
                                      <p:to>
                                        <p:strVal val="visible"/>
                                      </p:to>
                                    </p:set>
                                    <p:animEffect transition="in" filter="blinds(horizontal)">
                                      <p:cBhvr>
                                        <p:cTn id="7" dur="500"/>
                                        <p:tgtEl>
                                          <p:spTgt spid="2017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01743"/>
                                        </p:tgtEl>
                                        <p:attrNameLst>
                                          <p:attrName>style.visibility</p:attrName>
                                        </p:attrNameLst>
                                      </p:cBhvr>
                                      <p:to>
                                        <p:strVal val="visible"/>
                                      </p:to>
                                    </p:set>
                                    <p:animEffect transition="in" filter="wipe(right)">
                                      <p:cBhvr>
                                        <p:cTn id="22" dur="500"/>
                                        <p:tgtEl>
                                          <p:spTgt spid="201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3" grpId="0" animBg="1" autoUpdateAnimBg="0"/>
      <p:bldP spid="201774" grpId="0" animBg="1"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798513" y="563563"/>
            <a:ext cx="4102100" cy="519112"/>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FF0000"/>
                </a:solidFill>
                <a:effectLst>
                  <a:outerShdw blurRad="38100" dist="38100" dir="2700000" algn="tl">
                    <a:srgbClr val="C0C0C0"/>
                  </a:outerShdw>
                </a:effectLst>
              </a:rPr>
              <a:t>例：</a:t>
            </a:r>
            <a:r>
              <a:rPr lang="en-US" altLang="zh-CN" sz="2800">
                <a:solidFill>
                  <a:schemeClr val="accent2"/>
                </a:solidFill>
                <a:effectLst>
                  <a:outerShdw blurRad="38100" dist="38100" dir="2700000" algn="tl">
                    <a:srgbClr val="C0C0C0"/>
                  </a:outerShdw>
                </a:effectLst>
              </a:rPr>
              <a:t>D</a:t>
            </a:r>
            <a:r>
              <a:rPr lang="en-US" altLang="zh-CN" sz="2800" i="0">
                <a:solidFill>
                  <a:schemeClr val="accent2"/>
                </a:solidFill>
                <a:effectLst>
                  <a:outerShdw blurRad="38100" dist="38100" dir="2700000" algn="tl">
                    <a:srgbClr val="C0C0C0"/>
                  </a:outerShdw>
                </a:effectLst>
              </a:rPr>
              <a:t> </a:t>
            </a:r>
            <a:r>
              <a:rPr lang="zh-CN" altLang="en-US" sz="2800" i="0">
                <a:solidFill>
                  <a:schemeClr val="accent2"/>
                </a:solidFill>
                <a:effectLst>
                  <a:outerShdw blurRad="38100" dist="38100" dir="2700000" algn="tl">
                    <a:srgbClr val="C0C0C0"/>
                  </a:outerShdw>
                </a:effectLst>
              </a:rPr>
              <a:t>触发器工作波形图</a:t>
            </a:r>
            <a:endParaRPr lang="zh-CN" altLang="en-US" sz="2800" i="0">
              <a:solidFill>
                <a:schemeClr val="accent2"/>
              </a:solidFill>
              <a:effectLst>
                <a:outerShdw blurRad="38100" dist="38100" dir="2700000" algn="tl">
                  <a:srgbClr val="C0C0C0"/>
                </a:outerShdw>
              </a:effectLst>
            </a:endParaRPr>
          </a:p>
        </p:txBody>
      </p:sp>
      <p:grpSp>
        <p:nvGrpSpPr>
          <p:cNvPr id="2" name="Group 3"/>
          <p:cNvGrpSpPr/>
          <p:nvPr/>
        </p:nvGrpSpPr>
        <p:grpSpPr bwMode="auto">
          <a:xfrm>
            <a:off x="1925638" y="2581275"/>
            <a:ext cx="5075237" cy="2378075"/>
            <a:chOff x="547" y="1248"/>
            <a:chExt cx="3197" cy="1498"/>
          </a:xfrm>
        </p:grpSpPr>
        <p:sp>
          <p:nvSpPr>
            <p:cNvPr id="18540" name="Line 4"/>
            <p:cNvSpPr>
              <a:spLocks noChangeShapeType="1"/>
            </p:cNvSpPr>
            <p:nvPr/>
          </p:nvSpPr>
          <p:spPr bwMode="auto">
            <a:xfrm>
              <a:off x="1056" y="2688"/>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541" name="Group 5"/>
            <p:cNvGrpSpPr/>
            <p:nvPr/>
          </p:nvGrpSpPr>
          <p:grpSpPr bwMode="auto">
            <a:xfrm>
              <a:off x="547" y="1248"/>
              <a:ext cx="3197" cy="912"/>
              <a:chOff x="547" y="1248"/>
              <a:chExt cx="3197" cy="912"/>
            </a:xfrm>
          </p:grpSpPr>
          <p:grpSp>
            <p:nvGrpSpPr>
              <p:cNvPr id="18543" name="Group 6"/>
              <p:cNvGrpSpPr/>
              <p:nvPr/>
            </p:nvGrpSpPr>
            <p:grpSpPr bwMode="auto">
              <a:xfrm>
                <a:off x="1104" y="1248"/>
                <a:ext cx="2640" cy="288"/>
                <a:chOff x="768" y="1056"/>
                <a:chExt cx="2640" cy="288"/>
              </a:xfrm>
            </p:grpSpPr>
            <p:grpSp>
              <p:nvGrpSpPr>
                <p:cNvPr id="18554" name="Group 7"/>
                <p:cNvGrpSpPr/>
                <p:nvPr/>
              </p:nvGrpSpPr>
              <p:grpSpPr bwMode="auto">
                <a:xfrm>
                  <a:off x="768" y="1056"/>
                  <a:ext cx="480" cy="288"/>
                  <a:chOff x="768" y="1056"/>
                  <a:chExt cx="480" cy="288"/>
                </a:xfrm>
              </p:grpSpPr>
              <p:sp>
                <p:nvSpPr>
                  <p:cNvPr id="18576" name="Line 8"/>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7" name="Line 9"/>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8" name="Line 10"/>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9" name="Line 11"/>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55" name="Group 12"/>
                <p:cNvGrpSpPr/>
                <p:nvPr/>
              </p:nvGrpSpPr>
              <p:grpSpPr bwMode="auto">
                <a:xfrm>
                  <a:off x="1248" y="1056"/>
                  <a:ext cx="480" cy="288"/>
                  <a:chOff x="768" y="1056"/>
                  <a:chExt cx="480" cy="288"/>
                </a:xfrm>
              </p:grpSpPr>
              <p:sp>
                <p:nvSpPr>
                  <p:cNvPr id="18572" name="Line 13"/>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3" name="Line 14"/>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4" name="Line 15"/>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5" name="Line 16"/>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56" name="Group 17"/>
                <p:cNvGrpSpPr/>
                <p:nvPr/>
              </p:nvGrpSpPr>
              <p:grpSpPr bwMode="auto">
                <a:xfrm>
                  <a:off x="1728" y="1056"/>
                  <a:ext cx="480" cy="288"/>
                  <a:chOff x="768" y="1056"/>
                  <a:chExt cx="480" cy="288"/>
                </a:xfrm>
              </p:grpSpPr>
              <p:sp>
                <p:nvSpPr>
                  <p:cNvPr id="18568" name="Line 18"/>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9" name="Line 19"/>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0" name="Line 20"/>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71" name="Line 21"/>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557" name="Line 22"/>
                <p:cNvSpPr>
                  <a:spLocks noChangeShapeType="1"/>
                </p:cNvSpPr>
                <p:nvPr/>
              </p:nvSpPr>
              <p:spPr bwMode="auto">
                <a:xfrm>
                  <a:off x="31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558" name="Group 23"/>
                <p:cNvGrpSpPr/>
                <p:nvPr/>
              </p:nvGrpSpPr>
              <p:grpSpPr bwMode="auto">
                <a:xfrm>
                  <a:off x="2208" y="1056"/>
                  <a:ext cx="480" cy="288"/>
                  <a:chOff x="768" y="1056"/>
                  <a:chExt cx="480" cy="288"/>
                </a:xfrm>
              </p:grpSpPr>
              <p:sp>
                <p:nvSpPr>
                  <p:cNvPr id="18564" name="Line 24"/>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5" name="Line 25"/>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6" name="Line 26"/>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7" name="Line 27"/>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559" name="Group 28"/>
                <p:cNvGrpSpPr/>
                <p:nvPr/>
              </p:nvGrpSpPr>
              <p:grpSpPr bwMode="auto">
                <a:xfrm>
                  <a:off x="2688" y="1056"/>
                  <a:ext cx="480" cy="288"/>
                  <a:chOff x="768" y="1056"/>
                  <a:chExt cx="480" cy="288"/>
                </a:xfrm>
              </p:grpSpPr>
              <p:sp>
                <p:nvSpPr>
                  <p:cNvPr id="18560" name="Line 29"/>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1" name="Line 30"/>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2" name="Line 31"/>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63" name="Line 32"/>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544" name="Group 33"/>
              <p:cNvGrpSpPr/>
              <p:nvPr/>
            </p:nvGrpSpPr>
            <p:grpSpPr bwMode="auto">
              <a:xfrm>
                <a:off x="1152" y="1872"/>
                <a:ext cx="2496" cy="288"/>
                <a:chOff x="1152" y="1872"/>
                <a:chExt cx="2496" cy="288"/>
              </a:xfrm>
            </p:grpSpPr>
            <p:sp>
              <p:nvSpPr>
                <p:cNvPr id="18547" name="Line 34"/>
                <p:cNvSpPr>
                  <a:spLocks noChangeShapeType="1"/>
                </p:cNvSpPr>
                <p:nvPr/>
              </p:nvSpPr>
              <p:spPr bwMode="auto">
                <a:xfrm>
                  <a:off x="1152" y="1872"/>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8" name="Line 35"/>
                <p:cNvSpPr>
                  <a:spLocks noChangeShapeType="1"/>
                </p:cNvSpPr>
                <p:nvPr/>
              </p:nvSpPr>
              <p:spPr bwMode="auto">
                <a:xfrm flipV="1">
                  <a:off x="1488" y="187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49" name="Line 36"/>
                <p:cNvSpPr>
                  <a:spLocks noChangeShapeType="1"/>
                </p:cNvSpPr>
                <p:nvPr/>
              </p:nvSpPr>
              <p:spPr bwMode="auto">
                <a:xfrm>
                  <a:off x="1488" y="2160"/>
                  <a:ext cx="52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0" name="Line 37"/>
                <p:cNvSpPr>
                  <a:spLocks noChangeShapeType="1"/>
                </p:cNvSpPr>
                <p:nvPr/>
              </p:nvSpPr>
              <p:spPr bwMode="auto">
                <a:xfrm flipV="1">
                  <a:off x="2016" y="187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1" name="Line 38"/>
                <p:cNvSpPr>
                  <a:spLocks noChangeShapeType="1"/>
                </p:cNvSpPr>
                <p:nvPr/>
              </p:nvSpPr>
              <p:spPr bwMode="auto">
                <a:xfrm>
                  <a:off x="2016" y="1872"/>
                  <a:ext cx="6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2" name="Line 39"/>
                <p:cNvSpPr>
                  <a:spLocks noChangeShapeType="1"/>
                </p:cNvSpPr>
                <p:nvPr/>
              </p:nvSpPr>
              <p:spPr bwMode="auto">
                <a:xfrm>
                  <a:off x="2640" y="2160"/>
                  <a:ext cx="100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53" name="Line 40"/>
                <p:cNvSpPr>
                  <a:spLocks noChangeShapeType="1"/>
                </p:cNvSpPr>
                <p:nvPr/>
              </p:nvSpPr>
              <p:spPr bwMode="auto">
                <a:xfrm flipV="1">
                  <a:off x="2640" y="1872"/>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545" name="Text Box 41"/>
              <p:cNvSpPr txBox="1">
                <a:spLocks noChangeArrowheads="1"/>
              </p:cNvSpPr>
              <p:nvPr/>
            </p:nvSpPr>
            <p:spPr bwMode="auto">
              <a:xfrm>
                <a:off x="547" y="1267"/>
                <a:ext cx="5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  CP</a:t>
                </a:r>
                <a:endParaRPr lang="en-US" altLang="zh-CN" sz="2400" i="0"/>
              </a:p>
            </p:txBody>
          </p:sp>
          <p:sp>
            <p:nvSpPr>
              <p:cNvPr id="18546" name="Rectangle 42"/>
              <p:cNvSpPr>
                <a:spLocks noChangeArrowheads="1"/>
              </p:cNvSpPr>
              <p:nvPr/>
            </p:nvSpPr>
            <p:spPr bwMode="auto">
              <a:xfrm>
                <a:off x="683" y="169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D</a:t>
                </a:r>
                <a:endParaRPr lang="en-US" altLang="zh-CN" sz="3200" i="0"/>
              </a:p>
            </p:txBody>
          </p:sp>
        </p:grpSp>
        <p:sp>
          <p:nvSpPr>
            <p:cNvPr id="18542" name="Rectangle 43"/>
            <p:cNvSpPr>
              <a:spLocks noChangeArrowheads="1"/>
            </p:cNvSpPr>
            <p:nvPr/>
          </p:nvSpPr>
          <p:spPr bwMode="auto">
            <a:xfrm>
              <a:off x="738" y="241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Q</a:t>
              </a:r>
              <a:endParaRPr lang="en-US" altLang="zh-CN" sz="3200" i="0"/>
            </a:p>
          </p:txBody>
        </p:sp>
      </p:grpSp>
      <p:grpSp>
        <p:nvGrpSpPr>
          <p:cNvPr id="11" name="Group 44"/>
          <p:cNvGrpSpPr/>
          <p:nvPr/>
        </p:nvGrpSpPr>
        <p:grpSpPr bwMode="auto">
          <a:xfrm>
            <a:off x="3190875" y="3038475"/>
            <a:ext cx="3048000" cy="1905000"/>
            <a:chOff x="1344" y="1536"/>
            <a:chExt cx="1920" cy="1200"/>
          </a:xfrm>
        </p:grpSpPr>
        <p:sp>
          <p:nvSpPr>
            <p:cNvPr id="18535" name="Line 45"/>
            <p:cNvSpPr>
              <a:spLocks noChangeShapeType="1"/>
            </p:cNvSpPr>
            <p:nvPr/>
          </p:nvSpPr>
          <p:spPr bwMode="auto">
            <a:xfrm>
              <a:off x="1344" y="1536"/>
              <a:ext cx="0" cy="1200"/>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6" name="Line 46"/>
            <p:cNvSpPr>
              <a:spLocks noChangeShapeType="1"/>
            </p:cNvSpPr>
            <p:nvPr/>
          </p:nvSpPr>
          <p:spPr bwMode="auto">
            <a:xfrm>
              <a:off x="1824" y="1536"/>
              <a:ext cx="0" cy="1200"/>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7" name="Line 47"/>
            <p:cNvSpPr>
              <a:spLocks noChangeShapeType="1"/>
            </p:cNvSpPr>
            <p:nvPr/>
          </p:nvSpPr>
          <p:spPr bwMode="auto">
            <a:xfrm>
              <a:off x="2304" y="1536"/>
              <a:ext cx="0" cy="1200"/>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8" name="Line 48"/>
            <p:cNvSpPr>
              <a:spLocks noChangeShapeType="1"/>
            </p:cNvSpPr>
            <p:nvPr/>
          </p:nvSpPr>
          <p:spPr bwMode="auto">
            <a:xfrm>
              <a:off x="2784" y="1536"/>
              <a:ext cx="0" cy="1200"/>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9" name="Line 49"/>
            <p:cNvSpPr>
              <a:spLocks noChangeShapeType="1"/>
            </p:cNvSpPr>
            <p:nvPr/>
          </p:nvSpPr>
          <p:spPr bwMode="auto">
            <a:xfrm>
              <a:off x="3264" y="1536"/>
              <a:ext cx="0" cy="1200"/>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50"/>
          <p:cNvGrpSpPr/>
          <p:nvPr/>
        </p:nvGrpSpPr>
        <p:grpSpPr bwMode="auto">
          <a:xfrm>
            <a:off x="3649663" y="1371600"/>
            <a:ext cx="2827337" cy="676275"/>
            <a:chOff x="2208" y="912"/>
            <a:chExt cx="1440" cy="288"/>
          </a:xfrm>
        </p:grpSpPr>
        <p:sp>
          <p:nvSpPr>
            <p:cNvPr id="18533" name="AutoShape 51" descr="40%"/>
            <p:cNvSpPr>
              <a:spLocks noChangeArrowheads="1"/>
            </p:cNvSpPr>
            <p:nvPr/>
          </p:nvSpPr>
          <p:spPr bwMode="auto">
            <a:xfrm>
              <a:off x="2208" y="912"/>
              <a:ext cx="1440" cy="288"/>
            </a:xfrm>
            <a:prstGeom prst="wedgeRoundRectCallout">
              <a:avLst>
                <a:gd name="adj1" fmla="val -64653"/>
                <a:gd name="adj2" fmla="val 172917"/>
                <a:gd name="adj3" fmla="val 16667"/>
              </a:avLst>
            </a:prstGeom>
            <a:pattFill prst="pct40">
              <a:fgClr>
                <a:srgbClr val="FFCCCC"/>
              </a:fgClr>
              <a:bgClr>
                <a:srgbClr val="FFFFFF"/>
              </a:bgClr>
            </a:pattFill>
            <a:ln w="28575">
              <a:solidFill>
                <a:srgbClr val="33CC33"/>
              </a:solidFill>
              <a:miter lim="800000"/>
            </a:ln>
          </p:spPr>
          <p:txBody>
            <a:bodyPr wrap="none" anchor="ctr"/>
            <a:lstStyle/>
            <a:p>
              <a:pPr algn="ctr"/>
              <a:endParaRPr lang="zh-CN" altLang="zh-CN" sz="2400" i="0"/>
            </a:p>
          </p:txBody>
        </p:sp>
        <p:sp>
          <p:nvSpPr>
            <p:cNvPr id="202804" name="Rectangle 52" descr="40%"/>
            <p:cNvSpPr>
              <a:spLocks noChangeArrowheads="1"/>
            </p:cNvSpPr>
            <p:nvPr/>
          </p:nvSpPr>
          <p:spPr bwMode="auto">
            <a:xfrm>
              <a:off x="2351" y="959"/>
              <a:ext cx="1186" cy="193"/>
            </a:xfrm>
            <a:prstGeom prst="rect">
              <a:avLst/>
            </a:prstGeom>
            <a:noFill/>
            <a:ln w="28575">
              <a:noFill/>
              <a:miter lim="800000"/>
            </a:ln>
            <a:effectLst/>
          </p:spPr>
          <p:txBody>
            <a:bodyPr wrap="none" anchor="ctr">
              <a:spAutoFit/>
            </a:bodyPr>
            <a:lstStyle/>
            <a:p>
              <a:pPr algn="ctr">
                <a:defRPr/>
              </a:pPr>
              <a:r>
                <a:rPr lang="zh-CN" altLang="en-US" sz="2400" i="0">
                  <a:solidFill>
                    <a:srgbClr val="FF3300"/>
                  </a:solidFill>
                  <a:effectLst>
                    <a:outerShdw blurRad="38100" dist="38100" dir="2700000" algn="tl">
                      <a:srgbClr val="C0C0C0"/>
                    </a:outerShdw>
                  </a:effectLst>
                </a:rPr>
                <a:t>上升沿触发翻转</a:t>
              </a:r>
              <a:endParaRPr lang="zh-CN" altLang="en-US" sz="2400" i="0">
                <a:effectLst>
                  <a:outerShdw blurRad="38100" dist="38100" dir="2700000" algn="tl">
                    <a:srgbClr val="C0C0C0"/>
                  </a:outerShdw>
                </a:effectLst>
              </a:endParaRPr>
            </a:p>
          </p:txBody>
        </p:sp>
      </p:grpSp>
      <p:grpSp>
        <p:nvGrpSpPr>
          <p:cNvPr id="13" name="Group 53"/>
          <p:cNvGrpSpPr/>
          <p:nvPr/>
        </p:nvGrpSpPr>
        <p:grpSpPr bwMode="auto">
          <a:xfrm>
            <a:off x="3190875" y="4410075"/>
            <a:ext cx="762000" cy="457200"/>
            <a:chOff x="1344" y="2400"/>
            <a:chExt cx="480" cy="288"/>
          </a:xfrm>
        </p:grpSpPr>
        <p:sp>
          <p:nvSpPr>
            <p:cNvPr id="18531" name="Line 54"/>
            <p:cNvSpPr>
              <a:spLocks noChangeShapeType="1"/>
            </p:cNvSpPr>
            <p:nvPr/>
          </p:nvSpPr>
          <p:spPr bwMode="auto">
            <a:xfrm>
              <a:off x="1344" y="2400"/>
              <a:ext cx="48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2" name="Line 55"/>
            <p:cNvSpPr>
              <a:spLocks noChangeShapeType="1"/>
            </p:cNvSpPr>
            <p:nvPr/>
          </p:nvSpPr>
          <p:spPr bwMode="auto">
            <a:xfrm flipV="1">
              <a:off x="1344" y="2400"/>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56"/>
          <p:cNvGrpSpPr/>
          <p:nvPr/>
        </p:nvGrpSpPr>
        <p:grpSpPr bwMode="auto">
          <a:xfrm>
            <a:off x="3952875" y="4410075"/>
            <a:ext cx="762000" cy="457200"/>
            <a:chOff x="1824" y="2400"/>
            <a:chExt cx="480" cy="288"/>
          </a:xfrm>
        </p:grpSpPr>
        <p:sp>
          <p:nvSpPr>
            <p:cNvPr id="18529" name="Line 57"/>
            <p:cNvSpPr>
              <a:spLocks noChangeShapeType="1"/>
            </p:cNvSpPr>
            <p:nvPr/>
          </p:nvSpPr>
          <p:spPr bwMode="auto">
            <a:xfrm>
              <a:off x="1824" y="2688"/>
              <a:ext cx="48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30" name="Line 58"/>
            <p:cNvSpPr>
              <a:spLocks noChangeShapeType="1"/>
            </p:cNvSpPr>
            <p:nvPr/>
          </p:nvSpPr>
          <p:spPr bwMode="auto">
            <a:xfrm flipV="1">
              <a:off x="1824" y="2400"/>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59"/>
          <p:cNvGrpSpPr/>
          <p:nvPr/>
        </p:nvGrpSpPr>
        <p:grpSpPr bwMode="auto">
          <a:xfrm>
            <a:off x="4714875" y="4410075"/>
            <a:ext cx="762000" cy="457200"/>
            <a:chOff x="2304" y="2400"/>
            <a:chExt cx="480" cy="288"/>
          </a:xfrm>
        </p:grpSpPr>
        <p:sp>
          <p:nvSpPr>
            <p:cNvPr id="18527" name="Line 60"/>
            <p:cNvSpPr>
              <a:spLocks noChangeShapeType="1"/>
            </p:cNvSpPr>
            <p:nvPr/>
          </p:nvSpPr>
          <p:spPr bwMode="auto">
            <a:xfrm>
              <a:off x="2304" y="2400"/>
              <a:ext cx="480"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8" name="Line 61"/>
            <p:cNvSpPr>
              <a:spLocks noChangeShapeType="1"/>
            </p:cNvSpPr>
            <p:nvPr/>
          </p:nvSpPr>
          <p:spPr bwMode="auto">
            <a:xfrm flipV="1">
              <a:off x="2304" y="2400"/>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62"/>
          <p:cNvGrpSpPr/>
          <p:nvPr/>
        </p:nvGrpSpPr>
        <p:grpSpPr bwMode="auto">
          <a:xfrm>
            <a:off x="5476875" y="4410075"/>
            <a:ext cx="1447800" cy="457200"/>
            <a:chOff x="2784" y="2400"/>
            <a:chExt cx="912" cy="288"/>
          </a:xfrm>
        </p:grpSpPr>
        <p:sp>
          <p:nvSpPr>
            <p:cNvPr id="18525" name="Line 63"/>
            <p:cNvSpPr>
              <a:spLocks noChangeShapeType="1"/>
            </p:cNvSpPr>
            <p:nvPr/>
          </p:nvSpPr>
          <p:spPr bwMode="auto">
            <a:xfrm>
              <a:off x="2784" y="2688"/>
              <a:ext cx="912"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26" name="Line 64"/>
            <p:cNvSpPr>
              <a:spLocks noChangeShapeType="1"/>
            </p:cNvSpPr>
            <p:nvPr/>
          </p:nvSpPr>
          <p:spPr bwMode="auto">
            <a:xfrm flipV="1">
              <a:off x="2784" y="2400"/>
              <a:ext cx="0" cy="28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443" name="Group 65"/>
          <p:cNvGrpSpPr/>
          <p:nvPr/>
        </p:nvGrpSpPr>
        <p:grpSpPr bwMode="auto">
          <a:xfrm>
            <a:off x="6858000" y="457200"/>
            <a:ext cx="1905000" cy="1524000"/>
            <a:chOff x="4032" y="144"/>
            <a:chExt cx="1200" cy="960"/>
          </a:xfrm>
        </p:grpSpPr>
        <p:sp>
          <p:nvSpPr>
            <p:cNvPr id="18523" name="AutoShape 66"/>
            <p:cNvSpPr>
              <a:spLocks noChangeArrowheads="1"/>
            </p:cNvSpPr>
            <p:nvPr/>
          </p:nvSpPr>
          <p:spPr bwMode="auto">
            <a:xfrm>
              <a:off x="4032" y="144"/>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18524" name="AutoShape 67"/>
            <p:cNvSpPr>
              <a:spLocks noChangeArrowheads="1"/>
            </p:cNvSpPr>
            <p:nvPr/>
          </p:nvSpPr>
          <p:spPr bwMode="auto">
            <a:xfrm>
              <a:off x="4752" y="62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grpSp>
        <p:nvGrpSpPr>
          <p:cNvPr id="18444" name="Group 68"/>
          <p:cNvGrpSpPr/>
          <p:nvPr/>
        </p:nvGrpSpPr>
        <p:grpSpPr bwMode="auto">
          <a:xfrm>
            <a:off x="533400" y="1066800"/>
            <a:ext cx="4876800" cy="161925"/>
            <a:chOff x="0" y="912"/>
            <a:chExt cx="3072" cy="102"/>
          </a:xfrm>
        </p:grpSpPr>
        <p:pic>
          <p:nvPicPr>
            <p:cNvPr id="18491" name="Picture 6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2" name="Picture 7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3" name="Picture 7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4" name="Picture 7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5" name="Picture 7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6" name="Picture 7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7" name="Picture 7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8" name="Picture 7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9" name="Picture 7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0" name="Picture 7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1" name="Picture 7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2" name="Picture 8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3" name="Picture 8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4" name="Picture 8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5" name="Picture 8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6" name="Picture 8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7" name="Picture 8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8" name="Picture 8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09" name="Picture 8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0" name="Picture 8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1" name="Picture 8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2" name="Picture 9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3" name="Picture 9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4" name="Picture 9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5" name="Picture 9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6" name="Picture 9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7" name="Picture 9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8" name="Picture 9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19" name="Picture 9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20" name="Picture 9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21" name="Picture 9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22" name="Picture 10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45" name="Group 101"/>
          <p:cNvGrpSpPr/>
          <p:nvPr/>
        </p:nvGrpSpPr>
        <p:grpSpPr bwMode="auto">
          <a:xfrm>
            <a:off x="295275" y="5400675"/>
            <a:ext cx="6867525" cy="161925"/>
            <a:chOff x="912" y="912"/>
            <a:chExt cx="4326" cy="102"/>
          </a:xfrm>
        </p:grpSpPr>
        <p:pic>
          <p:nvPicPr>
            <p:cNvPr id="18446" name="Picture 10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10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10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10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0" name="Picture 10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1" name="Picture 10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2" name="Picture 10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3" name="Picture 10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1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Picture 1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6" name="Picture 1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Picture 1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1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9" name="Picture 1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0" name="Picture 1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1" name="Picture 1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2" name="Picture 1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3" name="Picture 1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4" name="Picture 1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5" name="Picture 1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6" name="Picture 1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7" name="Picture 1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8" name="Picture 1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9" name="Picture 1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0" name="Picture 1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1" name="Picture 1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2" name="Picture 1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1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1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5" name="Picture 1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6" name="Picture 1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7" name="Picture 1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8" name="Picture 1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9" name="Picture 1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0" name="Picture 1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1" name="Picture 1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7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2" name="Picture 1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3" name="Picture 1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4" name="Picture 1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5" name="Picture 1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6" name="Picture 1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7" name="Picture 1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8" name="Picture 1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9" name="Picture 1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3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90" name="Picture 1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02899" name="Object 147"/>
          <p:cNvGraphicFramePr>
            <a:graphicFrameLocks noChangeAspect="1"/>
          </p:cNvGraphicFramePr>
          <p:nvPr/>
        </p:nvGraphicFramePr>
        <p:xfrm>
          <a:off x="7315200" y="4724400"/>
          <a:ext cx="1447800" cy="1231900"/>
        </p:xfrm>
        <a:graphic>
          <a:graphicData uri="http://schemas.openxmlformats.org/presentationml/2006/ole">
            <mc:AlternateContent xmlns:mc="http://schemas.openxmlformats.org/markup-compatibility/2006">
              <mc:Choice xmlns:v="urn:schemas-microsoft-com:vml" Requires="v">
                <p:oleObj spid="_x0000_s179216" name="剪辑" r:id="rId2" imgW="9972675" imgH="8505825" progId="MS_ClipArt_Gallery.2">
                  <p:embed/>
                </p:oleObj>
              </mc:Choice>
              <mc:Fallback>
                <p:oleObj name="剪辑" r:id="rId2" imgW="9972675" imgH="8505825" progId="MS_ClipArt_Gallery.2">
                  <p:embed/>
                  <p:pic>
                    <p:nvPicPr>
                      <p:cNvPr id="0" name="图片 179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724400"/>
                        <a:ext cx="14478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499"/>
                                          </p:stCondLst>
                                        </p:cTn>
                                        <p:tgtEl>
                                          <p:spTgt spid="2028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331788" y="790575"/>
            <a:ext cx="1296987" cy="609600"/>
          </a:xfrm>
        </p:spPr>
        <p:txBody>
          <a:bodyPr rtlCol="0" anchor="t">
            <a:normAutofit/>
          </a:bodyPr>
          <a:lstStyle/>
          <a:p>
            <a:pPr algn="l" fontAlgn="auto">
              <a:spcAft>
                <a:spcPts val="0"/>
              </a:spcAft>
              <a:defRPr/>
            </a:pPr>
            <a:r>
              <a:rPr lang="zh-CN" altLang="en-US" sz="2800" b="1">
                <a:solidFill>
                  <a:srgbClr val="CC0000"/>
                </a:solidFill>
                <a:effectLst>
                  <a:outerShdw blurRad="38100" dist="38100" dir="2700000" algn="tl">
                    <a:srgbClr val="C0C0C0"/>
                  </a:outerShdw>
                </a:effectLst>
              </a:rPr>
              <a:t>例</a:t>
            </a:r>
            <a:r>
              <a:rPr lang="en-US" altLang="zh-CN" sz="2800" b="1">
                <a:solidFill>
                  <a:srgbClr val="CC0000"/>
                </a:solidFill>
                <a:effectLst>
                  <a:outerShdw blurRad="38100" dist="38100" dir="2700000" algn="tl">
                    <a:srgbClr val="C0C0C0"/>
                  </a:outerShdw>
                </a:effectLst>
              </a:rPr>
              <a:t>1</a:t>
            </a:r>
            <a:r>
              <a:rPr lang="zh-CN" altLang="en-US" sz="2800" b="1">
                <a:solidFill>
                  <a:srgbClr val="CC0000"/>
                </a:solidFill>
                <a:effectLst>
                  <a:outerShdw blurRad="38100" dist="38100" dir="2700000" algn="tl">
                    <a:srgbClr val="C0C0C0"/>
                  </a:outerShdw>
                </a:effectLst>
              </a:rPr>
              <a:t>：</a:t>
            </a:r>
            <a:endParaRPr lang="zh-CN" altLang="en-US" sz="2800" b="1">
              <a:solidFill>
                <a:srgbClr val="CC0000"/>
              </a:solidFill>
              <a:effectLst>
                <a:outerShdw blurRad="38100" dist="38100" dir="2700000" algn="tl">
                  <a:srgbClr val="C0C0C0"/>
                </a:outerShdw>
              </a:effectLst>
            </a:endParaRPr>
          </a:p>
        </p:txBody>
      </p:sp>
      <p:grpSp>
        <p:nvGrpSpPr>
          <p:cNvPr id="2" name="Group 88"/>
          <p:cNvGrpSpPr/>
          <p:nvPr/>
        </p:nvGrpSpPr>
        <p:grpSpPr bwMode="auto">
          <a:xfrm>
            <a:off x="523875" y="3846513"/>
            <a:ext cx="7400925" cy="1182687"/>
            <a:chOff x="330" y="2423"/>
            <a:chExt cx="4662" cy="745"/>
          </a:xfrm>
        </p:grpSpPr>
        <p:sp>
          <p:nvSpPr>
            <p:cNvPr id="45061" name="Text Box 5"/>
            <p:cNvSpPr txBox="1">
              <a:spLocks noChangeArrowheads="1"/>
            </p:cNvSpPr>
            <p:nvPr/>
          </p:nvSpPr>
          <p:spPr bwMode="auto">
            <a:xfrm>
              <a:off x="768" y="2457"/>
              <a:ext cx="2064" cy="327"/>
            </a:xfrm>
            <a:prstGeom prst="rect">
              <a:avLst/>
            </a:prstGeom>
            <a:noFill/>
            <a:ln w="9525">
              <a:noFill/>
              <a:miter lim="800000"/>
            </a:ln>
            <a:effectLst/>
          </p:spPr>
          <p:txBody>
            <a:bodyPr>
              <a:spAutoFit/>
            </a:bodyPr>
            <a:lstStyle/>
            <a:p>
              <a:pPr>
                <a:spcBef>
                  <a:spcPct val="50000"/>
                </a:spcBef>
                <a:defRPr/>
              </a:pPr>
              <a:r>
                <a:rPr lang="zh-CN" altLang="en-US" sz="2800">
                  <a:solidFill>
                    <a:srgbClr val="CC0000"/>
                  </a:solidFill>
                  <a:effectLst>
                    <a:outerShdw blurRad="38100" dist="38100" dir="2700000" algn="tl">
                      <a:srgbClr val="C0C0C0"/>
                    </a:outerShdw>
                  </a:effectLst>
                </a:rPr>
                <a:t>用三要素法求解</a:t>
              </a:r>
              <a:endParaRPr lang="zh-CN" altLang="en-US" sz="2800">
                <a:solidFill>
                  <a:srgbClr val="CC0000"/>
                </a:solidFill>
                <a:effectLst>
                  <a:outerShdw blurRad="38100" dist="38100" dir="2700000" algn="tl">
                    <a:srgbClr val="C0C0C0"/>
                  </a:outerShdw>
                </a:effectLst>
              </a:endParaRPr>
            </a:p>
          </p:txBody>
        </p:sp>
        <p:grpSp>
          <p:nvGrpSpPr>
            <p:cNvPr id="3" name="Group 87"/>
            <p:cNvGrpSpPr/>
            <p:nvPr/>
          </p:nvGrpSpPr>
          <p:grpSpPr bwMode="auto">
            <a:xfrm>
              <a:off x="330" y="2423"/>
              <a:ext cx="4662" cy="745"/>
              <a:chOff x="330" y="2423"/>
              <a:chExt cx="4662" cy="745"/>
            </a:xfrm>
          </p:grpSpPr>
          <p:sp>
            <p:nvSpPr>
              <p:cNvPr id="40017" name="Text Box 4"/>
              <p:cNvSpPr txBox="1">
                <a:spLocks noChangeArrowheads="1"/>
              </p:cNvSpPr>
              <p:nvPr/>
            </p:nvSpPr>
            <p:spPr bwMode="auto">
              <a:xfrm>
                <a:off x="330" y="2457"/>
                <a:ext cx="864" cy="327"/>
              </a:xfrm>
              <a:prstGeom prst="rect">
                <a:avLst/>
              </a:prstGeom>
              <a:noFill/>
              <a:ln w="9525">
                <a:noFill/>
                <a:miter lim="800000"/>
              </a:ln>
            </p:spPr>
            <p:txBody>
              <a:bodyPr>
                <a:spAutoFit/>
              </a:bodyPr>
              <a:lstStyle/>
              <a:p>
                <a:pPr>
                  <a:spcBef>
                    <a:spcPct val="50000"/>
                  </a:spcBef>
                </a:pPr>
                <a:r>
                  <a:rPr lang="zh-CN" altLang="en-US" sz="2800">
                    <a:solidFill>
                      <a:srgbClr val="000099"/>
                    </a:solidFill>
                  </a:rPr>
                  <a:t>解：</a:t>
                </a:r>
                <a:endParaRPr lang="zh-CN" altLang="en-US" sz="2800">
                  <a:solidFill>
                    <a:srgbClr val="000099"/>
                  </a:solidFill>
                </a:endParaRPr>
              </a:p>
            </p:txBody>
          </p:sp>
          <p:graphicFrame>
            <p:nvGraphicFramePr>
              <p:cNvPr id="39948" name="Object 1034"/>
              <p:cNvGraphicFramePr>
                <a:graphicFrameLocks noChangeAspect="1"/>
              </p:cNvGraphicFramePr>
              <p:nvPr/>
            </p:nvGraphicFramePr>
            <p:xfrm>
              <a:off x="837" y="2423"/>
              <a:ext cx="4155" cy="745"/>
            </p:xfrm>
            <a:graphic>
              <a:graphicData uri="http://schemas.openxmlformats.org/presentationml/2006/ole">
                <mc:AlternateContent xmlns:mc="http://schemas.openxmlformats.org/markup-compatibility/2006">
                  <mc:Choice xmlns:v="urn:schemas-microsoft-com:vml" Requires="v">
                    <p:oleObj spid="_x0000_s209019" name="Equation" r:id="rId1" imgW="52425600" imgH="10972800" progId="">
                      <p:embed/>
                    </p:oleObj>
                  </mc:Choice>
                  <mc:Fallback>
                    <p:oleObj name="Equation" r:id="rId1" imgW="52425600" imgH="10972800" progId="">
                      <p:embed/>
                      <p:pic>
                        <p:nvPicPr>
                          <p:cNvPr id="0" name="Object 1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 y="2423"/>
                            <a:ext cx="4155"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chemeClr val="accent1"/>
                                </a:solidFill>
                                <a:miter lim="800000"/>
                                <a:headEnd/>
                                <a:tailEnd/>
                              </a14:hiddenLine>
                            </a:ext>
                          </a:extLst>
                        </p:spPr>
                      </p:pic>
                    </p:oleObj>
                  </mc:Fallback>
                </mc:AlternateContent>
              </a:graphicData>
            </a:graphic>
          </p:graphicFrame>
        </p:grpSp>
      </p:grpSp>
      <p:grpSp>
        <p:nvGrpSpPr>
          <p:cNvPr id="4" name="Group 7"/>
          <p:cNvGrpSpPr/>
          <p:nvPr/>
        </p:nvGrpSpPr>
        <p:grpSpPr bwMode="auto">
          <a:xfrm>
            <a:off x="1209708" y="806450"/>
            <a:ext cx="8077200" cy="1022350"/>
            <a:chOff x="672" y="508"/>
            <a:chExt cx="5088" cy="644"/>
          </a:xfrm>
        </p:grpSpPr>
        <p:graphicFrame>
          <p:nvGraphicFramePr>
            <p:cNvPr id="39945" name="Object 1031"/>
            <p:cNvGraphicFramePr>
              <a:graphicFrameLocks noChangeAspect="1"/>
            </p:cNvGraphicFramePr>
            <p:nvPr/>
          </p:nvGraphicFramePr>
          <p:xfrm>
            <a:off x="2740" y="720"/>
            <a:ext cx="332" cy="432"/>
          </p:xfrm>
          <a:graphic>
            <a:graphicData uri="http://schemas.openxmlformats.org/presentationml/2006/ole">
              <mc:AlternateContent xmlns:mc="http://schemas.openxmlformats.org/markup-compatibility/2006">
                <mc:Choice xmlns:v="urn:schemas-microsoft-com:vml" Requires="v">
                  <p:oleObj spid="_x0000_s209020" name="公式" r:id="rId3" imgW="4267200" imgH="5486400" progId="">
                    <p:embed/>
                  </p:oleObj>
                </mc:Choice>
                <mc:Fallback>
                  <p:oleObj name="公式" r:id="rId3" imgW="4267200" imgH="5486400" progId="">
                    <p:embed/>
                    <p:pic>
                      <p:nvPicPr>
                        <p:cNvPr id="0" name="Object 10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0" y="720"/>
                          <a:ext cx="33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6" name="Object 1032"/>
            <p:cNvGraphicFramePr>
              <a:graphicFrameLocks noChangeAspect="1"/>
            </p:cNvGraphicFramePr>
            <p:nvPr/>
          </p:nvGraphicFramePr>
          <p:xfrm>
            <a:off x="4067" y="768"/>
            <a:ext cx="274" cy="384"/>
          </p:xfrm>
          <a:graphic>
            <a:graphicData uri="http://schemas.openxmlformats.org/presentationml/2006/ole">
              <mc:AlternateContent xmlns:mc="http://schemas.openxmlformats.org/markup-compatibility/2006">
                <mc:Choice xmlns:v="urn:schemas-microsoft-com:vml" Requires="v">
                  <p:oleObj spid="_x0000_s209021" name="Equation" r:id="rId5" imgW="3962400" imgH="5486400" progId="">
                    <p:embed/>
                  </p:oleObj>
                </mc:Choice>
                <mc:Fallback>
                  <p:oleObj name="Equation" r:id="rId5" imgW="3962400" imgH="5486400" progId="">
                    <p:embed/>
                    <p:pic>
                      <p:nvPicPr>
                        <p:cNvPr id="0" name="Object 1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 y="768"/>
                          <a:ext cx="27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7" name="Object 1033"/>
            <p:cNvGraphicFramePr>
              <a:graphicFrameLocks noChangeAspect="1"/>
            </p:cNvGraphicFramePr>
            <p:nvPr/>
          </p:nvGraphicFramePr>
          <p:xfrm>
            <a:off x="3728" y="768"/>
            <a:ext cx="216" cy="336"/>
          </p:xfrm>
          <a:graphic>
            <a:graphicData uri="http://schemas.openxmlformats.org/presentationml/2006/ole">
              <mc:AlternateContent xmlns:mc="http://schemas.openxmlformats.org/markup-compatibility/2006">
                <mc:Choice xmlns:v="urn:schemas-microsoft-com:vml" Requires="v">
                  <p:oleObj spid="_x0000_s209022" name="公式" r:id="rId7" imgW="3352800" imgH="5181600" progId="">
                    <p:embed/>
                  </p:oleObj>
                </mc:Choice>
                <mc:Fallback>
                  <p:oleObj name="公式" r:id="rId7" imgW="3352800" imgH="5181600" progId="">
                    <p:embed/>
                    <p:pic>
                      <p:nvPicPr>
                        <p:cNvPr id="0" name="Object 10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8" y="768"/>
                          <a:ext cx="21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014" name="Rectangle 11"/>
            <p:cNvSpPr>
              <a:spLocks noChangeArrowheads="1"/>
            </p:cNvSpPr>
            <p:nvPr/>
          </p:nvSpPr>
          <p:spPr bwMode="auto">
            <a:xfrm>
              <a:off x="672" y="508"/>
              <a:ext cx="5088" cy="596"/>
            </a:xfrm>
            <a:prstGeom prst="rect">
              <a:avLst/>
            </a:prstGeom>
            <a:noFill/>
            <a:ln w="9525">
              <a:noFill/>
              <a:miter lim="800000"/>
            </a:ln>
          </p:spPr>
          <p:txBody>
            <a:bodyPr>
              <a:spAutoFit/>
            </a:bodyPr>
            <a:lstStyle/>
            <a:p>
              <a:r>
                <a:rPr lang="zh-CN" altLang="en-US" sz="2800" dirty="0">
                  <a:solidFill>
                    <a:schemeClr val="tx2"/>
                  </a:solidFill>
                </a:rPr>
                <a:t>电路如图，</a:t>
              </a:r>
              <a:r>
                <a:rPr lang="en-US" altLang="zh-CN" sz="2800" i="1" dirty="0">
                  <a:solidFill>
                    <a:schemeClr val="tx2"/>
                  </a:solidFill>
                </a:rPr>
                <a:t>t</a:t>
              </a:r>
              <a:r>
                <a:rPr lang="en-US" altLang="zh-CN" sz="2800" dirty="0">
                  <a:solidFill>
                    <a:schemeClr val="tx2"/>
                  </a:solidFill>
                </a:rPr>
                <a:t>=0</a:t>
              </a:r>
              <a:r>
                <a:rPr lang="zh-CN" altLang="en-US" sz="2800" dirty="0">
                  <a:solidFill>
                    <a:schemeClr val="tx2"/>
                  </a:solidFill>
                </a:rPr>
                <a:t>时合上开关</a:t>
              </a:r>
              <a:r>
                <a:rPr lang="en-US" altLang="zh-CN" sz="2800" dirty="0">
                  <a:solidFill>
                    <a:schemeClr val="tx2"/>
                  </a:solidFill>
                </a:rPr>
                <a:t>S</a:t>
              </a:r>
              <a:r>
                <a:rPr lang="zh-CN" altLang="en-US" sz="2800" dirty="0">
                  <a:solidFill>
                    <a:schemeClr val="tx2"/>
                  </a:solidFill>
                </a:rPr>
                <a:t>，合</a:t>
              </a:r>
              <a:r>
                <a:rPr lang="en-US" altLang="zh-CN" sz="2800" dirty="0">
                  <a:solidFill>
                    <a:schemeClr val="tx2"/>
                  </a:solidFill>
                </a:rPr>
                <a:t>S</a:t>
              </a:r>
              <a:r>
                <a:rPr lang="zh-CN" altLang="en-US" sz="2800" dirty="0">
                  <a:solidFill>
                    <a:schemeClr val="tx2"/>
                  </a:solidFill>
                </a:rPr>
                <a:t>前电路已处于</a:t>
              </a:r>
              <a:endParaRPr lang="zh-CN" altLang="en-US" sz="2800" dirty="0">
                <a:solidFill>
                  <a:schemeClr val="tx2"/>
                </a:solidFill>
              </a:endParaRPr>
            </a:p>
            <a:p>
              <a:r>
                <a:rPr lang="zh-CN" altLang="en-US" sz="2800" dirty="0">
                  <a:solidFill>
                    <a:schemeClr val="tx2"/>
                  </a:solidFill>
                </a:rPr>
                <a:t>稳态。试求电容电压</a:t>
              </a:r>
              <a:r>
                <a:rPr lang="zh-CN" altLang="zh-CN" sz="2800" dirty="0">
                  <a:solidFill>
                    <a:schemeClr val="tx2"/>
                  </a:solidFill>
                </a:rPr>
                <a:t> </a:t>
              </a:r>
              <a:r>
                <a:rPr lang="zh-CN" altLang="zh-CN" sz="2800" dirty="0">
                  <a:solidFill>
                    <a:srgbClr val="FF3300"/>
                  </a:solidFill>
                </a:rPr>
                <a:t>    </a:t>
              </a:r>
              <a:r>
                <a:rPr lang="zh-CN" altLang="en-US" sz="2800" dirty="0">
                  <a:solidFill>
                    <a:schemeClr val="tx2"/>
                  </a:solidFill>
                </a:rPr>
                <a:t>和电流 </a:t>
              </a:r>
              <a:r>
                <a:rPr lang="zh-CN" altLang="zh-CN" sz="2800" dirty="0">
                  <a:solidFill>
                    <a:schemeClr val="tx2"/>
                  </a:solidFill>
                </a:rPr>
                <a:t>   、  </a:t>
              </a:r>
              <a:r>
                <a:rPr lang="zh-CN" altLang="zh-CN" sz="2800" baseline="-25000" dirty="0">
                  <a:solidFill>
                    <a:schemeClr val="tx2"/>
                  </a:solidFill>
                </a:rPr>
                <a:t>。</a:t>
              </a:r>
              <a:endParaRPr lang="zh-CN" altLang="zh-CN" sz="2800" baseline="-25000" dirty="0">
                <a:solidFill>
                  <a:schemeClr val="tx2"/>
                </a:solidFill>
              </a:endParaRPr>
            </a:p>
          </p:txBody>
        </p:sp>
      </p:grpSp>
      <p:grpSp>
        <p:nvGrpSpPr>
          <p:cNvPr id="5" name="Group 12"/>
          <p:cNvGrpSpPr/>
          <p:nvPr/>
        </p:nvGrpSpPr>
        <p:grpSpPr bwMode="auto">
          <a:xfrm>
            <a:off x="1152525" y="4929188"/>
            <a:ext cx="3633788" cy="606425"/>
            <a:chOff x="660" y="3072"/>
            <a:chExt cx="2289" cy="382"/>
          </a:xfrm>
        </p:grpSpPr>
        <p:sp>
          <p:nvSpPr>
            <p:cNvPr id="45069" name="Text Box 13"/>
            <p:cNvSpPr txBox="1">
              <a:spLocks noChangeArrowheads="1"/>
            </p:cNvSpPr>
            <p:nvPr/>
          </p:nvSpPr>
          <p:spPr bwMode="auto">
            <a:xfrm>
              <a:off x="660" y="3072"/>
              <a:ext cx="2112" cy="327"/>
            </a:xfrm>
            <a:prstGeom prst="rect">
              <a:avLst/>
            </a:prstGeom>
            <a:noFill/>
            <a:ln w="9525">
              <a:noFill/>
              <a:miter lim="800000"/>
            </a:ln>
            <a:effectLst/>
          </p:spPr>
          <p:txBody>
            <a:bodyPr>
              <a:spAutoFit/>
            </a:bodyPr>
            <a:lstStyle/>
            <a:p>
              <a:pPr>
                <a:spcBef>
                  <a:spcPct val="50000"/>
                </a:spcBef>
                <a:defRPr/>
              </a:pPr>
              <a:r>
                <a:rPr lang="en-US" altLang="zh-CN" sz="2800">
                  <a:solidFill>
                    <a:srgbClr val="000099"/>
                  </a:solidFill>
                  <a:effectLst>
                    <a:outerShdw blurRad="38100" dist="38100" dir="2700000" algn="tl">
                      <a:srgbClr val="C0C0C0"/>
                    </a:outerShdw>
                  </a:effectLst>
                </a:rPr>
                <a:t>(1)</a:t>
              </a:r>
              <a:r>
                <a:rPr lang="zh-CN" altLang="en-US" sz="2800">
                  <a:solidFill>
                    <a:srgbClr val="000099"/>
                  </a:solidFill>
                  <a:effectLst>
                    <a:outerShdw blurRad="38100" dist="38100" dir="2700000" algn="tl">
                      <a:srgbClr val="C0C0C0"/>
                    </a:outerShdw>
                  </a:effectLst>
                </a:rPr>
                <a:t>确定初始值</a:t>
              </a:r>
              <a:endParaRPr lang="zh-CN" altLang="en-US" sz="2800">
                <a:solidFill>
                  <a:srgbClr val="000099"/>
                </a:solidFill>
                <a:effectLst>
                  <a:outerShdw blurRad="38100" dist="38100" dir="2700000" algn="tl">
                    <a:srgbClr val="C0C0C0"/>
                  </a:outerShdw>
                </a:effectLst>
              </a:endParaRPr>
            </a:p>
          </p:txBody>
        </p:sp>
        <p:graphicFrame>
          <p:nvGraphicFramePr>
            <p:cNvPr id="39944" name="Object 1030"/>
            <p:cNvGraphicFramePr>
              <a:graphicFrameLocks noChangeAspect="1"/>
            </p:cNvGraphicFramePr>
            <p:nvPr/>
          </p:nvGraphicFramePr>
          <p:xfrm>
            <a:off x="2175" y="3076"/>
            <a:ext cx="774" cy="378"/>
          </p:xfrm>
          <a:graphic>
            <a:graphicData uri="http://schemas.openxmlformats.org/presentationml/2006/ole">
              <mc:AlternateContent xmlns:mc="http://schemas.openxmlformats.org/markup-compatibility/2006">
                <mc:Choice xmlns:v="urn:schemas-microsoft-com:vml" Requires="v">
                  <p:oleObj spid="_x0000_s209023" name="Equation" r:id="rId9" imgW="11277600" imgH="5486400" progId="">
                    <p:embed/>
                  </p:oleObj>
                </mc:Choice>
                <mc:Fallback>
                  <p:oleObj name="Equation" r:id="rId9" imgW="11277600" imgH="5486400" progId="">
                    <p:embed/>
                    <p:pic>
                      <p:nvPicPr>
                        <p:cNvPr id="0" name="Object 10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5" y="3076"/>
                          <a:ext cx="774"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15"/>
          <p:cNvGrpSpPr/>
          <p:nvPr/>
        </p:nvGrpSpPr>
        <p:grpSpPr bwMode="auto">
          <a:xfrm>
            <a:off x="1171575" y="5310188"/>
            <a:ext cx="7820025" cy="633412"/>
            <a:chOff x="672" y="3312"/>
            <a:chExt cx="4926" cy="399"/>
          </a:xfrm>
        </p:grpSpPr>
        <p:sp>
          <p:nvSpPr>
            <p:cNvPr id="45072" name="Text Box 16"/>
            <p:cNvSpPr txBox="1">
              <a:spLocks noChangeArrowheads="1"/>
            </p:cNvSpPr>
            <p:nvPr/>
          </p:nvSpPr>
          <p:spPr bwMode="auto">
            <a:xfrm>
              <a:off x="672" y="3359"/>
              <a:ext cx="2592" cy="327"/>
            </a:xfrm>
            <a:prstGeom prst="rect">
              <a:avLst/>
            </a:prstGeom>
            <a:noFill/>
            <a:ln w="9525">
              <a:noFill/>
              <a:miter lim="800000"/>
            </a:ln>
            <a:effectLst/>
          </p:spPr>
          <p:txBody>
            <a:bodyPr>
              <a:spAutoFit/>
            </a:bodyPr>
            <a:lstStyle/>
            <a:p>
              <a:pPr>
                <a:spcBef>
                  <a:spcPct val="50000"/>
                </a:spcBef>
                <a:defRPr/>
              </a:pPr>
              <a:r>
                <a:rPr lang="zh-CN" altLang="en-US" sz="2800">
                  <a:solidFill>
                    <a:schemeClr val="tx2"/>
                  </a:solidFill>
                  <a:effectLst>
                    <a:outerShdw blurRad="38100" dist="38100" dir="2700000" algn="tl">
                      <a:srgbClr val="C0C0C0"/>
                    </a:outerShdw>
                  </a:effectLst>
                </a:rPr>
                <a:t>由</a:t>
              </a:r>
              <a:r>
                <a:rPr lang="en-US" altLang="zh-CN" sz="2800" i="1">
                  <a:solidFill>
                    <a:schemeClr val="tx2"/>
                  </a:solidFill>
                  <a:effectLst>
                    <a:outerShdw blurRad="38100" dist="38100" dir="2700000" algn="tl">
                      <a:srgbClr val="C0C0C0"/>
                    </a:outerShdw>
                  </a:effectLst>
                </a:rPr>
                <a:t>t</a:t>
              </a:r>
              <a:r>
                <a:rPr lang="en-US" altLang="zh-CN" sz="2800">
                  <a:solidFill>
                    <a:schemeClr val="tx2"/>
                  </a:solidFill>
                  <a:effectLst>
                    <a:outerShdw blurRad="38100" dist="38100" dir="2700000" algn="tl">
                      <a:srgbClr val="C0C0C0"/>
                    </a:outerShdw>
                  </a:effectLst>
                </a:rPr>
                <a:t>=0</a:t>
              </a:r>
              <a:r>
                <a:rPr lang="en-US" altLang="zh-CN" sz="2800" baseline="-25000">
                  <a:solidFill>
                    <a:schemeClr val="tx2"/>
                  </a:solidFill>
                  <a:effectLst>
                    <a:outerShdw blurRad="38100" dist="38100" dir="2700000" algn="tl">
                      <a:srgbClr val="C0C0C0"/>
                    </a:outerShdw>
                  </a:effectLst>
                </a:rPr>
                <a:t>-</a:t>
              </a:r>
              <a:r>
                <a:rPr lang="zh-CN" altLang="en-US" sz="2800">
                  <a:solidFill>
                    <a:schemeClr val="tx2"/>
                  </a:solidFill>
                  <a:effectLst>
                    <a:outerShdw blurRad="38100" dist="38100" dir="2700000" algn="tl">
                      <a:srgbClr val="C0C0C0"/>
                    </a:outerShdw>
                  </a:effectLst>
                </a:rPr>
                <a:t>电路可求得</a:t>
              </a:r>
              <a:endParaRPr lang="zh-CN" altLang="en-US" sz="2800">
                <a:solidFill>
                  <a:schemeClr val="tx2"/>
                </a:solidFill>
                <a:effectLst>
                  <a:outerShdw blurRad="38100" dist="38100" dir="2700000" algn="tl">
                    <a:srgbClr val="C0C0C0"/>
                  </a:outerShdw>
                </a:effectLst>
              </a:endParaRPr>
            </a:p>
          </p:txBody>
        </p:sp>
        <p:graphicFrame>
          <p:nvGraphicFramePr>
            <p:cNvPr id="39943" name="Object 1029"/>
            <p:cNvGraphicFramePr>
              <a:graphicFrameLocks noChangeAspect="1"/>
            </p:cNvGraphicFramePr>
            <p:nvPr/>
          </p:nvGraphicFramePr>
          <p:xfrm>
            <a:off x="2468" y="3312"/>
            <a:ext cx="3130" cy="399"/>
          </p:xfrm>
          <a:graphic>
            <a:graphicData uri="http://schemas.openxmlformats.org/presentationml/2006/ole">
              <mc:AlternateContent xmlns:mc="http://schemas.openxmlformats.org/markup-compatibility/2006">
                <mc:Choice xmlns:v="urn:schemas-microsoft-com:vml" Requires="v">
                  <p:oleObj spid="_x0000_s209024" name="Equation" r:id="rId11" imgW="49377600" imgH="5791200" progId="">
                    <p:embed/>
                  </p:oleObj>
                </mc:Choice>
                <mc:Fallback>
                  <p:oleObj name="Equation" r:id="rId11" imgW="49377600" imgH="5791200" progId="">
                    <p:embed/>
                    <p:pic>
                      <p:nvPicPr>
                        <p:cNvPr id="0" name="Object 10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8" y="3312"/>
                          <a:ext cx="3130" cy="3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18"/>
          <p:cNvGrpSpPr/>
          <p:nvPr/>
        </p:nvGrpSpPr>
        <p:grpSpPr bwMode="auto">
          <a:xfrm>
            <a:off x="1143000" y="5815013"/>
            <a:ext cx="5840413" cy="585787"/>
            <a:chOff x="672" y="3648"/>
            <a:chExt cx="3679" cy="369"/>
          </a:xfrm>
        </p:grpSpPr>
        <p:sp>
          <p:nvSpPr>
            <p:cNvPr id="45075" name="Text Box 19"/>
            <p:cNvSpPr txBox="1">
              <a:spLocks noChangeArrowheads="1"/>
            </p:cNvSpPr>
            <p:nvPr/>
          </p:nvSpPr>
          <p:spPr bwMode="auto">
            <a:xfrm>
              <a:off x="672" y="3648"/>
              <a:ext cx="1440" cy="327"/>
            </a:xfrm>
            <a:prstGeom prst="rect">
              <a:avLst/>
            </a:prstGeom>
            <a:noFill/>
            <a:ln w="9525">
              <a:noFill/>
              <a:miter lim="800000"/>
            </a:ln>
            <a:effectLst/>
          </p:spPr>
          <p:txBody>
            <a:bodyPr>
              <a:spAutoFit/>
            </a:bodyPr>
            <a:lstStyle/>
            <a:p>
              <a:pPr>
                <a:spcBef>
                  <a:spcPct val="50000"/>
                </a:spcBef>
                <a:defRPr/>
              </a:pPr>
              <a:r>
                <a:rPr lang="zh-CN" altLang="en-US" sz="2800">
                  <a:effectLst>
                    <a:outerShdw blurRad="38100" dist="38100" dir="2700000" algn="tl">
                      <a:srgbClr val="C0C0C0"/>
                    </a:outerShdw>
                  </a:effectLst>
                </a:rPr>
                <a:t>由换路定则</a:t>
              </a:r>
              <a:endParaRPr lang="zh-CN" altLang="en-US" sz="2800">
                <a:effectLst>
                  <a:outerShdw blurRad="38100" dist="38100" dir="2700000" algn="tl">
                    <a:srgbClr val="C0C0C0"/>
                  </a:outerShdw>
                </a:effectLst>
              </a:endParaRPr>
            </a:p>
          </p:txBody>
        </p:sp>
        <p:graphicFrame>
          <p:nvGraphicFramePr>
            <p:cNvPr id="39942" name="Object 1028"/>
            <p:cNvGraphicFramePr>
              <a:graphicFrameLocks noChangeAspect="1"/>
            </p:cNvGraphicFramePr>
            <p:nvPr/>
          </p:nvGraphicFramePr>
          <p:xfrm>
            <a:off x="1937" y="3648"/>
            <a:ext cx="2414" cy="369"/>
          </p:xfrm>
          <a:graphic>
            <a:graphicData uri="http://schemas.openxmlformats.org/presentationml/2006/ole">
              <mc:AlternateContent xmlns:mc="http://schemas.openxmlformats.org/markup-compatibility/2006">
                <mc:Choice xmlns:v="urn:schemas-microsoft-com:vml" Requires="v">
                  <p:oleObj spid="_x0000_s209025" name="Equation" r:id="rId13" imgW="35966400" imgH="5486400" progId="">
                    <p:embed/>
                  </p:oleObj>
                </mc:Choice>
                <mc:Fallback>
                  <p:oleObj name="Equation" r:id="rId13" imgW="35966400" imgH="5486400" progId="">
                    <p:embed/>
                    <p:pic>
                      <p:nvPicPr>
                        <p:cNvPr id="0" name="Object 10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7" y="3648"/>
                          <a:ext cx="2414"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5077" name="Text Box 21" descr="80%"/>
          <p:cNvSpPr txBox="1">
            <a:spLocks noChangeArrowheads="1"/>
          </p:cNvSpPr>
          <p:nvPr/>
        </p:nvSpPr>
        <p:spPr bwMode="auto">
          <a:xfrm>
            <a:off x="3429000" y="225425"/>
            <a:ext cx="3877985" cy="646331"/>
          </a:xfrm>
          <a:prstGeom prst="rect">
            <a:avLst/>
          </a:prstGeom>
          <a:pattFill prst="pct80">
            <a:fgClr>
              <a:srgbClr val="00FF00"/>
            </a:fgClr>
            <a:bgClr>
              <a:schemeClr val="bg1"/>
            </a:bgClr>
          </a:pattFill>
          <a:ln w="9525">
            <a:noFill/>
            <a:miter lim="800000"/>
          </a:ln>
          <a:effectLst/>
        </p:spPr>
        <p:txBody>
          <a:bodyPr wrap="none">
            <a:spAutoFit/>
          </a:bodyPr>
          <a:lstStyle/>
          <a:p>
            <a:pPr>
              <a:defRPr/>
            </a:pPr>
            <a:r>
              <a:rPr lang="zh-CN" altLang="en-US" sz="3600" dirty="0">
                <a:solidFill>
                  <a:srgbClr val="FF0000"/>
                </a:solidFill>
                <a:effectLst>
                  <a:outerShdw blurRad="38100" dist="38100" dir="2700000" algn="tl">
                    <a:srgbClr val="C0C0C0"/>
                  </a:outerShdw>
                </a:effectLst>
                <a:ea typeface="华文新魏" panose="02010800040101010101" pitchFamily="2" charset="-122"/>
              </a:rPr>
              <a:t>三要素法应用举例</a:t>
            </a:r>
            <a:endParaRPr lang="zh-CN" altLang="en-US" sz="3600" dirty="0">
              <a:solidFill>
                <a:srgbClr val="FF0000"/>
              </a:solidFill>
              <a:effectLst>
                <a:outerShdw blurRad="38100" dist="38100" dir="2700000" algn="tl">
                  <a:srgbClr val="C0C0C0"/>
                </a:outerShdw>
              </a:effectLst>
              <a:ea typeface="华文新魏" panose="02010800040101010101" pitchFamily="2" charset="-122"/>
            </a:endParaRPr>
          </a:p>
        </p:txBody>
      </p:sp>
      <p:grpSp>
        <p:nvGrpSpPr>
          <p:cNvPr id="8" name="Group 91"/>
          <p:cNvGrpSpPr/>
          <p:nvPr/>
        </p:nvGrpSpPr>
        <p:grpSpPr bwMode="auto">
          <a:xfrm>
            <a:off x="5334000" y="1981200"/>
            <a:ext cx="3200400" cy="2136775"/>
            <a:chOff x="3360" y="1248"/>
            <a:chExt cx="2016" cy="1346"/>
          </a:xfrm>
        </p:grpSpPr>
        <p:sp>
          <p:nvSpPr>
            <p:cNvPr id="39991" name="Text Box 23"/>
            <p:cNvSpPr txBox="1">
              <a:spLocks noChangeArrowheads="1"/>
            </p:cNvSpPr>
            <p:nvPr/>
          </p:nvSpPr>
          <p:spPr bwMode="auto">
            <a:xfrm>
              <a:off x="4128" y="2267"/>
              <a:ext cx="1248" cy="327"/>
            </a:xfrm>
            <a:prstGeom prst="rect">
              <a:avLst/>
            </a:prstGeom>
            <a:noFill/>
            <a:ln w="9525">
              <a:noFill/>
              <a:miter lim="800000"/>
            </a:ln>
          </p:spPr>
          <p:txBody>
            <a:bodyPr anchor="ctr">
              <a:spAutoFit/>
            </a:bodyPr>
            <a:lstStyle/>
            <a:p>
              <a:pPr>
                <a:spcBef>
                  <a:spcPct val="50000"/>
                </a:spcBef>
              </a:pPr>
              <a:r>
                <a:rPr lang="en-US" altLang="zh-CN" sz="2800" i="1"/>
                <a:t>t</a:t>
              </a:r>
              <a:r>
                <a:rPr lang="en-US" altLang="zh-CN" sz="2800"/>
                <a:t>=0</a:t>
              </a:r>
              <a:r>
                <a:rPr lang="en-US" altLang="zh-CN" sz="2800" baseline="-25000"/>
                <a:t>-</a:t>
              </a:r>
              <a:r>
                <a:rPr lang="zh-CN" altLang="en-US"/>
                <a:t>等效电路</a:t>
              </a:r>
              <a:endParaRPr lang="zh-CN" altLang="en-US"/>
            </a:p>
          </p:txBody>
        </p:sp>
        <p:graphicFrame>
          <p:nvGraphicFramePr>
            <p:cNvPr id="39941" name="Object 1027"/>
            <p:cNvGraphicFramePr>
              <a:graphicFrameLocks noChangeAspect="1"/>
            </p:cNvGraphicFramePr>
            <p:nvPr/>
          </p:nvGraphicFramePr>
          <p:xfrm>
            <a:off x="4688" y="1632"/>
            <a:ext cx="609" cy="288"/>
          </p:xfrm>
          <a:graphic>
            <a:graphicData uri="http://schemas.openxmlformats.org/presentationml/2006/ole">
              <mc:AlternateContent xmlns:mc="http://schemas.openxmlformats.org/markup-compatibility/2006">
                <mc:Choice xmlns:v="urn:schemas-microsoft-com:vml" Requires="v">
                  <p:oleObj spid="_x0000_s209026" name="Equation" r:id="rId15" imgW="11277600" imgH="5486400" progId="">
                    <p:embed/>
                  </p:oleObj>
                </mc:Choice>
                <mc:Fallback>
                  <p:oleObj name="Equation" r:id="rId15" imgW="11277600" imgH="5486400" progId="">
                    <p:embed/>
                    <p:pic>
                      <p:nvPicPr>
                        <p:cNvPr id="0" name="Object 10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8" y="1632"/>
                          <a:ext cx="6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39992" name="Oval 25"/>
            <p:cNvSpPr>
              <a:spLocks noChangeArrowheads="1"/>
            </p:cNvSpPr>
            <p:nvPr/>
          </p:nvSpPr>
          <p:spPr bwMode="auto">
            <a:xfrm flipV="1">
              <a:off x="3884" y="1658"/>
              <a:ext cx="227" cy="226"/>
            </a:xfrm>
            <a:prstGeom prst="ellipse">
              <a:avLst/>
            </a:prstGeom>
            <a:noFill/>
            <a:ln w="38100">
              <a:solidFill>
                <a:schemeClr val="tx2"/>
              </a:solidFill>
              <a:miter lim="800000"/>
            </a:ln>
          </p:spPr>
          <p:txBody>
            <a:bodyPr wrap="none" anchor="ctr"/>
            <a:lstStyle/>
            <a:p>
              <a:endParaRPr lang="zh-CN" altLang="en-US"/>
            </a:p>
          </p:txBody>
        </p:sp>
        <p:sp>
          <p:nvSpPr>
            <p:cNvPr id="39993" name="Line 26"/>
            <p:cNvSpPr>
              <a:spLocks noChangeShapeType="1"/>
            </p:cNvSpPr>
            <p:nvPr/>
          </p:nvSpPr>
          <p:spPr bwMode="auto">
            <a:xfrm flipV="1">
              <a:off x="3884" y="1771"/>
              <a:ext cx="227" cy="0"/>
            </a:xfrm>
            <a:prstGeom prst="line">
              <a:avLst/>
            </a:prstGeom>
            <a:noFill/>
            <a:ln w="38100">
              <a:solidFill>
                <a:schemeClr val="tx2"/>
              </a:solidFill>
              <a:miter lim="800000"/>
            </a:ln>
          </p:spPr>
          <p:txBody>
            <a:bodyPr wrap="none" anchor="ctr"/>
            <a:lstStyle/>
            <a:p>
              <a:endParaRPr lang="zh-CN" altLang="en-US"/>
            </a:p>
          </p:txBody>
        </p:sp>
        <p:sp>
          <p:nvSpPr>
            <p:cNvPr id="39994" name="Line 27"/>
            <p:cNvSpPr>
              <a:spLocks noChangeShapeType="1"/>
            </p:cNvSpPr>
            <p:nvPr/>
          </p:nvSpPr>
          <p:spPr bwMode="auto">
            <a:xfrm>
              <a:off x="3998" y="1884"/>
              <a:ext cx="0" cy="396"/>
            </a:xfrm>
            <a:prstGeom prst="line">
              <a:avLst/>
            </a:prstGeom>
            <a:noFill/>
            <a:ln w="38100">
              <a:solidFill>
                <a:schemeClr val="tx2"/>
              </a:solidFill>
              <a:round/>
            </a:ln>
          </p:spPr>
          <p:txBody>
            <a:bodyPr wrap="none" anchor="ctr"/>
            <a:lstStyle/>
            <a:p>
              <a:endParaRPr lang="zh-CN" altLang="en-US"/>
            </a:p>
          </p:txBody>
        </p:sp>
        <p:sp>
          <p:nvSpPr>
            <p:cNvPr id="39995" name="Line 28"/>
            <p:cNvSpPr>
              <a:spLocks noChangeShapeType="1"/>
            </p:cNvSpPr>
            <p:nvPr/>
          </p:nvSpPr>
          <p:spPr bwMode="auto">
            <a:xfrm>
              <a:off x="3998" y="1262"/>
              <a:ext cx="0" cy="396"/>
            </a:xfrm>
            <a:prstGeom prst="line">
              <a:avLst/>
            </a:prstGeom>
            <a:noFill/>
            <a:ln w="38100">
              <a:solidFill>
                <a:schemeClr val="tx2"/>
              </a:solidFill>
              <a:round/>
            </a:ln>
          </p:spPr>
          <p:txBody>
            <a:bodyPr wrap="none" anchor="ctr"/>
            <a:lstStyle/>
            <a:p>
              <a:endParaRPr lang="zh-CN" altLang="en-US"/>
            </a:p>
          </p:txBody>
        </p:sp>
        <p:sp>
          <p:nvSpPr>
            <p:cNvPr id="39996" name="Rectangle 29"/>
            <p:cNvSpPr>
              <a:spLocks noChangeArrowheads="1"/>
            </p:cNvSpPr>
            <p:nvPr/>
          </p:nvSpPr>
          <p:spPr bwMode="auto">
            <a:xfrm>
              <a:off x="4590" y="1629"/>
              <a:ext cx="114" cy="249"/>
            </a:xfrm>
            <a:prstGeom prst="rect">
              <a:avLst/>
            </a:prstGeom>
            <a:noFill/>
            <a:ln w="38100">
              <a:solidFill>
                <a:schemeClr val="tx2"/>
              </a:solidFill>
              <a:miter lim="800000"/>
            </a:ln>
          </p:spPr>
          <p:txBody>
            <a:bodyPr wrap="none" anchor="ctr"/>
            <a:lstStyle/>
            <a:p>
              <a:pPr algn="ctr"/>
              <a:endParaRPr lang="zh-CN" altLang="zh-CN" sz="2800">
                <a:solidFill>
                  <a:srgbClr val="FF3300"/>
                </a:solidFill>
              </a:endParaRPr>
            </a:p>
          </p:txBody>
        </p:sp>
        <p:sp>
          <p:nvSpPr>
            <p:cNvPr id="39997" name="Line 30"/>
            <p:cNvSpPr>
              <a:spLocks noChangeShapeType="1"/>
            </p:cNvSpPr>
            <p:nvPr/>
          </p:nvSpPr>
          <p:spPr bwMode="auto">
            <a:xfrm>
              <a:off x="4647" y="1883"/>
              <a:ext cx="0" cy="390"/>
            </a:xfrm>
            <a:prstGeom prst="line">
              <a:avLst/>
            </a:prstGeom>
            <a:noFill/>
            <a:ln w="38100">
              <a:solidFill>
                <a:schemeClr val="tx2"/>
              </a:solidFill>
              <a:round/>
            </a:ln>
          </p:spPr>
          <p:txBody>
            <a:bodyPr wrap="none" anchor="ctr"/>
            <a:lstStyle/>
            <a:p>
              <a:endParaRPr lang="zh-CN" altLang="en-US"/>
            </a:p>
          </p:txBody>
        </p:sp>
        <p:sp>
          <p:nvSpPr>
            <p:cNvPr id="39998" name="Line 31"/>
            <p:cNvSpPr>
              <a:spLocks noChangeShapeType="1"/>
            </p:cNvSpPr>
            <p:nvPr/>
          </p:nvSpPr>
          <p:spPr bwMode="auto">
            <a:xfrm flipV="1">
              <a:off x="4647" y="1255"/>
              <a:ext cx="0" cy="388"/>
            </a:xfrm>
            <a:prstGeom prst="line">
              <a:avLst/>
            </a:prstGeom>
            <a:noFill/>
            <a:ln w="38100">
              <a:solidFill>
                <a:schemeClr val="tx2"/>
              </a:solidFill>
              <a:round/>
            </a:ln>
          </p:spPr>
          <p:txBody>
            <a:bodyPr wrap="none" anchor="ctr"/>
            <a:lstStyle/>
            <a:p>
              <a:endParaRPr lang="zh-CN" altLang="en-US"/>
            </a:p>
          </p:txBody>
        </p:sp>
        <p:sp>
          <p:nvSpPr>
            <p:cNvPr id="39999" name="Line 32"/>
            <p:cNvSpPr>
              <a:spLocks noChangeShapeType="1"/>
            </p:cNvSpPr>
            <p:nvPr/>
          </p:nvSpPr>
          <p:spPr bwMode="auto">
            <a:xfrm>
              <a:off x="5321" y="1255"/>
              <a:ext cx="0" cy="452"/>
            </a:xfrm>
            <a:prstGeom prst="line">
              <a:avLst/>
            </a:prstGeom>
            <a:noFill/>
            <a:ln w="38100">
              <a:solidFill>
                <a:schemeClr val="tx2"/>
              </a:solidFill>
              <a:round/>
            </a:ln>
          </p:spPr>
          <p:txBody>
            <a:bodyPr wrap="none" anchor="ctr"/>
            <a:lstStyle/>
            <a:p>
              <a:endParaRPr lang="zh-CN" altLang="en-US"/>
            </a:p>
          </p:txBody>
        </p:sp>
        <p:sp>
          <p:nvSpPr>
            <p:cNvPr id="40000" name="Line 33"/>
            <p:cNvSpPr>
              <a:spLocks noChangeShapeType="1"/>
            </p:cNvSpPr>
            <p:nvPr/>
          </p:nvSpPr>
          <p:spPr bwMode="auto">
            <a:xfrm>
              <a:off x="5321" y="1902"/>
              <a:ext cx="0" cy="378"/>
            </a:xfrm>
            <a:prstGeom prst="line">
              <a:avLst/>
            </a:prstGeom>
            <a:noFill/>
            <a:ln w="38100">
              <a:solidFill>
                <a:schemeClr val="tx2"/>
              </a:solidFill>
              <a:round/>
            </a:ln>
          </p:spPr>
          <p:txBody>
            <a:bodyPr wrap="none" anchor="ctr"/>
            <a:lstStyle/>
            <a:p>
              <a:endParaRPr lang="zh-CN" altLang="en-US"/>
            </a:p>
          </p:txBody>
        </p:sp>
        <p:sp>
          <p:nvSpPr>
            <p:cNvPr id="40001" name="Line 34"/>
            <p:cNvSpPr>
              <a:spLocks noChangeShapeType="1"/>
            </p:cNvSpPr>
            <p:nvPr/>
          </p:nvSpPr>
          <p:spPr bwMode="auto">
            <a:xfrm flipV="1">
              <a:off x="3841" y="1446"/>
              <a:ext cx="0" cy="485"/>
            </a:xfrm>
            <a:prstGeom prst="line">
              <a:avLst/>
            </a:prstGeom>
            <a:noFill/>
            <a:ln w="38100">
              <a:solidFill>
                <a:srgbClr val="FF3300"/>
              </a:solidFill>
              <a:round/>
              <a:tailEnd type="triangle" w="med" len="med"/>
            </a:ln>
          </p:spPr>
          <p:txBody>
            <a:bodyPr wrap="none" anchor="ctr"/>
            <a:lstStyle/>
            <a:p>
              <a:endParaRPr lang="zh-CN" altLang="en-US"/>
            </a:p>
          </p:txBody>
        </p:sp>
        <p:sp>
          <p:nvSpPr>
            <p:cNvPr id="40002" name="Text Box 35"/>
            <p:cNvSpPr txBox="1">
              <a:spLocks noChangeArrowheads="1"/>
            </p:cNvSpPr>
            <p:nvPr/>
          </p:nvSpPr>
          <p:spPr bwMode="auto">
            <a:xfrm>
              <a:off x="3360" y="1643"/>
              <a:ext cx="720" cy="288"/>
            </a:xfrm>
            <a:prstGeom prst="rect">
              <a:avLst/>
            </a:prstGeom>
            <a:noFill/>
            <a:ln w="9525">
              <a:noFill/>
              <a:miter lim="800000"/>
            </a:ln>
          </p:spPr>
          <p:txBody>
            <a:bodyPr anchor="ctr">
              <a:spAutoFit/>
            </a:bodyPr>
            <a:lstStyle/>
            <a:p>
              <a:pPr>
                <a:spcBef>
                  <a:spcPct val="50000"/>
                </a:spcBef>
              </a:pPr>
              <a:r>
                <a:rPr lang="en-US" altLang="zh-CN">
                  <a:solidFill>
                    <a:srgbClr val="FF0000"/>
                  </a:solidFill>
                </a:rPr>
                <a:t>9mA</a:t>
              </a:r>
              <a:endParaRPr lang="en-US" altLang="zh-CN">
                <a:solidFill>
                  <a:srgbClr val="FF0000"/>
                </a:solidFill>
              </a:endParaRPr>
            </a:p>
          </p:txBody>
        </p:sp>
        <p:sp>
          <p:nvSpPr>
            <p:cNvPr id="40003" name="Line 36"/>
            <p:cNvSpPr>
              <a:spLocks noChangeShapeType="1"/>
            </p:cNvSpPr>
            <p:nvPr/>
          </p:nvSpPr>
          <p:spPr bwMode="auto">
            <a:xfrm>
              <a:off x="3983" y="1248"/>
              <a:ext cx="1345" cy="0"/>
            </a:xfrm>
            <a:prstGeom prst="line">
              <a:avLst/>
            </a:prstGeom>
            <a:noFill/>
            <a:ln w="38100">
              <a:solidFill>
                <a:schemeClr val="tx2"/>
              </a:solidFill>
              <a:round/>
            </a:ln>
          </p:spPr>
          <p:txBody>
            <a:bodyPr wrap="none" anchor="ctr"/>
            <a:lstStyle/>
            <a:p>
              <a:endParaRPr lang="zh-CN" altLang="en-US"/>
            </a:p>
          </p:txBody>
        </p:sp>
        <p:sp>
          <p:nvSpPr>
            <p:cNvPr id="40004" name="Line 37"/>
            <p:cNvSpPr>
              <a:spLocks noChangeShapeType="1"/>
            </p:cNvSpPr>
            <p:nvPr/>
          </p:nvSpPr>
          <p:spPr bwMode="auto">
            <a:xfrm>
              <a:off x="3983" y="2280"/>
              <a:ext cx="1345" cy="0"/>
            </a:xfrm>
            <a:prstGeom prst="line">
              <a:avLst/>
            </a:prstGeom>
            <a:noFill/>
            <a:ln w="38100">
              <a:solidFill>
                <a:schemeClr val="tx2"/>
              </a:solidFill>
              <a:round/>
            </a:ln>
          </p:spPr>
          <p:txBody>
            <a:bodyPr wrap="none" anchor="ctr"/>
            <a:lstStyle/>
            <a:p>
              <a:endParaRPr lang="zh-CN" altLang="en-US"/>
            </a:p>
          </p:txBody>
        </p:sp>
        <p:sp>
          <p:nvSpPr>
            <p:cNvPr id="40005" name="Text Box 38"/>
            <p:cNvSpPr txBox="1">
              <a:spLocks noChangeArrowheads="1"/>
            </p:cNvSpPr>
            <p:nvPr/>
          </p:nvSpPr>
          <p:spPr bwMode="auto">
            <a:xfrm>
              <a:off x="5109" y="1424"/>
              <a:ext cx="244" cy="327"/>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0006" name="Text Box 39"/>
            <p:cNvSpPr txBox="1">
              <a:spLocks noChangeArrowheads="1"/>
            </p:cNvSpPr>
            <p:nvPr/>
          </p:nvSpPr>
          <p:spPr bwMode="auto">
            <a:xfrm>
              <a:off x="5112" y="1678"/>
              <a:ext cx="201" cy="365"/>
            </a:xfrm>
            <a:prstGeom prst="rect">
              <a:avLst/>
            </a:prstGeom>
            <a:noFill/>
            <a:ln w="9525">
              <a:noFill/>
              <a:miter lim="800000"/>
            </a:ln>
          </p:spPr>
          <p:txBody>
            <a:bodyPr wrap="none">
              <a:spAutoFit/>
            </a:bodyPr>
            <a:lstStyle/>
            <a:p>
              <a:pPr>
                <a:spcBef>
                  <a:spcPct val="50000"/>
                </a:spcBef>
              </a:pPr>
              <a:r>
                <a:rPr lang="en-US" altLang="zh-CN" sz="3200">
                  <a:solidFill>
                    <a:srgbClr val="FF3300"/>
                  </a:solidFill>
                </a:rPr>
                <a:t>-</a:t>
              </a:r>
              <a:endParaRPr lang="en-US" altLang="zh-CN" sz="3200">
                <a:solidFill>
                  <a:srgbClr val="FF3300"/>
                </a:solidFill>
              </a:endParaRPr>
            </a:p>
          </p:txBody>
        </p:sp>
        <p:sp>
          <p:nvSpPr>
            <p:cNvPr id="40007" name="Text Box 40"/>
            <p:cNvSpPr txBox="1">
              <a:spLocks noChangeArrowheads="1"/>
            </p:cNvSpPr>
            <p:nvPr/>
          </p:nvSpPr>
          <p:spPr bwMode="auto">
            <a:xfrm>
              <a:off x="4128" y="1691"/>
              <a:ext cx="621" cy="288"/>
            </a:xfrm>
            <a:prstGeom prst="rect">
              <a:avLst/>
            </a:prstGeom>
            <a:noFill/>
            <a:ln w="9525">
              <a:noFill/>
              <a:miter lim="800000"/>
            </a:ln>
          </p:spPr>
          <p:txBody>
            <a:bodyPr anchor="ctr">
              <a:spAutoFit/>
            </a:bodyPr>
            <a:lstStyle/>
            <a:p>
              <a:pPr>
                <a:spcBef>
                  <a:spcPct val="50000"/>
                </a:spcBef>
              </a:pPr>
              <a:r>
                <a:rPr lang="en-US" altLang="zh-CN"/>
                <a:t>6k</a:t>
              </a:r>
              <a:r>
                <a:rPr lang="en-US" altLang="zh-CN">
                  <a:sym typeface="Symbol" panose="05050102010706020507" pitchFamily="18" charset="2"/>
                </a:rPr>
                <a:t></a:t>
              </a:r>
              <a:endParaRPr lang="en-US" altLang="zh-CN"/>
            </a:p>
          </p:txBody>
        </p:sp>
        <p:sp>
          <p:nvSpPr>
            <p:cNvPr id="40008" name="Text Box 41"/>
            <p:cNvSpPr txBox="1">
              <a:spLocks noChangeArrowheads="1"/>
            </p:cNvSpPr>
            <p:nvPr/>
          </p:nvSpPr>
          <p:spPr bwMode="auto">
            <a:xfrm>
              <a:off x="4172" y="1499"/>
              <a:ext cx="340" cy="288"/>
            </a:xfrm>
            <a:prstGeom prst="rect">
              <a:avLst/>
            </a:prstGeom>
            <a:noFill/>
            <a:ln w="9525">
              <a:noFill/>
              <a:miter lim="800000"/>
            </a:ln>
          </p:spPr>
          <p:txBody>
            <a:bodyPr wrap="none">
              <a:spAutoFit/>
            </a:bodyPr>
            <a:lstStyle/>
            <a:p>
              <a:r>
                <a:rPr lang="en-US" altLang="zh-CN" i="1"/>
                <a:t>  R</a:t>
              </a:r>
              <a:endParaRPr lang="en-US" altLang="zh-CN" i="1"/>
            </a:p>
          </p:txBody>
        </p:sp>
        <p:sp>
          <p:nvSpPr>
            <p:cNvPr id="40009" name="Oval 42"/>
            <p:cNvSpPr>
              <a:spLocks noChangeArrowheads="1"/>
            </p:cNvSpPr>
            <p:nvPr/>
          </p:nvSpPr>
          <p:spPr bwMode="auto">
            <a:xfrm>
              <a:off x="5280" y="1710"/>
              <a:ext cx="48" cy="48"/>
            </a:xfrm>
            <a:prstGeom prst="ellipse">
              <a:avLst/>
            </a:prstGeom>
            <a:noFill/>
            <a:ln w="38100">
              <a:solidFill>
                <a:schemeClr val="tx1"/>
              </a:solidFill>
              <a:round/>
            </a:ln>
          </p:spPr>
          <p:txBody>
            <a:bodyPr wrap="none" anchor="ctr"/>
            <a:lstStyle/>
            <a:p>
              <a:endParaRPr lang="zh-CN" altLang="en-US"/>
            </a:p>
          </p:txBody>
        </p:sp>
        <p:sp>
          <p:nvSpPr>
            <p:cNvPr id="40010" name="Oval 43"/>
            <p:cNvSpPr>
              <a:spLocks noChangeArrowheads="1"/>
            </p:cNvSpPr>
            <p:nvPr/>
          </p:nvSpPr>
          <p:spPr bwMode="auto">
            <a:xfrm>
              <a:off x="5280" y="1854"/>
              <a:ext cx="48" cy="48"/>
            </a:xfrm>
            <a:prstGeom prst="ellipse">
              <a:avLst/>
            </a:prstGeom>
            <a:noFill/>
            <a:ln w="38100">
              <a:solidFill>
                <a:schemeClr val="tx1"/>
              </a:solidFill>
              <a:round/>
            </a:ln>
          </p:spPr>
          <p:txBody>
            <a:bodyPr wrap="none" anchor="ctr"/>
            <a:lstStyle/>
            <a:p>
              <a:endParaRPr lang="zh-CN" altLang="en-US"/>
            </a:p>
          </p:txBody>
        </p:sp>
      </p:grpSp>
      <p:grpSp>
        <p:nvGrpSpPr>
          <p:cNvPr id="9" name="Group 90"/>
          <p:cNvGrpSpPr/>
          <p:nvPr/>
        </p:nvGrpSpPr>
        <p:grpSpPr bwMode="auto">
          <a:xfrm>
            <a:off x="381000" y="1662113"/>
            <a:ext cx="4800600" cy="2100262"/>
            <a:chOff x="240" y="1047"/>
            <a:chExt cx="3024" cy="1323"/>
          </a:xfrm>
        </p:grpSpPr>
        <p:sp>
          <p:nvSpPr>
            <p:cNvPr id="39958" name="Text Box 47"/>
            <p:cNvSpPr txBox="1">
              <a:spLocks noChangeArrowheads="1"/>
            </p:cNvSpPr>
            <p:nvPr/>
          </p:nvSpPr>
          <p:spPr bwMode="auto">
            <a:xfrm flipH="1">
              <a:off x="2064" y="1056"/>
              <a:ext cx="500" cy="288"/>
            </a:xfrm>
            <a:prstGeom prst="rect">
              <a:avLst/>
            </a:prstGeom>
            <a:noFill/>
            <a:ln w="38100">
              <a:noFill/>
              <a:miter lim="800000"/>
            </a:ln>
          </p:spPr>
          <p:txBody>
            <a:bodyPr anchor="ctr">
              <a:spAutoFit/>
            </a:bodyPr>
            <a:lstStyle/>
            <a:p>
              <a:pPr algn="ctr">
                <a:spcBef>
                  <a:spcPct val="50000"/>
                </a:spcBef>
              </a:pPr>
              <a:r>
                <a:rPr lang="en-US" altLang="zh-CN"/>
                <a:t>S</a:t>
              </a:r>
              <a:endParaRPr lang="en-US" altLang="zh-CN"/>
            </a:p>
          </p:txBody>
        </p:sp>
        <p:sp>
          <p:nvSpPr>
            <p:cNvPr id="39959" name="Oval 48"/>
            <p:cNvSpPr>
              <a:spLocks noChangeArrowheads="1"/>
            </p:cNvSpPr>
            <p:nvPr/>
          </p:nvSpPr>
          <p:spPr bwMode="auto">
            <a:xfrm flipV="1">
              <a:off x="764" y="1743"/>
              <a:ext cx="227" cy="226"/>
            </a:xfrm>
            <a:prstGeom prst="ellipse">
              <a:avLst/>
            </a:prstGeom>
            <a:noFill/>
            <a:ln w="38100">
              <a:solidFill>
                <a:schemeClr val="tx2"/>
              </a:solidFill>
              <a:miter lim="800000"/>
            </a:ln>
          </p:spPr>
          <p:txBody>
            <a:bodyPr wrap="none" anchor="ctr"/>
            <a:lstStyle/>
            <a:p>
              <a:endParaRPr lang="zh-CN" altLang="en-US"/>
            </a:p>
          </p:txBody>
        </p:sp>
        <p:sp>
          <p:nvSpPr>
            <p:cNvPr id="39960" name="Line 49"/>
            <p:cNvSpPr>
              <a:spLocks noChangeShapeType="1"/>
            </p:cNvSpPr>
            <p:nvPr/>
          </p:nvSpPr>
          <p:spPr bwMode="auto">
            <a:xfrm flipV="1">
              <a:off x="764" y="1856"/>
              <a:ext cx="227" cy="0"/>
            </a:xfrm>
            <a:prstGeom prst="line">
              <a:avLst/>
            </a:prstGeom>
            <a:noFill/>
            <a:ln w="38100">
              <a:solidFill>
                <a:schemeClr val="tx2"/>
              </a:solidFill>
              <a:miter lim="800000"/>
            </a:ln>
          </p:spPr>
          <p:txBody>
            <a:bodyPr wrap="none" anchor="ctr"/>
            <a:lstStyle/>
            <a:p>
              <a:endParaRPr lang="zh-CN" altLang="en-US"/>
            </a:p>
          </p:txBody>
        </p:sp>
        <p:sp>
          <p:nvSpPr>
            <p:cNvPr id="39961" name="Line 50"/>
            <p:cNvSpPr>
              <a:spLocks noChangeShapeType="1"/>
            </p:cNvSpPr>
            <p:nvPr/>
          </p:nvSpPr>
          <p:spPr bwMode="auto">
            <a:xfrm>
              <a:off x="878" y="1969"/>
              <a:ext cx="0" cy="396"/>
            </a:xfrm>
            <a:prstGeom prst="line">
              <a:avLst/>
            </a:prstGeom>
            <a:noFill/>
            <a:ln w="38100">
              <a:solidFill>
                <a:schemeClr val="tx2"/>
              </a:solidFill>
              <a:round/>
            </a:ln>
          </p:spPr>
          <p:txBody>
            <a:bodyPr wrap="none" anchor="ctr"/>
            <a:lstStyle/>
            <a:p>
              <a:endParaRPr lang="zh-CN" altLang="en-US"/>
            </a:p>
          </p:txBody>
        </p:sp>
        <p:sp>
          <p:nvSpPr>
            <p:cNvPr id="39962" name="Line 51"/>
            <p:cNvSpPr>
              <a:spLocks noChangeShapeType="1"/>
            </p:cNvSpPr>
            <p:nvPr/>
          </p:nvSpPr>
          <p:spPr bwMode="auto">
            <a:xfrm>
              <a:off x="878" y="1347"/>
              <a:ext cx="0" cy="396"/>
            </a:xfrm>
            <a:prstGeom prst="line">
              <a:avLst/>
            </a:prstGeom>
            <a:noFill/>
            <a:ln w="38100">
              <a:solidFill>
                <a:schemeClr val="tx2"/>
              </a:solidFill>
              <a:round/>
            </a:ln>
          </p:spPr>
          <p:txBody>
            <a:bodyPr wrap="none" anchor="ctr"/>
            <a:lstStyle/>
            <a:p>
              <a:endParaRPr lang="zh-CN" altLang="en-US"/>
            </a:p>
          </p:txBody>
        </p:sp>
        <p:sp>
          <p:nvSpPr>
            <p:cNvPr id="39963" name="Rectangle 52"/>
            <p:cNvSpPr>
              <a:spLocks noChangeArrowheads="1"/>
            </p:cNvSpPr>
            <p:nvPr/>
          </p:nvSpPr>
          <p:spPr bwMode="auto">
            <a:xfrm>
              <a:off x="1326" y="1714"/>
              <a:ext cx="114" cy="249"/>
            </a:xfrm>
            <a:prstGeom prst="rect">
              <a:avLst/>
            </a:prstGeom>
            <a:noFill/>
            <a:ln w="38100">
              <a:solidFill>
                <a:schemeClr val="tx2"/>
              </a:solidFill>
              <a:miter lim="800000"/>
            </a:ln>
          </p:spPr>
          <p:txBody>
            <a:bodyPr wrap="none" anchor="ctr"/>
            <a:lstStyle/>
            <a:p>
              <a:pPr algn="ctr"/>
              <a:endParaRPr lang="zh-CN" altLang="zh-CN" sz="2800">
                <a:solidFill>
                  <a:srgbClr val="FF3300"/>
                </a:solidFill>
              </a:endParaRPr>
            </a:p>
          </p:txBody>
        </p:sp>
        <p:sp>
          <p:nvSpPr>
            <p:cNvPr id="39964" name="Line 53"/>
            <p:cNvSpPr>
              <a:spLocks noChangeShapeType="1"/>
            </p:cNvSpPr>
            <p:nvPr/>
          </p:nvSpPr>
          <p:spPr bwMode="auto">
            <a:xfrm>
              <a:off x="1383" y="1968"/>
              <a:ext cx="0" cy="390"/>
            </a:xfrm>
            <a:prstGeom prst="line">
              <a:avLst/>
            </a:prstGeom>
            <a:noFill/>
            <a:ln w="38100">
              <a:solidFill>
                <a:schemeClr val="tx2"/>
              </a:solidFill>
              <a:round/>
            </a:ln>
          </p:spPr>
          <p:txBody>
            <a:bodyPr wrap="none" anchor="ctr"/>
            <a:lstStyle/>
            <a:p>
              <a:endParaRPr lang="zh-CN" altLang="en-US"/>
            </a:p>
          </p:txBody>
        </p:sp>
        <p:sp>
          <p:nvSpPr>
            <p:cNvPr id="39965" name="Line 54"/>
            <p:cNvSpPr>
              <a:spLocks noChangeShapeType="1"/>
            </p:cNvSpPr>
            <p:nvPr/>
          </p:nvSpPr>
          <p:spPr bwMode="auto">
            <a:xfrm flipV="1">
              <a:off x="1383" y="1340"/>
              <a:ext cx="0" cy="388"/>
            </a:xfrm>
            <a:prstGeom prst="line">
              <a:avLst/>
            </a:prstGeom>
            <a:noFill/>
            <a:ln w="38100">
              <a:solidFill>
                <a:schemeClr val="tx2"/>
              </a:solidFill>
              <a:round/>
            </a:ln>
          </p:spPr>
          <p:txBody>
            <a:bodyPr wrap="none" anchor="ctr"/>
            <a:lstStyle/>
            <a:p>
              <a:endParaRPr lang="zh-CN" altLang="en-US"/>
            </a:p>
          </p:txBody>
        </p:sp>
        <p:sp>
          <p:nvSpPr>
            <p:cNvPr id="39966" name="Line 55"/>
            <p:cNvSpPr>
              <a:spLocks noChangeShapeType="1"/>
            </p:cNvSpPr>
            <p:nvPr/>
          </p:nvSpPr>
          <p:spPr bwMode="auto">
            <a:xfrm>
              <a:off x="1799" y="1778"/>
              <a:ext cx="227" cy="0"/>
            </a:xfrm>
            <a:prstGeom prst="line">
              <a:avLst/>
            </a:prstGeom>
            <a:noFill/>
            <a:ln w="57150">
              <a:solidFill>
                <a:schemeClr val="tx2"/>
              </a:solidFill>
              <a:round/>
            </a:ln>
          </p:spPr>
          <p:txBody>
            <a:bodyPr wrap="none" anchor="ctr"/>
            <a:lstStyle/>
            <a:p>
              <a:endParaRPr lang="zh-CN" altLang="en-US"/>
            </a:p>
          </p:txBody>
        </p:sp>
        <p:sp>
          <p:nvSpPr>
            <p:cNvPr id="39967" name="Line 56"/>
            <p:cNvSpPr>
              <a:spLocks noChangeShapeType="1"/>
            </p:cNvSpPr>
            <p:nvPr/>
          </p:nvSpPr>
          <p:spPr bwMode="auto">
            <a:xfrm>
              <a:off x="1799" y="1863"/>
              <a:ext cx="227" cy="0"/>
            </a:xfrm>
            <a:prstGeom prst="line">
              <a:avLst/>
            </a:prstGeom>
            <a:noFill/>
            <a:ln w="57150">
              <a:solidFill>
                <a:schemeClr val="tx2"/>
              </a:solidFill>
              <a:round/>
            </a:ln>
          </p:spPr>
          <p:txBody>
            <a:bodyPr wrap="none" anchor="ctr"/>
            <a:lstStyle/>
            <a:p>
              <a:endParaRPr lang="zh-CN" altLang="en-US"/>
            </a:p>
          </p:txBody>
        </p:sp>
        <p:sp>
          <p:nvSpPr>
            <p:cNvPr id="39968" name="Line 57"/>
            <p:cNvSpPr>
              <a:spLocks noChangeShapeType="1"/>
            </p:cNvSpPr>
            <p:nvPr/>
          </p:nvSpPr>
          <p:spPr bwMode="auto">
            <a:xfrm>
              <a:off x="1913" y="1340"/>
              <a:ext cx="0" cy="452"/>
            </a:xfrm>
            <a:prstGeom prst="line">
              <a:avLst/>
            </a:prstGeom>
            <a:noFill/>
            <a:ln w="38100">
              <a:solidFill>
                <a:schemeClr val="tx2"/>
              </a:solidFill>
              <a:round/>
            </a:ln>
          </p:spPr>
          <p:txBody>
            <a:bodyPr wrap="none" anchor="ctr"/>
            <a:lstStyle/>
            <a:p>
              <a:endParaRPr lang="zh-CN" altLang="en-US"/>
            </a:p>
          </p:txBody>
        </p:sp>
        <p:sp>
          <p:nvSpPr>
            <p:cNvPr id="39969" name="Line 58"/>
            <p:cNvSpPr>
              <a:spLocks noChangeShapeType="1"/>
            </p:cNvSpPr>
            <p:nvPr/>
          </p:nvSpPr>
          <p:spPr bwMode="auto">
            <a:xfrm>
              <a:off x="1913" y="1877"/>
              <a:ext cx="0" cy="488"/>
            </a:xfrm>
            <a:prstGeom prst="line">
              <a:avLst/>
            </a:prstGeom>
            <a:noFill/>
            <a:ln w="38100">
              <a:solidFill>
                <a:schemeClr val="tx2"/>
              </a:solidFill>
              <a:round/>
            </a:ln>
          </p:spPr>
          <p:txBody>
            <a:bodyPr wrap="none" anchor="ctr"/>
            <a:lstStyle/>
            <a:p>
              <a:endParaRPr lang="zh-CN" altLang="en-US"/>
            </a:p>
          </p:txBody>
        </p:sp>
        <p:sp>
          <p:nvSpPr>
            <p:cNvPr id="39970" name="Line 59"/>
            <p:cNvSpPr>
              <a:spLocks noChangeShapeType="1"/>
            </p:cNvSpPr>
            <p:nvPr/>
          </p:nvSpPr>
          <p:spPr bwMode="auto">
            <a:xfrm>
              <a:off x="2707" y="2007"/>
              <a:ext cx="0" cy="363"/>
            </a:xfrm>
            <a:prstGeom prst="line">
              <a:avLst/>
            </a:prstGeom>
            <a:noFill/>
            <a:ln w="38100">
              <a:solidFill>
                <a:schemeClr val="tx2"/>
              </a:solidFill>
              <a:round/>
            </a:ln>
          </p:spPr>
          <p:txBody>
            <a:bodyPr wrap="none" anchor="ctr"/>
            <a:lstStyle/>
            <a:p>
              <a:endParaRPr lang="zh-CN" altLang="en-US"/>
            </a:p>
          </p:txBody>
        </p:sp>
        <p:sp>
          <p:nvSpPr>
            <p:cNvPr id="39971" name="Line 60"/>
            <p:cNvSpPr>
              <a:spLocks noChangeShapeType="1"/>
            </p:cNvSpPr>
            <p:nvPr/>
          </p:nvSpPr>
          <p:spPr bwMode="auto">
            <a:xfrm flipV="1">
              <a:off x="2707" y="1328"/>
              <a:ext cx="0" cy="396"/>
            </a:xfrm>
            <a:prstGeom prst="line">
              <a:avLst/>
            </a:prstGeom>
            <a:noFill/>
            <a:ln w="38100">
              <a:solidFill>
                <a:schemeClr val="tx2"/>
              </a:solidFill>
              <a:round/>
            </a:ln>
          </p:spPr>
          <p:txBody>
            <a:bodyPr wrap="none" anchor="ctr"/>
            <a:lstStyle/>
            <a:p>
              <a:endParaRPr lang="zh-CN" altLang="en-US"/>
            </a:p>
          </p:txBody>
        </p:sp>
        <p:sp>
          <p:nvSpPr>
            <p:cNvPr id="39972" name="Line 61"/>
            <p:cNvSpPr>
              <a:spLocks noChangeShapeType="1"/>
            </p:cNvSpPr>
            <p:nvPr/>
          </p:nvSpPr>
          <p:spPr bwMode="auto">
            <a:xfrm flipV="1">
              <a:off x="721" y="1531"/>
              <a:ext cx="0" cy="485"/>
            </a:xfrm>
            <a:prstGeom prst="line">
              <a:avLst/>
            </a:prstGeom>
            <a:noFill/>
            <a:ln w="38100">
              <a:solidFill>
                <a:srgbClr val="FF3300"/>
              </a:solidFill>
              <a:round/>
              <a:tailEnd type="triangle" w="med" len="med"/>
            </a:ln>
          </p:spPr>
          <p:txBody>
            <a:bodyPr wrap="none" anchor="ctr"/>
            <a:lstStyle/>
            <a:p>
              <a:endParaRPr lang="zh-CN" altLang="en-US"/>
            </a:p>
          </p:txBody>
        </p:sp>
        <p:sp>
          <p:nvSpPr>
            <p:cNvPr id="39973" name="Text Box 62"/>
            <p:cNvSpPr txBox="1">
              <a:spLocks noChangeArrowheads="1"/>
            </p:cNvSpPr>
            <p:nvPr/>
          </p:nvSpPr>
          <p:spPr bwMode="auto">
            <a:xfrm>
              <a:off x="240" y="1728"/>
              <a:ext cx="720" cy="288"/>
            </a:xfrm>
            <a:prstGeom prst="rect">
              <a:avLst/>
            </a:prstGeom>
            <a:noFill/>
            <a:ln w="9525">
              <a:noFill/>
              <a:miter lim="800000"/>
            </a:ln>
          </p:spPr>
          <p:txBody>
            <a:bodyPr anchor="ctr">
              <a:spAutoFit/>
            </a:bodyPr>
            <a:lstStyle/>
            <a:p>
              <a:pPr>
                <a:spcBef>
                  <a:spcPct val="50000"/>
                </a:spcBef>
              </a:pPr>
              <a:r>
                <a:rPr lang="en-US" altLang="zh-CN">
                  <a:solidFill>
                    <a:srgbClr val="FF0000"/>
                  </a:solidFill>
                </a:rPr>
                <a:t>9mA</a:t>
              </a:r>
              <a:endParaRPr lang="en-US" altLang="zh-CN">
                <a:solidFill>
                  <a:srgbClr val="FF0000"/>
                </a:solidFill>
              </a:endParaRPr>
            </a:p>
          </p:txBody>
        </p:sp>
        <p:sp>
          <p:nvSpPr>
            <p:cNvPr id="39974" name="Text Box 63"/>
            <p:cNvSpPr txBox="1">
              <a:spLocks noChangeArrowheads="1"/>
            </p:cNvSpPr>
            <p:nvPr/>
          </p:nvSpPr>
          <p:spPr bwMode="auto">
            <a:xfrm>
              <a:off x="963" y="1872"/>
              <a:ext cx="621" cy="288"/>
            </a:xfrm>
            <a:prstGeom prst="rect">
              <a:avLst/>
            </a:prstGeom>
            <a:noFill/>
            <a:ln w="9525">
              <a:noFill/>
              <a:miter lim="800000"/>
            </a:ln>
          </p:spPr>
          <p:txBody>
            <a:bodyPr anchor="ctr">
              <a:spAutoFit/>
            </a:bodyPr>
            <a:lstStyle/>
            <a:p>
              <a:pPr>
                <a:spcBef>
                  <a:spcPct val="50000"/>
                </a:spcBef>
              </a:pPr>
              <a:r>
                <a:rPr lang="en-US" altLang="zh-CN"/>
                <a:t>6k</a:t>
              </a:r>
              <a:r>
                <a:rPr lang="en-US" altLang="zh-CN">
                  <a:sym typeface="Symbol" panose="05050102010706020507" pitchFamily="18" charset="2"/>
                </a:rPr>
                <a:t></a:t>
              </a:r>
              <a:endParaRPr lang="en-US" altLang="zh-CN"/>
            </a:p>
          </p:txBody>
        </p:sp>
        <p:sp>
          <p:nvSpPr>
            <p:cNvPr id="39975" name="Text Box 64"/>
            <p:cNvSpPr txBox="1">
              <a:spLocks noChangeArrowheads="1"/>
            </p:cNvSpPr>
            <p:nvPr/>
          </p:nvSpPr>
          <p:spPr bwMode="auto">
            <a:xfrm>
              <a:off x="1991" y="1795"/>
              <a:ext cx="553" cy="288"/>
            </a:xfrm>
            <a:prstGeom prst="rect">
              <a:avLst/>
            </a:prstGeom>
            <a:noFill/>
            <a:ln w="9525">
              <a:noFill/>
              <a:miter lim="800000"/>
            </a:ln>
          </p:spPr>
          <p:txBody>
            <a:bodyPr anchor="ctr">
              <a:spAutoFit/>
            </a:bodyPr>
            <a:lstStyle/>
            <a:p>
              <a:pPr>
                <a:spcBef>
                  <a:spcPct val="50000"/>
                </a:spcBef>
              </a:pPr>
              <a:r>
                <a:rPr lang="en-US" altLang="zh-CN"/>
                <a:t>2</a:t>
              </a:r>
              <a:r>
                <a:rPr lang="en-US" altLang="zh-CN">
                  <a:sym typeface="Symbol" panose="05050102010706020507" pitchFamily="18" charset="2"/>
                </a:rPr>
                <a:t>F</a:t>
              </a:r>
              <a:endParaRPr lang="en-US" altLang="zh-CN"/>
            </a:p>
          </p:txBody>
        </p:sp>
        <p:sp>
          <p:nvSpPr>
            <p:cNvPr id="39976" name="Line 65"/>
            <p:cNvSpPr>
              <a:spLocks noChangeShapeType="1"/>
            </p:cNvSpPr>
            <p:nvPr/>
          </p:nvSpPr>
          <p:spPr bwMode="auto">
            <a:xfrm>
              <a:off x="1997" y="1396"/>
              <a:ext cx="0" cy="297"/>
            </a:xfrm>
            <a:prstGeom prst="line">
              <a:avLst/>
            </a:prstGeom>
            <a:noFill/>
            <a:ln w="38100">
              <a:solidFill>
                <a:srgbClr val="FF0000"/>
              </a:solidFill>
              <a:round/>
              <a:tailEnd type="triangle" w="med" len="med"/>
            </a:ln>
          </p:spPr>
          <p:txBody>
            <a:bodyPr wrap="none" anchor="ctr"/>
            <a:lstStyle/>
            <a:p>
              <a:endParaRPr lang="zh-CN" altLang="en-US"/>
            </a:p>
          </p:txBody>
        </p:sp>
        <p:sp>
          <p:nvSpPr>
            <p:cNvPr id="39977" name="Line 66"/>
            <p:cNvSpPr>
              <a:spLocks noChangeShapeType="1"/>
            </p:cNvSpPr>
            <p:nvPr/>
          </p:nvSpPr>
          <p:spPr bwMode="auto">
            <a:xfrm>
              <a:off x="863" y="1333"/>
              <a:ext cx="1277" cy="0"/>
            </a:xfrm>
            <a:prstGeom prst="line">
              <a:avLst/>
            </a:prstGeom>
            <a:noFill/>
            <a:ln w="38100">
              <a:solidFill>
                <a:schemeClr val="tx2"/>
              </a:solidFill>
              <a:round/>
            </a:ln>
          </p:spPr>
          <p:txBody>
            <a:bodyPr wrap="none" anchor="ctr"/>
            <a:lstStyle/>
            <a:p>
              <a:endParaRPr lang="zh-CN" altLang="en-US"/>
            </a:p>
          </p:txBody>
        </p:sp>
        <p:sp>
          <p:nvSpPr>
            <p:cNvPr id="39978" name="Oval 67"/>
            <p:cNvSpPr>
              <a:spLocks noChangeArrowheads="1"/>
            </p:cNvSpPr>
            <p:nvPr/>
          </p:nvSpPr>
          <p:spPr bwMode="auto">
            <a:xfrm flipH="1">
              <a:off x="2416" y="1305"/>
              <a:ext cx="57" cy="56"/>
            </a:xfrm>
            <a:prstGeom prst="ellipse">
              <a:avLst/>
            </a:prstGeom>
            <a:noFill/>
            <a:ln w="38100">
              <a:solidFill>
                <a:schemeClr val="tx2"/>
              </a:solidFill>
              <a:round/>
            </a:ln>
          </p:spPr>
          <p:txBody>
            <a:bodyPr wrap="none" anchor="ctr"/>
            <a:lstStyle/>
            <a:p>
              <a:endParaRPr lang="zh-CN" altLang="en-US"/>
            </a:p>
          </p:txBody>
        </p:sp>
        <p:sp>
          <p:nvSpPr>
            <p:cNvPr id="39979" name="Line 68"/>
            <p:cNvSpPr>
              <a:spLocks noChangeShapeType="1"/>
            </p:cNvSpPr>
            <p:nvPr/>
          </p:nvSpPr>
          <p:spPr bwMode="auto">
            <a:xfrm flipH="1">
              <a:off x="2166" y="1351"/>
              <a:ext cx="263" cy="128"/>
            </a:xfrm>
            <a:prstGeom prst="line">
              <a:avLst/>
            </a:prstGeom>
            <a:noFill/>
            <a:ln w="38100">
              <a:solidFill>
                <a:schemeClr val="tx2"/>
              </a:solidFill>
              <a:round/>
            </a:ln>
          </p:spPr>
          <p:txBody>
            <a:bodyPr wrap="none" anchor="ctr"/>
            <a:lstStyle/>
            <a:p>
              <a:endParaRPr lang="zh-CN" altLang="en-US"/>
            </a:p>
          </p:txBody>
        </p:sp>
        <p:sp>
          <p:nvSpPr>
            <p:cNvPr id="39980" name="Line 69"/>
            <p:cNvSpPr>
              <a:spLocks noChangeShapeType="1"/>
            </p:cNvSpPr>
            <p:nvPr/>
          </p:nvSpPr>
          <p:spPr bwMode="auto">
            <a:xfrm>
              <a:off x="2480" y="1333"/>
              <a:ext cx="234" cy="0"/>
            </a:xfrm>
            <a:prstGeom prst="line">
              <a:avLst/>
            </a:prstGeom>
            <a:noFill/>
            <a:ln w="38100">
              <a:solidFill>
                <a:schemeClr val="tx2"/>
              </a:solidFill>
              <a:round/>
            </a:ln>
          </p:spPr>
          <p:txBody>
            <a:bodyPr wrap="none" anchor="ctr"/>
            <a:lstStyle/>
            <a:p>
              <a:endParaRPr lang="zh-CN" altLang="en-US"/>
            </a:p>
          </p:txBody>
        </p:sp>
        <p:sp>
          <p:nvSpPr>
            <p:cNvPr id="39981" name="Line 70"/>
            <p:cNvSpPr>
              <a:spLocks noChangeShapeType="1"/>
            </p:cNvSpPr>
            <p:nvPr/>
          </p:nvSpPr>
          <p:spPr bwMode="auto">
            <a:xfrm>
              <a:off x="863" y="2365"/>
              <a:ext cx="1851" cy="0"/>
            </a:xfrm>
            <a:prstGeom prst="line">
              <a:avLst/>
            </a:prstGeom>
            <a:noFill/>
            <a:ln w="38100">
              <a:solidFill>
                <a:schemeClr val="tx2"/>
              </a:solidFill>
              <a:round/>
            </a:ln>
          </p:spPr>
          <p:txBody>
            <a:bodyPr wrap="none" anchor="ctr"/>
            <a:lstStyle/>
            <a:p>
              <a:endParaRPr lang="zh-CN" altLang="en-US"/>
            </a:p>
          </p:txBody>
        </p:sp>
        <p:sp>
          <p:nvSpPr>
            <p:cNvPr id="39982" name="Text Box 71"/>
            <p:cNvSpPr txBox="1">
              <a:spLocks noChangeArrowheads="1"/>
            </p:cNvSpPr>
            <p:nvPr/>
          </p:nvSpPr>
          <p:spPr bwMode="auto">
            <a:xfrm>
              <a:off x="2736" y="1680"/>
              <a:ext cx="528" cy="288"/>
            </a:xfrm>
            <a:prstGeom prst="rect">
              <a:avLst/>
            </a:prstGeom>
            <a:noFill/>
            <a:ln w="9525">
              <a:noFill/>
              <a:miter lim="800000"/>
            </a:ln>
          </p:spPr>
          <p:txBody>
            <a:bodyPr anchor="ctr">
              <a:spAutoFit/>
            </a:bodyPr>
            <a:lstStyle/>
            <a:p>
              <a:pPr>
                <a:spcBef>
                  <a:spcPct val="50000"/>
                </a:spcBef>
              </a:pPr>
              <a:r>
                <a:rPr lang="en-US" altLang="zh-CN"/>
                <a:t>3k</a:t>
              </a:r>
              <a:r>
                <a:rPr lang="en-US" altLang="zh-CN">
                  <a:sym typeface="Symbol" panose="05050102010706020507" pitchFamily="18" charset="2"/>
                </a:rPr>
                <a:t></a:t>
              </a:r>
              <a:endParaRPr lang="en-US" altLang="zh-CN"/>
            </a:p>
          </p:txBody>
        </p:sp>
        <p:sp>
          <p:nvSpPr>
            <p:cNvPr id="39983" name="Line 72"/>
            <p:cNvSpPr>
              <a:spLocks noChangeShapeType="1"/>
            </p:cNvSpPr>
            <p:nvPr/>
          </p:nvSpPr>
          <p:spPr bwMode="auto">
            <a:xfrm>
              <a:off x="2785" y="1383"/>
              <a:ext cx="0" cy="297"/>
            </a:xfrm>
            <a:prstGeom prst="line">
              <a:avLst/>
            </a:prstGeom>
            <a:noFill/>
            <a:ln w="38100">
              <a:solidFill>
                <a:srgbClr val="FF3300"/>
              </a:solidFill>
              <a:round/>
              <a:tailEnd type="triangle" w="med" len="med"/>
            </a:ln>
          </p:spPr>
          <p:txBody>
            <a:bodyPr wrap="none" anchor="ctr"/>
            <a:lstStyle/>
            <a:p>
              <a:endParaRPr lang="zh-CN" altLang="en-US"/>
            </a:p>
          </p:txBody>
        </p:sp>
        <p:sp>
          <p:nvSpPr>
            <p:cNvPr id="39984" name="Text Box 73"/>
            <p:cNvSpPr txBox="1">
              <a:spLocks noChangeArrowheads="1"/>
            </p:cNvSpPr>
            <p:nvPr/>
          </p:nvSpPr>
          <p:spPr bwMode="auto">
            <a:xfrm>
              <a:off x="1788" y="1047"/>
              <a:ext cx="439" cy="327"/>
            </a:xfrm>
            <a:prstGeom prst="rect">
              <a:avLst/>
            </a:prstGeom>
            <a:noFill/>
            <a:ln w="9525">
              <a:noFill/>
              <a:miter lim="800000"/>
            </a:ln>
          </p:spPr>
          <p:txBody>
            <a:bodyPr anchor="ctr">
              <a:spAutoFit/>
            </a:bodyPr>
            <a:lstStyle/>
            <a:p>
              <a:pPr>
                <a:spcBef>
                  <a:spcPct val="50000"/>
                </a:spcBef>
              </a:pPr>
              <a:r>
                <a:rPr lang="en-US" altLang="zh-CN" sz="2800" i="1"/>
                <a:t>t</a:t>
              </a:r>
              <a:r>
                <a:rPr lang="en-US" altLang="zh-CN" sz="2800"/>
                <a:t>=0</a:t>
              </a:r>
              <a:endParaRPr lang="en-US" altLang="zh-CN" sz="2800"/>
            </a:p>
          </p:txBody>
        </p:sp>
        <p:graphicFrame>
          <p:nvGraphicFramePr>
            <p:cNvPr id="39938" name="Object 1024"/>
            <p:cNvGraphicFramePr>
              <a:graphicFrameLocks noChangeAspect="1"/>
            </p:cNvGraphicFramePr>
            <p:nvPr/>
          </p:nvGraphicFramePr>
          <p:xfrm>
            <a:off x="2010" y="1345"/>
            <a:ext cx="269" cy="360"/>
          </p:xfrm>
          <a:graphic>
            <a:graphicData uri="http://schemas.openxmlformats.org/presentationml/2006/ole">
              <mc:AlternateContent xmlns:mc="http://schemas.openxmlformats.org/markup-compatibility/2006">
                <mc:Choice xmlns:v="urn:schemas-microsoft-com:vml" Requires="v">
                  <p:oleObj spid="_x0000_s209027" name="Equation" r:id="rId17" imgW="161925" imgH="228600" progId="">
                    <p:embed/>
                  </p:oleObj>
                </mc:Choice>
                <mc:Fallback>
                  <p:oleObj name="Equation" r:id="rId17" imgW="161925" imgH="228600" progId="">
                    <p:embed/>
                    <p:pic>
                      <p:nvPicPr>
                        <p:cNvPr id="0" name="Object 10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10" y="1345"/>
                          <a:ext cx="26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39939" name="Object 1025"/>
            <p:cNvGraphicFramePr>
              <a:graphicFrameLocks noChangeAspect="1"/>
            </p:cNvGraphicFramePr>
            <p:nvPr/>
          </p:nvGraphicFramePr>
          <p:xfrm>
            <a:off x="2784" y="1296"/>
            <a:ext cx="227" cy="337"/>
          </p:xfrm>
          <a:graphic>
            <a:graphicData uri="http://schemas.openxmlformats.org/presentationml/2006/ole">
              <mc:AlternateContent xmlns:mc="http://schemas.openxmlformats.org/markup-compatibility/2006">
                <mc:Choice xmlns:v="urn:schemas-microsoft-com:vml" Requires="v">
                  <p:oleObj spid="_x0000_s209028" name="公式" r:id="rId19" imgW="3352800" imgH="5181600" progId="">
                    <p:embed/>
                  </p:oleObj>
                </mc:Choice>
                <mc:Fallback>
                  <p:oleObj name="公式" r:id="rId19" imgW="3352800" imgH="5181600" progId="">
                    <p:embed/>
                    <p:pic>
                      <p:nvPicPr>
                        <p:cNvPr id="0" name="Object 10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4" y="1296"/>
                          <a:ext cx="22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39940" name="Object 1026"/>
            <p:cNvGraphicFramePr>
              <a:graphicFrameLocks noChangeAspect="1"/>
            </p:cNvGraphicFramePr>
            <p:nvPr/>
          </p:nvGraphicFramePr>
          <p:xfrm>
            <a:off x="1492" y="1584"/>
            <a:ext cx="332" cy="359"/>
          </p:xfrm>
          <a:graphic>
            <a:graphicData uri="http://schemas.openxmlformats.org/presentationml/2006/ole">
              <mc:AlternateContent xmlns:mc="http://schemas.openxmlformats.org/markup-compatibility/2006">
                <mc:Choice xmlns:v="urn:schemas-microsoft-com:vml" Requires="v">
                  <p:oleObj spid="_x0000_s209029" name="Equation" r:id="rId21" imgW="4876800" imgH="5486400" progId="">
                    <p:embed/>
                  </p:oleObj>
                </mc:Choice>
                <mc:Fallback>
                  <p:oleObj name="Equation" r:id="rId21" imgW="4876800" imgH="5486400" progId="">
                    <p:embed/>
                    <p:pic>
                      <p:nvPicPr>
                        <p:cNvPr id="0" name="Object 10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92" y="1584"/>
                          <a:ext cx="3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39985" name="Text Box 77"/>
            <p:cNvSpPr txBox="1">
              <a:spLocks noChangeArrowheads="1"/>
            </p:cNvSpPr>
            <p:nvPr/>
          </p:nvSpPr>
          <p:spPr bwMode="auto">
            <a:xfrm>
              <a:off x="1701" y="1509"/>
              <a:ext cx="244" cy="327"/>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39986" name="Text Box 78"/>
            <p:cNvSpPr txBox="1">
              <a:spLocks noChangeArrowheads="1"/>
            </p:cNvSpPr>
            <p:nvPr/>
          </p:nvSpPr>
          <p:spPr bwMode="auto">
            <a:xfrm>
              <a:off x="1704" y="1763"/>
              <a:ext cx="201" cy="365"/>
            </a:xfrm>
            <a:prstGeom prst="rect">
              <a:avLst/>
            </a:prstGeom>
            <a:noFill/>
            <a:ln w="9525">
              <a:noFill/>
              <a:miter lim="800000"/>
            </a:ln>
          </p:spPr>
          <p:txBody>
            <a:bodyPr wrap="none">
              <a:spAutoFit/>
            </a:bodyPr>
            <a:lstStyle/>
            <a:p>
              <a:pPr>
                <a:spcBef>
                  <a:spcPct val="50000"/>
                </a:spcBef>
              </a:pPr>
              <a:r>
                <a:rPr lang="en-US" altLang="zh-CN" sz="3200">
                  <a:solidFill>
                    <a:srgbClr val="FF3300"/>
                  </a:solidFill>
                </a:rPr>
                <a:t>-</a:t>
              </a:r>
              <a:endParaRPr lang="en-US" altLang="zh-CN" sz="3200">
                <a:solidFill>
                  <a:srgbClr val="FF3300"/>
                </a:solidFill>
              </a:endParaRPr>
            </a:p>
          </p:txBody>
        </p:sp>
        <p:sp>
          <p:nvSpPr>
            <p:cNvPr id="39987" name="Text Box 79"/>
            <p:cNvSpPr txBox="1">
              <a:spLocks noChangeArrowheads="1"/>
            </p:cNvSpPr>
            <p:nvPr/>
          </p:nvSpPr>
          <p:spPr bwMode="auto">
            <a:xfrm>
              <a:off x="2016" y="1632"/>
              <a:ext cx="244" cy="288"/>
            </a:xfrm>
            <a:prstGeom prst="rect">
              <a:avLst/>
            </a:prstGeom>
            <a:noFill/>
            <a:ln w="9525">
              <a:noFill/>
              <a:miter lim="800000"/>
            </a:ln>
          </p:spPr>
          <p:txBody>
            <a:bodyPr wrap="none">
              <a:spAutoFit/>
            </a:bodyPr>
            <a:lstStyle/>
            <a:p>
              <a:r>
                <a:rPr lang="en-US" altLang="zh-CN" i="1"/>
                <a:t>C</a:t>
              </a:r>
              <a:endParaRPr lang="en-US" altLang="zh-CN" i="1"/>
            </a:p>
          </p:txBody>
        </p:sp>
        <p:sp>
          <p:nvSpPr>
            <p:cNvPr id="39988" name="Rectangle 80"/>
            <p:cNvSpPr>
              <a:spLocks noChangeArrowheads="1"/>
            </p:cNvSpPr>
            <p:nvPr/>
          </p:nvSpPr>
          <p:spPr bwMode="auto">
            <a:xfrm>
              <a:off x="2640" y="1728"/>
              <a:ext cx="114" cy="288"/>
            </a:xfrm>
            <a:prstGeom prst="rect">
              <a:avLst/>
            </a:prstGeom>
            <a:noFill/>
            <a:ln w="38100">
              <a:solidFill>
                <a:schemeClr val="tx2"/>
              </a:solidFill>
              <a:miter lim="800000"/>
            </a:ln>
          </p:spPr>
          <p:txBody>
            <a:bodyPr wrap="none" anchor="ctr"/>
            <a:lstStyle/>
            <a:p>
              <a:pPr algn="ctr"/>
              <a:endParaRPr lang="zh-CN" altLang="zh-CN" sz="2800">
                <a:solidFill>
                  <a:srgbClr val="FF3300"/>
                </a:solidFill>
              </a:endParaRPr>
            </a:p>
          </p:txBody>
        </p:sp>
        <p:sp>
          <p:nvSpPr>
            <p:cNvPr id="39989" name="Text Box 81"/>
            <p:cNvSpPr txBox="1">
              <a:spLocks noChangeArrowheads="1"/>
            </p:cNvSpPr>
            <p:nvPr/>
          </p:nvSpPr>
          <p:spPr bwMode="auto">
            <a:xfrm>
              <a:off x="960" y="1632"/>
              <a:ext cx="340" cy="288"/>
            </a:xfrm>
            <a:prstGeom prst="rect">
              <a:avLst/>
            </a:prstGeom>
            <a:noFill/>
            <a:ln w="9525">
              <a:noFill/>
              <a:miter lim="800000"/>
            </a:ln>
          </p:spPr>
          <p:txBody>
            <a:bodyPr wrap="none">
              <a:spAutoFit/>
            </a:bodyPr>
            <a:lstStyle/>
            <a:p>
              <a:r>
                <a:rPr lang="en-US" altLang="zh-CN" i="1"/>
                <a:t>  R</a:t>
              </a:r>
              <a:endParaRPr lang="en-US" altLang="zh-CN" i="1"/>
            </a:p>
          </p:txBody>
        </p:sp>
        <p:sp>
          <p:nvSpPr>
            <p:cNvPr id="39990" name="Freeform 89"/>
            <p:cNvSpPr/>
            <p:nvPr/>
          </p:nvSpPr>
          <p:spPr bwMode="auto">
            <a:xfrm rot="17600552" flipV="1">
              <a:off x="2214" y="1290"/>
              <a:ext cx="201" cy="213"/>
            </a:xfrm>
            <a:custGeom>
              <a:avLst/>
              <a:gdLst>
                <a:gd name="T0" fmla="*/ 0 w 144"/>
                <a:gd name="T1" fmla="*/ 0 h 192"/>
                <a:gd name="T2" fmla="*/ 255 w 144"/>
                <a:gd name="T3" fmla="*/ 243 h 192"/>
                <a:gd name="T4" fmla="*/ 764 w 144"/>
                <a:gd name="T5" fmla="*/ 323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0" y="0"/>
                  </a:moveTo>
                  <a:cubicBezTo>
                    <a:pt x="12" y="56"/>
                    <a:pt x="24" y="112"/>
                    <a:pt x="48" y="144"/>
                  </a:cubicBezTo>
                  <a:cubicBezTo>
                    <a:pt x="72" y="176"/>
                    <a:pt x="128" y="184"/>
                    <a:pt x="144" y="192"/>
                  </a:cubicBezTo>
                </a:path>
              </a:pathLst>
            </a:custGeom>
            <a:noFill/>
            <a:ln w="38100">
              <a:solidFill>
                <a:schemeClr val="tx1"/>
              </a:solidFill>
              <a:round/>
              <a:tailEnd type="stealth"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subTitle" idx="1"/>
          </p:nvPr>
        </p:nvSpPr>
        <p:spPr>
          <a:xfrm>
            <a:off x="533400" y="525463"/>
            <a:ext cx="4953000" cy="457200"/>
          </a:xfrm>
        </p:spPr>
        <p:txBody>
          <a:bodyPr rtlCol="0">
            <a:normAutofit fontScale="92500" lnSpcReduction="10000"/>
          </a:bodyPr>
          <a:lstStyle/>
          <a:p>
            <a:pPr eaLnBrk="1" fontAlgn="auto" hangingPunct="1">
              <a:spcAft>
                <a:spcPts val="0"/>
              </a:spcAft>
              <a:buFont typeface="Wingdings 2" panose="05020102010507070707"/>
              <a:buNone/>
              <a:defRPr/>
            </a:pPr>
            <a:r>
              <a:rPr lang="en-US" altLang="zh-CN" sz="2800" b="1">
                <a:solidFill>
                  <a:srgbClr val="000099"/>
                </a:solidFill>
                <a:effectLst>
                  <a:outerShdw blurRad="38100" dist="38100" dir="2700000" algn="tl">
                    <a:srgbClr val="C0C0C0"/>
                  </a:outerShdw>
                </a:effectLst>
              </a:rPr>
              <a:t>21.1.4   </a:t>
            </a:r>
            <a:r>
              <a:rPr lang="zh-CN" altLang="en-US" sz="2800" b="1">
                <a:solidFill>
                  <a:srgbClr val="000099"/>
                </a:solidFill>
                <a:effectLst>
                  <a:outerShdw blurRad="38100" dist="38100" dir="2700000" algn="tl">
                    <a:srgbClr val="C0C0C0"/>
                  </a:outerShdw>
                </a:effectLst>
              </a:rPr>
              <a:t>触发器逻辑功能的转换</a:t>
            </a:r>
            <a:endParaRPr lang="zh-CN" altLang="en-US" sz="2800">
              <a:solidFill>
                <a:srgbClr val="000099"/>
              </a:solidFill>
              <a:effectLst>
                <a:outerShdw blurRad="38100" dist="38100" dir="2700000" algn="tl">
                  <a:srgbClr val="C0C0C0"/>
                </a:outerShdw>
              </a:effectLst>
            </a:endParaRPr>
          </a:p>
        </p:txBody>
      </p:sp>
      <p:sp>
        <p:nvSpPr>
          <p:cNvPr id="203779" name="Text Box 3"/>
          <p:cNvSpPr txBox="1">
            <a:spLocks noChangeArrowheads="1"/>
          </p:cNvSpPr>
          <p:nvPr/>
        </p:nvSpPr>
        <p:spPr bwMode="auto">
          <a:xfrm>
            <a:off x="501650" y="1287463"/>
            <a:ext cx="4960938" cy="519112"/>
          </a:xfrm>
          <a:prstGeom prst="rect">
            <a:avLst/>
          </a:prstGeom>
          <a:noFill/>
          <a:ln w="28575">
            <a:noFill/>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1. </a:t>
            </a:r>
            <a:r>
              <a:rPr lang="zh-CN" altLang="en-US" sz="2800" i="0">
                <a:solidFill>
                  <a:srgbClr val="006600"/>
                </a:solidFill>
                <a:effectLst>
                  <a:outerShdw blurRad="38100" dist="38100" dir="2700000" algn="tl">
                    <a:srgbClr val="C0C0C0"/>
                  </a:outerShdw>
                </a:effectLst>
              </a:rPr>
              <a:t>将</a:t>
            </a:r>
            <a:r>
              <a:rPr lang="en-US" altLang="zh-CN" sz="2800">
                <a:solidFill>
                  <a:srgbClr val="006600"/>
                </a:solidFill>
                <a:effectLst>
                  <a:outerShdw blurRad="38100" dist="38100" dir="2700000" algn="tl">
                    <a:srgbClr val="C0C0C0"/>
                  </a:outerShdw>
                </a:effectLst>
              </a:rPr>
              <a:t>JK</a:t>
            </a:r>
            <a:r>
              <a:rPr lang="zh-CN" altLang="en-US" sz="2800" i="0">
                <a:solidFill>
                  <a:srgbClr val="006600"/>
                </a:solidFill>
                <a:effectLst>
                  <a:outerShdw blurRad="38100" dist="38100" dir="2700000" algn="tl">
                    <a:srgbClr val="C0C0C0"/>
                  </a:outerShdw>
                </a:effectLst>
              </a:rPr>
              <a:t>触发器转换为 </a:t>
            </a:r>
            <a:r>
              <a:rPr lang="en-US" altLang="zh-CN" sz="2800">
                <a:solidFill>
                  <a:srgbClr val="006600"/>
                </a:solidFill>
                <a:effectLst>
                  <a:outerShdw blurRad="38100" dist="38100" dir="2700000" algn="tl">
                    <a:srgbClr val="C0C0C0"/>
                  </a:outerShdw>
                </a:effectLst>
              </a:rPr>
              <a:t>D</a:t>
            </a:r>
            <a:r>
              <a:rPr lang="en-US" altLang="zh-CN" sz="2800" i="0">
                <a:solidFill>
                  <a:srgbClr val="006600"/>
                </a:solidFill>
                <a:effectLst>
                  <a:outerShdw blurRad="38100" dist="38100" dir="2700000" algn="tl">
                    <a:srgbClr val="C0C0C0"/>
                  </a:outerShdw>
                </a:effectLst>
              </a:rPr>
              <a:t> </a:t>
            </a:r>
            <a:r>
              <a:rPr lang="zh-CN" altLang="en-US" sz="2800" i="0">
                <a:solidFill>
                  <a:srgbClr val="006600"/>
                </a:solidFill>
                <a:effectLst>
                  <a:outerShdw blurRad="38100" dist="38100" dir="2700000" algn="tl">
                    <a:srgbClr val="C0C0C0"/>
                  </a:outerShdw>
                </a:effectLst>
              </a:rPr>
              <a:t>触发器</a:t>
            </a:r>
            <a:endParaRPr lang="zh-CN" altLang="en-US" sz="2800" i="0">
              <a:solidFill>
                <a:srgbClr val="006600"/>
              </a:solidFill>
              <a:effectLst>
                <a:outerShdw blurRad="38100" dist="38100" dir="2700000" algn="tl">
                  <a:srgbClr val="C0C0C0"/>
                </a:outerShdw>
              </a:effectLst>
            </a:endParaRPr>
          </a:p>
        </p:txBody>
      </p:sp>
      <p:grpSp>
        <p:nvGrpSpPr>
          <p:cNvPr id="2" name="Group 4"/>
          <p:cNvGrpSpPr/>
          <p:nvPr/>
        </p:nvGrpSpPr>
        <p:grpSpPr bwMode="auto">
          <a:xfrm>
            <a:off x="5486400" y="1006475"/>
            <a:ext cx="3276600" cy="974725"/>
            <a:chOff x="0" y="2549"/>
            <a:chExt cx="2064" cy="614"/>
          </a:xfrm>
        </p:grpSpPr>
        <p:sp>
          <p:nvSpPr>
            <p:cNvPr id="203781" name="Rectangle 5"/>
            <p:cNvSpPr>
              <a:spLocks noChangeArrowheads="1"/>
            </p:cNvSpPr>
            <p:nvPr/>
          </p:nvSpPr>
          <p:spPr bwMode="auto">
            <a:xfrm>
              <a:off x="0" y="2549"/>
              <a:ext cx="2064" cy="614"/>
            </a:xfrm>
            <a:prstGeom prst="rect">
              <a:avLst/>
            </a:prstGeom>
            <a:solidFill>
              <a:srgbClr val="FFFFCC"/>
            </a:solidFill>
            <a:ln w="28575">
              <a:solidFill>
                <a:srgbClr val="33CC33"/>
              </a:solidFill>
              <a:miter lim="800000"/>
            </a:ln>
            <a:effectLst/>
          </p:spPr>
          <p:txBody>
            <a:bodyPr anchor="ctr">
              <a:spAutoFit/>
            </a:bodyPr>
            <a:lstStyle/>
            <a:p>
              <a:pPr>
                <a:defRPr/>
              </a:pPr>
              <a:r>
                <a:rPr lang="en-US" altLang="zh-CN" sz="2800" i="0">
                  <a:solidFill>
                    <a:srgbClr val="FF3300"/>
                  </a:solidFill>
                  <a:effectLst>
                    <a:outerShdw blurRad="38100" dist="38100" dir="2700000" algn="tl">
                      <a:srgbClr val="000000"/>
                    </a:outerShdw>
                  </a:effectLst>
                </a:rPr>
                <a:t>    </a:t>
              </a:r>
              <a:r>
                <a:rPr lang="zh-CN" altLang="en-US" sz="2800" i="0">
                  <a:solidFill>
                    <a:srgbClr val="FF3300"/>
                  </a:solidFill>
                  <a:effectLst>
                    <a:outerShdw blurRad="38100" dist="38100" dir="2700000" algn="tl">
                      <a:srgbClr val="000000"/>
                    </a:outerShdw>
                  </a:effectLst>
                </a:rPr>
                <a:t>当</a:t>
              </a:r>
              <a:r>
                <a:rPr lang="en-US" altLang="zh-CN" sz="2800">
                  <a:solidFill>
                    <a:srgbClr val="FF3300"/>
                  </a:solidFill>
                  <a:effectLst>
                    <a:outerShdw blurRad="38100" dist="38100" dir="2700000" algn="tl">
                      <a:srgbClr val="000000"/>
                    </a:outerShdw>
                  </a:effectLst>
                </a:rPr>
                <a:t>J=D</a:t>
              </a:r>
              <a:r>
                <a:rPr lang="zh-CN" altLang="en-US" sz="2800" i="0">
                  <a:solidFill>
                    <a:srgbClr val="FF3300"/>
                  </a:solidFill>
                  <a:effectLst>
                    <a:outerShdw blurRad="38100" dist="38100" dir="2700000" algn="tl">
                      <a:srgbClr val="000000"/>
                    </a:outerShdw>
                  </a:effectLst>
                </a:rPr>
                <a:t>，</a:t>
              </a:r>
              <a:r>
                <a:rPr lang="en-US" altLang="zh-CN" sz="2800">
                  <a:solidFill>
                    <a:srgbClr val="FF3300"/>
                  </a:solidFill>
                  <a:effectLst>
                    <a:outerShdw blurRad="38100" dist="38100" dir="2700000" algn="tl">
                      <a:srgbClr val="000000"/>
                    </a:outerShdw>
                  </a:effectLst>
                </a:rPr>
                <a:t>K</a:t>
              </a:r>
              <a:r>
                <a:rPr lang="en-US" altLang="zh-CN" sz="2800" i="0">
                  <a:solidFill>
                    <a:srgbClr val="FF3300"/>
                  </a:solidFill>
                  <a:effectLst>
                    <a:outerShdw blurRad="38100" dist="38100" dir="2700000" algn="tl">
                      <a:srgbClr val="000000"/>
                    </a:outerShdw>
                  </a:effectLst>
                </a:rPr>
                <a:t>=</a:t>
              </a:r>
              <a:r>
                <a:rPr lang="en-US" altLang="zh-CN" sz="2800">
                  <a:solidFill>
                    <a:srgbClr val="FF3300"/>
                  </a:solidFill>
                  <a:effectLst>
                    <a:outerShdw blurRad="38100" dist="38100" dir="2700000" algn="tl">
                      <a:srgbClr val="000000"/>
                    </a:outerShdw>
                  </a:effectLst>
                </a:rPr>
                <a:t>D</a:t>
              </a:r>
              <a:r>
                <a:rPr lang="zh-CN" altLang="en-US" sz="2800" i="0">
                  <a:solidFill>
                    <a:srgbClr val="FF3300"/>
                  </a:solidFill>
                  <a:effectLst>
                    <a:outerShdw blurRad="38100" dist="38100" dir="2700000" algn="tl">
                      <a:srgbClr val="000000"/>
                    </a:outerShdw>
                  </a:effectLst>
                </a:rPr>
                <a:t>时，两触发器状态相同</a:t>
              </a:r>
              <a:endParaRPr lang="zh-CN" altLang="en-US" sz="2800" i="0">
                <a:effectLst>
                  <a:outerShdw blurRad="38100" dist="38100" dir="2700000" algn="tl">
                    <a:srgbClr val="FFFFFF"/>
                  </a:outerShdw>
                </a:effectLst>
              </a:endParaRPr>
            </a:p>
          </p:txBody>
        </p:sp>
        <p:sp>
          <p:nvSpPr>
            <p:cNvPr id="71788" name="Line 6" descr="40%"/>
            <p:cNvSpPr>
              <a:spLocks noChangeShapeType="1"/>
            </p:cNvSpPr>
            <p:nvPr/>
          </p:nvSpPr>
          <p:spPr bwMode="auto">
            <a:xfrm>
              <a:off x="1152" y="2592"/>
              <a:ext cx="192"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685" name="Group 7"/>
          <p:cNvGrpSpPr/>
          <p:nvPr/>
        </p:nvGrpSpPr>
        <p:grpSpPr bwMode="auto">
          <a:xfrm>
            <a:off x="457200" y="1058863"/>
            <a:ext cx="4876800" cy="161925"/>
            <a:chOff x="192" y="570"/>
            <a:chExt cx="3072" cy="102"/>
          </a:xfrm>
        </p:grpSpPr>
        <p:pic>
          <p:nvPicPr>
            <p:cNvPr id="71754"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5"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6"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7"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8"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9"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0"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1"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2"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3"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4"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5"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6"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7"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8"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9"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0"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1"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2"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3"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4"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5"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6"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7"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78" name="Group 32"/>
            <p:cNvGrpSpPr/>
            <p:nvPr/>
          </p:nvGrpSpPr>
          <p:grpSpPr bwMode="auto">
            <a:xfrm>
              <a:off x="2496" y="570"/>
              <a:ext cx="768" cy="102"/>
              <a:chOff x="2496" y="570"/>
              <a:chExt cx="768" cy="102"/>
            </a:xfrm>
          </p:grpSpPr>
          <p:pic>
            <p:nvPicPr>
              <p:cNvPr id="71779"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0"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1"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8"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2"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3"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6"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4"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5"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6"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4" y="570"/>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41"/>
          <p:cNvGrpSpPr/>
          <p:nvPr/>
        </p:nvGrpSpPr>
        <p:grpSpPr bwMode="auto">
          <a:xfrm>
            <a:off x="1200150" y="1820863"/>
            <a:ext cx="2584450" cy="1787525"/>
            <a:chOff x="2738" y="276"/>
            <a:chExt cx="1628" cy="1210"/>
          </a:xfrm>
        </p:grpSpPr>
        <p:sp>
          <p:nvSpPr>
            <p:cNvPr id="203818" name="Text Box 42"/>
            <p:cNvSpPr txBox="1">
              <a:spLocks noChangeArrowheads="1"/>
            </p:cNvSpPr>
            <p:nvPr/>
          </p:nvSpPr>
          <p:spPr bwMode="auto">
            <a:xfrm>
              <a:off x="2738" y="276"/>
              <a:ext cx="1628" cy="351"/>
            </a:xfrm>
            <a:prstGeom prst="rect">
              <a:avLst/>
            </a:prstGeom>
            <a:noFill/>
            <a:ln w="28575">
              <a:noFill/>
              <a:miter lim="800000"/>
            </a:ln>
            <a:effectLst/>
          </p:spPr>
          <p:txBody>
            <a:bodyPr wrap="none" anchor="ctr">
              <a:spAutoFit/>
            </a:bodyPr>
            <a:lstStyle/>
            <a:p>
              <a:pPr algn="ctr">
                <a:spcBef>
                  <a:spcPct val="50000"/>
                </a:spcBef>
                <a:defRPr/>
              </a:pPr>
              <a:r>
                <a:rPr lang="en-US" altLang="zh-CN" sz="2800">
                  <a:solidFill>
                    <a:srgbClr val="006600"/>
                  </a:solidFill>
                  <a:effectLst>
                    <a:outerShdw blurRad="38100" dist="38100" dir="2700000" algn="tl">
                      <a:srgbClr val="C0C0C0"/>
                    </a:outerShdw>
                  </a:effectLst>
                </a:rPr>
                <a:t>D</a:t>
              </a:r>
              <a:r>
                <a:rPr lang="zh-CN" altLang="en-US" sz="2800" i="0">
                  <a:solidFill>
                    <a:srgbClr val="006600"/>
                  </a:solidFill>
                  <a:effectLst>
                    <a:outerShdw blurRad="38100" dist="38100" dir="2700000" algn="tl">
                      <a:srgbClr val="C0C0C0"/>
                    </a:outerShdw>
                  </a:effectLst>
                </a:rPr>
                <a:t>触发器状态表</a:t>
              </a:r>
              <a:endParaRPr lang="zh-CN" altLang="en-US" sz="2800" i="0">
                <a:solidFill>
                  <a:srgbClr val="006600"/>
                </a:solidFill>
                <a:effectLst>
                  <a:outerShdw blurRad="38100" dist="38100" dir="2700000" algn="tl">
                    <a:srgbClr val="C0C0C0"/>
                  </a:outerShdw>
                </a:effectLst>
              </a:endParaRPr>
            </a:p>
          </p:txBody>
        </p:sp>
        <p:sp>
          <p:nvSpPr>
            <p:cNvPr id="71743" name="Line 43"/>
            <p:cNvSpPr>
              <a:spLocks noChangeShapeType="1"/>
            </p:cNvSpPr>
            <p:nvPr/>
          </p:nvSpPr>
          <p:spPr bwMode="auto">
            <a:xfrm>
              <a:off x="2953" y="593"/>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4" name="Line 44"/>
            <p:cNvSpPr>
              <a:spLocks noChangeShapeType="1"/>
            </p:cNvSpPr>
            <p:nvPr/>
          </p:nvSpPr>
          <p:spPr bwMode="auto">
            <a:xfrm>
              <a:off x="2928" y="864"/>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5" name="Line 45"/>
            <p:cNvSpPr>
              <a:spLocks noChangeShapeType="1"/>
            </p:cNvSpPr>
            <p:nvPr/>
          </p:nvSpPr>
          <p:spPr bwMode="auto">
            <a:xfrm>
              <a:off x="2953" y="1459"/>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6" name="Line 46"/>
            <p:cNvSpPr>
              <a:spLocks noChangeShapeType="1"/>
            </p:cNvSpPr>
            <p:nvPr/>
          </p:nvSpPr>
          <p:spPr bwMode="auto">
            <a:xfrm>
              <a:off x="3550" y="593"/>
              <a:ext cx="0" cy="86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7" name="Text Box 47"/>
            <p:cNvSpPr txBox="1">
              <a:spLocks noChangeArrowheads="1"/>
            </p:cNvSpPr>
            <p:nvPr/>
          </p:nvSpPr>
          <p:spPr bwMode="auto">
            <a:xfrm>
              <a:off x="3107" y="529"/>
              <a:ext cx="113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D</a:t>
              </a:r>
              <a:r>
                <a:rPr lang="en-US" altLang="zh-CN" sz="2800" i="0"/>
                <a:t>       </a:t>
              </a:r>
              <a:r>
                <a:rPr lang="en-US" altLang="zh-CN" sz="2800"/>
                <a:t>Q</a:t>
              </a:r>
              <a:r>
                <a:rPr lang="en-US" altLang="zh-CN" sz="2800" i="0" baseline="-25000"/>
                <a:t>n+1</a:t>
              </a:r>
              <a:r>
                <a:rPr lang="en-US" altLang="zh-CN" sz="2800" i="0"/>
                <a:t> </a:t>
              </a:r>
              <a:endParaRPr lang="en-US" altLang="zh-CN" sz="2800" i="0"/>
            </a:p>
          </p:txBody>
        </p:sp>
        <p:grpSp>
          <p:nvGrpSpPr>
            <p:cNvPr id="71748" name="Group 48"/>
            <p:cNvGrpSpPr/>
            <p:nvPr/>
          </p:nvGrpSpPr>
          <p:grpSpPr bwMode="auto">
            <a:xfrm>
              <a:off x="3094" y="860"/>
              <a:ext cx="228" cy="626"/>
              <a:chOff x="771" y="1267"/>
              <a:chExt cx="239" cy="763"/>
            </a:xfrm>
          </p:grpSpPr>
          <p:sp>
            <p:nvSpPr>
              <p:cNvPr id="71752" name="Text Box 49"/>
              <p:cNvSpPr txBox="1">
                <a:spLocks noChangeArrowheads="1"/>
              </p:cNvSpPr>
              <p:nvPr/>
            </p:nvSpPr>
            <p:spPr bwMode="auto">
              <a:xfrm>
                <a:off x="771" y="1267"/>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71753" name="Rectangle 50"/>
              <p:cNvSpPr>
                <a:spLocks noChangeArrowheads="1"/>
              </p:cNvSpPr>
              <p:nvPr/>
            </p:nvSpPr>
            <p:spPr bwMode="auto">
              <a:xfrm>
                <a:off x="771" y="1602"/>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1</a:t>
                </a:r>
                <a:endParaRPr lang="en-US" altLang="zh-CN" sz="2800" i="0"/>
              </a:p>
            </p:txBody>
          </p:sp>
        </p:grpSp>
        <p:grpSp>
          <p:nvGrpSpPr>
            <p:cNvPr id="71749" name="Group 51"/>
            <p:cNvGrpSpPr/>
            <p:nvPr/>
          </p:nvGrpSpPr>
          <p:grpSpPr bwMode="auto">
            <a:xfrm>
              <a:off x="3737" y="843"/>
              <a:ext cx="228" cy="627"/>
              <a:chOff x="1443" y="1265"/>
              <a:chExt cx="239" cy="765"/>
            </a:xfrm>
          </p:grpSpPr>
          <p:sp>
            <p:nvSpPr>
              <p:cNvPr id="71750" name="Rectangle 52"/>
              <p:cNvSpPr>
                <a:spLocks noChangeArrowheads="1"/>
              </p:cNvSpPr>
              <p:nvPr/>
            </p:nvSpPr>
            <p:spPr bwMode="auto">
              <a:xfrm>
                <a:off x="1443" y="1265"/>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0</a:t>
                </a:r>
                <a:endParaRPr lang="en-US" altLang="zh-CN" sz="2800" i="0"/>
              </a:p>
            </p:txBody>
          </p:sp>
          <p:sp>
            <p:nvSpPr>
              <p:cNvPr id="71751" name="Rectangle 53"/>
              <p:cNvSpPr>
                <a:spLocks noChangeArrowheads="1"/>
              </p:cNvSpPr>
              <p:nvPr/>
            </p:nvSpPr>
            <p:spPr bwMode="auto">
              <a:xfrm>
                <a:off x="1443" y="1601"/>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1</a:t>
                </a:r>
                <a:endParaRPr lang="en-US" altLang="zh-CN" sz="2800" i="0"/>
              </a:p>
            </p:txBody>
          </p:sp>
        </p:grpSp>
      </p:grpSp>
      <p:grpSp>
        <p:nvGrpSpPr>
          <p:cNvPr id="8" name="Group 54"/>
          <p:cNvGrpSpPr/>
          <p:nvPr/>
        </p:nvGrpSpPr>
        <p:grpSpPr bwMode="auto">
          <a:xfrm>
            <a:off x="858741" y="3578087"/>
            <a:ext cx="3052859" cy="2694126"/>
            <a:chOff x="500" y="318"/>
            <a:chExt cx="1852" cy="2323"/>
          </a:xfrm>
        </p:grpSpPr>
        <p:sp>
          <p:nvSpPr>
            <p:cNvPr id="71728" name="Line 55"/>
            <p:cNvSpPr>
              <a:spLocks noChangeShapeType="1"/>
            </p:cNvSpPr>
            <p:nvPr/>
          </p:nvSpPr>
          <p:spPr bwMode="auto">
            <a:xfrm>
              <a:off x="576" y="768"/>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1729" name="Line 56"/>
            <p:cNvSpPr>
              <a:spLocks noChangeShapeType="1"/>
            </p:cNvSpPr>
            <p:nvPr/>
          </p:nvSpPr>
          <p:spPr bwMode="auto">
            <a:xfrm>
              <a:off x="576" y="1152"/>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71730" name="Group 57"/>
            <p:cNvGrpSpPr/>
            <p:nvPr/>
          </p:nvGrpSpPr>
          <p:grpSpPr bwMode="auto">
            <a:xfrm>
              <a:off x="500" y="318"/>
              <a:ext cx="1852" cy="2323"/>
              <a:chOff x="500" y="318"/>
              <a:chExt cx="1852" cy="2323"/>
            </a:xfrm>
          </p:grpSpPr>
          <p:sp>
            <p:nvSpPr>
              <p:cNvPr id="71731" name="Line 58"/>
              <p:cNvSpPr>
                <a:spLocks noChangeShapeType="1"/>
              </p:cNvSpPr>
              <p:nvPr/>
            </p:nvSpPr>
            <p:spPr bwMode="auto">
              <a:xfrm>
                <a:off x="1008" y="768"/>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1732" name="Line 59"/>
              <p:cNvSpPr>
                <a:spLocks noChangeShapeType="1"/>
              </p:cNvSpPr>
              <p:nvPr/>
            </p:nvSpPr>
            <p:spPr bwMode="auto">
              <a:xfrm>
                <a:off x="1680" y="769"/>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1733" name="Line 60"/>
              <p:cNvSpPr>
                <a:spLocks noChangeShapeType="1"/>
              </p:cNvSpPr>
              <p:nvPr/>
            </p:nvSpPr>
            <p:spPr bwMode="auto">
              <a:xfrm>
                <a:off x="576" y="2640"/>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1734" name="Text Box 61"/>
              <p:cNvSpPr txBox="1">
                <a:spLocks noChangeArrowheads="1"/>
              </p:cNvSpPr>
              <p:nvPr/>
            </p:nvSpPr>
            <p:spPr bwMode="auto">
              <a:xfrm>
                <a:off x="623" y="723"/>
                <a:ext cx="16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J </a:t>
                </a:r>
                <a:r>
                  <a:rPr lang="en-US" altLang="zh-CN" sz="2800" i="0">
                    <a:cs typeface="Times New Roman" panose="02020603050405020304" pitchFamily="18" charset="0"/>
                  </a:rPr>
                  <a:t>       </a:t>
                </a:r>
                <a:r>
                  <a:rPr lang="en-US" altLang="zh-CN" sz="2800">
                    <a:cs typeface="Times New Roman" panose="02020603050405020304" pitchFamily="18" charset="0"/>
                  </a:rPr>
                  <a:t>K</a:t>
                </a:r>
                <a:r>
                  <a:rPr lang="en-US" altLang="zh-CN" sz="2800" i="0">
                    <a:cs typeface="Times New Roman" panose="02020603050405020304" pitchFamily="18" charset="0"/>
                  </a:rPr>
                  <a:t>        </a:t>
                </a:r>
                <a:r>
                  <a:rPr lang="en-US" altLang="zh-CN" sz="2800">
                    <a:cs typeface="Times New Roman" panose="02020603050405020304" pitchFamily="18" charset="0"/>
                  </a:rPr>
                  <a:t>Q</a:t>
                </a:r>
                <a:r>
                  <a:rPr lang="en-US" altLang="zh-CN" sz="2800" i="0" baseline="-25000">
                    <a:cs typeface="Times New Roman" panose="02020603050405020304" pitchFamily="18" charset="0"/>
                  </a:rPr>
                  <a:t>n+1</a:t>
                </a:r>
                <a:endParaRPr lang="en-US" altLang="zh-CN" sz="2800" i="0">
                  <a:cs typeface="Times New Roman" panose="02020603050405020304" pitchFamily="18" charset="0"/>
                </a:endParaRPr>
              </a:p>
            </p:txBody>
          </p:sp>
          <p:sp>
            <p:nvSpPr>
              <p:cNvPr id="71735" name="Rectangle 62"/>
              <p:cNvSpPr>
                <a:spLocks noChangeArrowheads="1"/>
              </p:cNvSpPr>
              <p:nvPr/>
            </p:nvSpPr>
            <p:spPr bwMode="auto">
              <a:xfrm>
                <a:off x="546" y="1155"/>
                <a:ext cx="1651"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dirty="0">
                    <a:latin typeface="Times New Roman" panose="02020603050405020304" pitchFamily="18" charset="0"/>
                    <a:cs typeface="Times New Roman" panose="02020603050405020304" pitchFamily="18" charset="0"/>
                  </a:rPr>
                  <a:t>  0        0         </a:t>
                </a:r>
                <a:r>
                  <a:rPr lang="en-US" altLang="zh-CN" sz="2800" i="1" dirty="0" err="1">
                    <a:latin typeface="Times New Roman" panose="02020603050405020304" pitchFamily="18" charset="0"/>
                    <a:cs typeface="Times New Roman" panose="02020603050405020304" pitchFamily="18" charset="0"/>
                  </a:rPr>
                  <a:t>Q</a:t>
                </a:r>
                <a:r>
                  <a:rPr lang="en-US" altLang="zh-CN" sz="2800" i="0" baseline="-25000" dirty="0" err="1">
                    <a:latin typeface="Times New Roman" panose="02020603050405020304" pitchFamily="18" charset="0"/>
                    <a:cs typeface="Times New Roman" panose="02020603050405020304" pitchFamily="18" charset="0"/>
                  </a:rPr>
                  <a:t>n</a:t>
                </a:r>
                <a:endParaRPr lang="en-US" altLang="zh-CN" sz="2800" i="0" baseline="-25000" dirty="0">
                  <a:latin typeface="Times New Roman" panose="02020603050405020304" pitchFamily="18" charset="0"/>
                  <a:cs typeface="Times New Roman" panose="02020603050405020304" pitchFamily="18" charset="0"/>
                </a:endParaRPr>
              </a:p>
            </p:txBody>
          </p:sp>
          <p:sp>
            <p:nvSpPr>
              <p:cNvPr id="71736" name="Rectangle 63"/>
              <p:cNvSpPr>
                <a:spLocks noChangeArrowheads="1"/>
              </p:cNvSpPr>
              <p:nvPr/>
            </p:nvSpPr>
            <p:spPr bwMode="auto">
              <a:xfrm>
                <a:off x="520" y="1491"/>
                <a:ext cx="157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solidFill>
                      <a:srgbClr val="0066FF"/>
                    </a:solidFill>
                    <a:latin typeface="Times New Roman" panose="02020603050405020304" pitchFamily="18" charset="0"/>
                    <a:cs typeface="Times New Roman" panose="02020603050405020304" pitchFamily="18" charset="0"/>
                  </a:rPr>
                  <a:t>  </a:t>
                </a:r>
                <a:r>
                  <a:rPr lang="en-US" altLang="zh-CN" sz="2800" i="0">
                    <a:solidFill>
                      <a:srgbClr val="000099"/>
                    </a:solidFill>
                    <a:latin typeface="Times New Roman" panose="02020603050405020304" pitchFamily="18" charset="0"/>
                    <a:cs typeface="Times New Roman" panose="02020603050405020304" pitchFamily="18" charset="0"/>
                  </a:rPr>
                  <a:t>0        1          0</a:t>
                </a:r>
                <a:endParaRPr lang="en-US" altLang="zh-CN" sz="2800" i="0" baseline="-25000">
                  <a:latin typeface="Times New Roman" panose="02020603050405020304" pitchFamily="18" charset="0"/>
                  <a:cs typeface="Times New Roman" panose="02020603050405020304" pitchFamily="18" charset="0"/>
                </a:endParaRPr>
              </a:p>
            </p:txBody>
          </p:sp>
          <p:sp>
            <p:nvSpPr>
              <p:cNvPr id="71737" name="Rectangle 64"/>
              <p:cNvSpPr>
                <a:spLocks noChangeArrowheads="1"/>
              </p:cNvSpPr>
              <p:nvPr/>
            </p:nvSpPr>
            <p:spPr bwMode="auto">
              <a:xfrm>
                <a:off x="520" y="1827"/>
                <a:ext cx="157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solidFill>
                      <a:srgbClr val="FF3300"/>
                    </a:solidFill>
                    <a:latin typeface="Times New Roman" panose="02020603050405020304" pitchFamily="18" charset="0"/>
                    <a:cs typeface="Times New Roman" panose="02020603050405020304" pitchFamily="18" charset="0"/>
                  </a:rPr>
                  <a:t>  1        0          1</a:t>
                </a:r>
                <a:endParaRPr lang="en-US" altLang="zh-CN" sz="2800" i="0">
                  <a:latin typeface="Times New Roman" panose="02020603050405020304" pitchFamily="18" charset="0"/>
                  <a:cs typeface="Times New Roman" panose="02020603050405020304" pitchFamily="18" charset="0"/>
                </a:endParaRPr>
              </a:p>
            </p:txBody>
          </p:sp>
          <p:grpSp>
            <p:nvGrpSpPr>
              <p:cNvPr id="71738" name="Group 65"/>
              <p:cNvGrpSpPr/>
              <p:nvPr/>
            </p:nvGrpSpPr>
            <p:grpSpPr bwMode="auto">
              <a:xfrm>
                <a:off x="530" y="2163"/>
                <a:ext cx="1651" cy="460"/>
                <a:chOff x="866" y="2402"/>
                <a:chExt cx="1651" cy="460"/>
              </a:xfrm>
            </p:grpSpPr>
            <p:sp>
              <p:nvSpPr>
                <p:cNvPr id="71740" name="Rectangle 66"/>
                <p:cNvSpPr>
                  <a:spLocks noChangeArrowheads="1"/>
                </p:cNvSpPr>
                <p:nvPr/>
              </p:nvSpPr>
              <p:spPr bwMode="auto">
                <a:xfrm>
                  <a:off x="866" y="2402"/>
                  <a:ext cx="165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dirty="0">
                      <a:latin typeface="Times New Roman" panose="02020603050405020304" pitchFamily="18" charset="0"/>
                      <a:cs typeface="Times New Roman" panose="02020603050405020304" pitchFamily="18" charset="0"/>
                    </a:rPr>
                    <a:t>  1        1        </a:t>
                  </a:r>
                  <a:r>
                    <a:rPr lang="en-US" altLang="zh-CN" sz="2800" dirty="0">
                      <a:latin typeface="Times New Roman" panose="02020603050405020304" pitchFamily="18" charset="0"/>
                      <a:cs typeface="Times New Roman" panose="02020603050405020304" pitchFamily="18" charset="0"/>
                    </a:rPr>
                    <a:t> </a:t>
                  </a:r>
                  <a:r>
                    <a:rPr lang="en-US" altLang="zh-CN" sz="2800" i="1" dirty="0" err="1">
                      <a:latin typeface="Times New Roman" panose="02020603050405020304" pitchFamily="18" charset="0"/>
                      <a:cs typeface="Times New Roman" panose="02020603050405020304" pitchFamily="18" charset="0"/>
                    </a:rPr>
                    <a:t>Q</a:t>
                  </a:r>
                  <a:r>
                    <a:rPr lang="en-US" altLang="zh-CN" sz="2800" i="0" baseline="-25000" dirty="0" err="1">
                      <a:latin typeface="Times New Roman" panose="02020603050405020304" pitchFamily="18" charset="0"/>
                      <a:cs typeface="Times New Roman" panose="02020603050405020304" pitchFamily="18" charset="0"/>
                    </a:rPr>
                    <a:t>n</a:t>
                  </a:r>
                  <a:endParaRPr lang="en-US" altLang="zh-CN" sz="2800" i="0" baseline="-25000" dirty="0">
                    <a:latin typeface="Times New Roman" panose="02020603050405020304" pitchFamily="18" charset="0"/>
                    <a:cs typeface="Times New Roman" panose="02020603050405020304" pitchFamily="18" charset="0"/>
                  </a:endParaRPr>
                </a:p>
              </p:txBody>
            </p:sp>
            <p:sp>
              <p:nvSpPr>
                <p:cNvPr id="71741" name="Line 67"/>
                <p:cNvSpPr>
                  <a:spLocks noChangeShapeType="1"/>
                </p:cNvSpPr>
                <p:nvPr/>
              </p:nvSpPr>
              <p:spPr bwMode="auto">
                <a:xfrm>
                  <a:off x="2208" y="249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203844" name="Text Box 68"/>
              <p:cNvSpPr txBox="1">
                <a:spLocks noChangeArrowheads="1"/>
              </p:cNvSpPr>
              <p:nvPr/>
            </p:nvSpPr>
            <p:spPr bwMode="auto">
              <a:xfrm>
                <a:off x="500" y="318"/>
                <a:ext cx="1839" cy="460"/>
              </a:xfrm>
              <a:prstGeom prst="rect">
                <a:avLst/>
              </a:prstGeom>
              <a:noFill/>
              <a:ln w="2857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JK</a:t>
                </a:r>
                <a:r>
                  <a:rPr lang="zh-CN" altLang="en-US" sz="2800"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触发器状态表</a:t>
                </a:r>
                <a:endParaRPr lang="zh-CN" altLang="en-US" sz="2800"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grpSp>
        <p:nvGrpSpPr>
          <p:cNvPr id="11" name="Group 69"/>
          <p:cNvGrpSpPr/>
          <p:nvPr/>
        </p:nvGrpSpPr>
        <p:grpSpPr bwMode="auto">
          <a:xfrm>
            <a:off x="5638800" y="2057400"/>
            <a:ext cx="2667000" cy="4283075"/>
            <a:chOff x="1872" y="1099"/>
            <a:chExt cx="1776" cy="2785"/>
          </a:xfrm>
        </p:grpSpPr>
        <p:sp>
          <p:nvSpPr>
            <p:cNvPr id="71690" name="Rectangle 70"/>
            <p:cNvSpPr>
              <a:spLocks noChangeArrowheads="1"/>
            </p:cNvSpPr>
            <p:nvPr/>
          </p:nvSpPr>
          <p:spPr bwMode="auto">
            <a:xfrm>
              <a:off x="2345" y="3547"/>
              <a:ext cx="29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t>D</a:t>
              </a:r>
              <a:endParaRPr lang="en-US" altLang="zh-CN" sz="2800"/>
            </a:p>
          </p:txBody>
        </p:sp>
        <p:grpSp>
          <p:nvGrpSpPr>
            <p:cNvPr id="71691" name="Group 71"/>
            <p:cNvGrpSpPr/>
            <p:nvPr/>
          </p:nvGrpSpPr>
          <p:grpSpPr bwMode="auto">
            <a:xfrm>
              <a:off x="2352" y="2544"/>
              <a:ext cx="864" cy="960"/>
              <a:chOff x="4080" y="2064"/>
              <a:chExt cx="864" cy="960"/>
            </a:xfrm>
          </p:grpSpPr>
          <p:sp>
            <p:nvSpPr>
              <p:cNvPr id="71723" name="Line 72"/>
              <p:cNvSpPr>
                <a:spLocks noChangeShapeType="1"/>
              </p:cNvSpPr>
              <p:nvPr/>
            </p:nvSpPr>
            <p:spPr bwMode="auto">
              <a:xfrm>
                <a:off x="4752" y="2832"/>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4" name="Rectangle 73"/>
              <p:cNvSpPr>
                <a:spLocks noChangeArrowheads="1"/>
              </p:cNvSpPr>
              <p:nvPr/>
            </p:nvSpPr>
            <p:spPr bwMode="auto">
              <a:xfrm>
                <a:off x="4560" y="2544"/>
                <a:ext cx="384" cy="288"/>
              </a:xfrm>
              <a:prstGeom prst="rect">
                <a:avLst/>
              </a:prstGeom>
              <a:solidFill>
                <a:srgbClr val="FFFFFF"/>
              </a:solidFill>
              <a:ln w="28575">
                <a:solidFill>
                  <a:srgbClr val="000000"/>
                </a:solidFill>
                <a:miter lim="800000"/>
              </a:ln>
            </p:spPr>
            <p:txBody>
              <a:bodyPr wrap="none" anchor="ctr"/>
              <a:lstStyle/>
              <a:p>
                <a:endParaRPr lang="zh-CN" altLang="en-US"/>
              </a:p>
            </p:txBody>
          </p:sp>
          <p:sp>
            <p:nvSpPr>
              <p:cNvPr id="71725" name="Line 74"/>
              <p:cNvSpPr>
                <a:spLocks noChangeShapeType="1"/>
              </p:cNvSpPr>
              <p:nvPr/>
            </p:nvSpPr>
            <p:spPr bwMode="auto">
              <a:xfrm>
                <a:off x="4752" y="2064"/>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6" name="Oval 75"/>
              <p:cNvSpPr>
                <a:spLocks noChangeArrowheads="1"/>
              </p:cNvSpPr>
              <p:nvPr/>
            </p:nvSpPr>
            <p:spPr bwMode="auto">
              <a:xfrm>
                <a:off x="4704" y="2448"/>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1727" name="Line 76"/>
              <p:cNvSpPr>
                <a:spLocks noChangeShapeType="1"/>
              </p:cNvSpPr>
              <p:nvPr/>
            </p:nvSpPr>
            <p:spPr bwMode="auto">
              <a:xfrm>
                <a:off x="4080" y="3024"/>
                <a:ext cx="67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692" name="Text Box 77"/>
            <p:cNvSpPr txBox="1">
              <a:spLocks noChangeArrowheads="1"/>
            </p:cNvSpPr>
            <p:nvPr/>
          </p:nvSpPr>
          <p:spPr bwMode="auto">
            <a:xfrm>
              <a:off x="2922" y="2971"/>
              <a:ext cx="241"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p>
          </p:txBody>
        </p:sp>
        <p:sp>
          <p:nvSpPr>
            <p:cNvPr id="71693" name="Rectangle 78"/>
            <p:cNvSpPr>
              <a:spLocks noChangeArrowheads="1"/>
            </p:cNvSpPr>
            <p:nvPr/>
          </p:nvSpPr>
          <p:spPr bwMode="auto">
            <a:xfrm>
              <a:off x="1920" y="1680"/>
              <a:ext cx="1584"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694" name="Line 79"/>
            <p:cNvSpPr>
              <a:spLocks noChangeShapeType="1"/>
            </p:cNvSpPr>
            <p:nvPr/>
          </p:nvSpPr>
          <p:spPr bwMode="auto">
            <a:xfrm>
              <a:off x="2256" y="1440"/>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Text Box 80"/>
            <p:cNvSpPr txBox="1">
              <a:spLocks noChangeArrowheads="1"/>
            </p:cNvSpPr>
            <p:nvPr/>
          </p:nvSpPr>
          <p:spPr bwMode="auto">
            <a:xfrm>
              <a:off x="2448" y="2640"/>
              <a:ext cx="48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CP</a:t>
              </a:r>
              <a:endParaRPr lang="en-US" altLang="zh-CN" sz="2800" i="0">
                <a:ea typeface="楷体_GB2312" pitchFamily="49" charset="-122"/>
              </a:endParaRPr>
            </a:p>
          </p:txBody>
        </p:sp>
        <p:grpSp>
          <p:nvGrpSpPr>
            <p:cNvPr id="71696" name="Group 81"/>
            <p:cNvGrpSpPr/>
            <p:nvPr/>
          </p:nvGrpSpPr>
          <p:grpSpPr bwMode="auto">
            <a:xfrm>
              <a:off x="2592" y="2304"/>
              <a:ext cx="144" cy="48"/>
              <a:chOff x="864" y="3216"/>
              <a:chExt cx="432" cy="192"/>
            </a:xfrm>
          </p:grpSpPr>
          <p:sp>
            <p:nvSpPr>
              <p:cNvPr id="71721" name="Line 82"/>
              <p:cNvSpPr>
                <a:spLocks noChangeShapeType="1"/>
              </p:cNvSpPr>
              <p:nvPr/>
            </p:nvSpPr>
            <p:spPr bwMode="auto">
              <a:xfrm flipH="1">
                <a:off x="864" y="3216"/>
                <a:ext cx="24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2" name="Line 83"/>
              <p:cNvSpPr>
                <a:spLocks noChangeShapeType="1"/>
              </p:cNvSpPr>
              <p:nvPr/>
            </p:nvSpPr>
            <p:spPr bwMode="auto">
              <a:xfrm>
                <a:off x="1104" y="3216"/>
                <a:ext cx="192"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697" name="Group 84"/>
            <p:cNvGrpSpPr/>
            <p:nvPr/>
          </p:nvGrpSpPr>
          <p:grpSpPr bwMode="auto">
            <a:xfrm>
              <a:off x="3017" y="1099"/>
              <a:ext cx="294" cy="337"/>
              <a:chOff x="719" y="3024"/>
              <a:chExt cx="294" cy="337"/>
            </a:xfrm>
          </p:grpSpPr>
          <p:sp>
            <p:nvSpPr>
              <p:cNvPr id="71719" name="Text Box 85"/>
              <p:cNvSpPr txBox="1">
                <a:spLocks noChangeArrowheads="1"/>
              </p:cNvSpPr>
              <p:nvPr/>
            </p:nvSpPr>
            <p:spPr bwMode="auto">
              <a:xfrm>
                <a:off x="719" y="3024"/>
                <a:ext cx="29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400" b="0" i="0"/>
              </a:p>
            </p:txBody>
          </p:sp>
          <p:sp>
            <p:nvSpPr>
              <p:cNvPr id="71720" name="Line 86"/>
              <p:cNvSpPr>
                <a:spLocks noChangeShapeType="1"/>
              </p:cNvSpPr>
              <p:nvPr/>
            </p:nvSpPr>
            <p:spPr bwMode="auto">
              <a:xfrm>
                <a:off x="768" y="307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698" name="Line 87"/>
            <p:cNvSpPr>
              <a:spLocks noChangeShapeType="1"/>
            </p:cNvSpPr>
            <p:nvPr/>
          </p:nvSpPr>
          <p:spPr bwMode="auto">
            <a:xfrm>
              <a:off x="3168" y="1440"/>
              <a:ext cx="0" cy="1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9" name="Oval 88"/>
            <p:cNvSpPr>
              <a:spLocks noChangeArrowheads="1"/>
            </p:cNvSpPr>
            <p:nvPr/>
          </p:nvSpPr>
          <p:spPr bwMode="auto">
            <a:xfrm>
              <a:off x="3120" y="1584"/>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1700" name="Oval 89"/>
            <p:cNvSpPr>
              <a:spLocks noChangeArrowheads="1"/>
            </p:cNvSpPr>
            <p:nvPr/>
          </p:nvSpPr>
          <p:spPr bwMode="auto">
            <a:xfrm>
              <a:off x="3312" y="235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1701" name="Oval 90"/>
            <p:cNvSpPr>
              <a:spLocks noChangeArrowheads="1"/>
            </p:cNvSpPr>
            <p:nvPr/>
          </p:nvSpPr>
          <p:spPr bwMode="auto">
            <a:xfrm>
              <a:off x="2640" y="235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1702" name="Oval 91"/>
            <p:cNvSpPr>
              <a:spLocks noChangeArrowheads="1"/>
            </p:cNvSpPr>
            <p:nvPr/>
          </p:nvSpPr>
          <p:spPr bwMode="auto">
            <a:xfrm>
              <a:off x="2016" y="235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1703" name="Line 92"/>
            <p:cNvSpPr>
              <a:spLocks noChangeShapeType="1"/>
            </p:cNvSpPr>
            <p:nvPr/>
          </p:nvSpPr>
          <p:spPr bwMode="auto">
            <a:xfrm>
              <a:off x="2352" y="2352"/>
              <a:ext cx="0" cy="13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4" name="Line 93"/>
            <p:cNvSpPr>
              <a:spLocks noChangeShapeType="1"/>
            </p:cNvSpPr>
            <p:nvPr/>
          </p:nvSpPr>
          <p:spPr bwMode="auto">
            <a:xfrm>
              <a:off x="3360" y="244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5" name="Line 94"/>
            <p:cNvSpPr>
              <a:spLocks noChangeShapeType="1"/>
            </p:cNvSpPr>
            <p:nvPr/>
          </p:nvSpPr>
          <p:spPr bwMode="auto">
            <a:xfrm>
              <a:off x="2688" y="244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6" name="Line 95"/>
            <p:cNvSpPr>
              <a:spLocks noChangeShapeType="1"/>
            </p:cNvSpPr>
            <p:nvPr/>
          </p:nvSpPr>
          <p:spPr bwMode="auto">
            <a:xfrm>
              <a:off x="2064" y="244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7" name="Line 96"/>
            <p:cNvSpPr>
              <a:spLocks noChangeShapeType="1"/>
            </p:cNvSpPr>
            <p:nvPr/>
          </p:nvSpPr>
          <p:spPr bwMode="auto">
            <a:xfrm>
              <a:off x="3024" y="2352"/>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8" name="Rectangle 97"/>
            <p:cNvSpPr>
              <a:spLocks noChangeArrowheads="1"/>
            </p:cNvSpPr>
            <p:nvPr/>
          </p:nvSpPr>
          <p:spPr bwMode="auto">
            <a:xfrm>
              <a:off x="2346" y="2635"/>
              <a:ext cx="24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J</a:t>
              </a:r>
              <a:endParaRPr lang="en-US" altLang="zh-CN" sz="2800" i="0">
                <a:ea typeface="楷体_GB2312" pitchFamily="49" charset="-122"/>
              </a:endParaRPr>
            </a:p>
          </p:txBody>
        </p:sp>
        <p:sp>
          <p:nvSpPr>
            <p:cNvPr id="71709" name="Rectangle 98"/>
            <p:cNvSpPr>
              <a:spLocks noChangeArrowheads="1"/>
            </p:cNvSpPr>
            <p:nvPr/>
          </p:nvSpPr>
          <p:spPr bwMode="auto">
            <a:xfrm>
              <a:off x="2777" y="2635"/>
              <a:ext cx="280"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K</a:t>
              </a:r>
              <a:endParaRPr lang="en-US" altLang="zh-CN" sz="2800" i="0">
                <a:ea typeface="楷体_GB2312" pitchFamily="49" charset="-122"/>
              </a:endParaRPr>
            </a:p>
          </p:txBody>
        </p:sp>
        <p:grpSp>
          <p:nvGrpSpPr>
            <p:cNvPr id="71710" name="Group 99"/>
            <p:cNvGrpSpPr/>
            <p:nvPr/>
          </p:nvGrpSpPr>
          <p:grpSpPr bwMode="auto">
            <a:xfrm>
              <a:off x="1872" y="2688"/>
              <a:ext cx="384" cy="337"/>
              <a:chOff x="3744" y="1536"/>
              <a:chExt cx="384" cy="337"/>
            </a:xfrm>
          </p:grpSpPr>
          <p:sp>
            <p:nvSpPr>
              <p:cNvPr id="71717" name="Text Box 100"/>
              <p:cNvSpPr txBox="1">
                <a:spLocks noChangeArrowheads="1"/>
              </p:cNvSpPr>
              <p:nvPr/>
            </p:nvSpPr>
            <p:spPr bwMode="auto">
              <a:xfrm>
                <a:off x="3744" y="1536"/>
                <a:ext cx="38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S</a:t>
                </a:r>
                <a:r>
                  <a:rPr lang="en-US" altLang="zh-CN" sz="2800" i="0" baseline="-25000">
                    <a:ea typeface="楷体_GB2312" pitchFamily="49" charset="-122"/>
                  </a:rPr>
                  <a:t>D</a:t>
                </a:r>
                <a:endParaRPr lang="en-US" altLang="zh-CN" sz="3200" i="0">
                  <a:ea typeface="楷体_GB2312" pitchFamily="49" charset="-122"/>
                </a:endParaRPr>
              </a:p>
            </p:txBody>
          </p:sp>
          <p:sp>
            <p:nvSpPr>
              <p:cNvPr id="71718" name="Line 101"/>
              <p:cNvSpPr>
                <a:spLocks noChangeShapeType="1"/>
              </p:cNvSpPr>
              <p:nvPr/>
            </p:nvSpPr>
            <p:spPr bwMode="auto">
              <a:xfrm>
                <a:off x="3792" y="158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711" name="Group 102"/>
            <p:cNvGrpSpPr/>
            <p:nvPr/>
          </p:nvGrpSpPr>
          <p:grpSpPr bwMode="auto">
            <a:xfrm>
              <a:off x="3216" y="2688"/>
              <a:ext cx="432" cy="337"/>
              <a:chOff x="5088" y="1536"/>
              <a:chExt cx="432" cy="337"/>
            </a:xfrm>
          </p:grpSpPr>
          <p:sp>
            <p:nvSpPr>
              <p:cNvPr id="71715" name="Text Box 103"/>
              <p:cNvSpPr txBox="1">
                <a:spLocks noChangeArrowheads="1"/>
              </p:cNvSpPr>
              <p:nvPr/>
            </p:nvSpPr>
            <p:spPr bwMode="auto">
              <a:xfrm>
                <a:off x="5088" y="1536"/>
                <a:ext cx="432"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R</a:t>
                </a:r>
                <a:r>
                  <a:rPr lang="en-US" altLang="zh-CN" sz="2800" i="0" baseline="-25000">
                    <a:ea typeface="楷体_GB2312" pitchFamily="49" charset="-122"/>
                  </a:rPr>
                  <a:t>D</a:t>
                </a:r>
                <a:endParaRPr lang="en-US" altLang="zh-CN" sz="3200" i="0">
                  <a:ea typeface="楷体_GB2312" pitchFamily="49" charset="-122"/>
                </a:endParaRPr>
              </a:p>
            </p:txBody>
          </p:sp>
          <p:sp>
            <p:nvSpPr>
              <p:cNvPr id="71716" name="Line 104"/>
              <p:cNvSpPr>
                <a:spLocks noChangeShapeType="1"/>
              </p:cNvSpPr>
              <p:nvPr/>
            </p:nvSpPr>
            <p:spPr bwMode="auto">
              <a:xfrm>
                <a:off x="5136" y="158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1712" name="Rectangle 105"/>
            <p:cNvSpPr>
              <a:spLocks noChangeArrowheads="1"/>
            </p:cNvSpPr>
            <p:nvPr/>
          </p:nvSpPr>
          <p:spPr bwMode="auto">
            <a:xfrm>
              <a:off x="2112" y="1104"/>
              <a:ext cx="29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latin typeface="Times New Roman" panose="02020603050405020304" pitchFamily="18" charset="0"/>
                  <a:cs typeface="Times New Roman" panose="02020603050405020304" pitchFamily="18" charset="0"/>
                </a:rPr>
                <a:t>Q</a:t>
              </a:r>
              <a:endParaRPr lang="en-US" altLang="zh-CN" sz="2800" b="1" i="1" dirty="0">
                <a:latin typeface="Times New Roman" panose="02020603050405020304" pitchFamily="18" charset="0"/>
                <a:cs typeface="Times New Roman" panose="02020603050405020304" pitchFamily="18" charset="0"/>
              </a:endParaRPr>
            </a:p>
          </p:txBody>
        </p:sp>
        <p:sp>
          <p:nvSpPr>
            <p:cNvPr id="71713" name="Oval 106"/>
            <p:cNvSpPr>
              <a:spLocks noChangeArrowheads="1"/>
            </p:cNvSpPr>
            <p:nvPr/>
          </p:nvSpPr>
          <p:spPr bwMode="auto">
            <a:xfrm>
              <a:off x="2325" y="3672"/>
              <a:ext cx="59" cy="59"/>
            </a:xfrm>
            <a:prstGeom prst="ellipse">
              <a:avLst/>
            </a:prstGeom>
            <a:solidFill>
              <a:srgbClr val="FFFFFF"/>
            </a:solidFill>
            <a:ln w="28575">
              <a:solidFill>
                <a:schemeClr val="tx1"/>
              </a:solidFill>
              <a:round/>
            </a:ln>
          </p:spPr>
          <p:txBody>
            <a:bodyPr wrap="none" anchor="ctr"/>
            <a:lstStyle/>
            <a:p>
              <a:endParaRPr lang="zh-CN" altLang="en-US"/>
            </a:p>
          </p:txBody>
        </p:sp>
        <p:sp>
          <p:nvSpPr>
            <p:cNvPr id="71714" name="Oval 107"/>
            <p:cNvSpPr>
              <a:spLocks noChangeArrowheads="1"/>
            </p:cNvSpPr>
            <p:nvPr/>
          </p:nvSpPr>
          <p:spPr bwMode="auto">
            <a:xfrm>
              <a:off x="2328" y="3482"/>
              <a:ext cx="48" cy="48"/>
            </a:xfrm>
            <a:prstGeom prst="ellipse">
              <a:avLst/>
            </a:prstGeom>
            <a:solidFill>
              <a:schemeClr val="tx1"/>
            </a:solidFill>
            <a:ln w="9525">
              <a:solidFill>
                <a:schemeClr val="tx1"/>
              </a:solidFill>
              <a:round/>
            </a:ln>
          </p:spPr>
          <p:txBody>
            <a:bodyPr wrap="none" anchor="ctr"/>
            <a:lstStyle/>
            <a:p>
              <a:endParaRPr lang="zh-CN" altLang="en-US"/>
            </a:p>
          </p:txBody>
        </p:sp>
      </p:grpSp>
      <p:sp>
        <p:nvSpPr>
          <p:cNvPr id="203884" name="AutoShape 108" descr="40%"/>
          <p:cNvSpPr>
            <a:spLocks noChangeArrowheads="1"/>
          </p:cNvSpPr>
          <p:nvPr/>
        </p:nvSpPr>
        <p:spPr bwMode="auto">
          <a:xfrm>
            <a:off x="4419600" y="5037138"/>
            <a:ext cx="1676400" cy="1066800"/>
          </a:xfrm>
          <a:prstGeom prst="wedgeRoundRectCallout">
            <a:avLst>
              <a:gd name="adj1" fmla="val 94509"/>
              <a:gd name="adj2" fmla="val -136458"/>
              <a:gd name="adj3" fmla="val 16667"/>
            </a:avLst>
          </a:prstGeom>
          <a:pattFill prst="pct40">
            <a:fgClr>
              <a:srgbClr val="00FF00"/>
            </a:fgClr>
            <a:bgClr>
              <a:srgbClr val="FFFFFF"/>
            </a:bgClr>
          </a:pattFill>
          <a:ln w="28575">
            <a:solidFill>
              <a:srgbClr val="006600"/>
            </a:solidFill>
            <a:miter lim="800000"/>
          </a:ln>
        </p:spPr>
        <p:txBody>
          <a:bodyPr wrap="none" anchor="ctr"/>
          <a:lstStyle/>
          <a:p>
            <a:pPr algn="ctr"/>
            <a:r>
              <a:rPr lang="zh-CN" altLang="en-US" sz="2400" i="0">
                <a:solidFill>
                  <a:srgbClr val="3333CC"/>
                </a:solidFill>
              </a:rPr>
              <a:t>仍为下降沿</a:t>
            </a:r>
            <a:endParaRPr lang="zh-CN" altLang="en-US" sz="2400" i="0">
              <a:solidFill>
                <a:srgbClr val="3333CC"/>
              </a:solidFill>
            </a:endParaRPr>
          </a:p>
          <a:p>
            <a:pPr algn="ctr"/>
            <a:r>
              <a:rPr lang="zh-CN" altLang="en-US" sz="2400" i="0">
                <a:solidFill>
                  <a:srgbClr val="3333CC"/>
                </a:solidFill>
              </a:rPr>
              <a:t>触发翻转</a:t>
            </a:r>
            <a:endParaRPr lang="zh-CN" altLang="en-US" sz="2400"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blinds(horizontal)">
                                      <p:cBhvr>
                                        <p:cTn id="7" dur="500"/>
                                        <p:tgtEl>
                                          <p:spTgt spid="2037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grpId="0" nodeType="clickEffect">
                                  <p:stCondLst>
                                    <p:cond delay="0"/>
                                  </p:stCondLst>
                                  <p:childTnLst>
                                    <p:set>
                                      <p:cBhvr>
                                        <p:cTn id="31" dur="1" fill="hold">
                                          <p:stCondLst>
                                            <p:cond delay="0"/>
                                          </p:stCondLst>
                                        </p:cTn>
                                        <p:tgtEl>
                                          <p:spTgt spid="203884"/>
                                        </p:tgtEl>
                                        <p:attrNameLst>
                                          <p:attrName>style.visibility</p:attrName>
                                        </p:attrNameLst>
                                      </p:cBhvr>
                                      <p:to>
                                        <p:strVal val="visible"/>
                                      </p:to>
                                    </p:set>
                                    <p:animEffect transition="in" filter="strips(upRight)">
                                      <p:cBhvr>
                                        <p:cTn id="32" dur="500"/>
                                        <p:tgtEl>
                                          <p:spTgt spid="203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utoUpdateAnimBg="0"/>
      <p:bldP spid="203884" grpId="0" animBg="1"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441325" y="533400"/>
            <a:ext cx="4921250" cy="519113"/>
          </a:xfrm>
          <a:prstGeom prst="rect">
            <a:avLst/>
          </a:prstGeom>
          <a:noFill/>
          <a:ln w="28575">
            <a:noFill/>
            <a:miter lim="800000"/>
          </a:ln>
          <a:effectLst/>
        </p:spPr>
        <p:txBody>
          <a:bodyPr wrap="none" anchor="ctr">
            <a:spAutoFit/>
          </a:bodyPr>
          <a:lstStyle/>
          <a:p>
            <a:pPr algn="ctr">
              <a:spcBef>
                <a:spcPct val="50000"/>
              </a:spcBef>
              <a:defRPr/>
            </a:pPr>
            <a:r>
              <a:rPr lang="en-US" altLang="zh-CN" sz="2800" i="0">
                <a:solidFill>
                  <a:srgbClr val="008000"/>
                </a:solidFill>
                <a:effectLst>
                  <a:outerShdw blurRad="38100" dist="38100" dir="2700000" algn="tl">
                    <a:srgbClr val="C0C0C0"/>
                  </a:outerShdw>
                </a:effectLst>
              </a:rPr>
              <a:t>2. </a:t>
            </a:r>
            <a:r>
              <a:rPr lang="zh-CN" altLang="en-US" sz="2800" i="0">
                <a:solidFill>
                  <a:srgbClr val="008000"/>
                </a:solidFill>
                <a:effectLst>
                  <a:outerShdw blurRad="38100" dist="38100" dir="2700000" algn="tl">
                    <a:srgbClr val="C0C0C0"/>
                  </a:outerShdw>
                </a:effectLst>
              </a:rPr>
              <a:t>将</a:t>
            </a:r>
            <a:r>
              <a:rPr lang="en-US" altLang="zh-CN" sz="2800">
                <a:solidFill>
                  <a:srgbClr val="008000"/>
                </a:solidFill>
                <a:effectLst>
                  <a:outerShdw blurRad="38100" dist="38100" dir="2700000" algn="tl">
                    <a:srgbClr val="C0C0C0"/>
                  </a:outerShdw>
                </a:effectLst>
              </a:rPr>
              <a:t>JK</a:t>
            </a:r>
            <a:r>
              <a:rPr lang="zh-CN" altLang="en-US" sz="2800" i="0">
                <a:solidFill>
                  <a:srgbClr val="008000"/>
                </a:solidFill>
                <a:effectLst>
                  <a:outerShdw blurRad="38100" dist="38100" dir="2700000" algn="tl">
                    <a:srgbClr val="C0C0C0"/>
                  </a:outerShdw>
                </a:effectLst>
              </a:rPr>
              <a:t>触发器转换为 </a:t>
            </a:r>
            <a:r>
              <a:rPr lang="en-US" altLang="zh-CN" sz="2800">
                <a:solidFill>
                  <a:srgbClr val="008000"/>
                </a:solidFill>
                <a:effectLst>
                  <a:outerShdw blurRad="38100" dist="38100" dir="2700000" algn="tl">
                    <a:srgbClr val="C0C0C0"/>
                  </a:outerShdw>
                </a:effectLst>
              </a:rPr>
              <a:t>T</a:t>
            </a:r>
            <a:r>
              <a:rPr lang="en-US" altLang="zh-CN" sz="2800" i="0">
                <a:solidFill>
                  <a:srgbClr val="008000"/>
                </a:solidFill>
                <a:effectLst>
                  <a:outerShdw blurRad="38100" dist="38100" dir="2700000" algn="tl">
                    <a:srgbClr val="C0C0C0"/>
                  </a:outerShdw>
                </a:effectLst>
              </a:rPr>
              <a:t> </a:t>
            </a:r>
            <a:r>
              <a:rPr lang="zh-CN" altLang="en-US" sz="2800" i="0">
                <a:solidFill>
                  <a:srgbClr val="008000"/>
                </a:solidFill>
                <a:effectLst>
                  <a:outerShdw blurRad="38100" dist="38100" dir="2700000" algn="tl">
                    <a:srgbClr val="C0C0C0"/>
                  </a:outerShdw>
                </a:effectLst>
              </a:rPr>
              <a:t>触发器</a:t>
            </a:r>
            <a:endParaRPr lang="zh-CN" altLang="en-US" sz="2800" i="0">
              <a:solidFill>
                <a:srgbClr val="008000"/>
              </a:solidFill>
              <a:effectLst>
                <a:outerShdw blurRad="38100" dist="38100" dir="2700000" algn="tl">
                  <a:srgbClr val="C0C0C0"/>
                </a:outerShdw>
              </a:effectLst>
            </a:endParaRPr>
          </a:p>
        </p:txBody>
      </p:sp>
      <p:grpSp>
        <p:nvGrpSpPr>
          <p:cNvPr id="2" name="Group 3"/>
          <p:cNvGrpSpPr/>
          <p:nvPr/>
        </p:nvGrpSpPr>
        <p:grpSpPr bwMode="auto">
          <a:xfrm>
            <a:off x="5334000" y="990600"/>
            <a:ext cx="2819400" cy="3649663"/>
            <a:chOff x="3456" y="432"/>
            <a:chExt cx="1776" cy="2299"/>
          </a:xfrm>
        </p:grpSpPr>
        <p:sp>
          <p:nvSpPr>
            <p:cNvPr id="72740" name="Rectangle 4"/>
            <p:cNvSpPr>
              <a:spLocks noChangeArrowheads="1"/>
            </p:cNvSpPr>
            <p:nvPr/>
          </p:nvSpPr>
          <p:spPr bwMode="auto">
            <a:xfrm>
              <a:off x="3948" y="2404"/>
              <a:ext cx="3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r>
                <a:rPr lang="en-US" altLang="zh-CN" sz="2800"/>
                <a:t>T</a:t>
              </a:r>
              <a:endParaRPr lang="en-US" altLang="zh-CN" sz="2800"/>
            </a:p>
          </p:txBody>
        </p:sp>
        <p:sp>
          <p:nvSpPr>
            <p:cNvPr id="72741" name="Line 5"/>
            <p:cNvSpPr>
              <a:spLocks noChangeShapeType="1"/>
            </p:cNvSpPr>
            <p:nvPr/>
          </p:nvSpPr>
          <p:spPr bwMode="auto">
            <a:xfrm>
              <a:off x="4608" y="216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2" name="Line 6"/>
            <p:cNvSpPr>
              <a:spLocks noChangeShapeType="1"/>
            </p:cNvSpPr>
            <p:nvPr/>
          </p:nvSpPr>
          <p:spPr bwMode="auto">
            <a:xfrm>
              <a:off x="3936" y="2352"/>
              <a:ext cx="67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3" name="Rectangle 7"/>
            <p:cNvSpPr>
              <a:spLocks noChangeArrowheads="1"/>
            </p:cNvSpPr>
            <p:nvPr/>
          </p:nvSpPr>
          <p:spPr bwMode="auto">
            <a:xfrm>
              <a:off x="3504" y="1008"/>
              <a:ext cx="1584" cy="67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2744" name="Line 8"/>
            <p:cNvSpPr>
              <a:spLocks noChangeShapeType="1"/>
            </p:cNvSpPr>
            <p:nvPr/>
          </p:nvSpPr>
          <p:spPr bwMode="auto">
            <a:xfrm>
              <a:off x="3840" y="76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5" name="Text Box 9"/>
            <p:cNvSpPr txBox="1">
              <a:spLocks noChangeArrowheads="1"/>
            </p:cNvSpPr>
            <p:nvPr/>
          </p:nvSpPr>
          <p:spPr bwMode="auto">
            <a:xfrm>
              <a:off x="4032" y="196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0">
                  <a:ea typeface="楷体_GB2312" pitchFamily="49" charset="-122"/>
                </a:rPr>
                <a:t> </a:t>
              </a:r>
              <a:r>
                <a:rPr lang="en-US" altLang="zh-CN" sz="2800">
                  <a:ea typeface="楷体_GB2312" pitchFamily="49" charset="-122"/>
                </a:rPr>
                <a:t>CP</a:t>
              </a:r>
              <a:endParaRPr lang="en-US" altLang="zh-CN" sz="2800" i="0">
                <a:ea typeface="楷体_GB2312" pitchFamily="49" charset="-122"/>
              </a:endParaRPr>
            </a:p>
          </p:txBody>
        </p:sp>
        <p:grpSp>
          <p:nvGrpSpPr>
            <p:cNvPr id="72746" name="Group 10"/>
            <p:cNvGrpSpPr/>
            <p:nvPr/>
          </p:nvGrpSpPr>
          <p:grpSpPr bwMode="auto">
            <a:xfrm>
              <a:off x="4176" y="1632"/>
              <a:ext cx="144" cy="48"/>
              <a:chOff x="864" y="3216"/>
              <a:chExt cx="432" cy="192"/>
            </a:xfrm>
          </p:grpSpPr>
          <p:sp>
            <p:nvSpPr>
              <p:cNvPr id="72771" name="Line 11"/>
              <p:cNvSpPr>
                <a:spLocks noChangeShapeType="1"/>
              </p:cNvSpPr>
              <p:nvPr/>
            </p:nvSpPr>
            <p:spPr bwMode="auto">
              <a:xfrm flipH="1">
                <a:off x="864" y="3216"/>
                <a:ext cx="24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2" name="Line 12"/>
              <p:cNvSpPr>
                <a:spLocks noChangeShapeType="1"/>
              </p:cNvSpPr>
              <p:nvPr/>
            </p:nvSpPr>
            <p:spPr bwMode="auto">
              <a:xfrm>
                <a:off x="1104" y="3216"/>
                <a:ext cx="192"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47" name="Group 13"/>
            <p:cNvGrpSpPr/>
            <p:nvPr/>
          </p:nvGrpSpPr>
          <p:grpSpPr bwMode="auto">
            <a:xfrm>
              <a:off x="4608" y="432"/>
              <a:ext cx="278" cy="327"/>
              <a:chOff x="726" y="3029"/>
              <a:chExt cx="278" cy="327"/>
            </a:xfrm>
          </p:grpSpPr>
          <p:sp>
            <p:nvSpPr>
              <p:cNvPr id="72769" name="Text Box 14"/>
              <p:cNvSpPr txBox="1">
                <a:spLocks noChangeArrowheads="1"/>
              </p:cNvSpPr>
              <p:nvPr/>
            </p:nvSpPr>
            <p:spPr bwMode="auto">
              <a:xfrm>
                <a:off x="726" y="3029"/>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400" b="0" i="0"/>
              </a:p>
            </p:txBody>
          </p:sp>
          <p:sp>
            <p:nvSpPr>
              <p:cNvPr id="72770" name="Line 15"/>
              <p:cNvSpPr>
                <a:spLocks noChangeShapeType="1"/>
              </p:cNvSpPr>
              <p:nvPr/>
            </p:nvSpPr>
            <p:spPr bwMode="auto">
              <a:xfrm>
                <a:off x="768" y="307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48" name="Line 16"/>
            <p:cNvSpPr>
              <a:spLocks noChangeShapeType="1"/>
            </p:cNvSpPr>
            <p:nvPr/>
          </p:nvSpPr>
          <p:spPr bwMode="auto">
            <a:xfrm>
              <a:off x="4752" y="768"/>
              <a:ext cx="0" cy="1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49" name="Oval 17"/>
            <p:cNvSpPr>
              <a:spLocks noChangeArrowheads="1"/>
            </p:cNvSpPr>
            <p:nvPr/>
          </p:nvSpPr>
          <p:spPr bwMode="auto">
            <a:xfrm>
              <a:off x="4704" y="912"/>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2750" name="Oval 18"/>
            <p:cNvSpPr>
              <a:spLocks noChangeArrowheads="1"/>
            </p:cNvSpPr>
            <p:nvPr/>
          </p:nvSpPr>
          <p:spPr bwMode="auto">
            <a:xfrm>
              <a:off x="4896" y="1680"/>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2751" name="Oval 19"/>
            <p:cNvSpPr>
              <a:spLocks noChangeArrowheads="1"/>
            </p:cNvSpPr>
            <p:nvPr/>
          </p:nvSpPr>
          <p:spPr bwMode="auto">
            <a:xfrm>
              <a:off x="4224" y="1680"/>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2752" name="Oval 20"/>
            <p:cNvSpPr>
              <a:spLocks noChangeArrowheads="1"/>
            </p:cNvSpPr>
            <p:nvPr/>
          </p:nvSpPr>
          <p:spPr bwMode="auto">
            <a:xfrm>
              <a:off x="3600" y="1680"/>
              <a:ext cx="96" cy="96"/>
            </a:xfrm>
            <a:prstGeom prst="ellipse">
              <a:avLst/>
            </a:prstGeom>
            <a:solidFill>
              <a:srgbClr val="FFFFFF"/>
            </a:solidFill>
            <a:ln w="28575">
              <a:solidFill>
                <a:schemeClr val="tx1"/>
              </a:solidFill>
              <a:round/>
            </a:ln>
          </p:spPr>
          <p:txBody>
            <a:bodyPr wrap="none" anchor="ctr"/>
            <a:lstStyle/>
            <a:p>
              <a:endParaRPr lang="zh-CN" altLang="en-US"/>
            </a:p>
          </p:txBody>
        </p:sp>
        <p:sp>
          <p:nvSpPr>
            <p:cNvPr id="72753" name="Line 21"/>
            <p:cNvSpPr>
              <a:spLocks noChangeShapeType="1"/>
            </p:cNvSpPr>
            <p:nvPr/>
          </p:nvSpPr>
          <p:spPr bwMode="auto">
            <a:xfrm>
              <a:off x="3936" y="1680"/>
              <a:ext cx="0" cy="86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4" name="Line 22"/>
            <p:cNvSpPr>
              <a:spLocks noChangeShapeType="1"/>
            </p:cNvSpPr>
            <p:nvPr/>
          </p:nvSpPr>
          <p:spPr bwMode="auto">
            <a:xfrm>
              <a:off x="4944" y="177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5" name="Line 23"/>
            <p:cNvSpPr>
              <a:spLocks noChangeShapeType="1"/>
            </p:cNvSpPr>
            <p:nvPr/>
          </p:nvSpPr>
          <p:spPr bwMode="auto">
            <a:xfrm>
              <a:off x="4272" y="177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6" name="Line 24"/>
            <p:cNvSpPr>
              <a:spLocks noChangeShapeType="1"/>
            </p:cNvSpPr>
            <p:nvPr/>
          </p:nvSpPr>
          <p:spPr bwMode="auto">
            <a:xfrm>
              <a:off x="3648" y="177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7" name="Line 25"/>
            <p:cNvSpPr>
              <a:spLocks noChangeShapeType="1"/>
            </p:cNvSpPr>
            <p:nvPr/>
          </p:nvSpPr>
          <p:spPr bwMode="auto">
            <a:xfrm>
              <a:off x="4608" y="1680"/>
              <a:ext cx="0" cy="5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58" name="Rectangle 26"/>
            <p:cNvSpPr>
              <a:spLocks noChangeArrowheads="1"/>
            </p:cNvSpPr>
            <p:nvPr/>
          </p:nvSpPr>
          <p:spPr bwMode="auto">
            <a:xfrm>
              <a:off x="3936" y="19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J</a:t>
              </a:r>
              <a:endParaRPr lang="en-US" altLang="zh-CN" sz="2800" i="0">
                <a:ea typeface="楷体_GB2312" pitchFamily="49" charset="-122"/>
              </a:endParaRPr>
            </a:p>
          </p:txBody>
        </p:sp>
        <p:sp>
          <p:nvSpPr>
            <p:cNvPr id="72759" name="Rectangle 27"/>
            <p:cNvSpPr>
              <a:spLocks noChangeArrowheads="1"/>
            </p:cNvSpPr>
            <p:nvPr/>
          </p:nvSpPr>
          <p:spPr bwMode="auto">
            <a:xfrm>
              <a:off x="4340" y="1968"/>
              <a:ext cx="3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a:ea typeface="楷体_GB2312" pitchFamily="49" charset="-122"/>
                </a:rPr>
                <a:t> K</a:t>
              </a:r>
              <a:endParaRPr lang="en-US" altLang="zh-CN" sz="2800" i="0">
                <a:ea typeface="楷体_GB2312" pitchFamily="49" charset="-122"/>
              </a:endParaRPr>
            </a:p>
          </p:txBody>
        </p:sp>
        <p:grpSp>
          <p:nvGrpSpPr>
            <p:cNvPr id="72760" name="Group 28"/>
            <p:cNvGrpSpPr/>
            <p:nvPr/>
          </p:nvGrpSpPr>
          <p:grpSpPr bwMode="auto">
            <a:xfrm>
              <a:off x="3456" y="2016"/>
              <a:ext cx="384" cy="327"/>
              <a:chOff x="3744" y="1536"/>
              <a:chExt cx="384" cy="327"/>
            </a:xfrm>
          </p:grpSpPr>
          <p:sp>
            <p:nvSpPr>
              <p:cNvPr id="72767" name="Text Box 29"/>
              <p:cNvSpPr txBox="1">
                <a:spLocks noChangeArrowheads="1"/>
              </p:cNvSpPr>
              <p:nvPr/>
            </p:nvSpPr>
            <p:spPr bwMode="auto">
              <a:xfrm>
                <a:off x="3744" y="153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S</a:t>
                </a:r>
                <a:r>
                  <a:rPr lang="en-US" altLang="zh-CN" sz="2800" i="0" baseline="-25000">
                    <a:ea typeface="楷体_GB2312" pitchFamily="49" charset="-122"/>
                  </a:rPr>
                  <a:t>D</a:t>
                </a:r>
                <a:endParaRPr lang="en-US" altLang="zh-CN" sz="3200" i="0">
                  <a:ea typeface="楷体_GB2312" pitchFamily="49" charset="-122"/>
                </a:endParaRPr>
              </a:p>
            </p:txBody>
          </p:sp>
          <p:sp>
            <p:nvSpPr>
              <p:cNvPr id="72768" name="Line 30"/>
              <p:cNvSpPr>
                <a:spLocks noChangeShapeType="1"/>
              </p:cNvSpPr>
              <p:nvPr/>
            </p:nvSpPr>
            <p:spPr bwMode="auto">
              <a:xfrm>
                <a:off x="3792" y="158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61" name="Group 31"/>
            <p:cNvGrpSpPr/>
            <p:nvPr/>
          </p:nvGrpSpPr>
          <p:grpSpPr bwMode="auto">
            <a:xfrm>
              <a:off x="4800" y="2016"/>
              <a:ext cx="432" cy="327"/>
              <a:chOff x="5088" y="1536"/>
              <a:chExt cx="432" cy="327"/>
            </a:xfrm>
          </p:grpSpPr>
          <p:sp>
            <p:nvSpPr>
              <p:cNvPr id="72765" name="Text Box 32"/>
              <p:cNvSpPr txBox="1">
                <a:spLocks noChangeArrowheads="1"/>
              </p:cNvSpPr>
              <p:nvPr/>
            </p:nvSpPr>
            <p:spPr bwMode="auto">
              <a:xfrm>
                <a:off x="5088" y="1536"/>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ea typeface="楷体_GB2312" pitchFamily="49" charset="-122"/>
                  </a:rPr>
                  <a:t>R</a:t>
                </a:r>
                <a:r>
                  <a:rPr lang="en-US" altLang="zh-CN" sz="2800" i="0" baseline="-25000">
                    <a:ea typeface="楷体_GB2312" pitchFamily="49" charset="-122"/>
                  </a:rPr>
                  <a:t>D</a:t>
                </a:r>
                <a:endParaRPr lang="en-US" altLang="zh-CN" sz="3200" i="0">
                  <a:ea typeface="楷体_GB2312" pitchFamily="49" charset="-122"/>
                </a:endParaRPr>
              </a:p>
            </p:txBody>
          </p:sp>
          <p:sp>
            <p:nvSpPr>
              <p:cNvPr id="72766" name="Line 33"/>
              <p:cNvSpPr>
                <a:spLocks noChangeShapeType="1"/>
              </p:cNvSpPr>
              <p:nvPr/>
            </p:nvSpPr>
            <p:spPr bwMode="auto">
              <a:xfrm>
                <a:off x="5136" y="158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62" name="Rectangle 34"/>
            <p:cNvSpPr>
              <a:spLocks noChangeArrowheads="1"/>
            </p:cNvSpPr>
            <p:nvPr/>
          </p:nvSpPr>
          <p:spPr bwMode="auto">
            <a:xfrm>
              <a:off x="3696" y="432"/>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i="1" dirty="0">
                  <a:latin typeface="Times New Roman" panose="02020603050405020304" pitchFamily="18" charset="0"/>
                  <a:cs typeface="Times New Roman" panose="02020603050405020304" pitchFamily="18" charset="0"/>
                </a:rPr>
                <a:t>Q</a:t>
              </a:r>
              <a:endParaRPr lang="en-US" altLang="zh-CN" sz="2800" b="1" i="1" dirty="0">
                <a:latin typeface="Times New Roman" panose="02020603050405020304" pitchFamily="18" charset="0"/>
                <a:cs typeface="Times New Roman" panose="02020603050405020304" pitchFamily="18" charset="0"/>
              </a:endParaRPr>
            </a:p>
          </p:txBody>
        </p:sp>
        <p:sp>
          <p:nvSpPr>
            <p:cNvPr id="72763" name="Oval 35"/>
            <p:cNvSpPr>
              <a:spLocks noChangeArrowheads="1"/>
            </p:cNvSpPr>
            <p:nvPr/>
          </p:nvSpPr>
          <p:spPr bwMode="auto">
            <a:xfrm>
              <a:off x="3909" y="2520"/>
              <a:ext cx="59" cy="59"/>
            </a:xfrm>
            <a:prstGeom prst="ellipse">
              <a:avLst/>
            </a:prstGeom>
            <a:solidFill>
              <a:srgbClr val="FFFFFF"/>
            </a:solidFill>
            <a:ln w="28575">
              <a:solidFill>
                <a:schemeClr val="tx1"/>
              </a:solidFill>
              <a:round/>
            </a:ln>
          </p:spPr>
          <p:txBody>
            <a:bodyPr wrap="none" anchor="ctr"/>
            <a:lstStyle/>
            <a:p>
              <a:endParaRPr lang="zh-CN" altLang="en-US"/>
            </a:p>
          </p:txBody>
        </p:sp>
        <p:sp>
          <p:nvSpPr>
            <p:cNvPr id="72764" name="Oval 36"/>
            <p:cNvSpPr>
              <a:spLocks noChangeArrowheads="1"/>
            </p:cNvSpPr>
            <p:nvPr/>
          </p:nvSpPr>
          <p:spPr bwMode="auto">
            <a:xfrm>
              <a:off x="3912" y="2330"/>
              <a:ext cx="48" cy="48"/>
            </a:xfrm>
            <a:prstGeom prst="ellipse">
              <a:avLst/>
            </a:prstGeom>
            <a:solidFill>
              <a:schemeClr val="tx1"/>
            </a:solidFill>
            <a:ln w="9525">
              <a:solidFill>
                <a:schemeClr val="tx1"/>
              </a:solidFill>
              <a:round/>
            </a:ln>
          </p:spPr>
          <p:txBody>
            <a:bodyPr wrap="none" anchor="ctr"/>
            <a:lstStyle/>
            <a:p>
              <a:endParaRPr lang="zh-CN" altLang="en-US"/>
            </a:p>
          </p:txBody>
        </p:sp>
      </p:grpSp>
      <p:grpSp>
        <p:nvGrpSpPr>
          <p:cNvPr id="7" name="Group 37"/>
          <p:cNvGrpSpPr/>
          <p:nvPr/>
        </p:nvGrpSpPr>
        <p:grpSpPr bwMode="auto">
          <a:xfrm>
            <a:off x="811213" y="1141413"/>
            <a:ext cx="2587626" cy="2227263"/>
            <a:chOff x="473" y="901"/>
            <a:chExt cx="1630" cy="1403"/>
          </a:xfrm>
        </p:grpSpPr>
        <p:sp>
          <p:nvSpPr>
            <p:cNvPr id="204838" name="Text Box 38"/>
            <p:cNvSpPr txBox="1">
              <a:spLocks noChangeArrowheads="1"/>
            </p:cNvSpPr>
            <p:nvPr/>
          </p:nvSpPr>
          <p:spPr bwMode="auto">
            <a:xfrm>
              <a:off x="473" y="901"/>
              <a:ext cx="1630" cy="330"/>
            </a:xfrm>
            <a:prstGeom prst="rect">
              <a:avLst/>
            </a:prstGeom>
            <a:noFill/>
            <a:ln w="28575">
              <a:noFill/>
              <a:miter lim="800000"/>
            </a:ln>
            <a:effectLst/>
          </p:spPr>
          <p:txBody>
            <a:bodyPr wrap="none" anchor="ctr">
              <a:spAutoFit/>
            </a:bodyPr>
            <a:lstStyle/>
            <a:p>
              <a:pPr algn="ctr">
                <a:spcBef>
                  <a:spcPct val="50000"/>
                </a:spcBef>
                <a:defRPr/>
              </a:pPr>
              <a:r>
                <a:rPr lang="en-US" altLang="zh-CN" sz="2800" b="1">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触发器状态表</a:t>
              </a:r>
              <a:endParaRPr lang="zh-CN" altLang="en-US" sz="28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2729" name="Line 39"/>
            <p:cNvSpPr>
              <a:spLocks noChangeShapeType="1"/>
            </p:cNvSpPr>
            <p:nvPr/>
          </p:nvSpPr>
          <p:spPr bwMode="auto">
            <a:xfrm>
              <a:off x="649" y="1248"/>
              <a:ext cx="13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0" name="Line 40"/>
            <p:cNvSpPr>
              <a:spLocks noChangeShapeType="1"/>
            </p:cNvSpPr>
            <p:nvPr/>
          </p:nvSpPr>
          <p:spPr bwMode="auto">
            <a:xfrm>
              <a:off x="649" y="1536"/>
              <a:ext cx="13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1" name="Line 41"/>
            <p:cNvSpPr>
              <a:spLocks noChangeShapeType="1"/>
            </p:cNvSpPr>
            <p:nvPr/>
          </p:nvSpPr>
          <p:spPr bwMode="auto">
            <a:xfrm>
              <a:off x="649" y="2304"/>
              <a:ext cx="13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32" name="Line 42"/>
            <p:cNvSpPr>
              <a:spLocks noChangeShapeType="1"/>
            </p:cNvSpPr>
            <p:nvPr/>
          </p:nvSpPr>
          <p:spPr bwMode="auto">
            <a:xfrm>
              <a:off x="1273" y="1248"/>
              <a:ext cx="0" cy="10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04843" name="Text Box 43"/>
            <p:cNvSpPr txBox="1">
              <a:spLocks noChangeArrowheads="1"/>
            </p:cNvSpPr>
            <p:nvPr/>
          </p:nvSpPr>
          <p:spPr bwMode="auto">
            <a:xfrm>
              <a:off x="841" y="1218"/>
              <a:ext cx="1124" cy="330"/>
            </a:xfrm>
            <a:prstGeom prst="rect">
              <a:avLst/>
            </a:prstGeom>
            <a:noFill/>
            <a:ln w="28575">
              <a:noFill/>
              <a:miter lim="800000"/>
            </a:ln>
            <a:effectLst/>
          </p:spPr>
          <p:txBody>
            <a:bodyPr wrap="none" anchor="ctr">
              <a:spAutoFit/>
            </a:bodyPr>
            <a:lstStyle/>
            <a:p>
              <a:pPr algn="ctr">
                <a:spcBef>
                  <a:spcPct val="50000"/>
                </a:spcBef>
                <a:defRPr/>
              </a:pPr>
              <a:r>
                <a:rPr lang="en-US" altLang="zh-CN"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T </a:t>
              </a:r>
              <a:r>
                <a:rPr lang="en-US" altLang="zh-CN" sz="28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b="1" i="1" dirty="0">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b="1" i="0" baseline="-250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n+1</a:t>
              </a:r>
              <a:r>
                <a:rPr lang="en-US" altLang="zh-CN" sz="28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en-US" altLang="zh-CN" sz="28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04844" name="Text Box 44"/>
            <p:cNvSpPr txBox="1">
              <a:spLocks noChangeArrowheads="1"/>
            </p:cNvSpPr>
            <p:nvPr/>
          </p:nvSpPr>
          <p:spPr bwMode="auto">
            <a:xfrm>
              <a:off x="801" y="1555"/>
              <a:ext cx="228" cy="327"/>
            </a:xfrm>
            <a:prstGeom prst="rect">
              <a:avLst/>
            </a:prstGeom>
            <a:noFill/>
            <a:ln w="28575">
              <a:noFill/>
              <a:miter lim="800000"/>
            </a:ln>
            <a:effec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effectLst>
                    <a:outerShdw blurRad="38100" dist="38100" dir="2700000" algn="tl">
                      <a:srgbClr val="C0C0C0"/>
                    </a:outerShdw>
                  </a:effectLst>
                  <a:cs typeface="Times New Roman" panose="02020603050405020304" pitchFamily="18" charset="0"/>
                </a:rPr>
                <a:t>0</a:t>
              </a:r>
              <a:endParaRPr lang="en-US" altLang="zh-CN" sz="2800" i="0">
                <a:effectLst>
                  <a:outerShdw blurRad="38100" dist="38100" dir="2700000" algn="tl">
                    <a:srgbClr val="C0C0C0"/>
                  </a:outerShdw>
                </a:effectLst>
                <a:cs typeface="Times New Roman" panose="02020603050405020304" pitchFamily="18" charset="0"/>
              </a:endParaRPr>
            </a:p>
          </p:txBody>
        </p:sp>
        <p:sp>
          <p:nvSpPr>
            <p:cNvPr id="204845" name="Rectangle 45"/>
            <p:cNvSpPr>
              <a:spLocks noChangeArrowheads="1"/>
            </p:cNvSpPr>
            <p:nvPr/>
          </p:nvSpPr>
          <p:spPr bwMode="auto">
            <a:xfrm>
              <a:off x="801" y="1939"/>
              <a:ext cx="228" cy="327"/>
            </a:xfrm>
            <a:prstGeom prst="rect">
              <a:avLst/>
            </a:prstGeom>
            <a:noFill/>
            <a:ln w="28575">
              <a:noFill/>
              <a:miter lim="800000"/>
            </a:ln>
            <a:effectLst/>
          </p:spPr>
          <p:txBody>
            <a:bodyPr wrap="none" anchor="ctr">
              <a:spAutoFit/>
            </a:bodyPr>
            <a:lstStyle/>
            <a:p>
              <a:pPr algn="ctr"/>
              <a:r>
                <a:rPr lang="en-US" altLang="zh-CN" sz="28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rPr>
                <a:t>1</a:t>
              </a:r>
              <a:endParaRPr lang="en-US" altLang="zh-CN" sz="28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04846" name="Text Box 46"/>
            <p:cNvSpPr txBox="1">
              <a:spLocks noChangeArrowheads="1"/>
            </p:cNvSpPr>
            <p:nvPr/>
          </p:nvSpPr>
          <p:spPr bwMode="auto">
            <a:xfrm>
              <a:off x="1369" y="1555"/>
              <a:ext cx="479" cy="327"/>
            </a:xfrm>
            <a:prstGeom prst="rect">
              <a:avLst/>
            </a:prstGeom>
            <a:noFill/>
            <a:ln w="28575">
              <a:noFill/>
              <a:miter lim="800000"/>
            </a:ln>
            <a:effectLst/>
          </p:spPr>
          <p:txBody>
            <a:bodyPr anchor="ctr">
              <a:spAutoFit/>
            </a:bodyPr>
            <a:lstStyle/>
            <a:p>
              <a:pPr algn="ctr">
                <a:spcBef>
                  <a:spcPct val="50000"/>
                </a:spcBef>
                <a:defRPr/>
              </a:pPr>
              <a:r>
                <a:rPr lang="en-US" altLang="zh-CN" sz="2800" b="1" i="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b="1" i="0" baseline="-25000"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n</a:t>
              </a:r>
              <a:endParaRPr lang="en-US" altLang="zh-CN" sz="2800" b="1" i="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72737" name="Group 47"/>
            <p:cNvGrpSpPr/>
            <p:nvPr/>
          </p:nvGrpSpPr>
          <p:grpSpPr bwMode="auto">
            <a:xfrm>
              <a:off x="1439" y="1939"/>
              <a:ext cx="363" cy="327"/>
              <a:chOff x="2698" y="1997"/>
              <a:chExt cx="363" cy="327"/>
            </a:xfrm>
          </p:grpSpPr>
          <p:sp>
            <p:nvSpPr>
              <p:cNvPr id="204848" name="Rectangle 48"/>
              <p:cNvSpPr>
                <a:spLocks noChangeArrowheads="1"/>
              </p:cNvSpPr>
              <p:nvPr/>
            </p:nvSpPr>
            <p:spPr bwMode="auto">
              <a:xfrm>
                <a:off x="2698" y="1997"/>
                <a:ext cx="363" cy="327"/>
              </a:xfrm>
              <a:prstGeom prst="rect">
                <a:avLst/>
              </a:prstGeom>
              <a:noFill/>
              <a:ln w="28575">
                <a:noFill/>
                <a:miter lim="800000"/>
              </a:ln>
              <a:effectLst/>
            </p:spPr>
            <p:txBody>
              <a:bodyPr wrap="none" anchor="ctr">
                <a:spAutoFit/>
              </a:bodyPr>
              <a:lstStyle/>
              <a:p>
                <a:pPr algn="ctr">
                  <a:spcBef>
                    <a:spcPct val="50000"/>
                  </a:spcBef>
                  <a:defRPr/>
                </a:pPr>
                <a:r>
                  <a:rPr lang="en-US" altLang="zh-CN" sz="2800" b="1" i="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b="1" i="0" baseline="-25000"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n</a:t>
                </a:r>
                <a:endParaRPr lang="en-US" altLang="zh-CN" sz="2800" b="1" i="0" baseline="-2500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2739" name="Line 49"/>
              <p:cNvSpPr>
                <a:spLocks noChangeShapeType="1"/>
              </p:cNvSpPr>
              <p:nvPr/>
            </p:nvSpPr>
            <p:spPr bwMode="auto">
              <a:xfrm>
                <a:off x="2736" y="2016"/>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grpSp>
        <p:nvGrpSpPr>
          <p:cNvPr id="9" name="Group 50"/>
          <p:cNvGrpSpPr/>
          <p:nvPr/>
        </p:nvGrpSpPr>
        <p:grpSpPr bwMode="auto">
          <a:xfrm>
            <a:off x="3041650" y="2209800"/>
            <a:ext cx="1851025" cy="1052513"/>
            <a:chOff x="4108" y="1939"/>
            <a:chExt cx="1166" cy="663"/>
          </a:xfrm>
        </p:grpSpPr>
        <p:sp>
          <p:nvSpPr>
            <p:cNvPr id="72726" name="Text Box 51"/>
            <p:cNvSpPr txBox="1">
              <a:spLocks noChangeArrowheads="1"/>
            </p:cNvSpPr>
            <p:nvPr/>
          </p:nvSpPr>
          <p:spPr bwMode="auto">
            <a:xfrm>
              <a:off x="4108" y="1939"/>
              <a:ext cx="11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chemeClr val="accent2"/>
                  </a:solidFill>
                </a:rPr>
                <a:t>(</a:t>
              </a:r>
              <a:r>
                <a:rPr lang="zh-CN" altLang="en-US" sz="2800" i="0">
                  <a:solidFill>
                    <a:schemeClr val="accent2"/>
                  </a:solidFill>
                </a:rPr>
                <a:t>保持功能</a:t>
              </a:r>
              <a:r>
                <a:rPr lang="en-US" altLang="zh-CN" sz="2800" i="0">
                  <a:solidFill>
                    <a:schemeClr val="accent2"/>
                  </a:solidFill>
                </a:rPr>
                <a:t>)</a:t>
              </a:r>
              <a:endParaRPr lang="en-US" altLang="zh-CN" sz="2800" i="0">
                <a:solidFill>
                  <a:schemeClr val="accent2"/>
                </a:solidFill>
              </a:endParaRPr>
            </a:p>
          </p:txBody>
        </p:sp>
        <p:sp>
          <p:nvSpPr>
            <p:cNvPr id="72727" name="Rectangle 52"/>
            <p:cNvSpPr>
              <a:spLocks noChangeArrowheads="1"/>
            </p:cNvSpPr>
            <p:nvPr/>
          </p:nvSpPr>
          <p:spPr bwMode="auto">
            <a:xfrm>
              <a:off x="4108" y="2275"/>
              <a:ext cx="11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solidFill>
                    <a:schemeClr val="accent2"/>
                  </a:solidFill>
                </a:rPr>
                <a:t>(</a:t>
              </a:r>
              <a:r>
                <a:rPr lang="zh-CN" altLang="en-US" sz="2800" i="0">
                  <a:solidFill>
                    <a:schemeClr val="accent2"/>
                  </a:solidFill>
                </a:rPr>
                <a:t>计数功能</a:t>
              </a:r>
              <a:r>
                <a:rPr lang="en-US" altLang="zh-CN" sz="2800" i="0">
                  <a:solidFill>
                    <a:schemeClr val="accent2"/>
                  </a:solidFill>
                </a:rPr>
                <a:t>)</a:t>
              </a:r>
              <a:endParaRPr lang="en-US" altLang="zh-CN" sz="2800" i="0">
                <a:solidFill>
                  <a:schemeClr val="accent2"/>
                </a:solidFill>
              </a:endParaRPr>
            </a:p>
          </p:txBody>
        </p:sp>
      </p:grpSp>
      <p:grpSp>
        <p:nvGrpSpPr>
          <p:cNvPr id="10" name="Group 53"/>
          <p:cNvGrpSpPr/>
          <p:nvPr/>
        </p:nvGrpSpPr>
        <p:grpSpPr bwMode="auto">
          <a:xfrm>
            <a:off x="835092" y="3512331"/>
            <a:ext cx="3011420" cy="2691619"/>
            <a:chOff x="506" y="323"/>
            <a:chExt cx="1846" cy="2318"/>
          </a:xfrm>
        </p:grpSpPr>
        <p:sp>
          <p:nvSpPr>
            <p:cNvPr id="72712" name="Line 54"/>
            <p:cNvSpPr>
              <a:spLocks noChangeShapeType="1"/>
            </p:cNvSpPr>
            <p:nvPr/>
          </p:nvSpPr>
          <p:spPr bwMode="auto">
            <a:xfrm>
              <a:off x="576" y="768"/>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13" name="Line 55"/>
            <p:cNvSpPr>
              <a:spLocks noChangeShapeType="1"/>
            </p:cNvSpPr>
            <p:nvPr/>
          </p:nvSpPr>
          <p:spPr bwMode="auto">
            <a:xfrm>
              <a:off x="576" y="1152"/>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72714" name="Group 56"/>
            <p:cNvGrpSpPr/>
            <p:nvPr/>
          </p:nvGrpSpPr>
          <p:grpSpPr bwMode="auto">
            <a:xfrm>
              <a:off x="506" y="323"/>
              <a:ext cx="1846" cy="2318"/>
              <a:chOff x="506" y="323"/>
              <a:chExt cx="1846" cy="2318"/>
            </a:xfrm>
          </p:grpSpPr>
          <p:sp>
            <p:nvSpPr>
              <p:cNvPr id="72715" name="Line 57"/>
              <p:cNvSpPr>
                <a:spLocks noChangeShapeType="1"/>
              </p:cNvSpPr>
              <p:nvPr/>
            </p:nvSpPr>
            <p:spPr bwMode="auto">
              <a:xfrm>
                <a:off x="1008" y="768"/>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16" name="Line 58"/>
              <p:cNvSpPr>
                <a:spLocks noChangeShapeType="1"/>
              </p:cNvSpPr>
              <p:nvPr/>
            </p:nvSpPr>
            <p:spPr bwMode="auto">
              <a:xfrm>
                <a:off x="1680" y="769"/>
                <a:ext cx="0" cy="18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17" name="Line 59"/>
              <p:cNvSpPr>
                <a:spLocks noChangeShapeType="1"/>
              </p:cNvSpPr>
              <p:nvPr/>
            </p:nvSpPr>
            <p:spPr bwMode="auto">
              <a:xfrm>
                <a:off x="576" y="2640"/>
                <a:ext cx="177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72718" name="Text Box 60"/>
              <p:cNvSpPr txBox="1">
                <a:spLocks noChangeArrowheads="1"/>
              </p:cNvSpPr>
              <p:nvPr/>
            </p:nvSpPr>
            <p:spPr bwMode="auto">
              <a:xfrm>
                <a:off x="623" y="723"/>
                <a:ext cx="168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J </a:t>
                </a:r>
                <a:r>
                  <a:rPr lang="en-US" altLang="zh-CN" sz="2800" i="0">
                    <a:cs typeface="Times New Roman" panose="02020603050405020304" pitchFamily="18" charset="0"/>
                  </a:rPr>
                  <a:t>       </a:t>
                </a:r>
                <a:r>
                  <a:rPr lang="en-US" altLang="zh-CN" sz="2800">
                    <a:cs typeface="Times New Roman" panose="02020603050405020304" pitchFamily="18" charset="0"/>
                  </a:rPr>
                  <a:t>K</a:t>
                </a:r>
                <a:r>
                  <a:rPr lang="en-US" altLang="zh-CN" sz="2800" i="0">
                    <a:cs typeface="Times New Roman" panose="02020603050405020304" pitchFamily="18" charset="0"/>
                  </a:rPr>
                  <a:t>        </a:t>
                </a:r>
                <a:r>
                  <a:rPr lang="en-US" altLang="zh-CN" sz="2800">
                    <a:cs typeface="Times New Roman" panose="02020603050405020304" pitchFamily="18" charset="0"/>
                  </a:rPr>
                  <a:t>Q</a:t>
                </a:r>
                <a:r>
                  <a:rPr lang="en-US" altLang="zh-CN" sz="2800" i="0" baseline="-25000">
                    <a:cs typeface="Times New Roman" panose="02020603050405020304" pitchFamily="18" charset="0"/>
                  </a:rPr>
                  <a:t>n+1</a:t>
                </a:r>
                <a:endParaRPr lang="en-US" altLang="zh-CN" sz="2800" i="0">
                  <a:cs typeface="Times New Roman" panose="02020603050405020304" pitchFamily="18" charset="0"/>
                </a:endParaRPr>
              </a:p>
            </p:txBody>
          </p:sp>
          <p:sp>
            <p:nvSpPr>
              <p:cNvPr id="72719" name="Rectangle 61"/>
              <p:cNvSpPr>
                <a:spLocks noChangeArrowheads="1"/>
              </p:cNvSpPr>
              <p:nvPr/>
            </p:nvSpPr>
            <p:spPr bwMode="auto">
              <a:xfrm>
                <a:off x="556" y="1159"/>
                <a:ext cx="16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b="1" i="0" dirty="0">
                    <a:latin typeface="Times New Roman" panose="02020603050405020304" pitchFamily="18" charset="0"/>
                    <a:cs typeface="Times New Roman" panose="02020603050405020304" pitchFamily="18" charset="0"/>
                  </a:rPr>
                  <a:t>  0        0         </a:t>
                </a:r>
                <a:r>
                  <a:rPr lang="en-US" altLang="zh-CN" sz="2800" b="1" i="1" dirty="0" err="1">
                    <a:latin typeface="Times New Roman" panose="02020603050405020304" pitchFamily="18" charset="0"/>
                    <a:cs typeface="Times New Roman" panose="02020603050405020304" pitchFamily="18" charset="0"/>
                  </a:rPr>
                  <a:t>Q</a:t>
                </a:r>
                <a:r>
                  <a:rPr lang="en-US" altLang="zh-CN" sz="2800" b="1" i="0" baseline="-25000" dirty="0" err="1">
                    <a:latin typeface="Times New Roman" panose="02020603050405020304" pitchFamily="18" charset="0"/>
                    <a:cs typeface="Times New Roman" panose="02020603050405020304" pitchFamily="18" charset="0"/>
                  </a:rPr>
                  <a:t>n</a:t>
                </a:r>
                <a:endParaRPr lang="en-US" altLang="zh-CN" sz="2800" b="1" i="0" baseline="-25000" dirty="0">
                  <a:latin typeface="Times New Roman" panose="02020603050405020304" pitchFamily="18" charset="0"/>
                  <a:cs typeface="Times New Roman" panose="02020603050405020304" pitchFamily="18" charset="0"/>
                </a:endParaRPr>
              </a:p>
            </p:txBody>
          </p:sp>
          <p:sp>
            <p:nvSpPr>
              <p:cNvPr id="72720" name="Rectangle 62"/>
              <p:cNvSpPr>
                <a:spLocks noChangeArrowheads="1"/>
              </p:cNvSpPr>
              <p:nvPr/>
            </p:nvSpPr>
            <p:spPr bwMode="auto">
              <a:xfrm>
                <a:off x="534" y="1496"/>
                <a:ext cx="154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i="0" dirty="0">
                    <a:solidFill>
                      <a:srgbClr val="0066FF"/>
                    </a:solidFill>
                    <a:latin typeface="Times New Roman" panose="02020603050405020304" pitchFamily="18" charset="0"/>
                    <a:cs typeface="Times New Roman" panose="02020603050405020304" pitchFamily="18" charset="0"/>
                  </a:rPr>
                  <a:t>  </a:t>
                </a:r>
                <a:r>
                  <a:rPr lang="en-US" altLang="zh-CN" sz="2800" b="1" i="0" dirty="0">
                    <a:solidFill>
                      <a:srgbClr val="000099"/>
                    </a:solidFill>
                    <a:latin typeface="Times New Roman" panose="02020603050405020304" pitchFamily="18" charset="0"/>
                    <a:cs typeface="Times New Roman" panose="02020603050405020304" pitchFamily="18" charset="0"/>
                  </a:rPr>
                  <a:t>0        1          0</a:t>
                </a:r>
                <a:endParaRPr lang="en-US" altLang="zh-CN" sz="2800" b="1" i="0" baseline="-25000" dirty="0">
                  <a:latin typeface="Times New Roman" panose="02020603050405020304" pitchFamily="18" charset="0"/>
                  <a:cs typeface="Times New Roman" panose="02020603050405020304" pitchFamily="18" charset="0"/>
                </a:endParaRPr>
              </a:p>
            </p:txBody>
          </p:sp>
          <p:sp>
            <p:nvSpPr>
              <p:cNvPr id="72721" name="Rectangle 63"/>
              <p:cNvSpPr>
                <a:spLocks noChangeArrowheads="1"/>
              </p:cNvSpPr>
              <p:nvPr/>
            </p:nvSpPr>
            <p:spPr bwMode="auto">
              <a:xfrm>
                <a:off x="534" y="1832"/>
                <a:ext cx="1544"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i="0">
                    <a:solidFill>
                      <a:srgbClr val="FF3300"/>
                    </a:solidFill>
                    <a:latin typeface="Times New Roman" panose="02020603050405020304" pitchFamily="18" charset="0"/>
                    <a:cs typeface="Times New Roman" panose="02020603050405020304" pitchFamily="18" charset="0"/>
                  </a:rPr>
                  <a:t>  1        0          1</a:t>
                </a:r>
                <a:endParaRPr lang="en-US" altLang="zh-CN" sz="2800" b="1" i="0">
                  <a:latin typeface="Times New Roman" panose="02020603050405020304" pitchFamily="18" charset="0"/>
                  <a:cs typeface="Times New Roman" panose="02020603050405020304" pitchFamily="18" charset="0"/>
                </a:endParaRPr>
              </a:p>
            </p:txBody>
          </p:sp>
          <p:grpSp>
            <p:nvGrpSpPr>
              <p:cNvPr id="72722" name="Group 64"/>
              <p:cNvGrpSpPr/>
              <p:nvPr/>
            </p:nvGrpSpPr>
            <p:grpSpPr bwMode="auto">
              <a:xfrm>
                <a:off x="540" y="2168"/>
                <a:ext cx="1631" cy="451"/>
                <a:chOff x="876" y="2407"/>
                <a:chExt cx="1631" cy="451"/>
              </a:xfrm>
            </p:grpSpPr>
            <p:sp>
              <p:nvSpPr>
                <p:cNvPr id="72724" name="Rectangle 65"/>
                <p:cNvSpPr>
                  <a:spLocks noChangeArrowheads="1"/>
                </p:cNvSpPr>
                <p:nvPr/>
              </p:nvSpPr>
              <p:spPr bwMode="auto">
                <a:xfrm>
                  <a:off x="876" y="2407"/>
                  <a:ext cx="163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b="1" i="0" dirty="0">
                      <a:latin typeface="Times New Roman" panose="02020603050405020304" pitchFamily="18" charset="0"/>
                      <a:cs typeface="Times New Roman" panose="02020603050405020304" pitchFamily="18" charset="0"/>
                    </a:rPr>
                    <a:t>  1        1        </a:t>
                  </a:r>
                  <a:r>
                    <a:rPr lang="en-US" altLang="zh-CN" sz="2800" b="1" dirty="0">
                      <a:latin typeface="Times New Roman" panose="02020603050405020304" pitchFamily="18" charset="0"/>
                      <a:cs typeface="Times New Roman" panose="02020603050405020304" pitchFamily="18" charset="0"/>
                    </a:rPr>
                    <a:t> </a:t>
                  </a:r>
                  <a:r>
                    <a:rPr lang="en-US" altLang="zh-CN" sz="2800" b="1" i="1" dirty="0" err="1">
                      <a:latin typeface="Times New Roman" panose="02020603050405020304" pitchFamily="18" charset="0"/>
                      <a:cs typeface="Times New Roman" panose="02020603050405020304" pitchFamily="18" charset="0"/>
                    </a:rPr>
                    <a:t>Q</a:t>
                  </a:r>
                  <a:r>
                    <a:rPr lang="en-US" altLang="zh-CN" sz="2800" b="1" i="0" baseline="-25000" dirty="0" err="1">
                      <a:latin typeface="Times New Roman" panose="02020603050405020304" pitchFamily="18" charset="0"/>
                      <a:cs typeface="Times New Roman" panose="02020603050405020304" pitchFamily="18" charset="0"/>
                    </a:rPr>
                    <a:t>n</a:t>
                  </a:r>
                  <a:endParaRPr lang="en-US" altLang="zh-CN" sz="2800" b="1" i="0" baseline="-25000" dirty="0">
                    <a:latin typeface="Times New Roman" panose="02020603050405020304" pitchFamily="18" charset="0"/>
                    <a:cs typeface="Times New Roman" panose="02020603050405020304" pitchFamily="18" charset="0"/>
                  </a:endParaRPr>
                </a:p>
              </p:txBody>
            </p:sp>
            <p:sp>
              <p:nvSpPr>
                <p:cNvPr id="72725" name="Line 66"/>
                <p:cNvSpPr>
                  <a:spLocks noChangeShapeType="1"/>
                </p:cNvSpPr>
                <p:nvPr/>
              </p:nvSpPr>
              <p:spPr bwMode="auto">
                <a:xfrm>
                  <a:off x="2208" y="249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sp>
            <p:nvSpPr>
              <p:cNvPr id="204867" name="Text Box 67"/>
              <p:cNvSpPr txBox="1">
                <a:spLocks noChangeArrowheads="1"/>
              </p:cNvSpPr>
              <p:nvPr/>
            </p:nvSpPr>
            <p:spPr bwMode="auto">
              <a:xfrm>
                <a:off x="506" y="323"/>
                <a:ext cx="1831" cy="451"/>
              </a:xfrm>
              <a:prstGeom prst="rect">
                <a:avLst/>
              </a:prstGeom>
              <a:noFill/>
              <a:ln w="28575">
                <a:noFill/>
                <a:miter lim="800000"/>
              </a:ln>
              <a:effectLst/>
            </p:spPr>
            <p:txBody>
              <a:bodyPr wrap="none" anchor="ctr">
                <a:spAutoFit/>
              </a:bodyPr>
              <a:lstStyle/>
              <a:p>
                <a:pPr algn="ctr">
                  <a:spcBef>
                    <a:spcPct val="50000"/>
                  </a:spcBef>
                  <a:defRPr/>
                </a:pPr>
                <a:r>
                  <a:rPr lang="en-US" altLang="zh-CN" sz="2800" b="1">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JK</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触发器状态表</a:t>
                </a:r>
                <a:endParaRPr lang="zh-CN" altLang="en-US" sz="2800" b="1"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sp>
        <p:nvSpPr>
          <p:cNvPr id="204868" name="Rectangle 68" descr="40%"/>
          <p:cNvSpPr>
            <a:spLocks noChangeArrowheads="1"/>
          </p:cNvSpPr>
          <p:nvPr/>
        </p:nvSpPr>
        <p:spPr bwMode="auto">
          <a:xfrm>
            <a:off x="4953000" y="4876800"/>
            <a:ext cx="3048000" cy="974725"/>
          </a:xfrm>
          <a:prstGeom prst="rect">
            <a:avLst/>
          </a:prstGeom>
          <a:pattFill prst="pct40">
            <a:fgClr>
              <a:srgbClr val="FFCCCC"/>
            </a:fgClr>
            <a:bgClr>
              <a:srgbClr val="FFFFFF"/>
            </a:bgClr>
          </a:pattFill>
          <a:ln w="28575">
            <a:solidFill>
              <a:srgbClr val="33CC33"/>
            </a:solidFill>
            <a:miter lim="800000"/>
          </a:ln>
          <a:effectLst/>
        </p:spPr>
        <p:txBody>
          <a:bodyPr anchor="ctr">
            <a:spAutoFit/>
          </a:bodyPr>
          <a:lstStyle/>
          <a:p>
            <a:pPr>
              <a:defRPr/>
            </a:pPr>
            <a:r>
              <a:rPr lang="zh-CN" altLang="en-US" sz="2800" i="0">
                <a:solidFill>
                  <a:srgbClr val="FF3300"/>
                </a:solidFill>
                <a:effectLst>
                  <a:outerShdw blurRad="38100" dist="38100" dir="2700000" algn="tl">
                    <a:srgbClr val="C0C0C0"/>
                  </a:outerShdw>
                </a:effectLst>
              </a:rPr>
              <a:t>当</a:t>
            </a:r>
            <a:r>
              <a:rPr lang="en-US" altLang="zh-CN" sz="2800">
                <a:solidFill>
                  <a:srgbClr val="FF3300"/>
                </a:solidFill>
                <a:effectLst>
                  <a:outerShdw blurRad="38100" dist="38100" dir="2700000" algn="tl">
                    <a:srgbClr val="C0C0C0"/>
                  </a:outerShdw>
                </a:effectLst>
              </a:rPr>
              <a:t>J=K</a:t>
            </a:r>
            <a:r>
              <a:rPr lang="zh-CN" altLang="en-US" sz="2800" i="0">
                <a:solidFill>
                  <a:srgbClr val="FF3300"/>
                </a:solidFill>
                <a:effectLst>
                  <a:outerShdw blurRad="38100" dist="38100" dir="2700000" algn="tl">
                    <a:srgbClr val="C0C0C0"/>
                  </a:outerShdw>
                </a:effectLst>
              </a:rPr>
              <a:t>时，两触发器状态相同</a:t>
            </a:r>
            <a:endParaRPr lang="zh-CN" altLang="en-US" sz="2800" i="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blinds(horizontal)">
                                      <p:cBhvr>
                                        <p:cTn id="7" dur="500"/>
                                        <p:tgtEl>
                                          <p:spTgt spid="2048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4868"/>
                                        </p:tgtEl>
                                        <p:attrNameLst>
                                          <p:attrName>style.visibility</p:attrName>
                                        </p:attrNameLst>
                                      </p:cBhvr>
                                      <p:to>
                                        <p:strVal val="visible"/>
                                      </p:to>
                                    </p:set>
                                    <p:animEffect transition="in" filter="wipe(down)">
                                      <p:cBhvr>
                                        <p:cTn id="27" dur="500"/>
                                        <p:tgtEl>
                                          <p:spTgt spid="2048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68" grpId="0" animBg="1"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ChangeArrowheads="1"/>
          </p:cNvSpPr>
          <p:nvPr/>
        </p:nvSpPr>
        <p:spPr bwMode="auto">
          <a:xfrm>
            <a:off x="539750" y="650875"/>
            <a:ext cx="5032375" cy="519113"/>
          </a:xfrm>
          <a:prstGeom prst="rect">
            <a:avLst/>
          </a:prstGeom>
          <a:noFill/>
          <a:ln w="28575">
            <a:noFill/>
            <a:miter lim="800000"/>
          </a:ln>
          <a:effectLst/>
        </p:spPr>
        <p:txBody>
          <a:bodyPr wrap="none" anchor="ctr">
            <a:spAutoFit/>
          </a:bodyPr>
          <a:lstStyle/>
          <a:p>
            <a:pPr algn="ctr">
              <a:defRPr/>
            </a:pPr>
            <a:r>
              <a:rPr lang="en-US" altLang="zh-CN" sz="2800" i="0">
                <a:solidFill>
                  <a:srgbClr val="006600"/>
                </a:solidFill>
                <a:effectLst>
                  <a:outerShdw blurRad="38100" dist="38100" dir="2700000" algn="tl">
                    <a:srgbClr val="C0C0C0"/>
                  </a:outerShdw>
                </a:effectLst>
              </a:rPr>
              <a:t>3. </a:t>
            </a:r>
            <a:r>
              <a:rPr lang="zh-CN" altLang="en-US" sz="2800" i="0">
                <a:solidFill>
                  <a:srgbClr val="006600"/>
                </a:solidFill>
                <a:effectLst>
                  <a:outerShdw blurRad="38100" dist="38100" dir="2700000" algn="tl">
                    <a:srgbClr val="C0C0C0"/>
                  </a:outerShdw>
                </a:effectLst>
              </a:rPr>
              <a:t>将 </a:t>
            </a:r>
            <a:r>
              <a:rPr lang="en-US" altLang="zh-CN" sz="2800">
                <a:solidFill>
                  <a:srgbClr val="006600"/>
                </a:solidFill>
                <a:effectLst>
                  <a:outerShdw blurRad="38100" dist="38100" dir="2700000" algn="tl">
                    <a:srgbClr val="C0C0C0"/>
                  </a:outerShdw>
                </a:effectLst>
              </a:rPr>
              <a:t>D</a:t>
            </a:r>
            <a:r>
              <a:rPr lang="en-US" altLang="zh-CN" sz="2800" i="0">
                <a:solidFill>
                  <a:srgbClr val="006600"/>
                </a:solidFill>
                <a:effectLst>
                  <a:outerShdw blurRad="38100" dist="38100" dir="2700000" algn="tl">
                    <a:srgbClr val="C0C0C0"/>
                  </a:outerShdw>
                </a:effectLst>
              </a:rPr>
              <a:t> </a:t>
            </a:r>
            <a:r>
              <a:rPr lang="zh-CN" altLang="en-US" sz="2800" i="0">
                <a:solidFill>
                  <a:srgbClr val="006600"/>
                </a:solidFill>
                <a:effectLst>
                  <a:outerShdw blurRad="38100" dist="38100" dir="2700000" algn="tl">
                    <a:srgbClr val="C0C0C0"/>
                  </a:outerShdw>
                </a:effectLst>
              </a:rPr>
              <a:t>触发器转换为 </a:t>
            </a:r>
            <a:r>
              <a:rPr lang="en-US" altLang="zh-CN" sz="2800">
                <a:solidFill>
                  <a:srgbClr val="006600"/>
                </a:solidFill>
                <a:effectLst>
                  <a:outerShdw blurRad="38100" dist="38100" dir="2700000" algn="tl">
                    <a:srgbClr val="C0C0C0"/>
                  </a:outerShdw>
                </a:effectLst>
              </a:rPr>
              <a:t>T</a:t>
            </a:r>
            <a:r>
              <a:rPr lang="en-US" altLang="zh-CN" sz="2800" i="0">
                <a:solidFill>
                  <a:srgbClr val="006600"/>
                </a:solidFill>
                <a:effectLst>
                  <a:outerShdw blurRad="38100" dist="38100" dir="2700000" algn="tl">
                    <a:srgbClr val="C0C0C0"/>
                  </a:outerShdw>
                </a:effectLst>
              </a:rPr>
              <a:t>´</a:t>
            </a:r>
            <a:r>
              <a:rPr lang="zh-CN" altLang="en-US" sz="2800" i="0">
                <a:solidFill>
                  <a:srgbClr val="006600"/>
                </a:solidFill>
                <a:effectLst>
                  <a:outerShdw blurRad="38100" dist="38100" dir="2700000" algn="tl">
                    <a:srgbClr val="C0C0C0"/>
                  </a:outerShdw>
                </a:effectLst>
              </a:rPr>
              <a:t>触发器</a:t>
            </a:r>
            <a:endParaRPr lang="zh-CN" altLang="en-US" sz="2800" i="0">
              <a:solidFill>
                <a:srgbClr val="006600"/>
              </a:solidFill>
              <a:effectLst>
                <a:outerShdw blurRad="38100" dist="38100" dir="2700000" algn="tl">
                  <a:srgbClr val="C0C0C0"/>
                </a:outerShdw>
              </a:effectLst>
            </a:endParaRPr>
          </a:p>
        </p:txBody>
      </p:sp>
      <p:grpSp>
        <p:nvGrpSpPr>
          <p:cNvPr id="2" name="Group 3"/>
          <p:cNvGrpSpPr/>
          <p:nvPr/>
        </p:nvGrpSpPr>
        <p:grpSpPr bwMode="auto">
          <a:xfrm>
            <a:off x="990600" y="1260475"/>
            <a:ext cx="4125913" cy="519113"/>
            <a:chOff x="576" y="672"/>
            <a:chExt cx="2599" cy="327"/>
          </a:xfrm>
        </p:grpSpPr>
        <p:graphicFrame>
          <p:nvGraphicFramePr>
            <p:cNvPr id="19458" name="Object 4"/>
            <p:cNvGraphicFramePr>
              <a:graphicFrameLocks noChangeAspect="1"/>
            </p:cNvGraphicFramePr>
            <p:nvPr/>
          </p:nvGraphicFramePr>
          <p:xfrm>
            <a:off x="576" y="720"/>
            <a:ext cx="301" cy="279"/>
          </p:xfrm>
          <a:graphic>
            <a:graphicData uri="http://schemas.openxmlformats.org/presentationml/2006/ole">
              <mc:AlternateContent xmlns:mc="http://schemas.openxmlformats.org/markup-compatibility/2006">
                <mc:Choice xmlns:v="urn:schemas-microsoft-com:vml" Requires="v">
                  <p:oleObj spid="_x0000_s180241" name="公式" r:id="rId1" imgW="177800" imgH="165100" progId="Equation.3">
                    <p:embed/>
                  </p:oleObj>
                </mc:Choice>
                <mc:Fallback>
                  <p:oleObj name="公式" r:id="rId1" imgW="177800" imgH="165100" progId="Equation.3">
                    <p:embed/>
                    <p:pic>
                      <p:nvPicPr>
                        <p:cNvPr id="0" name="图片 180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720"/>
                          <a:ext cx="30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29" name="Text Box 5"/>
            <p:cNvSpPr txBox="1">
              <a:spLocks noChangeArrowheads="1"/>
            </p:cNvSpPr>
            <p:nvPr/>
          </p:nvSpPr>
          <p:spPr bwMode="auto">
            <a:xfrm>
              <a:off x="809" y="672"/>
              <a:ext cx="2366"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触发器仅具有计数功能</a:t>
              </a:r>
              <a:endParaRPr lang="zh-CN" altLang="en-US" sz="2800" i="0">
                <a:solidFill>
                  <a:srgbClr val="FF3300"/>
                </a:solidFill>
                <a:effectLst>
                  <a:outerShdw blurRad="38100" dist="38100" dir="2700000" algn="tl">
                    <a:srgbClr val="C0C0C0"/>
                  </a:outerShdw>
                </a:effectLst>
              </a:endParaRPr>
            </a:p>
          </p:txBody>
        </p:sp>
      </p:grpSp>
      <p:sp>
        <p:nvSpPr>
          <p:cNvPr id="19461" name="Rectangle 6"/>
          <p:cNvSpPr>
            <a:spLocks noChangeArrowheads="1"/>
          </p:cNvSpPr>
          <p:nvPr/>
        </p:nvSpPr>
        <p:spPr bwMode="auto">
          <a:xfrm>
            <a:off x="6019800" y="2022475"/>
            <a:ext cx="1981200" cy="91440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5831" name="Text Box 7"/>
          <p:cNvSpPr txBox="1">
            <a:spLocks noChangeArrowheads="1"/>
          </p:cNvSpPr>
          <p:nvPr/>
        </p:nvSpPr>
        <p:spPr bwMode="auto">
          <a:xfrm>
            <a:off x="1066800" y="2098675"/>
            <a:ext cx="3276600" cy="1060450"/>
          </a:xfrm>
          <a:prstGeom prst="rect">
            <a:avLst/>
          </a:prstGeom>
          <a:solidFill>
            <a:srgbClr val="FFFFCC"/>
          </a:solidFill>
          <a:ln w="28575">
            <a:solidFill>
              <a:srgbClr val="33CC33"/>
            </a:solidFill>
            <a:miter lim="800000"/>
          </a:ln>
          <a:effectLst/>
        </p:spPr>
        <p:txBody>
          <a:bodyPr anchor="ctr">
            <a:spAutoFit/>
          </a:bodyPr>
          <a:lstStyle/>
          <a:p>
            <a:pPr>
              <a:spcBef>
                <a:spcPct val="50000"/>
              </a:spcBef>
              <a:defRPr/>
            </a:pPr>
            <a:r>
              <a:rPr lang="en-US" altLang="zh-CN" sz="2800" i="0">
                <a:solidFill>
                  <a:srgbClr val="3333CC"/>
                </a:solidFill>
                <a:effectLst>
                  <a:outerShdw blurRad="38100" dist="38100" dir="2700000" algn="tl">
                    <a:srgbClr val="000000"/>
                  </a:outerShdw>
                </a:effectLst>
              </a:rPr>
              <a:t>  </a:t>
            </a:r>
            <a:r>
              <a:rPr lang="zh-CN" altLang="en-US" sz="2800" i="0">
                <a:solidFill>
                  <a:srgbClr val="3333CC"/>
                </a:solidFill>
                <a:effectLst>
                  <a:outerShdw blurRad="38100" dist="38100" dir="2700000" algn="tl">
                    <a:srgbClr val="000000"/>
                  </a:outerShdw>
                </a:effectLst>
              </a:rPr>
              <a:t>即要求来一个</a:t>
            </a:r>
            <a:r>
              <a:rPr lang="en-US" altLang="zh-CN" sz="2800">
                <a:solidFill>
                  <a:srgbClr val="3333CC"/>
                </a:solidFill>
                <a:effectLst>
                  <a:outerShdw blurRad="38100" dist="38100" dir="2700000" algn="tl">
                    <a:srgbClr val="000000"/>
                  </a:outerShdw>
                </a:effectLst>
              </a:rPr>
              <a:t>CP</a:t>
            </a:r>
            <a:r>
              <a:rPr lang="zh-CN" altLang="en-US" sz="2800" i="0">
                <a:solidFill>
                  <a:srgbClr val="3333CC"/>
                </a:solidFill>
                <a:effectLst>
                  <a:outerShdw blurRad="38100" dist="38100" dir="2700000" algn="tl">
                    <a:srgbClr val="000000"/>
                  </a:outerShdw>
                </a:effectLst>
              </a:rPr>
              <a:t>，</a:t>
            </a:r>
            <a:endParaRPr lang="zh-CN" altLang="en-US" sz="2800" i="0">
              <a:solidFill>
                <a:srgbClr val="3333CC"/>
              </a:solidFill>
              <a:effectLst>
                <a:outerShdw blurRad="38100" dist="38100" dir="2700000" algn="tl">
                  <a:srgbClr val="000000"/>
                </a:outerShdw>
              </a:effectLst>
            </a:endParaRPr>
          </a:p>
          <a:p>
            <a:pPr>
              <a:spcBef>
                <a:spcPct val="20000"/>
              </a:spcBef>
              <a:defRPr/>
            </a:pPr>
            <a:r>
              <a:rPr lang="zh-CN" altLang="en-US" sz="2800" i="0">
                <a:solidFill>
                  <a:srgbClr val="3333CC"/>
                </a:solidFill>
                <a:effectLst>
                  <a:outerShdw blurRad="38100" dist="38100" dir="2700000" algn="tl">
                    <a:srgbClr val="000000"/>
                  </a:outerShdw>
                </a:effectLst>
              </a:rPr>
              <a:t> 触发器就翻转一次。</a:t>
            </a:r>
            <a:endParaRPr lang="zh-CN" altLang="en-US" sz="2800" i="0">
              <a:solidFill>
                <a:srgbClr val="3333CC"/>
              </a:solidFill>
              <a:effectLst>
                <a:outerShdw blurRad="38100" dist="38100" dir="2700000" algn="tl">
                  <a:srgbClr val="000000"/>
                </a:outerShdw>
              </a:effectLst>
            </a:endParaRPr>
          </a:p>
        </p:txBody>
      </p:sp>
      <p:grpSp>
        <p:nvGrpSpPr>
          <p:cNvPr id="3" name="Group 8"/>
          <p:cNvGrpSpPr/>
          <p:nvPr/>
        </p:nvGrpSpPr>
        <p:grpSpPr bwMode="auto">
          <a:xfrm>
            <a:off x="1985963" y="4064000"/>
            <a:ext cx="1554162" cy="1416050"/>
            <a:chOff x="3984" y="3072"/>
            <a:chExt cx="960" cy="1104"/>
          </a:xfrm>
        </p:grpSpPr>
        <p:sp>
          <p:nvSpPr>
            <p:cNvPr id="19541" name="Line 9"/>
            <p:cNvSpPr>
              <a:spLocks noChangeShapeType="1"/>
            </p:cNvSpPr>
            <p:nvPr/>
          </p:nvSpPr>
          <p:spPr bwMode="auto">
            <a:xfrm>
              <a:off x="3984" y="3072"/>
              <a:ext cx="0" cy="1104"/>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42" name="Line 10"/>
            <p:cNvSpPr>
              <a:spLocks noChangeShapeType="1"/>
            </p:cNvSpPr>
            <p:nvPr/>
          </p:nvSpPr>
          <p:spPr bwMode="auto">
            <a:xfrm>
              <a:off x="4944" y="3072"/>
              <a:ext cx="0" cy="1104"/>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43" name="Line 11"/>
            <p:cNvSpPr>
              <a:spLocks noChangeShapeType="1"/>
            </p:cNvSpPr>
            <p:nvPr/>
          </p:nvSpPr>
          <p:spPr bwMode="auto">
            <a:xfrm>
              <a:off x="4464" y="3072"/>
              <a:ext cx="0" cy="1104"/>
            </a:xfrm>
            <a:prstGeom prst="line">
              <a:avLst/>
            </a:prstGeom>
            <a:noFill/>
            <a:ln w="28575">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2"/>
          <p:cNvGrpSpPr/>
          <p:nvPr/>
        </p:nvGrpSpPr>
        <p:grpSpPr bwMode="auto">
          <a:xfrm>
            <a:off x="520446" y="3606800"/>
            <a:ext cx="3827716" cy="2108200"/>
            <a:chOff x="3060" y="2784"/>
            <a:chExt cx="2364" cy="1303"/>
          </a:xfrm>
        </p:grpSpPr>
        <p:grpSp>
          <p:nvGrpSpPr>
            <p:cNvPr id="19515" name="Group 13"/>
            <p:cNvGrpSpPr/>
            <p:nvPr/>
          </p:nvGrpSpPr>
          <p:grpSpPr bwMode="auto">
            <a:xfrm>
              <a:off x="3241" y="2784"/>
              <a:ext cx="2183" cy="343"/>
              <a:chOff x="3241" y="2784"/>
              <a:chExt cx="2183" cy="343"/>
            </a:xfrm>
          </p:grpSpPr>
          <p:grpSp>
            <p:nvGrpSpPr>
              <p:cNvPr id="19523" name="Group 14"/>
              <p:cNvGrpSpPr/>
              <p:nvPr/>
            </p:nvGrpSpPr>
            <p:grpSpPr bwMode="auto">
              <a:xfrm>
                <a:off x="3744" y="2784"/>
                <a:ext cx="1680" cy="288"/>
                <a:chOff x="2928" y="2803"/>
                <a:chExt cx="1680" cy="288"/>
              </a:xfrm>
            </p:grpSpPr>
            <p:grpSp>
              <p:nvGrpSpPr>
                <p:cNvPr id="19525" name="Group 15"/>
                <p:cNvGrpSpPr/>
                <p:nvPr/>
              </p:nvGrpSpPr>
              <p:grpSpPr bwMode="auto">
                <a:xfrm>
                  <a:off x="2928" y="2803"/>
                  <a:ext cx="480" cy="288"/>
                  <a:chOff x="768" y="1056"/>
                  <a:chExt cx="480" cy="288"/>
                </a:xfrm>
              </p:grpSpPr>
              <p:sp>
                <p:nvSpPr>
                  <p:cNvPr id="19537" name="Line 16"/>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8" name="Line 17"/>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9" name="Line 18"/>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40" name="Line 19"/>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526" name="Group 20"/>
                <p:cNvGrpSpPr/>
                <p:nvPr/>
              </p:nvGrpSpPr>
              <p:grpSpPr bwMode="auto">
                <a:xfrm>
                  <a:off x="3408" y="2803"/>
                  <a:ext cx="480" cy="288"/>
                  <a:chOff x="768" y="1056"/>
                  <a:chExt cx="480" cy="288"/>
                </a:xfrm>
              </p:grpSpPr>
              <p:sp>
                <p:nvSpPr>
                  <p:cNvPr id="19533" name="Line 21"/>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4" name="Line 22"/>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5" name="Line 23"/>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6" name="Line 24"/>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527" name="Group 25"/>
                <p:cNvGrpSpPr/>
                <p:nvPr/>
              </p:nvGrpSpPr>
              <p:grpSpPr bwMode="auto">
                <a:xfrm>
                  <a:off x="3888" y="2803"/>
                  <a:ext cx="480" cy="288"/>
                  <a:chOff x="768" y="1056"/>
                  <a:chExt cx="480" cy="288"/>
                </a:xfrm>
              </p:grpSpPr>
              <p:sp>
                <p:nvSpPr>
                  <p:cNvPr id="19529" name="Line 26"/>
                  <p:cNvSpPr>
                    <a:spLocks noChangeShapeType="1"/>
                  </p:cNvSpPr>
                  <p:nvPr/>
                </p:nvSpPr>
                <p:spPr bwMode="auto">
                  <a:xfrm>
                    <a:off x="768" y="134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0" name="Line 27"/>
                  <p:cNvSpPr>
                    <a:spLocks noChangeShapeType="1"/>
                  </p:cNvSpPr>
                  <p:nvPr/>
                </p:nvSpPr>
                <p:spPr bwMode="auto">
                  <a:xfrm flipV="1">
                    <a:off x="100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1" name="Line 28"/>
                  <p:cNvSpPr>
                    <a:spLocks noChangeShapeType="1"/>
                  </p:cNvSpPr>
                  <p:nvPr/>
                </p:nvSpPr>
                <p:spPr bwMode="auto">
                  <a:xfrm>
                    <a:off x="1008" y="105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32" name="Line 29"/>
                  <p:cNvSpPr>
                    <a:spLocks noChangeShapeType="1"/>
                  </p:cNvSpPr>
                  <p:nvPr/>
                </p:nvSpPr>
                <p:spPr bwMode="auto">
                  <a:xfrm flipV="1">
                    <a:off x="1248" y="1056"/>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528" name="Line 30"/>
                <p:cNvSpPr>
                  <a:spLocks noChangeShapeType="1"/>
                </p:cNvSpPr>
                <p:nvPr/>
              </p:nvSpPr>
              <p:spPr bwMode="auto">
                <a:xfrm>
                  <a:off x="4368" y="3072"/>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524" name="Text Box 31"/>
              <p:cNvSpPr txBox="1">
                <a:spLocks noChangeArrowheads="1"/>
              </p:cNvSpPr>
              <p:nvPr/>
            </p:nvSpPr>
            <p:spPr bwMode="auto">
              <a:xfrm>
                <a:off x="3241" y="2807"/>
                <a:ext cx="5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  CP</a:t>
                </a:r>
                <a:endParaRPr lang="en-US" altLang="zh-CN" sz="2400" i="0"/>
              </a:p>
            </p:txBody>
          </p:sp>
        </p:grpSp>
        <p:grpSp>
          <p:nvGrpSpPr>
            <p:cNvPr id="19516" name="Group 32"/>
            <p:cNvGrpSpPr/>
            <p:nvPr/>
          </p:nvGrpSpPr>
          <p:grpSpPr bwMode="auto">
            <a:xfrm>
              <a:off x="3060" y="3142"/>
              <a:ext cx="924" cy="945"/>
              <a:chOff x="3060" y="3142"/>
              <a:chExt cx="924" cy="945"/>
            </a:xfrm>
          </p:grpSpPr>
          <p:sp>
            <p:nvSpPr>
              <p:cNvPr id="19517" name="Line 33"/>
              <p:cNvSpPr>
                <a:spLocks noChangeShapeType="1"/>
              </p:cNvSpPr>
              <p:nvPr/>
            </p:nvSpPr>
            <p:spPr bwMode="auto">
              <a:xfrm rot="-60491">
                <a:off x="3742" y="332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8" name="Rectangle 34"/>
              <p:cNvSpPr>
                <a:spLocks noChangeArrowheads="1"/>
              </p:cNvSpPr>
              <p:nvPr/>
            </p:nvSpPr>
            <p:spPr bwMode="auto">
              <a:xfrm>
                <a:off x="3380" y="3766"/>
                <a:ext cx="27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i="1" dirty="0">
                    <a:latin typeface="Times New Roman" panose="02020603050405020304" pitchFamily="18" charset="0"/>
                    <a:cs typeface="Times New Roman" panose="02020603050405020304" pitchFamily="18" charset="0"/>
                  </a:rPr>
                  <a:t>Q</a:t>
                </a:r>
                <a:endParaRPr lang="en-US" altLang="zh-CN" sz="3200" b="1" i="1" dirty="0">
                  <a:latin typeface="Times New Roman" panose="02020603050405020304" pitchFamily="18" charset="0"/>
                  <a:cs typeface="Times New Roman" panose="02020603050405020304" pitchFamily="18" charset="0"/>
                </a:endParaRPr>
              </a:p>
            </p:txBody>
          </p:sp>
          <p:grpSp>
            <p:nvGrpSpPr>
              <p:cNvPr id="19519" name="Group 35"/>
              <p:cNvGrpSpPr/>
              <p:nvPr/>
            </p:nvGrpSpPr>
            <p:grpSpPr bwMode="auto">
              <a:xfrm>
                <a:off x="3060" y="3142"/>
                <a:ext cx="573" cy="323"/>
                <a:chOff x="2984" y="3238"/>
                <a:chExt cx="573" cy="323"/>
              </a:xfrm>
            </p:grpSpPr>
            <p:sp>
              <p:nvSpPr>
                <p:cNvPr id="19521" name="Rectangle 36"/>
                <p:cNvSpPr>
                  <a:spLocks noChangeArrowheads="1"/>
                </p:cNvSpPr>
                <p:nvPr/>
              </p:nvSpPr>
              <p:spPr bwMode="auto">
                <a:xfrm>
                  <a:off x="2984" y="3238"/>
                  <a:ext cx="57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i="1" dirty="0">
                      <a:latin typeface="Times New Roman" panose="02020603050405020304" pitchFamily="18" charset="0"/>
                      <a:cs typeface="Times New Roman" panose="02020603050405020304" pitchFamily="18" charset="0"/>
                    </a:rPr>
                    <a:t>D=Q</a:t>
                  </a:r>
                  <a:endParaRPr lang="en-US" altLang="zh-CN" sz="3200" b="1" i="1" dirty="0">
                    <a:latin typeface="Times New Roman" panose="02020603050405020304" pitchFamily="18" charset="0"/>
                    <a:cs typeface="Times New Roman" panose="02020603050405020304" pitchFamily="18" charset="0"/>
                  </a:endParaRPr>
                </a:p>
              </p:txBody>
            </p:sp>
            <p:sp>
              <p:nvSpPr>
                <p:cNvPr id="19522" name="Line 37"/>
                <p:cNvSpPr>
                  <a:spLocks noChangeShapeType="1"/>
                </p:cNvSpPr>
                <p:nvPr/>
              </p:nvSpPr>
              <p:spPr bwMode="auto">
                <a:xfrm>
                  <a:off x="3360" y="3264"/>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520" name="Line 38"/>
              <p:cNvSpPr>
                <a:spLocks noChangeShapeType="1"/>
              </p:cNvSpPr>
              <p:nvPr/>
            </p:nvSpPr>
            <p:spPr bwMode="auto">
              <a:xfrm rot="-60491">
                <a:off x="3744" y="3936"/>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 name="Group 39"/>
          <p:cNvGrpSpPr/>
          <p:nvPr/>
        </p:nvGrpSpPr>
        <p:grpSpPr bwMode="auto">
          <a:xfrm>
            <a:off x="1985963" y="4433888"/>
            <a:ext cx="2333625" cy="1009650"/>
            <a:chOff x="3984" y="3305"/>
            <a:chExt cx="1442" cy="641"/>
          </a:xfrm>
        </p:grpSpPr>
        <p:grpSp>
          <p:nvGrpSpPr>
            <p:cNvPr id="19501" name="Group 40"/>
            <p:cNvGrpSpPr/>
            <p:nvPr/>
          </p:nvGrpSpPr>
          <p:grpSpPr bwMode="auto">
            <a:xfrm>
              <a:off x="3984" y="3305"/>
              <a:ext cx="1442" cy="257"/>
              <a:chOff x="3984" y="3305"/>
              <a:chExt cx="1442" cy="257"/>
            </a:xfrm>
          </p:grpSpPr>
          <p:sp>
            <p:nvSpPr>
              <p:cNvPr id="19509" name="Line 41"/>
              <p:cNvSpPr>
                <a:spLocks noChangeShapeType="1"/>
              </p:cNvSpPr>
              <p:nvPr/>
            </p:nvSpPr>
            <p:spPr bwMode="auto">
              <a:xfrm rot="21539509" flipV="1">
                <a:off x="3984" y="3322"/>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0" name="Line 42"/>
              <p:cNvSpPr>
                <a:spLocks noChangeShapeType="1"/>
              </p:cNvSpPr>
              <p:nvPr/>
            </p:nvSpPr>
            <p:spPr bwMode="auto">
              <a:xfrm rot="-60491">
                <a:off x="3986" y="3558"/>
                <a:ext cx="48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1" name="Line 43"/>
              <p:cNvSpPr>
                <a:spLocks noChangeShapeType="1"/>
              </p:cNvSpPr>
              <p:nvPr/>
            </p:nvSpPr>
            <p:spPr bwMode="auto">
              <a:xfrm rot="21539509" flipV="1">
                <a:off x="4464" y="3314"/>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2" name="Line 44"/>
              <p:cNvSpPr>
                <a:spLocks noChangeShapeType="1"/>
              </p:cNvSpPr>
              <p:nvPr/>
            </p:nvSpPr>
            <p:spPr bwMode="auto">
              <a:xfrm rot="21539509" flipV="1">
                <a:off x="4943" y="3305"/>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3" name="Line 45"/>
              <p:cNvSpPr>
                <a:spLocks noChangeShapeType="1"/>
              </p:cNvSpPr>
              <p:nvPr/>
            </p:nvSpPr>
            <p:spPr bwMode="auto">
              <a:xfrm rot="-60491">
                <a:off x="4461" y="3309"/>
                <a:ext cx="48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4" name="Line 46"/>
              <p:cNvSpPr>
                <a:spLocks noChangeShapeType="1"/>
              </p:cNvSpPr>
              <p:nvPr/>
            </p:nvSpPr>
            <p:spPr bwMode="auto">
              <a:xfrm rot="-60491">
                <a:off x="4946" y="3541"/>
                <a:ext cx="48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502" name="Group 47"/>
            <p:cNvGrpSpPr/>
            <p:nvPr/>
          </p:nvGrpSpPr>
          <p:grpSpPr bwMode="auto">
            <a:xfrm>
              <a:off x="3984" y="3689"/>
              <a:ext cx="1440" cy="257"/>
              <a:chOff x="3984" y="3689"/>
              <a:chExt cx="1440" cy="257"/>
            </a:xfrm>
          </p:grpSpPr>
          <p:sp>
            <p:nvSpPr>
              <p:cNvPr id="19503" name="Line 48"/>
              <p:cNvSpPr>
                <a:spLocks noChangeShapeType="1"/>
              </p:cNvSpPr>
              <p:nvPr/>
            </p:nvSpPr>
            <p:spPr bwMode="auto">
              <a:xfrm rot="21539509" flipV="1">
                <a:off x="3984" y="3706"/>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49"/>
              <p:cNvSpPr>
                <a:spLocks noChangeShapeType="1"/>
              </p:cNvSpPr>
              <p:nvPr/>
            </p:nvSpPr>
            <p:spPr bwMode="auto">
              <a:xfrm rot="21539509" flipV="1">
                <a:off x="4464" y="3698"/>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5" name="Line 50"/>
              <p:cNvSpPr>
                <a:spLocks noChangeShapeType="1"/>
              </p:cNvSpPr>
              <p:nvPr/>
            </p:nvSpPr>
            <p:spPr bwMode="auto">
              <a:xfrm rot="21539509" flipV="1">
                <a:off x="4943" y="3689"/>
                <a:ext cx="0" cy="24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51"/>
              <p:cNvSpPr>
                <a:spLocks noChangeShapeType="1"/>
              </p:cNvSpPr>
              <p:nvPr/>
            </p:nvSpPr>
            <p:spPr bwMode="auto">
              <a:xfrm>
                <a:off x="3984" y="3696"/>
                <a:ext cx="48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7" name="Line 52"/>
              <p:cNvSpPr>
                <a:spLocks noChangeShapeType="1"/>
              </p:cNvSpPr>
              <p:nvPr/>
            </p:nvSpPr>
            <p:spPr bwMode="auto">
              <a:xfrm>
                <a:off x="4464" y="3936"/>
                <a:ext cx="48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53"/>
              <p:cNvSpPr>
                <a:spLocks noChangeShapeType="1"/>
              </p:cNvSpPr>
              <p:nvPr/>
            </p:nvSpPr>
            <p:spPr bwMode="auto">
              <a:xfrm>
                <a:off x="4944" y="3696"/>
                <a:ext cx="48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466" name="Group 54"/>
          <p:cNvGrpSpPr/>
          <p:nvPr/>
        </p:nvGrpSpPr>
        <p:grpSpPr bwMode="auto">
          <a:xfrm>
            <a:off x="5316538" y="4156075"/>
            <a:ext cx="2584450" cy="1787525"/>
            <a:chOff x="2739" y="276"/>
            <a:chExt cx="1628" cy="1210"/>
          </a:xfrm>
        </p:grpSpPr>
        <p:sp>
          <p:nvSpPr>
            <p:cNvPr id="205879" name="Text Box 55"/>
            <p:cNvSpPr txBox="1">
              <a:spLocks noChangeArrowheads="1"/>
            </p:cNvSpPr>
            <p:nvPr/>
          </p:nvSpPr>
          <p:spPr bwMode="auto">
            <a:xfrm>
              <a:off x="2739" y="276"/>
              <a:ext cx="1628" cy="351"/>
            </a:xfrm>
            <a:prstGeom prst="rect">
              <a:avLst/>
            </a:prstGeom>
            <a:noFill/>
            <a:ln w="28575">
              <a:noFill/>
              <a:miter lim="800000"/>
            </a:ln>
            <a:effectLst/>
          </p:spPr>
          <p:txBody>
            <a:bodyPr wrap="none" anchor="ctr">
              <a:spAutoFit/>
            </a:bodyPr>
            <a:lstStyle/>
            <a:p>
              <a:pPr algn="ctr">
                <a:spcBef>
                  <a:spcPct val="50000"/>
                </a:spcBef>
                <a:defRPr/>
              </a:pPr>
              <a:r>
                <a:rPr lang="en-US" altLang="zh-CN" sz="2800">
                  <a:solidFill>
                    <a:srgbClr val="006600"/>
                  </a:solidFill>
                  <a:effectLst>
                    <a:outerShdw blurRad="38100" dist="38100" dir="2700000" algn="tl">
                      <a:srgbClr val="C0C0C0"/>
                    </a:outerShdw>
                  </a:effectLst>
                </a:rPr>
                <a:t>D</a:t>
              </a:r>
              <a:r>
                <a:rPr lang="zh-CN" altLang="en-US" sz="2800" i="0">
                  <a:solidFill>
                    <a:srgbClr val="006600"/>
                  </a:solidFill>
                  <a:effectLst>
                    <a:outerShdw blurRad="38100" dist="38100" dir="2700000" algn="tl">
                      <a:srgbClr val="C0C0C0"/>
                    </a:outerShdw>
                  </a:effectLst>
                </a:rPr>
                <a:t>触发器状态表</a:t>
              </a:r>
              <a:endParaRPr lang="zh-CN" altLang="en-US" sz="2800" i="0">
                <a:solidFill>
                  <a:srgbClr val="006600"/>
                </a:solidFill>
                <a:effectLst>
                  <a:outerShdw blurRad="38100" dist="38100" dir="2700000" algn="tl">
                    <a:srgbClr val="C0C0C0"/>
                  </a:outerShdw>
                </a:effectLst>
              </a:endParaRPr>
            </a:p>
          </p:txBody>
        </p:sp>
        <p:sp>
          <p:nvSpPr>
            <p:cNvPr id="19490" name="Line 56"/>
            <p:cNvSpPr>
              <a:spLocks noChangeShapeType="1"/>
            </p:cNvSpPr>
            <p:nvPr/>
          </p:nvSpPr>
          <p:spPr bwMode="auto">
            <a:xfrm>
              <a:off x="2953" y="593"/>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57"/>
            <p:cNvSpPr>
              <a:spLocks noChangeShapeType="1"/>
            </p:cNvSpPr>
            <p:nvPr/>
          </p:nvSpPr>
          <p:spPr bwMode="auto">
            <a:xfrm>
              <a:off x="2928" y="864"/>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58"/>
            <p:cNvSpPr>
              <a:spLocks noChangeShapeType="1"/>
            </p:cNvSpPr>
            <p:nvPr/>
          </p:nvSpPr>
          <p:spPr bwMode="auto">
            <a:xfrm>
              <a:off x="2953" y="1459"/>
              <a:ext cx="128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59"/>
            <p:cNvSpPr>
              <a:spLocks noChangeShapeType="1"/>
            </p:cNvSpPr>
            <p:nvPr/>
          </p:nvSpPr>
          <p:spPr bwMode="auto">
            <a:xfrm>
              <a:off x="3550" y="593"/>
              <a:ext cx="0" cy="86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Text Box 60"/>
            <p:cNvSpPr txBox="1">
              <a:spLocks noChangeArrowheads="1"/>
            </p:cNvSpPr>
            <p:nvPr/>
          </p:nvSpPr>
          <p:spPr bwMode="auto">
            <a:xfrm>
              <a:off x="3107" y="529"/>
              <a:ext cx="113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D</a:t>
              </a:r>
              <a:r>
                <a:rPr lang="en-US" altLang="zh-CN" sz="2800" i="0"/>
                <a:t>       </a:t>
              </a:r>
              <a:r>
                <a:rPr lang="en-US" altLang="zh-CN" sz="2800"/>
                <a:t>Q</a:t>
              </a:r>
              <a:r>
                <a:rPr lang="en-US" altLang="zh-CN" sz="2800" i="0" baseline="-25000"/>
                <a:t>n+1</a:t>
              </a:r>
              <a:r>
                <a:rPr lang="en-US" altLang="zh-CN" sz="2800" i="0"/>
                <a:t> </a:t>
              </a:r>
              <a:endParaRPr lang="en-US" altLang="zh-CN" sz="2800" i="0"/>
            </a:p>
          </p:txBody>
        </p:sp>
        <p:grpSp>
          <p:nvGrpSpPr>
            <p:cNvPr id="19495" name="Group 61"/>
            <p:cNvGrpSpPr/>
            <p:nvPr/>
          </p:nvGrpSpPr>
          <p:grpSpPr bwMode="auto">
            <a:xfrm>
              <a:off x="3094" y="860"/>
              <a:ext cx="228" cy="626"/>
              <a:chOff x="771" y="1267"/>
              <a:chExt cx="239" cy="763"/>
            </a:xfrm>
          </p:grpSpPr>
          <p:sp>
            <p:nvSpPr>
              <p:cNvPr id="19499" name="Text Box 62"/>
              <p:cNvSpPr txBox="1">
                <a:spLocks noChangeArrowheads="1"/>
              </p:cNvSpPr>
              <p:nvPr/>
            </p:nvSpPr>
            <p:spPr bwMode="auto">
              <a:xfrm>
                <a:off x="771" y="1267"/>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19500" name="Rectangle 63"/>
              <p:cNvSpPr>
                <a:spLocks noChangeArrowheads="1"/>
              </p:cNvSpPr>
              <p:nvPr/>
            </p:nvSpPr>
            <p:spPr bwMode="auto">
              <a:xfrm>
                <a:off x="771" y="1602"/>
                <a:ext cx="239"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dirty="0"/>
                  <a:t>1</a:t>
                </a:r>
                <a:endParaRPr lang="en-US" altLang="zh-CN" sz="2800" i="0" dirty="0"/>
              </a:p>
            </p:txBody>
          </p:sp>
        </p:grpSp>
        <p:grpSp>
          <p:nvGrpSpPr>
            <p:cNvPr id="19496" name="Group 64"/>
            <p:cNvGrpSpPr/>
            <p:nvPr/>
          </p:nvGrpSpPr>
          <p:grpSpPr bwMode="auto">
            <a:xfrm>
              <a:off x="3737" y="843"/>
              <a:ext cx="228" cy="627"/>
              <a:chOff x="1443" y="1265"/>
              <a:chExt cx="239" cy="765"/>
            </a:xfrm>
          </p:grpSpPr>
          <p:sp>
            <p:nvSpPr>
              <p:cNvPr id="19497" name="Rectangle 65"/>
              <p:cNvSpPr>
                <a:spLocks noChangeArrowheads="1"/>
              </p:cNvSpPr>
              <p:nvPr/>
            </p:nvSpPr>
            <p:spPr bwMode="auto">
              <a:xfrm>
                <a:off x="1443" y="1265"/>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0</a:t>
                </a:r>
                <a:endParaRPr lang="en-US" altLang="zh-CN" sz="2800" i="0"/>
              </a:p>
            </p:txBody>
          </p:sp>
          <p:sp>
            <p:nvSpPr>
              <p:cNvPr id="19498" name="Rectangle 66"/>
              <p:cNvSpPr>
                <a:spLocks noChangeArrowheads="1"/>
              </p:cNvSpPr>
              <p:nvPr/>
            </p:nvSpPr>
            <p:spPr bwMode="auto">
              <a:xfrm>
                <a:off x="1443" y="1601"/>
                <a:ext cx="239"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i="0"/>
                  <a:t>1</a:t>
                </a:r>
                <a:endParaRPr lang="en-US" altLang="zh-CN" sz="2800" i="0"/>
              </a:p>
            </p:txBody>
          </p:sp>
        </p:grpSp>
      </p:grpSp>
      <p:grpSp>
        <p:nvGrpSpPr>
          <p:cNvPr id="18" name="Group 67"/>
          <p:cNvGrpSpPr/>
          <p:nvPr/>
        </p:nvGrpSpPr>
        <p:grpSpPr bwMode="auto">
          <a:xfrm>
            <a:off x="5791200" y="1676400"/>
            <a:ext cx="1712913" cy="1793875"/>
            <a:chOff x="3600" y="934"/>
            <a:chExt cx="1079" cy="1130"/>
          </a:xfrm>
        </p:grpSpPr>
        <p:grpSp>
          <p:nvGrpSpPr>
            <p:cNvPr id="19484" name="Group 68"/>
            <p:cNvGrpSpPr/>
            <p:nvPr/>
          </p:nvGrpSpPr>
          <p:grpSpPr bwMode="auto">
            <a:xfrm>
              <a:off x="3600" y="960"/>
              <a:ext cx="1056" cy="1104"/>
              <a:chOff x="3408" y="1680"/>
              <a:chExt cx="1056" cy="1104"/>
            </a:xfrm>
          </p:grpSpPr>
          <p:sp>
            <p:nvSpPr>
              <p:cNvPr id="19486" name="Line 69"/>
              <p:cNvSpPr>
                <a:spLocks noChangeShapeType="1"/>
              </p:cNvSpPr>
              <p:nvPr/>
            </p:nvSpPr>
            <p:spPr bwMode="auto">
              <a:xfrm>
                <a:off x="3408" y="2784"/>
                <a:ext cx="480"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7" name="Line 70"/>
              <p:cNvSpPr>
                <a:spLocks noChangeShapeType="1"/>
              </p:cNvSpPr>
              <p:nvPr/>
            </p:nvSpPr>
            <p:spPr bwMode="auto">
              <a:xfrm flipV="1">
                <a:off x="3408" y="1680"/>
                <a:ext cx="0" cy="1104"/>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8" name="Line 71"/>
              <p:cNvSpPr>
                <a:spLocks noChangeShapeType="1"/>
              </p:cNvSpPr>
              <p:nvPr/>
            </p:nvSpPr>
            <p:spPr bwMode="auto">
              <a:xfrm>
                <a:off x="3408" y="1680"/>
                <a:ext cx="1056"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85" name="Oval 72"/>
            <p:cNvSpPr>
              <a:spLocks noChangeArrowheads="1"/>
            </p:cNvSpPr>
            <p:nvPr/>
          </p:nvSpPr>
          <p:spPr bwMode="auto">
            <a:xfrm>
              <a:off x="4631" y="934"/>
              <a:ext cx="48" cy="48"/>
            </a:xfrm>
            <a:prstGeom prst="ellipse">
              <a:avLst/>
            </a:prstGeom>
            <a:solidFill>
              <a:srgbClr val="FF0000"/>
            </a:solidFill>
            <a:ln w="28575">
              <a:solidFill>
                <a:srgbClr val="FF0000"/>
              </a:solidFill>
              <a:round/>
            </a:ln>
          </p:spPr>
          <p:txBody>
            <a:bodyPr wrap="none" anchor="ctr"/>
            <a:lstStyle/>
            <a:p>
              <a:endParaRPr lang="zh-CN" altLang="en-US"/>
            </a:p>
          </p:txBody>
        </p:sp>
      </p:grpSp>
      <p:grpSp>
        <p:nvGrpSpPr>
          <p:cNvPr id="19468" name="Group 73"/>
          <p:cNvGrpSpPr/>
          <p:nvPr/>
        </p:nvGrpSpPr>
        <p:grpSpPr bwMode="auto">
          <a:xfrm>
            <a:off x="6324600" y="1108075"/>
            <a:ext cx="1497013" cy="2881313"/>
            <a:chOff x="3936" y="576"/>
            <a:chExt cx="943" cy="1815"/>
          </a:xfrm>
        </p:grpSpPr>
        <p:sp>
          <p:nvSpPr>
            <p:cNvPr id="19469" name="Oval 74"/>
            <p:cNvSpPr>
              <a:spLocks noChangeArrowheads="1"/>
            </p:cNvSpPr>
            <p:nvPr/>
          </p:nvSpPr>
          <p:spPr bwMode="auto">
            <a:xfrm>
              <a:off x="4608" y="1056"/>
              <a:ext cx="96" cy="96"/>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470" name="Line 75"/>
            <p:cNvSpPr>
              <a:spLocks noChangeShapeType="1"/>
            </p:cNvSpPr>
            <p:nvPr/>
          </p:nvSpPr>
          <p:spPr bwMode="auto">
            <a:xfrm>
              <a:off x="4656" y="864"/>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1" name="Line 76"/>
            <p:cNvSpPr>
              <a:spLocks noChangeShapeType="1"/>
            </p:cNvSpPr>
            <p:nvPr/>
          </p:nvSpPr>
          <p:spPr bwMode="auto">
            <a:xfrm>
              <a:off x="4176" y="86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2" name="Line 77"/>
            <p:cNvSpPr>
              <a:spLocks noChangeShapeType="1"/>
            </p:cNvSpPr>
            <p:nvPr/>
          </p:nvSpPr>
          <p:spPr bwMode="auto">
            <a:xfrm>
              <a:off x="4704" y="172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78"/>
            <p:cNvSpPr>
              <a:spLocks noChangeShapeType="1"/>
            </p:cNvSpPr>
            <p:nvPr/>
          </p:nvSpPr>
          <p:spPr bwMode="auto">
            <a:xfrm>
              <a:off x="4080" y="172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474" name="Group 79"/>
            <p:cNvGrpSpPr/>
            <p:nvPr/>
          </p:nvGrpSpPr>
          <p:grpSpPr bwMode="auto">
            <a:xfrm>
              <a:off x="4608" y="1632"/>
              <a:ext cx="192" cy="96"/>
              <a:chOff x="2304" y="3408"/>
              <a:chExt cx="288" cy="144"/>
            </a:xfrm>
          </p:grpSpPr>
          <p:sp>
            <p:nvSpPr>
              <p:cNvPr id="19482" name="Line 80"/>
              <p:cNvSpPr>
                <a:spLocks noChangeShapeType="1"/>
              </p:cNvSpPr>
              <p:nvPr/>
            </p:nvSpPr>
            <p:spPr bwMode="auto">
              <a:xfrm flipH="1">
                <a:off x="2304" y="3408"/>
                <a:ext cx="144"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81"/>
              <p:cNvSpPr>
                <a:spLocks noChangeShapeType="1"/>
              </p:cNvSpPr>
              <p:nvPr/>
            </p:nvSpPr>
            <p:spPr bwMode="auto">
              <a:xfrm>
                <a:off x="2448" y="3408"/>
                <a:ext cx="144" cy="14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75" name="Rectangle 82"/>
            <p:cNvSpPr>
              <a:spLocks noChangeArrowheads="1"/>
            </p:cNvSpPr>
            <p:nvPr/>
          </p:nvSpPr>
          <p:spPr bwMode="auto">
            <a:xfrm>
              <a:off x="4464" y="2064"/>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r>
                <a:rPr lang="en-US" altLang="zh-CN" sz="2800" b="1" dirty="0">
                  <a:latin typeface="Times New Roman" panose="02020603050405020304" pitchFamily="18" charset="0"/>
                  <a:cs typeface="Times New Roman" panose="02020603050405020304" pitchFamily="18" charset="0"/>
                </a:rPr>
                <a:t>CP</a:t>
              </a:r>
              <a:endParaRPr lang="en-US" altLang="zh-CN" sz="2800" b="1" i="0" dirty="0">
                <a:latin typeface="Times New Roman" panose="02020603050405020304" pitchFamily="18" charset="0"/>
                <a:cs typeface="Times New Roman" panose="02020603050405020304" pitchFamily="18" charset="0"/>
              </a:endParaRPr>
            </a:p>
          </p:txBody>
        </p:sp>
        <p:sp>
          <p:nvSpPr>
            <p:cNvPr id="19476" name="Rectangle 83"/>
            <p:cNvSpPr>
              <a:spLocks noChangeArrowheads="1"/>
            </p:cNvSpPr>
            <p:nvPr/>
          </p:nvSpPr>
          <p:spPr bwMode="auto">
            <a:xfrm>
              <a:off x="4032" y="576"/>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i="1" dirty="0">
                  <a:latin typeface="Times New Roman" panose="02020603050405020304" pitchFamily="18" charset="0"/>
                  <a:cs typeface="Times New Roman" panose="02020603050405020304" pitchFamily="18" charset="0"/>
                </a:rPr>
                <a:t>Q</a:t>
              </a:r>
              <a:endParaRPr lang="en-US" altLang="zh-CN" sz="2800" b="1" i="1" baseline="-25000" dirty="0">
                <a:latin typeface="Times New Roman" panose="02020603050405020304" pitchFamily="18" charset="0"/>
                <a:cs typeface="Times New Roman" panose="02020603050405020304" pitchFamily="18" charset="0"/>
              </a:endParaRPr>
            </a:p>
          </p:txBody>
        </p:sp>
        <p:grpSp>
          <p:nvGrpSpPr>
            <p:cNvPr id="19477" name="Group 84"/>
            <p:cNvGrpSpPr/>
            <p:nvPr/>
          </p:nvGrpSpPr>
          <p:grpSpPr bwMode="auto">
            <a:xfrm>
              <a:off x="4512" y="576"/>
              <a:ext cx="278" cy="327"/>
              <a:chOff x="2550" y="2304"/>
              <a:chExt cx="278" cy="327"/>
            </a:xfrm>
          </p:grpSpPr>
          <p:sp>
            <p:nvSpPr>
              <p:cNvPr id="19480" name="Rectangle 85"/>
              <p:cNvSpPr>
                <a:spLocks noChangeArrowheads="1"/>
              </p:cNvSpPr>
              <p:nvPr/>
            </p:nvSpPr>
            <p:spPr bwMode="auto">
              <a:xfrm>
                <a:off x="2550" y="230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r>
                  <a:rPr lang="en-US" altLang="zh-CN" sz="2800" b="1" i="1" dirty="0">
                    <a:latin typeface="Times New Roman" panose="02020603050405020304" pitchFamily="18" charset="0"/>
                    <a:cs typeface="Times New Roman" panose="02020603050405020304" pitchFamily="18" charset="0"/>
                  </a:rPr>
                  <a:t>Q</a:t>
                </a:r>
                <a:endParaRPr lang="en-US" altLang="zh-CN" sz="2800" b="1" i="1" dirty="0">
                  <a:latin typeface="Times New Roman" panose="02020603050405020304" pitchFamily="18" charset="0"/>
                  <a:cs typeface="Times New Roman" panose="02020603050405020304" pitchFamily="18" charset="0"/>
                </a:endParaRPr>
              </a:p>
            </p:txBody>
          </p:sp>
          <p:sp>
            <p:nvSpPr>
              <p:cNvPr id="19481" name="Line 86"/>
              <p:cNvSpPr>
                <a:spLocks noChangeShapeType="1"/>
              </p:cNvSpPr>
              <p:nvPr/>
            </p:nvSpPr>
            <p:spPr bwMode="auto">
              <a:xfrm>
                <a:off x="2592" y="2352"/>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478" name="Rectangle 87"/>
            <p:cNvSpPr>
              <a:spLocks noChangeArrowheads="1"/>
            </p:cNvSpPr>
            <p:nvPr/>
          </p:nvSpPr>
          <p:spPr bwMode="auto">
            <a:xfrm>
              <a:off x="3936" y="1776"/>
              <a:ext cx="4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r>
                <a:rPr lang="en-US" altLang="zh-CN" sz="2800" b="1" i="1" dirty="0">
                  <a:latin typeface="Times New Roman" panose="02020603050405020304" pitchFamily="18" charset="0"/>
                  <a:cs typeface="Times New Roman" panose="02020603050405020304" pitchFamily="18" charset="0"/>
                </a:rPr>
                <a:t>D</a:t>
              </a:r>
              <a:endParaRPr lang="en-US" altLang="zh-CN" sz="2800" b="1" i="1" dirty="0">
                <a:latin typeface="Times New Roman" panose="02020603050405020304" pitchFamily="18" charset="0"/>
                <a:cs typeface="Times New Roman" panose="02020603050405020304" pitchFamily="18" charset="0"/>
              </a:endParaRPr>
            </a:p>
          </p:txBody>
        </p:sp>
        <p:sp>
          <p:nvSpPr>
            <p:cNvPr id="19479" name="Oval 88"/>
            <p:cNvSpPr>
              <a:spLocks noChangeArrowheads="1"/>
            </p:cNvSpPr>
            <p:nvPr/>
          </p:nvSpPr>
          <p:spPr bwMode="auto">
            <a:xfrm>
              <a:off x="4679" y="2064"/>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05831"/>
                                        </p:tgtEl>
                                        <p:attrNameLst>
                                          <p:attrName>style.visibility</p:attrName>
                                        </p:attrNameLst>
                                      </p:cBhvr>
                                      <p:to>
                                        <p:strVal val="visible"/>
                                      </p:to>
                                    </p:set>
                                    <p:animEffect transition="in" filter="blinds(vertical)">
                                      <p:cBhvr>
                                        <p:cTn id="12" dur="500"/>
                                        <p:tgtEl>
                                          <p:spTgt spid="2058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1"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subTitle" idx="1"/>
          </p:nvPr>
        </p:nvSpPr>
        <p:spPr>
          <a:xfrm>
            <a:off x="2971800" y="533400"/>
            <a:ext cx="2895600" cy="609600"/>
          </a:xfrm>
        </p:spPr>
        <p:txBody>
          <a:bodyPr rtlCol="0">
            <a:normAutofit lnSpcReduction="10000"/>
          </a:bodyPr>
          <a:lstStyle/>
          <a:p>
            <a:pPr eaLnBrk="1" fontAlgn="auto" hangingPunct="1">
              <a:spcAft>
                <a:spcPts val="0"/>
              </a:spcAft>
              <a:buFont typeface="Wingdings 2" panose="05020102010507070707"/>
              <a:buNone/>
              <a:defRPr/>
            </a:pPr>
            <a:r>
              <a:rPr lang="en-US" altLang="zh-CN" sz="3600" b="1">
                <a:solidFill>
                  <a:srgbClr val="CC0000"/>
                </a:solidFill>
                <a:effectLst>
                  <a:outerShdw blurRad="38100" dist="38100" dir="2700000" algn="tl">
                    <a:srgbClr val="C0C0C0"/>
                  </a:outerShdw>
                </a:effectLst>
                <a:ea typeface="楷体_GB2312" pitchFamily="49" charset="-122"/>
              </a:rPr>
              <a:t>21.2</a:t>
            </a:r>
            <a:r>
              <a:rPr lang="en-US" altLang="zh-CN" sz="3600" b="1">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en-US" sz="3600" b="1">
                <a:solidFill>
                  <a:srgbClr val="CC0000"/>
                </a:solidFill>
                <a:effectLst>
                  <a:outerShdw blurRad="38100" dist="38100" dir="2700000" algn="tl">
                    <a:srgbClr val="C0C0C0"/>
                  </a:outerShdw>
                </a:effectLst>
                <a:latin typeface="楷体_GB2312" pitchFamily="49" charset="-122"/>
                <a:ea typeface="楷体_GB2312" pitchFamily="49" charset="-122"/>
              </a:rPr>
              <a:t>寄存器</a:t>
            </a:r>
            <a:endParaRPr lang="zh-CN" altLang="en-US" sz="3600" b="1">
              <a:solidFill>
                <a:srgbClr val="CC0000"/>
              </a:solidFill>
              <a:effectLst>
                <a:outerShdw blurRad="38100" dist="38100" dir="2700000" algn="tl">
                  <a:srgbClr val="C0C0C0"/>
                </a:outerShdw>
              </a:effectLst>
              <a:latin typeface="楷体_GB2312" pitchFamily="49" charset="-122"/>
              <a:ea typeface="楷体_GB2312" pitchFamily="49" charset="-122"/>
            </a:endParaRPr>
          </a:p>
        </p:txBody>
      </p:sp>
      <p:sp>
        <p:nvSpPr>
          <p:cNvPr id="206851" name="Rectangle 3"/>
          <p:cNvSpPr>
            <a:spLocks noChangeArrowheads="1"/>
          </p:cNvSpPr>
          <p:nvPr/>
        </p:nvSpPr>
        <p:spPr bwMode="auto">
          <a:xfrm>
            <a:off x="533400" y="1371600"/>
            <a:ext cx="8153400" cy="1971675"/>
          </a:xfrm>
          <a:prstGeom prst="rect">
            <a:avLst/>
          </a:prstGeom>
          <a:noFill/>
          <a:ln w="28575">
            <a:noFill/>
            <a:miter lim="800000"/>
          </a:ln>
          <a:effectLst/>
        </p:spPr>
        <p:txBody>
          <a:bodyPr anchor="ctr">
            <a:spAutoFit/>
          </a:bodyPr>
          <a:lstStyle/>
          <a:p>
            <a:pPr>
              <a:lnSpc>
                <a:spcPct val="110000"/>
              </a:lnSpc>
              <a:spcBef>
                <a:spcPct val="20000"/>
              </a:spcBef>
              <a:defRPr/>
            </a:pPr>
            <a:r>
              <a:rPr lang="en-US" altLang="zh-CN" sz="2800" i="0"/>
              <a:t>    </a:t>
            </a:r>
            <a:r>
              <a:rPr lang="zh-CN" altLang="en-US" sz="2800" i="0">
                <a:effectLst>
                  <a:outerShdw blurRad="38100" dist="38100" dir="2700000" algn="tl">
                    <a:srgbClr val="C0C0C0"/>
                  </a:outerShdw>
                </a:effectLst>
              </a:rPr>
              <a:t>寄存器是数字系统常用的逻辑部件，它用来存放数码或指令等。它由触发器和门电路组成。一个触发器只能存放一位二进制数，存放 </a:t>
            </a:r>
            <a:r>
              <a:rPr lang="en-US" altLang="zh-CN" sz="2800">
                <a:effectLst>
                  <a:outerShdw blurRad="38100" dist="38100" dir="2700000" algn="tl">
                    <a:srgbClr val="C0C0C0"/>
                  </a:outerShdw>
                </a:effectLst>
              </a:rPr>
              <a:t>n</a:t>
            </a: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位二进制时，要 </a:t>
            </a:r>
            <a:r>
              <a:rPr lang="en-US" altLang="zh-CN" sz="2800">
                <a:effectLst>
                  <a:outerShdw blurRad="38100" dist="38100" dir="2700000" algn="tl">
                    <a:srgbClr val="C0C0C0"/>
                  </a:outerShdw>
                </a:effectLst>
              </a:rPr>
              <a:t>n</a:t>
            </a:r>
            <a:r>
              <a:rPr lang="zh-CN" altLang="en-US" sz="2800" i="0">
                <a:effectLst>
                  <a:outerShdw blurRad="38100" dist="38100" dir="2700000" algn="tl">
                    <a:srgbClr val="C0C0C0"/>
                  </a:outerShdw>
                </a:effectLst>
              </a:rPr>
              <a:t>个触发器。</a:t>
            </a:r>
            <a:endParaRPr lang="zh-CN" altLang="en-US" sz="2800" i="0">
              <a:effectLst>
                <a:outerShdw blurRad="38100" dist="38100" dir="2700000" algn="tl">
                  <a:srgbClr val="C0C0C0"/>
                </a:outerShdw>
              </a:effectLst>
            </a:endParaRPr>
          </a:p>
        </p:txBody>
      </p:sp>
      <p:grpSp>
        <p:nvGrpSpPr>
          <p:cNvPr id="2" name="Group 4"/>
          <p:cNvGrpSpPr/>
          <p:nvPr/>
        </p:nvGrpSpPr>
        <p:grpSpPr bwMode="auto">
          <a:xfrm>
            <a:off x="1298575" y="3505200"/>
            <a:ext cx="4043363" cy="1250950"/>
            <a:chOff x="925" y="2371"/>
            <a:chExt cx="2547" cy="788"/>
          </a:xfrm>
        </p:grpSpPr>
        <p:sp>
          <p:nvSpPr>
            <p:cNvPr id="20519" name="Text Box 5"/>
            <p:cNvSpPr txBox="1">
              <a:spLocks noChangeArrowheads="1"/>
            </p:cNvSpPr>
            <p:nvPr/>
          </p:nvSpPr>
          <p:spPr bwMode="auto">
            <a:xfrm>
              <a:off x="925" y="2592"/>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006600"/>
                  </a:solidFill>
                </a:rPr>
                <a:t>按功能分</a:t>
              </a:r>
              <a:endParaRPr lang="zh-CN" altLang="en-US" sz="2800" i="0">
                <a:solidFill>
                  <a:srgbClr val="006600"/>
                </a:solidFill>
              </a:endParaRPr>
            </a:p>
          </p:txBody>
        </p:sp>
        <p:sp>
          <p:nvSpPr>
            <p:cNvPr id="20520" name="AutoShape 6"/>
            <p:cNvSpPr/>
            <p:nvPr/>
          </p:nvSpPr>
          <p:spPr bwMode="auto">
            <a:xfrm>
              <a:off x="2055" y="2477"/>
              <a:ext cx="96" cy="624"/>
            </a:xfrm>
            <a:prstGeom prst="leftBrace">
              <a:avLst>
                <a:gd name="adj1" fmla="val 54167"/>
                <a:gd name="adj2" fmla="val 50000"/>
              </a:avLst>
            </a:pr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6855" name="Text Box 7"/>
            <p:cNvSpPr txBox="1">
              <a:spLocks noChangeArrowheads="1"/>
            </p:cNvSpPr>
            <p:nvPr/>
          </p:nvSpPr>
          <p:spPr bwMode="auto">
            <a:xfrm>
              <a:off x="2231" y="2371"/>
              <a:ext cx="1241"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数码寄存器</a:t>
              </a:r>
              <a:endParaRPr lang="zh-CN" altLang="en-US" sz="2800" i="0">
                <a:solidFill>
                  <a:srgbClr val="CC0000"/>
                </a:solidFill>
                <a:effectLst>
                  <a:outerShdw blurRad="38100" dist="38100" dir="2700000" algn="tl">
                    <a:srgbClr val="C0C0C0"/>
                  </a:outerShdw>
                </a:effectLst>
              </a:endParaRPr>
            </a:p>
          </p:txBody>
        </p:sp>
        <p:sp>
          <p:nvSpPr>
            <p:cNvPr id="206856" name="Rectangle 8"/>
            <p:cNvSpPr>
              <a:spLocks noChangeArrowheads="1"/>
            </p:cNvSpPr>
            <p:nvPr/>
          </p:nvSpPr>
          <p:spPr bwMode="auto">
            <a:xfrm>
              <a:off x="2231" y="2832"/>
              <a:ext cx="1241"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移位寄存器</a:t>
              </a:r>
              <a:endParaRPr lang="zh-CN" altLang="en-US" sz="2800" i="0">
                <a:solidFill>
                  <a:srgbClr val="CC0000"/>
                </a:solidFill>
                <a:effectLst>
                  <a:outerShdw blurRad="38100" dist="38100" dir="2700000" algn="tl">
                    <a:srgbClr val="C0C0C0"/>
                  </a:outerShdw>
                </a:effectLst>
              </a:endParaRPr>
            </a:p>
          </p:txBody>
        </p:sp>
      </p:grpSp>
      <p:grpSp>
        <p:nvGrpSpPr>
          <p:cNvPr id="20486" name="Group 9"/>
          <p:cNvGrpSpPr/>
          <p:nvPr/>
        </p:nvGrpSpPr>
        <p:grpSpPr bwMode="auto">
          <a:xfrm>
            <a:off x="609600" y="5486400"/>
            <a:ext cx="4876800" cy="161925"/>
            <a:chOff x="0" y="912"/>
            <a:chExt cx="3072" cy="102"/>
          </a:xfrm>
        </p:grpSpPr>
        <p:pic>
          <p:nvPicPr>
            <p:cNvPr id="20487"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8"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0"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2"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4"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9"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0"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1"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2"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3"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4"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5"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6"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7"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8"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0482" name="Object 42"/>
          <p:cNvGraphicFramePr>
            <a:graphicFrameLocks noChangeAspect="1"/>
          </p:cNvGraphicFramePr>
          <p:nvPr/>
        </p:nvGraphicFramePr>
        <p:xfrm>
          <a:off x="6324600" y="4038600"/>
          <a:ext cx="1905000" cy="1368425"/>
        </p:xfrm>
        <a:graphic>
          <a:graphicData uri="http://schemas.openxmlformats.org/presentationml/2006/ole">
            <mc:AlternateContent xmlns:mc="http://schemas.openxmlformats.org/markup-compatibility/2006">
              <mc:Choice xmlns:v="urn:schemas-microsoft-com:vml" Requires="v">
                <p:oleObj spid="_x0000_s181264" name="剪辑" r:id="rId2" imgW="23812500" imgH="20383500" progId="MS_ClipArt_Gallery.2">
                  <p:embed/>
                </p:oleObj>
              </mc:Choice>
              <mc:Fallback>
                <p:oleObj name="剪辑" r:id="rId2" imgW="23812500" imgH="20383500" progId="MS_ClipArt_Gallery.2">
                  <p:embed/>
                  <p:pic>
                    <p:nvPicPr>
                      <p:cNvPr id="0" name="图片 1812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038600"/>
                        <a:ext cx="1905000"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6851"/>
                                        </p:tgtEl>
                                        <p:attrNameLst>
                                          <p:attrName>style.visibility</p:attrName>
                                        </p:attrNameLst>
                                      </p:cBhvr>
                                      <p:to>
                                        <p:strVal val="visible"/>
                                      </p:to>
                                    </p:set>
                                    <p:animEffect transition="in" filter="box(out)">
                                      <p:cBhvr>
                                        <p:cTn id="7" dur="500"/>
                                        <p:tgtEl>
                                          <p:spTgt spid="2068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2"/>
          <p:cNvGrpSpPr/>
          <p:nvPr/>
        </p:nvGrpSpPr>
        <p:grpSpPr bwMode="auto">
          <a:xfrm>
            <a:off x="152400" y="1600200"/>
            <a:ext cx="8502650" cy="4024313"/>
            <a:chOff x="96" y="1008"/>
            <a:chExt cx="5356" cy="2535"/>
          </a:xfrm>
        </p:grpSpPr>
        <p:sp>
          <p:nvSpPr>
            <p:cNvPr id="73776" name="Line 3"/>
            <p:cNvSpPr>
              <a:spLocks noChangeShapeType="1"/>
            </p:cNvSpPr>
            <p:nvPr/>
          </p:nvSpPr>
          <p:spPr bwMode="auto">
            <a:xfrm flipV="1">
              <a:off x="564" y="2592"/>
              <a:ext cx="4380"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7" name="Oval 4"/>
            <p:cNvSpPr>
              <a:spLocks noChangeArrowheads="1"/>
            </p:cNvSpPr>
            <p:nvPr/>
          </p:nvSpPr>
          <p:spPr bwMode="auto">
            <a:xfrm>
              <a:off x="4944" y="2544"/>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8" name="Oval 5"/>
            <p:cNvSpPr>
              <a:spLocks noChangeArrowheads="1"/>
            </p:cNvSpPr>
            <p:nvPr/>
          </p:nvSpPr>
          <p:spPr bwMode="auto">
            <a:xfrm>
              <a:off x="4944" y="2854"/>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9" name="Text Box 6"/>
            <p:cNvSpPr txBox="1">
              <a:spLocks noChangeArrowheads="1"/>
            </p:cNvSpPr>
            <p:nvPr/>
          </p:nvSpPr>
          <p:spPr bwMode="auto">
            <a:xfrm>
              <a:off x="5040" y="2448"/>
              <a:ext cx="4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R</a:t>
              </a:r>
              <a:r>
                <a:rPr lang="en-US" altLang="zh-CN" sz="2400" i="0" baseline="-25000">
                  <a:cs typeface="Times New Roman" panose="02020603050405020304" pitchFamily="18" charset="0"/>
                </a:rPr>
                <a:t>D</a:t>
              </a:r>
              <a:endParaRPr lang="en-US" altLang="zh-CN" sz="3200" i="0">
                <a:cs typeface="Times New Roman" panose="02020603050405020304" pitchFamily="18" charset="0"/>
              </a:endParaRPr>
            </a:p>
          </p:txBody>
        </p:sp>
        <p:sp>
          <p:nvSpPr>
            <p:cNvPr id="73780" name="Line 7"/>
            <p:cNvSpPr>
              <a:spLocks noChangeShapeType="1"/>
            </p:cNvSpPr>
            <p:nvPr/>
          </p:nvSpPr>
          <p:spPr bwMode="auto">
            <a:xfrm>
              <a:off x="5136" y="2496"/>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1" name="Line 8"/>
            <p:cNvSpPr>
              <a:spLocks noChangeShapeType="1"/>
            </p:cNvSpPr>
            <p:nvPr/>
          </p:nvSpPr>
          <p:spPr bwMode="auto">
            <a:xfrm>
              <a:off x="3920" y="2196"/>
              <a:ext cx="0" cy="7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2" name="Line 9"/>
            <p:cNvSpPr>
              <a:spLocks noChangeShapeType="1"/>
            </p:cNvSpPr>
            <p:nvPr/>
          </p:nvSpPr>
          <p:spPr bwMode="auto">
            <a:xfrm>
              <a:off x="4013" y="2329"/>
              <a:ext cx="9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3" name="Line 10"/>
            <p:cNvSpPr>
              <a:spLocks noChangeShapeType="1"/>
            </p:cNvSpPr>
            <p:nvPr/>
          </p:nvSpPr>
          <p:spPr bwMode="auto">
            <a:xfrm>
              <a:off x="4013" y="2329"/>
              <a:ext cx="0" cy="26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4" name="Oval 11"/>
            <p:cNvSpPr>
              <a:spLocks noChangeArrowheads="1"/>
            </p:cNvSpPr>
            <p:nvPr/>
          </p:nvSpPr>
          <p:spPr bwMode="auto">
            <a:xfrm>
              <a:off x="3744" y="3168"/>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5" name="Rectangle 12"/>
            <p:cNvSpPr>
              <a:spLocks noChangeArrowheads="1"/>
            </p:cNvSpPr>
            <p:nvPr/>
          </p:nvSpPr>
          <p:spPr bwMode="auto">
            <a:xfrm>
              <a:off x="4416"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latin typeface="Times New Roman" panose="02020603050405020304" pitchFamily="18" charset="0"/>
                  <a:cs typeface="Times New Roman" panose="02020603050405020304" pitchFamily="18" charset="0"/>
                </a:rPr>
                <a:t>Q</a:t>
              </a:r>
              <a:endParaRPr lang="en-US" altLang="zh-CN" sz="2800" i="0">
                <a:latin typeface="Times New Roman" panose="02020603050405020304" pitchFamily="18" charset="0"/>
                <a:cs typeface="Times New Roman" panose="02020603050405020304" pitchFamily="18" charset="0"/>
              </a:endParaRPr>
            </a:p>
          </p:txBody>
        </p:sp>
        <p:sp>
          <p:nvSpPr>
            <p:cNvPr id="73786" name="Line 13"/>
            <p:cNvSpPr>
              <a:spLocks noChangeShapeType="1"/>
            </p:cNvSpPr>
            <p:nvPr/>
          </p:nvSpPr>
          <p:spPr bwMode="auto">
            <a:xfrm>
              <a:off x="3920" y="2196"/>
              <a:ext cx="2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7" name="Rectangle 14"/>
            <p:cNvSpPr>
              <a:spLocks noChangeArrowheads="1"/>
            </p:cNvSpPr>
            <p:nvPr/>
          </p:nvSpPr>
          <p:spPr bwMode="auto">
            <a:xfrm>
              <a:off x="4200" y="1710"/>
              <a:ext cx="456" cy="70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88" name="Text Box 15"/>
            <p:cNvSpPr txBox="1">
              <a:spLocks noChangeArrowheads="1"/>
            </p:cNvSpPr>
            <p:nvPr/>
          </p:nvSpPr>
          <p:spPr bwMode="auto">
            <a:xfrm>
              <a:off x="4176"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D</a:t>
              </a:r>
              <a:endParaRPr lang="en-US" altLang="zh-CN" sz="3200" i="0">
                <a:cs typeface="Times New Roman" panose="02020603050405020304" pitchFamily="18" charset="0"/>
              </a:endParaRPr>
            </a:p>
          </p:txBody>
        </p:sp>
        <p:grpSp>
          <p:nvGrpSpPr>
            <p:cNvPr id="73789" name="Group 16"/>
            <p:cNvGrpSpPr/>
            <p:nvPr/>
          </p:nvGrpSpPr>
          <p:grpSpPr bwMode="auto">
            <a:xfrm>
              <a:off x="4200" y="2108"/>
              <a:ext cx="47" cy="132"/>
              <a:chOff x="2496" y="2544"/>
              <a:chExt cx="288" cy="576"/>
            </a:xfrm>
          </p:grpSpPr>
          <p:sp>
            <p:nvSpPr>
              <p:cNvPr id="73864" name="Line 17"/>
              <p:cNvSpPr>
                <a:spLocks noChangeShapeType="1"/>
              </p:cNvSpPr>
              <p:nvPr/>
            </p:nvSpPr>
            <p:spPr bwMode="auto">
              <a:xfrm>
                <a:off x="2496" y="2544"/>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65" name="Line 18"/>
              <p:cNvSpPr>
                <a:spLocks noChangeShapeType="1"/>
              </p:cNvSpPr>
              <p:nvPr/>
            </p:nvSpPr>
            <p:spPr bwMode="auto">
              <a:xfrm flipH="1">
                <a:off x="2496" y="2832"/>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790" name="Oval 19"/>
            <p:cNvSpPr>
              <a:spLocks noChangeArrowheads="1"/>
            </p:cNvSpPr>
            <p:nvPr/>
          </p:nvSpPr>
          <p:spPr bwMode="auto">
            <a:xfrm>
              <a:off x="4107" y="2284"/>
              <a:ext cx="93" cy="8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91" name="Text Box 20"/>
            <p:cNvSpPr txBox="1">
              <a:spLocks noChangeArrowheads="1"/>
            </p:cNvSpPr>
            <p:nvPr/>
          </p:nvSpPr>
          <p:spPr bwMode="auto">
            <a:xfrm>
              <a:off x="4188" y="1977"/>
              <a:ext cx="5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i="0">
                  <a:solidFill>
                    <a:srgbClr val="CC3300"/>
                  </a:solidFill>
                  <a:cs typeface="Times New Roman" panose="02020603050405020304" pitchFamily="18" charset="0"/>
                </a:rPr>
                <a:t>FF</a:t>
              </a:r>
              <a:r>
                <a:rPr lang="en-US" altLang="zh-CN" sz="2600" i="0" baseline="-25000">
                  <a:solidFill>
                    <a:srgbClr val="CC3300"/>
                  </a:solidFill>
                  <a:cs typeface="Times New Roman" panose="02020603050405020304" pitchFamily="18" charset="0"/>
                </a:rPr>
                <a:t>0</a:t>
              </a:r>
              <a:endParaRPr lang="en-US" altLang="zh-CN" sz="2600" i="0" baseline="-25000">
                <a:solidFill>
                  <a:srgbClr val="CC3300"/>
                </a:solidFill>
                <a:cs typeface="Times New Roman" panose="02020603050405020304" pitchFamily="18" charset="0"/>
              </a:endParaRPr>
            </a:p>
          </p:txBody>
        </p:sp>
        <p:sp>
          <p:nvSpPr>
            <p:cNvPr id="73792" name="Line 21"/>
            <p:cNvSpPr>
              <a:spLocks noChangeShapeType="1"/>
            </p:cNvSpPr>
            <p:nvPr/>
          </p:nvSpPr>
          <p:spPr bwMode="auto">
            <a:xfrm>
              <a:off x="3780" y="1887"/>
              <a:ext cx="42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93" name="Text Box 22"/>
            <p:cNvSpPr txBox="1">
              <a:spLocks noChangeArrowheads="1"/>
            </p:cNvSpPr>
            <p:nvPr/>
          </p:nvSpPr>
          <p:spPr bwMode="auto">
            <a:xfrm>
              <a:off x="3552" y="3216"/>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d</a:t>
              </a:r>
              <a:r>
                <a:rPr lang="en-US" altLang="zh-CN" sz="2800" i="0" baseline="-25000">
                  <a:cs typeface="Times New Roman" panose="02020603050405020304" pitchFamily="18" charset="0"/>
                </a:rPr>
                <a:t>0</a:t>
              </a:r>
              <a:endParaRPr lang="en-US" altLang="zh-CN" sz="2800" i="0">
                <a:cs typeface="Times New Roman" panose="02020603050405020304" pitchFamily="18" charset="0"/>
              </a:endParaRPr>
            </a:p>
          </p:txBody>
        </p:sp>
        <p:sp>
          <p:nvSpPr>
            <p:cNvPr id="73794" name="Line 23"/>
            <p:cNvSpPr>
              <a:spLocks noChangeShapeType="1"/>
            </p:cNvSpPr>
            <p:nvPr/>
          </p:nvSpPr>
          <p:spPr bwMode="auto">
            <a:xfrm>
              <a:off x="3792" y="1893"/>
              <a:ext cx="0" cy="12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73795" name="Group 24"/>
            <p:cNvGrpSpPr/>
            <p:nvPr/>
          </p:nvGrpSpPr>
          <p:grpSpPr bwMode="auto">
            <a:xfrm>
              <a:off x="4560" y="1008"/>
              <a:ext cx="467" cy="887"/>
              <a:chOff x="4848" y="912"/>
              <a:chExt cx="467" cy="887"/>
            </a:xfrm>
          </p:grpSpPr>
          <p:sp>
            <p:nvSpPr>
              <p:cNvPr id="73860" name="Line 25"/>
              <p:cNvSpPr>
                <a:spLocks noChangeShapeType="1"/>
              </p:cNvSpPr>
              <p:nvPr/>
            </p:nvSpPr>
            <p:spPr bwMode="auto">
              <a:xfrm>
                <a:off x="4954" y="1791"/>
                <a:ext cx="18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61" name="Oval 26"/>
              <p:cNvSpPr>
                <a:spLocks noChangeArrowheads="1"/>
              </p:cNvSpPr>
              <p:nvPr/>
            </p:nvSpPr>
            <p:spPr bwMode="auto">
              <a:xfrm>
                <a:off x="5088" y="1271"/>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62" name="Rectangle 27"/>
              <p:cNvSpPr>
                <a:spLocks noChangeArrowheads="1"/>
              </p:cNvSpPr>
              <p:nvPr/>
            </p:nvSpPr>
            <p:spPr bwMode="auto">
              <a:xfrm>
                <a:off x="4848" y="912"/>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3200" i="0" baseline="-25000" dirty="0">
                    <a:latin typeface="Times New Roman" panose="02020603050405020304" pitchFamily="18" charset="0"/>
                    <a:cs typeface="Times New Roman" panose="02020603050405020304" pitchFamily="18" charset="0"/>
                  </a:rPr>
                  <a:t>0</a:t>
                </a:r>
                <a:endParaRPr lang="en-US" altLang="zh-CN" sz="3200" i="0" baseline="-25000" dirty="0">
                  <a:latin typeface="Times New Roman" panose="02020603050405020304" pitchFamily="18" charset="0"/>
                  <a:cs typeface="Times New Roman" panose="02020603050405020304" pitchFamily="18" charset="0"/>
                </a:endParaRPr>
              </a:p>
            </p:txBody>
          </p:sp>
          <p:sp>
            <p:nvSpPr>
              <p:cNvPr id="73863" name="Line 28"/>
              <p:cNvSpPr>
                <a:spLocks noChangeShapeType="1"/>
              </p:cNvSpPr>
              <p:nvPr/>
            </p:nvSpPr>
            <p:spPr bwMode="auto">
              <a:xfrm flipV="1">
                <a:off x="5136" y="1367"/>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796" name="Line 29"/>
            <p:cNvSpPr>
              <a:spLocks noChangeShapeType="1"/>
            </p:cNvSpPr>
            <p:nvPr/>
          </p:nvSpPr>
          <p:spPr bwMode="auto">
            <a:xfrm>
              <a:off x="2628" y="1887"/>
              <a:ext cx="42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97" name="Rectangle 30"/>
            <p:cNvSpPr>
              <a:spLocks noChangeArrowheads="1"/>
            </p:cNvSpPr>
            <p:nvPr/>
          </p:nvSpPr>
          <p:spPr bwMode="auto">
            <a:xfrm>
              <a:off x="3264"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latin typeface="Times New Roman" panose="02020603050405020304" pitchFamily="18" charset="0"/>
                  <a:cs typeface="Times New Roman" panose="02020603050405020304" pitchFamily="18" charset="0"/>
                </a:rPr>
                <a:t>Q</a:t>
              </a:r>
              <a:endParaRPr lang="en-US" altLang="zh-CN" sz="2800" i="0">
                <a:latin typeface="Times New Roman" panose="02020603050405020304" pitchFamily="18" charset="0"/>
                <a:cs typeface="Times New Roman" panose="02020603050405020304" pitchFamily="18" charset="0"/>
              </a:endParaRPr>
            </a:p>
          </p:txBody>
        </p:sp>
        <p:sp>
          <p:nvSpPr>
            <p:cNvPr id="73798" name="Line 31"/>
            <p:cNvSpPr>
              <a:spLocks noChangeShapeType="1"/>
            </p:cNvSpPr>
            <p:nvPr/>
          </p:nvSpPr>
          <p:spPr bwMode="auto">
            <a:xfrm>
              <a:off x="2768" y="2196"/>
              <a:ext cx="2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99" name="Rectangle 32"/>
            <p:cNvSpPr>
              <a:spLocks noChangeArrowheads="1"/>
            </p:cNvSpPr>
            <p:nvPr/>
          </p:nvSpPr>
          <p:spPr bwMode="auto">
            <a:xfrm>
              <a:off x="3048" y="1710"/>
              <a:ext cx="456" cy="70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00" name="Text Box 33"/>
            <p:cNvSpPr txBox="1">
              <a:spLocks noChangeArrowheads="1"/>
            </p:cNvSpPr>
            <p:nvPr/>
          </p:nvSpPr>
          <p:spPr bwMode="auto">
            <a:xfrm>
              <a:off x="3024"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D</a:t>
              </a:r>
              <a:endParaRPr lang="en-US" altLang="zh-CN" sz="3200" i="0">
                <a:cs typeface="Times New Roman" panose="02020603050405020304" pitchFamily="18" charset="0"/>
              </a:endParaRPr>
            </a:p>
          </p:txBody>
        </p:sp>
        <p:grpSp>
          <p:nvGrpSpPr>
            <p:cNvPr id="73801" name="Group 34"/>
            <p:cNvGrpSpPr/>
            <p:nvPr/>
          </p:nvGrpSpPr>
          <p:grpSpPr bwMode="auto">
            <a:xfrm>
              <a:off x="3048" y="2108"/>
              <a:ext cx="47" cy="132"/>
              <a:chOff x="2496" y="2544"/>
              <a:chExt cx="288" cy="576"/>
            </a:xfrm>
          </p:grpSpPr>
          <p:sp>
            <p:nvSpPr>
              <p:cNvPr id="73858" name="Line 35"/>
              <p:cNvSpPr>
                <a:spLocks noChangeShapeType="1"/>
              </p:cNvSpPr>
              <p:nvPr/>
            </p:nvSpPr>
            <p:spPr bwMode="auto">
              <a:xfrm>
                <a:off x="2496" y="2544"/>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59" name="Line 36"/>
              <p:cNvSpPr>
                <a:spLocks noChangeShapeType="1"/>
              </p:cNvSpPr>
              <p:nvPr/>
            </p:nvSpPr>
            <p:spPr bwMode="auto">
              <a:xfrm flipH="1">
                <a:off x="2496" y="2832"/>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802" name="Line 37"/>
            <p:cNvSpPr>
              <a:spLocks noChangeShapeType="1"/>
            </p:cNvSpPr>
            <p:nvPr/>
          </p:nvSpPr>
          <p:spPr bwMode="auto">
            <a:xfrm>
              <a:off x="2768" y="2196"/>
              <a:ext cx="0" cy="7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03" name="Oval 38"/>
            <p:cNvSpPr>
              <a:spLocks noChangeArrowheads="1"/>
            </p:cNvSpPr>
            <p:nvPr/>
          </p:nvSpPr>
          <p:spPr bwMode="auto">
            <a:xfrm>
              <a:off x="2955" y="2284"/>
              <a:ext cx="93" cy="8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04" name="Line 39"/>
            <p:cNvSpPr>
              <a:spLocks noChangeShapeType="1"/>
            </p:cNvSpPr>
            <p:nvPr/>
          </p:nvSpPr>
          <p:spPr bwMode="auto">
            <a:xfrm>
              <a:off x="2861" y="2329"/>
              <a:ext cx="9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05" name="Line 40"/>
            <p:cNvSpPr>
              <a:spLocks noChangeShapeType="1"/>
            </p:cNvSpPr>
            <p:nvPr/>
          </p:nvSpPr>
          <p:spPr bwMode="auto">
            <a:xfrm>
              <a:off x="2861" y="2329"/>
              <a:ext cx="0" cy="26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06" name="Text Box 41"/>
            <p:cNvSpPr txBox="1">
              <a:spLocks noChangeArrowheads="1"/>
            </p:cNvSpPr>
            <p:nvPr/>
          </p:nvSpPr>
          <p:spPr bwMode="auto">
            <a:xfrm>
              <a:off x="3072" y="1977"/>
              <a:ext cx="48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i="0">
                  <a:solidFill>
                    <a:srgbClr val="CC3300"/>
                  </a:solidFill>
                  <a:cs typeface="Times New Roman" panose="02020603050405020304" pitchFamily="18" charset="0"/>
                </a:rPr>
                <a:t>FF</a:t>
              </a:r>
              <a:r>
                <a:rPr lang="en-US" altLang="zh-CN" sz="2600" i="0" baseline="-25000">
                  <a:solidFill>
                    <a:srgbClr val="CC3300"/>
                  </a:solidFill>
                  <a:cs typeface="Times New Roman" panose="02020603050405020304" pitchFamily="18" charset="0"/>
                </a:rPr>
                <a:t>1</a:t>
              </a:r>
              <a:endParaRPr lang="en-US" altLang="zh-CN" sz="2600" i="0" baseline="-25000">
                <a:solidFill>
                  <a:srgbClr val="CC3300"/>
                </a:solidFill>
                <a:cs typeface="Times New Roman" panose="02020603050405020304" pitchFamily="18" charset="0"/>
              </a:endParaRPr>
            </a:p>
          </p:txBody>
        </p:sp>
        <p:sp>
          <p:nvSpPr>
            <p:cNvPr id="73807" name="Oval 42"/>
            <p:cNvSpPr>
              <a:spLocks noChangeArrowheads="1"/>
            </p:cNvSpPr>
            <p:nvPr/>
          </p:nvSpPr>
          <p:spPr bwMode="auto">
            <a:xfrm>
              <a:off x="2592" y="3168"/>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08" name="Text Box 43"/>
            <p:cNvSpPr txBox="1">
              <a:spLocks noChangeArrowheads="1"/>
            </p:cNvSpPr>
            <p:nvPr/>
          </p:nvSpPr>
          <p:spPr bwMode="auto">
            <a:xfrm>
              <a:off x="2400" y="3216"/>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d</a:t>
              </a:r>
              <a:r>
                <a:rPr lang="en-US" altLang="zh-CN" sz="2800" i="0" baseline="-25000">
                  <a:cs typeface="Times New Roman" panose="02020603050405020304" pitchFamily="18" charset="0"/>
                </a:rPr>
                <a:t>1</a:t>
              </a:r>
              <a:endParaRPr lang="en-US" altLang="zh-CN" sz="2800" i="0">
                <a:cs typeface="Times New Roman" panose="02020603050405020304" pitchFamily="18" charset="0"/>
              </a:endParaRPr>
            </a:p>
          </p:txBody>
        </p:sp>
        <p:sp>
          <p:nvSpPr>
            <p:cNvPr id="73809" name="Line 44"/>
            <p:cNvSpPr>
              <a:spLocks noChangeShapeType="1"/>
            </p:cNvSpPr>
            <p:nvPr/>
          </p:nvSpPr>
          <p:spPr bwMode="auto">
            <a:xfrm>
              <a:off x="2640" y="1893"/>
              <a:ext cx="0" cy="12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73810" name="Group 45"/>
            <p:cNvGrpSpPr/>
            <p:nvPr/>
          </p:nvGrpSpPr>
          <p:grpSpPr bwMode="auto">
            <a:xfrm>
              <a:off x="3408" y="1008"/>
              <a:ext cx="467" cy="887"/>
              <a:chOff x="4848" y="912"/>
              <a:chExt cx="467" cy="887"/>
            </a:xfrm>
          </p:grpSpPr>
          <p:sp>
            <p:nvSpPr>
              <p:cNvPr id="73854" name="Line 46"/>
              <p:cNvSpPr>
                <a:spLocks noChangeShapeType="1"/>
              </p:cNvSpPr>
              <p:nvPr/>
            </p:nvSpPr>
            <p:spPr bwMode="auto">
              <a:xfrm>
                <a:off x="4954" y="1791"/>
                <a:ext cx="18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55" name="Oval 47"/>
              <p:cNvSpPr>
                <a:spLocks noChangeArrowheads="1"/>
              </p:cNvSpPr>
              <p:nvPr/>
            </p:nvSpPr>
            <p:spPr bwMode="auto">
              <a:xfrm>
                <a:off x="5088" y="1271"/>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56" name="Rectangle 48"/>
              <p:cNvSpPr>
                <a:spLocks noChangeArrowheads="1"/>
              </p:cNvSpPr>
              <p:nvPr/>
            </p:nvSpPr>
            <p:spPr bwMode="auto">
              <a:xfrm>
                <a:off x="4848" y="912"/>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3200" i="0" baseline="-25000" dirty="0">
                    <a:latin typeface="Times New Roman" panose="02020603050405020304" pitchFamily="18" charset="0"/>
                    <a:cs typeface="Times New Roman" panose="02020603050405020304" pitchFamily="18" charset="0"/>
                  </a:rPr>
                  <a:t>1</a:t>
                </a:r>
                <a:endParaRPr lang="en-US" altLang="zh-CN" sz="3200" i="0" baseline="-25000" dirty="0">
                  <a:latin typeface="Times New Roman" panose="02020603050405020304" pitchFamily="18" charset="0"/>
                  <a:cs typeface="Times New Roman" panose="02020603050405020304" pitchFamily="18" charset="0"/>
                </a:endParaRPr>
              </a:p>
            </p:txBody>
          </p:sp>
          <p:sp>
            <p:nvSpPr>
              <p:cNvPr id="73857" name="Line 49"/>
              <p:cNvSpPr>
                <a:spLocks noChangeShapeType="1"/>
              </p:cNvSpPr>
              <p:nvPr/>
            </p:nvSpPr>
            <p:spPr bwMode="auto">
              <a:xfrm flipV="1">
                <a:off x="5136" y="1367"/>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811" name="Text Box 50"/>
            <p:cNvSpPr txBox="1">
              <a:spLocks noChangeArrowheads="1"/>
            </p:cNvSpPr>
            <p:nvPr/>
          </p:nvSpPr>
          <p:spPr bwMode="auto">
            <a:xfrm>
              <a:off x="1248" y="3216"/>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d</a:t>
              </a:r>
              <a:r>
                <a:rPr lang="en-US" altLang="zh-CN" sz="2800" i="0" baseline="-25000">
                  <a:cs typeface="Times New Roman" panose="02020603050405020304" pitchFamily="18" charset="0"/>
                </a:rPr>
                <a:t>2</a:t>
              </a:r>
              <a:endParaRPr lang="en-US" altLang="zh-CN" sz="2800" i="0">
                <a:cs typeface="Times New Roman" panose="02020603050405020304" pitchFamily="18" charset="0"/>
              </a:endParaRPr>
            </a:p>
          </p:txBody>
        </p:sp>
        <p:sp>
          <p:nvSpPr>
            <p:cNvPr id="73812" name="Rectangle 51"/>
            <p:cNvSpPr>
              <a:spLocks noChangeArrowheads="1"/>
            </p:cNvSpPr>
            <p:nvPr/>
          </p:nvSpPr>
          <p:spPr bwMode="auto">
            <a:xfrm>
              <a:off x="2112"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latin typeface="Times New Roman" panose="02020603050405020304" pitchFamily="18" charset="0"/>
                  <a:cs typeface="Times New Roman" panose="02020603050405020304" pitchFamily="18" charset="0"/>
                </a:rPr>
                <a:t>Q</a:t>
              </a:r>
              <a:endParaRPr lang="en-US" altLang="zh-CN" sz="2800" i="0">
                <a:latin typeface="Times New Roman" panose="02020603050405020304" pitchFamily="18" charset="0"/>
                <a:cs typeface="Times New Roman" panose="02020603050405020304" pitchFamily="18" charset="0"/>
              </a:endParaRPr>
            </a:p>
          </p:txBody>
        </p:sp>
        <p:sp>
          <p:nvSpPr>
            <p:cNvPr id="73813" name="Line 52"/>
            <p:cNvSpPr>
              <a:spLocks noChangeShapeType="1"/>
            </p:cNvSpPr>
            <p:nvPr/>
          </p:nvSpPr>
          <p:spPr bwMode="auto">
            <a:xfrm>
              <a:off x="1616" y="2196"/>
              <a:ext cx="2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14" name="Rectangle 53"/>
            <p:cNvSpPr>
              <a:spLocks noChangeArrowheads="1"/>
            </p:cNvSpPr>
            <p:nvPr/>
          </p:nvSpPr>
          <p:spPr bwMode="auto">
            <a:xfrm>
              <a:off x="1896" y="1710"/>
              <a:ext cx="456" cy="70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15" name="Text Box 54"/>
            <p:cNvSpPr txBox="1">
              <a:spLocks noChangeArrowheads="1"/>
            </p:cNvSpPr>
            <p:nvPr/>
          </p:nvSpPr>
          <p:spPr bwMode="auto">
            <a:xfrm>
              <a:off x="1872"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D</a:t>
              </a:r>
              <a:endParaRPr lang="en-US" altLang="zh-CN" sz="3200" i="0">
                <a:cs typeface="Times New Roman" panose="02020603050405020304" pitchFamily="18" charset="0"/>
              </a:endParaRPr>
            </a:p>
          </p:txBody>
        </p:sp>
        <p:grpSp>
          <p:nvGrpSpPr>
            <p:cNvPr id="73816" name="Group 55"/>
            <p:cNvGrpSpPr/>
            <p:nvPr/>
          </p:nvGrpSpPr>
          <p:grpSpPr bwMode="auto">
            <a:xfrm>
              <a:off x="1896" y="2108"/>
              <a:ext cx="47" cy="132"/>
              <a:chOff x="2496" y="2544"/>
              <a:chExt cx="288" cy="576"/>
            </a:xfrm>
          </p:grpSpPr>
          <p:sp>
            <p:nvSpPr>
              <p:cNvPr id="73852" name="Line 56"/>
              <p:cNvSpPr>
                <a:spLocks noChangeShapeType="1"/>
              </p:cNvSpPr>
              <p:nvPr/>
            </p:nvSpPr>
            <p:spPr bwMode="auto">
              <a:xfrm>
                <a:off x="2496" y="2544"/>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53" name="Line 57"/>
              <p:cNvSpPr>
                <a:spLocks noChangeShapeType="1"/>
              </p:cNvSpPr>
              <p:nvPr/>
            </p:nvSpPr>
            <p:spPr bwMode="auto">
              <a:xfrm flipH="1">
                <a:off x="2496" y="2832"/>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817" name="Line 58"/>
            <p:cNvSpPr>
              <a:spLocks noChangeShapeType="1"/>
            </p:cNvSpPr>
            <p:nvPr/>
          </p:nvSpPr>
          <p:spPr bwMode="auto">
            <a:xfrm>
              <a:off x="1616" y="2196"/>
              <a:ext cx="0" cy="7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18" name="Oval 59"/>
            <p:cNvSpPr>
              <a:spLocks noChangeArrowheads="1"/>
            </p:cNvSpPr>
            <p:nvPr/>
          </p:nvSpPr>
          <p:spPr bwMode="auto">
            <a:xfrm>
              <a:off x="1803" y="2284"/>
              <a:ext cx="93" cy="8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19" name="Line 60"/>
            <p:cNvSpPr>
              <a:spLocks noChangeShapeType="1"/>
            </p:cNvSpPr>
            <p:nvPr/>
          </p:nvSpPr>
          <p:spPr bwMode="auto">
            <a:xfrm>
              <a:off x="1709" y="2329"/>
              <a:ext cx="9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20" name="Line 61"/>
            <p:cNvSpPr>
              <a:spLocks noChangeShapeType="1"/>
            </p:cNvSpPr>
            <p:nvPr/>
          </p:nvSpPr>
          <p:spPr bwMode="auto">
            <a:xfrm>
              <a:off x="1709" y="2329"/>
              <a:ext cx="0" cy="26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21" name="Text Box 62"/>
            <p:cNvSpPr txBox="1">
              <a:spLocks noChangeArrowheads="1"/>
            </p:cNvSpPr>
            <p:nvPr/>
          </p:nvSpPr>
          <p:spPr bwMode="auto">
            <a:xfrm>
              <a:off x="1920" y="1977"/>
              <a:ext cx="48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i="0">
                  <a:solidFill>
                    <a:srgbClr val="CC3300"/>
                  </a:solidFill>
                  <a:cs typeface="Times New Roman" panose="02020603050405020304" pitchFamily="18" charset="0"/>
                </a:rPr>
                <a:t>FF</a:t>
              </a:r>
              <a:r>
                <a:rPr lang="en-US" altLang="zh-CN" sz="2600" i="0" baseline="-25000">
                  <a:solidFill>
                    <a:srgbClr val="CC3300"/>
                  </a:solidFill>
                  <a:cs typeface="Times New Roman" panose="02020603050405020304" pitchFamily="18" charset="0"/>
                </a:rPr>
                <a:t>2</a:t>
              </a:r>
              <a:endParaRPr lang="en-US" altLang="zh-CN" sz="2800" i="0">
                <a:cs typeface="Times New Roman" panose="02020603050405020304" pitchFamily="18" charset="0"/>
              </a:endParaRPr>
            </a:p>
          </p:txBody>
        </p:sp>
        <p:sp>
          <p:nvSpPr>
            <p:cNvPr id="73822" name="Line 63"/>
            <p:cNvSpPr>
              <a:spLocks noChangeShapeType="1"/>
            </p:cNvSpPr>
            <p:nvPr/>
          </p:nvSpPr>
          <p:spPr bwMode="auto">
            <a:xfrm>
              <a:off x="1476" y="1887"/>
              <a:ext cx="42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23" name="Oval 64"/>
            <p:cNvSpPr>
              <a:spLocks noChangeArrowheads="1"/>
            </p:cNvSpPr>
            <p:nvPr/>
          </p:nvSpPr>
          <p:spPr bwMode="auto">
            <a:xfrm>
              <a:off x="1440" y="3168"/>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24" name="Line 65"/>
            <p:cNvSpPr>
              <a:spLocks noChangeShapeType="1"/>
            </p:cNvSpPr>
            <p:nvPr/>
          </p:nvSpPr>
          <p:spPr bwMode="auto">
            <a:xfrm>
              <a:off x="1488" y="1893"/>
              <a:ext cx="0" cy="12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73825" name="Group 66"/>
            <p:cNvGrpSpPr/>
            <p:nvPr/>
          </p:nvGrpSpPr>
          <p:grpSpPr bwMode="auto">
            <a:xfrm>
              <a:off x="2256" y="1008"/>
              <a:ext cx="467" cy="887"/>
              <a:chOff x="4848" y="912"/>
              <a:chExt cx="467" cy="887"/>
            </a:xfrm>
          </p:grpSpPr>
          <p:sp>
            <p:nvSpPr>
              <p:cNvPr id="73848" name="Line 67"/>
              <p:cNvSpPr>
                <a:spLocks noChangeShapeType="1"/>
              </p:cNvSpPr>
              <p:nvPr/>
            </p:nvSpPr>
            <p:spPr bwMode="auto">
              <a:xfrm>
                <a:off x="4954" y="1791"/>
                <a:ext cx="18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49" name="Oval 68"/>
              <p:cNvSpPr>
                <a:spLocks noChangeArrowheads="1"/>
              </p:cNvSpPr>
              <p:nvPr/>
            </p:nvSpPr>
            <p:spPr bwMode="auto">
              <a:xfrm>
                <a:off x="5088" y="1271"/>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50" name="Rectangle 69"/>
              <p:cNvSpPr>
                <a:spLocks noChangeArrowheads="1"/>
              </p:cNvSpPr>
              <p:nvPr/>
            </p:nvSpPr>
            <p:spPr bwMode="auto">
              <a:xfrm>
                <a:off x="4848" y="912"/>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3200" i="0" baseline="-25000" dirty="0">
                    <a:latin typeface="Times New Roman" panose="02020603050405020304" pitchFamily="18" charset="0"/>
                    <a:cs typeface="Times New Roman" panose="02020603050405020304" pitchFamily="18" charset="0"/>
                  </a:rPr>
                  <a:t>2</a:t>
                </a:r>
                <a:endParaRPr lang="en-US" altLang="zh-CN" sz="3200" i="0" baseline="-25000" dirty="0">
                  <a:latin typeface="Times New Roman" panose="02020603050405020304" pitchFamily="18" charset="0"/>
                  <a:cs typeface="Times New Roman" panose="02020603050405020304" pitchFamily="18" charset="0"/>
                </a:endParaRPr>
              </a:p>
            </p:txBody>
          </p:sp>
          <p:sp>
            <p:nvSpPr>
              <p:cNvPr id="73851" name="Line 70"/>
              <p:cNvSpPr>
                <a:spLocks noChangeShapeType="1"/>
              </p:cNvSpPr>
              <p:nvPr/>
            </p:nvSpPr>
            <p:spPr bwMode="auto">
              <a:xfrm flipV="1">
                <a:off x="5136" y="1367"/>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826" name="Rectangle 71"/>
            <p:cNvSpPr>
              <a:spLocks noChangeArrowheads="1"/>
            </p:cNvSpPr>
            <p:nvPr/>
          </p:nvSpPr>
          <p:spPr bwMode="auto">
            <a:xfrm>
              <a:off x="960"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latin typeface="Times New Roman" panose="02020603050405020304" pitchFamily="18" charset="0"/>
                  <a:cs typeface="Times New Roman" panose="02020603050405020304" pitchFamily="18" charset="0"/>
                </a:rPr>
                <a:t>Q</a:t>
              </a:r>
              <a:endParaRPr lang="en-US" altLang="zh-CN" sz="2800" i="0">
                <a:latin typeface="Times New Roman" panose="02020603050405020304" pitchFamily="18" charset="0"/>
                <a:cs typeface="Times New Roman" panose="02020603050405020304" pitchFamily="18" charset="0"/>
              </a:endParaRPr>
            </a:p>
          </p:txBody>
        </p:sp>
        <p:sp>
          <p:nvSpPr>
            <p:cNvPr id="73827" name="Line 72"/>
            <p:cNvSpPr>
              <a:spLocks noChangeShapeType="1"/>
            </p:cNvSpPr>
            <p:nvPr/>
          </p:nvSpPr>
          <p:spPr bwMode="auto">
            <a:xfrm>
              <a:off x="464" y="2196"/>
              <a:ext cx="2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28" name="Rectangle 73"/>
            <p:cNvSpPr>
              <a:spLocks noChangeArrowheads="1"/>
            </p:cNvSpPr>
            <p:nvPr/>
          </p:nvSpPr>
          <p:spPr bwMode="auto">
            <a:xfrm>
              <a:off x="744" y="1710"/>
              <a:ext cx="456" cy="70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29" name="Text Box 74"/>
            <p:cNvSpPr txBox="1">
              <a:spLocks noChangeArrowheads="1"/>
            </p:cNvSpPr>
            <p:nvPr/>
          </p:nvSpPr>
          <p:spPr bwMode="auto">
            <a:xfrm>
              <a:off x="720" y="17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D</a:t>
              </a:r>
              <a:endParaRPr lang="en-US" altLang="zh-CN" sz="3200" i="0">
                <a:cs typeface="Times New Roman" panose="02020603050405020304" pitchFamily="18" charset="0"/>
              </a:endParaRPr>
            </a:p>
          </p:txBody>
        </p:sp>
        <p:grpSp>
          <p:nvGrpSpPr>
            <p:cNvPr id="73830" name="Group 75"/>
            <p:cNvGrpSpPr/>
            <p:nvPr/>
          </p:nvGrpSpPr>
          <p:grpSpPr bwMode="auto">
            <a:xfrm>
              <a:off x="744" y="2108"/>
              <a:ext cx="47" cy="132"/>
              <a:chOff x="2496" y="2544"/>
              <a:chExt cx="288" cy="576"/>
            </a:xfrm>
          </p:grpSpPr>
          <p:sp>
            <p:nvSpPr>
              <p:cNvPr id="73846" name="Line 76"/>
              <p:cNvSpPr>
                <a:spLocks noChangeShapeType="1"/>
              </p:cNvSpPr>
              <p:nvPr/>
            </p:nvSpPr>
            <p:spPr bwMode="auto">
              <a:xfrm>
                <a:off x="2496" y="2544"/>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47" name="Line 77"/>
              <p:cNvSpPr>
                <a:spLocks noChangeShapeType="1"/>
              </p:cNvSpPr>
              <p:nvPr/>
            </p:nvSpPr>
            <p:spPr bwMode="auto">
              <a:xfrm flipH="1">
                <a:off x="2496" y="2832"/>
                <a:ext cx="288"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831" name="Line 78"/>
            <p:cNvSpPr>
              <a:spLocks noChangeShapeType="1"/>
            </p:cNvSpPr>
            <p:nvPr/>
          </p:nvSpPr>
          <p:spPr bwMode="auto">
            <a:xfrm>
              <a:off x="464" y="2196"/>
              <a:ext cx="0" cy="7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32" name="Oval 79"/>
            <p:cNvSpPr>
              <a:spLocks noChangeArrowheads="1"/>
            </p:cNvSpPr>
            <p:nvPr/>
          </p:nvSpPr>
          <p:spPr bwMode="auto">
            <a:xfrm>
              <a:off x="651" y="2284"/>
              <a:ext cx="93" cy="8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33" name="Line 80"/>
            <p:cNvSpPr>
              <a:spLocks noChangeShapeType="1"/>
            </p:cNvSpPr>
            <p:nvPr/>
          </p:nvSpPr>
          <p:spPr bwMode="auto">
            <a:xfrm>
              <a:off x="557" y="2329"/>
              <a:ext cx="9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34" name="Line 81"/>
            <p:cNvSpPr>
              <a:spLocks noChangeShapeType="1"/>
            </p:cNvSpPr>
            <p:nvPr/>
          </p:nvSpPr>
          <p:spPr bwMode="auto">
            <a:xfrm>
              <a:off x="557" y="2329"/>
              <a:ext cx="0" cy="26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35" name="Text Box 82"/>
            <p:cNvSpPr txBox="1">
              <a:spLocks noChangeArrowheads="1"/>
            </p:cNvSpPr>
            <p:nvPr/>
          </p:nvSpPr>
          <p:spPr bwMode="auto">
            <a:xfrm>
              <a:off x="705" y="1950"/>
              <a:ext cx="57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i="0">
                  <a:solidFill>
                    <a:srgbClr val="CC3300"/>
                  </a:solidFill>
                  <a:cs typeface="Times New Roman" panose="02020603050405020304" pitchFamily="18" charset="0"/>
                </a:rPr>
                <a:t>FF</a:t>
              </a:r>
              <a:r>
                <a:rPr lang="en-US" altLang="zh-CN" sz="2600" i="0" baseline="-25000">
                  <a:solidFill>
                    <a:srgbClr val="CC3300"/>
                  </a:solidFill>
                  <a:cs typeface="Times New Roman" panose="02020603050405020304" pitchFamily="18" charset="0"/>
                </a:rPr>
                <a:t>3</a:t>
              </a:r>
              <a:endParaRPr lang="en-US" altLang="zh-CN" sz="2600" i="0" baseline="-25000">
                <a:solidFill>
                  <a:srgbClr val="CC3300"/>
                </a:solidFill>
                <a:cs typeface="Times New Roman" panose="02020603050405020304" pitchFamily="18" charset="0"/>
              </a:endParaRPr>
            </a:p>
          </p:txBody>
        </p:sp>
        <p:sp>
          <p:nvSpPr>
            <p:cNvPr id="73836" name="Line 83"/>
            <p:cNvSpPr>
              <a:spLocks noChangeShapeType="1"/>
            </p:cNvSpPr>
            <p:nvPr/>
          </p:nvSpPr>
          <p:spPr bwMode="auto">
            <a:xfrm>
              <a:off x="324" y="1887"/>
              <a:ext cx="42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37" name="Oval 84"/>
            <p:cNvSpPr>
              <a:spLocks noChangeArrowheads="1"/>
            </p:cNvSpPr>
            <p:nvPr/>
          </p:nvSpPr>
          <p:spPr bwMode="auto">
            <a:xfrm>
              <a:off x="288" y="3168"/>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38" name="Text Box 85"/>
            <p:cNvSpPr txBox="1">
              <a:spLocks noChangeArrowheads="1"/>
            </p:cNvSpPr>
            <p:nvPr/>
          </p:nvSpPr>
          <p:spPr bwMode="auto">
            <a:xfrm>
              <a:off x="96" y="3216"/>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d</a:t>
              </a:r>
              <a:r>
                <a:rPr lang="en-US" altLang="zh-CN" sz="2800" i="0" baseline="-25000">
                  <a:cs typeface="Times New Roman" panose="02020603050405020304" pitchFamily="18" charset="0"/>
                </a:rPr>
                <a:t>3</a:t>
              </a:r>
              <a:endParaRPr lang="en-US" altLang="zh-CN" sz="2800" i="0">
                <a:cs typeface="Times New Roman" panose="02020603050405020304" pitchFamily="18" charset="0"/>
              </a:endParaRPr>
            </a:p>
          </p:txBody>
        </p:sp>
        <p:sp>
          <p:nvSpPr>
            <p:cNvPr id="73839" name="Line 86"/>
            <p:cNvSpPr>
              <a:spLocks noChangeShapeType="1"/>
            </p:cNvSpPr>
            <p:nvPr/>
          </p:nvSpPr>
          <p:spPr bwMode="auto">
            <a:xfrm>
              <a:off x="336" y="1893"/>
              <a:ext cx="0" cy="12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73840" name="Group 87"/>
            <p:cNvGrpSpPr/>
            <p:nvPr/>
          </p:nvGrpSpPr>
          <p:grpSpPr bwMode="auto">
            <a:xfrm>
              <a:off x="1104" y="1008"/>
              <a:ext cx="467" cy="887"/>
              <a:chOff x="4848" y="912"/>
              <a:chExt cx="467" cy="887"/>
            </a:xfrm>
          </p:grpSpPr>
          <p:sp>
            <p:nvSpPr>
              <p:cNvPr id="73842" name="Line 88"/>
              <p:cNvSpPr>
                <a:spLocks noChangeShapeType="1"/>
              </p:cNvSpPr>
              <p:nvPr/>
            </p:nvSpPr>
            <p:spPr bwMode="auto">
              <a:xfrm>
                <a:off x="4954" y="1791"/>
                <a:ext cx="18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43" name="Oval 89"/>
              <p:cNvSpPr>
                <a:spLocks noChangeArrowheads="1"/>
              </p:cNvSpPr>
              <p:nvPr/>
            </p:nvSpPr>
            <p:spPr bwMode="auto">
              <a:xfrm>
                <a:off x="5088" y="1271"/>
                <a:ext cx="93" cy="8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844" name="Rectangle 90"/>
              <p:cNvSpPr>
                <a:spLocks noChangeArrowheads="1"/>
              </p:cNvSpPr>
              <p:nvPr/>
            </p:nvSpPr>
            <p:spPr bwMode="auto">
              <a:xfrm>
                <a:off x="4848" y="912"/>
                <a:ext cx="4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3200" i="0" baseline="-25000" dirty="0">
                    <a:latin typeface="Times New Roman" panose="02020603050405020304" pitchFamily="18" charset="0"/>
                    <a:cs typeface="Times New Roman" panose="02020603050405020304" pitchFamily="18" charset="0"/>
                  </a:rPr>
                  <a:t>3</a:t>
                </a:r>
                <a:endParaRPr lang="en-US" altLang="zh-CN" sz="3200" i="0" baseline="-25000" dirty="0">
                  <a:latin typeface="Times New Roman" panose="02020603050405020304" pitchFamily="18" charset="0"/>
                  <a:cs typeface="Times New Roman" panose="02020603050405020304" pitchFamily="18" charset="0"/>
                </a:endParaRPr>
              </a:p>
            </p:txBody>
          </p:sp>
          <p:sp>
            <p:nvSpPr>
              <p:cNvPr id="73845" name="Line 91"/>
              <p:cNvSpPr>
                <a:spLocks noChangeShapeType="1"/>
              </p:cNvSpPr>
              <p:nvPr/>
            </p:nvSpPr>
            <p:spPr bwMode="auto">
              <a:xfrm flipV="1">
                <a:off x="5136" y="1367"/>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73841" name="Line 92"/>
            <p:cNvSpPr>
              <a:spLocks noChangeShapeType="1"/>
            </p:cNvSpPr>
            <p:nvPr/>
          </p:nvSpPr>
          <p:spPr bwMode="auto">
            <a:xfrm flipV="1">
              <a:off x="480" y="2902"/>
              <a:ext cx="4464"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207965" name="Rectangle 93"/>
          <p:cNvSpPr>
            <a:spLocks noGrp="1" noChangeArrowheads="1"/>
          </p:cNvSpPr>
          <p:nvPr>
            <p:ph type="subTitle" idx="1"/>
          </p:nvPr>
        </p:nvSpPr>
        <p:spPr>
          <a:xfrm>
            <a:off x="457200" y="533400"/>
            <a:ext cx="3200400" cy="457200"/>
          </a:xfrm>
        </p:spPr>
        <p:txBody>
          <a:bodyPr rtlCol="0">
            <a:normAutofit fontScale="92500" lnSpcReduction="10000"/>
          </a:bodyPr>
          <a:lstStyle/>
          <a:p>
            <a:pPr eaLnBrk="1" fontAlgn="auto" hangingPunct="1">
              <a:spcAft>
                <a:spcPts val="0"/>
              </a:spcAft>
              <a:buFont typeface="Wingdings 2" panose="05020102010507070707"/>
              <a:buNone/>
              <a:defRPr/>
            </a:pPr>
            <a:r>
              <a:rPr lang="en-US" altLang="zh-CN" sz="2800" b="1">
                <a:solidFill>
                  <a:srgbClr val="000099"/>
                </a:solidFill>
                <a:effectLst>
                  <a:outerShdw blurRad="38100" dist="38100" dir="2700000" algn="tl">
                    <a:srgbClr val="C0C0C0"/>
                  </a:outerShdw>
                </a:effectLst>
              </a:rPr>
              <a:t>21.2.1   </a:t>
            </a:r>
            <a:r>
              <a:rPr lang="zh-CN" altLang="en-US" sz="2800" b="1">
                <a:solidFill>
                  <a:srgbClr val="000099"/>
                </a:solidFill>
                <a:effectLst>
                  <a:outerShdw blurRad="38100" dist="38100" dir="2700000" algn="tl">
                    <a:srgbClr val="C0C0C0"/>
                  </a:outerShdw>
                </a:effectLst>
              </a:rPr>
              <a:t>数码寄存器</a:t>
            </a:r>
            <a:endParaRPr lang="zh-CN" altLang="en-US" sz="2800">
              <a:solidFill>
                <a:srgbClr val="000099"/>
              </a:solidFill>
              <a:effectLst>
                <a:outerShdw blurRad="38100" dist="38100" dir="2700000" algn="tl">
                  <a:srgbClr val="C0C0C0"/>
                </a:outerShdw>
              </a:effectLst>
            </a:endParaRPr>
          </a:p>
        </p:txBody>
      </p:sp>
      <p:sp>
        <p:nvSpPr>
          <p:cNvPr id="207966" name="Text Box 94"/>
          <p:cNvSpPr txBox="1">
            <a:spLocks noChangeArrowheads="1"/>
          </p:cNvSpPr>
          <p:nvPr/>
        </p:nvSpPr>
        <p:spPr bwMode="auto">
          <a:xfrm>
            <a:off x="381000" y="1066800"/>
            <a:ext cx="3549650" cy="519113"/>
          </a:xfrm>
          <a:prstGeom prst="rect">
            <a:avLst/>
          </a:prstGeom>
          <a:noFill/>
          <a:ln w="28575">
            <a:noFill/>
            <a:miter lim="800000"/>
          </a:ln>
          <a:effectLst/>
        </p:spPr>
        <p:txBody>
          <a:bodyPr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仅有寄存数码的功能</a:t>
            </a:r>
            <a:r>
              <a:rPr lang="zh-CN" altLang="en-US" sz="2800" i="0">
                <a:solidFill>
                  <a:srgbClr val="000099"/>
                </a:solidFill>
                <a:effectLst>
                  <a:outerShdw blurRad="38100" dist="38100" dir="2700000" algn="tl">
                    <a:srgbClr val="C0C0C0"/>
                  </a:outerShdw>
                </a:effectLst>
              </a:rPr>
              <a:t>。 </a:t>
            </a:r>
            <a:endParaRPr lang="zh-CN" altLang="en-US" sz="2800" i="0">
              <a:solidFill>
                <a:srgbClr val="000099"/>
              </a:solidFill>
              <a:effectLst>
                <a:outerShdw blurRad="38100" dist="38100" dir="2700000" algn="tl">
                  <a:srgbClr val="C0C0C0"/>
                </a:outerShdw>
              </a:effectLst>
            </a:endParaRPr>
          </a:p>
        </p:txBody>
      </p:sp>
      <p:grpSp>
        <p:nvGrpSpPr>
          <p:cNvPr id="11" name="Group 95"/>
          <p:cNvGrpSpPr/>
          <p:nvPr/>
        </p:nvGrpSpPr>
        <p:grpSpPr bwMode="auto">
          <a:xfrm>
            <a:off x="7467600" y="3505200"/>
            <a:ext cx="609600" cy="381000"/>
            <a:chOff x="4944" y="3600"/>
            <a:chExt cx="384" cy="240"/>
          </a:xfrm>
        </p:grpSpPr>
        <p:sp>
          <p:nvSpPr>
            <p:cNvPr id="73772" name="Line 96"/>
            <p:cNvSpPr>
              <a:spLocks noChangeShapeType="1"/>
            </p:cNvSpPr>
            <p:nvPr/>
          </p:nvSpPr>
          <p:spPr bwMode="auto">
            <a:xfrm>
              <a:off x="4944" y="3600"/>
              <a:ext cx="192"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3" name="Line 97"/>
            <p:cNvSpPr>
              <a:spLocks noChangeShapeType="1"/>
            </p:cNvSpPr>
            <p:nvPr/>
          </p:nvSpPr>
          <p:spPr bwMode="auto">
            <a:xfrm>
              <a:off x="5136" y="3600"/>
              <a:ext cx="0" cy="144"/>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4" name="Line 98"/>
            <p:cNvSpPr>
              <a:spLocks noChangeShapeType="1"/>
            </p:cNvSpPr>
            <p:nvPr/>
          </p:nvSpPr>
          <p:spPr bwMode="auto">
            <a:xfrm>
              <a:off x="5136" y="3696"/>
              <a:ext cx="0" cy="144"/>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5" name="Line 99"/>
            <p:cNvSpPr>
              <a:spLocks noChangeShapeType="1"/>
            </p:cNvSpPr>
            <p:nvPr/>
          </p:nvSpPr>
          <p:spPr bwMode="auto">
            <a:xfrm>
              <a:off x="5136" y="3840"/>
              <a:ext cx="192"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207972" name="Text Box 100"/>
          <p:cNvSpPr txBox="1">
            <a:spLocks noChangeArrowheads="1"/>
          </p:cNvSpPr>
          <p:nvPr/>
        </p:nvSpPr>
        <p:spPr bwMode="auto">
          <a:xfrm>
            <a:off x="8077200" y="33528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cs typeface="Times New Roman" panose="02020603050405020304" pitchFamily="18" charset="0"/>
              </a:rPr>
              <a:t>清零</a:t>
            </a:r>
            <a:endParaRPr lang="zh-CN" altLang="en-US" sz="2800" i="0">
              <a:cs typeface="Times New Roman" panose="02020603050405020304" pitchFamily="18" charset="0"/>
            </a:endParaRPr>
          </a:p>
        </p:txBody>
      </p:sp>
      <p:grpSp>
        <p:nvGrpSpPr>
          <p:cNvPr id="12" name="Group 101"/>
          <p:cNvGrpSpPr/>
          <p:nvPr/>
        </p:nvGrpSpPr>
        <p:grpSpPr bwMode="auto">
          <a:xfrm>
            <a:off x="8077200" y="3505200"/>
            <a:ext cx="152400" cy="381000"/>
            <a:chOff x="5520" y="2352"/>
            <a:chExt cx="96" cy="240"/>
          </a:xfrm>
        </p:grpSpPr>
        <p:sp>
          <p:nvSpPr>
            <p:cNvPr id="73770" name="Line 102"/>
            <p:cNvSpPr>
              <a:spLocks noChangeShapeType="1"/>
            </p:cNvSpPr>
            <p:nvPr/>
          </p:nvSpPr>
          <p:spPr bwMode="auto">
            <a:xfrm flipH="1" flipV="1">
              <a:off x="5520" y="2352"/>
              <a:ext cx="0" cy="24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71" name="Line 103"/>
            <p:cNvSpPr>
              <a:spLocks noChangeShapeType="1"/>
            </p:cNvSpPr>
            <p:nvPr/>
          </p:nvSpPr>
          <p:spPr bwMode="auto">
            <a:xfrm>
              <a:off x="5520" y="2352"/>
              <a:ext cx="96"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3" name="Group 104"/>
          <p:cNvGrpSpPr/>
          <p:nvPr/>
        </p:nvGrpSpPr>
        <p:grpSpPr bwMode="auto">
          <a:xfrm>
            <a:off x="7924800" y="4495800"/>
            <a:ext cx="609600" cy="458788"/>
            <a:chOff x="4752" y="3407"/>
            <a:chExt cx="384" cy="289"/>
          </a:xfrm>
        </p:grpSpPr>
        <p:sp>
          <p:nvSpPr>
            <p:cNvPr id="73766" name="Line 105"/>
            <p:cNvSpPr>
              <a:spLocks noChangeShapeType="1"/>
            </p:cNvSpPr>
            <p:nvPr/>
          </p:nvSpPr>
          <p:spPr bwMode="auto">
            <a:xfrm rot="-10779377">
              <a:off x="4752" y="3696"/>
              <a:ext cx="192"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67" name="Line 106"/>
            <p:cNvSpPr>
              <a:spLocks noChangeShapeType="1"/>
            </p:cNvSpPr>
            <p:nvPr/>
          </p:nvSpPr>
          <p:spPr bwMode="auto">
            <a:xfrm rot="-10779377">
              <a:off x="4943" y="3503"/>
              <a:ext cx="0" cy="192"/>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68" name="Line 107"/>
            <p:cNvSpPr>
              <a:spLocks noChangeShapeType="1"/>
            </p:cNvSpPr>
            <p:nvPr/>
          </p:nvSpPr>
          <p:spPr bwMode="auto">
            <a:xfrm rot="-10779377">
              <a:off x="4944" y="3408"/>
              <a:ext cx="0" cy="144"/>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69" name="Line 108"/>
            <p:cNvSpPr>
              <a:spLocks noChangeShapeType="1"/>
            </p:cNvSpPr>
            <p:nvPr/>
          </p:nvSpPr>
          <p:spPr bwMode="auto">
            <a:xfrm rot="-10779377">
              <a:off x="4944" y="3407"/>
              <a:ext cx="192"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4" name="Group 109"/>
          <p:cNvGrpSpPr/>
          <p:nvPr/>
        </p:nvGrpSpPr>
        <p:grpSpPr bwMode="auto">
          <a:xfrm>
            <a:off x="8534400" y="4495800"/>
            <a:ext cx="304800" cy="457200"/>
            <a:chOff x="5136" y="3408"/>
            <a:chExt cx="192" cy="288"/>
          </a:xfrm>
        </p:grpSpPr>
        <p:sp>
          <p:nvSpPr>
            <p:cNvPr id="73763" name="Line 110"/>
            <p:cNvSpPr>
              <a:spLocks noChangeShapeType="1"/>
            </p:cNvSpPr>
            <p:nvPr/>
          </p:nvSpPr>
          <p:spPr bwMode="auto">
            <a:xfrm>
              <a:off x="5136" y="3552"/>
              <a:ext cx="0" cy="144"/>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64" name="Line 111"/>
            <p:cNvSpPr>
              <a:spLocks noChangeShapeType="1"/>
            </p:cNvSpPr>
            <p:nvPr/>
          </p:nvSpPr>
          <p:spPr bwMode="auto">
            <a:xfrm>
              <a:off x="5136" y="3696"/>
              <a:ext cx="192"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65" name="Line 112"/>
            <p:cNvSpPr>
              <a:spLocks noChangeShapeType="1"/>
            </p:cNvSpPr>
            <p:nvPr/>
          </p:nvSpPr>
          <p:spPr bwMode="auto">
            <a:xfrm>
              <a:off x="5136" y="3408"/>
              <a:ext cx="0" cy="192"/>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207985" name="Text Box 113"/>
          <p:cNvSpPr txBox="1">
            <a:spLocks noChangeArrowheads="1"/>
          </p:cNvSpPr>
          <p:nvPr/>
        </p:nvSpPr>
        <p:spPr bwMode="auto">
          <a:xfrm>
            <a:off x="7242175" y="50292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cs typeface="Times New Roman" panose="02020603050405020304" pitchFamily="18" charset="0"/>
              </a:rPr>
              <a:t>寄存指令</a:t>
            </a:r>
            <a:endParaRPr lang="zh-CN" altLang="en-US" sz="2800" i="0">
              <a:cs typeface="Times New Roman" panose="02020603050405020304" pitchFamily="18" charset="0"/>
            </a:endParaRPr>
          </a:p>
        </p:txBody>
      </p:sp>
      <p:sp>
        <p:nvSpPr>
          <p:cNvPr id="207986" name="Text Box 114"/>
          <p:cNvSpPr txBox="1">
            <a:spLocks noChangeArrowheads="1"/>
          </p:cNvSpPr>
          <p:nvPr/>
        </p:nvSpPr>
        <p:spPr bwMode="auto">
          <a:xfrm>
            <a:off x="3733800" y="1066800"/>
            <a:ext cx="5281613" cy="519113"/>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006600"/>
                </a:solidFill>
                <a:effectLst>
                  <a:outerShdw blurRad="38100" dist="38100" dir="2700000" algn="tl">
                    <a:srgbClr val="C0C0C0"/>
                  </a:outerShdw>
                </a:effectLst>
              </a:rPr>
              <a:t>通常由</a:t>
            </a:r>
            <a:r>
              <a:rPr lang="en-US" altLang="zh-CN" sz="2800">
                <a:solidFill>
                  <a:srgbClr val="006600"/>
                </a:solidFill>
                <a:effectLst>
                  <a:outerShdw blurRad="38100" dist="38100" dir="2700000" algn="tl">
                    <a:srgbClr val="C0C0C0"/>
                  </a:outerShdw>
                </a:effectLst>
              </a:rPr>
              <a:t>D</a:t>
            </a:r>
            <a:r>
              <a:rPr lang="zh-CN" altLang="en-US" sz="2800" i="0">
                <a:solidFill>
                  <a:srgbClr val="006600"/>
                </a:solidFill>
                <a:effectLst>
                  <a:outerShdw blurRad="38100" dist="38100" dir="2700000" algn="tl">
                    <a:srgbClr val="C0C0C0"/>
                  </a:outerShdw>
                </a:effectLst>
              </a:rPr>
              <a:t>触发器或</a:t>
            </a:r>
            <a:r>
              <a:rPr lang="en-US" altLang="zh-CN" sz="2800">
                <a:solidFill>
                  <a:srgbClr val="006600"/>
                </a:solidFill>
                <a:effectLst>
                  <a:outerShdw blurRad="38100" dist="38100" dir="2700000" algn="tl">
                    <a:srgbClr val="C0C0C0"/>
                  </a:outerShdw>
                </a:effectLst>
              </a:rPr>
              <a:t>R-S</a:t>
            </a:r>
            <a:r>
              <a:rPr lang="zh-CN" altLang="en-US" sz="2800" i="0">
                <a:solidFill>
                  <a:srgbClr val="006600"/>
                </a:solidFill>
                <a:effectLst>
                  <a:outerShdw blurRad="38100" dist="38100" dir="2700000" algn="tl">
                    <a:srgbClr val="C0C0C0"/>
                  </a:outerShdw>
                </a:effectLst>
              </a:rPr>
              <a:t>触发器组成</a:t>
            </a:r>
            <a:endParaRPr lang="zh-CN" altLang="en-US" sz="2800" i="0">
              <a:solidFill>
                <a:srgbClr val="006600"/>
              </a:solidFill>
              <a:effectLst>
                <a:outerShdw blurRad="38100" dist="38100" dir="2700000" algn="tl">
                  <a:srgbClr val="C0C0C0"/>
                </a:outerShdw>
              </a:effectLst>
            </a:endParaRPr>
          </a:p>
        </p:txBody>
      </p:sp>
      <p:sp>
        <p:nvSpPr>
          <p:cNvPr id="207987" name="Text Box 115"/>
          <p:cNvSpPr txBox="1">
            <a:spLocks noChangeArrowheads="1"/>
          </p:cNvSpPr>
          <p:nvPr/>
        </p:nvSpPr>
        <p:spPr bwMode="auto">
          <a:xfrm>
            <a:off x="2900363" y="5562600"/>
            <a:ext cx="2327275" cy="519113"/>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并行输入方式</a:t>
            </a:r>
            <a:endParaRPr lang="zh-CN" altLang="en-US" sz="2800" i="0">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15" name="Group 116"/>
          <p:cNvGrpSpPr/>
          <p:nvPr/>
        </p:nvGrpSpPr>
        <p:grpSpPr bwMode="auto">
          <a:xfrm>
            <a:off x="2286000" y="2362200"/>
            <a:ext cx="5816600" cy="519113"/>
            <a:chOff x="1244" y="1622"/>
            <a:chExt cx="4045" cy="327"/>
          </a:xfrm>
        </p:grpSpPr>
        <p:sp>
          <p:nvSpPr>
            <p:cNvPr id="73759" name="Rectangle 117"/>
            <p:cNvSpPr>
              <a:spLocks noChangeArrowheads="1"/>
            </p:cNvSpPr>
            <p:nvPr/>
          </p:nvSpPr>
          <p:spPr bwMode="auto">
            <a:xfrm>
              <a:off x="3789" y="1622"/>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0</a:t>
              </a:r>
              <a:endParaRPr lang="en-US" altLang="zh-CN" sz="2800" i="0">
                <a:solidFill>
                  <a:srgbClr val="FF3300"/>
                </a:solidFill>
                <a:latin typeface="Times New Roman" panose="02020603050405020304" pitchFamily="18" charset="0"/>
                <a:cs typeface="Times New Roman" panose="02020603050405020304" pitchFamily="18" charset="0"/>
              </a:endParaRPr>
            </a:p>
          </p:txBody>
        </p:sp>
        <p:sp>
          <p:nvSpPr>
            <p:cNvPr id="73760" name="Rectangle 118"/>
            <p:cNvSpPr>
              <a:spLocks noChangeArrowheads="1"/>
            </p:cNvSpPr>
            <p:nvPr/>
          </p:nvSpPr>
          <p:spPr bwMode="auto">
            <a:xfrm>
              <a:off x="5037" y="1622"/>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0</a:t>
              </a:r>
              <a:endParaRPr lang="en-US" altLang="zh-CN" sz="2800" i="0">
                <a:solidFill>
                  <a:srgbClr val="FF3300"/>
                </a:solidFill>
                <a:latin typeface="Times New Roman" panose="02020603050405020304" pitchFamily="18" charset="0"/>
                <a:cs typeface="Times New Roman" panose="02020603050405020304" pitchFamily="18" charset="0"/>
              </a:endParaRPr>
            </a:p>
          </p:txBody>
        </p:sp>
        <p:sp>
          <p:nvSpPr>
            <p:cNvPr id="73761" name="Rectangle 119"/>
            <p:cNvSpPr>
              <a:spLocks noChangeArrowheads="1"/>
            </p:cNvSpPr>
            <p:nvPr/>
          </p:nvSpPr>
          <p:spPr bwMode="auto">
            <a:xfrm>
              <a:off x="2492" y="1622"/>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0</a:t>
              </a:r>
              <a:endParaRPr lang="en-US" altLang="zh-CN" sz="2800" i="0">
                <a:solidFill>
                  <a:srgbClr val="FF3300"/>
                </a:solidFill>
                <a:latin typeface="Times New Roman" panose="02020603050405020304" pitchFamily="18" charset="0"/>
                <a:cs typeface="Times New Roman" panose="02020603050405020304" pitchFamily="18" charset="0"/>
              </a:endParaRPr>
            </a:p>
          </p:txBody>
        </p:sp>
        <p:sp>
          <p:nvSpPr>
            <p:cNvPr id="73762" name="Rectangle 120"/>
            <p:cNvSpPr>
              <a:spLocks noChangeArrowheads="1"/>
            </p:cNvSpPr>
            <p:nvPr/>
          </p:nvSpPr>
          <p:spPr bwMode="auto">
            <a:xfrm>
              <a:off x="1244" y="1622"/>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0</a:t>
              </a:r>
              <a:endParaRPr lang="en-US" altLang="zh-CN" sz="2800" i="0">
                <a:solidFill>
                  <a:srgbClr val="FF3300"/>
                </a:solidFill>
                <a:latin typeface="Times New Roman" panose="02020603050405020304" pitchFamily="18" charset="0"/>
                <a:cs typeface="Times New Roman" panose="02020603050405020304" pitchFamily="18" charset="0"/>
              </a:endParaRPr>
            </a:p>
          </p:txBody>
        </p:sp>
      </p:grpSp>
      <p:grpSp>
        <p:nvGrpSpPr>
          <p:cNvPr id="16" name="Group 121"/>
          <p:cNvGrpSpPr/>
          <p:nvPr/>
        </p:nvGrpSpPr>
        <p:grpSpPr bwMode="auto">
          <a:xfrm>
            <a:off x="595313" y="5181600"/>
            <a:ext cx="5895975" cy="519113"/>
            <a:chOff x="382" y="3331"/>
            <a:chExt cx="4040" cy="327"/>
          </a:xfrm>
        </p:grpSpPr>
        <p:sp>
          <p:nvSpPr>
            <p:cNvPr id="73755" name="Text Box 122"/>
            <p:cNvSpPr txBox="1">
              <a:spLocks noChangeArrowheads="1"/>
            </p:cNvSpPr>
            <p:nvPr/>
          </p:nvSpPr>
          <p:spPr bwMode="auto">
            <a:xfrm>
              <a:off x="382"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cs typeface="Times New Roman" panose="02020603050405020304" pitchFamily="18" charset="0"/>
                </a:rPr>
                <a:t>1</a:t>
              </a:r>
              <a:endParaRPr lang="en-US" altLang="zh-CN" sz="2800" i="0">
                <a:solidFill>
                  <a:srgbClr val="FF3300"/>
                </a:solidFill>
                <a:cs typeface="Times New Roman" panose="02020603050405020304" pitchFamily="18" charset="0"/>
              </a:endParaRPr>
            </a:p>
          </p:txBody>
        </p:sp>
        <p:sp>
          <p:nvSpPr>
            <p:cNvPr id="73756" name="Rectangle 123"/>
            <p:cNvSpPr>
              <a:spLocks noChangeArrowheads="1"/>
            </p:cNvSpPr>
            <p:nvPr/>
          </p:nvSpPr>
          <p:spPr bwMode="auto">
            <a:xfrm>
              <a:off x="4174"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1</a:t>
              </a:r>
              <a:endParaRPr lang="en-US" altLang="zh-CN" sz="2800" i="0">
                <a:solidFill>
                  <a:srgbClr val="FF3300"/>
                </a:solidFill>
                <a:latin typeface="Times New Roman" panose="02020603050405020304" pitchFamily="18" charset="0"/>
                <a:cs typeface="Times New Roman" panose="02020603050405020304" pitchFamily="18" charset="0"/>
              </a:endParaRPr>
            </a:p>
          </p:txBody>
        </p:sp>
        <p:sp>
          <p:nvSpPr>
            <p:cNvPr id="73757" name="Rectangle 124"/>
            <p:cNvSpPr>
              <a:spLocks noChangeArrowheads="1"/>
            </p:cNvSpPr>
            <p:nvPr/>
          </p:nvSpPr>
          <p:spPr bwMode="auto">
            <a:xfrm>
              <a:off x="2926"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0</a:t>
              </a:r>
              <a:endParaRPr lang="en-US" altLang="zh-CN" sz="2800" i="0">
                <a:solidFill>
                  <a:srgbClr val="FF3300"/>
                </a:solidFill>
                <a:latin typeface="Times New Roman" panose="02020603050405020304" pitchFamily="18" charset="0"/>
                <a:cs typeface="Times New Roman" panose="02020603050405020304" pitchFamily="18" charset="0"/>
              </a:endParaRPr>
            </a:p>
          </p:txBody>
        </p:sp>
        <p:sp>
          <p:nvSpPr>
            <p:cNvPr id="73758" name="Rectangle 125"/>
            <p:cNvSpPr>
              <a:spLocks noChangeArrowheads="1"/>
            </p:cNvSpPr>
            <p:nvPr/>
          </p:nvSpPr>
          <p:spPr bwMode="auto">
            <a:xfrm>
              <a:off x="1630" y="3331"/>
              <a:ext cx="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latin typeface="Times New Roman" panose="02020603050405020304" pitchFamily="18" charset="0"/>
                  <a:cs typeface="Times New Roman" panose="02020603050405020304" pitchFamily="18" charset="0"/>
                </a:rPr>
                <a:t>1</a:t>
              </a:r>
              <a:endParaRPr lang="en-US" altLang="zh-CN" sz="2800" i="0">
                <a:solidFill>
                  <a:srgbClr val="FF3300"/>
                </a:solidFill>
                <a:latin typeface="Times New Roman" panose="02020603050405020304" pitchFamily="18" charset="0"/>
                <a:cs typeface="Times New Roman" panose="02020603050405020304" pitchFamily="18" charset="0"/>
              </a:endParaRPr>
            </a:p>
          </p:txBody>
        </p:sp>
      </p:grpSp>
      <p:sp>
        <p:nvSpPr>
          <p:cNvPr id="207998" name="AutoShape 126" descr="40%"/>
          <p:cNvSpPr>
            <a:spLocks noChangeArrowheads="1"/>
          </p:cNvSpPr>
          <p:nvPr/>
        </p:nvSpPr>
        <p:spPr bwMode="auto">
          <a:xfrm>
            <a:off x="7086600" y="5715000"/>
            <a:ext cx="1676400" cy="533400"/>
          </a:xfrm>
          <a:prstGeom prst="wedgeEllipseCallout">
            <a:avLst>
              <a:gd name="adj1" fmla="val -90625"/>
              <a:gd name="adj2" fmla="val -96130"/>
            </a:avLst>
          </a:prstGeom>
          <a:pattFill prst="pct40">
            <a:fgClr>
              <a:srgbClr val="FFCCCC"/>
            </a:fgClr>
            <a:bgClr>
              <a:srgbClr val="FFFFFF"/>
            </a:bgClr>
          </a:pattFill>
          <a:ln w="19050">
            <a:solidFill>
              <a:srgbClr val="000099"/>
            </a:solidFill>
            <a:miter lim="800000"/>
          </a:ln>
          <a:effectLst/>
        </p:spPr>
        <p:txBody>
          <a:bodyPr wrap="none" anchor="ctr"/>
          <a:lstStyle/>
          <a:p>
            <a:pPr algn="ctr">
              <a:spcBef>
                <a:spcPct val="50000"/>
              </a:spcBef>
              <a:defRPr/>
            </a:pPr>
            <a:r>
              <a:rPr lang="zh-CN" altLang="en-US" sz="2400" i="0">
                <a:solidFill>
                  <a:srgbClr val="006666"/>
                </a:solidFill>
                <a:effectLst>
                  <a:outerShdw blurRad="38100" dist="38100" dir="2700000" algn="tl">
                    <a:srgbClr val="C0C0C0"/>
                  </a:outerShdw>
                </a:effectLst>
              </a:rPr>
              <a:t>寄存数码</a:t>
            </a:r>
            <a:endParaRPr lang="zh-CN" altLang="en-US" sz="2400" i="0">
              <a:solidFill>
                <a:srgbClr val="006666"/>
              </a:solidFill>
              <a:effectLst>
                <a:outerShdw blurRad="38100" dist="38100" dir="2700000" algn="tl">
                  <a:srgbClr val="C0C0C0"/>
                </a:outerShdw>
              </a:effectLst>
            </a:endParaRPr>
          </a:p>
        </p:txBody>
      </p:sp>
      <p:grpSp>
        <p:nvGrpSpPr>
          <p:cNvPr id="17" name="Group 127"/>
          <p:cNvGrpSpPr/>
          <p:nvPr/>
        </p:nvGrpSpPr>
        <p:grpSpPr bwMode="auto">
          <a:xfrm>
            <a:off x="2667000" y="2057400"/>
            <a:ext cx="5638800" cy="685800"/>
            <a:chOff x="1440" y="1296"/>
            <a:chExt cx="3936" cy="480"/>
          </a:xfrm>
        </p:grpSpPr>
        <p:sp>
          <p:nvSpPr>
            <p:cNvPr id="73751" name="AutoShape 128"/>
            <p:cNvSpPr>
              <a:spLocks noChangeArrowheads="1"/>
            </p:cNvSpPr>
            <p:nvPr/>
          </p:nvSpPr>
          <p:spPr bwMode="auto">
            <a:xfrm flipV="1">
              <a:off x="1440" y="1296"/>
              <a:ext cx="144" cy="480"/>
            </a:xfrm>
            <a:prstGeom prst="curvedLeftArrow">
              <a:avLst>
                <a:gd name="adj1" fmla="val 66667"/>
                <a:gd name="adj2" fmla="val 133333"/>
                <a:gd name="adj3" fmla="val 33333"/>
              </a:avLst>
            </a:prstGeom>
            <a:solidFill>
              <a:schemeClr val="accent1"/>
            </a:solidFill>
            <a:ln w="9525">
              <a:solidFill>
                <a:schemeClr val="tx1"/>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52" name="AutoShape 129"/>
            <p:cNvSpPr>
              <a:spLocks noChangeArrowheads="1"/>
            </p:cNvSpPr>
            <p:nvPr/>
          </p:nvSpPr>
          <p:spPr bwMode="auto">
            <a:xfrm flipV="1">
              <a:off x="2688" y="1296"/>
              <a:ext cx="144" cy="480"/>
            </a:xfrm>
            <a:prstGeom prst="curvedLeftArrow">
              <a:avLst>
                <a:gd name="adj1" fmla="val 66667"/>
                <a:gd name="adj2" fmla="val 133333"/>
                <a:gd name="adj3" fmla="val 33333"/>
              </a:avLst>
            </a:prstGeom>
            <a:solidFill>
              <a:schemeClr val="accent1"/>
            </a:solidFill>
            <a:ln w="9525">
              <a:solidFill>
                <a:schemeClr val="tx1"/>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53" name="AutoShape 130"/>
            <p:cNvSpPr>
              <a:spLocks noChangeArrowheads="1"/>
            </p:cNvSpPr>
            <p:nvPr/>
          </p:nvSpPr>
          <p:spPr bwMode="auto">
            <a:xfrm flipV="1">
              <a:off x="3984" y="1296"/>
              <a:ext cx="144" cy="480"/>
            </a:xfrm>
            <a:prstGeom prst="curvedLeftArrow">
              <a:avLst>
                <a:gd name="adj1" fmla="val 66667"/>
                <a:gd name="adj2" fmla="val 133333"/>
                <a:gd name="adj3" fmla="val 33333"/>
              </a:avLst>
            </a:prstGeom>
            <a:solidFill>
              <a:schemeClr val="accent1"/>
            </a:solidFill>
            <a:ln w="9525">
              <a:solidFill>
                <a:schemeClr val="tx1"/>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73754" name="AutoShape 131"/>
            <p:cNvSpPr>
              <a:spLocks noChangeArrowheads="1"/>
            </p:cNvSpPr>
            <p:nvPr/>
          </p:nvSpPr>
          <p:spPr bwMode="auto">
            <a:xfrm flipV="1">
              <a:off x="5232" y="1296"/>
              <a:ext cx="144" cy="480"/>
            </a:xfrm>
            <a:prstGeom prst="curvedLeftArrow">
              <a:avLst>
                <a:gd name="adj1" fmla="val 66667"/>
                <a:gd name="adj2" fmla="val 133333"/>
                <a:gd name="adj3" fmla="val 33333"/>
              </a:avLst>
            </a:prstGeom>
            <a:solidFill>
              <a:schemeClr val="accent1"/>
            </a:solidFill>
            <a:ln w="9525">
              <a:solidFill>
                <a:schemeClr val="tx1"/>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8" name="Group 132"/>
          <p:cNvGrpSpPr/>
          <p:nvPr/>
        </p:nvGrpSpPr>
        <p:grpSpPr bwMode="auto">
          <a:xfrm>
            <a:off x="2286000" y="1905000"/>
            <a:ext cx="5824538" cy="519113"/>
            <a:chOff x="1197" y="1171"/>
            <a:chExt cx="4043" cy="327"/>
          </a:xfrm>
        </p:grpSpPr>
        <p:sp>
          <p:nvSpPr>
            <p:cNvPr id="73747" name="Text Box 133"/>
            <p:cNvSpPr txBox="1">
              <a:spLocks noChangeArrowheads="1"/>
            </p:cNvSpPr>
            <p:nvPr/>
          </p:nvSpPr>
          <p:spPr bwMode="auto">
            <a:xfrm>
              <a:off x="1197" y="1171"/>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chemeClr val="accent2"/>
                  </a:solidFill>
                  <a:cs typeface="Times New Roman" panose="02020603050405020304" pitchFamily="18" charset="0"/>
                </a:rPr>
                <a:t>1</a:t>
              </a:r>
              <a:endParaRPr lang="en-US" altLang="zh-CN" sz="2800" i="0">
                <a:solidFill>
                  <a:schemeClr val="accent2"/>
                </a:solidFill>
                <a:cs typeface="Times New Roman" panose="02020603050405020304" pitchFamily="18" charset="0"/>
              </a:endParaRPr>
            </a:p>
          </p:txBody>
        </p:sp>
        <p:sp>
          <p:nvSpPr>
            <p:cNvPr id="73748" name="Rectangle 134"/>
            <p:cNvSpPr>
              <a:spLocks noChangeArrowheads="1"/>
            </p:cNvSpPr>
            <p:nvPr/>
          </p:nvSpPr>
          <p:spPr bwMode="auto">
            <a:xfrm>
              <a:off x="4989" y="1171"/>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latin typeface="Times New Roman" panose="02020603050405020304" pitchFamily="18" charset="0"/>
                  <a:cs typeface="Times New Roman" panose="02020603050405020304" pitchFamily="18" charset="0"/>
                </a:rPr>
                <a:t>1</a:t>
              </a:r>
              <a:endParaRPr lang="en-US" altLang="zh-CN" sz="2800" i="0">
                <a:solidFill>
                  <a:schemeClr val="accent2"/>
                </a:solidFill>
                <a:latin typeface="Times New Roman" panose="02020603050405020304" pitchFamily="18" charset="0"/>
                <a:cs typeface="Times New Roman" panose="02020603050405020304" pitchFamily="18" charset="0"/>
              </a:endParaRPr>
            </a:p>
          </p:txBody>
        </p:sp>
        <p:sp>
          <p:nvSpPr>
            <p:cNvPr id="73749" name="Rectangle 135"/>
            <p:cNvSpPr>
              <a:spLocks noChangeArrowheads="1"/>
            </p:cNvSpPr>
            <p:nvPr/>
          </p:nvSpPr>
          <p:spPr bwMode="auto">
            <a:xfrm>
              <a:off x="3740" y="1171"/>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latin typeface="Times New Roman" panose="02020603050405020304" pitchFamily="18" charset="0"/>
                  <a:cs typeface="Times New Roman" panose="02020603050405020304" pitchFamily="18" charset="0"/>
                </a:rPr>
                <a:t>0</a:t>
              </a:r>
              <a:endParaRPr lang="en-US" altLang="zh-CN" sz="2800" i="0">
                <a:solidFill>
                  <a:schemeClr val="accent2"/>
                </a:solidFill>
                <a:latin typeface="Times New Roman" panose="02020603050405020304" pitchFamily="18" charset="0"/>
                <a:cs typeface="Times New Roman" panose="02020603050405020304" pitchFamily="18" charset="0"/>
              </a:endParaRPr>
            </a:p>
          </p:txBody>
        </p:sp>
        <p:sp>
          <p:nvSpPr>
            <p:cNvPr id="73750" name="Rectangle 136"/>
            <p:cNvSpPr>
              <a:spLocks noChangeArrowheads="1"/>
            </p:cNvSpPr>
            <p:nvPr/>
          </p:nvSpPr>
          <p:spPr bwMode="auto">
            <a:xfrm>
              <a:off x="2444" y="1171"/>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latin typeface="Times New Roman" panose="02020603050405020304" pitchFamily="18" charset="0"/>
                  <a:cs typeface="Times New Roman" panose="02020603050405020304" pitchFamily="18" charset="0"/>
                </a:rPr>
                <a:t>1</a:t>
              </a:r>
              <a:endParaRPr lang="en-US" altLang="zh-CN" sz="2800" i="0">
                <a:solidFill>
                  <a:schemeClr val="accent2"/>
                </a:solidFill>
                <a:latin typeface="Times New Roman" panose="02020603050405020304" pitchFamily="18" charset="0"/>
                <a:cs typeface="Times New Roman" panose="02020603050405020304" pitchFamily="18" charset="0"/>
              </a:endParaRPr>
            </a:p>
          </p:txBody>
        </p:sp>
      </p:grpSp>
      <p:sp>
        <p:nvSpPr>
          <p:cNvPr id="208009" name="Text Box 137" descr="40%"/>
          <p:cNvSpPr txBox="1">
            <a:spLocks noChangeArrowheads="1"/>
          </p:cNvSpPr>
          <p:nvPr/>
        </p:nvSpPr>
        <p:spPr bwMode="auto">
          <a:xfrm>
            <a:off x="2992671" y="4233396"/>
            <a:ext cx="2709395" cy="523220"/>
          </a:xfrm>
          <a:prstGeom prst="rect">
            <a:avLst/>
          </a:prstGeom>
          <a:pattFill prst="pct40">
            <a:fgClr>
              <a:srgbClr val="00FF00"/>
            </a:fgClr>
            <a:bgClr>
              <a:srgbClr val="FFFFFF"/>
            </a:bgClr>
          </a:pattFill>
          <a:ln w="28575">
            <a:solidFill>
              <a:srgbClr val="FF3300"/>
            </a:solidFill>
            <a:miter lim="800000"/>
          </a:ln>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CC0000"/>
                </a:solidFill>
                <a:cs typeface="Times New Roman" panose="02020603050405020304" pitchFamily="18" charset="0"/>
              </a:rPr>
              <a:t>触发器状态不变</a:t>
            </a:r>
            <a:endParaRPr lang="zh-CN" altLang="en-US" sz="2800" i="0">
              <a:solidFill>
                <a:srgbClr val="0066FF"/>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986"/>
                                        </p:tgtEl>
                                        <p:attrNameLst>
                                          <p:attrName>style.visibility</p:attrName>
                                        </p:attrNameLst>
                                      </p:cBhvr>
                                      <p:to>
                                        <p:strVal val="visible"/>
                                      </p:to>
                                    </p:set>
                                    <p:animEffect transition="in" filter="wipe(left)">
                                      <p:cBhvr>
                                        <p:cTn id="7" dur="500"/>
                                        <p:tgtEl>
                                          <p:spTgt spid="2079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07972"/>
                                        </p:tgtEl>
                                        <p:attrNameLst>
                                          <p:attrName>style.visibility</p:attrName>
                                        </p:attrNameLst>
                                      </p:cBhvr>
                                      <p:to>
                                        <p:strVal val="visible"/>
                                      </p:to>
                                    </p:set>
                                    <p:animEffect transition="in" filter="wipe(left)">
                                      <p:cBhvr>
                                        <p:cTn id="16" dur="500"/>
                                        <p:tgtEl>
                                          <p:spTgt spid="20797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07998"/>
                                        </p:tgtEl>
                                        <p:attrNameLst>
                                          <p:attrName>style.visibility</p:attrName>
                                        </p:attrNameLst>
                                      </p:cBhvr>
                                      <p:to>
                                        <p:strVal val="visible"/>
                                      </p:to>
                                    </p:set>
                                    <p:animEffect transition="in" filter="wipe(right)">
                                      <p:cBhvr>
                                        <p:cTn id="33" dur="500"/>
                                        <p:tgtEl>
                                          <p:spTgt spid="20799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20798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par>
                          <p:cTn id="47" fill="hold">
                            <p:stCondLst>
                              <p:cond delay="500"/>
                            </p:stCondLst>
                            <p:childTnLst>
                              <p:par>
                                <p:cTn id="48" presetID="3" presetClass="entr" presetSubtype="5"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vertical)">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08009"/>
                                        </p:tgtEl>
                                        <p:attrNameLst>
                                          <p:attrName>style.visibility</p:attrName>
                                        </p:attrNameLst>
                                      </p:cBhvr>
                                      <p:to>
                                        <p:strVal val="visible"/>
                                      </p:to>
                                    </p:set>
                                    <p:animEffect transition="in" filter="wipe(left)">
                                      <p:cBhvr>
                                        <p:cTn id="60" dur="500"/>
                                        <p:tgtEl>
                                          <p:spTgt spid="20800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07987"/>
                                        </p:tgtEl>
                                        <p:attrNameLst>
                                          <p:attrName>style.visibility</p:attrName>
                                        </p:attrNameLst>
                                      </p:cBhvr>
                                      <p:to>
                                        <p:strVal val="visible"/>
                                      </p:to>
                                    </p:set>
                                    <p:animEffect transition="in" filter="wipe(left)">
                                      <p:cBhvr>
                                        <p:cTn id="65" dur="500"/>
                                        <p:tgtEl>
                                          <p:spTgt spid="207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72" grpId="0" autoUpdateAnimBg="0"/>
      <p:bldP spid="207985" grpId="0" autoUpdateAnimBg="0"/>
      <p:bldP spid="207986" grpId="0" autoUpdateAnimBg="0"/>
      <p:bldP spid="207987" grpId="0" autoUpdateAnimBg="0"/>
      <p:bldP spid="207998" grpId="0" animBg="1" autoUpdateAnimBg="0"/>
      <p:bldP spid="208009" grpId="0" animBg="1" autoUpdateAnimBg="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14" name="Group 2"/>
          <p:cNvGrpSpPr/>
          <p:nvPr/>
        </p:nvGrpSpPr>
        <p:grpSpPr bwMode="auto">
          <a:xfrm>
            <a:off x="914400" y="1828800"/>
            <a:ext cx="6553200" cy="3902075"/>
            <a:chOff x="576" y="1152"/>
            <a:chExt cx="4128" cy="2458"/>
          </a:xfrm>
        </p:grpSpPr>
        <p:grpSp>
          <p:nvGrpSpPr>
            <p:cNvPr id="21635" name="Group 3"/>
            <p:cNvGrpSpPr/>
            <p:nvPr/>
          </p:nvGrpSpPr>
          <p:grpSpPr bwMode="auto">
            <a:xfrm>
              <a:off x="576" y="1152"/>
              <a:ext cx="908" cy="2458"/>
              <a:chOff x="576" y="1152"/>
              <a:chExt cx="908" cy="2458"/>
            </a:xfrm>
          </p:grpSpPr>
          <p:sp>
            <p:nvSpPr>
              <p:cNvPr id="21688" name="Rectangle 4"/>
              <p:cNvSpPr>
                <a:spLocks noChangeArrowheads="1"/>
              </p:cNvSpPr>
              <p:nvPr/>
            </p:nvSpPr>
            <p:spPr bwMode="auto">
              <a:xfrm>
                <a:off x="768" y="1776"/>
                <a:ext cx="716" cy="48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89" name="Oval 5"/>
              <p:cNvSpPr>
                <a:spLocks noChangeArrowheads="1"/>
              </p:cNvSpPr>
              <p:nvPr/>
            </p:nvSpPr>
            <p:spPr bwMode="auto">
              <a:xfrm>
                <a:off x="864" y="264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690" name="Group 6"/>
              <p:cNvGrpSpPr/>
              <p:nvPr/>
            </p:nvGrpSpPr>
            <p:grpSpPr bwMode="auto">
              <a:xfrm>
                <a:off x="864" y="2256"/>
                <a:ext cx="96" cy="384"/>
                <a:chOff x="1248" y="1632"/>
                <a:chExt cx="96" cy="384"/>
              </a:xfrm>
            </p:grpSpPr>
            <p:sp>
              <p:nvSpPr>
                <p:cNvPr id="21701" name="Oval 7"/>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702" name="Line 8"/>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sp>
            <p:nvSpPr>
              <p:cNvPr id="21691" name="Oval 9"/>
              <p:cNvSpPr>
                <a:spLocks noChangeArrowheads="1"/>
              </p:cNvSpPr>
              <p:nvPr/>
            </p:nvSpPr>
            <p:spPr bwMode="auto">
              <a:xfrm>
                <a:off x="1248" y="225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92" name="Line 10"/>
              <p:cNvSpPr>
                <a:spLocks noChangeShapeType="1"/>
              </p:cNvSpPr>
              <p:nvPr/>
            </p:nvSpPr>
            <p:spPr bwMode="auto">
              <a:xfrm>
                <a:off x="1296" y="2352"/>
                <a:ext cx="0" cy="9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93" name="Rectangle 11"/>
              <p:cNvSpPr>
                <a:spLocks noChangeArrowheads="1"/>
              </p:cNvSpPr>
              <p:nvPr/>
            </p:nvSpPr>
            <p:spPr bwMode="auto">
              <a:xfrm>
                <a:off x="768" y="2736"/>
                <a:ext cx="288" cy="24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94" name="Line 12"/>
              <p:cNvSpPr>
                <a:spLocks noChangeShapeType="1"/>
              </p:cNvSpPr>
              <p:nvPr/>
            </p:nvSpPr>
            <p:spPr bwMode="auto">
              <a:xfrm>
                <a:off x="816" y="2976"/>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95" name="Line 13"/>
              <p:cNvSpPr>
                <a:spLocks noChangeShapeType="1"/>
              </p:cNvSpPr>
              <p:nvPr/>
            </p:nvSpPr>
            <p:spPr bwMode="auto">
              <a:xfrm>
                <a:off x="1008" y="2976"/>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96" name="Line 14"/>
              <p:cNvSpPr>
                <a:spLocks noChangeShapeType="1"/>
              </p:cNvSpPr>
              <p:nvPr/>
            </p:nvSpPr>
            <p:spPr bwMode="auto">
              <a:xfrm flipV="1">
                <a:off x="912" y="148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97" name="Text Box 15"/>
              <p:cNvSpPr txBox="1">
                <a:spLocks noChangeArrowheads="1"/>
              </p:cNvSpPr>
              <p:nvPr/>
            </p:nvSpPr>
            <p:spPr bwMode="auto">
              <a:xfrm>
                <a:off x="105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R</a:t>
                </a:r>
                <a:r>
                  <a:rPr lang="en-US" altLang="zh-CN" sz="2400" baseline="-6000">
                    <a:cs typeface="Times New Roman" panose="02020603050405020304" pitchFamily="18" charset="0"/>
                  </a:rPr>
                  <a:t>D</a:t>
                </a:r>
                <a:endParaRPr lang="en-US" altLang="zh-CN" sz="2400">
                  <a:cs typeface="Times New Roman" panose="02020603050405020304" pitchFamily="18" charset="0"/>
                </a:endParaRPr>
              </a:p>
            </p:txBody>
          </p:sp>
          <p:sp>
            <p:nvSpPr>
              <p:cNvPr id="21698" name="Rectangle 16"/>
              <p:cNvSpPr>
                <a:spLocks noChangeArrowheads="1"/>
              </p:cNvSpPr>
              <p:nvPr/>
            </p:nvSpPr>
            <p:spPr bwMode="auto">
              <a:xfrm>
                <a:off x="786" y="2016"/>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S</a:t>
                </a:r>
                <a:r>
                  <a:rPr lang="en-US" altLang="zh-CN" sz="2400" i="1" baseline="-6000">
                    <a:latin typeface="Times New Roman" panose="02020603050405020304" pitchFamily="18" charset="0"/>
                    <a:cs typeface="Times New Roman" panose="02020603050405020304" pitchFamily="18" charset="0"/>
                  </a:rPr>
                  <a:t>D</a:t>
                </a:r>
                <a:endParaRPr lang="en-US" altLang="zh-CN" sz="2400" i="1" baseline="-25000">
                  <a:latin typeface="Times New Roman" panose="02020603050405020304" pitchFamily="18" charset="0"/>
                  <a:cs typeface="Times New Roman" panose="02020603050405020304" pitchFamily="18" charset="0"/>
                </a:endParaRPr>
              </a:p>
            </p:txBody>
          </p:sp>
          <p:sp>
            <p:nvSpPr>
              <p:cNvPr id="21699" name="Text Box 17"/>
              <p:cNvSpPr txBox="1">
                <a:spLocks noChangeArrowheads="1"/>
              </p:cNvSpPr>
              <p:nvPr/>
            </p:nvSpPr>
            <p:spPr bwMode="auto">
              <a:xfrm>
                <a:off x="672" y="1152"/>
                <a:ext cx="4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3200">
                  <a:cs typeface="Times New Roman" panose="02020603050405020304" pitchFamily="18" charset="0"/>
                </a:endParaRPr>
              </a:p>
            </p:txBody>
          </p:sp>
          <p:sp>
            <p:nvSpPr>
              <p:cNvPr id="21700" name="Rectangle 18"/>
              <p:cNvSpPr>
                <a:spLocks noChangeArrowheads="1"/>
              </p:cNvSpPr>
              <p:nvPr/>
            </p:nvSpPr>
            <p:spPr bwMode="auto">
              <a:xfrm>
                <a:off x="576" y="328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d</a:t>
                </a:r>
                <a:r>
                  <a:rPr lang="en-US" altLang="zh-CN" sz="2800" i="1" baseline="-25000">
                    <a:latin typeface="Times New Roman" panose="02020603050405020304" pitchFamily="18" charset="0"/>
                    <a:cs typeface="Times New Roman" panose="02020603050405020304" pitchFamily="18" charset="0"/>
                  </a:rPr>
                  <a:t>3</a:t>
                </a:r>
                <a:endParaRPr lang="en-US" altLang="zh-CN" sz="3200" i="1" baseline="-25000">
                  <a:latin typeface="Times New Roman" panose="02020603050405020304" pitchFamily="18" charset="0"/>
                  <a:cs typeface="Times New Roman" panose="02020603050405020304" pitchFamily="18" charset="0"/>
                </a:endParaRPr>
              </a:p>
            </p:txBody>
          </p:sp>
        </p:grpSp>
        <p:sp>
          <p:nvSpPr>
            <p:cNvPr id="21636" name="Line 19"/>
            <p:cNvSpPr>
              <a:spLocks noChangeShapeType="1"/>
            </p:cNvSpPr>
            <p:nvPr/>
          </p:nvSpPr>
          <p:spPr bwMode="auto">
            <a:xfrm>
              <a:off x="1296" y="2448"/>
              <a:ext cx="331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37" name="Line 20"/>
            <p:cNvSpPr>
              <a:spLocks noChangeShapeType="1"/>
            </p:cNvSpPr>
            <p:nvPr/>
          </p:nvSpPr>
          <p:spPr bwMode="auto">
            <a:xfrm>
              <a:off x="1008" y="3168"/>
              <a:ext cx="36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638" name="Group 21"/>
            <p:cNvGrpSpPr/>
            <p:nvPr/>
          </p:nvGrpSpPr>
          <p:grpSpPr bwMode="auto">
            <a:xfrm>
              <a:off x="1536" y="1152"/>
              <a:ext cx="908" cy="2458"/>
              <a:chOff x="1536" y="1152"/>
              <a:chExt cx="908" cy="2458"/>
            </a:xfrm>
          </p:grpSpPr>
          <p:sp>
            <p:nvSpPr>
              <p:cNvPr id="21673" name="Rectangle 22"/>
              <p:cNvSpPr>
                <a:spLocks noChangeArrowheads="1"/>
              </p:cNvSpPr>
              <p:nvPr/>
            </p:nvSpPr>
            <p:spPr bwMode="auto">
              <a:xfrm>
                <a:off x="1728" y="1776"/>
                <a:ext cx="716" cy="47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74" name="Oval 23"/>
              <p:cNvSpPr>
                <a:spLocks noChangeArrowheads="1"/>
              </p:cNvSpPr>
              <p:nvPr/>
            </p:nvSpPr>
            <p:spPr bwMode="auto">
              <a:xfrm>
                <a:off x="1824" y="264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675" name="Group 24"/>
              <p:cNvGrpSpPr/>
              <p:nvPr/>
            </p:nvGrpSpPr>
            <p:grpSpPr bwMode="auto">
              <a:xfrm>
                <a:off x="1824" y="2256"/>
                <a:ext cx="96" cy="384"/>
                <a:chOff x="1248" y="1632"/>
                <a:chExt cx="96" cy="384"/>
              </a:xfrm>
            </p:grpSpPr>
            <p:sp>
              <p:nvSpPr>
                <p:cNvPr id="21686" name="Oval 25"/>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87" name="Line 26"/>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sp>
            <p:nvSpPr>
              <p:cNvPr id="21676" name="Oval 27"/>
              <p:cNvSpPr>
                <a:spLocks noChangeArrowheads="1"/>
              </p:cNvSpPr>
              <p:nvPr/>
            </p:nvSpPr>
            <p:spPr bwMode="auto">
              <a:xfrm>
                <a:off x="2208" y="225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77" name="Line 28"/>
              <p:cNvSpPr>
                <a:spLocks noChangeShapeType="1"/>
              </p:cNvSpPr>
              <p:nvPr/>
            </p:nvSpPr>
            <p:spPr bwMode="auto">
              <a:xfrm>
                <a:off x="2256" y="2352"/>
                <a:ext cx="0" cy="9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78" name="Rectangle 29"/>
              <p:cNvSpPr>
                <a:spLocks noChangeArrowheads="1"/>
              </p:cNvSpPr>
              <p:nvPr/>
            </p:nvSpPr>
            <p:spPr bwMode="auto">
              <a:xfrm>
                <a:off x="1728" y="2736"/>
                <a:ext cx="288" cy="24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79" name="Line 30"/>
              <p:cNvSpPr>
                <a:spLocks noChangeShapeType="1"/>
              </p:cNvSpPr>
              <p:nvPr/>
            </p:nvSpPr>
            <p:spPr bwMode="auto">
              <a:xfrm>
                <a:off x="1776" y="2976"/>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80" name="Line 31"/>
              <p:cNvSpPr>
                <a:spLocks noChangeShapeType="1"/>
              </p:cNvSpPr>
              <p:nvPr/>
            </p:nvSpPr>
            <p:spPr bwMode="auto">
              <a:xfrm>
                <a:off x="1968" y="2976"/>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81" name="Line 32"/>
              <p:cNvSpPr>
                <a:spLocks noChangeShapeType="1"/>
              </p:cNvSpPr>
              <p:nvPr/>
            </p:nvSpPr>
            <p:spPr bwMode="auto">
              <a:xfrm flipV="1">
                <a:off x="1872" y="148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82" name="Text Box 33"/>
              <p:cNvSpPr txBox="1">
                <a:spLocks noChangeArrowheads="1"/>
              </p:cNvSpPr>
              <p:nvPr/>
            </p:nvSpPr>
            <p:spPr bwMode="auto">
              <a:xfrm>
                <a:off x="201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R</a:t>
                </a:r>
                <a:r>
                  <a:rPr lang="en-US" altLang="zh-CN" sz="2400" baseline="-6000">
                    <a:cs typeface="Times New Roman" panose="02020603050405020304" pitchFamily="18" charset="0"/>
                  </a:rPr>
                  <a:t>D</a:t>
                </a:r>
                <a:endParaRPr lang="en-US" altLang="zh-CN" sz="2400">
                  <a:cs typeface="Times New Roman" panose="02020603050405020304" pitchFamily="18" charset="0"/>
                </a:endParaRPr>
              </a:p>
            </p:txBody>
          </p:sp>
          <p:sp>
            <p:nvSpPr>
              <p:cNvPr id="21683" name="Rectangle 34"/>
              <p:cNvSpPr>
                <a:spLocks noChangeArrowheads="1"/>
              </p:cNvSpPr>
              <p:nvPr/>
            </p:nvSpPr>
            <p:spPr bwMode="auto">
              <a:xfrm>
                <a:off x="1746" y="2016"/>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S</a:t>
                </a:r>
                <a:r>
                  <a:rPr lang="en-US" altLang="zh-CN" sz="2400" i="1" baseline="-6000">
                    <a:latin typeface="Times New Roman" panose="02020603050405020304" pitchFamily="18" charset="0"/>
                    <a:cs typeface="Times New Roman" panose="02020603050405020304" pitchFamily="18" charset="0"/>
                  </a:rPr>
                  <a:t>D</a:t>
                </a:r>
                <a:endParaRPr lang="en-US" altLang="zh-CN" sz="2400" i="1" baseline="-25000">
                  <a:latin typeface="Times New Roman" panose="02020603050405020304" pitchFamily="18" charset="0"/>
                  <a:cs typeface="Times New Roman" panose="02020603050405020304" pitchFamily="18" charset="0"/>
                </a:endParaRPr>
              </a:p>
            </p:txBody>
          </p:sp>
          <p:sp>
            <p:nvSpPr>
              <p:cNvPr id="21684" name="Text Box 35"/>
              <p:cNvSpPr txBox="1">
                <a:spLocks noChangeArrowheads="1"/>
              </p:cNvSpPr>
              <p:nvPr/>
            </p:nvSpPr>
            <p:spPr bwMode="auto">
              <a:xfrm>
                <a:off x="1632" y="1152"/>
                <a:ext cx="4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3200">
                  <a:cs typeface="Times New Roman" panose="02020603050405020304" pitchFamily="18" charset="0"/>
                </a:endParaRPr>
              </a:p>
            </p:txBody>
          </p:sp>
          <p:sp>
            <p:nvSpPr>
              <p:cNvPr id="21685" name="Rectangle 36"/>
              <p:cNvSpPr>
                <a:spLocks noChangeArrowheads="1"/>
              </p:cNvSpPr>
              <p:nvPr/>
            </p:nvSpPr>
            <p:spPr bwMode="auto">
              <a:xfrm>
                <a:off x="1536" y="328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d</a:t>
                </a:r>
                <a:r>
                  <a:rPr lang="en-US" altLang="zh-CN" sz="2800" i="1" baseline="-25000">
                    <a:latin typeface="Times New Roman" panose="02020603050405020304" pitchFamily="18" charset="0"/>
                    <a:cs typeface="Times New Roman" panose="02020603050405020304" pitchFamily="18" charset="0"/>
                  </a:rPr>
                  <a:t>2</a:t>
                </a:r>
                <a:endParaRPr lang="en-US" altLang="zh-CN" sz="3200" i="1" baseline="-25000">
                  <a:latin typeface="Times New Roman" panose="02020603050405020304" pitchFamily="18" charset="0"/>
                  <a:cs typeface="Times New Roman" panose="02020603050405020304" pitchFamily="18" charset="0"/>
                </a:endParaRPr>
              </a:p>
            </p:txBody>
          </p:sp>
        </p:grpSp>
        <p:grpSp>
          <p:nvGrpSpPr>
            <p:cNvPr id="21639" name="Group 37"/>
            <p:cNvGrpSpPr/>
            <p:nvPr/>
          </p:nvGrpSpPr>
          <p:grpSpPr bwMode="auto">
            <a:xfrm>
              <a:off x="2496" y="1152"/>
              <a:ext cx="908" cy="2458"/>
              <a:chOff x="2496" y="1152"/>
              <a:chExt cx="908" cy="2458"/>
            </a:xfrm>
          </p:grpSpPr>
          <p:sp>
            <p:nvSpPr>
              <p:cNvPr id="21658" name="Rectangle 38"/>
              <p:cNvSpPr>
                <a:spLocks noChangeArrowheads="1"/>
              </p:cNvSpPr>
              <p:nvPr/>
            </p:nvSpPr>
            <p:spPr bwMode="auto">
              <a:xfrm>
                <a:off x="2688" y="1776"/>
                <a:ext cx="716" cy="48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59" name="Oval 39"/>
              <p:cNvSpPr>
                <a:spLocks noChangeArrowheads="1"/>
              </p:cNvSpPr>
              <p:nvPr/>
            </p:nvSpPr>
            <p:spPr bwMode="auto">
              <a:xfrm>
                <a:off x="2784" y="264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660" name="Group 40"/>
              <p:cNvGrpSpPr/>
              <p:nvPr/>
            </p:nvGrpSpPr>
            <p:grpSpPr bwMode="auto">
              <a:xfrm>
                <a:off x="2784" y="2256"/>
                <a:ext cx="96" cy="384"/>
                <a:chOff x="1248" y="1632"/>
                <a:chExt cx="96" cy="384"/>
              </a:xfrm>
            </p:grpSpPr>
            <p:sp>
              <p:nvSpPr>
                <p:cNvPr id="21671" name="Oval 41"/>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72" name="Line 42"/>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sp>
            <p:nvSpPr>
              <p:cNvPr id="21661" name="Oval 43"/>
              <p:cNvSpPr>
                <a:spLocks noChangeArrowheads="1"/>
              </p:cNvSpPr>
              <p:nvPr/>
            </p:nvSpPr>
            <p:spPr bwMode="auto">
              <a:xfrm>
                <a:off x="3168" y="225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62" name="Line 44"/>
              <p:cNvSpPr>
                <a:spLocks noChangeShapeType="1"/>
              </p:cNvSpPr>
              <p:nvPr/>
            </p:nvSpPr>
            <p:spPr bwMode="auto">
              <a:xfrm flipH="1">
                <a:off x="3216" y="2352"/>
                <a:ext cx="0" cy="9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63" name="Rectangle 45"/>
              <p:cNvSpPr>
                <a:spLocks noChangeArrowheads="1"/>
              </p:cNvSpPr>
              <p:nvPr/>
            </p:nvSpPr>
            <p:spPr bwMode="auto">
              <a:xfrm>
                <a:off x="2688" y="2736"/>
                <a:ext cx="288" cy="24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64" name="Line 46"/>
              <p:cNvSpPr>
                <a:spLocks noChangeShapeType="1"/>
              </p:cNvSpPr>
              <p:nvPr/>
            </p:nvSpPr>
            <p:spPr bwMode="auto">
              <a:xfrm>
                <a:off x="2736" y="2976"/>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65" name="Line 47"/>
              <p:cNvSpPr>
                <a:spLocks noChangeShapeType="1"/>
              </p:cNvSpPr>
              <p:nvPr/>
            </p:nvSpPr>
            <p:spPr bwMode="auto">
              <a:xfrm>
                <a:off x="2928" y="2976"/>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66" name="Line 48"/>
              <p:cNvSpPr>
                <a:spLocks noChangeShapeType="1"/>
              </p:cNvSpPr>
              <p:nvPr/>
            </p:nvSpPr>
            <p:spPr bwMode="auto">
              <a:xfrm flipV="1">
                <a:off x="2832" y="148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67" name="Text Box 49"/>
              <p:cNvSpPr txBox="1">
                <a:spLocks noChangeArrowheads="1"/>
              </p:cNvSpPr>
              <p:nvPr/>
            </p:nvSpPr>
            <p:spPr bwMode="auto">
              <a:xfrm>
                <a:off x="297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R</a:t>
                </a:r>
                <a:r>
                  <a:rPr lang="en-US" altLang="zh-CN" sz="2400" baseline="-6000">
                    <a:cs typeface="Times New Roman" panose="02020603050405020304" pitchFamily="18" charset="0"/>
                  </a:rPr>
                  <a:t>D</a:t>
                </a:r>
                <a:endParaRPr lang="en-US" altLang="zh-CN" sz="2400">
                  <a:cs typeface="Times New Roman" panose="02020603050405020304" pitchFamily="18" charset="0"/>
                </a:endParaRPr>
              </a:p>
            </p:txBody>
          </p:sp>
          <p:sp>
            <p:nvSpPr>
              <p:cNvPr id="21668" name="Rectangle 50"/>
              <p:cNvSpPr>
                <a:spLocks noChangeArrowheads="1"/>
              </p:cNvSpPr>
              <p:nvPr/>
            </p:nvSpPr>
            <p:spPr bwMode="auto">
              <a:xfrm>
                <a:off x="2706" y="2016"/>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S</a:t>
                </a:r>
                <a:r>
                  <a:rPr lang="en-US" altLang="zh-CN" sz="2400" i="1" baseline="-6000">
                    <a:latin typeface="Times New Roman" panose="02020603050405020304" pitchFamily="18" charset="0"/>
                    <a:cs typeface="Times New Roman" panose="02020603050405020304" pitchFamily="18" charset="0"/>
                  </a:rPr>
                  <a:t>D</a:t>
                </a:r>
                <a:endParaRPr lang="en-US" altLang="zh-CN" sz="2400" i="1" baseline="-25000">
                  <a:latin typeface="Times New Roman" panose="02020603050405020304" pitchFamily="18" charset="0"/>
                  <a:cs typeface="Times New Roman" panose="02020603050405020304" pitchFamily="18" charset="0"/>
                </a:endParaRPr>
              </a:p>
            </p:txBody>
          </p:sp>
          <p:sp>
            <p:nvSpPr>
              <p:cNvPr id="21669" name="Text Box 51"/>
              <p:cNvSpPr txBox="1">
                <a:spLocks noChangeArrowheads="1"/>
              </p:cNvSpPr>
              <p:nvPr/>
            </p:nvSpPr>
            <p:spPr bwMode="auto">
              <a:xfrm>
                <a:off x="2592" y="1152"/>
                <a:ext cx="4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3200">
                  <a:cs typeface="Times New Roman" panose="02020603050405020304" pitchFamily="18" charset="0"/>
                </a:endParaRPr>
              </a:p>
            </p:txBody>
          </p:sp>
          <p:sp>
            <p:nvSpPr>
              <p:cNvPr id="21670" name="Rectangle 52"/>
              <p:cNvSpPr>
                <a:spLocks noChangeArrowheads="1"/>
              </p:cNvSpPr>
              <p:nvPr/>
            </p:nvSpPr>
            <p:spPr bwMode="auto">
              <a:xfrm>
                <a:off x="2496" y="328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d</a:t>
                </a:r>
                <a:r>
                  <a:rPr lang="en-US" altLang="zh-CN" sz="2800" i="1" baseline="-25000">
                    <a:latin typeface="Times New Roman" panose="02020603050405020304" pitchFamily="18" charset="0"/>
                    <a:cs typeface="Times New Roman" panose="02020603050405020304" pitchFamily="18" charset="0"/>
                  </a:rPr>
                  <a:t>1</a:t>
                </a:r>
                <a:endParaRPr lang="en-US" altLang="zh-CN" sz="3200" i="1" baseline="-25000">
                  <a:latin typeface="Times New Roman" panose="02020603050405020304" pitchFamily="18" charset="0"/>
                  <a:cs typeface="Times New Roman" panose="02020603050405020304" pitchFamily="18" charset="0"/>
                </a:endParaRPr>
              </a:p>
            </p:txBody>
          </p:sp>
        </p:grpSp>
        <p:grpSp>
          <p:nvGrpSpPr>
            <p:cNvPr id="21640" name="Group 53"/>
            <p:cNvGrpSpPr/>
            <p:nvPr/>
          </p:nvGrpSpPr>
          <p:grpSpPr bwMode="auto">
            <a:xfrm>
              <a:off x="3408" y="1152"/>
              <a:ext cx="908" cy="2458"/>
              <a:chOff x="3408" y="1152"/>
              <a:chExt cx="908" cy="2458"/>
            </a:xfrm>
          </p:grpSpPr>
          <p:sp>
            <p:nvSpPr>
              <p:cNvPr id="21643" name="Rectangle 54"/>
              <p:cNvSpPr>
                <a:spLocks noChangeArrowheads="1"/>
              </p:cNvSpPr>
              <p:nvPr/>
            </p:nvSpPr>
            <p:spPr bwMode="auto">
              <a:xfrm>
                <a:off x="3600" y="1776"/>
                <a:ext cx="716" cy="48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44" name="Oval 55"/>
              <p:cNvSpPr>
                <a:spLocks noChangeArrowheads="1"/>
              </p:cNvSpPr>
              <p:nvPr/>
            </p:nvSpPr>
            <p:spPr bwMode="auto">
              <a:xfrm>
                <a:off x="3696" y="264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645" name="Group 56"/>
              <p:cNvGrpSpPr/>
              <p:nvPr/>
            </p:nvGrpSpPr>
            <p:grpSpPr bwMode="auto">
              <a:xfrm>
                <a:off x="3696" y="2256"/>
                <a:ext cx="96" cy="384"/>
                <a:chOff x="1248" y="1632"/>
                <a:chExt cx="96" cy="384"/>
              </a:xfrm>
            </p:grpSpPr>
            <p:sp>
              <p:nvSpPr>
                <p:cNvPr id="21656" name="Oval 57"/>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57" name="Line 58"/>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sp>
            <p:nvSpPr>
              <p:cNvPr id="21646" name="Oval 59"/>
              <p:cNvSpPr>
                <a:spLocks noChangeArrowheads="1"/>
              </p:cNvSpPr>
              <p:nvPr/>
            </p:nvSpPr>
            <p:spPr bwMode="auto">
              <a:xfrm>
                <a:off x="4080" y="225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47" name="Line 60"/>
              <p:cNvSpPr>
                <a:spLocks noChangeShapeType="1"/>
              </p:cNvSpPr>
              <p:nvPr/>
            </p:nvSpPr>
            <p:spPr bwMode="auto">
              <a:xfrm>
                <a:off x="4128" y="2352"/>
                <a:ext cx="0" cy="9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48" name="Rectangle 61"/>
              <p:cNvSpPr>
                <a:spLocks noChangeArrowheads="1"/>
              </p:cNvSpPr>
              <p:nvPr/>
            </p:nvSpPr>
            <p:spPr bwMode="auto">
              <a:xfrm>
                <a:off x="3600" y="2736"/>
                <a:ext cx="288" cy="24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49" name="Line 62"/>
              <p:cNvSpPr>
                <a:spLocks noChangeShapeType="1"/>
              </p:cNvSpPr>
              <p:nvPr/>
            </p:nvSpPr>
            <p:spPr bwMode="auto">
              <a:xfrm>
                <a:off x="3648" y="2976"/>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50" name="Line 63"/>
              <p:cNvSpPr>
                <a:spLocks noChangeShapeType="1"/>
              </p:cNvSpPr>
              <p:nvPr/>
            </p:nvSpPr>
            <p:spPr bwMode="auto">
              <a:xfrm>
                <a:off x="3840" y="2976"/>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51" name="Line 64"/>
              <p:cNvSpPr>
                <a:spLocks noChangeShapeType="1"/>
              </p:cNvSpPr>
              <p:nvPr/>
            </p:nvSpPr>
            <p:spPr bwMode="auto">
              <a:xfrm flipV="1">
                <a:off x="3744" y="148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52" name="Text Box 65"/>
              <p:cNvSpPr txBox="1">
                <a:spLocks noChangeArrowheads="1"/>
              </p:cNvSpPr>
              <p:nvPr/>
            </p:nvSpPr>
            <p:spPr bwMode="auto">
              <a:xfrm>
                <a:off x="3888"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cs typeface="Times New Roman" panose="02020603050405020304" pitchFamily="18" charset="0"/>
                  </a:rPr>
                  <a:t>R</a:t>
                </a:r>
                <a:r>
                  <a:rPr lang="en-US" altLang="zh-CN" sz="2400" baseline="-6000">
                    <a:cs typeface="Times New Roman" panose="02020603050405020304" pitchFamily="18" charset="0"/>
                  </a:rPr>
                  <a:t>D</a:t>
                </a:r>
                <a:endParaRPr lang="en-US" altLang="zh-CN" sz="2400">
                  <a:cs typeface="Times New Roman" panose="02020603050405020304" pitchFamily="18" charset="0"/>
                </a:endParaRPr>
              </a:p>
            </p:txBody>
          </p:sp>
          <p:sp>
            <p:nvSpPr>
              <p:cNvPr id="21653" name="Rectangle 66"/>
              <p:cNvSpPr>
                <a:spLocks noChangeArrowheads="1"/>
              </p:cNvSpPr>
              <p:nvPr/>
            </p:nvSpPr>
            <p:spPr bwMode="auto">
              <a:xfrm>
                <a:off x="3618" y="2016"/>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S</a:t>
                </a:r>
                <a:r>
                  <a:rPr lang="en-US" altLang="zh-CN" sz="2400" i="1" baseline="-6000">
                    <a:latin typeface="Times New Roman" panose="02020603050405020304" pitchFamily="18" charset="0"/>
                    <a:cs typeface="Times New Roman" panose="02020603050405020304" pitchFamily="18" charset="0"/>
                  </a:rPr>
                  <a:t>D</a:t>
                </a:r>
                <a:endParaRPr lang="en-US" altLang="zh-CN" sz="2400" i="1" baseline="-25000">
                  <a:latin typeface="Times New Roman" panose="02020603050405020304" pitchFamily="18" charset="0"/>
                  <a:cs typeface="Times New Roman" panose="02020603050405020304" pitchFamily="18" charset="0"/>
                </a:endParaRPr>
              </a:p>
            </p:txBody>
          </p:sp>
          <p:sp>
            <p:nvSpPr>
              <p:cNvPr id="21654" name="Text Box 67"/>
              <p:cNvSpPr txBox="1">
                <a:spLocks noChangeArrowheads="1"/>
              </p:cNvSpPr>
              <p:nvPr/>
            </p:nvSpPr>
            <p:spPr bwMode="auto">
              <a:xfrm>
                <a:off x="3504" y="1152"/>
                <a:ext cx="4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3200">
                  <a:cs typeface="Times New Roman" panose="02020603050405020304" pitchFamily="18" charset="0"/>
                </a:endParaRPr>
              </a:p>
            </p:txBody>
          </p:sp>
          <p:sp>
            <p:nvSpPr>
              <p:cNvPr id="21655" name="Rectangle 68"/>
              <p:cNvSpPr>
                <a:spLocks noChangeArrowheads="1"/>
              </p:cNvSpPr>
              <p:nvPr/>
            </p:nvSpPr>
            <p:spPr bwMode="auto">
              <a:xfrm>
                <a:off x="3408" y="328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d</a:t>
                </a:r>
                <a:r>
                  <a:rPr lang="en-US" altLang="zh-CN" sz="2800" i="1" baseline="-25000">
                    <a:latin typeface="Times New Roman" panose="02020603050405020304" pitchFamily="18" charset="0"/>
                    <a:cs typeface="Times New Roman" panose="02020603050405020304" pitchFamily="18" charset="0"/>
                  </a:rPr>
                  <a:t>0</a:t>
                </a:r>
                <a:endParaRPr lang="en-US" altLang="zh-CN" sz="3200" i="1" baseline="-25000">
                  <a:latin typeface="Times New Roman" panose="02020603050405020304" pitchFamily="18" charset="0"/>
                  <a:cs typeface="Times New Roman" panose="02020603050405020304" pitchFamily="18" charset="0"/>
                </a:endParaRPr>
              </a:p>
            </p:txBody>
          </p:sp>
        </p:grpSp>
        <p:sp>
          <p:nvSpPr>
            <p:cNvPr id="21641" name="Oval 69"/>
            <p:cNvSpPr>
              <a:spLocks noChangeArrowheads="1"/>
            </p:cNvSpPr>
            <p:nvPr/>
          </p:nvSpPr>
          <p:spPr bwMode="auto">
            <a:xfrm>
              <a:off x="4608" y="3120"/>
              <a:ext cx="96" cy="96"/>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42" name="Oval 70"/>
            <p:cNvSpPr>
              <a:spLocks noChangeArrowheads="1"/>
            </p:cNvSpPr>
            <p:nvPr/>
          </p:nvSpPr>
          <p:spPr bwMode="auto">
            <a:xfrm>
              <a:off x="4608" y="2400"/>
              <a:ext cx="96" cy="96"/>
            </a:xfrm>
            <a:prstGeom prst="ellipse">
              <a:avLst/>
            </a:prstGeom>
            <a:noFill/>
            <a:ln w="38100">
              <a:solidFill>
                <a:srgbClr val="3333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nvGrpSpPr>
          <p:cNvPr id="11" name="Group 71"/>
          <p:cNvGrpSpPr/>
          <p:nvPr/>
        </p:nvGrpSpPr>
        <p:grpSpPr bwMode="auto">
          <a:xfrm>
            <a:off x="7924800" y="3886200"/>
            <a:ext cx="304800" cy="381000"/>
            <a:chOff x="4992" y="2112"/>
            <a:chExt cx="192" cy="240"/>
          </a:xfrm>
        </p:grpSpPr>
        <p:sp>
          <p:nvSpPr>
            <p:cNvPr id="21631" name="Line 72"/>
            <p:cNvSpPr>
              <a:spLocks noChangeShapeType="1"/>
            </p:cNvSpPr>
            <p:nvPr/>
          </p:nvSpPr>
          <p:spPr bwMode="auto">
            <a:xfrm>
              <a:off x="4992" y="2208"/>
              <a:ext cx="0" cy="14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632" name="Group 73"/>
            <p:cNvGrpSpPr/>
            <p:nvPr/>
          </p:nvGrpSpPr>
          <p:grpSpPr bwMode="auto">
            <a:xfrm>
              <a:off x="4992" y="2112"/>
              <a:ext cx="192" cy="240"/>
              <a:chOff x="4992" y="2112"/>
              <a:chExt cx="192" cy="240"/>
            </a:xfrm>
          </p:grpSpPr>
          <p:sp>
            <p:nvSpPr>
              <p:cNvPr id="21633" name="Line 74"/>
              <p:cNvSpPr>
                <a:spLocks noChangeShapeType="1"/>
              </p:cNvSpPr>
              <p:nvPr/>
            </p:nvSpPr>
            <p:spPr bwMode="auto">
              <a:xfrm>
                <a:off x="4992" y="2112"/>
                <a:ext cx="0" cy="144"/>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34" name="Line 75"/>
              <p:cNvSpPr>
                <a:spLocks noChangeShapeType="1"/>
              </p:cNvSpPr>
              <p:nvPr/>
            </p:nvSpPr>
            <p:spPr bwMode="auto">
              <a:xfrm>
                <a:off x="4992" y="2352"/>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grpSp>
        <p:nvGrpSpPr>
          <p:cNvPr id="13" name="Group 76"/>
          <p:cNvGrpSpPr/>
          <p:nvPr/>
        </p:nvGrpSpPr>
        <p:grpSpPr bwMode="auto">
          <a:xfrm>
            <a:off x="7543800" y="3429000"/>
            <a:ext cx="381000" cy="1662113"/>
            <a:chOff x="4752" y="1824"/>
            <a:chExt cx="240" cy="1047"/>
          </a:xfrm>
        </p:grpSpPr>
        <p:sp>
          <p:nvSpPr>
            <p:cNvPr id="21627" name="Line 77"/>
            <p:cNvSpPr>
              <a:spLocks noChangeShapeType="1"/>
            </p:cNvSpPr>
            <p:nvPr/>
          </p:nvSpPr>
          <p:spPr bwMode="auto">
            <a:xfrm>
              <a:off x="4800" y="2112"/>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28" name="Line 78"/>
            <p:cNvSpPr>
              <a:spLocks noChangeShapeType="1"/>
            </p:cNvSpPr>
            <p:nvPr/>
          </p:nvSpPr>
          <p:spPr bwMode="auto">
            <a:xfrm>
              <a:off x="4752" y="2832"/>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29" name="Text Box 79"/>
            <p:cNvSpPr txBox="1">
              <a:spLocks noChangeArrowheads="1"/>
            </p:cNvSpPr>
            <p:nvPr/>
          </p:nvSpPr>
          <p:spPr bwMode="auto">
            <a:xfrm>
              <a:off x="4752"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3333CC"/>
                  </a:solidFill>
                  <a:cs typeface="Times New Roman" panose="02020603050405020304" pitchFamily="18" charset="0"/>
                </a:rPr>
                <a:t>1</a:t>
              </a:r>
              <a:endParaRPr lang="en-US" altLang="zh-CN" sz="3200">
                <a:cs typeface="Times New Roman" panose="02020603050405020304" pitchFamily="18" charset="0"/>
              </a:endParaRPr>
            </a:p>
          </p:txBody>
        </p:sp>
        <p:sp>
          <p:nvSpPr>
            <p:cNvPr id="21630" name="Rectangle 80"/>
            <p:cNvSpPr>
              <a:spLocks noChangeArrowheads="1"/>
            </p:cNvSpPr>
            <p:nvPr/>
          </p:nvSpPr>
          <p:spPr bwMode="auto">
            <a:xfrm>
              <a:off x="4752"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0</a:t>
              </a:r>
              <a:endParaRPr lang="en-US" altLang="zh-CN" sz="2800" i="1">
                <a:solidFill>
                  <a:srgbClr val="3333CC"/>
                </a:solidFill>
                <a:latin typeface="Times New Roman" panose="02020603050405020304" pitchFamily="18" charset="0"/>
                <a:cs typeface="Times New Roman" panose="02020603050405020304" pitchFamily="18" charset="0"/>
              </a:endParaRPr>
            </a:p>
          </p:txBody>
        </p:sp>
      </p:grpSp>
      <p:sp>
        <p:nvSpPr>
          <p:cNvPr id="208977" name="Text Box 81"/>
          <p:cNvSpPr txBox="1">
            <a:spLocks noChangeArrowheads="1"/>
          </p:cNvSpPr>
          <p:nvPr/>
        </p:nvSpPr>
        <p:spPr bwMode="auto">
          <a:xfrm>
            <a:off x="7772400" y="3429000"/>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a:solidFill>
                  <a:srgbClr val="3333CC"/>
                </a:solidFill>
                <a:cs typeface="Times New Roman" panose="02020603050405020304" pitchFamily="18" charset="0"/>
              </a:rPr>
              <a:t>清零</a:t>
            </a:r>
            <a:endParaRPr lang="zh-CN" altLang="en-US" sz="2800">
              <a:cs typeface="Times New Roman" panose="02020603050405020304" pitchFamily="18" charset="0"/>
            </a:endParaRPr>
          </a:p>
        </p:txBody>
      </p:sp>
      <p:grpSp>
        <p:nvGrpSpPr>
          <p:cNvPr id="14" name="Group 82"/>
          <p:cNvGrpSpPr/>
          <p:nvPr/>
        </p:nvGrpSpPr>
        <p:grpSpPr bwMode="auto">
          <a:xfrm>
            <a:off x="8229600" y="3886200"/>
            <a:ext cx="304800" cy="381000"/>
            <a:chOff x="5184" y="2112"/>
            <a:chExt cx="192" cy="240"/>
          </a:xfrm>
        </p:grpSpPr>
        <p:sp>
          <p:nvSpPr>
            <p:cNvPr id="21625" name="Line 83"/>
            <p:cNvSpPr>
              <a:spLocks noChangeShapeType="1"/>
            </p:cNvSpPr>
            <p:nvPr/>
          </p:nvSpPr>
          <p:spPr bwMode="auto">
            <a:xfrm flipV="1">
              <a:off x="5184" y="2112"/>
              <a:ext cx="0" cy="24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26" name="Line 84"/>
            <p:cNvSpPr>
              <a:spLocks noChangeShapeType="1"/>
            </p:cNvSpPr>
            <p:nvPr/>
          </p:nvSpPr>
          <p:spPr bwMode="auto">
            <a:xfrm>
              <a:off x="5184" y="2112"/>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nvGrpSpPr>
          <p:cNvPr id="15" name="Group 85"/>
          <p:cNvGrpSpPr/>
          <p:nvPr/>
        </p:nvGrpSpPr>
        <p:grpSpPr bwMode="auto">
          <a:xfrm>
            <a:off x="7924800" y="4648200"/>
            <a:ext cx="304800" cy="381000"/>
            <a:chOff x="4992" y="2592"/>
            <a:chExt cx="192" cy="240"/>
          </a:xfrm>
        </p:grpSpPr>
        <p:sp>
          <p:nvSpPr>
            <p:cNvPr id="21622" name="Line 86"/>
            <p:cNvSpPr>
              <a:spLocks noChangeShapeType="1"/>
            </p:cNvSpPr>
            <p:nvPr/>
          </p:nvSpPr>
          <p:spPr bwMode="auto">
            <a:xfrm flipV="1">
              <a:off x="4992" y="2688"/>
              <a:ext cx="0" cy="144"/>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23" name="Line 87"/>
            <p:cNvSpPr>
              <a:spLocks noChangeShapeType="1"/>
            </p:cNvSpPr>
            <p:nvPr/>
          </p:nvSpPr>
          <p:spPr bwMode="auto">
            <a:xfrm flipV="1">
              <a:off x="4992" y="2592"/>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24" name="Line 88"/>
            <p:cNvSpPr>
              <a:spLocks noChangeShapeType="1"/>
            </p:cNvSpPr>
            <p:nvPr/>
          </p:nvSpPr>
          <p:spPr bwMode="auto">
            <a:xfrm>
              <a:off x="4992" y="2592"/>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nvGrpSpPr>
          <p:cNvPr id="16" name="Group 89"/>
          <p:cNvGrpSpPr/>
          <p:nvPr/>
        </p:nvGrpSpPr>
        <p:grpSpPr bwMode="auto">
          <a:xfrm>
            <a:off x="1066800" y="5562600"/>
            <a:ext cx="4870450" cy="519113"/>
            <a:chOff x="672" y="3139"/>
            <a:chExt cx="3068" cy="327"/>
          </a:xfrm>
        </p:grpSpPr>
        <p:sp>
          <p:nvSpPr>
            <p:cNvPr id="21618" name="Text Box 90"/>
            <p:cNvSpPr txBox="1">
              <a:spLocks noChangeArrowheads="1"/>
            </p:cNvSpPr>
            <p:nvPr/>
          </p:nvSpPr>
          <p:spPr bwMode="auto">
            <a:xfrm>
              <a:off x="2600"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cs typeface="Times New Roman" panose="02020603050405020304" pitchFamily="18" charset="0"/>
                </a:rPr>
                <a:t>1</a:t>
              </a:r>
              <a:endParaRPr lang="en-US" altLang="zh-CN" sz="2800">
                <a:solidFill>
                  <a:srgbClr val="CC3300"/>
                </a:solidFill>
                <a:cs typeface="Times New Roman" panose="02020603050405020304" pitchFamily="18" charset="0"/>
              </a:endParaRPr>
            </a:p>
          </p:txBody>
        </p:sp>
        <p:sp>
          <p:nvSpPr>
            <p:cNvPr id="21619" name="Rectangle 91"/>
            <p:cNvSpPr>
              <a:spLocks noChangeArrowheads="1"/>
            </p:cNvSpPr>
            <p:nvPr/>
          </p:nvSpPr>
          <p:spPr bwMode="auto">
            <a:xfrm>
              <a:off x="672" y="313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CC3300"/>
                  </a:solidFill>
                  <a:latin typeface="Times New Roman" panose="02020603050405020304" pitchFamily="18" charset="0"/>
                  <a:cs typeface="Times New Roman" panose="02020603050405020304" pitchFamily="18" charset="0"/>
                </a:rPr>
                <a:t>1</a:t>
              </a:r>
              <a:endParaRPr lang="en-US" altLang="zh-CN" sz="2800" i="1">
                <a:solidFill>
                  <a:srgbClr val="CC3300"/>
                </a:solidFill>
                <a:latin typeface="Times New Roman" panose="02020603050405020304" pitchFamily="18" charset="0"/>
                <a:cs typeface="Times New Roman" panose="02020603050405020304" pitchFamily="18" charset="0"/>
              </a:endParaRPr>
            </a:p>
          </p:txBody>
        </p:sp>
        <p:sp>
          <p:nvSpPr>
            <p:cNvPr id="21620" name="Rectangle 92"/>
            <p:cNvSpPr>
              <a:spLocks noChangeArrowheads="1"/>
            </p:cNvSpPr>
            <p:nvPr/>
          </p:nvSpPr>
          <p:spPr bwMode="auto">
            <a:xfrm>
              <a:off x="3512"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CC3300"/>
                  </a:solidFill>
                  <a:latin typeface="Times New Roman" panose="02020603050405020304" pitchFamily="18" charset="0"/>
                  <a:cs typeface="Times New Roman" panose="02020603050405020304" pitchFamily="18" charset="0"/>
                </a:rPr>
                <a:t>0</a:t>
              </a:r>
              <a:endParaRPr lang="en-US" altLang="zh-CN" sz="2800" i="1">
                <a:solidFill>
                  <a:srgbClr val="CC3300"/>
                </a:solidFill>
                <a:latin typeface="Times New Roman" panose="02020603050405020304" pitchFamily="18" charset="0"/>
                <a:cs typeface="Times New Roman" panose="02020603050405020304" pitchFamily="18" charset="0"/>
              </a:endParaRPr>
            </a:p>
          </p:txBody>
        </p:sp>
        <p:sp>
          <p:nvSpPr>
            <p:cNvPr id="21621" name="Rectangle 93"/>
            <p:cNvSpPr>
              <a:spLocks noChangeArrowheads="1"/>
            </p:cNvSpPr>
            <p:nvPr/>
          </p:nvSpPr>
          <p:spPr bwMode="auto">
            <a:xfrm>
              <a:off x="1640" y="31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CC3300"/>
                  </a:solidFill>
                  <a:latin typeface="Times New Roman" panose="02020603050405020304" pitchFamily="18" charset="0"/>
                  <a:cs typeface="Times New Roman" panose="02020603050405020304" pitchFamily="18" charset="0"/>
                </a:rPr>
                <a:t>0</a:t>
              </a:r>
              <a:endParaRPr lang="en-US" altLang="zh-CN" sz="2800" i="1">
                <a:solidFill>
                  <a:srgbClr val="CC3300"/>
                </a:solidFill>
                <a:latin typeface="Times New Roman" panose="02020603050405020304" pitchFamily="18" charset="0"/>
                <a:cs typeface="Times New Roman" panose="02020603050405020304" pitchFamily="18" charset="0"/>
              </a:endParaRPr>
            </a:p>
          </p:txBody>
        </p:sp>
      </p:grpSp>
      <p:sp>
        <p:nvSpPr>
          <p:cNvPr id="208990" name="Text Box 94"/>
          <p:cNvSpPr txBox="1">
            <a:spLocks noChangeArrowheads="1"/>
          </p:cNvSpPr>
          <p:nvPr/>
        </p:nvSpPr>
        <p:spPr bwMode="auto">
          <a:xfrm>
            <a:off x="7188200" y="5029200"/>
            <a:ext cx="1612900" cy="519113"/>
          </a:xfrm>
          <a:prstGeom prst="rect">
            <a:avLst/>
          </a:prstGeom>
          <a:noFill/>
          <a:ln w="28575">
            <a:noFill/>
            <a:miter lim="800000"/>
          </a:ln>
          <a:effectLst/>
        </p:spPr>
        <p:txBody>
          <a:bodyPr wrap="none" anchor="ctr">
            <a:spAutoFit/>
          </a:bodyPr>
          <a:lstStyle/>
          <a:p>
            <a:pPr algn="ctr">
              <a:spcBef>
                <a:spcPct val="50000"/>
              </a:spcBef>
              <a:defRPr/>
            </a:pPr>
            <a:r>
              <a:rPr lang="zh-CN" altLang="en-US" sz="2800" i="1">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寄存指令</a:t>
            </a:r>
            <a:endParaRPr lang="zh-CN" altLang="en-US" sz="2800" i="1">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17" name="Group 95"/>
          <p:cNvGrpSpPr/>
          <p:nvPr/>
        </p:nvGrpSpPr>
        <p:grpSpPr bwMode="auto">
          <a:xfrm>
            <a:off x="8229600" y="4648200"/>
            <a:ext cx="381000" cy="381000"/>
            <a:chOff x="5184" y="2928"/>
            <a:chExt cx="240" cy="240"/>
          </a:xfrm>
        </p:grpSpPr>
        <p:sp>
          <p:nvSpPr>
            <p:cNvPr id="21616" name="Line 96"/>
            <p:cNvSpPr>
              <a:spLocks noChangeShapeType="1"/>
            </p:cNvSpPr>
            <p:nvPr/>
          </p:nvSpPr>
          <p:spPr bwMode="auto">
            <a:xfrm>
              <a:off x="5184" y="2928"/>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17" name="Line 97"/>
            <p:cNvSpPr>
              <a:spLocks noChangeShapeType="1"/>
            </p:cNvSpPr>
            <p:nvPr/>
          </p:nvSpPr>
          <p:spPr bwMode="auto">
            <a:xfrm>
              <a:off x="5184" y="3168"/>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nvGrpSpPr>
          <p:cNvPr id="21523" name="Group 98"/>
          <p:cNvGrpSpPr/>
          <p:nvPr/>
        </p:nvGrpSpPr>
        <p:grpSpPr bwMode="auto">
          <a:xfrm>
            <a:off x="1219200" y="639763"/>
            <a:ext cx="6172200" cy="1722437"/>
            <a:chOff x="768" y="403"/>
            <a:chExt cx="3888" cy="1085"/>
          </a:xfrm>
        </p:grpSpPr>
        <p:grpSp>
          <p:nvGrpSpPr>
            <p:cNvPr id="21586" name="Group 99"/>
            <p:cNvGrpSpPr/>
            <p:nvPr/>
          </p:nvGrpSpPr>
          <p:grpSpPr bwMode="auto">
            <a:xfrm>
              <a:off x="3600" y="403"/>
              <a:ext cx="487" cy="1085"/>
              <a:chOff x="3600" y="307"/>
              <a:chExt cx="487" cy="1085"/>
            </a:xfrm>
          </p:grpSpPr>
          <p:sp>
            <p:nvSpPr>
              <p:cNvPr id="21610" name="Rectangle 100"/>
              <p:cNvSpPr>
                <a:spLocks noChangeArrowheads="1"/>
              </p:cNvSpPr>
              <p:nvPr/>
            </p:nvSpPr>
            <p:spPr bwMode="auto">
              <a:xfrm>
                <a:off x="3648" y="816"/>
                <a:ext cx="38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11" name="Line 101"/>
              <p:cNvSpPr>
                <a:spLocks noChangeShapeType="1"/>
              </p:cNvSpPr>
              <p:nvPr/>
            </p:nvSpPr>
            <p:spPr bwMode="auto">
              <a:xfrm flipV="1">
                <a:off x="3744" y="110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12" name="Line 102"/>
              <p:cNvSpPr>
                <a:spLocks noChangeShapeType="1"/>
              </p:cNvSpPr>
              <p:nvPr/>
            </p:nvSpPr>
            <p:spPr bwMode="auto">
              <a:xfrm flipV="1">
                <a:off x="3936" y="1104"/>
                <a:ext cx="0" cy="192"/>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13" name="Text Box 103"/>
              <p:cNvSpPr txBox="1">
                <a:spLocks noChangeArrowheads="1"/>
              </p:cNvSpPr>
              <p:nvPr/>
            </p:nvSpPr>
            <p:spPr bwMode="auto">
              <a:xfrm>
                <a:off x="3696" y="768"/>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&amp;</a:t>
                </a:r>
                <a:endParaRPr lang="en-US" altLang="zh-CN" sz="2800">
                  <a:cs typeface="Times New Roman" panose="02020603050405020304" pitchFamily="18" charset="0"/>
                </a:endParaRPr>
              </a:p>
            </p:txBody>
          </p:sp>
          <p:sp>
            <p:nvSpPr>
              <p:cNvPr id="21614" name="Line 104"/>
              <p:cNvSpPr>
                <a:spLocks noChangeShapeType="1"/>
              </p:cNvSpPr>
              <p:nvPr/>
            </p:nvSpPr>
            <p:spPr bwMode="auto">
              <a:xfrm flipV="1">
                <a:off x="3840" y="62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15" name="Rectangle 105"/>
              <p:cNvSpPr>
                <a:spLocks noChangeArrowheads="1"/>
              </p:cNvSpPr>
              <p:nvPr/>
            </p:nvSpPr>
            <p:spPr bwMode="auto">
              <a:xfrm>
                <a:off x="3600" y="307"/>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Q</a:t>
                </a:r>
                <a:r>
                  <a:rPr lang="en-US" altLang="zh-CN" sz="2800" i="1" baseline="-25000">
                    <a:latin typeface="Times New Roman" panose="02020603050405020304" pitchFamily="18" charset="0"/>
                    <a:cs typeface="Times New Roman" panose="02020603050405020304" pitchFamily="18" charset="0"/>
                  </a:rPr>
                  <a:t>0</a:t>
                </a:r>
                <a:endParaRPr lang="en-US" altLang="zh-CN" sz="2800" i="1" baseline="-25000">
                  <a:latin typeface="Times New Roman" panose="02020603050405020304" pitchFamily="18" charset="0"/>
                  <a:cs typeface="Times New Roman" panose="02020603050405020304" pitchFamily="18" charset="0"/>
                </a:endParaRPr>
              </a:p>
            </p:txBody>
          </p:sp>
        </p:grpSp>
        <p:sp>
          <p:nvSpPr>
            <p:cNvPr id="21587" name="Line 106"/>
            <p:cNvSpPr>
              <a:spLocks noChangeShapeType="1"/>
            </p:cNvSpPr>
            <p:nvPr/>
          </p:nvSpPr>
          <p:spPr bwMode="auto">
            <a:xfrm>
              <a:off x="1104" y="1392"/>
              <a:ext cx="3456"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588" name="Group 107"/>
            <p:cNvGrpSpPr/>
            <p:nvPr/>
          </p:nvGrpSpPr>
          <p:grpSpPr bwMode="auto">
            <a:xfrm>
              <a:off x="2688" y="403"/>
              <a:ext cx="487" cy="1085"/>
              <a:chOff x="3600" y="307"/>
              <a:chExt cx="487" cy="1085"/>
            </a:xfrm>
          </p:grpSpPr>
          <p:sp>
            <p:nvSpPr>
              <p:cNvPr id="21604" name="Rectangle 108"/>
              <p:cNvSpPr>
                <a:spLocks noChangeArrowheads="1"/>
              </p:cNvSpPr>
              <p:nvPr/>
            </p:nvSpPr>
            <p:spPr bwMode="auto">
              <a:xfrm>
                <a:off x="3648" y="816"/>
                <a:ext cx="38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5" name="Line 109"/>
              <p:cNvSpPr>
                <a:spLocks noChangeShapeType="1"/>
              </p:cNvSpPr>
              <p:nvPr/>
            </p:nvSpPr>
            <p:spPr bwMode="auto">
              <a:xfrm flipV="1">
                <a:off x="3744" y="110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6" name="Line 110"/>
              <p:cNvSpPr>
                <a:spLocks noChangeShapeType="1"/>
              </p:cNvSpPr>
              <p:nvPr/>
            </p:nvSpPr>
            <p:spPr bwMode="auto">
              <a:xfrm flipV="1">
                <a:off x="3936" y="1104"/>
                <a:ext cx="0" cy="192"/>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7" name="Text Box 111"/>
              <p:cNvSpPr txBox="1">
                <a:spLocks noChangeArrowheads="1"/>
              </p:cNvSpPr>
              <p:nvPr/>
            </p:nvSpPr>
            <p:spPr bwMode="auto">
              <a:xfrm>
                <a:off x="3696" y="768"/>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&amp;</a:t>
                </a:r>
                <a:endParaRPr lang="en-US" altLang="zh-CN" sz="2800">
                  <a:cs typeface="Times New Roman" panose="02020603050405020304" pitchFamily="18" charset="0"/>
                </a:endParaRPr>
              </a:p>
            </p:txBody>
          </p:sp>
          <p:sp>
            <p:nvSpPr>
              <p:cNvPr id="21608" name="Line 112"/>
              <p:cNvSpPr>
                <a:spLocks noChangeShapeType="1"/>
              </p:cNvSpPr>
              <p:nvPr/>
            </p:nvSpPr>
            <p:spPr bwMode="auto">
              <a:xfrm flipV="1">
                <a:off x="3840" y="62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9" name="Rectangle 113"/>
              <p:cNvSpPr>
                <a:spLocks noChangeArrowheads="1"/>
              </p:cNvSpPr>
              <p:nvPr/>
            </p:nvSpPr>
            <p:spPr bwMode="auto">
              <a:xfrm>
                <a:off x="3600" y="307"/>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Q</a:t>
                </a:r>
                <a:r>
                  <a:rPr lang="en-US" altLang="zh-CN" sz="2800" i="1" baseline="-25000">
                    <a:latin typeface="Times New Roman" panose="02020603050405020304" pitchFamily="18" charset="0"/>
                    <a:cs typeface="Times New Roman" panose="02020603050405020304" pitchFamily="18" charset="0"/>
                  </a:rPr>
                  <a:t>1</a:t>
                </a:r>
                <a:endParaRPr lang="en-US" altLang="zh-CN" sz="2800" i="1" baseline="-25000">
                  <a:latin typeface="Times New Roman" panose="02020603050405020304" pitchFamily="18" charset="0"/>
                  <a:cs typeface="Times New Roman" panose="02020603050405020304" pitchFamily="18" charset="0"/>
                </a:endParaRPr>
              </a:p>
            </p:txBody>
          </p:sp>
        </p:grpSp>
        <p:grpSp>
          <p:nvGrpSpPr>
            <p:cNvPr id="21589" name="Group 114"/>
            <p:cNvGrpSpPr/>
            <p:nvPr/>
          </p:nvGrpSpPr>
          <p:grpSpPr bwMode="auto">
            <a:xfrm>
              <a:off x="1728" y="403"/>
              <a:ext cx="487" cy="1085"/>
              <a:chOff x="3600" y="307"/>
              <a:chExt cx="487" cy="1085"/>
            </a:xfrm>
          </p:grpSpPr>
          <p:sp>
            <p:nvSpPr>
              <p:cNvPr id="21598" name="Rectangle 115"/>
              <p:cNvSpPr>
                <a:spLocks noChangeArrowheads="1"/>
              </p:cNvSpPr>
              <p:nvPr/>
            </p:nvSpPr>
            <p:spPr bwMode="auto">
              <a:xfrm>
                <a:off x="3648" y="816"/>
                <a:ext cx="38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99" name="Line 116"/>
              <p:cNvSpPr>
                <a:spLocks noChangeShapeType="1"/>
              </p:cNvSpPr>
              <p:nvPr/>
            </p:nvSpPr>
            <p:spPr bwMode="auto">
              <a:xfrm flipV="1">
                <a:off x="3744" y="110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0" name="Line 117"/>
              <p:cNvSpPr>
                <a:spLocks noChangeShapeType="1"/>
              </p:cNvSpPr>
              <p:nvPr/>
            </p:nvSpPr>
            <p:spPr bwMode="auto">
              <a:xfrm flipV="1">
                <a:off x="3936" y="1104"/>
                <a:ext cx="0" cy="192"/>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1" name="Text Box 118"/>
              <p:cNvSpPr txBox="1">
                <a:spLocks noChangeArrowheads="1"/>
              </p:cNvSpPr>
              <p:nvPr/>
            </p:nvSpPr>
            <p:spPr bwMode="auto">
              <a:xfrm>
                <a:off x="3696" y="768"/>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&amp;</a:t>
                </a:r>
                <a:endParaRPr lang="en-US" altLang="zh-CN" sz="2800">
                  <a:cs typeface="Times New Roman" panose="02020603050405020304" pitchFamily="18" charset="0"/>
                </a:endParaRPr>
              </a:p>
            </p:txBody>
          </p:sp>
          <p:sp>
            <p:nvSpPr>
              <p:cNvPr id="21602" name="Line 119"/>
              <p:cNvSpPr>
                <a:spLocks noChangeShapeType="1"/>
              </p:cNvSpPr>
              <p:nvPr/>
            </p:nvSpPr>
            <p:spPr bwMode="auto">
              <a:xfrm flipV="1">
                <a:off x="3840" y="62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603" name="Rectangle 120"/>
              <p:cNvSpPr>
                <a:spLocks noChangeArrowheads="1"/>
              </p:cNvSpPr>
              <p:nvPr/>
            </p:nvSpPr>
            <p:spPr bwMode="auto">
              <a:xfrm>
                <a:off x="3600" y="307"/>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Q</a:t>
                </a:r>
                <a:r>
                  <a:rPr lang="en-US" altLang="zh-CN" sz="2800" i="1" baseline="-25000">
                    <a:latin typeface="Times New Roman" panose="02020603050405020304" pitchFamily="18" charset="0"/>
                    <a:cs typeface="Times New Roman" panose="02020603050405020304" pitchFamily="18" charset="0"/>
                  </a:rPr>
                  <a:t>2</a:t>
                </a:r>
                <a:endParaRPr lang="en-US" altLang="zh-CN" sz="2800" i="1" baseline="-25000">
                  <a:latin typeface="Times New Roman" panose="02020603050405020304" pitchFamily="18" charset="0"/>
                  <a:cs typeface="Times New Roman" panose="02020603050405020304" pitchFamily="18" charset="0"/>
                </a:endParaRPr>
              </a:p>
            </p:txBody>
          </p:sp>
        </p:grpSp>
        <p:grpSp>
          <p:nvGrpSpPr>
            <p:cNvPr id="21590" name="Group 121"/>
            <p:cNvGrpSpPr/>
            <p:nvPr/>
          </p:nvGrpSpPr>
          <p:grpSpPr bwMode="auto">
            <a:xfrm>
              <a:off x="768" y="403"/>
              <a:ext cx="487" cy="1085"/>
              <a:chOff x="3600" y="307"/>
              <a:chExt cx="487" cy="1085"/>
            </a:xfrm>
          </p:grpSpPr>
          <p:sp>
            <p:nvSpPr>
              <p:cNvPr id="21592" name="Rectangle 122"/>
              <p:cNvSpPr>
                <a:spLocks noChangeArrowheads="1"/>
              </p:cNvSpPr>
              <p:nvPr/>
            </p:nvSpPr>
            <p:spPr bwMode="auto">
              <a:xfrm>
                <a:off x="3648" y="816"/>
                <a:ext cx="38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93" name="Line 123"/>
              <p:cNvSpPr>
                <a:spLocks noChangeShapeType="1"/>
              </p:cNvSpPr>
              <p:nvPr/>
            </p:nvSpPr>
            <p:spPr bwMode="auto">
              <a:xfrm flipV="1">
                <a:off x="3744" y="110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94" name="Line 124"/>
              <p:cNvSpPr>
                <a:spLocks noChangeShapeType="1"/>
              </p:cNvSpPr>
              <p:nvPr/>
            </p:nvSpPr>
            <p:spPr bwMode="auto">
              <a:xfrm flipV="1">
                <a:off x="3936" y="1104"/>
                <a:ext cx="0" cy="192"/>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95" name="Text Box 125"/>
              <p:cNvSpPr txBox="1">
                <a:spLocks noChangeArrowheads="1"/>
              </p:cNvSpPr>
              <p:nvPr/>
            </p:nvSpPr>
            <p:spPr bwMode="auto">
              <a:xfrm>
                <a:off x="3696" y="768"/>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&amp;</a:t>
                </a:r>
                <a:endParaRPr lang="en-US" altLang="zh-CN" sz="2800">
                  <a:cs typeface="Times New Roman" panose="02020603050405020304" pitchFamily="18" charset="0"/>
                </a:endParaRPr>
              </a:p>
            </p:txBody>
          </p:sp>
          <p:sp>
            <p:nvSpPr>
              <p:cNvPr id="21596" name="Line 126"/>
              <p:cNvSpPr>
                <a:spLocks noChangeShapeType="1"/>
              </p:cNvSpPr>
              <p:nvPr/>
            </p:nvSpPr>
            <p:spPr bwMode="auto">
              <a:xfrm flipV="1">
                <a:off x="3840" y="62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97" name="Rectangle 127"/>
              <p:cNvSpPr>
                <a:spLocks noChangeArrowheads="1"/>
              </p:cNvSpPr>
              <p:nvPr/>
            </p:nvSpPr>
            <p:spPr bwMode="auto">
              <a:xfrm>
                <a:off x="3600" y="307"/>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Q</a:t>
                </a:r>
                <a:r>
                  <a:rPr lang="en-US" altLang="zh-CN" sz="2800" i="1" baseline="-25000">
                    <a:latin typeface="Times New Roman" panose="02020603050405020304" pitchFamily="18" charset="0"/>
                    <a:cs typeface="Times New Roman" panose="02020603050405020304" pitchFamily="18" charset="0"/>
                  </a:rPr>
                  <a:t>3</a:t>
                </a:r>
                <a:endParaRPr lang="en-US" altLang="zh-CN" sz="2800" i="1" baseline="-25000">
                  <a:latin typeface="Times New Roman" panose="02020603050405020304" pitchFamily="18" charset="0"/>
                  <a:cs typeface="Times New Roman" panose="02020603050405020304" pitchFamily="18" charset="0"/>
                </a:endParaRPr>
              </a:p>
            </p:txBody>
          </p:sp>
        </p:grpSp>
        <p:sp>
          <p:nvSpPr>
            <p:cNvPr id="21591" name="Oval 128"/>
            <p:cNvSpPr>
              <a:spLocks noChangeArrowheads="1"/>
            </p:cNvSpPr>
            <p:nvPr/>
          </p:nvSpPr>
          <p:spPr bwMode="auto">
            <a:xfrm>
              <a:off x="4560" y="1344"/>
              <a:ext cx="96" cy="96"/>
            </a:xfrm>
            <a:prstGeom prst="ellipse">
              <a:avLst/>
            </a:prstGeom>
            <a:noFill/>
            <a:ln w="38100">
              <a:solidFill>
                <a:srgbClr val="0099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nvGrpSpPr>
          <p:cNvPr id="23" name="Group 129"/>
          <p:cNvGrpSpPr/>
          <p:nvPr/>
        </p:nvGrpSpPr>
        <p:grpSpPr bwMode="auto">
          <a:xfrm>
            <a:off x="7231063" y="1981200"/>
            <a:ext cx="1612900" cy="976313"/>
            <a:chOff x="4555" y="1248"/>
            <a:chExt cx="1016" cy="615"/>
          </a:xfrm>
        </p:grpSpPr>
        <p:grpSp>
          <p:nvGrpSpPr>
            <p:cNvPr id="21579" name="Group 130"/>
            <p:cNvGrpSpPr/>
            <p:nvPr/>
          </p:nvGrpSpPr>
          <p:grpSpPr bwMode="auto">
            <a:xfrm>
              <a:off x="4704" y="1248"/>
              <a:ext cx="480" cy="288"/>
              <a:chOff x="4704" y="1248"/>
              <a:chExt cx="480" cy="288"/>
            </a:xfrm>
          </p:grpSpPr>
          <p:sp>
            <p:nvSpPr>
              <p:cNvPr id="21581" name="Line 131"/>
              <p:cNvSpPr>
                <a:spLocks noChangeShapeType="1"/>
              </p:cNvSpPr>
              <p:nvPr/>
            </p:nvSpPr>
            <p:spPr bwMode="auto">
              <a:xfrm flipV="1">
                <a:off x="4944" y="1248"/>
                <a:ext cx="0" cy="144"/>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nvGrpSpPr>
              <p:cNvPr id="21582" name="Group 132"/>
              <p:cNvGrpSpPr/>
              <p:nvPr/>
            </p:nvGrpSpPr>
            <p:grpSpPr bwMode="auto">
              <a:xfrm>
                <a:off x="4704" y="1248"/>
                <a:ext cx="480" cy="288"/>
                <a:chOff x="4704" y="1248"/>
                <a:chExt cx="480" cy="288"/>
              </a:xfrm>
            </p:grpSpPr>
            <p:sp>
              <p:nvSpPr>
                <p:cNvPr id="21583" name="Line 133"/>
                <p:cNvSpPr>
                  <a:spLocks noChangeShapeType="1"/>
                </p:cNvSpPr>
                <p:nvPr/>
              </p:nvSpPr>
              <p:spPr bwMode="auto">
                <a:xfrm>
                  <a:off x="4704" y="1536"/>
                  <a:ext cx="240"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84" name="Line 134"/>
                <p:cNvSpPr>
                  <a:spLocks noChangeShapeType="1"/>
                </p:cNvSpPr>
                <p:nvPr/>
              </p:nvSpPr>
              <p:spPr bwMode="auto">
                <a:xfrm flipV="1">
                  <a:off x="4944" y="1344"/>
                  <a:ext cx="0" cy="192"/>
                </a:xfrm>
                <a:prstGeom prst="line">
                  <a:avLst/>
                </a:prstGeom>
                <a:noFill/>
                <a:ln w="38100">
                  <a:solidFill>
                    <a:srgbClr val="0099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85" name="Line 135"/>
                <p:cNvSpPr>
                  <a:spLocks noChangeShapeType="1"/>
                </p:cNvSpPr>
                <p:nvPr/>
              </p:nvSpPr>
              <p:spPr bwMode="auto">
                <a:xfrm>
                  <a:off x="4944" y="1248"/>
                  <a:ext cx="240"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grpSp>
        <p:sp>
          <p:nvSpPr>
            <p:cNvPr id="209032" name="Text Box 136"/>
            <p:cNvSpPr txBox="1">
              <a:spLocks noChangeArrowheads="1"/>
            </p:cNvSpPr>
            <p:nvPr/>
          </p:nvSpPr>
          <p:spPr bwMode="auto">
            <a:xfrm>
              <a:off x="4555" y="1536"/>
              <a:ext cx="1016" cy="327"/>
            </a:xfrm>
            <a:prstGeom prst="rect">
              <a:avLst/>
            </a:prstGeom>
            <a:noFill/>
            <a:ln w="38100">
              <a:noFill/>
              <a:miter lim="800000"/>
            </a:ln>
            <a:effectLst/>
          </p:spPr>
          <p:txBody>
            <a:bodyPr wrap="none" anchor="ctr">
              <a:spAutoFit/>
            </a:bodyPr>
            <a:lstStyle/>
            <a:p>
              <a:pPr algn="ctr">
                <a:spcBef>
                  <a:spcPct val="50000"/>
                </a:spcBef>
                <a:defRPr/>
              </a:pPr>
              <a:r>
                <a:rPr lang="zh-CN" altLang="en-US" sz="2800" i="1">
                  <a:solidFill>
                    <a:srgbClr val="33993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取数指令</a:t>
              </a:r>
              <a:endParaRPr lang="zh-CN" altLang="en-US" sz="2800" i="1">
                <a:solidFill>
                  <a:srgbClr val="33993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nvGrpSpPr>
          <p:cNvPr id="26" name="Group 137"/>
          <p:cNvGrpSpPr/>
          <p:nvPr/>
        </p:nvGrpSpPr>
        <p:grpSpPr bwMode="auto">
          <a:xfrm>
            <a:off x="1143000" y="944563"/>
            <a:ext cx="4870450" cy="519112"/>
            <a:chOff x="720" y="595"/>
            <a:chExt cx="3068" cy="327"/>
          </a:xfrm>
        </p:grpSpPr>
        <p:sp>
          <p:nvSpPr>
            <p:cNvPr id="21575" name="Text Box 138"/>
            <p:cNvSpPr txBox="1">
              <a:spLocks noChangeArrowheads="1"/>
            </p:cNvSpPr>
            <p:nvPr/>
          </p:nvSpPr>
          <p:spPr bwMode="auto">
            <a:xfrm>
              <a:off x="2648" y="5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1</a:t>
              </a:r>
              <a:endParaRPr lang="en-US" altLang="zh-CN" sz="2800">
                <a:cs typeface="Times New Roman" panose="02020603050405020304" pitchFamily="18" charset="0"/>
              </a:endParaRPr>
            </a:p>
          </p:txBody>
        </p:sp>
        <p:sp>
          <p:nvSpPr>
            <p:cNvPr id="21576" name="Rectangle 139"/>
            <p:cNvSpPr>
              <a:spLocks noChangeArrowheads="1"/>
            </p:cNvSpPr>
            <p:nvPr/>
          </p:nvSpPr>
          <p:spPr bwMode="auto">
            <a:xfrm>
              <a:off x="720" y="59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sp>
          <p:nvSpPr>
            <p:cNvPr id="21577" name="Rectangle 140"/>
            <p:cNvSpPr>
              <a:spLocks noChangeArrowheads="1"/>
            </p:cNvSpPr>
            <p:nvPr/>
          </p:nvSpPr>
          <p:spPr bwMode="auto">
            <a:xfrm>
              <a:off x="3560" y="5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sp>
          <p:nvSpPr>
            <p:cNvPr id="21578" name="Rectangle 141"/>
            <p:cNvSpPr>
              <a:spLocks noChangeArrowheads="1"/>
            </p:cNvSpPr>
            <p:nvPr/>
          </p:nvSpPr>
          <p:spPr bwMode="auto">
            <a:xfrm>
              <a:off x="1688" y="5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grpSp>
      <p:sp>
        <p:nvSpPr>
          <p:cNvPr id="209038" name="Rectangle 142"/>
          <p:cNvSpPr>
            <a:spLocks noChangeArrowheads="1"/>
          </p:cNvSpPr>
          <p:nvPr/>
        </p:nvSpPr>
        <p:spPr bwMode="auto">
          <a:xfrm>
            <a:off x="2595563" y="204788"/>
            <a:ext cx="2327275" cy="519112"/>
          </a:xfrm>
          <a:prstGeom prst="rect">
            <a:avLst/>
          </a:prstGeom>
          <a:noFill/>
          <a:ln w="9525">
            <a:noFill/>
            <a:miter lim="800000"/>
          </a:ln>
          <a:effectLst/>
        </p:spPr>
        <p:txBody>
          <a:bodyPr wrap="none">
            <a:spAutoFit/>
          </a:bodyPr>
          <a:lstStyle/>
          <a:p>
            <a:pPr algn="ctr">
              <a:spcBef>
                <a:spcPct val="50000"/>
              </a:spcBef>
              <a:defRPr/>
            </a:pPr>
            <a:r>
              <a:rPr lang="zh-CN" altLang="en-US" sz="2800" i="1">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并行输出方式</a:t>
            </a:r>
            <a:endParaRPr lang="zh-CN" altLang="en-US" sz="2800" i="1">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21527" name="Group 143"/>
          <p:cNvGrpSpPr/>
          <p:nvPr/>
        </p:nvGrpSpPr>
        <p:grpSpPr bwMode="auto">
          <a:xfrm>
            <a:off x="6705600" y="228600"/>
            <a:ext cx="1905000" cy="1524000"/>
            <a:chOff x="4032" y="144"/>
            <a:chExt cx="1200" cy="960"/>
          </a:xfrm>
        </p:grpSpPr>
        <p:sp>
          <p:nvSpPr>
            <p:cNvPr id="21573" name="AutoShape 144"/>
            <p:cNvSpPr>
              <a:spLocks noChangeArrowheads="1"/>
            </p:cNvSpPr>
            <p:nvPr/>
          </p:nvSpPr>
          <p:spPr bwMode="auto">
            <a:xfrm>
              <a:off x="4032" y="144"/>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74" name="AutoShape 145"/>
            <p:cNvSpPr>
              <a:spLocks noChangeArrowheads="1"/>
            </p:cNvSpPr>
            <p:nvPr/>
          </p:nvSpPr>
          <p:spPr bwMode="auto">
            <a:xfrm>
              <a:off x="4752" y="62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i="1">
                <a:latin typeface="Times New Roman" panose="02020603050405020304" pitchFamily="18" charset="0"/>
                <a:cs typeface="Times New Roman" panose="02020603050405020304" pitchFamily="18" charset="0"/>
              </a:endParaRPr>
            </a:p>
          </p:txBody>
        </p:sp>
      </p:grpSp>
      <p:sp>
        <p:nvSpPr>
          <p:cNvPr id="21528" name="Line 146"/>
          <p:cNvSpPr>
            <a:spLocks noChangeShapeType="1"/>
          </p:cNvSpPr>
          <p:nvPr/>
        </p:nvSpPr>
        <p:spPr bwMode="auto">
          <a:xfrm>
            <a:off x="1330325"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29" name="Line 147"/>
          <p:cNvSpPr>
            <a:spLocks noChangeShapeType="1"/>
          </p:cNvSpPr>
          <p:nvPr/>
        </p:nvSpPr>
        <p:spPr bwMode="auto">
          <a:xfrm>
            <a:off x="1790700"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0" name="Line 148"/>
          <p:cNvSpPr>
            <a:spLocks noChangeShapeType="1"/>
          </p:cNvSpPr>
          <p:nvPr/>
        </p:nvSpPr>
        <p:spPr bwMode="auto">
          <a:xfrm>
            <a:off x="2860675"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1" name="Line 149"/>
          <p:cNvSpPr>
            <a:spLocks noChangeShapeType="1"/>
          </p:cNvSpPr>
          <p:nvPr/>
        </p:nvSpPr>
        <p:spPr bwMode="auto">
          <a:xfrm>
            <a:off x="3317875"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2" name="Line 150"/>
          <p:cNvSpPr>
            <a:spLocks noChangeShapeType="1"/>
          </p:cNvSpPr>
          <p:nvPr/>
        </p:nvSpPr>
        <p:spPr bwMode="auto">
          <a:xfrm>
            <a:off x="4371975"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3" name="Line 151"/>
          <p:cNvSpPr>
            <a:spLocks noChangeShapeType="1"/>
          </p:cNvSpPr>
          <p:nvPr/>
        </p:nvSpPr>
        <p:spPr bwMode="auto">
          <a:xfrm>
            <a:off x="4868863"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4" name="Line 152"/>
          <p:cNvSpPr>
            <a:spLocks noChangeShapeType="1"/>
          </p:cNvSpPr>
          <p:nvPr/>
        </p:nvSpPr>
        <p:spPr bwMode="auto">
          <a:xfrm>
            <a:off x="5829300"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5" name="Line 153"/>
          <p:cNvSpPr>
            <a:spLocks noChangeShapeType="1"/>
          </p:cNvSpPr>
          <p:nvPr/>
        </p:nvSpPr>
        <p:spPr bwMode="auto">
          <a:xfrm>
            <a:off x="6286500" y="32988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i="1">
              <a:latin typeface="Times New Roman" panose="02020603050405020304" pitchFamily="18" charset="0"/>
              <a:cs typeface="Times New Roman" panose="02020603050405020304" pitchFamily="18" charset="0"/>
            </a:endParaRPr>
          </a:p>
        </p:txBody>
      </p:sp>
      <p:sp>
        <p:nvSpPr>
          <p:cNvPr id="21536" name="Rectangle 154"/>
          <p:cNvSpPr>
            <a:spLocks noChangeArrowheads="1"/>
          </p:cNvSpPr>
          <p:nvPr/>
        </p:nvSpPr>
        <p:spPr bwMode="auto">
          <a:xfrm>
            <a:off x="1239838" y="4297363"/>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&amp;</a:t>
            </a:r>
            <a:endParaRPr lang="en-US" altLang="zh-CN" sz="2400" i="1">
              <a:latin typeface="Times New Roman" panose="02020603050405020304" pitchFamily="18" charset="0"/>
              <a:cs typeface="Times New Roman" panose="02020603050405020304" pitchFamily="18" charset="0"/>
            </a:endParaRPr>
          </a:p>
        </p:txBody>
      </p:sp>
      <p:sp>
        <p:nvSpPr>
          <p:cNvPr id="21537" name="Rectangle 155"/>
          <p:cNvSpPr>
            <a:spLocks noChangeArrowheads="1"/>
          </p:cNvSpPr>
          <p:nvPr/>
        </p:nvSpPr>
        <p:spPr bwMode="auto">
          <a:xfrm>
            <a:off x="2762250" y="4297363"/>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&amp;</a:t>
            </a:r>
            <a:endParaRPr lang="en-US" altLang="zh-CN" sz="2400" i="1">
              <a:latin typeface="Times New Roman" panose="02020603050405020304" pitchFamily="18" charset="0"/>
              <a:cs typeface="Times New Roman" panose="02020603050405020304" pitchFamily="18" charset="0"/>
            </a:endParaRPr>
          </a:p>
        </p:txBody>
      </p:sp>
      <p:sp>
        <p:nvSpPr>
          <p:cNvPr id="21538" name="Rectangle 156"/>
          <p:cNvSpPr>
            <a:spLocks noChangeArrowheads="1"/>
          </p:cNvSpPr>
          <p:nvPr/>
        </p:nvSpPr>
        <p:spPr bwMode="auto">
          <a:xfrm>
            <a:off x="4286250" y="4297363"/>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&amp;</a:t>
            </a:r>
            <a:endParaRPr lang="en-US" altLang="zh-CN" sz="2400" i="1">
              <a:latin typeface="Times New Roman" panose="02020603050405020304" pitchFamily="18" charset="0"/>
              <a:cs typeface="Times New Roman" panose="02020603050405020304" pitchFamily="18" charset="0"/>
            </a:endParaRPr>
          </a:p>
        </p:txBody>
      </p:sp>
      <p:sp>
        <p:nvSpPr>
          <p:cNvPr id="21539" name="Rectangle 157"/>
          <p:cNvSpPr>
            <a:spLocks noChangeArrowheads="1"/>
          </p:cNvSpPr>
          <p:nvPr/>
        </p:nvSpPr>
        <p:spPr bwMode="auto">
          <a:xfrm>
            <a:off x="5735638" y="4297363"/>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&amp;</a:t>
            </a:r>
            <a:endParaRPr lang="en-US" altLang="zh-CN" sz="2400" i="1">
              <a:latin typeface="Times New Roman" panose="02020603050405020304" pitchFamily="18" charset="0"/>
              <a:cs typeface="Times New Roman" panose="02020603050405020304" pitchFamily="18" charset="0"/>
            </a:endParaRPr>
          </a:p>
        </p:txBody>
      </p:sp>
      <p:sp>
        <p:nvSpPr>
          <p:cNvPr id="21540" name="Rectangle 158"/>
          <p:cNvSpPr>
            <a:spLocks noChangeArrowheads="1"/>
          </p:cNvSpPr>
          <p:nvPr/>
        </p:nvSpPr>
        <p:spPr bwMode="auto">
          <a:xfrm>
            <a:off x="1263650" y="27432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Q</a:t>
            </a:r>
            <a:endParaRPr lang="en-US" altLang="zh-CN" sz="2400" i="1">
              <a:latin typeface="Times New Roman" panose="02020603050405020304" pitchFamily="18" charset="0"/>
              <a:cs typeface="Times New Roman" panose="02020603050405020304" pitchFamily="18" charset="0"/>
            </a:endParaRPr>
          </a:p>
        </p:txBody>
      </p:sp>
      <p:sp>
        <p:nvSpPr>
          <p:cNvPr id="21541" name="Rectangle 159"/>
          <p:cNvSpPr>
            <a:spLocks noChangeArrowheads="1"/>
          </p:cNvSpPr>
          <p:nvPr/>
        </p:nvSpPr>
        <p:spPr bwMode="auto">
          <a:xfrm>
            <a:off x="5722938" y="27432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Q</a:t>
            </a:r>
            <a:endParaRPr lang="en-US" altLang="zh-CN" sz="2400" i="1">
              <a:latin typeface="Times New Roman" panose="02020603050405020304" pitchFamily="18" charset="0"/>
              <a:cs typeface="Times New Roman" panose="02020603050405020304" pitchFamily="18" charset="0"/>
            </a:endParaRPr>
          </a:p>
        </p:txBody>
      </p:sp>
      <p:sp>
        <p:nvSpPr>
          <p:cNvPr id="21542" name="Rectangle 160"/>
          <p:cNvSpPr>
            <a:spLocks noChangeArrowheads="1"/>
          </p:cNvSpPr>
          <p:nvPr/>
        </p:nvSpPr>
        <p:spPr bwMode="auto">
          <a:xfrm>
            <a:off x="2751138" y="27432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Q</a:t>
            </a:r>
            <a:endParaRPr lang="en-US" altLang="zh-CN" sz="2400" i="1">
              <a:latin typeface="Times New Roman" panose="02020603050405020304" pitchFamily="18" charset="0"/>
              <a:cs typeface="Times New Roman" panose="02020603050405020304" pitchFamily="18" charset="0"/>
            </a:endParaRPr>
          </a:p>
        </p:txBody>
      </p:sp>
      <p:sp>
        <p:nvSpPr>
          <p:cNvPr id="21543" name="Rectangle 161"/>
          <p:cNvSpPr>
            <a:spLocks noChangeArrowheads="1"/>
          </p:cNvSpPr>
          <p:nvPr/>
        </p:nvSpPr>
        <p:spPr bwMode="auto">
          <a:xfrm>
            <a:off x="4311650" y="27432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a:latin typeface="Times New Roman" panose="02020603050405020304" pitchFamily="18" charset="0"/>
                <a:cs typeface="Times New Roman" panose="02020603050405020304" pitchFamily="18" charset="0"/>
              </a:rPr>
              <a:t>Q</a:t>
            </a:r>
            <a:endParaRPr lang="en-US" altLang="zh-CN" sz="2400" i="1">
              <a:latin typeface="Times New Roman" panose="02020603050405020304" pitchFamily="18" charset="0"/>
              <a:cs typeface="Times New Roman" panose="02020603050405020304" pitchFamily="18" charset="0"/>
            </a:endParaRPr>
          </a:p>
        </p:txBody>
      </p:sp>
      <p:grpSp>
        <p:nvGrpSpPr>
          <p:cNvPr id="28" name="Group 162"/>
          <p:cNvGrpSpPr/>
          <p:nvPr/>
        </p:nvGrpSpPr>
        <p:grpSpPr bwMode="auto">
          <a:xfrm>
            <a:off x="1060450" y="2270125"/>
            <a:ext cx="4870450" cy="519113"/>
            <a:chOff x="624" y="1459"/>
            <a:chExt cx="3068" cy="327"/>
          </a:xfrm>
        </p:grpSpPr>
        <p:sp>
          <p:nvSpPr>
            <p:cNvPr id="21569" name="Text Box 163"/>
            <p:cNvSpPr txBox="1">
              <a:spLocks noChangeArrowheads="1"/>
            </p:cNvSpPr>
            <p:nvPr/>
          </p:nvSpPr>
          <p:spPr bwMode="auto">
            <a:xfrm>
              <a:off x="2552" y="14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cs typeface="Times New Roman" panose="02020603050405020304" pitchFamily="18" charset="0"/>
                </a:rPr>
                <a:t>0</a:t>
              </a:r>
              <a:endParaRPr lang="en-US" altLang="zh-CN" sz="2800">
                <a:cs typeface="Times New Roman" panose="02020603050405020304" pitchFamily="18" charset="0"/>
              </a:endParaRPr>
            </a:p>
          </p:txBody>
        </p:sp>
        <p:sp>
          <p:nvSpPr>
            <p:cNvPr id="21570" name="Rectangle 164"/>
            <p:cNvSpPr>
              <a:spLocks noChangeArrowheads="1"/>
            </p:cNvSpPr>
            <p:nvPr/>
          </p:nvSpPr>
          <p:spPr bwMode="auto">
            <a:xfrm>
              <a:off x="624" y="145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sp>
          <p:nvSpPr>
            <p:cNvPr id="21571" name="Rectangle 165"/>
            <p:cNvSpPr>
              <a:spLocks noChangeArrowheads="1"/>
            </p:cNvSpPr>
            <p:nvPr/>
          </p:nvSpPr>
          <p:spPr bwMode="auto">
            <a:xfrm>
              <a:off x="3464" y="14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sp>
          <p:nvSpPr>
            <p:cNvPr id="21572" name="Rectangle 166"/>
            <p:cNvSpPr>
              <a:spLocks noChangeArrowheads="1"/>
            </p:cNvSpPr>
            <p:nvPr/>
          </p:nvSpPr>
          <p:spPr bwMode="auto">
            <a:xfrm>
              <a:off x="1592" y="14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grpSp>
      <p:grpSp>
        <p:nvGrpSpPr>
          <p:cNvPr id="29" name="Group 167"/>
          <p:cNvGrpSpPr/>
          <p:nvPr/>
        </p:nvGrpSpPr>
        <p:grpSpPr bwMode="auto">
          <a:xfrm>
            <a:off x="1066800" y="3886200"/>
            <a:ext cx="4870450" cy="519113"/>
            <a:chOff x="672" y="2275"/>
            <a:chExt cx="3068" cy="327"/>
          </a:xfrm>
        </p:grpSpPr>
        <p:sp>
          <p:nvSpPr>
            <p:cNvPr id="21565" name="Text Box 168"/>
            <p:cNvSpPr txBox="1">
              <a:spLocks noChangeArrowheads="1"/>
            </p:cNvSpPr>
            <p:nvPr/>
          </p:nvSpPr>
          <p:spPr bwMode="auto">
            <a:xfrm>
              <a:off x="2600" y="22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cs typeface="Times New Roman" panose="02020603050405020304" pitchFamily="18" charset="0"/>
                </a:rPr>
                <a:t>0</a:t>
              </a:r>
              <a:endParaRPr lang="en-US" altLang="zh-CN" sz="2800">
                <a:cs typeface="Times New Roman" panose="02020603050405020304" pitchFamily="18" charset="0"/>
              </a:endParaRPr>
            </a:p>
          </p:txBody>
        </p:sp>
        <p:sp>
          <p:nvSpPr>
            <p:cNvPr id="21566" name="Rectangle 169"/>
            <p:cNvSpPr>
              <a:spLocks noChangeArrowheads="1"/>
            </p:cNvSpPr>
            <p:nvPr/>
          </p:nvSpPr>
          <p:spPr bwMode="auto">
            <a:xfrm>
              <a:off x="672" y="2275"/>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sp>
          <p:nvSpPr>
            <p:cNvPr id="21567" name="Rectangle 170"/>
            <p:cNvSpPr>
              <a:spLocks noChangeArrowheads="1"/>
            </p:cNvSpPr>
            <p:nvPr/>
          </p:nvSpPr>
          <p:spPr bwMode="auto">
            <a:xfrm>
              <a:off x="3512" y="22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sp>
          <p:nvSpPr>
            <p:cNvPr id="21568" name="Rectangle 171"/>
            <p:cNvSpPr>
              <a:spLocks noChangeArrowheads="1"/>
            </p:cNvSpPr>
            <p:nvPr/>
          </p:nvSpPr>
          <p:spPr bwMode="auto">
            <a:xfrm>
              <a:off x="1640" y="22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sp>
        <p:nvSpPr>
          <p:cNvPr id="209068" name="Text Box 172" descr="40%"/>
          <p:cNvSpPr txBox="1">
            <a:spLocks noChangeArrowheads="1"/>
          </p:cNvSpPr>
          <p:nvPr/>
        </p:nvSpPr>
        <p:spPr bwMode="auto">
          <a:xfrm>
            <a:off x="2590800" y="2895600"/>
            <a:ext cx="2895600" cy="528638"/>
          </a:xfrm>
          <a:prstGeom prst="rect">
            <a:avLst/>
          </a:prstGeom>
          <a:pattFill prst="pct40">
            <a:fgClr>
              <a:srgbClr val="00CC66"/>
            </a:fgClr>
            <a:bgClr>
              <a:srgbClr val="FFFFFF"/>
            </a:bgClr>
          </a:pattFill>
          <a:ln w="9525">
            <a:solidFill>
              <a:srgbClr val="FF3300"/>
            </a:solidFill>
            <a:miter lim="800000"/>
          </a:ln>
          <a:effectLst/>
        </p:spPr>
        <p:txBody>
          <a:bodyPr>
            <a:spAutoFit/>
          </a:bodyPr>
          <a:lstStyle/>
          <a:p>
            <a:pPr algn="ctr">
              <a:spcBef>
                <a:spcPct val="50000"/>
              </a:spcBef>
              <a:defRPr/>
            </a:pPr>
            <a:r>
              <a:rPr lang="zh-CN" altLang="en-US" sz="2800"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状态保持不变</a:t>
            </a:r>
            <a:endParaRPr lang="zh-CN" altLang="en-US" sz="2800" i="1">
              <a:solidFill>
                <a:srgbClr val="CC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30" name="Group 173"/>
          <p:cNvGrpSpPr/>
          <p:nvPr/>
        </p:nvGrpSpPr>
        <p:grpSpPr bwMode="auto">
          <a:xfrm>
            <a:off x="1066800" y="2209800"/>
            <a:ext cx="4883150" cy="519113"/>
            <a:chOff x="672" y="1392"/>
            <a:chExt cx="3076" cy="327"/>
          </a:xfrm>
        </p:grpSpPr>
        <p:grpSp>
          <p:nvGrpSpPr>
            <p:cNvPr id="21557" name="Group 174"/>
            <p:cNvGrpSpPr/>
            <p:nvPr/>
          </p:nvGrpSpPr>
          <p:grpSpPr bwMode="auto">
            <a:xfrm>
              <a:off x="672" y="1392"/>
              <a:ext cx="244" cy="327"/>
              <a:chOff x="672" y="1392"/>
              <a:chExt cx="244" cy="327"/>
            </a:xfrm>
          </p:grpSpPr>
          <p:graphicFrame>
            <p:nvGraphicFramePr>
              <p:cNvPr id="21513" name="Object 175"/>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86" name="BMP 图象" r:id="rId1" imgW="295275" imgH="266700" progId="Paint.Picture">
                      <p:embed/>
                    </p:oleObj>
                  </mc:Choice>
                  <mc:Fallback>
                    <p:oleObj name="BMP 图象" r:id="rId1" imgW="295275" imgH="266700" progId="Paint.Picture">
                      <p:embed/>
                      <p:pic>
                        <p:nvPicPr>
                          <p:cNvPr id="0" name="图片 1823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64" name="Rectangle 176"/>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grpSp>
          <p:nvGrpSpPr>
            <p:cNvPr id="21558" name="Group 177"/>
            <p:cNvGrpSpPr/>
            <p:nvPr/>
          </p:nvGrpSpPr>
          <p:grpSpPr bwMode="auto">
            <a:xfrm>
              <a:off x="1632" y="1392"/>
              <a:ext cx="244" cy="327"/>
              <a:chOff x="672" y="1392"/>
              <a:chExt cx="244" cy="327"/>
            </a:xfrm>
          </p:grpSpPr>
          <p:graphicFrame>
            <p:nvGraphicFramePr>
              <p:cNvPr id="21512" name="Object 178"/>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87" name="BMP 图象" r:id="rId3" imgW="295275" imgH="266700" progId="Paint.Picture">
                      <p:embed/>
                    </p:oleObj>
                  </mc:Choice>
                  <mc:Fallback>
                    <p:oleObj name="BMP 图象" r:id="rId3" imgW="295275" imgH="266700" progId="Paint.Picture">
                      <p:embed/>
                      <p:pic>
                        <p:nvPicPr>
                          <p:cNvPr id="0" name="图片 1823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63" name="Rectangle 179"/>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grpSp>
        <p:grpSp>
          <p:nvGrpSpPr>
            <p:cNvPr id="21559" name="Group 180"/>
            <p:cNvGrpSpPr/>
            <p:nvPr/>
          </p:nvGrpSpPr>
          <p:grpSpPr bwMode="auto">
            <a:xfrm>
              <a:off x="2592" y="1392"/>
              <a:ext cx="244" cy="327"/>
              <a:chOff x="672" y="1392"/>
              <a:chExt cx="244" cy="327"/>
            </a:xfrm>
          </p:grpSpPr>
          <p:graphicFrame>
            <p:nvGraphicFramePr>
              <p:cNvPr id="21511" name="Object 181"/>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88" name="BMP 图象" r:id="rId4" imgW="295275" imgH="266700" progId="Paint.Picture">
                      <p:embed/>
                    </p:oleObj>
                  </mc:Choice>
                  <mc:Fallback>
                    <p:oleObj name="BMP 图象" r:id="rId4" imgW="295275" imgH="266700" progId="Paint.Picture">
                      <p:embed/>
                      <p:pic>
                        <p:nvPicPr>
                          <p:cNvPr id="0" name="图片 1823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62" name="Rectangle 182"/>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grpSp>
          <p:nvGrpSpPr>
            <p:cNvPr id="21560" name="Group 183"/>
            <p:cNvGrpSpPr/>
            <p:nvPr/>
          </p:nvGrpSpPr>
          <p:grpSpPr bwMode="auto">
            <a:xfrm>
              <a:off x="3504" y="1392"/>
              <a:ext cx="244" cy="327"/>
              <a:chOff x="672" y="1392"/>
              <a:chExt cx="244" cy="327"/>
            </a:xfrm>
          </p:grpSpPr>
          <p:graphicFrame>
            <p:nvGraphicFramePr>
              <p:cNvPr id="21510" name="Object 184"/>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89" name="BMP 图象" r:id="rId5" imgW="295275" imgH="266700" progId="Paint.Picture">
                      <p:embed/>
                    </p:oleObj>
                  </mc:Choice>
                  <mc:Fallback>
                    <p:oleObj name="BMP 图象" r:id="rId5" imgW="295275" imgH="266700" progId="Paint.Picture">
                      <p:embed/>
                      <p:pic>
                        <p:nvPicPr>
                          <p:cNvPr id="0" name="图片 1823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61" name="Rectangle 185"/>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0</a:t>
                </a:r>
                <a:endParaRPr lang="en-US" altLang="zh-CN" sz="2800" i="1">
                  <a:latin typeface="Times New Roman" panose="02020603050405020304" pitchFamily="18" charset="0"/>
                  <a:cs typeface="Times New Roman" panose="02020603050405020304" pitchFamily="18" charset="0"/>
                </a:endParaRPr>
              </a:p>
            </p:txBody>
          </p:sp>
        </p:grpSp>
      </p:grpSp>
      <p:grpSp>
        <p:nvGrpSpPr>
          <p:cNvPr id="209027" name="Group 186"/>
          <p:cNvGrpSpPr/>
          <p:nvPr/>
        </p:nvGrpSpPr>
        <p:grpSpPr bwMode="auto">
          <a:xfrm>
            <a:off x="1066800" y="3810000"/>
            <a:ext cx="4883150" cy="519113"/>
            <a:chOff x="672" y="1392"/>
            <a:chExt cx="3076" cy="327"/>
          </a:xfrm>
        </p:grpSpPr>
        <p:grpSp>
          <p:nvGrpSpPr>
            <p:cNvPr id="21549" name="Group 187"/>
            <p:cNvGrpSpPr/>
            <p:nvPr/>
          </p:nvGrpSpPr>
          <p:grpSpPr bwMode="auto">
            <a:xfrm>
              <a:off x="672" y="1392"/>
              <a:ext cx="244" cy="327"/>
              <a:chOff x="672" y="1392"/>
              <a:chExt cx="244" cy="327"/>
            </a:xfrm>
          </p:grpSpPr>
          <p:graphicFrame>
            <p:nvGraphicFramePr>
              <p:cNvPr id="21509" name="Object 188"/>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90" name="BMP 图象" r:id="rId6" imgW="295275" imgH="266700" progId="Paint.Picture">
                      <p:embed/>
                    </p:oleObj>
                  </mc:Choice>
                  <mc:Fallback>
                    <p:oleObj name="BMP 图象" r:id="rId6" imgW="295275" imgH="266700" progId="Paint.Picture">
                      <p:embed/>
                      <p:pic>
                        <p:nvPicPr>
                          <p:cNvPr id="0" name="图片 1823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6" name="Rectangle 189"/>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grpSp>
          <p:nvGrpSpPr>
            <p:cNvPr id="21550" name="Group 190"/>
            <p:cNvGrpSpPr/>
            <p:nvPr/>
          </p:nvGrpSpPr>
          <p:grpSpPr bwMode="auto">
            <a:xfrm>
              <a:off x="1632" y="1392"/>
              <a:ext cx="244" cy="327"/>
              <a:chOff x="672" y="1392"/>
              <a:chExt cx="244" cy="327"/>
            </a:xfrm>
          </p:grpSpPr>
          <p:graphicFrame>
            <p:nvGraphicFramePr>
              <p:cNvPr id="21508" name="Object 191"/>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91" name="BMP 图象" r:id="rId7" imgW="295275" imgH="266700" progId="Paint.Picture">
                      <p:embed/>
                    </p:oleObj>
                  </mc:Choice>
                  <mc:Fallback>
                    <p:oleObj name="BMP 图象" r:id="rId7" imgW="295275" imgH="266700" progId="Paint.Picture">
                      <p:embed/>
                      <p:pic>
                        <p:nvPicPr>
                          <p:cNvPr id="0" name="图片 1823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5" name="Rectangle 192"/>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grpSp>
          <p:nvGrpSpPr>
            <p:cNvPr id="21551" name="Group 193"/>
            <p:cNvGrpSpPr/>
            <p:nvPr/>
          </p:nvGrpSpPr>
          <p:grpSpPr bwMode="auto">
            <a:xfrm>
              <a:off x="2592" y="1392"/>
              <a:ext cx="244" cy="327"/>
              <a:chOff x="672" y="1392"/>
              <a:chExt cx="244" cy="327"/>
            </a:xfrm>
          </p:grpSpPr>
          <p:graphicFrame>
            <p:nvGraphicFramePr>
              <p:cNvPr id="21507" name="Object 194"/>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92" name="BMP 图象" r:id="rId8" imgW="295275" imgH="266700" progId="Paint.Picture">
                      <p:embed/>
                    </p:oleObj>
                  </mc:Choice>
                  <mc:Fallback>
                    <p:oleObj name="BMP 图象" r:id="rId8" imgW="295275" imgH="266700" progId="Paint.Picture">
                      <p:embed/>
                      <p:pic>
                        <p:nvPicPr>
                          <p:cNvPr id="0" name="图片 1823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4" name="Rectangle 195"/>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grpSp>
          <p:nvGrpSpPr>
            <p:cNvPr id="21552" name="Group 196"/>
            <p:cNvGrpSpPr/>
            <p:nvPr/>
          </p:nvGrpSpPr>
          <p:grpSpPr bwMode="auto">
            <a:xfrm>
              <a:off x="3504" y="1392"/>
              <a:ext cx="244" cy="327"/>
              <a:chOff x="672" y="1392"/>
              <a:chExt cx="244" cy="327"/>
            </a:xfrm>
          </p:grpSpPr>
          <p:graphicFrame>
            <p:nvGraphicFramePr>
              <p:cNvPr id="21506" name="Object 197"/>
              <p:cNvGraphicFramePr>
                <a:graphicFrameLocks noChangeAspect="1"/>
              </p:cNvGraphicFramePr>
              <p:nvPr/>
            </p:nvGraphicFramePr>
            <p:xfrm>
              <a:off x="672" y="1488"/>
              <a:ext cx="186" cy="216"/>
            </p:xfrm>
            <a:graphic>
              <a:graphicData uri="http://schemas.openxmlformats.org/presentationml/2006/ole">
                <mc:AlternateContent xmlns:mc="http://schemas.openxmlformats.org/markup-compatibility/2006">
                  <mc:Choice xmlns:v="urn:schemas-microsoft-com:vml" Requires="v">
                    <p:oleObj spid="_x0000_s182393" name="BMP 图象" r:id="rId9" imgW="295275" imgH="266700" progId="Paint.Picture">
                      <p:embed/>
                    </p:oleObj>
                  </mc:Choice>
                  <mc:Fallback>
                    <p:oleObj name="BMP 图象" r:id="rId9" imgW="295275" imgH="266700" progId="Paint.Picture">
                      <p:embed/>
                      <p:pic>
                        <p:nvPicPr>
                          <p:cNvPr id="0" name="图片 1823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488"/>
                            <a:ext cx="18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3" name="Rectangle 198"/>
              <p:cNvSpPr>
                <a:spLocks noChangeArrowheads="1"/>
              </p:cNvSpPr>
              <p:nvPr/>
            </p:nvSpPr>
            <p:spPr bwMode="auto">
              <a:xfrm>
                <a:off x="672"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i="1">
                    <a:solidFill>
                      <a:srgbClr val="FF3300"/>
                    </a:solidFill>
                    <a:latin typeface="Times New Roman" panose="02020603050405020304" pitchFamily="18" charset="0"/>
                    <a:cs typeface="Times New Roman" panose="02020603050405020304" pitchFamily="18" charset="0"/>
                  </a:rPr>
                  <a:t>1</a:t>
                </a:r>
                <a:endParaRPr lang="en-US" altLang="zh-CN" sz="2800" i="1">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8990"/>
                                        </p:tgtEl>
                                        <p:attrNameLst>
                                          <p:attrName>style.visibility</p:attrName>
                                        </p:attrNameLst>
                                      </p:cBhvr>
                                      <p:to>
                                        <p:strVal val="visible"/>
                                      </p:to>
                                    </p:set>
                                    <p:animEffect transition="in" filter="wipe(left)">
                                      <p:cBhvr>
                                        <p:cTn id="11" dur="500"/>
                                        <p:tgtEl>
                                          <p:spTgt spid="20899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08977"/>
                                        </p:tgtEl>
                                        <p:attrNameLst>
                                          <p:attrName>style.visibility</p:attrName>
                                        </p:attrNameLst>
                                      </p:cBhvr>
                                      <p:to>
                                        <p:strVal val="visible"/>
                                      </p:to>
                                    </p:set>
                                    <p:animEffect transition="in" filter="wipe(left)">
                                      <p:cBhvr>
                                        <p:cTn id="20" dur="500"/>
                                        <p:tgtEl>
                                          <p:spTgt spid="208977"/>
                                        </p:tgtEl>
                                      </p:cBhvr>
                                    </p:animEffect>
                                  </p:childTnLst>
                                </p:cTn>
                              </p:par>
                            </p:childTnLst>
                          </p:cTn>
                        </p:par>
                        <p:par>
                          <p:cTn id="21" fill="hold">
                            <p:stCondLst>
                              <p:cond delay="1000"/>
                            </p:stCondLst>
                            <p:childTnLst>
                              <p:par>
                                <p:cTn id="22" presetID="22" presetClass="entr" presetSubtype="8" fill="hold" nodeType="afterEffect">
                                  <p:stCondLst>
                                    <p:cond delay="100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2500"/>
                            </p:stCondLst>
                            <p:childTnLst>
                              <p:par>
                                <p:cTn id="26" presetID="22" presetClass="entr" presetSubtype="4" fill="hold" nodeType="afterEffect">
                                  <p:stCondLst>
                                    <p:cond delay="100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09027"/>
                                        </p:tgtEl>
                                        <p:attrNameLst>
                                          <p:attrName>style.visibility</p:attrName>
                                        </p:attrNameLst>
                                      </p:cBhvr>
                                      <p:to>
                                        <p:strVal val="visible"/>
                                      </p:to>
                                    </p:set>
                                    <p:animEffect transition="in" filter="wipe(left)">
                                      <p:cBhvr>
                                        <p:cTn id="58" dur="500"/>
                                        <p:tgtEl>
                                          <p:spTgt spid="2090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09068"/>
                                        </p:tgtEl>
                                        <p:attrNameLst>
                                          <p:attrName>style.visibility</p:attrName>
                                        </p:attrNameLst>
                                      </p:cBhvr>
                                      <p:to>
                                        <p:strVal val="visible"/>
                                      </p:to>
                                    </p:set>
                                    <p:animEffect transition="in" filter="wipe(left)">
                                      <p:cBhvr>
                                        <p:cTn id="63" dur="500"/>
                                        <p:tgtEl>
                                          <p:spTgt spid="20906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09038"/>
                                        </p:tgtEl>
                                        <p:attrNameLst>
                                          <p:attrName>style.visibility</p:attrName>
                                        </p:attrNameLst>
                                      </p:cBhvr>
                                      <p:to>
                                        <p:strVal val="visible"/>
                                      </p:to>
                                    </p:set>
                                    <p:animEffect transition="in" filter="wipe(left)">
                                      <p:cBhvr>
                                        <p:cTn id="78" dur="500"/>
                                        <p:tgtEl>
                                          <p:spTgt spid="209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77" grpId="0" autoUpdateAnimBg="0"/>
      <p:bldP spid="208990" grpId="0" autoUpdateAnimBg="0"/>
      <p:bldP spid="209038" grpId="0" autoUpdateAnimBg="0"/>
      <p:bldP spid="209068" grpId="0" animBg="1"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subTitle" idx="1"/>
          </p:nvPr>
        </p:nvSpPr>
        <p:spPr>
          <a:xfrm>
            <a:off x="609600" y="457200"/>
            <a:ext cx="3276600" cy="457200"/>
          </a:xfrm>
        </p:spPr>
        <p:txBody>
          <a:bodyPr rtlCol="0">
            <a:normAutofit fontScale="92500" lnSpcReduction="10000"/>
          </a:bodyPr>
          <a:lstStyle/>
          <a:p>
            <a:pPr eaLnBrk="1" fontAlgn="auto" hangingPunct="1">
              <a:spcAft>
                <a:spcPts val="0"/>
              </a:spcAft>
              <a:buFont typeface="Wingdings 2" panose="05020102010507070707"/>
              <a:buNone/>
              <a:defRPr/>
            </a:pPr>
            <a:r>
              <a:rPr lang="en-US" altLang="zh-CN" sz="2800" b="1">
                <a:solidFill>
                  <a:srgbClr val="000099"/>
                </a:solidFill>
                <a:effectLst>
                  <a:outerShdw blurRad="38100" dist="38100" dir="2700000" algn="tl">
                    <a:srgbClr val="C0C0C0"/>
                  </a:outerShdw>
                </a:effectLst>
              </a:rPr>
              <a:t>21.2.2   </a:t>
            </a:r>
            <a:r>
              <a:rPr lang="zh-CN" altLang="en-US" sz="2800" b="1">
                <a:solidFill>
                  <a:srgbClr val="000099"/>
                </a:solidFill>
                <a:effectLst>
                  <a:outerShdw blurRad="38100" dist="38100" dir="2700000" algn="tl">
                    <a:srgbClr val="C0C0C0"/>
                  </a:outerShdw>
                </a:effectLst>
              </a:rPr>
              <a:t>移位寄存器</a:t>
            </a:r>
            <a:endParaRPr lang="zh-CN" altLang="en-US" sz="2800" b="1">
              <a:solidFill>
                <a:srgbClr val="000099"/>
              </a:solidFill>
              <a:effectLst>
                <a:outerShdw blurRad="38100" dist="38100" dir="2700000" algn="tl">
                  <a:srgbClr val="C0C0C0"/>
                </a:outerShdw>
              </a:effectLst>
            </a:endParaRPr>
          </a:p>
        </p:txBody>
      </p:sp>
      <p:sp>
        <p:nvSpPr>
          <p:cNvPr id="209923" name="Text Box 3"/>
          <p:cNvSpPr txBox="1">
            <a:spLocks noChangeArrowheads="1"/>
          </p:cNvSpPr>
          <p:nvPr/>
        </p:nvSpPr>
        <p:spPr bwMode="auto">
          <a:xfrm>
            <a:off x="850900" y="1371600"/>
            <a:ext cx="5899150" cy="519113"/>
          </a:xfrm>
          <a:prstGeom prst="rect">
            <a:avLst/>
          </a:prstGeom>
          <a:noFill/>
          <a:ln w="28575">
            <a:noFill/>
            <a:miter lim="800000"/>
          </a:ln>
          <a:effectLst/>
        </p:spPr>
        <p:txBody>
          <a:bodyPr wrap="none" anchor="ctr">
            <a:spAutoFit/>
          </a:bodyPr>
          <a:lstStyle/>
          <a:p>
            <a:pPr algn="ctr">
              <a:spcBef>
                <a:spcPct val="50000"/>
              </a:spcBef>
              <a:defRPr/>
            </a:pPr>
            <a:r>
              <a:rPr lang="zh-CN" altLang="en-US" sz="2800" i="0">
                <a:effectLst>
                  <a:outerShdw blurRad="38100" dist="38100" dir="2700000" algn="tl">
                    <a:srgbClr val="C0C0C0"/>
                  </a:outerShdw>
                </a:effectLst>
              </a:rPr>
              <a:t>不仅能</a:t>
            </a:r>
            <a:r>
              <a:rPr lang="zh-CN" altLang="en-US" sz="2800" i="0">
                <a:solidFill>
                  <a:srgbClr val="FF3300"/>
                </a:solidFill>
                <a:effectLst>
                  <a:outerShdw blurRad="38100" dist="38100" dir="2700000" algn="tl">
                    <a:srgbClr val="C0C0C0"/>
                  </a:outerShdw>
                </a:effectLst>
              </a:rPr>
              <a:t>寄存</a:t>
            </a:r>
            <a:r>
              <a:rPr lang="zh-CN" altLang="en-US" sz="2800" i="0">
                <a:effectLst>
                  <a:outerShdw blurRad="38100" dist="38100" dir="2700000" algn="tl">
                    <a:srgbClr val="C0C0C0"/>
                  </a:outerShdw>
                </a:effectLst>
              </a:rPr>
              <a:t>数码，还有</a:t>
            </a:r>
            <a:r>
              <a:rPr lang="zh-CN" altLang="en-US" sz="2800" i="0">
                <a:solidFill>
                  <a:srgbClr val="FF3300"/>
                </a:solidFill>
                <a:effectLst>
                  <a:outerShdw blurRad="38100" dist="38100" dir="2700000" algn="tl">
                    <a:srgbClr val="C0C0C0"/>
                  </a:outerShdw>
                </a:effectLst>
              </a:rPr>
              <a:t>移位</a:t>
            </a:r>
            <a:r>
              <a:rPr lang="zh-CN" altLang="en-US" sz="2800" i="0">
                <a:effectLst>
                  <a:outerShdw blurRad="38100" dist="38100" dir="2700000" algn="tl">
                    <a:srgbClr val="C0C0C0"/>
                  </a:outerShdw>
                </a:effectLst>
              </a:rPr>
              <a:t>的功能。</a:t>
            </a:r>
            <a:endParaRPr lang="zh-CN" altLang="en-US" sz="2800" i="0">
              <a:effectLst>
                <a:outerShdw blurRad="38100" dist="38100" dir="2700000" algn="tl">
                  <a:srgbClr val="C0C0C0"/>
                </a:outerShdw>
              </a:effectLst>
            </a:endParaRPr>
          </a:p>
        </p:txBody>
      </p:sp>
      <p:sp>
        <p:nvSpPr>
          <p:cNvPr id="209924" name="Text Box 4"/>
          <p:cNvSpPr txBox="1">
            <a:spLocks noChangeArrowheads="1"/>
          </p:cNvSpPr>
          <p:nvPr/>
        </p:nvSpPr>
        <p:spPr bwMode="auto">
          <a:xfrm>
            <a:off x="457200" y="1981200"/>
            <a:ext cx="8077200" cy="1031875"/>
          </a:xfrm>
          <a:prstGeom prst="rect">
            <a:avLst/>
          </a:prstGeom>
          <a:noFill/>
          <a:ln w="28575">
            <a:noFill/>
            <a:miter lim="800000"/>
          </a:ln>
          <a:effectLst/>
        </p:spPr>
        <p:txBody>
          <a:bodyPr anchor="ctr">
            <a:spAutoFit/>
          </a:bodyPr>
          <a:lstStyle/>
          <a:p>
            <a:pPr>
              <a:lnSpc>
                <a:spcPct val="110000"/>
              </a:lnSpc>
              <a:spcBef>
                <a:spcPct val="50000"/>
              </a:spcBef>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所谓移位，就是每来一个移位脉冲，寄存器中所寄存的数据就向左或向右顺序移动一位。</a:t>
            </a:r>
            <a:endParaRPr lang="zh-CN" altLang="en-US" sz="2800" i="0">
              <a:effectLst>
                <a:outerShdw blurRad="38100" dist="38100" dir="2700000" algn="tl">
                  <a:srgbClr val="C0C0C0"/>
                </a:outerShdw>
              </a:effectLst>
            </a:endParaRPr>
          </a:p>
        </p:txBody>
      </p:sp>
      <p:grpSp>
        <p:nvGrpSpPr>
          <p:cNvPr id="2" name="Group 5"/>
          <p:cNvGrpSpPr/>
          <p:nvPr/>
        </p:nvGrpSpPr>
        <p:grpSpPr bwMode="auto">
          <a:xfrm>
            <a:off x="1071563" y="3276600"/>
            <a:ext cx="5502275" cy="1662113"/>
            <a:chOff x="675" y="2064"/>
            <a:chExt cx="3466" cy="1047"/>
          </a:xfrm>
        </p:grpSpPr>
        <p:sp>
          <p:nvSpPr>
            <p:cNvPr id="209926" name="Text Box 6"/>
            <p:cNvSpPr txBox="1">
              <a:spLocks noChangeArrowheads="1"/>
            </p:cNvSpPr>
            <p:nvPr/>
          </p:nvSpPr>
          <p:spPr bwMode="auto">
            <a:xfrm>
              <a:off x="675" y="2400"/>
              <a:ext cx="1691"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006666"/>
                  </a:solidFill>
                  <a:effectLst>
                    <a:outerShdw blurRad="38100" dist="38100" dir="2700000" algn="tl">
                      <a:srgbClr val="C0C0C0"/>
                    </a:outerShdw>
                  </a:effectLst>
                </a:rPr>
                <a:t>按移位方式分类</a:t>
              </a:r>
              <a:endParaRPr lang="zh-CN" altLang="en-US" sz="2800" i="0">
                <a:effectLst>
                  <a:outerShdw blurRad="38100" dist="38100" dir="2700000" algn="tl">
                    <a:srgbClr val="C0C0C0"/>
                  </a:outerShdw>
                </a:effectLst>
              </a:endParaRPr>
            </a:p>
          </p:txBody>
        </p:sp>
        <p:sp>
          <p:nvSpPr>
            <p:cNvPr id="22607" name="AutoShape 7"/>
            <p:cNvSpPr/>
            <p:nvPr/>
          </p:nvSpPr>
          <p:spPr bwMode="auto">
            <a:xfrm>
              <a:off x="2369" y="2189"/>
              <a:ext cx="96" cy="816"/>
            </a:xfrm>
            <a:prstGeom prst="leftBrace">
              <a:avLst>
                <a:gd name="adj1" fmla="val 70833"/>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9928" name="Text Box 8"/>
            <p:cNvSpPr txBox="1">
              <a:spLocks noChangeArrowheads="1"/>
            </p:cNvSpPr>
            <p:nvPr/>
          </p:nvSpPr>
          <p:spPr bwMode="auto">
            <a:xfrm>
              <a:off x="2448" y="2064"/>
              <a:ext cx="1693"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单向移位寄存器</a:t>
              </a:r>
              <a:endParaRPr lang="zh-CN" altLang="en-US" sz="2800" i="0">
                <a:solidFill>
                  <a:srgbClr val="000099"/>
                </a:solidFill>
                <a:effectLst>
                  <a:outerShdw blurRad="38100" dist="38100" dir="2700000" algn="tl">
                    <a:srgbClr val="C0C0C0"/>
                  </a:outerShdw>
                </a:effectLst>
              </a:endParaRPr>
            </a:p>
          </p:txBody>
        </p:sp>
        <p:sp>
          <p:nvSpPr>
            <p:cNvPr id="209929" name="Rectangle 9"/>
            <p:cNvSpPr>
              <a:spLocks noChangeArrowheads="1"/>
            </p:cNvSpPr>
            <p:nvPr/>
          </p:nvSpPr>
          <p:spPr bwMode="auto">
            <a:xfrm>
              <a:off x="2448" y="2784"/>
              <a:ext cx="1693" cy="327"/>
            </a:xfrm>
            <a:prstGeom prst="rect">
              <a:avLst/>
            </a:prstGeom>
            <a:noFill/>
            <a:ln w="28575">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双向移位寄存器</a:t>
              </a:r>
              <a:endParaRPr lang="zh-CN" altLang="en-US" sz="2800" i="0">
                <a:solidFill>
                  <a:srgbClr val="000099"/>
                </a:solidFill>
                <a:effectLst>
                  <a:outerShdw blurRad="38100" dist="38100" dir="2700000" algn="tl">
                    <a:srgbClr val="C0C0C0"/>
                  </a:outerShdw>
                </a:effectLst>
              </a:endParaRPr>
            </a:p>
          </p:txBody>
        </p:sp>
      </p:grpSp>
      <p:grpSp>
        <p:nvGrpSpPr>
          <p:cNvPr id="22535" name="Group 10"/>
          <p:cNvGrpSpPr/>
          <p:nvPr/>
        </p:nvGrpSpPr>
        <p:grpSpPr bwMode="auto">
          <a:xfrm>
            <a:off x="533400" y="990600"/>
            <a:ext cx="3209925" cy="161925"/>
            <a:chOff x="240" y="618"/>
            <a:chExt cx="2022" cy="102"/>
          </a:xfrm>
        </p:grpSpPr>
        <p:pic>
          <p:nvPicPr>
            <p:cNvPr id="22585"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6"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7"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8"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9"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0"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1"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2"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3"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4"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5"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6"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7"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8"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9"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0"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1"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2"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3"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4"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5"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6" name="Group 32"/>
          <p:cNvGrpSpPr/>
          <p:nvPr/>
        </p:nvGrpSpPr>
        <p:grpSpPr bwMode="auto">
          <a:xfrm>
            <a:off x="6705600" y="152400"/>
            <a:ext cx="1981200" cy="1219200"/>
            <a:chOff x="4224" y="96"/>
            <a:chExt cx="1248" cy="768"/>
          </a:xfrm>
        </p:grpSpPr>
        <p:sp>
          <p:nvSpPr>
            <p:cNvPr id="22583" name="AutoShape 33"/>
            <p:cNvSpPr>
              <a:spLocks noChangeArrowheads="1"/>
            </p:cNvSpPr>
            <p:nvPr/>
          </p:nvSpPr>
          <p:spPr bwMode="auto">
            <a:xfrm>
              <a:off x="4224"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22584" name="AutoShape 34"/>
            <p:cNvSpPr>
              <a:spLocks noChangeArrowheads="1"/>
            </p:cNvSpPr>
            <p:nvPr/>
          </p:nvSpPr>
          <p:spPr bwMode="auto">
            <a:xfrm>
              <a:off x="4992"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grpSp>
        <p:nvGrpSpPr>
          <p:cNvPr id="22537" name="Group 35"/>
          <p:cNvGrpSpPr/>
          <p:nvPr/>
        </p:nvGrpSpPr>
        <p:grpSpPr bwMode="auto">
          <a:xfrm>
            <a:off x="381000" y="5562600"/>
            <a:ext cx="6867525" cy="161925"/>
            <a:chOff x="912" y="912"/>
            <a:chExt cx="4326" cy="102"/>
          </a:xfrm>
        </p:grpSpPr>
        <p:pic>
          <p:nvPicPr>
            <p:cNvPr id="22538"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1"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2"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3"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5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5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5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7" name="Picture 5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8" name="Picture 5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9" name="Picture 5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0" name="Picture 5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Picture 5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6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3" name="Picture 6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4" name="Picture 6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9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5" name="Picture 6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6" name="Picture 6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7" name="Picture 6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8" name="Picture 6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9" name="Picture 6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0" name="Picture 6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1" name="Picture 6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2" name="Picture 7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3" name="Picture 7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72"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4" name="Picture 7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5" name="Picture 7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6" name="Picture 7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0"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7" name="Picture 7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8" name="Picture 7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8"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9" name="Picture 7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0" name="Picture 7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34"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1" name="Picture 7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3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2" name="Picture 8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56" y="91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2530" name="Object 81"/>
          <p:cNvGraphicFramePr>
            <a:graphicFrameLocks noChangeAspect="1"/>
          </p:cNvGraphicFramePr>
          <p:nvPr/>
        </p:nvGraphicFramePr>
        <p:xfrm>
          <a:off x="7086600" y="4419600"/>
          <a:ext cx="1600200" cy="1150938"/>
        </p:xfrm>
        <a:graphic>
          <a:graphicData uri="http://schemas.openxmlformats.org/presentationml/2006/ole">
            <mc:AlternateContent xmlns:mc="http://schemas.openxmlformats.org/markup-compatibility/2006">
              <mc:Choice xmlns:v="urn:schemas-microsoft-com:vml" Requires="v">
                <p:oleObj spid="_x0000_s183312" name="剪辑" r:id="rId2" imgW="23812500" imgH="20383500" progId="MS_ClipArt_Gallery.2">
                  <p:embed/>
                </p:oleObj>
              </mc:Choice>
              <mc:Fallback>
                <p:oleObj name="剪辑" r:id="rId2" imgW="23812500" imgH="20383500" progId="MS_ClipArt_Gallery.2">
                  <p:embed/>
                  <p:pic>
                    <p:nvPicPr>
                      <p:cNvPr id="0" name="图片 1833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419600"/>
                        <a:ext cx="1600200"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3"/>
                                        </p:tgtEl>
                                        <p:attrNameLst>
                                          <p:attrName>style.visibility</p:attrName>
                                        </p:attrNameLst>
                                      </p:cBhvr>
                                      <p:to>
                                        <p:strVal val="visible"/>
                                      </p:to>
                                    </p:set>
                                    <p:animEffect transition="in" filter="wipe(left)">
                                      <p:cBhvr>
                                        <p:cTn id="7" dur="500"/>
                                        <p:tgtEl>
                                          <p:spTgt spid="2099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9924"/>
                                        </p:tgtEl>
                                        <p:attrNameLst>
                                          <p:attrName>style.visibility</p:attrName>
                                        </p:attrNameLst>
                                      </p:cBhvr>
                                      <p:to>
                                        <p:strVal val="visible"/>
                                      </p:to>
                                    </p:set>
                                    <p:animEffect transition="in" filter="wipe(left)">
                                      <p:cBhvr>
                                        <p:cTn id="12" dur="500"/>
                                        <p:tgtEl>
                                          <p:spTgt spid="2099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autoUpdateAnimBg="0"/>
      <p:bldP spid="209924"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AutoShape 2" descr="40%"/>
          <p:cNvSpPr>
            <a:spLocks noChangeArrowheads="1"/>
          </p:cNvSpPr>
          <p:nvPr/>
        </p:nvSpPr>
        <p:spPr bwMode="auto">
          <a:xfrm>
            <a:off x="7086600" y="1295400"/>
            <a:ext cx="1524000" cy="533400"/>
          </a:xfrm>
          <a:prstGeom prst="wedgeEllipseCallout">
            <a:avLst>
              <a:gd name="adj1" fmla="val -36875"/>
              <a:gd name="adj2" fmla="val 226486"/>
            </a:avLst>
          </a:prstGeom>
          <a:pattFill prst="pct40">
            <a:fgClr>
              <a:srgbClr val="00FF00"/>
            </a:fgClr>
            <a:bgClr>
              <a:srgbClr val="FFFFFF"/>
            </a:bgClr>
          </a:pattFill>
          <a:ln w="9525">
            <a:solidFill>
              <a:srgbClr val="FF3300"/>
            </a:solidFill>
            <a:miter lim="800000"/>
          </a:ln>
          <a:effectLst/>
        </p:spPr>
        <p:txBody>
          <a:bodyPr wrap="none" anchor="ctr"/>
          <a:lstStyle/>
          <a:p>
            <a:pPr algn="ctr">
              <a:defRPr/>
            </a:pPr>
            <a:r>
              <a:rPr lang="zh-CN" altLang="en-US" sz="2400" i="0">
                <a:solidFill>
                  <a:srgbClr val="FF3300"/>
                </a:solidFill>
                <a:effectLst>
                  <a:outerShdw blurRad="38100" dist="38100" dir="2700000" algn="tl">
                    <a:srgbClr val="C0C0C0"/>
                  </a:outerShdw>
                </a:effectLst>
              </a:rPr>
              <a:t>寄存数码</a:t>
            </a:r>
            <a:endParaRPr lang="zh-CN" altLang="en-US" sz="2400" i="0">
              <a:solidFill>
                <a:srgbClr val="FF3300"/>
              </a:solidFill>
              <a:effectLst>
                <a:outerShdw blurRad="38100" dist="38100" dir="2700000" algn="tl">
                  <a:srgbClr val="C0C0C0"/>
                </a:outerShdw>
              </a:effectLst>
            </a:endParaRPr>
          </a:p>
        </p:txBody>
      </p:sp>
      <p:sp>
        <p:nvSpPr>
          <p:cNvPr id="210947" name="Text Box 3"/>
          <p:cNvSpPr txBox="1">
            <a:spLocks noChangeArrowheads="1"/>
          </p:cNvSpPr>
          <p:nvPr/>
        </p:nvSpPr>
        <p:spPr bwMode="auto">
          <a:xfrm>
            <a:off x="504825" y="334963"/>
            <a:ext cx="2954338" cy="519112"/>
          </a:xfrm>
          <a:prstGeom prst="rect">
            <a:avLst/>
          </a:prstGeom>
          <a:noFill/>
          <a:ln w="28575">
            <a:noFill/>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1.</a:t>
            </a:r>
            <a:r>
              <a:rPr lang="zh-CN" altLang="en-US" sz="2800" i="0">
                <a:solidFill>
                  <a:srgbClr val="006600"/>
                </a:solidFill>
                <a:effectLst>
                  <a:outerShdw blurRad="38100" dist="38100" dir="2700000" algn="tl">
                    <a:srgbClr val="C0C0C0"/>
                  </a:outerShdw>
                </a:effectLst>
              </a:rPr>
              <a:t>单向移位寄存器</a:t>
            </a:r>
            <a:endParaRPr lang="zh-CN" altLang="en-US" sz="2800" i="0">
              <a:solidFill>
                <a:srgbClr val="006600"/>
              </a:solidFill>
              <a:effectLst>
                <a:outerShdw blurRad="38100" dist="38100" dir="2700000" algn="tl">
                  <a:srgbClr val="C0C0C0"/>
                </a:outerShdw>
              </a:effectLst>
            </a:endParaRPr>
          </a:p>
        </p:txBody>
      </p:sp>
      <p:grpSp>
        <p:nvGrpSpPr>
          <p:cNvPr id="2" name="Group 4"/>
          <p:cNvGrpSpPr/>
          <p:nvPr/>
        </p:nvGrpSpPr>
        <p:grpSpPr bwMode="auto">
          <a:xfrm>
            <a:off x="7924800" y="4221163"/>
            <a:ext cx="914400" cy="808037"/>
            <a:chOff x="4992" y="2659"/>
            <a:chExt cx="576" cy="509"/>
          </a:xfrm>
        </p:grpSpPr>
        <p:grpSp>
          <p:nvGrpSpPr>
            <p:cNvPr id="74979" name="Group 5"/>
            <p:cNvGrpSpPr/>
            <p:nvPr/>
          </p:nvGrpSpPr>
          <p:grpSpPr bwMode="auto">
            <a:xfrm>
              <a:off x="4992" y="2928"/>
              <a:ext cx="576" cy="240"/>
              <a:chOff x="1536" y="3408"/>
              <a:chExt cx="576" cy="240"/>
            </a:xfrm>
          </p:grpSpPr>
          <p:sp>
            <p:nvSpPr>
              <p:cNvPr id="74981" name="Line 6"/>
              <p:cNvSpPr>
                <a:spLocks noChangeShapeType="1"/>
              </p:cNvSpPr>
              <p:nvPr/>
            </p:nvSpPr>
            <p:spPr bwMode="auto">
              <a:xfrm>
                <a:off x="1536" y="340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82" name="Line 7"/>
              <p:cNvSpPr>
                <a:spLocks noChangeShapeType="1"/>
              </p:cNvSpPr>
              <p:nvPr/>
            </p:nvSpPr>
            <p:spPr bwMode="auto">
              <a:xfrm>
                <a:off x="1728" y="3408"/>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83" name="Line 8"/>
              <p:cNvSpPr>
                <a:spLocks noChangeShapeType="1"/>
              </p:cNvSpPr>
              <p:nvPr/>
            </p:nvSpPr>
            <p:spPr bwMode="auto">
              <a:xfrm>
                <a:off x="1728" y="364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84" name="Line 9"/>
              <p:cNvSpPr>
                <a:spLocks noChangeShapeType="1"/>
              </p:cNvSpPr>
              <p:nvPr/>
            </p:nvSpPr>
            <p:spPr bwMode="auto">
              <a:xfrm flipV="1">
                <a:off x="1920" y="3408"/>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85" name="Line 10"/>
              <p:cNvSpPr>
                <a:spLocks noChangeShapeType="1"/>
              </p:cNvSpPr>
              <p:nvPr/>
            </p:nvSpPr>
            <p:spPr bwMode="auto">
              <a:xfrm>
                <a:off x="1920" y="340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980" name="Text Box 11"/>
            <p:cNvSpPr txBox="1">
              <a:spLocks noChangeArrowheads="1"/>
            </p:cNvSpPr>
            <p:nvPr/>
          </p:nvSpPr>
          <p:spPr bwMode="auto">
            <a:xfrm>
              <a:off x="5024" y="2659"/>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000099"/>
                  </a:solidFill>
                </a:rPr>
                <a:t>清零</a:t>
              </a:r>
              <a:endParaRPr lang="zh-CN" altLang="en-US" sz="2400" i="0">
                <a:solidFill>
                  <a:srgbClr val="000099"/>
                </a:solidFill>
              </a:endParaRPr>
            </a:p>
          </p:txBody>
        </p:sp>
      </p:grpSp>
      <p:sp>
        <p:nvSpPr>
          <p:cNvPr id="210956" name="Text Box 12"/>
          <p:cNvSpPr txBox="1">
            <a:spLocks noChangeArrowheads="1"/>
          </p:cNvSpPr>
          <p:nvPr/>
        </p:nvSpPr>
        <p:spPr bwMode="auto">
          <a:xfrm>
            <a:off x="8551863" y="2849563"/>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D</a:t>
            </a:r>
            <a:endParaRPr lang="en-US" altLang="zh-CN" sz="3200" i="0"/>
          </a:p>
        </p:txBody>
      </p:sp>
      <p:grpSp>
        <p:nvGrpSpPr>
          <p:cNvPr id="4" name="Group 13"/>
          <p:cNvGrpSpPr/>
          <p:nvPr/>
        </p:nvGrpSpPr>
        <p:grpSpPr bwMode="auto">
          <a:xfrm>
            <a:off x="5794375" y="5135563"/>
            <a:ext cx="1409700" cy="1189037"/>
            <a:chOff x="3650" y="3235"/>
            <a:chExt cx="888" cy="749"/>
          </a:xfrm>
        </p:grpSpPr>
        <p:sp>
          <p:nvSpPr>
            <p:cNvPr id="74977" name="Text Box 14"/>
            <p:cNvSpPr txBox="1">
              <a:spLocks noChangeArrowheads="1"/>
            </p:cNvSpPr>
            <p:nvPr/>
          </p:nvSpPr>
          <p:spPr bwMode="auto">
            <a:xfrm>
              <a:off x="3944" y="32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FF3300"/>
                  </a:solidFill>
                </a:rPr>
                <a:t>1</a:t>
              </a:r>
              <a:endParaRPr lang="en-US" altLang="zh-CN" sz="3200" i="0"/>
            </a:p>
          </p:txBody>
        </p:sp>
        <p:sp>
          <p:nvSpPr>
            <p:cNvPr id="74978" name="Text Box 15"/>
            <p:cNvSpPr txBox="1">
              <a:spLocks noChangeArrowheads="1"/>
            </p:cNvSpPr>
            <p:nvPr/>
          </p:nvSpPr>
          <p:spPr bwMode="auto">
            <a:xfrm>
              <a:off x="3650" y="369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FF3300"/>
                  </a:solidFill>
                </a:rPr>
                <a:t>移位脉冲</a:t>
              </a:r>
              <a:endParaRPr lang="zh-CN" altLang="en-US" sz="3200" i="0"/>
            </a:p>
          </p:txBody>
        </p:sp>
      </p:grpSp>
      <p:grpSp>
        <p:nvGrpSpPr>
          <p:cNvPr id="5" name="Group 16"/>
          <p:cNvGrpSpPr/>
          <p:nvPr/>
        </p:nvGrpSpPr>
        <p:grpSpPr bwMode="auto">
          <a:xfrm>
            <a:off x="6019800" y="5562600"/>
            <a:ext cx="533400" cy="381000"/>
            <a:chOff x="2256" y="3408"/>
            <a:chExt cx="336" cy="240"/>
          </a:xfrm>
        </p:grpSpPr>
        <p:sp>
          <p:nvSpPr>
            <p:cNvPr id="74974" name="Line 17"/>
            <p:cNvSpPr>
              <a:spLocks noChangeShapeType="1"/>
            </p:cNvSpPr>
            <p:nvPr/>
          </p:nvSpPr>
          <p:spPr bwMode="auto">
            <a:xfrm>
              <a:off x="2256" y="3648"/>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75" name="Line 18"/>
            <p:cNvSpPr>
              <a:spLocks noChangeShapeType="1"/>
            </p:cNvSpPr>
            <p:nvPr/>
          </p:nvSpPr>
          <p:spPr bwMode="auto">
            <a:xfrm flipV="1">
              <a:off x="2400" y="3408"/>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76" name="Line 19"/>
            <p:cNvSpPr>
              <a:spLocks noChangeShapeType="1"/>
            </p:cNvSpPr>
            <p:nvPr/>
          </p:nvSpPr>
          <p:spPr bwMode="auto">
            <a:xfrm>
              <a:off x="2400" y="3408"/>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0"/>
          <p:cNvGrpSpPr/>
          <p:nvPr/>
        </p:nvGrpSpPr>
        <p:grpSpPr bwMode="auto">
          <a:xfrm>
            <a:off x="6553200" y="5562600"/>
            <a:ext cx="228600" cy="381000"/>
            <a:chOff x="4128" y="3600"/>
            <a:chExt cx="144" cy="240"/>
          </a:xfrm>
        </p:grpSpPr>
        <p:sp>
          <p:nvSpPr>
            <p:cNvPr id="74970" name="Line 21"/>
            <p:cNvSpPr>
              <a:spLocks noChangeShapeType="1"/>
            </p:cNvSpPr>
            <p:nvPr/>
          </p:nvSpPr>
          <p:spPr bwMode="auto">
            <a:xfrm flipV="1">
              <a:off x="4128" y="369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971" name="Group 22"/>
            <p:cNvGrpSpPr/>
            <p:nvPr/>
          </p:nvGrpSpPr>
          <p:grpSpPr bwMode="auto">
            <a:xfrm>
              <a:off x="4128" y="3600"/>
              <a:ext cx="144" cy="240"/>
              <a:chOff x="4128" y="3600"/>
              <a:chExt cx="144" cy="240"/>
            </a:xfrm>
          </p:grpSpPr>
          <p:sp>
            <p:nvSpPr>
              <p:cNvPr id="74972" name="Line 23"/>
              <p:cNvSpPr>
                <a:spLocks noChangeShapeType="1"/>
              </p:cNvSpPr>
              <p:nvPr/>
            </p:nvSpPr>
            <p:spPr bwMode="auto">
              <a:xfrm>
                <a:off x="4128" y="384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73" name="Line 24"/>
              <p:cNvSpPr>
                <a:spLocks noChangeShapeType="1"/>
              </p:cNvSpPr>
              <p:nvPr/>
            </p:nvSpPr>
            <p:spPr bwMode="auto">
              <a:xfrm>
                <a:off x="4128" y="360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 name="Group 25"/>
          <p:cNvGrpSpPr/>
          <p:nvPr/>
        </p:nvGrpSpPr>
        <p:grpSpPr bwMode="auto">
          <a:xfrm>
            <a:off x="6781800" y="5135563"/>
            <a:ext cx="533400" cy="808037"/>
            <a:chOff x="4272" y="3436"/>
            <a:chExt cx="336" cy="509"/>
          </a:xfrm>
        </p:grpSpPr>
        <p:grpSp>
          <p:nvGrpSpPr>
            <p:cNvPr id="74962" name="Group 26"/>
            <p:cNvGrpSpPr/>
            <p:nvPr/>
          </p:nvGrpSpPr>
          <p:grpSpPr bwMode="auto">
            <a:xfrm>
              <a:off x="4272" y="3705"/>
              <a:ext cx="336" cy="240"/>
              <a:chOff x="2592" y="3360"/>
              <a:chExt cx="336" cy="240"/>
            </a:xfrm>
          </p:grpSpPr>
          <p:sp>
            <p:nvSpPr>
              <p:cNvPr id="74964" name="Line 27"/>
              <p:cNvSpPr>
                <a:spLocks noChangeShapeType="1"/>
              </p:cNvSpPr>
              <p:nvPr/>
            </p:nvSpPr>
            <p:spPr bwMode="auto">
              <a:xfrm flipV="1">
                <a:off x="2784" y="345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965" name="Group 28"/>
              <p:cNvGrpSpPr/>
              <p:nvPr/>
            </p:nvGrpSpPr>
            <p:grpSpPr bwMode="auto">
              <a:xfrm>
                <a:off x="2592" y="3360"/>
                <a:ext cx="336" cy="240"/>
                <a:chOff x="2880" y="3360"/>
                <a:chExt cx="336" cy="240"/>
              </a:xfrm>
            </p:grpSpPr>
            <p:sp>
              <p:nvSpPr>
                <p:cNvPr id="74966" name="Line 29"/>
                <p:cNvSpPr>
                  <a:spLocks noChangeShapeType="1"/>
                </p:cNvSpPr>
                <p:nvPr/>
              </p:nvSpPr>
              <p:spPr bwMode="auto">
                <a:xfrm flipV="1">
                  <a:off x="2880" y="3360"/>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67" name="Line 30"/>
                <p:cNvSpPr>
                  <a:spLocks noChangeShapeType="1"/>
                </p:cNvSpPr>
                <p:nvPr/>
              </p:nvSpPr>
              <p:spPr bwMode="auto">
                <a:xfrm>
                  <a:off x="2880" y="336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68" name="Line 31"/>
                <p:cNvSpPr>
                  <a:spLocks noChangeShapeType="1"/>
                </p:cNvSpPr>
                <p:nvPr/>
              </p:nvSpPr>
              <p:spPr bwMode="auto">
                <a:xfrm>
                  <a:off x="3072" y="360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69" name="Line 32"/>
                <p:cNvSpPr>
                  <a:spLocks noChangeShapeType="1"/>
                </p:cNvSpPr>
                <p:nvPr/>
              </p:nvSpPr>
              <p:spPr bwMode="auto">
                <a:xfrm>
                  <a:off x="3072" y="336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963" name="Rectangle 33"/>
            <p:cNvSpPr>
              <a:spLocks noChangeArrowheads="1"/>
            </p:cNvSpPr>
            <p:nvPr/>
          </p:nvSpPr>
          <p:spPr bwMode="auto">
            <a:xfrm>
              <a:off x="4280" y="34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3300"/>
                  </a:solidFill>
                </a:rPr>
                <a:t>2</a:t>
              </a:r>
              <a:endParaRPr lang="en-US" altLang="zh-CN" sz="2800" i="0">
                <a:solidFill>
                  <a:srgbClr val="FF3300"/>
                </a:solidFill>
              </a:endParaRPr>
            </a:p>
          </p:txBody>
        </p:sp>
      </p:grpSp>
      <p:grpSp>
        <p:nvGrpSpPr>
          <p:cNvPr id="11" name="Group 34"/>
          <p:cNvGrpSpPr/>
          <p:nvPr/>
        </p:nvGrpSpPr>
        <p:grpSpPr bwMode="auto">
          <a:xfrm>
            <a:off x="7315200" y="5149850"/>
            <a:ext cx="533400" cy="808038"/>
            <a:chOff x="4608" y="3436"/>
            <a:chExt cx="336" cy="509"/>
          </a:xfrm>
        </p:grpSpPr>
        <p:grpSp>
          <p:nvGrpSpPr>
            <p:cNvPr id="74954" name="Group 35"/>
            <p:cNvGrpSpPr/>
            <p:nvPr/>
          </p:nvGrpSpPr>
          <p:grpSpPr bwMode="auto">
            <a:xfrm>
              <a:off x="4608" y="3705"/>
              <a:ext cx="336" cy="240"/>
              <a:chOff x="2592" y="3360"/>
              <a:chExt cx="336" cy="240"/>
            </a:xfrm>
          </p:grpSpPr>
          <p:sp>
            <p:nvSpPr>
              <p:cNvPr id="74956" name="Line 36"/>
              <p:cNvSpPr>
                <a:spLocks noChangeShapeType="1"/>
              </p:cNvSpPr>
              <p:nvPr/>
            </p:nvSpPr>
            <p:spPr bwMode="auto">
              <a:xfrm flipV="1">
                <a:off x="2784" y="345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957" name="Group 37"/>
              <p:cNvGrpSpPr/>
              <p:nvPr/>
            </p:nvGrpSpPr>
            <p:grpSpPr bwMode="auto">
              <a:xfrm>
                <a:off x="2592" y="3360"/>
                <a:ext cx="336" cy="240"/>
                <a:chOff x="2880" y="3360"/>
                <a:chExt cx="336" cy="240"/>
              </a:xfrm>
            </p:grpSpPr>
            <p:sp>
              <p:nvSpPr>
                <p:cNvPr id="74958" name="Line 38"/>
                <p:cNvSpPr>
                  <a:spLocks noChangeShapeType="1"/>
                </p:cNvSpPr>
                <p:nvPr/>
              </p:nvSpPr>
              <p:spPr bwMode="auto">
                <a:xfrm flipV="1">
                  <a:off x="2880" y="3360"/>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59" name="Line 39"/>
                <p:cNvSpPr>
                  <a:spLocks noChangeShapeType="1"/>
                </p:cNvSpPr>
                <p:nvPr/>
              </p:nvSpPr>
              <p:spPr bwMode="auto">
                <a:xfrm>
                  <a:off x="2880" y="336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60" name="Line 40"/>
                <p:cNvSpPr>
                  <a:spLocks noChangeShapeType="1"/>
                </p:cNvSpPr>
                <p:nvPr/>
              </p:nvSpPr>
              <p:spPr bwMode="auto">
                <a:xfrm>
                  <a:off x="3072" y="360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61" name="Line 41"/>
                <p:cNvSpPr>
                  <a:spLocks noChangeShapeType="1"/>
                </p:cNvSpPr>
                <p:nvPr/>
              </p:nvSpPr>
              <p:spPr bwMode="auto">
                <a:xfrm>
                  <a:off x="3072" y="336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955" name="Rectangle 42"/>
            <p:cNvSpPr>
              <a:spLocks noChangeArrowheads="1"/>
            </p:cNvSpPr>
            <p:nvPr/>
          </p:nvSpPr>
          <p:spPr bwMode="auto">
            <a:xfrm>
              <a:off x="4608" y="343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i="0">
                  <a:solidFill>
                    <a:srgbClr val="FF3300"/>
                  </a:solidFill>
                </a:rPr>
                <a:t>3</a:t>
              </a:r>
              <a:endParaRPr lang="en-US" altLang="zh-CN" sz="2800" i="0">
                <a:solidFill>
                  <a:srgbClr val="FF3300"/>
                </a:solidFill>
              </a:endParaRPr>
            </a:p>
          </p:txBody>
        </p:sp>
      </p:grpSp>
      <p:grpSp>
        <p:nvGrpSpPr>
          <p:cNvPr id="14" name="Group 43"/>
          <p:cNvGrpSpPr/>
          <p:nvPr/>
        </p:nvGrpSpPr>
        <p:grpSpPr bwMode="auto">
          <a:xfrm>
            <a:off x="7848600" y="5135563"/>
            <a:ext cx="533400" cy="808037"/>
            <a:chOff x="4944" y="3427"/>
            <a:chExt cx="336" cy="509"/>
          </a:xfrm>
        </p:grpSpPr>
        <p:grpSp>
          <p:nvGrpSpPr>
            <p:cNvPr id="74946" name="Group 44"/>
            <p:cNvGrpSpPr/>
            <p:nvPr/>
          </p:nvGrpSpPr>
          <p:grpSpPr bwMode="auto">
            <a:xfrm>
              <a:off x="4944" y="3696"/>
              <a:ext cx="336" cy="240"/>
              <a:chOff x="2592" y="3360"/>
              <a:chExt cx="336" cy="240"/>
            </a:xfrm>
          </p:grpSpPr>
          <p:sp>
            <p:nvSpPr>
              <p:cNvPr id="74948" name="Line 45"/>
              <p:cNvSpPr>
                <a:spLocks noChangeShapeType="1"/>
              </p:cNvSpPr>
              <p:nvPr/>
            </p:nvSpPr>
            <p:spPr bwMode="auto">
              <a:xfrm flipV="1">
                <a:off x="2784" y="345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949" name="Group 46"/>
              <p:cNvGrpSpPr/>
              <p:nvPr/>
            </p:nvGrpSpPr>
            <p:grpSpPr bwMode="auto">
              <a:xfrm>
                <a:off x="2592" y="3360"/>
                <a:ext cx="336" cy="240"/>
                <a:chOff x="2880" y="3360"/>
                <a:chExt cx="336" cy="240"/>
              </a:xfrm>
            </p:grpSpPr>
            <p:sp>
              <p:nvSpPr>
                <p:cNvPr id="74950" name="Line 47"/>
                <p:cNvSpPr>
                  <a:spLocks noChangeShapeType="1"/>
                </p:cNvSpPr>
                <p:nvPr/>
              </p:nvSpPr>
              <p:spPr bwMode="auto">
                <a:xfrm flipV="1">
                  <a:off x="2880" y="3360"/>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51" name="Line 48"/>
                <p:cNvSpPr>
                  <a:spLocks noChangeShapeType="1"/>
                </p:cNvSpPr>
                <p:nvPr/>
              </p:nvSpPr>
              <p:spPr bwMode="auto">
                <a:xfrm>
                  <a:off x="2880" y="336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52" name="Line 49"/>
                <p:cNvSpPr>
                  <a:spLocks noChangeShapeType="1"/>
                </p:cNvSpPr>
                <p:nvPr/>
              </p:nvSpPr>
              <p:spPr bwMode="auto">
                <a:xfrm>
                  <a:off x="3072" y="360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53" name="Line 50"/>
                <p:cNvSpPr>
                  <a:spLocks noChangeShapeType="1"/>
                </p:cNvSpPr>
                <p:nvPr/>
              </p:nvSpPr>
              <p:spPr bwMode="auto">
                <a:xfrm>
                  <a:off x="3072" y="336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947" name="Rectangle 51"/>
            <p:cNvSpPr>
              <a:spLocks noChangeArrowheads="1"/>
            </p:cNvSpPr>
            <p:nvPr/>
          </p:nvSpPr>
          <p:spPr bwMode="auto">
            <a:xfrm>
              <a:off x="4952" y="34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3300"/>
                  </a:solidFill>
                </a:rPr>
                <a:t>4</a:t>
              </a:r>
              <a:endParaRPr lang="en-US" altLang="zh-CN" sz="2800" i="0">
                <a:solidFill>
                  <a:srgbClr val="FF3300"/>
                </a:solidFill>
              </a:endParaRPr>
            </a:p>
          </p:txBody>
        </p:sp>
      </p:grpSp>
      <p:grpSp>
        <p:nvGrpSpPr>
          <p:cNvPr id="17" name="Group 52"/>
          <p:cNvGrpSpPr/>
          <p:nvPr/>
        </p:nvGrpSpPr>
        <p:grpSpPr bwMode="auto">
          <a:xfrm>
            <a:off x="304800" y="1524000"/>
            <a:ext cx="7239000" cy="1143000"/>
            <a:chOff x="192" y="960"/>
            <a:chExt cx="4560" cy="720"/>
          </a:xfrm>
        </p:grpSpPr>
        <p:sp>
          <p:nvSpPr>
            <p:cNvPr id="74942" name="Line 53"/>
            <p:cNvSpPr>
              <a:spLocks noChangeShapeType="1"/>
            </p:cNvSpPr>
            <p:nvPr/>
          </p:nvSpPr>
          <p:spPr bwMode="auto">
            <a:xfrm flipH="1" flipV="1">
              <a:off x="3312" y="1008"/>
              <a:ext cx="1440" cy="672"/>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43" name="Line 54"/>
            <p:cNvSpPr>
              <a:spLocks noChangeShapeType="1"/>
            </p:cNvSpPr>
            <p:nvPr/>
          </p:nvSpPr>
          <p:spPr bwMode="auto">
            <a:xfrm flipH="1" flipV="1">
              <a:off x="2304" y="960"/>
              <a:ext cx="864" cy="240"/>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44" name="Line 55"/>
            <p:cNvSpPr>
              <a:spLocks noChangeShapeType="1"/>
            </p:cNvSpPr>
            <p:nvPr/>
          </p:nvSpPr>
          <p:spPr bwMode="auto">
            <a:xfrm flipH="1" flipV="1">
              <a:off x="1248" y="960"/>
              <a:ext cx="912" cy="288"/>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45" name="Line 56"/>
            <p:cNvSpPr>
              <a:spLocks noChangeShapeType="1"/>
            </p:cNvSpPr>
            <p:nvPr/>
          </p:nvSpPr>
          <p:spPr bwMode="auto">
            <a:xfrm flipH="1" flipV="1">
              <a:off x="192" y="960"/>
              <a:ext cx="912" cy="288"/>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57"/>
          <p:cNvGrpSpPr/>
          <p:nvPr/>
        </p:nvGrpSpPr>
        <p:grpSpPr bwMode="auto">
          <a:xfrm>
            <a:off x="304800" y="1143000"/>
            <a:ext cx="7467600" cy="1524000"/>
            <a:chOff x="192" y="720"/>
            <a:chExt cx="4704" cy="960"/>
          </a:xfrm>
        </p:grpSpPr>
        <p:sp>
          <p:nvSpPr>
            <p:cNvPr id="74938" name="Line 58"/>
            <p:cNvSpPr>
              <a:spLocks noChangeShapeType="1"/>
            </p:cNvSpPr>
            <p:nvPr/>
          </p:nvSpPr>
          <p:spPr bwMode="auto">
            <a:xfrm flipH="1" flipV="1">
              <a:off x="3312" y="768"/>
              <a:ext cx="1584" cy="912"/>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39" name="Line 59"/>
            <p:cNvSpPr>
              <a:spLocks noChangeShapeType="1"/>
            </p:cNvSpPr>
            <p:nvPr/>
          </p:nvSpPr>
          <p:spPr bwMode="auto">
            <a:xfrm flipH="1" flipV="1">
              <a:off x="2304" y="720"/>
              <a:ext cx="864" cy="240"/>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40" name="Line 60"/>
            <p:cNvSpPr>
              <a:spLocks noChangeShapeType="1"/>
            </p:cNvSpPr>
            <p:nvPr/>
          </p:nvSpPr>
          <p:spPr bwMode="auto">
            <a:xfrm flipH="1" flipV="1">
              <a:off x="1248" y="720"/>
              <a:ext cx="912" cy="288"/>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41" name="Line 61"/>
            <p:cNvSpPr>
              <a:spLocks noChangeShapeType="1"/>
            </p:cNvSpPr>
            <p:nvPr/>
          </p:nvSpPr>
          <p:spPr bwMode="auto">
            <a:xfrm flipH="1" flipV="1">
              <a:off x="192" y="720"/>
              <a:ext cx="912" cy="288"/>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1006" name="Rectangle 62"/>
          <p:cNvSpPr>
            <a:spLocks noChangeArrowheads="1"/>
          </p:cNvSpPr>
          <p:nvPr/>
        </p:nvSpPr>
        <p:spPr bwMode="auto">
          <a:xfrm>
            <a:off x="7010400" y="2620963"/>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006666"/>
                </a:solidFill>
              </a:rPr>
              <a:t>1011</a:t>
            </a:r>
            <a:endParaRPr lang="en-US" altLang="zh-CN" sz="2800" i="0"/>
          </a:p>
        </p:txBody>
      </p:sp>
      <p:sp>
        <p:nvSpPr>
          <p:cNvPr id="74767" name="Rectangle 63"/>
          <p:cNvSpPr>
            <a:spLocks noChangeArrowheads="1"/>
          </p:cNvSpPr>
          <p:nvPr/>
        </p:nvSpPr>
        <p:spPr bwMode="auto">
          <a:xfrm>
            <a:off x="7543800" y="3657600"/>
            <a:ext cx="381000" cy="45720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768" name="Text Box 64"/>
          <p:cNvSpPr txBox="1">
            <a:spLocks noChangeArrowheads="1"/>
          </p:cNvSpPr>
          <p:nvPr/>
        </p:nvSpPr>
        <p:spPr bwMode="auto">
          <a:xfrm>
            <a:off x="7556500" y="36877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1</a:t>
            </a:r>
            <a:endParaRPr lang="en-US" altLang="zh-CN" sz="3200" i="0"/>
          </a:p>
        </p:txBody>
      </p:sp>
      <p:grpSp>
        <p:nvGrpSpPr>
          <p:cNvPr id="74769" name="Group 65"/>
          <p:cNvGrpSpPr/>
          <p:nvPr/>
        </p:nvGrpSpPr>
        <p:grpSpPr bwMode="auto">
          <a:xfrm>
            <a:off x="6705600" y="3124200"/>
            <a:ext cx="1905000" cy="838200"/>
            <a:chOff x="2928" y="1392"/>
            <a:chExt cx="1200" cy="528"/>
          </a:xfrm>
        </p:grpSpPr>
        <p:sp>
          <p:nvSpPr>
            <p:cNvPr id="74932" name="Line 66"/>
            <p:cNvSpPr>
              <a:spLocks noChangeShapeType="1"/>
            </p:cNvSpPr>
            <p:nvPr/>
          </p:nvSpPr>
          <p:spPr bwMode="auto">
            <a:xfrm>
              <a:off x="2928" y="1392"/>
              <a:ext cx="12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933" name="Group 67"/>
            <p:cNvGrpSpPr/>
            <p:nvPr/>
          </p:nvGrpSpPr>
          <p:grpSpPr bwMode="auto">
            <a:xfrm>
              <a:off x="2928" y="1824"/>
              <a:ext cx="528" cy="96"/>
              <a:chOff x="2928" y="1824"/>
              <a:chExt cx="528" cy="96"/>
            </a:xfrm>
          </p:grpSpPr>
          <p:sp>
            <p:nvSpPr>
              <p:cNvPr id="74936" name="Line 68"/>
              <p:cNvSpPr>
                <a:spLocks noChangeShapeType="1"/>
              </p:cNvSpPr>
              <p:nvPr/>
            </p:nvSpPr>
            <p:spPr bwMode="auto">
              <a:xfrm>
                <a:off x="2928" y="187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37" name="Oval 69"/>
              <p:cNvSpPr>
                <a:spLocks noChangeArrowheads="1"/>
              </p:cNvSpPr>
              <p:nvPr/>
            </p:nvSpPr>
            <p:spPr bwMode="auto">
              <a:xfrm>
                <a:off x="3360" y="1824"/>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4934" name="Line 70"/>
            <p:cNvSpPr>
              <a:spLocks noChangeShapeType="1"/>
            </p:cNvSpPr>
            <p:nvPr/>
          </p:nvSpPr>
          <p:spPr bwMode="auto">
            <a:xfrm>
              <a:off x="3696" y="1872"/>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35" name="Line 71"/>
            <p:cNvSpPr>
              <a:spLocks noChangeShapeType="1"/>
            </p:cNvSpPr>
            <p:nvPr/>
          </p:nvSpPr>
          <p:spPr bwMode="auto">
            <a:xfrm flipV="1">
              <a:off x="3888" y="1392"/>
              <a:ext cx="0" cy="48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770" name="Group 72"/>
          <p:cNvGrpSpPr/>
          <p:nvPr/>
        </p:nvGrpSpPr>
        <p:grpSpPr bwMode="auto">
          <a:xfrm>
            <a:off x="6858000" y="3581400"/>
            <a:ext cx="304800" cy="1524000"/>
            <a:chOff x="3024" y="1680"/>
            <a:chExt cx="192" cy="1104"/>
          </a:xfrm>
        </p:grpSpPr>
        <p:sp>
          <p:nvSpPr>
            <p:cNvPr id="74930" name="Line 73"/>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31" name="Line 74"/>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771" name="Group 75"/>
          <p:cNvGrpSpPr/>
          <p:nvPr/>
        </p:nvGrpSpPr>
        <p:grpSpPr bwMode="auto">
          <a:xfrm>
            <a:off x="6858000" y="4191000"/>
            <a:ext cx="152400" cy="533400"/>
            <a:chOff x="3024" y="2016"/>
            <a:chExt cx="96" cy="336"/>
          </a:xfrm>
        </p:grpSpPr>
        <p:sp>
          <p:nvSpPr>
            <p:cNvPr id="74928" name="Line 76"/>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29" name="Line 77"/>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772" name="Line 78"/>
          <p:cNvSpPr>
            <a:spLocks noChangeShapeType="1"/>
          </p:cNvSpPr>
          <p:nvPr/>
        </p:nvSpPr>
        <p:spPr bwMode="auto">
          <a:xfrm>
            <a:off x="1981200" y="4724400"/>
            <a:ext cx="571500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3" name="Oval 79"/>
          <p:cNvSpPr>
            <a:spLocks noChangeArrowheads="1"/>
          </p:cNvSpPr>
          <p:nvPr/>
        </p:nvSpPr>
        <p:spPr bwMode="auto">
          <a:xfrm>
            <a:off x="7696200" y="4648200"/>
            <a:ext cx="152400" cy="152400"/>
          </a:xfrm>
          <a:prstGeom prst="ellipse">
            <a:avLst/>
          </a:pr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774" name="Line 80"/>
          <p:cNvSpPr>
            <a:spLocks noChangeShapeType="1"/>
          </p:cNvSpPr>
          <p:nvPr/>
        </p:nvSpPr>
        <p:spPr bwMode="auto">
          <a:xfrm>
            <a:off x="2133600" y="5105400"/>
            <a:ext cx="55626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5" name="Oval 81"/>
          <p:cNvSpPr>
            <a:spLocks noChangeArrowheads="1"/>
          </p:cNvSpPr>
          <p:nvPr/>
        </p:nvSpPr>
        <p:spPr bwMode="auto">
          <a:xfrm>
            <a:off x="7696200" y="5029200"/>
            <a:ext cx="152400" cy="152400"/>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776" name="Text Box 82"/>
          <p:cNvSpPr txBox="1">
            <a:spLocks noChangeArrowheads="1"/>
          </p:cNvSpPr>
          <p:nvPr/>
        </p:nvSpPr>
        <p:spPr bwMode="auto">
          <a:xfrm>
            <a:off x="5791200" y="28956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grpSp>
        <p:nvGrpSpPr>
          <p:cNvPr id="74777" name="Group 83"/>
          <p:cNvGrpSpPr/>
          <p:nvPr/>
        </p:nvGrpSpPr>
        <p:grpSpPr bwMode="auto">
          <a:xfrm>
            <a:off x="228600" y="1782763"/>
            <a:ext cx="658813" cy="1341437"/>
            <a:chOff x="3264" y="595"/>
            <a:chExt cx="415" cy="845"/>
          </a:xfrm>
        </p:grpSpPr>
        <p:sp>
          <p:nvSpPr>
            <p:cNvPr id="74925" name="Line 84"/>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26" name="Oval 85"/>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927" name="Text Box 86"/>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3</a:t>
              </a:r>
              <a:endParaRPr lang="en-US" altLang="zh-CN" sz="3200" i="0"/>
            </a:p>
          </p:txBody>
        </p:sp>
      </p:grpSp>
      <p:grpSp>
        <p:nvGrpSpPr>
          <p:cNvPr id="74778" name="Group 87"/>
          <p:cNvGrpSpPr/>
          <p:nvPr/>
        </p:nvGrpSpPr>
        <p:grpSpPr bwMode="auto">
          <a:xfrm>
            <a:off x="3581400" y="1782763"/>
            <a:ext cx="658813" cy="1341437"/>
            <a:chOff x="3264" y="595"/>
            <a:chExt cx="415" cy="845"/>
          </a:xfrm>
        </p:grpSpPr>
        <p:sp>
          <p:nvSpPr>
            <p:cNvPr id="74922" name="Line 88"/>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23" name="Oval 89"/>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924" name="Text Box 90"/>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1</a:t>
              </a:r>
              <a:endParaRPr lang="en-US" altLang="zh-CN" sz="3200" i="0"/>
            </a:p>
          </p:txBody>
        </p:sp>
      </p:grpSp>
      <p:grpSp>
        <p:nvGrpSpPr>
          <p:cNvPr id="74779" name="Group 91"/>
          <p:cNvGrpSpPr/>
          <p:nvPr/>
        </p:nvGrpSpPr>
        <p:grpSpPr bwMode="auto">
          <a:xfrm>
            <a:off x="1905000" y="1782763"/>
            <a:ext cx="658813" cy="1341437"/>
            <a:chOff x="3264" y="595"/>
            <a:chExt cx="415" cy="845"/>
          </a:xfrm>
        </p:grpSpPr>
        <p:sp>
          <p:nvSpPr>
            <p:cNvPr id="74919" name="Line 92"/>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920" name="Oval 93"/>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921" name="Text Box 94"/>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2</a:t>
              </a:r>
              <a:endParaRPr lang="en-US" altLang="zh-CN" sz="3200" i="0"/>
            </a:p>
          </p:txBody>
        </p:sp>
      </p:grpSp>
      <p:sp>
        <p:nvSpPr>
          <p:cNvPr id="74780" name="Line 95"/>
          <p:cNvSpPr>
            <a:spLocks noChangeShapeType="1"/>
          </p:cNvSpPr>
          <p:nvPr/>
        </p:nvSpPr>
        <p:spPr bwMode="auto">
          <a:xfrm>
            <a:off x="533400" y="3124200"/>
            <a:ext cx="2286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781" name="Group 96"/>
          <p:cNvGrpSpPr/>
          <p:nvPr/>
        </p:nvGrpSpPr>
        <p:grpSpPr bwMode="auto">
          <a:xfrm>
            <a:off x="7239000" y="4267200"/>
            <a:ext cx="762000" cy="457200"/>
            <a:chOff x="3840" y="2525"/>
            <a:chExt cx="480" cy="288"/>
          </a:xfrm>
        </p:grpSpPr>
        <p:sp>
          <p:nvSpPr>
            <p:cNvPr id="74917" name="Text Box 97"/>
            <p:cNvSpPr txBox="1">
              <a:spLocks noChangeArrowheads="1"/>
            </p:cNvSpPr>
            <p:nvPr/>
          </p:nvSpPr>
          <p:spPr bwMode="auto">
            <a:xfrm>
              <a:off x="3840" y="2525"/>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25000"/>
                <a:t>D</a:t>
              </a:r>
              <a:endParaRPr lang="en-US" altLang="zh-CN" sz="2400" i="0"/>
            </a:p>
          </p:txBody>
        </p:sp>
        <p:sp>
          <p:nvSpPr>
            <p:cNvPr id="74918" name="Line 98"/>
            <p:cNvSpPr>
              <a:spLocks noChangeShapeType="1"/>
            </p:cNvSpPr>
            <p:nvPr/>
          </p:nvSpPr>
          <p:spPr bwMode="auto">
            <a:xfrm>
              <a:off x="3958" y="256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 name="Group 99"/>
          <p:cNvGrpSpPr/>
          <p:nvPr/>
        </p:nvGrpSpPr>
        <p:grpSpPr bwMode="auto">
          <a:xfrm>
            <a:off x="82550" y="2697163"/>
            <a:ext cx="5314950" cy="519112"/>
            <a:chOff x="8" y="1699"/>
            <a:chExt cx="3348" cy="327"/>
          </a:xfrm>
        </p:grpSpPr>
        <p:sp>
          <p:nvSpPr>
            <p:cNvPr id="74913" name="Text Box 100"/>
            <p:cNvSpPr txBox="1">
              <a:spLocks noChangeArrowheads="1"/>
            </p:cNvSpPr>
            <p:nvPr/>
          </p:nvSpPr>
          <p:spPr bwMode="auto">
            <a:xfrm>
              <a:off x="8"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0</a:t>
              </a:r>
              <a:endParaRPr lang="en-US" altLang="zh-CN" sz="2800" i="0">
                <a:solidFill>
                  <a:srgbClr val="CC3300"/>
                </a:solidFill>
              </a:endParaRPr>
            </a:p>
          </p:txBody>
        </p:sp>
        <p:sp>
          <p:nvSpPr>
            <p:cNvPr id="74914" name="Rectangle 101"/>
            <p:cNvSpPr>
              <a:spLocks noChangeArrowheads="1"/>
            </p:cNvSpPr>
            <p:nvPr/>
          </p:nvSpPr>
          <p:spPr bwMode="auto">
            <a:xfrm>
              <a:off x="1064"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3300"/>
                  </a:solidFill>
                </a:rPr>
                <a:t>0</a:t>
              </a:r>
              <a:endParaRPr lang="en-US" altLang="zh-CN" sz="2800" i="0">
                <a:solidFill>
                  <a:srgbClr val="CC3300"/>
                </a:solidFill>
              </a:endParaRPr>
            </a:p>
          </p:txBody>
        </p:sp>
        <p:sp>
          <p:nvSpPr>
            <p:cNvPr id="74915" name="Rectangle 102"/>
            <p:cNvSpPr>
              <a:spLocks noChangeArrowheads="1"/>
            </p:cNvSpPr>
            <p:nvPr/>
          </p:nvSpPr>
          <p:spPr bwMode="auto">
            <a:xfrm>
              <a:off x="2120"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3300"/>
                  </a:solidFill>
                </a:rPr>
                <a:t>0</a:t>
              </a:r>
              <a:endParaRPr lang="en-US" altLang="zh-CN" sz="2800" i="0">
                <a:solidFill>
                  <a:srgbClr val="CC3300"/>
                </a:solidFill>
              </a:endParaRPr>
            </a:p>
          </p:txBody>
        </p:sp>
        <p:sp>
          <p:nvSpPr>
            <p:cNvPr id="74916" name="Rectangle 103"/>
            <p:cNvSpPr>
              <a:spLocks noChangeArrowheads="1"/>
            </p:cNvSpPr>
            <p:nvPr/>
          </p:nvSpPr>
          <p:spPr bwMode="auto">
            <a:xfrm>
              <a:off x="3128" y="16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3300"/>
                  </a:solidFill>
                </a:rPr>
                <a:t>0</a:t>
              </a:r>
              <a:endParaRPr lang="en-US" altLang="zh-CN" sz="2800" i="0">
                <a:solidFill>
                  <a:srgbClr val="CC3300"/>
                </a:solidFill>
              </a:endParaRPr>
            </a:p>
          </p:txBody>
        </p:sp>
      </p:grpSp>
      <p:grpSp>
        <p:nvGrpSpPr>
          <p:cNvPr id="28" name="Group 104"/>
          <p:cNvGrpSpPr/>
          <p:nvPr/>
        </p:nvGrpSpPr>
        <p:grpSpPr bwMode="auto">
          <a:xfrm>
            <a:off x="82550" y="2239963"/>
            <a:ext cx="5314950" cy="519112"/>
            <a:chOff x="8" y="1411"/>
            <a:chExt cx="3348" cy="327"/>
          </a:xfrm>
        </p:grpSpPr>
        <p:sp>
          <p:nvSpPr>
            <p:cNvPr id="74909" name="Text Box 105"/>
            <p:cNvSpPr txBox="1">
              <a:spLocks noChangeArrowheads="1"/>
            </p:cNvSpPr>
            <p:nvPr/>
          </p:nvSpPr>
          <p:spPr bwMode="auto">
            <a:xfrm>
              <a:off x="8"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0</a:t>
              </a:r>
              <a:endParaRPr lang="en-US" altLang="zh-CN" sz="2800" i="0"/>
            </a:p>
          </p:txBody>
        </p:sp>
        <p:sp>
          <p:nvSpPr>
            <p:cNvPr id="74910" name="Rectangle 106"/>
            <p:cNvSpPr>
              <a:spLocks noChangeArrowheads="1"/>
            </p:cNvSpPr>
            <p:nvPr/>
          </p:nvSpPr>
          <p:spPr bwMode="auto">
            <a:xfrm>
              <a:off x="1064"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3300"/>
                  </a:solidFill>
                </a:rPr>
                <a:t>0</a:t>
              </a:r>
              <a:endParaRPr lang="en-US" altLang="zh-CN" sz="2800" i="0"/>
            </a:p>
          </p:txBody>
        </p:sp>
        <p:sp>
          <p:nvSpPr>
            <p:cNvPr id="74911" name="Rectangle 107"/>
            <p:cNvSpPr>
              <a:spLocks noChangeArrowheads="1"/>
            </p:cNvSpPr>
            <p:nvPr/>
          </p:nvSpPr>
          <p:spPr bwMode="auto">
            <a:xfrm>
              <a:off x="2120"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3300"/>
                  </a:solidFill>
                </a:rPr>
                <a:t>0</a:t>
              </a:r>
              <a:endParaRPr lang="en-US" altLang="zh-CN" sz="2800" i="0"/>
            </a:p>
          </p:txBody>
        </p:sp>
        <p:sp>
          <p:nvSpPr>
            <p:cNvPr id="74912" name="Rectangle 108"/>
            <p:cNvSpPr>
              <a:spLocks noChangeArrowheads="1"/>
            </p:cNvSpPr>
            <p:nvPr/>
          </p:nvSpPr>
          <p:spPr bwMode="auto">
            <a:xfrm>
              <a:off x="3128" y="14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p>
          </p:txBody>
        </p:sp>
      </p:grpSp>
      <p:grpSp>
        <p:nvGrpSpPr>
          <p:cNvPr id="29" name="Group 109"/>
          <p:cNvGrpSpPr/>
          <p:nvPr/>
        </p:nvGrpSpPr>
        <p:grpSpPr bwMode="auto">
          <a:xfrm>
            <a:off x="82550" y="1706563"/>
            <a:ext cx="5314950" cy="519112"/>
            <a:chOff x="8" y="1075"/>
            <a:chExt cx="3348" cy="327"/>
          </a:xfrm>
        </p:grpSpPr>
        <p:sp>
          <p:nvSpPr>
            <p:cNvPr id="74905" name="Text Box 110"/>
            <p:cNvSpPr txBox="1">
              <a:spLocks noChangeArrowheads="1"/>
            </p:cNvSpPr>
            <p:nvPr/>
          </p:nvSpPr>
          <p:spPr bwMode="auto">
            <a:xfrm>
              <a:off x="8" y="10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0</a:t>
              </a:r>
              <a:endParaRPr lang="en-US" altLang="zh-CN" sz="2800" i="0"/>
            </a:p>
          </p:txBody>
        </p:sp>
        <p:sp>
          <p:nvSpPr>
            <p:cNvPr id="74906" name="Rectangle 111"/>
            <p:cNvSpPr>
              <a:spLocks noChangeArrowheads="1"/>
            </p:cNvSpPr>
            <p:nvPr/>
          </p:nvSpPr>
          <p:spPr bwMode="auto">
            <a:xfrm>
              <a:off x="1064" y="10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3300"/>
                  </a:solidFill>
                </a:rPr>
                <a:t>0</a:t>
              </a:r>
              <a:endParaRPr lang="en-US" altLang="zh-CN" sz="2800" i="0"/>
            </a:p>
          </p:txBody>
        </p:sp>
        <p:sp>
          <p:nvSpPr>
            <p:cNvPr id="74907" name="Rectangle 112"/>
            <p:cNvSpPr>
              <a:spLocks noChangeArrowheads="1"/>
            </p:cNvSpPr>
            <p:nvPr/>
          </p:nvSpPr>
          <p:spPr bwMode="auto">
            <a:xfrm>
              <a:off x="2120" y="10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p>
          </p:txBody>
        </p:sp>
        <p:sp>
          <p:nvSpPr>
            <p:cNvPr id="211057" name="Rectangle 113"/>
            <p:cNvSpPr>
              <a:spLocks noChangeArrowheads="1"/>
            </p:cNvSpPr>
            <p:nvPr/>
          </p:nvSpPr>
          <p:spPr bwMode="auto">
            <a:xfrm>
              <a:off x="3128" y="1075"/>
              <a:ext cx="228" cy="327"/>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chemeClr val="accent1"/>
                  </a:solidFill>
                  <a:effectLst>
                    <a:outerShdw blurRad="38100" dist="38100" dir="2700000" algn="tl">
                      <a:srgbClr val="C0C0C0"/>
                    </a:outerShdw>
                  </a:effectLst>
                </a:rPr>
                <a:t>0</a:t>
              </a:r>
              <a:endParaRPr lang="en-US" altLang="zh-CN" sz="2800" i="0"/>
            </a:p>
          </p:txBody>
        </p:sp>
      </p:grpSp>
      <p:grpSp>
        <p:nvGrpSpPr>
          <p:cNvPr id="30" name="Group 114"/>
          <p:cNvGrpSpPr/>
          <p:nvPr/>
        </p:nvGrpSpPr>
        <p:grpSpPr bwMode="auto">
          <a:xfrm>
            <a:off x="82550" y="792163"/>
            <a:ext cx="5314950" cy="519112"/>
            <a:chOff x="8" y="499"/>
            <a:chExt cx="3348" cy="327"/>
          </a:xfrm>
        </p:grpSpPr>
        <p:sp>
          <p:nvSpPr>
            <p:cNvPr id="74901" name="Text Box 115"/>
            <p:cNvSpPr txBox="1">
              <a:spLocks noChangeArrowheads="1"/>
            </p:cNvSpPr>
            <p:nvPr/>
          </p:nvSpPr>
          <p:spPr bwMode="auto">
            <a:xfrm>
              <a:off x="8"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1</a:t>
              </a:r>
              <a:endParaRPr lang="en-US" altLang="zh-CN" sz="2800" i="0"/>
            </a:p>
          </p:txBody>
        </p:sp>
        <p:sp>
          <p:nvSpPr>
            <p:cNvPr id="211060" name="Rectangle 116"/>
            <p:cNvSpPr>
              <a:spLocks noChangeArrowheads="1"/>
            </p:cNvSpPr>
            <p:nvPr/>
          </p:nvSpPr>
          <p:spPr bwMode="auto">
            <a:xfrm>
              <a:off x="1064" y="499"/>
              <a:ext cx="228" cy="327"/>
            </a:xfrm>
            <a:prstGeom prst="rect">
              <a:avLst/>
            </a:prstGeom>
            <a:noFill/>
            <a:ln w="9525">
              <a:noFill/>
              <a:miter lim="800000"/>
            </a:ln>
            <a:effectLst/>
          </p:spPr>
          <p:txBody>
            <a:bodyPr wrap="none" anchor="ctr">
              <a:spAutoFit/>
            </a:bodyPr>
            <a:lstStyle/>
            <a:p>
              <a:pPr algn="ctr">
                <a:spcBef>
                  <a:spcPct val="50000"/>
                </a:spcBef>
              </a:pPr>
              <a:r>
                <a:rPr lang="en-US" altLang="zh-CN" sz="2800" i="0">
                  <a:solidFill>
                    <a:schemeClr val="accent1"/>
                  </a:solidFill>
                  <a:effectLst>
                    <a:outerShdw blurRad="38100" dist="38100" dir="2700000" algn="tl">
                      <a:srgbClr val="C0C0C0"/>
                    </a:outerShdw>
                  </a:effectLst>
                </a:rPr>
                <a:t>0</a:t>
              </a:r>
              <a:endParaRPr lang="en-US" altLang="zh-CN" sz="2800" i="0">
                <a:solidFill>
                  <a:schemeClr val="accent1"/>
                </a:solidFill>
                <a:effectLst>
                  <a:outerShdw blurRad="38100" dist="38100" dir="2700000" algn="tl">
                    <a:srgbClr val="C0C0C0"/>
                  </a:outerShdw>
                </a:effectLst>
              </a:endParaRPr>
            </a:p>
          </p:txBody>
        </p:sp>
        <p:sp>
          <p:nvSpPr>
            <p:cNvPr id="74903" name="Rectangle 117"/>
            <p:cNvSpPr>
              <a:spLocks noChangeArrowheads="1"/>
            </p:cNvSpPr>
            <p:nvPr/>
          </p:nvSpPr>
          <p:spPr bwMode="auto">
            <a:xfrm>
              <a:off x="2120"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rPr>
                <a:t>1</a:t>
              </a:r>
              <a:endParaRPr lang="en-US" altLang="zh-CN" sz="2800" i="0"/>
            </a:p>
          </p:txBody>
        </p:sp>
        <p:sp>
          <p:nvSpPr>
            <p:cNvPr id="211062" name="Rectangle 118"/>
            <p:cNvSpPr>
              <a:spLocks noChangeArrowheads="1"/>
            </p:cNvSpPr>
            <p:nvPr/>
          </p:nvSpPr>
          <p:spPr bwMode="auto">
            <a:xfrm>
              <a:off x="3128" y="499"/>
              <a:ext cx="228" cy="327"/>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rgbClr val="FF9900"/>
                  </a:solidFill>
                  <a:effectLst>
                    <a:outerShdw blurRad="38100" dist="38100" dir="2700000" algn="tl">
                      <a:srgbClr val="C0C0C0"/>
                    </a:outerShdw>
                  </a:effectLst>
                </a:rPr>
                <a:t>1</a:t>
              </a:r>
              <a:endParaRPr lang="en-US" altLang="zh-CN" sz="2800" i="0"/>
            </a:p>
          </p:txBody>
        </p:sp>
      </p:grpSp>
      <p:grpSp>
        <p:nvGrpSpPr>
          <p:cNvPr id="31" name="Group 119"/>
          <p:cNvGrpSpPr/>
          <p:nvPr/>
        </p:nvGrpSpPr>
        <p:grpSpPr bwMode="auto">
          <a:xfrm>
            <a:off x="82550" y="1249363"/>
            <a:ext cx="5314950" cy="519112"/>
            <a:chOff x="8" y="787"/>
            <a:chExt cx="3348" cy="327"/>
          </a:xfrm>
        </p:grpSpPr>
        <p:sp>
          <p:nvSpPr>
            <p:cNvPr id="74897" name="Text Box 120"/>
            <p:cNvSpPr txBox="1">
              <a:spLocks noChangeArrowheads="1"/>
            </p:cNvSpPr>
            <p:nvPr/>
          </p:nvSpPr>
          <p:spPr bwMode="auto">
            <a:xfrm>
              <a:off x="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0</a:t>
              </a:r>
              <a:endParaRPr lang="en-US" altLang="zh-CN" sz="2800" i="0"/>
            </a:p>
          </p:txBody>
        </p:sp>
        <p:sp>
          <p:nvSpPr>
            <p:cNvPr id="74898" name="Rectangle 121"/>
            <p:cNvSpPr>
              <a:spLocks noChangeArrowheads="1"/>
            </p:cNvSpPr>
            <p:nvPr/>
          </p:nvSpPr>
          <p:spPr bwMode="auto">
            <a:xfrm>
              <a:off x="1064"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p>
          </p:txBody>
        </p:sp>
        <p:sp>
          <p:nvSpPr>
            <p:cNvPr id="211066" name="Rectangle 122"/>
            <p:cNvSpPr>
              <a:spLocks noChangeArrowheads="1"/>
            </p:cNvSpPr>
            <p:nvPr/>
          </p:nvSpPr>
          <p:spPr bwMode="auto">
            <a:xfrm>
              <a:off x="2120" y="787"/>
              <a:ext cx="228" cy="327"/>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chemeClr val="accent1"/>
                  </a:solidFill>
                  <a:effectLst>
                    <a:outerShdw blurRad="38100" dist="38100" dir="2700000" algn="tl">
                      <a:srgbClr val="C0C0C0"/>
                    </a:outerShdw>
                  </a:effectLst>
                </a:rPr>
                <a:t>0</a:t>
              </a:r>
              <a:endParaRPr lang="en-US" altLang="zh-CN" sz="2800" i="0"/>
            </a:p>
          </p:txBody>
        </p:sp>
        <p:sp>
          <p:nvSpPr>
            <p:cNvPr id="74900" name="Rectangle 123"/>
            <p:cNvSpPr>
              <a:spLocks noChangeArrowheads="1"/>
            </p:cNvSpPr>
            <p:nvPr/>
          </p:nvSpPr>
          <p:spPr bwMode="auto">
            <a:xfrm>
              <a:off x="312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rPr>
                <a:t>1</a:t>
              </a:r>
              <a:endParaRPr lang="en-US" altLang="zh-CN" sz="2800" i="0"/>
            </a:p>
          </p:txBody>
        </p:sp>
      </p:grpSp>
      <p:sp>
        <p:nvSpPr>
          <p:cNvPr id="211068" name="Rectangle 124"/>
          <p:cNvSpPr>
            <a:spLocks noChangeArrowheads="1"/>
          </p:cNvSpPr>
          <p:nvPr/>
        </p:nvSpPr>
        <p:spPr bwMode="auto">
          <a:xfrm>
            <a:off x="7010400" y="2620963"/>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006666"/>
                </a:solidFill>
              </a:rPr>
              <a:t>1011</a:t>
            </a:r>
            <a:endParaRPr lang="en-US" altLang="zh-CN" sz="2800" i="0"/>
          </a:p>
        </p:txBody>
      </p:sp>
      <p:sp>
        <p:nvSpPr>
          <p:cNvPr id="211069" name="Rectangle 125"/>
          <p:cNvSpPr>
            <a:spLocks noChangeArrowheads="1"/>
          </p:cNvSpPr>
          <p:nvPr/>
        </p:nvSpPr>
        <p:spPr bwMode="auto">
          <a:xfrm>
            <a:off x="7088188" y="26209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solidFill>
                <a:srgbClr val="FF3300"/>
              </a:solidFill>
            </a:endParaRPr>
          </a:p>
        </p:txBody>
      </p:sp>
      <p:sp>
        <p:nvSpPr>
          <p:cNvPr id="211070" name="Rectangle 126"/>
          <p:cNvSpPr>
            <a:spLocks noChangeArrowheads="1"/>
          </p:cNvSpPr>
          <p:nvPr/>
        </p:nvSpPr>
        <p:spPr bwMode="auto">
          <a:xfrm>
            <a:off x="7251700" y="2620963"/>
            <a:ext cx="361950" cy="519112"/>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chemeClr val="accent1"/>
                </a:solidFill>
                <a:effectLst>
                  <a:outerShdw blurRad="38100" dist="38100" dir="2700000" algn="tl">
                    <a:srgbClr val="C0C0C0"/>
                  </a:outerShdw>
                </a:effectLst>
              </a:rPr>
              <a:t>0</a:t>
            </a:r>
            <a:endParaRPr lang="en-US" altLang="zh-CN" sz="2800" i="0">
              <a:solidFill>
                <a:srgbClr val="FF3300"/>
              </a:solidFill>
            </a:endParaRPr>
          </a:p>
        </p:txBody>
      </p:sp>
      <p:sp>
        <p:nvSpPr>
          <p:cNvPr id="211071" name="Rectangle 127"/>
          <p:cNvSpPr>
            <a:spLocks noChangeArrowheads="1"/>
          </p:cNvSpPr>
          <p:nvPr/>
        </p:nvSpPr>
        <p:spPr bwMode="auto">
          <a:xfrm>
            <a:off x="7473950" y="262096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rPr>
              <a:t>1</a:t>
            </a:r>
            <a:endParaRPr lang="en-US" altLang="zh-CN" sz="2800" i="0">
              <a:solidFill>
                <a:srgbClr val="FF3300"/>
              </a:solidFill>
            </a:endParaRPr>
          </a:p>
        </p:txBody>
      </p:sp>
      <p:sp>
        <p:nvSpPr>
          <p:cNvPr id="211072" name="Rectangle 128"/>
          <p:cNvSpPr>
            <a:spLocks noChangeArrowheads="1"/>
          </p:cNvSpPr>
          <p:nvPr/>
        </p:nvSpPr>
        <p:spPr bwMode="auto">
          <a:xfrm>
            <a:off x="7635875" y="2620963"/>
            <a:ext cx="361950" cy="519112"/>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rgbClr val="FF9900"/>
                </a:solidFill>
                <a:effectLst>
                  <a:outerShdw blurRad="38100" dist="38100" dir="2700000" algn="tl">
                    <a:srgbClr val="C0C0C0"/>
                  </a:outerShdw>
                </a:effectLst>
              </a:rPr>
              <a:t>1</a:t>
            </a:r>
            <a:endParaRPr lang="en-US" altLang="zh-CN" sz="2800" i="0">
              <a:solidFill>
                <a:srgbClr val="FF3300"/>
              </a:solidFill>
            </a:endParaRPr>
          </a:p>
        </p:txBody>
      </p:sp>
      <p:grpSp>
        <p:nvGrpSpPr>
          <p:cNvPr id="74792" name="Group 129"/>
          <p:cNvGrpSpPr/>
          <p:nvPr/>
        </p:nvGrpSpPr>
        <p:grpSpPr bwMode="auto">
          <a:xfrm>
            <a:off x="5029200" y="2819400"/>
            <a:ext cx="1828800" cy="1600200"/>
            <a:chOff x="3168" y="1776"/>
            <a:chExt cx="1152" cy="1008"/>
          </a:xfrm>
        </p:grpSpPr>
        <p:sp>
          <p:nvSpPr>
            <p:cNvPr id="74881" name="Oval 130"/>
            <p:cNvSpPr>
              <a:spLocks noChangeArrowheads="1"/>
            </p:cNvSpPr>
            <p:nvPr/>
          </p:nvSpPr>
          <p:spPr bwMode="auto">
            <a:xfrm>
              <a:off x="3552"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82" name="Group 131"/>
            <p:cNvGrpSpPr/>
            <p:nvPr/>
          </p:nvGrpSpPr>
          <p:grpSpPr bwMode="auto">
            <a:xfrm>
              <a:off x="3168" y="1776"/>
              <a:ext cx="1152" cy="1008"/>
              <a:chOff x="3168" y="1776"/>
              <a:chExt cx="1152" cy="1008"/>
            </a:xfrm>
          </p:grpSpPr>
          <p:sp>
            <p:nvSpPr>
              <p:cNvPr id="74883" name="Rectangle 132"/>
              <p:cNvSpPr>
                <a:spLocks noChangeArrowheads="1"/>
              </p:cNvSpPr>
              <p:nvPr/>
            </p:nvSpPr>
            <p:spPr bwMode="auto">
              <a:xfrm>
                <a:off x="3648"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84" name="Oval 133"/>
              <p:cNvSpPr>
                <a:spLocks noChangeArrowheads="1"/>
              </p:cNvSpPr>
              <p:nvPr/>
            </p:nvSpPr>
            <p:spPr bwMode="auto">
              <a:xfrm>
                <a:off x="4224"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85" name="Group 134"/>
              <p:cNvGrpSpPr/>
              <p:nvPr/>
            </p:nvGrpSpPr>
            <p:grpSpPr bwMode="auto">
              <a:xfrm>
                <a:off x="4128" y="2160"/>
                <a:ext cx="96" cy="144"/>
                <a:chOff x="3360" y="2352"/>
                <a:chExt cx="912" cy="1008"/>
              </a:xfrm>
            </p:grpSpPr>
            <p:sp>
              <p:nvSpPr>
                <p:cNvPr id="74895" name="Line 135"/>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96" name="Line 136"/>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86" name="Group 137"/>
              <p:cNvGrpSpPr/>
              <p:nvPr/>
            </p:nvGrpSpPr>
            <p:grpSpPr bwMode="auto">
              <a:xfrm>
                <a:off x="3648" y="2400"/>
                <a:ext cx="255" cy="288"/>
                <a:chOff x="3665" y="2323"/>
                <a:chExt cx="255" cy="288"/>
              </a:xfrm>
            </p:grpSpPr>
            <p:sp>
              <p:nvSpPr>
                <p:cNvPr id="74893" name="Rectangle 138"/>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4894" name="Line 139"/>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87" name="Text Box 140"/>
              <p:cNvSpPr txBox="1">
                <a:spLocks noChangeArrowheads="1"/>
              </p:cNvSpPr>
              <p:nvPr/>
            </p:nvSpPr>
            <p:spPr bwMode="auto">
              <a:xfrm>
                <a:off x="4040"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4888" name="Rectangle 141"/>
              <p:cNvSpPr>
                <a:spLocks noChangeArrowheads="1"/>
              </p:cNvSpPr>
              <p:nvPr/>
            </p:nvSpPr>
            <p:spPr bwMode="auto">
              <a:xfrm>
                <a:off x="4006"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4889" name="Oval 142"/>
              <p:cNvSpPr>
                <a:spLocks noChangeArrowheads="1"/>
              </p:cNvSpPr>
              <p:nvPr/>
            </p:nvSpPr>
            <p:spPr bwMode="auto">
              <a:xfrm>
                <a:off x="4224"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90" name="Line 143"/>
              <p:cNvSpPr>
                <a:spLocks noChangeShapeType="1"/>
              </p:cNvSpPr>
              <p:nvPr/>
            </p:nvSpPr>
            <p:spPr bwMode="auto">
              <a:xfrm>
                <a:off x="3168" y="249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91" name="Line 144"/>
              <p:cNvSpPr>
                <a:spLocks noChangeShapeType="1"/>
              </p:cNvSpPr>
              <p:nvPr/>
            </p:nvSpPr>
            <p:spPr bwMode="auto">
              <a:xfrm>
                <a:off x="3168" y="1968"/>
                <a:ext cx="4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92" name="Rectangle 145"/>
              <p:cNvSpPr>
                <a:spLocks noChangeArrowheads="1"/>
              </p:cNvSpPr>
              <p:nvPr/>
            </p:nvSpPr>
            <p:spPr bwMode="auto">
              <a:xfrm>
                <a:off x="3724"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grpSp>
      <p:grpSp>
        <p:nvGrpSpPr>
          <p:cNvPr id="74793" name="Group 146"/>
          <p:cNvGrpSpPr/>
          <p:nvPr/>
        </p:nvGrpSpPr>
        <p:grpSpPr bwMode="auto">
          <a:xfrm>
            <a:off x="5181600" y="1787525"/>
            <a:ext cx="658813" cy="1341438"/>
            <a:chOff x="3264" y="595"/>
            <a:chExt cx="415" cy="845"/>
          </a:xfrm>
        </p:grpSpPr>
        <p:sp>
          <p:nvSpPr>
            <p:cNvPr id="74878" name="Line 147"/>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9" name="Oval 148"/>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80" name="Text Box 149"/>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1</a:t>
              </a:r>
              <a:endParaRPr lang="en-US" altLang="zh-CN" sz="3200" i="0"/>
            </a:p>
          </p:txBody>
        </p:sp>
      </p:grpSp>
      <p:grpSp>
        <p:nvGrpSpPr>
          <p:cNvPr id="74757" name="Group 150"/>
          <p:cNvGrpSpPr/>
          <p:nvPr/>
        </p:nvGrpSpPr>
        <p:grpSpPr bwMode="auto">
          <a:xfrm>
            <a:off x="381000" y="2057400"/>
            <a:ext cx="7010400" cy="685800"/>
            <a:chOff x="240" y="1296"/>
            <a:chExt cx="4416" cy="432"/>
          </a:xfrm>
        </p:grpSpPr>
        <p:sp>
          <p:nvSpPr>
            <p:cNvPr id="74874" name="Line 151"/>
            <p:cNvSpPr>
              <a:spLocks noChangeShapeType="1"/>
            </p:cNvSpPr>
            <p:nvPr/>
          </p:nvSpPr>
          <p:spPr bwMode="auto">
            <a:xfrm flipH="1" flipV="1">
              <a:off x="3312" y="1296"/>
              <a:ext cx="1344" cy="432"/>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5" name="Line 152"/>
            <p:cNvSpPr>
              <a:spLocks noChangeShapeType="1"/>
            </p:cNvSpPr>
            <p:nvPr/>
          </p:nvSpPr>
          <p:spPr bwMode="auto">
            <a:xfrm flipH="1" flipV="1">
              <a:off x="2352" y="1344"/>
              <a:ext cx="864" cy="240"/>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6" name="Line 153"/>
            <p:cNvSpPr>
              <a:spLocks noChangeShapeType="1"/>
            </p:cNvSpPr>
            <p:nvPr/>
          </p:nvSpPr>
          <p:spPr bwMode="auto">
            <a:xfrm flipH="1" flipV="1">
              <a:off x="1296" y="1296"/>
              <a:ext cx="912" cy="288"/>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7" name="Line 154"/>
            <p:cNvSpPr>
              <a:spLocks noChangeShapeType="1"/>
            </p:cNvSpPr>
            <p:nvPr/>
          </p:nvSpPr>
          <p:spPr bwMode="auto">
            <a:xfrm flipH="1" flipV="1">
              <a:off x="240" y="1296"/>
              <a:ext cx="912" cy="288"/>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758" name="Group 155"/>
          <p:cNvGrpSpPr/>
          <p:nvPr/>
        </p:nvGrpSpPr>
        <p:grpSpPr bwMode="auto">
          <a:xfrm>
            <a:off x="304800" y="2514600"/>
            <a:ext cx="6781800" cy="381000"/>
            <a:chOff x="192" y="1584"/>
            <a:chExt cx="4272" cy="240"/>
          </a:xfrm>
        </p:grpSpPr>
        <p:sp>
          <p:nvSpPr>
            <p:cNvPr id="74870" name="Line 156"/>
            <p:cNvSpPr>
              <a:spLocks noChangeShapeType="1"/>
            </p:cNvSpPr>
            <p:nvPr/>
          </p:nvSpPr>
          <p:spPr bwMode="auto">
            <a:xfrm flipH="1" flipV="1">
              <a:off x="3312" y="1584"/>
              <a:ext cx="1152" cy="192"/>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1" name="Line 157"/>
            <p:cNvSpPr>
              <a:spLocks noChangeShapeType="1"/>
            </p:cNvSpPr>
            <p:nvPr/>
          </p:nvSpPr>
          <p:spPr bwMode="auto">
            <a:xfrm flipH="1" flipV="1">
              <a:off x="2304" y="1584"/>
              <a:ext cx="864" cy="240"/>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2" name="Line 158"/>
            <p:cNvSpPr>
              <a:spLocks noChangeShapeType="1"/>
            </p:cNvSpPr>
            <p:nvPr/>
          </p:nvSpPr>
          <p:spPr bwMode="auto">
            <a:xfrm flipH="1" flipV="1">
              <a:off x="1248" y="1584"/>
              <a:ext cx="912" cy="240"/>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73" name="Line 159"/>
            <p:cNvSpPr>
              <a:spLocks noChangeShapeType="1"/>
            </p:cNvSpPr>
            <p:nvPr/>
          </p:nvSpPr>
          <p:spPr bwMode="auto">
            <a:xfrm flipH="1" flipV="1">
              <a:off x="192" y="1584"/>
              <a:ext cx="912" cy="240"/>
            </a:xfrm>
            <a:prstGeom prst="line">
              <a:avLst/>
            </a:prstGeom>
            <a:noFill/>
            <a:ln w="2857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796" name="Group 160"/>
          <p:cNvGrpSpPr/>
          <p:nvPr/>
        </p:nvGrpSpPr>
        <p:grpSpPr bwMode="auto">
          <a:xfrm>
            <a:off x="1676400" y="2819400"/>
            <a:ext cx="1828800" cy="1600200"/>
            <a:chOff x="3168" y="1776"/>
            <a:chExt cx="1152" cy="1008"/>
          </a:xfrm>
        </p:grpSpPr>
        <p:sp>
          <p:nvSpPr>
            <p:cNvPr id="74854" name="Oval 161"/>
            <p:cNvSpPr>
              <a:spLocks noChangeArrowheads="1"/>
            </p:cNvSpPr>
            <p:nvPr/>
          </p:nvSpPr>
          <p:spPr bwMode="auto">
            <a:xfrm>
              <a:off x="3552"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55" name="Group 162"/>
            <p:cNvGrpSpPr/>
            <p:nvPr/>
          </p:nvGrpSpPr>
          <p:grpSpPr bwMode="auto">
            <a:xfrm>
              <a:off x="3168" y="1776"/>
              <a:ext cx="1152" cy="1008"/>
              <a:chOff x="3168" y="1776"/>
              <a:chExt cx="1152" cy="1008"/>
            </a:xfrm>
          </p:grpSpPr>
          <p:sp>
            <p:nvSpPr>
              <p:cNvPr id="74856" name="Rectangle 163"/>
              <p:cNvSpPr>
                <a:spLocks noChangeArrowheads="1"/>
              </p:cNvSpPr>
              <p:nvPr/>
            </p:nvSpPr>
            <p:spPr bwMode="auto">
              <a:xfrm>
                <a:off x="3648"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57" name="Oval 164"/>
              <p:cNvSpPr>
                <a:spLocks noChangeArrowheads="1"/>
              </p:cNvSpPr>
              <p:nvPr/>
            </p:nvSpPr>
            <p:spPr bwMode="auto">
              <a:xfrm>
                <a:off x="4224"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58" name="Group 165"/>
              <p:cNvGrpSpPr/>
              <p:nvPr/>
            </p:nvGrpSpPr>
            <p:grpSpPr bwMode="auto">
              <a:xfrm>
                <a:off x="4128" y="2160"/>
                <a:ext cx="96" cy="144"/>
                <a:chOff x="3360" y="2352"/>
                <a:chExt cx="912" cy="1008"/>
              </a:xfrm>
            </p:grpSpPr>
            <p:sp>
              <p:nvSpPr>
                <p:cNvPr id="74868" name="Line 166"/>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69" name="Line 167"/>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59" name="Group 168"/>
              <p:cNvGrpSpPr/>
              <p:nvPr/>
            </p:nvGrpSpPr>
            <p:grpSpPr bwMode="auto">
              <a:xfrm>
                <a:off x="3648" y="2400"/>
                <a:ext cx="255" cy="288"/>
                <a:chOff x="3665" y="2323"/>
                <a:chExt cx="255" cy="288"/>
              </a:xfrm>
            </p:grpSpPr>
            <p:sp>
              <p:nvSpPr>
                <p:cNvPr id="74866" name="Rectangle 169"/>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4867" name="Line 170"/>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60" name="Text Box 171"/>
              <p:cNvSpPr txBox="1">
                <a:spLocks noChangeArrowheads="1"/>
              </p:cNvSpPr>
              <p:nvPr/>
            </p:nvSpPr>
            <p:spPr bwMode="auto">
              <a:xfrm>
                <a:off x="4040"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4861" name="Rectangle 172"/>
              <p:cNvSpPr>
                <a:spLocks noChangeArrowheads="1"/>
              </p:cNvSpPr>
              <p:nvPr/>
            </p:nvSpPr>
            <p:spPr bwMode="auto">
              <a:xfrm>
                <a:off x="4006"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4862" name="Oval 173"/>
              <p:cNvSpPr>
                <a:spLocks noChangeArrowheads="1"/>
              </p:cNvSpPr>
              <p:nvPr/>
            </p:nvSpPr>
            <p:spPr bwMode="auto">
              <a:xfrm>
                <a:off x="4224"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63" name="Line 174"/>
              <p:cNvSpPr>
                <a:spLocks noChangeShapeType="1"/>
              </p:cNvSpPr>
              <p:nvPr/>
            </p:nvSpPr>
            <p:spPr bwMode="auto">
              <a:xfrm>
                <a:off x="3168" y="249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64" name="Line 175"/>
              <p:cNvSpPr>
                <a:spLocks noChangeShapeType="1"/>
              </p:cNvSpPr>
              <p:nvPr/>
            </p:nvSpPr>
            <p:spPr bwMode="auto">
              <a:xfrm>
                <a:off x="3168" y="1968"/>
                <a:ext cx="4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65" name="Rectangle 176"/>
              <p:cNvSpPr>
                <a:spLocks noChangeArrowheads="1"/>
              </p:cNvSpPr>
              <p:nvPr/>
            </p:nvSpPr>
            <p:spPr bwMode="auto">
              <a:xfrm>
                <a:off x="3724"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grpSp>
      </p:grpSp>
      <p:grpSp>
        <p:nvGrpSpPr>
          <p:cNvPr id="74797" name="Group 177"/>
          <p:cNvGrpSpPr/>
          <p:nvPr/>
        </p:nvGrpSpPr>
        <p:grpSpPr bwMode="auto">
          <a:xfrm>
            <a:off x="3352800" y="2819400"/>
            <a:ext cx="1828800" cy="1600200"/>
            <a:chOff x="3168" y="1776"/>
            <a:chExt cx="1152" cy="1008"/>
          </a:xfrm>
        </p:grpSpPr>
        <p:sp>
          <p:nvSpPr>
            <p:cNvPr id="74838" name="Oval 178"/>
            <p:cNvSpPr>
              <a:spLocks noChangeArrowheads="1"/>
            </p:cNvSpPr>
            <p:nvPr/>
          </p:nvSpPr>
          <p:spPr bwMode="auto">
            <a:xfrm>
              <a:off x="3552"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39" name="Group 179"/>
            <p:cNvGrpSpPr/>
            <p:nvPr/>
          </p:nvGrpSpPr>
          <p:grpSpPr bwMode="auto">
            <a:xfrm>
              <a:off x="3168" y="1776"/>
              <a:ext cx="1152" cy="1008"/>
              <a:chOff x="3168" y="1776"/>
              <a:chExt cx="1152" cy="1008"/>
            </a:xfrm>
          </p:grpSpPr>
          <p:sp>
            <p:nvSpPr>
              <p:cNvPr id="74840" name="Rectangle 180"/>
              <p:cNvSpPr>
                <a:spLocks noChangeArrowheads="1"/>
              </p:cNvSpPr>
              <p:nvPr/>
            </p:nvSpPr>
            <p:spPr bwMode="auto">
              <a:xfrm>
                <a:off x="3648"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41" name="Oval 181"/>
              <p:cNvSpPr>
                <a:spLocks noChangeArrowheads="1"/>
              </p:cNvSpPr>
              <p:nvPr/>
            </p:nvSpPr>
            <p:spPr bwMode="auto">
              <a:xfrm>
                <a:off x="4224"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42" name="Group 182"/>
              <p:cNvGrpSpPr/>
              <p:nvPr/>
            </p:nvGrpSpPr>
            <p:grpSpPr bwMode="auto">
              <a:xfrm>
                <a:off x="4128" y="2160"/>
                <a:ext cx="96" cy="144"/>
                <a:chOff x="3360" y="2352"/>
                <a:chExt cx="912" cy="1008"/>
              </a:xfrm>
            </p:grpSpPr>
            <p:sp>
              <p:nvSpPr>
                <p:cNvPr id="74852" name="Line 183"/>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53" name="Line 184"/>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43" name="Group 185"/>
              <p:cNvGrpSpPr/>
              <p:nvPr/>
            </p:nvGrpSpPr>
            <p:grpSpPr bwMode="auto">
              <a:xfrm>
                <a:off x="3648" y="2400"/>
                <a:ext cx="255" cy="288"/>
                <a:chOff x="3665" y="2323"/>
                <a:chExt cx="255" cy="288"/>
              </a:xfrm>
            </p:grpSpPr>
            <p:sp>
              <p:nvSpPr>
                <p:cNvPr id="74850" name="Rectangle 186"/>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4851" name="Line 187"/>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44" name="Text Box 188"/>
              <p:cNvSpPr txBox="1">
                <a:spLocks noChangeArrowheads="1"/>
              </p:cNvSpPr>
              <p:nvPr/>
            </p:nvSpPr>
            <p:spPr bwMode="auto">
              <a:xfrm>
                <a:off x="4040"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4845" name="Rectangle 189"/>
              <p:cNvSpPr>
                <a:spLocks noChangeArrowheads="1"/>
              </p:cNvSpPr>
              <p:nvPr/>
            </p:nvSpPr>
            <p:spPr bwMode="auto">
              <a:xfrm>
                <a:off x="4006"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4846" name="Oval 190"/>
              <p:cNvSpPr>
                <a:spLocks noChangeArrowheads="1"/>
              </p:cNvSpPr>
              <p:nvPr/>
            </p:nvSpPr>
            <p:spPr bwMode="auto">
              <a:xfrm>
                <a:off x="4224"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47" name="Line 191"/>
              <p:cNvSpPr>
                <a:spLocks noChangeShapeType="1"/>
              </p:cNvSpPr>
              <p:nvPr/>
            </p:nvSpPr>
            <p:spPr bwMode="auto">
              <a:xfrm>
                <a:off x="3168" y="249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48" name="Line 192"/>
              <p:cNvSpPr>
                <a:spLocks noChangeShapeType="1"/>
              </p:cNvSpPr>
              <p:nvPr/>
            </p:nvSpPr>
            <p:spPr bwMode="auto">
              <a:xfrm>
                <a:off x="3168" y="1968"/>
                <a:ext cx="4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49" name="Rectangle 193"/>
              <p:cNvSpPr>
                <a:spLocks noChangeArrowheads="1"/>
              </p:cNvSpPr>
              <p:nvPr/>
            </p:nvSpPr>
            <p:spPr bwMode="auto">
              <a:xfrm>
                <a:off x="3724"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grpSp>
      </p:grpSp>
      <p:grpSp>
        <p:nvGrpSpPr>
          <p:cNvPr id="74798" name="Group 194"/>
          <p:cNvGrpSpPr/>
          <p:nvPr/>
        </p:nvGrpSpPr>
        <p:grpSpPr bwMode="auto">
          <a:xfrm>
            <a:off x="5181600" y="4191000"/>
            <a:ext cx="152400" cy="533400"/>
            <a:chOff x="3024" y="2016"/>
            <a:chExt cx="96" cy="336"/>
          </a:xfrm>
        </p:grpSpPr>
        <p:sp>
          <p:nvSpPr>
            <p:cNvPr id="74836" name="Line 195"/>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37" name="Line 196"/>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799" name="Group 197"/>
          <p:cNvGrpSpPr/>
          <p:nvPr/>
        </p:nvGrpSpPr>
        <p:grpSpPr bwMode="auto">
          <a:xfrm>
            <a:off x="3505200" y="4191000"/>
            <a:ext cx="152400" cy="533400"/>
            <a:chOff x="3024" y="2016"/>
            <a:chExt cx="96" cy="336"/>
          </a:xfrm>
        </p:grpSpPr>
        <p:sp>
          <p:nvSpPr>
            <p:cNvPr id="74834" name="Line 198"/>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35" name="Line 199"/>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00" name="Oval 200"/>
          <p:cNvSpPr>
            <a:spLocks noChangeArrowheads="1"/>
          </p:cNvSpPr>
          <p:nvPr/>
        </p:nvSpPr>
        <p:spPr bwMode="auto">
          <a:xfrm>
            <a:off x="609600" y="3886200"/>
            <a:ext cx="152400" cy="152400"/>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01" name="Rectangle 201"/>
          <p:cNvSpPr>
            <a:spLocks noChangeArrowheads="1"/>
          </p:cNvSpPr>
          <p:nvPr/>
        </p:nvSpPr>
        <p:spPr bwMode="auto">
          <a:xfrm>
            <a:off x="762000" y="2819400"/>
            <a:ext cx="914400" cy="160020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02" name="Oval 202"/>
          <p:cNvSpPr>
            <a:spLocks noChangeArrowheads="1"/>
          </p:cNvSpPr>
          <p:nvPr/>
        </p:nvSpPr>
        <p:spPr bwMode="auto">
          <a:xfrm>
            <a:off x="1676400" y="3505200"/>
            <a:ext cx="152400" cy="152400"/>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4803" name="Group 203"/>
          <p:cNvGrpSpPr/>
          <p:nvPr/>
        </p:nvGrpSpPr>
        <p:grpSpPr bwMode="auto">
          <a:xfrm>
            <a:off x="1524000" y="3429000"/>
            <a:ext cx="152400" cy="228600"/>
            <a:chOff x="3360" y="2352"/>
            <a:chExt cx="912" cy="1008"/>
          </a:xfrm>
        </p:grpSpPr>
        <p:sp>
          <p:nvSpPr>
            <p:cNvPr id="74832" name="Line 204"/>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33" name="Line 205"/>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04" name="Group 206"/>
          <p:cNvGrpSpPr/>
          <p:nvPr/>
        </p:nvGrpSpPr>
        <p:grpSpPr bwMode="auto">
          <a:xfrm>
            <a:off x="762000" y="3810000"/>
            <a:ext cx="404813" cy="457200"/>
            <a:chOff x="3665" y="2323"/>
            <a:chExt cx="255" cy="288"/>
          </a:xfrm>
        </p:grpSpPr>
        <p:sp>
          <p:nvSpPr>
            <p:cNvPr id="74830" name="Rectangle 207"/>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4831" name="Line 208"/>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05" name="Text Box 209"/>
          <p:cNvSpPr txBox="1">
            <a:spLocks noChangeArrowheads="1"/>
          </p:cNvSpPr>
          <p:nvPr/>
        </p:nvSpPr>
        <p:spPr bwMode="auto">
          <a:xfrm>
            <a:off x="1384300" y="28495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4806" name="Rectangle 210"/>
          <p:cNvSpPr>
            <a:spLocks noChangeArrowheads="1"/>
          </p:cNvSpPr>
          <p:nvPr/>
        </p:nvSpPr>
        <p:spPr bwMode="auto">
          <a:xfrm>
            <a:off x="1330325" y="36115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4807" name="Oval 211"/>
          <p:cNvSpPr>
            <a:spLocks noChangeArrowheads="1"/>
          </p:cNvSpPr>
          <p:nvPr/>
        </p:nvSpPr>
        <p:spPr bwMode="auto">
          <a:xfrm>
            <a:off x="1676400" y="4114800"/>
            <a:ext cx="152400" cy="152400"/>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808" name="Line 212"/>
          <p:cNvSpPr>
            <a:spLocks noChangeShapeType="1"/>
          </p:cNvSpPr>
          <p:nvPr/>
        </p:nvSpPr>
        <p:spPr bwMode="auto">
          <a:xfrm>
            <a:off x="228600" y="3962400"/>
            <a:ext cx="3810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9" name="Rectangle 213"/>
          <p:cNvSpPr>
            <a:spLocks noChangeArrowheads="1"/>
          </p:cNvSpPr>
          <p:nvPr/>
        </p:nvSpPr>
        <p:spPr bwMode="auto">
          <a:xfrm>
            <a:off x="882650" y="3276600"/>
            <a:ext cx="739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3</a:t>
            </a:r>
            <a:endParaRPr lang="en-US" altLang="zh-CN" sz="2800" i="0" baseline="-25000">
              <a:solidFill>
                <a:srgbClr val="CC3300"/>
              </a:solidFill>
            </a:endParaRPr>
          </a:p>
        </p:txBody>
      </p:sp>
      <p:grpSp>
        <p:nvGrpSpPr>
          <p:cNvPr id="74810" name="Group 214"/>
          <p:cNvGrpSpPr/>
          <p:nvPr/>
        </p:nvGrpSpPr>
        <p:grpSpPr bwMode="auto">
          <a:xfrm>
            <a:off x="1828800" y="4191000"/>
            <a:ext cx="152400" cy="533400"/>
            <a:chOff x="3024" y="2016"/>
            <a:chExt cx="96" cy="336"/>
          </a:xfrm>
        </p:grpSpPr>
        <p:sp>
          <p:nvSpPr>
            <p:cNvPr id="74828" name="Line 215"/>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29" name="Line 216"/>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11" name="Group 217"/>
          <p:cNvGrpSpPr/>
          <p:nvPr/>
        </p:nvGrpSpPr>
        <p:grpSpPr bwMode="auto">
          <a:xfrm>
            <a:off x="3505200" y="3581400"/>
            <a:ext cx="304800" cy="1524000"/>
            <a:chOff x="3024" y="1680"/>
            <a:chExt cx="192" cy="1104"/>
          </a:xfrm>
        </p:grpSpPr>
        <p:sp>
          <p:nvSpPr>
            <p:cNvPr id="74826" name="Line 218"/>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27" name="Line 219"/>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12" name="Group 220"/>
          <p:cNvGrpSpPr/>
          <p:nvPr/>
        </p:nvGrpSpPr>
        <p:grpSpPr bwMode="auto">
          <a:xfrm>
            <a:off x="1828800" y="3581400"/>
            <a:ext cx="304800" cy="1524000"/>
            <a:chOff x="3024" y="1680"/>
            <a:chExt cx="192" cy="1104"/>
          </a:xfrm>
        </p:grpSpPr>
        <p:sp>
          <p:nvSpPr>
            <p:cNvPr id="74824" name="Line 221"/>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25" name="Line 222"/>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4813" name="Group 223"/>
          <p:cNvGrpSpPr/>
          <p:nvPr/>
        </p:nvGrpSpPr>
        <p:grpSpPr bwMode="auto">
          <a:xfrm>
            <a:off x="5181600" y="3581400"/>
            <a:ext cx="304800" cy="1524000"/>
            <a:chOff x="3024" y="1680"/>
            <a:chExt cx="192" cy="1104"/>
          </a:xfrm>
        </p:grpSpPr>
        <p:sp>
          <p:nvSpPr>
            <p:cNvPr id="74822" name="Line 224"/>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23" name="Line 225"/>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1170" name="Text Box 226" descr="40%"/>
          <p:cNvSpPr txBox="1">
            <a:spLocks noChangeArrowheads="1"/>
          </p:cNvSpPr>
          <p:nvPr/>
        </p:nvSpPr>
        <p:spPr bwMode="auto">
          <a:xfrm>
            <a:off x="533400" y="5267325"/>
            <a:ext cx="5029200" cy="841375"/>
          </a:xfrm>
          <a:prstGeom prst="rect">
            <a:avLst/>
          </a:prstGeom>
          <a:pattFill prst="pct40">
            <a:fgClr>
              <a:srgbClr val="FFCCCC"/>
            </a:fgClr>
            <a:bgClr>
              <a:srgbClr val="FFFFFF"/>
            </a:bgClr>
          </a:pattFill>
          <a:ln w="19050">
            <a:solidFill>
              <a:srgbClr val="000099"/>
            </a:solidFill>
            <a:miter lim="800000"/>
          </a:ln>
          <a:effectLst/>
        </p:spPr>
        <p:txBody>
          <a:bodyPr anchor="ctr">
            <a:spAutoFit/>
          </a:bodyPr>
          <a:lstStyle/>
          <a:p>
            <a:pPr>
              <a:spcBef>
                <a:spcPct val="50000"/>
              </a:spcBef>
              <a:defRPr/>
            </a:pPr>
            <a:r>
              <a:rPr lang="en-US" altLang="zh-CN" sz="2400" i="0">
                <a:solidFill>
                  <a:srgbClr val="CC0000"/>
                </a:solidFill>
                <a:effectLst>
                  <a:outerShdw blurRad="38100" dist="38100" dir="2700000" algn="tl">
                    <a:srgbClr val="C0C0C0"/>
                  </a:outerShdw>
                </a:effectLst>
              </a:rPr>
              <a:t>    </a:t>
            </a:r>
            <a:r>
              <a:rPr lang="zh-CN" altLang="en-US" sz="2400" i="0">
                <a:solidFill>
                  <a:srgbClr val="CC0000"/>
                </a:solidFill>
                <a:effectLst>
                  <a:outerShdw blurRad="38100" dist="38100" dir="2700000" algn="tl">
                    <a:srgbClr val="C0C0C0"/>
                  </a:outerShdw>
                </a:effectLst>
              </a:rPr>
              <a:t>数据依次向左移动，称左移寄存器，输入方式为串行输入。</a:t>
            </a:r>
            <a:endParaRPr lang="zh-CN" altLang="en-US" sz="2400" i="0"/>
          </a:p>
        </p:txBody>
      </p:sp>
      <p:sp>
        <p:nvSpPr>
          <p:cNvPr id="74815" name="Text Box 227"/>
          <p:cNvSpPr txBox="1">
            <a:spLocks noChangeArrowheads="1"/>
          </p:cNvSpPr>
          <p:nvPr/>
        </p:nvSpPr>
        <p:spPr bwMode="auto">
          <a:xfrm>
            <a:off x="4114800" y="28956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sp>
        <p:nvSpPr>
          <p:cNvPr id="74816" name="Text Box 228"/>
          <p:cNvSpPr txBox="1">
            <a:spLocks noChangeArrowheads="1"/>
          </p:cNvSpPr>
          <p:nvPr/>
        </p:nvSpPr>
        <p:spPr bwMode="auto">
          <a:xfrm>
            <a:off x="2438400" y="28956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sp>
        <p:nvSpPr>
          <p:cNvPr id="74817" name="Text Box 229"/>
          <p:cNvSpPr txBox="1">
            <a:spLocks noChangeArrowheads="1"/>
          </p:cNvSpPr>
          <p:nvPr/>
        </p:nvSpPr>
        <p:spPr bwMode="auto">
          <a:xfrm>
            <a:off x="762000" y="2971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grpSp>
        <p:nvGrpSpPr>
          <p:cNvPr id="74783" name="Group 230"/>
          <p:cNvGrpSpPr/>
          <p:nvPr/>
        </p:nvGrpSpPr>
        <p:grpSpPr bwMode="auto">
          <a:xfrm>
            <a:off x="6934200" y="1066800"/>
            <a:ext cx="2057400" cy="946150"/>
            <a:chOff x="4320" y="576"/>
            <a:chExt cx="1296" cy="596"/>
          </a:xfrm>
        </p:grpSpPr>
        <p:sp>
          <p:nvSpPr>
            <p:cNvPr id="74820" name="AutoShape 231"/>
            <p:cNvSpPr>
              <a:spLocks noChangeArrowheads="1"/>
            </p:cNvSpPr>
            <p:nvPr/>
          </p:nvSpPr>
          <p:spPr bwMode="auto">
            <a:xfrm>
              <a:off x="4320" y="624"/>
              <a:ext cx="1248" cy="528"/>
            </a:xfrm>
            <a:prstGeom prst="wedgeRoundRectCallout">
              <a:avLst>
                <a:gd name="adj1" fmla="val -34056"/>
                <a:gd name="adj2" fmla="val 152653"/>
                <a:gd name="adj3" fmla="val 16667"/>
              </a:avLst>
            </a:prstGeom>
            <a:solidFill>
              <a:srgbClr val="FF99FF"/>
            </a:solidFill>
            <a:ln w="9525">
              <a:solidFill>
                <a:srgbClr val="FF99FF"/>
              </a:solidFill>
              <a:miter lim="800000"/>
            </a:ln>
          </p:spPr>
          <p:txBody>
            <a:bodyPr wrap="none" anchor="ctr"/>
            <a:lstStyle/>
            <a:p>
              <a:pPr algn="ctr">
                <a:spcBef>
                  <a:spcPct val="50000"/>
                </a:spcBef>
              </a:pPr>
              <a:endParaRPr lang="zh-CN" altLang="zh-CN" sz="3200" i="0"/>
            </a:p>
          </p:txBody>
        </p:sp>
        <p:sp>
          <p:nvSpPr>
            <p:cNvPr id="74821" name="Rectangle 232"/>
            <p:cNvSpPr>
              <a:spLocks noChangeArrowheads="1"/>
            </p:cNvSpPr>
            <p:nvPr/>
          </p:nvSpPr>
          <p:spPr bwMode="auto">
            <a:xfrm>
              <a:off x="4320" y="576"/>
              <a:ext cx="129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zh-CN" altLang="en-US" sz="2800" i="0"/>
                <a:t>从高位向低位依次输入</a:t>
              </a:r>
              <a:endParaRPr lang="zh-CN" altLang="en-US" sz="2800" i="0"/>
            </a:p>
          </p:txBody>
        </p:sp>
      </p:grpSp>
      <p:sp>
        <p:nvSpPr>
          <p:cNvPr id="74819" name="Text Box 234"/>
          <p:cNvSpPr txBox="1">
            <a:spLocks noChangeArrowheads="1"/>
          </p:cNvSpPr>
          <p:nvPr/>
        </p:nvSpPr>
        <p:spPr bwMode="auto">
          <a:xfrm>
            <a:off x="7867650" y="2554288"/>
            <a:ext cx="1308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i="0">
                <a:solidFill>
                  <a:srgbClr val="FF0000"/>
                </a:solidFill>
              </a:rPr>
              <a:t>数码输入</a:t>
            </a:r>
            <a:endParaRPr lang="zh-CN" altLang="en-US" sz="2200" i="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09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1006"/>
                                        </p:tgtEl>
                                        <p:attrNameLst>
                                          <p:attrName>style.visibility</p:attrName>
                                        </p:attrNameLst>
                                      </p:cBhvr>
                                      <p:to>
                                        <p:strVal val="visible"/>
                                      </p:to>
                                    </p:set>
                                    <p:animEffect transition="in" filter="wipe(left)">
                                      <p:cBhvr>
                                        <p:cTn id="20" dur="500"/>
                                        <p:tgtEl>
                                          <p:spTgt spid="21100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1068"/>
                                        </p:tgtEl>
                                        <p:attrNameLst>
                                          <p:attrName>style.visibility</p:attrName>
                                        </p:attrNameLst>
                                      </p:cBhvr>
                                      <p:to>
                                        <p:strVal val="visible"/>
                                      </p:to>
                                    </p:set>
                                    <p:animEffect transition="in" filter="wipe(left)">
                                      <p:cBhvr>
                                        <p:cTn id="25" dur="500"/>
                                        <p:tgtEl>
                                          <p:spTgt spid="21106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10946"/>
                                        </p:tgtEl>
                                        <p:attrNameLst>
                                          <p:attrName>style.visibility</p:attrName>
                                        </p:attrNameLst>
                                      </p:cBhvr>
                                      <p:to>
                                        <p:strVal val="visible"/>
                                      </p:to>
                                    </p:set>
                                    <p:animEffect transition="in" filter="wipe(up)">
                                      <p:cBhvr>
                                        <p:cTn id="30" dur="500"/>
                                        <p:tgtEl>
                                          <p:spTgt spid="2109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4783"/>
                                        </p:tgtEl>
                                        <p:attrNameLst>
                                          <p:attrName>style.visibility</p:attrName>
                                        </p:attrNameLst>
                                      </p:cBhvr>
                                      <p:to>
                                        <p:strVal val="visible"/>
                                      </p:to>
                                    </p:set>
                                    <p:animEffect transition="in" filter="wipe(up)">
                                      <p:cBhvr>
                                        <p:cTn id="35" dur="500"/>
                                        <p:tgtEl>
                                          <p:spTgt spid="7478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11069"/>
                                        </p:tgtEl>
                                        <p:attrNameLst>
                                          <p:attrName>style.visibility</p:attrName>
                                        </p:attrNameLst>
                                      </p:cBhvr>
                                      <p:to>
                                        <p:strVal val="visible"/>
                                      </p:to>
                                    </p:set>
                                    <p:animEffect transition="in" filter="wipe(up)">
                                      <p:cBhvr>
                                        <p:cTn id="40" dur="500"/>
                                        <p:tgtEl>
                                          <p:spTgt spid="21106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strips(downRight)">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left)">
                                      <p:cBhvr>
                                        <p:cTn id="55" dur="500"/>
                                        <p:tgtEl>
                                          <p:spTgt spid="4"/>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74758"/>
                                        </p:tgtEl>
                                        <p:attrNameLst>
                                          <p:attrName>style.visibility</p:attrName>
                                        </p:attrNameLst>
                                      </p:cBhvr>
                                      <p:to>
                                        <p:strVal val="visible"/>
                                      </p:to>
                                    </p:set>
                                    <p:animEffect transition="in" filter="wipe(right)">
                                      <p:cBhvr>
                                        <p:cTn id="63" dur="500"/>
                                        <p:tgtEl>
                                          <p:spTgt spid="7475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1070"/>
                                        </p:tgtEl>
                                        <p:attrNameLst>
                                          <p:attrName>style.visibility</p:attrName>
                                        </p:attrNameLst>
                                      </p:cBhvr>
                                      <p:to>
                                        <p:strVal val="visible"/>
                                      </p:to>
                                    </p:set>
                                    <p:animEffect transition="in" filter="wipe(left)">
                                      <p:cBhvr>
                                        <p:cTn id="68" dur="500"/>
                                        <p:tgtEl>
                                          <p:spTgt spid="21107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childTnLst>
                          </p:cTn>
                        </p:par>
                        <p:par>
                          <p:cTn id="74" fill="hold">
                            <p:stCondLst>
                              <p:cond delay="500"/>
                            </p:stCondLst>
                            <p:childTnLst>
                              <p:par>
                                <p:cTn id="75" presetID="22" presetClass="entr" presetSubtype="2"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righ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74757"/>
                                        </p:tgtEl>
                                        <p:attrNameLst>
                                          <p:attrName>style.visibility</p:attrName>
                                        </p:attrNameLst>
                                      </p:cBhvr>
                                      <p:to>
                                        <p:strVal val="visible"/>
                                      </p:to>
                                    </p:set>
                                    <p:animEffect transition="in" filter="wipe(right)">
                                      <p:cBhvr>
                                        <p:cTn id="82" dur="500"/>
                                        <p:tgtEl>
                                          <p:spTgt spid="7475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11071"/>
                                        </p:tgtEl>
                                        <p:attrNameLst>
                                          <p:attrName>style.visibility</p:attrName>
                                        </p:attrNameLst>
                                      </p:cBhvr>
                                      <p:to>
                                        <p:strVal val="visible"/>
                                      </p:to>
                                    </p:set>
                                    <p:animEffect transition="in" filter="wipe(left)">
                                      <p:cBhvr>
                                        <p:cTn id="87" dur="500"/>
                                        <p:tgtEl>
                                          <p:spTgt spid="21107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wipe(left)">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wipe(right)">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wipe(right)">
                                      <p:cBhvr>
                                        <p:cTn id="102" dur="5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11072"/>
                                        </p:tgtEl>
                                        <p:attrNameLst>
                                          <p:attrName>style.visibility</p:attrName>
                                        </p:attrNameLst>
                                      </p:cBhvr>
                                      <p:to>
                                        <p:strVal val="visible"/>
                                      </p:to>
                                    </p:set>
                                    <p:animEffect transition="in" filter="wipe(left)">
                                      <p:cBhvr>
                                        <p:cTn id="107" dur="500"/>
                                        <p:tgtEl>
                                          <p:spTgt spid="21107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left)">
                                      <p:cBhvr>
                                        <p:cTn id="112" dur="500"/>
                                        <p:tgtEl>
                                          <p:spTgt spid="14"/>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5" fill="hold" nodeType="click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blinds(vertical)">
                                      <p:cBhvr>
                                        <p:cTn id="117" dur="500"/>
                                        <p:tgtEl>
                                          <p:spTgt spid="3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wipe(right)">
                                      <p:cBhvr>
                                        <p:cTn id="122" dur="500"/>
                                        <p:tgtEl>
                                          <p:spTgt spid="18"/>
                                        </p:tgtEl>
                                      </p:cBhvr>
                                    </p:animEffect>
                                  </p:childTnLst>
                                </p:cTn>
                              </p:par>
                            </p:childTnLst>
                          </p:cTn>
                        </p:par>
                      </p:childTnLst>
                    </p:cTn>
                  </p:par>
                  <p:par>
                    <p:cTn id="123" fill="hold">
                      <p:stCondLst>
                        <p:cond delay="indefinite"/>
                      </p:stCondLst>
                      <p:childTnLst>
                        <p:par>
                          <p:cTn id="124" fill="hold">
                            <p:stCondLst>
                              <p:cond delay="0"/>
                            </p:stCondLst>
                            <p:childTnLst>
                              <p:par>
                                <p:cTn id="125" presetID="4" presetClass="entr" presetSubtype="32" fill="hold" grpId="0" nodeType="clickEffect">
                                  <p:stCondLst>
                                    <p:cond delay="0"/>
                                  </p:stCondLst>
                                  <p:childTnLst>
                                    <p:set>
                                      <p:cBhvr>
                                        <p:cTn id="126" dur="1" fill="hold">
                                          <p:stCondLst>
                                            <p:cond delay="0"/>
                                          </p:stCondLst>
                                        </p:cTn>
                                        <p:tgtEl>
                                          <p:spTgt spid="211170"/>
                                        </p:tgtEl>
                                        <p:attrNameLst>
                                          <p:attrName>style.visibility</p:attrName>
                                        </p:attrNameLst>
                                      </p:cBhvr>
                                      <p:to>
                                        <p:strVal val="visible"/>
                                      </p:to>
                                    </p:set>
                                    <p:animEffect transition="in" filter="box(out)">
                                      <p:cBhvr>
                                        <p:cTn id="127" dur="500"/>
                                        <p:tgtEl>
                                          <p:spTgt spid="21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autoUpdateAnimBg="0"/>
      <p:bldP spid="210956" grpId="0" autoUpdateAnimBg="0"/>
      <p:bldP spid="211006" grpId="0" autoUpdateAnimBg="0"/>
      <p:bldP spid="211068" grpId="0" autoUpdateAnimBg="0"/>
      <p:bldP spid="211069" grpId="0" autoUpdateAnimBg="0"/>
      <p:bldP spid="211070" grpId="0" autoUpdateAnimBg="0"/>
      <p:bldP spid="211071" grpId="0" autoUpdateAnimBg="0"/>
      <p:bldP spid="211072" grpId="0" autoUpdateAnimBg="0"/>
      <p:bldP spid="211170" grpId="0" animBg="1"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p:nvPr/>
        </p:nvGrpSpPr>
        <p:grpSpPr bwMode="auto">
          <a:xfrm>
            <a:off x="622300" y="1706563"/>
            <a:ext cx="5314950" cy="519112"/>
            <a:chOff x="200" y="835"/>
            <a:chExt cx="3348" cy="327"/>
          </a:xfrm>
        </p:grpSpPr>
        <p:sp>
          <p:nvSpPr>
            <p:cNvPr id="75985" name="Text Box 3"/>
            <p:cNvSpPr txBox="1">
              <a:spLocks noChangeArrowheads="1"/>
            </p:cNvSpPr>
            <p:nvPr/>
          </p:nvSpPr>
          <p:spPr bwMode="auto">
            <a:xfrm>
              <a:off x="200" y="8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1</a:t>
              </a:r>
              <a:endParaRPr lang="en-US" altLang="zh-CN" sz="2800" i="0"/>
            </a:p>
          </p:txBody>
        </p:sp>
        <p:sp>
          <p:nvSpPr>
            <p:cNvPr id="75986" name="Rectangle 4"/>
            <p:cNvSpPr>
              <a:spLocks noChangeArrowheads="1"/>
            </p:cNvSpPr>
            <p:nvPr/>
          </p:nvSpPr>
          <p:spPr bwMode="auto">
            <a:xfrm>
              <a:off x="2312" y="8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rPr>
                <a:t>1</a:t>
              </a:r>
              <a:endParaRPr lang="en-US" altLang="zh-CN" sz="2800" i="0"/>
            </a:p>
          </p:txBody>
        </p:sp>
        <p:sp>
          <p:nvSpPr>
            <p:cNvPr id="75987" name="Rectangle 5"/>
            <p:cNvSpPr>
              <a:spLocks noChangeArrowheads="1"/>
            </p:cNvSpPr>
            <p:nvPr/>
          </p:nvSpPr>
          <p:spPr bwMode="auto">
            <a:xfrm>
              <a:off x="3320" y="8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solidFill>
                  <a:srgbClr val="FF3300"/>
                </a:solidFill>
              </a:endParaRPr>
            </a:p>
          </p:txBody>
        </p:sp>
        <p:sp>
          <p:nvSpPr>
            <p:cNvPr id="211974" name="Rectangle 6"/>
            <p:cNvSpPr>
              <a:spLocks noChangeArrowheads="1"/>
            </p:cNvSpPr>
            <p:nvPr/>
          </p:nvSpPr>
          <p:spPr bwMode="auto">
            <a:xfrm>
              <a:off x="1256" y="835"/>
              <a:ext cx="228" cy="327"/>
            </a:xfrm>
            <a:prstGeom prst="rect">
              <a:avLst/>
            </a:prstGeom>
            <a:noFill/>
            <a:ln w="38100">
              <a:noFill/>
              <a:miter lim="800000"/>
            </a:ln>
            <a:effectLst/>
          </p:spPr>
          <p:txBody>
            <a:bodyPr wrap="none" anchor="ctr">
              <a:spAutoFit/>
            </a:bodyPr>
            <a:lstStyle/>
            <a:p>
              <a:pPr algn="ctr">
                <a:spcBef>
                  <a:spcPct val="50000"/>
                </a:spcBef>
              </a:pPr>
              <a:r>
                <a:rPr lang="en-US" altLang="zh-CN" sz="2800" i="0">
                  <a:solidFill>
                    <a:srgbClr val="006600"/>
                  </a:solidFill>
                  <a:effectLst>
                    <a:outerShdw blurRad="38100" dist="38100" dir="2700000" algn="tl">
                      <a:srgbClr val="C0C0C0"/>
                    </a:outerShdw>
                  </a:effectLst>
                </a:rPr>
                <a:t>0</a:t>
              </a:r>
              <a:endParaRPr lang="en-US" altLang="zh-CN" sz="2800" i="0">
                <a:solidFill>
                  <a:srgbClr val="006600"/>
                </a:solidFill>
                <a:effectLst>
                  <a:outerShdw blurRad="38100" dist="38100" dir="2700000" algn="tl">
                    <a:srgbClr val="C0C0C0"/>
                  </a:outerShdw>
                </a:effectLst>
              </a:endParaRPr>
            </a:p>
          </p:txBody>
        </p:sp>
      </p:grpSp>
      <p:grpSp>
        <p:nvGrpSpPr>
          <p:cNvPr id="3" name="Group 7"/>
          <p:cNvGrpSpPr/>
          <p:nvPr/>
        </p:nvGrpSpPr>
        <p:grpSpPr bwMode="auto">
          <a:xfrm>
            <a:off x="622300" y="1249363"/>
            <a:ext cx="5314950" cy="519112"/>
            <a:chOff x="488" y="787"/>
            <a:chExt cx="3348" cy="327"/>
          </a:xfrm>
        </p:grpSpPr>
        <p:sp>
          <p:nvSpPr>
            <p:cNvPr id="75981" name="Text Box 8"/>
            <p:cNvSpPr txBox="1">
              <a:spLocks noChangeArrowheads="1"/>
            </p:cNvSpPr>
            <p:nvPr/>
          </p:nvSpPr>
          <p:spPr bwMode="auto">
            <a:xfrm>
              <a:off x="48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6600"/>
                  </a:solidFill>
                </a:rPr>
                <a:t>0</a:t>
              </a:r>
              <a:endParaRPr lang="en-US" altLang="zh-CN" sz="2800" i="0">
                <a:solidFill>
                  <a:srgbClr val="006600"/>
                </a:solidFill>
              </a:endParaRPr>
            </a:p>
          </p:txBody>
        </p:sp>
        <p:sp>
          <p:nvSpPr>
            <p:cNvPr id="75982" name="Rectangle 9"/>
            <p:cNvSpPr>
              <a:spLocks noChangeArrowheads="1"/>
            </p:cNvSpPr>
            <p:nvPr/>
          </p:nvSpPr>
          <p:spPr bwMode="auto">
            <a:xfrm>
              <a:off x="2600"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solidFill>
                  <a:srgbClr val="FF3300"/>
                </a:solidFill>
              </a:endParaRPr>
            </a:p>
          </p:txBody>
        </p:sp>
        <p:sp>
          <p:nvSpPr>
            <p:cNvPr id="75983" name="Rectangle 10"/>
            <p:cNvSpPr>
              <a:spLocks noChangeArrowheads="1"/>
            </p:cNvSpPr>
            <p:nvPr/>
          </p:nvSpPr>
          <p:spPr bwMode="auto">
            <a:xfrm>
              <a:off x="3608"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75984" name="Rectangle 11"/>
            <p:cNvSpPr>
              <a:spLocks noChangeArrowheads="1"/>
            </p:cNvSpPr>
            <p:nvPr/>
          </p:nvSpPr>
          <p:spPr bwMode="auto">
            <a:xfrm>
              <a:off x="1544" y="7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rPr>
                <a:t>1</a:t>
              </a:r>
              <a:endParaRPr lang="en-US" altLang="zh-CN" sz="2800" i="0"/>
            </a:p>
          </p:txBody>
        </p:sp>
      </p:grpSp>
      <p:grpSp>
        <p:nvGrpSpPr>
          <p:cNvPr id="4" name="Group 12"/>
          <p:cNvGrpSpPr/>
          <p:nvPr/>
        </p:nvGrpSpPr>
        <p:grpSpPr bwMode="auto">
          <a:xfrm>
            <a:off x="622300" y="792163"/>
            <a:ext cx="5314950" cy="519112"/>
            <a:chOff x="488" y="499"/>
            <a:chExt cx="3348" cy="327"/>
          </a:xfrm>
        </p:grpSpPr>
        <p:sp>
          <p:nvSpPr>
            <p:cNvPr id="75977" name="Text Box 13"/>
            <p:cNvSpPr txBox="1">
              <a:spLocks noChangeArrowheads="1"/>
            </p:cNvSpPr>
            <p:nvPr/>
          </p:nvSpPr>
          <p:spPr bwMode="auto">
            <a:xfrm>
              <a:off x="488"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chemeClr val="accent2"/>
                  </a:solidFill>
                </a:rPr>
                <a:t>1</a:t>
              </a:r>
              <a:endParaRPr lang="en-US" altLang="zh-CN" sz="2800" i="0"/>
            </a:p>
          </p:txBody>
        </p:sp>
        <p:sp>
          <p:nvSpPr>
            <p:cNvPr id="75978" name="Rectangle 14"/>
            <p:cNvSpPr>
              <a:spLocks noChangeArrowheads="1"/>
            </p:cNvSpPr>
            <p:nvPr/>
          </p:nvSpPr>
          <p:spPr bwMode="auto">
            <a:xfrm>
              <a:off x="2600"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75979" name="Rectangle 15"/>
            <p:cNvSpPr>
              <a:spLocks noChangeArrowheads="1"/>
            </p:cNvSpPr>
            <p:nvPr/>
          </p:nvSpPr>
          <p:spPr bwMode="auto">
            <a:xfrm>
              <a:off x="3608"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75980" name="Rectangle 16"/>
            <p:cNvSpPr>
              <a:spLocks noChangeArrowheads="1"/>
            </p:cNvSpPr>
            <p:nvPr/>
          </p:nvSpPr>
          <p:spPr bwMode="auto">
            <a:xfrm>
              <a:off x="1544" y="4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solidFill>
                  <a:srgbClr val="FF3300"/>
                </a:solidFill>
              </a:endParaRPr>
            </a:p>
          </p:txBody>
        </p:sp>
      </p:grpSp>
      <p:grpSp>
        <p:nvGrpSpPr>
          <p:cNvPr id="5" name="Group 17"/>
          <p:cNvGrpSpPr/>
          <p:nvPr/>
        </p:nvGrpSpPr>
        <p:grpSpPr bwMode="auto">
          <a:xfrm>
            <a:off x="622300" y="334963"/>
            <a:ext cx="5314950" cy="519112"/>
            <a:chOff x="488" y="211"/>
            <a:chExt cx="3348" cy="327"/>
          </a:xfrm>
        </p:grpSpPr>
        <p:sp>
          <p:nvSpPr>
            <p:cNvPr id="75973" name="Text Box 18"/>
            <p:cNvSpPr txBox="1">
              <a:spLocks noChangeArrowheads="1"/>
            </p:cNvSpPr>
            <p:nvPr/>
          </p:nvSpPr>
          <p:spPr bwMode="auto">
            <a:xfrm>
              <a:off x="488"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1</a:t>
              </a:r>
              <a:endParaRPr lang="en-US" altLang="zh-CN" sz="2800" i="0">
                <a:solidFill>
                  <a:srgbClr val="FF3300"/>
                </a:solidFill>
              </a:endParaRPr>
            </a:p>
          </p:txBody>
        </p:sp>
        <p:sp>
          <p:nvSpPr>
            <p:cNvPr id="75974" name="Rectangle 19"/>
            <p:cNvSpPr>
              <a:spLocks noChangeArrowheads="1"/>
            </p:cNvSpPr>
            <p:nvPr/>
          </p:nvSpPr>
          <p:spPr bwMode="auto">
            <a:xfrm>
              <a:off x="2600"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75975" name="Rectangle 20"/>
            <p:cNvSpPr>
              <a:spLocks noChangeArrowheads="1"/>
            </p:cNvSpPr>
            <p:nvPr/>
          </p:nvSpPr>
          <p:spPr bwMode="auto">
            <a:xfrm>
              <a:off x="3608"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75976" name="Rectangle 21"/>
            <p:cNvSpPr>
              <a:spLocks noChangeArrowheads="1"/>
            </p:cNvSpPr>
            <p:nvPr/>
          </p:nvSpPr>
          <p:spPr bwMode="auto">
            <a:xfrm>
              <a:off x="1544" y="21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grpSp>
      <p:grpSp>
        <p:nvGrpSpPr>
          <p:cNvPr id="6" name="Group 22"/>
          <p:cNvGrpSpPr/>
          <p:nvPr/>
        </p:nvGrpSpPr>
        <p:grpSpPr bwMode="auto">
          <a:xfrm>
            <a:off x="-152400" y="1371600"/>
            <a:ext cx="990600" cy="685800"/>
            <a:chOff x="0" y="864"/>
            <a:chExt cx="624" cy="432"/>
          </a:xfrm>
        </p:grpSpPr>
        <p:sp>
          <p:nvSpPr>
            <p:cNvPr id="75971" name="Line 23"/>
            <p:cNvSpPr>
              <a:spLocks noChangeShapeType="1"/>
            </p:cNvSpPr>
            <p:nvPr/>
          </p:nvSpPr>
          <p:spPr bwMode="auto">
            <a:xfrm flipH="1" flipV="1">
              <a:off x="432" y="1152"/>
              <a:ext cx="192" cy="144"/>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72" name="Text Box 24"/>
            <p:cNvSpPr txBox="1">
              <a:spLocks noChangeArrowheads="1"/>
            </p:cNvSpPr>
            <p:nvPr/>
          </p:nvSpPr>
          <p:spPr bwMode="auto">
            <a:xfrm>
              <a:off x="0" y="86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3333CC"/>
                  </a:solidFill>
                </a:rPr>
                <a:t>输出</a:t>
              </a:r>
              <a:endParaRPr lang="zh-CN" altLang="en-US" sz="2800" i="0">
                <a:solidFill>
                  <a:srgbClr val="3333CC"/>
                </a:solidFill>
              </a:endParaRPr>
            </a:p>
          </p:txBody>
        </p:sp>
      </p:grpSp>
      <p:sp>
        <p:nvSpPr>
          <p:cNvPr id="211993" name="Line 25"/>
          <p:cNvSpPr>
            <a:spLocks noChangeShapeType="1"/>
          </p:cNvSpPr>
          <p:nvPr/>
        </p:nvSpPr>
        <p:spPr bwMode="auto">
          <a:xfrm flipH="1" flipV="1">
            <a:off x="457200" y="1295400"/>
            <a:ext cx="228600" cy="228600"/>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994" name="Line 26"/>
          <p:cNvSpPr>
            <a:spLocks noChangeShapeType="1"/>
          </p:cNvSpPr>
          <p:nvPr/>
        </p:nvSpPr>
        <p:spPr bwMode="auto">
          <a:xfrm flipH="1" flipV="1">
            <a:off x="457200" y="838200"/>
            <a:ext cx="228600" cy="228600"/>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995" name="Line 27"/>
          <p:cNvSpPr>
            <a:spLocks noChangeShapeType="1"/>
          </p:cNvSpPr>
          <p:nvPr/>
        </p:nvSpPr>
        <p:spPr bwMode="auto">
          <a:xfrm flipH="1" flipV="1">
            <a:off x="457200" y="381000"/>
            <a:ext cx="228600" cy="228600"/>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996" name="Rectangle 28"/>
          <p:cNvSpPr>
            <a:spLocks noChangeArrowheads="1"/>
          </p:cNvSpPr>
          <p:nvPr/>
        </p:nvSpPr>
        <p:spPr bwMode="auto">
          <a:xfrm>
            <a:off x="6172200" y="533400"/>
            <a:ext cx="2514600" cy="2227263"/>
          </a:xfrm>
          <a:prstGeom prst="rect">
            <a:avLst/>
          </a:prstGeom>
          <a:noFill/>
          <a:ln w="9525">
            <a:noFill/>
            <a:miter lim="800000"/>
          </a:ln>
          <a:effectLst/>
        </p:spPr>
        <p:txBody>
          <a:bodyPr>
            <a:spAutoFit/>
          </a:bodyPr>
          <a:lstStyle/>
          <a:p>
            <a:pPr>
              <a:spcBef>
                <a:spcPct val="50000"/>
              </a:spcBef>
              <a:defRPr/>
            </a:pPr>
            <a:r>
              <a:rPr lang="zh-CN" altLang="en-US" sz="2800" i="0">
                <a:effectLst>
                  <a:outerShdw blurRad="38100" dist="38100" dir="2700000" algn="tl">
                    <a:srgbClr val="C0C0C0"/>
                  </a:outerShdw>
                </a:effectLst>
              </a:rPr>
              <a:t>再输入四个移位脉冲，</a:t>
            </a:r>
            <a:r>
              <a:rPr lang="en-US" altLang="zh-CN" sz="2800" i="0">
                <a:effectLst>
                  <a:outerShdw blurRad="38100" dist="38100" dir="2700000" algn="tl">
                    <a:srgbClr val="C0C0C0"/>
                  </a:outerShdw>
                </a:effectLst>
              </a:rPr>
              <a:t>1011</a:t>
            </a:r>
            <a:r>
              <a:rPr lang="zh-CN" altLang="en-US" sz="2800" i="0">
                <a:solidFill>
                  <a:srgbClr val="FF3300"/>
                </a:solidFill>
                <a:effectLst>
                  <a:outerShdw blurRad="38100" dist="38100" dir="2700000" algn="tl">
                    <a:srgbClr val="C0C0C0"/>
                  </a:outerShdw>
                </a:effectLst>
              </a:rPr>
              <a:t>由高位至低位</a:t>
            </a:r>
            <a:r>
              <a:rPr lang="zh-CN" altLang="en-US" sz="2800" i="0">
                <a:effectLst>
                  <a:outerShdw blurRad="38100" dist="38100" dir="2700000" algn="tl">
                    <a:srgbClr val="C0C0C0"/>
                  </a:outerShdw>
                </a:effectLst>
              </a:rPr>
              <a:t>依次从</a:t>
            </a:r>
            <a:r>
              <a:rPr lang="en-US" altLang="zh-CN" sz="2800">
                <a:effectLst>
                  <a:outerShdw blurRad="38100" dist="38100" dir="2700000" algn="tl">
                    <a:srgbClr val="C0C0C0"/>
                  </a:outerShdw>
                </a:effectLst>
              </a:rPr>
              <a:t>Q</a:t>
            </a:r>
            <a:r>
              <a:rPr lang="en-US" altLang="zh-CN" sz="2800" i="0" baseline="-25000">
                <a:effectLst>
                  <a:outerShdw blurRad="38100" dist="38100" dir="2700000" algn="tl">
                    <a:srgbClr val="C0C0C0"/>
                  </a:outerShdw>
                </a:effectLst>
              </a:rPr>
              <a:t>3</a:t>
            </a:r>
            <a:r>
              <a:rPr lang="zh-CN" altLang="en-US" sz="2800" i="0">
                <a:effectLst>
                  <a:outerShdw blurRad="38100" dist="38100" dir="2700000" algn="tl">
                    <a:srgbClr val="C0C0C0"/>
                  </a:outerShdw>
                </a:effectLst>
              </a:rPr>
              <a:t>端输出。</a:t>
            </a:r>
            <a:endParaRPr lang="zh-CN" altLang="en-US" sz="2800" i="0">
              <a:solidFill>
                <a:srgbClr val="FF3300"/>
              </a:solidFill>
              <a:effectLst>
                <a:outerShdw blurRad="38100" dist="38100" dir="2700000" algn="tl">
                  <a:srgbClr val="C0C0C0"/>
                </a:outerShdw>
              </a:effectLst>
            </a:endParaRPr>
          </a:p>
        </p:txBody>
      </p:sp>
      <p:sp>
        <p:nvSpPr>
          <p:cNvPr id="211997" name="Rectangle 29"/>
          <p:cNvSpPr>
            <a:spLocks noChangeArrowheads="1"/>
          </p:cNvSpPr>
          <p:nvPr/>
        </p:nvSpPr>
        <p:spPr bwMode="auto">
          <a:xfrm>
            <a:off x="2366963" y="5410200"/>
            <a:ext cx="2327275" cy="519113"/>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串行输出方式</a:t>
            </a:r>
            <a:endParaRPr lang="zh-CN" altLang="en-US" sz="2800" i="0">
              <a:solidFill>
                <a:srgbClr val="CC0000"/>
              </a:solidFill>
              <a:effectLst>
                <a:outerShdw blurRad="38100" dist="38100" dir="2700000" algn="tl">
                  <a:srgbClr val="C0C0C0"/>
                </a:outerShdw>
              </a:effectLst>
            </a:endParaRPr>
          </a:p>
        </p:txBody>
      </p:sp>
      <p:grpSp>
        <p:nvGrpSpPr>
          <p:cNvPr id="75788" name="Group 30"/>
          <p:cNvGrpSpPr/>
          <p:nvPr/>
        </p:nvGrpSpPr>
        <p:grpSpPr bwMode="auto">
          <a:xfrm>
            <a:off x="228600" y="1828800"/>
            <a:ext cx="8764588" cy="3398838"/>
            <a:chOff x="144" y="1123"/>
            <a:chExt cx="5521" cy="2141"/>
          </a:xfrm>
        </p:grpSpPr>
        <p:grpSp>
          <p:nvGrpSpPr>
            <p:cNvPr id="75830" name="Group 31"/>
            <p:cNvGrpSpPr/>
            <p:nvPr/>
          </p:nvGrpSpPr>
          <p:grpSpPr bwMode="auto">
            <a:xfrm>
              <a:off x="4992" y="2659"/>
              <a:ext cx="576" cy="509"/>
              <a:chOff x="4992" y="2659"/>
              <a:chExt cx="576" cy="509"/>
            </a:xfrm>
          </p:grpSpPr>
          <p:grpSp>
            <p:nvGrpSpPr>
              <p:cNvPr id="75964" name="Group 32"/>
              <p:cNvGrpSpPr/>
              <p:nvPr/>
            </p:nvGrpSpPr>
            <p:grpSpPr bwMode="auto">
              <a:xfrm>
                <a:off x="4992" y="2928"/>
                <a:ext cx="576" cy="240"/>
                <a:chOff x="1536" y="3408"/>
                <a:chExt cx="576" cy="240"/>
              </a:xfrm>
            </p:grpSpPr>
            <p:sp>
              <p:nvSpPr>
                <p:cNvPr id="75966" name="Line 33"/>
                <p:cNvSpPr>
                  <a:spLocks noChangeShapeType="1"/>
                </p:cNvSpPr>
                <p:nvPr/>
              </p:nvSpPr>
              <p:spPr bwMode="auto">
                <a:xfrm>
                  <a:off x="1536" y="340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67" name="Line 34"/>
                <p:cNvSpPr>
                  <a:spLocks noChangeShapeType="1"/>
                </p:cNvSpPr>
                <p:nvPr/>
              </p:nvSpPr>
              <p:spPr bwMode="auto">
                <a:xfrm>
                  <a:off x="1728" y="3408"/>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68" name="Line 35"/>
                <p:cNvSpPr>
                  <a:spLocks noChangeShapeType="1"/>
                </p:cNvSpPr>
                <p:nvPr/>
              </p:nvSpPr>
              <p:spPr bwMode="auto">
                <a:xfrm>
                  <a:off x="1728" y="364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69" name="Line 36"/>
                <p:cNvSpPr>
                  <a:spLocks noChangeShapeType="1"/>
                </p:cNvSpPr>
                <p:nvPr/>
              </p:nvSpPr>
              <p:spPr bwMode="auto">
                <a:xfrm flipV="1">
                  <a:off x="1920" y="3408"/>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70" name="Line 37"/>
                <p:cNvSpPr>
                  <a:spLocks noChangeShapeType="1"/>
                </p:cNvSpPr>
                <p:nvPr/>
              </p:nvSpPr>
              <p:spPr bwMode="auto">
                <a:xfrm>
                  <a:off x="1920" y="340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965" name="Text Box 38"/>
              <p:cNvSpPr txBox="1">
                <a:spLocks noChangeArrowheads="1"/>
              </p:cNvSpPr>
              <p:nvPr/>
            </p:nvSpPr>
            <p:spPr bwMode="auto">
              <a:xfrm>
                <a:off x="5024" y="2659"/>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000099"/>
                    </a:solidFill>
                  </a:rPr>
                  <a:t>清零</a:t>
                </a:r>
                <a:endParaRPr lang="zh-CN" altLang="en-US" sz="2400" i="0">
                  <a:solidFill>
                    <a:srgbClr val="000099"/>
                  </a:solidFill>
                </a:endParaRPr>
              </a:p>
            </p:txBody>
          </p:sp>
        </p:grpSp>
        <p:sp>
          <p:nvSpPr>
            <p:cNvPr id="75831" name="Text Box 39"/>
            <p:cNvSpPr txBox="1">
              <a:spLocks noChangeArrowheads="1"/>
            </p:cNvSpPr>
            <p:nvPr/>
          </p:nvSpPr>
          <p:spPr bwMode="auto">
            <a:xfrm>
              <a:off x="5387" y="1795"/>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D</a:t>
              </a:r>
              <a:endParaRPr lang="en-US" altLang="zh-CN" sz="3200" i="0"/>
            </a:p>
          </p:txBody>
        </p:sp>
        <p:sp>
          <p:nvSpPr>
            <p:cNvPr id="75832" name="Rectangle 40"/>
            <p:cNvSpPr>
              <a:spLocks noChangeArrowheads="1"/>
            </p:cNvSpPr>
            <p:nvPr/>
          </p:nvSpPr>
          <p:spPr bwMode="auto">
            <a:xfrm>
              <a:off x="4416" y="1651"/>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006666"/>
                  </a:solidFill>
                </a:rPr>
                <a:t>1011</a:t>
              </a:r>
              <a:endParaRPr lang="en-US" altLang="zh-CN" sz="2800" i="0"/>
            </a:p>
          </p:txBody>
        </p:sp>
        <p:sp>
          <p:nvSpPr>
            <p:cNvPr id="75833" name="Rectangle 41"/>
            <p:cNvSpPr>
              <a:spLocks noChangeArrowheads="1"/>
            </p:cNvSpPr>
            <p:nvPr/>
          </p:nvSpPr>
          <p:spPr bwMode="auto">
            <a:xfrm>
              <a:off x="4752" y="2304"/>
              <a:ext cx="240" cy="28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34" name="Text Box 42"/>
            <p:cNvSpPr txBox="1">
              <a:spLocks noChangeArrowheads="1"/>
            </p:cNvSpPr>
            <p:nvPr/>
          </p:nvSpPr>
          <p:spPr bwMode="auto">
            <a:xfrm>
              <a:off x="4760" y="232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1</a:t>
              </a:r>
              <a:endParaRPr lang="en-US" altLang="zh-CN" sz="3200" i="0"/>
            </a:p>
          </p:txBody>
        </p:sp>
        <p:grpSp>
          <p:nvGrpSpPr>
            <p:cNvPr id="2" name="Group 43"/>
            <p:cNvGrpSpPr/>
            <p:nvPr/>
          </p:nvGrpSpPr>
          <p:grpSpPr bwMode="auto">
            <a:xfrm>
              <a:off x="4224" y="1968"/>
              <a:ext cx="1200" cy="528"/>
              <a:chOff x="2928" y="1392"/>
              <a:chExt cx="1200" cy="528"/>
            </a:xfrm>
          </p:grpSpPr>
          <p:sp>
            <p:nvSpPr>
              <p:cNvPr id="75958" name="Line 44"/>
              <p:cNvSpPr>
                <a:spLocks noChangeShapeType="1"/>
              </p:cNvSpPr>
              <p:nvPr/>
            </p:nvSpPr>
            <p:spPr bwMode="auto">
              <a:xfrm>
                <a:off x="2928" y="1392"/>
                <a:ext cx="12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959" name="Group 45"/>
              <p:cNvGrpSpPr/>
              <p:nvPr/>
            </p:nvGrpSpPr>
            <p:grpSpPr bwMode="auto">
              <a:xfrm>
                <a:off x="2928" y="1824"/>
                <a:ext cx="528" cy="96"/>
                <a:chOff x="2928" y="1824"/>
                <a:chExt cx="528" cy="96"/>
              </a:xfrm>
            </p:grpSpPr>
            <p:sp>
              <p:nvSpPr>
                <p:cNvPr id="75962" name="Line 46"/>
                <p:cNvSpPr>
                  <a:spLocks noChangeShapeType="1"/>
                </p:cNvSpPr>
                <p:nvPr/>
              </p:nvSpPr>
              <p:spPr bwMode="auto">
                <a:xfrm>
                  <a:off x="2928" y="1872"/>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63" name="Oval 47"/>
                <p:cNvSpPr>
                  <a:spLocks noChangeArrowheads="1"/>
                </p:cNvSpPr>
                <p:nvPr/>
              </p:nvSpPr>
              <p:spPr bwMode="auto">
                <a:xfrm>
                  <a:off x="3360" y="1824"/>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5960" name="Line 48"/>
              <p:cNvSpPr>
                <a:spLocks noChangeShapeType="1"/>
              </p:cNvSpPr>
              <p:nvPr/>
            </p:nvSpPr>
            <p:spPr bwMode="auto">
              <a:xfrm>
                <a:off x="3696" y="1872"/>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61" name="Line 49"/>
              <p:cNvSpPr>
                <a:spLocks noChangeShapeType="1"/>
              </p:cNvSpPr>
              <p:nvPr/>
            </p:nvSpPr>
            <p:spPr bwMode="auto">
              <a:xfrm flipV="1">
                <a:off x="3888" y="1392"/>
                <a:ext cx="0" cy="48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36" name="Group 50"/>
            <p:cNvGrpSpPr/>
            <p:nvPr/>
          </p:nvGrpSpPr>
          <p:grpSpPr bwMode="auto">
            <a:xfrm>
              <a:off x="4320" y="2256"/>
              <a:ext cx="192" cy="960"/>
              <a:chOff x="3024" y="1680"/>
              <a:chExt cx="192" cy="1104"/>
            </a:xfrm>
          </p:grpSpPr>
          <p:sp>
            <p:nvSpPr>
              <p:cNvPr id="75956" name="Line 51"/>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57" name="Line 52"/>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37" name="Group 53"/>
            <p:cNvGrpSpPr/>
            <p:nvPr/>
          </p:nvGrpSpPr>
          <p:grpSpPr bwMode="auto">
            <a:xfrm>
              <a:off x="4320" y="2640"/>
              <a:ext cx="96" cy="336"/>
              <a:chOff x="3024" y="2016"/>
              <a:chExt cx="96" cy="336"/>
            </a:xfrm>
          </p:grpSpPr>
          <p:sp>
            <p:nvSpPr>
              <p:cNvPr id="75954" name="Line 54"/>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55" name="Line 55"/>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38" name="Line 56"/>
            <p:cNvSpPr>
              <a:spLocks noChangeShapeType="1"/>
            </p:cNvSpPr>
            <p:nvPr/>
          </p:nvSpPr>
          <p:spPr bwMode="auto">
            <a:xfrm>
              <a:off x="1248" y="2976"/>
              <a:ext cx="360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39" name="Oval 57"/>
            <p:cNvSpPr>
              <a:spLocks noChangeArrowheads="1"/>
            </p:cNvSpPr>
            <p:nvPr/>
          </p:nvSpPr>
          <p:spPr bwMode="auto">
            <a:xfrm>
              <a:off x="4848" y="2928"/>
              <a:ext cx="96" cy="96"/>
            </a:xfrm>
            <a:prstGeom prst="ellipse">
              <a:avLst/>
            </a:pr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40" name="Line 58"/>
            <p:cNvSpPr>
              <a:spLocks noChangeShapeType="1"/>
            </p:cNvSpPr>
            <p:nvPr/>
          </p:nvSpPr>
          <p:spPr bwMode="auto">
            <a:xfrm>
              <a:off x="1344" y="3216"/>
              <a:ext cx="350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41" name="Oval 59"/>
            <p:cNvSpPr>
              <a:spLocks noChangeArrowheads="1"/>
            </p:cNvSpPr>
            <p:nvPr/>
          </p:nvSpPr>
          <p:spPr bwMode="auto">
            <a:xfrm>
              <a:off x="4848" y="3168"/>
              <a:ext cx="96" cy="96"/>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42" name="Text Box 60"/>
            <p:cNvSpPr txBox="1">
              <a:spLocks noChangeArrowheads="1"/>
            </p:cNvSpPr>
            <p:nvPr/>
          </p:nvSpPr>
          <p:spPr bwMode="auto">
            <a:xfrm>
              <a:off x="3648" y="18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grpSp>
          <p:nvGrpSpPr>
            <p:cNvPr id="75843" name="Group 61"/>
            <p:cNvGrpSpPr/>
            <p:nvPr/>
          </p:nvGrpSpPr>
          <p:grpSpPr bwMode="auto">
            <a:xfrm>
              <a:off x="144" y="1123"/>
              <a:ext cx="415" cy="845"/>
              <a:chOff x="3264" y="595"/>
              <a:chExt cx="415" cy="845"/>
            </a:xfrm>
          </p:grpSpPr>
          <p:sp>
            <p:nvSpPr>
              <p:cNvPr id="75951" name="Line 62"/>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52" name="Oval 63"/>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53" name="Text Box 64"/>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3</a:t>
                </a:r>
                <a:endParaRPr lang="en-US" altLang="zh-CN" sz="3200" i="0"/>
              </a:p>
            </p:txBody>
          </p:sp>
        </p:grpSp>
        <p:grpSp>
          <p:nvGrpSpPr>
            <p:cNvPr id="75844" name="Group 65"/>
            <p:cNvGrpSpPr/>
            <p:nvPr/>
          </p:nvGrpSpPr>
          <p:grpSpPr bwMode="auto">
            <a:xfrm>
              <a:off x="2256" y="1123"/>
              <a:ext cx="415" cy="845"/>
              <a:chOff x="3264" y="595"/>
              <a:chExt cx="415" cy="845"/>
            </a:xfrm>
          </p:grpSpPr>
          <p:sp>
            <p:nvSpPr>
              <p:cNvPr id="75948" name="Line 66"/>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49" name="Oval 67"/>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50" name="Text Box 68"/>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1</a:t>
                </a:r>
                <a:endParaRPr lang="en-US" altLang="zh-CN" sz="3200" i="0"/>
              </a:p>
            </p:txBody>
          </p:sp>
        </p:grpSp>
        <p:grpSp>
          <p:nvGrpSpPr>
            <p:cNvPr id="75845" name="Group 69"/>
            <p:cNvGrpSpPr/>
            <p:nvPr/>
          </p:nvGrpSpPr>
          <p:grpSpPr bwMode="auto">
            <a:xfrm>
              <a:off x="1200" y="1123"/>
              <a:ext cx="415" cy="845"/>
              <a:chOff x="3264" y="595"/>
              <a:chExt cx="415" cy="845"/>
            </a:xfrm>
          </p:grpSpPr>
          <p:sp>
            <p:nvSpPr>
              <p:cNvPr id="75945" name="Line 70"/>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46" name="Oval 71"/>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47" name="Text Box 72"/>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2</a:t>
                </a:r>
                <a:endParaRPr lang="en-US" altLang="zh-CN" sz="3200" i="0"/>
              </a:p>
            </p:txBody>
          </p:sp>
        </p:grpSp>
        <p:sp>
          <p:nvSpPr>
            <p:cNvPr id="75846" name="Line 73"/>
            <p:cNvSpPr>
              <a:spLocks noChangeShapeType="1"/>
            </p:cNvSpPr>
            <p:nvPr/>
          </p:nvSpPr>
          <p:spPr bwMode="auto">
            <a:xfrm>
              <a:off x="336" y="1968"/>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847" name="Group 74"/>
            <p:cNvGrpSpPr/>
            <p:nvPr/>
          </p:nvGrpSpPr>
          <p:grpSpPr bwMode="auto">
            <a:xfrm>
              <a:off x="4560" y="2688"/>
              <a:ext cx="480" cy="288"/>
              <a:chOff x="3840" y="2525"/>
              <a:chExt cx="480" cy="288"/>
            </a:xfrm>
          </p:grpSpPr>
          <p:sp>
            <p:nvSpPr>
              <p:cNvPr id="75943" name="Text Box 75"/>
              <p:cNvSpPr txBox="1">
                <a:spLocks noChangeArrowheads="1"/>
              </p:cNvSpPr>
              <p:nvPr/>
            </p:nvSpPr>
            <p:spPr bwMode="auto">
              <a:xfrm>
                <a:off x="3840" y="2525"/>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25000"/>
                  <a:t>D</a:t>
                </a:r>
                <a:endParaRPr lang="en-US" altLang="zh-CN" sz="2400" i="0"/>
              </a:p>
            </p:txBody>
          </p:sp>
          <p:sp>
            <p:nvSpPr>
              <p:cNvPr id="75944" name="Line 76"/>
              <p:cNvSpPr>
                <a:spLocks noChangeShapeType="1"/>
              </p:cNvSpPr>
              <p:nvPr/>
            </p:nvSpPr>
            <p:spPr bwMode="auto">
              <a:xfrm>
                <a:off x="3958" y="256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48" name="Rectangle 77"/>
            <p:cNvSpPr>
              <a:spLocks noChangeArrowheads="1"/>
            </p:cNvSpPr>
            <p:nvPr/>
          </p:nvSpPr>
          <p:spPr bwMode="auto">
            <a:xfrm>
              <a:off x="4416" y="1651"/>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006666"/>
                  </a:solidFill>
                </a:rPr>
                <a:t>1011</a:t>
              </a:r>
              <a:endParaRPr lang="en-US" altLang="zh-CN" sz="2800" i="0"/>
            </a:p>
          </p:txBody>
        </p:sp>
        <p:sp>
          <p:nvSpPr>
            <p:cNvPr id="75849" name="Rectangle 78"/>
            <p:cNvSpPr>
              <a:spLocks noChangeArrowheads="1"/>
            </p:cNvSpPr>
            <p:nvPr/>
          </p:nvSpPr>
          <p:spPr bwMode="auto">
            <a:xfrm>
              <a:off x="4465" y="165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1</a:t>
              </a:r>
              <a:endParaRPr lang="en-US" altLang="zh-CN" sz="2800" i="0">
                <a:solidFill>
                  <a:srgbClr val="FF3300"/>
                </a:solidFill>
              </a:endParaRPr>
            </a:p>
          </p:txBody>
        </p:sp>
        <p:sp>
          <p:nvSpPr>
            <p:cNvPr id="212047" name="Rectangle 79"/>
            <p:cNvSpPr>
              <a:spLocks noChangeArrowheads="1"/>
            </p:cNvSpPr>
            <p:nvPr/>
          </p:nvSpPr>
          <p:spPr bwMode="auto">
            <a:xfrm>
              <a:off x="4568" y="1651"/>
              <a:ext cx="228" cy="327"/>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chemeClr val="accent1"/>
                  </a:solidFill>
                  <a:effectLst>
                    <a:outerShdw blurRad="38100" dist="38100" dir="2700000" algn="tl">
                      <a:srgbClr val="C0C0C0"/>
                    </a:outerShdw>
                  </a:effectLst>
                </a:rPr>
                <a:t>0</a:t>
              </a:r>
              <a:endParaRPr lang="en-US" altLang="zh-CN" sz="2800" i="0">
                <a:solidFill>
                  <a:srgbClr val="FF3300"/>
                </a:solidFill>
              </a:endParaRPr>
            </a:p>
          </p:txBody>
        </p:sp>
        <p:sp>
          <p:nvSpPr>
            <p:cNvPr id="75851" name="Rectangle 80"/>
            <p:cNvSpPr>
              <a:spLocks noChangeArrowheads="1"/>
            </p:cNvSpPr>
            <p:nvPr/>
          </p:nvSpPr>
          <p:spPr bwMode="auto">
            <a:xfrm>
              <a:off x="4708" y="165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chemeClr val="accent2"/>
                  </a:solidFill>
                </a:rPr>
                <a:t>1</a:t>
              </a:r>
              <a:endParaRPr lang="en-US" altLang="zh-CN" sz="2800" i="0">
                <a:solidFill>
                  <a:srgbClr val="FF3300"/>
                </a:solidFill>
              </a:endParaRPr>
            </a:p>
          </p:txBody>
        </p:sp>
        <p:sp>
          <p:nvSpPr>
            <p:cNvPr id="212049" name="Rectangle 81"/>
            <p:cNvSpPr>
              <a:spLocks noChangeArrowheads="1"/>
            </p:cNvSpPr>
            <p:nvPr/>
          </p:nvSpPr>
          <p:spPr bwMode="auto">
            <a:xfrm>
              <a:off x="4810" y="1651"/>
              <a:ext cx="228" cy="327"/>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rgbClr val="FF9900"/>
                  </a:solidFill>
                  <a:effectLst>
                    <a:outerShdw blurRad="38100" dist="38100" dir="2700000" algn="tl">
                      <a:srgbClr val="C0C0C0"/>
                    </a:outerShdw>
                  </a:effectLst>
                </a:rPr>
                <a:t>1</a:t>
              </a:r>
              <a:endParaRPr lang="en-US" altLang="zh-CN" sz="2800" i="0">
                <a:solidFill>
                  <a:srgbClr val="FF3300"/>
                </a:solidFill>
              </a:endParaRPr>
            </a:p>
          </p:txBody>
        </p:sp>
        <p:grpSp>
          <p:nvGrpSpPr>
            <p:cNvPr id="75853" name="Group 82"/>
            <p:cNvGrpSpPr/>
            <p:nvPr/>
          </p:nvGrpSpPr>
          <p:grpSpPr bwMode="auto">
            <a:xfrm>
              <a:off x="3168" y="1776"/>
              <a:ext cx="1152" cy="1008"/>
              <a:chOff x="3168" y="1776"/>
              <a:chExt cx="1152" cy="1008"/>
            </a:xfrm>
          </p:grpSpPr>
          <p:sp>
            <p:nvSpPr>
              <p:cNvPr id="75927" name="Oval 83"/>
              <p:cNvSpPr>
                <a:spLocks noChangeArrowheads="1"/>
              </p:cNvSpPr>
              <p:nvPr/>
            </p:nvSpPr>
            <p:spPr bwMode="auto">
              <a:xfrm>
                <a:off x="3552"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928" name="Group 84"/>
              <p:cNvGrpSpPr/>
              <p:nvPr/>
            </p:nvGrpSpPr>
            <p:grpSpPr bwMode="auto">
              <a:xfrm>
                <a:off x="3168" y="1776"/>
                <a:ext cx="1152" cy="1008"/>
                <a:chOff x="3168" y="1776"/>
                <a:chExt cx="1152" cy="1008"/>
              </a:xfrm>
            </p:grpSpPr>
            <p:sp>
              <p:nvSpPr>
                <p:cNvPr id="75929" name="Rectangle 85"/>
                <p:cNvSpPr>
                  <a:spLocks noChangeArrowheads="1"/>
                </p:cNvSpPr>
                <p:nvPr/>
              </p:nvSpPr>
              <p:spPr bwMode="auto">
                <a:xfrm>
                  <a:off x="3648"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30" name="Oval 86"/>
                <p:cNvSpPr>
                  <a:spLocks noChangeArrowheads="1"/>
                </p:cNvSpPr>
                <p:nvPr/>
              </p:nvSpPr>
              <p:spPr bwMode="auto">
                <a:xfrm>
                  <a:off x="4224"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931" name="Group 87"/>
                <p:cNvGrpSpPr/>
                <p:nvPr/>
              </p:nvGrpSpPr>
              <p:grpSpPr bwMode="auto">
                <a:xfrm>
                  <a:off x="4128" y="2160"/>
                  <a:ext cx="96" cy="144"/>
                  <a:chOff x="3360" y="2352"/>
                  <a:chExt cx="912" cy="1008"/>
                </a:xfrm>
              </p:grpSpPr>
              <p:sp>
                <p:nvSpPr>
                  <p:cNvPr id="75941" name="Line 88"/>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42" name="Line 89"/>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932" name="Group 90"/>
                <p:cNvGrpSpPr/>
                <p:nvPr/>
              </p:nvGrpSpPr>
              <p:grpSpPr bwMode="auto">
                <a:xfrm>
                  <a:off x="3648" y="2400"/>
                  <a:ext cx="255" cy="288"/>
                  <a:chOff x="3665" y="2323"/>
                  <a:chExt cx="255" cy="288"/>
                </a:xfrm>
              </p:grpSpPr>
              <p:sp>
                <p:nvSpPr>
                  <p:cNvPr id="75939" name="Rectangle 91"/>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5940" name="Line 92"/>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933" name="Text Box 93"/>
                <p:cNvSpPr txBox="1">
                  <a:spLocks noChangeArrowheads="1"/>
                </p:cNvSpPr>
                <p:nvPr/>
              </p:nvSpPr>
              <p:spPr bwMode="auto">
                <a:xfrm>
                  <a:off x="4040"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5934" name="Rectangle 94"/>
                <p:cNvSpPr>
                  <a:spLocks noChangeArrowheads="1"/>
                </p:cNvSpPr>
                <p:nvPr/>
              </p:nvSpPr>
              <p:spPr bwMode="auto">
                <a:xfrm>
                  <a:off x="4006"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5935" name="Oval 95"/>
                <p:cNvSpPr>
                  <a:spLocks noChangeArrowheads="1"/>
                </p:cNvSpPr>
                <p:nvPr/>
              </p:nvSpPr>
              <p:spPr bwMode="auto">
                <a:xfrm>
                  <a:off x="4224"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36" name="Line 96"/>
                <p:cNvSpPr>
                  <a:spLocks noChangeShapeType="1"/>
                </p:cNvSpPr>
                <p:nvPr/>
              </p:nvSpPr>
              <p:spPr bwMode="auto">
                <a:xfrm>
                  <a:off x="3168" y="249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37" name="Line 97"/>
                <p:cNvSpPr>
                  <a:spLocks noChangeShapeType="1"/>
                </p:cNvSpPr>
                <p:nvPr/>
              </p:nvSpPr>
              <p:spPr bwMode="auto">
                <a:xfrm>
                  <a:off x="3168" y="1968"/>
                  <a:ext cx="4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38" name="Rectangle 98"/>
                <p:cNvSpPr>
                  <a:spLocks noChangeArrowheads="1"/>
                </p:cNvSpPr>
                <p:nvPr/>
              </p:nvSpPr>
              <p:spPr bwMode="auto">
                <a:xfrm>
                  <a:off x="3724"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grpSp>
        <p:grpSp>
          <p:nvGrpSpPr>
            <p:cNvPr id="75854" name="Group 99"/>
            <p:cNvGrpSpPr/>
            <p:nvPr/>
          </p:nvGrpSpPr>
          <p:grpSpPr bwMode="auto">
            <a:xfrm>
              <a:off x="3264" y="1126"/>
              <a:ext cx="415" cy="845"/>
              <a:chOff x="3264" y="595"/>
              <a:chExt cx="415" cy="845"/>
            </a:xfrm>
          </p:grpSpPr>
          <p:sp>
            <p:nvSpPr>
              <p:cNvPr id="75924" name="Line 100"/>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25" name="Oval 101"/>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26" name="Text Box 102"/>
              <p:cNvSpPr txBox="1">
                <a:spLocks noChangeArrowheads="1"/>
              </p:cNvSpPr>
              <p:nvPr/>
            </p:nvSpPr>
            <p:spPr bwMode="auto">
              <a:xfrm>
                <a:off x="3264" y="595"/>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1</a:t>
                </a:r>
                <a:endParaRPr lang="en-US" altLang="zh-CN" sz="3200" i="0"/>
              </a:p>
            </p:txBody>
          </p:sp>
        </p:grpSp>
        <p:grpSp>
          <p:nvGrpSpPr>
            <p:cNvPr id="75855" name="Group 103"/>
            <p:cNvGrpSpPr/>
            <p:nvPr/>
          </p:nvGrpSpPr>
          <p:grpSpPr bwMode="auto">
            <a:xfrm>
              <a:off x="1056" y="1776"/>
              <a:ext cx="1152" cy="1008"/>
              <a:chOff x="3168" y="1776"/>
              <a:chExt cx="1152" cy="1008"/>
            </a:xfrm>
          </p:grpSpPr>
          <p:sp>
            <p:nvSpPr>
              <p:cNvPr id="75908" name="Oval 104"/>
              <p:cNvSpPr>
                <a:spLocks noChangeArrowheads="1"/>
              </p:cNvSpPr>
              <p:nvPr/>
            </p:nvSpPr>
            <p:spPr bwMode="auto">
              <a:xfrm>
                <a:off x="3552"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909" name="Group 105"/>
              <p:cNvGrpSpPr/>
              <p:nvPr/>
            </p:nvGrpSpPr>
            <p:grpSpPr bwMode="auto">
              <a:xfrm>
                <a:off x="3168" y="1776"/>
                <a:ext cx="1152" cy="1008"/>
                <a:chOff x="3168" y="1776"/>
                <a:chExt cx="1152" cy="1008"/>
              </a:xfrm>
            </p:grpSpPr>
            <p:sp>
              <p:nvSpPr>
                <p:cNvPr id="75910" name="Rectangle 106"/>
                <p:cNvSpPr>
                  <a:spLocks noChangeArrowheads="1"/>
                </p:cNvSpPr>
                <p:nvPr/>
              </p:nvSpPr>
              <p:spPr bwMode="auto">
                <a:xfrm>
                  <a:off x="3648"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11" name="Oval 107"/>
                <p:cNvSpPr>
                  <a:spLocks noChangeArrowheads="1"/>
                </p:cNvSpPr>
                <p:nvPr/>
              </p:nvSpPr>
              <p:spPr bwMode="auto">
                <a:xfrm>
                  <a:off x="4224"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912" name="Group 108"/>
                <p:cNvGrpSpPr/>
                <p:nvPr/>
              </p:nvGrpSpPr>
              <p:grpSpPr bwMode="auto">
                <a:xfrm>
                  <a:off x="4128" y="2160"/>
                  <a:ext cx="96" cy="144"/>
                  <a:chOff x="3360" y="2352"/>
                  <a:chExt cx="912" cy="1008"/>
                </a:xfrm>
              </p:grpSpPr>
              <p:sp>
                <p:nvSpPr>
                  <p:cNvPr id="75922" name="Line 109"/>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23" name="Line 110"/>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913" name="Group 111"/>
                <p:cNvGrpSpPr/>
                <p:nvPr/>
              </p:nvGrpSpPr>
              <p:grpSpPr bwMode="auto">
                <a:xfrm>
                  <a:off x="3648" y="2400"/>
                  <a:ext cx="255" cy="288"/>
                  <a:chOff x="3665" y="2323"/>
                  <a:chExt cx="255" cy="288"/>
                </a:xfrm>
              </p:grpSpPr>
              <p:sp>
                <p:nvSpPr>
                  <p:cNvPr id="75920" name="Rectangle 112"/>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5921" name="Line 113"/>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914" name="Text Box 114"/>
                <p:cNvSpPr txBox="1">
                  <a:spLocks noChangeArrowheads="1"/>
                </p:cNvSpPr>
                <p:nvPr/>
              </p:nvSpPr>
              <p:spPr bwMode="auto">
                <a:xfrm>
                  <a:off x="4040"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5915" name="Rectangle 115"/>
                <p:cNvSpPr>
                  <a:spLocks noChangeArrowheads="1"/>
                </p:cNvSpPr>
                <p:nvPr/>
              </p:nvSpPr>
              <p:spPr bwMode="auto">
                <a:xfrm>
                  <a:off x="4006"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5916" name="Oval 116"/>
                <p:cNvSpPr>
                  <a:spLocks noChangeArrowheads="1"/>
                </p:cNvSpPr>
                <p:nvPr/>
              </p:nvSpPr>
              <p:spPr bwMode="auto">
                <a:xfrm>
                  <a:off x="4224"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17" name="Line 117"/>
                <p:cNvSpPr>
                  <a:spLocks noChangeShapeType="1"/>
                </p:cNvSpPr>
                <p:nvPr/>
              </p:nvSpPr>
              <p:spPr bwMode="auto">
                <a:xfrm>
                  <a:off x="3168" y="249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18" name="Line 118"/>
                <p:cNvSpPr>
                  <a:spLocks noChangeShapeType="1"/>
                </p:cNvSpPr>
                <p:nvPr/>
              </p:nvSpPr>
              <p:spPr bwMode="auto">
                <a:xfrm>
                  <a:off x="3168" y="1968"/>
                  <a:ext cx="4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19" name="Rectangle 119"/>
                <p:cNvSpPr>
                  <a:spLocks noChangeArrowheads="1"/>
                </p:cNvSpPr>
                <p:nvPr/>
              </p:nvSpPr>
              <p:spPr bwMode="auto">
                <a:xfrm>
                  <a:off x="3724"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grpSp>
        </p:grpSp>
        <p:grpSp>
          <p:nvGrpSpPr>
            <p:cNvPr id="75856" name="Group 120"/>
            <p:cNvGrpSpPr/>
            <p:nvPr/>
          </p:nvGrpSpPr>
          <p:grpSpPr bwMode="auto">
            <a:xfrm>
              <a:off x="2112" y="1776"/>
              <a:ext cx="1152" cy="1008"/>
              <a:chOff x="3168" y="1776"/>
              <a:chExt cx="1152" cy="1008"/>
            </a:xfrm>
          </p:grpSpPr>
          <p:sp>
            <p:nvSpPr>
              <p:cNvPr id="75892" name="Oval 121"/>
              <p:cNvSpPr>
                <a:spLocks noChangeArrowheads="1"/>
              </p:cNvSpPr>
              <p:nvPr/>
            </p:nvSpPr>
            <p:spPr bwMode="auto">
              <a:xfrm>
                <a:off x="3552"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893" name="Group 122"/>
              <p:cNvGrpSpPr/>
              <p:nvPr/>
            </p:nvGrpSpPr>
            <p:grpSpPr bwMode="auto">
              <a:xfrm>
                <a:off x="3168" y="1776"/>
                <a:ext cx="1152" cy="1008"/>
                <a:chOff x="3168" y="1776"/>
                <a:chExt cx="1152" cy="1008"/>
              </a:xfrm>
            </p:grpSpPr>
            <p:sp>
              <p:nvSpPr>
                <p:cNvPr id="75894" name="Rectangle 123"/>
                <p:cNvSpPr>
                  <a:spLocks noChangeArrowheads="1"/>
                </p:cNvSpPr>
                <p:nvPr/>
              </p:nvSpPr>
              <p:spPr bwMode="auto">
                <a:xfrm>
                  <a:off x="3648"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95" name="Oval 124"/>
                <p:cNvSpPr>
                  <a:spLocks noChangeArrowheads="1"/>
                </p:cNvSpPr>
                <p:nvPr/>
              </p:nvSpPr>
              <p:spPr bwMode="auto">
                <a:xfrm>
                  <a:off x="4224"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896" name="Group 125"/>
                <p:cNvGrpSpPr/>
                <p:nvPr/>
              </p:nvGrpSpPr>
              <p:grpSpPr bwMode="auto">
                <a:xfrm>
                  <a:off x="4128" y="2160"/>
                  <a:ext cx="96" cy="144"/>
                  <a:chOff x="3360" y="2352"/>
                  <a:chExt cx="912" cy="1008"/>
                </a:xfrm>
              </p:grpSpPr>
              <p:sp>
                <p:nvSpPr>
                  <p:cNvPr id="75906" name="Line 126"/>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07" name="Line 127"/>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97" name="Group 128"/>
                <p:cNvGrpSpPr/>
                <p:nvPr/>
              </p:nvGrpSpPr>
              <p:grpSpPr bwMode="auto">
                <a:xfrm>
                  <a:off x="3648" y="2400"/>
                  <a:ext cx="255" cy="288"/>
                  <a:chOff x="3665" y="2323"/>
                  <a:chExt cx="255" cy="288"/>
                </a:xfrm>
              </p:grpSpPr>
              <p:sp>
                <p:nvSpPr>
                  <p:cNvPr id="75904" name="Rectangle 129"/>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5905" name="Line 130"/>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98" name="Text Box 131"/>
                <p:cNvSpPr txBox="1">
                  <a:spLocks noChangeArrowheads="1"/>
                </p:cNvSpPr>
                <p:nvPr/>
              </p:nvSpPr>
              <p:spPr bwMode="auto">
                <a:xfrm>
                  <a:off x="4040"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5899" name="Rectangle 132"/>
                <p:cNvSpPr>
                  <a:spLocks noChangeArrowheads="1"/>
                </p:cNvSpPr>
                <p:nvPr/>
              </p:nvSpPr>
              <p:spPr bwMode="auto">
                <a:xfrm>
                  <a:off x="4006"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5900" name="Oval 133"/>
                <p:cNvSpPr>
                  <a:spLocks noChangeArrowheads="1"/>
                </p:cNvSpPr>
                <p:nvPr/>
              </p:nvSpPr>
              <p:spPr bwMode="auto">
                <a:xfrm>
                  <a:off x="4224"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901" name="Line 134"/>
                <p:cNvSpPr>
                  <a:spLocks noChangeShapeType="1"/>
                </p:cNvSpPr>
                <p:nvPr/>
              </p:nvSpPr>
              <p:spPr bwMode="auto">
                <a:xfrm>
                  <a:off x="3168" y="249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02" name="Line 135"/>
                <p:cNvSpPr>
                  <a:spLocks noChangeShapeType="1"/>
                </p:cNvSpPr>
                <p:nvPr/>
              </p:nvSpPr>
              <p:spPr bwMode="auto">
                <a:xfrm>
                  <a:off x="3168" y="1968"/>
                  <a:ext cx="48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903" name="Rectangle 136"/>
                <p:cNvSpPr>
                  <a:spLocks noChangeArrowheads="1"/>
                </p:cNvSpPr>
                <p:nvPr/>
              </p:nvSpPr>
              <p:spPr bwMode="auto">
                <a:xfrm>
                  <a:off x="3724"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grpSp>
        </p:grpSp>
        <p:grpSp>
          <p:nvGrpSpPr>
            <p:cNvPr id="75857" name="Group 137"/>
            <p:cNvGrpSpPr/>
            <p:nvPr/>
          </p:nvGrpSpPr>
          <p:grpSpPr bwMode="auto">
            <a:xfrm>
              <a:off x="3264" y="2640"/>
              <a:ext cx="96" cy="336"/>
              <a:chOff x="3024" y="2016"/>
              <a:chExt cx="96" cy="336"/>
            </a:xfrm>
          </p:grpSpPr>
          <p:sp>
            <p:nvSpPr>
              <p:cNvPr id="75890" name="Line 138"/>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91" name="Line 139"/>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58" name="Group 140"/>
            <p:cNvGrpSpPr/>
            <p:nvPr/>
          </p:nvGrpSpPr>
          <p:grpSpPr bwMode="auto">
            <a:xfrm>
              <a:off x="2208" y="2640"/>
              <a:ext cx="96" cy="336"/>
              <a:chOff x="3024" y="2016"/>
              <a:chExt cx="96" cy="336"/>
            </a:xfrm>
          </p:grpSpPr>
          <p:sp>
            <p:nvSpPr>
              <p:cNvPr id="75888" name="Line 141"/>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89" name="Line 142"/>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59" name="Oval 143"/>
            <p:cNvSpPr>
              <a:spLocks noChangeArrowheads="1"/>
            </p:cNvSpPr>
            <p:nvPr/>
          </p:nvSpPr>
          <p:spPr bwMode="auto">
            <a:xfrm>
              <a:off x="384"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60" name="Rectangle 144"/>
            <p:cNvSpPr>
              <a:spLocks noChangeArrowheads="1"/>
            </p:cNvSpPr>
            <p:nvPr/>
          </p:nvSpPr>
          <p:spPr bwMode="auto">
            <a:xfrm>
              <a:off x="480" y="1776"/>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61" name="Oval 145"/>
            <p:cNvSpPr>
              <a:spLocks noChangeArrowheads="1"/>
            </p:cNvSpPr>
            <p:nvPr/>
          </p:nvSpPr>
          <p:spPr bwMode="auto">
            <a:xfrm>
              <a:off x="1056" y="220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862" name="Group 146"/>
            <p:cNvGrpSpPr/>
            <p:nvPr/>
          </p:nvGrpSpPr>
          <p:grpSpPr bwMode="auto">
            <a:xfrm>
              <a:off x="960" y="2160"/>
              <a:ext cx="96" cy="144"/>
              <a:chOff x="3360" y="2352"/>
              <a:chExt cx="912" cy="1008"/>
            </a:xfrm>
          </p:grpSpPr>
          <p:sp>
            <p:nvSpPr>
              <p:cNvPr id="75886" name="Line 147"/>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87" name="Line 148"/>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63" name="Group 149"/>
            <p:cNvGrpSpPr/>
            <p:nvPr/>
          </p:nvGrpSpPr>
          <p:grpSpPr bwMode="auto">
            <a:xfrm>
              <a:off x="480" y="2400"/>
              <a:ext cx="255" cy="288"/>
              <a:chOff x="3665" y="2323"/>
              <a:chExt cx="255" cy="288"/>
            </a:xfrm>
          </p:grpSpPr>
          <p:sp>
            <p:nvSpPr>
              <p:cNvPr id="75884" name="Rectangle 150"/>
              <p:cNvSpPr>
                <a:spLocks noChangeArrowheads="1"/>
              </p:cNvSpPr>
              <p:nvPr/>
            </p:nvSpPr>
            <p:spPr bwMode="auto">
              <a:xfrm>
                <a:off x="3665" y="232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75885" name="Line 151"/>
              <p:cNvSpPr>
                <a:spLocks noChangeShapeType="1"/>
              </p:cNvSpPr>
              <p:nvPr/>
            </p:nvSpPr>
            <p:spPr bwMode="auto">
              <a:xfrm>
                <a:off x="3744" y="2352"/>
                <a:ext cx="14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64" name="Text Box 152"/>
            <p:cNvSpPr txBox="1">
              <a:spLocks noChangeArrowheads="1"/>
            </p:cNvSpPr>
            <p:nvPr/>
          </p:nvSpPr>
          <p:spPr bwMode="auto">
            <a:xfrm>
              <a:off x="872" y="17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2400"/>
            </a:p>
          </p:txBody>
        </p:sp>
        <p:sp>
          <p:nvSpPr>
            <p:cNvPr id="75865" name="Rectangle 153"/>
            <p:cNvSpPr>
              <a:spLocks noChangeArrowheads="1"/>
            </p:cNvSpPr>
            <p:nvPr/>
          </p:nvSpPr>
          <p:spPr bwMode="auto">
            <a:xfrm>
              <a:off x="838" y="227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400"/>
            </a:p>
          </p:txBody>
        </p:sp>
        <p:sp>
          <p:nvSpPr>
            <p:cNvPr id="75866" name="Oval 154"/>
            <p:cNvSpPr>
              <a:spLocks noChangeArrowheads="1"/>
            </p:cNvSpPr>
            <p:nvPr/>
          </p:nvSpPr>
          <p:spPr bwMode="auto">
            <a:xfrm>
              <a:off x="1056"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867" name="Line 155"/>
            <p:cNvSpPr>
              <a:spLocks noChangeShapeType="1"/>
            </p:cNvSpPr>
            <p:nvPr/>
          </p:nvSpPr>
          <p:spPr bwMode="auto">
            <a:xfrm>
              <a:off x="144" y="2496"/>
              <a:ext cx="24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68" name="Rectangle 156"/>
            <p:cNvSpPr>
              <a:spLocks noChangeArrowheads="1"/>
            </p:cNvSpPr>
            <p:nvPr/>
          </p:nvSpPr>
          <p:spPr bwMode="auto">
            <a:xfrm>
              <a:off x="556" y="206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FF</a:t>
              </a:r>
              <a:r>
                <a:rPr lang="en-US" altLang="zh-CN" sz="2800" i="0" baseline="-25000">
                  <a:solidFill>
                    <a:srgbClr val="CC3300"/>
                  </a:solidFill>
                </a:rPr>
                <a:t>3</a:t>
              </a:r>
              <a:endParaRPr lang="en-US" altLang="zh-CN" sz="2800" i="0" baseline="-25000">
                <a:solidFill>
                  <a:srgbClr val="CC3300"/>
                </a:solidFill>
              </a:endParaRPr>
            </a:p>
          </p:txBody>
        </p:sp>
        <p:grpSp>
          <p:nvGrpSpPr>
            <p:cNvPr id="75869" name="Group 157"/>
            <p:cNvGrpSpPr/>
            <p:nvPr/>
          </p:nvGrpSpPr>
          <p:grpSpPr bwMode="auto">
            <a:xfrm>
              <a:off x="1152" y="2640"/>
              <a:ext cx="96" cy="336"/>
              <a:chOff x="3024" y="2016"/>
              <a:chExt cx="96" cy="336"/>
            </a:xfrm>
          </p:grpSpPr>
          <p:sp>
            <p:nvSpPr>
              <p:cNvPr id="75882" name="Line 158"/>
              <p:cNvSpPr>
                <a:spLocks noChangeShapeType="1"/>
              </p:cNvSpPr>
              <p:nvPr/>
            </p:nvSpPr>
            <p:spPr bwMode="auto">
              <a:xfrm>
                <a:off x="3024" y="2016"/>
                <a:ext cx="9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83" name="Line 159"/>
              <p:cNvSpPr>
                <a:spLocks noChangeShapeType="1"/>
              </p:cNvSpPr>
              <p:nvPr/>
            </p:nvSpPr>
            <p:spPr bwMode="auto">
              <a:xfrm>
                <a:off x="3120" y="2016"/>
                <a:ext cx="0" cy="336"/>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70" name="Group 160"/>
            <p:cNvGrpSpPr/>
            <p:nvPr/>
          </p:nvGrpSpPr>
          <p:grpSpPr bwMode="auto">
            <a:xfrm>
              <a:off x="2208" y="2256"/>
              <a:ext cx="192" cy="960"/>
              <a:chOff x="3024" y="1680"/>
              <a:chExt cx="192" cy="1104"/>
            </a:xfrm>
          </p:grpSpPr>
          <p:sp>
            <p:nvSpPr>
              <p:cNvPr id="75880" name="Line 161"/>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81" name="Line 162"/>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71" name="Group 163"/>
            <p:cNvGrpSpPr/>
            <p:nvPr/>
          </p:nvGrpSpPr>
          <p:grpSpPr bwMode="auto">
            <a:xfrm>
              <a:off x="1152" y="2256"/>
              <a:ext cx="192" cy="960"/>
              <a:chOff x="3024" y="1680"/>
              <a:chExt cx="192" cy="1104"/>
            </a:xfrm>
          </p:grpSpPr>
          <p:sp>
            <p:nvSpPr>
              <p:cNvPr id="75878" name="Line 164"/>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79" name="Line 165"/>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72" name="Group 166"/>
            <p:cNvGrpSpPr/>
            <p:nvPr/>
          </p:nvGrpSpPr>
          <p:grpSpPr bwMode="auto">
            <a:xfrm>
              <a:off x="3264" y="2256"/>
              <a:ext cx="192" cy="960"/>
              <a:chOff x="3024" y="1680"/>
              <a:chExt cx="192" cy="1104"/>
            </a:xfrm>
          </p:grpSpPr>
          <p:sp>
            <p:nvSpPr>
              <p:cNvPr id="75876" name="Line 167"/>
              <p:cNvSpPr>
                <a:spLocks noChangeShapeType="1"/>
              </p:cNvSpPr>
              <p:nvPr/>
            </p:nvSpPr>
            <p:spPr bwMode="auto">
              <a:xfrm>
                <a:off x="3024" y="168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77" name="Line 168"/>
              <p:cNvSpPr>
                <a:spLocks noChangeShapeType="1"/>
              </p:cNvSpPr>
              <p:nvPr/>
            </p:nvSpPr>
            <p:spPr bwMode="auto">
              <a:xfrm>
                <a:off x="3216" y="1680"/>
                <a:ext cx="0" cy="110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5873" name="Text Box 169"/>
            <p:cNvSpPr txBox="1">
              <a:spLocks noChangeArrowheads="1"/>
            </p:cNvSpPr>
            <p:nvPr/>
          </p:nvSpPr>
          <p:spPr bwMode="auto">
            <a:xfrm>
              <a:off x="2592" y="18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sp>
          <p:nvSpPr>
            <p:cNvPr id="75874" name="Text Box 170"/>
            <p:cNvSpPr txBox="1">
              <a:spLocks noChangeArrowheads="1"/>
            </p:cNvSpPr>
            <p:nvPr/>
          </p:nvSpPr>
          <p:spPr bwMode="auto">
            <a:xfrm>
              <a:off x="1536" y="18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sp>
          <p:nvSpPr>
            <p:cNvPr id="75875" name="Text Box 171"/>
            <p:cNvSpPr txBox="1">
              <a:spLocks noChangeArrowheads="1"/>
            </p:cNvSpPr>
            <p:nvPr/>
          </p:nvSpPr>
          <p:spPr bwMode="auto">
            <a:xfrm>
              <a:off x="480" y="187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a:p>
          </p:txBody>
        </p:sp>
      </p:grpSp>
      <p:grpSp>
        <p:nvGrpSpPr>
          <p:cNvPr id="75835" name="Group 172"/>
          <p:cNvGrpSpPr/>
          <p:nvPr/>
        </p:nvGrpSpPr>
        <p:grpSpPr bwMode="auto">
          <a:xfrm>
            <a:off x="5794375" y="5135563"/>
            <a:ext cx="1409700" cy="1189037"/>
            <a:chOff x="3650" y="3235"/>
            <a:chExt cx="888" cy="749"/>
          </a:xfrm>
        </p:grpSpPr>
        <p:grpSp>
          <p:nvGrpSpPr>
            <p:cNvPr id="75818" name="Group 173"/>
            <p:cNvGrpSpPr/>
            <p:nvPr/>
          </p:nvGrpSpPr>
          <p:grpSpPr bwMode="auto">
            <a:xfrm>
              <a:off x="3650" y="3235"/>
              <a:ext cx="888" cy="749"/>
              <a:chOff x="3650" y="3235"/>
              <a:chExt cx="888" cy="749"/>
            </a:xfrm>
          </p:grpSpPr>
          <p:sp>
            <p:nvSpPr>
              <p:cNvPr id="75828" name="Text Box 174"/>
              <p:cNvSpPr txBox="1">
                <a:spLocks noChangeArrowheads="1"/>
              </p:cNvSpPr>
              <p:nvPr/>
            </p:nvSpPr>
            <p:spPr bwMode="auto">
              <a:xfrm>
                <a:off x="3944" y="32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FF3300"/>
                    </a:solidFill>
                  </a:rPr>
                  <a:t>5</a:t>
                </a:r>
                <a:endParaRPr lang="en-US" altLang="zh-CN" sz="3200" i="0"/>
              </a:p>
            </p:txBody>
          </p:sp>
          <p:sp>
            <p:nvSpPr>
              <p:cNvPr id="75829" name="Text Box 175"/>
              <p:cNvSpPr txBox="1">
                <a:spLocks noChangeArrowheads="1"/>
              </p:cNvSpPr>
              <p:nvPr/>
            </p:nvSpPr>
            <p:spPr bwMode="auto">
              <a:xfrm>
                <a:off x="3650" y="369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FF3300"/>
                    </a:solidFill>
                  </a:rPr>
                  <a:t>移位脉冲</a:t>
                </a:r>
                <a:endParaRPr lang="zh-CN" altLang="en-US" sz="3200" i="0"/>
              </a:p>
            </p:txBody>
          </p:sp>
        </p:grpSp>
        <p:grpSp>
          <p:nvGrpSpPr>
            <p:cNvPr id="75819" name="Group 176"/>
            <p:cNvGrpSpPr/>
            <p:nvPr/>
          </p:nvGrpSpPr>
          <p:grpSpPr bwMode="auto">
            <a:xfrm>
              <a:off x="3792" y="3504"/>
              <a:ext cx="336" cy="240"/>
              <a:chOff x="2256" y="3408"/>
              <a:chExt cx="336" cy="240"/>
            </a:xfrm>
          </p:grpSpPr>
          <p:sp>
            <p:nvSpPr>
              <p:cNvPr id="75825" name="Line 177"/>
              <p:cNvSpPr>
                <a:spLocks noChangeShapeType="1"/>
              </p:cNvSpPr>
              <p:nvPr/>
            </p:nvSpPr>
            <p:spPr bwMode="auto">
              <a:xfrm>
                <a:off x="2256" y="3648"/>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26" name="Line 178"/>
              <p:cNvSpPr>
                <a:spLocks noChangeShapeType="1"/>
              </p:cNvSpPr>
              <p:nvPr/>
            </p:nvSpPr>
            <p:spPr bwMode="auto">
              <a:xfrm flipV="1">
                <a:off x="2400" y="3408"/>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27" name="Line 179"/>
              <p:cNvSpPr>
                <a:spLocks noChangeShapeType="1"/>
              </p:cNvSpPr>
              <p:nvPr/>
            </p:nvSpPr>
            <p:spPr bwMode="auto">
              <a:xfrm>
                <a:off x="2400" y="3408"/>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5820" name="Group 180"/>
            <p:cNvGrpSpPr/>
            <p:nvPr/>
          </p:nvGrpSpPr>
          <p:grpSpPr bwMode="auto">
            <a:xfrm>
              <a:off x="4128" y="3504"/>
              <a:ext cx="144" cy="240"/>
              <a:chOff x="4128" y="3600"/>
              <a:chExt cx="144" cy="240"/>
            </a:xfrm>
          </p:grpSpPr>
          <p:sp>
            <p:nvSpPr>
              <p:cNvPr id="75821" name="Line 181"/>
              <p:cNvSpPr>
                <a:spLocks noChangeShapeType="1"/>
              </p:cNvSpPr>
              <p:nvPr/>
            </p:nvSpPr>
            <p:spPr bwMode="auto">
              <a:xfrm flipV="1">
                <a:off x="4128" y="369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822" name="Group 182"/>
              <p:cNvGrpSpPr/>
              <p:nvPr/>
            </p:nvGrpSpPr>
            <p:grpSpPr bwMode="auto">
              <a:xfrm>
                <a:off x="4128" y="3600"/>
                <a:ext cx="144" cy="240"/>
                <a:chOff x="4128" y="3600"/>
                <a:chExt cx="144" cy="240"/>
              </a:xfrm>
            </p:grpSpPr>
            <p:sp>
              <p:nvSpPr>
                <p:cNvPr id="75823" name="Line 183"/>
                <p:cNvSpPr>
                  <a:spLocks noChangeShapeType="1"/>
                </p:cNvSpPr>
                <p:nvPr/>
              </p:nvSpPr>
              <p:spPr bwMode="auto">
                <a:xfrm>
                  <a:off x="4128" y="384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24" name="Line 184"/>
                <p:cNvSpPr>
                  <a:spLocks noChangeShapeType="1"/>
                </p:cNvSpPr>
                <p:nvPr/>
              </p:nvSpPr>
              <p:spPr bwMode="auto">
                <a:xfrm>
                  <a:off x="4128" y="360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211970" name="Group 185"/>
          <p:cNvGrpSpPr/>
          <p:nvPr/>
        </p:nvGrpSpPr>
        <p:grpSpPr bwMode="auto">
          <a:xfrm>
            <a:off x="7315200" y="5149850"/>
            <a:ext cx="533400" cy="808038"/>
            <a:chOff x="4608" y="3436"/>
            <a:chExt cx="336" cy="509"/>
          </a:xfrm>
        </p:grpSpPr>
        <p:grpSp>
          <p:nvGrpSpPr>
            <p:cNvPr id="75810" name="Group 186"/>
            <p:cNvGrpSpPr/>
            <p:nvPr/>
          </p:nvGrpSpPr>
          <p:grpSpPr bwMode="auto">
            <a:xfrm>
              <a:off x="4608" y="3705"/>
              <a:ext cx="336" cy="240"/>
              <a:chOff x="2592" y="3360"/>
              <a:chExt cx="336" cy="240"/>
            </a:xfrm>
          </p:grpSpPr>
          <p:sp>
            <p:nvSpPr>
              <p:cNvPr id="75812" name="Line 187"/>
              <p:cNvSpPr>
                <a:spLocks noChangeShapeType="1"/>
              </p:cNvSpPr>
              <p:nvPr/>
            </p:nvSpPr>
            <p:spPr bwMode="auto">
              <a:xfrm flipV="1">
                <a:off x="2784" y="345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813" name="Group 188"/>
              <p:cNvGrpSpPr/>
              <p:nvPr/>
            </p:nvGrpSpPr>
            <p:grpSpPr bwMode="auto">
              <a:xfrm>
                <a:off x="2592" y="3360"/>
                <a:ext cx="336" cy="240"/>
                <a:chOff x="2880" y="3360"/>
                <a:chExt cx="336" cy="240"/>
              </a:xfrm>
            </p:grpSpPr>
            <p:sp>
              <p:nvSpPr>
                <p:cNvPr id="75814" name="Line 189"/>
                <p:cNvSpPr>
                  <a:spLocks noChangeShapeType="1"/>
                </p:cNvSpPr>
                <p:nvPr/>
              </p:nvSpPr>
              <p:spPr bwMode="auto">
                <a:xfrm flipV="1">
                  <a:off x="2880" y="3360"/>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5" name="Line 190"/>
                <p:cNvSpPr>
                  <a:spLocks noChangeShapeType="1"/>
                </p:cNvSpPr>
                <p:nvPr/>
              </p:nvSpPr>
              <p:spPr bwMode="auto">
                <a:xfrm>
                  <a:off x="2880" y="336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6" name="Line 191"/>
                <p:cNvSpPr>
                  <a:spLocks noChangeShapeType="1"/>
                </p:cNvSpPr>
                <p:nvPr/>
              </p:nvSpPr>
              <p:spPr bwMode="auto">
                <a:xfrm>
                  <a:off x="3072" y="360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7" name="Line 192"/>
                <p:cNvSpPr>
                  <a:spLocks noChangeShapeType="1"/>
                </p:cNvSpPr>
                <p:nvPr/>
              </p:nvSpPr>
              <p:spPr bwMode="auto">
                <a:xfrm>
                  <a:off x="3072" y="336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5811" name="Rectangle 193"/>
            <p:cNvSpPr>
              <a:spLocks noChangeArrowheads="1"/>
            </p:cNvSpPr>
            <p:nvPr/>
          </p:nvSpPr>
          <p:spPr bwMode="auto">
            <a:xfrm>
              <a:off x="4608" y="343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i="0">
                  <a:solidFill>
                    <a:srgbClr val="FF3300"/>
                  </a:solidFill>
                </a:rPr>
                <a:t>7</a:t>
              </a:r>
              <a:endParaRPr lang="en-US" altLang="zh-CN" sz="2800" i="0">
                <a:solidFill>
                  <a:srgbClr val="FF3300"/>
                </a:solidFill>
              </a:endParaRPr>
            </a:p>
          </p:txBody>
        </p:sp>
      </p:grpSp>
      <p:grpSp>
        <p:nvGrpSpPr>
          <p:cNvPr id="211973" name="Group 194"/>
          <p:cNvGrpSpPr/>
          <p:nvPr/>
        </p:nvGrpSpPr>
        <p:grpSpPr bwMode="auto">
          <a:xfrm>
            <a:off x="7848600" y="5181600"/>
            <a:ext cx="533400" cy="808038"/>
            <a:chOff x="4944" y="3427"/>
            <a:chExt cx="336" cy="509"/>
          </a:xfrm>
        </p:grpSpPr>
        <p:grpSp>
          <p:nvGrpSpPr>
            <p:cNvPr id="75802" name="Group 195"/>
            <p:cNvGrpSpPr/>
            <p:nvPr/>
          </p:nvGrpSpPr>
          <p:grpSpPr bwMode="auto">
            <a:xfrm>
              <a:off x="4944" y="3696"/>
              <a:ext cx="336" cy="240"/>
              <a:chOff x="2592" y="3360"/>
              <a:chExt cx="336" cy="240"/>
            </a:xfrm>
          </p:grpSpPr>
          <p:sp>
            <p:nvSpPr>
              <p:cNvPr id="75804" name="Line 196"/>
              <p:cNvSpPr>
                <a:spLocks noChangeShapeType="1"/>
              </p:cNvSpPr>
              <p:nvPr/>
            </p:nvSpPr>
            <p:spPr bwMode="auto">
              <a:xfrm flipV="1">
                <a:off x="2784" y="345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805" name="Group 197"/>
              <p:cNvGrpSpPr/>
              <p:nvPr/>
            </p:nvGrpSpPr>
            <p:grpSpPr bwMode="auto">
              <a:xfrm>
                <a:off x="2592" y="3360"/>
                <a:ext cx="336" cy="240"/>
                <a:chOff x="2880" y="3360"/>
                <a:chExt cx="336" cy="240"/>
              </a:xfrm>
            </p:grpSpPr>
            <p:sp>
              <p:nvSpPr>
                <p:cNvPr id="75806" name="Line 198"/>
                <p:cNvSpPr>
                  <a:spLocks noChangeShapeType="1"/>
                </p:cNvSpPr>
                <p:nvPr/>
              </p:nvSpPr>
              <p:spPr bwMode="auto">
                <a:xfrm flipV="1">
                  <a:off x="2880" y="3360"/>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7" name="Line 199"/>
                <p:cNvSpPr>
                  <a:spLocks noChangeShapeType="1"/>
                </p:cNvSpPr>
                <p:nvPr/>
              </p:nvSpPr>
              <p:spPr bwMode="auto">
                <a:xfrm>
                  <a:off x="2880" y="336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8" name="Line 200"/>
                <p:cNvSpPr>
                  <a:spLocks noChangeShapeType="1"/>
                </p:cNvSpPr>
                <p:nvPr/>
              </p:nvSpPr>
              <p:spPr bwMode="auto">
                <a:xfrm>
                  <a:off x="3072" y="360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9" name="Line 201"/>
                <p:cNvSpPr>
                  <a:spLocks noChangeShapeType="1"/>
                </p:cNvSpPr>
                <p:nvPr/>
              </p:nvSpPr>
              <p:spPr bwMode="auto">
                <a:xfrm>
                  <a:off x="3072" y="336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5803" name="Rectangle 202"/>
            <p:cNvSpPr>
              <a:spLocks noChangeArrowheads="1"/>
            </p:cNvSpPr>
            <p:nvPr/>
          </p:nvSpPr>
          <p:spPr bwMode="auto">
            <a:xfrm>
              <a:off x="4952" y="34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3300"/>
                  </a:solidFill>
                </a:rPr>
                <a:t>8</a:t>
              </a:r>
              <a:endParaRPr lang="en-US" altLang="zh-CN" sz="2800" i="0">
                <a:solidFill>
                  <a:srgbClr val="FF3300"/>
                </a:solidFill>
              </a:endParaRPr>
            </a:p>
          </p:txBody>
        </p:sp>
      </p:grpSp>
      <p:grpSp>
        <p:nvGrpSpPr>
          <p:cNvPr id="211977" name="Group 203"/>
          <p:cNvGrpSpPr/>
          <p:nvPr/>
        </p:nvGrpSpPr>
        <p:grpSpPr bwMode="auto">
          <a:xfrm>
            <a:off x="6781800" y="5135563"/>
            <a:ext cx="533400" cy="808037"/>
            <a:chOff x="4272" y="3436"/>
            <a:chExt cx="336" cy="509"/>
          </a:xfrm>
        </p:grpSpPr>
        <p:grpSp>
          <p:nvGrpSpPr>
            <p:cNvPr id="75794" name="Group 204"/>
            <p:cNvGrpSpPr/>
            <p:nvPr/>
          </p:nvGrpSpPr>
          <p:grpSpPr bwMode="auto">
            <a:xfrm>
              <a:off x="4272" y="3705"/>
              <a:ext cx="336" cy="240"/>
              <a:chOff x="2592" y="3360"/>
              <a:chExt cx="336" cy="240"/>
            </a:xfrm>
          </p:grpSpPr>
          <p:sp>
            <p:nvSpPr>
              <p:cNvPr id="75796" name="Line 205"/>
              <p:cNvSpPr>
                <a:spLocks noChangeShapeType="1"/>
              </p:cNvSpPr>
              <p:nvPr/>
            </p:nvSpPr>
            <p:spPr bwMode="auto">
              <a:xfrm flipV="1">
                <a:off x="2784" y="345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5797" name="Group 206"/>
              <p:cNvGrpSpPr/>
              <p:nvPr/>
            </p:nvGrpSpPr>
            <p:grpSpPr bwMode="auto">
              <a:xfrm>
                <a:off x="2592" y="3360"/>
                <a:ext cx="336" cy="240"/>
                <a:chOff x="2880" y="3360"/>
                <a:chExt cx="336" cy="240"/>
              </a:xfrm>
            </p:grpSpPr>
            <p:sp>
              <p:nvSpPr>
                <p:cNvPr id="75798" name="Line 207"/>
                <p:cNvSpPr>
                  <a:spLocks noChangeShapeType="1"/>
                </p:cNvSpPr>
                <p:nvPr/>
              </p:nvSpPr>
              <p:spPr bwMode="auto">
                <a:xfrm flipV="1">
                  <a:off x="2880" y="3360"/>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9" name="Line 208"/>
                <p:cNvSpPr>
                  <a:spLocks noChangeShapeType="1"/>
                </p:cNvSpPr>
                <p:nvPr/>
              </p:nvSpPr>
              <p:spPr bwMode="auto">
                <a:xfrm>
                  <a:off x="2880" y="336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0" name="Line 209"/>
                <p:cNvSpPr>
                  <a:spLocks noChangeShapeType="1"/>
                </p:cNvSpPr>
                <p:nvPr/>
              </p:nvSpPr>
              <p:spPr bwMode="auto">
                <a:xfrm>
                  <a:off x="3072" y="360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1" name="Line 210"/>
                <p:cNvSpPr>
                  <a:spLocks noChangeShapeType="1"/>
                </p:cNvSpPr>
                <p:nvPr/>
              </p:nvSpPr>
              <p:spPr bwMode="auto">
                <a:xfrm>
                  <a:off x="3072" y="3360"/>
                  <a:ext cx="0" cy="192"/>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5795" name="Rectangle 211"/>
            <p:cNvSpPr>
              <a:spLocks noChangeArrowheads="1"/>
            </p:cNvSpPr>
            <p:nvPr/>
          </p:nvSpPr>
          <p:spPr bwMode="auto">
            <a:xfrm>
              <a:off x="4280" y="34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3300"/>
                  </a:solidFill>
                </a:rPr>
                <a:t>6</a:t>
              </a:r>
              <a:endParaRPr lang="en-US" altLang="zh-CN" sz="2800" i="0">
                <a:solidFill>
                  <a:srgbClr val="FF3300"/>
                </a:solidFill>
              </a:endParaRPr>
            </a:p>
          </p:txBody>
        </p:sp>
      </p:grpSp>
      <p:sp>
        <p:nvSpPr>
          <p:cNvPr id="75793" name="Text Box 213"/>
          <p:cNvSpPr txBox="1">
            <a:spLocks noChangeArrowheads="1"/>
          </p:cNvSpPr>
          <p:nvPr/>
        </p:nvSpPr>
        <p:spPr bwMode="auto">
          <a:xfrm>
            <a:off x="7835900" y="2554288"/>
            <a:ext cx="1308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i="0">
                <a:solidFill>
                  <a:srgbClr val="FF0000"/>
                </a:solidFill>
              </a:rPr>
              <a:t>数码输入</a:t>
            </a:r>
            <a:endParaRPr lang="zh-CN" altLang="en-US" sz="2200" i="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835"/>
                                        </p:tgtEl>
                                        <p:attrNameLst>
                                          <p:attrName>style.visibility</p:attrName>
                                        </p:attrNameLst>
                                      </p:cBhvr>
                                      <p:to>
                                        <p:strVal val="visible"/>
                                      </p:to>
                                    </p:set>
                                    <p:animEffect transition="in" filter="wipe(left)">
                                      <p:cBhvr>
                                        <p:cTn id="7" dur="500"/>
                                        <p:tgtEl>
                                          <p:spTgt spid="758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1977"/>
                                        </p:tgtEl>
                                        <p:attrNameLst>
                                          <p:attrName>style.visibility</p:attrName>
                                        </p:attrNameLst>
                                      </p:cBhvr>
                                      <p:to>
                                        <p:strVal val="visible"/>
                                      </p:to>
                                    </p:set>
                                    <p:animEffect transition="in" filter="wipe(left)">
                                      <p:cBhvr>
                                        <p:cTn id="22" dur="500"/>
                                        <p:tgtEl>
                                          <p:spTgt spid="2119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11993"/>
                                        </p:tgtEl>
                                        <p:attrNameLst>
                                          <p:attrName>style.visibility</p:attrName>
                                        </p:attrNameLst>
                                      </p:cBhvr>
                                      <p:to>
                                        <p:strVal val="visible"/>
                                      </p:to>
                                    </p:set>
                                    <p:animEffect transition="in" filter="wipe(right)">
                                      <p:cBhvr>
                                        <p:cTn id="27" dur="500"/>
                                        <p:tgtEl>
                                          <p:spTgt spid="2119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1970"/>
                                        </p:tgtEl>
                                        <p:attrNameLst>
                                          <p:attrName>style.visibility</p:attrName>
                                        </p:attrNameLst>
                                      </p:cBhvr>
                                      <p:to>
                                        <p:strVal val="visible"/>
                                      </p:to>
                                    </p:set>
                                    <p:animEffect transition="in" filter="wipe(left)">
                                      <p:cBhvr>
                                        <p:cTn id="37" dur="500"/>
                                        <p:tgtEl>
                                          <p:spTgt spid="2119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11994"/>
                                        </p:tgtEl>
                                        <p:attrNameLst>
                                          <p:attrName>style.visibility</p:attrName>
                                        </p:attrNameLst>
                                      </p:cBhvr>
                                      <p:to>
                                        <p:strVal val="visible"/>
                                      </p:to>
                                    </p:set>
                                    <p:animEffect transition="in" filter="wipe(right)">
                                      <p:cBhvr>
                                        <p:cTn id="42" dur="500"/>
                                        <p:tgtEl>
                                          <p:spTgt spid="2119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1973"/>
                                        </p:tgtEl>
                                        <p:attrNameLst>
                                          <p:attrName>style.visibility</p:attrName>
                                        </p:attrNameLst>
                                      </p:cBhvr>
                                      <p:to>
                                        <p:strVal val="visible"/>
                                      </p:to>
                                    </p:set>
                                    <p:animEffect transition="in" filter="wipe(left)">
                                      <p:cBhvr>
                                        <p:cTn id="52" dur="500"/>
                                        <p:tgtEl>
                                          <p:spTgt spid="2119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211995"/>
                                        </p:tgtEl>
                                        <p:attrNameLst>
                                          <p:attrName>style.visibility</p:attrName>
                                        </p:attrNameLst>
                                      </p:cBhvr>
                                      <p:to>
                                        <p:strVal val="visible"/>
                                      </p:to>
                                    </p:set>
                                    <p:animEffect transition="in" filter="wipe(right)">
                                      <p:cBhvr>
                                        <p:cTn id="57" dur="500"/>
                                        <p:tgtEl>
                                          <p:spTgt spid="21199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11996"/>
                                        </p:tgtEl>
                                        <p:attrNameLst>
                                          <p:attrName>style.visibility</p:attrName>
                                        </p:attrNameLst>
                                      </p:cBhvr>
                                      <p:to>
                                        <p:strVal val="visible"/>
                                      </p:to>
                                    </p:set>
                                    <p:animEffect transition="in" filter="blinds(horizontal)">
                                      <p:cBhvr>
                                        <p:cTn id="62" dur="500"/>
                                        <p:tgtEl>
                                          <p:spTgt spid="211996"/>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211997"/>
                                        </p:tgtEl>
                                        <p:attrNameLst>
                                          <p:attrName>style.visibility</p:attrName>
                                        </p:attrNameLst>
                                      </p:cBhvr>
                                      <p:to>
                                        <p:strVal val="visible"/>
                                      </p:to>
                                    </p:set>
                                    <p:animEffect transition="in" filter="box(out)">
                                      <p:cBhvr>
                                        <p:cTn id="67" dur="500"/>
                                        <p:tgtEl>
                                          <p:spTgt spid="211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93" grpId="0" animBg="1"/>
      <p:bldP spid="211994" grpId="0" animBg="1"/>
      <p:bldP spid="211995" grpId="0" animBg="1"/>
      <p:bldP spid="211996" grpId="0" autoUpdateAnimBg="0"/>
      <p:bldP spid="211997" grpId="0"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81000" y="5105400"/>
            <a:ext cx="1066800" cy="808038"/>
            <a:chOff x="4760" y="2179"/>
            <a:chExt cx="672" cy="509"/>
          </a:xfrm>
        </p:grpSpPr>
        <p:grpSp>
          <p:nvGrpSpPr>
            <p:cNvPr id="79019" name="Group 3"/>
            <p:cNvGrpSpPr/>
            <p:nvPr/>
          </p:nvGrpSpPr>
          <p:grpSpPr bwMode="auto">
            <a:xfrm>
              <a:off x="4992" y="2448"/>
              <a:ext cx="192" cy="240"/>
              <a:chOff x="4992" y="2112"/>
              <a:chExt cx="192" cy="240"/>
            </a:xfrm>
          </p:grpSpPr>
          <p:sp>
            <p:nvSpPr>
              <p:cNvPr id="79026" name="Line 4"/>
              <p:cNvSpPr>
                <a:spLocks noChangeShapeType="1"/>
              </p:cNvSpPr>
              <p:nvPr/>
            </p:nvSpPr>
            <p:spPr bwMode="auto">
              <a:xfrm>
                <a:off x="4992" y="2208"/>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9027" name="Group 5"/>
              <p:cNvGrpSpPr/>
              <p:nvPr/>
            </p:nvGrpSpPr>
            <p:grpSpPr bwMode="auto">
              <a:xfrm>
                <a:off x="4992" y="2112"/>
                <a:ext cx="192" cy="240"/>
                <a:chOff x="4992" y="2112"/>
                <a:chExt cx="192" cy="240"/>
              </a:xfrm>
            </p:grpSpPr>
            <p:sp>
              <p:nvSpPr>
                <p:cNvPr id="79028" name="Line 6"/>
                <p:cNvSpPr>
                  <a:spLocks noChangeShapeType="1"/>
                </p:cNvSpPr>
                <p:nvPr/>
              </p:nvSpPr>
              <p:spPr bwMode="auto">
                <a:xfrm>
                  <a:off x="4992" y="2112"/>
                  <a:ext cx="0" cy="144"/>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9" name="Line 7"/>
                <p:cNvSpPr>
                  <a:spLocks noChangeShapeType="1"/>
                </p:cNvSpPr>
                <p:nvPr/>
              </p:nvSpPr>
              <p:spPr bwMode="auto">
                <a:xfrm>
                  <a:off x="4992" y="2352"/>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9020" name="Line 8"/>
            <p:cNvSpPr>
              <a:spLocks noChangeShapeType="1"/>
            </p:cNvSpPr>
            <p:nvPr/>
          </p:nvSpPr>
          <p:spPr bwMode="auto">
            <a:xfrm>
              <a:off x="4800" y="244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1" name="Text Box 9"/>
            <p:cNvSpPr txBox="1">
              <a:spLocks noChangeArrowheads="1"/>
            </p:cNvSpPr>
            <p:nvPr/>
          </p:nvSpPr>
          <p:spPr bwMode="auto">
            <a:xfrm>
              <a:off x="4760" y="217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1</a:t>
              </a:r>
              <a:endParaRPr lang="en-US" altLang="zh-CN" sz="3200" i="0"/>
            </a:p>
          </p:txBody>
        </p:sp>
        <p:sp>
          <p:nvSpPr>
            <p:cNvPr id="79022" name="Text Box 10"/>
            <p:cNvSpPr txBox="1">
              <a:spLocks noChangeArrowheads="1"/>
            </p:cNvSpPr>
            <p:nvPr/>
          </p:nvSpPr>
          <p:spPr bwMode="auto">
            <a:xfrm>
              <a:off x="4928" y="2179"/>
              <a:ext cx="5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t>清零</a:t>
              </a:r>
              <a:endParaRPr lang="zh-CN" altLang="en-US" sz="2400" i="0"/>
            </a:p>
          </p:txBody>
        </p:sp>
        <p:grpSp>
          <p:nvGrpSpPr>
            <p:cNvPr id="79023" name="Group 11"/>
            <p:cNvGrpSpPr/>
            <p:nvPr/>
          </p:nvGrpSpPr>
          <p:grpSpPr bwMode="auto">
            <a:xfrm>
              <a:off x="5184" y="2448"/>
              <a:ext cx="192" cy="240"/>
              <a:chOff x="5184" y="2112"/>
              <a:chExt cx="192" cy="240"/>
            </a:xfrm>
          </p:grpSpPr>
          <p:sp>
            <p:nvSpPr>
              <p:cNvPr id="79024" name="Line 12"/>
              <p:cNvSpPr>
                <a:spLocks noChangeShapeType="1"/>
              </p:cNvSpPr>
              <p:nvPr/>
            </p:nvSpPr>
            <p:spPr bwMode="auto">
              <a:xfrm flipV="1">
                <a:off x="5184" y="2112"/>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5" name="Line 13"/>
              <p:cNvSpPr>
                <a:spLocks noChangeShapeType="1"/>
              </p:cNvSpPr>
              <p:nvPr/>
            </p:nvSpPr>
            <p:spPr bwMode="auto">
              <a:xfrm>
                <a:off x="5184" y="2112"/>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 name="Group 14"/>
          <p:cNvGrpSpPr/>
          <p:nvPr/>
        </p:nvGrpSpPr>
        <p:grpSpPr bwMode="auto">
          <a:xfrm>
            <a:off x="536575" y="1066800"/>
            <a:ext cx="4610100" cy="1036638"/>
            <a:chOff x="338" y="672"/>
            <a:chExt cx="2904" cy="653"/>
          </a:xfrm>
        </p:grpSpPr>
        <p:grpSp>
          <p:nvGrpSpPr>
            <p:cNvPr id="79007" name="Group 15"/>
            <p:cNvGrpSpPr/>
            <p:nvPr/>
          </p:nvGrpSpPr>
          <p:grpSpPr bwMode="auto">
            <a:xfrm>
              <a:off x="338" y="768"/>
              <a:ext cx="888" cy="557"/>
              <a:chOff x="4658" y="2899"/>
              <a:chExt cx="888" cy="557"/>
            </a:xfrm>
          </p:grpSpPr>
          <p:sp>
            <p:nvSpPr>
              <p:cNvPr id="79009" name="Line 16"/>
              <p:cNvSpPr>
                <a:spLocks noChangeShapeType="1"/>
              </p:cNvSpPr>
              <p:nvPr/>
            </p:nvSpPr>
            <p:spPr bwMode="auto">
              <a:xfrm>
                <a:off x="4752" y="3168"/>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0" name="Rectangle 17"/>
              <p:cNvSpPr>
                <a:spLocks noChangeArrowheads="1"/>
              </p:cNvSpPr>
              <p:nvPr/>
            </p:nvSpPr>
            <p:spPr bwMode="auto">
              <a:xfrm>
                <a:off x="4760" y="289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3300"/>
                    </a:solidFill>
                  </a:rPr>
                  <a:t>0</a:t>
                </a:r>
                <a:endParaRPr lang="en-US" altLang="zh-CN" sz="2400" i="0">
                  <a:solidFill>
                    <a:srgbClr val="3333CC"/>
                  </a:solidFill>
                </a:endParaRPr>
              </a:p>
            </p:txBody>
          </p:sp>
          <p:grpSp>
            <p:nvGrpSpPr>
              <p:cNvPr id="79011" name="Group 18"/>
              <p:cNvGrpSpPr/>
              <p:nvPr/>
            </p:nvGrpSpPr>
            <p:grpSpPr bwMode="auto">
              <a:xfrm>
                <a:off x="4992" y="2928"/>
                <a:ext cx="192" cy="240"/>
                <a:chOff x="4992" y="2592"/>
                <a:chExt cx="192" cy="240"/>
              </a:xfrm>
            </p:grpSpPr>
            <p:sp>
              <p:nvSpPr>
                <p:cNvPr id="79016" name="Line 19"/>
                <p:cNvSpPr>
                  <a:spLocks noChangeShapeType="1"/>
                </p:cNvSpPr>
                <p:nvPr/>
              </p:nvSpPr>
              <p:spPr bwMode="auto">
                <a:xfrm flipV="1">
                  <a:off x="4992" y="2688"/>
                  <a:ext cx="0" cy="144"/>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7" name="Line 20"/>
                <p:cNvSpPr>
                  <a:spLocks noChangeShapeType="1"/>
                </p:cNvSpPr>
                <p:nvPr/>
              </p:nvSpPr>
              <p:spPr bwMode="auto">
                <a:xfrm flipV="1">
                  <a:off x="4992" y="2592"/>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8" name="Line 21"/>
                <p:cNvSpPr>
                  <a:spLocks noChangeShapeType="1"/>
                </p:cNvSpPr>
                <p:nvPr/>
              </p:nvSpPr>
              <p:spPr bwMode="auto">
                <a:xfrm>
                  <a:off x="4992" y="2592"/>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062" name="Text Box 22"/>
              <p:cNvSpPr txBox="1">
                <a:spLocks noChangeArrowheads="1"/>
              </p:cNvSpPr>
              <p:nvPr/>
            </p:nvSpPr>
            <p:spPr bwMode="auto">
              <a:xfrm>
                <a:off x="4658" y="3168"/>
                <a:ext cx="888" cy="288"/>
              </a:xfrm>
              <a:prstGeom prst="rect">
                <a:avLst/>
              </a:prstGeom>
              <a:noFill/>
              <a:ln w="28575">
                <a:noFill/>
                <a:miter lim="800000"/>
              </a:ln>
              <a:effectLst/>
            </p:spPr>
            <p:txBody>
              <a:bodyPr wrap="none" anchor="ctr">
                <a:spAutoFit/>
              </a:bodyPr>
              <a:lstStyle/>
              <a:p>
                <a:pPr algn="ctr">
                  <a:spcBef>
                    <a:spcPct val="50000"/>
                  </a:spcBef>
                  <a:defRPr/>
                </a:pPr>
                <a:r>
                  <a:rPr lang="zh-CN" altLang="en-US" sz="2400" i="0">
                    <a:solidFill>
                      <a:srgbClr val="FF3300"/>
                    </a:solidFill>
                    <a:effectLst>
                      <a:outerShdw blurRad="38100" dist="38100" dir="2700000" algn="tl">
                        <a:srgbClr val="C0C0C0"/>
                      </a:outerShdw>
                    </a:effectLst>
                  </a:rPr>
                  <a:t>寄存指令</a:t>
                </a:r>
                <a:endParaRPr lang="zh-CN" altLang="en-US" sz="2400" i="0">
                  <a:effectLst>
                    <a:outerShdw blurRad="38100" dist="38100" dir="2700000" algn="tl">
                      <a:srgbClr val="C0C0C0"/>
                    </a:outerShdw>
                  </a:effectLst>
                </a:endParaRPr>
              </a:p>
            </p:txBody>
          </p:sp>
          <p:grpSp>
            <p:nvGrpSpPr>
              <p:cNvPr id="79013" name="Group 23"/>
              <p:cNvGrpSpPr/>
              <p:nvPr/>
            </p:nvGrpSpPr>
            <p:grpSpPr bwMode="auto">
              <a:xfrm>
                <a:off x="5184" y="2928"/>
                <a:ext cx="240" cy="240"/>
                <a:chOff x="5184" y="2928"/>
                <a:chExt cx="240" cy="240"/>
              </a:xfrm>
            </p:grpSpPr>
            <p:sp>
              <p:nvSpPr>
                <p:cNvPr id="79014" name="Line 24"/>
                <p:cNvSpPr>
                  <a:spLocks noChangeShapeType="1"/>
                </p:cNvSpPr>
                <p:nvPr/>
              </p:nvSpPr>
              <p:spPr bwMode="auto">
                <a:xfrm>
                  <a:off x="5184" y="2928"/>
                  <a:ext cx="0" cy="2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5" name="Line 25"/>
                <p:cNvSpPr>
                  <a:spLocks noChangeShapeType="1"/>
                </p:cNvSpPr>
                <p:nvPr/>
              </p:nvSpPr>
              <p:spPr bwMode="auto">
                <a:xfrm>
                  <a:off x="5184" y="3168"/>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15066" name="Rectangle 26"/>
            <p:cNvSpPr>
              <a:spLocks noChangeArrowheads="1"/>
            </p:cNvSpPr>
            <p:nvPr/>
          </p:nvSpPr>
          <p:spPr bwMode="auto">
            <a:xfrm>
              <a:off x="2354" y="672"/>
              <a:ext cx="888" cy="288"/>
            </a:xfrm>
            <a:prstGeom prst="rect">
              <a:avLst/>
            </a:prstGeom>
            <a:noFill/>
            <a:ln w="38100">
              <a:noFill/>
              <a:miter lim="800000"/>
            </a:ln>
            <a:effectLst/>
          </p:spPr>
          <p:txBody>
            <a:bodyPr wrap="none" anchor="ctr">
              <a:spAutoFit/>
            </a:bodyPr>
            <a:lstStyle/>
            <a:p>
              <a:pPr algn="ctr">
                <a:spcBef>
                  <a:spcPct val="50000"/>
                </a:spcBef>
                <a:defRPr/>
              </a:pPr>
              <a:r>
                <a:rPr lang="zh-CN" altLang="zh-CN" sz="2400" i="0">
                  <a:effectLst>
                    <a:outerShdw blurRad="38100" dist="38100" dir="2700000" algn="tl">
                      <a:srgbClr val="C0C0C0"/>
                    </a:outerShdw>
                  </a:effectLst>
                </a:rPr>
                <a:t>并行输入</a:t>
              </a:r>
              <a:endParaRPr lang="zh-CN" altLang="en-US" sz="2400">
                <a:effectLst>
                  <a:outerShdw blurRad="38100" dist="38100" dir="2700000" algn="tl">
                    <a:srgbClr val="C0C0C0"/>
                  </a:outerShdw>
                </a:effectLst>
              </a:endParaRPr>
            </a:p>
          </p:txBody>
        </p:sp>
      </p:grpSp>
      <p:sp>
        <p:nvSpPr>
          <p:cNvPr id="215067" name="Rectangle 27"/>
          <p:cNvSpPr>
            <a:spLocks noChangeArrowheads="1"/>
          </p:cNvSpPr>
          <p:nvPr/>
        </p:nvSpPr>
        <p:spPr bwMode="auto">
          <a:xfrm>
            <a:off x="7546975" y="4038600"/>
            <a:ext cx="1409700" cy="457200"/>
          </a:xfrm>
          <a:prstGeom prst="rect">
            <a:avLst/>
          </a:prstGeom>
          <a:noFill/>
          <a:ln w="38100">
            <a:noFill/>
            <a:miter lim="800000"/>
          </a:ln>
          <a:effectLst/>
        </p:spPr>
        <p:txBody>
          <a:bodyPr wrap="none" anchor="ctr">
            <a:spAutoFit/>
          </a:bodyPr>
          <a:lstStyle/>
          <a:p>
            <a:pPr algn="ctr">
              <a:spcBef>
                <a:spcPct val="50000"/>
              </a:spcBef>
              <a:defRPr/>
            </a:pPr>
            <a:r>
              <a:rPr lang="zh-CN" altLang="zh-CN" sz="2400" i="0">
                <a:effectLst>
                  <a:outerShdw blurRad="38100" dist="38100" dir="2700000" algn="tl">
                    <a:srgbClr val="C0C0C0"/>
                  </a:outerShdw>
                </a:effectLst>
              </a:rPr>
              <a:t>串行输出</a:t>
            </a:r>
            <a:endParaRPr lang="zh-CN" altLang="en-US" sz="2400">
              <a:effectLst>
                <a:outerShdw blurRad="38100" dist="38100" dir="2700000" algn="tl">
                  <a:srgbClr val="C0C0C0"/>
                </a:outerShdw>
              </a:effectLst>
            </a:endParaRPr>
          </a:p>
        </p:txBody>
      </p:sp>
      <p:grpSp>
        <p:nvGrpSpPr>
          <p:cNvPr id="10" name="Group 28"/>
          <p:cNvGrpSpPr/>
          <p:nvPr/>
        </p:nvGrpSpPr>
        <p:grpSpPr bwMode="auto">
          <a:xfrm>
            <a:off x="1371600" y="1406525"/>
            <a:ext cx="6705600" cy="4021138"/>
            <a:chOff x="864" y="886"/>
            <a:chExt cx="4224" cy="2533"/>
          </a:xfrm>
        </p:grpSpPr>
        <p:grpSp>
          <p:nvGrpSpPr>
            <p:cNvPr id="78877" name="Group 29"/>
            <p:cNvGrpSpPr/>
            <p:nvPr/>
          </p:nvGrpSpPr>
          <p:grpSpPr bwMode="auto">
            <a:xfrm>
              <a:off x="864" y="886"/>
              <a:ext cx="4224" cy="2533"/>
              <a:chOff x="864" y="886"/>
              <a:chExt cx="4224" cy="2533"/>
            </a:xfrm>
          </p:grpSpPr>
          <p:sp>
            <p:nvSpPr>
              <p:cNvPr id="78879" name="Oval 30"/>
              <p:cNvSpPr>
                <a:spLocks noChangeArrowheads="1"/>
              </p:cNvSpPr>
              <p:nvPr/>
            </p:nvSpPr>
            <p:spPr bwMode="auto">
              <a:xfrm>
                <a:off x="5033" y="2497"/>
                <a:ext cx="55"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880" name="Line 31"/>
              <p:cNvSpPr>
                <a:spLocks noChangeShapeType="1"/>
              </p:cNvSpPr>
              <p:nvPr/>
            </p:nvSpPr>
            <p:spPr bwMode="auto">
              <a:xfrm>
                <a:off x="1170" y="2043"/>
                <a:ext cx="296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1" name="Oval 32"/>
              <p:cNvSpPr>
                <a:spLocks noChangeArrowheads="1"/>
              </p:cNvSpPr>
              <p:nvPr/>
            </p:nvSpPr>
            <p:spPr bwMode="auto">
              <a:xfrm>
                <a:off x="886" y="2667"/>
                <a:ext cx="55" cy="59"/>
              </a:xfrm>
              <a:prstGeom prst="ellipse">
                <a:avLst/>
              </a:pr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882" name="Rectangle 33"/>
              <p:cNvSpPr>
                <a:spLocks noChangeArrowheads="1"/>
              </p:cNvSpPr>
              <p:nvPr/>
            </p:nvSpPr>
            <p:spPr bwMode="auto">
              <a:xfrm>
                <a:off x="2293" y="2715"/>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D</a:t>
                </a:r>
                <a:endParaRPr lang="en-US" altLang="zh-CN" sz="2400"/>
              </a:p>
            </p:txBody>
          </p:sp>
          <p:sp>
            <p:nvSpPr>
              <p:cNvPr id="78883" name="Rectangle 34"/>
              <p:cNvSpPr>
                <a:spLocks noChangeArrowheads="1"/>
              </p:cNvSpPr>
              <p:nvPr/>
            </p:nvSpPr>
            <p:spPr bwMode="auto">
              <a:xfrm>
                <a:off x="2338" y="2379"/>
                <a:ext cx="404" cy="62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8884" name="Group 35"/>
              <p:cNvGrpSpPr/>
              <p:nvPr/>
            </p:nvGrpSpPr>
            <p:grpSpPr bwMode="auto">
              <a:xfrm>
                <a:off x="2473" y="3003"/>
                <a:ext cx="89" cy="384"/>
                <a:chOff x="1248" y="1632"/>
                <a:chExt cx="96" cy="384"/>
              </a:xfrm>
            </p:grpSpPr>
            <p:sp>
              <p:nvSpPr>
                <p:cNvPr id="79005" name="Oval 36"/>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006" name="Line 37"/>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885" name="Line 38"/>
              <p:cNvSpPr>
                <a:spLocks noChangeShapeType="1"/>
              </p:cNvSpPr>
              <p:nvPr/>
            </p:nvSpPr>
            <p:spPr bwMode="auto">
              <a:xfrm>
                <a:off x="2922" y="2523"/>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6" name="Line 39"/>
              <p:cNvSpPr>
                <a:spLocks noChangeShapeType="1"/>
              </p:cNvSpPr>
              <p:nvPr/>
            </p:nvSpPr>
            <p:spPr bwMode="auto">
              <a:xfrm flipV="1">
                <a:off x="2562" y="1947"/>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7" name="Rectangle 40"/>
              <p:cNvSpPr>
                <a:spLocks noChangeArrowheads="1"/>
              </p:cNvSpPr>
              <p:nvPr/>
            </p:nvSpPr>
            <p:spPr bwMode="auto">
              <a:xfrm>
                <a:off x="2652" y="2235"/>
                <a:ext cx="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Q</a:t>
                </a:r>
                <a:r>
                  <a:rPr lang="en-US" altLang="zh-CN" sz="2400" i="0" baseline="-25000"/>
                  <a:t>2</a:t>
                </a:r>
                <a:endParaRPr lang="en-US" altLang="zh-CN" sz="2400" i="0" baseline="-25000"/>
              </a:p>
            </p:txBody>
          </p:sp>
          <p:grpSp>
            <p:nvGrpSpPr>
              <p:cNvPr id="78888" name="Group 41"/>
              <p:cNvGrpSpPr/>
              <p:nvPr/>
            </p:nvGrpSpPr>
            <p:grpSpPr bwMode="auto">
              <a:xfrm>
                <a:off x="2238" y="2091"/>
                <a:ext cx="315" cy="288"/>
                <a:chOff x="775" y="2016"/>
                <a:chExt cx="337" cy="288"/>
              </a:xfrm>
            </p:grpSpPr>
            <p:sp>
              <p:nvSpPr>
                <p:cNvPr id="79003" name="Rectangle 42"/>
                <p:cNvSpPr>
                  <a:spLocks noChangeArrowheads="1"/>
                </p:cNvSpPr>
                <p:nvPr/>
              </p:nvSpPr>
              <p:spPr bwMode="auto">
                <a:xfrm>
                  <a:off x="775" y="2016"/>
                  <a:ext cx="3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S</a:t>
                  </a:r>
                  <a:r>
                    <a:rPr lang="en-US" altLang="zh-CN" sz="2400" i="0" baseline="-6000"/>
                    <a:t>D</a:t>
                  </a:r>
                  <a:endParaRPr lang="en-US" altLang="zh-CN" sz="2400" i="0" baseline="-25000"/>
                </a:p>
              </p:txBody>
            </p:sp>
            <p:sp>
              <p:nvSpPr>
                <p:cNvPr id="79004" name="Line 43"/>
                <p:cNvSpPr>
                  <a:spLocks noChangeShapeType="1"/>
                </p:cNvSpPr>
                <p:nvPr/>
              </p:nvSpPr>
              <p:spPr bwMode="auto">
                <a:xfrm>
                  <a:off x="838" y="207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8889" name="Group 44"/>
              <p:cNvGrpSpPr/>
              <p:nvPr/>
            </p:nvGrpSpPr>
            <p:grpSpPr bwMode="auto">
              <a:xfrm>
                <a:off x="2203" y="3099"/>
                <a:ext cx="399" cy="288"/>
                <a:chOff x="1056" y="2016"/>
                <a:chExt cx="426" cy="288"/>
              </a:xfrm>
            </p:grpSpPr>
            <p:sp>
              <p:nvSpPr>
                <p:cNvPr id="79001" name="Text Box 45"/>
                <p:cNvSpPr txBox="1">
                  <a:spLocks noChangeArrowheads="1"/>
                </p:cNvSpPr>
                <p:nvPr/>
              </p:nvSpPr>
              <p:spPr bwMode="auto">
                <a:xfrm>
                  <a:off x="105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6000"/>
                    <a:t>D</a:t>
                  </a:r>
                  <a:endParaRPr lang="en-US" altLang="zh-CN" sz="2400" i="0"/>
                </a:p>
              </p:txBody>
            </p:sp>
            <p:sp>
              <p:nvSpPr>
                <p:cNvPr id="79002" name="Line 46"/>
                <p:cNvSpPr>
                  <a:spLocks noChangeShapeType="1"/>
                </p:cNvSpPr>
                <p:nvPr/>
              </p:nvSpPr>
              <p:spPr bwMode="auto">
                <a:xfrm>
                  <a:off x="1152" y="206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890" name="Line 47"/>
              <p:cNvSpPr>
                <a:spLocks noChangeShapeType="1"/>
              </p:cNvSpPr>
              <p:nvPr/>
            </p:nvSpPr>
            <p:spPr bwMode="auto">
              <a:xfrm>
                <a:off x="1934" y="2859"/>
                <a:ext cx="4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891" name="Group 48"/>
              <p:cNvGrpSpPr/>
              <p:nvPr/>
            </p:nvGrpSpPr>
            <p:grpSpPr bwMode="auto">
              <a:xfrm>
                <a:off x="2338" y="2596"/>
                <a:ext cx="90" cy="144"/>
                <a:chOff x="768" y="1872"/>
                <a:chExt cx="96" cy="192"/>
              </a:xfrm>
            </p:grpSpPr>
            <p:sp>
              <p:nvSpPr>
                <p:cNvPr id="78999" name="Line 49"/>
                <p:cNvSpPr>
                  <a:spLocks noChangeShapeType="1"/>
                </p:cNvSpPr>
                <p:nvPr/>
              </p:nvSpPr>
              <p:spPr bwMode="auto">
                <a:xfrm>
                  <a:off x="768" y="1872"/>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00" name="Line 50"/>
                <p:cNvSpPr>
                  <a:spLocks noChangeShapeType="1"/>
                </p:cNvSpPr>
                <p:nvPr/>
              </p:nvSpPr>
              <p:spPr bwMode="auto">
                <a:xfrm flipH="1">
                  <a:off x="768" y="1968"/>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892" name="Line 51"/>
              <p:cNvSpPr>
                <a:spLocks noChangeShapeType="1"/>
              </p:cNvSpPr>
              <p:nvPr/>
            </p:nvSpPr>
            <p:spPr bwMode="auto">
              <a:xfrm>
                <a:off x="2158" y="2667"/>
                <a:ext cx="18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3" name="Oval 52"/>
              <p:cNvSpPr>
                <a:spLocks noChangeArrowheads="1"/>
              </p:cNvSpPr>
              <p:nvPr/>
            </p:nvSpPr>
            <p:spPr bwMode="auto">
              <a:xfrm>
                <a:off x="2517" y="2283"/>
                <a:ext cx="90"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894" name="Oval 53"/>
              <p:cNvSpPr>
                <a:spLocks noChangeArrowheads="1"/>
              </p:cNvSpPr>
              <p:nvPr/>
            </p:nvSpPr>
            <p:spPr bwMode="auto">
              <a:xfrm>
                <a:off x="2516" y="1855"/>
                <a:ext cx="89"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895" name="Rectangle 54"/>
              <p:cNvSpPr>
                <a:spLocks noChangeArrowheads="1"/>
              </p:cNvSpPr>
              <p:nvPr/>
            </p:nvSpPr>
            <p:spPr bwMode="auto">
              <a:xfrm>
                <a:off x="2492" y="895"/>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a:t>d</a:t>
                </a:r>
                <a:r>
                  <a:rPr lang="en-US" altLang="zh-CN" sz="2800" i="0" baseline="-25000"/>
                  <a:t>2</a:t>
                </a:r>
                <a:endParaRPr lang="en-US" altLang="zh-CN" sz="3200" i="0" baseline="-25000"/>
              </a:p>
            </p:txBody>
          </p:sp>
          <p:sp>
            <p:nvSpPr>
              <p:cNvPr id="78896" name="Rectangle 55"/>
              <p:cNvSpPr>
                <a:spLocks noChangeArrowheads="1"/>
              </p:cNvSpPr>
              <p:nvPr/>
            </p:nvSpPr>
            <p:spPr bwMode="auto">
              <a:xfrm>
                <a:off x="2357" y="1567"/>
                <a:ext cx="405"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897" name="Text Box 56"/>
              <p:cNvSpPr txBox="1">
                <a:spLocks noChangeArrowheads="1"/>
              </p:cNvSpPr>
              <p:nvPr/>
            </p:nvSpPr>
            <p:spPr bwMode="auto">
              <a:xfrm>
                <a:off x="2451" y="153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&amp;</a:t>
                </a:r>
                <a:endParaRPr lang="en-US" altLang="zh-CN" sz="2800" i="0"/>
              </a:p>
            </p:txBody>
          </p:sp>
          <p:sp>
            <p:nvSpPr>
              <p:cNvPr id="78898" name="Line 57"/>
              <p:cNvSpPr>
                <a:spLocks noChangeShapeType="1"/>
              </p:cNvSpPr>
              <p:nvPr/>
            </p:nvSpPr>
            <p:spPr bwMode="auto">
              <a:xfrm flipV="1">
                <a:off x="2492" y="1346"/>
                <a:ext cx="4" cy="22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9" name="Line 58"/>
              <p:cNvSpPr>
                <a:spLocks noChangeShapeType="1"/>
              </p:cNvSpPr>
              <p:nvPr/>
            </p:nvSpPr>
            <p:spPr bwMode="auto">
              <a:xfrm flipV="1">
                <a:off x="2672" y="1231"/>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0" name="Oval 59"/>
              <p:cNvSpPr>
                <a:spLocks noChangeArrowheads="1"/>
              </p:cNvSpPr>
              <p:nvPr/>
            </p:nvSpPr>
            <p:spPr bwMode="auto">
              <a:xfrm>
                <a:off x="2648" y="1159"/>
                <a:ext cx="56"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01" name="Line 60"/>
              <p:cNvSpPr>
                <a:spLocks noChangeShapeType="1"/>
              </p:cNvSpPr>
              <p:nvPr/>
            </p:nvSpPr>
            <p:spPr bwMode="auto">
              <a:xfrm>
                <a:off x="2742" y="2523"/>
                <a:ext cx="1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2" name="Rectangle 61"/>
              <p:cNvSpPr>
                <a:spLocks noChangeArrowheads="1"/>
              </p:cNvSpPr>
              <p:nvPr/>
            </p:nvSpPr>
            <p:spPr bwMode="auto">
              <a:xfrm>
                <a:off x="2338" y="2475"/>
                <a:ext cx="4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CC0000"/>
                    </a:solidFill>
                  </a:rPr>
                  <a:t>F2</a:t>
                </a:r>
                <a:endParaRPr lang="en-US" altLang="zh-CN" sz="2800" i="0" baseline="-25000">
                  <a:solidFill>
                    <a:srgbClr val="CC0000"/>
                  </a:solidFill>
                </a:endParaRPr>
              </a:p>
            </p:txBody>
          </p:sp>
          <p:sp>
            <p:nvSpPr>
              <p:cNvPr id="78903" name="Line 62"/>
              <p:cNvSpPr>
                <a:spLocks noChangeShapeType="1"/>
              </p:cNvSpPr>
              <p:nvPr/>
            </p:nvSpPr>
            <p:spPr bwMode="auto">
              <a:xfrm>
                <a:off x="2158" y="2043"/>
                <a:ext cx="0" cy="62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4" name="Rectangle 63"/>
              <p:cNvSpPr>
                <a:spLocks noChangeArrowheads="1"/>
              </p:cNvSpPr>
              <p:nvPr/>
            </p:nvSpPr>
            <p:spPr bwMode="auto">
              <a:xfrm>
                <a:off x="3326" y="2371"/>
                <a:ext cx="404" cy="62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8905" name="Group 64"/>
              <p:cNvGrpSpPr/>
              <p:nvPr/>
            </p:nvGrpSpPr>
            <p:grpSpPr bwMode="auto">
              <a:xfrm>
                <a:off x="3461" y="2995"/>
                <a:ext cx="90" cy="384"/>
                <a:chOff x="1248" y="1632"/>
                <a:chExt cx="96" cy="384"/>
              </a:xfrm>
            </p:grpSpPr>
            <p:sp>
              <p:nvSpPr>
                <p:cNvPr id="78997" name="Oval 65"/>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98" name="Line 66"/>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06" name="Line 67"/>
              <p:cNvSpPr>
                <a:spLocks noChangeShapeType="1"/>
              </p:cNvSpPr>
              <p:nvPr/>
            </p:nvSpPr>
            <p:spPr bwMode="auto">
              <a:xfrm>
                <a:off x="3910" y="2515"/>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7" name="Line 68"/>
              <p:cNvSpPr>
                <a:spLocks noChangeShapeType="1"/>
              </p:cNvSpPr>
              <p:nvPr/>
            </p:nvSpPr>
            <p:spPr bwMode="auto">
              <a:xfrm flipV="1">
                <a:off x="3551" y="1939"/>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08" name="Rectangle 69"/>
              <p:cNvSpPr>
                <a:spLocks noChangeArrowheads="1"/>
              </p:cNvSpPr>
              <p:nvPr/>
            </p:nvSpPr>
            <p:spPr bwMode="auto">
              <a:xfrm>
                <a:off x="3640" y="2227"/>
                <a:ext cx="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Q</a:t>
                </a:r>
                <a:r>
                  <a:rPr lang="en-US" altLang="zh-CN" sz="2400" i="0" baseline="-25000"/>
                  <a:t>1</a:t>
                </a:r>
                <a:endParaRPr lang="en-US" altLang="zh-CN" sz="2400" i="0" baseline="-25000"/>
              </a:p>
            </p:txBody>
          </p:sp>
          <p:grpSp>
            <p:nvGrpSpPr>
              <p:cNvPr id="78909" name="Group 70"/>
              <p:cNvGrpSpPr/>
              <p:nvPr/>
            </p:nvGrpSpPr>
            <p:grpSpPr bwMode="auto">
              <a:xfrm>
                <a:off x="3226" y="2083"/>
                <a:ext cx="315" cy="288"/>
                <a:chOff x="775" y="2016"/>
                <a:chExt cx="337" cy="288"/>
              </a:xfrm>
            </p:grpSpPr>
            <p:sp>
              <p:nvSpPr>
                <p:cNvPr id="78995" name="Rectangle 71"/>
                <p:cNvSpPr>
                  <a:spLocks noChangeArrowheads="1"/>
                </p:cNvSpPr>
                <p:nvPr/>
              </p:nvSpPr>
              <p:spPr bwMode="auto">
                <a:xfrm>
                  <a:off x="775" y="2016"/>
                  <a:ext cx="3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S</a:t>
                  </a:r>
                  <a:r>
                    <a:rPr lang="en-US" altLang="zh-CN" sz="2400" i="0" baseline="-6000"/>
                    <a:t>D</a:t>
                  </a:r>
                  <a:endParaRPr lang="en-US" altLang="zh-CN" sz="2400" i="0" baseline="-25000"/>
                </a:p>
              </p:txBody>
            </p:sp>
            <p:sp>
              <p:nvSpPr>
                <p:cNvPr id="78996" name="Line 72"/>
                <p:cNvSpPr>
                  <a:spLocks noChangeShapeType="1"/>
                </p:cNvSpPr>
                <p:nvPr/>
              </p:nvSpPr>
              <p:spPr bwMode="auto">
                <a:xfrm>
                  <a:off x="838" y="207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8910" name="Group 73"/>
              <p:cNvGrpSpPr/>
              <p:nvPr/>
            </p:nvGrpSpPr>
            <p:grpSpPr bwMode="auto">
              <a:xfrm>
                <a:off x="3191" y="3091"/>
                <a:ext cx="399" cy="288"/>
                <a:chOff x="1056" y="2016"/>
                <a:chExt cx="426" cy="288"/>
              </a:xfrm>
            </p:grpSpPr>
            <p:sp>
              <p:nvSpPr>
                <p:cNvPr id="78993" name="Text Box 74"/>
                <p:cNvSpPr txBox="1">
                  <a:spLocks noChangeArrowheads="1"/>
                </p:cNvSpPr>
                <p:nvPr/>
              </p:nvSpPr>
              <p:spPr bwMode="auto">
                <a:xfrm>
                  <a:off x="105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6000"/>
                    <a:t>D</a:t>
                  </a:r>
                  <a:endParaRPr lang="en-US" altLang="zh-CN" sz="2400" i="0"/>
                </a:p>
              </p:txBody>
            </p:sp>
            <p:sp>
              <p:nvSpPr>
                <p:cNvPr id="78994" name="Line 75"/>
                <p:cNvSpPr>
                  <a:spLocks noChangeShapeType="1"/>
                </p:cNvSpPr>
                <p:nvPr/>
              </p:nvSpPr>
              <p:spPr bwMode="auto">
                <a:xfrm>
                  <a:off x="1152" y="206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11" name="Line 76"/>
              <p:cNvSpPr>
                <a:spLocks noChangeShapeType="1"/>
              </p:cNvSpPr>
              <p:nvPr/>
            </p:nvSpPr>
            <p:spPr bwMode="auto">
              <a:xfrm>
                <a:off x="2922" y="2851"/>
                <a:ext cx="4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912" name="Group 77"/>
              <p:cNvGrpSpPr/>
              <p:nvPr/>
            </p:nvGrpSpPr>
            <p:grpSpPr bwMode="auto">
              <a:xfrm>
                <a:off x="3326" y="2588"/>
                <a:ext cx="90" cy="144"/>
                <a:chOff x="768" y="1872"/>
                <a:chExt cx="96" cy="192"/>
              </a:xfrm>
            </p:grpSpPr>
            <p:sp>
              <p:nvSpPr>
                <p:cNvPr id="78991" name="Line 78"/>
                <p:cNvSpPr>
                  <a:spLocks noChangeShapeType="1"/>
                </p:cNvSpPr>
                <p:nvPr/>
              </p:nvSpPr>
              <p:spPr bwMode="auto">
                <a:xfrm>
                  <a:off x="768" y="1872"/>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2" name="Line 79"/>
                <p:cNvSpPr>
                  <a:spLocks noChangeShapeType="1"/>
                </p:cNvSpPr>
                <p:nvPr/>
              </p:nvSpPr>
              <p:spPr bwMode="auto">
                <a:xfrm flipH="1">
                  <a:off x="768" y="1968"/>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13" name="Line 80"/>
              <p:cNvSpPr>
                <a:spLocks noChangeShapeType="1"/>
              </p:cNvSpPr>
              <p:nvPr/>
            </p:nvSpPr>
            <p:spPr bwMode="auto">
              <a:xfrm>
                <a:off x="3146" y="2659"/>
                <a:ext cx="18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14" name="Oval 81"/>
              <p:cNvSpPr>
                <a:spLocks noChangeArrowheads="1"/>
              </p:cNvSpPr>
              <p:nvPr/>
            </p:nvSpPr>
            <p:spPr bwMode="auto">
              <a:xfrm>
                <a:off x="3506" y="2275"/>
                <a:ext cx="89"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8915" name="Group 82"/>
              <p:cNvGrpSpPr/>
              <p:nvPr/>
            </p:nvGrpSpPr>
            <p:grpSpPr bwMode="auto">
              <a:xfrm>
                <a:off x="3346" y="886"/>
                <a:ext cx="584" cy="1056"/>
                <a:chOff x="3346" y="864"/>
                <a:chExt cx="584" cy="1056"/>
              </a:xfrm>
            </p:grpSpPr>
            <p:sp>
              <p:nvSpPr>
                <p:cNvPr id="78984" name="Rectangle 83"/>
                <p:cNvSpPr>
                  <a:spLocks noChangeArrowheads="1"/>
                </p:cNvSpPr>
                <p:nvPr/>
              </p:nvSpPr>
              <p:spPr bwMode="auto">
                <a:xfrm>
                  <a:off x="3480" y="864"/>
                  <a:ext cx="4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a:t>d</a:t>
                  </a:r>
                  <a:r>
                    <a:rPr lang="en-US" altLang="zh-CN" sz="2800" i="0" baseline="-25000"/>
                    <a:t>1</a:t>
                  </a:r>
                  <a:endParaRPr lang="en-US" altLang="zh-CN" sz="3200" i="0" baseline="-25000"/>
                </a:p>
              </p:txBody>
            </p:sp>
            <p:sp>
              <p:nvSpPr>
                <p:cNvPr id="78985" name="Oval 84"/>
                <p:cNvSpPr>
                  <a:spLocks noChangeArrowheads="1"/>
                </p:cNvSpPr>
                <p:nvPr/>
              </p:nvSpPr>
              <p:spPr bwMode="auto">
                <a:xfrm>
                  <a:off x="3504" y="1824"/>
                  <a:ext cx="90"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86" name="Rectangle 85"/>
                <p:cNvSpPr>
                  <a:spLocks noChangeArrowheads="1"/>
                </p:cNvSpPr>
                <p:nvPr/>
              </p:nvSpPr>
              <p:spPr bwMode="auto">
                <a:xfrm>
                  <a:off x="3346" y="1536"/>
                  <a:ext cx="40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87" name="Text Box 86"/>
                <p:cNvSpPr txBox="1">
                  <a:spLocks noChangeArrowheads="1"/>
                </p:cNvSpPr>
                <p:nvPr/>
              </p:nvSpPr>
              <p:spPr bwMode="auto">
                <a:xfrm>
                  <a:off x="3440" y="1507"/>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&amp;</a:t>
                  </a:r>
                  <a:endParaRPr lang="en-US" altLang="zh-CN" sz="2800" i="0"/>
                </a:p>
              </p:txBody>
            </p:sp>
            <p:sp>
              <p:nvSpPr>
                <p:cNvPr id="78988" name="Line 87"/>
                <p:cNvSpPr>
                  <a:spLocks noChangeShapeType="1"/>
                </p:cNvSpPr>
                <p:nvPr/>
              </p:nvSpPr>
              <p:spPr bwMode="auto">
                <a:xfrm flipV="1">
                  <a:off x="3480" y="1344"/>
                  <a:ext cx="0" cy="19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9" name="Line 88"/>
                <p:cNvSpPr>
                  <a:spLocks noChangeShapeType="1"/>
                </p:cNvSpPr>
                <p:nvPr/>
              </p:nvSpPr>
              <p:spPr bwMode="auto">
                <a:xfrm flipV="1">
                  <a:off x="3660" y="1200"/>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0" name="Oval 89"/>
                <p:cNvSpPr>
                  <a:spLocks noChangeArrowheads="1"/>
                </p:cNvSpPr>
                <p:nvPr/>
              </p:nvSpPr>
              <p:spPr bwMode="auto">
                <a:xfrm>
                  <a:off x="3637" y="1128"/>
                  <a:ext cx="55"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8916" name="Line 90"/>
              <p:cNvSpPr>
                <a:spLocks noChangeShapeType="1"/>
              </p:cNvSpPr>
              <p:nvPr/>
            </p:nvSpPr>
            <p:spPr bwMode="auto">
              <a:xfrm>
                <a:off x="3730" y="2515"/>
                <a:ext cx="1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17" name="Rectangle 91"/>
              <p:cNvSpPr>
                <a:spLocks noChangeArrowheads="1"/>
              </p:cNvSpPr>
              <p:nvPr/>
            </p:nvSpPr>
            <p:spPr bwMode="auto">
              <a:xfrm>
                <a:off x="3326" y="2475"/>
                <a:ext cx="4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CC0000"/>
                    </a:solidFill>
                  </a:rPr>
                  <a:t>F1</a:t>
                </a:r>
                <a:endParaRPr lang="en-US" altLang="zh-CN" sz="2800" i="0" baseline="-25000">
                  <a:solidFill>
                    <a:srgbClr val="CC0000"/>
                  </a:solidFill>
                </a:endParaRPr>
              </a:p>
            </p:txBody>
          </p:sp>
          <p:sp>
            <p:nvSpPr>
              <p:cNvPr id="78918" name="Line 92"/>
              <p:cNvSpPr>
                <a:spLocks noChangeShapeType="1"/>
              </p:cNvSpPr>
              <p:nvPr/>
            </p:nvSpPr>
            <p:spPr bwMode="auto">
              <a:xfrm>
                <a:off x="3146" y="2035"/>
                <a:ext cx="0" cy="62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19" name="Rectangle 93"/>
              <p:cNvSpPr>
                <a:spLocks noChangeArrowheads="1"/>
              </p:cNvSpPr>
              <p:nvPr/>
            </p:nvSpPr>
            <p:spPr bwMode="auto">
              <a:xfrm>
                <a:off x="4314" y="2371"/>
                <a:ext cx="404" cy="62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8920" name="Group 94"/>
              <p:cNvGrpSpPr/>
              <p:nvPr/>
            </p:nvGrpSpPr>
            <p:grpSpPr bwMode="auto">
              <a:xfrm>
                <a:off x="4449" y="2995"/>
                <a:ext cx="90" cy="384"/>
                <a:chOff x="1248" y="1632"/>
                <a:chExt cx="96" cy="384"/>
              </a:xfrm>
            </p:grpSpPr>
            <p:sp>
              <p:nvSpPr>
                <p:cNvPr id="78982" name="Oval 95"/>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83" name="Line 96"/>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21" name="Line 97"/>
              <p:cNvSpPr>
                <a:spLocks noChangeShapeType="1"/>
              </p:cNvSpPr>
              <p:nvPr/>
            </p:nvSpPr>
            <p:spPr bwMode="auto">
              <a:xfrm flipV="1">
                <a:off x="4539" y="1939"/>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2" name="Rectangle 98"/>
              <p:cNvSpPr>
                <a:spLocks noChangeArrowheads="1"/>
              </p:cNvSpPr>
              <p:nvPr/>
            </p:nvSpPr>
            <p:spPr bwMode="auto">
              <a:xfrm>
                <a:off x="4629" y="2227"/>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Q</a:t>
                </a:r>
                <a:r>
                  <a:rPr lang="en-US" altLang="zh-CN" sz="2400" i="0" baseline="-25000"/>
                  <a:t>0</a:t>
                </a:r>
                <a:endParaRPr lang="en-US" altLang="zh-CN" sz="2400" i="0" baseline="-25000"/>
              </a:p>
            </p:txBody>
          </p:sp>
          <p:grpSp>
            <p:nvGrpSpPr>
              <p:cNvPr id="78923" name="Group 99"/>
              <p:cNvGrpSpPr/>
              <p:nvPr/>
            </p:nvGrpSpPr>
            <p:grpSpPr bwMode="auto">
              <a:xfrm>
                <a:off x="4215" y="2083"/>
                <a:ext cx="315" cy="288"/>
                <a:chOff x="776" y="2016"/>
                <a:chExt cx="337" cy="288"/>
              </a:xfrm>
            </p:grpSpPr>
            <p:sp>
              <p:nvSpPr>
                <p:cNvPr id="78980" name="Rectangle 100"/>
                <p:cNvSpPr>
                  <a:spLocks noChangeArrowheads="1"/>
                </p:cNvSpPr>
                <p:nvPr/>
              </p:nvSpPr>
              <p:spPr bwMode="auto">
                <a:xfrm>
                  <a:off x="776" y="2016"/>
                  <a:ext cx="3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S</a:t>
                  </a:r>
                  <a:r>
                    <a:rPr lang="en-US" altLang="zh-CN" sz="2400" i="0" baseline="-6000"/>
                    <a:t>D</a:t>
                  </a:r>
                  <a:endParaRPr lang="en-US" altLang="zh-CN" sz="2400" i="0" baseline="-25000"/>
                </a:p>
              </p:txBody>
            </p:sp>
            <p:sp>
              <p:nvSpPr>
                <p:cNvPr id="78981" name="Line 101"/>
                <p:cNvSpPr>
                  <a:spLocks noChangeShapeType="1"/>
                </p:cNvSpPr>
                <p:nvPr/>
              </p:nvSpPr>
              <p:spPr bwMode="auto">
                <a:xfrm>
                  <a:off x="838" y="207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8924" name="Group 102"/>
              <p:cNvGrpSpPr/>
              <p:nvPr/>
            </p:nvGrpSpPr>
            <p:grpSpPr bwMode="auto">
              <a:xfrm>
                <a:off x="4179" y="3091"/>
                <a:ext cx="399" cy="288"/>
                <a:chOff x="1056" y="2016"/>
                <a:chExt cx="426" cy="288"/>
              </a:xfrm>
            </p:grpSpPr>
            <p:sp>
              <p:nvSpPr>
                <p:cNvPr id="78978" name="Text Box 103"/>
                <p:cNvSpPr txBox="1">
                  <a:spLocks noChangeArrowheads="1"/>
                </p:cNvSpPr>
                <p:nvPr/>
              </p:nvSpPr>
              <p:spPr bwMode="auto">
                <a:xfrm>
                  <a:off x="105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6000"/>
                    <a:t>D</a:t>
                  </a:r>
                  <a:endParaRPr lang="en-US" altLang="zh-CN" sz="2400" i="0"/>
                </a:p>
              </p:txBody>
            </p:sp>
            <p:sp>
              <p:nvSpPr>
                <p:cNvPr id="78979" name="Line 104"/>
                <p:cNvSpPr>
                  <a:spLocks noChangeShapeType="1"/>
                </p:cNvSpPr>
                <p:nvPr/>
              </p:nvSpPr>
              <p:spPr bwMode="auto">
                <a:xfrm>
                  <a:off x="1152" y="206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25" name="Line 105"/>
              <p:cNvSpPr>
                <a:spLocks noChangeShapeType="1"/>
              </p:cNvSpPr>
              <p:nvPr/>
            </p:nvSpPr>
            <p:spPr bwMode="auto">
              <a:xfrm>
                <a:off x="3910" y="2851"/>
                <a:ext cx="4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926" name="Group 106"/>
              <p:cNvGrpSpPr/>
              <p:nvPr/>
            </p:nvGrpSpPr>
            <p:grpSpPr bwMode="auto">
              <a:xfrm>
                <a:off x="4314" y="2588"/>
                <a:ext cx="90" cy="144"/>
                <a:chOff x="768" y="1872"/>
                <a:chExt cx="96" cy="192"/>
              </a:xfrm>
            </p:grpSpPr>
            <p:sp>
              <p:nvSpPr>
                <p:cNvPr id="78976" name="Line 107"/>
                <p:cNvSpPr>
                  <a:spLocks noChangeShapeType="1"/>
                </p:cNvSpPr>
                <p:nvPr/>
              </p:nvSpPr>
              <p:spPr bwMode="auto">
                <a:xfrm>
                  <a:off x="768" y="1872"/>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77" name="Line 108"/>
                <p:cNvSpPr>
                  <a:spLocks noChangeShapeType="1"/>
                </p:cNvSpPr>
                <p:nvPr/>
              </p:nvSpPr>
              <p:spPr bwMode="auto">
                <a:xfrm flipH="1">
                  <a:off x="768" y="1968"/>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27" name="Line 109"/>
              <p:cNvSpPr>
                <a:spLocks noChangeShapeType="1"/>
              </p:cNvSpPr>
              <p:nvPr/>
            </p:nvSpPr>
            <p:spPr bwMode="auto">
              <a:xfrm>
                <a:off x="4134" y="2659"/>
                <a:ext cx="18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8" name="Oval 110"/>
              <p:cNvSpPr>
                <a:spLocks noChangeArrowheads="1"/>
              </p:cNvSpPr>
              <p:nvPr/>
            </p:nvSpPr>
            <p:spPr bwMode="auto">
              <a:xfrm>
                <a:off x="4494" y="2275"/>
                <a:ext cx="90"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8929" name="Group 111"/>
              <p:cNvGrpSpPr/>
              <p:nvPr/>
            </p:nvGrpSpPr>
            <p:grpSpPr bwMode="auto">
              <a:xfrm>
                <a:off x="4334" y="886"/>
                <a:ext cx="584" cy="1056"/>
                <a:chOff x="4334" y="864"/>
                <a:chExt cx="584" cy="1056"/>
              </a:xfrm>
            </p:grpSpPr>
            <p:sp>
              <p:nvSpPr>
                <p:cNvPr id="78969" name="Rectangle 112"/>
                <p:cNvSpPr>
                  <a:spLocks noChangeArrowheads="1"/>
                </p:cNvSpPr>
                <p:nvPr/>
              </p:nvSpPr>
              <p:spPr bwMode="auto">
                <a:xfrm>
                  <a:off x="4469" y="864"/>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a:t>d</a:t>
                  </a:r>
                  <a:r>
                    <a:rPr lang="en-US" altLang="zh-CN" sz="2800" i="0" baseline="-25000"/>
                    <a:t>0</a:t>
                  </a:r>
                  <a:endParaRPr lang="en-US" altLang="zh-CN" sz="3200" i="0" baseline="-25000"/>
                </a:p>
              </p:txBody>
            </p:sp>
            <p:sp>
              <p:nvSpPr>
                <p:cNvPr id="78970" name="Oval 113"/>
                <p:cNvSpPr>
                  <a:spLocks noChangeArrowheads="1"/>
                </p:cNvSpPr>
                <p:nvPr/>
              </p:nvSpPr>
              <p:spPr bwMode="auto">
                <a:xfrm>
                  <a:off x="4492" y="1824"/>
                  <a:ext cx="90"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71" name="Rectangle 114"/>
                <p:cNvSpPr>
                  <a:spLocks noChangeArrowheads="1"/>
                </p:cNvSpPr>
                <p:nvPr/>
              </p:nvSpPr>
              <p:spPr bwMode="auto">
                <a:xfrm>
                  <a:off x="4334" y="1536"/>
                  <a:ext cx="40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72" name="Text Box 115"/>
                <p:cNvSpPr txBox="1">
                  <a:spLocks noChangeArrowheads="1"/>
                </p:cNvSpPr>
                <p:nvPr/>
              </p:nvSpPr>
              <p:spPr bwMode="auto">
                <a:xfrm>
                  <a:off x="4428" y="1507"/>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&amp;</a:t>
                  </a:r>
                  <a:endParaRPr lang="en-US" altLang="zh-CN" sz="2800" i="0"/>
                </a:p>
              </p:txBody>
            </p:sp>
            <p:sp>
              <p:nvSpPr>
                <p:cNvPr id="78973" name="Line 116"/>
                <p:cNvSpPr>
                  <a:spLocks noChangeShapeType="1"/>
                </p:cNvSpPr>
                <p:nvPr/>
              </p:nvSpPr>
              <p:spPr bwMode="auto">
                <a:xfrm flipV="1">
                  <a:off x="4469" y="1344"/>
                  <a:ext cx="0" cy="19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74" name="Line 117"/>
                <p:cNvSpPr>
                  <a:spLocks noChangeShapeType="1"/>
                </p:cNvSpPr>
                <p:nvPr/>
              </p:nvSpPr>
              <p:spPr bwMode="auto">
                <a:xfrm flipV="1">
                  <a:off x="4648" y="1200"/>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75" name="Oval 118"/>
                <p:cNvSpPr>
                  <a:spLocks noChangeArrowheads="1"/>
                </p:cNvSpPr>
                <p:nvPr/>
              </p:nvSpPr>
              <p:spPr bwMode="auto">
                <a:xfrm>
                  <a:off x="4625" y="1128"/>
                  <a:ext cx="55"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8930" name="Line 119"/>
              <p:cNvSpPr>
                <a:spLocks noChangeShapeType="1"/>
              </p:cNvSpPr>
              <p:nvPr/>
            </p:nvSpPr>
            <p:spPr bwMode="auto">
              <a:xfrm>
                <a:off x="4718" y="2515"/>
                <a:ext cx="315" cy="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31" name="Rectangle 120"/>
              <p:cNvSpPr>
                <a:spLocks noChangeArrowheads="1"/>
              </p:cNvSpPr>
              <p:nvPr/>
            </p:nvSpPr>
            <p:spPr bwMode="auto">
              <a:xfrm>
                <a:off x="4314" y="2475"/>
                <a:ext cx="4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CC0000"/>
                    </a:solidFill>
                  </a:rPr>
                  <a:t>F0</a:t>
                </a:r>
                <a:endParaRPr lang="en-US" altLang="zh-CN" sz="2800" i="0" baseline="-25000">
                  <a:solidFill>
                    <a:srgbClr val="CC0000"/>
                  </a:solidFill>
                </a:endParaRPr>
              </a:p>
            </p:txBody>
          </p:sp>
          <p:sp>
            <p:nvSpPr>
              <p:cNvPr id="78932" name="Line 121"/>
              <p:cNvSpPr>
                <a:spLocks noChangeShapeType="1"/>
              </p:cNvSpPr>
              <p:nvPr/>
            </p:nvSpPr>
            <p:spPr bwMode="auto">
              <a:xfrm>
                <a:off x="4134" y="2035"/>
                <a:ext cx="0" cy="62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33" name="Rectangle 122"/>
              <p:cNvSpPr>
                <a:spLocks noChangeArrowheads="1"/>
              </p:cNvSpPr>
              <p:nvPr/>
            </p:nvSpPr>
            <p:spPr bwMode="auto">
              <a:xfrm>
                <a:off x="3281" y="2715"/>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D</a:t>
                </a:r>
                <a:endParaRPr lang="en-US" altLang="zh-CN" sz="2400"/>
              </a:p>
            </p:txBody>
          </p:sp>
          <p:sp>
            <p:nvSpPr>
              <p:cNvPr id="78934" name="Rectangle 123"/>
              <p:cNvSpPr>
                <a:spLocks noChangeArrowheads="1"/>
              </p:cNvSpPr>
              <p:nvPr/>
            </p:nvSpPr>
            <p:spPr bwMode="auto">
              <a:xfrm>
                <a:off x="4269" y="2715"/>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D</a:t>
                </a:r>
                <a:endParaRPr lang="en-US" altLang="zh-CN" sz="2400"/>
              </a:p>
            </p:txBody>
          </p:sp>
          <p:sp>
            <p:nvSpPr>
              <p:cNvPr id="78935" name="Rectangle 124"/>
              <p:cNvSpPr>
                <a:spLocks noChangeArrowheads="1"/>
              </p:cNvSpPr>
              <p:nvPr/>
            </p:nvSpPr>
            <p:spPr bwMode="auto">
              <a:xfrm>
                <a:off x="1350" y="2398"/>
                <a:ext cx="404" cy="62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8936" name="Group 125"/>
              <p:cNvGrpSpPr/>
              <p:nvPr/>
            </p:nvGrpSpPr>
            <p:grpSpPr bwMode="auto">
              <a:xfrm>
                <a:off x="1484" y="3022"/>
                <a:ext cx="90" cy="384"/>
                <a:chOff x="1248" y="1632"/>
                <a:chExt cx="96" cy="384"/>
              </a:xfrm>
            </p:grpSpPr>
            <p:sp>
              <p:nvSpPr>
                <p:cNvPr id="78967" name="Oval 126"/>
                <p:cNvSpPr>
                  <a:spLocks noChangeArrowheads="1"/>
                </p:cNvSpPr>
                <p:nvPr/>
              </p:nvSpPr>
              <p:spPr bwMode="auto">
                <a:xfrm>
                  <a:off x="1248" y="163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68" name="Line 127"/>
                <p:cNvSpPr>
                  <a:spLocks noChangeShapeType="1"/>
                </p:cNvSpPr>
                <p:nvPr/>
              </p:nvSpPr>
              <p:spPr bwMode="auto">
                <a:xfrm>
                  <a:off x="1296" y="1728"/>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37" name="Line 128"/>
              <p:cNvSpPr>
                <a:spLocks noChangeShapeType="1"/>
              </p:cNvSpPr>
              <p:nvPr/>
            </p:nvSpPr>
            <p:spPr bwMode="auto">
              <a:xfrm>
                <a:off x="1934" y="2542"/>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38" name="Line 129"/>
              <p:cNvSpPr>
                <a:spLocks noChangeShapeType="1"/>
              </p:cNvSpPr>
              <p:nvPr/>
            </p:nvSpPr>
            <p:spPr bwMode="auto">
              <a:xfrm flipV="1">
                <a:off x="1574" y="1966"/>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39" name="Rectangle 130"/>
              <p:cNvSpPr>
                <a:spLocks noChangeArrowheads="1"/>
              </p:cNvSpPr>
              <p:nvPr/>
            </p:nvSpPr>
            <p:spPr bwMode="auto">
              <a:xfrm>
                <a:off x="1664" y="2254"/>
                <a:ext cx="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400"/>
                  <a:t>Q</a:t>
                </a:r>
                <a:r>
                  <a:rPr lang="en-US" altLang="zh-CN" sz="2400" i="0" baseline="-25000"/>
                  <a:t>3</a:t>
                </a:r>
                <a:endParaRPr lang="en-US" altLang="zh-CN" sz="2400" i="0" baseline="-25000"/>
              </a:p>
            </p:txBody>
          </p:sp>
          <p:grpSp>
            <p:nvGrpSpPr>
              <p:cNvPr id="78940" name="Group 131"/>
              <p:cNvGrpSpPr/>
              <p:nvPr/>
            </p:nvGrpSpPr>
            <p:grpSpPr bwMode="auto">
              <a:xfrm>
                <a:off x="1250" y="2110"/>
                <a:ext cx="315" cy="288"/>
                <a:chOff x="776" y="2016"/>
                <a:chExt cx="336" cy="288"/>
              </a:xfrm>
            </p:grpSpPr>
            <p:sp>
              <p:nvSpPr>
                <p:cNvPr id="78965" name="Rectangle 132"/>
                <p:cNvSpPr>
                  <a:spLocks noChangeArrowheads="1"/>
                </p:cNvSpPr>
                <p:nvPr/>
              </p:nvSpPr>
              <p:spPr bwMode="auto">
                <a:xfrm>
                  <a:off x="776" y="20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S</a:t>
                  </a:r>
                  <a:r>
                    <a:rPr lang="en-US" altLang="zh-CN" sz="2400" i="0" baseline="-6000"/>
                    <a:t>D</a:t>
                  </a:r>
                  <a:endParaRPr lang="en-US" altLang="zh-CN" sz="2400" i="0" baseline="-25000"/>
                </a:p>
              </p:txBody>
            </p:sp>
            <p:sp>
              <p:nvSpPr>
                <p:cNvPr id="78966" name="Line 133"/>
                <p:cNvSpPr>
                  <a:spLocks noChangeShapeType="1"/>
                </p:cNvSpPr>
                <p:nvPr/>
              </p:nvSpPr>
              <p:spPr bwMode="auto">
                <a:xfrm>
                  <a:off x="838" y="207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8941" name="Group 134"/>
              <p:cNvGrpSpPr/>
              <p:nvPr/>
            </p:nvGrpSpPr>
            <p:grpSpPr bwMode="auto">
              <a:xfrm>
                <a:off x="1215" y="3118"/>
                <a:ext cx="399" cy="288"/>
                <a:chOff x="1056" y="2016"/>
                <a:chExt cx="426" cy="288"/>
              </a:xfrm>
            </p:grpSpPr>
            <p:sp>
              <p:nvSpPr>
                <p:cNvPr id="78963" name="Text Box 135"/>
                <p:cNvSpPr txBox="1">
                  <a:spLocks noChangeArrowheads="1"/>
                </p:cNvSpPr>
                <p:nvPr/>
              </p:nvSpPr>
              <p:spPr bwMode="auto">
                <a:xfrm>
                  <a:off x="1056" y="2016"/>
                  <a:ext cx="4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6000"/>
                    <a:t>D</a:t>
                  </a:r>
                  <a:endParaRPr lang="en-US" altLang="zh-CN" sz="2400" i="0"/>
                </a:p>
              </p:txBody>
            </p:sp>
            <p:sp>
              <p:nvSpPr>
                <p:cNvPr id="78964" name="Line 136"/>
                <p:cNvSpPr>
                  <a:spLocks noChangeShapeType="1"/>
                </p:cNvSpPr>
                <p:nvPr/>
              </p:nvSpPr>
              <p:spPr bwMode="auto">
                <a:xfrm>
                  <a:off x="1152" y="2064"/>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42" name="Line 137"/>
              <p:cNvSpPr>
                <a:spLocks noChangeShapeType="1"/>
              </p:cNvSpPr>
              <p:nvPr/>
            </p:nvSpPr>
            <p:spPr bwMode="auto">
              <a:xfrm>
                <a:off x="945" y="2878"/>
                <a:ext cx="40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943" name="Group 138"/>
              <p:cNvGrpSpPr/>
              <p:nvPr/>
            </p:nvGrpSpPr>
            <p:grpSpPr bwMode="auto">
              <a:xfrm>
                <a:off x="1350" y="2615"/>
                <a:ext cx="89" cy="144"/>
                <a:chOff x="768" y="1872"/>
                <a:chExt cx="96" cy="192"/>
              </a:xfrm>
            </p:grpSpPr>
            <p:sp>
              <p:nvSpPr>
                <p:cNvPr id="78961" name="Line 139"/>
                <p:cNvSpPr>
                  <a:spLocks noChangeShapeType="1"/>
                </p:cNvSpPr>
                <p:nvPr/>
              </p:nvSpPr>
              <p:spPr bwMode="auto">
                <a:xfrm>
                  <a:off x="768" y="1872"/>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2" name="Line 140"/>
                <p:cNvSpPr>
                  <a:spLocks noChangeShapeType="1"/>
                </p:cNvSpPr>
                <p:nvPr/>
              </p:nvSpPr>
              <p:spPr bwMode="auto">
                <a:xfrm flipH="1">
                  <a:off x="768" y="1968"/>
                  <a:ext cx="96" cy="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944" name="Oval 141"/>
              <p:cNvSpPr>
                <a:spLocks noChangeArrowheads="1"/>
              </p:cNvSpPr>
              <p:nvPr/>
            </p:nvSpPr>
            <p:spPr bwMode="auto">
              <a:xfrm>
                <a:off x="1529" y="2302"/>
                <a:ext cx="90"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45" name="Oval 142"/>
              <p:cNvSpPr>
                <a:spLocks noChangeArrowheads="1"/>
              </p:cNvSpPr>
              <p:nvPr/>
            </p:nvSpPr>
            <p:spPr bwMode="auto">
              <a:xfrm>
                <a:off x="1527" y="1851"/>
                <a:ext cx="90"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46" name="Rectangle 143"/>
              <p:cNvSpPr>
                <a:spLocks noChangeArrowheads="1"/>
              </p:cNvSpPr>
              <p:nvPr/>
            </p:nvSpPr>
            <p:spPr bwMode="auto">
              <a:xfrm>
                <a:off x="1504" y="891"/>
                <a:ext cx="4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pPr algn="ctr">
                  <a:spcBef>
                    <a:spcPct val="50000"/>
                  </a:spcBef>
                </a:pPr>
                <a:r>
                  <a:rPr lang="en-US" altLang="zh-CN" sz="2800"/>
                  <a:t>d</a:t>
                </a:r>
                <a:r>
                  <a:rPr lang="en-US" altLang="zh-CN" sz="2800" i="0" baseline="-25000"/>
                  <a:t>3</a:t>
                </a:r>
                <a:endParaRPr lang="en-US" altLang="zh-CN" sz="3200" i="0" baseline="-25000"/>
              </a:p>
            </p:txBody>
          </p:sp>
          <p:sp>
            <p:nvSpPr>
              <p:cNvPr id="78947" name="Rectangle 144"/>
              <p:cNvSpPr>
                <a:spLocks noChangeArrowheads="1"/>
              </p:cNvSpPr>
              <p:nvPr/>
            </p:nvSpPr>
            <p:spPr bwMode="auto">
              <a:xfrm>
                <a:off x="1369" y="1563"/>
                <a:ext cx="405"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48" name="Text Box 145"/>
              <p:cNvSpPr txBox="1">
                <a:spLocks noChangeArrowheads="1"/>
              </p:cNvSpPr>
              <p:nvPr/>
            </p:nvSpPr>
            <p:spPr bwMode="auto">
              <a:xfrm>
                <a:off x="1463" y="153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&amp;</a:t>
                </a:r>
                <a:endParaRPr lang="en-US" altLang="zh-CN" sz="2800" i="0"/>
              </a:p>
            </p:txBody>
          </p:sp>
          <p:sp>
            <p:nvSpPr>
              <p:cNvPr id="78949" name="Line 146"/>
              <p:cNvSpPr>
                <a:spLocks noChangeShapeType="1"/>
              </p:cNvSpPr>
              <p:nvPr/>
            </p:nvSpPr>
            <p:spPr bwMode="auto">
              <a:xfrm flipV="1">
                <a:off x="1684" y="1227"/>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0" name="Oval 147"/>
              <p:cNvSpPr>
                <a:spLocks noChangeArrowheads="1"/>
              </p:cNvSpPr>
              <p:nvPr/>
            </p:nvSpPr>
            <p:spPr bwMode="auto">
              <a:xfrm>
                <a:off x="1660" y="1155"/>
                <a:ext cx="56"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51" name="Line 148"/>
              <p:cNvSpPr>
                <a:spLocks noChangeShapeType="1"/>
              </p:cNvSpPr>
              <p:nvPr/>
            </p:nvSpPr>
            <p:spPr bwMode="auto">
              <a:xfrm>
                <a:off x="1754" y="2542"/>
                <a:ext cx="1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2" name="Rectangle 149"/>
              <p:cNvSpPr>
                <a:spLocks noChangeArrowheads="1"/>
              </p:cNvSpPr>
              <p:nvPr/>
            </p:nvSpPr>
            <p:spPr bwMode="auto">
              <a:xfrm>
                <a:off x="1350" y="2523"/>
                <a:ext cx="4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0">
                    <a:solidFill>
                      <a:srgbClr val="CC0000"/>
                    </a:solidFill>
                  </a:rPr>
                  <a:t>F3</a:t>
                </a:r>
                <a:endParaRPr lang="en-US" altLang="zh-CN" sz="2800" i="0" baseline="-25000">
                  <a:solidFill>
                    <a:srgbClr val="CC0000"/>
                  </a:solidFill>
                </a:endParaRPr>
              </a:p>
            </p:txBody>
          </p:sp>
          <p:sp>
            <p:nvSpPr>
              <p:cNvPr id="78953" name="Line 150"/>
              <p:cNvSpPr>
                <a:spLocks noChangeShapeType="1"/>
              </p:cNvSpPr>
              <p:nvPr/>
            </p:nvSpPr>
            <p:spPr bwMode="auto">
              <a:xfrm>
                <a:off x="1170" y="2043"/>
                <a:ext cx="0" cy="643"/>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4" name="Line 151"/>
              <p:cNvSpPr>
                <a:spLocks noChangeShapeType="1"/>
              </p:cNvSpPr>
              <p:nvPr/>
            </p:nvSpPr>
            <p:spPr bwMode="auto">
              <a:xfrm flipH="1">
                <a:off x="945" y="2692"/>
                <a:ext cx="405"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5" name="Line 152"/>
              <p:cNvSpPr>
                <a:spLocks noChangeShapeType="1"/>
              </p:cNvSpPr>
              <p:nvPr/>
            </p:nvSpPr>
            <p:spPr bwMode="auto">
              <a:xfrm>
                <a:off x="990" y="3387"/>
                <a:ext cx="35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6" name="Oval 153"/>
              <p:cNvSpPr>
                <a:spLocks noChangeArrowheads="1"/>
              </p:cNvSpPr>
              <p:nvPr/>
            </p:nvSpPr>
            <p:spPr bwMode="auto">
              <a:xfrm>
                <a:off x="889" y="2837"/>
                <a:ext cx="55"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57" name="Oval 154"/>
              <p:cNvSpPr>
                <a:spLocks noChangeArrowheads="1"/>
              </p:cNvSpPr>
              <p:nvPr/>
            </p:nvSpPr>
            <p:spPr bwMode="auto">
              <a:xfrm>
                <a:off x="931" y="3360"/>
                <a:ext cx="56"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958" name="Line 155"/>
              <p:cNvSpPr>
                <a:spLocks noChangeShapeType="1"/>
              </p:cNvSpPr>
              <p:nvPr/>
            </p:nvSpPr>
            <p:spPr bwMode="auto">
              <a:xfrm flipV="1">
                <a:off x="1484" y="1345"/>
                <a:ext cx="0" cy="218"/>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9" name="Line 156"/>
              <p:cNvSpPr>
                <a:spLocks noChangeShapeType="1"/>
              </p:cNvSpPr>
              <p:nvPr/>
            </p:nvSpPr>
            <p:spPr bwMode="auto">
              <a:xfrm>
                <a:off x="931" y="1345"/>
                <a:ext cx="354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0" name="Oval 157"/>
              <p:cNvSpPr>
                <a:spLocks noChangeArrowheads="1"/>
              </p:cNvSpPr>
              <p:nvPr/>
            </p:nvSpPr>
            <p:spPr bwMode="auto">
              <a:xfrm>
                <a:off x="864" y="1323"/>
                <a:ext cx="55" cy="59"/>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8878" name="Rectangle 158"/>
            <p:cNvSpPr>
              <a:spLocks noChangeArrowheads="1"/>
            </p:cNvSpPr>
            <p:nvPr/>
          </p:nvSpPr>
          <p:spPr bwMode="auto">
            <a:xfrm>
              <a:off x="1296" y="273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400"/>
                <a:t>D</a:t>
              </a:r>
              <a:endParaRPr lang="en-US" altLang="zh-CN" sz="2400"/>
            </a:p>
          </p:txBody>
        </p:sp>
      </p:grpSp>
      <p:grpSp>
        <p:nvGrpSpPr>
          <p:cNvPr id="30" name="Group 159"/>
          <p:cNvGrpSpPr/>
          <p:nvPr/>
        </p:nvGrpSpPr>
        <p:grpSpPr bwMode="auto">
          <a:xfrm>
            <a:off x="155575" y="3352800"/>
            <a:ext cx="1597025" cy="1676400"/>
            <a:chOff x="98" y="2112"/>
            <a:chExt cx="1006" cy="1056"/>
          </a:xfrm>
        </p:grpSpPr>
        <p:sp>
          <p:nvSpPr>
            <p:cNvPr id="215200" name="Rectangle 160"/>
            <p:cNvSpPr>
              <a:spLocks noChangeArrowheads="1"/>
            </p:cNvSpPr>
            <p:nvPr/>
          </p:nvSpPr>
          <p:spPr bwMode="auto">
            <a:xfrm>
              <a:off x="98" y="2880"/>
              <a:ext cx="888" cy="288"/>
            </a:xfrm>
            <a:prstGeom prst="rect">
              <a:avLst/>
            </a:prstGeom>
            <a:noFill/>
            <a:ln w="38100">
              <a:noFill/>
              <a:miter lim="800000"/>
            </a:ln>
            <a:effectLst/>
          </p:spPr>
          <p:txBody>
            <a:bodyPr wrap="none" anchor="ctr">
              <a:spAutoFit/>
            </a:bodyPr>
            <a:lstStyle/>
            <a:p>
              <a:pPr algn="ctr">
                <a:spcBef>
                  <a:spcPct val="50000"/>
                </a:spcBef>
                <a:defRPr/>
              </a:pPr>
              <a:r>
                <a:rPr lang="zh-CN" altLang="zh-CN" sz="2400" i="0">
                  <a:effectLst>
                    <a:outerShdw blurRad="38100" dist="38100" dir="2700000" algn="tl">
                      <a:srgbClr val="C0C0C0"/>
                    </a:outerShdw>
                  </a:effectLst>
                </a:rPr>
                <a:t>串行输入</a:t>
              </a:r>
              <a:endParaRPr lang="zh-CN" altLang="en-US" sz="2400">
                <a:effectLst>
                  <a:outerShdw blurRad="38100" dist="38100" dir="2700000" algn="tl">
                    <a:srgbClr val="C0C0C0"/>
                  </a:outerShdw>
                </a:effectLst>
              </a:endParaRPr>
            </a:p>
          </p:txBody>
        </p:sp>
        <p:grpSp>
          <p:nvGrpSpPr>
            <p:cNvPr id="78857" name="Group 161"/>
            <p:cNvGrpSpPr/>
            <p:nvPr/>
          </p:nvGrpSpPr>
          <p:grpSpPr bwMode="auto">
            <a:xfrm>
              <a:off x="146" y="2112"/>
              <a:ext cx="958" cy="480"/>
              <a:chOff x="2" y="2208"/>
              <a:chExt cx="958" cy="480"/>
            </a:xfrm>
          </p:grpSpPr>
          <p:sp>
            <p:nvSpPr>
              <p:cNvPr id="215202" name="Text Box 162"/>
              <p:cNvSpPr txBox="1">
                <a:spLocks noChangeArrowheads="1"/>
              </p:cNvSpPr>
              <p:nvPr/>
            </p:nvSpPr>
            <p:spPr bwMode="auto">
              <a:xfrm>
                <a:off x="2" y="2400"/>
                <a:ext cx="888" cy="288"/>
              </a:xfrm>
              <a:prstGeom prst="rect">
                <a:avLst/>
              </a:prstGeom>
              <a:noFill/>
              <a:ln w="9525">
                <a:noFill/>
                <a:miter lim="800000"/>
              </a:ln>
              <a:effectLst/>
            </p:spPr>
            <p:txBody>
              <a:bodyPr wrap="none" anchor="ctr">
                <a:spAutoFit/>
              </a:bodyPr>
              <a:lstStyle/>
              <a:p>
                <a:pPr algn="ctr">
                  <a:spcBef>
                    <a:spcPct val="50000"/>
                  </a:spcBef>
                  <a:defRPr/>
                </a:pPr>
                <a:r>
                  <a:rPr lang="zh-CN" altLang="en-US" sz="2400" i="0">
                    <a:solidFill>
                      <a:srgbClr val="000099"/>
                    </a:solidFill>
                    <a:effectLst>
                      <a:outerShdw blurRad="38100" dist="38100" dir="2700000" algn="tl">
                        <a:srgbClr val="C0C0C0"/>
                      </a:outerShdw>
                    </a:effectLst>
                  </a:rPr>
                  <a:t>移位脉冲</a:t>
                </a:r>
                <a:endParaRPr lang="zh-CN" altLang="en-US" sz="2400" i="0">
                  <a:solidFill>
                    <a:srgbClr val="000099"/>
                  </a:solidFill>
                  <a:effectLst>
                    <a:outerShdw blurRad="38100" dist="38100" dir="2700000" algn="tl">
                      <a:srgbClr val="C0C0C0"/>
                    </a:outerShdw>
                  </a:effectLst>
                </a:endParaRPr>
              </a:p>
            </p:txBody>
          </p:sp>
          <p:grpSp>
            <p:nvGrpSpPr>
              <p:cNvPr id="78861" name="Group 163"/>
              <p:cNvGrpSpPr/>
              <p:nvPr/>
            </p:nvGrpSpPr>
            <p:grpSpPr bwMode="auto">
              <a:xfrm>
                <a:off x="144" y="2208"/>
                <a:ext cx="336" cy="240"/>
                <a:chOff x="2256" y="3408"/>
                <a:chExt cx="336" cy="240"/>
              </a:xfrm>
            </p:grpSpPr>
            <p:sp>
              <p:nvSpPr>
                <p:cNvPr id="78874" name="Line 164"/>
                <p:cNvSpPr>
                  <a:spLocks noChangeShapeType="1"/>
                </p:cNvSpPr>
                <p:nvPr/>
              </p:nvSpPr>
              <p:spPr bwMode="auto">
                <a:xfrm>
                  <a:off x="2256" y="3648"/>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5" name="Line 165"/>
                <p:cNvSpPr>
                  <a:spLocks noChangeShapeType="1"/>
                </p:cNvSpPr>
                <p:nvPr/>
              </p:nvSpPr>
              <p:spPr bwMode="auto">
                <a:xfrm flipV="1">
                  <a:off x="2400" y="3408"/>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6" name="Line 166"/>
                <p:cNvSpPr>
                  <a:spLocks noChangeShapeType="1"/>
                </p:cNvSpPr>
                <p:nvPr/>
              </p:nvSpPr>
              <p:spPr bwMode="auto">
                <a:xfrm>
                  <a:off x="2400" y="340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8862" name="Group 167"/>
              <p:cNvGrpSpPr/>
              <p:nvPr/>
            </p:nvGrpSpPr>
            <p:grpSpPr bwMode="auto">
              <a:xfrm>
                <a:off x="480" y="2208"/>
                <a:ext cx="144" cy="240"/>
                <a:chOff x="4128" y="3600"/>
                <a:chExt cx="144" cy="240"/>
              </a:xfrm>
            </p:grpSpPr>
            <p:sp>
              <p:nvSpPr>
                <p:cNvPr id="78870" name="Line 168"/>
                <p:cNvSpPr>
                  <a:spLocks noChangeShapeType="1"/>
                </p:cNvSpPr>
                <p:nvPr/>
              </p:nvSpPr>
              <p:spPr bwMode="auto">
                <a:xfrm flipV="1">
                  <a:off x="4128" y="3696"/>
                  <a:ext cx="0" cy="14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871" name="Group 169"/>
                <p:cNvGrpSpPr/>
                <p:nvPr/>
              </p:nvGrpSpPr>
              <p:grpSpPr bwMode="auto">
                <a:xfrm>
                  <a:off x="4128" y="3600"/>
                  <a:ext cx="144" cy="240"/>
                  <a:chOff x="4128" y="3600"/>
                  <a:chExt cx="144" cy="240"/>
                </a:xfrm>
              </p:grpSpPr>
              <p:sp>
                <p:nvSpPr>
                  <p:cNvPr id="78872" name="Line 170"/>
                  <p:cNvSpPr>
                    <a:spLocks noChangeShapeType="1"/>
                  </p:cNvSpPr>
                  <p:nvPr/>
                </p:nvSpPr>
                <p:spPr bwMode="auto">
                  <a:xfrm>
                    <a:off x="4128" y="3840"/>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3" name="Line 171"/>
                  <p:cNvSpPr>
                    <a:spLocks noChangeShapeType="1"/>
                  </p:cNvSpPr>
                  <p:nvPr/>
                </p:nvSpPr>
                <p:spPr bwMode="auto">
                  <a:xfrm>
                    <a:off x="4128" y="3600"/>
                    <a:ext cx="0" cy="192"/>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8863" name="Group 172"/>
              <p:cNvGrpSpPr/>
              <p:nvPr/>
            </p:nvGrpSpPr>
            <p:grpSpPr bwMode="auto">
              <a:xfrm>
                <a:off x="624" y="2214"/>
                <a:ext cx="336" cy="240"/>
                <a:chOff x="2592" y="3360"/>
                <a:chExt cx="336" cy="240"/>
              </a:xfrm>
            </p:grpSpPr>
            <p:sp>
              <p:nvSpPr>
                <p:cNvPr id="78864" name="Line 173"/>
                <p:cNvSpPr>
                  <a:spLocks noChangeShapeType="1"/>
                </p:cNvSpPr>
                <p:nvPr/>
              </p:nvSpPr>
              <p:spPr bwMode="auto">
                <a:xfrm flipV="1">
                  <a:off x="2784" y="3456"/>
                  <a:ext cx="0" cy="14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8865" name="Group 174"/>
                <p:cNvGrpSpPr/>
                <p:nvPr/>
              </p:nvGrpSpPr>
              <p:grpSpPr bwMode="auto">
                <a:xfrm>
                  <a:off x="2592" y="3360"/>
                  <a:ext cx="336" cy="240"/>
                  <a:chOff x="2880" y="3360"/>
                  <a:chExt cx="336" cy="240"/>
                </a:xfrm>
              </p:grpSpPr>
              <p:sp>
                <p:nvSpPr>
                  <p:cNvPr id="78866" name="Line 175"/>
                  <p:cNvSpPr>
                    <a:spLocks noChangeShapeType="1"/>
                  </p:cNvSpPr>
                  <p:nvPr/>
                </p:nvSpPr>
                <p:spPr bwMode="auto">
                  <a:xfrm flipV="1">
                    <a:off x="2880" y="3360"/>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7" name="Line 176"/>
                  <p:cNvSpPr>
                    <a:spLocks noChangeShapeType="1"/>
                  </p:cNvSpPr>
                  <p:nvPr/>
                </p:nvSpPr>
                <p:spPr bwMode="auto">
                  <a:xfrm>
                    <a:off x="2880" y="3360"/>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8" name="Line 177"/>
                  <p:cNvSpPr>
                    <a:spLocks noChangeShapeType="1"/>
                  </p:cNvSpPr>
                  <p:nvPr/>
                </p:nvSpPr>
                <p:spPr bwMode="auto">
                  <a:xfrm>
                    <a:off x="3072" y="3600"/>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9" name="Line 178"/>
                  <p:cNvSpPr>
                    <a:spLocks noChangeShapeType="1"/>
                  </p:cNvSpPr>
                  <p:nvPr/>
                </p:nvSpPr>
                <p:spPr bwMode="auto">
                  <a:xfrm>
                    <a:off x="3072" y="3360"/>
                    <a:ext cx="0" cy="192"/>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78858" name="Rectangle 179"/>
            <p:cNvSpPr>
              <a:spLocks noChangeArrowheads="1"/>
            </p:cNvSpPr>
            <p:nvPr/>
          </p:nvSpPr>
          <p:spPr bwMode="auto">
            <a:xfrm>
              <a:off x="624" y="273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400"/>
                <a:t>D</a:t>
              </a:r>
              <a:endParaRPr lang="en-US" altLang="zh-CN" sz="2400"/>
            </a:p>
          </p:txBody>
        </p:sp>
        <p:sp>
          <p:nvSpPr>
            <p:cNvPr id="78859" name="Rectangle 180"/>
            <p:cNvSpPr>
              <a:spLocks noChangeArrowheads="1"/>
            </p:cNvSpPr>
            <p:nvPr/>
          </p:nvSpPr>
          <p:spPr bwMode="auto">
            <a:xfrm>
              <a:off x="571" y="254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400">
                  <a:solidFill>
                    <a:srgbClr val="000099"/>
                  </a:solidFill>
                </a:rPr>
                <a:t>CP</a:t>
              </a:r>
              <a:endParaRPr lang="en-US" altLang="zh-CN" sz="2400">
                <a:solidFill>
                  <a:srgbClr val="000099"/>
                </a:solidFill>
              </a:endParaRPr>
            </a:p>
          </p:txBody>
        </p:sp>
      </p:grpSp>
      <p:sp>
        <p:nvSpPr>
          <p:cNvPr id="215221" name="Rectangle 181"/>
          <p:cNvSpPr>
            <a:spLocks noChangeArrowheads="1"/>
          </p:cNvSpPr>
          <p:nvPr/>
        </p:nvSpPr>
        <p:spPr bwMode="auto">
          <a:xfrm>
            <a:off x="546100" y="547688"/>
            <a:ext cx="5549900" cy="519112"/>
          </a:xfrm>
          <a:prstGeom prst="rect">
            <a:avLst/>
          </a:prstGeom>
          <a:noFill/>
          <a:ln w="38100">
            <a:noFill/>
            <a:miter lim="800000"/>
          </a:ln>
          <a:effectLst/>
        </p:spPr>
        <p:txBody>
          <a:bodyPr wrap="none" anchor="ctr">
            <a:spAutoFit/>
          </a:bodyPr>
          <a:lstStyle/>
          <a:p>
            <a:pPr algn="ctr">
              <a:spcBef>
                <a:spcPct val="50000"/>
              </a:spcBef>
              <a:defRPr/>
            </a:pPr>
            <a:r>
              <a:rPr lang="zh-CN" altLang="zh-CN" sz="2800" i="0">
                <a:solidFill>
                  <a:srgbClr val="006600"/>
                </a:solidFill>
                <a:effectLst>
                  <a:outerShdw blurRad="38100" dist="38100" dir="2700000" algn="tl">
                    <a:srgbClr val="C0C0C0"/>
                  </a:outerShdw>
                </a:effectLst>
              </a:rPr>
              <a:t>2</a:t>
            </a:r>
            <a:r>
              <a:rPr lang="en-US" altLang="zh-CN" sz="2800" i="0">
                <a:solidFill>
                  <a:srgbClr val="006600"/>
                </a:solidFill>
                <a:effectLst>
                  <a:outerShdw blurRad="38100" dist="38100" dir="2700000" algn="tl">
                    <a:srgbClr val="C0C0C0"/>
                  </a:outerShdw>
                </a:effectLst>
              </a:rPr>
              <a:t>.</a:t>
            </a:r>
            <a:r>
              <a:rPr lang="zh-CN" altLang="zh-CN" sz="2800" i="0">
                <a:solidFill>
                  <a:srgbClr val="006600"/>
                </a:solidFill>
                <a:effectLst>
                  <a:outerShdw blurRad="38100" dist="38100" dir="2700000" algn="tl">
                    <a:srgbClr val="C0C0C0"/>
                  </a:outerShdw>
                </a:effectLst>
              </a:rPr>
              <a:t>并行、串行输入/串行输出寄存器</a:t>
            </a:r>
            <a:endParaRPr lang="zh-CN" altLang="en-US" sz="2400" i="0">
              <a:solidFill>
                <a:srgbClr val="006600"/>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067"/>
                                        </p:tgtEl>
                                        <p:attrNameLst>
                                          <p:attrName>style.visibility</p:attrName>
                                        </p:attrNameLst>
                                      </p:cBhvr>
                                      <p:to>
                                        <p:strVal val="visible"/>
                                      </p:to>
                                    </p:set>
                                    <p:animEffect transition="in" filter="wipe(left)">
                                      <p:cBhvr>
                                        <p:cTn id="27" dur="500"/>
                                        <p:tgtEl>
                                          <p:spTgt spid="215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549275" y="501650"/>
            <a:ext cx="3794125" cy="519113"/>
          </a:xfrm>
          <a:prstGeom prst="rect">
            <a:avLst/>
          </a:prstGeom>
          <a:noFill/>
          <a:ln w="12700">
            <a:noFill/>
            <a:miter lim="800000"/>
            <a:headEnd type="none" w="sm" len="sm"/>
            <a:tailEnd type="none" w="sm" len="sm"/>
          </a:ln>
          <a:effectLst/>
        </p:spPr>
        <p:txBody>
          <a:bodyPr>
            <a:spAutoFit/>
          </a:bodyPr>
          <a:lstStyle/>
          <a:p>
            <a:pPr>
              <a:defRPr/>
            </a:pPr>
            <a:r>
              <a:rPr kumimoji="1" lang="en-US" altLang="zh-CN" sz="2800">
                <a:solidFill>
                  <a:srgbClr val="CC0000"/>
                </a:solidFill>
                <a:effectLst>
                  <a:outerShdw blurRad="38100" dist="38100" dir="2700000" algn="tl">
                    <a:srgbClr val="C0C0C0"/>
                  </a:outerShdw>
                </a:effectLst>
              </a:rPr>
              <a:t>3. </a:t>
            </a:r>
            <a:r>
              <a:rPr kumimoji="1" lang="zh-CN" altLang="en-US" sz="2800">
                <a:solidFill>
                  <a:srgbClr val="CC0000"/>
                </a:solidFill>
                <a:effectLst>
                  <a:outerShdw blurRad="38100" dist="38100" dir="2700000" algn="tl">
                    <a:srgbClr val="C0C0C0"/>
                  </a:outerShdw>
                </a:effectLst>
                <a:latin typeface="Bookman Old Style" panose="02050604050505020204" pitchFamily="18" charset="0"/>
              </a:rPr>
              <a:t>电源与负载的判别</a:t>
            </a:r>
            <a:endParaRPr kumimoji="1" lang="zh-CN" altLang="en-US" sz="2800">
              <a:solidFill>
                <a:srgbClr val="CC0000"/>
              </a:solidFill>
              <a:effectLst>
                <a:outerShdw blurRad="38100" dist="38100" dir="2700000" algn="tl">
                  <a:srgbClr val="C0C0C0"/>
                </a:outerShdw>
              </a:effectLst>
              <a:latin typeface="Bookman Old Style" panose="02050604050505020204" pitchFamily="18" charset="0"/>
            </a:endParaRPr>
          </a:p>
        </p:txBody>
      </p:sp>
      <p:sp>
        <p:nvSpPr>
          <p:cNvPr id="18435" name="Text Box 3"/>
          <p:cNvSpPr txBox="1">
            <a:spLocks noChangeArrowheads="1"/>
          </p:cNvSpPr>
          <p:nvPr/>
        </p:nvSpPr>
        <p:spPr bwMode="auto">
          <a:xfrm>
            <a:off x="914400" y="5226050"/>
            <a:ext cx="70866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nSpc>
                <a:spcPct val="110000"/>
              </a:lnSpc>
            </a:pPr>
            <a:r>
              <a:rPr kumimoji="1" lang="en-US" altLang="zh-CN" sz="2800" i="1">
                <a:solidFill>
                  <a:srgbClr val="000000"/>
                </a:solidFill>
              </a:rPr>
              <a:t> U</a:t>
            </a:r>
            <a:r>
              <a:rPr kumimoji="1" lang="zh-CN" altLang="en-US" sz="2800">
                <a:solidFill>
                  <a:srgbClr val="000000"/>
                </a:solidFill>
              </a:rPr>
              <a:t>、</a:t>
            </a:r>
            <a:r>
              <a:rPr kumimoji="1" lang="en-US" altLang="zh-CN" sz="2800" i="1">
                <a:solidFill>
                  <a:srgbClr val="000000"/>
                </a:solidFill>
              </a:rPr>
              <a:t>I </a:t>
            </a:r>
            <a:r>
              <a:rPr kumimoji="1" lang="zh-CN" altLang="en-US" sz="2800">
                <a:solidFill>
                  <a:srgbClr val="000000"/>
                </a:solidFill>
                <a:latin typeface="Bookman Old Style" panose="02050604050505020204" pitchFamily="18" charset="0"/>
              </a:rPr>
              <a:t>参考方向不同，</a:t>
            </a:r>
            <a:r>
              <a:rPr kumimoji="1" lang="en-US" altLang="zh-CN" sz="2800" i="1">
                <a:solidFill>
                  <a:srgbClr val="000000"/>
                </a:solidFill>
              </a:rPr>
              <a:t>P</a:t>
            </a:r>
            <a:r>
              <a:rPr kumimoji="1" lang="en-US" altLang="zh-CN" sz="2800">
                <a:solidFill>
                  <a:srgbClr val="000000"/>
                </a:solidFill>
              </a:rPr>
              <a:t> = </a:t>
            </a:r>
            <a:r>
              <a:rPr kumimoji="1" lang="en-US" altLang="zh-CN" sz="2800" i="1">
                <a:solidFill>
                  <a:srgbClr val="000000"/>
                </a:solidFill>
              </a:rPr>
              <a:t>UI</a:t>
            </a:r>
            <a:r>
              <a:rPr kumimoji="1" lang="en-US" altLang="zh-CN" sz="2800">
                <a:solidFill>
                  <a:srgbClr val="000000"/>
                </a:solidFill>
              </a:rPr>
              <a:t> </a:t>
            </a:r>
            <a:r>
              <a:rPr kumimoji="1" lang="en-US" altLang="zh-CN" sz="2800">
                <a:solidFill>
                  <a:srgbClr val="000000"/>
                </a:solidFill>
                <a:sym typeface="Symbol" panose="05050102010706020507" pitchFamily="18" charset="2"/>
              </a:rPr>
              <a:t> 0</a:t>
            </a:r>
            <a:r>
              <a:rPr kumimoji="1" lang="zh-CN" altLang="en-US" sz="2800">
                <a:solidFill>
                  <a:srgbClr val="000000"/>
                </a:solidFill>
                <a:latin typeface="Bookman Old Style" panose="02050604050505020204" pitchFamily="18" charset="0"/>
                <a:sym typeface="Symbol" panose="05050102010706020507" pitchFamily="18" charset="2"/>
              </a:rPr>
              <a:t>，</a:t>
            </a:r>
            <a:r>
              <a:rPr kumimoji="1" lang="zh-CN" altLang="en-US" sz="2800">
                <a:solidFill>
                  <a:srgbClr val="CC0000"/>
                </a:solidFill>
                <a:latin typeface="Bookman Old Style" panose="02050604050505020204" pitchFamily="18" charset="0"/>
                <a:sym typeface="Symbol" panose="05050102010706020507" pitchFamily="18" charset="2"/>
              </a:rPr>
              <a:t>电源</a:t>
            </a:r>
            <a:r>
              <a:rPr kumimoji="1" lang="zh-CN" altLang="en-US" sz="2800">
                <a:solidFill>
                  <a:srgbClr val="000000"/>
                </a:solidFill>
                <a:latin typeface="Bookman Old Style" panose="02050604050505020204" pitchFamily="18" charset="0"/>
                <a:sym typeface="Symbol" panose="05050102010706020507" pitchFamily="18" charset="2"/>
              </a:rPr>
              <a:t>；</a:t>
            </a:r>
            <a:endParaRPr kumimoji="1" lang="zh-CN" altLang="en-US" sz="2800">
              <a:solidFill>
                <a:srgbClr val="000000"/>
              </a:solidFill>
              <a:latin typeface="Bookman Old Style" panose="02050604050505020204" pitchFamily="18" charset="0"/>
              <a:sym typeface="Symbol" panose="05050102010706020507" pitchFamily="18" charset="2"/>
            </a:endParaRPr>
          </a:p>
          <a:p>
            <a:pPr>
              <a:lnSpc>
                <a:spcPct val="110000"/>
              </a:lnSpc>
            </a:pPr>
            <a:r>
              <a:rPr kumimoji="1" lang="zh-CN" altLang="en-US" sz="2800" i="1">
                <a:solidFill>
                  <a:srgbClr val="000000"/>
                </a:solidFill>
              </a:rPr>
              <a:t>                                      </a:t>
            </a:r>
            <a:r>
              <a:rPr kumimoji="1" lang="en-US" altLang="zh-CN" sz="2800" i="1">
                <a:solidFill>
                  <a:srgbClr val="000000"/>
                </a:solidFill>
              </a:rPr>
              <a:t>P</a:t>
            </a:r>
            <a:r>
              <a:rPr kumimoji="1" lang="en-US" altLang="zh-CN" sz="2800">
                <a:solidFill>
                  <a:srgbClr val="000000"/>
                </a:solidFill>
              </a:rPr>
              <a:t> = </a:t>
            </a:r>
            <a:r>
              <a:rPr kumimoji="1" lang="en-US" altLang="zh-CN" sz="2800" i="1">
                <a:solidFill>
                  <a:srgbClr val="000000"/>
                </a:solidFill>
              </a:rPr>
              <a:t>UI</a:t>
            </a:r>
            <a:r>
              <a:rPr kumimoji="1" lang="en-US" altLang="zh-CN" sz="2800">
                <a:solidFill>
                  <a:srgbClr val="000000"/>
                </a:solidFill>
              </a:rPr>
              <a:t> </a:t>
            </a:r>
            <a:r>
              <a:rPr kumimoji="1" lang="en-US" altLang="zh-CN" sz="2800">
                <a:solidFill>
                  <a:srgbClr val="000000"/>
                </a:solidFill>
                <a:sym typeface="Symbol" panose="05050102010706020507" pitchFamily="18" charset="2"/>
              </a:rPr>
              <a:t> 0</a:t>
            </a:r>
            <a:r>
              <a:rPr kumimoji="1" lang="zh-CN" altLang="en-US" sz="2800">
                <a:solidFill>
                  <a:srgbClr val="000000"/>
                </a:solidFill>
                <a:latin typeface="Bookman Old Style" panose="02050604050505020204" pitchFamily="18" charset="0"/>
                <a:sym typeface="Symbol" panose="05050102010706020507" pitchFamily="18" charset="2"/>
              </a:rPr>
              <a:t>，</a:t>
            </a:r>
            <a:r>
              <a:rPr kumimoji="1" lang="zh-CN" altLang="en-US" sz="2800">
                <a:solidFill>
                  <a:srgbClr val="CC0000"/>
                </a:solidFill>
                <a:latin typeface="Bookman Old Style" panose="02050604050505020204" pitchFamily="18" charset="0"/>
                <a:sym typeface="Symbol" panose="05050102010706020507" pitchFamily="18" charset="2"/>
              </a:rPr>
              <a:t>负载</a:t>
            </a:r>
            <a:r>
              <a:rPr kumimoji="1" lang="zh-CN" altLang="en-US" sz="2800">
                <a:solidFill>
                  <a:srgbClr val="000000"/>
                </a:solidFill>
                <a:latin typeface="Bookman Old Style" panose="02050604050505020204" pitchFamily="18" charset="0"/>
                <a:sym typeface="Symbol" panose="05050102010706020507" pitchFamily="18" charset="2"/>
              </a:rPr>
              <a:t>。</a:t>
            </a:r>
            <a:endParaRPr kumimoji="1" lang="zh-CN" altLang="en-US" sz="2800">
              <a:solidFill>
                <a:srgbClr val="000000"/>
              </a:solidFill>
              <a:latin typeface="Bookman Old Style" panose="02050604050505020204" pitchFamily="18" charset="0"/>
              <a:sym typeface="Symbol" panose="05050102010706020507" pitchFamily="18" charset="2"/>
            </a:endParaRPr>
          </a:p>
        </p:txBody>
      </p:sp>
      <p:sp>
        <p:nvSpPr>
          <p:cNvPr id="18436" name="Text Box 4"/>
          <p:cNvSpPr txBox="1">
            <a:spLocks noChangeArrowheads="1"/>
          </p:cNvSpPr>
          <p:nvPr/>
        </p:nvSpPr>
        <p:spPr bwMode="auto">
          <a:xfrm>
            <a:off x="990600" y="4235450"/>
            <a:ext cx="70866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nSpc>
                <a:spcPct val="110000"/>
              </a:lnSpc>
              <a:spcBef>
                <a:spcPct val="10000"/>
              </a:spcBef>
            </a:pPr>
            <a:r>
              <a:rPr kumimoji="1" lang="en-US" altLang="zh-CN" sz="2800" i="1">
                <a:solidFill>
                  <a:srgbClr val="000000"/>
                </a:solidFill>
              </a:rPr>
              <a:t>U</a:t>
            </a:r>
            <a:r>
              <a:rPr kumimoji="1" lang="zh-CN" altLang="en-US" sz="2800">
                <a:solidFill>
                  <a:srgbClr val="000000"/>
                </a:solidFill>
              </a:rPr>
              <a:t>、</a:t>
            </a:r>
            <a:r>
              <a:rPr kumimoji="1" lang="en-US" altLang="zh-CN" sz="2800" i="1">
                <a:solidFill>
                  <a:srgbClr val="000000"/>
                </a:solidFill>
              </a:rPr>
              <a:t>I </a:t>
            </a:r>
            <a:r>
              <a:rPr kumimoji="1" lang="zh-CN" altLang="en-US" sz="2800">
                <a:solidFill>
                  <a:srgbClr val="000000"/>
                </a:solidFill>
                <a:latin typeface="Bookman Old Style" panose="02050604050505020204" pitchFamily="18" charset="0"/>
              </a:rPr>
              <a:t>参考方向相同，</a:t>
            </a:r>
            <a:r>
              <a:rPr kumimoji="1" lang="en-US" altLang="zh-CN" sz="2800" i="1">
                <a:solidFill>
                  <a:srgbClr val="000000"/>
                </a:solidFill>
              </a:rPr>
              <a:t>P</a:t>
            </a:r>
            <a:r>
              <a:rPr kumimoji="1" lang="en-US" altLang="zh-CN" sz="2800">
                <a:solidFill>
                  <a:srgbClr val="000000"/>
                </a:solidFill>
              </a:rPr>
              <a:t> = </a:t>
            </a:r>
            <a:r>
              <a:rPr kumimoji="1" lang="en-US" altLang="zh-CN" sz="2800" i="1">
                <a:solidFill>
                  <a:srgbClr val="000000"/>
                </a:solidFill>
              </a:rPr>
              <a:t>UI </a:t>
            </a:r>
            <a:r>
              <a:rPr kumimoji="1" lang="en-US" altLang="zh-CN" sz="2800">
                <a:solidFill>
                  <a:srgbClr val="000000"/>
                </a:solidFill>
                <a:sym typeface="Symbol" panose="05050102010706020507" pitchFamily="18" charset="2"/>
              </a:rPr>
              <a:t> 0</a:t>
            </a:r>
            <a:r>
              <a:rPr kumimoji="1" lang="zh-CN" altLang="en-US" sz="2800">
                <a:solidFill>
                  <a:srgbClr val="000000"/>
                </a:solidFill>
                <a:latin typeface="Bookman Old Style" panose="02050604050505020204" pitchFamily="18" charset="0"/>
                <a:sym typeface="Symbol" panose="05050102010706020507" pitchFamily="18" charset="2"/>
              </a:rPr>
              <a:t>，</a:t>
            </a:r>
            <a:r>
              <a:rPr kumimoji="1" lang="zh-CN" altLang="en-US" sz="2800">
                <a:solidFill>
                  <a:srgbClr val="CC0000"/>
                </a:solidFill>
                <a:latin typeface="Bookman Old Style" panose="02050604050505020204" pitchFamily="18" charset="0"/>
                <a:sym typeface="Symbol" panose="05050102010706020507" pitchFamily="18" charset="2"/>
              </a:rPr>
              <a:t>负载</a:t>
            </a:r>
            <a:r>
              <a:rPr kumimoji="1" lang="zh-CN" altLang="en-US" sz="2800">
                <a:solidFill>
                  <a:srgbClr val="000000"/>
                </a:solidFill>
                <a:latin typeface="Bookman Old Style" panose="02050604050505020204" pitchFamily="18" charset="0"/>
                <a:sym typeface="Symbol" panose="05050102010706020507" pitchFamily="18" charset="2"/>
              </a:rPr>
              <a:t>；</a:t>
            </a:r>
            <a:endParaRPr kumimoji="1" lang="zh-CN" altLang="en-US" sz="2800">
              <a:solidFill>
                <a:srgbClr val="000000"/>
              </a:solidFill>
              <a:latin typeface="Bookman Old Style" panose="02050604050505020204" pitchFamily="18" charset="0"/>
              <a:sym typeface="Symbol" panose="05050102010706020507" pitchFamily="18" charset="2"/>
            </a:endParaRPr>
          </a:p>
          <a:p>
            <a:pPr>
              <a:lnSpc>
                <a:spcPct val="110000"/>
              </a:lnSpc>
              <a:spcBef>
                <a:spcPct val="10000"/>
              </a:spcBef>
            </a:pPr>
            <a:r>
              <a:rPr kumimoji="1" lang="zh-CN" altLang="en-US" sz="2800">
                <a:solidFill>
                  <a:srgbClr val="000000"/>
                </a:solidFill>
                <a:latin typeface="Bookman Old Style" panose="02050604050505020204" pitchFamily="18" charset="0"/>
                <a:sym typeface="Symbol" panose="05050102010706020507" pitchFamily="18" charset="2"/>
              </a:rPr>
              <a:t>                            </a:t>
            </a:r>
            <a:r>
              <a:rPr kumimoji="1" lang="en-US" altLang="zh-CN" sz="2800" i="1">
                <a:solidFill>
                  <a:srgbClr val="000000"/>
                </a:solidFill>
              </a:rPr>
              <a:t>P = UI</a:t>
            </a:r>
            <a:r>
              <a:rPr kumimoji="1" lang="en-US" altLang="zh-CN" sz="2800">
                <a:solidFill>
                  <a:srgbClr val="000000"/>
                </a:solidFill>
              </a:rPr>
              <a:t> </a:t>
            </a:r>
            <a:r>
              <a:rPr kumimoji="1" lang="en-US" altLang="zh-CN" sz="2800">
                <a:solidFill>
                  <a:srgbClr val="000000"/>
                </a:solidFill>
                <a:sym typeface="Symbol" panose="05050102010706020507" pitchFamily="18" charset="2"/>
              </a:rPr>
              <a:t> 0</a:t>
            </a:r>
            <a:r>
              <a:rPr kumimoji="1" lang="zh-CN" altLang="en-US" sz="2800">
                <a:solidFill>
                  <a:srgbClr val="000000"/>
                </a:solidFill>
                <a:latin typeface="Bookman Old Style" panose="02050604050505020204" pitchFamily="18" charset="0"/>
                <a:sym typeface="Symbol" panose="05050102010706020507" pitchFamily="18" charset="2"/>
              </a:rPr>
              <a:t>，</a:t>
            </a:r>
            <a:r>
              <a:rPr kumimoji="1" lang="zh-CN" altLang="en-US" sz="2800">
                <a:solidFill>
                  <a:srgbClr val="CC0000"/>
                </a:solidFill>
                <a:latin typeface="Bookman Old Style" panose="02050604050505020204" pitchFamily="18" charset="0"/>
                <a:sym typeface="Symbol" panose="05050102010706020507" pitchFamily="18" charset="2"/>
              </a:rPr>
              <a:t>电源</a:t>
            </a:r>
            <a:r>
              <a:rPr kumimoji="1" lang="zh-CN" altLang="en-US" sz="2800">
                <a:solidFill>
                  <a:srgbClr val="000000"/>
                </a:solidFill>
                <a:latin typeface="Bookman Old Style" panose="02050604050505020204" pitchFamily="18" charset="0"/>
                <a:sym typeface="Symbol" panose="05050102010706020507" pitchFamily="18" charset="2"/>
              </a:rPr>
              <a:t>。</a:t>
            </a:r>
            <a:r>
              <a:rPr kumimoji="1" lang="zh-CN" altLang="en-US" sz="2800">
                <a:solidFill>
                  <a:srgbClr val="FF0000"/>
                </a:solidFill>
                <a:latin typeface="Bookman Old Style" panose="02050604050505020204" pitchFamily="18" charset="0"/>
              </a:rPr>
              <a:t> </a:t>
            </a:r>
            <a:endParaRPr kumimoji="1" lang="zh-CN" altLang="en-US" sz="2800">
              <a:solidFill>
                <a:srgbClr val="FF0000"/>
              </a:solidFill>
              <a:latin typeface="Bookman Old Style" panose="02050604050505020204" pitchFamily="18" charset="0"/>
            </a:endParaRPr>
          </a:p>
        </p:txBody>
      </p:sp>
      <p:sp>
        <p:nvSpPr>
          <p:cNvPr id="18437" name="Text Box 5"/>
          <p:cNvSpPr txBox="1">
            <a:spLocks noChangeArrowheads="1"/>
          </p:cNvSpPr>
          <p:nvPr/>
        </p:nvSpPr>
        <p:spPr bwMode="auto">
          <a:xfrm>
            <a:off x="533400" y="1087438"/>
            <a:ext cx="6400800" cy="519112"/>
          </a:xfrm>
          <a:prstGeom prst="rect">
            <a:avLst/>
          </a:prstGeom>
          <a:noFill/>
          <a:ln w="12700">
            <a:noFill/>
            <a:miter lim="800000"/>
            <a:headEnd type="none" w="sm" len="sm"/>
            <a:tailEnd type="none" w="sm" len="sm"/>
          </a:ln>
          <a:effectLst/>
        </p:spPr>
        <p:txBody>
          <a:bodyPr>
            <a:spAutoFit/>
          </a:bodyPr>
          <a:lstStyle/>
          <a:p>
            <a:pPr>
              <a:defRPr/>
            </a:pPr>
            <a:r>
              <a:rPr kumimoji="1" lang="en-US" altLang="zh-CN" sz="2800">
                <a:solidFill>
                  <a:srgbClr val="000099"/>
                </a:solidFill>
                <a:effectLst>
                  <a:outerShdw blurRad="38100" dist="38100" dir="2700000" algn="tl">
                    <a:srgbClr val="C0C0C0"/>
                  </a:outerShdw>
                </a:effectLst>
              </a:rPr>
              <a:t>(1) </a:t>
            </a:r>
            <a:r>
              <a:rPr kumimoji="1" lang="zh-CN" altLang="en-US" sz="2800">
                <a:solidFill>
                  <a:srgbClr val="000099"/>
                </a:solidFill>
                <a:effectLst>
                  <a:outerShdw blurRad="38100" dist="38100" dir="2700000" algn="tl">
                    <a:srgbClr val="C0C0C0"/>
                  </a:outerShdw>
                </a:effectLst>
                <a:latin typeface="宋体" panose="02010600030101010101" pitchFamily="2" charset="-122"/>
              </a:rPr>
              <a:t>根据 </a:t>
            </a:r>
            <a:r>
              <a:rPr kumimoji="1" lang="en-US" altLang="zh-CN" sz="2800" i="1">
                <a:solidFill>
                  <a:srgbClr val="000099"/>
                </a:solidFill>
                <a:effectLst>
                  <a:outerShdw blurRad="38100" dist="38100" dir="2700000" algn="tl">
                    <a:srgbClr val="C0C0C0"/>
                  </a:outerShdw>
                </a:effectLst>
              </a:rPr>
              <a:t>U</a:t>
            </a:r>
            <a:r>
              <a:rPr kumimoji="1" lang="zh-CN" altLang="en-US" sz="2800">
                <a:solidFill>
                  <a:srgbClr val="000099"/>
                </a:solidFill>
                <a:effectLst>
                  <a:outerShdw blurRad="38100" dist="38100" dir="2700000" algn="tl">
                    <a:srgbClr val="C0C0C0"/>
                  </a:outerShdw>
                </a:effectLst>
              </a:rPr>
              <a:t>、</a:t>
            </a:r>
            <a:r>
              <a:rPr kumimoji="1" lang="en-US" altLang="zh-CN" sz="2800" i="1">
                <a:solidFill>
                  <a:srgbClr val="000099"/>
                </a:solidFill>
                <a:effectLst>
                  <a:outerShdw blurRad="38100" dist="38100" dir="2700000" algn="tl">
                    <a:srgbClr val="C0C0C0"/>
                  </a:outerShdw>
                </a:effectLst>
              </a:rPr>
              <a:t>I </a:t>
            </a:r>
            <a:r>
              <a:rPr kumimoji="1" lang="zh-CN" altLang="en-US" sz="2800">
                <a:solidFill>
                  <a:srgbClr val="000099"/>
                </a:solidFill>
                <a:effectLst>
                  <a:outerShdw blurRad="38100" dist="38100" dir="2700000" algn="tl">
                    <a:srgbClr val="C0C0C0"/>
                  </a:outerShdw>
                </a:effectLst>
              </a:rPr>
              <a:t>的</a:t>
            </a:r>
            <a:r>
              <a:rPr kumimoji="1" lang="zh-CN" altLang="en-US" sz="2800">
                <a:solidFill>
                  <a:srgbClr val="000099"/>
                </a:solidFill>
                <a:effectLst>
                  <a:outerShdw blurRad="38100" dist="38100" dir="2700000" algn="tl">
                    <a:srgbClr val="C0C0C0"/>
                  </a:outerShdw>
                </a:effectLst>
                <a:latin typeface="宋体" panose="02010600030101010101" pitchFamily="2" charset="-122"/>
              </a:rPr>
              <a:t>实际方向判别</a:t>
            </a:r>
            <a:endParaRPr kumimoji="1" lang="zh-CN" altLang="en-US" sz="2800">
              <a:solidFill>
                <a:srgbClr val="000099"/>
              </a:solidFill>
              <a:effectLst>
                <a:outerShdw blurRad="38100" dist="38100" dir="2700000" algn="tl">
                  <a:srgbClr val="C0C0C0"/>
                </a:outerShdw>
              </a:effectLst>
              <a:latin typeface="宋体" panose="02010600030101010101" pitchFamily="2" charset="-122"/>
            </a:endParaRPr>
          </a:p>
        </p:txBody>
      </p:sp>
      <p:sp>
        <p:nvSpPr>
          <p:cNvPr id="18438" name="Text Box 6"/>
          <p:cNvSpPr txBox="1">
            <a:spLocks noChangeArrowheads="1"/>
          </p:cNvSpPr>
          <p:nvPr/>
        </p:nvSpPr>
        <p:spPr bwMode="auto">
          <a:xfrm>
            <a:off x="547688" y="3673475"/>
            <a:ext cx="5715000" cy="519113"/>
          </a:xfrm>
          <a:prstGeom prst="rect">
            <a:avLst/>
          </a:prstGeom>
          <a:noFill/>
          <a:ln w="12700">
            <a:noFill/>
            <a:miter lim="800000"/>
            <a:headEnd type="none" w="sm" len="sm"/>
            <a:tailEnd type="none" w="sm" len="sm"/>
          </a:ln>
          <a:effectLst/>
        </p:spPr>
        <p:txBody>
          <a:bodyPr>
            <a:spAutoFit/>
          </a:bodyPr>
          <a:lstStyle/>
          <a:p>
            <a:pPr>
              <a:defRPr/>
            </a:pPr>
            <a:r>
              <a:rPr kumimoji="1" lang="en-US" altLang="zh-CN" sz="2800">
                <a:solidFill>
                  <a:srgbClr val="000099"/>
                </a:solidFill>
                <a:effectLst>
                  <a:outerShdw blurRad="38100" dist="38100" dir="2700000" algn="tl">
                    <a:srgbClr val="C0C0C0"/>
                  </a:outerShdw>
                </a:effectLst>
              </a:rPr>
              <a:t>(2) </a:t>
            </a:r>
            <a:r>
              <a:rPr kumimoji="1" lang="zh-CN" altLang="en-US" sz="2800">
                <a:solidFill>
                  <a:srgbClr val="000099"/>
                </a:solidFill>
                <a:effectLst>
                  <a:outerShdw blurRad="38100" dist="38100" dir="2700000" algn="tl">
                    <a:srgbClr val="C0C0C0"/>
                  </a:outerShdw>
                </a:effectLst>
                <a:latin typeface="宋体" panose="02010600030101010101" pitchFamily="2" charset="-122"/>
              </a:rPr>
              <a:t>根据 </a:t>
            </a:r>
            <a:r>
              <a:rPr kumimoji="1" lang="en-US" altLang="zh-CN" sz="2800" i="1">
                <a:solidFill>
                  <a:srgbClr val="000099"/>
                </a:solidFill>
                <a:effectLst>
                  <a:outerShdw blurRad="38100" dist="38100" dir="2700000" algn="tl">
                    <a:srgbClr val="C0C0C0"/>
                  </a:outerShdw>
                </a:effectLst>
              </a:rPr>
              <a:t>U</a:t>
            </a:r>
            <a:r>
              <a:rPr kumimoji="1" lang="zh-CN" altLang="en-US" sz="2800">
                <a:solidFill>
                  <a:srgbClr val="000099"/>
                </a:solidFill>
                <a:effectLst>
                  <a:outerShdw blurRad="38100" dist="38100" dir="2700000" algn="tl">
                    <a:srgbClr val="C0C0C0"/>
                  </a:outerShdw>
                </a:effectLst>
              </a:rPr>
              <a:t>、</a:t>
            </a:r>
            <a:r>
              <a:rPr kumimoji="1" lang="en-US" altLang="zh-CN" sz="2800" i="1">
                <a:solidFill>
                  <a:srgbClr val="000099"/>
                </a:solidFill>
                <a:effectLst>
                  <a:outerShdw blurRad="38100" dist="38100" dir="2700000" algn="tl">
                    <a:srgbClr val="C0C0C0"/>
                  </a:outerShdw>
                </a:effectLst>
              </a:rPr>
              <a:t>I </a:t>
            </a:r>
            <a:r>
              <a:rPr kumimoji="1" lang="zh-CN" altLang="en-US" sz="2800">
                <a:solidFill>
                  <a:srgbClr val="000099"/>
                </a:solidFill>
                <a:effectLst>
                  <a:outerShdw blurRad="38100" dist="38100" dir="2700000" algn="tl">
                    <a:srgbClr val="C0C0C0"/>
                  </a:outerShdw>
                </a:effectLst>
              </a:rPr>
              <a:t>的</a:t>
            </a:r>
            <a:r>
              <a:rPr kumimoji="1" lang="zh-CN" altLang="en-US" sz="2800">
                <a:solidFill>
                  <a:srgbClr val="000099"/>
                </a:solidFill>
                <a:effectLst>
                  <a:outerShdw blurRad="38100" dist="38100" dir="2700000" algn="tl">
                    <a:srgbClr val="C0C0C0"/>
                  </a:outerShdw>
                </a:effectLst>
                <a:latin typeface="宋体" panose="02010600030101010101" pitchFamily="2" charset="-122"/>
              </a:rPr>
              <a:t>参考方向判别</a:t>
            </a:r>
            <a:endParaRPr kumimoji="1" lang="zh-CN" altLang="en-US" sz="2800">
              <a:solidFill>
                <a:srgbClr val="000099"/>
              </a:solidFill>
              <a:effectLst>
                <a:outerShdw blurRad="38100" dist="38100" dir="2700000" algn="tl">
                  <a:srgbClr val="C0C0C0"/>
                </a:outerShdw>
              </a:effectLst>
              <a:latin typeface="宋体" panose="02010600030101010101" pitchFamily="2" charset="-122"/>
            </a:endParaRPr>
          </a:p>
        </p:txBody>
      </p:sp>
      <p:sp>
        <p:nvSpPr>
          <p:cNvPr id="18439" name="Rectangle 7"/>
          <p:cNvSpPr>
            <a:spLocks noChangeArrowheads="1"/>
          </p:cNvSpPr>
          <p:nvPr/>
        </p:nvSpPr>
        <p:spPr bwMode="auto">
          <a:xfrm>
            <a:off x="990600" y="1644650"/>
            <a:ext cx="77724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kumimoji="1" lang="zh-CN" altLang="en-US" sz="2800">
                <a:solidFill>
                  <a:srgbClr val="CC0000"/>
                </a:solidFill>
                <a:latin typeface="宋体" panose="02010600030101010101" pitchFamily="2" charset="-122"/>
              </a:rPr>
              <a:t>电源：</a:t>
            </a:r>
            <a:endParaRPr kumimoji="1" lang="zh-CN" altLang="en-US" sz="2800">
              <a:solidFill>
                <a:srgbClr val="000000"/>
              </a:solidFill>
              <a:latin typeface="宋体" panose="02010600030101010101" pitchFamily="2" charset="-122"/>
            </a:endParaRPr>
          </a:p>
          <a:p>
            <a:r>
              <a:rPr kumimoji="1" lang="zh-CN" altLang="en-US" sz="2800" i="1">
                <a:solidFill>
                  <a:srgbClr val="000000"/>
                </a:solidFill>
              </a:rPr>
              <a:t>    </a:t>
            </a:r>
            <a:r>
              <a:rPr kumimoji="1" lang="en-US" altLang="zh-CN" sz="2800" i="1">
                <a:solidFill>
                  <a:srgbClr val="000000"/>
                </a:solidFill>
              </a:rPr>
              <a:t>U</a:t>
            </a:r>
            <a:r>
              <a:rPr kumimoji="1" lang="zh-CN" altLang="en-US" sz="2800">
                <a:solidFill>
                  <a:srgbClr val="000000"/>
                </a:solidFill>
              </a:rPr>
              <a:t>、</a:t>
            </a:r>
            <a:r>
              <a:rPr kumimoji="1" lang="en-US" altLang="zh-CN" sz="2800" i="1">
                <a:solidFill>
                  <a:srgbClr val="000000"/>
                </a:solidFill>
              </a:rPr>
              <a:t>I </a:t>
            </a:r>
            <a:r>
              <a:rPr kumimoji="1" lang="zh-CN" altLang="en-US" sz="2800">
                <a:solidFill>
                  <a:srgbClr val="000000"/>
                </a:solidFill>
                <a:latin typeface="宋体" panose="02010600030101010101" pitchFamily="2" charset="-122"/>
              </a:rPr>
              <a:t>实际方向相反，即电流从“</a:t>
            </a:r>
            <a:r>
              <a:rPr kumimoji="1" lang="en-US" altLang="zh-CN" sz="2800">
                <a:solidFill>
                  <a:srgbClr val="000000"/>
                </a:solidFill>
                <a:latin typeface="宋体" panose="02010600030101010101" pitchFamily="2" charset="-122"/>
              </a:rPr>
              <a:t>+”</a:t>
            </a:r>
            <a:r>
              <a:rPr kumimoji="1" lang="zh-CN" altLang="en-US" sz="2800">
                <a:solidFill>
                  <a:srgbClr val="000000"/>
                </a:solidFill>
                <a:latin typeface="宋体" panose="02010600030101010101" pitchFamily="2" charset="-122"/>
              </a:rPr>
              <a:t>端流出，</a:t>
            </a:r>
            <a:endParaRPr kumimoji="1" lang="zh-CN" altLang="en-US" sz="2800">
              <a:solidFill>
                <a:srgbClr val="000000"/>
              </a:solidFill>
              <a:latin typeface="宋体" panose="02010600030101010101" pitchFamily="2" charset="-122"/>
            </a:endParaRPr>
          </a:p>
          <a:p>
            <a:pPr>
              <a:spcBef>
                <a:spcPct val="10000"/>
              </a:spcBef>
            </a:pPr>
            <a:r>
              <a:rPr kumimoji="1" lang="zh-CN" altLang="en-US" sz="2800">
                <a:solidFill>
                  <a:srgbClr val="FF0000"/>
                </a:solidFill>
                <a:latin typeface="Bookman Old Style" panose="02050604050505020204" pitchFamily="18" charset="0"/>
              </a:rPr>
              <a:t>                                         （发出功率）</a:t>
            </a:r>
            <a:endParaRPr kumimoji="1" lang="zh-CN" altLang="en-US" sz="2800">
              <a:solidFill>
                <a:srgbClr val="000000"/>
              </a:solidFill>
              <a:latin typeface="宋体" panose="02010600030101010101" pitchFamily="2" charset="-122"/>
            </a:endParaRPr>
          </a:p>
        </p:txBody>
      </p:sp>
      <p:sp>
        <p:nvSpPr>
          <p:cNvPr id="18440" name="Rectangle 8"/>
          <p:cNvSpPr>
            <a:spLocks noChangeArrowheads="1"/>
          </p:cNvSpPr>
          <p:nvPr/>
        </p:nvSpPr>
        <p:spPr bwMode="auto">
          <a:xfrm>
            <a:off x="939800" y="2582863"/>
            <a:ext cx="76390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kumimoji="1" lang="en-US" altLang="zh-CN" sz="2800">
                <a:solidFill>
                  <a:srgbClr val="CC0000"/>
                </a:solidFill>
                <a:latin typeface="Bookman Old Style" panose="02050604050505020204" pitchFamily="18" charset="0"/>
                <a:sym typeface="Symbol" panose="05050102010706020507" pitchFamily="18" charset="2"/>
              </a:rPr>
              <a:t> </a:t>
            </a:r>
            <a:r>
              <a:rPr kumimoji="1" lang="zh-CN" altLang="en-US" sz="2800">
                <a:solidFill>
                  <a:srgbClr val="CC0000"/>
                </a:solidFill>
                <a:latin typeface="Bookman Old Style" panose="02050604050505020204" pitchFamily="18" charset="0"/>
                <a:sym typeface="Symbol" panose="05050102010706020507" pitchFamily="18" charset="2"/>
              </a:rPr>
              <a:t>负载：</a:t>
            </a:r>
            <a:endParaRPr kumimoji="1" lang="zh-CN" altLang="en-US" sz="2800">
              <a:solidFill>
                <a:srgbClr val="000000"/>
              </a:solidFill>
              <a:latin typeface="Bookman Old Style" panose="02050604050505020204" pitchFamily="18" charset="0"/>
              <a:sym typeface="Symbol" panose="05050102010706020507" pitchFamily="18" charset="2"/>
            </a:endParaRPr>
          </a:p>
          <a:p>
            <a:r>
              <a:rPr kumimoji="1" lang="zh-CN" altLang="en-US" sz="2800">
                <a:solidFill>
                  <a:srgbClr val="000000"/>
                </a:solidFill>
                <a:latin typeface="Bookman Old Style" panose="02050604050505020204" pitchFamily="18" charset="0"/>
                <a:sym typeface="Symbol" panose="05050102010706020507" pitchFamily="18" charset="2"/>
              </a:rPr>
              <a:t>   </a:t>
            </a:r>
            <a:r>
              <a:rPr kumimoji="1" lang="en-US" altLang="zh-CN" sz="2800" i="1">
                <a:solidFill>
                  <a:srgbClr val="000000"/>
                </a:solidFill>
              </a:rPr>
              <a:t>U</a:t>
            </a:r>
            <a:r>
              <a:rPr kumimoji="1" lang="zh-CN" altLang="en-US" sz="2800">
                <a:solidFill>
                  <a:srgbClr val="000000"/>
                </a:solidFill>
              </a:rPr>
              <a:t>、</a:t>
            </a:r>
            <a:r>
              <a:rPr kumimoji="1" lang="en-US" altLang="zh-CN" sz="2800" i="1">
                <a:solidFill>
                  <a:srgbClr val="000000"/>
                </a:solidFill>
              </a:rPr>
              <a:t>I </a:t>
            </a:r>
            <a:r>
              <a:rPr kumimoji="1" lang="zh-CN" altLang="en-US" sz="2800">
                <a:solidFill>
                  <a:srgbClr val="000000"/>
                </a:solidFill>
                <a:latin typeface="宋体" panose="02010600030101010101" pitchFamily="2" charset="-122"/>
              </a:rPr>
              <a:t>实际方向相同，即电流从“</a:t>
            </a:r>
            <a:r>
              <a:rPr kumimoji="1" lang="en-US" altLang="zh-CN" sz="2800">
                <a:solidFill>
                  <a:srgbClr val="000000"/>
                </a:solidFill>
                <a:latin typeface="宋体" panose="02010600030101010101" pitchFamily="2" charset="-122"/>
                <a:sym typeface="Symbol" panose="05050102010706020507" pitchFamily="18" charset="2"/>
              </a:rPr>
              <a:t>-</a:t>
            </a:r>
            <a:r>
              <a:rPr kumimoji="1" lang="en-US" altLang="zh-CN" sz="2800">
                <a:solidFill>
                  <a:srgbClr val="000000"/>
                </a:solidFill>
                <a:latin typeface="宋体" panose="02010600030101010101" pitchFamily="2" charset="-122"/>
              </a:rPr>
              <a:t>”</a:t>
            </a:r>
            <a:r>
              <a:rPr kumimoji="1" lang="zh-CN" altLang="en-US" sz="2800">
                <a:solidFill>
                  <a:srgbClr val="000000"/>
                </a:solidFill>
                <a:latin typeface="宋体" panose="02010600030101010101" pitchFamily="2" charset="-122"/>
              </a:rPr>
              <a:t>端流出。</a:t>
            </a:r>
            <a:endParaRPr kumimoji="1" lang="zh-CN" altLang="en-US" sz="2800">
              <a:solidFill>
                <a:srgbClr val="000000"/>
              </a:solidFill>
              <a:latin typeface="宋体" panose="02010600030101010101" pitchFamily="2" charset="-122"/>
            </a:endParaRPr>
          </a:p>
          <a:p>
            <a:r>
              <a:rPr kumimoji="1" lang="zh-CN" altLang="en-US" sz="2800">
                <a:solidFill>
                  <a:srgbClr val="FF0000"/>
                </a:solidFill>
                <a:latin typeface="Bookman Old Style" panose="02050604050505020204" pitchFamily="18" charset="0"/>
              </a:rPr>
              <a:t>                                          （吸收功率）</a:t>
            </a:r>
            <a:endParaRPr kumimoji="1" lang="zh-CN" altLang="en-US" sz="2800">
              <a:solidFill>
                <a:srgbClr val="000000"/>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wipe(left)">
                                      <p:cBhvr>
                                        <p:cTn id="7" dur="500"/>
                                        <p:tgtEl>
                                          <p:spTgt spid="184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9">
                                            <p:txEl>
                                              <p:pRg st="0" end="0"/>
                                            </p:txEl>
                                          </p:spTgt>
                                        </p:tgtEl>
                                        <p:attrNameLst>
                                          <p:attrName>style.visibility</p:attrName>
                                        </p:attrNameLst>
                                      </p:cBhvr>
                                      <p:to>
                                        <p:strVal val="visible"/>
                                      </p:to>
                                    </p:set>
                                    <p:animEffect transition="in" filter="wipe(left)">
                                      <p:cBhvr>
                                        <p:cTn id="12" dur="500"/>
                                        <p:tgtEl>
                                          <p:spTgt spid="184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9">
                                            <p:txEl>
                                              <p:pRg st="1" end="1"/>
                                            </p:txEl>
                                          </p:spTgt>
                                        </p:tgtEl>
                                        <p:attrNameLst>
                                          <p:attrName>style.visibility</p:attrName>
                                        </p:attrNameLst>
                                      </p:cBhvr>
                                      <p:to>
                                        <p:strVal val="visible"/>
                                      </p:to>
                                    </p:set>
                                    <p:animEffect transition="in" filter="wipe(left)">
                                      <p:cBhvr>
                                        <p:cTn id="17" dur="500"/>
                                        <p:tgtEl>
                                          <p:spTgt spid="184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9">
                                            <p:txEl>
                                              <p:pRg st="2" end="2"/>
                                            </p:txEl>
                                          </p:spTgt>
                                        </p:tgtEl>
                                        <p:attrNameLst>
                                          <p:attrName>style.visibility</p:attrName>
                                        </p:attrNameLst>
                                      </p:cBhvr>
                                      <p:to>
                                        <p:strVal val="visible"/>
                                      </p:to>
                                    </p:set>
                                    <p:animEffect transition="in" filter="wipe(left)">
                                      <p:cBhvr>
                                        <p:cTn id="22" dur="500"/>
                                        <p:tgtEl>
                                          <p:spTgt spid="184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440">
                                            <p:txEl>
                                              <p:pRg st="0" end="0"/>
                                            </p:txEl>
                                          </p:spTgt>
                                        </p:tgtEl>
                                        <p:attrNameLst>
                                          <p:attrName>style.visibility</p:attrName>
                                        </p:attrNameLst>
                                      </p:cBhvr>
                                      <p:to>
                                        <p:strVal val="visible"/>
                                      </p:to>
                                    </p:set>
                                    <p:animEffect transition="in" filter="wipe(left)">
                                      <p:cBhvr>
                                        <p:cTn id="27" dur="500"/>
                                        <p:tgtEl>
                                          <p:spTgt spid="1844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440">
                                            <p:txEl>
                                              <p:pRg st="1" end="1"/>
                                            </p:txEl>
                                          </p:spTgt>
                                        </p:tgtEl>
                                        <p:attrNameLst>
                                          <p:attrName>style.visibility</p:attrName>
                                        </p:attrNameLst>
                                      </p:cBhvr>
                                      <p:to>
                                        <p:strVal val="visible"/>
                                      </p:to>
                                    </p:set>
                                    <p:animEffect transition="in" filter="wipe(left)">
                                      <p:cBhvr>
                                        <p:cTn id="32" dur="500"/>
                                        <p:tgtEl>
                                          <p:spTgt spid="1844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440">
                                            <p:txEl>
                                              <p:pRg st="2" end="2"/>
                                            </p:txEl>
                                          </p:spTgt>
                                        </p:tgtEl>
                                        <p:attrNameLst>
                                          <p:attrName>style.visibility</p:attrName>
                                        </p:attrNameLst>
                                      </p:cBhvr>
                                      <p:to>
                                        <p:strVal val="visible"/>
                                      </p:to>
                                    </p:set>
                                    <p:animEffect transition="in" filter="wipe(left)">
                                      <p:cBhvr>
                                        <p:cTn id="37" dur="500"/>
                                        <p:tgtEl>
                                          <p:spTgt spid="1844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438"/>
                                        </p:tgtEl>
                                        <p:attrNameLst>
                                          <p:attrName>style.visibility</p:attrName>
                                        </p:attrNameLst>
                                      </p:cBhvr>
                                      <p:to>
                                        <p:strVal val="visible"/>
                                      </p:to>
                                    </p:set>
                                    <p:animEffect transition="in" filter="wipe(left)">
                                      <p:cBhvr>
                                        <p:cTn id="42" dur="500"/>
                                        <p:tgtEl>
                                          <p:spTgt spid="184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436">
                                            <p:txEl>
                                              <p:pRg st="0" end="0"/>
                                            </p:txEl>
                                          </p:spTgt>
                                        </p:tgtEl>
                                        <p:attrNameLst>
                                          <p:attrName>style.visibility</p:attrName>
                                        </p:attrNameLst>
                                      </p:cBhvr>
                                      <p:to>
                                        <p:strVal val="visible"/>
                                      </p:to>
                                    </p:set>
                                    <p:animEffect transition="in" filter="wipe(left)">
                                      <p:cBhvr>
                                        <p:cTn id="47" dur="500"/>
                                        <p:tgtEl>
                                          <p:spTgt spid="1843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436">
                                            <p:txEl>
                                              <p:pRg st="1" end="1"/>
                                            </p:txEl>
                                          </p:spTgt>
                                        </p:tgtEl>
                                        <p:attrNameLst>
                                          <p:attrName>style.visibility</p:attrName>
                                        </p:attrNameLst>
                                      </p:cBhvr>
                                      <p:to>
                                        <p:strVal val="visible"/>
                                      </p:to>
                                    </p:set>
                                    <p:animEffect transition="in" filter="wipe(left)">
                                      <p:cBhvr>
                                        <p:cTn id="52" dur="500"/>
                                        <p:tgtEl>
                                          <p:spTgt spid="1843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435">
                                            <p:txEl>
                                              <p:pRg st="0" end="0"/>
                                            </p:txEl>
                                          </p:spTgt>
                                        </p:tgtEl>
                                        <p:attrNameLst>
                                          <p:attrName>style.visibility</p:attrName>
                                        </p:attrNameLst>
                                      </p:cBhvr>
                                      <p:to>
                                        <p:strVal val="visible"/>
                                      </p:to>
                                    </p:set>
                                    <p:animEffect transition="in" filter="wipe(left)">
                                      <p:cBhvr>
                                        <p:cTn id="57" dur="500"/>
                                        <p:tgtEl>
                                          <p:spTgt spid="1843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435">
                                            <p:txEl>
                                              <p:pRg st="1" end="1"/>
                                            </p:txEl>
                                          </p:spTgt>
                                        </p:tgtEl>
                                        <p:attrNameLst>
                                          <p:attrName>style.visibility</p:attrName>
                                        </p:attrNameLst>
                                      </p:cBhvr>
                                      <p:to>
                                        <p:strVal val="visible"/>
                                      </p:to>
                                    </p:set>
                                    <p:animEffect transition="in" filter="wipe(left)">
                                      <p:cBhvr>
                                        <p:cTn id="62" dur="500"/>
                                        <p:tgtEl>
                                          <p:spTgt spid="184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build="p"/>
      <p:bldP spid="18436" grpId="0" autoUpdateAnimBg="0" build="p"/>
      <p:bldP spid="18437" grpId="0" autoUpdateAnimBg="0"/>
      <p:bldP spid="18438" grpId="0" autoUpdateAnimBg="0"/>
      <p:bldP spid="18439" grpId="0" autoUpdateAnimBg="0" build="p"/>
      <p:bldP spid="18440" grpId="0" autoUpdateAnimBg="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09600" y="609600"/>
            <a:ext cx="3657600" cy="609600"/>
            <a:chOff x="384" y="384"/>
            <a:chExt cx="2304" cy="384"/>
          </a:xfrm>
        </p:grpSpPr>
        <p:sp>
          <p:nvSpPr>
            <p:cNvPr id="46083" name="Text Box 3"/>
            <p:cNvSpPr txBox="1">
              <a:spLocks noChangeArrowheads="1"/>
            </p:cNvSpPr>
            <p:nvPr/>
          </p:nvSpPr>
          <p:spPr bwMode="auto">
            <a:xfrm>
              <a:off x="384" y="387"/>
              <a:ext cx="2081" cy="327"/>
            </a:xfrm>
            <a:prstGeom prst="rect">
              <a:avLst/>
            </a:prstGeom>
            <a:noFill/>
            <a:ln w="9525">
              <a:noFill/>
              <a:miter lim="800000"/>
            </a:ln>
            <a:effectLst/>
          </p:spPr>
          <p:txBody>
            <a:bodyPr>
              <a:spAutoFit/>
            </a:bodyPr>
            <a:lstStyle/>
            <a:p>
              <a:pPr>
                <a:spcBef>
                  <a:spcPct val="50000"/>
                </a:spcBef>
                <a:defRPr/>
              </a:pPr>
              <a:r>
                <a:rPr lang="en-US" altLang="zh-CN" sz="2800">
                  <a:solidFill>
                    <a:srgbClr val="000099"/>
                  </a:solidFill>
                  <a:effectLst>
                    <a:outerShdw blurRad="38100" dist="38100" dir="2700000" algn="tl">
                      <a:srgbClr val="C0C0C0"/>
                    </a:outerShdw>
                  </a:effectLst>
                </a:rPr>
                <a:t>(2) </a:t>
              </a:r>
              <a:r>
                <a:rPr lang="zh-CN" altLang="en-US" sz="2800">
                  <a:solidFill>
                    <a:srgbClr val="000099"/>
                  </a:solidFill>
                  <a:effectLst>
                    <a:outerShdw blurRad="38100" dist="38100" dir="2700000" algn="tl">
                      <a:srgbClr val="C0C0C0"/>
                    </a:outerShdw>
                  </a:effectLst>
                </a:rPr>
                <a:t>确定稳态值</a:t>
              </a:r>
              <a:endParaRPr lang="zh-CN" altLang="en-US" sz="2800">
                <a:solidFill>
                  <a:srgbClr val="000099"/>
                </a:solidFill>
                <a:effectLst>
                  <a:outerShdw blurRad="38100" dist="38100" dir="2700000" algn="tl">
                    <a:srgbClr val="C0C0C0"/>
                  </a:outerShdw>
                </a:effectLst>
              </a:endParaRPr>
            </a:p>
          </p:txBody>
        </p:sp>
        <p:graphicFrame>
          <p:nvGraphicFramePr>
            <p:cNvPr id="40967" name="Object 1029"/>
            <p:cNvGraphicFramePr>
              <a:graphicFrameLocks noChangeAspect="1"/>
            </p:cNvGraphicFramePr>
            <p:nvPr/>
          </p:nvGraphicFramePr>
          <p:xfrm>
            <a:off x="1931" y="384"/>
            <a:ext cx="757" cy="384"/>
          </p:xfrm>
          <a:graphic>
            <a:graphicData uri="http://schemas.openxmlformats.org/presentationml/2006/ole">
              <mc:AlternateContent xmlns:mc="http://schemas.openxmlformats.org/markup-compatibility/2006">
                <mc:Choice xmlns:v="urn:schemas-microsoft-com:vml" Requires="v">
                  <p:oleObj spid="_x0000_s209988" name="公式" r:id="rId1" imgW="9753600" imgH="5486400" progId="">
                    <p:embed/>
                  </p:oleObj>
                </mc:Choice>
                <mc:Fallback>
                  <p:oleObj name="公式" r:id="rId1" imgW="9753600" imgH="5486400" progId="">
                    <p:embed/>
                    <p:pic>
                      <p:nvPicPr>
                        <p:cNvPr id="0" name="Object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 y="384"/>
                          <a:ext cx="757"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5"/>
          <p:cNvGrpSpPr/>
          <p:nvPr/>
        </p:nvGrpSpPr>
        <p:grpSpPr bwMode="auto">
          <a:xfrm>
            <a:off x="609600" y="1066800"/>
            <a:ext cx="4800600" cy="576263"/>
            <a:chOff x="480" y="672"/>
            <a:chExt cx="3024" cy="363"/>
          </a:xfrm>
        </p:grpSpPr>
        <p:sp>
          <p:nvSpPr>
            <p:cNvPr id="41019" name="Text Box 6"/>
            <p:cNvSpPr txBox="1">
              <a:spLocks noChangeArrowheads="1"/>
            </p:cNvSpPr>
            <p:nvPr/>
          </p:nvSpPr>
          <p:spPr bwMode="auto">
            <a:xfrm>
              <a:off x="480" y="672"/>
              <a:ext cx="2822" cy="327"/>
            </a:xfrm>
            <a:prstGeom prst="rect">
              <a:avLst/>
            </a:prstGeom>
            <a:noFill/>
            <a:ln w="9525">
              <a:noFill/>
              <a:miter lim="800000"/>
            </a:ln>
          </p:spPr>
          <p:txBody>
            <a:bodyPr>
              <a:spAutoFit/>
            </a:bodyPr>
            <a:lstStyle/>
            <a:p>
              <a:pPr>
                <a:spcBef>
                  <a:spcPct val="50000"/>
                </a:spcBef>
              </a:pPr>
              <a:r>
                <a:rPr lang="zh-CN" altLang="en-US" sz="2800">
                  <a:solidFill>
                    <a:schemeClr val="tx2"/>
                  </a:solidFill>
                </a:rPr>
                <a:t>由换路后电路求稳态值</a:t>
              </a:r>
              <a:endParaRPr lang="zh-CN" altLang="en-US" sz="2800">
                <a:solidFill>
                  <a:schemeClr val="tx2"/>
                </a:solidFill>
              </a:endParaRPr>
            </a:p>
          </p:txBody>
        </p:sp>
        <p:graphicFrame>
          <p:nvGraphicFramePr>
            <p:cNvPr id="40966" name="Object 1028"/>
            <p:cNvGraphicFramePr>
              <a:graphicFrameLocks noChangeAspect="1"/>
            </p:cNvGraphicFramePr>
            <p:nvPr/>
          </p:nvGraphicFramePr>
          <p:xfrm>
            <a:off x="2784" y="672"/>
            <a:ext cx="720" cy="363"/>
          </p:xfrm>
          <a:graphic>
            <a:graphicData uri="http://schemas.openxmlformats.org/presentationml/2006/ole">
              <mc:AlternateContent xmlns:mc="http://schemas.openxmlformats.org/markup-compatibility/2006">
                <mc:Choice xmlns:v="urn:schemas-microsoft-com:vml" Requires="v">
                  <p:oleObj spid="_x0000_s209989" name="公式" r:id="rId3" imgW="9753600" imgH="5486400" progId="">
                    <p:embed/>
                  </p:oleObj>
                </mc:Choice>
                <mc:Fallback>
                  <p:oleObj name="公式" r:id="rId3" imgW="9753600" imgH="5486400" progId="">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672"/>
                          <a:ext cx="720"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4144" name="Object 1024"/>
          <p:cNvGraphicFramePr>
            <a:graphicFrameLocks noChangeAspect="1"/>
          </p:cNvGraphicFramePr>
          <p:nvPr/>
        </p:nvGraphicFramePr>
        <p:xfrm>
          <a:off x="762000" y="1524000"/>
          <a:ext cx="4538663" cy="1460500"/>
        </p:xfrm>
        <a:graphic>
          <a:graphicData uri="http://schemas.openxmlformats.org/presentationml/2006/ole">
            <mc:AlternateContent xmlns:mc="http://schemas.openxmlformats.org/markup-compatibility/2006">
              <mc:Choice xmlns:v="urn:schemas-microsoft-com:vml" Requires="v">
                <p:oleObj spid="_x0000_s209990" name="Equation" r:id="rId5" imgW="43281600" imgH="14020800" progId="">
                  <p:embed/>
                </p:oleObj>
              </mc:Choice>
              <mc:Fallback>
                <p:oleObj name="Equation" r:id="rId5" imgW="43281600" imgH="14020800" progId="">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524000"/>
                        <a:ext cx="4538663" cy="146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9" name="Text Box 9"/>
          <p:cNvSpPr txBox="1">
            <a:spLocks noChangeArrowheads="1"/>
          </p:cNvSpPr>
          <p:nvPr/>
        </p:nvSpPr>
        <p:spPr bwMode="auto">
          <a:xfrm>
            <a:off x="685800" y="2895600"/>
            <a:ext cx="3657600" cy="1031875"/>
          </a:xfrm>
          <a:prstGeom prst="rect">
            <a:avLst/>
          </a:prstGeom>
          <a:noFill/>
          <a:ln w="9525">
            <a:noFill/>
            <a:miter lim="800000"/>
          </a:ln>
          <a:effectLst/>
        </p:spPr>
        <p:txBody>
          <a:bodyPr>
            <a:spAutoFit/>
          </a:bodyPr>
          <a:lstStyle/>
          <a:p>
            <a:pPr>
              <a:lnSpc>
                <a:spcPct val="110000"/>
              </a:lnSpc>
              <a:defRPr/>
            </a:pPr>
            <a:r>
              <a:rPr lang="en-US" altLang="zh-CN" sz="2800">
                <a:solidFill>
                  <a:srgbClr val="000099"/>
                </a:solidFill>
                <a:effectLst>
                  <a:outerShdw blurRad="38100" dist="38100" dir="2700000" algn="tl">
                    <a:srgbClr val="C0C0C0"/>
                  </a:outerShdw>
                </a:effectLst>
              </a:rPr>
              <a:t>(3) </a:t>
            </a:r>
            <a:r>
              <a:rPr lang="zh-CN" altLang="en-US" sz="2800">
                <a:solidFill>
                  <a:srgbClr val="000099"/>
                </a:solidFill>
                <a:effectLst>
                  <a:outerShdw blurRad="38100" dist="38100" dir="2700000" algn="tl">
                    <a:srgbClr val="C0C0C0"/>
                  </a:outerShdw>
                </a:effectLst>
              </a:rPr>
              <a:t>由换路后电路求</a:t>
            </a:r>
            <a:endParaRPr lang="zh-CN" altLang="en-US" sz="2800">
              <a:solidFill>
                <a:srgbClr val="000099"/>
              </a:solidFill>
              <a:effectLst>
                <a:outerShdw blurRad="38100" dist="38100" dir="2700000" algn="tl">
                  <a:srgbClr val="C0C0C0"/>
                </a:outerShdw>
              </a:effectLst>
            </a:endParaRPr>
          </a:p>
          <a:p>
            <a:pPr>
              <a:lnSpc>
                <a:spcPct val="110000"/>
              </a:lnSpc>
              <a:defRPr/>
            </a:pPr>
            <a:r>
              <a:rPr lang="zh-CN" altLang="en-US" sz="2800">
                <a:solidFill>
                  <a:srgbClr val="000099"/>
                </a:solidFill>
                <a:effectLst>
                  <a:outerShdw blurRad="38100" dist="38100" dir="2700000" algn="tl">
                    <a:srgbClr val="C0C0C0"/>
                  </a:outerShdw>
                </a:effectLst>
              </a:rPr>
              <a:t>      时间常数 </a:t>
            </a:r>
            <a:r>
              <a:rPr lang="zh-CN" altLang="en-US" sz="2800">
                <a:solidFill>
                  <a:srgbClr val="000099"/>
                </a:solidFill>
                <a:effectLst>
                  <a:outerShdw blurRad="38100" dist="38100" dir="2700000" algn="tl">
                    <a:srgbClr val="C0C0C0"/>
                  </a:outerShdw>
                </a:effectLst>
                <a:sym typeface="Symbol" panose="05050102010706020507" pitchFamily="18" charset="2"/>
              </a:rPr>
              <a:t></a:t>
            </a:r>
            <a:endParaRPr lang="zh-CN" altLang="en-US" sz="2800">
              <a:solidFill>
                <a:srgbClr val="000099"/>
              </a:solidFill>
              <a:effectLst>
                <a:outerShdw blurRad="38100" dist="38100" dir="2700000" algn="tl">
                  <a:srgbClr val="C0C0C0"/>
                </a:outerShdw>
              </a:effectLst>
            </a:endParaRPr>
          </a:p>
        </p:txBody>
      </p:sp>
      <p:graphicFrame>
        <p:nvGraphicFramePr>
          <p:cNvPr id="134145" name="Object 1025"/>
          <p:cNvGraphicFramePr>
            <a:graphicFrameLocks noChangeAspect="1"/>
          </p:cNvGraphicFramePr>
          <p:nvPr/>
        </p:nvGraphicFramePr>
        <p:xfrm>
          <a:off x="1600200" y="3962400"/>
          <a:ext cx="3962400" cy="2073275"/>
        </p:xfrm>
        <a:graphic>
          <a:graphicData uri="http://schemas.openxmlformats.org/presentationml/2006/ole">
            <mc:AlternateContent xmlns:mc="http://schemas.openxmlformats.org/markup-compatibility/2006">
              <mc:Choice xmlns:v="urn:schemas-microsoft-com:vml" Requires="v">
                <p:oleObj spid="_x0000_s209991" name="Equation" r:id="rId7" imgW="36576000" imgH="18897600" progId="">
                  <p:embed/>
                </p:oleObj>
              </mc:Choice>
              <mc:Fallback>
                <p:oleObj name="Equation" r:id="rId7" imgW="36576000" imgH="18897600" progId="">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962400"/>
                        <a:ext cx="3962400" cy="207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1" name="Text Box 15"/>
          <p:cNvSpPr txBox="1">
            <a:spLocks noChangeArrowheads="1"/>
          </p:cNvSpPr>
          <p:nvPr/>
        </p:nvSpPr>
        <p:spPr bwMode="auto">
          <a:xfrm>
            <a:off x="6629400" y="5562600"/>
            <a:ext cx="1981200" cy="457200"/>
          </a:xfrm>
          <a:prstGeom prst="rect">
            <a:avLst/>
          </a:prstGeom>
          <a:noFill/>
          <a:ln w="9525">
            <a:noFill/>
            <a:miter lim="800000"/>
          </a:ln>
        </p:spPr>
        <p:txBody>
          <a:bodyPr anchor="ctr">
            <a:spAutoFit/>
          </a:bodyPr>
          <a:lstStyle/>
          <a:p>
            <a:pPr>
              <a:spcBef>
                <a:spcPct val="50000"/>
              </a:spcBef>
            </a:pPr>
            <a:r>
              <a:rPr lang="en-US" altLang="zh-CN"/>
              <a:t>          </a:t>
            </a:r>
            <a:endParaRPr lang="en-US" altLang="zh-CN"/>
          </a:p>
        </p:txBody>
      </p:sp>
      <p:grpSp>
        <p:nvGrpSpPr>
          <p:cNvPr id="4" name="Group 93"/>
          <p:cNvGrpSpPr/>
          <p:nvPr/>
        </p:nvGrpSpPr>
        <p:grpSpPr bwMode="auto">
          <a:xfrm>
            <a:off x="4635500" y="3060700"/>
            <a:ext cx="4079875" cy="2120900"/>
            <a:chOff x="2920" y="1928"/>
            <a:chExt cx="2570" cy="1336"/>
          </a:xfrm>
        </p:grpSpPr>
        <p:graphicFrame>
          <p:nvGraphicFramePr>
            <p:cNvPr id="40965" name="Object 1027"/>
            <p:cNvGraphicFramePr>
              <a:graphicFrameLocks noChangeAspect="1"/>
            </p:cNvGraphicFramePr>
            <p:nvPr/>
          </p:nvGraphicFramePr>
          <p:xfrm>
            <a:off x="4237" y="2341"/>
            <a:ext cx="531" cy="259"/>
          </p:xfrm>
          <a:graphic>
            <a:graphicData uri="http://schemas.openxmlformats.org/presentationml/2006/ole">
              <mc:AlternateContent xmlns:mc="http://schemas.openxmlformats.org/markup-compatibility/2006">
                <mc:Choice xmlns:v="urn:schemas-microsoft-com:vml" Requires="v">
                  <p:oleObj spid="_x0000_s209992" name="Equation" r:id="rId9" imgW="10363200" imgH="5486400" progId="">
                    <p:embed/>
                  </p:oleObj>
                </mc:Choice>
                <mc:Fallback>
                  <p:oleObj name="Equation" r:id="rId9" imgW="10363200" imgH="5486400" progId="">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7" y="2341"/>
                          <a:ext cx="531"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94" name="Text Box 14"/>
            <p:cNvSpPr txBox="1">
              <a:spLocks noChangeArrowheads="1"/>
            </p:cNvSpPr>
            <p:nvPr/>
          </p:nvSpPr>
          <p:spPr bwMode="auto">
            <a:xfrm>
              <a:off x="4176" y="2976"/>
              <a:ext cx="1152" cy="288"/>
            </a:xfrm>
            <a:prstGeom prst="rect">
              <a:avLst/>
            </a:prstGeom>
            <a:noFill/>
            <a:ln w="9525">
              <a:noFill/>
              <a:miter lim="800000"/>
            </a:ln>
          </p:spPr>
          <p:txBody>
            <a:bodyPr anchor="ctr">
              <a:spAutoFit/>
            </a:bodyPr>
            <a:lstStyle/>
            <a:p>
              <a:pPr>
                <a:spcBef>
                  <a:spcPct val="50000"/>
                </a:spcBef>
              </a:pPr>
              <a:r>
                <a:rPr lang="en-US" altLang="zh-CN" i="1">
                  <a:solidFill>
                    <a:srgbClr val="000099"/>
                  </a:solidFill>
                </a:rPr>
                <a:t>t</a:t>
              </a:r>
              <a:r>
                <a:rPr lang="en-US" altLang="zh-CN">
                  <a:solidFill>
                    <a:srgbClr val="000099"/>
                  </a:solidFill>
                  <a:sym typeface="Symbol" panose="05050102010706020507" pitchFamily="18" charset="2"/>
                </a:rPr>
                <a:t></a:t>
              </a:r>
              <a:r>
                <a:rPr lang="en-US" altLang="zh-CN">
                  <a:solidFill>
                    <a:srgbClr val="000099"/>
                  </a:solidFill>
                  <a:ea typeface="幼圆" panose="02010509060101010101" pitchFamily="49" charset="-122"/>
                  <a:sym typeface="Symbol" panose="05050102010706020507" pitchFamily="18" charset="2"/>
                </a:rPr>
                <a:t>∞</a:t>
              </a:r>
              <a:r>
                <a:rPr lang="zh-CN" altLang="en-US"/>
                <a:t>电路</a:t>
              </a:r>
              <a:endParaRPr lang="zh-CN" altLang="en-US"/>
            </a:p>
          </p:txBody>
        </p:sp>
        <p:sp>
          <p:nvSpPr>
            <p:cNvPr id="40995" name="Oval 16"/>
            <p:cNvSpPr>
              <a:spLocks noChangeArrowheads="1"/>
            </p:cNvSpPr>
            <p:nvPr/>
          </p:nvSpPr>
          <p:spPr bwMode="auto">
            <a:xfrm flipV="1">
              <a:off x="3444" y="2349"/>
              <a:ext cx="227" cy="226"/>
            </a:xfrm>
            <a:prstGeom prst="ellipse">
              <a:avLst/>
            </a:prstGeom>
            <a:noFill/>
            <a:ln w="38100">
              <a:solidFill>
                <a:schemeClr val="tx2"/>
              </a:solidFill>
              <a:miter lim="800000"/>
            </a:ln>
          </p:spPr>
          <p:txBody>
            <a:bodyPr wrap="none" anchor="ctr"/>
            <a:lstStyle/>
            <a:p>
              <a:endParaRPr lang="zh-CN" altLang="en-US"/>
            </a:p>
          </p:txBody>
        </p:sp>
        <p:sp>
          <p:nvSpPr>
            <p:cNvPr id="40996" name="Line 17"/>
            <p:cNvSpPr>
              <a:spLocks noChangeShapeType="1"/>
            </p:cNvSpPr>
            <p:nvPr/>
          </p:nvSpPr>
          <p:spPr bwMode="auto">
            <a:xfrm flipV="1">
              <a:off x="3444" y="2462"/>
              <a:ext cx="227" cy="0"/>
            </a:xfrm>
            <a:prstGeom prst="line">
              <a:avLst/>
            </a:prstGeom>
            <a:noFill/>
            <a:ln w="38100">
              <a:solidFill>
                <a:schemeClr val="tx2"/>
              </a:solidFill>
              <a:miter lim="800000"/>
            </a:ln>
          </p:spPr>
          <p:txBody>
            <a:bodyPr wrap="none" anchor="ctr"/>
            <a:lstStyle/>
            <a:p>
              <a:endParaRPr lang="zh-CN" altLang="en-US"/>
            </a:p>
          </p:txBody>
        </p:sp>
        <p:sp>
          <p:nvSpPr>
            <p:cNvPr id="40997" name="Line 18"/>
            <p:cNvSpPr>
              <a:spLocks noChangeShapeType="1"/>
            </p:cNvSpPr>
            <p:nvPr/>
          </p:nvSpPr>
          <p:spPr bwMode="auto">
            <a:xfrm>
              <a:off x="3558" y="2575"/>
              <a:ext cx="0" cy="396"/>
            </a:xfrm>
            <a:prstGeom prst="line">
              <a:avLst/>
            </a:prstGeom>
            <a:noFill/>
            <a:ln w="38100">
              <a:solidFill>
                <a:schemeClr val="tx2"/>
              </a:solidFill>
              <a:round/>
            </a:ln>
          </p:spPr>
          <p:txBody>
            <a:bodyPr wrap="none" anchor="ctr"/>
            <a:lstStyle/>
            <a:p>
              <a:endParaRPr lang="zh-CN" altLang="en-US"/>
            </a:p>
          </p:txBody>
        </p:sp>
        <p:sp>
          <p:nvSpPr>
            <p:cNvPr id="40998" name="Line 19"/>
            <p:cNvSpPr>
              <a:spLocks noChangeShapeType="1"/>
            </p:cNvSpPr>
            <p:nvPr/>
          </p:nvSpPr>
          <p:spPr bwMode="auto">
            <a:xfrm>
              <a:off x="3558" y="1953"/>
              <a:ext cx="0" cy="396"/>
            </a:xfrm>
            <a:prstGeom prst="line">
              <a:avLst/>
            </a:prstGeom>
            <a:noFill/>
            <a:ln w="38100">
              <a:solidFill>
                <a:schemeClr val="tx2"/>
              </a:solidFill>
              <a:round/>
            </a:ln>
          </p:spPr>
          <p:txBody>
            <a:bodyPr wrap="none" anchor="ctr"/>
            <a:lstStyle/>
            <a:p>
              <a:endParaRPr lang="zh-CN" altLang="en-US"/>
            </a:p>
          </p:txBody>
        </p:sp>
        <p:grpSp>
          <p:nvGrpSpPr>
            <p:cNvPr id="5" name="Group 20"/>
            <p:cNvGrpSpPr/>
            <p:nvPr/>
          </p:nvGrpSpPr>
          <p:grpSpPr bwMode="auto">
            <a:xfrm>
              <a:off x="4110" y="1946"/>
              <a:ext cx="114" cy="1018"/>
              <a:chOff x="4206" y="1844"/>
              <a:chExt cx="114" cy="1018"/>
            </a:xfrm>
          </p:grpSpPr>
          <p:sp>
            <p:nvSpPr>
              <p:cNvPr id="41016" name="Rectangle 21"/>
              <p:cNvSpPr>
                <a:spLocks noChangeArrowheads="1"/>
              </p:cNvSpPr>
              <p:nvPr/>
            </p:nvSpPr>
            <p:spPr bwMode="auto">
              <a:xfrm>
                <a:off x="4206" y="2218"/>
                <a:ext cx="114" cy="249"/>
              </a:xfrm>
              <a:prstGeom prst="rect">
                <a:avLst/>
              </a:prstGeom>
              <a:noFill/>
              <a:ln w="38100">
                <a:solidFill>
                  <a:schemeClr val="tx2"/>
                </a:solidFill>
                <a:miter lim="800000"/>
              </a:ln>
            </p:spPr>
            <p:txBody>
              <a:bodyPr wrap="none" anchor="ctr"/>
              <a:lstStyle/>
              <a:p>
                <a:pPr algn="ctr"/>
                <a:endParaRPr lang="zh-CN" altLang="zh-CN" sz="2800">
                  <a:solidFill>
                    <a:srgbClr val="FF3300"/>
                  </a:solidFill>
                </a:endParaRPr>
              </a:p>
            </p:txBody>
          </p:sp>
          <p:sp>
            <p:nvSpPr>
              <p:cNvPr id="41017" name="Line 22"/>
              <p:cNvSpPr>
                <a:spLocks noChangeShapeType="1"/>
              </p:cNvSpPr>
              <p:nvPr/>
            </p:nvSpPr>
            <p:spPr bwMode="auto">
              <a:xfrm>
                <a:off x="4263" y="2472"/>
                <a:ext cx="0" cy="390"/>
              </a:xfrm>
              <a:prstGeom prst="line">
                <a:avLst/>
              </a:prstGeom>
              <a:noFill/>
              <a:ln w="38100">
                <a:solidFill>
                  <a:schemeClr val="tx2"/>
                </a:solidFill>
                <a:round/>
              </a:ln>
            </p:spPr>
            <p:txBody>
              <a:bodyPr wrap="none" anchor="ctr"/>
              <a:lstStyle/>
              <a:p>
                <a:endParaRPr lang="zh-CN" altLang="en-US"/>
              </a:p>
            </p:txBody>
          </p:sp>
          <p:sp>
            <p:nvSpPr>
              <p:cNvPr id="41018" name="Line 23"/>
              <p:cNvSpPr>
                <a:spLocks noChangeShapeType="1"/>
              </p:cNvSpPr>
              <p:nvPr/>
            </p:nvSpPr>
            <p:spPr bwMode="auto">
              <a:xfrm flipV="1">
                <a:off x="4263" y="1844"/>
                <a:ext cx="0" cy="388"/>
              </a:xfrm>
              <a:prstGeom prst="line">
                <a:avLst/>
              </a:prstGeom>
              <a:noFill/>
              <a:ln w="38100">
                <a:solidFill>
                  <a:schemeClr val="tx2"/>
                </a:solidFill>
                <a:round/>
              </a:ln>
            </p:spPr>
            <p:txBody>
              <a:bodyPr wrap="none" anchor="ctr"/>
              <a:lstStyle/>
              <a:p>
                <a:endParaRPr lang="zh-CN" altLang="en-US"/>
              </a:p>
            </p:txBody>
          </p:sp>
        </p:grpSp>
        <p:sp>
          <p:nvSpPr>
            <p:cNvPr id="41000" name="Line 24"/>
            <p:cNvSpPr>
              <a:spLocks noChangeShapeType="1"/>
            </p:cNvSpPr>
            <p:nvPr/>
          </p:nvSpPr>
          <p:spPr bwMode="auto">
            <a:xfrm>
              <a:off x="4868" y="1946"/>
              <a:ext cx="0" cy="406"/>
            </a:xfrm>
            <a:prstGeom prst="line">
              <a:avLst/>
            </a:prstGeom>
            <a:noFill/>
            <a:ln w="38100">
              <a:solidFill>
                <a:schemeClr val="tx2"/>
              </a:solidFill>
              <a:round/>
            </a:ln>
          </p:spPr>
          <p:txBody>
            <a:bodyPr wrap="none" anchor="ctr"/>
            <a:lstStyle/>
            <a:p>
              <a:endParaRPr lang="zh-CN" altLang="en-US"/>
            </a:p>
          </p:txBody>
        </p:sp>
        <p:sp>
          <p:nvSpPr>
            <p:cNvPr id="41001" name="Line 25"/>
            <p:cNvSpPr>
              <a:spLocks noChangeShapeType="1"/>
            </p:cNvSpPr>
            <p:nvPr/>
          </p:nvSpPr>
          <p:spPr bwMode="auto">
            <a:xfrm>
              <a:off x="4868" y="2592"/>
              <a:ext cx="0" cy="379"/>
            </a:xfrm>
            <a:prstGeom prst="line">
              <a:avLst/>
            </a:prstGeom>
            <a:noFill/>
            <a:ln w="38100">
              <a:solidFill>
                <a:schemeClr val="tx2"/>
              </a:solidFill>
              <a:round/>
            </a:ln>
          </p:spPr>
          <p:txBody>
            <a:bodyPr wrap="none" anchor="ctr"/>
            <a:lstStyle/>
            <a:p>
              <a:endParaRPr lang="zh-CN" altLang="en-US"/>
            </a:p>
          </p:txBody>
        </p:sp>
        <p:sp>
          <p:nvSpPr>
            <p:cNvPr id="41002" name="Line 26"/>
            <p:cNvSpPr>
              <a:spLocks noChangeShapeType="1"/>
            </p:cNvSpPr>
            <p:nvPr/>
          </p:nvSpPr>
          <p:spPr bwMode="auto">
            <a:xfrm flipV="1">
              <a:off x="3401" y="2137"/>
              <a:ext cx="0" cy="485"/>
            </a:xfrm>
            <a:prstGeom prst="line">
              <a:avLst/>
            </a:prstGeom>
            <a:noFill/>
            <a:ln w="38100">
              <a:solidFill>
                <a:srgbClr val="FF3300"/>
              </a:solidFill>
              <a:round/>
              <a:tailEnd type="triangle" w="med" len="med"/>
            </a:ln>
          </p:spPr>
          <p:txBody>
            <a:bodyPr wrap="none" anchor="ctr"/>
            <a:lstStyle/>
            <a:p>
              <a:endParaRPr lang="zh-CN" altLang="en-US"/>
            </a:p>
          </p:txBody>
        </p:sp>
        <p:sp>
          <p:nvSpPr>
            <p:cNvPr id="41003" name="Text Box 27"/>
            <p:cNvSpPr txBox="1">
              <a:spLocks noChangeArrowheads="1"/>
            </p:cNvSpPr>
            <p:nvPr/>
          </p:nvSpPr>
          <p:spPr bwMode="auto">
            <a:xfrm>
              <a:off x="2920" y="2334"/>
              <a:ext cx="720" cy="288"/>
            </a:xfrm>
            <a:prstGeom prst="rect">
              <a:avLst/>
            </a:prstGeom>
            <a:noFill/>
            <a:ln w="9525">
              <a:noFill/>
              <a:miter lim="800000"/>
            </a:ln>
          </p:spPr>
          <p:txBody>
            <a:bodyPr anchor="ctr">
              <a:spAutoFit/>
            </a:bodyPr>
            <a:lstStyle/>
            <a:p>
              <a:pPr>
                <a:spcBef>
                  <a:spcPct val="50000"/>
                </a:spcBef>
              </a:pPr>
              <a:r>
                <a:rPr lang="en-US" altLang="zh-CN">
                  <a:solidFill>
                    <a:srgbClr val="FF3300"/>
                  </a:solidFill>
                </a:rPr>
                <a:t>9mA</a:t>
              </a:r>
              <a:endParaRPr lang="en-US" altLang="zh-CN">
                <a:solidFill>
                  <a:srgbClr val="FF3300"/>
                </a:solidFill>
              </a:endParaRPr>
            </a:p>
          </p:txBody>
        </p:sp>
        <p:sp>
          <p:nvSpPr>
            <p:cNvPr id="41004" name="Line 28"/>
            <p:cNvSpPr>
              <a:spLocks noChangeShapeType="1"/>
            </p:cNvSpPr>
            <p:nvPr/>
          </p:nvSpPr>
          <p:spPr bwMode="auto">
            <a:xfrm>
              <a:off x="3551" y="1939"/>
              <a:ext cx="1873" cy="0"/>
            </a:xfrm>
            <a:prstGeom prst="line">
              <a:avLst/>
            </a:prstGeom>
            <a:noFill/>
            <a:ln w="38100">
              <a:solidFill>
                <a:schemeClr val="tx2"/>
              </a:solidFill>
              <a:round/>
            </a:ln>
          </p:spPr>
          <p:txBody>
            <a:bodyPr wrap="none" anchor="ctr"/>
            <a:lstStyle/>
            <a:p>
              <a:endParaRPr lang="zh-CN" altLang="en-US"/>
            </a:p>
          </p:txBody>
        </p:sp>
        <p:sp>
          <p:nvSpPr>
            <p:cNvPr id="41005" name="Line 29"/>
            <p:cNvSpPr>
              <a:spLocks noChangeShapeType="1"/>
            </p:cNvSpPr>
            <p:nvPr/>
          </p:nvSpPr>
          <p:spPr bwMode="auto">
            <a:xfrm>
              <a:off x="3551" y="2971"/>
              <a:ext cx="1873" cy="0"/>
            </a:xfrm>
            <a:prstGeom prst="line">
              <a:avLst/>
            </a:prstGeom>
            <a:noFill/>
            <a:ln w="38100">
              <a:solidFill>
                <a:schemeClr val="tx2"/>
              </a:solidFill>
              <a:round/>
            </a:ln>
          </p:spPr>
          <p:txBody>
            <a:bodyPr wrap="none" anchor="ctr"/>
            <a:lstStyle/>
            <a:p>
              <a:endParaRPr lang="zh-CN" altLang="en-US"/>
            </a:p>
          </p:txBody>
        </p:sp>
        <p:sp>
          <p:nvSpPr>
            <p:cNvPr id="41006" name="Text Box 30"/>
            <p:cNvSpPr txBox="1">
              <a:spLocks noChangeArrowheads="1"/>
            </p:cNvSpPr>
            <p:nvPr/>
          </p:nvSpPr>
          <p:spPr bwMode="auto">
            <a:xfrm>
              <a:off x="4608" y="2120"/>
              <a:ext cx="244" cy="327"/>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1007" name="Text Box 31"/>
            <p:cNvSpPr txBox="1">
              <a:spLocks noChangeArrowheads="1"/>
            </p:cNvSpPr>
            <p:nvPr/>
          </p:nvSpPr>
          <p:spPr bwMode="auto">
            <a:xfrm>
              <a:off x="4659" y="2419"/>
              <a:ext cx="201" cy="365"/>
            </a:xfrm>
            <a:prstGeom prst="rect">
              <a:avLst/>
            </a:prstGeom>
            <a:noFill/>
            <a:ln w="9525">
              <a:noFill/>
              <a:miter lim="800000"/>
            </a:ln>
          </p:spPr>
          <p:txBody>
            <a:bodyPr wrap="none">
              <a:spAutoFit/>
            </a:bodyPr>
            <a:lstStyle/>
            <a:p>
              <a:pPr>
                <a:spcBef>
                  <a:spcPct val="50000"/>
                </a:spcBef>
              </a:pPr>
              <a:r>
                <a:rPr lang="en-US" altLang="zh-CN" sz="3200">
                  <a:solidFill>
                    <a:srgbClr val="FF3300"/>
                  </a:solidFill>
                </a:rPr>
                <a:t>-</a:t>
              </a:r>
              <a:endParaRPr lang="en-US" altLang="zh-CN" sz="3200">
                <a:solidFill>
                  <a:srgbClr val="FF3300"/>
                </a:solidFill>
              </a:endParaRPr>
            </a:p>
          </p:txBody>
        </p:sp>
        <p:sp>
          <p:nvSpPr>
            <p:cNvPr id="41008" name="Text Box 32"/>
            <p:cNvSpPr txBox="1">
              <a:spLocks noChangeArrowheads="1"/>
            </p:cNvSpPr>
            <p:nvPr/>
          </p:nvSpPr>
          <p:spPr bwMode="auto">
            <a:xfrm>
              <a:off x="3648" y="2382"/>
              <a:ext cx="621" cy="288"/>
            </a:xfrm>
            <a:prstGeom prst="rect">
              <a:avLst/>
            </a:prstGeom>
            <a:noFill/>
            <a:ln w="9525">
              <a:noFill/>
              <a:miter lim="800000"/>
            </a:ln>
          </p:spPr>
          <p:txBody>
            <a:bodyPr anchor="ctr">
              <a:spAutoFit/>
            </a:bodyPr>
            <a:lstStyle/>
            <a:p>
              <a:pPr>
                <a:spcBef>
                  <a:spcPct val="50000"/>
                </a:spcBef>
              </a:pPr>
              <a:r>
                <a:rPr lang="en-US" altLang="zh-CN"/>
                <a:t>6k</a:t>
              </a:r>
              <a:r>
                <a:rPr lang="en-US" altLang="zh-CN">
                  <a:sym typeface="Symbol" panose="05050102010706020507" pitchFamily="18" charset="2"/>
                </a:rPr>
                <a:t></a:t>
              </a:r>
              <a:endParaRPr lang="en-US" altLang="zh-CN"/>
            </a:p>
          </p:txBody>
        </p:sp>
        <p:sp>
          <p:nvSpPr>
            <p:cNvPr id="41009" name="Text Box 33"/>
            <p:cNvSpPr txBox="1">
              <a:spLocks noChangeArrowheads="1"/>
            </p:cNvSpPr>
            <p:nvPr/>
          </p:nvSpPr>
          <p:spPr bwMode="auto">
            <a:xfrm>
              <a:off x="3692" y="2190"/>
              <a:ext cx="340" cy="288"/>
            </a:xfrm>
            <a:prstGeom prst="rect">
              <a:avLst/>
            </a:prstGeom>
            <a:noFill/>
            <a:ln w="9525">
              <a:noFill/>
              <a:miter lim="800000"/>
            </a:ln>
          </p:spPr>
          <p:txBody>
            <a:bodyPr wrap="none">
              <a:spAutoFit/>
            </a:bodyPr>
            <a:lstStyle/>
            <a:p>
              <a:r>
                <a:rPr lang="en-US" altLang="zh-CN" i="1"/>
                <a:t>  R</a:t>
              </a:r>
              <a:endParaRPr lang="en-US" altLang="zh-CN" i="1"/>
            </a:p>
          </p:txBody>
        </p:sp>
        <p:sp>
          <p:nvSpPr>
            <p:cNvPr id="41010" name="Rectangle 34"/>
            <p:cNvSpPr>
              <a:spLocks noChangeArrowheads="1"/>
            </p:cNvSpPr>
            <p:nvPr/>
          </p:nvSpPr>
          <p:spPr bwMode="auto">
            <a:xfrm>
              <a:off x="5376" y="2298"/>
              <a:ext cx="114" cy="249"/>
            </a:xfrm>
            <a:prstGeom prst="rect">
              <a:avLst/>
            </a:prstGeom>
            <a:noFill/>
            <a:ln w="38100">
              <a:solidFill>
                <a:schemeClr val="tx2"/>
              </a:solidFill>
              <a:miter lim="800000"/>
            </a:ln>
          </p:spPr>
          <p:txBody>
            <a:bodyPr wrap="none" anchor="ctr"/>
            <a:lstStyle/>
            <a:p>
              <a:pPr algn="ctr"/>
              <a:endParaRPr lang="zh-CN" altLang="zh-CN" sz="2800">
                <a:solidFill>
                  <a:srgbClr val="FF3300"/>
                </a:solidFill>
              </a:endParaRPr>
            </a:p>
          </p:txBody>
        </p:sp>
        <p:sp>
          <p:nvSpPr>
            <p:cNvPr id="41011" name="Line 35"/>
            <p:cNvSpPr>
              <a:spLocks noChangeShapeType="1"/>
            </p:cNvSpPr>
            <p:nvPr/>
          </p:nvSpPr>
          <p:spPr bwMode="auto">
            <a:xfrm>
              <a:off x="5433" y="2544"/>
              <a:ext cx="0" cy="438"/>
            </a:xfrm>
            <a:prstGeom prst="line">
              <a:avLst/>
            </a:prstGeom>
            <a:noFill/>
            <a:ln w="38100">
              <a:solidFill>
                <a:schemeClr val="tx2"/>
              </a:solidFill>
              <a:round/>
            </a:ln>
          </p:spPr>
          <p:txBody>
            <a:bodyPr wrap="none" anchor="ctr"/>
            <a:lstStyle/>
            <a:p>
              <a:endParaRPr lang="zh-CN" altLang="en-US"/>
            </a:p>
          </p:txBody>
        </p:sp>
        <p:sp>
          <p:nvSpPr>
            <p:cNvPr id="41012" name="Line 36"/>
            <p:cNvSpPr>
              <a:spLocks noChangeShapeType="1"/>
            </p:cNvSpPr>
            <p:nvPr/>
          </p:nvSpPr>
          <p:spPr bwMode="auto">
            <a:xfrm flipV="1">
              <a:off x="5433" y="1928"/>
              <a:ext cx="0" cy="381"/>
            </a:xfrm>
            <a:prstGeom prst="line">
              <a:avLst/>
            </a:prstGeom>
            <a:noFill/>
            <a:ln w="38100">
              <a:solidFill>
                <a:schemeClr val="tx2"/>
              </a:solidFill>
              <a:round/>
            </a:ln>
          </p:spPr>
          <p:txBody>
            <a:bodyPr wrap="none" anchor="ctr"/>
            <a:lstStyle/>
            <a:p>
              <a:endParaRPr lang="zh-CN" altLang="en-US"/>
            </a:p>
          </p:txBody>
        </p:sp>
        <p:sp>
          <p:nvSpPr>
            <p:cNvPr id="41013" name="Oval 38"/>
            <p:cNvSpPr>
              <a:spLocks noChangeArrowheads="1"/>
            </p:cNvSpPr>
            <p:nvPr/>
          </p:nvSpPr>
          <p:spPr bwMode="auto">
            <a:xfrm>
              <a:off x="4848" y="2544"/>
              <a:ext cx="48" cy="48"/>
            </a:xfrm>
            <a:prstGeom prst="ellipse">
              <a:avLst/>
            </a:prstGeom>
            <a:noFill/>
            <a:ln w="38100">
              <a:solidFill>
                <a:schemeClr val="tx1"/>
              </a:solidFill>
              <a:round/>
            </a:ln>
          </p:spPr>
          <p:txBody>
            <a:bodyPr wrap="none" anchor="ctr"/>
            <a:lstStyle/>
            <a:p>
              <a:endParaRPr lang="zh-CN" altLang="en-US"/>
            </a:p>
          </p:txBody>
        </p:sp>
        <p:sp>
          <p:nvSpPr>
            <p:cNvPr id="41014" name="Oval 39"/>
            <p:cNvSpPr>
              <a:spLocks noChangeArrowheads="1"/>
            </p:cNvSpPr>
            <p:nvPr/>
          </p:nvSpPr>
          <p:spPr bwMode="auto">
            <a:xfrm>
              <a:off x="4848" y="2352"/>
              <a:ext cx="48" cy="48"/>
            </a:xfrm>
            <a:prstGeom prst="ellipse">
              <a:avLst/>
            </a:prstGeom>
            <a:noFill/>
            <a:ln w="38100">
              <a:solidFill>
                <a:schemeClr val="tx1"/>
              </a:solidFill>
              <a:round/>
            </a:ln>
          </p:spPr>
          <p:txBody>
            <a:bodyPr wrap="none" anchor="ctr"/>
            <a:lstStyle/>
            <a:p>
              <a:endParaRPr lang="zh-CN" altLang="en-US"/>
            </a:p>
          </p:txBody>
        </p:sp>
        <p:sp>
          <p:nvSpPr>
            <p:cNvPr id="41015" name="Rectangle 40"/>
            <p:cNvSpPr>
              <a:spLocks noChangeArrowheads="1"/>
            </p:cNvSpPr>
            <p:nvPr/>
          </p:nvSpPr>
          <p:spPr bwMode="auto">
            <a:xfrm>
              <a:off x="4944" y="2256"/>
              <a:ext cx="467" cy="288"/>
            </a:xfrm>
            <a:prstGeom prst="rect">
              <a:avLst/>
            </a:prstGeom>
            <a:noFill/>
            <a:ln w="9525">
              <a:noFill/>
              <a:miter lim="800000"/>
            </a:ln>
          </p:spPr>
          <p:txBody>
            <a:bodyPr wrap="none">
              <a:spAutoFit/>
            </a:bodyPr>
            <a:lstStyle/>
            <a:p>
              <a:r>
                <a:rPr lang="en-US" altLang="zh-CN"/>
                <a:t>3k</a:t>
              </a:r>
              <a:r>
                <a:rPr lang="en-US" altLang="zh-CN">
                  <a:sym typeface="Symbol" panose="05050102010706020507" pitchFamily="18" charset="2"/>
                </a:rPr>
                <a:t></a:t>
              </a:r>
              <a:endParaRPr lang="en-US" altLang="zh-CN">
                <a:sym typeface="Symbol" panose="05050102010706020507" pitchFamily="18" charset="2"/>
              </a:endParaRPr>
            </a:p>
          </p:txBody>
        </p:sp>
      </p:grpSp>
      <p:grpSp>
        <p:nvGrpSpPr>
          <p:cNvPr id="6" name="Group 69"/>
          <p:cNvGrpSpPr/>
          <p:nvPr/>
        </p:nvGrpSpPr>
        <p:grpSpPr bwMode="auto">
          <a:xfrm>
            <a:off x="5410200" y="685800"/>
            <a:ext cx="3200400" cy="2136775"/>
            <a:chOff x="3360" y="1248"/>
            <a:chExt cx="2016" cy="1346"/>
          </a:xfrm>
        </p:grpSpPr>
        <p:sp>
          <p:nvSpPr>
            <p:cNvPr id="40974" name="Text Box 70"/>
            <p:cNvSpPr txBox="1">
              <a:spLocks noChangeArrowheads="1"/>
            </p:cNvSpPr>
            <p:nvPr/>
          </p:nvSpPr>
          <p:spPr bwMode="auto">
            <a:xfrm>
              <a:off x="4128" y="2267"/>
              <a:ext cx="1248" cy="327"/>
            </a:xfrm>
            <a:prstGeom prst="rect">
              <a:avLst/>
            </a:prstGeom>
            <a:noFill/>
            <a:ln w="9525">
              <a:noFill/>
              <a:miter lim="800000"/>
            </a:ln>
          </p:spPr>
          <p:txBody>
            <a:bodyPr anchor="ctr">
              <a:spAutoFit/>
            </a:bodyPr>
            <a:lstStyle/>
            <a:p>
              <a:pPr>
                <a:spcBef>
                  <a:spcPct val="50000"/>
                </a:spcBef>
              </a:pPr>
              <a:r>
                <a:rPr lang="en-US" altLang="zh-CN" sz="2800" i="1"/>
                <a:t>t</a:t>
              </a:r>
              <a:r>
                <a:rPr lang="en-US" altLang="zh-CN" sz="2800"/>
                <a:t>=0</a:t>
              </a:r>
              <a:r>
                <a:rPr lang="en-US" altLang="zh-CN" sz="2800" baseline="-25000"/>
                <a:t>-</a:t>
              </a:r>
              <a:r>
                <a:rPr lang="zh-CN" altLang="en-US"/>
                <a:t>等效电路</a:t>
              </a:r>
              <a:endParaRPr lang="zh-CN" altLang="en-US"/>
            </a:p>
          </p:txBody>
        </p:sp>
        <p:graphicFrame>
          <p:nvGraphicFramePr>
            <p:cNvPr id="40964" name="Object 1026"/>
            <p:cNvGraphicFramePr>
              <a:graphicFrameLocks noChangeAspect="1"/>
            </p:cNvGraphicFramePr>
            <p:nvPr/>
          </p:nvGraphicFramePr>
          <p:xfrm>
            <a:off x="4688" y="1632"/>
            <a:ext cx="609" cy="288"/>
          </p:xfrm>
          <a:graphic>
            <a:graphicData uri="http://schemas.openxmlformats.org/presentationml/2006/ole">
              <mc:AlternateContent xmlns:mc="http://schemas.openxmlformats.org/markup-compatibility/2006">
                <mc:Choice xmlns:v="urn:schemas-microsoft-com:vml" Requires="v">
                  <p:oleObj spid="_x0000_s209993" name="Equation" r:id="rId11" imgW="466725" imgH="228600" progId="">
                    <p:embed/>
                  </p:oleObj>
                </mc:Choice>
                <mc:Fallback>
                  <p:oleObj name="Equation" r:id="rId11" imgW="466725" imgH="228600" progId="">
                    <p:embed/>
                    <p:pic>
                      <p:nvPicPr>
                        <p:cNvPr id="0" name="Object 10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8" y="1632"/>
                          <a:ext cx="6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0975" name="Oval 72"/>
            <p:cNvSpPr>
              <a:spLocks noChangeArrowheads="1"/>
            </p:cNvSpPr>
            <p:nvPr/>
          </p:nvSpPr>
          <p:spPr bwMode="auto">
            <a:xfrm flipV="1">
              <a:off x="3884" y="1658"/>
              <a:ext cx="227" cy="226"/>
            </a:xfrm>
            <a:prstGeom prst="ellipse">
              <a:avLst/>
            </a:prstGeom>
            <a:noFill/>
            <a:ln w="38100">
              <a:solidFill>
                <a:schemeClr val="tx2"/>
              </a:solidFill>
              <a:miter lim="800000"/>
            </a:ln>
          </p:spPr>
          <p:txBody>
            <a:bodyPr wrap="none" anchor="ctr"/>
            <a:lstStyle/>
            <a:p>
              <a:endParaRPr lang="zh-CN" altLang="en-US"/>
            </a:p>
          </p:txBody>
        </p:sp>
        <p:sp>
          <p:nvSpPr>
            <p:cNvPr id="40976" name="Line 73"/>
            <p:cNvSpPr>
              <a:spLocks noChangeShapeType="1"/>
            </p:cNvSpPr>
            <p:nvPr/>
          </p:nvSpPr>
          <p:spPr bwMode="auto">
            <a:xfrm flipV="1">
              <a:off x="3884" y="1771"/>
              <a:ext cx="227" cy="0"/>
            </a:xfrm>
            <a:prstGeom prst="line">
              <a:avLst/>
            </a:prstGeom>
            <a:noFill/>
            <a:ln w="38100">
              <a:solidFill>
                <a:schemeClr val="tx2"/>
              </a:solidFill>
              <a:miter lim="800000"/>
            </a:ln>
          </p:spPr>
          <p:txBody>
            <a:bodyPr wrap="none" anchor="ctr"/>
            <a:lstStyle/>
            <a:p>
              <a:endParaRPr lang="zh-CN" altLang="en-US"/>
            </a:p>
          </p:txBody>
        </p:sp>
        <p:sp>
          <p:nvSpPr>
            <p:cNvPr id="40977" name="Line 74"/>
            <p:cNvSpPr>
              <a:spLocks noChangeShapeType="1"/>
            </p:cNvSpPr>
            <p:nvPr/>
          </p:nvSpPr>
          <p:spPr bwMode="auto">
            <a:xfrm>
              <a:off x="3998" y="1884"/>
              <a:ext cx="0" cy="396"/>
            </a:xfrm>
            <a:prstGeom prst="line">
              <a:avLst/>
            </a:prstGeom>
            <a:noFill/>
            <a:ln w="38100">
              <a:solidFill>
                <a:schemeClr val="tx2"/>
              </a:solidFill>
              <a:round/>
            </a:ln>
          </p:spPr>
          <p:txBody>
            <a:bodyPr wrap="none" anchor="ctr"/>
            <a:lstStyle/>
            <a:p>
              <a:endParaRPr lang="zh-CN" altLang="en-US"/>
            </a:p>
          </p:txBody>
        </p:sp>
        <p:sp>
          <p:nvSpPr>
            <p:cNvPr id="40978" name="Line 75"/>
            <p:cNvSpPr>
              <a:spLocks noChangeShapeType="1"/>
            </p:cNvSpPr>
            <p:nvPr/>
          </p:nvSpPr>
          <p:spPr bwMode="auto">
            <a:xfrm>
              <a:off x="3998" y="1262"/>
              <a:ext cx="0" cy="396"/>
            </a:xfrm>
            <a:prstGeom prst="line">
              <a:avLst/>
            </a:prstGeom>
            <a:noFill/>
            <a:ln w="38100">
              <a:solidFill>
                <a:schemeClr val="tx2"/>
              </a:solidFill>
              <a:round/>
            </a:ln>
          </p:spPr>
          <p:txBody>
            <a:bodyPr wrap="none" anchor="ctr"/>
            <a:lstStyle/>
            <a:p>
              <a:endParaRPr lang="zh-CN" altLang="en-US"/>
            </a:p>
          </p:txBody>
        </p:sp>
        <p:sp>
          <p:nvSpPr>
            <p:cNvPr id="40979" name="Rectangle 76"/>
            <p:cNvSpPr>
              <a:spLocks noChangeArrowheads="1"/>
            </p:cNvSpPr>
            <p:nvPr/>
          </p:nvSpPr>
          <p:spPr bwMode="auto">
            <a:xfrm>
              <a:off x="4590" y="1629"/>
              <a:ext cx="114" cy="249"/>
            </a:xfrm>
            <a:prstGeom prst="rect">
              <a:avLst/>
            </a:prstGeom>
            <a:noFill/>
            <a:ln w="38100">
              <a:solidFill>
                <a:schemeClr val="tx2"/>
              </a:solidFill>
              <a:miter lim="800000"/>
            </a:ln>
          </p:spPr>
          <p:txBody>
            <a:bodyPr wrap="none" anchor="ctr"/>
            <a:lstStyle/>
            <a:p>
              <a:pPr algn="ctr"/>
              <a:endParaRPr lang="zh-CN" altLang="zh-CN" sz="2800">
                <a:solidFill>
                  <a:srgbClr val="FF3300"/>
                </a:solidFill>
              </a:endParaRPr>
            </a:p>
          </p:txBody>
        </p:sp>
        <p:sp>
          <p:nvSpPr>
            <p:cNvPr id="40980" name="Line 77"/>
            <p:cNvSpPr>
              <a:spLocks noChangeShapeType="1"/>
            </p:cNvSpPr>
            <p:nvPr/>
          </p:nvSpPr>
          <p:spPr bwMode="auto">
            <a:xfrm>
              <a:off x="4647" y="1883"/>
              <a:ext cx="0" cy="390"/>
            </a:xfrm>
            <a:prstGeom prst="line">
              <a:avLst/>
            </a:prstGeom>
            <a:noFill/>
            <a:ln w="38100">
              <a:solidFill>
                <a:schemeClr val="tx2"/>
              </a:solidFill>
              <a:round/>
            </a:ln>
          </p:spPr>
          <p:txBody>
            <a:bodyPr wrap="none" anchor="ctr"/>
            <a:lstStyle/>
            <a:p>
              <a:endParaRPr lang="zh-CN" altLang="en-US"/>
            </a:p>
          </p:txBody>
        </p:sp>
        <p:sp>
          <p:nvSpPr>
            <p:cNvPr id="40981" name="Line 78"/>
            <p:cNvSpPr>
              <a:spLocks noChangeShapeType="1"/>
            </p:cNvSpPr>
            <p:nvPr/>
          </p:nvSpPr>
          <p:spPr bwMode="auto">
            <a:xfrm flipV="1">
              <a:off x="4647" y="1255"/>
              <a:ext cx="0" cy="388"/>
            </a:xfrm>
            <a:prstGeom prst="line">
              <a:avLst/>
            </a:prstGeom>
            <a:noFill/>
            <a:ln w="38100">
              <a:solidFill>
                <a:schemeClr val="tx2"/>
              </a:solidFill>
              <a:round/>
            </a:ln>
          </p:spPr>
          <p:txBody>
            <a:bodyPr wrap="none" anchor="ctr"/>
            <a:lstStyle/>
            <a:p>
              <a:endParaRPr lang="zh-CN" altLang="en-US"/>
            </a:p>
          </p:txBody>
        </p:sp>
        <p:sp>
          <p:nvSpPr>
            <p:cNvPr id="40982" name="Line 79"/>
            <p:cNvSpPr>
              <a:spLocks noChangeShapeType="1"/>
            </p:cNvSpPr>
            <p:nvPr/>
          </p:nvSpPr>
          <p:spPr bwMode="auto">
            <a:xfrm>
              <a:off x="5321" y="1255"/>
              <a:ext cx="0" cy="452"/>
            </a:xfrm>
            <a:prstGeom prst="line">
              <a:avLst/>
            </a:prstGeom>
            <a:noFill/>
            <a:ln w="38100">
              <a:solidFill>
                <a:schemeClr val="tx2"/>
              </a:solidFill>
              <a:round/>
            </a:ln>
          </p:spPr>
          <p:txBody>
            <a:bodyPr wrap="none" anchor="ctr"/>
            <a:lstStyle/>
            <a:p>
              <a:endParaRPr lang="zh-CN" altLang="en-US"/>
            </a:p>
          </p:txBody>
        </p:sp>
        <p:sp>
          <p:nvSpPr>
            <p:cNvPr id="40983" name="Line 80"/>
            <p:cNvSpPr>
              <a:spLocks noChangeShapeType="1"/>
            </p:cNvSpPr>
            <p:nvPr/>
          </p:nvSpPr>
          <p:spPr bwMode="auto">
            <a:xfrm>
              <a:off x="5321" y="1902"/>
              <a:ext cx="0" cy="378"/>
            </a:xfrm>
            <a:prstGeom prst="line">
              <a:avLst/>
            </a:prstGeom>
            <a:noFill/>
            <a:ln w="38100">
              <a:solidFill>
                <a:schemeClr val="tx2"/>
              </a:solidFill>
              <a:round/>
            </a:ln>
          </p:spPr>
          <p:txBody>
            <a:bodyPr wrap="none" anchor="ctr"/>
            <a:lstStyle/>
            <a:p>
              <a:endParaRPr lang="zh-CN" altLang="en-US"/>
            </a:p>
          </p:txBody>
        </p:sp>
        <p:sp>
          <p:nvSpPr>
            <p:cNvPr id="40984" name="Line 81"/>
            <p:cNvSpPr>
              <a:spLocks noChangeShapeType="1"/>
            </p:cNvSpPr>
            <p:nvPr/>
          </p:nvSpPr>
          <p:spPr bwMode="auto">
            <a:xfrm flipV="1">
              <a:off x="3841" y="1446"/>
              <a:ext cx="0" cy="485"/>
            </a:xfrm>
            <a:prstGeom prst="line">
              <a:avLst/>
            </a:prstGeom>
            <a:noFill/>
            <a:ln w="38100">
              <a:solidFill>
                <a:srgbClr val="FF3300"/>
              </a:solidFill>
              <a:round/>
              <a:tailEnd type="triangle" w="med" len="med"/>
            </a:ln>
          </p:spPr>
          <p:txBody>
            <a:bodyPr wrap="none" anchor="ctr"/>
            <a:lstStyle/>
            <a:p>
              <a:endParaRPr lang="zh-CN" altLang="en-US"/>
            </a:p>
          </p:txBody>
        </p:sp>
        <p:sp>
          <p:nvSpPr>
            <p:cNvPr id="40985" name="Text Box 82"/>
            <p:cNvSpPr txBox="1">
              <a:spLocks noChangeArrowheads="1"/>
            </p:cNvSpPr>
            <p:nvPr/>
          </p:nvSpPr>
          <p:spPr bwMode="auto">
            <a:xfrm>
              <a:off x="3360" y="1643"/>
              <a:ext cx="720" cy="288"/>
            </a:xfrm>
            <a:prstGeom prst="rect">
              <a:avLst/>
            </a:prstGeom>
            <a:noFill/>
            <a:ln w="9525">
              <a:noFill/>
              <a:miter lim="800000"/>
            </a:ln>
          </p:spPr>
          <p:txBody>
            <a:bodyPr anchor="ctr">
              <a:spAutoFit/>
            </a:bodyPr>
            <a:lstStyle/>
            <a:p>
              <a:pPr>
                <a:spcBef>
                  <a:spcPct val="50000"/>
                </a:spcBef>
              </a:pPr>
              <a:r>
                <a:rPr lang="en-US" altLang="zh-CN">
                  <a:solidFill>
                    <a:srgbClr val="FF0000"/>
                  </a:solidFill>
                </a:rPr>
                <a:t>9mA</a:t>
              </a:r>
              <a:endParaRPr lang="en-US" altLang="zh-CN">
                <a:solidFill>
                  <a:srgbClr val="FF0000"/>
                </a:solidFill>
              </a:endParaRPr>
            </a:p>
          </p:txBody>
        </p:sp>
        <p:sp>
          <p:nvSpPr>
            <p:cNvPr id="40986" name="Line 83"/>
            <p:cNvSpPr>
              <a:spLocks noChangeShapeType="1"/>
            </p:cNvSpPr>
            <p:nvPr/>
          </p:nvSpPr>
          <p:spPr bwMode="auto">
            <a:xfrm>
              <a:off x="3983" y="1248"/>
              <a:ext cx="1345" cy="0"/>
            </a:xfrm>
            <a:prstGeom prst="line">
              <a:avLst/>
            </a:prstGeom>
            <a:noFill/>
            <a:ln w="38100">
              <a:solidFill>
                <a:schemeClr val="tx2"/>
              </a:solidFill>
              <a:round/>
            </a:ln>
          </p:spPr>
          <p:txBody>
            <a:bodyPr wrap="none" anchor="ctr"/>
            <a:lstStyle/>
            <a:p>
              <a:endParaRPr lang="zh-CN" altLang="en-US"/>
            </a:p>
          </p:txBody>
        </p:sp>
        <p:sp>
          <p:nvSpPr>
            <p:cNvPr id="40987" name="Line 84"/>
            <p:cNvSpPr>
              <a:spLocks noChangeShapeType="1"/>
            </p:cNvSpPr>
            <p:nvPr/>
          </p:nvSpPr>
          <p:spPr bwMode="auto">
            <a:xfrm>
              <a:off x="3983" y="2280"/>
              <a:ext cx="1345" cy="0"/>
            </a:xfrm>
            <a:prstGeom prst="line">
              <a:avLst/>
            </a:prstGeom>
            <a:noFill/>
            <a:ln w="38100">
              <a:solidFill>
                <a:schemeClr val="tx2"/>
              </a:solidFill>
              <a:round/>
            </a:ln>
          </p:spPr>
          <p:txBody>
            <a:bodyPr wrap="none" anchor="ctr"/>
            <a:lstStyle/>
            <a:p>
              <a:endParaRPr lang="zh-CN" altLang="en-US"/>
            </a:p>
          </p:txBody>
        </p:sp>
        <p:sp>
          <p:nvSpPr>
            <p:cNvPr id="40988" name="Text Box 85"/>
            <p:cNvSpPr txBox="1">
              <a:spLocks noChangeArrowheads="1"/>
            </p:cNvSpPr>
            <p:nvPr/>
          </p:nvSpPr>
          <p:spPr bwMode="auto">
            <a:xfrm>
              <a:off x="5109" y="1424"/>
              <a:ext cx="244" cy="327"/>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0989" name="Text Box 86"/>
            <p:cNvSpPr txBox="1">
              <a:spLocks noChangeArrowheads="1"/>
            </p:cNvSpPr>
            <p:nvPr/>
          </p:nvSpPr>
          <p:spPr bwMode="auto">
            <a:xfrm>
              <a:off x="5112" y="1678"/>
              <a:ext cx="201" cy="365"/>
            </a:xfrm>
            <a:prstGeom prst="rect">
              <a:avLst/>
            </a:prstGeom>
            <a:noFill/>
            <a:ln w="9525">
              <a:noFill/>
              <a:miter lim="800000"/>
            </a:ln>
          </p:spPr>
          <p:txBody>
            <a:bodyPr wrap="none">
              <a:spAutoFit/>
            </a:bodyPr>
            <a:lstStyle/>
            <a:p>
              <a:pPr>
                <a:spcBef>
                  <a:spcPct val="50000"/>
                </a:spcBef>
              </a:pPr>
              <a:r>
                <a:rPr lang="en-US" altLang="zh-CN" sz="3200">
                  <a:solidFill>
                    <a:srgbClr val="FF3300"/>
                  </a:solidFill>
                </a:rPr>
                <a:t>-</a:t>
              </a:r>
              <a:endParaRPr lang="en-US" altLang="zh-CN" sz="3200">
                <a:solidFill>
                  <a:srgbClr val="FF3300"/>
                </a:solidFill>
              </a:endParaRPr>
            </a:p>
          </p:txBody>
        </p:sp>
        <p:sp>
          <p:nvSpPr>
            <p:cNvPr id="40990" name="Text Box 87"/>
            <p:cNvSpPr txBox="1">
              <a:spLocks noChangeArrowheads="1"/>
            </p:cNvSpPr>
            <p:nvPr/>
          </p:nvSpPr>
          <p:spPr bwMode="auto">
            <a:xfrm>
              <a:off x="4128" y="1691"/>
              <a:ext cx="621" cy="288"/>
            </a:xfrm>
            <a:prstGeom prst="rect">
              <a:avLst/>
            </a:prstGeom>
            <a:noFill/>
            <a:ln w="9525">
              <a:noFill/>
              <a:miter lim="800000"/>
            </a:ln>
          </p:spPr>
          <p:txBody>
            <a:bodyPr anchor="ctr">
              <a:spAutoFit/>
            </a:bodyPr>
            <a:lstStyle/>
            <a:p>
              <a:pPr>
                <a:spcBef>
                  <a:spcPct val="50000"/>
                </a:spcBef>
              </a:pPr>
              <a:r>
                <a:rPr lang="en-US" altLang="zh-CN"/>
                <a:t>6k</a:t>
              </a:r>
              <a:r>
                <a:rPr lang="en-US" altLang="zh-CN">
                  <a:sym typeface="Symbol" panose="05050102010706020507" pitchFamily="18" charset="2"/>
                </a:rPr>
                <a:t></a:t>
              </a:r>
              <a:endParaRPr lang="en-US" altLang="zh-CN"/>
            </a:p>
          </p:txBody>
        </p:sp>
        <p:sp>
          <p:nvSpPr>
            <p:cNvPr id="40991" name="Text Box 88"/>
            <p:cNvSpPr txBox="1">
              <a:spLocks noChangeArrowheads="1"/>
            </p:cNvSpPr>
            <p:nvPr/>
          </p:nvSpPr>
          <p:spPr bwMode="auto">
            <a:xfrm>
              <a:off x="4172" y="1499"/>
              <a:ext cx="340" cy="288"/>
            </a:xfrm>
            <a:prstGeom prst="rect">
              <a:avLst/>
            </a:prstGeom>
            <a:noFill/>
            <a:ln w="9525">
              <a:noFill/>
              <a:miter lim="800000"/>
            </a:ln>
          </p:spPr>
          <p:txBody>
            <a:bodyPr wrap="none">
              <a:spAutoFit/>
            </a:bodyPr>
            <a:lstStyle/>
            <a:p>
              <a:r>
                <a:rPr lang="en-US" altLang="zh-CN" i="1"/>
                <a:t>  R</a:t>
              </a:r>
              <a:endParaRPr lang="en-US" altLang="zh-CN" i="1"/>
            </a:p>
          </p:txBody>
        </p:sp>
        <p:sp>
          <p:nvSpPr>
            <p:cNvPr id="40992" name="Oval 89"/>
            <p:cNvSpPr>
              <a:spLocks noChangeArrowheads="1"/>
            </p:cNvSpPr>
            <p:nvPr/>
          </p:nvSpPr>
          <p:spPr bwMode="auto">
            <a:xfrm>
              <a:off x="5280" y="1710"/>
              <a:ext cx="48" cy="48"/>
            </a:xfrm>
            <a:prstGeom prst="ellipse">
              <a:avLst/>
            </a:prstGeom>
            <a:noFill/>
            <a:ln w="38100">
              <a:solidFill>
                <a:schemeClr val="tx1"/>
              </a:solidFill>
              <a:round/>
            </a:ln>
          </p:spPr>
          <p:txBody>
            <a:bodyPr wrap="none" anchor="ctr"/>
            <a:lstStyle/>
            <a:p>
              <a:endParaRPr lang="zh-CN" altLang="en-US"/>
            </a:p>
          </p:txBody>
        </p:sp>
        <p:sp>
          <p:nvSpPr>
            <p:cNvPr id="40993" name="Oval 90"/>
            <p:cNvSpPr>
              <a:spLocks noChangeArrowheads="1"/>
            </p:cNvSpPr>
            <p:nvPr/>
          </p:nvSpPr>
          <p:spPr bwMode="auto">
            <a:xfrm>
              <a:off x="5280" y="1854"/>
              <a:ext cx="48" cy="48"/>
            </a:xfrm>
            <a:prstGeom prst="ellipse">
              <a:avLst/>
            </a:prstGeom>
            <a:noFill/>
            <a:ln w="38100">
              <a:solidFill>
                <a:schemeClr val="tx1"/>
              </a:solidFill>
              <a:round/>
            </a:ln>
          </p:spPr>
          <p:txBody>
            <a:bodyPr wrap="none" anchor="ct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4144"/>
                                        </p:tgtEl>
                                        <p:attrNameLst>
                                          <p:attrName>style.visibility</p:attrName>
                                        </p:attrNameLst>
                                      </p:cBhvr>
                                      <p:to>
                                        <p:strVal val="visible"/>
                                      </p:to>
                                    </p:set>
                                    <p:animEffect transition="in" filter="wipe(left)">
                                      <p:cBhvr>
                                        <p:cTn id="12" dur="500"/>
                                        <p:tgtEl>
                                          <p:spTgt spid="1341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9"/>
                                        </p:tgtEl>
                                        <p:attrNameLst>
                                          <p:attrName>style.visibility</p:attrName>
                                        </p:attrNameLst>
                                      </p:cBhvr>
                                      <p:to>
                                        <p:strVal val="visible"/>
                                      </p:to>
                                    </p:set>
                                    <p:animEffect transition="in" filter="wipe(left)">
                                      <p:cBhvr>
                                        <p:cTn id="17" dur="500"/>
                                        <p:tgtEl>
                                          <p:spTgt spid="460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4145"/>
                                        </p:tgtEl>
                                        <p:attrNameLst>
                                          <p:attrName>style.visibility</p:attrName>
                                        </p:attrNameLst>
                                      </p:cBhvr>
                                      <p:to>
                                        <p:strVal val="visible"/>
                                      </p:to>
                                    </p:set>
                                    <p:animEffect transition="in" filter="wipe(left)">
                                      <p:cBhvr>
                                        <p:cTn id="22" dur="500"/>
                                        <p:tgtEl>
                                          <p:spTgt spid="134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228600" y="547688"/>
            <a:ext cx="2362200" cy="519112"/>
          </a:xfrm>
          <a:prstGeom prst="rect">
            <a:avLst/>
          </a:prstGeom>
          <a:noFill/>
          <a:ln w="9525">
            <a:noFill/>
            <a:miter lim="800000"/>
          </a:ln>
          <a:effectLst/>
        </p:spPr>
        <p:txBody>
          <a:bodyP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寄存器分类</a:t>
            </a:r>
            <a:endParaRPr lang="zh-CN" altLang="en-US" sz="2800" i="0">
              <a:solidFill>
                <a:srgbClr val="000099"/>
              </a:solidFill>
              <a:effectLst>
                <a:outerShdw blurRad="38100" dist="38100" dir="2700000" algn="tl">
                  <a:srgbClr val="C0C0C0"/>
                </a:outerShdw>
              </a:effectLst>
            </a:endParaRPr>
          </a:p>
        </p:txBody>
      </p:sp>
      <p:sp>
        <p:nvSpPr>
          <p:cNvPr id="216067" name="Rectangle 3"/>
          <p:cNvSpPr>
            <a:spLocks noChangeArrowheads="1"/>
          </p:cNvSpPr>
          <p:nvPr/>
        </p:nvSpPr>
        <p:spPr bwMode="auto">
          <a:xfrm>
            <a:off x="331788" y="1066800"/>
            <a:ext cx="3140075" cy="519113"/>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FF3300"/>
                </a:solidFill>
                <a:effectLst>
                  <a:outerShdw blurRad="38100" dist="38100" dir="2700000" algn="tl">
                    <a:srgbClr val="C0C0C0"/>
                  </a:outerShdw>
                </a:effectLst>
                <a:ea typeface="楷体_GB2312" pitchFamily="49" charset="-122"/>
              </a:rPr>
              <a:t>并行输入</a:t>
            </a:r>
            <a:r>
              <a:rPr lang="en-US" altLang="zh-CN" sz="2800" i="0">
                <a:solidFill>
                  <a:srgbClr val="FF3300"/>
                </a:solidFill>
                <a:effectLst>
                  <a:outerShdw blurRad="38100" dist="38100" dir="2700000" algn="tl">
                    <a:srgbClr val="C0C0C0"/>
                  </a:outerShdw>
                </a:effectLst>
                <a:ea typeface="楷体_GB2312" pitchFamily="49" charset="-122"/>
              </a:rPr>
              <a:t>/</a:t>
            </a:r>
            <a:r>
              <a:rPr lang="zh-CN" altLang="en-US" sz="2800" i="0">
                <a:solidFill>
                  <a:srgbClr val="FF3300"/>
                </a:solidFill>
                <a:effectLst>
                  <a:outerShdw blurRad="38100" dist="38100" dir="2700000" algn="tl">
                    <a:srgbClr val="C0C0C0"/>
                  </a:outerShdw>
                </a:effectLst>
                <a:ea typeface="楷体_GB2312" pitchFamily="49" charset="-122"/>
              </a:rPr>
              <a:t>并行输出</a:t>
            </a:r>
            <a:endParaRPr lang="zh-CN" altLang="en-US" sz="2800" i="0">
              <a:solidFill>
                <a:srgbClr val="FF3300"/>
              </a:solidFill>
              <a:effectLst>
                <a:outerShdw blurRad="38100" dist="38100" dir="2700000" algn="tl">
                  <a:srgbClr val="C0C0C0"/>
                </a:outerShdw>
              </a:effectLst>
              <a:ea typeface="楷体_GB2312" pitchFamily="49" charset="-122"/>
            </a:endParaRPr>
          </a:p>
        </p:txBody>
      </p:sp>
      <p:sp>
        <p:nvSpPr>
          <p:cNvPr id="216068" name="Rectangle 4"/>
          <p:cNvSpPr>
            <a:spLocks noChangeArrowheads="1"/>
          </p:cNvSpPr>
          <p:nvPr/>
        </p:nvSpPr>
        <p:spPr bwMode="auto">
          <a:xfrm>
            <a:off x="331788" y="2819400"/>
            <a:ext cx="3140075" cy="519113"/>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6600"/>
                </a:solidFill>
                <a:effectLst>
                  <a:outerShdw blurRad="38100" dist="38100" dir="2700000" algn="tl">
                    <a:srgbClr val="C0C0C0"/>
                  </a:outerShdw>
                </a:effectLst>
                <a:ea typeface="楷体_GB2312" pitchFamily="49" charset="-122"/>
              </a:rPr>
              <a:t>串行输入</a:t>
            </a:r>
            <a:r>
              <a:rPr lang="en-US" altLang="zh-CN" sz="2800" i="0">
                <a:solidFill>
                  <a:srgbClr val="006600"/>
                </a:solidFill>
                <a:effectLst>
                  <a:outerShdw blurRad="38100" dist="38100" dir="2700000" algn="tl">
                    <a:srgbClr val="C0C0C0"/>
                  </a:outerShdw>
                </a:effectLst>
                <a:ea typeface="楷体_GB2312" pitchFamily="49" charset="-122"/>
              </a:rPr>
              <a:t>/</a:t>
            </a:r>
            <a:r>
              <a:rPr lang="zh-CN" altLang="en-US" sz="2800" i="0">
                <a:solidFill>
                  <a:srgbClr val="006600"/>
                </a:solidFill>
                <a:effectLst>
                  <a:outerShdw blurRad="38100" dist="38100" dir="2700000" algn="tl">
                    <a:srgbClr val="C0C0C0"/>
                  </a:outerShdw>
                </a:effectLst>
                <a:ea typeface="楷体_GB2312" pitchFamily="49" charset="-122"/>
              </a:rPr>
              <a:t>并行输出</a:t>
            </a:r>
            <a:endParaRPr lang="zh-CN" altLang="en-US" sz="2800" i="0">
              <a:solidFill>
                <a:srgbClr val="006600"/>
              </a:solidFill>
              <a:effectLst>
                <a:outerShdw blurRad="38100" dist="38100" dir="2700000" algn="tl">
                  <a:srgbClr val="C0C0C0"/>
                </a:outerShdw>
              </a:effectLst>
              <a:ea typeface="楷体_GB2312" pitchFamily="49" charset="-122"/>
            </a:endParaRPr>
          </a:p>
        </p:txBody>
      </p:sp>
      <p:sp>
        <p:nvSpPr>
          <p:cNvPr id="216069" name="Rectangle 5"/>
          <p:cNvSpPr>
            <a:spLocks noChangeArrowheads="1"/>
          </p:cNvSpPr>
          <p:nvPr/>
        </p:nvSpPr>
        <p:spPr bwMode="auto">
          <a:xfrm>
            <a:off x="331788" y="4052888"/>
            <a:ext cx="3140075" cy="519112"/>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CC0000"/>
                </a:solidFill>
                <a:effectLst>
                  <a:outerShdw blurRad="38100" dist="38100" dir="2700000" algn="tl">
                    <a:srgbClr val="C0C0C0"/>
                  </a:outerShdw>
                </a:effectLst>
                <a:ea typeface="楷体_GB2312" pitchFamily="49" charset="-122"/>
              </a:rPr>
              <a:t>并行输入</a:t>
            </a:r>
            <a:r>
              <a:rPr lang="en-US" altLang="zh-CN" sz="2800" i="0">
                <a:solidFill>
                  <a:srgbClr val="CC0000"/>
                </a:solidFill>
                <a:effectLst>
                  <a:outerShdw blurRad="38100" dist="38100" dir="2700000" algn="tl">
                    <a:srgbClr val="C0C0C0"/>
                  </a:outerShdw>
                </a:effectLst>
                <a:ea typeface="楷体_GB2312" pitchFamily="49" charset="-122"/>
              </a:rPr>
              <a:t>/</a:t>
            </a:r>
            <a:r>
              <a:rPr lang="zh-CN" altLang="en-US" sz="2800" i="0">
                <a:solidFill>
                  <a:srgbClr val="CC0000"/>
                </a:solidFill>
                <a:effectLst>
                  <a:outerShdw blurRad="38100" dist="38100" dir="2700000" algn="tl">
                    <a:srgbClr val="C0C0C0"/>
                  </a:outerShdw>
                </a:effectLst>
                <a:ea typeface="楷体_GB2312" pitchFamily="49" charset="-122"/>
              </a:rPr>
              <a:t>串行输出</a:t>
            </a:r>
            <a:endParaRPr lang="zh-CN" altLang="en-US" sz="2800" i="0">
              <a:solidFill>
                <a:srgbClr val="CC0000"/>
              </a:solidFill>
              <a:effectLst>
                <a:outerShdw blurRad="38100" dist="38100" dir="2700000" algn="tl">
                  <a:srgbClr val="C0C0C0"/>
                </a:outerShdw>
              </a:effectLst>
              <a:ea typeface="楷体_GB2312" pitchFamily="49" charset="-122"/>
            </a:endParaRPr>
          </a:p>
        </p:txBody>
      </p:sp>
      <p:sp>
        <p:nvSpPr>
          <p:cNvPr id="216070" name="Rectangle 6"/>
          <p:cNvSpPr>
            <a:spLocks noChangeArrowheads="1"/>
          </p:cNvSpPr>
          <p:nvPr/>
        </p:nvSpPr>
        <p:spPr bwMode="auto">
          <a:xfrm>
            <a:off x="311150" y="5424488"/>
            <a:ext cx="3140075" cy="519112"/>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0099"/>
                </a:solidFill>
                <a:effectLst>
                  <a:outerShdw blurRad="38100" dist="38100" dir="2700000" algn="tl">
                    <a:srgbClr val="C0C0C0"/>
                  </a:outerShdw>
                </a:effectLst>
                <a:ea typeface="楷体_GB2312" pitchFamily="49" charset="-122"/>
              </a:rPr>
              <a:t>串行输入</a:t>
            </a:r>
            <a:r>
              <a:rPr lang="en-US" altLang="zh-CN" sz="2800" i="0">
                <a:solidFill>
                  <a:srgbClr val="000099"/>
                </a:solidFill>
                <a:effectLst>
                  <a:outerShdw blurRad="38100" dist="38100" dir="2700000" algn="tl">
                    <a:srgbClr val="C0C0C0"/>
                  </a:outerShdw>
                </a:effectLst>
                <a:ea typeface="楷体_GB2312" pitchFamily="49" charset="-122"/>
              </a:rPr>
              <a:t>/</a:t>
            </a:r>
            <a:r>
              <a:rPr lang="zh-CN" altLang="en-US" sz="2800" i="0">
                <a:solidFill>
                  <a:srgbClr val="000099"/>
                </a:solidFill>
                <a:effectLst>
                  <a:outerShdw blurRad="38100" dist="38100" dir="2700000" algn="tl">
                    <a:srgbClr val="C0C0C0"/>
                  </a:outerShdw>
                </a:effectLst>
                <a:ea typeface="楷体_GB2312" pitchFamily="49" charset="-122"/>
              </a:rPr>
              <a:t>串行输出</a:t>
            </a:r>
            <a:endParaRPr lang="zh-CN" altLang="en-US" sz="2800" i="0">
              <a:solidFill>
                <a:srgbClr val="000099"/>
              </a:solidFill>
              <a:effectLst>
                <a:outerShdw blurRad="38100" dist="38100" dir="2700000" algn="tl">
                  <a:srgbClr val="C0C0C0"/>
                </a:outerShdw>
              </a:effectLst>
              <a:ea typeface="楷体_GB2312" pitchFamily="49" charset="-122"/>
            </a:endParaRPr>
          </a:p>
        </p:txBody>
      </p:sp>
      <p:grpSp>
        <p:nvGrpSpPr>
          <p:cNvPr id="2" name="Group 7"/>
          <p:cNvGrpSpPr/>
          <p:nvPr/>
        </p:nvGrpSpPr>
        <p:grpSpPr bwMode="auto">
          <a:xfrm>
            <a:off x="3373438" y="279400"/>
            <a:ext cx="4779962" cy="2006600"/>
            <a:chOff x="2125" y="176"/>
            <a:chExt cx="3011" cy="1264"/>
          </a:xfrm>
        </p:grpSpPr>
        <p:sp>
          <p:nvSpPr>
            <p:cNvPr id="79951" name="Rectangle 8"/>
            <p:cNvSpPr>
              <a:spLocks noChangeArrowheads="1"/>
            </p:cNvSpPr>
            <p:nvPr/>
          </p:nvSpPr>
          <p:spPr bwMode="auto">
            <a:xfrm>
              <a:off x="2413" y="562"/>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52" name="Rectangle 9"/>
            <p:cNvSpPr>
              <a:spLocks noChangeArrowheads="1"/>
            </p:cNvSpPr>
            <p:nvPr/>
          </p:nvSpPr>
          <p:spPr bwMode="auto">
            <a:xfrm>
              <a:off x="3175" y="567"/>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53" name="Rectangle 10"/>
            <p:cNvSpPr>
              <a:spLocks noChangeArrowheads="1"/>
            </p:cNvSpPr>
            <p:nvPr/>
          </p:nvSpPr>
          <p:spPr bwMode="auto">
            <a:xfrm>
              <a:off x="3937" y="573"/>
              <a:ext cx="382" cy="44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54" name="Rectangle 11"/>
            <p:cNvSpPr>
              <a:spLocks noChangeArrowheads="1"/>
            </p:cNvSpPr>
            <p:nvPr/>
          </p:nvSpPr>
          <p:spPr bwMode="auto">
            <a:xfrm>
              <a:off x="4699" y="562"/>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55" name="Text Box 12"/>
            <p:cNvSpPr txBox="1">
              <a:spLocks noChangeArrowheads="1"/>
            </p:cNvSpPr>
            <p:nvPr/>
          </p:nvSpPr>
          <p:spPr bwMode="auto">
            <a:xfrm>
              <a:off x="2400" y="637"/>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FF3300"/>
                  </a:solidFill>
                  <a:ea typeface="楷体_GB2312" pitchFamily="49" charset="-122"/>
                </a:rPr>
                <a:t>FF</a:t>
              </a:r>
              <a:r>
                <a:rPr lang="en-US" altLang="zh-CN" sz="2400" i="0" baseline="-25000">
                  <a:solidFill>
                    <a:srgbClr val="FF3300"/>
                  </a:solidFill>
                  <a:ea typeface="楷体_GB2312" pitchFamily="49" charset="-122"/>
                </a:rPr>
                <a:t>3</a:t>
              </a:r>
              <a:endParaRPr lang="en-US" altLang="zh-CN" sz="2400" i="0" baseline="-25000">
                <a:solidFill>
                  <a:srgbClr val="FF3300"/>
                </a:solidFill>
                <a:ea typeface="楷体_GB2312" pitchFamily="49" charset="-122"/>
              </a:endParaRPr>
            </a:p>
          </p:txBody>
        </p:sp>
        <p:sp>
          <p:nvSpPr>
            <p:cNvPr id="79956" name="Text Box 13"/>
            <p:cNvSpPr txBox="1">
              <a:spLocks noChangeArrowheads="1"/>
            </p:cNvSpPr>
            <p:nvPr/>
          </p:nvSpPr>
          <p:spPr bwMode="auto">
            <a:xfrm>
              <a:off x="3920" y="63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FF3300"/>
                  </a:solidFill>
                  <a:ea typeface="楷体_GB2312" pitchFamily="49" charset="-122"/>
                </a:rPr>
                <a:t>FF</a:t>
              </a:r>
              <a:r>
                <a:rPr lang="en-US" altLang="zh-CN" sz="2400" i="0" baseline="-25000">
                  <a:solidFill>
                    <a:srgbClr val="FF3300"/>
                  </a:solidFill>
                  <a:ea typeface="楷体_GB2312" pitchFamily="49" charset="-122"/>
                </a:rPr>
                <a:t>1</a:t>
              </a:r>
              <a:endParaRPr lang="en-US" altLang="zh-CN" sz="2400" i="0">
                <a:solidFill>
                  <a:srgbClr val="FF3300"/>
                </a:solidFill>
                <a:ea typeface="楷体_GB2312" pitchFamily="49" charset="-122"/>
              </a:endParaRPr>
            </a:p>
          </p:txBody>
        </p:sp>
        <p:sp>
          <p:nvSpPr>
            <p:cNvPr id="79957" name="Text Box 14"/>
            <p:cNvSpPr txBox="1">
              <a:spLocks noChangeArrowheads="1"/>
            </p:cNvSpPr>
            <p:nvPr/>
          </p:nvSpPr>
          <p:spPr bwMode="auto">
            <a:xfrm>
              <a:off x="4685" y="629"/>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FF3300"/>
                  </a:solidFill>
                  <a:ea typeface="楷体_GB2312" pitchFamily="49" charset="-122"/>
                </a:rPr>
                <a:t>FF</a:t>
              </a:r>
              <a:r>
                <a:rPr lang="en-US" altLang="zh-CN" sz="2400" i="0" baseline="-25000">
                  <a:solidFill>
                    <a:srgbClr val="FF3300"/>
                  </a:solidFill>
                  <a:ea typeface="楷体_GB2312" pitchFamily="49" charset="-122"/>
                </a:rPr>
                <a:t>0</a:t>
              </a:r>
              <a:endParaRPr lang="en-US" altLang="zh-CN" sz="2400" i="0">
                <a:solidFill>
                  <a:srgbClr val="FF3300"/>
                </a:solidFill>
                <a:ea typeface="楷体_GB2312" pitchFamily="49" charset="-122"/>
              </a:endParaRPr>
            </a:p>
          </p:txBody>
        </p:sp>
        <p:sp>
          <p:nvSpPr>
            <p:cNvPr id="79958" name="Line 15"/>
            <p:cNvSpPr>
              <a:spLocks noChangeShapeType="1"/>
            </p:cNvSpPr>
            <p:nvPr/>
          </p:nvSpPr>
          <p:spPr bwMode="auto">
            <a:xfrm flipV="1">
              <a:off x="2269" y="435"/>
              <a:ext cx="0" cy="25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59" name="Line 16"/>
            <p:cNvSpPr>
              <a:spLocks noChangeShapeType="1"/>
            </p:cNvSpPr>
            <p:nvPr/>
          </p:nvSpPr>
          <p:spPr bwMode="auto">
            <a:xfrm>
              <a:off x="2269" y="688"/>
              <a:ext cx="13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60" name="Line 17"/>
            <p:cNvSpPr>
              <a:spLocks noChangeShapeType="1"/>
            </p:cNvSpPr>
            <p:nvPr/>
          </p:nvSpPr>
          <p:spPr bwMode="auto">
            <a:xfrm rot="-5400000">
              <a:off x="2506" y="1110"/>
              <a:ext cx="183"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61" name="Line 18"/>
            <p:cNvSpPr>
              <a:spLocks noChangeShapeType="1"/>
            </p:cNvSpPr>
            <p:nvPr/>
          </p:nvSpPr>
          <p:spPr bwMode="auto">
            <a:xfrm rot="-5400000">
              <a:off x="3268" y="1099"/>
              <a:ext cx="184"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62" name="Line 19"/>
            <p:cNvSpPr>
              <a:spLocks noChangeShapeType="1"/>
            </p:cNvSpPr>
            <p:nvPr/>
          </p:nvSpPr>
          <p:spPr bwMode="auto">
            <a:xfrm rot="-5400000">
              <a:off x="4030" y="1104"/>
              <a:ext cx="184"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63" name="Line 20"/>
            <p:cNvSpPr>
              <a:spLocks noChangeShapeType="1"/>
            </p:cNvSpPr>
            <p:nvPr/>
          </p:nvSpPr>
          <p:spPr bwMode="auto">
            <a:xfrm rot="-5400000">
              <a:off x="4792" y="1110"/>
              <a:ext cx="183"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9964" name="Group 21"/>
            <p:cNvGrpSpPr/>
            <p:nvPr/>
          </p:nvGrpSpPr>
          <p:grpSpPr bwMode="auto">
            <a:xfrm>
              <a:off x="2797" y="435"/>
              <a:ext cx="384" cy="274"/>
              <a:chOff x="2592" y="336"/>
              <a:chExt cx="384" cy="312"/>
            </a:xfrm>
          </p:grpSpPr>
          <p:sp>
            <p:nvSpPr>
              <p:cNvPr id="79983" name="Line 22"/>
              <p:cNvSpPr>
                <a:spLocks noChangeShapeType="1"/>
              </p:cNvSpPr>
              <p:nvPr/>
            </p:nvSpPr>
            <p:spPr bwMode="auto">
              <a:xfrm>
                <a:off x="2592" y="624"/>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84" name="Line 23"/>
              <p:cNvSpPr>
                <a:spLocks noChangeShapeType="1"/>
              </p:cNvSpPr>
              <p:nvPr/>
            </p:nvSpPr>
            <p:spPr bwMode="auto">
              <a:xfrm flipV="1">
                <a:off x="2832" y="336"/>
                <a:ext cx="0"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85" name="Oval 24"/>
              <p:cNvSpPr>
                <a:spLocks noChangeArrowheads="1"/>
              </p:cNvSpPr>
              <p:nvPr/>
            </p:nvSpPr>
            <p:spPr bwMode="auto">
              <a:xfrm>
                <a:off x="2808" y="600"/>
                <a:ext cx="48" cy="48"/>
              </a:xfrm>
              <a:prstGeom prst="ellipse">
                <a:avLst/>
              </a:prstGeom>
              <a:solidFill>
                <a:schemeClr val="tx1"/>
              </a:solidFill>
              <a:ln w="9525">
                <a:solidFill>
                  <a:schemeClr val="tx1"/>
                </a:solidFill>
                <a:round/>
              </a:ln>
            </p:spPr>
            <p:txBody>
              <a:bodyPr wrap="none" anchor="ctr"/>
              <a:lstStyle/>
              <a:p>
                <a:endParaRPr lang="zh-CN" altLang="en-US"/>
              </a:p>
            </p:txBody>
          </p:sp>
        </p:grpSp>
        <p:grpSp>
          <p:nvGrpSpPr>
            <p:cNvPr id="79965" name="Group 25"/>
            <p:cNvGrpSpPr/>
            <p:nvPr/>
          </p:nvGrpSpPr>
          <p:grpSpPr bwMode="auto">
            <a:xfrm>
              <a:off x="3565" y="435"/>
              <a:ext cx="384" cy="274"/>
              <a:chOff x="2592" y="336"/>
              <a:chExt cx="384" cy="312"/>
            </a:xfrm>
          </p:grpSpPr>
          <p:sp>
            <p:nvSpPr>
              <p:cNvPr id="79980" name="Line 26"/>
              <p:cNvSpPr>
                <a:spLocks noChangeShapeType="1"/>
              </p:cNvSpPr>
              <p:nvPr/>
            </p:nvSpPr>
            <p:spPr bwMode="auto">
              <a:xfrm>
                <a:off x="2592" y="624"/>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81" name="Line 27"/>
              <p:cNvSpPr>
                <a:spLocks noChangeShapeType="1"/>
              </p:cNvSpPr>
              <p:nvPr/>
            </p:nvSpPr>
            <p:spPr bwMode="auto">
              <a:xfrm flipV="1">
                <a:off x="2832" y="336"/>
                <a:ext cx="0"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82" name="Oval 28"/>
              <p:cNvSpPr>
                <a:spLocks noChangeArrowheads="1"/>
              </p:cNvSpPr>
              <p:nvPr/>
            </p:nvSpPr>
            <p:spPr bwMode="auto">
              <a:xfrm>
                <a:off x="2808" y="600"/>
                <a:ext cx="48" cy="48"/>
              </a:xfrm>
              <a:prstGeom prst="ellipse">
                <a:avLst/>
              </a:prstGeom>
              <a:solidFill>
                <a:schemeClr val="tx1"/>
              </a:solidFill>
              <a:ln w="9525">
                <a:solidFill>
                  <a:schemeClr val="tx1"/>
                </a:solidFill>
                <a:round/>
              </a:ln>
            </p:spPr>
            <p:txBody>
              <a:bodyPr wrap="none" anchor="ctr"/>
              <a:lstStyle/>
              <a:p>
                <a:endParaRPr lang="zh-CN" altLang="en-US"/>
              </a:p>
            </p:txBody>
          </p:sp>
        </p:grpSp>
        <p:grpSp>
          <p:nvGrpSpPr>
            <p:cNvPr id="79966" name="Group 29"/>
            <p:cNvGrpSpPr/>
            <p:nvPr/>
          </p:nvGrpSpPr>
          <p:grpSpPr bwMode="auto">
            <a:xfrm>
              <a:off x="4333" y="435"/>
              <a:ext cx="384" cy="274"/>
              <a:chOff x="2592" y="336"/>
              <a:chExt cx="384" cy="312"/>
            </a:xfrm>
          </p:grpSpPr>
          <p:sp>
            <p:nvSpPr>
              <p:cNvPr id="79977" name="Line 30"/>
              <p:cNvSpPr>
                <a:spLocks noChangeShapeType="1"/>
              </p:cNvSpPr>
              <p:nvPr/>
            </p:nvSpPr>
            <p:spPr bwMode="auto">
              <a:xfrm>
                <a:off x="2592" y="624"/>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78" name="Line 31"/>
              <p:cNvSpPr>
                <a:spLocks noChangeShapeType="1"/>
              </p:cNvSpPr>
              <p:nvPr/>
            </p:nvSpPr>
            <p:spPr bwMode="auto">
              <a:xfrm flipV="1">
                <a:off x="2832" y="336"/>
                <a:ext cx="0"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79" name="Oval 32"/>
              <p:cNvSpPr>
                <a:spLocks noChangeArrowheads="1"/>
              </p:cNvSpPr>
              <p:nvPr/>
            </p:nvSpPr>
            <p:spPr bwMode="auto">
              <a:xfrm>
                <a:off x="2808" y="600"/>
                <a:ext cx="48" cy="48"/>
              </a:xfrm>
              <a:prstGeom prst="ellipse">
                <a:avLst/>
              </a:prstGeom>
              <a:solidFill>
                <a:schemeClr val="tx1"/>
              </a:solidFill>
              <a:ln w="9525">
                <a:solidFill>
                  <a:schemeClr val="tx1"/>
                </a:solidFill>
                <a:round/>
              </a:ln>
            </p:spPr>
            <p:txBody>
              <a:bodyPr wrap="none" anchor="ctr"/>
              <a:lstStyle/>
              <a:p>
                <a:endParaRPr lang="zh-CN" altLang="en-US"/>
              </a:p>
            </p:txBody>
          </p:sp>
        </p:grpSp>
        <p:sp>
          <p:nvSpPr>
            <p:cNvPr id="79967" name="Text Box 33"/>
            <p:cNvSpPr txBox="1">
              <a:spLocks noChangeArrowheads="1"/>
            </p:cNvSpPr>
            <p:nvPr/>
          </p:nvSpPr>
          <p:spPr bwMode="auto">
            <a:xfrm>
              <a:off x="4717" y="115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d</a:t>
              </a:r>
              <a:r>
                <a:rPr lang="en-US" altLang="zh-CN" sz="2400" i="0" baseline="-25000">
                  <a:solidFill>
                    <a:srgbClr val="FF3300"/>
                  </a:solidFill>
                  <a:ea typeface="楷体_GB2312" pitchFamily="49" charset="-122"/>
                </a:rPr>
                <a:t>0</a:t>
              </a:r>
              <a:endParaRPr lang="en-US" altLang="zh-CN" sz="2400" i="0">
                <a:solidFill>
                  <a:srgbClr val="FF3300"/>
                </a:solidFill>
                <a:ea typeface="楷体_GB2312" pitchFamily="49" charset="-122"/>
              </a:endParaRPr>
            </a:p>
          </p:txBody>
        </p:sp>
        <p:sp>
          <p:nvSpPr>
            <p:cNvPr id="79968" name="Text Box 34"/>
            <p:cNvSpPr txBox="1">
              <a:spLocks noChangeArrowheads="1"/>
            </p:cNvSpPr>
            <p:nvPr/>
          </p:nvSpPr>
          <p:spPr bwMode="auto">
            <a:xfrm>
              <a:off x="3997" y="115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d</a:t>
              </a:r>
              <a:r>
                <a:rPr lang="en-US" altLang="zh-CN" sz="2400" i="0" baseline="-25000">
                  <a:solidFill>
                    <a:srgbClr val="FF3300"/>
                  </a:solidFill>
                  <a:ea typeface="楷体_GB2312" pitchFamily="49" charset="-122"/>
                </a:rPr>
                <a:t>1</a:t>
              </a:r>
              <a:endParaRPr lang="en-US" altLang="zh-CN" sz="2400" i="0">
                <a:solidFill>
                  <a:srgbClr val="FF3300"/>
                </a:solidFill>
                <a:ea typeface="楷体_GB2312" pitchFamily="49" charset="-122"/>
              </a:endParaRPr>
            </a:p>
          </p:txBody>
        </p:sp>
        <p:sp>
          <p:nvSpPr>
            <p:cNvPr id="79969" name="Text Box 35"/>
            <p:cNvSpPr txBox="1">
              <a:spLocks noChangeArrowheads="1"/>
            </p:cNvSpPr>
            <p:nvPr/>
          </p:nvSpPr>
          <p:spPr bwMode="auto">
            <a:xfrm>
              <a:off x="3229" y="115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d</a:t>
              </a:r>
              <a:r>
                <a:rPr lang="en-US" altLang="zh-CN" sz="2400" i="0" baseline="-25000">
                  <a:solidFill>
                    <a:srgbClr val="FF3300"/>
                  </a:solidFill>
                  <a:ea typeface="楷体_GB2312" pitchFamily="49" charset="-122"/>
                </a:rPr>
                <a:t>2</a:t>
              </a:r>
              <a:endParaRPr lang="en-US" altLang="zh-CN" sz="2400" i="0">
                <a:solidFill>
                  <a:srgbClr val="FF3300"/>
                </a:solidFill>
                <a:ea typeface="楷体_GB2312" pitchFamily="49" charset="-122"/>
              </a:endParaRPr>
            </a:p>
          </p:txBody>
        </p:sp>
        <p:sp>
          <p:nvSpPr>
            <p:cNvPr id="79970" name="Text Box 36"/>
            <p:cNvSpPr txBox="1">
              <a:spLocks noChangeArrowheads="1"/>
            </p:cNvSpPr>
            <p:nvPr/>
          </p:nvSpPr>
          <p:spPr bwMode="auto">
            <a:xfrm>
              <a:off x="2461" y="1151"/>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d</a:t>
              </a:r>
              <a:r>
                <a:rPr lang="en-US" altLang="zh-CN" sz="2400" i="0" baseline="-25000">
                  <a:solidFill>
                    <a:srgbClr val="FF3300"/>
                  </a:solidFill>
                  <a:ea typeface="楷体_GB2312" pitchFamily="49" charset="-122"/>
                </a:rPr>
                <a:t>3</a:t>
              </a:r>
              <a:endParaRPr lang="en-US" altLang="zh-CN" sz="2400" i="0">
                <a:solidFill>
                  <a:srgbClr val="FF3300"/>
                </a:solidFill>
                <a:ea typeface="楷体_GB2312" pitchFamily="49" charset="-122"/>
              </a:endParaRPr>
            </a:p>
          </p:txBody>
        </p:sp>
        <p:grpSp>
          <p:nvGrpSpPr>
            <p:cNvPr id="79971" name="Group 37"/>
            <p:cNvGrpSpPr/>
            <p:nvPr/>
          </p:nvGrpSpPr>
          <p:grpSpPr bwMode="auto">
            <a:xfrm>
              <a:off x="2125" y="176"/>
              <a:ext cx="2675" cy="288"/>
              <a:chOff x="1632" y="288"/>
              <a:chExt cx="2675" cy="288"/>
            </a:xfrm>
          </p:grpSpPr>
          <p:sp>
            <p:nvSpPr>
              <p:cNvPr id="79973" name="Text Box 38"/>
              <p:cNvSpPr txBox="1">
                <a:spLocks noChangeArrowheads="1"/>
              </p:cNvSpPr>
              <p:nvPr/>
            </p:nvSpPr>
            <p:spPr bwMode="auto">
              <a:xfrm>
                <a:off x="3888"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Q</a:t>
                </a:r>
                <a:r>
                  <a:rPr lang="en-US" altLang="zh-CN" sz="2400" i="0" baseline="-25000">
                    <a:solidFill>
                      <a:srgbClr val="FF3300"/>
                    </a:solidFill>
                    <a:ea typeface="楷体_GB2312" pitchFamily="49" charset="-122"/>
                  </a:rPr>
                  <a:t>0</a:t>
                </a:r>
                <a:endParaRPr lang="en-US" altLang="zh-CN" sz="2400" i="0">
                  <a:solidFill>
                    <a:srgbClr val="FF3300"/>
                  </a:solidFill>
                  <a:ea typeface="楷体_GB2312" pitchFamily="49" charset="-122"/>
                </a:endParaRPr>
              </a:p>
            </p:txBody>
          </p:sp>
          <p:sp>
            <p:nvSpPr>
              <p:cNvPr id="79974" name="Text Box 39"/>
              <p:cNvSpPr txBox="1">
                <a:spLocks noChangeArrowheads="1"/>
              </p:cNvSpPr>
              <p:nvPr/>
            </p:nvSpPr>
            <p:spPr bwMode="auto">
              <a:xfrm>
                <a:off x="3120"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Q</a:t>
                </a:r>
                <a:r>
                  <a:rPr lang="en-US" altLang="zh-CN" sz="2400" i="0" baseline="-25000">
                    <a:solidFill>
                      <a:srgbClr val="FF3300"/>
                    </a:solidFill>
                    <a:ea typeface="楷体_GB2312" pitchFamily="49" charset="-122"/>
                  </a:rPr>
                  <a:t>1</a:t>
                </a:r>
                <a:endParaRPr lang="en-US" altLang="zh-CN" sz="2400" i="0">
                  <a:solidFill>
                    <a:srgbClr val="FF3300"/>
                  </a:solidFill>
                  <a:ea typeface="楷体_GB2312" pitchFamily="49" charset="-122"/>
                </a:endParaRPr>
              </a:p>
            </p:txBody>
          </p:sp>
          <p:sp>
            <p:nvSpPr>
              <p:cNvPr id="79975" name="Text Box 40"/>
              <p:cNvSpPr txBox="1">
                <a:spLocks noChangeArrowheads="1"/>
              </p:cNvSpPr>
              <p:nvPr/>
            </p:nvSpPr>
            <p:spPr bwMode="auto">
              <a:xfrm>
                <a:off x="2352"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Q</a:t>
                </a:r>
                <a:r>
                  <a:rPr lang="en-US" altLang="zh-CN" sz="2400" i="0" baseline="-25000">
                    <a:solidFill>
                      <a:srgbClr val="FF3300"/>
                    </a:solidFill>
                    <a:ea typeface="楷体_GB2312" pitchFamily="49" charset="-122"/>
                  </a:rPr>
                  <a:t>2</a:t>
                </a:r>
                <a:endParaRPr lang="en-US" altLang="zh-CN" sz="2400" i="0">
                  <a:solidFill>
                    <a:srgbClr val="FF3300"/>
                  </a:solidFill>
                  <a:ea typeface="楷体_GB2312" pitchFamily="49" charset="-122"/>
                </a:endParaRPr>
              </a:p>
            </p:txBody>
          </p:sp>
          <p:sp>
            <p:nvSpPr>
              <p:cNvPr id="79976" name="Text Box 41"/>
              <p:cNvSpPr txBox="1">
                <a:spLocks noChangeArrowheads="1"/>
              </p:cNvSpPr>
              <p:nvPr/>
            </p:nvSpPr>
            <p:spPr bwMode="auto">
              <a:xfrm>
                <a:off x="1632"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3300"/>
                    </a:solidFill>
                    <a:ea typeface="楷体_GB2312" pitchFamily="49" charset="-122"/>
                  </a:rPr>
                  <a:t>Q</a:t>
                </a:r>
                <a:r>
                  <a:rPr lang="en-US" altLang="zh-CN" sz="2400" i="0" baseline="-25000">
                    <a:solidFill>
                      <a:srgbClr val="FF3300"/>
                    </a:solidFill>
                    <a:ea typeface="楷体_GB2312" pitchFamily="49" charset="-122"/>
                  </a:rPr>
                  <a:t>3</a:t>
                </a:r>
                <a:endParaRPr lang="en-US" altLang="zh-CN" sz="2400" i="0">
                  <a:solidFill>
                    <a:srgbClr val="FF3300"/>
                  </a:solidFill>
                  <a:ea typeface="楷体_GB2312" pitchFamily="49" charset="-122"/>
                </a:endParaRPr>
              </a:p>
            </p:txBody>
          </p:sp>
        </p:grpSp>
        <p:sp>
          <p:nvSpPr>
            <p:cNvPr id="79972" name="Text Box 42"/>
            <p:cNvSpPr txBox="1">
              <a:spLocks noChangeArrowheads="1"/>
            </p:cNvSpPr>
            <p:nvPr/>
          </p:nvSpPr>
          <p:spPr bwMode="auto">
            <a:xfrm>
              <a:off x="3152" y="64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FF3300"/>
                  </a:solidFill>
                  <a:ea typeface="楷体_GB2312" pitchFamily="49" charset="-122"/>
                </a:rPr>
                <a:t>FF</a:t>
              </a:r>
              <a:r>
                <a:rPr lang="en-US" altLang="zh-CN" sz="2400" i="0" baseline="-25000">
                  <a:solidFill>
                    <a:srgbClr val="FF3300"/>
                  </a:solidFill>
                  <a:ea typeface="楷体_GB2312" pitchFamily="49" charset="-122"/>
                </a:rPr>
                <a:t>2</a:t>
              </a:r>
              <a:endParaRPr lang="en-US" altLang="zh-CN" sz="2400" i="0" baseline="-25000">
                <a:solidFill>
                  <a:srgbClr val="FF3300"/>
                </a:solidFill>
                <a:ea typeface="楷体_GB2312" pitchFamily="49" charset="-122"/>
              </a:endParaRPr>
            </a:p>
          </p:txBody>
        </p:sp>
      </p:grpSp>
      <p:grpSp>
        <p:nvGrpSpPr>
          <p:cNvPr id="7" name="Group 43"/>
          <p:cNvGrpSpPr/>
          <p:nvPr/>
        </p:nvGrpSpPr>
        <p:grpSpPr bwMode="auto">
          <a:xfrm>
            <a:off x="3373438" y="2090738"/>
            <a:ext cx="5694362" cy="1338262"/>
            <a:chOff x="2125" y="1317"/>
            <a:chExt cx="3587" cy="843"/>
          </a:xfrm>
        </p:grpSpPr>
        <p:sp>
          <p:nvSpPr>
            <p:cNvPr id="79922" name="Rectangle 44"/>
            <p:cNvSpPr>
              <a:spLocks noChangeArrowheads="1"/>
            </p:cNvSpPr>
            <p:nvPr/>
          </p:nvSpPr>
          <p:spPr bwMode="auto">
            <a:xfrm>
              <a:off x="2413" y="1703"/>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23" name="Rectangle 45"/>
            <p:cNvSpPr>
              <a:spLocks noChangeArrowheads="1"/>
            </p:cNvSpPr>
            <p:nvPr/>
          </p:nvSpPr>
          <p:spPr bwMode="auto">
            <a:xfrm>
              <a:off x="3175" y="1708"/>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24" name="Rectangle 46"/>
            <p:cNvSpPr>
              <a:spLocks noChangeArrowheads="1"/>
            </p:cNvSpPr>
            <p:nvPr/>
          </p:nvSpPr>
          <p:spPr bwMode="auto">
            <a:xfrm>
              <a:off x="3937" y="1714"/>
              <a:ext cx="382" cy="44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25" name="Rectangle 47"/>
            <p:cNvSpPr>
              <a:spLocks noChangeArrowheads="1"/>
            </p:cNvSpPr>
            <p:nvPr/>
          </p:nvSpPr>
          <p:spPr bwMode="auto">
            <a:xfrm>
              <a:off x="4699" y="1703"/>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26" name="Line 48"/>
            <p:cNvSpPr>
              <a:spLocks noChangeShapeType="1"/>
            </p:cNvSpPr>
            <p:nvPr/>
          </p:nvSpPr>
          <p:spPr bwMode="auto">
            <a:xfrm flipV="1">
              <a:off x="2269" y="1576"/>
              <a:ext cx="0" cy="25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27" name="Line 49"/>
            <p:cNvSpPr>
              <a:spLocks noChangeShapeType="1"/>
            </p:cNvSpPr>
            <p:nvPr/>
          </p:nvSpPr>
          <p:spPr bwMode="auto">
            <a:xfrm>
              <a:off x="2269" y="1829"/>
              <a:ext cx="13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9928" name="Group 50"/>
            <p:cNvGrpSpPr/>
            <p:nvPr/>
          </p:nvGrpSpPr>
          <p:grpSpPr bwMode="auto">
            <a:xfrm>
              <a:off x="2797" y="1576"/>
              <a:ext cx="384" cy="274"/>
              <a:chOff x="2592" y="336"/>
              <a:chExt cx="384" cy="312"/>
            </a:xfrm>
          </p:grpSpPr>
          <p:sp>
            <p:nvSpPr>
              <p:cNvPr id="79948" name="Line 51"/>
              <p:cNvSpPr>
                <a:spLocks noChangeShapeType="1"/>
              </p:cNvSpPr>
              <p:nvPr/>
            </p:nvSpPr>
            <p:spPr bwMode="auto">
              <a:xfrm>
                <a:off x="2592" y="624"/>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9" name="Line 52"/>
              <p:cNvSpPr>
                <a:spLocks noChangeShapeType="1"/>
              </p:cNvSpPr>
              <p:nvPr/>
            </p:nvSpPr>
            <p:spPr bwMode="auto">
              <a:xfrm flipV="1">
                <a:off x="2832" y="336"/>
                <a:ext cx="0"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50" name="Oval 53"/>
              <p:cNvSpPr>
                <a:spLocks noChangeArrowheads="1"/>
              </p:cNvSpPr>
              <p:nvPr/>
            </p:nvSpPr>
            <p:spPr bwMode="auto">
              <a:xfrm>
                <a:off x="2808" y="600"/>
                <a:ext cx="48" cy="48"/>
              </a:xfrm>
              <a:prstGeom prst="ellipse">
                <a:avLst/>
              </a:prstGeom>
              <a:solidFill>
                <a:schemeClr val="tx1"/>
              </a:solidFill>
              <a:ln w="9525">
                <a:solidFill>
                  <a:schemeClr val="tx1"/>
                </a:solidFill>
                <a:round/>
              </a:ln>
            </p:spPr>
            <p:txBody>
              <a:bodyPr wrap="none" anchor="ctr"/>
              <a:lstStyle/>
              <a:p>
                <a:endParaRPr lang="zh-CN" altLang="en-US"/>
              </a:p>
            </p:txBody>
          </p:sp>
        </p:grpSp>
        <p:grpSp>
          <p:nvGrpSpPr>
            <p:cNvPr id="79929" name="Group 54"/>
            <p:cNvGrpSpPr/>
            <p:nvPr/>
          </p:nvGrpSpPr>
          <p:grpSpPr bwMode="auto">
            <a:xfrm>
              <a:off x="3565" y="1576"/>
              <a:ext cx="384" cy="274"/>
              <a:chOff x="2592" y="336"/>
              <a:chExt cx="384" cy="312"/>
            </a:xfrm>
          </p:grpSpPr>
          <p:sp>
            <p:nvSpPr>
              <p:cNvPr id="79945" name="Line 55"/>
              <p:cNvSpPr>
                <a:spLocks noChangeShapeType="1"/>
              </p:cNvSpPr>
              <p:nvPr/>
            </p:nvSpPr>
            <p:spPr bwMode="auto">
              <a:xfrm>
                <a:off x="2592" y="624"/>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6" name="Line 56"/>
              <p:cNvSpPr>
                <a:spLocks noChangeShapeType="1"/>
              </p:cNvSpPr>
              <p:nvPr/>
            </p:nvSpPr>
            <p:spPr bwMode="auto">
              <a:xfrm flipV="1">
                <a:off x="2832" y="336"/>
                <a:ext cx="0"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7" name="Oval 57"/>
              <p:cNvSpPr>
                <a:spLocks noChangeArrowheads="1"/>
              </p:cNvSpPr>
              <p:nvPr/>
            </p:nvSpPr>
            <p:spPr bwMode="auto">
              <a:xfrm>
                <a:off x="2808" y="600"/>
                <a:ext cx="48" cy="48"/>
              </a:xfrm>
              <a:prstGeom prst="ellipse">
                <a:avLst/>
              </a:prstGeom>
              <a:solidFill>
                <a:schemeClr val="tx1"/>
              </a:solidFill>
              <a:ln w="9525">
                <a:solidFill>
                  <a:schemeClr val="tx1"/>
                </a:solidFill>
                <a:round/>
              </a:ln>
            </p:spPr>
            <p:txBody>
              <a:bodyPr wrap="none" anchor="ctr"/>
              <a:lstStyle/>
              <a:p>
                <a:endParaRPr lang="zh-CN" altLang="en-US"/>
              </a:p>
            </p:txBody>
          </p:sp>
        </p:grpSp>
        <p:grpSp>
          <p:nvGrpSpPr>
            <p:cNvPr id="79930" name="Group 58"/>
            <p:cNvGrpSpPr/>
            <p:nvPr/>
          </p:nvGrpSpPr>
          <p:grpSpPr bwMode="auto">
            <a:xfrm>
              <a:off x="4333" y="1576"/>
              <a:ext cx="384" cy="274"/>
              <a:chOff x="2592" y="336"/>
              <a:chExt cx="384" cy="312"/>
            </a:xfrm>
          </p:grpSpPr>
          <p:sp>
            <p:nvSpPr>
              <p:cNvPr id="79942" name="Line 59"/>
              <p:cNvSpPr>
                <a:spLocks noChangeShapeType="1"/>
              </p:cNvSpPr>
              <p:nvPr/>
            </p:nvSpPr>
            <p:spPr bwMode="auto">
              <a:xfrm>
                <a:off x="2592" y="624"/>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3" name="Line 60"/>
              <p:cNvSpPr>
                <a:spLocks noChangeShapeType="1"/>
              </p:cNvSpPr>
              <p:nvPr/>
            </p:nvSpPr>
            <p:spPr bwMode="auto">
              <a:xfrm flipV="1">
                <a:off x="2832" y="336"/>
                <a:ext cx="0" cy="291"/>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44" name="Oval 61"/>
              <p:cNvSpPr>
                <a:spLocks noChangeArrowheads="1"/>
              </p:cNvSpPr>
              <p:nvPr/>
            </p:nvSpPr>
            <p:spPr bwMode="auto">
              <a:xfrm>
                <a:off x="2808" y="600"/>
                <a:ext cx="48" cy="48"/>
              </a:xfrm>
              <a:prstGeom prst="ellipse">
                <a:avLst/>
              </a:prstGeom>
              <a:solidFill>
                <a:schemeClr val="tx1"/>
              </a:solidFill>
              <a:ln w="9525">
                <a:solidFill>
                  <a:schemeClr val="tx1"/>
                </a:solidFill>
                <a:round/>
              </a:ln>
            </p:spPr>
            <p:txBody>
              <a:bodyPr wrap="none" anchor="ctr"/>
              <a:lstStyle/>
              <a:p>
                <a:endParaRPr lang="zh-CN" altLang="en-US"/>
              </a:p>
            </p:txBody>
          </p:sp>
        </p:grpSp>
        <p:sp>
          <p:nvSpPr>
            <p:cNvPr id="79931" name="Text Box 62"/>
            <p:cNvSpPr txBox="1">
              <a:spLocks noChangeArrowheads="1"/>
            </p:cNvSpPr>
            <p:nvPr/>
          </p:nvSpPr>
          <p:spPr bwMode="auto">
            <a:xfrm>
              <a:off x="5293" y="1701"/>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6600"/>
                  </a:solidFill>
                  <a:ea typeface="楷体_GB2312" pitchFamily="49" charset="-122"/>
                </a:rPr>
                <a:t>d</a:t>
              </a:r>
              <a:endParaRPr lang="en-US" altLang="zh-CN" sz="2400" i="0">
                <a:solidFill>
                  <a:srgbClr val="006600"/>
                </a:solidFill>
                <a:ea typeface="楷体_GB2312" pitchFamily="49" charset="-122"/>
              </a:endParaRPr>
            </a:p>
          </p:txBody>
        </p:sp>
        <p:grpSp>
          <p:nvGrpSpPr>
            <p:cNvPr id="79932" name="Group 63"/>
            <p:cNvGrpSpPr/>
            <p:nvPr/>
          </p:nvGrpSpPr>
          <p:grpSpPr bwMode="auto">
            <a:xfrm>
              <a:off x="2125" y="1317"/>
              <a:ext cx="2675" cy="288"/>
              <a:chOff x="1632" y="288"/>
              <a:chExt cx="2675" cy="288"/>
            </a:xfrm>
          </p:grpSpPr>
          <p:sp>
            <p:nvSpPr>
              <p:cNvPr id="79938" name="Text Box 64"/>
              <p:cNvSpPr txBox="1">
                <a:spLocks noChangeArrowheads="1"/>
              </p:cNvSpPr>
              <p:nvPr/>
            </p:nvSpPr>
            <p:spPr bwMode="auto">
              <a:xfrm>
                <a:off x="3888"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6600"/>
                    </a:solidFill>
                    <a:ea typeface="楷体_GB2312" pitchFamily="49" charset="-122"/>
                  </a:rPr>
                  <a:t>Q</a:t>
                </a:r>
                <a:r>
                  <a:rPr lang="en-US" altLang="zh-CN" sz="2400" i="0" baseline="-25000">
                    <a:solidFill>
                      <a:srgbClr val="006600"/>
                    </a:solidFill>
                    <a:ea typeface="楷体_GB2312" pitchFamily="49" charset="-122"/>
                  </a:rPr>
                  <a:t>0</a:t>
                </a:r>
                <a:endParaRPr lang="en-US" altLang="zh-CN" sz="2400" i="0">
                  <a:solidFill>
                    <a:srgbClr val="006600"/>
                  </a:solidFill>
                  <a:ea typeface="楷体_GB2312" pitchFamily="49" charset="-122"/>
                </a:endParaRPr>
              </a:p>
            </p:txBody>
          </p:sp>
          <p:sp>
            <p:nvSpPr>
              <p:cNvPr id="79939" name="Text Box 65"/>
              <p:cNvSpPr txBox="1">
                <a:spLocks noChangeArrowheads="1"/>
              </p:cNvSpPr>
              <p:nvPr/>
            </p:nvSpPr>
            <p:spPr bwMode="auto">
              <a:xfrm>
                <a:off x="3120"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6600"/>
                    </a:solidFill>
                    <a:ea typeface="楷体_GB2312" pitchFamily="49" charset="-122"/>
                  </a:rPr>
                  <a:t>Q</a:t>
                </a:r>
                <a:r>
                  <a:rPr lang="en-US" altLang="zh-CN" sz="2400" i="0" baseline="-25000">
                    <a:solidFill>
                      <a:srgbClr val="006600"/>
                    </a:solidFill>
                    <a:ea typeface="楷体_GB2312" pitchFamily="49" charset="-122"/>
                  </a:rPr>
                  <a:t>1</a:t>
                </a:r>
                <a:endParaRPr lang="en-US" altLang="zh-CN" sz="2400" i="0">
                  <a:solidFill>
                    <a:srgbClr val="006600"/>
                  </a:solidFill>
                  <a:ea typeface="楷体_GB2312" pitchFamily="49" charset="-122"/>
                </a:endParaRPr>
              </a:p>
            </p:txBody>
          </p:sp>
          <p:sp>
            <p:nvSpPr>
              <p:cNvPr id="79940" name="Text Box 66"/>
              <p:cNvSpPr txBox="1">
                <a:spLocks noChangeArrowheads="1"/>
              </p:cNvSpPr>
              <p:nvPr/>
            </p:nvSpPr>
            <p:spPr bwMode="auto">
              <a:xfrm>
                <a:off x="2352"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6600"/>
                    </a:solidFill>
                    <a:ea typeface="楷体_GB2312" pitchFamily="49" charset="-122"/>
                  </a:rPr>
                  <a:t>Q</a:t>
                </a:r>
                <a:r>
                  <a:rPr lang="en-US" altLang="zh-CN" sz="2400" i="0" baseline="-25000">
                    <a:solidFill>
                      <a:srgbClr val="006600"/>
                    </a:solidFill>
                    <a:ea typeface="楷体_GB2312" pitchFamily="49" charset="-122"/>
                  </a:rPr>
                  <a:t>2</a:t>
                </a:r>
                <a:endParaRPr lang="en-US" altLang="zh-CN" sz="2400" i="0">
                  <a:solidFill>
                    <a:srgbClr val="006600"/>
                  </a:solidFill>
                  <a:ea typeface="楷体_GB2312" pitchFamily="49" charset="-122"/>
                </a:endParaRPr>
              </a:p>
            </p:txBody>
          </p:sp>
          <p:sp>
            <p:nvSpPr>
              <p:cNvPr id="79941" name="Text Box 67"/>
              <p:cNvSpPr txBox="1">
                <a:spLocks noChangeArrowheads="1"/>
              </p:cNvSpPr>
              <p:nvPr/>
            </p:nvSpPr>
            <p:spPr bwMode="auto">
              <a:xfrm>
                <a:off x="1632" y="288"/>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6600"/>
                    </a:solidFill>
                    <a:ea typeface="楷体_GB2312" pitchFamily="49" charset="-122"/>
                  </a:rPr>
                  <a:t>Q</a:t>
                </a:r>
                <a:r>
                  <a:rPr lang="en-US" altLang="zh-CN" sz="2400" i="0" baseline="-25000">
                    <a:solidFill>
                      <a:srgbClr val="006600"/>
                    </a:solidFill>
                    <a:ea typeface="楷体_GB2312" pitchFamily="49" charset="-122"/>
                  </a:rPr>
                  <a:t>3</a:t>
                </a:r>
                <a:endParaRPr lang="en-US" altLang="zh-CN" sz="2400" i="0">
                  <a:solidFill>
                    <a:srgbClr val="006600"/>
                  </a:solidFill>
                  <a:ea typeface="楷体_GB2312" pitchFamily="49" charset="-122"/>
                </a:endParaRPr>
              </a:p>
            </p:txBody>
          </p:sp>
        </p:grpSp>
        <p:sp>
          <p:nvSpPr>
            <p:cNvPr id="79933" name="Line 68"/>
            <p:cNvSpPr>
              <a:spLocks noChangeShapeType="1"/>
            </p:cNvSpPr>
            <p:nvPr/>
          </p:nvSpPr>
          <p:spPr bwMode="auto">
            <a:xfrm flipH="1">
              <a:off x="5078" y="1845"/>
              <a:ext cx="24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34" name="Text Box 69"/>
            <p:cNvSpPr txBox="1">
              <a:spLocks noChangeArrowheads="1"/>
            </p:cNvSpPr>
            <p:nvPr/>
          </p:nvSpPr>
          <p:spPr bwMode="auto">
            <a:xfrm>
              <a:off x="2408" y="1765"/>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6600"/>
                  </a:solidFill>
                  <a:ea typeface="楷体_GB2312" pitchFamily="49" charset="-122"/>
                </a:rPr>
                <a:t>FF</a:t>
              </a:r>
              <a:r>
                <a:rPr lang="en-US" altLang="zh-CN" sz="2400" i="0" baseline="-25000">
                  <a:solidFill>
                    <a:srgbClr val="006600"/>
                  </a:solidFill>
                  <a:ea typeface="楷体_GB2312" pitchFamily="49" charset="-122"/>
                </a:rPr>
                <a:t>3</a:t>
              </a:r>
              <a:endParaRPr lang="en-US" altLang="zh-CN" sz="2400" i="0" baseline="-25000">
                <a:solidFill>
                  <a:srgbClr val="006600"/>
                </a:solidFill>
                <a:ea typeface="楷体_GB2312" pitchFamily="49" charset="-122"/>
              </a:endParaRPr>
            </a:p>
          </p:txBody>
        </p:sp>
        <p:sp>
          <p:nvSpPr>
            <p:cNvPr id="79935" name="Text Box 70"/>
            <p:cNvSpPr txBox="1">
              <a:spLocks noChangeArrowheads="1"/>
            </p:cNvSpPr>
            <p:nvPr/>
          </p:nvSpPr>
          <p:spPr bwMode="auto">
            <a:xfrm>
              <a:off x="3928" y="176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6600"/>
                  </a:solidFill>
                  <a:ea typeface="楷体_GB2312" pitchFamily="49" charset="-122"/>
                </a:rPr>
                <a:t>FF</a:t>
              </a:r>
              <a:r>
                <a:rPr lang="en-US" altLang="zh-CN" sz="2400" i="0" baseline="-25000">
                  <a:solidFill>
                    <a:srgbClr val="006600"/>
                  </a:solidFill>
                  <a:ea typeface="楷体_GB2312" pitchFamily="49" charset="-122"/>
                </a:rPr>
                <a:t>1</a:t>
              </a:r>
              <a:endParaRPr lang="en-US" altLang="zh-CN" sz="2400" i="0">
                <a:solidFill>
                  <a:srgbClr val="006600"/>
                </a:solidFill>
                <a:ea typeface="楷体_GB2312" pitchFamily="49" charset="-122"/>
              </a:endParaRPr>
            </a:p>
          </p:txBody>
        </p:sp>
        <p:sp>
          <p:nvSpPr>
            <p:cNvPr id="79936" name="Text Box 71"/>
            <p:cNvSpPr txBox="1">
              <a:spLocks noChangeArrowheads="1"/>
            </p:cNvSpPr>
            <p:nvPr/>
          </p:nvSpPr>
          <p:spPr bwMode="auto">
            <a:xfrm>
              <a:off x="4693" y="1757"/>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6600"/>
                  </a:solidFill>
                  <a:ea typeface="楷体_GB2312" pitchFamily="49" charset="-122"/>
                </a:rPr>
                <a:t>FF</a:t>
              </a:r>
              <a:r>
                <a:rPr lang="en-US" altLang="zh-CN" sz="2400" i="0" baseline="-25000">
                  <a:solidFill>
                    <a:srgbClr val="006600"/>
                  </a:solidFill>
                  <a:ea typeface="楷体_GB2312" pitchFamily="49" charset="-122"/>
                </a:rPr>
                <a:t>0</a:t>
              </a:r>
              <a:endParaRPr lang="en-US" altLang="zh-CN" sz="2400" i="0">
                <a:solidFill>
                  <a:srgbClr val="006600"/>
                </a:solidFill>
                <a:ea typeface="楷体_GB2312" pitchFamily="49" charset="-122"/>
              </a:endParaRPr>
            </a:p>
          </p:txBody>
        </p:sp>
        <p:sp>
          <p:nvSpPr>
            <p:cNvPr id="79937" name="Text Box 72"/>
            <p:cNvSpPr txBox="1">
              <a:spLocks noChangeArrowheads="1"/>
            </p:cNvSpPr>
            <p:nvPr/>
          </p:nvSpPr>
          <p:spPr bwMode="auto">
            <a:xfrm>
              <a:off x="3160" y="176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6600"/>
                  </a:solidFill>
                  <a:ea typeface="楷体_GB2312" pitchFamily="49" charset="-122"/>
                </a:rPr>
                <a:t>FF</a:t>
              </a:r>
              <a:r>
                <a:rPr lang="en-US" altLang="zh-CN" sz="2400" i="0" baseline="-25000">
                  <a:solidFill>
                    <a:srgbClr val="006600"/>
                  </a:solidFill>
                  <a:ea typeface="楷体_GB2312" pitchFamily="49" charset="-122"/>
                </a:rPr>
                <a:t>2</a:t>
              </a:r>
              <a:endParaRPr lang="en-US" altLang="zh-CN" sz="2400" i="0" baseline="-25000">
                <a:solidFill>
                  <a:srgbClr val="006600"/>
                </a:solidFill>
                <a:ea typeface="楷体_GB2312" pitchFamily="49" charset="-122"/>
              </a:endParaRPr>
            </a:p>
          </p:txBody>
        </p:sp>
      </p:grpSp>
      <p:grpSp>
        <p:nvGrpSpPr>
          <p:cNvPr id="12" name="Group 73"/>
          <p:cNvGrpSpPr/>
          <p:nvPr/>
        </p:nvGrpSpPr>
        <p:grpSpPr bwMode="auto">
          <a:xfrm>
            <a:off x="3373438" y="3327400"/>
            <a:ext cx="4779962" cy="2006600"/>
            <a:chOff x="2125" y="2096"/>
            <a:chExt cx="3011" cy="1264"/>
          </a:xfrm>
        </p:grpSpPr>
        <p:sp>
          <p:nvSpPr>
            <p:cNvPr id="79899" name="Text Box 74"/>
            <p:cNvSpPr txBox="1">
              <a:spLocks noChangeArrowheads="1"/>
            </p:cNvSpPr>
            <p:nvPr/>
          </p:nvSpPr>
          <p:spPr bwMode="auto">
            <a:xfrm>
              <a:off x="4717" y="307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0000"/>
                  </a:solidFill>
                  <a:ea typeface="楷体_GB2312" pitchFamily="49" charset="-122"/>
                </a:rPr>
                <a:t>d</a:t>
              </a:r>
              <a:r>
                <a:rPr lang="en-US" altLang="zh-CN" sz="2400" i="0" baseline="-25000">
                  <a:solidFill>
                    <a:srgbClr val="CC0000"/>
                  </a:solidFill>
                  <a:ea typeface="楷体_GB2312" pitchFamily="49" charset="-122"/>
                </a:rPr>
                <a:t>0</a:t>
              </a:r>
              <a:endParaRPr lang="en-US" altLang="zh-CN" sz="2400" i="0">
                <a:solidFill>
                  <a:srgbClr val="CC0000"/>
                </a:solidFill>
                <a:ea typeface="楷体_GB2312" pitchFamily="49" charset="-122"/>
              </a:endParaRPr>
            </a:p>
          </p:txBody>
        </p:sp>
        <p:sp>
          <p:nvSpPr>
            <p:cNvPr id="79900" name="Text Box 75"/>
            <p:cNvSpPr txBox="1">
              <a:spLocks noChangeArrowheads="1"/>
            </p:cNvSpPr>
            <p:nvPr/>
          </p:nvSpPr>
          <p:spPr bwMode="auto">
            <a:xfrm>
              <a:off x="3997" y="307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0000"/>
                  </a:solidFill>
                  <a:ea typeface="楷体_GB2312" pitchFamily="49" charset="-122"/>
                </a:rPr>
                <a:t>d</a:t>
              </a:r>
              <a:r>
                <a:rPr lang="en-US" altLang="zh-CN" sz="2400" i="0" baseline="-25000">
                  <a:solidFill>
                    <a:srgbClr val="CC0000"/>
                  </a:solidFill>
                  <a:ea typeface="楷体_GB2312" pitchFamily="49" charset="-122"/>
                </a:rPr>
                <a:t>1</a:t>
              </a:r>
              <a:endParaRPr lang="en-US" altLang="zh-CN" sz="2400" i="0">
                <a:solidFill>
                  <a:srgbClr val="CC0000"/>
                </a:solidFill>
                <a:ea typeface="楷体_GB2312" pitchFamily="49" charset="-122"/>
              </a:endParaRPr>
            </a:p>
          </p:txBody>
        </p:sp>
        <p:sp>
          <p:nvSpPr>
            <p:cNvPr id="79901" name="Text Box 76"/>
            <p:cNvSpPr txBox="1">
              <a:spLocks noChangeArrowheads="1"/>
            </p:cNvSpPr>
            <p:nvPr/>
          </p:nvSpPr>
          <p:spPr bwMode="auto">
            <a:xfrm>
              <a:off x="3229" y="307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0000"/>
                  </a:solidFill>
                  <a:ea typeface="楷体_GB2312" pitchFamily="49" charset="-122"/>
                </a:rPr>
                <a:t>d</a:t>
              </a:r>
              <a:r>
                <a:rPr lang="en-US" altLang="zh-CN" sz="2400" i="0" baseline="-25000">
                  <a:solidFill>
                    <a:srgbClr val="CC0000"/>
                  </a:solidFill>
                  <a:ea typeface="楷体_GB2312" pitchFamily="49" charset="-122"/>
                </a:rPr>
                <a:t>2</a:t>
              </a:r>
              <a:endParaRPr lang="en-US" altLang="zh-CN" sz="2400" i="0">
                <a:solidFill>
                  <a:srgbClr val="CC0000"/>
                </a:solidFill>
                <a:ea typeface="楷体_GB2312" pitchFamily="49" charset="-122"/>
              </a:endParaRPr>
            </a:p>
          </p:txBody>
        </p:sp>
        <p:sp>
          <p:nvSpPr>
            <p:cNvPr id="79902" name="Text Box 77"/>
            <p:cNvSpPr txBox="1">
              <a:spLocks noChangeArrowheads="1"/>
            </p:cNvSpPr>
            <p:nvPr/>
          </p:nvSpPr>
          <p:spPr bwMode="auto">
            <a:xfrm>
              <a:off x="2461" y="3071"/>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0000"/>
                  </a:solidFill>
                  <a:ea typeface="楷体_GB2312" pitchFamily="49" charset="-122"/>
                </a:rPr>
                <a:t>d</a:t>
              </a:r>
              <a:r>
                <a:rPr lang="en-US" altLang="zh-CN" sz="2400" i="0" baseline="-25000">
                  <a:solidFill>
                    <a:srgbClr val="CC0000"/>
                  </a:solidFill>
                  <a:ea typeface="楷体_GB2312" pitchFamily="49" charset="-122"/>
                </a:rPr>
                <a:t>3</a:t>
              </a:r>
              <a:endParaRPr lang="en-US" altLang="zh-CN" sz="2400" i="0">
                <a:solidFill>
                  <a:srgbClr val="CC0000"/>
                </a:solidFill>
                <a:ea typeface="楷体_GB2312" pitchFamily="49" charset="-122"/>
              </a:endParaRPr>
            </a:p>
          </p:txBody>
        </p:sp>
        <p:grpSp>
          <p:nvGrpSpPr>
            <p:cNvPr id="79903" name="Group 78"/>
            <p:cNvGrpSpPr/>
            <p:nvPr/>
          </p:nvGrpSpPr>
          <p:grpSpPr bwMode="auto">
            <a:xfrm>
              <a:off x="2125" y="2096"/>
              <a:ext cx="2995" cy="1025"/>
              <a:chOff x="2125" y="2096"/>
              <a:chExt cx="2995" cy="1025"/>
            </a:xfrm>
          </p:grpSpPr>
          <p:sp>
            <p:nvSpPr>
              <p:cNvPr id="79904" name="Rectangle 79"/>
              <p:cNvSpPr>
                <a:spLocks noChangeArrowheads="1"/>
              </p:cNvSpPr>
              <p:nvPr/>
            </p:nvSpPr>
            <p:spPr bwMode="auto">
              <a:xfrm>
                <a:off x="2413" y="2482"/>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05" name="Rectangle 80"/>
              <p:cNvSpPr>
                <a:spLocks noChangeArrowheads="1"/>
              </p:cNvSpPr>
              <p:nvPr/>
            </p:nvSpPr>
            <p:spPr bwMode="auto">
              <a:xfrm>
                <a:off x="3175" y="2487"/>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06" name="Rectangle 81"/>
              <p:cNvSpPr>
                <a:spLocks noChangeArrowheads="1"/>
              </p:cNvSpPr>
              <p:nvPr/>
            </p:nvSpPr>
            <p:spPr bwMode="auto">
              <a:xfrm>
                <a:off x="3937" y="2493"/>
                <a:ext cx="382" cy="44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07" name="Rectangle 82"/>
              <p:cNvSpPr>
                <a:spLocks noChangeArrowheads="1"/>
              </p:cNvSpPr>
              <p:nvPr/>
            </p:nvSpPr>
            <p:spPr bwMode="auto">
              <a:xfrm>
                <a:off x="4699" y="2482"/>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908" name="Line 83"/>
              <p:cNvSpPr>
                <a:spLocks noChangeShapeType="1"/>
              </p:cNvSpPr>
              <p:nvPr/>
            </p:nvSpPr>
            <p:spPr bwMode="auto">
              <a:xfrm flipV="1">
                <a:off x="2269" y="2355"/>
                <a:ext cx="0" cy="25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9" name="Line 84"/>
              <p:cNvSpPr>
                <a:spLocks noChangeShapeType="1"/>
              </p:cNvSpPr>
              <p:nvPr/>
            </p:nvSpPr>
            <p:spPr bwMode="auto">
              <a:xfrm>
                <a:off x="2269" y="2608"/>
                <a:ext cx="13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0" name="Line 85"/>
              <p:cNvSpPr>
                <a:spLocks noChangeShapeType="1"/>
              </p:cNvSpPr>
              <p:nvPr/>
            </p:nvSpPr>
            <p:spPr bwMode="auto">
              <a:xfrm rot="-5400000">
                <a:off x="2506" y="3030"/>
                <a:ext cx="183"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1" name="Line 86"/>
              <p:cNvSpPr>
                <a:spLocks noChangeShapeType="1"/>
              </p:cNvSpPr>
              <p:nvPr/>
            </p:nvSpPr>
            <p:spPr bwMode="auto">
              <a:xfrm rot="-5400000">
                <a:off x="3268" y="3019"/>
                <a:ext cx="184"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2" name="Line 87"/>
              <p:cNvSpPr>
                <a:spLocks noChangeShapeType="1"/>
              </p:cNvSpPr>
              <p:nvPr/>
            </p:nvSpPr>
            <p:spPr bwMode="auto">
              <a:xfrm rot="-5400000">
                <a:off x="4030" y="3024"/>
                <a:ext cx="184"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3" name="Line 88"/>
              <p:cNvSpPr>
                <a:spLocks noChangeShapeType="1"/>
              </p:cNvSpPr>
              <p:nvPr/>
            </p:nvSpPr>
            <p:spPr bwMode="auto">
              <a:xfrm rot="-5400000">
                <a:off x="4792" y="3030"/>
                <a:ext cx="183"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4" name="Line 89"/>
              <p:cNvSpPr>
                <a:spLocks noChangeShapeType="1"/>
              </p:cNvSpPr>
              <p:nvPr/>
            </p:nvSpPr>
            <p:spPr bwMode="auto">
              <a:xfrm>
                <a:off x="2797" y="2608"/>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5" name="Line 90"/>
              <p:cNvSpPr>
                <a:spLocks noChangeShapeType="1"/>
              </p:cNvSpPr>
              <p:nvPr/>
            </p:nvSpPr>
            <p:spPr bwMode="auto">
              <a:xfrm>
                <a:off x="3565" y="2608"/>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6" name="Line 91"/>
              <p:cNvSpPr>
                <a:spLocks noChangeShapeType="1"/>
              </p:cNvSpPr>
              <p:nvPr/>
            </p:nvSpPr>
            <p:spPr bwMode="auto">
              <a:xfrm>
                <a:off x="4333" y="2608"/>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17" name="Text Box 92"/>
              <p:cNvSpPr txBox="1">
                <a:spLocks noChangeArrowheads="1"/>
              </p:cNvSpPr>
              <p:nvPr/>
            </p:nvSpPr>
            <p:spPr bwMode="auto">
              <a:xfrm>
                <a:off x="2125" y="2096"/>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0000"/>
                    </a:solidFill>
                    <a:ea typeface="楷体_GB2312" pitchFamily="49" charset="-122"/>
                  </a:rPr>
                  <a:t>Q</a:t>
                </a:r>
                <a:r>
                  <a:rPr lang="en-US" altLang="zh-CN" sz="2400" i="0" baseline="-25000">
                    <a:solidFill>
                      <a:srgbClr val="CC0000"/>
                    </a:solidFill>
                    <a:ea typeface="楷体_GB2312" pitchFamily="49" charset="-122"/>
                  </a:rPr>
                  <a:t>3</a:t>
                </a:r>
                <a:endParaRPr lang="en-US" altLang="zh-CN" sz="2400" i="0">
                  <a:solidFill>
                    <a:srgbClr val="CC0000"/>
                  </a:solidFill>
                  <a:ea typeface="楷体_GB2312" pitchFamily="49" charset="-122"/>
                </a:endParaRPr>
              </a:p>
            </p:txBody>
          </p:sp>
          <p:sp>
            <p:nvSpPr>
              <p:cNvPr id="79918" name="Text Box 93"/>
              <p:cNvSpPr txBox="1">
                <a:spLocks noChangeArrowheads="1"/>
              </p:cNvSpPr>
              <p:nvPr/>
            </p:nvSpPr>
            <p:spPr bwMode="auto">
              <a:xfrm>
                <a:off x="2416" y="2541"/>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CC0000"/>
                    </a:solidFill>
                    <a:ea typeface="楷体_GB2312" pitchFamily="49" charset="-122"/>
                  </a:rPr>
                  <a:t>FF</a:t>
                </a:r>
                <a:r>
                  <a:rPr lang="en-US" altLang="zh-CN" sz="2400" i="0" baseline="-25000">
                    <a:solidFill>
                      <a:srgbClr val="CC0000"/>
                    </a:solidFill>
                    <a:ea typeface="楷体_GB2312" pitchFamily="49" charset="-122"/>
                  </a:rPr>
                  <a:t>3</a:t>
                </a:r>
                <a:endParaRPr lang="en-US" altLang="zh-CN" sz="2400" i="0" baseline="-25000">
                  <a:solidFill>
                    <a:srgbClr val="CC0000"/>
                  </a:solidFill>
                  <a:ea typeface="楷体_GB2312" pitchFamily="49" charset="-122"/>
                </a:endParaRPr>
              </a:p>
            </p:txBody>
          </p:sp>
          <p:sp>
            <p:nvSpPr>
              <p:cNvPr id="79919" name="Text Box 94"/>
              <p:cNvSpPr txBox="1">
                <a:spLocks noChangeArrowheads="1"/>
              </p:cNvSpPr>
              <p:nvPr/>
            </p:nvSpPr>
            <p:spPr bwMode="auto">
              <a:xfrm>
                <a:off x="3936" y="253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CC0000"/>
                    </a:solidFill>
                    <a:ea typeface="楷体_GB2312" pitchFamily="49" charset="-122"/>
                  </a:rPr>
                  <a:t>FF</a:t>
                </a:r>
                <a:r>
                  <a:rPr lang="en-US" altLang="zh-CN" sz="2400" i="0" baseline="-25000">
                    <a:solidFill>
                      <a:srgbClr val="CC0000"/>
                    </a:solidFill>
                    <a:ea typeface="楷体_GB2312" pitchFamily="49" charset="-122"/>
                  </a:rPr>
                  <a:t>1</a:t>
                </a:r>
                <a:endParaRPr lang="en-US" altLang="zh-CN" sz="2400" i="0">
                  <a:solidFill>
                    <a:srgbClr val="CC0000"/>
                  </a:solidFill>
                  <a:ea typeface="楷体_GB2312" pitchFamily="49" charset="-122"/>
                </a:endParaRPr>
              </a:p>
            </p:txBody>
          </p:sp>
          <p:sp>
            <p:nvSpPr>
              <p:cNvPr id="79920" name="Text Box 95"/>
              <p:cNvSpPr txBox="1">
                <a:spLocks noChangeArrowheads="1"/>
              </p:cNvSpPr>
              <p:nvPr/>
            </p:nvSpPr>
            <p:spPr bwMode="auto">
              <a:xfrm>
                <a:off x="4701" y="2533"/>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CC0000"/>
                    </a:solidFill>
                    <a:ea typeface="楷体_GB2312" pitchFamily="49" charset="-122"/>
                  </a:rPr>
                  <a:t>FF</a:t>
                </a:r>
                <a:r>
                  <a:rPr lang="en-US" altLang="zh-CN" sz="2400" i="0" baseline="-25000">
                    <a:solidFill>
                      <a:srgbClr val="CC0000"/>
                    </a:solidFill>
                    <a:ea typeface="楷体_GB2312" pitchFamily="49" charset="-122"/>
                  </a:rPr>
                  <a:t>0</a:t>
                </a:r>
                <a:endParaRPr lang="en-US" altLang="zh-CN" sz="2400" i="0">
                  <a:solidFill>
                    <a:srgbClr val="CC0000"/>
                  </a:solidFill>
                  <a:ea typeface="楷体_GB2312" pitchFamily="49" charset="-122"/>
                </a:endParaRPr>
              </a:p>
            </p:txBody>
          </p:sp>
          <p:sp>
            <p:nvSpPr>
              <p:cNvPr id="79921" name="Text Box 96"/>
              <p:cNvSpPr txBox="1">
                <a:spLocks noChangeArrowheads="1"/>
              </p:cNvSpPr>
              <p:nvPr/>
            </p:nvSpPr>
            <p:spPr bwMode="auto">
              <a:xfrm>
                <a:off x="3168"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CC0000"/>
                    </a:solidFill>
                    <a:ea typeface="楷体_GB2312" pitchFamily="49" charset="-122"/>
                  </a:rPr>
                  <a:t>FF</a:t>
                </a:r>
                <a:r>
                  <a:rPr lang="en-US" altLang="zh-CN" sz="2400" i="0" baseline="-25000">
                    <a:solidFill>
                      <a:srgbClr val="CC0000"/>
                    </a:solidFill>
                    <a:ea typeface="楷体_GB2312" pitchFamily="49" charset="-122"/>
                  </a:rPr>
                  <a:t>2</a:t>
                </a:r>
                <a:endParaRPr lang="en-US" altLang="zh-CN" sz="2400" i="0" baseline="-25000">
                  <a:solidFill>
                    <a:srgbClr val="CC0000"/>
                  </a:solidFill>
                  <a:ea typeface="楷体_GB2312" pitchFamily="49" charset="-122"/>
                </a:endParaRPr>
              </a:p>
            </p:txBody>
          </p:sp>
        </p:grpSp>
      </p:grpSp>
      <p:grpSp>
        <p:nvGrpSpPr>
          <p:cNvPr id="14" name="Group 97"/>
          <p:cNvGrpSpPr/>
          <p:nvPr/>
        </p:nvGrpSpPr>
        <p:grpSpPr bwMode="auto">
          <a:xfrm>
            <a:off x="3297238" y="4787900"/>
            <a:ext cx="5441950" cy="1384300"/>
            <a:chOff x="2077" y="3016"/>
            <a:chExt cx="3428" cy="872"/>
          </a:xfrm>
        </p:grpSpPr>
        <p:sp>
          <p:nvSpPr>
            <p:cNvPr id="79883" name="Text Box 98"/>
            <p:cNvSpPr txBox="1">
              <a:spLocks noChangeArrowheads="1"/>
            </p:cNvSpPr>
            <p:nvPr/>
          </p:nvSpPr>
          <p:spPr bwMode="auto">
            <a:xfrm>
              <a:off x="2077" y="3016"/>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000099"/>
                  </a:solidFill>
                  <a:ea typeface="楷体_GB2312" pitchFamily="49" charset="-122"/>
                </a:rPr>
                <a:t>Q</a:t>
              </a:r>
              <a:r>
                <a:rPr lang="en-US" altLang="zh-CN" sz="2400" i="0" baseline="-25000">
                  <a:solidFill>
                    <a:srgbClr val="000099"/>
                  </a:solidFill>
                  <a:ea typeface="楷体_GB2312" pitchFamily="49" charset="-122"/>
                </a:rPr>
                <a:t>3</a:t>
              </a:r>
              <a:endParaRPr lang="en-US" altLang="zh-CN" sz="2400" i="0">
                <a:solidFill>
                  <a:srgbClr val="000099"/>
                </a:solidFill>
                <a:ea typeface="楷体_GB2312" pitchFamily="49" charset="-122"/>
              </a:endParaRPr>
            </a:p>
          </p:txBody>
        </p:sp>
        <p:sp>
          <p:nvSpPr>
            <p:cNvPr id="79884" name="Rectangle 99"/>
            <p:cNvSpPr>
              <a:spLocks noChangeArrowheads="1"/>
            </p:cNvSpPr>
            <p:nvPr/>
          </p:nvSpPr>
          <p:spPr bwMode="auto">
            <a:xfrm>
              <a:off x="2413" y="3431"/>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5" name="Rectangle 100"/>
            <p:cNvSpPr>
              <a:spLocks noChangeArrowheads="1"/>
            </p:cNvSpPr>
            <p:nvPr/>
          </p:nvSpPr>
          <p:spPr bwMode="auto">
            <a:xfrm>
              <a:off x="3175" y="3436"/>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6" name="Rectangle 101"/>
            <p:cNvSpPr>
              <a:spLocks noChangeArrowheads="1"/>
            </p:cNvSpPr>
            <p:nvPr/>
          </p:nvSpPr>
          <p:spPr bwMode="auto">
            <a:xfrm>
              <a:off x="3937" y="3442"/>
              <a:ext cx="382" cy="44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7" name="Rectangle 102"/>
            <p:cNvSpPr>
              <a:spLocks noChangeArrowheads="1"/>
            </p:cNvSpPr>
            <p:nvPr/>
          </p:nvSpPr>
          <p:spPr bwMode="auto">
            <a:xfrm>
              <a:off x="4699" y="3431"/>
              <a:ext cx="382" cy="4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888" name="Line 103"/>
            <p:cNvSpPr>
              <a:spLocks noChangeShapeType="1"/>
            </p:cNvSpPr>
            <p:nvPr/>
          </p:nvSpPr>
          <p:spPr bwMode="auto">
            <a:xfrm flipV="1">
              <a:off x="2269" y="3304"/>
              <a:ext cx="0" cy="25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9" name="Line 104"/>
            <p:cNvSpPr>
              <a:spLocks noChangeShapeType="1"/>
            </p:cNvSpPr>
            <p:nvPr/>
          </p:nvSpPr>
          <p:spPr bwMode="auto">
            <a:xfrm>
              <a:off x="2269" y="3557"/>
              <a:ext cx="13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0" name="Line 105"/>
            <p:cNvSpPr>
              <a:spLocks noChangeShapeType="1"/>
            </p:cNvSpPr>
            <p:nvPr/>
          </p:nvSpPr>
          <p:spPr bwMode="auto">
            <a:xfrm>
              <a:off x="2797" y="3557"/>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1" name="Line 106"/>
            <p:cNvSpPr>
              <a:spLocks noChangeShapeType="1"/>
            </p:cNvSpPr>
            <p:nvPr/>
          </p:nvSpPr>
          <p:spPr bwMode="auto">
            <a:xfrm>
              <a:off x="3565" y="3557"/>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2" name="Line 107"/>
            <p:cNvSpPr>
              <a:spLocks noChangeShapeType="1"/>
            </p:cNvSpPr>
            <p:nvPr/>
          </p:nvSpPr>
          <p:spPr bwMode="auto">
            <a:xfrm>
              <a:off x="4333" y="3557"/>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3" name="Line 108"/>
            <p:cNvSpPr>
              <a:spLocks noChangeShapeType="1"/>
            </p:cNvSpPr>
            <p:nvPr/>
          </p:nvSpPr>
          <p:spPr bwMode="auto">
            <a:xfrm flipH="1">
              <a:off x="5076" y="3573"/>
              <a:ext cx="24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4" name="Rectangle 109"/>
            <p:cNvSpPr>
              <a:spLocks noChangeArrowheads="1"/>
            </p:cNvSpPr>
            <p:nvPr/>
          </p:nvSpPr>
          <p:spPr bwMode="auto">
            <a:xfrm>
              <a:off x="5293" y="342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a:solidFill>
                    <a:srgbClr val="000099"/>
                  </a:solidFill>
                  <a:ea typeface="楷体_GB2312" pitchFamily="49" charset="-122"/>
                </a:rPr>
                <a:t>d</a:t>
              </a:r>
              <a:endParaRPr lang="en-US" altLang="zh-CN" sz="2400">
                <a:solidFill>
                  <a:srgbClr val="000099"/>
                </a:solidFill>
                <a:ea typeface="楷体_GB2312" pitchFamily="49" charset="-122"/>
              </a:endParaRPr>
            </a:p>
          </p:txBody>
        </p:sp>
        <p:sp>
          <p:nvSpPr>
            <p:cNvPr id="79895" name="Text Box 110"/>
            <p:cNvSpPr txBox="1">
              <a:spLocks noChangeArrowheads="1"/>
            </p:cNvSpPr>
            <p:nvPr/>
          </p:nvSpPr>
          <p:spPr bwMode="auto">
            <a:xfrm>
              <a:off x="2408" y="3509"/>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0099"/>
                  </a:solidFill>
                  <a:ea typeface="楷体_GB2312" pitchFamily="49" charset="-122"/>
                </a:rPr>
                <a:t>FF</a:t>
              </a:r>
              <a:r>
                <a:rPr lang="en-US" altLang="zh-CN" sz="2400" i="0" baseline="-25000">
                  <a:solidFill>
                    <a:srgbClr val="000099"/>
                  </a:solidFill>
                  <a:ea typeface="楷体_GB2312" pitchFamily="49" charset="-122"/>
                </a:rPr>
                <a:t>3</a:t>
              </a:r>
              <a:endParaRPr lang="en-US" altLang="zh-CN" sz="2400" i="0" baseline="-25000">
                <a:solidFill>
                  <a:srgbClr val="000099"/>
                </a:solidFill>
                <a:ea typeface="楷体_GB2312" pitchFamily="49" charset="-122"/>
              </a:endParaRPr>
            </a:p>
          </p:txBody>
        </p:sp>
        <p:sp>
          <p:nvSpPr>
            <p:cNvPr id="79896" name="Text Box 111"/>
            <p:cNvSpPr txBox="1">
              <a:spLocks noChangeArrowheads="1"/>
            </p:cNvSpPr>
            <p:nvPr/>
          </p:nvSpPr>
          <p:spPr bwMode="auto">
            <a:xfrm>
              <a:off x="3928" y="350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0099"/>
                  </a:solidFill>
                  <a:ea typeface="楷体_GB2312" pitchFamily="49" charset="-122"/>
                </a:rPr>
                <a:t>FF</a:t>
              </a:r>
              <a:r>
                <a:rPr lang="en-US" altLang="zh-CN" sz="2400" i="0" baseline="-25000">
                  <a:solidFill>
                    <a:srgbClr val="000099"/>
                  </a:solidFill>
                  <a:ea typeface="楷体_GB2312" pitchFamily="49" charset="-122"/>
                </a:rPr>
                <a:t>1</a:t>
              </a:r>
              <a:endParaRPr lang="en-US" altLang="zh-CN" sz="2400" i="0">
                <a:solidFill>
                  <a:srgbClr val="000099"/>
                </a:solidFill>
                <a:ea typeface="楷体_GB2312" pitchFamily="49" charset="-122"/>
              </a:endParaRPr>
            </a:p>
          </p:txBody>
        </p:sp>
        <p:sp>
          <p:nvSpPr>
            <p:cNvPr id="79897" name="Text Box 112"/>
            <p:cNvSpPr txBox="1">
              <a:spLocks noChangeArrowheads="1"/>
            </p:cNvSpPr>
            <p:nvPr/>
          </p:nvSpPr>
          <p:spPr bwMode="auto">
            <a:xfrm>
              <a:off x="4693" y="3501"/>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0099"/>
                  </a:solidFill>
                  <a:ea typeface="楷体_GB2312" pitchFamily="49" charset="-122"/>
                </a:rPr>
                <a:t>FF</a:t>
              </a:r>
              <a:r>
                <a:rPr lang="en-US" altLang="zh-CN" sz="2400" i="0" baseline="-25000">
                  <a:solidFill>
                    <a:srgbClr val="000099"/>
                  </a:solidFill>
                  <a:ea typeface="楷体_GB2312" pitchFamily="49" charset="-122"/>
                </a:rPr>
                <a:t>0</a:t>
              </a:r>
              <a:endParaRPr lang="en-US" altLang="zh-CN" sz="2400" i="0">
                <a:solidFill>
                  <a:srgbClr val="000099"/>
                </a:solidFill>
                <a:ea typeface="楷体_GB2312" pitchFamily="49" charset="-122"/>
              </a:endParaRPr>
            </a:p>
          </p:txBody>
        </p:sp>
        <p:sp>
          <p:nvSpPr>
            <p:cNvPr id="79898" name="Text Box 113"/>
            <p:cNvSpPr txBox="1">
              <a:spLocks noChangeArrowheads="1"/>
            </p:cNvSpPr>
            <p:nvPr/>
          </p:nvSpPr>
          <p:spPr bwMode="auto">
            <a:xfrm>
              <a:off x="3160" y="351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0099"/>
                  </a:solidFill>
                  <a:ea typeface="楷体_GB2312" pitchFamily="49" charset="-122"/>
                </a:rPr>
                <a:t>FF</a:t>
              </a:r>
              <a:r>
                <a:rPr lang="en-US" altLang="zh-CN" sz="2400" i="0" baseline="-25000">
                  <a:solidFill>
                    <a:srgbClr val="000099"/>
                  </a:solidFill>
                  <a:ea typeface="楷体_GB2312" pitchFamily="49" charset="-122"/>
                </a:rPr>
                <a:t>2</a:t>
              </a:r>
              <a:endParaRPr lang="en-US" altLang="zh-CN" sz="2400" i="0" baseline="-25000">
                <a:solidFill>
                  <a:srgbClr val="000099"/>
                </a:solidFill>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6067"/>
                                        </p:tgtEl>
                                        <p:attrNameLst>
                                          <p:attrName>style.visibility</p:attrName>
                                        </p:attrNameLst>
                                      </p:cBhvr>
                                      <p:to>
                                        <p:strVal val="visible"/>
                                      </p:to>
                                    </p:set>
                                    <p:animEffect transition="in" filter="wipe(left)">
                                      <p:cBhvr>
                                        <p:cTn id="7" dur="500"/>
                                        <p:tgtEl>
                                          <p:spTgt spid="2160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6068"/>
                                        </p:tgtEl>
                                        <p:attrNameLst>
                                          <p:attrName>style.visibility</p:attrName>
                                        </p:attrNameLst>
                                      </p:cBhvr>
                                      <p:to>
                                        <p:strVal val="visible"/>
                                      </p:to>
                                    </p:set>
                                    <p:animEffect transition="in" filter="wipe(left)">
                                      <p:cBhvr>
                                        <p:cTn id="17" dur="500"/>
                                        <p:tgtEl>
                                          <p:spTgt spid="2160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6069"/>
                                        </p:tgtEl>
                                        <p:attrNameLst>
                                          <p:attrName>style.visibility</p:attrName>
                                        </p:attrNameLst>
                                      </p:cBhvr>
                                      <p:to>
                                        <p:strVal val="visible"/>
                                      </p:to>
                                    </p:set>
                                    <p:animEffect transition="in" filter="wipe(left)">
                                      <p:cBhvr>
                                        <p:cTn id="27" dur="500"/>
                                        <p:tgtEl>
                                          <p:spTgt spid="2160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6070"/>
                                        </p:tgtEl>
                                        <p:attrNameLst>
                                          <p:attrName>style.visibility</p:attrName>
                                        </p:attrNameLst>
                                      </p:cBhvr>
                                      <p:to>
                                        <p:strVal val="visible"/>
                                      </p:to>
                                    </p:set>
                                    <p:animEffect transition="in" filter="wipe(left)">
                                      <p:cBhvr>
                                        <p:cTn id="37" dur="500"/>
                                        <p:tgtEl>
                                          <p:spTgt spid="2160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autoUpdateAnimBg="0"/>
      <p:bldP spid="216068" grpId="0" autoUpdateAnimBg="0"/>
      <p:bldP spid="216069" grpId="0" autoUpdateAnimBg="0"/>
      <p:bldP spid="216070" grpId="0"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3124200" y="381000"/>
            <a:ext cx="3590925" cy="457200"/>
          </a:xfrm>
        </p:spPr>
        <p:txBody>
          <a:bodyPr rtlCol="0" anchor="t">
            <a:normAutofit fontScale="90000"/>
          </a:bodyPr>
          <a:lstStyle/>
          <a:p>
            <a:pPr eaLnBrk="1" fontAlgn="auto" hangingPunct="1">
              <a:spcAft>
                <a:spcPts val="0"/>
              </a:spcAft>
              <a:defRPr/>
            </a:pPr>
            <a:r>
              <a:rPr lang="en-US" altLang="zh-CN" b="1" dirty="0">
                <a:solidFill>
                  <a:srgbClr val="CC0000"/>
                </a:solidFill>
                <a:effectLst>
                  <a:outerShdw blurRad="38100" dist="38100" dir="2700000" algn="tl">
                    <a:srgbClr val="C0C0C0"/>
                  </a:outerShdw>
                </a:effectLst>
                <a:ea typeface="楷体_GB2312" pitchFamily="49" charset="-122"/>
              </a:rPr>
              <a:t>21.3</a:t>
            </a:r>
            <a:r>
              <a:rPr lang="en-US" altLang="zh-CN" b="1"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en-US" b="1" dirty="0">
                <a:solidFill>
                  <a:srgbClr val="CC0000"/>
                </a:solidFill>
                <a:effectLst>
                  <a:outerShdw blurRad="38100" dist="38100" dir="2700000" algn="tl">
                    <a:srgbClr val="C0C0C0"/>
                  </a:outerShdw>
                </a:effectLst>
                <a:latin typeface="楷体_GB2312" pitchFamily="49" charset="-122"/>
                <a:ea typeface="楷体_GB2312" pitchFamily="49" charset="-122"/>
              </a:rPr>
              <a:t>计数器</a:t>
            </a:r>
            <a:endParaRPr lang="zh-CN" altLang="en-US" b="1" dirty="0">
              <a:solidFill>
                <a:srgbClr val="CC0000"/>
              </a:solidFill>
              <a:effectLst>
                <a:outerShdw blurRad="38100" dist="38100" dir="2700000" algn="tl">
                  <a:srgbClr val="C0C0C0"/>
                </a:outerShdw>
              </a:effectLst>
              <a:latin typeface="楷体_GB2312" pitchFamily="49" charset="-122"/>
              <a:ea typeface="楷体_GB2312" pitchFamily="49" charset="-122"/>
            </a:endParaRPr>
          </a:p>
        </p:txBody>
      </p:sp>
      <p:sp>
        <p:nvSpPr>
          <p:cNvPr id="220163" name="Rectangle 3"/>
          <p:cNvSpPr>
            <a:spLocks noChangeArrowheads="1"/>
          </p:cNvSpPr>
          <p:nvPr/>
        </p:nvSpPr>
        <p:spPr bwMode="auto">
          <a:xfrm>
            <a:off x="2895600" y="0"/>
            <a:ext cx="3200400" cy="685800"/>
          </a:xfrm>
          <a:prstGeom prst="rect">
            <a:avLst/>
          </a:prstGeom>
          <a:noFill/>
          <a:ln w="9525">
            <a:noFill/>
            <a:miter lim="800000"/>
          </a:ln>
        </p:spPr>
        <p:txBody>
          <a:bodyPr/>
          <a:lstStyle/>
          <a:p>
            <a:pPr>
              <a:defRPr/>
            </a:pPr>
            <a:endParaRPr lang="zh-CN" altLang="zh-CN" sz="4400" i="0">
              <a:solidFill>
                <a:srgbClr val="CC0000"/>
              </a:solidFill>
              <a:effectLst>
                <a:outerShdw blurRad="38100" dist="38100" dir="2700000" algn="tl">
                  <a:srgbClr val="C0C0C0"/>
                </a:outerShdw>
              </a:effectLst>
              <a:latin typeface="楷体_GB2312" pitchFamily="49" charset="-122"/>
              <a:ea typeface="楷体_GB2312" pitchFamily="49" charset="-122"/>
            </a:endParaRPr>
          </a:p>
        </p:txBody>
      </p:sp>
      <p:sp>
        <p:nvSpPr>
          <p:cNvPr id="220164" name="Text Box 4"/>
          <p:cNvSpPr txBox="1">
            <a:spLocks noChangeArrowheads="1"/>
          </p:cNvSpPr>
          <p:nvPr/>
        </p:nvSpPr>
        <p:spPr bwMode="auto">
          <a:xfrm>
            <a:off x="533400" y="1066800"/>
            <a:ext cx="8077200" cy="1501775"/>
          </a:xfrm>
          <a:prstGeom prst="rect">
            <a:avLst/>
          </a:prstGeom>
          <a:noFill/>
          <a:ln w="38100">
            <a:noFill/>
            <a:miter lim="800000"/>
          </a:ln>
          <a:effectLst/>
        </p:spPr>
        <p:txBody>
          <a:bodyPr anchor="ctr">
            <a:spAutoFit/>
          </a:bodyPr>
          <a:lstStyle/>
          <a:p>
            <a:pPr>
              <a:lnSpc>
                <a:spcPct val="110000"/>
              </a:lnSpc>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计数器是数字电路和计算机中广泛应用的一种逻辑部件，可累计输入脉冲的个数，可用于定时、分频、时序控制等。</a:t>
            </a:r>
            <a:endParaRPr lang="zh-CN" altLang="en-US" sz="2800" i="0">
              <a:effectLst>
                <a:outerShdw blurRad="38100" dist="38100" dir="2700000" algn="tl">
                  <a:srgbClr val="C0C0C0"/>
                </a:outerShdw>
              </a:effectLst>
            </a:endParaRPr>
          </a:p>
        </p:txBody>
      </p:sp>
      <p:grpSp>
        <p:nvGrpSpPr>
          <p:cNvPr id="2" name="Group 5"/>
          <p:cNvGrpSpPr/>
          <p:nvPr/>
        </p:nvGrpSpPr>
        <p:grpSpPr bwMode="auto">
          <a:xfrm>
            <a:off x="762000" y="2667000"/>
            <a:ext cx="1320800" cy="3124200"/>
            <a:chOff x="322" y="1824"/>
            <a:chExt cx="832" cy="1968"/>
          </a:xfrm>
        </p:grpSpPr>
        <p:sp>
          <p:nvSpPr>
            <p:cNvPr id="220166" name="Text Box 6"/>
            <p:cNvSpPr txBox="1">
              <a:spLocks noChangeArrowheads="1"/>
            </p:cNvSpPr>
            <p:nvPr/>
          </p:nvSpPr>
          <p:spPr bwMode="auto">
            <a:xfrm>
              <a:off x="322" y="2659"/>
              <a:ext cx="563" cy="327"/>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分类</a:t>
              </a:r>
              <a:endParaRPr lang="zh-CN" altLang="en-US" sz="2800" i="0">
                <a:solidFill>
                  <a:srgbClr val="CC3300"/>
                </a:solidFill>
                <a:effectLst>
                  <a:outerShdw blurRad="38100" dist="38100" dir="2700000" algn="tl">
                    <a:srgbClr val="C0C0C0"/>
                  </a:outerShdw>
                </a:effectLst>
              </a:endParaRPr>
            </a:p>
          </p:txBody>
        </p:sp>
        <p:sp>
          <p:nvSpPr>
            <p:cNvPr id="26675" name="AutoShape 7"/>
            <p:cNvSpPr/>
            <p:nvPr/>
          </p:nvSpPr>
          <p:spPr bwMode="auto">
            <a:xfrm>
              <a:off x="962" y="1824"/>
              <a:ext cx="192" cy="1968"/>
            </a:xfrm>
            <a:prstGeom prst="leftBrace">
              <a:avLst>
                <a:gd name="adj1" fmla="val 85417"/>
                <a:gd name="adj2" fmla="val 50000"/>
              </a:avLst>
            </a:prstGeom>
            <a:noFill/>
            <a:ln w="38100">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 name="Group 8"/>
          <p:cNvGrpSpPr/>
          <p:nvPr/>
        </p:nvGrpSpPr>
        <p:grpSpPr bwMode="auto">
          <a:xfrm>
            <a:off x="2281238" y="2544763"/>
            <a:ext cx="4521200" cy="1393825"/>
            <a:chOff x="1437" y="1603"/>
            <a:chExt cx="2848" cy="878"/>
          </a:xfrm>
        </p:grpSpPr>
        <p:sp>
          <p:nvSpPr>
            <p:cNvPr id="220169" name="Text Box 9"/>
            <p:cNvSpPr txBox="1">
              <a:spLocks noChangeArrowheads="1"/>
            </p:cNvSpPr>
            <p:nvPr/>
          </p:nvSpPr>
          <p:spPr bwMode="auto">
            <a:xfrm>
              <a:off x="1437" y="1603"/>
              <a:ext cx="1241" cy="327"/>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006600"/>
                  </a:solidFill>
                  <a:effectLst>
                    <a:outerShdw blurRad="38100" dist="38100" dir="2700000" algn="tl">
                      <a:srgbClr val="C0C0C0"/>
                    </a:outerShdw>
                  </a:effectLst>
                </a:rPr>
                <a:t>加法计数器</a:t>
              </a:r>
              <a:endParaRPr lang="zh-CN" altLang="en-US" sz="2800" i="0">
                <a:solidFill>
                  <a:srgbClr val="006600"/>
                </a:solidFill>
                <a:effectLst>
                  <a:outerShdw blurRad="38100" dist="38100" dir="2700000" algn="tl">
                    <a:srgbClr val="C0C0C0"/>
                  </a:outerShdw>
                </a:effectLst>
              </a:endParaRPr>
            </a:p>
          </p:txBody>
        </p:sp>
        <p:sp>
          <p:nvSpPr>
            <p:cNvPr id="220170" name="Rectangle 10"/>
            <p:cNvSpPr>
              <a:spLocks noChangeArrowheads="1"/>
            </p:cNvSpPr>
            <p:nvPr/>
          </p:nvSpPr>
          <p:spPr bwMode="auto">
            <a:xfrm>
              <a:off x="1440" y="1872"/>
              <a:ext cx="1241" cy="609"/>
            </a:xfrm>
            <a:prstGeom prst="rect">
              <a:avLst/>
            </a:prstGeom>
            <a:noFill/>
            <a:ln w="38100">
              <a:noFill/>
              <a:miter lim="800000"/>
            </a:ln>
            <a:effectLst/>
          </p:spPr>
          <p:txBody>
            <a:bodyPr wrap="none" anchor="ctr">
              <a:spAutoFit/>
            </a:bodyPr>
            <a:lstStyle/>
            <a:p>
              <a:pPr algn="ctr">
                <a:spcBef>
                  <a:spcPct val="5000"/>
                </a:spcBef>
                <a:defRPr/>
              </a:pPr>
              <a:r>
                <a:rPr lang="zh-CN" altLang="en-US" sz="2800" i="0">
                  <a:solidFill>
                    <a:srgbClr val="006600"/>
                  </a:solidFill>
                  <a:effectLst>
                    <a:outerShdw blurRad="38100" dist="38100" dir="2700000" algn="tl">
                      <a:srgbClr val="C0C0C0"/>
                    </a:outerShdw>
                  </a:effectLst>
                </a:rPr>
                <a:t>减法计数器</a:t>
              </a:r>
              <a:endParaRPr lang="zh-CN" altLang="en-US" sz="2800" i="0">
                <a:solidFill>
                  <a:srgbClr val="006600"/>
                </a:solidFill>
                <a:effectLst>
                  <a:outerShdw blurRad="38100" dist="38100" dir="2700000" algn="tl">
                    <a:srgbClr val="C0C0C0"/>
                  </a:outerShdw>
                </a:effectLst>
              </a:endParaRPr>
            </a:p>
            <a:p>
              <a:pPr algn="ctr">
                <a:spcBef>
                  <a:spcPct val="5000"/>
                </a:spcBef>
                <a:defRPr/>
              </a:pPr>
              <a:r>
                <a:rPr lang="zh-CN" altLang="en-US" sz="2800" i="0">
                  <a:solidFill>
                    <a:srgbClr val="006600"/>
                  </a:solidFill>
                  <a:effectLst>
                    <a:outerShdw blurRad="38100" dist="38100" dir="2700000" algn="tl">
                      <a:srgbClr val="C0C0C0"/>
                    </a:outerShdw>
                  </a:effectLst>
                </a:rPr>
                <a:t>可逆计数器</a:t>
              </a:r>
              <a:endParaRPr lang="zh-CN" altLang="en-US" sz="2800" i="0">
                <a:solidFill>
                  <a:srgbClr val="006600"/>
                </a:solidFill>
                <a:effectLst>
                  <a:outerShdw blurRad="38100" dist="38100" dir="2700000" algn="tl">
                    <a:srgbClr val="C0C0C0"/>
                  </a:outerShdw>
                </a:effectLst>
              </a:endParaRPr>
            </a:p>
          </p:txBody>
        </p:sp>
        <p:sp>
          <p:nvSpPr>
            <p:cNvPr id="220171" name="Text Box 11"/>
            <p:cNvSpPr txBox="1">
              <a:spLocks noChangeArrowheads="1"/>
            </p:cNvSpPr>
            <p:nvPr/>
          </p:nvSpPr>
          <p:spPr bwMode="auto">
            <a:xfrm>
              <a:off x="2619" y="1930"/>
              <a:ext cx="1666" cy="327"/>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    (</a:t>
              </a:r>
              <a:r>
                <a:rPr lang="zh-CN" altLang="en-US" sz="2800" i="0">
                  <a:solidFill>
                    <a:srgbClr val="006600"/>
                  </a:solidFill>
                  <a:effectLst>
                    <a:outerShdw blurRad="38100" dist="38100" dir="2700000" algn="tl">
                      <a:srgbClr val="C0C0C0"/>
                    </a:outerShdw>
                  </a:effectLst>
                </a:rPr>
                <a:t>按计数功能 </a:t>
              </a:r>
              <a:r>
                <a:rPr lang="en-US" altLang="zh-CN" sz="2800" i="0">
                  <a:solidFill>
                    <a:srgbClr val="006600"/>
                  </a:solidFill>
                  <a:effectLst>
                    <a:outerShdw blurRad="38100" dist="38100" dir="2700000" algn="tl">
                      <a:srgbClr val="C0C0C0"/>
                    </a:outerShdw>
                  </a:effectLst>
                </a:rPr>
                <a:t>)</a:t>
              </a:r>
              <a:endParaRPr lang="en-US" altLang="zh-CN" sz="2800" i="0">
                <a:solidFill>
                  <a:srgbClr val="006600"/>
                </a:solidFill>
                <a:effectLst>
                  <a:outerShdw blurRad="38100" dist="38100" dir="2700000" algn="tl">
                    <a:srgbClr val="C0C0C0"/>
                  </a:outerShdw>
                </a:effectLst>
              </a:endParaRPr>
            </a:p>
          </p:txBody>
        </p:sp>
      </p:grpSp>
      <p:grpSp>
        <p:nvGrpSpPr>
          <p:cNvPr id="4" name="Group 12"/>
          <p:cNvGrpSpPr/>
          <p:nvPr/>
        </p:nvGrpSpPr>
        <p:grpSpPr bwMode="auto">
          <a:xfrm>
            <a:off x="2057400" y="3886200"/>
            <a:ext cx="6089650" cy="976313"/>
            <a:chOff x="1296" y="2448"/>
            <a:chExt cx="3836" cy="615"/>
          </a:xfrm>
        </p:grpSpPr>
        <p:sp>
          <p:nvSpPr>
            <p:cNvPr id="220173" name="Rectangle 13"/>
            <p:cNvSpPr>
              <a:spLocks noChangeArrowheads="1"/>
            </p:cNvSpPr>
            <p:nvPr/>
          </p:nvSpPr>
          <p:spPr bwMode="auto">
            <a:xfrm>
              <a:off x="1440" y="2448"/>
              <a:ext cx="1241" cy="327"/>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CC3300"/>
                  </a:solidFill>
                  <a:effectLst>
                    <a:outerShdw blurRad="38100" dist="38100" dir="2700000" algn="tl">
                      <a:srgbClr val="C0C0C0"/>
                    </a:outerShdw>
                  </a:effectLst>
                </a:rPr>
                <a:t>异步计数器</a:t>
              </a:r>
              <a:endParaRPr lang="zh-CN" altLang="en-US" sz="2800" i="0">
                <a:solidFill>
                  <a:srgbClr val="FF9900"/>
                </a:solidFill>
                <a:effectLst>
                  <a:outerShdw blurRad="38100" dist="38100" dir="2700000" algn="tl">
                    <a:srgbClr val="C0C0C0"/>
                  </a:outerShdw>
                </a:effectLst>
              </a:endParaRPr>
            </a:p>
          </p:txBody>
        </p:sp>
        <p:sp>
          <p:nvSpPr>
            <p:cNvPr id="220174" name="Rectangle 14"/>
            <p:cNvSpPr>
              <a:spLocks noChangeArrowheads="1"/>
            </p:cNvSpPr>
            <p:nvPr/>
          </p:nvSpPr>
          <p:spPr bwMode="auto">
            <a:xfrm>
              <a:off x="1296" y="2736"/>
              <a:ext cx="1483" cy="327"/>
            </a:xfrm>
            <a:prstGeom prst="rect">
              <a:avLst/>
            </a:prstGeom>
            <a:noFill/>
            <a:ln w="38100">
              <a:noFill/>
              <a:miter lim="800000"/>
            </a:ln>
            <a:effectLst/>
          </p:spPr>
          <p:txBody>
            <a:bodyPr anchor="ctr">
              <a:spAutoFit/>
            </a:bodyPr>
            <a:lstStyle/>
            <a:p>
              <a:pPr algn="ctr">
                <a:spcBef>
                  <a:spcPct val="50000"/>
                </a:spcBef>
                <a:defRPr/>
              </a:pPr>
              <a:r>
                <a:rPr lang="zh-CN" altLang="en-US" sz="2800" i="0">
                  <a:solidFill>
                    <a:srgbClr val="CC3300"/>
                  </a:solidFill>
                  <a:effectLst>
                    <a:outerShdw blurRad="38100" dist="38100" dir="2700000" algn="tl">
                      <a:srgbClr val="C0C0C0"/>
                    </a:outerShdw>
                  </a:effectLst>
                </a:rPr>
                <a:t>同步计数器</a:t>
              </a:r>
              <a:endParaRPr lang="zh-CN" altLang="en-US" sz="2800" i="0">
                <a:solidFill>
                  <a:srgbClr val="CC3300"/>
                </a:solidFill>
                <a:effectLst>
                  <a:outerShdw blurRad="38100" dist="38100" dir="2700000" algn="tl">
                    <a:srgbClr val="C0C0C0"/>
                  </a:outerShdw>
                </a:effectLst>
              </a:endParaRPr>
            </a:p>
          </p:txBody>
        </p:sp>
        <p:sp>
          <p:nvSpPr>
            <p:cNvPr id="220175" name="Rectangle 15"/>
            <p:cNvSpPr>
              <a:spLocks noChangeArrowheads="1"/>
            </p:cNvSpPr>
            <p:nvPr/>
          </p:nvSpPr>
          <p:spPr bwMode="auto">
            <a:xfrm>
              <a:off x="2832" y="2592"/>
              <a:ext cx="2300" cy="327"/>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CC3300"/>
                  </a:solidFill>
                  <a:effectLst>
                    <a:outerShdw blurRad="38100" dist="38100" dir="2700000" algn="tl">
                      <a:srgbClr val="C0C0C0"/>
                    </a:outerShdw>
                  </a:effectLst>
                </a:rPr>
                <a:t>(</a:t>
              </a:r>
              <a:r>
                <a:rPr lang="zh-CN" altLang="en-US" sz="2800" i="0">
                  <a:solidFill>
                    <a:srgbClr val="CC3300"/>
                  </a:solidFill>
                  <a:effectLst>
                    <a:outerShdw blurRad="38100" dist="38100" dir="2700000" algn="tl">
                      <a:srgbClr val="C0C0C0"/>
                    </a:outerShdw>
                  </a:effectLst>
                </a:rPr>
                <a:t>按计数脉冲引入方式</a:t>
              </a:r>
              <a:r>
                <a:rPr lang="en-US" altLang="zh-CN" sz="2800" i="0">
                  <a:solidFill>
                    <a:srgbClr val="CC3300"/>
                  </a:solidFill>
                  <a:effectLst>
                    <a:outerShdw blurRad="38100" dist="38100" dir="2700000" algn="tl">
                      <a:srgbClr val="C0C0C0"/>
                    </a:outerShdw>
                  </a:effectLst>
                </a:rPr>
                <a:t>)</a:t>
              </a:r>
              <a:endParaRPr lang="en-US" altLang="zh-CN" sz="2800" i="0">
                <a:solidFill>
                  <a:srgbClr val="CC3300"/>
                </a:solidFill>
                <a:effectLst>
                  <a:outerShdw blurRad="38100" dist="38100" dir="2700000" algn="tl">
                    <a:srgbClr val="C0C0C0"/>
                  </a:outerShdw>
                </a:effectLst>
              </a:endParaRPr>
            </a:p>
          </p:txBody>
        </p:sp>
      </p:grpSp>
      <p:grpSp>
        <p:nvGrpSpPr>
          <p:cNvPr id="5" name="Group 16"/>
          <p:cNvGrpSpPr/>
          <p:nvPr/>
        </p:nvGrpSpPr>
        <p:grpSpPr bwMode="auto">
          <a:xfrm>
            <a:off x="2057400" y="4876800"/>
            <a:ext cx="4371975" cy="1433513"/>
            <a:chOff x="1296" y="3072"/>
            <a:chExt cx="2754" cy="903"/>
          </a:xfrm>
        </p:grpSpPr>
        <p:grpSp>
          <p:nvGrpSpPr>
            <p:cNvPr id="26663" name="Group 17"/>
            <p:cNvGrpSpPr/>
            <p:nvPr/>
          </p:nvGrpSpPr>
          <p:grpSpPr bwMode="auto">
            <a:xfrm>
              <a:off x="1296" y="3072"/>
              <a:ext cx="1544" cy="903"/>
              <a:chOff x="1403" y="3024"/>
              <a:chExt cx="1544" cy="903"/>
            </a:xfrm>
          </p:grpSpPr>
          <p:sp>
            <p:nvSpPr>
              <p:cNvPr id="220178" name="Text Box 18"/>
              <p:cNvSpPr txBox="1">
                <a:spLocks noChangeArrowheads="1"/>
              </p:cNvSpPr>
              <p:nvPr/>
            </p:nvSpPr>
            <p:spPr bwMode="auto">
              <a:xfrm>
                <a:off x="1403" y="3024"/>
                <a:ext cx="1523" cy="327"/>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00FF00"/>
                    </a:solidFill>
                    <a:effectLst>
                      <a:outerShdw blurRad="38100" dist="38100" dir="2700000" algn="tl">
                        <a:srgbClr val="C0C0C0"/>
                      </a:outerShdw>
                    </a:effectLst>
                  </a:rPr>
                  <a:t> </a:t>
                </a:r>
                <a:r>
                  <a:rPr lang="zh-CN" altLang="en-US" sz="2800" i="0">
                    <a:solidFill>
                      <a:srgbClr val="FF3300"/>
                    </a:solidFill>
                    <a:effectLst>
                      <a:outerShdw blurRad="38100" dist="38100" dir="2700000" algn="tl">
                        <a:srgbClr val="C0C0C0"/>
                      </a:outerShdw>
                    </a:effectLst>
                  </a:rPr>
                  <a:t>二</a:t>
                </a:r>
                <a:r>
                  <a:rPr lang="zh-CN" altLang="en-US" sz="2800" i="0">
                    <a:solidFill>
                      <a:srgbClr val="000099"/>
                    </a:solidFill>
                    <a:effectLst>
                      <a:outerShdw blurRad="38100" dist="38100" dir="2700000" algn="tl">
                        <a:srgbClr val="C0C0C0"/>
                      </a:outerShdw>
                    </a:effectLst>
                  </a:rPr>
                  <a:t>进制计数器</a:t>
                </a:r>
                <a:endParaRPr lang="zh-CN" altLang="en-US" sz="2800" i="0">
                  <a:solidFill>
                    <a:srgbClr val="00FF00"/>
                  </a:solidFill>
                  <a:effectLst>
                    <a:outerShdw blurRad="38100" dist="38100" dir="2700000" algn="tl">
                      <a:srgbClr val="C0C0C0"/>
                    </a:outerShdw>
                  </a:effectLst>
                </a:endParaRPr>
              </a:p>
            </p:txBody>
          </p:sp>
          <p:sp>
            <p:nvSpPr>
              <p:cNvPr id="220179" name="Rectangle 19"/>
              <p:cNvSpPr>
                <a:spLocks noChangeArrowheads="1"/>
              </p:cNvSpPr>
              <p:nvPr/>
            </p:nvSpPr>
            <p:spPr bwMode="auto">
              <a:xfrm>
                <a:off x="1480" y="3312"/>
                <a:ext cx="1467" cy="327"/>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十</a:t>
                </a:r>
                <a:r>
                  <a:rPr lang="zh-CN" altLang="en-US" sz="2800" i="0">
                    <a:solidFill>
                      <a:srgbClr val="000099"/>
                    </a:solidFill>
                    <a:effectLst>
                      <a:outerShdw blurRad="38100" dist="38100" dir="2700000" algn="tl">
                        <a:srgbClr val="C0C0C0"/>
                      </a:outerShdw>
                    </a:effectLst>
                  </a:rPr>
                  <a:t>进制计数器</a:t>
                </a:r>
                <a:endParaRPr lang="zh-CN" altLang="en-US" sz="2800" i="0">
                  <a:solidFill>
                    <a:srgbClr val="00FF00"/>
                  </a:solidFill>
                  <a:effectLst>
                    <a:outerShdw blurRad="38100" dist="38100" dir="2700000" algn="tl">
                      <a:srgbClr val="C0C0C0"/>
                    </a:outerShdw>
                  </a:effectLst>
                </a:endParaRPr>
              </a:p>
            </p:txBody>
          </p:sp>
          <p:sp>
            <p:nvSpPr>
              <p:cNvPr id="220180" name="Rectangle 20"/>
              <p:cNvSpPr>
                <a:spLocks noChangeArrowheads="1"/>
              </p:cNvSpPr>
              <p:nvPr/>
            </p:nvSpPr>
            <p:spPr bwMode="auto">
              <a:xfrm>
                <a:off x="1424" y="3600"/>
                <a:ext cx="1515" cy="327"/>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00FF00"/>
                    </a:solidFill>
                    <a:effectLst>
                      <a:outerShdw blurRad="38100" dist="38100" dir="2700000" algn="tl">
                        <a:srgbClr val="C0C0C0"/>
                      </a:outerShdw>
                    </a:effectLst>
                  </a:rPr>
                  <a:t> </a:t>
                </a:r>
                <a:r>
                  <a:rPr lang="en-US" altLang="zh-CN" sz="2800" i="0">
                    <a:solidFill>
                      <a:srgbClr val="FF3300"/>
                    </a:solidFill>
                    <a:effectLst>
                      <a:outerShdw blurRad="38100" dist="38100" dir="2700000" algn="tl">
                        <a:srgbClr val="C0C0C0"/>
                      </a:outerShdw>
                    </a:effectLst>
                  </a:rPr>
                  <a:t>N</a:t>
                </a:r>
                <a:r>
                  <a:rPr lang="en-US" altLang="zh-CN" sz="2800" i="0">
                    <a:solidFill>
                      <a:srgbClr val="66FFFF"/>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进制计数器</a:t>
                </a:r>
                <a:endParaRPr lang="zh-CN" altLang="en-US" sz="2800" i="0">
                  <a:solidFill>
                    <a:schemeClr val="accent2"/>
                  </a:solidFill>
                  <a:effectLst>
                    <a:outerShdw blurRad="38100" dist="38100" dir="2700000" algn="tl">
                      <a:srgbClr val="C0C0C0"/>
                    </a:outerShdw>
                  </a:effectLst>
                </a:endParaRPr>
              </a:p>
            </p:txBody>
          </p:sp>
        </p:grpSp>
        <p:sp>
          <p:nvSpPr>
            <p:cNvPr id="220181" name="Rectangle 21"/>
            <p:cNvSpPr>
              <a:spLocks noChangeArrowheads="1"/>
            </p:cNvSpPr>
            <p:nvPr/>
          </p:nvSpPr>
          <p:spPr bwMode="auto">
            <a:xfrm>
              <a:off x="2880" y="3312"/>
              <a:ext cx="1170" cy="327"/>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chemeClr val="accent2"/>
                  </a:solidFill>
                  <a:effectLst>
                    <a:outerShdw blurRad="38100" dist="38100" dir="2700000" algn="tl">
                      <a:srgbClr val="C0C0C0"/>
                    </a:outerShdw>
                  </a:effectLst>
                </a:rPr>
                <a:t>(</a:t>
              </a:r>
              <a:r>
                <a:rPr lang="zh-CN" altLang="en-US" sz="2800" i="0">
                  <a:solidFill>
                    <a:srgbClr val="000099"/>
                  </a:solidFill>
                  <a:effectLst>
                    <a:outerShdw blurRad="38100" dist="38100" dir="2700000" algn="tl">
                      <a:srgbClr val="C0C0C0"/>
                    </a:outerShdw>
                  </a:effectLst>
                </a:rPr>
                <a:t>按计数制</a:t>
              </a:r>
              <a:r>
                <a:rPr lang="en-US" altLang="zh-CN" sz="2800" i="0">
                  <a:solidFill>
                    <a:srgbClr val="000099"/>
                  </a:solidFill>
                  <a:effectLst>
                    <a:outerShdw blurRad="38100" dist="38100" dir="2700000" algn="tl">
                      <a:srgbClr val="C0C0C0"/>
                    </a:outerShdw>
                  </a:effectLst>
                </a:rPr>
                <a:t>)</a:t>
              </a:r>
              <a:endParaRPr lang="en-US" altLang="zh-CN" sz="2800" i="0">
                <a:solidFill>
                  <a:srgbClr val="000099"/>
                </a:solidFill>
                <a:effectLst>
                  <a:outerShdw blurRad="38100" dist="38100" dir="2700000" algn="tl">
                    <a:srgbClr val="C0C0C0"/>
                  </a:outerShdw>
                </a:effectLst>
              </a:endParaRPr>
            </a:p>
          </p:txBody>
        </p:sp>
      </p:grpSp>
      <p:graphicFrame>
        <p:nvGraphicFramePr>
          <p:cNvPr id="26626" name="Object 22"/>
          <p:cNvGraphicFramePr>
            <a:graphicFrameLocks noChangeAspect="1"/>
          </p:cNvGraphicFramePr>
          <p:nvPr/>
        </p:nvGraphicFramePr>
        <p:xfrm>
          <a:off x="7010400" y="4800600"/>
          <a:ext cx="1371600" cy="985838"/>
        </p:xfrm>
        <a:graphic>
          <a:graphicData uri="http://schemas.openxmlformats.org/presentationml/2006/ole">
            <mc:AlternateContent xmlns:mc="http://schemas.openxmlformats.org/markup-compatibility/2006">
              <mc:Choice xmlns:v="urn:schemas-microsoft-com:vml" Requires="v">
                <p:oleObj spid="_x0000_s184336" name="剪辑" r:id="rId1" imgW="23812500" imgH="20383500" progId="MS_ClipArt_Gallery.2">
                  <p:embed/>
                </p:oleObj>
              </mc:Choice>
              <mc:Fallback>
                <p:oleObj name="剪辑" r:id="rId1" imgW="23812500" imgH="20383500" progId="MS_ClipArt_Gallery.2">
                  <p:embed/>
                  <p:pic>
                    <p:nvPicPr>
                      <p:cNvPr id="0" name="图片 1843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4800600"/>
                        <a:ext cx="137160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634" name="Group 23"/>
          <p:cNvGrpSpPr/>
          <p:nvPr/>
        </p:nvGrpSpPr>
        <p:grpSpPr bwMode="auto">
          <a:xfrm>
            <a:off x="2667000" y="981075"/>
            <a:ext cx="4267200" cy="171450"/>
            <a:chOff x="1680" y="618"/>
            <a:chExt cx="2688" cy="108"/>
          </a:xfrm>
        </p:grpSpPr>
        <p:pic>
          <p:nvPicPr>
            <p:cNvPr id="26635" name="Picture 2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2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2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2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2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2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3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3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3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3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3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3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3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3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9" name="Picture 3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0" name="Picture 3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1" name="Picture 4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2" name="Picture 4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3" name="Picture 4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4" name="Picture 4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 y="61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Picture 4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6" name="Picture 4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7" name="Picture 4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8" name="Picture 4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9" name="Picture 4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0" name="Picture 4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1" name="Picture 5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2" name="Picture 5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 y="62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0164"/>
                                        </p:tgtEl>
                                        <p:attrNameLst>
                                          <p:attrName>style.visibility</p:attrName>
                                        </p:attrNameLst>
                                      </p:cBhvr>
                                      <p:to>
                                        <p:strVal val="visible"/>
                                      </p:to>
                                    </p:set>
                                    <p:animEffect transition="in" filter="box(out)">
                                      <p:cBhvr>
                                        <p:cTn id="7" dur="500"/>
                                        <p:tgtEl>
                                          <p:spTgt spid="2201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subTitle" idx="1"/>
          </p:nvPr>
        </p:nvSpPr>
        <p:spPr>
          <a:xfrm>
            <a:off x="533400" y="381000"/>
            <a:ext cx="3505200" cy="536575"/>
          </a:xfrm>
        </p:spPr>
        <p:txBody>
          <a:bodyPr rtlCol="0">
            <a:normAutofit/>
          </a:bodyPr>
          <a:lstStyle/>
          <a:p>
            <a:pPr eaLnBrk="1" fontAlgn="auto" hangingPunct="1">
              <a:spcAft>
                <a:spcPts val="0"/>
              </a:spcAft>
              <a:buFont typeface="Wingdings 2" panose="05020102010507070707"/>
              <a:buNone/>
              <a:defRPr/>
            </a:pPr>
            <a:r>
              <a:rPr lang="en-US" altLang="zh-CN" sz="2800" b="1">
                <a:solidFill>
                  <a:srgbClr val="000099"/>
                </a:solidFill>
                <a:effectLst>
                  <a:outerShdw blurRad="38100" dist="38100" dir="2700000" algn="tl">
                    <a:srgbClr val="C0C0C0"/>
                  </a:outerShdw>
                </a:effectLst>
              </a:rPr>
              <a:t>21.3.1   </a:t>
            </a:r>
            <a:r>
              <a:rPr lang="zh-CN" altLang="en-US" sz="2800" b="1">
                <a:solidFill>
                  <a:srgbClr val="000099"/>
                </a:solidFill>
                <a:effectLst>
                  <a:outerShdw blurRad="38100" dist="38100" dir="2700000" algn="tl">
                    <a:srgbClr val="C0C0C0"/>
                  </a:outerShdw>
                </a:effectLst>
              </a:rPr>
              <a:t>二进制计数器</a:t>
            </a:r>
            <a:endParaRPr lang="zh-CN" altLang="en-US" sz="2800" b="1">
              <a:solidFill>
                <a:srgbClr val="000099"/>
              </a:solidFill>
              <a:effectLst>
                <a:outerShdw blurRad="38100" dist="38100" dir="2700000" algn="tl">
                  <a:srgbClr val="C0C0C0"/>
                </a:outerShdw>
              </a:effectLst>
            </a:endParaRPr>
          </a:p>
        </p:txBody>
      </p:sp>
      <p:sp>
        <p:nvSpPr>
          <p:cNvPr id="221187" name="Text Box 3"/>
          <p:cNvSpPr txBox="1">
            <a:spLocks noChangeArrowheads="1"/>
          </p:cNvSpPr>
          <p:nvPr/>
        </p:nvSpPr>
        <p:spPr bwMode="auto">
          <a:xfrm>
            <a:off x="457200" y="1219200"/>
            <a:ext cx="7924800" cy="1501775"/>
          </a:xfrm>
          <a:prstGeom prst="rect">
            <a:avLst/>
          </a:prstGeom>
          <a:noFill/>
          <a:ln w="38100">
            <a:noFill/>
            <a:miter lim="800000"/>
          </a:ln>
          <a:effectLst/>
        </p:spPr>
        <p:txBody>
          <a:bodyPr anchor="ctr">
            <a:spAutoFit/>
          </a:bodyPr>
          <a:lstStyle/>
          <a:p>
            <a:pPr>
              <a:lnSpc>
                <a:spcPct val="110000"/>
              </a:lnSpc>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按二进制的规律累计脉冲个数，它也是构成其它进制计数器的基础。要构成 </a:t>
            </a:r>
            <a:r>
              <a:rPr lang="en-US" altLang="zh-CN" sz="2800">
                <a:effectLst>
                  <a:outerShdw blurRad="38100" dist="38100" dir="2700000" algn="tl">
                    <a:srgbClr val="C0C0C0"/>
                  </a:outerShdw>
                </a:effectLst>
              </a:rPr>
              <a:t>n</a:t>
            </a:r>
            <a:r>
              <a:rPr lang="zh-CN" altLang="en-US" sz="2800" i="0">
                <a:effectLst>
                  <a:outerShdw blurRad="38100" dist="38100" dir="2700000" algn="tl">
                    <a:srgbClr val="C0C0C0"/>
                  </a:outerShdw>
                </a:effectLst>
              </a:rPr>
              <a:t>位二进制计数器，需用 </a:t>
            </a:r>
            <a:r>
              <a:rPr lang="en-US" altLang="zh-CN" sz="2800">
                <a:effectLst>
                  <a:outerShdw blurRad="38100" dist="38100" dir="2700000" algn="tl">
                    <a:srgbClr val="C0C0C0"/>
                  </a:outerShdw>
                </a:effectLst>
              </a:rPr>
              <a:t>n</a:t>
            </a:r>
            <a:r>
              <a:rPr lang="zh-CN" altLang="en-US" sz="2800" i="0">
                <a:effectLst>
                  <a:outerShdw blurRad="38100" dist="38100" dir="2700000" algn="tl">
                    <a:srgbClr val="C0C0C0"/>
                  </a:outerShdw>
                </a:effectLst>
              </a:rPr>
              <a:t>个具有计数功能的触发器。</a:t>
            </a:r>
            <a:endParaRPr lang="zh-CN" altLang="en-US" sz="2800" i="0">
              <a:effectLst>
                <a:outerShdw blurRad="38100" dist="38100" dir="2700000" algn="tl">
                  <a:srgbClr val="C0C0C0"/>
                </a:outerShdw>
              </a:effectLst>
            </a:endParaRPr>
          </a:p>
        </p:txBody>
      </p:sp>
      <p:sp>
        <p:nvSpPr>
          <p:cNvPr id="221188" name="Text Box 4"/>
          <p:cNvSpPr txBox="1">
            <a:spLocks noChangeArrowheads="1"/>
          </p:cNvSpPr>
          <p:nvPr/>
        </p:nvSpPr>
        <p:spPr bwMode="auto">
          <a:xfrm>
            <a:off x="688975" y="2743200"/>
            <a:ext cx="4200525" cy="519113"/>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1.  </a:t>
            </a:r>
            <a:r>
              <a:rPr lang="zh-CN" altLang="en-US" sz="2800" i="0">
                <a:solidFill>
                  <a:srgbClr val="006600"/>
                </a:solidFill>
                <a:effectLst>
                  <a:outerShdw blurRad="38100" dist="38100" dir="2700000" algn="tl">
                    <a:srgbClr val="C0C0C0"/>
                  </a:outerShdw>
                </a:effectLst>
              </a:rPr>
              <a:t>异步二进制加法计数器</a:t>
            </a:r>
            <a:endParaRPr lang="zh-CN" altLang="en-US" sz="2800" i="0">
              <a:solidFill>
                <a:srgbClr val="006600"/>
              </a:solidFill>
              <a:effectLst>
                <a:outerShdw blurRad="38100" dist="38100" dir="2700000" algn="tl">
                  <a:srgbClr val="C0C0C0"/>
                </a:outerShdw>
              </a:effectLst>
            </a:endParaRPr>
          </a:p>
        </p:txBody>
      </p:sp>
      <p:sp>
        <p:nvSpPr>
          <p:cNvPr id="221189" name="Text Box 5"/>
          <p:cNvSpPr txBox="1">
            <a:spLocks noChangeArrowheads="1"/>
          </p:cNvSpPr>
          <p:nvPr/>
        </p:nvSpPr>
        <p:spPr bwMode="auto">
          <a:xfrm>
            <a:off x="457200" y="3352800"/>
            <a:ext cx="8305800" cy="2441575"/>
          </a:xfrm>
          <a:prstGeom prst="rect">
            <a:avLst/>
          </a:prstGeom>
          <a:noFill/>
          <a:ln w="9525">
            <a:noFill/>
            <a:miter lim="800000"/>
          </a:ln>
          <a:effectLst/>
        </p:spPr>
        <p:txBody>
          <a:bodyPr>
            <a:spAutoFit/>
          </a:bodyPr>
          <a:lstStyle/>
          <a:p>
            <a:pPr>
              <a:lnSpc>
                <a:spcPct val="110000"/>
              </a:lnSpc>
              <a:defRPr/>
            </a:pPr>
            <a:r>
              <a:rPr lang="zh-CN" altLang="en-US" sz="2800" i="0">
                <a:solidFill>
                  <a:srgbClr val="CC3300"/>
                </a:solidFill>
                <a:effectLst>
                  <a:outerShdw blurRad="38100" dist="38100" dir="2700000" algn="tl">
                    <a:srgbClr val="C0C0C0"/>
                  </a:outerShdw>
                </a:effectLst>
                <a:latin typeface="宋体" panose="02010600030101010101" pitchFamily="2" charset="-122"/>
              </a:rPr>
              <a:t>异步计数器：计数脉冲</a:t>
            </a:r>
            <a:r>
              <a:rPr lang="en-US" altLang="zh-CN" sz="2800" i="0">
                <a:solidFill>
                  <a:srgbClr val="CC3300"/>
                </a:solidFill>
                <a:effectLst>
                  <a:outerShdw blurRad="38100" dist="38100" dir="2700000" algn="tl">
                    <a:srgbClr val="C0C0C0"/>
                  </a:outerShdw>
                </a:effectLst>
              </a:rPr>
              <a:t>C</a:t>
            </a:r>
            <a:r>
              <a:rPr lang="zh-CN" altLang="zh-CN" sz="2800" i="0">
                <a:solidFill>
                  <a:srgbClr val="CC3300"/>
                </a:solidFill>
                <a:effectLst>
                  <a:outerShdw blurRad="38100" dist="38100" dir="2700000" algn="tl">
                    <a:srgbClr val="C0C0C0"/>
                  </a:outerShdw>
                </a:effectLst>
              </a:rPr>
              <a:t>不是同时加到各位触发器</a:t>
            </a:r>
            <a:r>
              <a:rPr lang="zh-CN" altLang="zh-CN" sz="2800" i="0">
                <a:solidFill>
                  <a:schemeClr val="bg2"/>
                </a:solidFill>
                <a:effectLst>
                  <a:outerShdw blurRad="38100" dist="38100" dir="2700000" algn="tl">
                    <a:srgbClr val="C0C0C0"/>
                  </a:outerShdw>
                </a:effectLst>
              </a:rPr>
              <a:t>。</a:t>
            </a:r>
            <a:r>
              <a:rPr lang="zh-CN" altLang="en-US" sz="2800" i="0">
                <a:solidFill>
                  <a:srgbClr val="006600"/>
                </a:solidFill>
                <a:effectLst>
                  <a:outerShdw blurRad="38100" dist="38100" dir="2700000" algn="tl">
                    <a:srgbClr val="C0C0C0"/>
                  </a:outerShdw>
                </a:effectLst>
                <a:latin typeface="宋体" panose="02010600030101010101" pitchFamily="2" charset="-122"/>
              </a:rPr>
              <a:t>最低位触发器由计数脉冲触发翻转，其他各位触发器有时需由相邻低位触发器输出的进位脉冲来触发，</a:t>
            </a:r>
            <a:r>
              <a:rPr lang="zh-CN" altLang="en-US" sz="2800" i="0">
                <a:effectLst>
                  <a:outerShdw blurRad="38100" dist="38100" dir="2700000" algn="tl">
                    <a:srgbClr val="C0C0C0"/>
                  </a:outerShdw>
                </a:effectLst>
                <a:latin typeface="宋体" panose="02010600030101010101" pitchFamily="2" charset="-122"/>
              </a:rPr>
              <a:t>因此各位触发器状态变换的时间先后不一，只有在前级触发器翻转后</a:t>
            </a:r>
            <a:r>
              <a:rPr lang="en-US" altLang="zh-CN" sz="2800" i="0">
                <a:effectLst>
                  <a:outerShdw blurRad="38100" dist="38100" dir="2700000" algn="tl">
                    <a:srgbClr val="C0C0C0"/>
                  </a:outerShdw>
                </a:effectLst>
                <a:latin typeface="宋体" panose="02010600030101010101" pitchFamily="2" charset="-122"/>
              </a:rPr>
              <a:t>,</a:t>
            </a:r>
            <a:r>
              <a:rPr lang="zh-CN" altLang="en-US" sz="2800" i="0">
                <a:effectLst>
                  <a:outerShdw blurRad="38100" dist="38100" dir="2700000" algn="tl">
                    <a:srgbClr val="C0C0C0"/>
                  </a:outerShdw>
                </a:effectLst>
                <a:latin typeface="宋体" panose="02010600030101010101" pitchFamily="2" charset="-122"/>
              </a:rPr>
              <a:t>后级触发器才能翻转。</a:t>
            </a:r>
            <a:endParaRPr lang="zh-CN" altLang="en-US" sz="2800" i="0">
              <a:effectLst>
                <a:outerShdw blurRad="38100" dist="38100" dir="2700000" algn="tl">
                  <a:srgbClr val="C0C0C0"/>
                </a:outerShdw>
              </a:effectLst>
              <a:latin typeface="宋体" panose="02010600030101010101" pitchFamily="2" charset="-122"/>
            </a:endParaRPr>
          </a:p>
        </p:txBody>
      </p:sp>
      <p:grpSp>
        <p:nvGrpSpPr>
          <p:cNvPr id="80902" name="Group 6"/>
          <p:cNvGrpSpPr/>
          <p:nvPr/>
        </p:nvGrpSpPr>
        <p:grpSpPr bwMode="auto">
          <a:xfrm>
            <a:off x="533400" y="914400"/>
            <a:ext cx="3505200" cy="161925"/>
            <a:chOff x="384" y="576"/>
            <a:chExt cx="2208" cy="102"/>
          </a:xfrm>
        </p:grpSpPr>
        <p:pic>
          <p:nvPicPr>
            <p:cNvPr id="80903"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7"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8"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9"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0"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1"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2"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3"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4"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5"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6"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7"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8"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9"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20"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21"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22"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23"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24"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25"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187"/>
                                        </p:tgtEl>
                                        <p:attrNameLst>
                                          <p:attrName>style.visibility</p:attrName>
                                        </p:attrNameLst>
                                      </p:cBhvr>
                                      <p:to>
                                        <p:strVal val="visible"/>
                                      </p:to>
                                    </p:set>
                                    <p:animEffect transition="in" filter="wipe(left)">
                                      <p:cBhvr>
                                        <p:cTn id="7" dur="500"/>
                                        <p:tgtEl>
                                          <p:spTgt spid="2211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1188"/>
                                        </p:tgtEl>
                                        <p:attrNameLst>
                                          <p:attrName>style.visibility</p:attrName>
                                        </p:attrNameLst>
                                      </p:cBhvr>
                                      <p:to>
                                        <p:strVal val="visible"/>
                                      </p:to>
                                    </p:set>
                                    <p:animEffect transition="in" filter="wipe(left)">
                                      <p:cBhvr>
                                        <p:cTn id="12" dur="500"/>
                                        <p:tgtEl>
                                          <p:spTgt spid="2211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1189"/>
                                        </p:tgtEl>
                                        <p:attrNameLst>
                                          <p:attrName>style.visibility</p:attrName>
                                        </p:attrNameLst>
                                      </p:cBhvr>
                                      <p:to>
                                        <p:strVal val="visible"/>
                                      </p:to>
                                    </p:set>
                                    <p:animEffect transition="in" filter="wipe(left)">
                                      <p:cBhvr>
                                        <p:cTn id="17" dur="500"/>
                                        <p:tgtEl>
                                          <p:spTgt spid="22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autoUpdateAnimBg="0"/>
      <p:bldP spid="221188" grpId="0" autoUpdateAnimBg="0"/>
      <p:bldP spid="221189" grpId="0"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4648200" y="1143000"/>
            <a:ext cx="3810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1923" name="Line 3"/>
          <p:cNvSpPr>
            <a:spLocks noChangeShapeType="1"/>
          </p:cNvSpPr>
          <p:nvPr/>
        </p:nvSpPr>
        <p:spPr bwMode="auto">
          <a:xfrm>
            <a:off x="5943600" y="1143000"/>
            <a:ext cx="0" cy="4724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1924" name="Line 4"/>
          <p:cNvSpPr>
            <a:spLocks noChangeShapeType="1"/>
          </p:cNvSpPr>
          <p:nvPr/>
        </p:nvSpPr>
        <p:spPr bwMode="auto">
          <a:xfrm>
            <a:off x="4648200" y="2209800"/>
            <a:ext cx="3810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1925" name="Rectangle 5"/>
          <p:cNvSpPr>
            <a:spLocks noChangeArrowheads="1"/>
          </p:cNvSpPr>
          <p:nvPr/>
        </p:nvSpPr>
        <p:spPr bwMode="auto">
          <a:xfrm>
            <a:off x="5943600" y="1179513"/>
            <a:ext cx="3124200"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
              </a:spcBef>
            </a:pPr>
            <a:r>
              <a:rPr lang="en-US" altLang="zh-CN" sz="2800" b="1" i="0" dirty="0">
                <a:latin typeface="Times New Roman" panose="02020603050405020304" pitchFamily="18" charset="0"/>
                <a:cs typeface="Times New Roman" panose="02020603050405020304" pitchFamily="18" charset="0"/>
              </a:rPr>
              <a:t>   </a:t>
            </a:r>
            <a:r>
              <a:rPr lang="zh-CN" altLang="en-US" sz="2800" b="1" i="0" dirty="0">
                <a:latin typeface="Times New Roman" panose="02020603050405020304" pitchFamily="18" charset="0"/>
                <a:cs typeface="Times New Roman" panose="02020603050405020304" pitchFamily="18" charset="0"/>
              </a:rPr>
              <a:t>二  进  制  数</a:t>
            </a:r>
            <a:endParaRPr lang="zh-CN" altLang="en-US" sz="2800" b="1" i="0" dirty="0">
              <a:latin typeface="Times New Roman" panose="02020603050405020304" pitchFamily="18" charset="0"/>
              <a:cs typeface="Times New Roman" panose="02020603050405020304" pitchFamily="18" charset="0"/>
            </a:endParaRPr>
          </a:p>
          <a:p>
            <a:pPr>
              <a:spcBef>
                <a:spcPct val="5000"/>
              </a:spcBef>
            </a:pPr>
            <a:r>
              <a:rPr lang="zh-CN" altLang="en-US" sz="2800" b="1" i="0"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Q</a:t>
            </a:r>
            <a:r>
              <a:rPr lang="en-US" altLang="zh-CN" sz="2800" b="1" i="1" baseline="-25000" dirty="0">
                <a:latin typeface="Times New Roman" panose="02020603050405020304" pitchFamily="18" charset="0"/>
                <a:cs typeface="Times New Roman" panose="02020603050405020304" pitchFamily="18" charset="0"/>
              </a:rPr>
              <a:t>2</a:t>
            </a:r>
            <a:r>
              <a:rPr lang="en-US" altLang="zh-CN" sz="3200" b="1" i="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Q</a:t>
            </a:r>
            <a:r>
              <a:rPr lang="en-US" altLang="zh-CN" sz="3200" b="1" i="1" baseline="-25000" dirty="0">
                <a:latin typeface="Times New Roman" panose="02020603050405020304" pitchFamily="18" charset="0"/>
                <a:cs typeface="Times New Roman" panose="02020603050405020304" pitchFamily="18" charset="0"/>
              </a:rPr>
              <a:t>1</a:t>
            </a:r>
            <a:r>
              <a:rPr lang="en-US" altLang="zh-CN" sz="3200" b="1" i="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Q</a:t>
            </a:r>
            <a:r>
              <a:rPr lang="en-US" altLang="zh-CN" sz="2800" b="1" i="1" baseline="-25000" dirty="0">
                <a:latin typeface="Times New Roman" panose="02020603050405020304" pitchFamily="18" charset="0"/>
                <a:cs typeface="Times New Roman" panose="02020603050405020304" pitchFamily="18" charset="0"/>
              </a:rPr>
              <a:t>0</a:t>
            </a:r>
            <a:r>
              <a:rPr lang="en-US" altLang="zh-CN" sz="28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    </a:t>
            </a:r>
            <a:endParaRPr lang="en-US" altLang="zh-CN" sz="3200" b="1" i="1" dirty="0">
              <a:latin typeface="Times New Roman" panose="02020603050405020304" pitchFamily="18" charset="0"/>
              <a:cs typeface="Times New Roman" panose="02020603050405020304" pitchFamily="18" charset="0"/>
            </a:endParaRPr>
          </a:p>
        </p:txBody>
      </p:sp>
      <p:sp>
        <p:nvSpPr>
          <p:cNvPr id="81926" name="Rectangle 6"/>
          <p:cNvSpPr>
            <a:spLocks noChangeArrowheads="1"/>
          </p:cNvSpPr>
          <p:nvPr/>
        </p:nvSpPr>
        <p:spPr bwMode="auto">
          <a:xfrm>
            <a:off x="5105400" y="2252663"/>
            <a:ext cx="285115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pPr>
            <a:r>
              <a:rPr lang="en-US" altLang="zh-CN" sz="2800" b="1" i="0">
                <a:latin typeface="Times New Roman" panose="02020603050405020304" pitchFamily="18" charset="0"/>
                <a:cs typeface="Times New Roman" panose="02020603050405020304" pitchFamily="18" charset="0"/>
              </a:rPr>
              <a:t>0          0      0     0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1          0      0     1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2          0      1     0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3          0      1     1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4          1      0     0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5          1      0     1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6          1      1     0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7          1      1     1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8          0      0     0 </a:t>
            </a:r>
            <a:endParaRPr lang="en-US" altLang="zh-CN" sz="2800" b="1" i="0">
              <a:latin typeface="Times New Roman" panose="02020603050405020304" pitchFamily="18" charset="0"/>
              <a:cs typeface="Times New Roman" panose="02020603050405020304" pitchFamily="18" charset="0"/>
            </a:endParaRPr>
          </a:p>
        </p:txBody>
      </p:sp>
      <p:sp>
        <p:nvSpPr>
          <p:cNvPr id="81927" name="Rectangle 7"/>
          <p:cNvSpPr>
            <a:spLocks noChangeArrowheads="1"/>
          </p:cNvSpPr>
          <p:nvPr/>
        </p:nvSpPr>
        <p:spPr bwMode="auto">
          <a:xfrm>
            <a:off x="4649788" y="1220788"/>
            <a:ext cx="125571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10000"/>
              </a:spcBef>
            </a:pPr>
            <a:r>
              <a:rPr lang="zh-CN" altLang="en-US" sz="2800" b="1" i="0">
                <a:latin typeface="Times New Roman" panose="02020603050405020304" pitchFamily="18" charset="0"/>
                <a:cs typeface="Times New Roman" panose="02020603050405020304" pitchFamily="18" charset="0"/>
              </a:rPr>
              <a:t>脉冲数</a:t>
            </a:r>
            <a:endParaRPr lang="zh-CN" altLang="en-US" sz="2800" b="1" i="0">
              <a:latin typeface="Times New Roman" panose="02020603050405020304" pitchFamily="18" charset="0"/>
              <a:cs typeface="Times New Roman" panose="02020603050405020304" pitchFamily="18" charset="0"/>
            </a:endParaRPr>
          </a:p>
          <a:p>
            <a:pPr algn="ctr">
              <a:spcBef>
                <a:spcPct val="10000"/>
              </a:spcBef>
            </a:pPr>
            <a:r>
              <a:rPr lang="en-US" altLang="zh-CN" sz="2800" b="1" i="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CP</a:t>
            </a:r>
            <a:r>
              <a:rPr lang="en-US" altLang="zh-CN" sz="2800" b="1" i="0">
                <a:latin typeface="Times New Roman" panose="02020603050405020304" pitchFamily="18" charset="0"/>
                <a:cs typeface="Times New Roman" panose="02020603050405020304" pitchFamily="18" charset="0"/>
              </a:rPr>
              <a:t>)</a:t>
            </a:r>
            <a:endParaRPr lang="en-US" altLang="zh-CN" sz="2800" b="1" i="0">
              <a:latin typeface="Times New Roman" panose="02020603050405020304" pitchFamily="18" charset="0"/>
              <a:cs typeface="Times New Roman" panose="02020603050405020304" pitchFamily="18" charset="0"/>
            </a:endParaRPr>
          </a:p>
        </p:txBody>
      </p:sp>
      <p:sp>
        <p:nvSpPr>
          <p:cNvPr id="81928" name="Line 8"/>
          <p:cNvSpPr>
            <a:spLocks noChangeShapeType="1"/>
          </p:cNvSpPr>
          <p:nvPr/>
        </p:nvSpPr>
        <p:spPr bwMode="auto">
          <a:xfrm>
            <a:off x="4648200" y="5867400"/>
            <a:ext cx="3810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1929" name="Line 9"/>
          <p:cNvSpPr>
            <a:spLocks noChangeShapeType="1"/>
          </p:cNvSpPr>
          <p:nvPr/>
        </p:nvSpPr>
        <p:spPr bwMode="auto">
          <a:xfrm>
            <a:off x="5943600" y="1676400"/>
            <a:ext cx="2514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18" name="Rectangle 10"/>
          <p:cNvSpPr>
            <a:spLocks noChangeArrowheads="1"/>
          </p:cNvSpPr>
          <p:nvPr/>
        </p:nvSpPr>
        <p:spPr bwMode="auto">
          <a:xfrm>
            <a:off x="4427538" y="471488"/>
            <a:ext cx="4113212" cy="519112"/>
          </a:xfrm>
          <a:prstGeom prst="rect">
            <a:avLst/>
          </a:prstGeom>
          <a:noFill/>
          <a:ln w="9525">
            <a:noFill/>
            <a:miter lim="800000"/>
          </a:ln>
          <a:effectLst/>
        </p:spPr>
        <p:txBody>
          <a:bodyPr wrap="none" anchor="ctr">
            <a:spAutoFit/>
          </a:bodyPr>
          <a:lstStyle/>
          <a:p>
            <a:pPr algn="ctr">
              <a:spcBef>
                <a:spcPct val="5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二进制加法计数器状态表</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cxnSp>
        <p:nvCxnSpPr>
          <p:cNvPr id="222219" name="AutoShape 11"/>
          <p:cNvCxnSpPr>
            <a:cxnSpLocks noChangeShapeType="1"/>
          </p:cNvCxnSpPr>
          <p:nvPr/>
        </p:nvCxnSpPr>
        <p:spPr bwMode="auto">
          <a:xfrm>
            <a:off x="6400800" y="5181600"/>
            <a:ext cx="1588" cy="423863"/>
          </a:xfrm>
          <a:prstGeom prst="curvedConnector3">
            <a:avLst>
              <a:gd name="adj1" fmla="val 14400005"/>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cxnSp>
      <p:grpSp>
        <p:nvGrpSpPr>
          <p:cNvPr id="2" name="Group 12"/>
          <p:cNvGrpSpPr/>
          <p:nvPr/>
        </p:nvGrpSpPr>
        <p:grpSpPr bwMode="auto">
          <a:xfrm>
            <a:off x="7848600" y="2819400"/>
            <a:ext cx="1588" cy="2709863"/>
            <a:chOff x="4944" y="1776"/>
            <a:chExt cx="1" cy="1707"/>
          </a:xfrm>
        </p:grpSpPr>
        <p:cxnSp>
          <p:nvCxnSpPr>
            <p:cNvPr id="81944" name="AutoShape 13"/>
            <p:cNvCxnSpPr>
              <a:cxnSpLocks noChangeShapeType="1"/>
            </p:cNvCxnSpPr>
            <p:nvPr/>
          </p:nvCxnSpPr>
          <p:spPr bwMode="auto">
            <a:xfrm>
              <a:off x="4944" y="1776"/>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81945" name="AutoShape 14"/>
            <p:cNvCxnSpPr>
              <a:cxnSpLocks noChangeShapeType="1"/>
            </p:cNvCxnSpPr>
            <p:nvPr/>
          </p:nvCxnSpPr>
          <p:spPr bwMode="auto">
            <a:xfrm>
              <a:off x="4944" y="2256"/>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81946" name="AutoShape 15"/>
            <p:cNvCxnSpPr>
              <a:cxnSpLocks noChangeShapeType="1"/>
            </p:cNvCxnSpPr>
            <p:nvPr/>
          </p:nvCxnSpPr>
          <p:spPr bwMode="auto">
            <a:xfrm>
              <a:off x="4944" y="3216"/>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81947" name="AutoShape 16"/>
            <p:cNvCxnSpPr>
              <a:cxnSpLocks noChangeShapeType="1"/>
            </p:cNvCxnSpPr>
            <p:nvPr/>
          </p:nvCxnSpPr>
          <p:spPr bwMode="auto">
            <a:xfrm>
              <a:off x="4944" y="2736"/>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grpSp>
      <p:grpSp>
        <p:nvGrpSpPr>
          <p:cNvPr id="3" name="Group 17"/>
          <p:cNvGrpSpPr/>
          <p:nvPr/>
        </p:nvGrpSpPr>
        <p:grpSpPr bwMode="auto">
          <a:xfrm>
            <a:off x="7162800" y="3657600"/>
            <a:ext cx="1588" cy="1947863"/>
            <a:chOff x="4512" y="2304"/>
            <a:chExt cx="1" cy="1227"/>
          </a:xfrm>
        </p:grpSpPr>
        <p:cxnSp>
          <p:nvCxnSpPr>
            <p:cNvPr id="81942" name="AutoShape 18"/>
            <p:cNvCxnSpPr>
              <a:cxnSpLocks noChangeShapeType="1"/>
            </p:cNvCxnSpPr>
            <p:nvPr/>
          </p:nvCxnSpPr>
          <p:spPr bwMode="auto">
            <a:xfrm>
              <a:off x="4512" y="2304"/>
              <a:ext cx="1" cy="267"/>
            </a:xfrm>
            <a:prstGeom prst="curvedConnector3">
              <a:avLst>
                <a:gd name="adj1" fmla="val 14400005"/>
              </a:avLst>
            </a:prstGeom>
            <a:noFill/>
            <a:ln w="38100">
              <a:solidFill>
                <a:srgbClr val="008000"/>
              </a:solidFill>
              <a:round/>
              <a:tailEnd type="triangle" w="med" len="med"/>
            </a:ln>
            <a:extLst>
              <a:ext uri="{909E8E84-426E-40DD-AFC4-6F175D3DCCD1}">
                <a14:hiddenFill xmlns:a14="http://schemas.microsoft.com/office/drawing/2010/main">
                  <a:noFill/>
                </a14:hiddenFill>
              </a:ext>
            </a:extLst>
          </p:spPr>
        </p:cxnSp>
        <p:cxnSp>
          <p:nvCxnSpPr>
            <p:cNvPr id="81943" name="AutoShape 19"/>
            <p:cNvCxnSpPr>
              <a:cxnSpLocks noChangeShapeType="1"/>
            </p:cNvCxnSpPr>
            <p:nvPr/>
          </p:nvCxnSpPr>
          <p:spPr bwMode="auto">
            <a:xfrm>
              <a:off x="4512" y="3264"/>
              <a:ext cx="1" cy="267"/>
            </a:xfrm>
            <a:prstGeom prst="curvedConnector3">
              <a:avLst>
                <a:gd name="adj1" fmla="val 14400005"/>
              </a:avLst>
            </a:prstGeom>
            <a:noFill/>
            <a:ln w="38100">
              <a:solidFill>
                <a:srgbClr val="008000"/>
              </a:solidFill>
              <a:round/>
              <a:tailEnd type="triangle" w="med" len="med"/>
            </a:ln>
            <a:extLst>
              <a:ext uri="{909E8E84-426E-40DD-AFC4-6F175D3DCCD1}">
                <a14:hiddenFill xmlns:a14="http://schemas.microsoft.com/office/drawing/2010/main">
                  <a:noFill/>
                </a14:hiddenFill>
              </a:ext>
            </a:extLst>
          </p:spPr>
        </p:cxnSp>
      </p:grpSp>
      <p:sp>
        <p:nvSpPr>
          <p:cNvPr id="222228" name="AutoShape 20" descr="30%"/>
          <p:cNvSpPr>
            <a:spLocks noChangeArrowheads="1"/>
          </p:cNvSpPr>
          <p:nvPr/>
        </p:nvSpPr>
        <p:spPr bwMode="auto">
          <a:xfrm>
            <a:off x="609600" y="533400"/>
            <a:ext cx="3886200" cy="5562600"/>
          </a:xfrm>
          <a:prstGeom prst="verticalScroll">
            <a:avLst>
              <a:gd name="adj" fmla="val 12500"/>
            </a:avLst>
          </a:prstGeom>
          <a:pattFill prst="pct30">
            <a:fgClr>
              <a:srgbClr val="FFCCCC"/>
            </a:fgClr>
            <a:bgClr>
              <a:srgbClr val="FFFFFF"/>
            </a:bgClr>
          </a:pattFill>
          <a:ln w="38100">
            <a:solidFill>
              <a:srgbClr val="006666"/>
            </a:solidFill>
            <a:round/>
          </a:ln>
          <a:effectLst/>
        </p:spPr>
        <p:txBody>
          <a:bodyPr wrap="none" anchor="ctr"/>
          <a:lstStyle/>
          <a:p>
            <a:pPr>
              <a:spcBef>
                <a:spcPct val="30000"/>
              </a:spcBef>
              <a:defRPr/>
            </a:pPr>
            <a:r>
              <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从状态表可看出：</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最低位触发器来</a:t>
            </a:r>
            <a:endPar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一个脉冲就翻转</a:t>
            </a:r>
            <a:endPar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一次，</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每个触发</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器由 </a:t>
            </a:r>
            <a:r>
              <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变为 </a:t>
            </a:r>
            <a:r>
              <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 </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时，</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要产生进位信号</a:t>
            </a:r>
            <a:r>
              <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这个进位信号应</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使相邻的高位触</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spcBef>
                <a:spcPct val="3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发器翻转。</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22229" name="Line 21"/>
          <p:cNvSpPr>
            <a:spLocks noChangeShapeType="1"/>
          </p:cNvSpPr>
          <p:nvPr/>
        </p:nvSpPr>
        <p:spPr bwMode="auto">
          <a:xfrm>
            <a:off x="7467600" y="34290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0" name="Line 22"/>
          <p:cNvSpPr>
            <a:spLocks noChangeShapeType="1"/>
          </p:cNvSpPr>
          <p:nvPr/>
        </p:nvSpPr>
        <p:spPr bwMode="auto">
          <a:xfrm>
            <a:off x="7467600" y="41910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1" name="Line 23"/>
          <p:cNvSpPr>
            <a:spLocks noChangeShapeType="1"/>
          </p:cNvSpPr>
          <p:nvPr/>
        </p:nvSpPr>
        <p:spPr bwMode="auto">
          <a:xfrm>
            <a:off x="7467600" y="49530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2" name="Line 24"/>
          <p:cNvSpPr>
            <a:spLocks noChangeShapeType="1"/>
          </p:cNvSpPr>
          <p:nvPr/>
        </p:nvSpPr>
        <p:spPr bwMode="auto">
          <a:xfrm>
            <a:off x="7467600" y="57150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3" name="Line 25"/>
          <p:cNvSpPr>
            <a:spLocks noChangeShapeType="1"/>
          </p:cNvSpPr>
          <p:nvPr/>
        </p:nvSpPr>
        <p:spPr bwMode="auto">
          <a:xfrm>
            <a:off x="6858000" y="4191000"/>
            <a:ext cx="3810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4" name="Line 26"/>
          <p:cNvSpPr>
            <a:spLocks noChangeShapeType="1"/>
          </p:cNvSpPr>
          <p:nvPr/>
        </p:nvSpPr>
        <p:spPr bwMode="auto">
          <a:xfrm>
            <a:off x="6858000" y="5715000"/>
            <a:ext cx="3810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2235" name="Line 27"/>
          <p:cNvSpPr>
            <a:spLocks noChangeShapeType="1"/>
          </p:cNvSpPr>
          <p:nvPr/>
        </p:nvSpPr>
        <p:spPr bwMode="auto">
          <a:xfrm>
            <a:off x="6172200" y="5715000"/>
            <a:ext cx="381000" cy="0"/>
          </a:xfrm>
          <a:prstGeom prst="line">
            <a:avLst/>
          </a:prstGeom>
          <a:noFill/>
          <a:ln w="38100">
            <a:solidFill>
              <a:srgbClr val="6600CC"/>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2229"/>
                                        </p:tgtEl>
                                        <p:attrNameLst>
                                          <p:attrName>style.visibility</p:attrName>
                                        </p:attrNameLst>
                                      </p:cBhvr>
                                      <p:to>
                                        <p:strVal val="visible"/>
                                      </p:to>
                                    </p:set>
                                    <p:animEffect transition="in" filter="blinds(vertical)">
                                      <p:cBhvr>
                                        <p:cTn id="12" dur="500"/>
                                        <p:tgtEl>
                                          <p:spTgt spid="2222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22230"/>
                                        </p:tgtEl>
                                        <p:attrNameLst>
                                          <p:attrName>style.visibility</p:attrName>
                                        </p:attrNameLst>
                                      </p:cBhvr>
                                      <p:to>
                                        <p:strVal val="visible"/>
                                      </p:to>
                                    </p:set>
                                    <p:animEffect transition="in" filter="blinds(vertical)">
                                      <p:cBhvr>
                                        <p:cTn id="17" dur="500"/>
                                        <p:tgtEl>
                                          <p:spTgt spid="2222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22231"/>
                                        </p:tgtEl>
                                        <p:attrNameLst>
                                          <p:attrName>style.visibility</p:attrName>
                                        </p:attrNameLst>
                                      </p:cBhvr>
                                      <p:to>
                                        <p:strVal val="visible"/>
                                      </p:to>
                                    </p:set>
                                    <p:animEffect transition="in" filter="blinds(vertical)">
                                      <p:cBhvr>
                                        <p:cTn id="22" dur="500"/>
                                        <p:tgtEl>
                                          <p:spTgt spid="2222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22232"/>
                                        </p:tgtEl>
                                        <p:attrNameLst>
                                          <p:attrName>style.visibility</p:attrName>
                                        </p:attrNameLst>
                                      </p:cBhvr>
                                      <p:to>
                                        <p:strVal val="visible"/>
                                      </p:to>
                                    </p:set>
                                    <p:animEffect transition="in" filter="blinds(vertical)">
                                      <p:cBhvr>
                                        <p:cTn id="27" dur="500"/>
                                        <p:tgtEl>
                                          <p:spTgt spid="2222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222233"/>
                                        </p:tgtEl>
                                        <p:attrNameLst>
                                          <p:attrName>style.visibility</p:attrName>
                                        </p:attrNameLst>
                                      </p:cBhvr>
                                      <p:to>
                                        <p:strVal val="visible"/>
                                      </p:to>
                                    </p:set>
                                    <p:animEffect transition="in" filter="blinds(vertical)">
                                      <p:cBhvr>
                                        <p:cTn id="37" dur="500"/>
                                        <p:tgtEl>
                                          <p:spTgt spid="22223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222234"/>
                                        </p:tgtEl>
                                        <p:attrNameLst>
                                          <p:attrName>style.visibility</p:attrName>
                                        </p:attrNameLst>
                                      </p:cBhvr>
                                      <p:to>
                                        <p:strVal val="visible"/>
                                      </p:to>
                                    </p:set>
                                    <p:animEffect transition="in" filter="blinds(vertical)">
                                      <p:cBhvr>
                                        <p:cTn id="42" dur="500"/>
                                        <p:tgtEl>
                                          <p:spTgt spid="222234"/>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nodeType="clickEffect">
                                  <p:stCondLst>
                                    <p:cond delay="0"/>
                                  </p:stCondLst>
                                  <p:childTnLst>
                                    <p:set>
                                      <p:cBhvr>
                                        <p:cTn id="46" dur="1" fill="hold">
                                          <p:stCondLst>
                                            <p:cond delay="0"/>
                                          </p:stCondLst>
                                        </p:cTn>
                                        <p:tgtEl>
                                          <p:spTgt spid="222219"/>
                                        </p:tgtEl>
                                        <p:attrNameLst>
                                          <p:attrName>style.visibility</p:attrName>
                                        </p:attrNameLst>
                                      </p:cBhvr>
                                      <p:to>
                                        <p:strVal val="visible"/>
                                      </p:to>
                                    </p:set>
                                    <p:anim calcmode="lin" valueType="num">
                                      <p:cBhvr>
                                        <p:cTn id="47" dur="500" fill="hold"/>
                                        <p:tgtEl>
                                          <p:spTgt spid="222219"/>
                                        </p:tgtEl>
                                        <p:attrNameLst>
                                          <p:attrName>ppt_x</p:attrName>
                                        </p:attrNameLst>
                                      </p:cBhvr>
                                      <p:tavLst>
                                        <p:tav tm="0">
                                          <p:val>
                                            <p:strVal val="#ppt_x"/>
                                          </p:val>
                                        </p:tav>
                                        <p:tav tm="100000">
                                          <p:val>
                                            <p:strVal val="#ppt_x"/>
                                          </p:val>
                                        </p:tav>
                                      </p:tavLst>
                                    </p:anim>
                                    <p:anim calcmode="lin" valueType="num">
                                      <p:cBhvr>
                                        <p:cTn id="48" dur="500" fill="hold"/>
                                        <p:tgtEl>
                                          <p:spTgt spid="222219"/>
                                        </p:tgtEl>
                                        <p:attrNameLst>
                                          <p:attrName>ppt_y</p:attrName>
                                        </p:attrNameLst>
                                      </p:cBhvr>
                                      <p:tavLst>
                                        <p:tav tm="0">
                                          <p:val>
                                            <p:strVal val="#ppt_y-#ppt_h/2"/>
                                          </p:val>
                                        </p:tav>
                                        <p:tav tm="100000">
                                          <p:val>
                                            <p:strVal val="#ppt_y"/>
                                          </p:val>
                                        </p:tav>
                                      </p:tavLst>
                                    </p:anim>
                                    <p:anim calcmode="lin" valueType="num">
                                      <p:cBhvr>
                                        <p:cTn id="49" dur="500" fill="hold"/>
                                        <p:tgtEl>
                                          <p:spTgt spid="222219"/>
                                        </p:tgtEl>
                                        <p:attrNameLst>
                                          <p:attrName>ppt_w</p:attrName>
                                        </p:attrNameLst>
                                      </p:cBhvr>
                                      <p:tavLst>
                                        <p:tav tm="0">
                                          <p:val>
                                            <p:strVal val="#ppt_w"/>
                                          </p:val>
                                        </p:tav>
                                        <p:tav tm="100000">
                                          <p:val>
                                            <p:strVal val="#ppt_w"/>
                                          </p:val>
                                        </p:tav>
                                      </p:tavLst>
                                    </p:anim>
                                    <p:anim calcmode="lin" valueType="num">
                                      <p:cBhvr>
                                        <p:cTn id="50" dur="500" fill="hold"/>
                                        <p:tgtEl>
                                          <p:spTgt spid="222219"/>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222235"/>
                                        </p:tgtEl>
                                        <p:attrNameLst>
                                          <p:attrName>style.visibility</p:attrName>
                                        </p:attrNameLst>
                                      </p:cBhvr>
                                      <p:to>
                                        <p:strVal val="visible"/>
                                      </p:to>
                                    </p:set>
                                    <p:animEffect transition="in" filter="blinds(vertical)">
                                      <p:cBhvr>
                                        <p:cTn id="55" dur="500"/>
                                        <p:tgtEl>
                                          <p:spTgt spid="22223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22228"/>
                                        </p:tgtEl>
                                        <p:attrNameLst>
                                          <p:attrName>style.visibility</p:attrName>
                                        </p:attrNameLst>
                                      </p:cBhvr>
                                      <p:to>
                                        <p:strVal val="visible"/>
                                      </p:to>
                                    </p:set>
                                    <p:animEffect transition="in" filter="wipe(up)">
                                      <p:cBhvr>
                                        <p:cTn id="60" dur="500"/>
                                        <p:tgtEl>
                                          <p:spTgt spid="22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8" grpId="0" animBg="1" autoUpdateAnimBg="0"/>
      <p:bldP spid="222229" grpId="0" animBg="1"/>
      <p:bldP spid="222230" grpId="0" animBg="1"/>
      <p:bldP spid="222231" grpId="0" animBg="1"/>
      <p:bldP spid="222232" grpId="0" animBg="1"/>
      <p:bldP spid="222233" grpId="0" animBg="1"/>
      <p:bldP spid="222234" grpId="0" animBg="1"/>
      <p:bldP spid="222235"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675188" y="2827338"/>
            <a:ext cx="533400" cy="457200"/>
            <a:chOff x="3648" y="1920"/>
            <a:chExt cx="336" cy="288"/>
          </a:xfrm>
        </p:grpSpPr>
        <p:sp>
          <p:nvSpPr>
            <p:cNvPr id="83091" name="Line 3"/>
            <p:cNvSpPr>
              <a:spLocks noChangeShapeType="1"/>
            </p:cNvSpPr>
            <p:nvPr/>
          </p:nvSpPr>
          <p:spPr bwMode="auto">
            <a:xfrm>
              <a:off x="3984" y="1920"/>
              <a:ext cx="0" cy="28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92" name="Line 4"/>
            <p:cNvSpPr>
              <a:spLocks noChangeShapeType="1"/>
            </p:cNvSpPr>
            <p:nvPr/>
          </p:nvSpPr>
          <p:spPr bwMode="auto">
            <a:xfrm>
              <a:off x="3648" y="2208"/>
              <a:ext cx="33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5"/>
          <p:cNvGrpSpPr/>
          <p:nvPr/>
        </p:nvGrpSpPr>
        <p:grpSpPr bwMode="auto">
          <a:xfrm>
            <a:off x="4294188" y="1671638"/>
            <a:ext cx="666750" cy="976312"/>
            <a:chOff x="3552" y="1248"/>
            <a:chExt cx="420" cy="615"/>
          </a:xfrm>
        </p:grpSpPr>
        <p:grpSp>
          <p:nvGrpSpPr>
            <p:cNvPr id="83084" name="Group 6"/>
            <p:cNvGrpSpPr/>
            <p:nvPr/>
          </p:nvGrpSpPr>
          <p:grpSpPr bwMode="auto">
            <a:xfrm>
              <a:off x="3552" y="1536"/>
              <a:ext cx="384" cy="288"/>
              <a:chOff x="2736" y="3360"/>
              <a:chExt cx="384" cy="288"/>
            </a:xfrm>
          </p:grpSpPr>
          <p:sp>
            <p:nvSpPr>
              <p:cNvPr id="83087" name="Line 7"/>
              <p:cNvSpPr>
                <a:spLocks noChangeShapeType="1"/>
              </p:cNvSpPr>
              <p:nvPr/>
            </p:nvSpPr>
            <p:spPr bwMode="auto">
              <a:xfrm>
                <a:off x="2736" y="3360"/>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8" name="Line 8"/>
              <p:cNvSpPr>
                <a:spLocks noChangeShapeType="1"/>
              </p:cNvSpPr>
              <p:nvPr/>
            </p:nvSpPr>
            <p:spPr bwMode="auto">
              <a:xfrm>
                <a:off x="2928" y="3360"/>
                <a:ext cx="0" cy="192"/>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9" name="Line 9"/>
              <p:cNvSpPr>
                <a:spLocks noChangeShapeType="1"/>
              </p:cNvSpPr>
              <p:nvPr/>
            </p:nvSpPr>
            <p:spPr bwMode="auto">
              <a:xfrm>
                <a:off x="2928" y="3504"/>
                <a:ext cx="0" cy="14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90" name="Line 10"/>
              <p:cNvSpPr>
                <a:spLocks noChangeShapeType="1"/>
              </p:cNvSpPr>
              <p:nvPr/>
            </p:nvSpPr>
            <p:spPr bwMode="auto">
              <a:xfrm>
                <a:off x="2928" y="3648"/>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85" name="Text Box 11"/>
            <p:cNvSpPr txBox="1">
              <a:spLocks noChangeArrowheads="1"/>
            </p:cNvSpPr>
            <p:nvPr/>
          </p:nvSpPr>
          <p:spPr bwMode="auto">
            <a:xfrm>
              <a:off x="3552" y="124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3333CC"/>
                  </a:solidFill>
                </a:rPr>
                <a:t>1</a:t>
              </a:r>
              <a:endParaRPr lang="en-US" altLang="zh-CN" sz="3200" i="0"/>
            </a:p>
          </p:txBody>
        </p:sp>
        <p:sp>
          <p:nvSpPr>
            <p:cNvPr id="83086" name="Rectangle 12"/>
            <p:cNvSpPr>
              <a:spLocks noChangeArrowheads="1"/>
            </p:cNvSpPr>
            <p:nvPr/>
          </p:nvSpPr>
          <p:spPr bwMode="auto">
            <a:xfrm>
              <a:off x="3744"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33CC"/>
                  </a:solidFill>
                </a:rPr>
                <a:t>0</a:t>
              </a:r>
              <a:endParaRPr lang="en-US" altLang="zh-CN" sz="2800" i="0">
                <a:solidFill>
                  <a:srgbClr val="3333CC"/>
                </a:solidFill>
              </a:endParaRPr>
            </a:p>
          </p:txBody>
        </p:sp>
      </p:grpSp>
      <p:grpSp>
        <p:nvGrpSpPr>
          <p:cNvPr id="5" name="Group 13"/>
          <p:cNvGrpSpPr/>
          <p:nvPr/>
        </p:nvGrpSpPr>
        <p:grpSpPr bwMode="auto">
          <a:xfrm>
            <a:off x="2541588" y="1671638"/>
            <a:ext cx="666750" cy="976312"/>
            <a:chOff x="3552" y="1248"/>
            <a:chExt cx="420" cy="615"/>
          </a:xfrm>
        </p:grpSpPr>
        <p:grpSp>
          <p:nvGrpSpPr>
            <p:cNvPr id="83077" name="Group 14"/>
            <p:cNvGrpSpPr/>
            <p:nvPr/>
          </p:nvGrpSpPr>
          <p:grpSpPr bwMode="auto">
            <a:xfrm>
              <a:off x="3552" y="1536"/>
              <a:ext cx="384" cy="288"/>
              <a:chOff x="2736" y="3360"/>
              <a:chExt cx="384" cy="288"/>
            </a:xfrm>
          </p:grpSpPr>
          <p:sp>
            <p:nvSpPr>
              <p:cNvPr id="83080" name="Line 15"/>
              <p:cNvSpPr>
                <a:spLocks noChangeShapeType="1"/>
              </p:cNvSpPr>
              <p:nvPr/>
            </p:nvSpPr>
            <p:spPr bwMode="auto">
              <a:xfrm>
                <a:off x="2736" y="3360"/>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1" name="Line 16"/>
              <p:cNvSpPr>
                <a:spLocks noChangeShapeType="1"/>
              </p:cNvSpPr>
              <p:nvPr/>
            </p:nvSpPr>
            <p:spPr bwMode="auto">
              <a:xfrm>
                <a:off x="2928" y="3360"/>
                <a:ext cx="0" cy="192"/>
              </a:xfrm>
              <a:prstGeom prst="line">
                <a:avLst/>
              </a:prstGeom>
              <a:noFill/>
              <a:ln w="38100">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2" name="Line 17"/>
              <p:cNvSpPr>
                <a:spLocks noChangeShapeType="1"/>
              </p:cNvSpPr>
              <p:nvPr/>
            </p:nvSpPr>
            <p:spPr bwMode="auto">
              <a:xfrm>
                <a:off x="2928" y="3504"/>
                <a:ext cx="0" cy="14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83" name="Line 18"/>
              <p:cNvSpPr>
                <a:spLocks noChangeShapeType="1"/>
              </p:cNvSpPr>
              <p:nvPr/>
            </p:nvSpPr>
            <p:spPr bwMode="auto">
              <a:xfrm>
                <a:off x="2928" y="3648"/>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78" name="Text Box 19"/>
            <p:cNvSpPr txBox="1">
              <a:spLocks noChangeArrowheads="1"/>
            </p:cNvSpPr>
            <p:nvPr/>
          </p:nvSpPr>
          <p:spPr bwMode="auto">
            <a:xfrm>
              <a:off x="3552" y="124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3333CC"/>
                  </a:solidFill>
                </a:rPr>
                <a:t>1</a:t>
              </a:r>
              <a:endParaRPr lang="en-US" altLang="zh-CN" sz="3200" i="0"/>
            </a:p>
          </p:txBody>
        </p:sp>
        <p:sp>
          <p:nvSpPr>
            <p:cNvPr id="83079" name="Rectangle 20"/>
            <p:cNvSpPr>
              <a:spLocks noChangeArrowheads="1"/>
            </p:cNvSpPr>
            <p:nvPr/>
          </p:nvSpPr>
          <p:spPr bwMode="auto">
            <a:xfrm>
              <a:off x="3744"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33CC"/>
                  </a:solidFill>
                </a:rPr>
                <a:t>0</a:t>
              </a:r>
              <a:endParaRPr lang="en-US" altLang="zh-CN" sz="2800" i="0">
                <a:solidFill>
                  <a:srgbClr val="3333CC"/>
                </a:solidFill>
              </a:endParaRPr>
            </a:p>
          </p:txBody>
        </p:sp>
      </p:grpSp>
      <p:grpSp>
        <p:nvGrpSpPr>
          <p:cNvPr id="7" name="Group 21"/>
          <p:cNvGrpSpPr/>
          <p:nvPr/>
        </p:nvGrpSpPr>
        <p:grpSpPr bwMode="auto">
          <a:xfrm>
            <a:off x="2922588" y="2827338"/>
            <a:ext cx="533400" cy="457200"/>
            <a:chOff x="3648" y="1920"/>
            <a:chExt cx="336" cy="288"/>
          </a:xfrm>
        </p:grpSpPr>
        <p:sp>
          <p:nvSpPr>
            <p:cNvPr id="83075" name="Line 22"/>
            <p:cNvSpPr>
              <a:spLocks noChangeShapeType="1"/>
            </p:cNvSpPr>
            <p:nvPr/>
          </p:nvSpPr>
          <p:spPr bwMode="auto">
            <a:xfrm>
              <a:off x="3984" y="1920"/>
              <a:ext cx="0" cy="28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6" name="Line 23"/>
            <p:cNvSpPr>
              <a:spLocks noChangeShapeType="1"/>
            </p:cNvSpPr>
            <p:nvPr/>
          </p:nvSpPr>
          <p:spPr bwMode="auto">
            <a:xfrm>
              <a:off x="3648" y="2208"/>
              <a:ext cx="33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3256" name="Text Box 24"/>
          <p:cNvSpPr txBox="1">
            <a:spLocks noChangeArrowheads="1"/>
          </p:cNvSpPr>
          <p:nvPr/>
        </p:nvSpPr>
        <p:spPr bwMode="auto">
          <a:xfrm>
            <a:off x="609600" y="4724400"/>
            <a:ext cx="6237288" cy="946150"/>
          </a:xfrm>
          <a:prstGeom prst="rect">
            <a:avLst/>
          </a:prstGeom>
          <a:noFill/>
          <a:ln w="38100">
            <a:noFill/>
            <a:miter lim="800000"/>
          </a:ln>
          <a:effectLst/>
        </p:spPr>
        <p:txBody>
          <a:bodyPr anchor="ctr">
            <a:spAutoFit/>
          </a:bodyPr>
          <a:lstStyle/>
          <a:p>
            <a:pPr>
              <a:spcBef>
                <a:spcPct val="50000"/>
              </a:spcBef>
              <a:defRPr/>
            </a:pPr>
            <a:r>
              <a:rPr lang="en-US" altLang="zh-CN" sz="2800" i="0">
                <a:solidFill>
                  <a:srgbClr val="FF3300"/>
                </a:solidFill>
                <a:effectLst>
                  <a:outerShdw blurRad="38100" dist="38100" dir="2700000" algn="tl">
                    <a:srgbClr val="C0C0C0"/>
                  </a:outerShdw>
                </a:effectLst>
              </a:rPr>
              <a:t>    </a:t>
            </a:r>
            <a:r>
              <a:rPr lang="zh-CN" altLang="en-US" sz="2800" i="0">
                <a:solidFill>
                  <a:srgbClr val="FF3300"/>
                </a:solidFill>
                <a:effectLst>
                  <a:outerShdw blurRad="38100" dist="38100" dir="2700000" algn="tl">
                    <a:srgbClr val="C0C0C0"/>
                  </a:outerShdw>
                </a:effectLst>
              </a:rPr>
              <a:t>当</a:t>
            </a:r>
            <a:r>
              <a:rPr lang="en-US" altLang="zh-CN" sz="2800">
                <a:solidFill>
                  <a:srgbClr val="FF3300"/>
                </a:solidFill>
                <a:effectLst>
                  <a:outerShdw blurRad="38100" dist="38100" dir="2700000" algn="tl">
                    <a:srgbClr val="C0C0C0"/>
                  </a:outerShdw>
                </a:effectLst>
              </a:rPr>
              <a:t>J</a:t>
            </a:r>
            <a:r>
              <a:rPr lang="zh-CN" altLang="en-US" sz="2800">
                <a:solidFill>
                  <a:srgbClr val="FF3300"/>
                </a:solidFill>
                <a:effectLst>
                  <a:outerShdw blurRad="38100" dist="38100" dir="2700000" algn="tl">
                    <a:srgbClr val="C0C0C0"/>
                  </a:outerShdw>
                </a:effectLst>
              </a:rPr>
              <a:t>、</a:t>
            </a:r>
            <a:r>
              <a:rPr lang="en-US" altLang="zh-CN" sz="2800">
                <a:solidFill>
                  <a:srgbClr val="FF3300"/>
                </a:solidFill>
                <a:effectLst>
                  <a:outerShdw blurRad="38100" dist="38100" dir="2700000" algn="tl">
                    <a:srgbClr val="C0C0C0"/>
                  </a:outerShdw>
                </a:effectLst>
              </a:rPr>
              <a:t>K</a:t>
            </a:r>
            <a:r>
              <a:rPr lang="en-US" altLang="zh-CN" sz="2800" i="0">
                <a:solidFill>
                  <a:srgbClr val="FF3300"/>
                </a:solidFill>
                <a:effectLst>
                  <a:outerShdw blurRad="38100" dist="38100" dir="2700000" algn="tl">
                    <a:srgbClr val="C0C0C0"/>
                  </a:outerShdw>
                </a:effectLst>
              </a:rPr>
              <a:t>=1</a:t>
            </a:r>
            <a:r>
              <a:rPr lang="zh-CN" altLang="en-US" sz="2800" i="0">
                <a:solidFill>
                  <a:srgbClr val="FF3300"/>
                </a:solidFill>
                <a:effectLst>
                  <a:outerShdw blurRad="38100" dist="38100" dir="2700000" algn="tl">
                    <a:srgbClr val="C0C0C0"/>
                  </a:outerShdw>
                </a:effectLst>
              </a:rPr>
              <a:t>时，具有计数功能，每来一个脉冲触发器就翻转一次</a:t>
            </a:r>
            <a:r>
              <a:rPr lang="en-US" altLang="zh-CN" sz="2800" i="0">
                <a:solidFill>
                  <a:srgbClr val="FF3300"/>
                </a:solidFill>
                <a:effectLst>
                  <a:outerShdw blurRad="38100" dist="38100" dir="2700000" algn="tl">
                    <a:srgbClr val="C0C0C0"/>
                  </a:outerShdw>
                </a:effectLst>
              </a:rPr>
              <a:t>.</a:t>
            </a:r>
            <a:endParaRPr lang="en-US" altLang="zh-CN" sz="2800" i="0">
              <a:solidFill>
                <a:srgbClr val="FF3300"/>
              </a:solidFill>
              <a:effectLst>
                <a:outerShdw blurRad="38100" dist="38100" dir="2700000" algn="tl">
                  <a:srgbClr val="C0C0C0"/>
                </a:outerShdw>
              </a:effectLst>
            </a:endParaRPr>
          </a:p>
        </p:txBody>
      </p:sp>
      <p:grpSp>
        <p:nvGrpSpPr>
          <p:cNvPr id="8" name="Group 25"/>
          <p:cNvGrpSpPr/>
          <p:nvPr/>
        </p:nvGrpSpPr>
        <p:grpSpPr bwMode="auto">
          <a:xfrm>
            <a:off x="1398588" y="1573213"/>
            <a:ext cx="6629400" cy="3640137"/>
            <a:chOff x="881" y="927"/>
            <a:chExt cx="4176" cy="2495"/>
          </a:xfrm>
        </p:grpSpPr>
        <p:sp>
          <p:nvSpPr>
            <p:cNvPr id="82984" name="Line 26"/>
            <p:cNvSpPr>
              <a:spLocks noChangeShapeType="1"/>
            </p:cNvSpPr>
            <p:nvPr/>
          </p:nvSpPr>
          <p:spPr bwMode="auto">
            <a:xfrm>
              <a:off x="1937" y="2813"/>
              <a:ext cx="2592"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85" name="Group 27"/>
            <p:cNvGrpSpPr/>
            <p:nvPr/>
          </p:nvGrpSpPr>
          <p:grpSpPr bwMode="auto">
            <a:xfrm>
              <a:off x="881" y="927"/>
              <a:ext cx="4176" cy="2495"/>
              <a:chOff x="881" y="927"/>
              <a:chExt cx="4176" cy="2495"/>
            </a:xfrm>
          </p:grpSpPr>
          <p:sp>
            <p:nvSpPr>
              <p:cNvPr id="82986" name="Oval 28"/>
              <p:cNvSpPr>
                <a:spLocks noChangeArrowheads="1"/>
              </p:cNvSpPr>
              <p:nvPr/>
            </p:nvSpPr>
            <p:spPr bwMode="auto">
              <a:xfrm>
                <a:off x="4529" y="2787"/>
                <a:ext cx="48" cy="48"/>
              </a:xfrm>
              <a:prstGeom prst="ellipse">
                <a:avLst/>
              </a:prstGeom>
              <a:noFill/>
              <a:ln w="3810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2987" name="Group 29"/>
              <p:cNvGrpSpPr/>
              <p:nvPr/>
            </p:nvGrpSpPr>
            <p:grpSpPr bwMode="auto">
              <a:xfrm>
                <a:off x="4337" y="2909"/>
                <a:ext cx="336" cy="240"/>
                <a:chOff x="3696" y="3264"/>
                <a:chExt cx="528" cy="240"/>
              </a:xfrm>
            </p:grpSpPr>
            <p:sp>
              <p:nvSpPr>
                <p:cNvPr id="83070" name="Line 30"/>
                <p:cNvSpPr>
                  <a:spLocks noChangeShapeType="1"/>
                </p:cNvSpPr>
                <p:nvPr/>
              </p:nvSpPr>
              <p:spPr bwMode="auto">
                <a:xfrm>
                  <a:off x="3696"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1" name="Line 31"/>
                <p:cNvSpPr>
                  <a:spLocks noChangeShapeType="1"/>
                </p:cNvSpPr>
                <p:nvPr/>
              </p:nvSpPr>
              <p:spPr bwMode="auto">
                <a:xfrm>
                  <a:off x="384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2" name="Line 32"/>
                <p:cNvSpPr>
                  <a:spLocks noChangeShapeType="1"/>
                </p:cNvSpPr>
                <p:nvPr/>
              </p:nvSpPr>
              <p:spPr bwMode="auto">
                <a:xfrm>
                  <a:off x="3840" y="3504"/>
                  <a:ext cx="240"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3" name="Line 33"/>
                <p:cNvSpPr>
                  <a:spLocks noChangeShapeType="1"/>
                </p:cNvSpPr>
                <p:nvPr/>
              </p:nvSpPr>
              <p:spPr bwMode="auto">
                <a:xfrm flipV="1">
                  <a:off x="408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74" name="Line 34"/>
                <p:cNvSpPr>
                  <a:spLocks noChangeShapeType="1"/>
                </p:cNvSpPr>
                <p:nvPr/>
              </p:nvSpPr>
              <p:spPr bwMode="auto">
                <a:xfrm>
                  <a:off x="4080"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988" name="Text Box 35"/>
              <p:cNvSpPr txBox="1">
                <a:spLocks noChangeArrowheads="1"/>
              </p:cNvSpPr>
              <p:nvPr/>
            </p:nvSpPr>
            <p:spPr bwMode="auto">
              <a:xfrm>
                <a:off x="4221" y="3109"/>
                <a:ext cx="50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0066FF"/>
                    </a:solidFill>
                  </a:rPr>
                  <a:t>清零</a:t>
                </a:r>
                <a:endParaRPr lang="zh-CN" altLang="en-US" sz="2400" i="0">
                  <a:solidFill>
                    <a:srgbClr val="0099FF"/>
                  </a:solidFill>
                </a:endParaRPr>
              </a:p>
            </p:txBody>
          </p:sp>
          <p:grpSp>
            <p:nvGrpSpPr>
              <p:cNvPr id="82989" name="Group 36"/>
              <p:cNvGrpSpPr/>
              <p:nvPr/>
            </p:nvGrpSpPr>
            <p:grpSpPr bwMode="auto">
              <a:xfrm>
                <a:off x="4577" y="2657"/>
                <a:ext cx="480" cy="314"/>
                <a:chOff x="4560" y="2964"/>
                <a:chExt cx="480" cy="314"/>
              </a:xfrm>
            </p:grpSpPr>
            <p:sp>
              <p:nvSpPr>
                <p:cNvPr id="83068" name="Text Box 37"/>
                <p:cNvSpPr txBox="1">
                  <a:spLocks noChangeArrowheads="1"/>
                </p:cNvSpPr>
                <p:nvPr/>
              </p:nvSpPr>
              <p:spPr bwMode="auto">
                <a:xfrm>
                  <a:off x="4560" y="2964"/>
                  <a:ext cx="4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FF"/>
                      </a:solidFill>
                    </a:rPr>
                    <a:t>R</a:t>
                  </a:r>
                  <a:r>
                    <a:rPr lang="en-US" altLang="zh-CN" sz="2400" i="0" baseline="-10000">
                      <a:solidFill>
                        <a:srgbClr val="0066FF"/>
                      </a:solidFill>
                    </a:rPr>
                    <a:t>D</a:t>
                  </a:r>
                  <a:endParaRPr lang="en-US" altLang="zh-CN" sz="3200" i="0"/>
                </a:p>
              </p:txBody>
            </p:sp>
            <p:sp>
              <p:nvSpPr>
                <p:cNvPr id="83069" name="Line 38"/>
                <p:cNvSpPr>
                  <a:spLocks noChangeShapeType="1"/>
                </p:cNvSpPr>
                <p:nvPr/>
              </p:nvSpPr>
              <p:spPr bwMode="auto">
                <a:xfrm>
                  <a:off x="4704" y="3024"/>
                  <a:ext cx="144"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990" name="Group 39"/>
              <p:cNvGrpSpPr/>
              <p:nvPr/>
            </p:nvGrpSpPr>
            <p:grpSpPr bwMode="auto">
              <a:xfrm>
                <a:off x="3089" y="927"/>
                <a:ext cx="1056" cy="1886"/>
                <a:chOff x="3072" y="1234"/>
                <a:chExt cx="1056" cy="1886"/>
              </a:xfrm>
            </p:grpSpPr>
            <p:sp>
              <p:nvSpPr>
                <p:cNvPr id="83043" name="Oval 40"/>
                <p:cNvSpPr>
                  <a:spLocks noChangeArrowheads="1"/>
                </p:cNvSpPr>
                <p:nvPr/>
              </p:nvSpPr>
              <p:spPr bwMode="auto">
                <a:xfrm>
                  <a:off x="4080" y="209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3044" name="Group 41"/>
                <p:cNvGrpSpPr/>
                <p:nvPr/>
              </p:nvGrpSpPr>
              <p:grpSpPr bwMode="auto">
                <a:xfrm>
                  <a:off x="4032" y="2784"/>
                  <a:ext cx="96" cy="336"/>
                  <a:chOff x="3024" y="2016"/>
                  <a:chExt cx="96" cy="336"/>
                </a:xfrm>
              </p:grpSpPr>
              <p:sp>
                <p:nvSpPr>
                  <p:cNvPr id="83066" name="Line 42"/>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67" name="Line 43"/>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45" name="Line 44"/>
                <p:cNvSpPr>
                  <a:spLocks noChangeShapeType="1"/>
                </p:cNvSpPr>
                <p:nvPr/>
              </p:nvSpPr>
              <p:spPr bwMode="auto">
                <a:xfrm>
                  <a:off x="3936" y="264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6" name="Line 45"/>
                <p:cNvSpPr>
                  <a:spLocks noChangeShapeType="1"/>
                </p:cNvSpPr>
                <p:nvPr/>
              </p:nvSpPr>
              <p:spPr bwMode="auto">
                <a:xfrm flipV="1">
                  <a:off x="3936" y="2112"/>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7" name="Rectangle 46"/>
                <p:cNvSpPr>
                  <a:spLocks noChangeArrowheads="1"/>
                </p:cNvSpPr>
                <p:nvPr/>
              </p:nvSpPr>
              <p:spPr bwMode="auto">
                <a:xfrm>
                  <a:off x="3408" y="1920"/>
                  <a:ext cx="528"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48" name="Oval 47"/>
                <p:cNvSpPr>
                  <a:spLocks noChangeArrowheads="1"/>
                </p:cNvSpPr>
                <p:nvPr/>
              </p:nvSpPr>
              <p:spPr bwMode="auto">
                <a:xfrm>
                  <a:off x="3936" y="235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3049" name="Group 48"/>
                <p:cNvGrpSpPr/>
                <p:nvPr/>
              </p:nvGrpSpPr>
              <p:grpSpPr bwMode="auto">
                <a:xfrm>
                  <a:off x="3840" y="2304"/>
                  <a:ext cx="96" cy="144"/>
                  <a:chOff x="3360" y="2352"/>
                  <a:chExt cx="912" cy="1008"/>
                </a:xfrm>
              </p:grpSpPr>
              <p:sp>
                <p:nvSpPr>
                  <p:cNvPr id="83064" name="Line 49"/>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65" name="Line 50"/>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050" name="Group 51"/>
                <p:cNvGrpSpPr/>
                <p:nvPr/>
              </p:nvGrpSpPr>
              <p:grpSpPr bwMode="auto">
                <a:xfrm>
                  <a:off x="3360" y="2531"/>
                  <a:ext cx="255" cy="314"/>
                  <a:chOff x="3168" y="3347"/>
                  <a:chExt cx="255" cy="314"/>
                </a:xfrm>
              </p:grpSpPr>
              <p:sp>
                <p:nvSpPr>
                  <p:cNvPr id="83062" name="Rectangle 52"/>
                  <p:cNvSpPr>
                    <a:spLocks noChangeArrowheads="1"/>
                  </p:cNvSpPr>
                  <p:nvPr/>
                </p:nvSpPr>
                <p:spPr bwMode="auto">
                  <a:xfrm>
                    <a:off x="3168" y="3347"/>
                    <a:ext cx="25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83063" name="Line 53"/>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51" name="Text Box 54"/>
                <p:cNvSpPr txBox="1">
                  <a:spLocks noChangeArrowheads="1"/>
                </p:cNvSpPr>
                <p:nvPr/>
              </p:nvSpPr>
              <p:spPr bwMode="auto">
                <a:xfrm>
                  <a:off x="3752" y="1927"/>
                  <a:ext cx="21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83052" name="Rectangle 55"/>
                <p:cNvSpPr>
                  <a:spLocks noChangeArrowheads="1"/>
                </p:cNvSpPr>
                <p:nvPr/>
              </p:nvSpPr>
              <p:spPr bwMode="auto">
                <a:xfrm>
                  <a:off x="3718" y="2456"/>
                  <a:ext cx="24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83053" name="Oval 56"/>
                <p:cNvSpPr>
                  <a:spLocks noChangeArrowheads="1"/>
                </p:cNvSpPr>
                <p:nvPr/>
              </p:nvSpPr>
              <p:spPr bwMode="auto">
                <a:xfrm>
                  <a:off x="3936" y="273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54" name="Rectangle 57"/>
                <p:cNvSpPr>
                  <a:spLocks noChangeArrowheads="1"/>
                </p:cNvSpPr>
                <p:nvPr/>
              </p:nvSpPr>
              <p:spPr bwMode="auto">
                <a:xfrm>
                  <a:off x="3360" y="1957"/>
                  <a:ext cx="2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83055" name="Group 58"/>
                <p:cNvGrpSpPr/>
                <p:nvPr/>
              </p:nvGrpSpPr>
              <p:grpSpPr bwMode="auto">
                <a:xfrm>
                  <a:off x="3072" y="1234"/>
                  <a:ext cx="415" cy="878"/>
                  <a:chOff x="3792" y="1522"/>
                  <a:chExt cx="415" cy="878"/>
                </a:xfrm>
              </p:grpSpPr>
              <p:sp>
                <p:nvSpPr>
                  <p:cNvPr id="83059" name="Line 59"/>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60" name="Oval 60"/>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61" name="Text Box 61"/>
                  <p:cNvSpPr txBox="1">
                    <a:spLocks noChangeArrowheads="1"/>
                  </p:cNvSpPr>
                  <p:nvPr/>
                </p:nvSpPr>
                <p:spPr bwMode="auto">
                  <a:xfrm>
                    <a:off x="3792" y="1522"/>
                    <a:ext cx="41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0</a:t>
                    </a:r>
                    <a:endParaRPr lang="en-US" altLang="zh-CN" sz="3200" i="0"/>
                  </a:p>
                </p:txBody>
              </p:sp>
            </p:grpSp>
            <p:sp>
              <p:nvSpPr>
                <p:cNvPr id="83056" name="Line 62"/>
                <p:cNvSpPr>
                  <a:spLocks noChangeShapeType="1"/>
                </p:cNvSpPr>
                <p:nvPr/>
              </p:nvSpPr>
              <p:spPr bwMode="auto">
                <a:xfrm>
                  <a:off x="3264" y="2112"/>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57" name="Oval 63"/>
                <p:cNvSpPr>
                  <a:spLocks noChangeArrowheads="1"/>
                </p:cNvSpPr>
                <p:nvPr/>
              </p:nvSpPr>
              <p:spPr bwMode="auto">
                <a:xfrm flipV="1">
                  <a:off x="4080" y="2618"/>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58" name="Text Box 64"/>
                <p:cNvSpPr txBox="1">
                  <a:spLocks noChangeArrowheads="1"/>
                </p:cNvSpPr>
                <p:nvPr/>
              </p:nvSpPr>
              <p:spPr bwMode="auto">
                <a:xfrm>
                  <a:off x="3436" y="2195"/>
                  <a:ext cx="466"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grpSp>
            <p:nvGrpSpPr>
              <p:cNvPr id="82991" name="Group 65"/>
              <p:cNvGrpSpPr/>
              <p:nvPr/>
            </p:nvGrpSpPr>
            <p:grpSpPr bwMode="auto">
              <a:xfrm>
                <a:off x="1985" y="930"/>
                <a:ext cx="1056" cy="1887"/>
                <a:chOff x="3072" y="1233"/>
                <a:chExt cx="1056" cy="1887"/>
              </a:xfrm>
            </p:grpSpPr>
            <p:sp>
              <p:nvSpPr>
                <p:cNvPr id="83018" name="Oval 66"/>
                <p:cNvSpPr>
                  <a:spLocks noChangeArrowheads="1"/>
                </p:cNvSpPr>
                <p:nvPr/>
              </p:nvSpPr>
              <p:spPr bwMode="auto">
                <a:xfrm>
                  <a:off x="4080" y="209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3019" name="Group 67"/>
                <p:cNvGrpSpPr/>
                <p:nvPr/>
              </p:nvGrpSpPr>
              <p:grpSpPr bwMode="auto">
                <a:xfrm>
                  <a:off x="4032" y="2784"/>
                  <a:ext cx="96" cy="336"/>
                  <a:chOff x="3024" y="2016"/>
                  <a:chExt cx="96" cy="336"/>
                </a:xfrm>
              </p:grpSpPr>
              <p:sp>
                <p:nvSpPr>
                  <p:cNvPr id="83041" name="Line 68"/>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2" name="Line 69"/>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20" name="Line 70"/>
                <p:cNvSpPr>
                  <a:spLocks noChangeShapeType="1"/>
                </p:cNvSpPr>
                <p:nvPr/>
              </p:nvSpPr>
              <p:spPr bwMode="auto">
                <a:xfrm>
                  <a:off x="3936" y="264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21" name="Line 71"/>
                <p:cNvSpPr>
                  <a:spLocks noChangeShapeType="1"/>
                </p:cNvSpPr>
                <p:nvPr/>
              </p:nvSpPr>
              <p:spPr bwMode="auto">
                <a:xfrm flipV="1">
                  <a:off x="3936" y="2112"/>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22" name="Rectangle 72"/>
                <p:cNvSpPr>
                  <a:spLocks noChangeArrowheads="1"/>
                </p:cNvSpPr>
                <p:nvPr/>
              </p:nvSpPr>
              <p:spPr bwMode="auto">
                <a:xfrm>
                  <a:off x="3408" y="1920"/>
                  <a:ext cx="528"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23" name="Oval 73"/>
                <p:cNvSpPr>
                  <a:spLocks noChangeArrowheads="1"/>
                </p:cNvSpPr>
                <p:nvPr/>
              </p:nvSpPr>
              <p:spPr bwMode="auto">
                <a:xfrm>
                  <a:off x="3936" y="235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3024" name="Group 74"/>
                <p:cNvGrpSpPr/>
                <p:nvPr/>
              </p:nvGrpSpPr>
              <p:grpSpPr bwMode="auto">
                <a:xfrm>
                  <a:off x="3840" y="2304"/>
                  <a:ext cx="96" cy="144"/>
                  <a:chOff x="3360" y="2352"/>
                  <a:chExt cx="912" cy="1008"/>
                </a:xfrm>
              </p:grpSpPr>
              <p:sp>
                <p:nvSpPr>
                  <p:cNvPr id="83039" name="Line 75"/>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40" name="Line 76"/>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025" name="Group 77"/>
                <p:cNvGrpSpPr/>
                <p:nvPr/>
              </p:nvGrpSpPr>
              <p:grpSpPr bwMode="auto">
                <a:xfrm>
                  <a:off x="3360" y="2533"/>
                  <a:ext cx="255" cy="313"/>
                  <a:chOff x="3168" y="3349"/>
                  <a:chExt cx="255" cy="313"/>
                </a:xfrm>
              </p:grpSpPr>
              <p:sp>
                <p:nvSpPr>
                  <p:cNvPr id="83037" name="Rectangle 78"/>
                  <p:cNvSpPr>
                    <a:spLocks noChangeArrowheads="1"/>
                  </p:cNvSpPr>
                  <p:nvPr/>
                </p:nvSpPr>
                <p:spPr bwMode="auto">
                  <a:xfrm>
                    <a:off x="3168" y="3349"/>
                    <a:ext cx="2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83038" name="Line 79"/>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26" name="Text Box 80"/>
                <p:cNvSpPr txBox="1">
                  <a:spLocks noChangeArrowheads="1"/>
                </p:cNvSpPr>
                <p:nvPr/>
              </p:nvSpPr>
              <p:spPr bwMode="auto">
                <a:xfrm>
                  <a:off x="3752" y="1926"/>
                  <a:ext cx="21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83027" name="Rectangle 81"/>
                <p:cNvSpPr>
                  <a:spLocks noChangeArrowheads="1"/>
                </p:cNvSpPr>
                <p:nvPr/>
              </p:nvSpPr>
              <p:spPr bwMode="auto">
                <a:xfrm>
                  <a:off x="3718" y="2455"/>
                  <a:ext cx="24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83028" name="Oval 82"/>
                <p:cNvSpPr>
                  <a:spLocks noChangeArrowheads="1"/>
                </p:cNvSpPr>
                <p:nvPr/>
              </p:nvSpPr>
              <p:spPr bwMode="auto">
                <a:xfrm>
                  <a:off x="3936" y="273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29" name="Rectangle 83"/>
                <p:cNvSpPr>
                  <a:spLocks noChangeArrowheads="1"/>
                </p:cNvSpPr>
                <p:nvPr/>
              </p:nvSpPr>
              <p:spPr bwMode="auto">
                <a:xfrm>
                  <a:off x="3360" y="1956"/>
                  <a:ext cx="2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83030" name="Group 84"/>
                <p:cNvGrpSpPr/>
                <p:nvPr/>
              </p:nvGrpSpPr>
              <p:grpSpPr bwMode="auto">
                <a:xfrm>
                  <a:off x="3072" y="1233"/>
                  <a:ext cx="415" cy="879"/>
                  <a:chOff x="3792" y="1521"/>
                  <a:chExt cx="415" cy="879"/>
                </a:xfrm>
              </p:grpSpPr>
              <p:sp>
                <p:nvSpPr>
                  <p:cNvPr id="83034" name="Line 85"/>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35" name="Oval 86"/>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36" name="Text Box 87"/>
                  <p:cNvSpPr txBox="1">
                    <a:spLocks noChangeArrowheads="1"/>
                  </p:cNvSpPr>
                  <p:nvPr/>
                </p:nvSpPr>
                <p:spPr bwMode="auto">
                  <a:xfrm>
                    <a:off x="3792" y="1521"/>
                    <a:ext cx="41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1</a:t>
                    </a:r>
                    <a:endParaRPr lang="en-US" altLang="zh-CN" sz="3200" i="0"/>
                  </a:p>
                </p:txBody>
              </p:sp>
            </p:grpSp>
            <p:sp>
              <p:nvSpPr>
                <p:cNvPr id="83031" name="Line 88"/>
                <p:cNvSpPr>
                  <a:spLocks noChangeShapeType="1"/>
                </p:cNvSpPr>
                <p:nvPr/>
              </p:nvSpPr>
              <p:spPr bwMode="auto">
                <a:xfrm>
                  <a:off x="3264" y="2112"/>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32" name="Oval 89"/>
                <p:cNvSpPr>
                  <a:spLocks noChangeArrowheads="1"/>
                </p:cNvSpPr>
                <p:nvPr/>
              </p:nvSpPr>
              <p:spPr bwMode="auto">
                <a:xfrm flipV="1">
                  <a:off x="4080" y="2618"/>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33" name="Text Box 90"/>
                <p:cNvSpPr txBox="1">
                  <a:spLocks noChangeArrowheads="1"/>
                </p:cNvSpPr>
                <p:nvPr/>
              </p:nvSpPr>
              <p:spPr bwMode="auto">
                <a:xfrm>
                  <a:off x="3436" y="2194"/>
                  <a:ext cx="466"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grpSp>
          <p:grpSp>
            <p:nvGrpSpPr>
              <p:cNvPr id="82992" name="Group 91"/>
              <p:cNvGrpSpPr/>
              <p:nvPr/>
            </p:nvGrpSpPr>
            <p:grpSpPr bwMode="auto">
              <a:xfrm>
                <a:off x="881" y="933"/>
                <a:ext cx="1056" cy="1887"/>
                <a:chOff x="3072" y="1233"/>
                <a:chExt cx="1056" cy="1887"/>
              </a:xfrm>
            </p:grpSpPr>
            <p:sp>
              <p:nvSpPr>
                <p:cNvPr id="82993" name="Oval 92"/>
                <p:cNvSpPr>
                  <a:spLocks noChangeArrowheads="1"/>
                </p:cNvSpPr>
                <p:nvPr/>
              </p:nvSpPr>
              <p:spPr bwMode="auto">
                <a:xfrm>
                  <a:off x="4080" y="209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2994" name="Group 93"/>
                <p:cNvGrpSpPr/>
                <p:nvPr/>
              </p:nvGrpSpPr>
              <p:grpSpPr bwMode="auto">
                <a:xfrm>
                  <a:off x="4032" y="2784"/>
                  <a:ext cx="96" cy="336"/>
                  <a:chOff x="3024" y="2016"/>
                  <a:chExt cx="96" cy="336"/>
                </a:xfrm>
              </p:grpSpPr>
              <p:sp>
                <p:nvSpPr>
                  <p:cNvPr id="83016" name="Line 94"/>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17" name="Line 95"/>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995" name="Line 96"/>
                <p:cNvSpPr>
                  <a:spLocks noChangeShapeType="1"/>
                </p:cNvSpPr>
                <p:nvPr/>
              </p:nvSpPr>
              <p:spPr bwMode="auto">
                <a:xfrm>
                  <a:off x="3936" y="264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96" name="Line 97"/>
                <p:cNvSpPr>
                  <a:spLocks noChangeShapeType="1"/>
                </p:cNvSpPr>
                <p:nvPr/>
              </p:nvSpPr>
              <p:spPr bwMode="auto">
                <a:xfrm flipV="1">
                  <a:off x="3936" y="2112"/>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97" name="Rectangle 98"/>
                <p:cNvSpPr>
                  <a:spLocks noChangeArrowheads="1"/>
                </p:cNvSpPr>
                <p:nvPr/>
              </p:nvSpPr>
              <p:spPr bwMode="auto">
                <a:xfrm>
                  <a:off x="3408" y="1920"/>
                  <a:ext cx="528"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2998" name="Oval 99"/>
                <p:cNvSpPr>
                  <a:spLocks noChangeArrowheads="1"/>
                </p:cNvSpPr>
                <p:nvPr/>
              </p:nvSpPr>
              <p:spPr bwMode="auto">
                <a:xfrm>
                  <a:off x="3936" y="235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2999" name="Group 100"/>
                <p:cNvGrpSpPr/>
                <p:nvPr/>
              </p:nvGrpSpPr>
              <p:grpSpPr bwMode="auto">
                <a:xfrm>
                  <a:off x="3840" y="2304"/>
                  <a:ext cx="96" cy="144"/>
                  <a:chOff x="3360" y="2352"/>
                  <a:chExt cx="912" cy="1008"/>
                </a:xfrm>
              </p:grpSpPr>
              <p:sp>
                <p:nvSpPr>
                  <p:cNvPr id="83014" name="Line 101"/>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15" name="Line 102"/>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000" name="Group 103"/>
                <p:cNvGrpSpPr/>
                <p:nvPr/>
              </p:nvGrpSpPr>
              <p:grpSpPr bwMode="auto">
                <a:xfrm>
                  <a:off x="3360" y="2533"/>
                  <a:ext cx="255" cy="313"/>
                  <a:chOff x="3168" y="3349"/>
                  <a:chExt cx="255" cy="313"/>
                </a:xfrm>
              </p:grpSpPr>
              <p:sp>
                <p:nvSpPr>
                  <p:cNvPr id="83012" name="Rectangle 104"/>
                  <p:cNvSpPr>
                    <a:spLocks noChangeArrowheads="1"/>
                  </p:cNvSpPr>
                  <p:nvPr/>
                </p:nvSpPr>
                <p:spPr bwMode="auto">
                  <a:xfrm>
                    <a:off x="3168" y="3349"/>
                    <a:ext cx="2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83013" name="Line 105"/>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3001" name="Text Box 106"/>
                <p:cNvSpPr txBox="1">
                  <a:spLocks noChangeArrowheads="1"/>
                </p:cNvSpPr>
                <p:nvPr/>
              </p:nvSpPr>
              <p:spPr bwMode="auto">
                <a:xfrm>
                  <a:off x="3752" y="1926"/>
                  <a:ext cx="21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83002" name="Rectangle 107"/>
                <p:cNvSpPr>
                  <a:spLocks noChangeArrowheads="1"/>
                </p:cNvSpPr>
                <p:nvPr/>
              </p:nvSpPr>
              <p:spPr bwMode="auto">
                <a:xfrm>
                  <a:off x="3718" y="2455"/>
                  <a:ext cx="24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83003" name="Oval 108"/>
                <p:cNvSpPr>
                  <a:spLocks noChangeArrowheads="1"/>
                </p:cNvSpPr>
                <p:nvPr/>
              </p:nvSpPr>
              <p:spPr bwMode="auto">
                <a:xfrm>
                  <a:off x="3936" y="273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04" name="Rectangle 109"/>
                <p:cNvSpPr>
                  <a:spLocks noChangeArrowheads="1"/>
                </p:cNvSpPr>
                <p:nvPr/>
              </p:nvSpPr>
              <p:spPr bwMode="auto">
                <a:xfrm>
                  <a:off x="3360" y="1956"/>
                  <a:ext cx="25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83005" name="Group 110"/>
                <p:cNvGrpSpPr/>
                <p:nvPr/>
              </p:nvGrpSpPr>
              <p:grpSpPr bwMode="auto">
                <a:xfrm>
                  <a:off x="3072" y="1233"/>
                  <a:ext cx="415" cy="879"/>
                  <a:chOff x="3792" y="1521"/>
                  <a:chExt cx="415" cy="879"/>
                </a:xfrm>
              </p:grpSpPr>
              <p:sp>
                <p:nvSpPr>
                  <p:cNvPr id="83009" name="Line 111"/>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10" name="Oval 112"/>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11" name="Text Box 113"/>
                  <p:cNvSpPr txBox="1">
                    <a:spLocks noChangeArrowheads="1"/>
                  </p:cNvSpPr>
                  <p:nvPr/>
                </p:nvSpPr>
                <p:spPr bwMode="auto">
                  <a:xfrm>
                    <a:off x="3792" y="1521"/>
                    <a:ext cx="41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2</a:t>
                    </a:r>
                    <a:endParaRPr lang="en-US" altLang="zh-CN" sz="3200" i="0"/>
                  </a:p>
                </p:txBody>
              </p:sp>
            </p:grpSp>
            <p:sp>
              <p:nvSpPr>
                <p:cNvPr id="83006" name="Line 114"/>
                <p:cNvSpPr>
                  <a:spLocks noChangeShapeType="1"/>
                </p:cNvSpPr>
                <p:nvPr/>
              </p:nvSpPr>
              <p:spPr bwMode="auto">
                <a:xfrm>
                  <a:off x="3264" y="2112"/>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7" name="Oval 115"/>
                <p:cNvSpPr>
                  <a:spLocks noChangeArrowheads="1"/>
                </p:cNvSpPr>
                <p:nvPr/>
              </p:nvSpPr>
              <p:spPr bwMode="auto">
                <a:xfrm flipV="1">
                  <a:off x="4080" y="2618"/>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008" name="Text Box 116"/>
                <p:cNvSpPr txBox="1">
                  <a:spLocks noChangeArrowheads="1"/>
                </p:cNvSpPr>
                <p:nvPr/>
              </p:nvSpPr>
              <p:spPr bwMode="auto">
                <a:xfrm>
                  <a:off x="3450" y="2204"/>
                  <a:ext cx="43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600" i="0">
                      <a:solidFill>
                        <a:srgbClr val="CC3300"/>
                      </a:solidFill>
                    </a:rPr>
                    <a:t>FF</a:t>
                  </a:r>
                  <a:r>
                    <a:rPr lang="en-US" altLang="zh-CN" sz="2600" i="0" baseline="-25000">
                      <a:solidFill>
                        <a:srgbClr val="CC3300"/>
                      </a:solidFill>
                    </a:rPr>
                    <a:t>2</a:t>
                  </a:r>
                  <a:endParaRPr lang="en-US" altLang="zh-CN" sz="2600" i="0" baseline="-25000">
                    <a:solidFill>
                      <a:srgbClr val="CC3300"/>
                    </a:solidFill>
                  </a:endParaRPr>
                </a:p>
              </p:txBody>
            </p:sp>
          </p:grpSp>
        </p:grpSp>
      </p:grpSp>
      <p:grpSp>
        <p:nvGrpSpPr>
          <p:cNvPr id="27" name="Group 117"/>
          <p:cNvGrpSpPr/>
          <p:nvPr/>
        </p:nvGrpSpPr>
        <p:grpSpPr bwMode="auto">
          <a:xfrm>
            <a:off x="6424613" y="2740025"/>
            <a:ext cx="2209800" cy="1119188"/>
            <a:chOff x="4032" y="2064"/>
            <a:chExt cx="1392" cy="705"/>
          </a:xfrm>
        </p:grpSpPr>
        <p:sp>
          <p:nvSpPr>
            <p:cNvPr id="82963" name="Line 118"/>
            <p:cNvSpPr>
              <a:spLocks noChangeShapeType="1"/>
            </p:cNvSpPr>
            <p:nvPr/>
          </p:nvSpPr>
          <p:spPr bwMode="auto">
            <a:xfrm>
              <a:off x="4032" y="2400"/>
              <a:ext cx="48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64" name="Oval 119"/>
            <p:cNvSpPr>
              <a:spLocks noChangeArrowheads="1"/>
            </p:cNvSpPr>
            <p:nvPr/>
          </p:nvSpPr>
          <p:spPr bwMode="auto">
            <a:xfrm>
              <a:off x="4512" y="2377"/>
              <a:ext cx="48" cy="48"/>
            </a:xfrm>
            <a:prstGeom prst="ellipse">
              <a:avLst/>
            </a:prstGeom>
            <a:solidFill>
              <a:srgbClr val="FFFFFF"/>
            </a:solidFill>
            <a:ln w="38100">
              <a:solidFill>
                <a:srgbClr val="000099"/>
              </a:solidFill>
              <a:round/>
            </a:ln>
          </p:spPr>
          <p:txBody>
            <a:bodyPr wrap="none" anchor="ctr"/>
            <a:lstStyle/>
            <a:p>
              <a:endParaRPr lang="zh-CN" altLang="en-US"/>
            </a:p>
          </p:txBody>
        </p:sp>
        <p:sp>
          <p:nvSpPr>
            <p:cNvPr id="82965" name="Text Box 120"/>
            <p:cNvSpPr txBox="1">
              <a:spLocks noChangeArrowheads="1"/>
            </p:cNvSpPr>
            <p:nvPr/>
          </p:nvSpPr>
          <p:spPr bwMode="auto">
            <a:xfrm>
              <a:off x="4278" y="206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CP</a:t>
              </a:r>
              <a:endParaRPr lang="en-US" altLang="zh-CN" sz="2800" i="0">
                <a:solidFill>
                  <a:srgbClr val="000099"/>
                </a:solidFill>
              </a:endParaRPr>
            </a:p>
          </p:txBody>
        </p:sp>
        <p:sp>
          <p:nvSpPr>
            <p:cNvPr id="82966" name="Text Box 121"/>
            <p:cNvSpPr txBox="1">
              <a:spLocks noChangeArrowheads="1"/>
            </p:cNvSpPr>
            <p:nvPr/>
          </p:nvSpPr>
          <p:spPr bwMode="auto">
            <a:xfrm>
              <a:off x="4265" y="2481"/>
              <a:ext cx="11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000099"/>
                  </a:solidFill>
                </a:rPr>
                <a:t>计数脉冲</a:t>
              </a:r>
              <a:endParaRPr lang="zh-CN" altLang="en-US" sz="2400" i="0">
                <a:solidFill>
                  <a:srgbClr val="000099"/>
                </a:solidFill>
              </a:endParaRPr>
            </a:p>
          </p:txBody>
        </p:sp>
        <p:grpSp>
          <p:nvGrpSpPr>
            <p:cNvPr id="82967" name="Group 122"/>
            <p:cNvGrpSpPr/>
            <p:nvPr/>
          </p:nvGrpSpPr>
          <p:grpSpPr bwMode="auto">
            <a:xfrm>
              <a:off x="4560" y="2304"/>
              <a:ext cx="720" cy="192"/>
              <a:chOff x="288" y="2112"/>
              <a:chExt cx="816" cy="246"/>
            </a:xfrm>
          </p:grpSpPr>
          <p:grpSp>
            <p:nvGrpSpPr>
              <p:cNvPr id="82968" name="Group 123"/>
              <p:cNvGrpSpPr/>
              <p:nvPr/>
            </p:nvGrpSpPr>
            <p:grpSpPr bwMode="auto">
              <a:xfrm>
                <a:off x="288" y="2112"/>
                <a:ext cx="336" cy="240"/>
                <a:chOff x="2256" y="3408"/>
                <a:chExt cx="336" cy="240"/>
              </a:xfrm>
            </p:grpSpPr>
            <p:sp>
              <p:nvSpPr>
                <p:cNvPr id="82981" name="Line 124"/>
                <p:cNvSpPr>
                  <a:spLocks noChangeShapeType="1"/>
                </p:cNvSpPr>
                <p:nvPr/>
              </p:nvSpPr>
              <p:spPr bwMode="auto">
                <a:xfrm>
                  <a:off x="2256" y="3648"/>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82" name="Line 125"/>
                <p:cNvSpPr>
                  <a:spLocks noChangeShapeType="1"/>
                </p:cNvSpPr>
                <p:nvPr/>
              </p:nvSpPr>
              <p:spPr bwMode="auto">
                <a:xfrm flipV="1">
                  <a:off x="2400" y="3408"/>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83" name="Line 126"/>
                <p:cNvSpPr>
                  <a:spLocks noChangeShapeType="1"/>
                </p:cNvSpPr>
                <p:nvPr/>
              </p:nvSpPr>
              <p:spPr bwMode="auto">
                <a:xfrm>
                  <a:off x="2400" y="3408"/>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969" name="Group 127"/>
              <p:cNvGrpSpPr/>
              <p:nvPr/>
            </p:nvGrpSpPr>
            <p:grpSpPr bwMode="auto">
              <a:xfrm>
                <a:off x="624" y="2112"/>
                <a:ext cx="144" cy="240"/>
                <a:chOff x="4128" y="3600"/>
                <a:chExt cx="144" cy="240"/>
              </a:xfrm>
            </p:grpSpPr>
            <p:sp>
              <p:nvSpPr>
                <p:cNvPr id="82977" name="Line 128"/>
                <p:cNvSpPr>
                  <a:spLocks noChangeShapeType="1"/>
                </p:cNvSpPr>
                <p:nvPr/>
              </p:nvSpPr>
              <p:spPr bwMode="auto">
                <a:xfrm flipV="1">
                  <a:off x="4128" y="3696"/>
                  <a:ext cx="0" cy="14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78" name="Group 129"/>
                <p:cNvGrpSpPr/>
                <p:nvPr/>
              </p:nvGrpSpPr>
              <p:grpSpPr bwMode="auto">
                <a:xfrm>
                  <a:off x="4128" y="3600"/>
                  <a:ext cx="144" cy="240"/>
                  <a:chOff x="4128" y="3600"/>
                  <a:chExt cx="144" cy="240"/>
                </a:xfrm>
              </p:grpSpPr>
              <p:sp>
                <p:nvSpPr>
                  <p:cNvPr id="82979" name="Line 130"/>
                  <p:cNvSpPr>
                    <a:spLocks noChangeShapeType="1"/>
                  </p:cNvSpPr>
                  <p:nvPr/>
                </p:nvSpPr>
                <p:spPr bwMode="auto">
                  <a:xfrm>
                    <a:off x="4128" y="3840"/>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80" name="Line 131"/>
                  <p:cNvSpPr>
                    <a:spLocks noChangeShapeType="1"/>
                  </p:cNvSpPr>
                  <p:nvPr/>
                </p:nvSpPr>
                <p:spPr bwMode="auto">
                  <a:xfrm>
                    <a:off x="4128" y="3600"/>
                    <a:ext cx="0" cy="192"/>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82970" name="Group 132"/>
              <p:cNvGrpSpPr/>
              <p:nvPr/>
            </p:nvGrpSpPr>
            <p:grpSpPr bwMode="auto">
              <a:xfrm>
                <a:off x="768" y="2118"/>
                <a:ext cx="336" cy="240"/>
                <a:chOff x="2592" y="3360"/>
                <a:chExt cx="336" cy="240"/>
              </a:xfrm>
            </p:grpSpPr>
            <p:sp>
              <p:nvSpPr>
                <p:cNvPr id="82971" name="Line 133"/>
                <p:cNvSpPr>
                  <a:spLocks noChangeShapeType="1"/>
                </p:cNvSpPr>
                <p:nvPr/>
              </p:nvSpPr>
              <p:spPr bwMode="auto">
                <a:xfrm flipV="1">
                  <a:off x="2784" y="3456"/>
                  <a:ext cx="0" cy="14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72" name="Group 134"/>
                <p:cNvGrpSpPr/>
                <p:nvPr/>
              </p:nvGrpSpPr>
              <p:grpSpPr bwMode="auto">
                <a:xfrm>
                  <a:off x="2592" y="3360"/>
                  <a:ext cx="336" cy="240"/>
                  <a:chOff x="2880" y="3360"/>
                  <a:chExt cx="336" cy="240"/>
                </a:xfrm>
              </p:grpSpPr>
              <p:sp>
                <p:nvSpPr>
                  <p:cNvPr id="82973" name="Line 135"/>
                  <p:cNvSpPr>
                    <a:spLocks noChangeShapeType="1"/>
                  </p:cNvSpPr>
                  <p:nvPr/>
                </p:nvSpPr>
                <p:spPr bwMode="auto">
                  <a:xfrm flipV="1">
                    <a:off x="2880" y="3360"/>
                    <a:ext cx="0" cy="24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4" name="Line 136"/>
                  <p:cNvSpPr>
                    <a:spLocks noChangeShapeType="1"/>
                  </p:cNvSpPr>
                  <p:nvPr/>
                </p:nvSpPr>
                <p:spPr bwMode="auto">
                  <a:xfrm>
                    <a:off x="2880" y="3360"/>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5" name="Line 137"/>
                  <p:cNvSpPr>
                    <a:spLocks noChangeShapeType="1"/>
                  </p:cNvSpPr>
                  <p:nvPr/>
                </p:nvSpPr>
                <p:spPr bwMode="auto">
                  <a:xfrm>
                    <a:off x="3072" y="3600"/>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6" name="Line 138"/>
                  <p:cNvSpPr>
                    <a:spLocks noChangeShapeType="1"/>
                  </p:cNvSpPr>
                  <p:nvPr/>
                </p:nvSpPr>
                <p:spPr bwMode="auto">
                  <a:xfrm>
                    <a:off x="3072" y="3360"/>
                    <a:ext cx="0" cy="192"/>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sp>
        <p:nvSpPr>
          <p:cNvPr id="82953" name="Rectangle 139"/>
          <p:cNvSpPr>
            <a:spLocks noChangeArrowheads="1"/>
          </p:cNvSpPr>
          <p:nvPr/>
        </p:nvSpPr>
        <p:spPr bwMode="auto">
          <a:xfrm>
            <a:off x="363538" y="152400"/>
            <a:ext cx="447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800" i="0">
                <a:solidFill>
                  <a:srgbClr val="000099"/>
                </a:solidFill>
              </a:rPr>
              <a:t>三位异步二进制加法计数器</a:t>
            </a:r>
            <a:endParaRPr lang="zh-CN" altLang="en-US" sz="2800" i="0">
              <a:solidFill>
                <a:srgbClr val="000099"/>
              </a:solidFill>
            </a:endParaRPr>
          </a:p>
        </p:txBody>
      </p:sp>
      <p:sp>
        <p:nvSpPr>
          <p:cNvPr id="223372" name="Text Box 140"/>
          <p:cNvSpPr txBox="1">
            <a:spLocks noChangeArrowheads="1"/>
          </p:cNvSpPr>
          <p:nvPr/>
        </p:nvSpPr>
        <p:spPr bwMode="auto">
          <a:xfrm>
            <a:off x="842963" y="5638800"/>
            <a:ext cx="5443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t>在电路图中</a:t>
            </a:r>
            <a:r>
              <a:rPr lang="en-US" altLang="zh-CN" sz="2800"/>
              <a:t>J</a:t>
            </a:r>
            <a:r>
              <a:rPr lang="zh-CN" altLang="en-US" sz="2800" i="0"/>
              <a:t>、</a:t>
            </a:r>
            <a:r>
              <a:rPr lang="zh-CN" altLang="en-US" sz="2800"/>
              <a:t>Ｋ</a:t>
            </a:r>
            <a:r>
              <a:rPr lang="zh-CN" altLang="en-US" sz="2800" i="0"/>
              <a:t>悬空表示</a:t>
            </a:r>
            <a:r>
              <a:rPr lang="en-US" altLang="zh-CN" sz="2800"/>
              <a:t>J</a:t>
            </a:r>
            <a:r>
              <a:rPr lang="zh-CN" altLang="en-US" sz="2800"/>
              <a:t>、</a:t>
            </a:r>
            <a:r>
              <a:rPr lang="en-US" altLang="zh-CN" sz="2800"/>
              <a:t>K</a:t>
            </a:r>
            <a:r>
              <a:rPr lang="en-US" altLang="zh-CN" sz="2800" i="0"/>
              <a:t>=1</a:t>
            </a:r>
            <a:endParaRPr lang="en-US" altLang="zh-CN" sz="2800" i="0"/>
          </a:p>
        </p:txBody>
      </p:sp>
      <p:sp>
        <p:nvSpPr>
          <p:cNvPr id="223373" name="AutoShape 141"/>
          <p:cNvSpPr>
            <a:spLocks noChangeArrowheads="1"/>
          </p:cNvSpPr>
          <p:nvPr/>
        </p:nvSpPr>
        <p:spPr bwMode="auto">
          <a:xfrm>
            <a:off x="3303588" y="4465638"/>
            <a:ext cx="1447800" cy="762000"/>
          </a:xfrm>
          <a:prstGeom prst="wedgeRoundRectCallout">
            <a:avLst>
              <a:gd name="adj1" fmla="val 39801"/>
              <a:gd name="adj2" fmla="val -188542"/>
              <a:gd name="adj3" fmla="val 16667"/>
            </a:avLst>
          </a:prstGeom>
          <a:solidFill>
            <a:srgbClr val="FFFF99"/>
          </a:solidFill>
          <a:ln w="9525">
            <a:solidFill>
              <a:srgbClr val="FF3300"/>
            </a:solidFill>
            <a:miter lim="800000"/>
          </a:ln>
          <a:effectLst/>
        </p:spPr>
        <p:txBody>
          <a:bodyPr wrap="none" anchor="ctr"/>
          <a:lstStyle/>
          <a:p>
            <a:pPr algn="ctr">
              <a:defRPr/>
            </a:pPr>
            <a:r>
              <a:rPr lang="zh-CN" altLang="en-US" sz="2400" i="0">
                <a:effectLst>
                  <a:outerShdw blurRad="38100" dist="38100" dir="2700000" algn="tl">
                    <a:srgbClr val="FFFFFF"/>
                  </a:outerShdw>
                </a:effectLst>
              </a:rPr>
              <a:t>下降沿</a:t>
            </a:r>
            <a:endParaRPr lang="zh-CN" altLang="en-US" sz="2400" i="0">
              <a:effectLst>
                <a:outerShdw blurRad="38100" dist="38100" dir="2700000" algn="tl">
                  <a:srgbClr val="FFFFFF"/>
                </a:outerShdw>
              </a:effectLst>
            </a:endParaRPr>
          </a:p>
          <a:p>
            <a:pPr algn="ctr">
              <a:defRPr/>
            </a:pPr>
            <a:r>
              <a:rPr lang="zh-CN" altLang="en-US" sz="2400" i="0">
                <a:effectLst>
                  <a:outerShdw blurRad="38100" dist="38100" dir="2700000" algn="tl">
                    <a:srgbClr val="FFFFFF"/>
                  </a:outerShdw>
                </a:effectLst>
              </a:rPr>
              <a:t>触发翻转</a:t>
            </a:r>
            <a:endParaRPr lang="zh-CN" altLang="en-US" sz="2800" i="0"/>
          </a:p>
        </p:txBody>
      </p:sp>
      <p:grpSp>
        <p:nvGrpSpPr>
          <p:cNvPr id="223362" name="Group 142"/>
          <p:cNvGrpSpPr/>
          <p:nvPr/>
        </p:nvGrpSpPr>
        <p:grpSpPr bwMode="auto">
          <a:xfrm>
            <a:off x="6122988" y="1747838"/>
            <a:ext cx="1878012" cy="838200"/>
            <a:chOff x="3840" y="1344"/>
            <a:chExt cx="1038" cy="528"/>
          </a:xfrm>
        </p:grpSpPr>
        <p:sp>
          <p:nvSpPr>
            <p:cNvPr id="223375" name="AutoShape 143"/>
            <p:cNvSpPr>
              <a:spLocks noChangeArrowheads="1"/>
            </p:cNvSpPr>
            <p:nvPr/>
          </p:nvSpPr>
          <p:spPr bwMode="auto">
            <a:xfrm>
              <a:off x="3888" y="1344"/>
              <a:ext cx="960" cy="528"/>
            </a:xfrm>
            <a:prstGeom prst="wedgeRoundRectCallout">
              <a:avLst>
                <a:gd name="adj1" fmla="val -67292"/>
                <a:gd name="adj2" fmla="val 79736"/>
                <a:gd name="adj3" fmla="val 16667"/>
              </a:avLst>
            </a:prstGeom>
            <a:solidFill>
              <a:srgbClr val="FFFFFF"/>
            </a:solidFill>
            <a:ln w="19050">
              <a:solidFill>
                <a:srgbClr val="000099"/>
              </a:solidFill>
              <a:miter lim="800000"/>
            </a:ln>
            <a:effectLst/>
          </p:spPr>
          <p:txBody>
            <a:bodyPr wrap="none" anchor="ctr"/>
            <a:lstStyle/>
            <a:p>
              <a:pPr algn="ctr">
                <a:spcBef>
                  <a:spcPct val="50000"/>
                </a:spcBef>
                <a:defRPr/>
              </a:pPr>
              <a:endParaRPr lang="zh-CN" altLang="zh-CN" sz="2800" i="0">
                <a:solidFill>
                  <a:srgbClr val="FF3300"/>
                </a:solidFill>
                <a:effectLst>
                  <a:outerShdw blurRad="38100" dist="38100" dir="2700000" algn="tl">
                    <a:srgbClr val="C0C0C0"/>
                  </a:outerShdw>
                </a:effectLst>
              </a:endParaRPr>
            </a:p>
          </p:txBody>
        </p:sp>
        <p:sp>
          <p:nvSpPr>
            <p:cNvPr id="223376" name="Rectangle 144"/>
            <p:cNvSpPr>
              <a:spLocks noChangeArrowheads="1"/>
            </p:cNvSpPr>
            <p:nvPr/>
          </p:nvSpPr>
          <p:spPr bwMode="auto">
            <a:xfrm>
              <a:off x="3840" y="1344"/>
              <a:ext cx="1038" cy="518"/>
            </a:xfrm>
            <a:prstGeom prst="rect">
              <a:avLst/>
            </a:prstGeom>
            <a:noFill/>
            <a:ln w="38100">
              <a:noFill/>
              <a:miter lim="800000"/>
            </a:ln>
            <a:effectLst/>
          </p:spPr>
          <p:txBody>
            <a:bodyPr anchor="ctr">
              <a:spAutoFit/>
            </a:bodyPr>
            <a:lstStyle/>
            <a:p>
              <a:pPr algn="ctr">
                <a:spcBef>
                  <a:spcPct val="50000"/>
                </a:spcBef>
                <a:defRPr/>
              </a:pPr>
              <a:r>
                <a:rPr lang="zh-CN" altLang="en-US" sz="2400" i="0">
                  <a:solidFill>
                    <a:srgbClr val="FF3300"/>
                  </a:solidFill>
                  <a:effectLst>
                    <a:outerShdw blurRad="38100" dist="38100" dir="2700000" algn="tl">
                      <a:srgbClr val="C0C0C0"/>
                    </a:outerShdw>
                  </a:effectLst>
                </a:rPr>
                <a:t>每来一个</a:t>
              </a:r>
              <a:r>
                <a:rPr lang="en-US" altLang="zh-CN" sz="2400">
                  <a:solidFill>
                    <a:srgbClr val="FF3300"/>
                  </a:solidFill>
                  <a:effectLst>
                    <a:outerShdw blurRad="38100" dist="38100" dir="2700000" algn="tl">
                      <a:srgbClr val="C0C0C0"/>
                    </a:outerShdw>
                  </a:effectLst>
                </a:rPr>
                <a:t>CP</a:t>
              </a:r>
              <a:r>
                <a:rPr lang="zh-CN" altLang="en-US" sz="2400" i="0">
                  <a:solidFill>
                    <a:srgbClr val="FF3300"/>
                  </a:solidFill>
                  <a:effectLst>
                    <a:outerShdw blurRad="38100" dist="38100" dir="2700000" algn="tl">
                      <a:srgbClr val="C0C0C0"/>
                    </a:outerShdw>
                  </a:effectLst>
                </a:rPr>
                <a:t>翻转一次</a:t>
              </a:r>
              <a:endParaRPr lang="zh-CN" altLang="en-US" sz="2400" i="0">
                <a:solidFill>
                  <a:srgbClr val="FF3300"/>
                </a:solidFill>
                <a:effectLst>
                  <a:outerShdw blurRad="38100" dist="38100" dir="2700000" algn="tl">
                    <a:srgbClr val="C0C0C0"/>
                  </a:outerShdw>
                </a:effectLst>
              </a:endParaRPr>
            </a:p>
          </p:txBody>
        </p:sp>
      </p:grpSp>
      <p:sp>
        <p:nvSpPr>
          <p:cNvPr id="223377" name="Text Box 145" descr="40%"/>
          <p:cNvSpPr txBox="1">
            <a:spLocks noChangeArrowheads="1"/>
          </p:cNvSpPr>
          <p:nvPr/>
        </p:nvSpPr>
        <p:spPr bwMode="auto">
          <a:xfrm>
            <a:off x="2057400" y="774700"/>
            <a:ext cx="2590800" cy="860425"/>
          </a:xfrm>
          <a:prstGeom prst="rect">
            <a:avLst/>
          </a:prstGeom>
          <a:pattFill prst="pct40">
            <a:fgClr>
              <a:srgbClr val="FFFF00"/>
            </a:fgClr>
            <a:bgClr>
              <a:srgbClr val="FFFFFF"/>
            </a:bgClr>
          </a:pattFill>
          <a:ln w="38100">
            <a:solidFill>
              <a:srgbClr val="FF3300"/>
            </a:solidFill>
            <a:miter lim="800000"/>
          </a:ln>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3333CC"/>
                </a:solidFill>
              </a:rPr>
              <a:t> </a:t>
            </a:r>
            <a:r>
              <a:rPr lang="zh-CN" altLang="en-US" sz="2400" i="0">
                <a:solidFill>
                  <a:srgbClr val="3333CC"/>
                </a:solidFill>
              </a:rPr>
              <a:t>当相邻低位触发器由</a:t>
            </a:r>
            <a:r>
              <a:rPr lang="en-US" altLang="zh-CN" sz="2400" i="0">
                <a:solidFill>
                  <a:srgbClr val="3333CC"/>
                </a:solidFill>
              </a:rPr>
              <a:t>1</a:t>
            </a:r>
            <a:r>
              <a:rPr lang="zh-CN" altLang="en-US" sz="2400" i="0">
                <a:solidFill>
                  <a:srgbClr val="3333CC"/>
                </a:solidFill>
              </a:rPr>
              <a:t>变 </a:t>
            </a:r>
            <a:r>
              <a:rPr lang="en-US" altLang="zh-CN" sz="2400" i="0">
                <a:solidFill>
                  <a:srgbClr val="3333CC"/>
                </a:solidFill>
              </a:rPr>
              <a:t>0 </a:t>
            </a:r>
            <a:r>
              <a:rPr lang="zh-CN" altLang="en-US" sz="2400" i="0">
                <a:solidFill>
                  <a:srgbClr val="3333CC"/>
                </a:solidFill>
              </a:rPr>
              <a:t>时翻转</a:t>
            </a:r>
            <a:endParaRPr lang="zh-CN" altLang="en-US" sz="2400" i="0">
              <a:solidFill>
                <a:srgbClr val="3333CC"/>
              </a:solidFill>
            </a:endParaRPr>
          </a:p>
        </p:txBody>
      </p:sp>
      <p:grpSp>
        <p:nvGrpSpPr>
          <p:cNvPr id="223363" name="Group 146"/>
          <p:cNvGrpSpPr/>
          <p:nvPr/>
        </p:nvGrpSpPr>
        <p:grpSpPr bwMode="auto">
          <a:xfrm>
            <a:off x="2438400" y="1658938"/>
            <a:ext cx="1676400" cy="1295400"/>
            <a:chOff x="1536" y="960"/>
            <a:chExt cx="1056" cy="816"/>
          </a:xfrm>
        </p:grpSpPr>
        <p:sp>
          <p:nvSpPr>
            <p:cNvPr id="82959" name="Line 147" descr="40%"/>
            <p:cNvSpPr>
              <a:spLocks noChangeShapeType="1"/>
            </p:cNvSpPr>
            <p:nvPr/>
          </p:nvSpPr>
          <p:spPr bwMode="auto">
            <a:xfrm rot="10800000" flipV="1">
              <a:off x="1536" y="960"/>
              <a:ext cx="0" cy="816"/>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60" name="Line 148" descr="40%"/>
            <p:cNvSpPr>
              <a:spLocks noChangeShapeType="1"/>
            </p:cNvSpPr>
            <p:nvPr/>
          </p:nvSpPr>
          <p:spPr bwMode="auto">
            <a:xfrm rot="10800000" flipV="1">
              <a:off x="2592" y="960"/>
              <a:ext cx="0" cy="816"/>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223256"/>
                                        </p:tgtEl>
                                        <p:attrNameLst>
                                          <p:attrName>style.visibility</p:attrName>
                                        </p:attrNameLst>
                                      </p:cBhvr>
                                      <p:to>
                                        <p:strVal val="visible"/>
                                      </p:to>
                                    </p:set>
                                    <p:animEffect transition="in" filter="box(out)">
                                      <p:cBhvr>
                                        <p:cTn id="13" dur="500"/>
                                        <p:tgtEl>
                                          <p:spTgt spid="22325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223372"/>
                                        </p:tgtEl>
                                        <p:attrNameLst>
                                          <p:attrName>style.visibility</p:attrName>
                                        </p:attrNameLst>
                                      </p:cBhvr>
                                      <p:to>
                                        <p:strVal val="visible"/>
                                      </p:to>
                                    </p:set>
                                    <p:animEffect transition="in" filter="box(out)">
                                      <p:cBhvr>
                                        <p:cTn id="18" dur="500"/>
                                        <p:tgtEl>
                                          <p:spTgt spid="2233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right)">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23362"/>
                                        </p:tgtEl>
                                        <p:attrNameLst>
                                          <p:attrName>style.visibility</p:attrName>
                                        </p:attrNameLst>
                                      </p:cBhvr>
                                      <p:to>
                                        <p:strVal val="visible"/>
                                      </p:to>
                                    </p:set>
                                    <p:animEffect transition="in" filter="wipe(right)">
                                      <p:cBhvr>
                                        <p:cTn id="28" dur="500"/>
                                        <p:tgtEl>
                                          <p:spTgt spid="22336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23377"/>
                                        </p:tgtEl>
                                        <p:attrNameLst>
                                          <p:attrName>style.visibility</p:attrName>
                                        </p:attrNameLst>
                                      </p:cBhvr>
                                      <p:to>
                                        <p:strVal val="visible"/>
                                      </p:to>
                                    </p:set>
                                    <p:animEffect transition="in" filter="wipe(up)">
                                      <p:cBhvr>
                                        <p:cTn id="33" dur="500"/>
                                        <p:tgtEl>
                                          <p:spTgt spid="22337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23363"/>
                                        </p:tgtEl>
                                        <p:attrNameLst>
                                          <p:attrName>style.visibility</p:attrName>
                                        </p:attrNameLst>
                                      </p:cBhvr>
                                      <p:to>
                                        <p:strVal val="visible"/>
                                      </p:to>
                                    </p:set>
                                    <p:animEffect transition="in" filter="wipe(up)">
                                      <p:cBhvr>
                                        <p:cTn id="37" dur="500"/>
                                        <p:tgtEl>
                                          <p:spTgt spid="2233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23373"/>
                                        </p:tgtEl>
                                        <p:attrNameLst>
                                          <p:attrName>style.visibility</p:attrName>
                                        </p:attrNameLst>
                                      </p:cBhvr>
                                      <p:to>
                                        <p:strVal val="visible"/>
                                      </p:to>
                                    </p:set>
                                    <p:animEffect transition="in" filter="wipe(down)">
                                      <p:cBhvr>
                                        <p:cTn id="51" dur="500"/>
                                        <p:tgtEl>
                                          <p:spTgt spid="22337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right)">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right)">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56" grpId="0" autoUpdateAnimBg="0"/>
      <p:bldP spid="223372" grpId="0" autoUpdateAnimBg="0"/>
      <p:bldP spid="223373" grpId="0" animBg="1" autoUpdateAnimBg="0"/>
      <p:bldP spid="223377" grpId="0" animBg="1" autoUpdateAnimBg="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2"/>
          <p:cNvSpPr txBox="1">
            <a:spLocks noChangeArrowheads="1"/>
          </p:cNvSpPr>
          <p:nvPr/>
        </p:nvSpPr>
        <p:spPr bwMode="auto">
          <a:xfrm>
            <a:off x="2279650" y="4343400"/>
            <a:ext cx="447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异步二进制加法器工作波形</a:t>
            </a:r>
            <a:endParaRPr lang="zh-CN" altLang="en-US" sz="2800" i="0">
              <a:solidFill>
                <a:srgbClr val="FF3300"/>
              </a:solidFill>
            </a:endParaRPr>
          </a:p>
        </p:txBody>
      </p:sp>
      <p:grpSp>
        <p:nvGrpSpPr>
          <p:cNvPr id="2" name="Group 3"/>
          <p:cNvGrpSpPr/>
          <p:nvPr/>
        </p:nvGrpSpPr>
        <p:grpSpPr bwMode="auto">
          <a:xfrm>
            <a:off x="7772400" y="1981200"/>
            <a:ext cx="1079500" cy="2195513"/>
            <a:chOff x="5083" y="1248"/>
            <a:chExt cx="680" cy="1383"/>
          </a:xfrm>
        </p:grpSpPr>
        <p:sp>
          <p:nvSpPr>
            <p:cNvPr id="224260" name="Text Box 4"/>
            <p:cNvSpPr txBox="1">
              <a:spLocks noChangeArrowheads="1"/>
            </p:cNvSpPr>
            <p:nvPr/>
          </p:nvSpPr>
          <p:spPr bwMode="auto">
            <a:xfrm>
              <a:off x="5083" y="1248"/>
              <a:ext cx="680" cy="327"/>
            </a:xfrm>
            <a:prstGeom prst="rect">
              <a:avLst/>
            </a:prstGeom>
            <a:noFill/>
            <a:ln w="38100">
              <a:noFill/>
              <a:prstDash val="dash"/>
              <a:miter lim="800000"/>
            </a:ln>
            <a:effectLst/>
          </p:spPr>
          <p:txBody>
            <a:bodyPr wrap="none" anchor="ctr">
              <a:spAutoFit/>
            </a:bodyPr>
            <a:lstStyle/>
            <a:p>
              <a:pPr algn="ctr">
                <a:spcBef>
                  <a:spcPct val="50000"/>
                </a:spcBef>
                <a:defRPr/>
              </a:pPr>
              <a:r>
                <a:rPr lang="en-US" altLang="zh-CN" sz="2800" i="0">
                  <a:solidFill>
                    <a:srgbClr val="008000"/>
                  </a:solidFill>
                  <a:effectLst>
                    <a:outerShdw blurRad="38100" dist="38100" dir="2700000" algn="tl">
                      <a:srgbClr val="C0C0C0"/>
                    </a:outerShdw>
                  </a:effectLst>
                </a:rPr>
                <a:t>2</a:t>
              </a:r>
              <a:r>
                <a:rPr lang="zh-CN" altLang="en-US" sz="2800" i="0">
                  <a:solidFill>
                    <a:srgbClr val="008000"/>
                  </a:solidFill>
                  <a:effectLst>
                    <a:outerShdw blurRad="38100" dist="38100" dir="2700000" algn="tl">
                      <a:srgbClr val="C0C0C0"/>
                    </a:outerShdw>
                  </a:effectLst>
                </a:rPr>
                <a:t>分频</a:t>
              </a:r>
              <a:endParaRPr lang="zh-CN" altLang="en-US" sz="2800" i="0">
                <a:solidFill>
                  <a:srgbClr val="008000"/>
                </a:solidFill>
                <a:effectLst>
                  <a:outerShdw blurRad="38100" dist="38100" dir="2700000" algn="tl">
                    <a:srgbClr val="C0C0C0"/>
                  </a:outerShdw>
                </a:effectLst>
              </a:endParaRPr>
            </a:p>
          </p:txBody>
        </p:sp>
        <p:sp>
          <p:nvSpPr>
            <p:cNvPr id="224261" name="Rectangle 5"/>
            <p:cNvSpPr>
              <a:spLocks noChangeArrowheads="1"/>
            </p:cNvSpPr>
            <p:nvPr/>
          </p:nvSpPr>
          <p:spPr bwMode="auto">
            <a:xfrm>
              <a:off x="5083" y="1776"/>
              <a:ext cx="680" cy="327"/>
            </a:xfrm>
            <a:prstGeom prst="rect">
              <a:avLst/>
            </a:prstGeom>
            <a:noFill/>
            <a:ln w="38100">
              <a:noFill/>
              <a:prstDash val="dash"/>
              <a:miter lim="800000"/>
            </a:ln>
            <a:effectLst/>
          </p:spPr>
          <p:txBody>
            <a:bodyPr wrap="none" anchor="ctr">
              <a:spAutoFit/>
            </a:bodyPr>
            <a:lstStyle/>
            <a:p>
              <a:pPr algn="ctr">
                <a:spcBef>
                  <a:spcPct val="50000"/>
                </a:spcBef>
                <a:defRPr/>
              </a:pPr>
              <a:r>
                <a:rPr lang="en-US" altLang="zh-CN" sz="2800" i="0">
                  <a:solidFill>
                    <a:srgbClr val="008000"/>
                  </a:solidFill>
                  <a:effectLst>
                    <a:outerShdw blurRad="38100" dist="38100" dir="2700000" algn="tl">
                      <a:srgbClr val="C0C0C0"/>
                    </a:outerShdw>
                  </a:effectLst>
                </a:rPr>
                <a:t>4</a:t>
              </a:r>
              <a:r>
                <a:rPr lang="zh-CN" altLang="en-US" sz="2800" i="0">
                  <a:solidFill>
                    <a:srgbClr val="008000"/>
                  </a:solidFill>
                  <a:effectLst>
                    <a:outerShdw blurRad="38100" dist="38100" dir="2700000" algn="tl">
                      <a:srgbClr val="C0C0C0"/>
                    </a:outerShdw>
                  </a:effectLst>
                </a:rPr>
                <a:t>分频</a:t>
              </a:r>
              <a:endParaRPr lang="zh-CN" altLang="en-US" sz="2800" i="0">
                <a:solidFill>
                  <a:srgbClr val="008000"/>
                </a:solidFill>
                <a:effectLst>
                  <a:outerShdw blurRad="38100" dist="38100" dir="2700000" algn="tl">
                    <a:srgbClr val="C0C0C0"/>
                  </a:outerShdw>
                </a:effectLst>
              </a:endParaRPr>
            </a:p>
          </p:txBody>
        </p:sp>
        <p:sp>
          <p:nvSpPr>
            <p:cNvPr id="224262" name="Rectangle 6"/>
            <p:cNvSpPr>
              <a:spLocks noChangeArrowheads="1"/>
            </p:cNvSpPr>
            <p:nvPr/>
          </p:nvSpPr>
          <p:spPr bwMode="auto">
            <a:xfrm>
              <a:off x="5083" y="2304"/>
              <a:ext cx="680" cy="327"/>
            </a:xfrm>
            <a:prstGeom prst="rect">
              <a:avLst/>
            </a:prstGeom>
            <a:noFill/>
            <a:ln w="38100">
              <a:noFill/>
              <a:prstDash val="dash"/>
              <a:miter lim="800000"/>
            </a:ln>
            <a:effectLst/>
          </p:spPr>
          <p:txBody>
            <a:bodyPr wrap="none" anchor="ctr">
              <a:spAutoFit/>
            </a:bodyPr>
            <a:lstStyle/>
            <a:p>
              <a:pPr algn="ctr">
                <a:spcBef>
                  <a:spcPct val="50000"/>
                </a:spcBef>
                <a:defRPr/>
              </a:pPr>
              <a:r>
                <a:rPr lang="en-US" altLang="zh-CN" sz="2800" i="0">
                  <a:solidFill>
                    <a:srgbClr val="008000"/>
                  </a:solidFill>
                  <a:effectLst>
                    <a:outerShdw blurRad="38100" dist="38100" dir="2700000" algn="tl">
                      <a:srgbClr val="C0C0C0"/>
                    </a:outerShdw>
                  </a:effectLst>
                </a:rPr>
                <a:t>8</a:t>
              </a:r>
              <a:r>
                <a:rPr lang="zh-CN" altLang="en-US" sz="2800" i="0">
                  <a:solidFill>
                    <a:srgbClr val="008000"/>
                  </a:solidFill>
                  <a:effectLst>
                    <a:outerShdw blurRad="38100" dist="38100" dir="2700000" algn="tl">
                      <a:srgbClr val="C0C0C0"/>
                    </a:outerShdw>
                  </a:effectLst>
                </a:rPr>
                <a:t>分频</a:t>
              </a:r>
              <a:endParaRPr lang="zh-CN" altLang="en-US" sz="3200" i="0">
                <a:solidFill>
                  <a:srgbClr val="008000"/>
                </a:solidFill>
                <a:effectLst>
                  <a:outerShdw blurRad="38100" dist="38100" dir="2700000" algn="tl">
                    <a:srgbClr val="C0C0C0"/>
                  </a:outerShdw>
                </a:effectLst>
              </a:endParaRPr>
            </a:p>
          </p:txBody>
        </p:sp>
      </p:grpSp>
      <p:grpSp>
        <p:nvGrpSpPr>
          <p:cNvPr id="3" name="Group 7"/>
          <p:cNvGrpSpPr/>
          <p:nvPr/>
        </p:nvGrpSpPr>
        <p:grpSpPr bwMode="auto">
          <a:xfrm>
            <a:off x="7315200" y="1143000"/>
            <a:ext cx="228600" cy="3048000"/>
            <a:chOff x="2736" y="768"/>
            <a:chExt cx="144" cy="1920"/>
          </a:xfrm>
        </p:grpSpPr>
        <p:sp>
          <p:nvSpPr>
            <p:cNvPr id="84096" name="AutoShape 8"/>
            <p:cNvSpPr>
              <a:spLocks noChangeArrowheads="1"/>
            </p:cNvSpPr>
            <p:nvPr/>
          </p:nvSpPr>
          <p:spPr bwMode="auto">
            <a:xfrm>
              <a:off x="2736" y="1392"/>
              <a:ext cx="144" cy="720"/>
            </a:xfrm>
            <a:prstGeom prst="curvedLeftArrow">
              <a:avLst>
                <a:gd name="adj1" fmla="val 100000"/>
                <a:gd name="adj2" fmla="val 200000"/>
                <a:gd name="adj3" fmla="val 33333"/>
              </a:avLst>
            </a:prstGeom>
            <a:solidFill>
              <a:srgbClr val="00CC66"/>
            </a:solidFill>
            <a:ln w="9525">
              <a:solidFill>
                <a:srgbClr val="000000"/>
              </a:solidFill>
              <a:miter lim="800000"/>
            </a:ln>
          </p:spPr>
          <p:txBody>
            <a:bodyPr wrap="none" anchor="ctr"/>
            <a:lstStyle/>
            <a:p>
              <a:endParaRPr lang="zh-CN" altLang="en-US"/>
            </a:p>
          </p:txBody>
        </p:sp>
        <p:sp>
          <p:nvSpPr>
            <p:cNvPr id="84097" name="AutoShape 9"/>
            <p:cNvSpPr>
              <a:spLocks noChangeArrowheads="1"/>
            </p:cNvSpPr>
            <p:nvPr/>
          </p:nvSpPr>
          <p:spPr bwMode="auto">
            <a:xfrm>
              <a:off x="2736" y="768"/>
              <a:ext cx="144" cy="720"/>
            </a:xfrm>
            <a:prstGeom prst="curvedLeftArrow">
              <a:avLst>
                <a:gd name="adj1" fmla="val 100000"/>
                <a:gd name="adj2" fmla="val 200000"/>
                <a:gd name="adj3" fmla="val 33333"/>
              </a:avLst>
            </a:prstGeom>
            <a:solidFill>
              <a:srgbClr val="00CC66"/>
            </a:solidFill>
            <a:ln w="9525">
              <a:solidFill>
                <a:srgbClr val="000000"/>
              </a:solidFill>
              <a:miter lim="800000"/>
            </a:ln>
          </p:spPr>
          <p:txBody>
            <a:bodyPr wrap="none" anchor="ctr"/>
            <a:lstStyle/>
            <a:p>
              <a:endParaRPr lang="zh-CN" altLang="en-US"/>
            </a:p>
          </p:txBody>
        </p:sp>
        <p:sp>
          <p:nvSpPr>
            <p:cNvPr id="84098" name="AutoShape 10"/>
            <p:cNvSpPr>
              <a:spLocks noChangeArrowheads="1"/>
            </p:cNvSpPr>
            <p:nvPr/>
          </p:nvSpPr>
          <p:spPr bwMode="auto">
            <a:xfrm>
              <a:off x="2736" y="1968"/>
              <a:ext cx="144" cy="720"/>
            </a:xfrm>
            <a:prstGeom prst="curvedLeftArrow">
              <a:avLst>
                <a:gd name="adj1" fmla="val 100000"/>
                <a:gd name="adj2" fmla="val 200000"/>
                <a:gd name="adj3" fmla="val 33333"/>
              </a:avLst>
            </a:prstGeom>
            <a:solidFill>
              <a:srgbClr val="00CC66"/>
            </a:solidFill>
            <a:ln w="9525">
              <a:solidFill>
                <a:srgbClr val="000000"/>
              </a:solidFill>
              <a:miter lim="800000"/>
            </a:ln>
          </p:spPr>
          <p:txBody>
            <a:bodyPr wrap="none" anchor="ctr"/>
            <a:lstStyle/>
            <a:p>
              <a:endParaRPr lang="zh-CN" altLang="en-US"/>
            </a:p>
          </p:txBody>
        </p:sp>
      </p:grpSp>
      <p:sp>
        <p:nvSpPr>
          <p:cNvPr id="224267" name="Text Box 11"/>
          <p:cNvSpPr txBox="1">
            <a:spLocks noChangeArrowheads="1"/>
          </p:cNvSpPr>
          <p:nvPr/>
        </p:nvSpPr>
        <p:spPr bwMode="auto">
          <a:xfrm>
            <a:off x="1828800" y="4953000"/>
            <a:ext cx="5334000" cy="984250"/>
          </a:xfrm>
          <a:prstGeom prst="rect">
            <a:avLst/>
          </a:prstGeom>
          <a:solidFill>
            <a:srgbClr val="FFFFCC"/>
          </a:solidFill>
          <a:ln w="38100">
            <a:solidFill>
              <a:srgbClr val="FF6699"/>
            </a:solidFill>
            <a:miter lim="800000"/>
          </a:ln>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3333CC"/>
                </a:solidFill>
              </a:rPr>
              <a:t>    </a:t>
            </a:r>
            <a:r>
              <a:rPr lang="zh-CN" altLang="en-US" sz="2800" i="0">
                <a:solidFill>
                  <a:srgbClr val="3333CC"/>
                </a:solidFill>
              </a:rPr>
              <a:t>每个触发器翻转的时间有先后，与计数脉冲不同步</a:t>
            </a:r>
            <a:endParaRPr lang="zh-CN" altLang="en-US" sz="2800" i="0">
              <a:solidFill>
                <a:srgbClr val="3333CC"/>
              </a:solidFill>
            </a:endParaRPr>
          </a:p>
        </p:txBody>
      </p:sp>
      <p:grpSp>
        <p:nvGrpSpPr>
          <p:cNvPr id="83974" name="Group 12"/>
          <p:cNvGrpSpPr/>
          <p:nvPr/>
        </p:nvGrpSpPr>
        <p:grpSpPr bwMode="auto">
          <a:xfrm>
            <a:off x="152400" y="579438"/>
            <a:ext cx="7467600" cy="1082675"/>
            <a:chOff x="96" y="365"/>
            <a:chExt cx="4704" cy="682"/>
          </a:xfrm>
        </p:grpSpPr>
        <p:grpSp>
          <p:nvGrpSpPr>
            <p:cNvPr id="84046" name="Group 13"/>
            <p:cNvGrpSpPr/>
            <p:nvPr/>
          </p:nvGrpSpPr>
          <p:grpSpPr bwMode="auto">
            <a:xfrm>
              <a:off x="3600" y="720"/>
              <a:ext cx="480" cy="288"/>
              <a:chOff x="2352" y="720"/>
              <a:chExt cx="288" cy="288"/>
            </a:xfrm>
          </p:grpSpPr>
          <p:sp>
            <p:nvSpPr>
              <p:cNvPr id="84092" name="Line 14"/>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93" name="Line 15"/>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94" name="Line 16"/>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95" name="Line 17"/>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47" name="Group 18"/>
            <p:cNvGrpSpPr/>
            <p:nvPr/>
          </p:nvGrpSpPr>
          <p:grpSpPr bwMode="auto">
            <a:xfrm>
              <a:off x="4080" y="720"/>
              <a:ext cx="480" cy="288"/>
              <a:chOff x="2352" y="720"/>
              <a:chExt cx="288" cy="288"/>
            </a:xfrm>
          </p:grpSpPr>
          <p:sp>
            <p:nvSpPr>
              <p:cNvPr id="84088" name="Line 19"/>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9" name="Line 20"/>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90" name="Line 21"/>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91" name="Line 22"/>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4048" name="Line 23"/>
            <p:cNvSpPr>
              <a:spLocks noChangeShapeType="1"/>
            </p:cNvSpPr>
            <p:nvPr/>
          </p:nvSpPr>
          <p:spPr bwMode="auto">
            <a:xfrm>
              <a:off x="4560" y="1008"/>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49" name="Group 24"/>
            <p:cNvGrpSpPr/>
            <p:nvPr/>
          </p:nvGrpSpPr>
          <p:grpSpPr bwMode="auto">
            <a:xfrm>
              <a:off x="720" y="720"/>
              <a:ext cx="480" cy="288"/>
              <a:chOff x="2352" y="720"/>
              <a:chExt cx="288" cy="288"/>
            </a:xfrm>
          </p:grpSpPr>
          <p:sp>
            <p:nvSpPr>
              <p:cNvPr id="84084" name="Line 25"/>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5" name="Line 26"/>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6" name="Line 27"/>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7" name="Line 28"/>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50" name="Group 29"/>
            <p:cNvGrpSpPr/>
            <p:nvPr/>
          </p:nvGrpSpPr>
          <p:grpSpPr bwMode="auto">
            <a:xfrm>
              <a:off x="1200" y="720"/>
              <a:ext cx="480" cy="288"/>
              <a:chOff x="2352" y="720"/>
              <a:chExt cx="288" cy="288"/>
            </a:xfrm>
          </p:grpSpPr>
          <p:sp>
            <p:nvSpPr>
              <p:cNvPr id="84080" name="Line 30"/>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1" name="Line 31"/>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2" name="Line 32"/>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83" name="Line 33"/>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51" name="Group 34"/>
            <p:cNvGrpSpPr/>
            <p:nvPr/>
          </p:nvGrpSpPr>
          <p:grpSpPr bwMode="auto">
            <a:xfrm>
              <a:off x="1680" y="720"/>
              <a:ext cx="480" cy="288"/>
              <a:chOff x="2352" y="720"/>
              <a:chExt cx="288" cy="288"/>
            </a:xfrm>
          </p:grpSpPr>
          <p:sp>
            <p:nvSpPr>
              <p:cNvPr id="84076" name="Line 35"/>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7" name="Line 36"/>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8" name="Line 37"/>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9" name="Line 38"/>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52" name="Group 39"/>
            <p:cNvGrpSpPr/>
            <p:nvPr/>
          </p:nvGrpSpPr>
          <p:grpSpPr bwMode="auto">
            <a:xfrm>
              <a:off x="2160" y="720"/>
              <a:ext cx="480" cy="288"/>
              <a:chOff x="2352" y="720"/>
              <a:chExt cx="288" cy="288"/>
            </a:xfrm>
          </p:grpSpPr>
          <p:sp>
            <p:nvSpPr>
              <p:cNvPr id="84072" name="Line 40"/>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3" name="Line 41"/>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4" name="Line 42"/>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5" name="Line 43"/>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53" name="Group 44"/>
            <p:cNvGrpSpPr/>
            <p:nvPr/>
          </p:nvGrpSpPr>
          <p:grpSpPr bwMode="auto">
            <a:xfrm>
              <a:off x="2640" y="720"/>
              <a:ext cx="480" cy="288"/>
              <a:chOff x="2352" y="720"/>
              <a:chExt cx="288" cy="288"/>
            </a:xfrm>
          </p:grpSpPr>
          <p:sp>
            <p:nvSpPr>
              <p:cNvPr id="84068" name="Line 45"/>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9" name="Line 46"/>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0" name="Line 47"/>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71" name="Line 48"/>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54" name="Group 49"/>
            <p:cNvGrpSpPr/>
            <p:nvPr/>
          </p:nvGrpSpPr>
          <p:grpSpPr bwMode="auto">
            <a:xfrm>
              <a:off x="3120" y="720"/>
              <a:ext cx="480" cy="288"/>
              <a:chOff x="2352" y="720"/>
              <a:chExt cx="288" cy="288"/>
            </a:xfrm>
          </p:grpSpPr>
          <p:sp>
            <p:nvSpPr>
              <p:cNvPr id="84064" name="Line 50"/>
              <p:cNvSpPr>
                <a:spLocks noChangeShapeType="1"/>
              </p:cNvSpPr>
              <p:nvPr/>
            </p:nvSpPr>
            <p:spPr bwMode="auto">
              <a:xfrm>
                <a:off x="2352" y="1008"/>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5" name="Line 51"/>
              <p:cNvSpPr>
                <a:spLocks noChangeShapeType="1"/>
              </p:cNvSpPr>
              <p:nvPr/>
            </p:nvSpPr>
            <p:spPr bwMode="auto">
              <a:xfrm flipV="1">
                <a:off x="2496"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6" name="Line 52"/>
              <p:cNvSpPr>
                <a:spLocks noChangeShapeType="1"/>
              </p:cNvSpPr>
              <p:nvPr/>
            </p:nvSpPr>
            <p:spPr bwMode="auto">
              <a:xfrm>
                <a:off x="2496" y="720"/>
                <a:ext cx="14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67" name="Line 53"/>
              <p:cNvSpPr>
                <a:spLocks noChangeShapeType="1"/>
              </p:cNvSpPr>
              <p:nvPr/>
            </p:nvSpPr>
            <p:spPr bwMode="auto">
              <a:xfrm>
                <a:off x="2640" y="720"/>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4055" name="Text Box 54"/>
            <p:cNvSpPr txBox="1">
              <a:spLocks noChangeArrowheads="1"/>
            </p:cNvSpPr>
            <p:nvPr/>
          </p:nvSpPr>
          <p:spPr bwMode="auto">
            <a:xfrm>
              <a:off x="96" y="720"/>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  CP</a:t>
              </a:r>
              <a:endParaRPr lang="en-US" altLang="zh-CN" sz="3200" i="0">
                <a:solidFill>
                  <a:srgbClr val="3333CC"/>
                </a:solidFill>
              </a:endParaRPr>
            </a:p>
          </p:txBody>
        </p:sp>
        <p:sp>
          <p:nvSpPr>
            <p:cNvPr id="84056" name="Text Box 55"/>
            <p:cNvSpPr txBox="1">
              <a:spLocks noChangeArrowheads="1"/>
            </p:cNvSpPr>
            <p:nvPr/>
          </p:nvSpPr>
          <p:spPr bwMode="auto">
            <a:xfrm>
              <a:off x="880" y="365"/>
              <a:ext cx="3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t>1</a:t>
              </a:r>
              <a:endParaRPr lang="en-US" altLang="zh-CN" sz="3200" i="0">
                <a:solidFill>
                  <a:srgbClr val="3333CC"/>
                </a:solidFill>
              </a:endParaRPr>
            </a:p>
          </p:txBody>
        </p:sp>
        <p:sp>
          <p:nvSpPr>
            <p:cNvPr id="84057" name="Rectangle 56"/>
            <p:cNvSpPr>
              <a:spLocks noChangeArrowheads="1"/>
            </p:cNvSpPr>
            <p:nvPr/>
          </p:nvSpPr>
          <p:spPr bwMode="auto">
            <a:xfrm>
              <a:off x="142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2</a:t>
              </a:r>
              <a:endParaRPr lang="en-US" altLang="zh-CN" sz="3200" i="0"/>
            </a:p>
          </p:txBody>
        </p:sp>
        <p:sp>
          <p:nvSpPr>
            <p:cNvPr id="84058" name="Rectangle 57"/>
            <p:cNvSpPr>
              <a:spLocks noChangeArrowheads="1"/>
            </p:cNvSpPr>
            <p:nvPr/>
          </p:nvSpPr>
          <p:spPr bwMode="auto">
            <a:xfrm>
              <a:off x="190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3</a:t>
              </a:r>
              <a:endParaRPr lang="en-US" altLang="zh-CN" sz="3200" i="0"/>
            </a:p>
          </p:txBody>
        </p:sp>
        <p:sp>
          <p:nvSpPr>
            <p:cNvPr id="84059" name="Rectangle 58"/>
            <p:cNvSpPr>
              <a:spLocks noChangeArrowheads="1"/>
            </p:cNvSpPr>
            <p:nvPr/>
          </p:nvSpPr>
          <p:spPr bwMode="auto">
            <a:xfrm>
              <a:off x="238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4</a:t>
              </a:r>
              <a:endParaRPr lang="en-US" altLang="zh-CN" sz="3200" i="0"/>
            </a:p>
          </p:txBody>
        </p:sp>
        <p:sp>
          <p:nvSpPr>
            <p:cNvPr id="84060" name="Rectangle 59"/>
            <p:cNvSpPr>
              <a:spLocks noChangeArrowheads="1"/>
            </p:cNvSpPr>
            <p:nvPr/>
          </p:nvSpPr>
          <p:spPr bwMode="auto">
            <a:xfrm>
              <a:off x="286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5</a:t>
              </a:r>
              <a:endParaRPr lang="en-US" altLang="zh-CN" sz="3200" i="0"/>
            </a:p>
          </p:txBody>
        </p:sp>
        <p:sp>
          <p:nvSpPr>
            <p:cNvPr id="84061" name="Rectangle 60"/>
            <p:cNvSpPr>
              <a:spLocks noChangeArrowheads="1"/>
            </p:cNvSpPr>
            <p:nvPr/>
          </p:nvSpPr>
          <p:spPr bwMode="auto">
            <a:xfrm>
              <a:off x="334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6</a:t>
              </a:r>
              <a:endParaRPr lang="en-US" altLang="zh-CN" sz="3200" i="0"/>
            </a:p>
          </p:txBody>
        </p:sp>
        <p:sp>
          <p:nvSpPr>
            <p:cNvPr id="84062" name="Rectangle 61"/>
            <p:cNvSpPr>
              <a:spLocks noChangeArrowheads="1"/>
            </p:cNvSpPr>
            <p:nvPr/>
          </p:nvSpPr>
          <p:spPr bwMode="auto">
            <a:xfrm>
              <a:off x="382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7</a:t>
              </a:r>
              <a:endParaRPr lang="en-US" altLang="zh-CN" sz="3200" i="0"/>
            </a:p>
          </p:txBody>
        </p:sp>
        <p:sp>
          <p:nvSpPr>
            <p:cNvPr id="84063" name="Rectangle 62"/>
            <p:cNvSpPr>
              <a:spLocks noChangeArrowheads="1"/>
            </p:cNvSpPr>
            <p:nvPr/>
          </p:nvSpPr>
          <p:spPr bwMode="auto">
            <a:xfrm>
              <a:off x="4308" y="365"/>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3200" i="0"/>
                <a:t>8</a:t>
              </a:r>
              <a:endParaRPr lang="en-US" altLang="zh-CN" sz="3200" i="0"/>
            </a:p>
          </p:txBody>
        </p:sp>
      </p:grpSp>
      <p:grpSp>
        <p:nvGrpSpPr>
          <p:cNvPr id="13" name="Group 63"/>
          <p:cNvGrpSpPr/>
          <p:nvPr/>
        </p:nvGrpSpPr>
        <p:grpSpPr bwMode="auto">
          <a:xfrm>
            <a:off x="1905000" y="1600200"/>
            <a:ext cx="5334000" cy="838200"/>
            <a:chOff x="720" y="1008"/>
            <a:chExt cx="2016" cy="528"/>
          </a:xfrm>
        </p:grpSpPr>
        <p:sp>
          <p:nvSpPr>
            <p:cNvPr id="84038" name="Line 64"/>
            <p:cNvSpPr>
              <a:spLocks noChangeShapeType="1"/>
            </p:cNvSpPr>
            <p:nvPr/>
          </p:nvSpPr>
          <p:spPr bwMode="auto">
            <a:xfrm>
              <a:off x="720"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39" name="Line 65"/>
            <p:cNvSpPr>
              <a:spLocks noChangeShapeType="1"/>
            </p:cNvSpPr>
            <p:nvPr/>
          </p:nvSpPr>
          <p:spPr bwMode="auto">
            <a:xfrm>
              <a:off x="1296"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40" name="Line 66"/>
            <p:cNvSpPr>
              <a:spLocks noChangeShapeType="1"/>
            </p:cNvSpPr>
            <p:nvPr/>
          </p:nvSpPr>
          <p:spPr bwMode="auto">
            <a:xfrm>
              <a:off x="1008"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41" name="Line 67"/>
            <p:cNvSpPr>
              <a:spLocks noChangeShapeType="1"/>
            </p:cNvSpPr>
            <p:nvPr/>
          </p:nvSpPr>
          <p:spPr bwMode="auto">
            <a:xfrm>
              <a:off x="1584"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42" name="Line 68"/>
            <p:cNvSpPr>
              <a:spLocks noChangeShapeType="1"/>
            </p:cNvSpPr>
            <p:nvPr/>
          </p:nvSpPr>
          <p:spPr bwMode="auto">
            <a:xfrm>
              <a:off x="1872"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43" name="Line 69"/>
            <p:cNvSpPr>
              <a:spLocks noChangeShapeType="1"/>
            </p:cNvSpPr>
            <p:nvPr/>
          </p:nvSpPr>
          <p:spPr bwMode="auto">
            <a:xfrm>
              <a:off x="2160"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44" name="Line 70"/>
            <p:cNvSpPr>
              <a:spLocks noChangeShapeType="1"/>
            </p:cNvSpPr>
            <p:nvPr/>
          </p:nvSpPr>
          <p:spPr bwMode="auto">
            <a:xfrm>
              <a:off x="2448"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45" name="Line 71"/>
            <p:cNvSpPr>
              <a:spLocks noChangeShapeType="1"/>
            </p:cNvSpPr>
            <p:nvPr/>
          </p:nvSpPr>
          <p:spPr bwMode="auto">
            <a:xfrm>
              <a:off x="2736" y="1008"/>
              <a:ext cx="0" cy="528"/>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4328" name="Line 72"/>
          <p:cNvSpPr>
            <a:spLocks noChangeShapeType="1"/>
          </p:cNvSpPr>
          <p:nvPr/>
        </p:nvSpPr>
        <p:spPr bwMode="auto">
          <a:xfrm>
            <a:off x="2667000" y="2362200"/>
            <a:ext cx="0" cy="990600"/>
          </a:xfrm>
          <a:prstGeom prst="line">
            <a:avLst/>
          </a:prstGeom>
          <a:noFill/>
          <a:ln w="38100">
            <a:solidFill>
              <a:srgbClr val="3333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 name="Group 73"/>
          <p:cNvGrpSpPr/>
          <p:nvPr/>
        </p:nvGrpSpPr>
        <p:grpSpPr bwMode="auto">
          <a:xfrm>
            <a:off x="4191000" y="3352800"/>
            <a:ext cx="3048000" cy="838200"/>
            <a:chOff x="1584" y="2112"/>
            <a:chExt cx="1152" cy="528"/>
          </a:xfrm>
        </p:grpSpPr>
        <p:sp>
          <p:nvSpPr>
            <p:cNvPr id="84036" name="Line 74"/>
            <p:cNvSpPr>
              <a:spLocks noChangeShapeType="1"/>
            </p:cNvSpPr>
            <p:nvPr/>
          </p:nvSpPr>
          <p:spPr bwMode="auto">
            <a:xfrm>
              <a:off x="1584" y="2112"/>
              <a:ext cx="0" cy="528"/>
            </a:xfrm>
            <a:prstGeom prst="line">
              <a:avLst/>
            </a:prstGeom>
            <a:noFill/>
            <a:ln w="38100">
              <a:solidFill>
                <a:srgbClr val="00CC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37" name="Line 75"/>
            <p:cNvSpPr>
              <a:spLocks noChangeShapeType="1"/>
            </p:cNvSpPr>
            <p:nvPr/>
          </p:nvSpPr>
          <p:spPr bwMode="auto">
            <a:xfrm>
              <a:off x="2736" y="2112"/>
              <a:ext cx="0" cy="528"/>
            </a:xfrm>
            <a:prstGeom prst="line">
              <a:avLst/>
            </a:prstGeom>
            <a:noFill/>
            <a:ln w="38100">
              <a:solidFill>
                <a:srgbClr val="00CC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76"/>
          <p:cNvGrpSpPr/>
          <p:nvPr/>
        </p:nvGrpSpPr>
        <p:grpSpPr bwMode="auto">
          <a:xfrm>
            <a:off x="4191000" y="2438400"/>
            <a:ext cx="3810000" cy="990600"/>
            <a:chOff x="2640" y="1536"/>
            <a:chExt cx="2400" cy="624"/>
          </a:xfrm>
        </p:grpSpPr>
        <p:sp>
          <p:nvSpPr>
            <p:cNvPr id="84024" name="Line 77"/>
            <p:cNvSpPr>
              <a:spLocks noChangeShapeType="1"/>
            </p:cNvSpPr>
            <p:nvPr/>
          </p:nvSpPr>
          <p:spPr bwMode="auto">
            <a:xfrm>
              <a:off x="4560" y="1536"/>
              <a:ext cx="0" cy="624"/>
            </a:xfrm>
            <a:prstGeom prst="line">
              <a:avLst/>
            </a:prstGeom>
            <a:noFill/>
            <a:ln w="38100">
              <a:solidFill>
                <a:srgbClr val="3333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5" name="Line 78"/>
            <p:cNvSpPr>
              <a:spLocks noChangeShapeType="1"/>
            </p:cNvSpPr>
            <p:nvPr/>
          </p:nvSpPr>
          <p:spPr bwMode="auto">
            <a:xfrm>
              <a:off x="2640" y="1536"/>
              <a:ext cx="0" cy="624"/>
            </a:xfrm>
            <a:prstGeom prst="line">
              <a:avLst/>
            </a:prstGeom>
            <a:noFill/>
            <a:ln w="38100">
              <a:solidFill>
                <a:srgbClr val="3333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6" name="Line 79"/>
            <p:cNvSpPr>
              <a:spLocks noChangeShapeType="1"/>
            </p:cNvSpPr>
            <p:nvPr/>
          </p:nvSpPr>
          <p:spPr bwMode="auto">
            <a:xfrm>
              <a:off x="3600" y="1536"/>
              <a:ext cx="0" cy="624"/>
            </a:xfrm>
            <a:prstGeom prst="line">
              <a:avLst/>
            </a:prstGeom>
            <a:noFill/>
            <a:ln w="38100">
              <a:solidFill>
                <a:srgbClr val="3333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7" name="Line 80"/>
            <p:cNvSpPr>
              <a:spLocks noChangeShapeType="1"/>
            </p:cNvSpPr>
            <p:nvPr/>
          </p:nvSpPr>
          <p:spPr bwMode="auto">
            <a:xfrm flipV="1">
              <a:off x="2640" y="182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28" name="Group 81"/>
            <p:cNvGrpSpPr/>
            <p:nvPr/>
          </p:nvGrpSpPr>
          <p:grpSpPr bwMode="auto">
            <a:xfrm>
              <a:off x="2640" y="1824"/>
              <a:ext cx="1920" cy="288"/>
              <a:chOff x="624" y="1776"/>
              <a:chExt cx="1152" cy="288"/>
            </a:xfrm>
          </p:grpSpPr>
          <p:sp>
            <p:nvSpPr>
              <p:cNvPr id="84030" name="Line 82"/>
              <p:cNvSpPr>
                <a:spLocks noChangeShapeType="1"/>
              </p:cNvSpPr>
              <p:nvPr/>
            </p:nvSpPr>
            <p:spPr bwMode="auto">
              <a:xfrm>
                <a:off x="1200" y="1776"/>
                <a:ext cx="5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31" name="Group 83"/>
              <p:cNvGrpSpPr/>
              <p:nvPr/>
            </p:nvGrpSpPr>
            <p:grpSpPr bwMode="auto">
              <a:xfrm>
                <a:off x="624" y="1776"/>
                <a:ext cx="1152" cy="288"/>
                <a:chOff x="624" y="1776"/>
                <a:chExt cx="1152" cy="288"/>
              </a:xfrm>
            </p:grpSpPr>
            <p:sp>
              <p:nvSpPr>
                <p:cNvPr id="84032" name="Line 84"/>
                <p:cNvSpPr>
                  <a:spLocks noChangeShapeType="1"/>
                </p:cNvSpPr>
                <p:nvPr/>
              </p:nvSpPr>
              <p:spPr bwMode="auto">
                <a:xfrm>
                  <a:off x="624" y="2064"/>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33" name="Line 85"/>
                <p:cNvSpPr>
                  <a:spLocks noChangeShapeType="1"/>
                </p:cNvSpPr>
                <p:nvPr/>
              </p:nvSpPr>
              <p:spPr bwMode="auto">
                <a:xfrm>
                  <a:off x="912" y="2064"/>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34" name="Line 86"/>
                <p:cNvSpPr>
                  <a:spLocks noChangeShapeType="1"/>
                </p:cNvSpPr>
                <p:nvPr/>
              </p:nvSpPr>
              <p:spPr bwMode="auto">
                <a:xfrm flipV="1">
                  <a:off x="1200" y="1776"/>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35" name="Line 87"/>
                <p:cNvSpPr>
                  <a:spLocks noChangeShapeType="1"/>
                </p:cNvSpPr>
                <p:nvPr/>
              </p:nvSpPr>
              <p:spPr bwMode="auto">
                <a:xfrm flipV="1">
                  <a:off x="1776" y="1776"/>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4029" name="Line 88"/>
            <p:cNvSpPr>
              <a:spLocks noChangeShapeType="1"/>
            </p:cNvSpPr>
            <p:nvPr/>
          </p:nvSpPr>
          <p:spPr bwMode="auto">
            <a:xfrm>
              <a:off x="4560" y="2112"/>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89"/>
          <p:cNvGrpSpPr/>
          <p:nvPr/>
        </p:nvGrpSpPr>
        <p:grpSpPr bwMode="auto">
          <a:xfrm>
            <a:off x="2438400" y="3733800"/>
            <a:ext cx="5562600" cy="457200"/>
            <a:chOff x="1536" y="2352"/>
            <a:chExt cx="3504" cy="288"/>
          </a:xfrm>
        </p:grpSpPr>
        <p:sp>
          <p:nvSpPr>
            <p:cNvPr id="84019" name="Line 90"/>
            <p:cNvSpPr>
              <a:spLocks noChangeShapeType="1"/>
            </p:cNvSpPr>
            <p:nvPr/>
          </p:nvSpPr>
          <p:spPr bwMode="auto">
            <a:xfrm flipV="1">
              <a:off x="2640" y="2352"/>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0" name="Line 91"/>
            <p:cNvSpPr>
              <a:spLocks noChangeShapeType="1"/>
            </p:cNvSpPr>
            <p:nvPr/>
          </p:nvSpPr>
          <p:spPr bwMode="auto">
            <a:xfrm>
              <a:off x="1536" y="2640"/>
              <a:ext cx="110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1" name="Line 92"/>
            <p:cNvSpPr>
              <a:spLocks noChangeShapeType="1"/>
            </p:cNvSpPr>
            <p:nvPr/>
          </p:nvSpPr>
          <p:spPr bwMode="auto">
            <a:xfrm>
              <a:off x="2640" y="2352"/>
              <a:ext cx="192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2" name="Line 93"/>
            <p:cNvSpPr>
              <a:spLocks noChangeShapeType="1"/>
            </p:cNvSpPr>
            <p:nvPr/>
          </p:nvSpPr>
          <p:spPr bwMode="auto">
            <a:xfrm flipV="1">
              <a:off x="4560" y="2352"/>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23" name="Line 94"/>
            <p:cNvSpPr>
              <a:spLocks noChangeShapeType="1"/>
            </p:cNvSpPr>
            <p:nvPr/>
          </p:nvSpPr>
          <p:spPr bwMode="auto">
            <a:xfrm>
              <a:off x="4560" y="264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95"/>
          <p:cNvGrpSpPr/>
          <p:nvPr/>
        </p:nvGrpSpPr>
        <p:grpSpPr bwMode="auto">
          <a:xfrm>
            <a:off x="3429000" y="1981200"/>
            <a:ext cx="762000" cy="457200"/>
            <a:chOff x="2160" y="1248"/>
            <a:chExt cx="480" cy="288"/>
          </a:xfrm>
        </p:grpSpPr>
        <p:sp>
          <p:nvSpPr>
            <p:cNvPr id="84017" name="Line 96"/>
            <p:cNvSpPr>
              <a:spLocks noChangeShapeType="1"/>
            </p:cNvSpPr>
            <p:nvPr/>
          </p:nvSpPr>
          <p:spPr bwMode="auto">
            <a:xfrm flipV="1">
              <a:off x="2160" y="1248"/>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8" name="Line 97"/>
            <p:cNvSpPr>
              <a:spLocks noChangeShapeType="1"/>
            </p:cNvSpPr>
            <p:nvPr/>
          </p:nvSpPr>
          <p:spPr bwMode="auto">
            <a:xfrm>
              <a:off x="2160" y="1248"/>
              <a:ext cx="4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 name="Group 98"/>
          <p:cNvGrpSpPr/>
          <p:nvPr/>
        </p:nvGrpSpPr>
        <p:grpSpPr bwMode="auto">
          <a:xfrm>
            <a:off x="4191000" y="1981200"/>
            <a:ext cx="3810000" cy="457200"/>
            <a:chOff x="2640" y="1248"/>
            <a:chExt cx="2400" cy="288"/>
          </a:xfrm>
        </p:grpSpPr>
        <p:sp>
          <p:nvSpPr>
            <p:cNvPr id="84005" name="Line 99"/>
            <p:cNvSpPr>
              <a:spLocks noChangeShapeType="1"/>
            </p:cNvSpPr>
            <p:nvPr/>
          </p:nvSpPr>
          <p:spPr bwMode="auto">
            <a:xfrm>
              <a:off x="2640" y="1248"/>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006" name="Group 100"/>
            <p:cNvGrpSpPr/>
            <p:nvPr/>
          </p:nvGrpSpPr>
          <p:grpSpPr bwMode="auto">
            <a:xfrm>
              <a:off x="2640" y="1248"/>
              <a:ext cx="960" cy="288"/>
              <a:chOff x="624" y="1200"/>
              <a:chExt cx="576" cy="288"/>
            </a:xfrm>
          </p:grpSpPr>
          <p:sp>
            <p:nvSpPr>
              <p:cNvPr id="84013" name="Line 101"/>
              <p:cNvSpPr>
                <a:spLocks noChangeShapeType="1"/>
              </p:cNvSpPr>
              <p:nvPr/>
            </p:nvSpPr>
            <p:spPr bwMode="auto">
              <a:xfrm>
                <a:off x="624" y="1488"/>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4" name="Line 102"/>
              <p:cNvSpPr>
                <a:spLocks noChangeShapeType="1"/>
              </p:cNvSpPr>
              <p:nvPr/>
            </p:nvSpPr>
            <p:spPr bwMode="auto">
              <a:xfrm flipV="1">
                <a:off x="912"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5" name="Line 103"/>
              <p:cNvSpPr>
                <a:spLocks noChangeShapeType="1"/>
              </p:cNvSpPr>
              <p:nvPr/>
            </p:nvSpPr>
            <p:spPr bwMode="auto">
              <a:xfrm>
                <a:off x="912" y="120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6" name="Line 104"/>
              <p:cNvSpPr>
                <a:spLocks noChangeShapeType="1"/>
              </p:cNvSpPr>
              <p:nvPr/>
            </p:nvSpPr>
            <p:spPr bwMode="auto">
              <a:xfrm>
                <a:off x="1200"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4007" name="Group 105"/>
            <p:cNvGrpSpPr/>
            <p:nvPr/>
          </p:nvGrpSpPr>
          <p:grpSpPr bwMode="auto">
            <a:xfrm>
              <a:off x="3600" y="1248"/>
              <a:ext cx="960" cy="288"/>
              <a:chOff x="624" y="1200"/>
              <a:chExt cx="576" cy="288"/>
            </a:xfrm>
          </p:grpSpPr>
          <p:sp>
            <p:nvSpPr>
              <p:cNvPr id="84009" name="Line 106"/>
              <p:cNvSpPr>
                <a:spLocks noChangeShapeType="1"/>
              </p:cNvSpPr>
              <p:nvPr/>
            </p:nvSpPr>
            <p:spPr bwMode="auto">
              <a:xfrm>
                <a:off x="624" y="1488"/>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0" name="Line 107"/>
              <p:cNvSpPr>
                <a:spLocks noChangeShapeType="1"/>
              </p:cNvSpPr>
              <p:nvPr/>
            </p:nvSpPr>
            <p:spPr bwMode="auto">
              <a:xfrm flipV="1">
                <a:off x="912"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1" name="Line 108"/>
              <p:cNvSpPr>
                <a:spLocks noChangeShapeType="1"/>
              </p:cNvSpPr>
              <p:nvPr/>
            </p:nvSpPr>
            <p:spPr bwMode="auto">
              <a:xfrm>
                <a:off x="912" y="120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12" name="Line 109"/>
              <p:cNvSpPr>
                <a:spLocks noChangeShapeType="1"/>
              </p:cNvSpPr>
              <p:nvPr/>
            </p:nvSpPr>
            <p:spPr bwMode="auto">
              <a:xfrm>
                <a:off x="1200"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4008" name="Line 110"/>
            <p:cNvSpPr>
              <a:spLocks noChangeShapeType="1"/>
            </p:cNvSpPr>
            <p:nvPr/>
          </p:nvSpPr>
          <p:spPr bwMode="auto">
            <a:xfrm>
              <a:off x="4560" y="1536"/>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 name="Group 111"/>
          <p:cNvGrpSpPr/>
          <p:nvPr/>
        </p:nvGrpSpPr>
        <p:grpSpPr bwMode="auto">
          <a:xfrm>
            <a:off x="2667000" y="1981200"/>
            <a:ext cx="762000" cy="457200"/>
            <a:chOff x="1680" y="1248"/>
            <a:chExt cx="480" cy="288"/>
          </a:xfrm>
        </p:grpSpPr>
        <p:sp>
          <p:nvSpPr>
            <p:cNvPr id="84003" name="Line 112"/>
            <p:cNvSpPr>
              <a:spLocks noChangeShapeType="1"/>
            </p:cNvSpPr>
            <p:nvPr/>
          </p:nvSpPr>
          <p:spPr bwMode="auto">
            <a:xfrm>
              <a:off x="1680" y="1536"/>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004" name="Line 113"/>
            <p:cNvSpPr>
              <a:spLocks noChangeShapeType="1"/>
            </p:cNvSpPr>
            <p:nvPr/>
          </p:nvSpPr>
          <p:spPr bwMode="auto">
            <a:xfrm>
              <a:off x="1680" y="1248"/>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 name="Group 114"/>
          <p:cNvGrpSpPr/>
          <p:nvPr/>
        </p:nvGrpSpPr>
        <p:grpSpPr bwMode="auto">
          <a:xfrm>
            <a:off x="0" y="2057400"/>
            <a:ext cx="1905000" cy="2271713"/>
            <a:chOff x="0" y="1296"/>
            <a:chExt cx="720" cy="1431"/>
          </a:xfrm>
        </p:grpSpPr>
        <p:grpSp>
          <p:nvGrpSpPr>
            <p:cNvPr id="83996" name="Group 115"/>
            <p:cNvGrpSpPr/>
            <p:nvPr/>
          </p:nvGrpSpPr>
          <p:grpSpPr bwMode="auto">
            <a:xfrm>
              <a:off x="0" y="1296"/>
              <a:ext cx="528" cy="1431"/>
              <a:chOff x="0" y="1296"/>
              <a:chExt cx="528" cy="1431"/>
            </a:xfrm>
          </p:grpSpPr>
          <p:sp>
            <p:nvSpPr>
              <p:cNvPr id="84000" name="Text Box 116"/>
              <p:cNvSpPr txBox="1">
                <a:spLocks noChangeArrowheads="1"/>
              </p:cNvSpPr>
              <p:nvPr/>
            </p:nvSpPr>
            <p:spPr bwMode="auto">
              <a:xfrm>
                <a:off x="0" y="129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  Q</a:t>
                </a:r>
                <a:r>
                  <a:rPr lang="en-US" altLang="zh-CN" sz="2800" i="0" baseline="-25000"/>
                  <a:t>0</a:t>
                </a:r>
                <a:endParaRPr lang="en-US" altLang="zh-CN" sz="2800" i="0"/>
              </a:p>
            </p:txBody>
          </p:sp>
          <p:sp>
            <p:nvSpPr>
              <p:cNvPr id="84001" name="Rectangle 117"/>
              <p:cNvSpPr>
                <a:spLocks noChangeArrowheads="1"/>
              </p:cNvSpPr>
              <p:nvPr/>
            </p:nvSpPr>
            <p:spPr bwMode="auto">
              <a:xfrm>
                <a:off x="96" y="187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84002" name="Rectangle 118"/>
              <p:cNvSpPr>
                <a:spLocks noChangeArrowheads="1"/>
              </p:cNvSpPr>
              <p:nvPr/>
            </p:nvSpPr>
            <p:spPr bwMode="auto">
              <a:xfrm>
                <a:off x="173" y="2400"/>
                <a:ext cx="2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2</a:t>
                </a:r>
                <a:endParaRPr lang="en-US" altLang="zh-CN" sz="2800" i="0" baseline="-25000"/>
              </a:p>
            </p:txBody>
          </p:sp>
        </p:grpSp>
        <p:sp>
          <p:nvSpPr>
            <p:cNvPr id="83997" name="Line 119"/>
            <p:cNvSpPr>
              <a:spLocks noChangeShapeType="1"/>
            </p:cNvSpPr>
            <p:nvPr/>
          </p:nvSpPr>
          <p:spPr bwMode="auto">
            <a:xfrm>
              <a:off x="432" y="1536"/>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8" name="Line 120"/>
            <p:cNvSpPr>
              <a:spLocks noChangeShapeType="1"/>
            </p:cNvSpPr>
            <p:nvPr/>
          </p:nvSpPr>
          <p:spPr bwMode="auto">
            <a:xfrm>
              <a:off x="432" y="2112"/>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9" name="Line 121"/>
            <p:cNvSpPr>
              <a:spLocks noChangeShapeType="1"/>
            </p:cNvSpPr>
            <p:nvPr/>
          </p:nvSpPr>
          <p:spPr bwMode="auto">
            <a:xfrm>
              <a:off x="432" y="2640"/>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 name="Group 122"/>
          <p:cNvGrpSpPr/>
          <p:nvPr/>
        </p:nvGrpSpPr>
        <p:grpSpPr bwMode="auto">
          <a:xfrm>
            <a:off x="1143000" y="1981200"/>
            <a:ext cx="1524000" cy="2209800"/>
            <a:chOff x="720" y="1248"/>
            <a:chExt cx="960" cy="1392"/>
          </a:xfrm>
        </p:grpSpPr>
        <p:sp>
          <p:nvSpPr>
            <p:cNvPr id="83992" name="Line 123"/>
            <p:cNvSpPr>
              <a:spLocks noChangeShapeType="1"/>
            </p:cNvSpPr>
            <p:nvPr/>
          </p:nvSpPr>
          <p:spPr bwMode="auto">
            <a:xfrm>
              <a:off x="720" y="2112"/>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Line 124"/>
            <p:cNvSpPr>
              <a:spLocks noChangeShapeType="1"/>
            </p:cNvSpPr>
            <p:nvPr/>
          </p:nvSpPr>
          <p:spPr bwMode="auto">
            <a:xfrm>
              <a:off x="1200" y="1248"/>
              <a:ext cx="4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4" name="Line 125"/>
            <p:cNvSpPr>
              <a:spLocks noChangeShapeType="1"/>
            </p:cNvSpPr>
            <p:nvPr/>
          </p:nvSpPr>
          <p:spPr bwMode="auto">
            <a:xfrm flipV="1">
              <a:off x="1200" y="1248"/>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5" name="Line 126"/>
            <p:cNvSpPr>
              <a:spLocks noChangeShapeType="1"/>
            </p:cNvSpPr>
            <p:nvPr/>
          </p:nvSpPr>
          <p:spPr bwMode="auto">
            <a:xfrm>
              <a:off x="720" y="2640"/>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4383" name="Line 127"/>
          <p:cNvSpPr>
            <a:spLocks noChangeShapeType="1"/>
          </p:cNvSpPr>
          <p:nvPr/>
        </p:nvSpPr>
        <p:spPr bwMode="auto">
          <a:xfrm>
            <a:off x="3429000" y="2895600"/>
            <a:ext cx="762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 name="Group 128"/>
          <p:cNvGrpSpPr/>
          <p:nvPr/>
        </p:nvGrpSpPr>
        <p:grpSpPr bwMode="auto">
          <a:xfrm>
            <a:off x="2667000" y="2895600"/>
            <a:ext cx="762000" cy="457200"/>
            <a:chOff x="1680" y="1824"/>
            <a:chExt cx="960" cy="288"/>
          </a:xfrm>
        </p:grpSpPr>
        <p:sp>
          <p:nvSpPr>
            <p:cNvPr id="83990" name="Line 129"/>
            <p:cNvSpPr>
              <a:spLocks noChangeShapeType="1"/>
            </p:cNvSpPr>
            <p:nvPr/>
          </p:nvSpPr>
          <p:spPr bwMode="auto">
            <a:xfrm>
              <a:off x="1680" y="1824"/>
              <a:ext cx="9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1" name="Line 130"/>
            <p:cNvSpPr>
              <a:spLocks noChangeShapeType="1"/>
            </p:cNvSpPr>
            <p:nvPr/>
          </p:nvSpPr>
          <p:spPr bwMode="auto">
            <a:xfrm flipV="1">
              <a:off x="1680" y="182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4387" name="AutoShape 131"/>
          <p:cNvSpPr>
            <a:spLocks noChangeArrowheads="1"/>
          </p:cNvSpPr>
          <p:nvPr/>
        </p:nvSpPr>
        <p:spPr bwMode="auto">
          <a:xfrm>
            <a:off x="2743200" y="2057400"/>
            <a:ext cx="228600" cy="1143000"/>
          </a:xfrm>
          <a:prstGeom prst="curvedLeftArrow">
            <a:avLst>
              <a:gd name="adj1" fmla="val 100000"/>
              <a:gd name="adj2" fmla="val 200000"/>
              <a:gd name="adj3" fmla="val 33333"/>
            </a:avLst>
          </a:prstGeom>
          <a:solidFill>
            <a:srgbClr val="FF3300"/>
          </a:solidFill>
          <a:ln w="9525">
            <a:solidFill>
              <a:srgbClr val="000000"/>
            </a:solidFill>
            <a:miter lim="800000"/>
          </a:ln>
        </p:spPr>
        <p:txBody>
          <a:bodyPr wrap="none" anchor="ctr"/>
          <a:lstStyle/>
          <a:p>
            <a:endParaRPr lang="zh-CN" altLang="en-US"/>
          </a:p>
        </p:txBody>
      </p:sp>
      <p:sp>
        <p:nvSpPr>
          <p:cNvPr id="224388" name="AutoShape 132"/>
          <p:cNvSpPr>
            <a:spLocks noChangeArrowheads="1"/>
          </p:cNvSpPr>
          <p:nvPr/>
        </p:nvSpPr>
        <p:spPr bwMode="auto">
          <a:xfrm>
            <a:off x="1981200" y="1295400"/>
            <a:ext cx="228600" cy="1143000"/>
          </a:xfrm>
          <a:prstGeom prst="curvedLeftArrow">
            <a:avLst>
              <a:gd name="adj1" fmla="val 100000"/>
              <a:gd name="adj2" fmla="val 200000"/>
              <a:gd name="adj3" fmla="val 33333"/>
            </a:avLst>
          </a:prstGeom>
          <a:solidFill>
            <a:srgbClr val="FF3300"/>
          </a:solidFill>
          <a:ln w="9525">
            <a:solidFill>
              <a:srgbClr val="000000"/>
            </a:solidFill>
            <a:miter lim="800000"/>
          </a:ln>
        </p:spPr>
        <p:txBody>
          <a:bodyPr wrap="none" anchor="ctr"/>
          <a:lstStyle/>
          <a:p>
            <a:endParaRPr lang="zh-CN" altLang="en-US"/>
          </a:p>
        </p:txBody>
      </p:sp>
      <p:sp>
        <p:nvSpPr>
          <p:cNvPr id="224389" name="AutoShape 133"/>
          <p:cNvSpPr>
            <a:spLocks noChangeArrowheads="1"/>
          </p:cNvSpPr>
          <p:nvPr/>
        </p:nvSpPr>
        <p:spPr bwMode="auto">
          <a:xfrm>
            <a:off x="4267200" y="2971800"/>
            <a:ext cx="228600" cy="1143000"/>
          </a:xfrm>
          <a:prstGeom prst="curvedLeftArrow">
            <a:avLst>
              <a:gd name="adj1" fmla="val 100000"/>
              <a:gd name="adj2" fmla="val 200000"/>
              <a:gd name="adj3" fmla="val 33333"/>
            </a:avLst>
          </a:prstGeom>
          <a:solidFill>
            <a:srgbClr val="FF3300"/>
          </a:solidFill>
          <a:ln w="9525">
            <a:solidFill>
              <a:srgbClr val="000000"/>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24388"/>
                                        </p:tgtEl>
                                        <p:attrNameLst>
                                          <p:attrName>style.visibility</p:attrName>
                                        </p:attrNameLst>
                                      </p:cBhvr>
                                      <p:to>
                                        <p:strVal val="visible"/>
                                      </p:to>
                                    </p:set>
                                    <p:animEffect transition="in" filter="wipe(up)">
                                      <p:cBhvr>
                                        <p:cTn id="21" dur="500"/>
                                        <p:tgtEl>
                                          <p:spTgt spid="2243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24328"/>
                                        </p:tgtEl>
                                        <p:attrNameLst>
                                          <p:attrName>style.visibility</p:attrName>
                                        </p:attrNameLst>
                                      </p:cBhvr>
                                      <p:to>
                                        <p:strVal val="visible"/>
                                      </p:to>
                                    </p:set>
                                    <p:animEffect transition="in" filter="wipe(up)">
                                      <p:cBhvr>
                                        <p:cTn id="31" dur="500"/>
                                        <p:tgtEl>
                                          <p:spTgt spid="2243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24387"/>
                                        </p:tgtEl>
                                        <p:attrNameLst>
                                          <p:attrName>style.visibility</p:attrName>
                                        </p:attrNameLst>
                                      </p:cBhvr>
                                      <p:to>
                                        <p:strVal val="visible"/>
                                      </p:to>
                                    </p:set>
                                    <p:animEffect transition="in" filter="wipe(up)">
                                      <p:cBhvr>
                                        <p:cTn id="40" dur="500"/>
                                        <p:tgtEl>
                                          <p:spTgt spid="22438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4383"/>
                                        </p:tgtEl>
                                        <p:attrNameLst>
                                          <p:attrName>style.visibility</p:attrName>
                                        </p:attrNameLst>
                                      </p:cBhvr>
                                      <p:to>
                                        <p:strVal val="visible"/>
                                      </p:to>
                                    </p:set>
                                    <p:animEffect transition="in" filter="wipe(left)">
                                      <p:cBhvr>
                                        <p:cTn id="50" dur="500"/>
                                        <p:tgtEl>
                                          <p:spTgt spid="22438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up)">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childTnLst>
                          </p:cTn>
                        </p:par>
                        <p:par>
                          <p:cTn id="71" fill="hold">
                            <p:stCondLst>
                              <p:cond delay="500"/>
                            </p:stCondLst>
                            <p:childTnLst>
                              <p:par>
                                <p:cTn id="72" presetID="22" presetClass="entr" presetSubtype="1" fill="hold" grpId="0" nodeType="afterEffect">
                                  <p:stCondLst>
                                    <p:cond delay="0"/>
                                  </p:stCondLst>
                                  <p:childTnLst>
                                    <p:set>
                                      <p:cBhvr>
                                        <p:cTn id="73" dur="1" fill="hold">
                                          <p:stCondLst>
                                            <p:cond delay="0"/>
                                          </p:stCondLst>
                                        </p:cTn>
                                        <p:tgtEl>
                                          <p:spTgt spid="224389"/>
                                        </p:tgtEl>
                                        <p:attrNameLst>
                                          <p:attrName>style.visibility</p:attrName>
                                        </p:attrNameLst>
                                      </p:cBhvr>
                                      <p:to>
                                        <p:strVal val="visible"/>
                                      </p:to>
                                    </p:set>
                                    <p:animEffect transition="in" filter="wipe(up)">
                                      <p:cBhvr>
                                        <p:cTn id="74" dur="500"/>
                                        <p:tgtEl>
                                          <p:spTgt spid="22438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24258"/>
                                        </p:tgtEl>
                                        <p:attrNameLst>
                                          <p:attrName>style.visibility</p:attrName>
                                        </p:attrNameLst>
                                      </p:cBhvr>
                                      <p:to>
                                        <p:strVal val="visible"/>
                                      </p:to>
                                    </p:set>
                                    <p:animEffect transition="in" filter="wipe(left)">
                                      <p:cBhvr>
                                        <p:cTn id="79" dur="500"/>
                                        <p:tgtEl>
                                          <p:spTgt spid="224258"/>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32" fill="hold" grpId="0" nodeType="clickEffect">
                                  <p:stCondLst>
                                    <p:cond delay="0"/>
                                  </p:stCondLst>
                                  <p:childTnLst>
                                    <p:set>
                                      <p:cBhvr>
                                        <p:cTn id="83" dur="1" fill="hold">
                                          <p:stCondLst>
                                            <p:cond delay="0"/>
                                          </p:stCondLst>
                                        </p:cTn>
                                        <p:tgtEl>
                                          <p:spTgt spid="224267"/>
                                        </p:tgtEl>
                                        <p:attrNameLst>
                                          <p:attrName>style.visibility</p:attrName>
                                        </p:attrNameLst>
                                      </p:cBhvr>
                                      <p:to>
                                        <p:strVal val="visible"/>
                                      </p:to>
                                    </p:set>
                                    <p:animEffect transition="in" filter="box(out)">
                                      <p:cBhvr>
                                        <p:cTn id="84" dur="500"/>
                                        <p:tgtEl>
                                          <p:spTgt spid="22426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up)">
                                      <p:cBhvr>
                                        <p:cTn id="89" dur="500"/>
                                        <p:tgtEl>
                                          <p:spTgt spid="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wipe(up)">
                                      <p:cBhvr>
                                        <p:cTn id="9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autoUpdateAnimBg="0"/>
      <p:bldP spid="224267" grpId="0" animBg="1" autoUpdateAnimBg="0"/>
      <p:bldP spid="224328" grpId="0" animBg="1"/>
      <p:bldP spid="224383" grpId="0" animBg="1"/>
      <p:bldP spid="224387" grpId="0" animBg="1"/>
      <p:bldP spid="224388" grpId="0" animBg="1"/>
      <p:bldP spid="22438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1806575" y="533400"/>
            <a:ext cx="6156325" cy="519113"/>
          </a:xfrm>
          <a:prstGeom prst="rect">
            <a:avLst/>
          </a:prstGeom>
          <a:noFill/>
          <a:ln w="38100">
            <a:noFill/>
            <a:prstDash val="dash"/>
            <a:miter lim="800000"/>
          </a:ln>
          <a:effectLst/>
        </p:spPr>
        <p:txBody>
          <a:bodyPr wrap="none" anchor="ctr">
            <a:spAutoFit/>
          </a:bodyPr>
          <a:lstStyle/>
          <a:p>
            <a:pPr algn="ctr">
              <a:spcBef>
                <a:spcPct val="50000"/>
              </a:spcBef>
              <a:defRPr/>
            </a:pPr>
            <a:r>
              <a:rPr lang="zh-CN" altLang="en-US" sz="2800" i="0">
                <a:solidFill>
                  <a:srgbClr val="0033CC"/>
                </a:solidFill>
                <a:effectLst>
                  <a:outerShdw blurRad="38100" dist="38100" dir="2700000" algn="tl">
                    <a:srgbClr val="C0C0C0"/>
                  </a:outerShdw>
                </a:effectLst>
              </a:rPr>
              <a:t>用</a:t>
            </a:r>
            <a:r>
              <a:rPr lang="en-US" altLang="zh-CN" sz="2800">
                <a:solidFill>
                  <a:srgbClr val="0033CC"/>
                </a:solidFill>
                <a:effectLst>
                  <a:outerShdw blurRad="38100" dist="38100" dir="2700000" algn="tl">
                    <a:srgbClr val="C0C0C0"/>
                  </a:outerShdw>
                </a:effectLst>
              </a:rPr>
              <a:t>D</a:t>
            </a:r>
            <a:r>
              <a:rPr lang="zh-CN" altLang="en-US" sz="2800" i="0">
                <a:solidFill>
                  <a:srgbClr val="0033CC"/>
                </a:solidFill>
                <a:effectLst>
                  <a:outerShdw blurRad="38100" dist="38100" dir="2700000" algn="tl">
                    <a:srgbClr val="C0C0C0"/>
                  </a:outerShdw>
                </a:effectLst>
              </a:rPr>
              <a:t>触发器构成三位二进制异步加法器</a:t>
            </a:r>
            <a:endParaRPr lang="zh-CN" altLang="en-US" sz="2800" i="0">
              <a:solidFill>
                <a:srgbClr val="0033CC"/>
              </a:solidFill>
              <a:effectLst>
                <a:outerShdw blurRad="38100" dist="38100" dir="2700000" algn="tl">
                  <a:srgbClr val="C0C0C0"/>
                </a:outerShdw>
              </a:effectLst>
            </a:endParaRPr>
          </a:p>
        </p:txBody>
      </p:sp>
      <p:grpSp>
        <p:nvGrpSpPr>
          <p:cNvPr id="2" name="Group 3"/>
          <p:cNvGrpSpPr/>
          <p:nvPr/>
        </p:nvGrpSpPr>
        <p:grpSpPr bwMode="auto">
          <a:xfrm>
            <a:off x="2971800" y="3505200"/>
            <a:ext cx="2955925" cy="579438"/>
            <a:chOff x="1776" y="1872"/>
            <a:chExt cx="1862" cy="365"/>
          </a:xfrm>
        </p:grpSpPr>
        <p:sp>
          <p:nvSpPr>
            <p:cNvPr id="85087" name="Text Box 4"/>
            <p:cNvSpPr txBox="1">
              <a:spLocks noChangeArrowheads="1"/>
            </p:cNvSpPr>
            <p:nvPr/>
          </p:nvSpPr>
          <p:spPr bwMode="auto">
            <a:xfrm>
              <a:off x="3264" y="1872"/>
              <a:ext cx="3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i="0">
                  <a:solidFill>
                    <a:srgbClr val="FF3300"/>
                  </a:solidFill>
                </a:rPr>
                <a:t>？</a:t>
              </a:r>
              <a:endParaRPr lang="zh-CN" altLang="en-US" sz="2800" i="0">
                <a:solidFill>
                  <a:srgbClr val="FF3300"/>
                </a:solidFill>
              </a:endParaRPr>
            </a:p>
          </p:txBody>
        </p:sp>
        <p:sp>
          <p:nvSpPr>
            <p:cNvPr id="85088" name="Rectangle 5"/>
            <p:cNvSpPr>
              <a:spLocks noChangeArrowheads="1"/>
            </p:cNvSpPr>
            <p:nvPr/>
          </p:nvSpPr>
          <p:spPr bwMode="auto">
            <a:xfrm>
              <a:off x="1776" y="1872"/>
              <a:ext cx="3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p>
              <a:pPr algn="ctr">
                <a:spcBef>
                  <a:spcPct val="50000"/>
                </a:spcBef>
              </a:pPr>
              <a:r>
                <a:rPr lang="zh-CN" altLang="en-US" sz="3200" i="0">
                  <a:solidFill>
                    <a:srgbClr val="FF3300"/>
                  </a:solidFill>
                </a:rPr>
                <a:t>？</a:t>
              </a:r>
              <a:endParaRPr lang="zh-CN" altLang="en-US" sz="3200" i="0">
                <a:solidFill>
                  <a:srgbClr val="FF3300"/>
                </a:solidFill>
              </a:endParaRPr>
            </a:p>
          </p:txBody>
        </p:sp>
      </p:grpSp>
      <p:sp>
        <p:nvSpPr>
          <p:cNvPr id="225286" name="Text Box 6"/>
          <p:cNvSpPr txBox="1">
            <a:spLocks noChangeArrowheads="1"/>
          </p:cNvSpPr>
          <p:nvPr/>
        </p:nvSpPr>
        <p:spPr bwMode="auto">
          <a:xfrm>
            <a:off x="2311400" y="1524000"/>
            <a:ext cx="6173788" cy="519113"/>
          </a:xfrm>
          <a:prstGeom prst="rect">
            <a:avLst/>
          </a:prstGeom>
          <a:noFill/>
          <a:ln w="38100">
            <a:noFill/>
            <a:prstDash val="dash"/>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2</a:t>
            </a:r>
            <a:r>
              <a:rPr lang="zh-CN" altLang="en-US" sz="2800" i="0">
                <a:solidFill>
                  <a:srgbClr val="006600"/>
                </a:solidFill>
                <a:effectLst>
                  <a:outerShdw blurRad="38100" dist="38100" dir="2700000" algn="tl">
                    <a:srgbClr val="C0C0C0"/>
                  </a:outerShdw>
                </a:effectLst>
              </a:rPr>
              <a:t>、若构成减法计数器</a:t>
            </a:r>
            <a:r>
              <a:rPr lang="en-US" altLang="zh-CN" sz="2800">
                <a:solidFill>
                  <a:srgbClr val="006600"/>
                </a:solidFill>
                <a:effectLst>
                  <a:outerShdw blurRad="38100" dist="38100" dir="2700000" algn="tl">
                    <a:srgbClr val="C0C0C0"/>
                  </a:outerShdw>
                </a:effectLst>
              </a:rPr>
              <a:t>CP</a:t>
            </a:r>
            <a:r>
              <a:rPr lang="zh-CN" altLang="en-US" sz="2800" i="0">
                <a:solidFill>
                  <a:srgbClr val="006600"/>
                </a:solidFill>
                <a:effectLst>
                  <a:outerShdw blurRad="38100" dist="38100" dir="2700000" algn="tl">
                    <a:srgbClr val="C0C0C0"/>
                  </a:outerShdw>
                </a:effectLst>
              </a:rPr>
              <a:t>又如何连接？</a:t>
            </a:r>
            <a:endParaRPr lang="zh-CN" altLang="en-US" sz="2800" i="0">
              <a:solidFill>
                <a:srgbClr val="006600"/>
              </a:solidFill>
              <a:effectLst>
                <a:outerShdw blurRad="38100" dist="38100" dir="2700000" algn="tl">
                  <a:srgbClr val="C0C0C0"/>
                </a:outerShdw>
              </a:effectLst>
            </a:endParaRPr>
          </a:p>
        </p:txBody>
      </p:sp>
      <p:sp>
        <p:nvSpPr>
          <p:cNvPr id="225287" name="AutoShape 7" descr="40%"/>
          <p:cNvSpPr>
            <a:spLocks noChangeArrowheads="1"/>
          </p:cNvSpPr>
          <p:nvPr/>
        </p:nvSpPr>
        <p:spPr bwMode="auto">
          <a:xfrm rot="-1315121">
            <a:off x="304800" y="381000"/>
            <a:ext cx="1600200" cy="990600"/>
          </a:xfrm>
          <a:prstGeom prst="irregularSeal1">
            <a:avLst/>
          </a:prstGeom>
          <a:pattFill prst="pct40">
            <a:fgClr>
              <a:srgbClr val="00FF00"/>
            </a:fgClr>
            <a:bgClr>
              <a:srgbClr val="FFFFFF"/>
            </a:bgClr>
          </a:pattFill>
          <a:ln w="38100">
            <a:solidFill>
              <a:schemeClr val="accent1"/>
            </a:solidFill>
            <a:miter lim="800000"/>
          </a:ln>
        </p:spPr>
        <p:txBody>
          <a:bodyPr wrap="none" anchor="ctr"/>
          <a:lstStyle/>
          <a:p>
            <a:pPr algn="ctr">
              <a:spcBef>
                <a:spcPct val="50000"/>
              </a:spcBef>
            </a:pPr>
            <a:r>
              <a:rPr lang="zh-CN" altLang="en-US" sz="2800" i="0">
                <a:solidFill>
                  <a:srgbClr val="FF3300"/>
                </a:solidFill>
              </a:rPr>
              <a:t>思考</a:t>
            </a:r>
            <a:endParaRPr lang="zh-CN" altLang="en-US" sz="3600" i="0">
              <a:solidFill>
                <a:srgbClr val="FF3300"/>
              </a:solidFill>
            </a:endParaRPr>
          </a:p>
        </p:txBody>
      </p:sp>
      <p:sp>
        <p:nvSpPr>
          <p:cNvPr id="225288" name="Text Box 8"/>
          <p:cNvSpPr txBox="1">
            <a:spLocks noChangeArrowheads="1"/>
          </p:cNvSpPr>
          <p:nvPr/>
        </p:nvSpPr>
        <p:spPr bwMode="auto">
          <a:xfrm>
            <a:off x="2327275" y="1066800"/>
            <a:ext cx="4745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1</a:t>
            </a:r>
            <a:r>
              <a:rPr lang="zh-CN" altLang="en-US" sz="2800" i="0">
                <a:solidFill>
                  <a:srgbClr val="FF3300"/>
                </a:solidFill>
              </a:rPr>
              <a:t>、各触发器</a:t>
            </a:r>
            <a:r>
              <a:rPr lang="en-US" altLang="zh-CN" sz="2800">
                <a:solidFill>
                  <a:srgbClr val="FF3300"/>
                </a:solidFill>
              </a:rPr>
              <a:t>CP</a:t>
            </a:r>
            <a:r>
              <a:rPr lang="zh-CN" altLang="en-US" sz="2800" i="0">
                <a:solidFill>
                  <a:srgbClr val="FF3300"/>
                </a:solidFill>
              </a:rPr>
              <a:t>应如何连接？</a:t>
            </a:r>
            <a:endParaRPr lang="zh-CN" altLang="en-US" sz="2800" i="0">
              <a:solidFill>
                <a:srgbClr val="FF3300"/>
              </a:solidFill>
            </a:endParaRPr>
          </a:p>
        </p:txBody>
      </p:sp>
      <p:sp>
        <p:nvSpPr>
          <p:cNvPr id="225289" name="Text Box 9"/>
          <p:cNvSpPr txBox="1">
            <a:spLocks noChangeArrowheads="1"/>
          </p:cNvSpPr>
          <p:nvPr/>
        </p:nvSpPr>
        <p:spPr bwMode="auto">
          <a:xfrm>
            <a:off x="923925" y="5334000"/>
            <a:ext cx="7267575" cy="519113"/>
          </a:xfrm>
          <a:prstGeom prst="rect">
            <a:avLst/>
          </a:prstGeom>
          <a:noFill/>
          <a:ln w="38100">
            <a:noFill/>
            <a:prstDash val="dash"/>
            <a:miter lim="800000"/>
          </a:ln>
          <a:effectLst/>
        </p:spPr>
        <p:txBody>
          <a:bodyPr wrap="none" anchor="ctr">
            <a:spAutoFit/>
          </a:bodyPr>
          <a:lstStyle/>
          <a:p>
            <a:pPr algn="ctr">
              <a:spcBef>
                <a:spcPct val="50000"/>
              </a:spcBef>
              <a:defRPr/>
            </a:pPr>
            <a:r>
              <a:rPr lang="zh-CN" altLang="en-US" sz="2800" i="0">
                <a:solidFill>
                  <a:schemeClr val="tx2"/>
                </a:solidFill>
                <a:effectLst>
                  <a:outerShdw blurRad="38100" dist="38100" dir="2700000" algn="tl">
                    <a:srgbClr val="C0C0C0"/>
                  </a:outerShdw>
                </a:effectLst>
              </a:rPr>
              <a:t>各</a:t>
            </a:r>
            <a:r>
              <a:rPr lang="en-US" altLang="zh-CN" sz="2800">
                <a:solidFill>
                  <a:schemeClr val="tx2"/>
                </a:solidFill>
                <a:effectLst>
                  <a:outerShdw blurRad="38100" dist="38100" dir="2700000" algn="tl">
                    <a:srgbClr val="C0C0C0"/>
                  </a:outerShdw>
                </a:effectLst>
              </a:rPr>
              <a:t>D</a:t>
            </a:r>
            <a:r>
              <a:rPr lang="zh-CN" altLang="en-US" sz="2800" i="0">
                <a:solidFill>
                  <a:schemeClr val="tx2"/>
                </a:solidFill>
                <a:effectLst>
                  <a:outerShdw blurRad="38100" dist="38100" dir="2700000" algn="tl">
                    <a:srgbClr val="C0C0C0"/>
                  </a:outerShdw>
                </a:effectLst>
              </a:rPr>
              <a:t>触发器已接成</a:t>
            </a:r>
            <a:r>
              <a:rPr lang="en-US" altLang="zh-CN" sz="2800">
                <a:solidFill>
                  <a:schemeClr val="tx2"/>
                </a:solidFill>
                <a:effectLst>
                  <a:outerShdw blurRad="38100" dist="38100" dir="2700000" algn="tl">
                    <a:srgbClr val="C0C0C0"/>
                  </a:outerShdw>
                </a:effectLst>
              </a:rPr>
              <a:t>T</a:t>
            </a:r>
            <a:r>
              <a:rPr lang="en-US" altLang="zh-CN" sz="2800" i="0">
                <a:solidFill>
                  <a:schemeClr val="tx2"/>
                </a:solidFill>
                <a:effectLst>
                  <a:outerShdw blurRad="38100" dist="38100" dir="2700000" algn="tl">
                    <a:srgbClr val="C0C0C0"/>
                  </a:outerShdw>
                </a:effectLst>
              </a:rPr>
              <a:t>´</a:t>
            </a:r>
            <a:r>
              <a:rPr lang="zh-CN" altLang="en-US" sz="2800" i="0">
                <a:solidFill>
                  <a:schemeClr val="tx2"/>
                </a:solidFill>
                <a:effectLst>
                  <a:outerShdw blurRad="38100" dist="38100" dir="2700000" algn="tl">
                    <a:srgbClr val="C0C0C0"/>
                  </a:outerShdw>
                </a:effectLst>
              </a:rPr>
              <a:t>触发器，即具有计数功能</a:t>
            </a:r>
            <a:endParaRPr lang="zh-CN" altLang="en-US" sz="2800" i="0">
              <a:solidFill>
                <a:schemeClr val="tx2"/>
              </a:solidFill>
              <a:effectLst>
                <a:outerShdw blurRad="38100" dist="38100" dir="2700000" algn="tl">
                  <a:srgbClr val="C0C0C0"/>
                </a:outerShdw>
              </a:effectLst>
            </a:endParaRPr>
          </a:p>
        </p:txBody>
      </p:sp>
      <p:grpSp>
        <p:nvGrpSpPr>
          <p:cNvPr id="85000" name="Group 10"/>
          <p:cNvGrpSpPr/>
          <p:nvPr/>
        </p:nvGrpSpPr>
        <p:grpSpPr bwMode="auto">
          <a:xfrm>
            <a:off x="1066800" y="2117725"/>
            <a:ext cx="8077200" cy="2835275"/>
            <a:chOff x="432" y="1399"/>
            <a:chExt cx="5088" cy="1911"/>
          </a:xfrm>
        </p:grpSpPr>
        <p:sp>
          <p:nvSpPr>
            <p:cNvPr id="85001" name="Line 11"/>
            <p:cNvSpPr>
              <a:spLocks noChangeShapeType="1"/>
            </p:cNvSpPr>
            <p:nvPr/>
          </p:nvSpPr>
          <p:spPr bwMode="auto">
            <a:xfrm>
              <a:off x="1536" y="3262"/>
              <a:ext cx="3312"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2" name="Oval 12"/>
            <p:cNvSpPr>
              <a:spLocks noChangeArrowheads="1"/>
            </p:cNvSpPr>
            <p:nvPr/>
          </p:nvSpPr>
          <p:spPr bwMode="auto">
            <a:xfrm>
              <a:off x="4848" y="3214"/>
              <a:ext cx="96" cy="96"/>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03" name="Oval 13"/>
            <p:cNvSpPr>
              <a:spLocks noChangeArrowheads="1"/>
            </p:cNvSpPr>
            <p:nvPr/>
          </p:nvSpPr>
          <p:spPr bwMode="auto">
            <a:xfrm>
              <a:off x="4608" y="2494"/>
              <a:ext cx="96" cy="96"/>
            </a:xfrm>
            <a:prstGeom prst="ellipse">
              <a:avLst/>
            </a:prstGeom>
            <a:noFill/>
            <a:ln w="38100">
              <a:solidFill>
                <a:srgbClr val="FF33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04" name="Text Box 14"/>
            <p:cNvSpPr txBox="1">
              <a:spLocks noChangeArrowheads="1"/>
            </p:cNvSpPr>
            <p:nvPr/>
          </p:nvSpPr>
          <p:spPr bwMode="auto">
            <a:xfrm>
              <a:off x="4710" y="2340"/>
              <a:ext cx="40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CC"/>
                  </a:solidFill>
                </a:rPr>
                <a:t>CP</a:t>
              </a:r>
              <a:endParaRPr lang="en-US" altLang="zh-CN" sz="2800" i="0">
                <a:solidFill>
                  <a:srgbClr val="3333CC"/>
                </a:solidFill>
              </a:endParaRPr>
            </a:p>
          </p:txBody>
        </p:sp>
        <p:sp>
          <p:nvSpPr>
            <p:cNvPr id="225295" name="Text Box 15"/>
            <p:cNvSpPr txBox="1">
              <a:spLocks noChangeArrowheads="1"/>
            </p:cNvSpPr>
            <p:nvPr/>
          </p:nvSpPr>
          <p:spPr bwMode="auto">
            <a:xfrm>
              <a:off x="4896" y="2918"/>
              <a:ext cx="624" cy="307"/>
            </a:xfrm>
            <a:prstGeom prst="rect">
              <a:avLst/>
            </a:prstGeom>
            <a:noFill/>
            <a:ln w="38100">
              <a:noFill/>
              <a:prstDash val="dash"/>
              <a:miter lim="800000"/>
            </a:ln>
            <a:effectLst/>
          </p:spPr>
          <p:txBody>
            <a:bodyPr anchor="ctr">
              <a:spAutoFit/>
            </a:bodyPr>
            <a:lstStyle/>
            <a:p>
              <a:pPr algn="ctr">
                <a:spcBef>
                  <a:spcPct val="50000"/>
                </a:spcBef>
                <a:defRPr/>
              </a:pPr>
              <a:r>
                <a:rPr lang="zh-CN" altLang="en-US" sz="2400" i="0">
                  <a:solidFill>
                    <a:srgbClr val="006600"/>
                  </a:solidFill>
                  <a:effectLst>
                    <a:outerShdw blurRad="38100" dist="38100" dir="2700000" algn="tl">
                      <a:srgbClr val="C0C0C0"/>
                    </a:outerShdw>
                  </a:effectLst>
                </a:rPr>
                <a:t>清零</a:t>
              </a:r>
              <a:endParaRPr lang="zh-CN" altLang="en-US" sz="2400" i="0">
                <a:solidFill>
                  <a:srgbClr val="006600"/>
                </a:solidFill>
                <a:effectLst>
                  <a:outerShdw blurRad="38100" dist="38100" dir="2700000" algn="tl">
                    <a:srgbClr val="C0C0C0"/>
                  </a:outerShdw>
                </a:effectLst>
              </a:endParaRPr>
            </a:p>
          </p:txBody>
        </p:sp>
        <p:grpSp>
          <p:nvGrpSpPr>
            <p:cNvPr id="85006" name="Group 16"/>
            <p:cNvGrpSpPr/>
            <p:nvPr/>
          </p:nvGrpSpPr>
          <p:grpSpPr bwMode="auto">
            <a:xfrm>
              <a:off x="4704" y="2918"/>
              <a:ext cx="480" cy="309"/>
              <a:chOff x="4704" y="2918"/>
              <a:chExt cx="480" cy="309"/>
            </a:xfrm>
          </p:grpSpPr>
          <p:sp>
            <p:nvSpPr>
              <p:cNvPr id="85085" name="Text Box 17"/>
              <p:cNvSpPr txBox="1">
                <a:spLocks noChangeArrowheads="1"/>
              </p:cNvSpPr>
              <p:nvPr/>
            </p:nvSpPr>
            <p:spPr bwMode="auto">
              <a:xfrm>
                <a:off x="4704" y="2918"/>
                <a:ext cx="48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25000"/>
                  <a:t>D</a:t>
                </a:r>
                <a:endParaRPr lang="en-US" altLang="zh-CN" sz="2400" i="0"/>
              </a:p>
            </p:txBody>
          </p:sp>
          <p:sp>
            <p:nvSpPr>
              <p:cNvPr id="85086" name="Line 18"/>
              <p:cNvSpPr>
                <a:spLocks noChangeShapeType="1"/>
              </p:cNvSpPr>
              <p:nvPr/>
            </p:nvSpPr>
            <p:spPr bwMode="auto">
              <a:xfrm>
                <a:off x="4800" y="2976"/>
                <a:ext cx="17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5007" name="Group 19"/>
            <p:cNvGrpSpPr/>
            <p:nvPr/>
          </p:nvGrpSpPr>
          <p:grpSpPr bwMode="auto">
            <a:xfrm>
              <a:off x="3360" y="1399"/>
              <a:ext cx="1248" cy="1863"/>
              <a:chOff x="3360" y="1399"/>
              <a:chExt cx="1248" cy="1863"/>
            </a:xfrm>
          </p:grpSpPr>
          <p:sp>
            <p:nvSpPr>
              <p:cNvPr id="85060" name="Line 20"/>
              <p:cNvSpPr>
                <a:spLocks noChangeShapeType="1"/>
              </p:cNvSpPr>
              <p:nvPr/>
            </p:nvSpPr>
            <p:spPr bwMode="auto">
              <a:xfrm>
                <a:off x="4368" y="2926"/>
                <a:ext cx="96"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61" name="Line 21"/>
              <p:cNvSpPr>
                <a:spLocks noChangeShapeType="1"/>
              </p:cNvSpPr>
              <p:nvPr/>
            </p:nvSpPr>
            <p:spPr bwMode="auto">
              <a:xfrm>
                <a:off x="4464" y="2926"/>
                <a:ext cx="0" cy="336"/>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62" name="Rectangle 22"/>
              <p:cNvSpPr>
                <a:spLocks noChangeArrowheads="1"/>
              </p:cNvSpPr>
              <p:nvPr/>
            </p:nvSpPr>
            <p:spPr bwMode="auto">
              <a:xfrm>
                <a:off x="3696" y="2062"/>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5063" name="Group 23"/>
              <p:cNvGrpSpPr/>
              <p:nvPr/>
            </p:nvGrpSpPr>
            <p:grpSpPr bwMode="auto">
              <a:xfrm>
                <a:off x="4176" y="2446"/>
                <a:ext cx="96" cy="144"/>
                <a:chOff x="3360" y="2352"/>
                <a:chExt cx="912" cy="1008"/>
              </a:xfrm>
            </p:grpSpPr>
            <p:sp>
              <p:nvSpPr>
                <p:cNvPr id="85083" name="Line 24"/>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84" name="Line 25"/>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5064" name="Group 26"/>
              <p:cNvGrpSpPr/>
              <p:nvPr/>
            </p:nvGrpSpPr>
            <p:grpSpPr bwMode="auto">
              <a:xfrm>
                <a:off x="3713" y="2600"/>
                <a:ext cx="255" cy="308"/>
                <a:chOff x="2465" y="2650"/>
                <a:chExt cx="255" cy="308"/>
              </a:xfrm>
            </p:grpSpPr>
            <p:sp>
              <p:nvSpPr>
                <p:cNvPr id="85081" name="Rectangle 27"/>
                <p:cNvSpPr>
                  <a:spLocks noChangeArrowheads="1"/>
                </p:cNvSpPr>
                <p:nvPr/>
              </p:nvSpPr>
              <p:spPr bwMode="auto">
                <a:xfrm>
                  <a:off x="2465" y="2650"/>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400"/>
                </a:p>
              </p:txBody>
            </p:sp>
            <p:sp>
              <p:nvSpPr>
                <p:cNvPr id="85082" name="Line 28"/>
                <p:cNvSpPr>
                  <a:spLocks noChangeShapeType="1"/>
                </p:cNvSpPr>
                <p:nvPr/>
              </p:nvSpPr>
              <p:spPr bwMode="auto">
                <a:xfrm>
                  <a:off x="2496" y="268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065" name="Text Box 29"/>
              <p:cNvSpPr txBox="1">
                <a:spLocks noChangeArrowheads="1"/>
              </p:cNvSpPr>
              <p:nvPr/>
            </p:nvSpPr>
            <p:spPr bwMode="auto">
              <a:xfrm>
                <a:off x="4066" y="2071"/>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D</a:t>
                </a:r>
                <a:endParaRPr lang="en-US" altLang="zh-CN" sz="2400"/>
              </a:p>
            </p:txBody>
          </p:sp>
          <p:sp>
            <p:nvSpPr>
              <p:cNvPr id="85066" name="Oval 30"/>
              <p:cNvSpPr>
                <a:spLocks noChangeArrowheads="1"/>
              </p:cNvSpPr>
              <p:nvPr/>
            </p:nvSpPr>
            <p:spPr bwMode="auto">
              <a:xfrm>
                <a:off x="4272" y="287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67" name="Rectangle 31"/>
              <p:cNvSpPr>
                <a:spLocks noChangeArrowheads="1"/>
              </p:cNvSpPr>
              <p:nvPr/>
            </p:nvSpPr>
            <p:spPr bwMode="auto">
              <a:xfrm>
                <a:off x="3713" y="2119"/>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400"/>
              </a:p>
            </p:txBody>
          </p:sp>
          <p:grpSp>
            <p:nvGrpSpPr>
              <p:cNvPr id="85068" name="Group 32"/>
              <p:cNvGrpSpPr/>
              <p:nvPr/>
            </p:nvGrpSpPr>
            <p:grpSpPr bwMode="auto">
              <a:xfrm>
                <a:off x="3360" y="1399"/>
                <a:ext cx="415" cy="855"/>
                <a:chOff x="3264" y="585"/>
                <a:chExt cx="415" cy="855"/>
              </a:xfrm>
            </p:grpSpPr>
            <p:sp>
              <p:nvSpPr>
                <p:cNvPr id="85078" name="Line 33"/>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9" name="Oval 34"/>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80" name="Text Box 35"/>
                <p:cNvSpPr txBox="1">
                  <a:spLocks noChangeArrowheads="1"/>
                </p:cNvSpPr>
                <p:nvPr/>
              </p:nvSpPr>
              <p:spPr bwMode="auto">
                <a:xfrm>
                  <a:off x="3264" y="585"/>
                  <a:ext cx="41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0</a:t>
                  </a:r>
                  <a:endParaRPr lang="en-US" altLang="zh-CN" sz="3200" i="0"/>
                </a:p>
              </p:txBody>
            </p:sp>
          </p:grpSp>
          <p:sp>
            <p:nvSpPr>
              <p:cNvPr id="85069" name="Line 36"/>
              <p:cNvSpPr>
                <a:spLocks noChangeShapeType="1"/>
              </p:cNvSpPr>
              <p:nvPr/>
            </p:nvSpPr>
            <p:spPr bwMode="auto">
              <a:xfrm>
                <a:off x="3552" y="2254"/>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0" name="Line 37"/>
              <p:cNvSpPr>
                <a:spLocks noChangeShapeType="1"/>
              </p:cNvSpPr>
              <p:nvPr/>
            </p:nvSpPr>
            <p:spPr bwMode="auto">
              <a:xfrm flipV="1">
                <a:off x="4272" y="2254"/>
                <a:ext cx="144"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1" name="Line 38"/>
              <p:cNvSpPr>
                <a:spLocks noChangeShapeType="1"/>
              </p:cNvSpPr>
              <p:nvPr/>
            </p:nvSpPr>
            <p:spPr bwMode="auto">
              <a:xfrm flipV="1">
                <a:off x="4416" y="1918"/>
                <a:ext cx="0" cy="33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2" name="Line 39"/>
              <p:cNvSpPr>
                <a:spLocks noChangeShapeType="1"/>
              </p:cNvSpPr>
              <p:nvPr/>
            </p:nvSpPr>
            <p:spPr bwMode="auto">
              <a:xfrm>
                <a:off x="3408" y="1920"/>
                <a:ext cx="1008"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3" name="Line 40"/>
              <p:cNvSpPr>
                <a:spLocks noChangeShapeType="1"/>
              </p:cNvSpPr>
              <p:nvPr/>
            </p:nvSpPr>
            <p:spPr bwMode="auto">
              <a:xfrm>
                <a:off x="3408" y="1920"/>
                <a:ext cx="0" cy="86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4" name="Line 41"/>
              <p:cNvSpPr>
                <a:spLocks noChangeShapeType="1"/>
              </p:cNvSpPr>
              <p:nvPr/>
            </p:nvSpPr>
            <p:spPr bwMode="auto">
              <a:xfrm>
                <a:off x="3408" y="2784"/>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5" name="Line 42"/>
              <p:cNvSpPr>
                <a:spLocks noChangeShapeType="1"/>
              </p:cNvSpPr>
              <p:nvPr/>
            </p:nvSpPr>
            <p:spPr bwMode="auto">
              <a:xfrm>
                <a:off x="4272" y="2542"/>
                <a:ext cx="33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76" name="Text Box 43"/>
              <p:cNvSpPr txBox="1">
                <a:spLocks noChangeArrowheads="1"/>
              </p:cNvSpPr>
              <p:nvPr/>
            </p:nvSpPr>
            <p:spPr bwMode="auto">
              <a:xfrm>
                <a:off x="3822" y="2342"/>
                <a:ext cx="36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F0</a:t>
                </a:r>
                <a:endParaRPr lang="en-US" altLang="zh-CN" sz="2800" i="0">
                  <a:solidFill>
                    <a:srgbClr val="CC3300"/>
                  </a:solidFill>
                </a:endParaRPr>
              </a:p>
            </p:txBody>
          </p:sp>
          <p:sp>
            <p:nvSpPr>
              <p:cNvPr id="85077" name="Oval 44"/>
              <p:cNvSpPr>
                <a:spLocks noChangeArrowheads="1"/>
              </p:cNvSpPr>
              <p:nvPr/>
            </p:nvSpPr>
            <p:spPr bwMode="auto">
              <a:xfrm>
                <a:off x="3600" y="273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5008" name="Group 45"/>
            <p:cNvGrpSpPr/>
            <p:nvPr/>
          </p:nvGrpSpPr>
          <p:grpSpPr bwMode="auto">
            <a:xfrm>
              <a:off x="1920" y="1404"/>
              <a:ext cx="1248" cy="1863"/>
              <a:chOff x="3360" y="1399"/>
              <a:chExt cx="1248" cy="1863"/>
            </a:xfrm>
          </p:grpSpPr>
          <p:sp>
            <p:nvSpPr>
              <p:cNvPr id="85035" name="Line 46"/>
              <p:cNvSpPr>
                <a:spLocks noChangeShapeType="1"/>
              </p:cNvSpPr>
              <p:nvPr/>
            </p:nvSpPr>
            <p:spPr bwMode="auto">
              <a:xfrm>
                <a:off x="4368" y="2926"/>
                <a:ext cx="96"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6" name="Line 47"/>
              <p:cNvSpPr>
                <a:spLocks noChangeShapeType="1"/>
              </p:cNvSpPr>
              <p:nvPr/>
            </p:nvSpPr>
            <p:spPr bwMode="auto">
              <a:xfrm>
                <a:off x="4464" y="2926"/>
                <a:ext cx="0" cy="336"/>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7" name="Rectangle 48"/>
              <p:cNvSpPr>
                <a:spLocks noChangeArrowheads="1"/>
              </p:cNvSpPr>
              <p:nvPr/>
            </p:nvSpPr>
            <p:spPr bwMode="auto">
              <a:xfrm>
                <a:off x="3696" y="2062"/>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5038" name="Group 49"/>
              <p:cNvGrpSpPr/>
              <p:nvPr/>
            </p:nvGrpSpPr>
            <p:grpSpPr bwMode="auto">
              <a:xfrm>
                <a:off x="4176" y="2446"/>
                <a:ext cx="96" cy="144"/>
                <a:chOff x="3360" y="2352"/>
                <a:chExt cx="912" cy="1008"/>
              </a:xfrm>
            </p:grpSpPr>
            <p:sp>
              <p:nvSpPr>
                <p:cNvPr id="85058" name="Line 50"/>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9" name="Line 51"/>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5039" name="Group 52"/>
              <p:cNvGrpSpPr/>
              <p:nvPr/>
            </p:nvGrpSpPr>
            <p:grpSpPr bwMode="auto">
              <a:xfrm>
                <a:off x="3713" y="2600"/>
                <a:ext cx="255" cy="308"/>
                <a:chOff x="2465" y="2650"/>
                <a:chExt cx="255" cy="308"/>
              </a:xfrm>
            </p:grpSpPr>
            <p:sp>
              <p:nvSpPr>
                <p:cNvPr id="85056" name="Rectangle 53"/>
                <p:cNvSpPr>
                  <a:spLocks noChangeArrowheads="1"/>
                </p:cNvSpPr>
                <p:nvPr/>
              </p:nvSpPr>
              <p:spPr bwMode="auto">
                <a:xfrm>
                  <a:off x="2465" y="2650"/>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400"/>
                </a:p>
              </p:txBody>
            </p:sp>
            <p:sp>
              <p:nvSpPr>
                <p:cNvPr id="85057" name="Line 54"/>
                <p:cNvSpPr>
                  <a:spLocks noChangeShapeType="1"/>
                </p:cNvSpPr>
                <p:nvPr/>
              </p:nvSpPr>
              <p:spPr bwMode="auto">
                <a:xfrm>
                  <a:off x="2496" y="268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040" name="Text Box 55"/>
              <p:cNvSpPr txBox="1">
                <a:spLocks noChangeArrowheads="1"/>
              </p:cNvSpPr>
              <p:nvPr/>
            </p:nvSpPr>
            <p:spPr bwMode="auto">
              <a:xfrm>
                <a:off x="4066" y="2071"/>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D</a:t>
                </a:r>
                <a:endParaRPr lang="en-US" altLang="zh-CN" sz="2400"/>
              </a:p>
            </p:txBody>
          </p:sp>
          <p:sp>
            <p:nvSpPr>
              <p:cNvPr id="85041" name="Oval 56"/>
              <p:cNvSpPr>
                <a:spLocks noChangeArrowheads="1"/>
              </p:cNvSpPr>
              <p:nvPr/>
            </p:nvSpPr>
            <p:spPr bwMode="auto">
              <a:xfrm>
                <a:off x="4272" y="287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42" name="Rectangle 57"/>
              <p:cNvSpPr>
                <a:spLocks noChangeArrowheads="1"/>
              </p:cNvSpPr>
              <p:nvPr/>
            </p:nvSpPr>
            <p:spPr bwMode="auto">
              <a:xfrm>
                <a:off x="3713" y="2119"/>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400"/>
              </a:p>
            </p:txBody>
          </p:sp>
          <p:grpSp>
            <p:nvGrpSpPr>
              <p:cNvPr id="85043" name="Group 58"/>
              <p:cNvGrpSpPr/>
              <p:nvPr/>
            </p:nvGrpSpPr>
            <p:grpSpPr bwMode="auto">
              <a:xfrm>
                <a:off x="3360" y="1399"/>
                <a:ext cx="415" cy="855"/>
                <a:chOff x="3264" y="585"/>
                <a:chExt cx="415" cy="855"/>
              </a:xfrm>
            </p:grpSpPr>
            <p:sp>
              <p:nvSpPr>
                <p:cNvPr id="85053" name="Line 59"/>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4" name="Oval 60"/>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55" name="Text Box 61"/>
                <p:cNvSpPr txBox="1">
                  <a:spLocks noChangeArrowheads="1"/>
                </p:cNvSpPr>
                <p:nvPr/>
              </p:nvSpPr>
              <p:spPr bwMode="auto">
                <a:xfrm>
                  <a:off x="3264" y="585"/>
                  <a:ext cx="41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1</a:t>
                  </a:r>
                  <a:endParaRPr lang="en-US" altLang="zh-CN" sz="3200" i="0"/>
                </a:p>
              </p:txBody>
            </p:sp>
          </p:grpSp>
          <p:sp>
            <p:nvSpPr>
              <p:cNvPr id="85044" name="Line 62"/>
              <p:cNvSpPr>
                <a:spLocks noChangeShapeType="1"/>
              </p:cNvSpPr>
              <p:nvPr/>
            </p:nvSpPr>
            <p:spPr bwMode="auto">
              <a:xfrm>
                <a:off x="3552" y="2254"/>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45" name="Line 63"/>
              <p:cNvSpPr>
                <a:spLocks noChangeShapeType="1"/>
              </p:cNvSpPr>
              <p:nvPr/>
            </p:nvSpPr>
            <p:spPr bwMode="auto">
              <a:xfrm flipV="1">
                <a:off x="4272" y="2254"/>
                <a:ext cx="144"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46" name="Line 64"/>
              <p:cNvSpPr>
                <a:spLocks noChangeShapeType="1"/>
              </p:cNvSpPr>
              <p:nvPr/>
            </p:nvSpPr>
            <p:spPr bwMode="auto">
              <a:xfrm flipV="1">
                <a:off x="4416" y="1918"/>
                <a:ext cx="0" cy="33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47" name="Line 65"/>
              <p:cNvSpPr>
                <a:spLocks noChangeShapeType="1"/>
              </p:cNvSpPr>
              <p:nvPr/>
            </p:nvSpPr>
            <p:spPr bwMode="auto">
              <a:xfrm>
                <a:off x="3408" y="1920"/>
                <a:ext cx="1008"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48" name="Line 66"/>
              <p:cNvSpPr>
                <a:spLocks noChangeShapeType="1"/>
              </p:cNvSpPr>
              <p:nvPr/>
            </p:nvSpPr>
            <p:spPr bwMode="auto">
              <a:xfrm>
                <a:off x="3408" y="1920"/>
                <a:ext cx="0" cy="86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49" name="Line 67"/>
              <p:cNvSpPr>
                <a:spLocks noChangeShapeType="1"/>
              </p:cNvSpPr>
              <p:nvPr/>
            </p:nvSpPr>
            <p:spPr bwMode="auto">
              <a:xfrm>
                <a:off x="3408" y="2784"/>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0" name="Line 68"/>
              <p:cNvSpPr>
                <a:spLocks noChangeShapeType="1"/>
              </p:cNvSpPr>
              <p:nvPr/>
            </p:nvSpPr>
            <p:spPr bwMode="auto">
              <a:xfrm>
                <a:off x="4272" y="2542"/>
                <a:ext cx="33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51" name="Text Box 69"/>
              <p:cNvSpPr txBox="1">
                <a:spLocks noChangeArrowheads="1"/>
              </p:cNvSpPr>
              <p:nvPr/>
            </p:nvSpPr>
            <p:spPr bwMode="auto">
              <a:xfrm>
                <a:off x="3754" y="2342"/>
                <a:ext cx="502"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FF1</a:t>
                </a:r>
                <a:endParaRPr lang="en-US" altLang="zh-CN" sz="2800" i="0">
                  <a:solidFill>
                    <a:srgbClr val="CC3300"/>
                  </a:solidFill>
                </a:endParaRPr>
              </a:p>
            </p:txBody>
          </p:sp>
          <p:sp>
            <p:nvSpPr>
              <p:cNvPr id="85052" name="Oval 70"/>
              <p:cNvSpPr>
                <a:spLocks noChangeArrowheads="1"/>
              </p:cNvSpPr>
              <p:nvPr/>
            </p:nvSpPr>
            <p:spPr bwMode="auto">
              <a:xfrm>
                <a:off x="3600" y="273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5009" name="Group 71"/>
            <p:cNvGrpSpPr/>
            <p:nvPr/>
          </p:nvGrpSpPr>
          <p:grpSpPr bwMode="auto">
            <a:xfrm>
              <a:off x="432" y="1404"/>
              <a:ext cx="1248" cy="1863"/>
              <a:chOff x="3360" y="1399"/>
              <a:chExt cx="1248" cy="1863"/>
            </a:xfrm>
          </p:grpSpPr>
          <p:sp>
            <p:nvSpPr>
              <p:cNvPr id="85010" name="Line 72"/>
              <p:cNvSpPr>
                <a:spLocks noChangeShapeType="1"/>
              </p:cNvSpPr>
              <p:nvPr/>
            </p:nvSpPr>
            <p:spPr bwMode="auto">
              <a:xfrm>
                <a:off x="4368" y="2926"/>
                <a:ext cx="96" cy="0"/>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1" name="Line 73"/>
              <p:cNvSpPr>
                <a:spLocks noChangeShapeType="1"/>
              </p:cNvSpPr>
              <p:nvPr/>
            </p:nvSpPr>
            <p:spPr bwMode="auto">
              <a:xfrm>
                <a:off x="4464" y="2926"/>
                <a:ext cx="0" cy="336"/>
              </a:xfrm>
              <a:prstGeom prst="line">
                <a:avLst/>
              </a:prstGeom>
              <a:noFill/>
              <a:ln w="38100">
                <a:solidFill>
                  <a:srgbClr val="0099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2" name="Rectangle 74"/>
              <p:cNvSpPr>
                <a:spLocks noChangeArrowheads="1"/>
              </p:cNvSpPr>
              <p:nvPr/>
            </p:nvSpPr>
            <p:spPr bwMode="auto">
              <a:xfrm>
                <a:off x="3696" y="2062"/>
                <a:ext cx="576"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85013" name="Group 75"/>
              <p:cNvGrpSpPr/>
              <p:nvPr/>
            </p:nvGrpSpPr>
            <p:grpSpPr bwMode="auto">
              <a:xfrm>
                <a:off x="4176" y="2446"/>
                <a:ext cx="96" cy="144"/>
                <a:chOff x="3360" y="2352"/>
                <a:chExt cx="912" cy="1008"/>
              </a:xfrm>
            </p:grpSpPr>
            <p:sp>
              <p:nvSpPr>
                <p:cNvPr id="85033" name="Line 76"/>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4" name="Line 77"/>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5014" name="Group 78"/>
              <p:cNvGrpSpPr/>
              <p:nvPr/>
            </p:nvGrpSpPr>
            <p:grpSpPr bwMode="auto">
              <a:xfrm>
                <a:off x="3713" y="2600"/>
                <a:ext cx="255" cy="308"/>
                <a:chOff x="2465" y="2650"/>
                <a:chExt cx="255" cy="308"/>
              </a:xfrm>
            </p:grpSpPr>
            <p:sp>
              <p:nvSpPr>
                <p:cNvPr id="85031" name="Rectangle 79"/>
                <p:cNvSpPr>
                  <a:spLocks noChangeArrowheads="1"/>
                </p:cNvSpPr>
                <p:nvPr/>
              </p:nvSpPr>
              <p:spPr bwMode="auto">
                <a:xfrm>
                  <a:off x="2465" y="2650"/>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400"/>
                </a:p>
              </p:txBody>
            </p:sp>
            <p:sp>
              <p:nvSpPr>
                <p:cNvPr id="85032" name="Line 80"/>
                <p:cNvSpPr>
                  <a:spLocks noChangeShapeType="1"/>
                </p:cNvSpPr>
                <p:nvPr/>
              </p:nvSpPr>
              <p:spPr bwMode="auto">
                <a:xfrm>
                  <a:off x="2496" y="268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015" name="Text Box 81"/>
              <p:cNvSpPr txBox="1">
                <a:spLocks noChangeArrowheads="1"/>
              </p:cNvSpPr>
              <p:nvPr/>
            </p:nvSpPr>
            <p:spPr bwMode="auto">
              <a:xfrm>
                <a:off x="4066" y="2071"/>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D</a:t>
                </a:r>
                <a:endParaRPr lang="en-US" altLang="zh-CN" sz="2400"/>
              </a:p>
            </p:txBody>
          </p:sp>
          <p:sp>
            <p:nvSpPr>
              <p:cNvPr id="85016" name="Oval 82"/>
              <p:cNvSpPr>
                <a:spLocks noChangeArrowheads="1"/>
              </p:cNvSpPr>
              <p:nvPr/>
            </p:nvSpPr>
            <p:spPr bwMode="auto">
              <a:xfrm>
                <a:off x="4272" y="287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17" name="Rectangle 83"/>
              <p:cNvSpPr>
                <a:spLocks noChangeArrowheads="1"/>
              </p:cNvSpPr>
              <p:nvPr/>
            </p:nvSpPr>
            <p:spPr bwMode="auto">
              <a:xfrm>
                <a:off x="3713" y="2119"/>
                <a:ext cx="2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400"/>
              </a:p>
            </p:txBody>
          </p:sp>
          <p:grpSp>
            <p:nvGrpSpPr>
              <p:cNvPr id="85018" name="Group 84"/>
              <p:cNvGrpSpPr/>
              <p:nvPr/>
            </p:nvGrpSpPr>
            <p:grpSpPr bwMode="auto">
              <a:xfrm>
                <a:off x="3360" y="1399"/>
                <a:ext cx="415" cy="855"/>
                <a:chOff x="3264" y="585"/>
                <a:chExt cx="415" cy="855"/>
              </a:xfrm>
            </p:grpSpPr>
            <p:sp>
              <p:nvSpPr>
                <p:cNvPr id="85028" name="Line 85"/>
                <p:cNvSpPr>
                  <a:spLocks noChangeShapeType="1"/>
                </p:cNvSpPr>
                <p:nvPr/>
              </p:nvSpPr>
              <p:spPr bwMode="auto">
                <a:xfrm flipV="1">
                  <a:off x="3456" y="100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9" name="Oval 86"/>
                <p:cNvSpPr>
                  <a:spLocks noChangeArrowheads="1"/>
                </p:cNvSpPr>
                <p:nvPr/>
              </p:nvSpPr>
              <p:spPr bwMode="auto">
                <a:xfrm>
                  <a:off x="3408" y="91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030" name="Text Box 87"/>
                <p:cNvSpPr txBox="1">
                  <a:spLocks noChangeArrowheads="1"/>
                </p:cNvSpPr>
                <p:nvPr/>
              </p:nvSpPr>
              <p:spPr bwMode="auto">
                <a:xfrm>
                  <a:off x="3264" y="585"/>
                  <a:ext cx="41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2</a:t>
                  </a:r>
                  <a:endParaRPr lang="en-US" altLang="zh-CN" sz="3200" i="0"/>
                </a:p>
              </p:txBody>
            </p:sp>
          </p:grpSp>
          <p:sp>
            <p:nvSpPr>
              <p:cNvPr id="85019" name="Line 88"/>
              <p:cNvSpPr>
                <a:spLocks noChangeShapeType="1"/>
              </p:cNvSpPr>
              <p:nvPr/>
            </p:nvSpPr>
            <p:spPr bwMode="auto">
              <a:xfrm>
                <a:off x="3552" y="2254"/>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0" name="Line 89"/>
              <p:cNvSpPr>
                <a:spLocks noChangeShapeType="1"/>
              </p:cNvSpPr>
              <p:nvPr/>
            </p:nvSpPr>
            <p:spPr bwMode="auto">
              <a:xfrm flipV="1">
                <a:off x="4272" y="2254"/>
                <a:ext cx="144"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1" name="Line 90"/>
              <p:cNvSpPr>
                <a:spLocks noChangeShapeType="1"/>
              </p:cNvSpPr>
              <p:nvPr/>
            </p:nvSpPr>
            <p:spPr bwMode="auto">
              <a:xfrm flipV="1">
                <a:off x="4416" y="1918"/>
                <a:ext cx="0" cy="33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2" name="Line 91"/>
              <p:cNvSpPr>
                <a:spLocks noChangeShapeType="1"/>
              </p:cNvSpPr>
              <p:nvPr/>
            </p:nvSpPr>
            <p:spPr bwMode="auto">
              <a:xfrm>
                <a:off x="3408" y="1920"/>
                <a:ext cx="1008"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3" name="Line 92"/>
              <p:cNvSpPr>
                <a:spLocks noChangeShapeType="1"/>
              </p:cNvSpPr>
              <p:nvPr/>
            </p:nvSpPr>
            <p:spPr bwMode="auto">
              <a:xfrm>
                <a:off x="3408" y="1920"/>
                <a:ext cx="0" cy="86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4" name="Line 93"/>
              <p:cNvSpPr>
                <a:spLocks noChangeShapeType="1"/>
              </p:cNvSpPr>
              <p:nvPr/>
            </p:nvSpPr>
            <p:spPr bwMode="auto">
              <a:xfrm>
                <a:off x="3408" y="2784"/>
                <a:ext cx="19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5" name="Line 94"/>
              <p:cNvSpPr>
                <a:spLocks noChangeShapeType="1"/>
              </p:cNvSpPr>
              <p:nvPr/>
            </p:nvSpPr>
            <p:spPr bwMode="auto">
              <a:xfrm>
                <a:off x="4272" y="2542"/>
                <a:ext cx="33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6" name="Text Box 95"/>
              <p:cNvSpPr txBox="1">
                <a:spLocks noChangeArrowheads="1"/>
              </p:cNvSpPr>
              <p:nvPr/>
            </p:nvSpPr>
            <p:spPr bwMode="auto">
              <a:xfrm>
                <a:off x="3754" y="2342"/>
                <a:ext cx="502"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FF2</a:t>
                </a:r>
                <a:endParaRPr lang="en-US" altLang="zh-CN" sz="2800" i="0">
                  <a:solidFill>
                    <a:srgbClr val="CC3300"/>
                  </a:solidFill>
                </a:endParaRPr>
              </a:p>
            </p:txBody>
          </p:sp>
          <p:sp>
            <p:nvSpPr>
              <p:cNvPr id="85027" name="Oval 96"/>
              <p:cNvSpPr>
                <a:spLocks noChangeArrowheads="1"/>
              </p:cNvSpPr>
              <p:nvPr/>
            </p:nvSpPr>
            <p:spPr bwMode="auto">
              <a:xfrm>
                <a:off x="3600" y="273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5289"/>
                                        </p:tgtEl>
                                        <p:attrNameLst>
                                          <p:attrName>style.visibility</p:attrName>
                                        </p:attrNameLst>
                                      </p:cBhvr>
                                      <p:to>
                                        <p:strVal val="visible"/>
                                      </p:to>
                                    </p:set>
                                    <p:animEffect transition="in" filter="box(out)">
                                      <p:cBhvr>
                                        <p:cTn id="7" dur="500"/>
                                        <p:tgtEl>
                                          <p:spTgt spid="2252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25282"/>
                                        </p:tgtEl>
                                        <p:attrNameLst>
                                          <p:attrName>style.visibility</p:attrName>
                                        </p:attrNameLst>
                                      </p:cBhvr>
                                      <p:to>
                                        <p:strVal val="visible"/>
                                      </p:to>
                                    </p:set>
                                    <p:animEffect transition="in" filter="box(out)">
                                      <p:cBhvr>
                                        <p:cTn id="12" dur="500"/>
                                        <p:tgtEl>
                                          <p:spTgt spid="225282"/>
                                        </p:tgtEl>
                                      </p:cBhvr>
                                    </p:animEffect>
                                  </p:childTnLst>
                                </p:cTn>
                              </p:par>
                            </p:childTnLst>
                          </p:cTn>
                        </p:par>
                        <p:par>
                          <p:cTn id="13" fill="hold">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225288"/>
                                        </p:tgtEl>
                                        <p:attrNameLst>
                                          <p:attrName>style.visibility</p:attrName>
                                        </p:attrNameLst>
                                      </p:cBhvr>
                                      <p:to>
                                        <p:strVal val="visible"/>
                                      </p:to>
                                    </p:set>
                                    <p:animEffect transition="in" filter="box(out)">
                                      <p:cBhvr>
                                        <p:cTn id="16" dur="500"/>
                                        <p:tgtEl>
                                          <p:spTgt spid="22528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25286"/>
                                        </p:tgtEl>
                                        <p:attrNameLst>
                                          <p:attrName>style.visibility</p:attrName>
                                        </p:attrNameLst>
                                      </p:cBhvr>
                                      <p:to>
                                        <p:strVal val="visible"/>
                                      </p:to>
                                    </p:set>
                                    <p:animEffect transition="in" filter="box(in)">
                                      <p:cBhvr>
                                        <p:cTn id="21" dur="500"/>
                                        <p:tgtEl>
                                          <p:spTgt spid="225286"/>
                                        </p:tgtEl>
                                      </p:cBhvr>
                                    </p:animEffect>
                                  </p:childTnLst>
                                </p:cTn>
                              </p:par>
                            </p:childTnLst>
                          </p:cTn>
                        </p:par>
                      </p:childTnLst>
                    </p:cTn>
                  </p:par>
                  <p:par>
                    <p:cTn id="22" fill="hold">
                      <p:stCondLst>
                        <p:cond delay="indefinite"/>
                      </p:stCondLst>
                      <p:childTnLst>
                        <p:par>
                          <p:cTn id="23" fill="hold">
                            <p:stCondLst>
                              <p:cond delay="0"/>
                            </p:stCondLst>
                            <p:childTnLst>
                              <p:par>
                                <p:cTn id="24" presetID="19" presetClass="entr" presetSubtype="10" fill="hold" grpId="0" nodeType="clickEffect">
                                  <p:stCondLst>
                                    <p:cond delay="0"/>
                                  </p:stCondLst>
                                  <p:childTnLst>
                                    <p:set>
                                      <p:cBhvr>
                                        <p:cTn id="25" dur="1" fill="hold">
                                          <p:stCondLst>
                                            <p:cond delay="0"/>
                                          </p:stCondLst>
                                        </p:cTn>
                                        <p:tgtEl>
                                          <p:spTgt spid="225287"/>
                                        </p:tgtEl>
                                        <p:attrNameLst>
                                          <p:attrName>style.visibility</p:attrName>
                                        </p:attrNameLst>
                                      </p:cBhvr>
                                      <p:to>
                                        <p:strVal val="visible"/>
                                      </p:to>
                                    </p:set>
                                    <p:anim calcmode="lin" valueType="num">
                                      <p:cBhvr>
                                        <p:cTn id="26" dur="5000" fill="hold"/>
                                        <p:tgtEl>
                                          <p:spTgt spid="225287"/>
                                        </p:tgtEl>
                                        <p:attrNameLst>
                                          <p:attrName>ppt_w</p:attrName>
                                        </p:attrNameLst>
                                      </p:cBhvr>
                                      <p:tavLst>
                                        <p:tav tm="0" fmla="#ppt_w*sin(2.5*pi*$)">
                                          <p:val>
                                            <p:fltVal val="0"/>
                                          </p:val>
                                        </p:tav>
                                        <p:tav tm="100000">
                                          <p:val>
                                            <p:fltVal val="1"/>
                                          </p:val>
                                        </p:tav>
                                      </p:tavLst>
                                    </p:anim>
                                    <p:anim calcmode="lin" valueType="num">
                                      <p:cBhvr>
                                        <p:cTn id="27" dur="5000" fill="hold"/>
                                        <p:tgtEl>
                                          <p:spTgt spid="225287"/>
                                        </p:tgtEl>
                                        <p:attrNameLst>
                                          <p:attrName>ppt_h</p:attrName>
                                        </p:attrNameLst>
                                      </p:cBhvr>
                                      <p:tavLst>
                                        <p:tav tm="0">
                                          <p:val>
                                            <p:strVal val="#ppt_h"/>
                                          </p:val>
                                        </p:tav>
                                        <p:tav tm="100000">
                                          <p:val>
                                            <p:strVal val="#ppt_h"/>
                                          </p:val>
                                        </p:tav>
                                      </p:tavLst>
                                    </p:anim>
                                  </p:childTnLst>
                                </p:cTn>
                              </p:par>
                            </p:childTnLst>
                          </p:cTn>
                        </p:par>
                        <p:par>
                          <p:cTn id="28" fill="hold">
                            <p:stCondLst>
                              <p:cond delay="5000"/>
                            </p:stCondLst>
                            <p:childTnLst>
                              <p:par>
                                <p:cTn id="29" presetID="1" presetClass="entr" presetSubtype="0" fill="hold" nodeType="afterEffect">
                                  <p:stCondLst>
                                    <p:cond delay="200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utoUpdateAnimBg="0"/>
      <p:bldP spid="225286" grpId="0" autoUpdateAnimBg="0"/>
      <p:bldP spid="225287" grpId="0" animBg="1" autoUpdateAnimBg="0"/>
      <p:bldP spid="225288" grpId="0" autoUpdateAnimBg="0"/>
      <p:bldP spid="225289" grpId="0"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p:cNvSpPr txBox="1">
            <a:spLocks noChangeArrowheads="1"/>
          </p:cNvSpPr>
          <p:nvPr/>
        </p:nvSpPr>
        <p:spPr bwMode="auto">
          <a:xfrm>
            <a:off x="769938" y="477838"/>
            <a:ext cx="4200525" cy="519112"/>
          </a:xfrm>
          <a:prstGeom prst="rect">
            <a:avLst/>
          </a:prstGeom>
          <a:noFill/>
          <a:ln w="38100">
            <a:noFill/>
            <a:prstDash val="dash"/>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2.  </a:t>
            </a:r>
            <a:r>
              <a:rPr lang="zh-CN" altLang="en-US" sz="2800" i="0">
                <a:solidFill>
                  <a:srgbClr val="006600"/>
                </a:solidFill>
                <a:effectLst>
                  <a:outerShdw blurRad="38100" dist="38100" dir="2700000" algn="tl">
                    <a:srgbClr val="C0C0C0"/>
                  </a:outerShdw>
                </a:effectLst>
              </a:rPr>
              <a:t>同步二进制加法计数器</a:t>
            </a:r>
            <a:endParaRPr lang="zh-CN" altLang="en-US" sz="2800" i="0">
              <a:solidFill>
                <a:srgbClr val="006600"/>
              </a:solidFill>
              <a:effectLst>
                <a:outerShdw blurRad="38100" dist="38100" dir="2700000" algn="tl">
                  <a:srgbClr val="C0C0C0"/>
                </a:outerShdw>
              </a:effectLst>
            </a:endParaRPr>
          </a:p>
        </p:txBody>
      </p:sp>
      <p:sp>
        <p:nvSpPr>
          <p:cNvPr id="226307" name="Text Box 3"/>
          <p:cNvSpPr txBox="1">
            <a:spLocks noChangeArrowheads="1"/>
          </p:cNvSpPr>
          <p:nvPr/>
        </p:nvSpPr>
        <p:spPr bwMode="auto">
          <a:xfrm>
            <a:off x="609600" y="2209800"/>
            <a:ext cx="8207375" cy="1031875"/>
          </a:xfrm>
          <a:prstGeom prst="rect">
            <a:avLst/>
          </a:prstGeom>
          <a:noFill/>
          <a:ln w="38100">
            <a:noFill/>
            <a:prstDash val="dash"/>
            <a:miter lim="800000"/>
          </a:ln>
          <a:effectLst/>
        </p:spPr>
        <p:txBody>
          <a:bodyPr anchor="ctr">
            <a:spAutoFit/>
          </a:bodyPr>
          <a:lstStyle/>
          <a:p>
            <a:pPr>
              <a:lnSpc>
                <a:spcPct val="110000"/>
              </a:lnSpc>
              <a:defRPr/>
            </a:pPr>
            <a:r>
              <a:rPr lang="zh-CN" altLang="en-US" sz="2800" i="0">
                <a:effectLst>
                  <a:outerShdw blurRad="38100" dist="38100" dir="2700000" algn="tl">
                    <a:srgbClr val="C0C0C0"/>
                  </a:outerShdw>
                </a:effectLst>
              </a:rPr>
              <a:t>异步二进制加法计数器线路联接简单。</a:t>
            </a:r>
            <a:endParaRPr lang="zh-CN" altLang="en-US" sz="2800" i="0">
              <a:effectLst>
                <a:outerShdw blurRad="38100" dist="38100" dir="2700000" algn="tl">
                  <a:srgbClr val="C0C0C0"/>
                </a:outerShdw>
              </a:effectLst>
            </a:endParaRPr>
          </a:p>
          <a:p>
            <a:pPr algn="ctr">
              <a:lnSpc>
                <a:spcPct val="110000"/>
              </a:lnSpc>
              <a:defRPr/>
            </a:pPr>
            <a:r>
              <a:rPr lang="zh-CN" altLang="en-US" sz="2800" i="0">
                <a:effectLst>
                  <a:outerShdw blurRad="38100" dist="38100" dir="2700000" algn="tl">
                    <a:srgbClr val="C0C0C0"/>
                  </a:outerShdw>
                </a:effectLst>
              </a:rPr>
              <a:t>各触发器是逐级翻转，因而工作速度较慢。</a:t>
            </a:r>
            <a:endParaRPr lang="zh-CN" altLang="en-US" sz="2800" i="0">
              <a:solidFill>
                <a:srgbClr val="3333CC"/>
              </a:solidFill>
              <a:effectLst>
                <a:outerShdw blurRad="38100" dist="38100" dir="2700000" algn="tl">
                  <a:srgbClr val="C0C0C0"/>
                </a:outerShdw>
              </a:effectLst>
            </a:endParaRPr>
          </a:p>
        </p:txBody>
      </p:sp>
      <p:sp>
        <p:nvSpPr>
          <p:cNvPr id="226308" name="AutoShape 4"/>
          <p:cNvSpPr>
            <a:spLocks noChangeArrowheads="1"/>
          </p:cNvSpPr>
          <p:nvPr/>
        </p:nvSpPr>
        <p:spPr bwMode="auto">
          <a:xfrm>
            <a:off x="304800" y="2286000"/>
            <a:ext cx="381000" cy="381000"/>
          </a:xfrm>
          <a:prstGeom prst="star5">
            <a:avLst/>
          </a:prstGeom>
          <a:solidFill>
            <a:srgbClr val="FF3300"/>
          </a:solidFill>
          <a:ln w="38100">
            <a:solidFill>
              <a:srgbClr val="FF3300"/>
            </a:solidFill>
            <a:miter lim="800000"/>
          </a:ln>
          <a:effectLst/>
        </p:spPr>
        <p:txBody>
          <a:bodyPr wrap="none" anchor="ctr"/>
          <a:lstStyle/>
          <a:p>
            <a:pPr>
              <a:defRPr/>
            </a:pPr>
            <a:endParaRPr lang="zh-CN" altLang="en-US"/>
          </a:p>
        </p:txBody>
      </p:sp>
      <p:sp>
        <p:nvSpPr>
          <p:cNvPr id="226309" name="Text Box 5"/>
          <p:cNvSpPr txBox="1">
            <a:spLocks noChangeArrowheads="1"/>
          </p:cNvSpPr>
          <p:nvPr/>
        </p:nvSpPr>
        <p:spPr bwMode="auto">
          <a:xfrm>
            <a:off x="609600" y="1185863"/>
            <a:ext cx="8207375" cy="1031875"/>
          </a:xfrm>
          <a:prstGeom prst="rect">
            <a:avLst/>
          </a:prstGeom>
          <a:noFill/>
          <a:ln w="38100">
            <a:noFill/>
            <a:prstDash val="dash"/>
            <a:miter lim="800000"/>
          </a:ln>
          <a:effectLst/>
        </p:spPr>
        <p:txBody>
          <a:bodyPr anchor="ctr">
            <a:spAutoFit/>
          </a:bodyPr>
          <a:lstStyle/>
          <a:p>
            <a:pPr>
              <a:lnSpc>
                <a:spcPct val="110000"/>
              </a:lnSpc>
              <a:defRPr/>
            </a:pPr>
            <a:r>
              <a:rPr lang="zh-CN" altLang="en-US" sz="2800" i="0">
                <a:solidFill>
                  <a:srgbClr val="CC3300"/>
                </a:solidFill>
                <a:effectLst>
                  <a:outerShdw blurRad="38100" dist="38100" dir="2700000" algn="tl">
                    <a:srgbClr val="C0C0C0"/>
                  </a:outerShdw>
                </a:effectLst>
              </a:rPr>
              <a:t>同步计数器：</a:t>
            </a:r>
            <a:r>
              <a:rPr lang="zh-CN" altLang="en-US" sz="2800" i="0">
                <a:solidFill>
                  <a:srgbClr val="000099"/>
                </a:solidFill>
                <a:effectLst>
                  <a:outerShdw blurRad="38100" dist="38100" dir="2700000" algn="tl">
                    <a:srgbClr val="C0C0C0"/>
                  </a:outerShdw>
                </a:effectLst>
              </a:rPr>
              <a:t>计数脉冲同时接到各位触发器，各触发器状态的变换与计数脉冲同步。</a:t>
            </a:r>
            <a:endParaRPr lang="zh-CN" altLang="en-US" sz="2800" i="0">
              <a:solidFill>
                <a:srgbClr val="000099"/>
              </a:solidFill>
              <a:effectLst>
                <a:outerShdw blurRad="38100" dist="38100" dir="2700000" algn="tl">
                  <a:srgbClr val="C0C0C0"/>
                </a:outerShdw>
              </a:effectLst>
            </a:endParaRPr>
          </a:p>
        </p:txBody>
      </p:sp>
      <p:sp>
        <p:nvSpPr>
          <p:cNvPr id="226310" name="AutoShape 6"/>
          <p:cNvSpPr>
            <a:spLocks noChangeArrowheads="1"/>
          </p:cNvSpPr>
          <p:nvPr/>
        </p:nvSpPr>
        <p:spPr bwMode="auto">
          <a:xfrm>
            <a:off x="228600" y="3429000"/>
            <a:ext cx="381000" cy="381000"/>
          </a:xfrm>
          <a:prstGeom prst="star5">
            <a:avLst/>
          </a:prstGeom>
          <a:solidFill>
            <a:srgbClr val="FF3300"/>
          </a:solidFill>
          <a:ln w="38100">
            <a:solidFill>
              <a:srgbClr val="FF3300"/>
            </a:solidFill>
            <a:miter lim="800000"/>
          </a:ln>
          <a:effectLst/>
        </p:spPr>
        <p:txBody>
          <a:bodyPr wrap="none" anchor="ctr"/>
          <a:lstStyle/>
          <a:p>
            <a:pPr>
              <a:defRPr/>
            </a:pPr>
            <a:endParaRPr lang="zh-CN" altLang="en-US"/>
          </a:p>
        </p:txBody>
      </p:sp>
      <p:sp>
        <p:nvSpPr>
          <p:cNvPr id="226311" name="Rectangle 7"/>
          <p:cNvSpPr>
            <a:spLocks noChangeArrowheads="1"/>
          </p:cNvSpPr>
          <p:nvPr/>
        </p:nvSpPr>
        <p:spPr bwMode="auto">
          <a:xfrm>
            <a:off x="685800" y="3276600"/>
            <a:ext cx="8153400" cy="1031875"/>
          </a:xfrm>
          <a:prstGeom prst="rect">
            <a:avLst/>
          </a:prstGeom>
          <a:noFill/>
          <a:ln w="38100">
            <a:noFill/>
            <a:prstDash val="dash"/>
            <a:miter lim="800000"/>
          </a:ln>
          <a:effectLst/>
        </p:spPr>
        <p:txBody>
          <a:bodyPr anchor="ctr">
            <a:spAutoFit/>
          </a:bodyPr>
          <a:lstStyle/>
          <a:p>
            <a:pPr>
              <a:lnSpc>
                <a:spcPct val="110000"/>
              </a:lnSpc>
              <a:defRPr/>
            </a:pPr>
            <a:r>
              <a:rPr lang="zh-CN" altLang="en-US" sz="2800" i="0">
                <a:effectLst>
                  <a:outerShdw blurRad="38100" dist="38100" dir="2700000" algn="tl">
                    <a:srgbClr val="C0C0C0"/>
                  </a:outerShdw>
                </a:effectLst>
              </a:rPr>
              <a:t>同步计数器由于各触发器同步翻转，因此工作速度快。但接线较复杂。</a:t>
            </a:r>
            <a:endParaRPr lang="zh-CN" altLang="en-US" sz="2800" i="0">
              <a:effectLst>
                <a:outerShdw blurRad="38100" dist="38100" dir="2700000" algn="tl">
                  <a:srgbClr val="C0C0C0"/>
                </a:outerShdw>
              </a:effectLst>
            </a:endParaRPr>
          </a:p>
        </p:txBody>
      </p:sp>
      <p:grpSp>
        <p:nvGrpSpPr>
          <p:cNvPr id="86024" name="Group 8"/>
          <p:cNvGrpSpPr/>
          <p:nvPr/>
        </p:nvGrpSpPr>
        <p:grpSpPr bwMode="auto">
          <a:xfrm>
            <a:off x="6553200" y="76200"/>
            <a:ext cx="1981200" cy="1219200"/>
            <a:chOff x="4224" y="96"/>
            <a:chExt cx="1248" cy="768"/>
          </a:xfrm>
        </p:grpSpPr>
        <p:sp>
          <p:nvSpPr>
            <p:cNvPr id="86057" name="AutoShape 9"/>
            <p:cNvSpPr>
              <a:spLocks noChangeArrowheads="1"/>
            </p:cNvSpPr>
            <p:nvPr/>
          </p:nvSpPr>
          <p:spPr bwMode="auto">
            <a:xfrm>
              <a:off x="4224"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86058" name="AutoShape 10"/>
            <p:cNvSpPr>
              <a:spLocks noChangeArrowheads="1"/>
            </p:cNvSpPr>
            <p:nvPr/>
          </p:nvSpPr>
          <p:spPr bwMode="auto">
            <a:xfrm>
              <a:off x="4992"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grpSp>
        <p:nvGrpSpPr>
          <p:cNvPr id="86025" name="Group 11"/>
          <p:cNvGrpSpPr/>
          <p:nvPr/>
        </p:nvGrpSpPr>
        <p:grpSpPr bwMode="auto">
          <a:xfrm>
            <a:off x="779463" y="981075"/>
            <a:ext cx="4276725" cy="161925"/>
            <a:chOff x="432" y="576"/>
            <a:chExt cx="2694" cy="102"/>
          </a:xfrm>
        </p:grpSpPr>
        <p:pic>
          <p:nvPicPr>
            <p:cNvPr id="86029"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0"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1"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2"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3"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4"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5"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6"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7"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8"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9"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0"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1"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2"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3"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4"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5"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6"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7"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8"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9"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2"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0"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1"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0"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2"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3"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6"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4"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5"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8"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6"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4" y="57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40"/>
          <p:cNvGrpSpPr/>
          <p:nvPr/>
        </p:nvGrpSpPr>
        <p:grpSpPr bwMode="auto">
          <a:xfrm>
            <a:off x="609600" y="4191000"/>
            <a:ext cx="7924800" cy="1554163"/>
            <a:chOff x="336" y="2736"/>
            <a:chExt cx="4992" cy="979"/>
          </a:xfrm>
        </p:grpSpPr>
        <p:sp>
          <p:nvSpPr>
            <p:cNvPr id="226345" name="Rectangle 41"/>
            <p:cNvSpPr>
              <a:spLocks noChangeArrowheads="1"/>
            </p:cNvSpPr>
            <p:nvPr/>
          </p:nvSpPr>
          <p:spPr bwMode="auto">
            <a:xfrm>
              <a:off x="384" y="2736"/>
              <a:ext cx="2880" cy="480"/>
            </a:xfrm>
            <a:prstGeom prst="rect">
              <a:avLst/>
            </a:prstGeom>
            <a:noFill/>
            <a:ln w="9525">
              <a:noFill/>
              <a:miter lim="800000"/>
            </a:ln>
          </p:spPr>
          <p:txBody>
            <a:bodyPr anchor="ctr"/>
            <a:lstStyle/>
            <a:p>
              <a:pPr>
                <a:defRPr/>
              </a:pPr>
              <a:r>
                <a:rPr lang="zh-CN" altLang="en-US" sz="2800" i="0">
                  <a:solidFill>
                    <a:srgbClr val="FF3300"/>
                  </a:solidFill>
                  <a:effectLst>
                    <a:outerShdw blurRad="38100" dist="38100" dir="2700000" algn="tl">
                      <a:srgbClr val="C0C0C0"/>
                    </a:outerShdw>
                  </a:effectLst>
                </a:rPr>
                <a:t>同步计数器组成原则</a:t>
              </a:r>
              <a:r>
                <a:rPr lang="en-US" altLang="zh-CN" sz="2800" i="0">
                  <a:solidFill>
                    <a:srgbClr val="FF3300"/>
                  </a:solidFill>
                  <a:effectLst>
                    <a:outerShdw blurRad="38100" dist="38100" dir="2700000" algn="tl">
                      <a:srgbClr val="C0C0C0"/>
                    </a:outerShdw>
                  </a:effectLst>
                </a:rPr>
                <a:t>:</a:t>
              </a:r>
              <a:endParaRPr lang="en-US" altLang="zh-CN" sz="2800" i="0">
                <a:solidFill>
                  <a:srgbClr val="FF3300"/>
                </a:solidFill>
                <a:effectLst>
                  <a:outerShdw blurRad="38100" dist="38100" dir="2700000" algn="tl">
                    <a:srgbClr val="C0C0C0"/>
                  </a:outerShdw>
                </a:effectLst>
              </a:endParaRPr>
            </a:p>
          </p:txBody>
        </p:sp>
        <p:sp>
          <p:nvSpPr>
            <p:cNvPr id="226346" name="Text Box 42"/>
            <p:cNvSpPr txBox="1">
              <a:spLocks noChangeArrowheads="1"/>
            </p:cNvSpPr>
            <p:nvPr/>
          </p:nvSpPr>
          <p:spPr bwMode="auto">
            <a:xfrm>
              <a:off x="336" y="3065"/>
              <a:ext cx="4992" cy="650"/>
            </a:xfrm>
            <a:prstGeom prst="rect">
              <a:avLst/>
            </a:prstGeom>
            <a:noFill/>
            <a:ln w="9525">
              <a:noFill/>
              <a:miter lim="800000"/>
            </a:ln>
            <a:effectLst/>
          </p:spPr>
          <p:txBody>
            <a:bodyPr anchor="ctr">
              <a:spAutoFit/>
            </a:bodyPr>
            <a:lstStyle/>
            <a:p>
              <a:pPr>
                <a:lnSpc>
                  <a:spcPct val="110000"/>
                </a:lnSpc>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根据翻转条件</a:t>
              </a:r>
              <a:r>
                <a:rPr lang="en-US" altLang="zh-CN" sz="2800" i="0">
                  <a:effectLst>
                    <a:outerShdw blurRad="38100" dist="38100" dir="2700000" algn="tl">
                      <a:srgbClr val="C0C0C0"/>
                    </a:outerShdw>
                  </a:effectLst>
                </a:rPr>
                <a:t>,</a:t>
              </a:r>
              <a:r>
                <a:rPr lang="zh-CN" altLang="en-US" sz="2800" i="0">
                  <a:effectLst>
                    <a:outerShdw blurRad="38100" dist="38100" dir="2700000" algn="tl">
                      <a:srgbClr val="C0C0C0"/>
                    </a:outerShdw>
                  </a:effectLst>
                </a:rPr>
                <a:t>确定触发器级间连接方式</a:t>
              </a:r>
              <a:r>
                <a:rPr lang="en-US" altLang="zh-CN" sz="2800" i="0">
                  <a:effectLst>
                    <a:outerShdw blurRad="38100" dist="38100" dir="2700000" algn="tl">
                      <a:srgbClr val="C0C0C0"/>
                    </a:outerShdw>
                  </a:effectLst>
                </a:rPr>
                <a:t>—</a:t>
              </a:r>
              <a:r>
                <a:rPr lang="zh-CN" altLang="en-US" sz="2800" i="0">
                  <a:effectLst>
                    <a:outerShdw blurRad="38100" dist="38100" dir="2700000" algn="tl">
                      <a:srgbClr val="C0C0C0"/>
                    </a:outerShdw>
                  </a:effectLst>
                </a:rPr>
                <a:t>找出</a:t>
              </a:r>
              <a:r>
                <a:rPr lang="en-US" altLang="zh-CN" sz="2800">
                  <a:solidFill>
                    <a:srgbClr val="000099"/>
                  </a:solidFill>
                  <a:effectLst>
                    <a:outerShdw blurRad="38100" dist="38100" dir="2700000" algn="tl">
                      <a:srgbClr val="C0C0C0"/>
                    </a:outerShdw>
                  </a:effectLst>
                </a:rPr>
                <a:t>J</a:t>
              </a:r>
              <a:r>
                <a:rPr lang="zh-CN" altLang="en-US" sz="2800">
                  <a:solidFill>
                    <a:srgbClr val="000099"/>
                  </a:solidFill>
                  <a:effectLst>
                    <a:outerShdw blurRad="38100" dist="38100" dir="2700000" algn="tl">
                      <a:srgbClr val="C0C0C0"/>
                    </a:outerShdw>
                  </a:effectLst>
                </a:rPr>
                <a:t>、</a:t>
              </a:r>
              <a:r>
                <a:rPr lang="en-US" altLang="zh-CN" sz="2800">
                  <a:solidFill>
                    <a:srgbClr val="000099"/>
                  </a:solidFill>
                  <a:effectLst>
                    <a:outerShdw blurRad="38100" dist="38100" dir="2700000" algn="tl">
                      <a:srgbClr val="C0C0C0"/>
                    </a:outerShdw>
                  </a:effectLst>
                </a:rPr>
                <a:t>K</a:t>
              </a:r>
              <a:r>
                <a:rPr lang="zh-CN" altLang="en-US" sz="2800" i="0">
                  <a:effectLst>
                    <a:outerShdw blurRad="38100" dist="38100" dir="2700000" algn="tl">
                      <a:srgbClr val="C0C0C0"/>
                    </a:outerShdw>
                  </a:effectLst>
                </a:rPr>
                <a:t>输入端的联接方式。</a:t>
              </a:r>
              <a:endParaRPr lang="zh-CN" altLang="en-US" sz="2800" i="0">
                <a:effectLst>
                  <a:outerShdw blurRad="38100" dist="38100" dir="2700000" algn="tl">
                    <a:srgbClr val="C0C0C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6309"/>
                                        </p:tgtEl>
                                        <p:attrNameLst>
                                          <p:attrName>style.visibility</p:attrName>
                                        </p:attrNameLst>
                                      </p:cBhvr>
                                      <p:to>
                                        <p:strVal val="visible"/>
                                      </p:to>
                                    </p:set>
                                    <p:animEffect transition="in" filter="box(out)">
                                      <p:cBhvr>
                                        <p:cTn id="7" dur="500"/>
                                        <p:tgtEl>
                                          <p:spTgt spid="2263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wipe(left)">
                                      <p:cBhvr>
                                        <p:cTn id="12" dur="500"/>
                                        <p:tgtEl>
                                          <p:spTgt spid="22630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6307"/>
                                        </p:tgtEl>
                                        <p:attrNameLst>
                                          <p:attrName>style.visibility</p:attrName>
                                        </p:attrNameLst>
                                      </p:cBhvr>
                                      <p:to>
                                        <p:strVal val="visible"/>
                                      </p:to>
                                    </p:set>
                                    <p:animEffect transition="in" filter="wipe(left)">
                                      <p:cBhvr>
                                        <p:cTn id="16" dur="500"/>
                                        <p:tgtEl>
                                          <p:spTgt spid="22630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6310"/>
                                        </p:tgtEl>
                                        <p:attrNameLst>
                                          <p:attrName>style.visibility</p:attrName>
                                        </p:attrNameLst>
                                      </p:cBhvr>
                                      <p:to>
                                        <p:strVal val="visible"/>
                                      </p:to>
                                    </p:set>
                                    <p:animEffect transition="in" filter="wipe(left)">
                                      <p:cBhvr>
                                        <p:cTn id="21" dur="500"/>
                                        <p:tgtEl>
                                          <p:spTgt spid="226310"/>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6311"/>
                                        </p:tgtEl>
                                        <p:attrNameLst>
                                          <p:attrName>style.visibility</p:attrName>
                                        </p:attrNameLst>
                                      </p:cBhvr>
                                      <p:to>
                                        <p:strVal val="visible"/>
                                      </p:to>
                                    </p:set>
                                    <p:animEffect transition="in" filter="wipe(left)">
                                      <p:cBhvr>
                                        <p:cTn id="25" dur="500"/>
                                        <p:tgtEl>
                                          <p:spTgt spid="2263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autoUpdateAnimBg="0"/>
      <p:bldP spid="226309" grpId="0" autoUpdateAnimBg="0"/>
      <p:bldP spid="226311" grpId="0"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Line 2"/>
          <p:cNvSpPr>
            <a:spLocks noChangeShapeType="1"/>
          </p:cNvSpPr>
          <p:nvPr/>
        </p:nvSpPr>
        <p:spPr bwMode="auto">
          <a:xfrm>
            <a:off x="4724400" y="1295400"/>
            <a:ext cx="3810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3" name="Line 3"/>
          <p:cNvSpPr>
            <a:spLocks noChangeShapeType="1"/>
          </p:cNvSpPr>
          <p:nvPr/>
        </p:nvSpPr>
        <p:spPr bwMode="auto">
          <a:xfrm>
            <a:off x="6019800" y="1295400"/>
            <a:ext cx="0" cy="47244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4" name="Line 4"/>
          <p:cNvSpPr>
            <a:spLocks noChangeShapeType="1"/>
          </p:cNvSpPr>
          <p:nvPr/>
        </p:nvSpPr>
        <p:spPr bwMode="auto">
          <a:xfrm>
            <a:off x="4724400" y="2362200"/>
            <a:ext cx="3810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5" name="Rectangle 5"/>
          <p:cNvSpPr>
            <a:spLocks noChangeArrowheads="1"/>
          </p:cNvSpPr>
          <p:nvPr/>
        </p:nvSpPr>
        <p:spPr bwMode="auto">
          <a:xfrm>
            <a:off x="6019800" y="1331913"/>
            <a:ext cx="3124200"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
              </a:spcBef>
            </a:pPr>
            <a:r>
              <a:rPr lang="en-US" altLang="zh-CN" sz="2800" b="1" i="0" dirty="0">
                <a:latin typeface="Times New Roman" panose="02020603050405020304" pitchFamily="18" charset="0"/>
                <a:cs typeface="Times New Roman" panose="02020603050405020304" pitchFamily="18" charset="0"/>
              </a:rPr>
              <a:t>   </a:t>
            </a:r>
            <a:r>
              <a:rPr lang="zh-CN" altLang="en-US" sz="2800" b="1" i="0" dirty="0">
                <a:latin typeface="Times New Roman" panose="02020603050405020304" pitchFamily="18" charset="0"/>
                <a:cs typeface="Times New Roman" panose="02020603050405020304" pitchFamily="18" charset="0"/>
              </a:rPr>
              <a:t>二  进  制  数</a:t>
            </a:r>
            <a:endParaRPr lang="zh-CN" altLang="en-US" sz="2800" b="1" i="0" dirty="0">
              <a:latin typeface="Times New Roman" panose="02020603050405020304" pitchFamily="18" charset="0"/>
              <a:cs typeface="Times New Roman" panose="02020603050405020304" pitchFamily="18" charset="0"/>
            </a:endParaRPr>
          </a:p>
          <a:p>
            <a:pPr>
              <a:spcBef>
                <a:spcPct val="5000"/>
              </a:spcBef>
            </a:pPr>
            <a:r>
              <a:rPr lang="zh-CN" altLang="en-US" sz="3200" b="1" i="0"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Q</a:t>
            </a:r>
            <a:r>
              <a:rPr lang="en-US" altLang="zh-CN" sz="2800" b="1" i="1" baseline="-25000" dirty="0">
                <a:latin typeface="Times New Roman" panose="02020603050405020304" pitchFamily="18" charset="0"/>
                <a:cs typeface="Times New Roman" panose="02020603050405020304" pitchFamily="18" charset="0"/>
              </a:rPr>
              <a:t>2</a:t>
            </a:r>
            <a:r>
              <a:rPr lang="en-US" altLang="zh-CN" sz="3200" b="1" i="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Q</a:t>
            </a:r>
            <a:r>
              <a:rPr lang="en-US" altLang="zh-CN" sz="2800" b="1" i="1" baseline="-25000" dirty="0">
                <a:latin typeface="Times New Roman" panose="02020603050405020304" pitchFamily="18" charset="0"/>
                <a:cs typeface="Times New Roman" panose="02020603050405020304" pitchFamily="18" charset="0"/>
              </a:rPr>
              <a:t>1</a:t>
            </a:r>
            <a:r>
              <a:rPr lang="en-US" altLang="zh-CN" sz="3200" b="1" i="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 Q</a:t>
            </a:r>
            <a:r>
              <a:rPr lang="en-US" altLang="zh-CN" sz="2800" b="1" i="1" baseline="-25000" dirty="0">
                <a:latin typeface="Times New Roman" panose="02020603050405020304" pitchFamily="18" charset="0"/>
                <a:cs typeface="Times New Roman" panose="02020603050405020304" pitchFamily="18" charset="0"/>
              </a:rPr>
              <a:t>0</a:t>
            </a:r>
            <a:r>
              <a:rPr lang="en-US" altLang="zh-CN" sz="2800" b="1" i="1" dirty="0">
                <a:latin typeface="Times New Roman" panose="02020603050405020304" pitchFamily="18" charset="0"/>
                <a:cs typeface="Times New Roman" panose="02020603050405020304" pitchFamily="18" charset="0"/>
              </a:rPr>
              <a:t> </a:t>
            </a:r>
            <a:r>
              <a:rPr lang="en-US" altLang="zh-CN" sz="3200" b="1" i="1" dirty="0">
                <a:latin typeface="Times New Roman" panose="02020603050405020304" pitchFamily="18" charset="0"/>
                <a:cs typeface="Times New Roman" panose="02020603050405020304" pitchFamily="18" charset="0"/>
              </a:rPr>
              <a:t>    </a:t>
            </a:r>
            <a:endParaRPr lang="en-US" altLang="zh-CN" sz="3200" b="1" i="1" dirty="0">
              <a:latin typeface="Times New Roman" panose="02020603050405020304" pitchFamily="18" charset="0"/>
              <a:cs typeface="Times New Roman" panose="02020603050405020304" pitchFamily="18" charset="0"/>
            </a:endParaRPr>
          </a:p>
        </p:txBody>
      </p:sp>
      <p:sp>
        <p:nvSpPr>
          <p:cNvPr id="87046" name="Rectangle 6"/>
          <p:cNvSpPr>
            <a:spLocks noChangeArrowheads="1"/>
          </p:cNvSpPr>
          <p:nvPr/>
        </p:nvSpPr>
        <p:spPr bwMode="auto">
          <a:xfrm>
            <a:off x="5181600" y="2405063"/>
            <a:ext cx="302895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pPr>
            <a:r>
              <a:rPr lang="en-US" altLang="zh-CN" sz="2800" b="1" i="0">
                <a:latin typeface="Times New Roman" panose="02020603050405020304" pitchFamily="18" charset="0"/>
                <a:cs typeface="Times New Roman" panose="02020603050405020304" pitchFamily="18" charset="0"/>
              </a:rPr>
              <a:t>0            0      0     0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1            0      0     1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2            0      1     0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3            0      1     1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4            1      0     0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5            1      0     1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6            1      1     0 </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7            1      1     1</a:t>
            </a:r>
            <a:endParaRPr lang="en-US" altLang="zh-CN" sz="2800" b="1" i="0">
              <a:latin typeface="Times New Roman" panose="02020603050405020304" pitchFamily="18" charset="0"/>
              <a:cs typeface="Times New Roman" panose="02020603050405020304" pitchFamily="18" charset="0"/>
            </a:endParaRPr>
          </a:p>
          <a:p>
            <a:pPr>
              <a:lnSpc>
                <a:spcPct val="90000"/>
              </a:lnSpc>
            </a:pPr>
            <a:r>
              <a:rPr lang="en-US" altLang="zh-CN" sz="2800" b="1" i="0">
                <a:latin typeface="Times New Roman" panose="02020603050405020304" pitchFamily="18" charset="0"/>
                <a:cs typeface="Times New Roman" panose="02020603050405020304" pitchFamily="18" charset="0"/>
              </a:rPr>
              <a:t>8            0      0     0 </a:t>
            </a:r>
            <a:endParaRPr lang="en-US" altLang="zh-CN" sz="2800" b="1" i="0">
              <a:latin typeface="Times New Roman" panose="02020603050405020304" pitchFamily="18" charset="0"/>
              <a:cs typeface="Times New Roman" panose="02020603050405020304" pitchFamily="18" charset="0"/>
            </a:endParaRPr>
          </a:p>
        </p:txBody>
      </p:sp>
      <p:sp>
        <p:nvSpPr>
          <p:cNvPr id="87047" name="Rectangle 7"/>
          <p:cNvSpPr>
            <a:spLocks noChangeArrowheads="1"/>
          </p:cNvSpPr>
          <p:nvPr/>
        </p:nvSpPr>
        <p:spPr bwMode="auto">
          <a:xfrm>
            <a:off x="4720498" y="1369096"/>
            <a:ext cx="1266693"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10000"/>
              </a:spcBef>
            </a:pPr>
            <a:r>
              <a:rPr lang="zh-CN" altLang="en-US" sz="2800" b="1" i="0">
                <a:latin typeface="Times New Roman" panose="02020603050405020304" pitchFamily="18" charset="0"/>
                <a:cs typeface="Times New Roman" panose="02020603050405020304" pitchFamily="18" charset="0"/>
              </a:rPr>
              <a:t>脉冲数</a:t>
            </a:r>
            <a:endParaRPr lang="zh-CN" altLang="en-US" sz="2800" b="1" i="0">
              <a:latin typeface="Times New Roman" panose="02020603050405020304" pitchFamily="18" charset="0"/>
              <a:cs typeface="Times New Roman" panose="02020603050405020304" pitchFamily="18" charset="0"/>
            </a:endParaRPr>
          </a:p>
          <a:p>
            <a:pPr algn="ctr">
              <a:spcBef>
                <a:spcPct val="10000"/>
              </a:spcBef>
            </a:pPr>
            <a:r>
              <a:rPr lang="en-US" altLang="zh-CN" sz="2800" b="1" i="0">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CP</a:t>
            </a:r>
            <a:r>
              <a:rPr lang="en-US" altLang="zh-CN" sz="2800" b="1" i="0">
                <a:latin typeface="Times New Roman" panose="02020603050405020304" pitchFamily="18" charset="0"/>
                <a:cs typeface="Times New Roman" panose="02020603050405020304" pitchFamily="18" charset="0"/>
              </a:rPr>
              <a:t>)</a:t>
            </a:r>
            <a:endParaRPr lang="en-US" altLang="zh-CN" sz="2800" b="1" i="0">
              <a:latin typeface="Times New Roman" panose="02020603050405020304" pitchFamily="18" charset="0"/>
              <a:cs typeface="Times New Roman" panose="02020603050405020304" pitchFamily="18" charset="0"/>
            </a:endParaRPr>
          </a:p>
        </p:txBody>
      </p:sp>
      <p:sp>
        <p:nvSpPr>
          <p:cNvPr id="87048" name="Line 8"/>
          <p:cNvSpPr>
            <a:spLocks noChangeShapeType="1"/>
          </p:cNvSpPr>
          <p:nvPr/>
        </p:nvSpPr>
        <p:spPr bwMode="auto">
          <a:xfrm>
            <a:off x="4724400" y="6019800"/>
            <a:ext cx="3810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87049" name="Line 9"/>
          <p:cNvSpPr>
            <a:spLocks noChangeShapeType="1"/>
          </p:cNvSpPr>
          <p:nvPr/>
        </p:nvSpPr>
        <p:spPr bwMode="auto">
          <a:xfrm>
            <a:off x="6019800" y="1828800"/>
            <a:ext cx="2514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7338" name="Rectangle 10"/>
          <p:cNvSpPr>
            <a:spLocks noChangeArrowheads="1"/>
          </p:cNvSpPr>
          <p:nvPr/>
        </p:nvSpPr>
        <p:spPr bwMode="auto">
          <a:xfrm>
            <a:off x="4503738" y="623888"/>
            <a:ext cx="4113212" cy="519112"/>
          </a:xfrm>
          <a:prstGeom prst="rect">
            <a:avLst/>
          </a:prstGeom>
          <a:noFill/>
          <a:ln w="9525">
            <a:noFill/>
            <a:miter lim="800000"/>
          </a:ln>
          <a:effectLst/>
        </p:spPr>
        <p:txBody>
          <a:bodyPr wrap="none" anchor="ctr">
            <a:spAutoFit/>
          </a:bodyPr>
          <a:lstStyle/>
          <a:p>
            <a:pPr algn="ctr">
              <a:spcBef>
                <a:spcPct val="5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二进制加法计数器状态表</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2" name="Group 11"/>
          <p:cNvGrpSpPr/>
          <p:nvPr/>
        </p:nvGrpSpPr>
        <p:grpSpPr bwMode="auto">
          <a:xfrm>
            <a:off x="7391400" y="3048000"/>
            <a:ext cx="1588" cy="2709863"/>
            <a:chOff x="4608" y="1824"/>
            <a:chExt cx="1" cy="1707"/>
          </a:xfrm>
        </p:grpSpPr>
        <p:cxnSp>
          <p:nvCxnSpPr>
            <p:cNvPr id="87067" name="AutoShape 12"/>
            <p:cNvCxnSpPr>
              <a:cxnSpLocks noChangeShapeType="1"/>
            </p:cNvCxnSpPr>
            <p:nvPr/>
          </p:nvCxnSpPr>
          <p:spPr bwMode="auto">
            <a:xfrm>
              <a:off x="4608" y="1824"/>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87068" name="AutoShape 13"/>
            <p:cNvCxnSpPr>
              <a:cxnSpLocks noChangeShapeType="1"/>
            </p:cNvCxnSpPr>
            <p:nvPr/>
          </p:nvCxnSpPr>
          <p:spPr bwMode="auto">
            <a:xfrm>
              <a:off x="4608" y="2304"/>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87069" name="AutoShape 14"/>
            <p:cNvCxnSpPr>
              <a:cxnSpLocks noChangeShapeType="1"/>
            </p:cNvCxnSpPr>
            <p:nvPr/>
          </p:nvCxnSpPr>
          <p:spPr bwMode="auto">
            <a:xfrm>
              <a:off x="4608" y="3264"/>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87070" name="AutoShape 15"/>
            <p:cNvCxnSpPr>
              <a:cxnSpLocks noChangeShapeType="1"/>
            </p:cNvCxnSpPr>
            <p:nvPr/>
          </p:nvCxnSpPr>
          <p:spPr bwMode="auto">
            <a:xfrm>
              <a:off x="4608" y="2784"/>
              <a:ext cx="1" cy="267"/>
            </a:xfrm>
            <a:prstGeom prst="curvedConnector3">
              <a:avLst>
                <a:gd name="adj1" fmla="val 14400005"/>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cxnSp>
      </p:grpSp>
      <p:grpSp>
        <p:nvGrpSpPr>
          <p:cNvPr id="3" name="Group 16"/>
          <p:cNvGrpSpPr/>
          <p:nvPr/>
        </p:nvGrpSpPr>
        <p:grpSpPr bwMode="auto">
          <a:xfrm>
            <a:off x="6705600" y="3810000"/>
            <a:ext cx="1588" cy="1871663"/>
            <a:chOff x="4176" y="2304"/>
            <a:chExt cx="1" cy="1179"/>
          </a:xfrm>
        </p:grpSpPr>
        <p:cxnSp>
          <p:nvCxnSpPr>
            <p:cNvPr id="87065" name="AutoShape 17"/>
            <p:cNvCxnSpPr>
              <a:cxnSpLocks noChangeShapeType="1"/>
            </p:cNvCxnSpPr>
            <p:nvPr/>
          </p:nvCxnSpPr>
          <p:spPr bwMode="auto">
            <a:xfrm>
              <a:off x="4176" y="2304"/>
              <a:ext cx="1" cy="267"/>
            </a:xfrm>
            <a:prstGeom prst="curvedConnector3">
              <a:avLst>
                <a:gd name="adj1" fmla="val 14400005"/>
              </a:avLst>
            </a:prstGeom>
            <a:noFill/>
            <a:ln w="38100">
              <a:solidFill>
                <a:srgbClr val="008000"/>
              </a:solidFill>
              <a:round/>
              <a:tailEnd type="triangle" w="med" len="med"/>
            </a:ln>
            <a:extLst>
              <a:ext uri="{909E8E84-426E-40DD-AFC4-6F175D3DCCD1}">
                <a14:hiddenFill xmlns:a14="http://schemas.microsoft.com/office/drawing/2010/main">
                  <a:noFill/>
                </a14:hiddenFill>
              </a:ext>
            </a:extLst>
          </p:spPr>
        </p:cxnSp>
        <p:cxnSp>
          <p:nvCxnSpPr>
            <p:cNvPr id="87066" name="AutoShape 18"/>
            <p:cNvCxnSpPr>
              <a:cxnSpLocks noChangeShapeType="1"/>
            </p:cNvCxnSpPr>
            <p:nvPr/>
          </p:nvCxnSpPr>
          <p:spPr bwMode="auto">
            <a:xfrm>
              <a:off x="4176" y="3216"/>
              <a:ext cx="1" cy="267"/>
            </a:xfrm>
            <a:prstGeom prst="curvedConnector3">
              <a:avLst>
                <a:gd name="adj1" fmla="val 14400005"/>
              </a:avLst>
            </a:prstGeom>
            <a:noFill/>
            <a:ln w="38100">
              <a:solidFill>
                <a:srgbClr val="008000"/>
              </a:solidFill>
              <a:round/>
              <a:tailEnd type="triangle" w="med" len="med"/>
            </a:ln>
            <a:extLst>
              <a:ext uri="{909E8E84-426E-40DD-AFC4-6F175D3DCCD1}">
                <a14:hiddenFill xmlns:a14="http://schemas.microsoft.com/office/drawing/2010/main">
                  <a:noFill/>
                </a14:hiddenFill>
              </a:ext>
            </a:extLst>
          </p:spPr>
        </p:cxnSp>
      </p:grpSp>
      <p:sp>
        <p:nvSpPr>
          <p:cNvPr id="227347" name="Line 19"/>
          <p:cNvSpPr>
            <a:spLocks noChangeShapeType="1"/>
          </p:cNvSpPr>
          <p:nvPr/>
        </p:nvSpPr>
        <p:spPr bwMode="auto">
          <a:xfrm>
            <a:off x="7772400" y="3200400"/>
            <a:ext cx="3810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7348" name="Line 20"/>
          <p:cNvSpPr>
            <a:spLocks noChangeShapeType="1"/>
          </p:cNvSpPr>
          <p:nvPr/>
        </p:nvSpPr>
        <p:spPr bwMode="auto">
          <a:xfrm>
            <a:off x="7696200" y="39624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7349" name="Line 21"/>
          <p:cNvSpPr>
            <a:spLocks noChangeShapeType="1"/>
          </p:cNvSpPr>
          <p:nvPr/>
        </p:nvSpPr>
        <p:spPr bwMode="auto">
          <a:xfrm>
            <a:off x="7696200" y="47244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7350" name="Line 22"/>
          <p:cNvSpPr>
            <a:spLocks noChangeShapeType="1"/>
          </p:cNvSpPr>
          <p:nvPr/>
        </p:nvSpPr>
        <p:spPr bwMode="auto">
          <a:xfrm>
            <a:off x="7696200" y="5486400"/>
            <a:ext cx="457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7351" name="Line 23"/>
          <p:cNvSpPr>
            <a:spLocks noChangeShapeType="1"/>
          </p:cNvSpPr>
          <p:nvPr/>
        </p:nvSpPr>
        <p:spPr bwMode="auto">
          <a:xfrm>
            <a:off x="7086600" y="4038600"/>
            <a:ext cx="10668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227352" name="Line 24"/>
          <p:cNvSpPr>
            <a:spLocks noChangeShapeType="1"/>
          </p:cNvSpPr>
          <p:nvPr/>
        </p:nvSpPr>
        <p:spPr bwMode="auto">
          <a:xfrm>
            <a:off x="7162800" y="5562600"/>
            <a:ext cx="10668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4" name="Group 25"/>
          <p:cNvGrpSpPr/>
          <p:nvPr/>
        </p:nvGrpSpPr>
        <p:grpSpPr bwMode="auto">
          <a:xfrm>
            <a:off x="88900" y="393700"/>
            <a:ext cx="4267200" cy="5105400"/>
            <a:chOff x="96" y="288"/>
            <a:chExt cx="2688" cy="3216"/>
          </a:xfrm>
        </p:grpSpPr>
        <p:sp>
          <p:nvSpPr>
            <p:cNvPr id="227354" name="AutoShape 26" descr="30%"/>
            <p:cNvSpPr>
              <a:spLocks noChangeArrowheads="1"/>
            </p:cNvSpPr>
            <p:nvPr/>
          </p:nvSpPr>
          <p:spPr bwMode="auto">
            <a:xfrm>
              <a:off x="96" y="288"/>
              <a:ext cx="2688" cy="3216"/>
            </a:xfrm>
            <a:prstGeom prst="verticalScroll">
              <a:avLst>
                <a:gd name="adj" fmla="val 12500"/>
              </a:avLst>
            </a:prstGeom>
            <a:pattFill prst="pct30">
              <a:fgClr>
                <a:srgbClr val="FFCCCC"/>
              </a:fgClr>
              <a:bgClr>
                <a:srgbClr val="FFFFFF"/>
              </a:bgClr>
            </a:pattFill>
            <a:ln w="28575">
              <a:solidFill>
                <a:schemeClr val="accent1"/>
              </a:solidFill>
              <a:round/>
            </a:ln>
            <a:effectLst/>
          </p:spPr>
          <p:txBody>
            <a:bodyPr wrap="none" anchor="ctr"/>
            <a:lstStyle/>
            <a:p>
              <a:pPr>
                <a:spcBef>
                  <a:spcPct val="30000"/>
                </a:spcBef>
              </a:pPr>
              <a:r>
                <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endParaRPr lang="en-US" altLang="zh-CN"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27355" name="Rectangle 27"/>
            <p:cNvSpPr>
              <a:spLocks noChangeArrowheads="1"/>
            </p:cNvSpPr>
            <p:nvPr/>
          </p:nvSpPr>
          <p:spPr bwMode="auto">
            <a:xfrm>
              <a:off x="618" y="624"/>
              <a:ext cx="1916" cy="327"/>
            </a:xfrm>
            <a:prstGeom prst="rect">
              <a:avLst/>
            </a:prstGeom>
            <a:noFill/>
            <a:ln w="9525">
              <a:noFill/>
              <a:miter lim="800000"/>
            </a:ln>
            <a:effectLst/>
          </p:spPr>
          <p:txBody>
            <a:bodyPr wrap="none" anchor="ctr">
              <a:spAutoFit/>
            </a:bodyPr>
            <a:lstStyle/>
            <a:p>
              <a:pPr algn="ctr">
                <a:spcBef>
                  <a:spcPct val="50000"/>
                </a:spcBef>
                <a:defRPr/>
              </a:pPr>
              <a:r>
                <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从状态表可看出：</a:t>
              </a:r>
              <a:endParaRPr lang="zh-CN" altLang="en-US" sz="2800" b="1"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sp>
        <p:nvSpPr>
          <p:cNvPr id="227356" name="Rectangle 28"/>
          <p:cNvSpPr>
            <a:spLocks noChangeArrowheads="1"/>
          </p:cNvSpPr>
          <p:nvPr/>
        </p:nvSpPr>
        <p:spPr bwMode="auto">
          <a:xfrm>
            <a:off x="647700" y="1384300"/>
            <a:ext cx="3048000" cy="1373188"/>
          </a:xfrm>
          <a:prstGeom prst="rect">
            <a:avLst/>
          </a:prstGeom>
          <a:noFill/>
          <a:ln w="9525">
            <a:noFill/>
            <a:miter lim="800000"/>
          </a:ln>
          <a:effectLst/>
        </p:spPr>
        <p:txBody>
          <a:bodyPr anchor="ctr">
            <a:spAutoFit/>
          </a:bodyPr>
          <a:lstStyle/>
          <a:p>
            <a:pPr>
              <a:spcBef>
                <a:spcPct val="30000"/>
              </a:spcBef>
              <a:defRPr/>
            </a:pPr>
            <a:r>
              <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最低位触发器</a:t>
            </a:r>
            <a:r>
              <a:rPr lang="en-US" altLang="zh-CN"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FF</a:t>
            </a:r>
            <a:r>
              <a:rPr lang="en-US" altLang="zh-CN" sz="2800" b="1" i="0" baseline="-2500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a:t>
            </a:r>
            <a:r>
              <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每来一个脉冲就翻转一次；</a:t>
            </a:r>
            <a:endParaRPr lang="zh-CN" altLang="en-US" sz="2800" b="1" i="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27357" name="Rectangle 29"/>
          <p:cNvSpPr>
            <a:spLocks noChangeArrowheads="1"/>
          </p:cNvSpPr>
          <p:nvPr/>
        </p:nvSpPr>
        <p:spPr bwMode="auto">
          <a:xfrm>
            <a:off x="673100" y="2679700"/>
            <a:ext cx="3048000" cy="1373188"/>
          </a:xfrm>
          <a:prstGeom prst="rect">
            <a:avLst/>
          </a:prstGeom>
          <a:noFill/>
          <a:ln w="9525">
            <a:noFill/>
            <a:miter lim="800000"/>
          </a:ln>
          <a:effectLst/>
        </p:spPr>
        <p:txBody>
          <a:bodyPr anchor="ctr">
            <a:spAutoFit/>
          </a:bodyPr>
          <a:lstStyle/>
          <a:p>
            <a:pPr>
              <a:spcBef>
                <a:spcPct val="30000"/>
              </a:spcBef>
              <a:defRPr/>
            </a:pPr>
            <a:r>
              <a:rPr lang="en-US" altLang="zh-CN" sz="2800" b="1" i="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FF</a:t>
            </a:r>
            <a:r>
              <a:rPr lang="en-US" altLang="zh-CN" sz="2800" b="1" i="0" baseline="-2500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2800" b="1" i="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：当</a:t>
            </a:r>
            <a:r>
              <a:rPr lang="en-US" altLang="zh-CN" sz="2800" b="1" i="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b="1" i="0" baseline="-2500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a:t>
            </a:r>
            <a:r>
              <a:rPr lang="en-US" altLang="zh-CN" sz="2800" b="1" i="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2800" b="1" i="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时，再来一个脉冲则翻转一次；</a:t>
            </a:r>
            <a:endParaRPr lang="zh-CN" altLang="en-US" sz="2800" b="1" i="0"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27358" name="Rectangle 30"/>
          <p:cNvSpPr>
            <a:spLocks noChangeArrowheads="1"/>
          </p:cNvSpPr>
          <p:nvPr/>
        </p:nvSpPr>
        <p:spPr bwMode="auto">
          <a:xfrm>
            <a:off x="622300" y="4051300"/>
            <a:ext cx="3228975" cy="1373188"/>
          </a:xfrm>
          <a:prstGeom prst="rect">
            <a:avLst/>
          </a:prstGeom>
          <a:noFill/>
          <a:ln w="9525">
            <a:noFill/>
            <a:miter lim="800000"/>
          </a:ln>
          <a:effectLst/>
        </p:spPr>
        <p:txBody>
          <a:bodyPr anchor="ctr">
            <a:spAutoFit/>
          </a:bodyPr>
          <a:lstStyle/>
          <a:p>
            <a:pPr>
              <a:spcBef>
                <a:spcPct val="30000"/>
              </a:spcBef>
              <a:defRPr/>
            </a:pPr>
            <a:r>
              <a:rPr lang="en-US" altLang="zh-CN" sz="2800" b="1" i="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FF</a:t>
            </a:r>
            <a:r>
              <a:rPr lang="en-US" altLang="zh-CN" sz="2800" b="1" i="0" baseline="-2500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zh-CN" altLang="en-US" sz="2800" b="1" i="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：当</a:t>
            </a:r>
            <a:r>
              <a:rPr lang="en-US" altLang="zh-CN" sz="2800" b="1" i="1"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b="1" i="0" baseline="-2500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a:t>
            </a:r>
            <a:r>
              <a:rPr lang="en-US" altLang="zh-CN" sz="2800" b="1" i="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i="1"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Q</a:t>
            </a:r>
            <a:r>
              <a:rPr lang="en-US" altLang="zh-CN" sz="2800" b="1" i="0" baseline="-2500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2800" b="1" i="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1</a:t>
            </a:r>
            <a:r>
              <a:rPr lang="zh-CN" altLang="en-US" sz="2800" b="1" i="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时，再来一个脉冲则翻转一次。</a:t>
            </a:r>
            <a:endParaRPr lang="zh-CN" altLang="en-US" sz="2800" b="1" i="0" dirty="0">
              <a:solidFill>
                <a:srgbClr val="006666"/>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7356"/>
                                        </p:tgtEl>
                                        <p:attrNameLst>
                                          <p:attrName>style.visibility</p:attrName>
                                        </p:attrNameLst>
                                      </p:cBhvr>
                                      <p:to>
                                        <p:strVal val="visible"/>
                                      </p:to>
                                    </p:set>
                                    <p:animEffect transition="in" filter="blinds(horizontal)">
                                      <p:cBhvr>
                                        <p:cTn id="12" dur="500"/>
                                        <p:tgtEl>
                                          <p:spTgt spid="2273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27347"/>
                                        </p:tgtEl>
                                        <p:attrNameLst>
                                          <p:attrName>style.visibility</p:attrName>
                                        </p:attrNameLst>
                                      </p:cBhvr>
                                      <p:to>
                                        <p:strVal val="visible"/>
                                      </p:to>
                                    </p:set>
                                    <p:animEffect transition="in" filter="blinds(vertical)">
                                      <p:cBhvr>
                                        <p:cTn id="17" dur="500"/>
                                        <p:tgtEl>
                                          <p:spTgt spid="227347"/>
                                        </p:tgtEl>
                                      </p:cBhvr>
                                    </p:animEffect>
                                  </p:childTnLst>
                                  <p:subTnLst>
                                    <p:audio>
                                      <p:cMediaNode>
                                        <p:cTn display="0" masterRel="sameClick">
                                          <p:stCondLst>
                                            <p:cond evt="begin" delay="0">
                                              <p:tn val="15"/>
                                            </p:cond>
                                          </p:stCondLst>
                                          <p:endCondLst>
                                            <p:cond evt="onStopAudio" delay="0">
                                              <p:tgtEl>
                                                <p:sldTgt/>
                                              </p:tgtEl>
                                            </p:cond>
                                          </p:endCondLst>
                                        </p:cTn>
                                        <p:tgtEl>
                                          <p:sndTgt r:embed="rId1" name="感叹时奏幻想空间.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27348"/>
                                        </p:tgtEl>
                                        <p:attrNameLst>
                                          <p:attrName>style.visibility</p:attrName>
                                        </p:attrNameLst>
                                      </p:cBhvr>
                                      <p:to>
                                        <p:strVal val="visible"/>
                                      </p:to>
                                    </p:set>
                                    <p:animEffect transition="in" filter="blinds(vertical)">
                                      <p:cBhvr>
                                        <p:cTn id="22" dur="500"/>
                                        <p:tgtEl>
                                          <p:spTgt spid="227348"/>
                                        </p:tgtEl>
                                      </p:cBhvr>
                                    </p:animEffect>
                                  </p:childTnLst>
                                  <p:subTnLst>
                                    <p:audio>
                                      <p:cMediaNode>
                                        <p:cTn display="0" masterRel="sameClick">
                                          <p:stCondLst>
                                            <p:cond evt="begin" delay="0">
                                              <p:tn val="20"/>
                                            </p:cond>
                                          </p:stCondLst>
                                          <p:endCondLst>
                                            <p:cond evt="onStopAudio" delay="0">
                                              <p:tgtEl>
                                                <p:sldTgt/>
                                              </p:tgtEl>
                                            </p:cond>
                                          </p:endCondLst>
                                        </p:cTn>
                                        <p:tgtEl>
                                          <p:sndTgt r:embed="rId1" name="感叹时奏幻想空间.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27349"/>
                                        </p:tgtEl>
                                        <p:attrNameLst>
                                          <p:attrName>style.visibility</p:attrName>
                                        </p:attrNameLst>
                                      </p:cBhvr>
                                      <p:to>
                                        <p:strVal val="visible"/>
                                      </p:to>
                                    </p:set>
                                    <p:animEffect transition="in" filter="blinds(vertical)">
                                      <p:cBhvr>
                                        <p:cTn id="27" dur="500"/>
                                        <p:tgtEl>
                                          <p:spTgt spid="227349"/>
                                        </p:tgtEl>
                                      </p:cBhvr>
                                    </p:animEffect>
                                  </p:childTnLst>
                                  <p:subTnLst>
                                    <p:audio>
                                      <p:cMediaNode>
                                        <p:cTn display="0" masterRel="sameClick">
                                          <p:stCondLst>
                                            <p:cond evt="begin" delay="0">
                                              <p:tn val="25"/>
                                            </p:cond>
                                          </p:stCondLst>
                                          <p:endCondLst>
                                            <p:cond evt="onStopAudio" delay="0">
                                              <p:tgtEl>
                                                <p:sldTgt/>
                                              </p:tgtEl>
                                            </p:cond>
                                          </p:endCondLst>
                                        </p:cTn>
                                        <p:tgtEl>
                                          <p:sndTgt r:embed="rId1" name="感叹时奏幻想空间.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27350"/>
                                        </p:tgtEl>
                                        <p:attrNameLst>
                                          <p:attrName>style.visibility</p:attrName>
                                        </p:attrNameLst>
                                      </p:cBhvr>
                                      <p:to>
                                        <p:strVal val="visible"/>
                                      </p:to>
                                    </p:set>
                                    <p:animEffect transition="in" filter="blinds(vertical)">
                                      <p:cBhvr>
                                        <p:cTn id="32" dur="500"/>
                                        <p:tgtEl>
                                          <p:spTgt spid="227350"/>
                                        </p:tgtEl>
                                      </p:cBhvr>
                                    </p:animEffect>
                                  </p:childTnLst>
                                  <p:subTnLst>
                                    <p:audio>
                                      <p:cMediaNode>
                                        <p:cTn display="0" masterRel="sameClick">
                                          <p:stCondLst>
                                            <p:cond evt="begin" delay="0">
                                              <p:tn val="30"/>
                                            </p:cond>
                                          </p:stCondLst>
                                          <p:endCondLst>
                                            <p:cond evt="onStopAudio" delay="0">
                                              <p:tgtEl>
                                                <p:sldTgt/>
                                              </p:tgtEl>
                                            </p:cond>
                                          </p:endCondLst>
                                        </p:cTn>
                                        <p:tgtEl>
                                          <p:sndTgt r:embed="rId1" name="感叹时奏幻想空间.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7357"/>
                                        </p:tgtEl>
                                        <p:attrNameLst>
                                          <p:attrName>style.visibility</p:attrName>
                                        </p:attrNameLst>
                                      </p:cBhvr>
                                      <p:to>
                                        <p:strVal val="visible"/>
                                      </p:to>
                                    </p:set>
                                    <p:animEffect transition="in" filter="blinds(horizontal)">
                                      <p:cBhvr>
                                        <p:cTn id="42" dur="500"/>
                                        <p:tgtEl>
                                          <p:spTgt spid="2273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227351"/>
                                        </p:tgtEl>
                                        <p:attrNameLst>
                                          <p:attrName>style.visibility</p:attrName>
                                        </p:attrNameLst>
                                      </p:cBhvr>
                                      <p:to>
                                        <p:strVal val="visible"/>
                                      </p:to>
                                    </p:set>
                                    <p:animEffect transition="in" filter="blinds(vertical)">
                                      <p:cBhvr>
                                        <p:cTn id="47" dur="500"/>
                                        <p:tgtEl>
                                          <p:spTgt spid="227351"/>
                                        </p:tgtEl>
                                      </p:cBhvr>
                                    </p:animEffect>
                                  </p:childTnLst>
                                  <p:subTnLst>
                                    <p:audio>
                                      <p:cMediaNode>
                                        <p:cTn display="0" masterRel="sameClick">
                                          <p:stCondLst>
                                            <p:cond evt="begin" delay="0">
                                              <p:tn val="45"/>
                                            </p:cond>
                                          </p:stCondLst>
                                          <p:endCondLst>
                                            <p:cond evt="onStopAudio" delay="0">
                                              <p:tgtEl>
                                                <p:sldTgt/>
                                              </p:tgtEl>
                                            </p:cond>
                                          </p:endCondLst>
                                        </p:cTn>
                                        <p:tgtEl>
                                          <p:sndTgt r:embed="rId1" name="感叹时奏幻想空间.wav"/>
                                        </p:tgtEl>
                                      </p:cMediaNode>
                                    </p:audio>
                                  </p:sub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227352"/>
                                        </p:tgtEl>
                                        <p:attrNameLst>
                                          <p:attrName>style.visibility</p:attrName>
                                        </p:attrNameLst>
                                      </p:cBhvr>
                                      <p:to>
                                        <p:strVal val="visible"/>
                                      </p:to>
                                    </p:set>
                                    <p:animEffect transition="in" filter="blinds(vertical)">
                                      <p:cBhvr>
                                        <p:cTn id="52" dur="500"/>
                                        <p:tgtEl>
                                          <p:spTgt spid="227352"/>
                                        </p:tgtEl>
                                      </p:cBhvr>
                                    </p:animEffect>
                                  </p:childTnLst>
                                  <p:subTnLst>
                                    <p:audio>
                                      <p:cMediaNode>
                                        <p:cTn display="0" masterRel="sameClick">
                                          <p:stCondLst>
                                            <p:cond evt="begin" delay="0">
                                              <p:tn val="50"/>
                                            </p:cond>
                                          </p:stCondLst>
                                          <p:endCondLst>
                                            <p:cond evt="onStopAudio" delay="0">
                                              <p:tgtEl>
                                                <p:sldTgt/>
                                              </p:tgtEl>
                                            </p:cond>
                                          </p:endCondLst>
                                        </p:cTn>
                                        <p:tgtEl>
                                          <p:sndTgt r:embed="rId1" name="感叹时奏幻想空间.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27358"/>
                                        </p:tgtEl>
                                        <p:attrNameLst>
                                          <p:attrName>style.visibility</p:attrName>
                                        </p:attrNameLst>
                                      </p:cBhvr>
                                      <p:to>
                                        <p:strVal val="visible"/>
                                      </p:to>
                                    </p:set>
                                    <p:animEffect transition="in" filter="blinds(horizontal)">
                                      <p:cBhvr>
                                        <p:cTn id="62" dur="500"/>
                                        <p:tgtEl>
                                          <p:spTgt spid="227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47" grpId="0" animBg="1"/>
      <p:bldP spid="227348" grpId="0" animBg="1"/>
      <p:bldP spid="227349" grpId="0" animBg="1"/>
      <p:bldP spid="227350" grpId="0" animBg="1"/>
      <p:bldP spid="227351" grpId="0" animBg="1"/>
      <p:bldP spid="227352" grpId="0" animBg="1"/>
      <p:bldP spid="227356" grpId="0" autoUpdateAnimBg="0"/>
      <p:bldP spid="227357" grpId="0" autoUpdateAnimBg="0"/>
      <p:bldP spid="227358" grpId="0"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3937" name="Group 49"/>
          <p:cNvGraphicFramePr>
            <a:graphicFrameLocks noGrp="1"/>
          </p:cNvGraphicFramePr>
          <p:nvPr/>
        </p:nvGraphicFramePr>
        <p:xfrm>
          <a:off x="381000" y="1600200"/>
          <a:ext cx="4114800" cy="4563873"/>
        </p:xfrm>
        <a:graphic>
          <a:graphicData uri="http://schemas.openxmlformats.org/drawingml/2006/table">
            <a:tbl>
              <a:tblPr/>
              <a:tblGrid>
                <a:gridCol w="1290638"/>
                <a:gridCol w="2017712"/>
                <a:gridCol w="806450"/>
              </a:tblGrid>
              <a:tr h="481013">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计数</a:t>
                      </a:r>
                      <a:endPar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脉冲数</a:t>
                      </a:r>
                      <a:endPar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rPr>
                        <a:t>二进制数</a:t>
                      </a:r>
                      <a:endParaRPr kumimoji="1" lang="zh-CN" altLang="en-US" sz="24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十进</a:t>
                      </a:r>
                      <a:endPar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制数</a:t>
                      </a:r>
                      <a:endPar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988">
                <a:tc vMerge="1">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3   </a:t>
                      </a: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2   </a:t>
                      </a: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1  </a:t>
                      </a: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r>
              <a:tr h="3327400">
                <a:tc>
                  <a:txBody>
                    <a:bodyPr/>
                    <a:lstStyle/>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400" b="1" i="0" u="none" strike="noStrike" cap="none" normalizeH="0" baseline="0">
                        <a:ln>
                          <a:noFill/>
                        </a:ln>
                        <a:solidFill>
                          <a:srgbClr val="0099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0   0   0   0  </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0   0   0   1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0   0   1   0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0   0   1   1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0   1   0   0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0   1   0   1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0   1   1   0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0   1   1   1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1   0   0   0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5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93934" name="Group 46"/>
          <p:cNvGraphicFramePr>
            <a:graphicFrameLocks noGrp="1"/>
          </p:cNvGraphicFramePr>
          <p:nvPr/>
        </p:nvGraphicFramePr>
        <p:xfrm>
          <a:off x="4605338" y="1628775"/>
          <a:ext cx="4114800" cy="4525962"/>
        </p:xfrm>
        <a:graphic>
          <a:graphicData uri="http://schemas.openxmlformats.org/drawingml/2006/table">
            <a:tbl>
              <a:tblPr/>
              <a:tblGrid>
                <a:gridCol w="1290637"/>
                <a:gridCol w="2017713"/>
                <a:gridCol w="806450"/>
              </a:tblGrid>
              <a:tr h="457251">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计数</a:t>
                      </a:r>
                      <a:endPar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脉冲数</a:t>
                      </a:r>
                      <a:endParaRPr kumimoji="1"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rPr>
                        <a:t>二进制数</a:t>
                      </a:r>
                      <a:endParaRPr kumimoji="1" lang="zh-CN" altLang="en-US" sz="24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十进</a:t>
                      </a:r>
                      <a:endPar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制数</a:t>
                      </a:r>
                      <a:endPar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93">
                <a:tc vMerge="1">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3   </a:t>
                      </a: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2   </a:t>
                      </a: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1  </a:t>
                      </a:r>
                      <a:r>
                        <a:rPr kumimoji="1" lang="en-US" altLang="zh-CN" sz="2400" b="1" i="1" u="none" strike="noStrike" cap="none" normalizeH="0" baseline="0">
                          <a:ln>
                            <a:noFill/>
                          </a:ln>
                          <a:solidFill>
                            <a:srgbClr val="CC0000"/>
                          </a:solidFill>
                          <a:effectLst/>
                          <a:latin typeface="Times New Roman" panose="02020603050405020304" pitchFamily="18" charset="0"/>
                          <a:ea typeface="宋体" panose="02010600030101010101" pitchFamily="2" charset="-122"/>
                        </a:rPr>
                        <a:t>Q</a:t>
                      </a:r>
                      <a:r>
                        <a:rPr kumimoji="1" lang="en-US" altLang="zh-CN" sz="2400" b="1" i="0" u="none" strike="noStrike" cap="none" normalizeH="0" baseline="-25000">
                          <a:ln>
                            <a:noFill/>
                          </a:ln>
                          <a:solidFill>
                            <a:srgbClr val="CC0000"/>
                          </a:solidFill>
                          <a:effectLst/>
                          <a:latin typeface="Times New Roman" panose="02020603050405020304" pitchFamily="18" charset="0"/>
                          <a:ea typeface="宋体" panose="02010600030101010101" pitchFamily="2" charset="-122"/>
                        </a:rPr>
                        <a:t>0</a:t>
                      </a:r>
                      <a:endParaRPr kumimoji="1" lang="en-US" altLang="zh-CN" sz="24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r>
              <a:tr h="2908118">
                <a:tc>
                  <a:txBody>
                    <a:bodyPr/>
                    <a:lstStyle/>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9</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12</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13</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14</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15</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1   0   0   1  </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1   0   1   0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1   0   1   1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1   1   0   0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1   1   0   1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1   1   1   0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1   1   1   1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 </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1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00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16     </a:t>
                      </a:r>
                      <a:endParaRPr kumimoji="1" lang="en-US" altLang="zh-CN" sz="2400" b="1" i="0" u="none" strike="noStrike" cap="none" normalizeH="0" baseline="0">
                        <a:ln>
                          <a:noFill/>
                        </a:ln>
                        <a:solidFill>
                          <a:srgbClr val="009900"/>
                        </a:solidFill>
                        <a:effectLst/>
                        <a:latin typeface="Times New Roman" panose="02020603050405020304" pitchFamily="18" charset="0"/>
                        <a:ea typeface="宋体" panose="02010600030101010101" pitchFamily="2" charset="-122"/>
                      </a:endParaRP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0   0   0   0 </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0  </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3926" name="Text Box 38"/>
          <p:cNvSpPr txBox="1">
            <a:spLocks noChangeArrowheads="1"/>
          </p:cNvSpPr>
          <p:nvPr/>
        </p:nvSpPr>
        <p:spPr bwMode="auto">
          <a:xfrm>
            <a:off x="2133600" y="839788"/>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i="0">
                <a:solidFill>
                  <a:srgbClr val="000099"/>
                </a:solidFill>
              </a:rPr>
              <a:t>四位二进制加法计数器的状态表</a:t>
            </a:r>
            <a:endParaRPr lang="zh-CN" altLang="en-US" sz="2800" i="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3926"/>
                                        </p:tgtEl>
                                        <p:attrNameLst>
                                          <p:attrName>style.visibility</p:attrName>
                                        </p:attrNameLst>
                                      </p:cBhvr>
                                      <p:to>
                                        <p:strVal val="visible"/>
                                      </p:to>
                                    </p:set>
                                    <p:animEffect transition="in" filter="wipe(left)">
                                      <p:cBhvr>
                                        <p:cTn id="7" dur="500"/>
                                        <p:tgtEl>
                                          <p:spTgt spid="2939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93937"/>
                                        </p:tgtEl>
                                        <p:attrNameLst>
                                          <p:attrName>style.visibility</p:attrName>
                                        </p:attrNameLst>
                                      </p:cBhvr>
                                      <p:to>
                                        <p:strVal val="visible"/>
                                      </p:to>
                                    </p:set>
                                    <p:animEffect transition="in" filter="box(out)">
                                      <p:cBhvr>
                                        <p:cTn id="12" dur="500"/>
                                        <p:tgtEl>
                                          <p:spTgt spid="293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3934"/>
                                        </p:tgtEl>
                                        <p:attrNameLst>
                                          <p:attrName>style.visibility</p:attrName>
                                        </p:attrNameLst>
                                      </p:cBhvr>
                                      <p:to>
                                        <p:strVal val="visible"/>
                                      </p:to>
                                    </p:set>
                                    <p:animEffect transition="in" filter="wipe(left)">
                                      <p:cBhvr>
                                        <p:cTn id="17" dur="500"/>
                                        <p:tgtEl>
                                          <p:spTgt spid="293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2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09600" y="990600"/>
            <a:ext cx="4038600" cy="1566863"/>
            <a:chOff x="432" y="664"/>
            <a:chExt cx="2598" cy="1035"/>
          </a:xfrm>
        </p:grpSpPr>
        <p:sp>
          <p:nvSpPr>
            <p:cNvPr id="42011" name="AutoShape 3"/>
            <p:cNvSpPr/>
            <p:nvPr/>
          </p:nvSpPr>
          <p:spPr bwMode="auto">
            <a:xfrm>
              <a:off x="1236" y="867"/>
              <a:ext cx="94" cy="696"/>
            </a:xfrm>
            <a:prstGeom prst="leftBrace">
              <a:avLst>
                <a:gd name="adj1" fmla="val 61702"/>
                <a:gd name="adj2" fmla="val 50000"/>
              </a:avLst>
            </a:prstGeom>
            <a:noFill/>
            <a:ln w="38100">
              <a:solidFill>
                <a:schemeClr val="tx2"/>
              </a:solidFill>
              <a:round/>
            </a:ln>
          </p:spPr>
          <p:txBody>
            <a:bodyPr wrap="none" anchor="ctr"/>
            <a:lstStyle/>
            <a:p>
              <a:pPr algn="ctr"/>
              <a:endParaRPr lang="zh-CN" altLang="zh-CN" sz="2800"/>
            </a:p>
          </p:txBody>
        </p:sp>
        <p:graphicFrame>
          <p:nvGraphicFramePr>
            <p:cNvPr id="41990" name="Object 4"/>
            <p:cNvGraphicFramePr>
              <a:graphicFrameLocks noChangeAspect="1"/>
            </p:cNvGraphicFramePr>
            <p:nvPr/>
          </p:nvGraphicFramePr>
          <p:xfrm>
            <a:off x="1338" y="664"/>
            <a:ext cx="1612" cy="392"/>
          </p:xfrm>
          <a:graphic>
            <a:graphicData uri="http://schemas.openxmlformats.org/presentationml/2006/ole">
              <mc:AlternateContent xmlns:mc="http://schemas.openxmlformats.org/markup-compatibility/2006">
                <mc:Choice xmlns:v="urn:schemas-microsoft-com:vml" Requires="v">
                  <p:oleObj spid="_x0000_s211023" name="Equation" r:id="rId1" imgW="22250400" imgH="5486400" progId="">
                    <p:embed/>
                  </p:oleObj>
                </mc:Choice>
                <mc:Fallback>
                  <p:oleObj name="Equation" r:id="rId1" imgW="22250400" imgH="54864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 y="664"/>
                          <a:ext cx="1612"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1" name="Object 5"/>
            <p:cNvGraphicFramePr>
              <a:graphicFrameLocks noChangeAspect="1"/>
            </p:cNvGraphicFramePr>
            <p:nvPr/>
          </p:nvGraphicFramePr>
          <p:xfrm>
            <a:off x="1362" y="1003"/>
            <a:ext cx="1541" cy="399"/>
          </p:xfrm>
          <a:graphic>
            <a:graphicData uri="http://schemas.openxmlformats.org/presentationml/2006/ole">
              <mc:AlternateContent xmlns:mc="http://schemas.openxmlformats.org/markup-compatibility/2006">
                <mc:Choice xmlns:v="urn:schemas-microsoft-com:vml" Requires="v">
                  <p:oleObj spid="_x0000_s211024" name="Equation" r:id="rId3" imgW="21031200" imgH="5486400" progId="">
                    <p:embed/>
                  </p:oleObj>
                </mc:Choice>
                <mc:Fallback>
                  <p:oleObj name="Equation" r:id="rId3" imgW="21031200" imgH="54864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 y="1003"/>
                          <a:ext cx="1541" cy="3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2" name="Object 6"/>
            <p:cNvGraphicFramePr>
              <a:graphicFrameLocks noChangeAspect="1"/>
            </p:cNvGraphicFramePr>
            <p:nvPr/>
          </p:nvGraphicFramePr>
          <p:xfrm>
            <a:off x="1428" y="1312"/>
            <a:ext cx="1602" cy="387"/>
          </p:xfrm>
          <a:graphic>
            <a:graphicData uri="http://schemas.openxmlformats.org/presentationml/2006/ole">
              <mc:AlternateContent xmlns:mc="http://schemas.openxmlformats.org/markup-compatibility/2006">
                <mc:Choice xmlns:v="urn:schemas-microsoft-com:vml" Requires="v">
                  <p:oleObj spid="_x0000_s211025" name="Equation" r:id="rId5" imgW="20116800" imgH="5486400" progId="">
                    <p:embed/>
                  </p:oleObj>
                </mc:Choice>
                <mc:Fallback>
                  <p:oleObj name="Equation" r:id="rId5" imgW="20116800" imgH="548640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 y="1312"/>
                          <a:ext cx="1602"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1" name="Text Box 7"/>
            <p:cNvSpPr txBox="1">
              <a:spLocks noChangeArrowheads="1"/>
            </p:cNvSpPr>
            <p:nvPr/>
          </p:nvSpPr>
          <p:spPr bwMode="auto">
            <a:xfrm>
              <a:off x="432" y="1019"/>
              <a:ext cx="939" cy="343"/>
            </a:xfrm>
            <a:prstGeom prst="rect">
              <a:avLst/>
            </a:prstGeom>
            <a:noFill/>
            <a:ln w="9525">
              <a:noFill/>
              <a:miter lim="800000"/>
            </a:ln>
            <a:effectLst/>
          </p:spPr>
          <p:txBody>
            <a:bodyPr>
              <a:spAutoFit/>
            </a:bodyPr>
            <a:lstStyle/>
            <a:p>
              <a:pPr>
                <a:spcBef>
                  <a:spcPct val="50000"/>
                </a:spcBef>
                <a:defRPr/>
              </a:pPr>
              <a:r>
                <a:rPr lang="zh-CN" altLang="en-US" sz="2800">
                  <a:solidFill>
                    <a:srgbClr val="CC0000"/>
                  </a:solidFill>
                  <a:effectLst>
                    <a:outerShdw blurRad="38100" dist="38100" dir="2700000" algn="tl">
                      <a:srgbClr val="C0C0C0"/>
                    </a:outerShdw>
                  </a:effectLst>
                </a:rPr>
                <a:t>三要素</a:t>
              </a:r>
              <a:endParaRPr lang="zh-CN" altLang="en-US" sz="2800">
                <a:solidFill>
                  <a:srgbClr val="CC0000"/>
                </a:solidFill>
                <a:effectLst>
                  <a:outerShdw blurRad="38100" dist="38100" dir="2700000" algn="tl">
                    <a:srgbClr val="C0C0C0"/>
                  </a:outerShdw>
                </a:effectLst>
              </a:endParaRPr>
            </a:p>
          </p:txBody>
        </p:sp>
      </p:grpSp>
      <p:graphicFrame>
        <p:nvGraphicFramePr>
          <p:cNvPr id="135168" name="Object 0"/>
          <p:cNvGraphicFramePr>
            <a:graphicFrameLocks noChangeAspect="1"/>
          </p:cNvGraphicFramePr>
          <p:nvPr/>
        </p:nvGraphicFramePr>
        <p:xfrm>
          <a:off x="663575" y="2411413"/>
          <a:ext cx="4746625" cy="1627187"/>
        </p:xfrm>
        <a:graphic>
          <a:graphicData uri="http://schemas.openxmlformats.org/presentationml/2006/ole">
            <mc:AlternateContent xmlns:mc="http://schemas.openxmlformats.org/markup-compatibility/2006">
              <mc:Choice xmlns:v="urn:schemas-microsoft-com:vml" Requires="v">
                <p:oleObj spid="_x0000_s211026" name="Equation" r:id="rId7" imgW="44500800" imgH="14630400" progId="">
                  <p:embed/>
                </p:oleObj>
              </mc:Choice>
              <mc:Fallback>
                <p:oleObj name="Equation" r:id="rId7" imgW="44500800" imgH="14630400" progId="">
                  <p:embed/>
                  <p:pic>
                    <p:nvPicPr>
                      <p:cNvPr id="0" name="Object 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 y="2411413"/>
                        <a:ext cx="4746625" cy="162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69" name="Object 1"/>
          <p:cNvGraphicFramePr>
            <a:graphicFrameLocks noChangeAspect="1"/>
          </p:cNvGraphicFramePr>
          <p:nvPr/>
        </p:nvGraphicFramePr>
        <p:xfrm>
          <a:off x="1279525" y="4511675"/>
          <a:ext cx="6731000" cy="1004888"/>
        </p:xfrm>
        <a:graphic>
          <a:graphicData uri="http://schemas.openxmlformats.org/presentationml/2006/ole">
            <mc:AlternateContent xmlns:mc="http://schemas.openxmlformats.org/markup-compatibility/2006">
              <mc:Choice xmlns:v="urn:schemas-microsoft-com:vml" Requires="v">
                <p:oleObj spid="_x0000_s211027" name="Equation" r:id="rId9" imgW="61264800" imgH="9448800" progId="">
                  <p:embed/>
                </p:oleObj>
              </mc:Choice>
              <mc:Fallback>
                <p:oleObj name="Equation" r:id="rId9" imgW="61264800" imgH="9448800" progId="">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9525" y="4511675"/>
                        <a:ext cx="6731000"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0" name="Object 2"/>
          <p:cNvGraphicFramePr>
            <a:graphicFrameLocks noChangeAspect="1"/>
          </p:cNvGraphicFramePr>
          <p:nvPr/>
        </p:nvGraphicFramePr>
        <p:xfrm>
          <a:off x="1685925" y="5443538"/>
          <a:ext cx="3192463" cy="623887"/>
        </p:xfrm>
        <a:graphic>
          <a:graphicData uri="http://schemas.openxmlformats.org/presentationml/2006/ole">
            <mc:AlternateContent xmlns:mc="http://schemas.openxmlformats.org/markup-compatibility/2006">
              <mc:Choice xmlns:v="urn:schemas-microsoft-com:vml" Requires="v">
                <p:oleObj spid="_x0000_s211028" name="Equation" r:id="rId11" imgW="27127200" imgH="5486400" progId="">
                  <p:embed/>
                </p:oleObj>
              </mc:Choice>
              <mc:Fallback>
                <p:oleObj name="Equation" r:id="rId11" imgW="27127200" imgH="5486400" progId="">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5925" y="5443538"/>
                        <a:ext cx="3192463"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5" name="Rectangle 11"/>
          <p:cNvSpPr>
            <a:spLocks noChangeArrowheads="1"/>
          </p:cNvSpPr>
          <p:nvPr/>
        </p:nvSpPr>
        <p:spPr bwMode="auto">
          <a:xfrm>
            <a:off x="762000" y="4038600"/>
            <a:ext cx="3103563" cy="519113"/>
          </a:xfrm>
          <a:prstGeom prst="rect">
            <a:avLst/>
          </a:prstGeom>
          <a:noFill/>
          <a:ln w="9525">
            <a:noFill/>
            <a:miter lim="800000"/>
          </a:ln>
          <a:effectLst/>
        </p:spPr>
        <p:txBody>
          <a:bodyPr wrap="none">
            <a:spAutoFit/>
          </a:bodyPr>
          <a:lstStyle/>
          <a:p>
            <a:pPr algn="ctr">
              <a:spcBef>
                <a:spcPct val="50000"/>
              </a:spcBef>
              <a:defRPr/>
            </a:pPr>
            <a:r>
              <a:rPr lang="en-US" altLang="zh-CN" sz="2800" i="1">
                <a:effectLst>
                  <a:outerShdw blurRad="38100" dist="38100" dir="2700000" algn="tl">
                    <a:srgbClr val="C0C0C0"/>
                  </a:outerShdw>
                </a:effectLst>
              </a:rPr>
              <a:t>u</a:t>
            </a:r>
            <a:r>
              <a:rPr lang="en-US" altLang="zh-CN" sz="2800" i="1" baseline="-25000">
                <a:effectLst>
                  <a:outerShdw blurRad="38100" dist="38100" dir="2700000" algn="tl">
                    <a:srgbClr val="C0C0C0"/>
                  </a:outerShdw>
                </a:effectLst>
              </a:rPr>
              <a:t>C </a:t>
            </a:r>
            <a:r>
              <a:rPr lang="zh-CN" altLang="en-US" sz="2800">
                <a:effectLst>
                  <a:outerShdw blurRad="38100" dist="38100" dir="2700000" algn="tl">
                    <a:srgbClr val="C0C0C0"/>
                  </a:outerShdw>
                </a:effectLst>
              </a:rPr>
              <a:t>的变化曲线如图</a:t>
            </a:r>
            <a:endParaRPr lang="zh-CN" altLang="en-US" sz="2800">
              <a:effectLst>
                <a:outerShdw blurRad="38100" dist="38100" dir="2700000" algn="tl">
                  <a:srgbClr val="C0C0C0"/>
                </a:outerShdw>
              </a:effectLst>
            </a:endParaRPr>
          </a:p>
        </p:txBody>
      </p:sp>
      <p:pic>
        <p:nvPicPr>
          <p:cNvPr id="41995" name="Picture 12" descr="AG00315_"/>
          <p:cNvPicPr>
            <a:picLocks noChangeAspect="1" noChangeArrowheads="1" noCrop="1"/>
          </p:cNvPicPr>
          <p:nvPr/>
        </p:nvPicPr>
        <p:blipFill>
          <a:blip r:embed="rId13" cstate="print"/>
          <a:srcRect/>
          <a:stretch>
            <a:fillRect/>
          </a:stretch>
        </p:blipFill>
        <p:spPr bwMode="auto">
          <a:xfrm>
            <a:off x="7696200" y="5299075"/>
            <a:ext cx="838200" cy="1025525"/>
          </a:xfrm>
          <a:prstGeom prst="rect">
            <a:avLst/>
          </a:prstGeom>
          <a:noFill/>
          <a:ln w="9525">
            <a:noFill/>
            <a:miter lim="800000"/>
            <a:headEnd/>
            <a:tailEnd/>
          </a:ln>
        </p:spPr>
      </p:pic>
      <p:grpSp>
        <p:nvGrpSpPr>
          <p:cNvPr id="3" name="Group 13"/>
          <p:cNvGrpSpPr/>
          <p:nvPr/>
        </p:nvGrpSpPr>
        <p:grpSpPr bwMode="auto">
          <a:xfrm>
            <a:off x="228600" y="152400"/>
            <a:ext cx="1752600" cy="1143000"/>
            <a:chOff x="3936" y="96"/>
            <a:chExt cx="1152" cy="768"/>
          </a:xfrm>
        </p:grpSpPr>
        <p:sp>
          <p:nvSpPr>
            <p:cNvPr id="42009" name="AutoShape 14"/>
            <p:cNvSpPr>
              <a:spLocks noChangeArrowheads="1"/>
            </p:cNvSpPr>
            <p:nvPr/>
          </p:nvSpPr>
          <p:spPr bwMode="auto">
            <a:xfrm>
              <a:off x="3936"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p>
              <a:endParaRPr lang="zh-CN" altLang="en-US"/>
            </a:p>
          </p:txBody>
        </p:sp>
        <p:sp>
          <p:nvSpPr>
            <p:cNvPr id="42010" name="AutoShape 15"/>
            <p:cNvSpPr>
              <a:spLocks noChangeArrowheads="1"/>
            </p:cNvSpPr>
            <p:nvPr/>
          </p:nvSpPr>
          <p:spPr bwMode="auto">
            <a:xfrm>
              <a:off x="4608"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p>
              <a:endParaRPr lang="zh-CN" altLang="en-US"/>
            </a:p>
          </p:txBody>
        </p:sp>
      </p:grpSp>
      <p:grpSp>
        <p:nvGrpSpPr>
          <p:cNvPr id="4" name="Group 16"/>
          <p:cNvGrpSpPr/>
          <p:nvPr/>
        </p:nvGrpSpPr>
        <p:grpSpPr bwMode="auto">
          <a:xfrm>
            <a:off x="5029200" y="304800"/>
            <a:ext cx="3967163" cy="2971800"/>
            <a:chOff x="3168" y="192"/>
            <a:chExt cx="2499" cy="1872"/>
          </a:xfrm>
        </p:grpSpPr>
        <p:grpSp>
          <p:nvGrpSpPr>
            <p:cNvPr id="5" name="Group 17"/>
            <p:cNvGrpSpPr/>
            <p:nvPr/>
          </p:nvGrpSpPr>
          <p:grpSpPr bwMode="auto">
            <a:xfrm>
              <a:off x="3168" y="1219"/>
              <a:ext cx="2278" cy="327"/>
              <a:chOff x="3168" y="1363"/>
              <a:chExt cx="2278" cy="327"/>
            </a:xfrm>
          </p:grpSpPr>
          <p:sp>
            <p:nvSpPr>
              <p:cNvPr id="42007" name="Line 18"/>
              <p:cNvSpPr>
                <a:spLocks noChangeShapeType="1"/>
              </p:cNvSpPr>
              <p:nvPr/>
            </p:nvSpPr>
            <p:spPr bwMode="auto">
              <a:xfrm>
                <a:off x="3690" y="1553"/>
                <a:ext cx="1756" cy="2"/>
              </a:xfrm>
              <a:prstGeom prst="line">
                <a:avLst/>
              </a:prstGeom>
              <a:noFill/>
              <a:ln w="38100">
                <a:solidFill>
                  <a:schemeClr val="accent2"/>
                </a:solidFill>
                <a:prstDash val="dash"/>
                <a:round/>
              </a:ln>
            </p:spPr>
            <p:txBody>
              <a:bodyPr wrap="none" anchor="ctr"/>
              <a:lstStyle/>
              <a:p>
                <a:endParaRPr lang="zh-CN" altLang="en-US"/>
              </a:p>
            </p:txBody>
          </p:sp>
          <p:sp>
            <p:nvSpPr>
              <p:cNvPr id="42008" name="Text Box 19"/>
              <p:cNvSpPr txBox="1">
                <a:spLocks noChangeArrowheads="1"/>
              </p:cNvSpPr>
              <p:nvPr/>
            </p:nvSpPr>
            <p:spPr bwMode="auto">
              <a:xfrm>
                <a:off x="3168" y="1363"/>
                <a:ext cx="502" cy="327"/>
              </a:xfrm>
              <a:prstGeom prst="rect">
                <a:avLst/>
              </a:prstGeom>
              <a:noFill/>
              <a:ln w="9525">
                <a:noFill/>
                <a:miter lim="800000"/>
              </a:ln>
            </p:spPr>
            <p:txBody>
              <a:bodyPr wrap="none">
                <a:spAutoFit/>
              </a:bodyPr>
              <a:lstStyle/>
              <a:p>
                <a:pPr algn="ctr">
                  <a:spcBef>
                    <a:spcPct val="50000"/>
                  </a:spcBef>
                </a:pPr>
                <a:r>
                  <a:rPr lang="en-US" altLang="zh-CN" sz="2800">
                    <a:solidFill>
                      <a:srgbClr val="000099"/>
                    </a:solidFill>
                  </a:rPr>
                  <a:t>18V</a:t>
                </a:r>
                <a:endParaRPr lang="en-US" altLang="zh-CN" sz="2800">
                  <a:solidFill>
                    <a:srgbClr val="000099"/>
                  </a:solidFill>
                </a:endParaRPr>
              </a:p>
            </p:txBody>
          </p:sp>
        </p:grpSp>
        <p:grpSp>
          <p:nvGrpSpPr>
            <p:cNvPr id="6" name="Group 20"/>
            <p:cNvGrpSpPr/>
            <p:nvPr/>
          </p:nvGrpSpPr>
          <p:grpSpPr bwMode="auto">
            <a:xfrm>
              <a:off x="3190" y="499"/>
              <a:ext cx="2164" cy="864"/>
              <a:chOff x="3190" y="643"/>
              <a:chExt cx="2164" cy="864"/>
            </a:xfrm>
          </p:grpSpPr>
          <p:sp>
            <p:nvSpPr>
              <p:cNvPr id="42005" name="Freeform 21"/>
              <p:cNvSpPr/>
              <p:nvPr/>
            </p:nvSpPr>
            <p:spPr bwMode="auto">
              <a:xfrm flipV="1">
                <a:off x="3670" y="818"/>
                <a:ext cx="1684" cy="689"/>
              </a:xfrm>
              <a:custGeom>
                <a:avLst/>
                <a:gdLst>
                  <a:gd name="T0" fmla="*/ 0 w 1968"/>
                  <a:gd name="T1" fmla="*/ 225 h 912"/>
                  <a:gd name="T2" fmla="*/ 308 w 1968"/>
                  <a:gd name="T3" fmla="*/ 60 h 912"/>
                  <a:gd name="T4" fmla="*/ 903 w 1968"/>
                  <a:gd name="T5" fmla="*/ 0 h 912"/>
                  <a:gd name="T6" fmla="*/ 0 60000 65536"/>
                  <a:gd name="T7" fmla="*/ 0 60000 65536"/>
                  <a:gd name="T8" fmla="*/ 0 60000 65536"/>
                  <a:gd name="T9" fmla="*/ 0 w 1968"/>
                  <a:gd name="T10" fmla="*/ 0 h 912"/>
                  <a:gd name="T11" fmla="*/ 1968 w 1968"/>
                  <a:gd name="T12" fmla="*/ 912 h 912"/>
                </a:gdLst>
                <a:ahLst/>
                <a:cxnLst>
                  <a:cxn ang="T6">
                    <a:pos x="T0" y="T1"/>
                  </a:cxn>
                  <a:cxn ang="T7">
                    <a:pos x="T2" y="T3"/>
                  </a:cxn>
                  <a:cxn ang="T8">
                    <a:pos x="T4" y="T5"/>
                  </a:cxn>
                </a:cxnLst>
                <a:rect l="T9" t="T10" r="T11" b="T12"/>
                <a:pathLst>
                  <a:path w="1968" h="912">
                    <a:moveTo>
                      <a:pt x="0" y="912"/>
                    </a:moveTo>
                    <a:cubicBezTo>
                      <a:pt x="172" y="652"/>
                      <a:pt x="344" y="392"/>
                      <a:pt x="672" y="240"/>
                    </a:cubicBezTo>
                    <a:cubicBezTo>
                      <a:pt x="1000" y="88"/>
                      <a:pt x="1484" y="44"/>
                      <a:pt x="1968" y="0"/>
                    </a:cubicBezTo>
                  </a:path>
                </a:pathLst>
              </a:custGeom>
              <a:noFill/>
              <a:ln w="57150">
                <a:solidFill>
                  <a:srgbClr val="FF0000"/>
                </a:solidFill>
                <a:round/>
              </a:ln>
            </p:spPr>
            <p:txBody>
              <a:bodyPr wrap="none" anchor="ctr"/>
              <a:lstStyle/>
              <a:p>
                <a:endParaRPr lang="zh-CN" altLang="en-US"/>
              </a:p>
            </p:txBody>
          </p:sp>
          <p:sp>
            <p:nvSpPr>
              <p:cNvPr id="42006" name="Text Box 22"/>
              <p:cNvSpPr txBox="1">
                <a:spLocks noChangeArrowheads="1"/>
              </p:cNvSpPr>
              <p:nvPr/>
            </p:nvSpPr>
            <p:spPr bwMode="auto">
              <a:xfrm>
                <a:off x="3190" y="643"/>
                <a:ext cx="502" cy="327"/>
              </a:xfrm>
              <a:prstGeom prst="rect">
                <a:avLst/>
              </a:prstGeom>
              <a:noFill/>
              <a:ln w="9525">
                <a:noFill/>
                <a:miter lim="800000"/>
              </a:ln>
            </p:spPr>
            <p:txBody>
              <a:bodyPr wrap="none">
                <a:spAutoFit/>
              </a:bodyPr>
              <a:lstStyle/>
              <a:p>
                <a:pPr algn="ctr">
                  <a:spcBef>
                    <a:spcPct val="50000"/>
                  </a:spcBef>
                </a:pPr>
                <a:r>
                  <a:rPr lang="en-US" altLang="zh-CN" sz="2800">
                    <a:solidFill>
                      <a:srgbClr val="FF3300"/>
                    </a:solidFill>
                  </a:rPr>
                  <a:t>54V</a:t>
                </a:r>
                <a:endParaRPr lang="en-US" altLang="zh-CN" sz="2800">
                  <a:solidFill>
                    <a:srgbClr val="FF3300"/>
                  </a:solidFill>
                </a:endParaRPr>
              </a:p>
            </p:txBody>
          </p:sp>
        </p:grpSp>
        <p:sp>
          <p:nvSpPr>
            <p:cNvPr id="47127" name="Rectangle 23"/>
            <p:cNvSpPr>
              <a:spLocks noChangeArrowheads="1"/>
            </p:cNvSpPr>
            <p:nvPr/>
          </p:nvSpPr>
          <p:spPr bwMode="auto">
            <a:xfrm>
              <a:off x="3988" y="1737"/>
              <a:ext cx="1242" cy="327"/>
            </a:xfrm>
            <a:prstGeom prst="rect">
              <a:avLst/>
            </a:prstGeom>
            <a:noFill/>
            <a:ln w="9525">
              <a:noFill/>
              <a:miter lim="800000"/>
            </a:ln>
            <a:effectLst/>
          </p:spPr>
          <p:txBody>
            <a:bodyPr wrap="none">
              <a:spAutoFit/>
            </a:bodyPr>
            <a:lstStyle/>
            <a:p>
              <a:pPr algn="ctr">
                <a:spcBef>
                  <a:spcPct val="50000"/>
                </a:spcBef>
                <a:defRPr/>
              </a:pPr>
              <a:r>
                <a:rPr lang="en-US" altLang="zh-CN" sz="2800" i="1">
                  <a:effectLst>
                    <a:outerShdw blurRad="38100" dist="38100" dir="2700000" algn="tl">
                      <a:srgbClr val="C0C0C0"/>
                    </a:outerShdw>
                  </a:effectLst>
                </a:rPr>
                <a:t>u</a:t>
              </a:r>
              <a:r>
                <a:rPr lang="en-US" altLang="zh-CN" sz="2800" i="1" baseline="-25000">
                  <a:effectLst>
                    <a:outerShdw blurRad="38100" dist="38100" dir="2700000" algn="tl">
                      <a:srgbClr val="C0C0C0"/>
                    </a:outerShdw>
                  </a:effectLst>
                </a:rPr>
                <a:t>C</a:t>
              </a:r>
              <a:r>
                <a:rPr lang="zh-CN" altLang="en-US" sz="2800">
                  <a:effectLst>
                    <a:outerShdw blurRad="38100" dist="38100" dir="2700000" algn="tl">
                      <a:srgbClr val="C0C0C0"/>
                    </a:outerShdw>
                  </a:effectLst>
                </a:rPr>
                <a:t>变化曲线</a:t>
              </a:r>
              <a:endParaRPr lang="zh-CN" altLang="en-US" sz="2800">
                <a:effectLst>
                  <a:outerShdw blurRad="38100" dist="38100" dir="2700000" algn="tl">
                    <a:srgbClr val="C0C0C0"/>
                  </a:outerShdw>
                </a:effectLst>
              </a:endParaRPr>
            </a:p>
          </p:txBody>
        </p:sp>
        <p:sp>
          <p:nvSpPr>
            <p:cNvPr id="42001" name="Line 24"/>
            <p:cNvSpPr>
              <a:spLocks noChangeShapeType="1"/>
            </p:cNvSpPr>
            <p:nvPr/>
          </p:nvSpPr>
          <p:spPr bwMode="auto">
            <a:xfrm flipH="1" flipV="1">
              <a:off x="3670" y="321"/>
              <a:ext cx="0" cy="1392"/>
            </a:xfrm>
            <a:prstGeom prst="line">
              <a:avLst/>
            </a:prstGeom>
            <a:noFill/>
            <a:ln w="38100">
              <a:solidFill>
                <a:schemeClr val="tx2"/>
              </a:solidFill>
              <a:round/>
              <a:tailEnd type="triangle" w="med" len="med"/>
            </a:ln>
          </p:spPr>
          <p:txBody>
            <a:bodyPr wrap="none" anchor="ctr"/>
            <a:lstStyle/>
            <a:p>
              <a:endParaRPr lang="zh-CN" altLang="en-US"/>
            </a:p>
          </p:txBody>
        </p:sp>
        <p:sp>
          <p:nvSpPr>
            <p:cNvPr id="42002" name="Text Box 25"/>
            <p:cNvSpPr txBox="1">
              <a:spLocks noChangeArrowheads="1"/>
            </p:cNvSpPr>
            <p:nvPr/>
          </p:nvSpPr>
          <p:spPr bwMode="auto">
            <a:xfrm>
              <a:off x="5480" y="1665"/>
              <a:ext cx="187" cy="365"/>
            </a:xfrm>
            <a:prstGeom prst="rect">
              <a:avLst/>
            </a:prstGeom>
            <a:noFill/>
            <a:ln w="38100">
              <a:noFill/>
              <a:miter lim="800000"/>
            </a:ln>
          </p:spPr>
          <p:txBody>
            <a:bodyPr wrap="none">
              <a:spAutoFit/>
            </a:bodyPr>
            <a:lstStyle/>
            <a:p>
              <a:pPr algn="ctr">
                <a:spcBef>
                  <a:spcPct val="50000"/>
                </a:spcBef>
              </a:pPr>
              <a:r>
                <a:rPr lang="en-US" altLang="zh-CN" sz="3200" i="1">
                  <a:solidFill>
                    <a:schemeClr val="tx2"/>
                  </a:solidFill>
                </a:rPr>
                <a:t>t</a:t>
              </a:r>
              <a:endParaRPr lang="en-US" altLang="zh-CN" sz="3200" i="1">
                <a:solidFill>
                  <a:schemeClr val="tx2"/>
                </a:solidFill>
              </a:endParaRPr>
            </a:p>
          </p:txBody>
        </p:sp>
        <p:graphicFrame>
          <p:nvGraphicFramePr>
            <p:cNvPr id="41989" name="Object 3"/>
            <p:cNvGraphicFramePr>
              <a:graphicFrameLocks noChangeAspect="1"/>
            </p:cNvGraphicFramePr>
            <p:nvPr/>
          </p:nvGraphicFramePr>
          <p:xfrm>
            <a:off x="3722" y="192"/>
            <a:ext cx="354" cy="480"/>
          </p:xfrm>
          <a:graphic>
            <a:graphicData uri="http://schemas.openxmlformats.org/presentationml/2006/ole">
              <mc:AlternateContent xmlns:mc="http://schemas.openxmlformats.org/markup-compatibility/2006">
                <mc:Choice xmlns:v="urn:schemas-microsoft-com:vml" Requires="v">
                  <p:oleObj spid="_x0000_s211029" name="Equation" r:id="rId14" imgW="200025" imgH="228600" progId="">
                    <p:embed/>
                  </p:oleObj>
                </mc:Choice>
                <mc:Fallback>
                  <p:oleObj name="Equation" r:id="rId14" imgW="200025" imgH="228600" progId="">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2" y="192"/>
                          <a:ext cx="35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03" name="Rectangle 27"/>
            <p:cNvSpPr>
              <a:spLocks noChangeArrowheads="1"/>
            </p:cNvSpPr>
            <p:nvPr/>
          </p:nvSpPr>
          <p:spPr bwMode="auto">
            <a:xfrm>
              <a:off x="3379" y="1564"/>
              <a:ext cx="255" cy="288"/>
            </a:xfrm>
            <a:prstGeom prst="rect">
              <a:avLst/>
            </a:prstGeom>
            <a:noFill/>
            <a:ln w="9525">
              <a:noFill/>
              <a:miter lim="800000"/>
            </a:ln>
          </p:spPr>
          <p:txBody>
            <a:bodyPr wrap="none">
              <a:spAutoFit/>
            </a:bodyPr>
            <a:lstStyle/>
            <a:p>
              <a:pPr algn="ctr">
                <a:spcBef>
                  <a:spcPct val="50000"/>
                </a:spcBef>
              </a:pPr>
              <a:r>
                <a:rPr lang="en-US" altLang="zh-CN" i="1">
                  <a:solidFill>
                    <a:schemeClr val="tx2"/>
                  </a:solidFill>
                </a:rPr>
                <a:t>O</a:t>
              </a:r>
              <a:endParaRPr lang="en-US" altLang="zh-CN" i="1">
                <a:solidFill>
                  <a:schemeClr val="tx2"/>
                </a:solidFill>
              </a:endParaRPr>
            </a:p>
          </p:txBody>
        </p:sp>
        <p:sp>
          <p:nvSpPr>
            <p:cNvPr id="42004" name="Line 28"/>
            <p:cNvSpPr>
              <a:spLocks noChangeShapeType="1"/>
            </p:cNvSpPr>
            <p:nvPr/>
          </p:nvSpPr>
          <p:spPr bwMode="auto">
            <a:xfrm>
              <a:off x="3648" y="1728"/>
              <a:ext cx="1968" cy="0"/>
            </a:xfrm>
            <a:prstGeom prst="line">
              <a:avLst/>
            </a:prstGeom>
            <a:noFill/>
            <a:ln w="38100">
              <a:solidFill>
                <a:schemeClr val="tx1"/>
              </a:solidFill>
              <a:round/>
              <a:tailEnd type="triangle"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5168"/>
                                        </p:tgtEl>
                                        <p:attrNameLst>
                                          <p:attrName>style.visibility</p:attrName>
                                        </p:attrNameLst>
                                      </p:cBhvr>
                                      <p:to>
                                        <p:strVal val="visible"/>
                                      </p:to>
                                    </p:set>
                                    <p:animEffect transition="in" filter="wipe(left)">
                                      <p:cBhvr>
                                        <p:cTn id="7" dur="500"/>
                                        <p:tgtEl>
                                          <p:spTgt spid="135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15"/>
                                        </p:tgtEl>
                                        <p:attrNameLst>
                                          <p:attrName>style.visibility</p:attrName>
                                        </p:attrNameLst>
                                      </p:cBhvr>
                                      <p:to>
                                        <p:strVal val="visible"/>
                                      </p:to>
                                    </p:set>
                                    <p:animEffect transition="in" filter="wipe(left)">
                                      <p:cBhvr>
                                        <p:cTn id="12" dur="500"/>
                                        <p:tgtEl>
                                          <p:spTgt spid="47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5169"/>
                                        </p:tgtEl>
                                        <p:attrNameLst>
                                          <p:attrName>style.visibility</p:attrName>
                                        </p:attrNameLst>
                                      </p:cBhvr>
                                      <p:to>
                                        <p:strVal val="visible"/>
                                      </p:to>
                                    </p:set>
                                    <p:animEffect transition="in" filter="wipe(left)">
                                      <p:cBhvr>
                                        <p:cTn id="22" dur="500"/>
                                        <p:tgtEl>
                                          <p:spTgt spid="1351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5170"/>
                                        </p:tgtEl>
                                        <p:attrNameLst>
                                          <p:attrName>style.visibility</p:attrName>
                                        </p:attrNameLst>
                                      </p:cBhvr>
                                      <p:to>
                                        <p:strVal val="visible"/>
                                      </p:to>
                                    </p:set>
                                    <p:animEffect transition="in" filter="wipe(left)">
                                      <p:cBhvr>
                                        <p:cTn id="27" dur="500"/>
                                        <p:tgtEl>
                                          <p:spTgt spid="135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5" grpId="0"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p:cNvSpPr>
            <a:spLocks noGrp="1" noChangeArrowheads="1"/>
          </p:cNvSpPr>
          <p:nvPr>
            <p:ph type="ctrTitle"/>
          </p:nvPr>
        </p:nvSpPr>
        <p:spPr>
          <a:xfrm>
            <a:off x="381000" y="533400"/>
            <a:ext cx="7924800" cy="609600"/>
          </a:xfrm>
        </p:spPr>
        <p:txBody>
          <a:bodyPr rtlCol="0">
            <a:normAutofit/>
          </a:bodyPr>
          <a:lstStyle/>
          <a:p>
            <a:pPr eaLnBrk="1" fontAlgn="auto" hangingPunct="1">
              <a:spcAft>
                <a:spcPts val="0"/>
              </a:spcAft>
              <a:defRPr/>
            </a:pPr>
            <a:r>
              <a:rPr lang="zh-CN" altLang="en-US" sz="2800" b="1">
                <a:solidFill>
                  <a:srgbClr val="FF3300"/>
                </a:solidFill>
                <a:effectLst>
                  <a:outerShdw blurRad="38100" dist="38100" dir="2700000" algn="tl">
                    <a:srgbClr val="C0C0C0"/>
                  </a:outerShdw>
                </a:effectLst>
              </a:rPr>
              <a:t>四位二进制同步加法计数器级间连接的逻辑关系</a:t>
            </a:r>
            <a:endParaRPr lang="zh-CN" altLang="en-US" sz="2800" b="1">
              <a:solidFill>
                <a:srgbClr val="FF3300"/>
              </a:solidFill>
              <a:effectLst>
                <a:outerShdw blurRad="38100" dist="38100" dir="2700000" algn="tl">
                  <a:srgbClr val="C0C0C0"/>
                </a:outerShdw>
              </a:effectLst>
            </a:endParaRPr>
          </a:p>
        </p:txBody>
      </p:sp>
      <p:sp>
        <p:nvSpPr>
          <p:cNvPr id="228355" name="Rectangle 3"/>
          <p:cNvSpPr>
            <a:spLocks noChangeArrowheads="1"/>
          </p:cNvSpPr>
          <p:nvPr/>
        </p:nvSpPr>
        <p:spPr bwMode="auto">
          <a:xfrm>
            <a:off x="304800" y="4953000"/>
            <a:ext cx="8534400" cy="1031875"/>
          </a:xfrm>
          <a:prstGeom prst="rect">
            <a:avLst/>
          </a:prstGeom>
          <a:noFill/>
          <a:ln w="9525">
            <a:noFill/>
            <a:miter lim="800000"/>
          </a:ln>
          <a:effectLst/>
        </p:spPr>
        <p:txBody>
          <a:bodyPr anchor="ctr">
            <a:spAutoFit/>
          </a:bodyPr>
          <a:lstStyle/>
          <a:p>
            <a:pPr>
              <a:lnSpc>
                <a:spcPct val="110000"/>
              </a:lnSpc>
              <a:defRPr/>
            </a:pPr>
            <a:r>
              <a:rPr lang="en-US" altLang="zh-CN" sz="2800" i="0">
                <a:solidFill>
                  <a:srgbClr val="008000"/>
                </a:solidFill>
                <a:effectLst>
                  <a:outerShdw blurRad="38100" dist="38100" dir="2700000" algn="tl">
                    <a:srgbClr val="C0C0C0"/>
                  </a:outerShdw>
                </a:effectLst>
              </a:rPr>
              <a:t>    </a:t>
            </a:r>
            <a:r>
              <a:rPr lang="zh-CN" altLang="en-US" sz="2800" i="0">
                <a:solidFill>
                  <a:srgbClr val="008000"/>
                </a:solidFill>
                <a:effectLst>
                  <a:outerShdw blurRad="38100" dist="38100" dir="2700000" algn="tl">
                    <a:srgbClr val="C0C0C0"/>
                  </a:outerShdw>
                </a:effectLst>
              </a:rPr>
              <a:t>由</a:t>
            </a:r>
            <a:r>
              <a:rPr lang="en-US" altLang="zh-CN" sz="2800">
                <a:solidFill>
                  <a:srgbClr val="CC0000"/>
                </a:solidFill>
                <a:effectLst>
                  <a:outerShdw blurRad="38100" dist="38100" dir="2700000" algn="tl">
                    <a:srgbClr val="C0C0C0"/>
                  </a:outerShdw>
                </a:effectLst>
              </a:rPr>
              <a:t>J</a:t>
            </a:r>
            <a:r>
              <a:rPr lang="zh-CN" altLang="en-US" sz="280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K</a:t>
            </a:r>
            <a:r>
              <a:rPr lang="zh-CN" altLang="en-US" sz="2800" i="0">
                <a:solidFill>
                  <a:srgbClr val="008000"/>
                </a:solidFill>
                <a:effectLst>
                  <a:outerShdw blurRad="38100" dist="38100" dir="2700000" algn="tl">
                    <a:srgbClr val="C0C0C0"/>
                  </a:outerShdw>
                </a:effectLst>
              </a:rPr>
              <a:t>端逻辑表达式，可得出四位同步二进制计数器的逻辑电路。</a:t>
            </a:r>
            <a:endParaRPr lang="zh-CN" altLang="en-US" sz="2800" i="0">
              <a:solidFill>
                <a:srgbClr val="008000"/>
              </a:solidFill>
              <a:effectLst>
                <a:outerShdw blurRad="38100" dist="38100" dir="2700000" algn="tl">
                  <a:srgbClr val="C0C0C0"/>
                </a:outerShdw>
              </a:effectLst>
            </a:endParaRPr>
          </a:p>
        </p:txBody>
      </p:sp>
      <p:sp>
        <p:nvSpPr>
          <p:cNvPr id="228356" name="Text Box 4"/>
          <p:cNvSpPr txBox="1">
            <a:spLocks noChangeArrowheads="1"/>
          </p:cNvSpPr>
          <p:nvPr/>
        </p:nvSpPr>
        <p:spPr bwMode="auto">
          <a:xfrm>
            <a:off x="1025525" y="1543050"/>
            <a:ext cx="2557463" cy="457200"/>
          </a:xfrm>
          <a:prstGeom prst="rect">
            <a:avLst/>
          </a:prstGeom>
          <a:noFill/>
          <a:ln w="9525">
            <a:noFill/>
            <a:miter lim="800000"/>
          </a:ln>
          <a:effectLst/>
        </p:spPr>
        <p:txBody>
          <a:bodyPr wrap="none" anchor="ctr">
            <a:spAutoFit/>
          </a:bodyPr>
          <a:lstStyle/>
          <a:p>
            <a:pPr algn="ctr">
              <a:spcBef>
                <a:spcPct val="50000"/>
              </a:spcBef>
              <a:defRPr/>
            </a:pPr>
            <a:r>
              <a:rPr lang="en-US" altLang="zh-CN" sz="2400" i="0">
                <a:solidFill>
                  <a:srgbClr val="CC0000"/>
                </a:solidFill>
                <a:effectLst>
                  <a:outerShdw blurRad="38100" dist="38100" dir="2700000" algn="tl">
                    <a:srgbClr val="C0C0C0"/>
                  </a:outerShdw>
                </a:effectLst>
              </a:rPr>
              <a:t>   </a:t>
            </a:r>
            <a:r>
              <a:rPr lang="zh-CN" altLang="en-US" sz="2400" i="0">
                <a:solidFill>
                  <a:srgbClr val="CC0000"/>
                </a:solidFill>
                <a:effectLst>
                  <a:outerShdw blurRad="38100" dist="38100" dir="2700000" algn="tl">
                    <a:srgbClr val="C0C0C0"/>
                  </a:outerShdw>
                </a:effectLst>
              </a:rPr>
              <a:t>触发器翻转条件</a:t>
            </a:r>
            <a:endParaRPr lang="zh-CN" altLang="en-US" sz="2400" i="0">
              <a:solidFill>
                <a:srgbClr val="CC0000"/>
              </a:solidFill>
              <a:effectLst>
                <a:outerShdw blurRad="38100" dist="38100" dir="2700000" algn="tl">
                  <a:srgbClr val="C0C0C0"/>
                </a:outerShdw>
              </a:effectLst>
            </a:endParaRPr>
          </a:p>
        </p:txBody>
      </p:sp>
      <p:grpSp>
        <p:nvGrpSpPr>
          <p:cNvPr id="89093" name="Group 5"/>
          <p:cNvGrpSpPr/>
          <p:nvPr/>
        </p:nvGrpSpPr>
        <p:grpSpPr bwMode="auto">
          <a:xfrm>
            <a:off x="228600" y="1447800"/>
            <a:ext cx="8610600" cy="2921000"/>
            <a:chOff x="240" y="624"/>
            <a:chExt cx="5424" cy="1728"/>
          </a:xfrm>
        </p:grpSpPr>
        <p:sp>
          <p:nvSpPr>
            <p:cNvPr id="89121" name="Line 6"/>
            <p:cNvSpPr>
              <a:spLocks noChangeShapeType="1"/>
            </p:cNvSpPr>
            <p:nvPr/>
          </p:nvSpPr>
          <p:spPr bwMode="auto">
            <a:xfrm>
              <a:off x="240" y="624"/>
              <a:ext cx="54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2" name="Line 7"/>
            <p:cNvSpPr>
              <a:spLocks noChangeShapeType="1"/>
            </p:cNvSpPr>
            <p:nvPr/>
          </p:nvSpPr>
          <p:spPr bwMode="auto">
            <a:xfrm>
              <a:off x="240" y="1008"/>
              <a:ext cx="54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3" name="Line 8"/>
            <p:cNvSpPr>
              <a:spLocks noChangeShapeType="1"/>
            </p:cNvSpPr>
            <p:nvPr/>
          </p:nvSpPr>
          <p:spPr bwMode="auto">
            <a:xfrm>
              <a:off x="240" y="1344"/>
              <a:ext cx="54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4" name="Line 9"/>
            <p:cNvSpPr>
              <a:spLocks noChangeShapeType="1"/>
            </p:cNvSpPr>
            <p:nvPr/>
          </p:nvSpPr>
          <p:spPr bwMode="auto">
            <a:xfrm>
              <a:off x="240" y="1680"/>
              <a:ext cx="54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5" name="Line 10"/>
            <p:cNvSpPr>
              <a:spLocks noChangeShapeType="1"/>
            </p:cNvSpPr>
            <p:nvPr/>
          </p:nvSpPr>
          <p:spPr bwMode="auto">
            <a:xfrm>
              <a:off x="240" y="2016"/>
              <a:ext cx="54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6" name="Line 11"/>
            <p:cNvSpPr>
              <a:spLocks noChangeShapeType="1"/>
            </p:cNvSpPr>
            <p:nvPr/>
          </p:nvSpPr>
          <p:spPr bwMode="auto">
            <a:xfrm flipH="1">
              <a:off x="768" y="624"/>
              <a:ext cx="0" cy="17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7" name="Line 12"/>
            <p:cNvSpPr>
              <a:spLocks noChangeShapeType="1"/>
            </p:cNvSpPr>
            <p:nvPr/>
          </p:nvSpPr>
          <p:spPr bwMode="auto">
            <a:xfrm>
              <a:off x="240" y="2352"/>
              <a:ext cx="54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8" name="Line 13"/>
            <p:cNvSpPr>
              <a:spLocks noChangeShapeType="1"/>
            </p:cNvSpPr>
            <p:nvPr/>
          </p:nvSpPr>
          <p:spPr bwMode="auto">
            <a:xfrm flipH="1">
              <a:off x="2448" y="624"/>
              <a:ext cx="0" cy="17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9" name="Line 14"/>
            <p:cNvSpPr>
              <a:spLocks noChangeShapeType="1"/>
            </p:cNvSpPr>
            <p:nvPr/>
          </p:nvSpPr>
          <p:spPr bwMode="auto">
            <a:xfrm flipH="1">
              <a:off x="4080" y="624"/>
              <a:ext cx="0" cy="17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8367" name="Text Box 15"/>
          <p:cNvSpPr txBox="1">
            <a:spLocks noChangeArrowheads="1"/>
          </p:cNvSpPr>
          <p:nvPr/>
        </p:nvSpPr>
        <p:spPr bwMode="auto">
          <a:xfrm>
            <a:off x="3027363" y="1543050"/>
            <a:ext cx="3370262" cy="457200"/>
          </a:xfrm>
          <a:prstGeom prst="rect">
            <a:avLst/>
          </a:prstGeom>
          <a:noFill/>
          <a:ln w="9525">
            <a:noFill/>
            <a:miter lim="800000"/>
          </a:ln>
          <a:effectLst/>
        </p:spPr>
        <p:txBody>
          <a:bodyPr wrap="none" anchor="ctr">
            <a:spAutoFit/>
          </a:bodyPr>
          <a:lstStyle/>
          <a:p>
            <a:pPr algn="ctr">
              <a:spcBef>
                <a:spcPct val="50000"/>
              </a:spcBef>
              <a:defRPr/>
            </a:pPr>
            <a:r>
              <a:rPr lang="en-US" altLang="zh-CN" sz="2400" i="0">
                <a:solidFill>
                  <a:srgbClr val="CC0000"/>
                </a:solidFill>
                <a:effectLst>
                  <a:outerShdw blurRad="38100" dist="38100" dir="2700000" algn="tl">
                    <a:srgbClr val="C0C0C0"/>
                  </a:outerShdw>
                </a:effectLst>
              </a:rPr>
              <a:t>         </a:t>
            </a:r>
            <a:r>
              <a:rPr lang="en-US" altLang="zh-CN" sz="2400">
                <a:solidFill>
                  <a:srgbClr val="CC0000"/>
                </a:solidFill>
                <a:effectLst>
                  <a:outerShdw blurRad="38100" dist="38100" dir="2700000" algn="tl">
                    <a:srgbClr val="C0C0C0"/>
                  </a:outerShdw>
                </a:effectLst>
              </a:rPr>
              <a:t>J</a:t>
            </a:r>
            <a:r>
              <a:rPr lang="zh-CN" altLang="en-US" sz="2400">
                <a:solidFill>
                  <a:srgbClr val="CC0000"/>
                </a:solidFill>
                <a:effectLst>
                  <a:outerShdw blurRad="38100" dist="38100" dir="2700000" algn="tl">
                    <a:srgbClr val="C0C0C0"/>
                  </a:outerShdw>
                </a:effectLst>
              </a:rPr>
              <a:t>、</a:t>
            </a:r>
            <a:r>
              <a:rPr lang="en-US" altLang="zh-CN" sz="2400">
                <a:solidFill>
                  <a:srgbClr val="CC0000"/>
                </a:solidFill>
                <a:effectLst>
                  <a:outerShdw blurRad="38100" dist="38100" dir="2700000" algn="tl">
                    <a:srgbClr val="C0C0C0"/>
                  </a:outerShdw>
                </a:effectLst>
              </a:rPr>
              <a:t>K</a:t>
            </a:r>
            <a:r>
              <a:rPr lang="zh-CN" altLang="en-US" sz="2400" i="0">
                <a:solidFill>
                  <a:srgbClr val="CC0000"/>
                </a:solidFill>
                <a:effectLst>
                  <a:outerShdw blurRad="38100" dist="38100" dir="2700000" algn="tl">
                    <a:srgbClr val="C0C0C0"/>
                  </a:outerShdw>
                </a:effectLst>
              </a:rPr>
              <a:t>端逻辑表达式</a:t>
            </a:r>
            <a:endParaRPr lang="zh-CN" altLang="en-US" sz="2800" i="0">
              <a:solidFill>
                <a:srgbClr val="CC0000"/>
              </a:solidFill>
              <a:effectLst>
                <a:outerShdw blurRad="38100" dist="38100" dir="2700000" algn="tl">
                  <a:srgbClr val="C0C0C0"/>
                </a:outerShdw>
              </a:effectLst>
            </a:endParaRPr>
          </a:p>
        </p:txBody>
      </p:sp>
      <p:sp>
        <p:nvSpPr>
          <p:cNvPr id="228368" name="Text Box 16"/>
          <p:cNvSpPr txBox="1">
            <a:spLocks noChangeArrowheads="1"/>
          </p:cNvSpPr>
          <p:nvPr/>
        </p:nvSpPr>
        <p:spPr bwMode="auto">
          <a:xfrm>
            <a:off x="6248400" y="1543050"/>
            <a:ext cx="2695575" cy="457200"/>
          </a:xfrm>
          <a:prstGeom prst="rect">
            <a:avLst/>
          </a:prstGeom>
          <a:noFill/>
          <a:ln w="9525">
            <a:noFill/>
            <a:miter lim="800000"/>
          </a:ln>
          <a:effectLst/>
        </p:spPr>
        <p:txBody>
          <a:bodyPr anchor="ctr">
            <a:spAutoFit/>
          </a:bodyPr>
          <a:lstStyle/>
          <a:p>
            <a:pPr algn="ctr">
              <a:spcBef>
                <a:spcPct val="50000"/>
              </a:spcBef>
              <a:defRPr/>
            </a:pPr>
            <a:r>
              <a:rPr lang="en-US" altLang="zh-CN" sz="2400">
                <a:solidFill>
                  <a:srgbClr val="CC0000"/>
                </a:solidFill>
                <a:effectLst>
                  <a:outerShdw blurRad="38100" dist="38100" dir="2700000" algn="tl">
                    <a:srgbClr val="C0C0C0"/>
                  </a:outerShdw>
                </a:effectLst>
              </a:rPr>
              <a:t>J</a:t>
            </a:r>
            <a:r>
              <a:rPr lang="zh-CN" altLang="en-US" sz="2400">
                <a:solidFill>
                  <a:srgbClr val="CC0000"/>
                </a:solidFill>
                <a:effectLst>
                  <a:outerShdw blurRad="38100" dist="38100" dir="2700000" algn="tl">
                    <a:srgbClr val="C0C0C0"/>
                  </a:outerShdw>
                </a:effectLst>
              </a:rPr>
              <a:t>、</a:t>
            </a:r>
            <a:r>
              <a:rPr lang="en-US" altLang="zh-CN" sz="2400">
                <a:solidFill>
                  <a:srgbClr val="CC0000"/>
                </a:solidFill>
                <a:effectLst>
                  <a:outerShdw blurRad="38100" dist="38100" dir="2700000" algn="tl">
                    <a:srgbClr val="C0C0C0"/>
                  </a:outerShdw>
                </a:effectLst>
              </a:rPr>
              <a:t>K</a:t>
            </a:r>
            <a:r>
              <a:rPr lang="zh-CN" altLang="en-US" sz="2400" i="0">
                <a:solidFill>
                  <a:srgbClr val="CC0000"/>
                </a:solidFill>
                <a:effectLst>
                  <a:outerShdw blurRad="38100" dist="38100" dir="2700000" algn="tl">
                    <a:srgbClr val="C0C0C0"/>
                  </a:outerShdw>
                </a:effectLst>
              </a:rPr>
              <a:t>端逻辑表达式</a:t>
            </a:r>
            <a:endParaRPr lang="zh-CN" altLang="en-US" sz="2800" i="0">
              <a:solidFill>
                <a:srgbClr val="CC0000"/>
              </a:solidFill>
              <a:effectLst>
                <a:outerShdw blurRad="38100" dist="38100" dir="2700000" algn="tl">
                  <a:srgbClr val="C0C0C0"/>
                </a:outerShdw>
              </a:effectLst>
            </a:endParaRPr>
          </a:p>
        </p:txBody>
      </p:sp>
      <p:sp>
        <p:nvSpPr>
          <p:cNvPr id="89096" name="Text Box 17"/>
          <p:cNvSpPr txBox="1">
            <a:spLocks noChangeArrowheads="1"/>
          </p:cNvSpPr>
          <p:nvPr/>
        </p:nvSpPr>
        <p:spPr bwMode="auto">
          <a:xfrm>
            <a:off x="358775" y="2112963"/>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0099"/>
                </a:solidFill>
              </a:rPr>
              <a:t>FF</a:t>
            </a:r>
            <a:r>
              <a:rPr lang="en-US" altLang="zh-CN" sz="2400" i="0" baseline="-25000">
                <a:solidFill>
                  <a:srgbClr val="000099"/>
                </a:solidFill>
              </a:rPr>
              <a:t>0</a:t>
            </a:r>
            <a:endParaRPr lang="en-US" altLang="zh-CN" sz="2400" i="0" baseline="-25000">
              <a:solidFill>
                <a:srgbClr val="000099"/>
              </a:solidFill>
            </a:endParaRPr>
          </a:p>
        </p:txBody>
      </p:sp>
      <p:sp>
        <p:nvSpPr>
          <p:cNvPr id="228370" name="Text Box 18"/>
          <p:cNvSpPr txBox="1">
            <a:spLocks noChangeArrowheads="1"/>
          </p:cNvSpPr>
          <p:nvPr/>
        </p:nvSpPr>
        <p:spPr bwMode="auto">
          <a:xfrm>
            <a:off x="1160463" y="2112963"/>
            <a:ext cx="25320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t>每输入一</a:t>
            </a:r>
            <a:r>
              <a:rPr lang="en-US" altLang="zh-CN" sz="2400"/>
              <a:t>C</a:t>
            </a:r>
            <a:r>
              <a:rPr lang="zh-CN" altLang="en-US" sz="2400" i="0"/>
              <a:t>翻一次</a:t>
            </a:r>
            <a:endParaRPr lang="zh-CN" altLang="en-US" sz="2400" i="0"/>
          </a:p>
        </p:txBody>
      </p:sp>
      <p:sp>
        <p:nvSpPr>
          <p:cNvPr id="89098" name="Text Box 19"/>
          <p:cNvSpPr txBox="1">
            <a:spLocks noChangeArrowheads="1"/>
          </p:cNvSpPr>
          <p:nvPr/>
        </p:nvSpPr>
        <p:spPr bwMode="auto">
          <a:xfrm>
            <a:off x="365125" y="2679700"/>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0099"/>
                </a:solidFill>
              </a:rPr>
              <a:t>FF</a:t>
            </a:r>
            <a:r>
              <a:rPr lang="en-US" altLang="zh-CN" sz="2400" i="0" baseline="-25000">
                <a:solidFill>
                  <a:srgbClr val="000099"/>
                </a:solidFill>
              </a:rPr>
              <a:t>1</a:t>
            </a:r>
            <a:endParaRPr lang="en-US" altLang="zh-CN" sz="2400" i="0" baseline="-25000">
              <a:solidFill>
                <a:srgbClr val="000099"/>
              </a:solidFill>
            </a:endParaRPr>
          </a:p>
        </p:txBody>
      </p:sp>
      <p:sp>
        <p:nvSpPr>
          <p:cNvPr id="89099" name="Text Box 20"/>
          <p:cNvSpPr txBox="1">
            <a:spLocks noChangeArrowheads="1"/>
          </p:cNvSpPr>
          <p:nvPr/>
        </p:nvSpPr>
        <p:spPr bwMode="auto">
          <a:xfrm>
            <a:off x="365125" y="3248025"/>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0099"/>
                </a:solidFill>
                <a:cs typeface="Times New Roman" panose="02020603050405020304" pitchFamily="18" charset="0"/>
              </a:rPr>
              <a:t>FF</a:t>
            </a:r>
            <a:r>
              <a:rPr lang="en-US" altLang="zh-CN" sz="2400" i="0" baseline="-25000">
                <a:solidFill>
                  <a:srgbClr val="000099"/>
                </a:solidFill>
                <a:cs typeface="Times New Roman" panose="02020603050405020304" pitchFamily="18" charset="0"/>
              </a:rPr>
              <a:t>2</a:t>
            </a:r>
            <a:endParaRPr lang="en-US" altLang="zh-CN" sz="2400" i="0" baseline="-25000">
              <a:solidFill>
                <a:srgbClr val="000099"/>
              </a:solidFill>
              <a:cs typeface="Times New Roman" panose="02020603050405020304" pitchFamily="18" charset="0"/>
            </a:endParaRPr>
          </a:p>
        </p:txBody>
      </p:sp>
      <p:sp>
        <p:nvSpPr>
          <p:cNvPr id="89100" name="Text Box 21"/>
          <p:cNvSpPr txBox="1">
            <a:spLocks noChangeArrowheads="1"/>
          </p:cNvSpPr>
          <p:nvPr/>
        </p:nvSpPr>
        <p:spPr bwMode="auto">
          <a:xfrm>
            <a:off x="365125" y="3816350"/>
            <a:ext cx="65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0099"/>
                </a:solidFill>
                <a:cs typeface="Times New Roman" panose="02020603050405020304" pitchFamily="18" charset="0"/>
              </a:rPr>
              <a:t>FF</a:t>
            </a:r>
            <a:r>
              <a:rPr lang="en-US" altLang="zh-CN" sz="2400" i="0" baseline="-25000">
                <a:solidFill>
                  <a:srgbClr val="000099"/>
                </a:solidFill>
                <a:cs typeface="Times New Roman" panose="02020603050405020304" pitchFamily="18" charset="0"/>
              </a:rPr>
              <a:t>3</a:t>
            </a:r>
            <a:endParaRPr lang="en-US" altLang="zh-CN" sz="2400" i="0" baseline="-25000">
              <a:solidFill>
                <a:srgbClr val="000099"/>
              </a:solidFill>
              <a:cs typeface="Times New Roman" panose="02020603050405020304" pitchFamily="18" charset="0"/>
            </a:endParaRPr>
          </a:p>
        </p:txBody>
      </p:sp>
      <p:sp>
        <p:nvSpPr>
          <p:cNvPr id="228374" name="Text Box 22"/>
          <p:cNvSpPr txBox="1">
            <a:spLocks noChangeArrowheads="1"/>
          </p:cNvSpPr>
          <p:nvPr/>
        </p:nvSpPr>
        <p:spPr bwMode="auto">
          <a:xfrm>
            <a:off x="3825875" y="2112963"/>
            <a:ext cx="13430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CC3300"/>
                </a:solidFill>
              </a:rPr>
              <a:t>J</a:t>
            </a:r>
            <a:r>
              <a:rPr lang="en-US" altLang="zh-CN" sz="2400" i="0" baseline="-25000">
                <a:solidFill>
                  <a:srgbClr val="CC3300"/>
                </a:solidFill>
              </a:rPr>
              <a:t>0 </a:t>
            </a:r>
            <a:r>
              <a:rPr lang="en-US" altLang="zh-CN" sz="2400" i="0">
                <a:solidFill>
                  <a:srgbClr val="CC3300"/>
                </a:solidFill>
              </a:rPr>
              <a:t>=</a:t>
            </a:r>
            <a:r>
              <a:rPr lang="en-US" altLang="zh-CN" sz="2400">
                <a:solidFill>
                  <a:srgbClr val="CC3300"/>
                </a:solidFill>
              </a:rPr>
              <a:t>K</a:t>
            </a:r>
            <a:r>
              <a:rPr lang="en-US" altLang="zh-CN" sz="2400" i="0" baseline="-25000">
                <a:solidFill>
                  <a:srgbClr val="CC3300"/>
                </a:solidFill>
              </a:rPr>
              <a:t>0 </a:t>
            </a:r>
            <a:r>
              <a:rPr lang="en-US" altLang="zh-CN" sz="2400" i="0">
                <a:solidFill>
                  <a:srgbClr val="CC3300"/>
                </a:solidFill>
              </a:rPr>
              <a:t>=1</a:t>
            </a:r>
            <a:endParaRPr lang="en-US" altLang="zh-CN" sz="2400" i="0">
              <a:solidFill>
                <a:srgbClr val="CC3300"/>
              </a:solidFill>
            </a:endParaRPr>
          </a:p>
        </p:txBody>
      </p:sp>
      <p:sp>
        <p:nvSpPr>
          <p:cNvPr id="228375" name="Rectangle 23"/>
          <p:cNvSpPr>
            <a:spLocks noChangeArrowheads="1"/>
          </p:cNvSpPr>
          <p:nvPr/>
        </p:nvSpPr>
        <p:spPr bwMode="auto">
          <a:xfrm>
            <a:off x="1303338" y="2679700"/>
            <a:ext cx="88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dirty="0">
                <a:latin typeface="Times New Roman" panose="02020603050405020304" pitchFamily="18" charset="0"/>
                <a:cs typeface="Times New Roman" panose="02020603050405020304" pitchFamily="18" charset="0"/>
              </a:rPr>
              <a:t>Q</a:t>
            </a:r>
            <a:r>
              <a:rPr lang="en-US" altLang="zh-CN" sz="2400" i="0" baseline="-25000" dirty="0"/>
              <a:t>0 </a:t>
            </a:r>
            <a:r>
              <a:rPr lang="en-US" altLang="zh-CN" sz="2400" i="0" dirty="0"/>
              <a:t>=1</a:t>
            </a:r>
            <a:endParaRPr lang="en-US" altLang="zh-CN" sz="2400" i="0" dirty="0"/>
          </a:p>
        </p:txBody>
      </p:sp>
      <p:sp>
        <p:nvSpPr>
          <p:cNvPr id="228376" name="Text Box 24"/>
          <p:cNvSpPr txBox="1">
            <a:spLocks noChangeArrowheads="1"/>
          </p:cNvSpPr>
          <p:nvPr/>
        </p:nvSpPr>
        <p:spPr bwMode="auto">
          <a:xfrm>
            <a:off x="3833813" y="2679700"/>
            <a:ext cx="158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CC3300"/>
                </a:solidFill>
              </a:rPr>
              <a:t>J</a:t>
            </a:r>
            <a:r>
              <a:rPr lang="en-US" altLang="zh-CN" sz="2400" i="0" baseline="-25000">
                <a:solidFill>
                  <a:srgbClr val="CC3300"/>
                </a:solidFill>
              </a:rPr>
              <a:t>1 </a:t>
            </a:r>
            <a:r>
              <a:rPr lang="en-US" altLang="zh-CN" sz="2400" i="0">
                <a:solidFill>
                  <a:srgbClr val="CC3300"/>
                </a:solidFill>
              </a:rPr>
              <a:t>=</a:t>
            </a:r>
            <a:r>
              <a:rPr lang="en-US" altLang="zh-CN" sz="2400">
                <a:solidFill>
                  <a:srgbClr val="CC3300"/>
                </a:solidFill>
              </a:rPr>
              <a:t>K</a:t>
            </a:r>
            <a:r>
              <a:rPr lang="en-US" altLang="zh-CN" sz="2400" i="0" baseline="-25000">
                <a:solidFill>
                  <a:srgbClr val="CC3300"/>
                </a:solidFill>
              </a:rPr>
              <a:t>1 </a:t>
            </a:r>
            <a:r>
              <a:rPr lang="en-US" altLang="zh-CN" sz="2400" i="0">
                <a:solidFill>
                  <a:srgbClr val="CC3300"/>
                </a:solidFill>
              </a:rPr>
              <a:t>= </a:t>
            </a:r>
            <a:r>
              <a:rPr lang="en-US" altLang="zh-CN" sz="2400">
                <a:solidFill>
                  <a:srgbClr val="CC3300"/>
                </a:solidFill>
              </a:rPr>
              <a:t>Q</a:t>
            </a:r>
            <a:r>
              <a:rPr lang="en-US" altLang="zh-CN" sz="2400" i="0" baseline="-25000">
                <a:solidFill>
                  <a:srgbClr val="CC3300"/>
                </a:solidFill>
              </a:rPr>
              <a:t>0</a:t>
            </a:r>
            <a:endParaRPr lang="en-US" altLang="zh-CN" sz="2400" i="0">
              <a:solidFill>
                <a:srgbClr val="CC3300"/>
              </a:solidFill>
            </a:endParaRPr>
          </a:p>
        </p:txBody>
      </p:sp>
      <p:sp>
        <p:nvSpPr>
          <p:cNvPr id="228377" name="Rectangle 25"/>
          <p:cNvSpPr>
            <a:spLocks noChangeArrowheads="1"/>
          </p:cNvSpPr>
          <p:nvPr/>
        </p:nvSpPr>
        <p:spPr bwMode="auto">
          <a:xfrm>
            <a:off x="1311275" y="3248025"/>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dirty="0">
                <a:latin typeface="Times New Roman" panose="02020603050405020304" pitchFamily="18" charset="0"/>
                <a:cs typeface="Times New Roman" panose="02020603050405020304" pitchFamily="18" charset="0"/>
              </a:rPr>
              <a:t>Q</a:t>
            </a:r>
            <a:r>
              <a:rPr lang="en-US" altLang="zh-CN" sz="2400" i="0" baseline="-25000" dirty="0">
                <a:latin typeface="Times New Roman" panose="02020603050405020304" pitchFamily="18" charset="0"/>
                <a:cs typeface="Times New Roman" panose="02020603050405020304" pitchFamily="18" charset="0"/>
              </a:rPr>
              <a:t>1 </a:t>
            </a:r>
            <a:r>
              <a:rPr lang="en-US" altLang="zh-CN" sz="2400" i="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Q</a:t>
            </a:r>
            <a:r>
              <a:rPr lang="en-US" altLang="zh-CN" sz="2400" i="0" baseline="-25000" dirty="0">
                <a:latin typeface="Times New Roman" panose="02020603050405020304" pitchFamily="18" charset="0"/>
                <a:cs typeface="Times New Roman" panose="02020603050405020304" pitchFamily="18" charset="0"/>
              </a:rPr>
              <a:t>0</a:t>
            </a:r>
            <a:r>
              <a:rPr lang="en-US" altLang="zh-CN" sz="2400" i="0" dirty="0">
                <a:latin typeface="Times New Roman" panose="02020603050405020304" pitchFamily="18" charset="0"/>
                <a:cs typeface="Times New Roman" panose="02020603050405020304" pitchFamily="18" charset="0"/>
              </a:rPr>
              <a:t> = 1</a:t>
            </a:r>
            <a:endParaRPr lang="en-US" altLang="zh-CN" sz="2400" i="0" dirty="0">
              <a:latin typeface="Times New Roman" panose="02020603050405020304" pitchFamily="18" charset="0"/>
              <a:cs typeface="Times New Roman" panose="02020603050405020304" pitchFamily="18" charset="0"/>
            </a:endParaRPr>
          </a:p>
        </p:txBody>
      </p:sp>
      <p:sp>
        <p:nvSpPr>
          <p:cNvPr id="228378" name="Text Box 26"/>
          <p:cNvSpPr txBox="1">
            <a:spLocks noChangeArrowheads="1"/>
          </p:cNvSpPr>
          <p:nvPr/>
        </p:nvSpPr>
        <p:spPr bwMode="auto">
          <a:xfrm>
            <a:off x="3841750" y="3248025"/>
            <a:ext cx="198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CC3300"/>
                </a:solidFill>
              </a:rPr>
              <a:t>J</a:t>
            </a:r>
            <a:r>
              <a:rPr lang="en-US" altLang="zh-CN" sz="2400" i="0" baseline="-25000">
                <a:solidFill>
                  <a:srgbClr val="CC3300"/>
                </a:solidFill>
              </a:rPr>
              <a:t>2 </a:t>
            </a:r>
            <a:r>
              <a:rPr lang="en-US" altLang="zh-CN" sz="2400" i="0">
                <a:solidFill>
                  <a:srgbClr val="CC3300"/>
                </a:solidFill>
              </a:rPr>
              <a:t>=</a:t>
            </a:r>
            <a:r>
              <a:rPr lang="en-US" altLang="zh-CN" sz="2400">
                <a:solidFill>
                  <a:srgbClr val="CC3300"/>
                </a:solidFill>
              </a:rPr>
              <a:t>K</a:t>
            </a:r>
            <a:r>
              <a:rPr lang="en-US" altLang="zh-CN" sz="2400" i="0" baseline="-25000">
                <a:solidFill>
                  <a:srgbClr val="CC3300"/>
                </a:solidFill>
              </a:rPr>
              <a:t>2 </a:t>
            </a:r>
            <a:r>
              <a:rPr lang="en-US" altLang="zh-CN" sz="2400" i="0">
                <a:solidFill>
                  <a:srgbClr val="CC3300"/>
                </a:solidFill>
              </a:rPr>
              <a:t>= </a:t>
            </a:r>
            <a:r>
              <a:rPr lang="en-US" altLang="zh-CN" sz="2400">
                <a:solidFill>
                  <a:srgbClr val="CC3300"/>
                </a:solidFill>
              </a:rPr>
              <a:t>Q</a:t>
            </a:r>
            <a:r>
              <a:rPr lang="en-US" altLang="zh-CN" sz="2400" i="0" baseline="-25000">
                <a:solidFill>
                  <a:srgbClr val="CC3300"/>
                </a:solidFill>
              </a:rPr>
              <a:t>1</a:t>
            </a:r>
            <a:r>
              <a:rPr lang="en-US" altLang="zh-CN" sz="2400" i="0">
                <a:solidFill>
                  <a:srgbClr val="CC3300"/>
                </a:solidFill>
              </a:rPr>
              <a:t> </a:t>
            </a:r>
            <a:r>
              <a:rPr lang="en-US" altLang="zh-CN" sz="2400">
                <a:solidFill>
                  <a:srgbClr val="CC3300"/>
                </a:solidFill>
              </a:rPr>
              <a:t>Q</a:t>
            </a:r>
            <a:r>
              <a:rPr lang="en-US" altLang="zh-CN" sz="2400" i="0" baseline="-25000">
                <a:solidFill>
                  <a:srgbClr val="CC3300"/>
                </a:solidFill>
              </a:rPr>
              <a:t>0</a:t>
            </a:r>
            <a:endParaRPr lang="en-US" altLang="zh-CN" sz="2400" i="0" baseline="-25000">
              <a:solidFill>
                <a:srgbClr val="CC3300"/>
              </a:solidFill>
            </a:endParaRPr>
          </a:p>
        </p:txBody>
      </p:sp>
      <p:sp>
        <p:nvSpPr>
          <p:cNvPr id="228379" name="Rectangle 27"/>
          <p:cNvSpPr>
            <a:spLocks noChangeArrowheads="1"/>
          </p:cNvSpPr>
          <p:nvPr/>
        </p:nvSpPr>
        <p:spPr bwMode="auto">
          <a:xfrm>
            <a:off x="1319213" y="3816350"/>
            <a:ext cx="2228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1" dirty="0">
                <a:latin typeface="Times New Roman" panose="02020603050405020304" pitchFamily="18" charset="0"/>
                <a:cs typeface="Times New Roman" panose="02020603050405020304" pitchFamily="18" charset="0"/>
              </a:rPr>
              <a:t>Q</a:t>
            </a:r>
            <a:r>
              <a:rPr lang="en-US" altLang="zh-CN" sz="2400" i="0" baseline="-25000" dirty="0">
                <a:latin typeface="Times New Roman" panose="02020603050405020304" pitchFamily="18" charset="0"/>
                <a:cs typeface="Times New Roman" panose="02020603050405020304" pitchFamily="18" charset="0"/>
              </a:rPr>
              <a:t>2 </a:t>
            </a:r>
            <a:r>
              <a:rPr lang="en-US" altLang="zh-CN" sz="2400" i="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Q</a:t>
            </a:r>
            <a:r>
              <a:rPr lang="en-US" altLang="zh-CN" sz="2400" i="0" baseline="-25000" dirty="0">
                <a:latin typeface="Times New Roman" panose="02020603050405020304" pitchFamily="18" charset="0"/>
                <a:cs typeface="Times New Roman" panose="02020603050405020304" pitchFamily="18" charset="0"/>
              </a:rPr>
              <a:t>1</a:t>
            </a:r>
            <a:r>
              <a:rPr lang="en-US" altLang="zh-CN" sz="2400" i="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Q</a:t>
            </a:r>
            <a:r>
              <a:rPr lang="en-US" altLang="zh-CN" sz="2400" i="0" baseline="-25000" dirty="0">
                <a:latin typeface="Times New Roman" panose="02020603050405020304" pitchFamily="18" charset="0"/>
                <a:cs typeface="Times New Roman" panose="02020603050405020304" pitchFamily="18" charset="0"/>
              </a:rPr>
              <a:t>0 </a:t>
            </a:r>
            <a:r>
              <a:rPr lang="en-US" altLang="zh-CN" sz="2400" i="0" dirty="0">
                <a:latin typeface="Times New Roman" panose="02020603050405020304" pitchFamily="18" charset="0"/>
                <a:cs typeface="Times New Roman" panose="02020603050405020304" pitchFamily="18" charset="0"/>
              </a:rPr>
              <a:t>= 1</a:t>
            </a:r>
            <a:endParaRPr lang="en-US" altLang="zh-CN" sz="2400" i="0" dirty="0">
              <a:latin typeface="Times New Roman" panose="02020603050405020304" pitchFamily="18" charset="0"/>
              <a:cs typeface="Times New Roman" panose="02020603050405020304" pitchFamily="18" charset="0"/>
            </a:endParaRPr>
          </a:p>
        </p:txBody>
      </p:sp>
      <p:sp>
        <p:nvSpPr>
          <p:cNvPr id="228380" name="Text Box 28"/>
          <p:cNvSpPr txBox="1">
            <a:spLocks noChangeArrowheads="1"/>
          </p:cNvSpPr>
          <p:nvPr/>
        </p:nvSpPr>
        <p:spPr bwMode="auto">
          <a:xfrm>
            <a:off x="3810000" y="3816350"/>
            <a:ext cx="2335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CC3300"/>
                </a:solidFill>
              </a:rPr>
              <a:t>J</a:t>
            </a:r>
            <a:r>
              <a:rPr lang="en-US" altLang="zh-CN" sz="2400" i="0" baseline="-25000">
                <a:solidFill>
                  <a:srgbClr val="CC3300"/>
                </a:solidFill>
              </a:rPr>
              <a:t>3 </a:t>
            </a:r>
            <a:r>
              <a:rPr lang="en-US" altLang="zh-CN" sz="2400" i="0">
                <a:solidFill>
                  <a:srgbClr val="CC3300"/>
                </a:solidFill>
              </a:rPr>
              <a:t>=</a:t>
            </a:r>
            <a:r>
              <a:rPr lang="en-US" altLang="zh-CN" sz="2400">
                <a:solidFill>
                  <a:srgbClr val="CC3300"/>
                </a:solidFill>
              </a:rPr>
              <a:t>K</a:t>
            </a:r>
            <a:r>
              <a:rPr lang="en-US" altLang="zh-CN" sz="2400" i="0" baseline="-25000">
                <a:solidFill>
                  <a:srgbClr val="CC3300"/>
                </a:solidFill>
              </a:rPr>
              <a:t>3</a:t>
            </a:r>
            <a:r>
              <a:rPr lang="en-US" altLang="zh-CN" sz="2400" i="0">
                <a:solidFill>
                  <a:srgbClr val="CC3300"/>
                </a:solidFill>
              </a:rPr>
              <a:t>= </a:t>
            </a:r>
            <a:r>
              <a:rPr lang="en-US" altLang="zh-CN" sz="2400">
                <a:solidFill>
                  <a:srgbClr val="CC3300"/>
                </a:solidFill>
              </a:rPr>
              <a:t>Q</a:t>
            </a:r>
            <a:r>
              <a:rPr lang="en-US" altLang="zh-CN" sz="2400" i="0" baseline="-25000">
                <a:solidFill>
                  <a:srgbClr val="CC3300"/>
                </a:solidFill>
              </a:rPr>
              <a:t>2</a:t>
            </a:r>
            <a:r>
              <a:rPr lang="en-US" altLang="zh-CN" sz="2400" i="0">
                <a:solidFill>
                  <a:srgbClr val="CC3300"/>
                </a:solidFill>
              </a:rPr>
              <a:t> </a:t>
            </a:r>
            <a:r>
              <a:rPr lang="en-US" altLang="zh-CN" sz="2400">
                <a:solidFill>
                  <a:srgbClr val="CC3300"/>
                </a:solidFill>
              </a:rPr>
              <a:t>Q</a:t>
            </a:r>
            <a:r>
              <a:rPr lang="en-US" altLang="zh-CN" sz="2400" i="0" baseline="-25000">
                <a:solidFill>
                  <a:srgbClr val="CC3300"/>
                </a:solidFill>
              </a:rPr>
              <a:t>1</a:t>
            </a:r>
            <a:r>
              <a:rPr lang="en-US" altLang="zh-CN" sz="2400" i="0">
                <a:solidFill>
                  <a:srgbClr val="CC3300"/>
                </a:solidFill>
              </a:rPr>
              <a:t> </a:t>
            </a:r>
            <a:r>
              <a:rPr lang="en-US" altLang="zh-CN" sz="2400">
                <a:solidFill>
                  <a:srgbClr val="CC3300"/>
                </a:solidFill>
              </a:rPr>
              <a:t>Q</a:t>
            </a:r>
            <a:r>
              <a:rPr lang="en-US" altLang="zh-CN" sz="2400" i="0" baseline="-25000">
                <a:solidFill>
                  <a:srgbClr val="CC3300"/>
                </a:solidFill>
              </a:rPr>
              <a:t>0</a:t>
            </a:r>
            <a:endParaRPr lang="en-US" altLang="zh-CN" sz="2400" i="0" baseline="-25000">
              <a:solidFill>
                <a:srgbClr val="CC3300"/>
              </a:solidFill>
            </a:endParaRPr>
          </a:p>
        </p:txBody>
      </p:sp>
      <p:grpSp>
        <p:nvGrpSpPr>
          <p:cNvPr id="3" name="Group 29"/>
          <p:cNvGrpSpPr/>
          <p:nvPr/>
        </p:nvGrpSpPr>
        <p:grpSpPr bwMode="auto">
          <a:xfrm>
            <a:off x="6376988" y="2112963"/>
            <a:ext cx="2409825" cy="2160587"/>
            <a:chOff x="4017" y="1257"/>
            <a:chExt cx="1518" cy="1278"/>
          </a:xfrm>
        </p:grpSpPr>
        <p:sp>
          <p:nvSpPr>
            <p:cNvPr id="89111" name="Text Box 30"/>
            <p:cNvSpPr txBox="1">
              <a:spLocks noChangeArrowheads="1"/>
            </p:cNvSpPr>
            <p:nvPr/>
          </p:nvSpPr>
          <p:spPr bwMode="auto">
            <a:xfrm>
              <a:off x="4017" y="1257"/>
              <a:ext cx="84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66"/>
                  </a:solidFill>
                </a:rPr>
                <a:t>J</a:t>
              </a:r>
              <a:r>
                <a:rPr lang="en-US" altLang="zh-CN" sz="2400" i="0" baseline="-25000">
                  <a:solidFill>
                    <a:srgbClr val="006666"/>
                  </a:solidFill>
                </a:rPr>
                <a:t>0 </a:t>
              </a:r>
              <a:r>
                <a:rPr lang="en-US" altLang="zh-CN" sz="2400" i="0">
                  <a:solidFill>
                    <a:srgbClr val="006666"/>
                  </a:solidFill>
                </a:rPr>
                <a:t>=</a:t>
              </a:r>
              <a:r>
                <a:rPr lang="en-US" altLang="zh-CN" sz="2400">
                  <a:solidFill>
                    <a:srgbClr val="006666"/>
                  </a:solidFill>
                </a:rPr>
                <a:t>K</a:t>
              </a:r>
              <a:r>
                <a:rPr lang="en-US" altLang="zh-CN" sz="2400" i="0" baseline="-25000">
                  <a:solidFill>
                    <a:srgbClr val="006666"/>
                  </a:solidFill>
                </a:rPr>
                <a:t>0 </a:t>
              </a:r>
              <a:r>
                <a:rPr lang="en-US" altLang="zh-CN" sz="2400" i="0">
                  <a:solidFill>
                    <a:srgbClr val="006666"/>
                  </a:solidFill>
                </a:rPr>
                <a:t>=1</a:t>
              </a:r>
              <a:endParaRPr lang="en-US" altLang="zh-CN" sz="2400" i="0">
                <a:solidFill>
                  <a:srgbClr val="006666"/>
                </a:solidFill>
              </a:endParaRPr>
            </a:p>
          </p:txBody>
        </p:sp>
        <p:sp>
          <p:nvSpPr>
            <p:cNvPr id="89112" name="Text Box 31"/>
            <p:cNvSpPr txBox="1">
              <a:spLocks noChangeArrowheads="1"/>
            </p:cNvSpPr>
            <p:nvPr/>
          </p:nvSpPr>
          <p:spPr bwMode="auto">
            <a:xfrm>
              <a:off x="4032" y="1593"/>
              <a:ext cx="100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66"/>
                  </a:solidFill>
                </a:rPr>
                <a:t>J</a:t>
              </a:r>
              <a:r>
                <a:rPr lang="en-US" altLang="zh-CN" sz="2400" i="0" baseline="-25000">
                  <a:solidFill>
                    <a:srgbClr val="006666"/>
                  </a:solidFill>
                </a:rPr>
                <a:t>1 </a:t>
              </a:r>
              <a:r>
                <a:rPr lang="en-US" altLang="zh-CN" sz="2400" i="0">
                  <a:solidFill>
                    <a:srgbClr val="006666"/>
                  </a:solidFill>
                </a:rPr>
                <a:t>=</a:t>
              </a:r>
              <a:r>
                <a:rPr lang="en-US" altLang="zh-CN" sz="2400">
                  <a:solidFill>
                    <a:srgbClr val="006666"/>
                  </a:solidFill>
                </a:rPr>
                <a:t>K</a:t>
              </a:r>
              <a:r>
                <a:rPr lang="en-US" altLang="zh-CN" sz="2400" i="0" baseline="-25000">
                  <a:solidFill>
                    <a:srgbClr val="006666"/>
                  </a:solidFill>
                </a:rPr>
                <a:t>1 </a:t>
              </a:r>
              <a:r>
                <a:rPr lang="en-US" altLang="zh-CN" sz="2400" i="0">
                  <a:solidFill>
                    <a:srgbClr val="006666"/>
                  </a:solidFill>
                </a:rPr>
                <a:t>= </a:t>
              </a:r>
              <a:r>
                <a:rPr lang="en-US" altLang="zh-CN" sz="2400">
                  <a:solidFill>
                    <a:srgbClr val="006666"/>
                  </a:solidFill>
                </a:rPr>
                <a:t>Q</a:t>
              </a:r>
              <a:r>
                <a:rPr lang="en-US" altLang="zh-CN" sz="2400" i="0" baseline="-25000">
                  <a:solidFill>
                    <a:srgbClr val="006666"/>
                  </a:solidFill>
                </a:rPr>
                <a:t>0</a:t>
              </a:r>
              <a:endParaRPr lang="en-US" altLang="zh-CN" sz="2400" i="0" baseline="-25000">
                <a:solidFill>
                  <a:srgbClr val="006666"/>
                </a:solidFill>
              </a:endParaRPr>
            </a:p>
          </p:txBody>
        </p:sp>
        <p:sp>
          <p:nvSpPr>
            <p:cNvPr id="89113" name="Line 32"/>
            <p:cNvSpPr>
              <a:spLocks noChangeShapeType="1"/>
            </p:cNvSpPr>
            <p:nvPr/>
          </p:nvSpPr>
          <p:spPr bwMode="auto">
            <a:xfrm>
              <a:off x="4776" y="1632"/>
              <a:ext cx="144" cy="0"/>
            </a:xfrm>
            <a:prstGeom prst="line">
              <a:avLst/>
            </a:prstGeom>
            <a:noFill/>
            <a:ln w="19050">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4" name="Text Box 33"/>
            <p:cNvSpPr txBox="1">
              <a:spLocks noChangeArrowheads="1"/>
            </p:cNvSpPr>
            <p:nvPr/>
          </p:nvSpPr>
          <p:spPr bwMode="auto">
            <a:xfrm>
              <a:off x="4032" y="1929"/>
              <a:ext cx="125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66"/>
                  </a:solidFill>
                </a:rPr>
                <a:t>J</a:t>
              </a:r>
              <a:r>
                <a:rPr lang="en-US" altLang="zh-CN" sz="2400" i="0" baseline="-25000">
                  <a:solidFill>
                    <a:srgbClr val="006666"/>
                  </a:solidFill>
                </a:rPr>
                <a:t>2 </a:t>
              </a:r>
              <a:r>
                <a:rPr lang="en-US" altLang="zh-CN" sz="2400" i="0">
                  <a:solidFill>
                    <a:srgbClr val="006666"/>
                  </a:solidFill>
                </a:rPr>
                <a:t>=</a:t>
              </a:r>
              <a:r>
                <a:rPr lang="en-US" altLang="zh-CN" sz="2400">
                  <a:solidFill>
                    <a:srgbClr val="006666"/>
                  </a:solidFill>
                </a:rPr>
                <a:t>K</a:t>
              </a:r>
              <a:r>
                <a:rPr lang="en-US" altLang="zh-CN" sz="2400" i="0" baseline="-25000">
                  <a:solidFill>
                    <a:srgbClr val="006666"/>
                  </a:solidFill>
                </a:rPr>
                <a:t>2 </a:t>
              </a:r>
              <a:r>
                <a:rPr lang="en-US" altLang="zh-CN" sz="2400" i="0">
                  <a:solidFill>
                    <a:srgbClr val="006666"/>
                  </a:solidFill>
                </a:rPr>
                <a:t>= </a:t>
              </a:r>
              <a:r>
                <a:rPr lang="en-US" altLang="zh-CN" sz="2400">
                  <a:solidFill>
                    <a:srgbClr val="006666"/>
                  </a:solidFill>
                </a:rPr>
                <a:t>Q</a:t>
              </a:r>
              <a:r>
                <a:rPr lang="en-US" altLang="zh-CN" sz="2400" i="0" baseline="-25000">
                  <a:solidFill>
                    <a:srgbClr val="006666"/>
                  </a:solidFill>
                </a:rPr>
                <a:t>1</a:t>
              </a:r>
              <a:r>
                <a:rPr lang="en-US" altLang="zh-CN" sz="2400" i="0">
                  <a:solidFill>
                    <a:srgbClr val="006666"/>
                  </a:solidFill>
                </a:rPr>
                <a:t> </a:t>
              </a:r>
              <a:r>
                <a:rPr lang="en-US" altLang="zh-CN" sz="2400">
                  <a:solidFill>
                    <a:srgbClr val="006666"/>
                  </a:solidFill>
                </a:rPr>
                <a:t>Q</a:t>
              </a:r>
              <a:r>
                <a:rPr lang="en-US" altLang="zh-CN" sz="2400" i="0" baseline="-25000">
                  <a:solidFill>
                    <a:srgbClr val="006666"/>
                  </a:solidFill>
                </a:rPr>
                <a:t>0</a:t>
              </a:r>
              <a:endParaRPr lang="en-US" altLang="zh-CN" sz="2400" i="0" baseline="-25000">
                <a:solidFill>
                  <a:srgbClr val="006666"/>
                </a:solidFill>
              </a:endParaRPr>
            </a:p>
          </p:txBody>
        </p:sp>
        <p:sp>
          <p:nvSpPr>
            <p:cNvPr id="89115" name="Line 34"/>
            <p:cNvSpPr>
              <a:spLocks noChangeShapeType="1"/>
            </p:cNvSpPr>
            <p:nvPr/>
          </p:nvSpPr>
          <p:spPr bwMode="auto">
            <a:xfrm>
              <a:off x="4830" y="1968"/>
              <a:ext cx="144" cy="0"/>
            </a:xfrm>
            <a:prstGeom prst="line">
              <a:avLst/>
            </a:prstGeom>
            <a:noFill/>
            <a:ln w="19050">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6" name="Line 35"/>
            <p:cNvSpPr>
              <a:spLocks noChangeShapeType="1"/>
            </p:cNvSpPr>
            <p:nvPr/>
          </p:nvSpPr>
          <p:spPr bwMode="auto">
            <a:xfrm>
              <a:off x="5070" y="1968"/>
              <a:ext cx="144" cy="0"/>
            </a:xfrm>
            <a:prstGeom prst="line">
              <a:avLst/>
            </a:prstGeom>
            <a:noFill/>
            <a:ln w="19050">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7" name="Text Box 36"/>
            <p:cNvSpPr txBox="1">
              <a:spLocks noChangeArrowheads="1"/>
            </p:cNvSpPr>
            <p:nvPr/>
          </p:nvSpPr>
          <p:spPr bwMode="auto">
            <a:xfrm>
              <a:off x="4032" y="2265"/>
              <a:ext cx="150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66"/>
                  </a:solidFill>
                </a:rPr>
                <a:t>J</a:t>
              </a:r>
              <a:r>
                <a:rPr lang="en-US" altLang="zh-CN" sz="2400" i="0" baseline="-25000">
                  <a:solidFill>
                    <a:srgbClr val="006666"/>
                  </a:solidFill>
                </a:rPr>
                <a:t>3 </a:t>
              </a:r>
              <a:r>
                <a:rPr lang="en-US" altLang="zh-CN" sz="2400" i="0">
                  <a:solidFill>
                    <a:srgbClr val="006666"/>
                  </a:solidFill>
                </a:rPr>
                <a:t>=</a:t>
              </a:r>
              <a:r>
                <a:rPr lang="en-US" altLang="zh-CN" sz="2400">
                  <a:solidFill>
                    <a:srgbClr val="006666"/>
                  </a:solidFill>
                </a:rPr>
                <a:t>K</a:t>
              </a:r>
              <a:r>
                <a:rPr lang="en-US" altLang="zh-CN" sz="2400" i="0" baseline="-25000">
                  <a:solidFill>
                    <a:srgbClr val="006666"/>
                  </a:solidFill>
                </a:rPr>
                <a:t>3 </a:t>
              </a:r>
              <a:r>
                <a:rPr lang="en-US" altLang="zh-CN" sz="2400" i="0">
                  <a:solidFill>
                    <a:srgbClr val="006666"/>
                  </a:solidFill>
                </a:rPr>
                <a:t>= </a:t>
              </a:r>
              <a:r>
                <a:rPr lang="en-US" altLang="zh-CN" sz="2400">
                  <a:solidFill>
                    <a:srgbClr val="006666"/>
                  </a:solidFill>
                </a:rPr>
                <a:t>Q</a:t>
              </a:r>
              <a:r>
                <a:rPr lang="en-US" altLang="zh-CN" sz="2400" i="0" baseline="-25000">
                  <a:solidFill>
                    <a:srgbClr val="006666"/>
                  </a:solidFill>
                </a:rPr>
                <a:t>2</a:t>
              </a:r>
              <a:r>
                <a:rPr lang="en-US" altLang="zh-CN" sz="2400" i="0">
                  <a:solidFill>
                    <a:srgbClr val="006666"/>
                  </a:solidFill>
                </a:rPr>
                <a:t> </a:t>
              </a:r>
              <a:r>
                <a:rPr lang="en-US" altLang="zh-CN" sz="2400">
                  <a:solidFill>
                    <a:srgbClr val="006666"/>
                  </a:solidFill>
                </a:rPr>
                <a:t>Q</a:t>
              </a:r>
              <a:r>
                <a:rPr lang="en-US" altLang="zh-CN" sz="2400" i="0" baseline="-25000">
                  <a:solidFill>
                    <a:srgbClr val="006666"/>
                  </a:solidFill>
                </a:rPr>
                <a:t>1</a:t>
              </a:r>
              <a:r>
                <a:rPr lang="en-US" altLang="zh-CN" sz="2400" i="0">
                  <a:solidFill>
                    <a:srgbClr val="006666"/>
                  </a:solidFill>
                </a:rPr>
                <a:t> </a:t>
              </a:r>
              <a:r>
                <a:rPr lang="en-US" altLang="zh-CN" sz="2400">
                  <a:solidFill>
                    <a:srgbClr val="006666"/>
                  </a:solidFill>
                </a:rPr>
                <a:t>Q</a:t>
              </a:r>
              <a:r>
                <a:rPr lang="en-US" altLang="zh-CN" sz="2400" i="0" baseline="-25000">
                  <a:solidFill>
                    <a:srgbClr val="006666"/>
                  </a:solidFill>
                </a:rPr>
                <a:t>0</a:t>
              </a:r>
              <a:endParaRPr lang="en-US" altLang="zh-CN" sz="2400" i="0" baseline="-25000">
                <a:solidFill>
                  <a:srgbClr val="006666"/>
                </a:solidFill>
              </a:endParaRPr>
            </a:p>
          </p:txBody>
        </p:sp>
        <p:sp>
          <p:nvSpPr>
            <p:cNvPr id="89118" name="Line 37"/>
            <p:cNvSpPr>
              <a:spLocks noChangeShapeType="1"/>
            </p:cNvSpPr>
            <p:nvPr/>
          </p:nvSpPr>
          <p:spPr bwMode="auto">
            <a:xfrm>
              <a:off x="4752" y="2304"/>
              <a:ext cx="144" cy="0"/>
            </a:xfrm>
            <a:prstGeom prst="line">
              <a:avLst/>
            </a:prstGeom>
            <a:noFill/>
            <a:ln w="19050">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9" name="Line 38"/>
            <p:cNvSpPr>
              <a:spLocks noChangeShapeType="1"/>
            </p:cNvSpPr>
            <p:nvPr/>
          </p:nvSpPr>
          <p:spPr bwMode="auto">
            <a:xfrm>
              <a:off x="5040" y="2304"/>
              <a:ext cx="144" cy="0"/>
            </a:xfrm>
            <a:prstGeom prst="line">
              <a:avLst/>
            </a:prstGeom>
            <a:noFill/>
            <a:ln w="19050">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20" name="Line 39"/>
            <p:cNvSpPr>
              <a:spLocks noChangeShapeType="1"/>
            </p:cNvSpPr>
            <p:nvPr/>
          </p:nvSpPr>
          <p:spPr bwMode="auto">
            <a:xfrm>
              <a:off x="5280" y="2304"/>
              <a:ext cx="144" cy="0"/>
            </a:xfrm>
            <a:prstGeom prst="line">
              <a:avLst/>
            </a:prstGeom>
            <a:noFill/>
            <a:ln w="19050">
              <a:solidFill>
                <a:srgbClr val="006666"/>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8392" name="Text Box 40"/>
          <p:cNvSpPr txBox="1">
            <a:spLocks noChangeArrowheads="1"/>
          </p:cNvSpPr>
          <p:nvPr/>
        </p:nvSpPr>
        <p:spPr bwMode="auto">
          <a:xfrm>
            <a:off x="4110038" y="4400550"/>
            <a:ext cx="1612900" cy="519113"/>
          </a:xfrm>
          <a:prstGeom prst="rect">
            <a:avLst/>
          </a:prstGeom>
          <a:noFill/>
          <a:ln w="9525">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（加法）</a:t>
            </a:r>
            <a:endParaRPr lang="zh-CN" altLang="en-US" sz="2800" i="0">
              <a:solidFill>
                <a:srgbClr val="000099"/>
              </a:solidFill>
              <a:effectLst>
                <a:outerShdw blurRad="38100" dist="38100" dir="2700000" algn="tl">
                  <a:srgbClr val="C0C0C0"/>
                </a:outerShdw>
              </a:effectLst>
            </a:endParaRPr>
          </a:p>
        </p:txBody>
      </p:sp>
      <p:sp>
        <p:nvSpPr>
          <p:cNvPr id="228393" name="Text Box 41"/>
          <p:cNvSpPr txBox="1">
            <a:spLocks noChangeArrowheads="1"/>
          </p:cNvSpPr>
          <p:nvPr/>
        </p:nvSpPr>
        <p:spPr bwMode="auto">
          <a:xfrm>
            <a:off x="6627813" y="4416425"/>
            <a:ext cx="1612900" cy="519113"/>
          </a:xfrm>
          <a:prstGeom prst="rect">
            <a:avLst/>
          </a:prstGeom>
          <a:noFill/>
          <a:ln w="9525">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（减法）</a:t>
            </a:r>
            <a:endParaRPr lang="zh-CN" altLang="en-US" sz="2800" i="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8370"/>
                                        </p:tgtEl>
                                        <p:attrNameLst>
                                          <p:attrName>style.visibility</p:attrName>
                                        </p:attrNameLst>
                                      </p:cBhvr>
                                      <p:to>
                                        <p:strVal val="visible"/>
                                      </p:to>
                                    </p:set>
                                    <p:animEffect transition="in" filter="wipe(left)">
                                      <p:cBhvr>
                                        <p:cTn id="7" dur="500"/>
                                        <p:tgtEl>
                                          <p:spTgt spid="228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8374"/>
                                        </p:tgtEl>
                                        <p:attrNameLst>
                                          <p:attrName>style.visibility</p:attrName>
                                        </p:attrNameLst>
                                      </p:cBhvr>
                                      <p:to>
                                        <p:strVal val="visible"/>
                                      </p:to>
                                    </p:set>
                                    <p:animEffect transition="in" filter="wipe(left)">
                                      <p:cBhvr>
                                        <p:cTn id="12" dur="500"/>
                                        <p:tgtEl>
                                          <p:spTgt spid="2283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8375"/>
                                        </p:tgtEl>
                                        <p:attrNameLst>
                                          <p:attrName>style.visibility</p:attrName>
                                        </p:attrNameLst>
                                      </p:cBhvr>
                                      <p:to>
                                        <p:strVal val="visible"/>
                                      </p:to>
                                    </p:set>
                                    <p:animEffect transition="in" filter="wipe(left)">
                                      <p:cBhvr>
                                        <p:cTn id="17" dur="500"/>
                                        <p:tgtEl>
                                          <p:spTgt spid="2283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8376"/>
                                        </p:tgtEl>
                                        <p:attrNameLst>
                                          <p:attrName>style.visibility</p:attrName>
                                        </p:attrNameLst>
                                      </p:cBhvr>
                                      <p:to>
                                        <p:strVal val="visible"/>
                                      </p:to>
                                    </p:set>
                                    <p:animEffect transition="in" filter="wipe(left)">
                                      <p:cBhvr>
                                        <p:cTn id="22" dur="500"/>
                                        <p:tgtEl>
                                          <p:spTgt spid="2283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8377"/>
                                        </p:tgtEl>
                                        <p:attrNameLst>
                                          <p:attrName>style.visibility</p:attrName>
                                        </p:attrNameLst>
                                      </p:cBhvr>
                                      <p:to>
                                        <p:strVal val="visible"/>
                                      </p:to>
                                    </p:set>
                                    <p:animEffect transition="in" filter="wipe(left)">
                                      <p:cBhvr>
                                        <p:cTn id="27" dur="500"/>
                                        <p:tgtEl>
                                          <p:spTgt spid="228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8378"/>
                                        </p:tgtEl>
                                        <p:attrNameLst>
                                          <p:attrName>style.visibility</p:attrName>
                                        </p:attrNameLst>
                                      </p:cBhvr>
                                      <p:to>
                                        <p:strVal val="visible"/>
                                      </p:to>
                                    </p:set>
                                    <p:animEffect transition="in" filter="wipe(left)">
                                      <p:cBhvr>
                                        <p:cTn id="32" dur="500"/>
                                        <p:tgtEl>
                                          <p:spTgt spid="2283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8379"/>
                                        </p:tgtEl>
                                        <p:attrNameLst>
                                          <p:attrName>style.visibility</p:attrName>
                                        </p:attrNameLst>
                                      </p:cBhvr>
                                      <p:to>
                                        <p:strVal val="visible"/>
                                      </p:to>
                                    </p:set>
                                    <p:animEffect transition="in" filter="wipe(left)">
                                      <p:cBhvr>
                                        <p:cTn id="37" dur="500"/>
                                        <p:tgtEl>
                                          <p:spTgt spid="2283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8380"/>
                                        </p:tgtEl>
                                        <p:attrNameLst>
                                          <p:attrName>style.visibility</p:attrName>
                                        </p:attrNameLst>
                                      </p:cBhvr>
                                      <p:to>
                                        <p:strVal val="visible"/>
                                      </p:to>
                                    </p:set>
                                    <p:animEffect transition="in" filter="wipe(left)">
                                      <p:cBhvr>
                                        <p:cTn id="42" dur="500"/>
                                        <p:tgtEl>
                                          <p:spTgt spid="2283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8392"/>
                                        </p:tgtEl>
                                        <p:attrNameLst>
                                          <p:attrName>style.visibility</p:attrName>
                                        </p:attrNameLst>
                                      </p:cBhvr>
                                      <p:to>
                                        <p:strVal val="visible"/>
                                      </p:to>
                                    </p:set>
                                    <p:animEffect transition="in" filter="wipe(left)">
                                      <p:cBhvr>
                                        <p:cTn id="47" dur="500"/>
                                        <p:tgtEl>
                                          <p:spTgt spid="22839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8393"/>
                                        </p:tgtEl>
                                        <p:attrNameLst>
                                          <p:attrName>style.visibility</p:attrName>
                                        </p:attrNameLst>
                                      </p:cBhvr>
                                      <p:to>
                                        <p:strVal val="visible"/>
                                      </p:to>
                                    </p:set>
                                    <p:animEffect transition="in" filter="wipe(left)">
                                      <p:cBhvr>
                                        <p:cTn id="57" dur="500"/>
                                        <p:tgtEl>
                                          <p:spTgt spid="2283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8355"/>
                                        </p:tgtEl>
                                        <p:attrNameLst>
                                          <p:attrName>style.visibility</p:attrName>
                                        </p:attrNameLst>
                                      </p:cBhvr>
                                      <p:to>
                                        <p:strVal val="visible"/>
                                      </p:to>
                                    </p:set>
                                    <p:animEffect transition="in" filter="wipe(left)">
                                      <p:cBhvr>
                                        <p:cTn id="62" dur="500"/>
                                        <p:tgtEl>
                                          <p:spTgt spid="228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autoUpdateAnimBg="0"/>
      <p:bldP spid="228370" grpId="0" autoUpdateAnimBg="0"/>
      <p:bldP spid="228374" grpId="0" autoUpdateAnimBg="0"/>
      <p:bldP spid="228375" grpId="0" autoUpdateAnimBg="0"/>
      <p:bldP spid="228376" grpId="0" autoUpdateAnimBg="0"/>
      <p:bldP spid="228377" grpId="0" autoUpdateAnimBg="0"/>
      <p:bldP spid="228378" grpId="0" autoUpdateAnimBg="0"/>
      <p:bldP spid="228379" grpId="0" autoUpdateAnimBg="0"/>
      <p:bldP spid="228380" grpId="0" autoUpdateAnimBg="0"/>
      <p:bldP spid="228392" grpId="0" autoUpdateAnimBg="0"/>
      <p:bldP spid="228393" grpId="0"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descr="40%"/>
          <p:cNvSpPr txBox="1">
            <a:spLocks noChangeArrowheads="1"/>
          </p:cNvSpPr>
          <p:nvPr/>
        </p:nvSpPr>
        <p:spPr bwMode="auto">
          <a:xfrm>
            <a:off x="381000" y="65405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0">
                <a:solidFill>
                  <a:srgbClr val="FF3300"/>
                </a:solidFill>
              </a:rPr>
              <a:t>         </a:t>
            </a:r>
            <a:r>
              <a:rPr lang="zh-CN" altLang="en-US" sz="2800" i="0">
                <a:solidFill>
                  <a:srgbClr val="FF3300"/>
                </a:solidFill>
              </a:rPr>
              <a:t>计数脉冲同时加到各位触发器上，</a:t>
            </a:r>
            <a:r>
              <a:rPr lang="zh-CN" altLang="en-US" sz="2800" i="0">
                <a:solidFill>
                  <a:schemeClr val="accent2"/>
                </a:solidFill>
              </a:rPr>
              <a:t>当每个到来后</a:t>
            </a:r>
            <a:endParaRPr lang="zh-CN" altLang="en-US" sz="2800" i="0">
              <a:solidFill>
                <a:schemeClr val="accent2"/>
              </a:solidFill>
            </a:endParaRPr>
          </a:p>
          <a:p>
            <a:pPr eaLnBrk="1" hangingPunct="1"/>
            <a:r>
              <a:rPr lang="zh-CN" altLang="en-US" sz="2800" i="0">
                <a:solidFill>
                  <a:schemeClr val="accent2"/>
                </a:solidFill>
              </a:rPr>
              <a:t>触发器状态是否改变要看</a:t>
            </a:r>
            <a:r>
              <a:rPr lang="en-US" altLang="zh-CN" sz="2800">
                <a:solidFill>
                  <a:schemeClr val="accent2"/>
                </a:solidFill>
              </a:rPr>
              <a:t>J</a:t>
            </a:r>
            <a:r>
              <a:rPr lang="zh-CN" altLang="en-US" sz="2800">
                <a:solidFill>
                  <a:schemeClr val="accent2"/>
                </a:solidFill>
              </a:rPr>
              <a:t>、</a:t>
            </a:r>
            <a:r>
              <a:rPr lang="en-US" altLang="zh-CN" sz="2800">
                <a:solidFill>
                  <a:schemeClr val="accent2"/>
                </a:solidFill>
              </a:rPr>
              <a:t>K</a:t>
            </a:r>
            <a:r>
              <a:rPr lang="zh-CN" altLang="en-US" sz="2800" i="0">
                <a:solidFill>
                  <a:schemeClr val="accent2"/>
                </a:solidFill>
              </a:rPr>
              <a:t>的状态。</a:t>
            </a:r>
            <a:endParaRPr lang="zh-CN" altLang="en-US" sz="2800" i="0">
              <a:solidFill>
                <a:schemeClr val="accent2"/>
              </a:solidFill>
            </a:endParaRPr>
          </a:p>
        </p:txBody>
      </p:sp>
      <p:grpSp>
        <p:nvGrpSpPr>
          <p:cNvPr id="2" name="Group 3"/>
          <p:cNvGrpSpPr/>
          <p:nvPr/>
        </p:nvGrpSpPr>
        <p:grpSpPr bwMode="auto">
          <a:xfrm>
            <a:off x="381000" y="1549400"/>
            <a:ext cx="8605838" cy="4152900"/>
            <a:chOff x="240" y="976"/>
            <a:chExt cx="5421" cy="2616"/>
          </a:xfrm>
        </p:grpSpPr>
        <p:sp>
          <p:nvSpPr>
            <p:cNvPr id="27664" name="Text Box 4"/>
            <p:cNvSpPr txBox="1">
              <a:spLocks noChangeArrowheads="1"/>
            </p:cNvSpPr>
            <p:nvPr/>
          </p:nvSpPr>
          <p:spPr bwMode="auto">
            <a:xfrm>
              <a:off x="240" y="2017"/>
              <a:ext cx="2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FF0000"/>
                  </a:solidFill>
                  <a:ea typeface="幼圆" panose="02010509060101010101" pitchFamily="49" charset="-122"/>
                </a:rPr>
                <a:t>Q</a:t>
              </a:r>
              <a:endParaRPr lang="en-US" altLang="zh-CN" sz="2400" b="0">
                <a:solidFill>
                  <a:srgbClr val="008000"/>
                </a:solidFill>
                <a:ea typeface="幼圆" panose="02010509060101010101" pitchFamily="49" charset="-122"/>
              </a:endParaRPr>
            </a:p>
          </p:txBody>
        </p:sp>
        <p:sp>
          <p:nvSpPr>
            <p:cNvPr id="27665" name="Oval 5"/>
            <p:cNvSpPr>
              <a:spLocks noChangeArrowheads="1"/>
            </p:cNvSpPr>
            <p:nvPr/>
          </p:nvSpPr>
          <p:spPr bwMode="auto">
            <a:xfrm flipH="1">
              <a:off x="983" y="2670"/>
              <a:ext cx="75" cy="6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7650" name="Object 6"/>
            <p:cNvGraphicFramePr>
              <a:graphicFrameLocks noChangeAspect="1"/>
            </p:cNvGraphicFramePr>
            <p:nvPr/>
          </p:nvGraphicFramePr>
          <p:xfrm>
            <a:off x="293" y="2576"/>
            <a:ext cx="235" cy="308"/>
          </p:xfrm>
          <a:graphic>
            <a:graphicData uri="http://schemas.openxmlformats.org/presentationml/2006/ole">
              <mc:AlternateContent xmlns:mc="http://schemas.openxmlformats.org/markup-compatibility/2006">
                <mc:Choice xmlns:v="urn:schemas-microsoft-com:vml" Requires="v">
                  <p:oleObj spid="_x0000_s185416" name="Equation" r:id="rId1" imgW="165100" imgH="241300" progId="Equation.3">
                    <p:embed/>
                  </p:oleObj>
                </mc:Choice>
                <mc:Fallback>
                  <p:oleObj name="Equation" r:id="rId1" imgW="165100" imgH="241300" progId="Equation.3">
                    <p:embed/>
                    <p:pic>
                      <p:nvPicPr>
                        <p:cNvPr id="0" name="图片 1854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 y="2576"/>
                          <a:ext cx="235"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6" name="Rectangle 7"/>
            <p:cNvSpPr>
              <a:spLocks noChangeArrowheads="1"/>
            </p:cNvSpPr>
            <p:nvPr/>
          </p:nvSpPr>
          <p:spPr bwMode="auto">
            <a:xfrm flipH="1">
              <a:off x="495" y="1915"/>
              <a:ext cx="489" cy="851"/>
            </a:xfrm>
            <a:prstGeom prst="rect">
              <a:avLst/>
            </a:prstGeom>
            <a:noFill/>
            <a:ln w="38100" cap="sq">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7667" name="Oval 8"/>
            <p:cNvSpPr>
              <a:spLocks noChangeArrowheads="1"/>
            </p:cNvSpPr>
            <p:nvPr/>
          </p:nvSpPr>
          <p:spPr bwMode="auto">
            <a:xfrm>
              <a:off x="412" y="2511"/>
              <a:ext cx="76"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68" name="Freeform 9"/>
            <p:cNvSpPr/>
            <p:nvPr/>
          </p:nvSpPr>
          <p:spPr bwMode="auto">
            <a:xfrm flipH="1">
              <a:off x="869" y="2257"/>
              <a:ext cx="115" cy="154"/>
            </a:xfrm>
            <a:custGeom>
              <a:avLst/>
              <a:gdLst>
                <a:gd name="T0" fmla="*/ 0 w 96"/>
                <a:gd name="T1" fmla="*/ 0 h 144"/>
                <a:gd name="T2" fmla="*/ 198 w 96"/>
                <a:gd name="T3" fmla="*/ 94 h 144"/>
                <a:gd name="T4" fmla="*/ 0 w 96"/>
                <a:gd name="T5" fmla="*/ 188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0"/>
                  </a:moveTo>
                  <a:lnTo>
                    <a:pt x="96" y="72"/>
                  </a:lnTo>
                  <a:lnTo>
                    <a:pt x="0" y="14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9" name="Oval 10"/>
            <p:cNvSpPr>
              <a:spLocks noChangeArrowheads="1"/>
            </p:cNvSpPr>
            <p:nvPr/>
          </p:nvSpPr>
          <p:spPr bwMode="auto">
            <a:xfrm flipH="1">
              <a:off x="983" y="2300"/>
              <a:ext cx="75" cy="6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70" name="Freeform 11"/>
            <p:cNvSpPr/>
            <p:nvPr/>
          </p:nvSpPr>
          <p:spPr bwMode="auto">
            <a:xfrm>
              <a:off x="1069" y="2695"/>
              <a:ext cx="96" cy="310"/>
            </a:xfrm>
            <a:custGeom>
              <a:avLst/>
              <a:gdLst>
                <a:gd name="T0" fmla="*/ 0 w 96"/>
                <a:gd name="T1" fmla="*/ 0 h 288"/>
                <a:gd name="T2" fmla="*/ 96 w 96"/>
                <a:gd name="T3" fmla="*/ 0 h 288"/>
                <a:gd name="T4" fmla="*/ 96 w 96"/>
                <a:gd name="T5" fmla="*/ 387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lnTo>
                    <a:pt x="96" y="0"/>
                  </a:lnTo>
                  <a:lnTo>
                    <a:pt x="96" y="288"/>
                  </a:lnTo>
                </a:path>
              </a:pathLst>
            </a:cu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1" name="Text Box 12"/>
            <p:cNvSpPr txBox="1">
              <a:spLocks noChangeArrowheads="1"/>
            </p:cNvSpPr>
            <p:nvPr/>
          </p:nvSpPr>
          <p:spPr bwMode="auto">
            <a:xfrm>
              <a:off x="495" y="2121"/>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0"/>
                <a:t>FF</a:t>
              </a:r>
              <a:r>
                <a:rPr lang="en-US" altLang="zh-CN" i="0" baseline="-25000"/>
                <a:t>3</a:t>
              </a:r>
              <a:endParaRPr lang="en-US" altLang="zh-CN" i="0" baseline="-25000"/>
            </a:p>
          </p:txBody>
        </p:sp>
        <p:sp>
          <p:nvSpPr>
            <p:cNvPr id="27672" name="Line 13"/>
            <p:cNvSpPr>
              <a:spLocks noChangeShapeType="1"/>
            </p:cNvSpPr>
            <p:nvPr/>
          </p:nvSpPr>
          <p:spPr bwMode="auto">
            <a:xfrm>
              <a:off x="278" y="2063"/>
              <a:ext cx="23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73" name="Text Box 14"/>
            <p:cNvSpPr txBox="1">
              <a:spLocks noChangeArrowheads="1"/>
            </p:cNvSpPr>
            <p:nvPr/>
          </p:nvSpPr>
          <p:spPr bwMode="auto">
            <a:xfrm>
              <a:off x="1435" y="1990"/>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FF0000"/>
                  </a:solidFill>
                  <a:ea typeface="幼圆" panose="02010509060101010101" pitchFamily="49" charset="-122"/>
                </a:rPr>
                <a:t>Q</a:t>
              </a:r>
              <a:endParaRPr lang="en-US" altLang="zh-CN" sz="2400" b="0">
                <a:solidFill>
                  <a:srgbClr val="008000"/>
                </a:solidFill>
                <a:ea typeface="幼圆" panose="02010509060101010101" pitchFamily="49" charset="-122"/>
              </a:endParaRPr>
            </a:p>
          </p:txBody>
        </p:sp>
        <p:sp>
          <p:nvSpPr>
            <p:cNvPr id="27674" name="Oval 15"/>
            <p:cNvSpPr>
              <a:spLocks noChangeArrowheads="1"/>
            </p:cNvSpPr>
            <p:nvPr/>
          </p:nvSpPr>
          <p:spPr bwMode="auto">
            <a:xfrm flipH="1">
              <a:off x="2179" y="2681"/>
              <a:ext cx="75"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7651" name="Object 16"/>
            <p:cNvGraphicFramePr>
              <a:graphicFrameLocks noChangeAspect="1"/>
            </p:cNvGraphicFramePr>
            <p:nvPr/>
          </p:nvGraphicFramePr>
          <p:xfrm>
            <a:off x="1452" y="2634"/>
            <a:ext cx="236" cy="308"/>
          </p:xfrm>
          <a:graphic>
            <a:graphicData uri="http://schemas.openxmlformats.org/presentationml/2006/ole">
              <mc:AlternateContent xmlns:mc="http://schemas.openxmlformats.org/markup-compatibility/2006">
                <mc:Choice xmlns:v="urn:schemas-microsoft-com:vml" Requires="v">
                  <p:oleObj spid="_x0000_s185417" name="Equation" r:id="rId3" imgW="165100" imgH="241300" progId="Equation.3">
                    <p:embed/>
                  </p:oleObj>
                </mc:Choice>
                <mc:Fallback>
                  <p:oleObj name="Equation" r:id="rId3" imgW="165100" imgH="241300" progId="Equation.3">
                    <p:embed/>
                    <p:pic>
                      <p:nvPicPr>
                        <p:cNvPr id="0" name="图片 185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 y="2634"/>
                          <a:ext cx="236"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5" name="Rectangle 17"/>
            <p:cNvSpPr>
              <a:spLocks noChangeArrowheads="1"/>
            </p:cNvSpPr>
            <p:nvPr/>
          </p:nvSpPr>
          <p:spPr bwMode="auto">
            <a:xfrm flipH="1">
              <a:off x="1680" y="1927"/>
              <a:ext cx="489" cy="851"/>
            </a:xfrm>
            <a:prstGeom prst="rect">
              <a:avLst/>
            </a:prstGeom>
            <a:noFill/>
            <a:ln w="38100" cap="sq">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7676" name="Oval 18"/>
            <p:cNvSpPr>
              <a:spLocks noChangeArrowheads="1"/>
            </p:cNvSpPr>
            <p:nvPr/>
          </p:nvSpPr>
          <p:spPr bwMode="auto">
            <a:xfrm>
              <a:off x="1597" y="2523"/>
              <a:ext cx="75"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77" name="Freeform 19"/>
            <p:cNvSpPr/>
            <p:nvPr/>
          </p:nvSpPr>
          <p:spPr bwMode="auto">
            <a:xfrm flipH="1">
              <a:off x="2054" y="2268"/>
              <a:ext cx="115" cy="155"/>
            </a:xfrm>
            <a:custGeom>
              <a:avLst/>
              <a:gdLst>
                <a:gd name="T0" fmla="*/ 0 w 96"/>
                <a:gd name="T1" fmla="*/ 0 h 144"/>
                <a:gd name="T2" fmla="*/ 198 w 96"/>
                <a:gd name="T3" fmla="*/ 97 h 144"/>
                <a:gd name="T4" fmla="*/ 0 w 96"/>
                <a:gd name="T5" fmla="*/ 19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0"/>
                  </a:moveTo>
                  <a:lnTo>
                    <a:pt x="96" y="72"/>
                  </a:lnTo>
                  <a:lnTo>
                    <a:pt x="0" y="14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8" name="Oval 20"/>
            <p:cNvSpPr>
              <a:spLocks noChangeArrowheads="1"/>
            </p:cNvSpPr>
            <p:nvPr/>
          </p:nvSpPr>
          <p:spPr bwMode="auto">
            <a:xfrm flipH="1">
              <a:off x="2168" y="2311"/>
              <a:ext cx="75"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79" name="Freeform 21"/>
            <p:cNvSpPr/>
            <p:nvPr/>
          </p:nvSpPr>
          <p:spPr bwMode="auto">
            <a:xfrm>
              <a:off x="2265" y="2707"/>
              <a:ext cx="95" cy="310"/>
            </a:xfrm>
            <a:custGeom>
              <a:avLst/>
              <a:gdLst>
                <a:gd name="T0" fmla="*/ 0 w 96"/>
                <a:gd name="T1" fmla="*/ 0 h 288"/>
                <a:gd name="T2" fmla="*/ 92 w 96"/>
                <a:gd name="T3" fmla="*/ 0 h 288"/>
                <a:gd name="T4" fmla="*/ 92 w 96"/>
                <a:gd name="T5" fmla="*/ 387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lnTo>
                    <a:pt x="96" y="0"/>
                  </a:lnTo>
                  <a:lnTo>
                    <a:pt x="96" y="288"/>
                  </a:lnTo>
                </a:path>
              </a:pathLst>
            </a:cu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0" name="Text Box 22"/>
            <p:cNvSpPr txBox="1">
              <a:spLocks noChangeArrowheads="1"/>
            </p:cNvSpPr>
            <p:nvPr/>
          </p:nvSpPr>
          <p:spPr bwMode="auto">
            <a:xfrm>
              <a:off x="1680" y="2133"/>
              <a:ext cx="36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0"/>
                <a:t>FF</a:t>
              </a:r>
              <a:r>
                <a:rPr lang="en-US" altLang="zh-CN" i="0" baseline="-25000"/>
                <a:t>2</a:t>
              </a:r>
              <a:endParaRPr lang="en-US" altLang="zh-CN" i="0" baseline="-25000"/>
            </a:p>
          </p:txBody>
        </p:sp>
        <p:sp>
          <p:nvSpPr>
            <p:cNvPr id="27681" name="Oval 23"/>
            <p:cNvSpPr>
              <a:spLocks noChangeArrowheads="1"/>
            </p:cNvSpPr>
            <p:nvPr/>
          </p:nvSpPr>
          <p:spPr bwMode="auto">
            <a:xfrm flipH="1">
              <a:off x="5300" y="3292"/>
              <a:ext cx="60" cy="52"/>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2" name="Text Box 24"/>
            <p:cNvSpPr txBox="1">
              <a:spLocks noChangeArrowheads="1"/>
            </p:cNvSpPr>
            <p:nvPr/>
          </p:nvSpPr>
          <p:spPr bwMode="auto">
            <a:xfrm>
              <a:off x="2606" y="2000"/>
              <a:ext cx="2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FF0000"/>
                  </a:solidFill>
                  <a:ea typeface="幼圆" panose="02010509060101010101" pitchFamily="49" charset="-122"/>
                </a:rPr>
                <a:t>Q</a:t>
              </a:r>
              <a:endParaRPr lang="en-US" altLang="zh-CN" sz="2400" b="0">
                <a:solidFill>
                  <a:srgbClr val="008000"/>
                </a:solidFill>
                <a:ea typeface="幼圆" panose="02010509060101010101" pitchFamily="49" charset="-122"/>
              </a:endParaRPr>
            </a:p>
          </p:txBody>
        </p:sp>
        <p:sp>
          <p:nvSpPr>
            <p:cNvPr id="27683" name="Oval 25"/>
            <p:cNvSpPr>
              <a:spLocks noChangeArrowheads="1"/>
            </p:cNvSpPr>
            <p:nvPr/>
          </p:nvSpPr>
          <p:spPr bwMode="auto">
            <a:xfrm flipH="1">
              <a:off x="3338" y="2672"/>
              <a:ext cx="75" cy="6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7652" name="Object 26"/>
            <p:cNvGraphicFramePr>
              <a:graphicFrameLocks noChangeAspect="1"/>
            </p:cNvGraphicFramePr>
            <p:nvPr/>
          </p:nvGraphicFramePr>
          <p:xfrm>
            <a:off x="2644" y="2579"/>
            <a:ext cx="235" cy="308"/>
          </p:xfrm>
          <a:graphic>
            <a:graphicData uri="http://schemas.openxmlformats.org/presentationml/2006/ole">
              <mc:AlternateContent xmlns:mc="http://schemas.openxmlformats.org/markup-compatibility/2006">
                <mc:Choice xmlns:v="urn:schemas-microsoft-com:vml" Requires="v">
                  <p:oleObj spid="_x0000_s185418" name="Equation" r:id="rId4" imgW="165100" imgH="241300" progId="Equation.3">
                    <p:embed/>
                  </p:oleObj>
                </mc:Choice>
                <mc:Fallback>
                  <p:oleObj name="Equation" r:id="rId4" imgW="165100" imgH="241300" progId="Equation.3">
                    <p:embed/>
                    <p:pic>
                      <p:nvPicPr>
                        <p:cNvPr id="0" name="图片 1854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 y="2579"/>
                          <a:ext cx="235"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4" name="Rectangle 27"/>
            <p:cNvSpPr>
              <a:spLocks noChangeArrowheads="1"/>
            </p:cNvSpPr>
            <p:nvPr/>
          </p:nvSpPr>
          <p:spPr bwMode="auto">
            <a:xfrm flipH="1">
              <a:off x="2850" y="1917"/>
              <a:ext cx="489" cy="851"/>
            </a:xfrm>
            <a:prstGeom prst="rect">
              <a:avLst/>
            </a:prstGeom>
            <a:noFill/>
            <a:ln w="38100" cap="sq">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7685" name="Oval 28"/>
            <p:cNvSpPr>
              <a:spLocks noChangeArrowheads="1"/>
            </p:cNvSpPr>
            <p:nvPr/>
          </p:nvSpPr>
          <p:spPr bwMode="auto">
            <a:xfrm>
              <a:off x="2767" y="2514"/>
              <a:ext cx="76" cy="6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6" name="Freeform 29"/>
            <p:cNvSpPr/>
            <p:nvPr/>
          </p:nvSpPr>
          <p:spPr bwMode="auto">
            <a:xfrm flipH="1">
              <a:off x="3224" y="2259"/>
              <a:ext cx="115" cy="155"/>
            </a:xfrm>
            <a:custGeom>
              <a:avLst/>
              <a:gdLst>
                <a:gd name="T0" fmla="*/ 0 w 96"/>
                <a:gd name="T1" fmla="*/ 0 h 144"/>
                <a:gd name="T2" fmla="*/ 198 w 96"/>
                <a:gd name="T3" fmla="*/ 97 h 144"/>
                <a:gd name="T4" fmla="*/ 0 w 96"/>
                <a:gd name="T5" fmla="*/ 19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0"/>
                  </a:moveTo>
                  <a:lnTo>
                    <a:pt x="96" y="72"/>
                  </a:lnTo>
                  <a:lnTo>
                    <a:pt x="0" y="14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Oval 30"/>
            <p:cNvSpPr>
              <a:spLocks noChangeArrowheads="1"/>
            </p:cNvSpPr>
            <p:nvPr/>
          </p:nvSpPr>
          <p:spPr bwMode="auto">
            <a:xfrm flipH="1">
              <a:off x="3338" y="2302"/>
              <a:ext cx="75"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88" name="Freeform 31"/>
            <p:cNvSpPr/>
            <p:nvPr/>
          </p:nvSpPr>
          <p:spPr bwMode="auto">
            <a:xfrm>
              <a:off x="3424" y="2697"/>
              <a:ext cx="96" cy="310"/>
            </a:xfrm>
            <a:custGeom>
              <a:avLst/>
              <a:gdLst>
                <a:gd name="T0" fmla="*/ 0 w 96"/>
                <a:gd name="T1" fmla="*/ 0 h 288"/>
                <a:gd name="T2" fmla="*/ 96 w 96"/>
                <a:gd name="T3" fmla="*/ 0 h 288"/>
                <a:gd name="T4" fmla="*/ 96 w 96"/>
                <a:gd name="T5" fmla="*/ 387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lnTo>
                    <a:pt x="96" y="0"/>
                  </a:lnTo>
                  <a:lnTo>
                    <a:pt x="96" y="288"/>
                  </a:lnTo>
                </a:path>
              </a:pathLst>
            </a:cu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9" name="Text Box 32"/>
            <p:cNvSpPr txBox="1">
              <a:spLocks noChangeArrowheads="1"/>
            </p:cNvSpPr>
            <p:nvPr/>
          </p:nvSpPr>
          <p:spPr bwMode="auto">
            <a:xfrm>
              <a:off x="2850" y="2123"/>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0"/>
                <a:t>FF</a:t>
              </a:r>
              <a:r>
                <a:rPr lang="en-US" altLang="zh-CN" i="0" baseline="-25000"/>
                <a:t>1</a:t>
              </a:r>
              <a:endParaRPr lang="en-US" altLang="zh-CN" i="0" baseline="-25000"/>
            </a:p>
          </p:txBody>
        </p:sp>
        <p:sp>
          <p:nvSpPr>
            <p:cNvPr id="27690" name="Oval 33"/>
            <p:cNvSpPr>
              <a:spLocks noChangeArrowheads="1"/>
            </p:cNvSpPr>
            <p:nvPr/>
          </p:nvSpPr>
          <p:spPr bwMode="auto">
            <a:xfrm flipH="1">
              <a:off x="3610" y="2076"/>
              <a:ext cx="49" cy="44"/>
            </a:xfrm>
            <a:prstGeom prst="ellipse">
              <a:avLst/>
            </a:prstGeom>
            <a:noFill/>
            <a:ln w="38100">
              <a:solidFill>
                <a:srgbClr val="0099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91" name="Oval 34"/>
            <p:cNvSpPr>
              <a:spLocks noChangeArrowheads="1"/>
            </p:cNvSpPr>
            <p:nvPr/>
          </p:nvSpPr>
          <p:spPr bwMode="auto">
            <a:xfrm flipH="1">
              <a:off x="1452" y="2012"/>
              <a:ext cx="49" cy="44"/>
            </a:xfrm>
            <a:prstGeom prst="ellipse">
              <a:avLst/>
            </a:prstGeom>
            <a:noFill/>
            <a:ln w="38100">
              <a:solidFill>
                <a:srgbClr val="0099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92" name="Text Box 35"/>
            <p:cNvSpPr txBox="1">
              <a:spLocks noChangeArrowheads="1"/>
            </p:cNvSpPr>
            <p:nvPr/>
          </p:nvSpPr>
          <p:spPr bwMode="auto">
            <a:xfrm>
              <a:off x="3754" y="2047"/>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400">
                  <a:solidFill>
                    <a:srgbClr val="FF0000"/>
                  </a:solidFill>
                  <a:ea typeface="幼圆" panose="02010509060101010101" pitchFamily="49" charset="-122"/>
                </a:rPr>
                <a:t>Q</a:t>
              </a:r>
              <a:endParaRPr lang="en-US" altLang="zh-CN" sz="2400" b="0">
                <a:solidFill>
                  <a:srgbClr val="008000"/>
                </a:solidFill>
                <a:ea typeface="幼圆" panose="02010509060101010101" pitchFamily="49" charset="-122"/>
              </a:endParaRPr>
            </a:p>
          </p:txBody>
        </p:sp>
        <p:sp>
          <p:nvSpPr>
            <p:cNvPr id="27693" name="Oval 36"/>
            <p:cNvSpPr>
              <a:spLocks noChangeArrowheads="1"/>
            </p:cNvSpPr>
            <p:nvPr/>
          </p:nvSpPr>
          <p:spPr bwMode="auto">
            <a:xfrm flipH="1">
              <a:off x="4508" y="2679"/>
              <a:ext cx="76"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7653" name="Object 37"/>
            <p:cNvGraphicFramePr>
              <a:graphicFrameLocks noChangeAspect="1"/>
            </p:cNvGraphicFramePr>
            <p:nvPr/>
          </p:nvGraphicFramePr>
          <p:xfrm>
            <a:off x="3811" y="2572"/>
            <a:ext cx="235" cy="308"/>
          </p:xfrm>
          <a:graphic>
            <a:graphicData uri="http://schemas.openxmlformats.org/presentationml/2006/ole">
              <mc:AlternateContent xmlns:mc="http://schemas.openxmlformats.org/markup-compatibility/2006">
                <mc:Choice xmlns:v="urn:schemas-microsoft-com:vml" Requires="v">
                  <p:oleObj spid="_x0000_s185419" name="Equation" r:id="rId5" imgW="165100" imgH="241300" progId="Equation.3">
                    <p:embed/>
                  </p:oleObj>
                </mc:Choice>
                <mc:Fallback>
                  <p:oleObj name="Equation" r:id="rId5" imgW="165100" imgH="241300" progId="Equation.3">
                    <p:embed/>
                    <p:pic>
                      <p:nvPicPr>
                        <p:cNvPr id="0" name="图片 185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 y="2572"/>
                          <a:ext cx="235"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4" name="Rectangle 38"/>
            <p:cNvSpPr>
              <a:spLocks noChangeArrowheads="1"/>
            </p:cNvSpPr>
            <p:nvPr/>
          </p:nvSpPr>
          <p:spPr bwMode="auto">
            <a:xfrm flipH="1">
              <a:off x="4020" y="1924"/>
              <a:ext cx="490" cy="852"/>
            </a:xfrm>
            <a:prstGeom prst="rect">
              <a:avLst/>
            </a:prstGeom>
            <a:noFill/>
            <a:ln w="38100" cap="sq">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27695" name="Oval 39"/>
            <p:cNvSpPr>
              <a:spLocks noChangeArrowheads="1"/>
            </p:cNvSpPr>
            <p:nvPr/>
          </p:nvSpPr>
          <p:spPr bwMode="auto">
            <a:xfrm>
              <a:off x="3938" y="2521"/>
              <a:ext cx="75"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96" name="Freeform 40"/>
            <p:cNvSpPr/>
            <p:nvPr/>
          </p:nvSpPr>
          <p:spPr bwMode="auto">
            <a:xfrm flipH="1">
              <a:off x="4395" y="2266"/>
              <a:ext cx="115" cy="155"/>
            </a:xfrm>
            <a:custGeom>
              <a:avLst/>
              <a:gdLst>
                <a:gd name="T0" fmla="*/ 0 w 96"/>
                <a:gd name="T1" fmla="*/ 0 h 144"/>
                <a:gd name="T2" fmla="*/ 198 w 96"/>
                <a:gd name="T3" fmla="*/ 97 h 144"/>
                <a:gd name="T4" fmla="*/ 0 w 96"/>
                <a:gd name="T5" fmla="*/ 19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0"/>
                  </a:moveTo>
                  <a:lnTo>
                    <a:pt x="96" y="72"/>
                  </a:lnTo>
                  <a:lnTo>
                    <a:pt x="0" y="14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97" name="Oval 41"/>
            <p:cNvSpPr>
              <a:spLocks noChangeArrowheads="1"/>
            </p:cNvSpPr>
            <p:nvPr/>
          </p:nvSpPr>
          <p:spPr bwMode="auto">
            <a:xfrm flipH="1">
              <a:off x="4508" y="2309"/>
              <a:ext cx="76" cy="68"/>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698" name="Freeform 42"/>
            <p:cNvSpPr/>
            <p:nvPr/>
          </p:nvSpPr>
          <p:spPr bwMode="auto">
            <a:xfrm>
              <a:off x="4594" y="2705"/>
              <a:ext cx="96" cy="310"/>
            </a:xfrm>
            <a:custGeom>
              <a:avLst/>
              <a:gdLst>
                <a:gd name="T0" fmla="*/ 0 w 96"/>
                <a:gd name="T1" fmla="*/ 0 h 288"/>
                <a:gd name="T2" fmla="*/ 96 w 96"/>
                <a:gd name="T3" fmla="*/ 0 h 288"/>
                <a:gd name="T4" fmla="*/ 96 w 96"/>
                <a:gd name="T5" fmla="*/ 387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lnTo>
                    <a:pt x="96" y="0"/>
                  </a:lnTo>
                  <a:lnTo>
                    <a:pt x="96" y="288"/>
                  </a:lnTo>
                </a:path>
              </a:pathLst>
            </a:cu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99" name="Text Box 43"/>
            <p:cNvSpPr txBox="1">
              <a:spLocks noChangeArrowheads="1"/>
            </p:cNvSpPr>
            <p:nvPr/>
          </p:nvSpPr>
          <p:spPr bwMode="auto">
            <a:xfrm>
              <a:off x="4020" y="2131"/>
              <a:ext cx="3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0"/>
                <a:t>FF</a:t>
              </a:r>
              <a:r>
                <a:rPr lang="en-US" altLang="zh-CN" i="0" baseline="-25000"/>
                <a:t>0</a:t>
              </a:r>
              <a:endParaRPr lang="en-US" altLang="zh-CN" i="0" baseline="-25000"/>
            </a:p>
          </p:txBody>
        </p:sp>
        <p:sp>
          <p:nvSpPr>
            <p:cNvPr id="27700" name="Oval 44"/>
            <p:cNvSpPr>
              <a:spLocks noChangeArrowheads="1"/>
            </p:cNvSpPr>
            <p:nvPr/>
          </p:nvSpPr>
          <p:spPr bwMode="auto">
            <a:xfrm flipH="1">
              <a:off x="4744" y="2063"/>
              <a:ext cx="59" cy="5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701" name="Oval 45"/>
            <p:cNvSpPr>
              <a:spLocks noChangeArrowheads="1"/>
            </p:cNvSpPr>
            <p:nvPr/>
          </p:nvSpPr>
          <p:spPr bwMode="auto">
            <a:xfrm flipH="1">
              <a:off x="4733" y="2495"/>
              <a:ext cx="59" cy="5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702" name="Line 46"/>
            <p:cNvSpPr>
              <a:spLocks noChangeShapeType="1"/>
            </p:cNvSpPr>
            <p:nvPr/>
          </p:nvSpPr>
          <p:spPr bwMode="auto">
            <a:xfrm>
              <a:off x="4518" y="2086"/>
              <a:ext cx="23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03" name="Line 47"/>
            <p:cNvSpPr>
              <a:spLocks noChangeShapeType="1"/>
            </p:cNvSpPr>
            <p:nvPr/>
          </p:nvSpPr>
          <p:spPr bwMode="auto">
            <a:xfrm>
              <a:off x="4518" y="2518"/>
              <a:ext cx="23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04" name="Text Box 48"/>
            <p:cNvSpPr txBox="1">
              <a:spLocks noChangeArrowheads="1"/>
            </p:cNvSpPr>
            <p:nvPr/>
          </p:nvSpPr>
          <p:spPr bwMode="auto">
            <a:xfrm>
              <a:off x="266" y="101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CC3300"/>
                  </a:solidFill>
                  <a:ea typeface="幼圆" panose="02010509060101010101" pitchFamily="49" charset="-122"/>
                </a:rPr>
                <a:t>Q</a:t>
              </a:r>
              <a:r>
                <a:rPr lang="en-US" altLang="zh-CN" sz="2400" i="0" baseline="-25000">
                  <a:solidFill>
                    <a:srgbClr val="CC3300"/>
                  </a:solidFill>
                  <a:ea typeface="幼圆" panose="02010509060101010101" pitchFamily="49" charset="-122"/>
                </a:rPr>
                <a:t>3</a:t>
              </a:r>
              <a:endParaRPr lang="en-US" altLang="zh-CN" sz="2400" i="0" baseline="-25000">
                <a:solidFill>
                  <a:srgbClr val="CC3300"/>
                </a:solidFill>
                <a:ea typeface="幼圆" panose="02010509060101010101" pitchFamily="49" charset="-122"/>
              </a:endParaRPr>
            </a:p>
          </p:txBody>
        </p:sp>
        <p:sp>
          <p:nvSpPr>
            <p:cNvPr id="27705" name="Text Box 49"/>
            <p:cNvSpPr txBox="1">
              <a:spLocks noChangeArrowheads="1"/>
            </p:cNvSpPr>
            <p:nvPr/>
          </p:nvSpPr>
          <p:spPr bwMode="auto">
            <a:xfrm>
              <a:off x="1452" y="97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CC3300"/>
                  </a:solidFill>
                  <a:ea typeface="幼圆" panose="02010509060101010101" pitchFamily="49" charset="-122"/>
                </a:rPr>
                <a:t>Q</a:t>
              </a:r>
              <a:r>
                <a:rPr lang="en-US" altLang="zh-CN" sz="2400" i="0" baseline="-25000">
                  <a:solidFill>
                    <a:srgbClr val="CC3300"/>
                  </a:solidFill>
                  <a:ea typeface="幼圆" panose="02010509060101010101" pitchFamily="49" charset="-122"/>
                </a:rPr>
                <a:t>2</a:t>
              </a:r>
              <a:endParaRPr lang="en-US" altLang="zh-CN" sz="2400" i="0" baseline="-25000">
                <a:solidFill>
                  <a:srgbClr val="CC3300"/>
                </a:solidFill>
                <a:ea typeface="幼圆" panose="02010509060101010101" pitchFamily="49" charset="-122"/>
              </a:endParaRPr>
            </a:p>
          </p:txBody>
        </p:sp>
        <p:sp>
          <p:nvSpPr>
            <p:cNvPr id="27706" name="Text Box 50"/>
            <p:cNvSpPr txBox="1">
              <a:spLocks noChangeArrowheads="1"/>
            </p:cNvSpPr>
            <p:nvPr/>
          </p:nvSpPr>
          <p:spPr bwMode="auto">
            <a:xfrm>
              <a:off x="3643" y="100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CC3300"/>
                  </a:solidFill>
                  <a:ea typeface="幼圆" panose="02010509060101010101" pitchFamily="49" charset="-122"/>
                </a:rPr>
                <a:t>Q</a:t>
              </a:r>
              <a:r>
                <a:rPr lang="en-US" altLang="zh-CN" sz="2400" i="0" baseline="-25000">
                  <a:solidFill>
                    <a:srgbClr val="CC3300"/>
                  </a:solidFill>
                  <a:ea typeface="幼圆" panose="02010509060101010101" pitchFamily="49" charset="-122"/>
                </a:rPr>
                <a:t>0</a:t>
              </a:r>
              <a:endParaRPr lang="en-US" altLang="zh-CN" sz="2400" i="0" baseline="-25000">
                <a:solidFill>
                  <a:srgbClr val="CC3300"/>
                </a:solidFill>
                <a:ea typeface="幼圆" panose="02010509060101010101" pitchFamily="49" charset="-122"/>
              </a:endParaRPr>
            </a:p>
          </p:txBody>
        </p:sp>
        <p:sp>
          <p:nvSpPr>
            <p:cNvPr id="27707" name="Text Box 51"/>
            <p:cNvSpPr txBox="1">
              <a:spLocks noChangeArrowheads="1"/>
            </p:cNvSpPr>
            <p:nvPr/>
          </p:nvSpPr>
          <p:spPr bwMode="auto">
            <a:xfrm>
              <a:off x="2642" y="97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CC3300"/>
                  </a:solidFill>
                  <a:ea typeface="幼圆" panose="02010509060101010101" pitchFamily="49" charset="-122"/>
                </a:rPr>
                <a:t>Q</a:t>
              </a:r>
              <a:r>
                <a:rPr lang="en-US" altLang="zh-CN" sz="2400" i="0" baseline="-25000">
                  <a:solidFill>
                    <a:srgbClr val="CC3300"/>
                  </a:solidFill>
                  <a:ea typeface="幼圆" panose="02010509060101010101" pitchFamily="49" charset="-122"/>
                </a:rPr>
                <a:t>1</a:t>
              </a:r>
              <a:endParaRPr lang="en-US" altLang="zh-CN" sz="2400" i="0" baseline="-25000">
                <a:solidFill>
                  <a:srgbClr val="CC3300"/>
                </a:solidFill>
                <a:ea typeface="幼圆" panose="02010509060101010101" pitchFamily="49" charset="-122"/>
              </a:endParaRPr>
            </a:p>
          </p:txBody>
        </p:sp>
        <p:grpSp>
          <p:nvGrpSpPr>
            <p:cNvPr id="27708" name="Group 52"/>
            <p:cNvGrpSpPr/>
            <p:nvPr/>
          </p:nvGrpSpPr>
          <p:grpSpPr bwMode="auto">
            <a:xfrm>
              <a:off x="3623" y="1144"/>
              <a:ext cx="49" cy="935"/>
              <a:chOff x="3675" y="384"/>
              <a:chExt cx="41" cy="870"/>
            </a:xfrm>
          </p:grpSpPr>
          <p:sp>
            <p:nvSpPr>
              <p:cNvPr id="27755" name="Line 53"/>
              <p:cNvSpPr>
                <a:spLocks noChangeShapeType="1"/>
              </p:cNvSpPr>
              <p:nvPr/>
            </p:nvSpPr>
            <p:spPr bwMode="auto">
              <a:xfrm flipV="1">
                <a:off x="3696" y="432"/>
                <a:ext cx="0" cy="822"/>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56" name="Oval 54"/>
              <p:cNvSpPr>
                <a:spLocks noChangeArrowheads="1"/>
              </p:cNvSpPr>
              <p:nvPr/>
            </p:nvSpPr>
            <p:spPr bwMode="auto">
              <a:xfrm flipH="1">
                <a:off x="3675" y="384"/>
                <a:ext cx="41" cy="41"/>
              </a:xfrm>
              <a:prstGeom prst="ellipse">
                <a:avLst/>
              </a:prstGeom>
              <a:noFill/>
              <a:ln w="38100">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7709" name="Line 55"/>
            <p:cNvSpPr>
              <a:spLocks noChangeShapeType="1"/>
            </p:cNvSpPr>
            <p:nvPr/>
          </p:nvSpPr>
          <p:spPr bwMode="auto">
            <a:xfrm>
              <a:off x="1165" y="3002"/>
              <a:ext cx="3971"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10" name="Oval 56"/>
            <p:cNvSpPr>
              <a:spLocks noChangeArrowheads="1"/>
            </p:cNvSpPr>
            <p:nvPr/>
          </p:nvSpPr>
          <p:spPr bwMode="auto">
            <a:xfrm flipH="1">
              <a:off x="5139" y="2973"/>
              <a:ext cx="59" cy="52"/>
            </a:xfrm>
            <a:prstGeom prst="ellipse">
              <a:avLst/>
            </a:pr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7654" name="Object 57"/>
            <p:cNvGraphicFramePr>
              <a:graphicFrameLocks noChangeAspect="1"/>
            </p:cNvGraphicFramePr>
            <p:nvPr/>
          </p:nvGraphicFramePr>
          <p:xfrm>
            <a:off x="5262" y="2851"/>
            <a:ext cx="306" cy="258"/>
          </p:xfrm>
          <a:graphic>
            <a:graphicData uri="http://schemas.openxmlformats.org/presentationml/2006/ole">
              <mc:AlternateContent xmlns:mc="http://schemas.openxmlformats.org/markup-compatibility/2006">
                <mc:Choice xmlns:v="urn:schemas-microsoft-com:vml" Requires="v">
                  <p:oleObj spid="_x0000_s185420" name="Equation" r:id="rId6" imgW="228600" imgH="215900" progId="Equation.3">
                    <p:embed/>
                  </p:oleObj>
                </mc:Choice>
                <mc:Fallback>
                  <p:oleObj name="Equation" r:id="rId6" imgW="228600" imgH="215900" progId="Equation.3">
                    <p:embed/>
                    <p:pic>
                      <p:nvPicPr>
                        <p:cNvPr id="0" name="图片 1854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 y="2851"/>
                          <a:ext cx="30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11" name="Freeform 58"/>
            <p:cNvSpPr/>
            <p:nvPr/>
          </p:nvSpPr>
          <p:spPr bwMode="auto">
            <a:xfrm>
              <a:off x="5071" y="2784"/>
              <a:ext cx="257" cy="144"/>
            </a:xfrm>
            <a:custGeom>
              <a:avLst/>
              <a:gdLst>
                <a:gd name="T0" fmla="*/ 0 w 336"/>
                <a:gd name="T1" fmla="*/ 0 h 144"/>
                <a:gd name="T2" fmla="*/ 33 w 336"/>
                <a:gd name="T3" fmla="*/ 0 h 144"/>
                <a:gd name="T4" fmla="*/ 33 w 336"/>
                <a:gd name="T5" fmla="*/ 144 h 144"/>
                <a:gd name="T6" fmla="*/ 83 w 336"/>
                <a:gd name="T7" fmla="*/ 144 h 144"/>
                <a:gd name="T8" fmla="*/ 83 w 336"/>
                <a:gd name="T9" fmla="*/ 0 h 144"/>
                <a:gd name="T10" fmla="*/ 115 w 336"/>
                <a:gd name="T11" fmla="*/ 0 h 144"/>
                <a:gd name="T12" fmla="*/ 0 60000 65536"/>
                <a:gd name="T13" fmla="*/ 0 60000 65536"/>
                <a:gd name="T14" fmla="*/ 0 60000 65536"/>
                <a:gd name="T15" fmla="*/ 0 60000 65536"/>
                <a:gd name="T16" fmla="*/ 0 60000 65536"/>
                <a:gd name="T17" fmla="*/ 0 60000 65536"/>
                <a:gd name="T18" fmla="*/ 0 w 336"/>
                <a:gd name="T19" fmla="*/ 0 h 144"/>
                <a:gd name="T20" fmla="*/ 336 w 336"/>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336" h="144">
                  <a:moveTo>
                    <a:pt x="0" y="0"/>
                  </a:moveTo>
                  <a:lnTo>
                    <a:pt x="96" y="0"/>
                  </a:lnTo>
                  <a:lnTo>
                    <a:pt x="96" y="144"/>
                  </a:lnTo>
                  <a:lnTo>
                    <a:pt x="240" y="144"/>
                  </a:lnTo>
                  <a:lnTo>
                    <a:pt x="240" y="0"/>
                  </a:lnTo>
                  <a:lnTo>
                    <a:pt x="336" y="0"/>
                  </a:lnTo>
                </a:path>
              </a:pathLst>
            </a:cu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12" name="Line 59"/>
            <p:cNvSpPr>
              <a:spLocks noChangeShapeType="1"/>
            </p:cNvSpPr>
            <p:nvPr/>
          </p:nvSpPr>
          <p:spPr bwMode="auto">
            <a:xfrm>
              <a:off x="4575" y="2344"/>
              <a:ext cx="46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13" name="Text Box 60"/>
            <p:cNvSpPr txBox="1">
              <a:spLocks noChangeArrowheads="1"/>
            </p:cNvSpPr>
            <p:nvPr/>
          </p:nvSpPr>
          <p:spPr bwMode="auto">
            <a:xfrm>
              <a:off x="5300" y="3148"/>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0000"/>
                  </a:solidFill>
                </a:rPr>
                <a:t>CP</a:t>
              </a:r>
              <a:endParaRPr lang="en-US" altLang="zh-CN" sz="2400">
                <a:solidFill>
                  <a:srgbClr val="FF0000"/>
                </a:solidFill>
              </a:endParaRPr>
            </a:p>
          </p:txBody>
        </p:sp>
        <p:grpSp>
          <p:nvGrpSpPr>
            <p:cNvPr id="27714" name="Group 61"/>
            <p:cNvGrpSpPr/>
            <p:nvPr/>
          </p:nvGrpSpPr>
          <p:grpSpPr bwMode="auto">
            <a:xfrm>
              <a:off x="5088" y="3408"/>
              <a:ext cx="480" cy="184"/>
              <a:chOff x="3984" y="2448"/>
              <a:chExt cx="528" cy="144"/>
            </a:xfrm>
          </p:grpSpPr>
          <p:sp>
            <p:nvSpPr>
              <p:cNvPr id="27753" name="Freeform 62"/>
              <p:cNvSpPr/>
              <p:nvPr/>
            </p:nvSpPr>
            <p:spPr bwMode="auto">
              <a:xfrm flipV="1">
                <a:off x="3984" y="2448"/>
                <a:ext cx="288" cy="144"/>
              </a:xfrm>
              <a:custGeom>
                <a:avLst/>
                <a:gdLst>
                  <a:gd name="T0" fmla="*/ 0 w 336"/>
                  <a:gd name="T1" fmla="*/ 0 h 144"/>
                  <a:gd name="T2" fmla="*/ 51 w 336"/>
                  <a:gd name="T3" fmla="*/ 0 h 144"/>
                  <a:gd name="T4" fmla="*/ 51 w 336"/>
                  <a:gd name="T5" fmla="*/ 144 h 144"/>
                  <a:gd name="T6" fmla="*/ 130 w 336"/>
                  <a:gd name="T7" fmla="*/ 144 h 144"/>
                  <a:gd name="T8" fmla="*/ 130 w 336"/>
                  <a:gd name="T9" fmla="*/ 0 h 144"/>
                  <a:gd name="T10" fmla="*/ 182 w 336"/>
                  <a:gd name="T11" fmla="*/ 0 h 144"/>
                  <a:gd name="T12" fmla="*/ 0 60000 65536"/>
                  <a:gd name="T13" fmla="*/ 0 60000 65536"/>
                  <a:gd name="T14" fmla="*/ 0 60000 65536"/>
                  <a:gd name="T15" fmla="*/ 0 60000 65536"/>
                  <a:gd name="T16" fmla="*/ 0 60000 65536"/>
                  <a:gd name="T17" fmla="*/ 0 60000 65536"/>
                  <a:gd name="T18" fmla="*/ 0 w 336"/>
                  <a:gd name="T19" fmla="*/ 0 h 144"/>
                  <a:gd name="T20" fmla="*/ 336 w 336"/>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336" h="144">
                    <a:moveTo>
                      <a:pt x="0" y="0"/>
                    </a:moveTo>
                    <a:lnTo>
                      <a:pt x="96" y="0"/>
                    </a:lnTo>
                    <a:lnTo>
                      <a:pt x="96" y="144"/>
                    </a:lnTo>
                    <a:lnTo>
                      <a:pt x="240" y="144"/>
                    </a:lnTo>
                    <a:lnTo>
                      <a:pt x="240" y="0"/>
                    </a:lnTo>
                    <a:lnTo>
                      <a:pt x="336" y="0"/>
                    </a:ln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4" name="Freeform 63"/>
              <p:cNvSpPr/>
              <p:nvPr/>
            </p:nvSpPr>
            <p:spPr bwMode="auto">
              <a:xfrm flipV="1">
                <a:off x="4224" y="2448"/>
                <a:ext cx="288" cy="144"/>
              </a:xfrm>
              <a:custGeom>
                <a:avLst/>
                <a:gdLst>
                  <a:gd name="T0" fmla="*/ 0 w 336"/>
                  <a:gd name="T1" fmla="*/ 0 h 144"/>
                  <a:gd name="T2" fmla="*/ 51 w 336"/>
                  <a:gd name="T3" fmla="*/ 0 h 144"/>
                  <a:gd name="T4" fmla="*/ 51 w 336"/>
                  <a:gd name="T5" fmla="*/ 144 h 144"/>
                  <a:gd name="T6" fmla="*/ 130 w 336"/>
                  <a:gd name="T7" fmla="*/ 144 h 144"/>
                  <a:gd name="T8" fmla="*/ 130 w 336"/>
                  <a:gd name="T9" fmla="*/ 0 h 144"/>
                  <a:gd name="T10" fmla="*/ 182 w 336"/>
                  <a:gd name="T11" fmla="*/ 0 h 144"/>
                  <a:gd name="T12" fmla="*/ 0 60000 65536"/>
                  <a:gd name="T13" fmla="*/ 0 60000 65536"/>
                  <a:gd name="T14" fmla="*/ 0 60000 65536"/>
                  <a:gd name="T15" fmla="*/ 0 60000 65536"/>
                  <a:gd name="T16" fmla="*/ 0 60000 65536"/>
                  <a:gd name="T17" fmla="*/ 0 60000 65536"/>
                  <a:gd name="T18" fmla="*/ 0 w 336"/>
                  <a:gd name="T19" fmla="*/ 0 h 144"/>
                  <a:gd name="T20" fmla="*/ 336 w 336"/>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336" h="144">
                    <a:moveTo>
                      <a:pt x="0" y="0"/>
                    </a:moveTo>
                    <a:lnTo>
                      <a:pt x="96" y="0"/>
                    </a:lnTo>
                    <a:lnTo>
                      <a:pt x="96" y="144"/>
                    </a:lnTo>
                    <a:lnTo>
                      <a:pt x="240" y="144"/>
                    </a:lnTo>
                    <a:lnTo>
                      <a:pt x="240" y="0"/>
                    </a:lnTo>
                    <a:lnTo>
                      <a:pt x="336" y="0"/>
                    </a:lnTo>
                  </a:path>
                </a:pathLst>
              </a:cu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715" name="Line 64"/>
            <p:cNvSpPr>
              <a:spLocks noChangeShapeType="1"/>
            </p:cNvSpPr>
            <p:nvPr/>
          </p:nvSpPr>
          <p:spPr bwMode="auto">
            <a:xfrm>
              <a:off x="5013" y="2353"/>
              <a:ext cx="0" cy="981"/>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16" name="Text Box 65"/>
            <p:cNvSpPr txBox="1">
              <a:spLocks noChangeArrowheads="1"/>
            </p:cNvSpPr>
            <p:nvPr/>
          </p:nvSpPr>
          <p:spPr bwMode="auto">
            <a:xfrm>
              <a:off x="4292" y="194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J</a:t>
              </a:r>
              <a:endParaRPr lang="en-US" altLang="zh-CN"/>
            </a:p>
          </p:txBody>
        </p:sp>
        <p:sp>
          <p:nvSpPr>
            <p:cNvPr id="27717" name="Text Box 66"/>
            <p:cNvSpPr txBox="1">
              <a:spLocks noChangeArrowheads="1"/>
            </p:cNvSpPr>
            <p:nvPr/>
          </p:nvSpPr>
          <p:spPr bwMode="auto">
            <a:xfrm>
              <a:off x="4256" y="2373"/>
              <a:ext cx="2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K</a:t>
              </a:r>
              <a:endParaRPr lang="en-US" altLang="zh-CN"/>
            </a:p>
          </p:txBody>
        </p:sp>
        <p:grpSp>
          <p:nvGrpSpPr>
            <p:cNvPr id="27718" name="Group 67"/>
            <p:cNvGrpSpPr/>
            <p:nvPr/>
          </p:nvGrpSpPr>
          <p:grpSpPr bwMode="auto">
            <a:xfrm>
              <a:off x="2612" y="1124"/>
              <a:ext cx="49" cy="936"/>
              <a:chOff x="3675" y="384"/>
              <a:chExt cx="41" cy="870"/>
            </a:xfrm>
          </p:grpSpPr>
          <p:sp>
            <p:nvSpPr>
              <p:cNvPr id="27751" name="Line 68"/>
              <p:cNvSpPr>
                <a:spLocks noChangeShapeType="1"/>
              </p:cNvSpPr>
              <p:nvPr/>
            </p:nvSpPr>
            <p:spPr bwMode="auto">
              <a:xfrm flipV="1">
                <a:off x="3696" y="432"/>
                <a:ext cx="0" cy="822"/>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52" name="Oval 69"/>
              <p:cNvSpPr>
                <a:spLocks noChangeArrowheads="1"/>
              </p:cNvSpPr>
              <p:nvPr/>
            </p:nvSpPr>
            <p:spPr bwMode="auto">
              <a:xfrm flipH="1">
                <a:off x="3675" y="384"/>
                <a:ext cx="41" cy="41"/>
              </a:xfrm>
              <a:prstGeom prst="ellipse">
                <a:avLst/>
              </a:pr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7719" name="Group 70"/>
            <p:cNvGrpSpPr/>
            <p:nvPr/>
          </p:nvGrpSpPr>
          <p:grpSpPr bwMode="auto">
            <a:xfrm>
              <a:off x="1452" y="1115"/>
              <a:ext cx="49" cy="935"/>
              <a:chOff x="3675" y="384"/>
              <a:chExt cx="41" cy="870"/>
            </a:xfrm>
          </p:grpSpPr>
          <p:sp>
            <p:nvSpPr>
              <p:cNvPr id="27749" name="Line 71"/>
              <p:cNvSpPr>
                <a:spLocks noChangeShapeType="1"/>
              </p:cNvSpPr>
              <p:nvPr/>
            </p:nvSpPr>
            <p:spPr bwMode="auto">
              <a:xfrm flipV="1">
                <a:off x="3696" y="432"/>
                <a:ext cx="0" cy="822"/>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50" name="Oval 72"/>
              <p:cNvSpPr>
                <a:spLocks noChangeArrowheads="1"/>
              </p:cNvSpPr>
              <p:nvPr/>
            </p:nvSpPr>
            <p:spPr bwMode="auto">
              <a:xfrm flipH="1">
                <a:off x="3675" y="384"/>
                <a:ext cx="41" cy="41"/>
              </a:xfrm>
              <a:prstGeom prst="ellipse">
                <a:avLst/>
              </a:pr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7720" name="Group 73"/>
            <p:cNvGrpSpPr/>
            <p:nvPr/>
          </p:nvGrpSpPr>
          <p:grpSpPr bwMode="auto">
            <a:xfrm>
              <a:off x="257" y="1124"/>
              <a:ext cx="49" cy="936"/>
              <a:chOff x="3675" y="384"/>
              <a:chExt cx="41" cy="870"/>
            </a:xfrm>
          </p:grpSpPr>
          <p:sp>
            <p:nvSpPr>
              <p:cNvPr id="27747" name="Line 74"/>
              <p:cNvSpPr>
                <a:spLocks noChangeShapeType="1"/>
              </p:cNvSpPr>
              <p:nvPr/>
            </p:nvSpPr>
            <p:spPr bwMode="auto">
              <a:xfrm flipV="1">
                <a:off x="3696" y="432"/>
                <a:ext cx="0" cy="822"/>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48" name="Oval 75"/>
              <p:cNvSpPr>
                <a:spLocks noChangeArrowheads="1"/>
              </p:cNvSpPr>
              <p:nvPr/>
            </p:nvSpPr>
            <p:spPr bwMode="auto">
              <a:xfrm flipH="1">
                <a:off x="3675" y="384"/>
                <a:ext cx="41" cy="41"/>
              </a:xfrm>
              <a:prstGeom prst="ellipse">
                <a:avLst/>
              </a:prstGeom>
              <a:noFill/>
              <a:ln w="38100">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7721" name="Text Box 76"/>
            <p:cNvSpPr txBox="1">
              <a:spLocks noChangeArrowheads="1"/>
            </p:cNvSpPr>
            <p:nvPr/>
          </p:nvSpPr>
          <p:spPr bwMode="auto">
            <a:xfrm>
              <a:off x="3118" y="194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J</a:t>
              </a:r>
              <a:endParaRPr lang="en-US" altLang="zh-CN"/>
            </a:p>
          </p:txBody>
        </p:sp>
        <p:sp>
          <p:nvSpPr>
            <p:cNvPr id="27722" name="Line 77"/>
            <p:cNvSpPr>
              <a:spLocks noChangeShapeType="1"/>
            </p:cNvSpPr>
            <p:nvPr/>
          </p:nvSpPr>
          <p:spPr bwMode="auto">
            <a:xfrm>
              <a:off x="3348" y="2095"/>
              <a:ext cx="68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23" name="Text Box 78"/>
            <p:cNvSpPr txBox="1">
              <a:spLocks noChangeArrowheads="1"/>
            </p:cNvSpPr>
            <p:nvPr/>
          </p:nvSpPr>
          <p:spPr bwMode="auto">
            <a:xfrm>
              <a:off x="3086" y="2373"/>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K</a:t>
              </a:r>
              <a:endParaRPr lang="en-US" altLang="zh-CN"/>
            </a:p>
          </p:txBody>
        </p:sp>
        <p:sp>
          <p:nvSpPr>
            <p:cNvPr id="27724" name="Freeform 79"/>
            <p:cNvSpPr/>
            <p:nvPr/>
          </p:nvSpPr>
          <p:spPr bwMode="auto">
            <a:xfrm>
              <a:off x="3348" y="2095"/>
              <a:ext cx="287" cy="413"/>
            </a:xfrm>
            <a:custGeom>
              <a:avLst/>
              <a:gdLst>
                <a:gd name="T0" fmla="*/ 0 w 240"/>
                <a:gd name="T1" fmla="*/ 514 h 384"/>
                <a:gd name="T2" fmla="*/ 490 w 240"/>
                <a:gd name="T3" fmla="*/ 514 h 384"/>
                <a:gd name="T4" fmla="*/ 490 w 240"/>
                <a:gd name="T5" fmla="*/ 0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384"/>
                  </a:moveTo>
                  <a:lnTo>
                    <a:pt x="240" y="384"/>
                  </a:lnTo>
                  <a:lnTo>
                    <a:pt x="24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5" name="Freeform 80"/>
            <p:cNvSpPr/>
            <p:nvPr/>
          </p:nvSpPr>
          <p:spPr bwMode="auto">
            <a:xfrm>
              <a:off x="3416" y="2334"/>
              <a:ext cx="287" cy="981"/>
            </a:xfrm>
            <a:custGeom>
              <a:avLst/>
              <a:gdLst>
                <a:gd name="T0" fmla="*/ 0 w 240"/>
                <a:gd name="T1" fmla="*/ 0 h 912"/>
                <a:gd name="T2" fmla="*/ 490 w 240"/>
                <a:gd name="T3" fmla="*/ 0 h 912"/>
                <a:gd name="T4" fmla="*/ 490 w 240"/>
                <a:gd name="T5" fmla="*/ 1221 h 912"/>
                <a:gd name="T6" fmla="*/ 0 60000 65536"/>
                <a:gd name="T7" fmla="*/ 0 60000 65536"/>
                <a:gd name="T8" fmla="*/ 0 60000 65536"/>
                <a:gd name="T9" fmla="*/ 0 w 240"/>
                <a:gd name="T10" fmla="*/ 0 h 912"/>
                <a:gd name="T11" fmla="*/ 240 w 240"/>
                <a:gd name="T12" fmla="*/ 912 h 912"/>
              </a:gdLst>
              <a:ahLst/>
              <a:cxnLst>
                <a:cxn ang="T6">
                  <a:pos x="T0" y="T1"/>
                </a:cxn>
                <a:cxn ang="T7">
                  <a:pos x="T2" y="T3"/>
                </a:cxn>
                <a:cxn ang="T8">
                  <a:pos x="T4" y="T5"/>
                </a:cxn>
              </a:cxnLst>
              <a:rect l="T9" t="T10" r="T11" b="T12"/>
              <a:pathLst>
                <a:path w="240" h="912">
                  <a:moveTo>
                    <a:pt x="0" y="0"/>
                  </a:moveTo>
                  <a:lnTo>
                    <a:pt x="240" y="0"/>
                  </a:lnTo>
                  <a:lnTo>
                    <a:pt x="240" y="912"/>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6" name="Text Box 81"/>
            <p:cNvSpPr txBox="1">
              <a:spLocks noChangeArrowheads="1"/>
            </p:cNvSpPr>
            <p:nvPr/>
          </p:nvSpPr>
          <p:spPr bwMode="auto">
            <a:xfrm>
              <a:off x="1948" y="194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J</a:t>
              </a:r>
              <a:endParaRPr lang="en-US" altLang="zh-CN"/>
            </a:p>
          </p:txBody>
        </p:sp>
        <p:sp>
          <p:nvSpPr>
            <p:cNvPr id="27727" name="Text Box 82"/>
            <p:cNvSpPr txBox="1">
              <a:spLocks noChangeArrowheads="1"/>
            </p:cNvSpPr>
            <p:nvPr/>
          </p:nvSpPr>
          <p:spPr bwMode="auto">
            <a:xfrm>
              <a:off x="1912" y="2389"/>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K</a:t>
              </a:r>
              <a:endParaRPr lang="en-US" altLang="zh-CN"/>
            </a:p>
          </p:txBody>
        </p:sp>
        <p:sp>
          <p:nvSpPr>
            <p:cNvPr id="27728" name="Freeform 83"/>
            <p:cNvSpPr/>
            <p:nvPr/>
          </p:nvSpPr>
          <p:spPr bwMode="auto">
            <a:xfrm>
              <a:off x="2174" y="1992"/>
              <a:ext cx="93" cy="207"/>
            </a:xfrm>
            <a:custGeom>
              <a:avLst/>
              <a:gdLst>
                <a:gd name="T0" fmla="*/ 0 w 96"/>
                <a:gd name="T1" fmla="*/ 0 h 192"/>
                <a:gd name="T2" fmla="*/ 84 w 96"/>
                <a:gd name="T3" fmla="*/ 0 h 192"/>
                <a:gd name="T4" fmla="*/ 84 w 96"/>
                <a:gd name="T5" fmla="*/ 259 h 192"/>
                <a:gd name="T6" fmla="*/ 0 w 96"/>
                <a:gd name="T7" fmla="*/ 259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0"/>
                  </a:moveTo>
                  <a:lnTo>
                    <a:pt x="96" y="0"/>
                  </a:lnTo>
                  <a:lnTo>
                    <a:pt x="96" y="192"/>
                  </a:lnTo>
                  <a:lnTo>
                    <a:pt x="0" y="19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9" name="Freeform 84"/>
            <p:cNvSpPr/>
            <p:nvPr/>
          </p:nvSpPr>
          <p:spPr bwMode="auto">
            <a:xfrm>
              <a:off x="2167" y="2434"/>
              <a:ext cx="93" cy="206"/>
            </a:xfrm>
            <a:custGeom>
              <a:avLst/>
              <a:gdLst>
                <a:gd name="T0" fmla="*/ 0 w 96"/>
                <a:gd name="T1" fmla="*/ 0 h 192"/>
                <a:gd name="T2" fmla="*/ 84 w 96"/>
                <a:gd name="T3" fmla="*/ 0 h 192"/>
                <a:gd name="T4" fmla="*/ 84 w 96"/>
                <a:gd name="T5" fmla="*/ 254 h 192"/>
                <a:gd name="T6" fmla="*/ 0 w 96"/>
                <a:gd name="T7" fmla="*/ 254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0"/>
                  </a:moveTo>
                  <a:lnTo>
                    <a:pt x="96" y="0"/>
                  </a:lnTo>
                  <a:lnTo>
                    <a:pt x="96" y="192"/>
                  </a:lnTo>
                  <a:lnTo>
                    <a:pt x="0" y="19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0" name="Freeform 85"/>
            <p:cNvSpPr/>
            <p:nvPr/>
          </p:nvSpPr>
          <p:spPr bwMode="auto">
            <a:xfrm>
              <a:off x="982" y="1992"/>
              <a:ext cx="93" cy="207"/>
            </a:xfrm>
            <a:custGeom>
              <a:avLst/>
              <a:gdLst>
                <a:gd name="T0" fmla="*/ 0 w 96"/>
                <a:gd name="T1" fmla="*/ 0 h 192"/>
                <a:gd name="T2" fmla="*/ 84 w 96"/>
                <a:gd name="T3" fmla="*/ 0 h 192"/>
                <a:gd name="T4" fmla="*/ 84 w 96"/>
                <a:gd name="T5" fmla="*/ 259 h 192"/>
                <a:gd name="T6" fmla="*/ 0 w 96"/>
                <a:gd name="T7" fmla="*/ 259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0"/>
                  </a:moveTo>
                  <a:lnTo>
                    <a:pt x="96" y="0"/>
                  </a:lnTo>
                  <a:lnTo>
                    <a:pt x="96" y="192"/>
                  </a:lnTo>
                  <a:lnTo>
                    <a:pt x="0" y="19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1" name="Text Box 86"/>
            <p:cNvSpPr txBox="1">
              <a:spLocks noChangeArrowheads="1"/>
            </p:cNvSpPr>
            <p:nvPr/>
          </p:nvSpPr>
          <p:spPr bwMode="auto">
            <a:xfrm>
              <a:off x="763" y="194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J</a:t>
              </a:r>
              <a:endParaRPr lang="en-US" altLang="zh-CN"/>
            </a:p>
          </p:txBody>
        </p:sp>
        <p:sp>
          <p:nvSpPr>
            <p:cNvPr id="27732" name="Text Box 87"/>
            <p:cNvSpPr txBox="1">
              <a:spLocks noChangeArrowheads="1"/>
            </p:cNvSpPr>
            <p:nvPr/>
          </p:nvSpPr>
          <p:spPr bwMode="auto">
            <a:xfrm>
              <a:off x="720" y="2405"/>
              <a:ext cx="22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K</a:t>
              </a:r>
              <a:endParaRPr lang="en-US" altLang="zh-CN"/>
            </a:p>
          </p:txBody>
        </p:sp>
        <p:sp>
          <p:nvSpPr>
            <p:cNvPr id="27733" name="Freeform 88"/>
            <p:cNvSpPr/>
            <p:nvPr/>
          </p:nvSpPr>
          <p:spPr bwMode="auto">
            <a:xfrm>
              <a:off x="982" y="2424"/>
              <a:ext cx="93" cy="207"/>
            </a:xfrm>
            <a:custGeom>
              <a:avLst/>
              <a:gdLst>
                <a:gd name="T0" fmla="*/ 0 w 96"/>
                <a:gd name="T1" fmla="*/ 0 h 192"/>
                <a:gd name="T2" fmla="*/ 84 w 96"/>
                <a:gd name="T3" fmla="*/ 0 h 192"/>
                <a:gd name="T4" fmla="*/ 84 w 96"/>
                <a:gd name="T5" fmla="*/ 259 h 192"/>
                <a:gd name="T6" fmla="*/ 0 w 96"/>
                <a:gd name="T7" fmla="*/ 259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0"/>
                  </a:moveTo>
                  <a:lnTo>
                    <a:pt x="96" y="0"/>
                  </a:lnTo>
                  <a:lnTo>
                    <a:pt x="96" y="192"/>
                  </a:lnTo>
                  <a:lnTo>
                    <a:pt x="0" y="19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4" name="Freeform 89"/>
            <p:cNvSpPr/>
            <p:nvPr/>
          </p:nvSpPr>
          <p:spPr bwMode="auto">
            <a:xfrm>
              <a:off x="1086" y="1692"/>
              <a:ext cx="2562" cy="774"/>
            </a:xfrm>
            <a:custGeom>
              <a:avLst/>
              <a:gdLst>
                <a:gd name="T0" fmla="*/ 0 w 2160"/>
                <a:gd name="T1" fmla="*/ 961 h 720"/>
                <a:gd name="T2" fmla="*/ 190 w 2160"/>
                <a:gd name="T3" fmla="*/ 961 h 720"/>
                <a:gd name="T4" fmla="*/ 190 w 2160"/>
                <a:gd name="T5" fmla="*/ 0 h 720"/>
                <a:gd name="T6" fmla="*/ 4276 w 2160"/>
                <a:gd name="T7" fmla="*/ 0 h 720"/>
                <a:gd name="T8" fmla="*/ 0 60000 65536"/>
                <a:gd name="T9" fmla="*/ 0 60000 65536"/>
                <a:gd name="T10" fmla="*/ 0 60000 65536"/>
                <a:gd name="T11" fmla="*/ 0 60000 65536"/>
                <a:gd name="T12" fmla="*/ 0 w 2160"/>
                <a:gd name="T13" fmla="*/ 0 h 720"/>
                <a:gd name="T14" fmla="*/ 2160 w 2160"/>
                <a:gd name="T15" fmla="*/ 720 h 720"/>
              </a:gdLst>
              <a:ahLst/>
              <a:cxnLst>
                <a:cxn ang="T8">
                  <a:pos x="T0" y="T1"/>
                </a:cxn>
                <a:cxn ang="T9">
                  <a:pos x="T2" y="T3"/>
                </a:cxn>
                <a:cxn ang="T10">
                  <a:pos x="T4" y="T5"/>
                </a:cxn>
                <a:cxn ang="T11">
                  <a:pos x="T6" y="T7"/>
                </a:cxn>
              </a:cxnLst>
              <a:rect l="T12" t="T13" r="T14" b="T15"/>
              <a:pathLst>
                <a:path w="2160" h="720">
                  <a:moveTo>
                    <a:pt x="0" y="720"/>
                  </a:moveTo>
                  <a:lnTo>
                    <a:pt x="96" y="720"/>
                  </a:lnTo>
                  <a:lnTo>
                    <a:pt x="96" y="0"/>
                  </a:lnTo>
                  <a:lnTo>
                    <a:pt x="2160" y="0"/>
                  </a:lnTo>
                </a:path>
              </a:pathLst>
            </a:custGeom>
            <a:noFill/>
            <a:ln w="38100">
              <a:solidFill>
                <a:srgbClr val="CC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5" name="Line 90"/>
            <p:cNvSpPr>
              <a:spLocks noChangeShapeType="1"/>
            </p:cNvSpPr>
            <p:nvPr/>
          </p:nvSpPr>
          <p:spPr bwMode="auto">
            <a:xfrm>
              <a:off x="1064" y="2150"/>
              <a:ext cx="146"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36" name="Line 91"/>
            <p:cNvSpPr>
              <a:spLocks noChangeShapeType="1"/>
            </p:cNvSpPr>
            <p:nvPr/>
          </p:nvSpPr>
          <p:spPr bwMode="auto">
            <a:xfrm>
              <a:off x="2267" y="2053"/>
              <a:ext cx="57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37" name="Freeform 92"/>
            <p:cNvSpPr/>
            <p:nvPr/>
          </p:nvSpPr>
          <p:spPr bwMode="auto">
            <a:xfrm>
              <a:off x="2256" y="1683"/>
              <a:ext cx="115" cy="825"/>
            </a:xfrm>
            <a:custGeom>
              <a:avLst/>
              <a:gdLst>
                <a:gd name="T0" fmla="*/ 0 w 96"/>
                <a:gd name="T1" fmla="*/ 1023 h 768"/>
                <a:gd name="T2" fmla="*/ 198 w 96"/>
                <a:gd name="T3" fmla="*/ 1023 h 768"/>
                <a:gd name="T4" fmla="*/ 198 w 96"/>
                <a:gd name="T5" fmla="*/ 0 h 768"/>
                <a:gd name="T6" fmla="*/ 0 60000 65536"/>
                <a:gd name="T7" fmla="*/ 0 60000 65536"/>
                <a:gd name="T8" fmla="*/ 0 60000 65536"/>
                <a:gd name="T9" fmla="*/ 0 w 96"/>
                <a:gd name="T10" fmla="*/ 0 h 768"/>
                <a:gd name="T11" fmla="*/ 96 w 96"/>
                <a:gd name="T12" fmla="*/ 768 h 768"/>
              </a:gdLst>
              <a:ahLst/>
              <a:cxnLst>
                <a:cxn ang="T6">
                  <a:pos x="T0" y="T1"/>
                </a:cxn>
                <a:cxn ang="T7">
                  <a:pos x="T2" y="T3"/>
                </a:cxn>
                <a:cxn ang="T8">
                  <a:pos x="T4" y="T5"/>
                </a:cxn>
              </a:cxnLst>
              <a:rect l="T9" t="T10" r="T11" b="T12"/>
              <a:pathLst>
                <a:path w="96" h="768">
                  <a:moveTo>
                    <a:pt x="0" y="768"/>
                  </a:moveTo>
                  <a:lnTo>
                    <a:pt x="96" y="768"/>
                  </a:lnTo>
                  <a:lnTo>
                    <a:pt x="96" y="0"/>
                  </a:lnTo>
                </a:path>
              </a:pathLst>
            </a:custGeom>
            <a:noFill/>
            <a:ln w="38100">
              <a:solidFill>
                <a:srgbClr val="CC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8" name="Freeform 93"/>
            <p:cNvSpPr/>
            <p:nvPr/>
          </p:nvSpPr>
          <p:spPr bwMode="auto">
            <a:xfrm>
              <a:off x="2267" y="2044"/>
              <a:ext cx="230" cy="516"/>
            </a:xfrm>
            <a:custGeom>
              <a:avLst/>
              <a:gdLst>
                <a:gd name="T0" fmla="*/ 0 w 192"/>
                <a:gd name="T1" fmla="*/ 642 h 480"/>
                <a:gd name="T2" fmla="*/ 397 w 192"/>
                <a:gd name="T3" fmla="*/ 642 h 480"/>
                <a:gd name="T4" fmla="*/ 397 w 192"/>
                <a:gd name="T5" fmla="*/ 0 h 480"/>
                <a:gd name="T6" fmla="*/ 0 60000 65536"/>
                <a:gd name="T7" fmla="*/ 0 60000 65536"/>
                <a:gd name="T8" fmla="*/ 0 60000 65536"/>
                <a:gd name="T9" fmla="*/ 0 w 192"/>
                <a:gd name="T10" fmla="*/ 0 h 480"/>
                <a:gd name="T11" fmla="*/ 192 w 192"/>
                <a:gd name="T12" fmla="*/ 480 h 480"/>
              </a:gdLst>
              <a:ahLst/>
              <a:cxnLst>
                <a:cxn ang="T6">
                  <a:pos x="T0" y="T1"/>
                </a:cxn>
                <a:cxn ang="T7">
                  <a:pos x="T2" y="T3"/>
                </a:cxn>
                <a:cxn ang="T8">
                  <a:pos x="T4" y="T5"/>
                </a:cxn>
              </a:cxnLst>
              <a:rect l="T9" t="T10" r="T11" b="T12"/>
              <a:pathLst>
                <a:path w="192" h="480">
                  <a:moveTo>
                    <a:pt x="0" y="480"/>
                  </a:moveTo>
                  <a:lnTo>
                    <a:pt x="192" y="480"/>
                  </a:lnTo>
                  <a:lnTo>
                    <a:pt x="192" y="0"/>
                  </a:lnTo>
                </a:path>
              </a:pathLst>
            </a:cu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9" name="Freeform 94"/>
            <p:cNvSpPr/>
            <p:nvPr/>
          </p:nvSpPr>
          <p:spPr bwMode="auto">
            <a:xfrm>
              <a:off x="1086" y="1536"/>
              <a:ext cx="1551" cy="984"/>
            </a:xfrm>
            <a:custGeom>
              <a:avLst/>
              <a:gdLst>
                <a:gd name="T0" fmla="*/ 2658 w 1296"/>
                <a:gd name="T1" fmla="*/ 0 h 1104"/>
                <a:gd name="T2" fmla="*/ 394 w 1296"/>
                <a:gd name="T3" fmla="*/ 0 h 1104"/>
                <a:gd name="T4" fmla="*/ 394 w 1296"/>
                <a:gd name="T5" fmla="*/ 697 h 1104"/>
                <a:gd name="T6" fmla="*/ 0 w 1296"/>
                <a:gd name="T7" fmla="*/ 697 h 1104"/>
                <a:gd name="T8" fmla="*/ 0 60000 65536"/>
                <a:gd name="T9" fmla="*/ 0 60000 65536"/>
                <a:gd name="T10" fmla="*/ 0 60000 65536"/>
                <a:gd name="T11" fmla="*/ 0 60000 65536"/>
                <a:gd name="T12" fmla="*/ 0 w 1296"/>
                <a:gd name="T13" fmla="*/ 0 h 1104"/>
                <a:gd name="T14" fmla="*/ 1296 w 1296"/>
                <a:gd name="T15" fmla="*/ 1104 h 1104"/>
              </a:gdLst>
              <a:ahLst/>
              <a:cxnLst>
                <a:cxn ang="T8">
                  <a:pos x="T0" y="T1"/>
                </a:cxn>
                <a:cxn ang="T9">
                  <a:pos x="T2" y="T3"/>
                </a:cxn>
                <a:cxn ang="T10">
                  <a:pos x="T4" y="T5"/>
                </a:cxn>
                <a:cxn ang="T11">
                  <a:pos x="T6" y="T7"/>
                </a:cxn>
              </a:cxnLst>
              <a:rect l="T12" t="T13" r="T14" b="T15"/>
              <a:pathLst>
                <a:path w="1296" h="1104">
                  <a:moveTo>
                    <a:pt x="1296" y="0"/>
                  </a:moveTo>
                  <a:lnTo>
                    <a:pt x="192" y="0"/>
                  </a:lnTo>
                  <a:lnTo>
                    <a:pt x="192" y="1104"/>
                  </a:lnTo>
                  <a:lnTo>
                    <a:pt x="0" y="1104"/>
                  </a:lnTo>
                </a:path>
              </a:pathLst>
            </a:cu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0" name="Line 95"/>
            <p:cNvSpPr>
              <a:spLocks noChangeShapeType="1"/>
            </p:cNvSpPr>
            <p:nvPr/>
          </p:nvSpPr>
          <p:spPr bwMode="auto">
            <a:xfrm>
              <a:off x="1075" y="2044"/>
              <a:ext cx="632"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41" name="Line 96"/>
            <p:cNvSpPr>
              <a:spLocks noChangeShapeType="1"/>
            </p:cNvSpPr>
            <p:nvPr/>
          </p:nvSpPr>
          <p:spPr bwMode="auto">
            <a:xfrm>
              <a:off x="1075" y="2095"/>
              <a:ext cx="23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42" name="Freeform 97"/>
            <p:cNvSpPr/>
            <p:nvPr/>
          </p:nvSpPr>
          <p:spPr bwMode="auto">
            <a:xfrm>
              <a:off x="1075" y="2021"/>
              <a:ext cx="402" cy="549"/>
            </a:xfrm>
            <a:custGeom>
              <a:avLst/>
              <a:gdLst>
                <a:gd name="T0" fmla="*/ 0 w 336"/>
                <a:gd name="T1" fmla="*/ 821 h 480"/>
                <a:gd name="T2" fmla="*/ 688 w 336"/>
                <a:gd name="T3" fmla="*/ 821 h 480"/>
                <a:gd name="T4" fmla="*/ 688 w 336"/>
                <a:gd name="T5" fmla="*/ 0 h 480"/>
                <a:gd name="T6" fmla="*/ 0 60000 65536"/>
                <a:gd name="T7" fmla="*/ 0 60000 65536"/>
                <a:gd name="T8" fmla="*/ 0 60000 65536"/>
                <a:gd name="T9" fmla="*/ 0 w 336"/>
                <a:gd name="T10" fmla="*/ 0 h 480"/>
                <a:gd name="T11" fmla="*/ 336 w 336"/>
                <a:gd name="T12" fmla="*/ 480 h 480"/>
              </a:gdLst>
              <a:ahLst/>
              <a:cxnLst>
                <a:cxn ang="T6">
                  <a:pos x="T0" y="T1"/>
                </a:cxn>
                <a:cxn ang="T7">
                  <a:pos x="T2" y="T3"/>
                </a:cxn>
                <a:cxn ang="T8">
                  <a:pos x="T4" y="T5"/>
                </a:cxn>
              </a:cxnLst>
              <a:rect l="T9" t="T10" r="T11" b="T12"/>
              <a:pathLst>
                <a:path w="336" h="480">
                  <a:moveTo>
                    <a:pt x="0" y="480"/>
                  </a:moveTo>
                  <a:lnTo>
                    <a:pt x="336" y="480"/>
                  </a:lnTo>
                  <a:lnTo>
                    <a:pt x="336" y="0"/>
                  </a:ln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3" name="Freeform 98"/>
            <p:cNvSpPr/>
            <p:nvPr/>
          </p:nvSpPr>
          <p:spPr bwMode="auto">
            <a:xfrm>
              <a:off x="1061" y="2331"/>
              <a:ext cx="345" cy="980"/>
            </a:xfrm>
            <a:custGeom>
              <a:avLst/>
              <a:gdLst>
                <a:gd name="T0" fmla="*/ 0 w 240"/>
                <a:gd name="T1" fmla="*/ 0 h 912"/>
                <a:gd name="T2" fmla="*/ 1025 w 240"/>
                <a:gd name="T3" fmla="*/ 0 h 912"/>
                <a:gd name="T4" fmla="*/ 1025 w 240"/>
                <a:gd name="T5" fmla="*/ 1216 h 912"/>
                <a:gd name="T6" fmla="*/ 0 60000 65536"/>
                <a:gd name="T7" fmla="*/ 0 60000 65536"/>
                <a:gd name="T8" fmla="*/ 0 60000 65536"/>
                <a:gd name="T9" fmla="*/ 0 w 240"/>
                <a:gd name="T10" fmla="*/ 0 h 912"/>
                <a:gd name="T11" fmla="*/ 240 w 240"/>
                <a:gd name="T12" fmla="*/ 912 h 912"/>
              </a:gdLst>
              <a:ahLst/>
              <a:cxnLst>
                <a:cxn ang="T6">
                  <a:pos x="T0" y="T1"/>
                </a:cxn>
                <a:cxn ang="T7">
                  <a:pos x="T2" y="T3"/>
                </a:cxn>
                <a:cxn ang="T8">
                  <a:pos x="T4" y="T5"/>
                </a:cxn>
              </a:cxnLst>
              <a:rect l="T9" t="T10" r="T11" b="T12"/>
              <a:pathLst>
                <a:path w="240" h="912">
                  <a:moveTo>
                    <a:pt x="0" y="0"/>
                  </a:moveTo>
                  <a:lnTo>
                    <a:pt x="240" y="0"/>
                  </a:lnTo>
                  <a:lnTo>
                    <a:pt x="240" y="912"/>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4" name="Freeform 99"/>
            <p:cNvSpPr/>
            <p:nvPr/>
          </p:nvSpPr>
          <p:spPr bwMode="auto">
            <a:xfrm>
              <a:off x="2246" y="2344"/>
              <a:ext cx="344" cy="980"/>
            </a:xfrm>
            <a:custGeom>
              <a:avLst/>
              <a:gdLst>
                <a:gd name="T0" fmla="*/ 0 w 240"/>
                <a:gd name="T1" fmla="*/ 0 h 912"/>
                <a:gd name="T2" fmla="*/ 1013 w 240"/>
                <a:gd name="T3" fmla="*/ 0 h 912"/>
                <a:gd name="T4" fmla="*/ 1013 w 240"/>
                <a:gd name="T5" fmla="*/ 1216 h 912"/>
                <a:gd name="T6" fmla="*/ 0 60000 65536"/>
                <a:gd name="T7" fmla="*/ 0 60000 65536"/>
                <a:gd name="T8" fmla="*/ 0 60000 65536"/>
                <a:gd name="T9" fmla="*/ 0 w 240"/>
                <a:gd name="T10" fmla="*/ 0 h 912"/>
                <a:gd name="T11" fmla="*/ 240 w 240"/>
                <a:gd name="T12" fmla="*/ 912 h 912"/>
              </a:gdLst>
              <a:ahLst/>
              <a:cxnLst>
                <a:cxn ang="T6">
                  <a:pos x="T0" y="T1"/>
                </a:cxn>
                <a:cxn ang="T7">
                  <a:pos x="T2" y="T3"/>
                </a:cxn>
                <a:cxn ang="T8">
                  <a:pos x="T4" y="T5"/>
                </a:cxn>
              </a:cxnLst>
              <a:rect l="T9" t="T10" r="T11" b="T12"/>
              <a:pathLst>
                <a:path w="240" h="912">
                  <a:moveTo>
                    <a:pt x="0" y="0"/>
                  </a:moveTo>
                  <a:lnTo>
                    <a:pt x="240" y="0"/>
                  </a:lnTo>
                  <a:lnTo>
                    <a:pt x="240" y="912"/>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45" name="Line 100"/>
            <p:cNvSpPr>
              <a:spLocks noChangeShapeType="1"/>
            </p:cNvSpPr>
            <p:nvPr/>
          </p:nvSpPr>
          <p:spPr bwMode="auto">
            <a:xfrm>
              <a:off x="1395" y="3315"/>
              <a:ext cx="3905"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46" name="Line 101"/>
            <p:cNvSpPr>
              <a:spLocks noChangeShapeType="1"/>
            </p:cNvSpPr>
            <p:nvPr/>
          </p:nvSpPr>
          <p:spPr bwMode="auto">
            <a:xfrm>
              <a:off x="2256" y="2147"/>
              <a:ext cx="11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29478" name="Text Box 102"/>
          <p:cNvSpPr txBox="1">
            <a:spLocks noChangeArrowheads="1"/>
          </p:cNvSpPr>
          <p:nvPr/>
        </p:nvSpPr>
        <p:spPr bwMode="auto">
          <a:xfrm>
            <a:off x="720725" y="5715000"/>
            <a:ext cx="750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i="0"/>
              <a:t>由主从型 </a:t>
            </a:r>
            <a:r>
              <a:rPr lang="en-US" altLang="zh-CN" sz="2400"/>
              <a:t>JK  </a:t>
            </a:r>
            <a:r>
              <a:rPr lang="zh-CN" altLang="en-US" sz="2400" i="0"/>
              <a:t>触发器组成的同步四位二进制加法计数器</a:t>
            </a:r>
            <a:endParaRPr lang="zh-CN" altLang="en-US" sz="2400" i="0"/>
          </a:p>
        </p:txBody>
      </p:sp>
      <p:grpSp>
        <p:nvGrpSpPr>
          <p:cNvPr id="8" name="Group 103"/>
          <p:cNvGrpSpPr/>
          <p:nvPr/>
        </p:nvGrpSpPr>
        <p:grpSpPr bwMode="auto">
          <a:xfrm>
            <a:off x="5791200" y="1447800"/>
            <a:ext cx="3124200" cy="4876800"/>
            <a:chOff x="0" y="576"/>
            <a:chExt cx="1968" cy="3072"/>
          </a:xfrm>
        </p:grpSpPr>
        <p:sp>
          <p:nvSpPr>
            <p:cNvPr id="229480" name="AutoShape 104" descr="30%"/>
            <p:cNvSpPr>
              <a:spLocks noChangeArrowheads="1"/>
            </p:cNvSpPr>
            <p:nvPr/>
          </p:nvSpPr>
          <p:spPr bwMode="auto">
            <a:xfrm>
              <a:off x="0" y="576"/>
              <a:ext cx="1968" cy="3072"/>
            </a:xfrm>
            <a:prstGeom prst="verticalScroll">
              <a:avLst>
                <a:gd name="adj" fmla="val 12500"/>
              </a:avLst>
            </a:prstGeom>
            <a:pattFill prst="pct30">
              <a:fgClr>
                <a:srgbClr val="FFCCCC"/>
              </a:fgClr>
              <a:bgClr>
                <a:srgbClr val="FFFFFF"/>
              </a:bgClr>
            </a:pattFill>
            <a:ln w="38100">
              <a:solidFill>
                <a:schemeClr val="accent1"/>
              </a:solidFill>
              <a:round/>
            </a:ln>
            <a:effectLst/>
          </p:spPr>
          <p:txBody>
            <a:bodyPr wrap="none" anchor="ctr"/>
            <a:lstStyle/>
            <a:p>
              <a:pPr>
                <a:lnSpc>
                  <a:spcPct val="95000"/>
                </a:lnSpc>
                <a:spcBef>
                  <a:spcPct val="30000"/>
                </a:spcBef>
              </a:pPr>
              <a:r>
                <a:rPr lang="en-US" altLang="zh-CN" sz="2400" i="0">
                  <a:solidFill>
                    <a:srgbClr val="FF3300"/>
                  </a:solidFill>
                  <a:effectLst>
                    <a:outerShdw blurRad="38100" dist="38100" dir="2700000" algn="tl">
                      <a:srgbClr val="C0C0C0"/>
                    </a:outerShdw>
                  </a:effectLst>
                </a:rPr>
                <a:t> </a:t>
              </a:r>
              <a:endParaRPr lang="en-US" altLang="zh-CN" sz="2400" i="0">
                <a:solidFill>
                  <a:srgbClr val="FF3300"/>
                </a:solidFill>
                <a:effectLst>
                  <a:outerShdw blurRad="38100" dist="38100" dir="2700000" algn="tl">
                    <a:srgbClr val="C0C0C0"/>
                  </a:outerShdw>
                </a:effectLst>
              </a:endParaRPr>
            </a:p>
          </p:txBody>
        </p:sp>
        <p:sp>
          <p:nvSpPr>
            <p:cNvPr id="229481" name="Rectangle 105"/>
            <p:cNvSpPr>
              <a:spLocks noChangeArrowheads="1"/>
            </p:cNvSpPr>
            <p:nvPr/>
          </p:nvSpPr>
          <p:spPr bwMode="auto">
            <a:xfrm>
              <a:off x="240" y="841"/>
              <a:ext cx="1488" cy="715"/>
            </a:xfrm>
            <a:prstGeom prst="rect">
              <a:avLst/>
            </a:prstGeom>
            <a:noFill/>
            <a:ln w="38100">
              <a:noFill/>
              <a:miter lim="800000"/>
            </a:ln>
            <a:effectLst/>
          </p:spPr>
          <p:txBody>
            <a:bodyPr anchor="ctr">
              <a:spAutoFit/>
            </a:bodyPr>
            <a:lstStyle/>
            <a:p>
              <a:pPr>
                <a:lnSpc>
                  <a:spcPct val="95000"/>
                </a:lnSpc>
                <a:defRPr/>
              </a:pPr>
              <a:r>
                <a:rPr lang="zh-CN" altLang="en-US" sz="2400" i="0">
                  <a:solidFill>
                    <a:srgbClr val="CC0000"/>
                  </a:solidFill>
                  <a:effectLst>
                    <a:outerShdw blurRad="38100" dist="38100" dir="2700000" algn="tl">
                      <a:srgbClr val="C0C0C0"/>
                    </a:outerShdw>
                  </a:effectLst>
                </a:rPr>
                <a:t>最低位触发器</a:t>
              </a:r>
              <a:r>
                <a:rPr lang="en-US" altLang="zh-CN" sz="2400" i="0">
                  <a:solidFill>
                    <a:srgbClr val="CC0000"/>
                  </a:solidFill>
                  <a:effectLst>
                    <a:outerShdw blurRad="38100" dist="38100" dir="2700000" algn="tl">
                      <a:srgbClr val="C0C0C0"/>
                    </a:outerShdw>
                  </a:effectLst>
                </a:rPr>
                <a:t>FF</a:t>
              </a:r>
              <a:r>
                <a:rPr lang="en-US" altLang="zh-CN" sz="2400" i="0" baseline="-25000">
                  <a:solidFill>
                    <a:srgbClr val="CC0000"/>
                  </a:solidFill>
                  <a:effectLst>
                    <a:outerShdw blurRad="38100" dist="38100" dir="2700000" algn="tl">
                      <a:srgbClr val="C0C0C0"/>
                    </a:outerShdw>
                  </a:effectLst>
                </a:rPr>
                <a:t>0</a:t>
              </a:r>
              <a:r>
                <a:rPr lang="zh-CN" altLang="en-US" sz="2400" i="0">
                  <a:solidFill>
                    <a:srgbClr val="CC0000"/>
                  </a:solidFill>
                  <a:effectLst>
                    <a:outerShdw blurRad="38100" dist="38100" dir="2700000" algn="tl">
                      <a:srgbClr val="C0C0C0"/>
                    </a:outerShdw>
                  </a:effectLst>
                </a:rPr>
                <a:t>每一个脉冲就翻转一次；</a:t>
              </a:r>
              <a:endParaRPr lang="zh-CN" altLang="en-US" sz="2400" i="0">
                <a:solidFill>
                  <a:srgbClr val="CC0000"/>
                </a:solidFill>
                <a:effectLst>
                  <a:outerShdw blurRad="38100" dist="38100" dir="2700000" algn="tl">
                    <a:srgbClr val="C0C0C0"/>
                  </a:outerShdw>
                </a:effectLst>
              </a:endParaRPr>
            </a:p>
          </p:txBody>
        </p:sp>
        <p:sp>
          <p:nvSpPr>
            <p:cNvPr id="229482" name="Rectangle 106"/>
            <p:cNvSpPr>
              <a:spLocks noChangeArrowheads="1"/>
            </p:cNvSpPr>
            <p:nvPr/>
          </p:nvSpPr>
          <p:spPr bwMode="auto">
            <a:xfrm>
              <a:off x="240" y="1517"/>
              <a:ext cx="1584" cy="715"/>
            </a:xfrm>
            <a:prstGeom prst="rect">
              <a:avLst/>
            </a:prstGeom>
            <a:noFill/>
            <a:ln w="38100">
              <a:noFill/>
              <a:miter lim="800000"/>
            </a:ln>
            <a:effectLst/>
          </p:spPr>
          <p:txBody>
            <a:bodyPr anchor="ctr">
              <a:spAutoFit/>
            </a:bodyPr>
            <a:lstStyle/>
            <a:p>
              <a:pPr>
                <a:lnSpc>
                  <a:spcPct val="95000"/>
                </a:lnSpc>
                <a:defRPr/>
              </a:pPr>
              <a:r>
                <a:rPr lang="en-US" altLang="zh-CN" sz="2400" i="0">
                  <a:solidFill>
                    <a:schemeClr val="accent2"/>
                  </a:solidFill>
                  <a:effectLst>
                    <a:outerShdw blurRad="38100" dist="38100" dir="2700000" algn="tl">
                      <a:srgbClr val="C0C0C0"/>
                    </a:outerShdw>
                  </a:effectLst>
                </a:rPr>
                <a:t>FF</a:t>
              </a:r>
              <a:r>
                <a:rPr lang="en-US" altLang="zh-CN" sz="2400" i="0" baseline="-25000">
                  <a:solidFill>
                    <a:schemeClr val="accent2"/>
                  </a:solidFill>
                  <a:effectLst>
                    <a:outerShdw blurRad="38100" dist="38100" dir="2700000" algn="tl">
                      <a:srgbClr val="C0C0C0"/>
                    </a:outerShdw>
                  </a:effectLst>
                </a:rPr>
                <a:t>1</a:t>
              </a:r>
              <a:r>
                <a:rPr lang="zh-CN" altLang="en-US" sz="2400" i="0">
                  <a:solidFill>
                    <a:schemeClr val="accent2"/>
                  </a:solidFill>
                  <a:effectLst>
                    <a:outerShdw blurRad="38100" dist="38100" dir="2700000" algn="tl">
                      <a:srgbClr val="C0C0C0"/>
                    </a:outerShdw>
                  </a:effectLst>
                </a:rPr>
                <a:t>：当</a:t>
              </a:r>
              <a:r>
                <a:rPr lang="en-US" altLang="zh-CN" sz="2400">
                  <a:solidFill>
                    <a:schemeClr val="accent2"/>
                  </a:solidFill>
                  <a:effectLst>
                    <a:outerShdw blurRad="38100" dist="38100" dir="2700000" algn="tl">
                      <a:srgbClr val="C0C0C0"/>
                    </a:outerShdw>
                  </a:effectLst>
                </a:rPr>
                <a:t>Q</a:t>
              </a:r>
              <a:r>
                <a:rPr lang="en-US" altLang="zh-CN" sz="2400" i="0" baseline="-25000">
                  <a:solidFill>
                    <a:schemeClr val="accent2"/>
                  </a:solidFill>
                  <a:effectLst>
                    <a:outerShdw blurRad="38100" dist="38100" dir="2700000" algn="tl">
                      <a:srgbClr val="C0C0C0"/>
                    </a:outerShdw>
                  </a:effectLst>
                </a:rPr>
                <a:t>0</a:t>
              </a:r>
              <a:r>
                <a:rPr lang="en-US" altLang="zh-CN" sz="2400" i="0">
                  <a:solidFill>
                    <a:schemeClr val="accent2"/>
                  </a:solidFill>
                  <a:effectLst>
                    <a:outerShdw blurRad="38100" dist="38100" dir="2700000" algn="tl">
                      <a:srgbClr val="C0C0C0"/>
                    </a:outerShdw>
                  </a:effectLst>
                </a:rPr>
                <a:t>=1</a:t>
              </a:r>
              <a:r>
                <a:rPr lang="zh-CN" altLang="en-US" sz="2400" i="0">
                  <a:solidFill>
                    <a:schemeClr val="accent2"/>
                  </a:solidFill>
                  <a:effectLst>
                    <a:outerShdw blurRad="38100" dist="38100" dir="2700000" algn="tl">
                      <a:srgbClr val="C0C0C0"/>
                    </a:outerShdw>
                  </a:effectLst>
                </a:rPr>
                <a:t>时，再来一个脉冲则翻转一次；</a:t>
              </a:r>
              <a:endParaRPr lang="zh-CN" altLang="en-US" sz="2400" i="0">
                <a:solidFill>
                  <a:schemeClr val="accent2"/>
                </a:solidFill>
                <a:effectLst>
                  <a:outerShdw blurRad="38100" dist="38100" dir="2700000" algn="tl">
                    <a:srgbClr val="C0C0C0"/>
                  </a:outerShdw>
                </a:effectLst>
              </a:endParaRPr>
            </a:p>
          </p:txBody>
        </p:sp>
        <p:sp>
          <p:nvSpPr>
            <p:cNvPr id="229483" name="Rectangle 107"/>
            <p:cNvSpPr>
              <a:spLocks noChangeArrowheads="1"/>
            </p:cNvSpPr>
            <p:nvPr/>
          </p:nvSpPr>
          <p:spPr bwMode="auto">
            <a:xfrm>
              <a:off x="240" y="2208"/>
              <a:ext cx="1488" cy="715"/>
            </a:xfrm>
            <a:prstGeom prst="rect">
              <a:avLst/>
            </a:prstGeom>
            <a:noFill/>
            <a:ln w="38100">
              <a:noFill/>
              <a:miter lim="800000"/>
            </a:ln>
            <a:effectLst/>
          </p:spPr>
          <p:txBody>
            <a:bodyPr anchor="ctr">
              <a:spAutoFit/>
            </a:bodyPr>
            <a:lstStyle/>
            <a:p>
              <a:pPr>
                <a:lnSpc>
                  <a:spcPct val="95000"/>
                </a:lnSpc>
                <a:defRPr/>
              </a:pPr>
              <a:r>
                <a:rPr lang="en-US" altLang="zh-CN" sz="2400" i="0">
                  <a:solidFill>
                    <a:srgbClr val="006666"/>
                  </a:solidFill>
                  <a:effectLst>
                    <a:outerShdw blurRad="38100" dist="38100" dir="2700000" algn="tl">
                      <a:srgbClr val="C0C0C0"/>
                    </a:outerShdw>
                  </a:effectLst>
                </a:rPr>
                <a:t>FF</a:t>
              </a:r>
              <a:r>
                <a:rPr lang="en-US" altLang="zh-CN" sz="2400" i="0" baseline="-25000">
                  <a:solidFill>
                    <a:srgbClr val="006666"/>
                  </a:solidFill>
                  <a:effectLst>
                    <a:outerShdw blurRad="38100" dist="38100" dir="2700000" algn="tl">
                      <a:srgbClr val="C0C0C0"/>
                    </a:outerShdw>
                  </a:effectLst>
                </a:rPr>
                <a:t>2</a:t>
              </a:r>
              <a:r>
                <a:rPr lang="zh-CN" altLang="en-US" sz="2400" i="0">
                  <a:solidFill>
                    <a:srgbClr val="006666"/>
                  </a:solidFill>
                  <a:effectLst>
                    <a:outerShdw blurRad="38100" dist="38100" dir="2700000" algn="tl">
                      <a:srgbClr val="C0C0C0"/>
                    </a:outerShdw>
                  </a:effectLst>
                </a:rPr>
                <a:t>：当</a:t>
              </a:r>
              <a:r>
                <a:rPr lang="en-US" altLang="zh-CN" sz="2400">
                  <a:solidFill>
                    <a:srgbClr val="006666"/>
                  </a:solidFill>
                  <a:effectLst>
                    <a:outerShdw blurRad="38100" dist="38100" dir="2700000" algn="tl">
                      <a:srgbClr val="C0C0C0"/>
                    </a:outerShdw>
                  </a:effectLst>
                </a:rPr>
                <a:t>Q</a:t>
              </a:r>
              <a:r>
                <a:rPr lang="en-US" altLang="zh-CN" sz="2400" i="0" baseline="-25000">
                  <a:solidFill>
                    <a:srgbClr val="006666"/>
                  </a:solidFill>
                  <a:effectLst>
                    <a:outerShdw blurRad="38100" dist="38100" dir="2700000" algn="tl">
                      <a:srgbClr val="C0C0C0"/>
                    </a:outerShdw>
                  </a:effectLst>
                </a:rPr>
                <a:t>1</a:t>
              </a:r>
              <a:r>
                <a:rPr lang="en-US" altLang="zh-CN" sz="2400" i="0">
                  <a:solidFill>
                    <a:srgbClr val="006666"/>
                  </a:solidFill>
                  <a:effectLst>
                    <a:outerShdw blurRad="38100" dist="38100" dir="2700000" algn="tl">
                      <a:srgbClr val="C0C0C0"/>
                    </a:outerShdw>
                  </a:effectLst>
                </a:rPr>
                <a:t>=</a:t>
              </a:r>
              <a:r>
                <a:rPr lang="en-US" altLang="zh-CN" sz="2400">
                  <a:solidFill>
                    <a:srgbClr val="006666"/>
                  </a:solidFill>
                  <a:effectLst>
                    <a:outerShdw blurRad="38100" dist="38100" dir="2700000" algn="tl">
                      <a:srgbClr val="C0C0C0"/>
                    </a:outerShdw>
                  </a:effectLst>
                </a:rPr>
                <a:t>Q</a:t>
              </a:r>
              <a:r>
                <a:rPr lang="en-US" altLang="zh-CN" sz="2400" i="0" baseline="-25000">
                  <a:solidFill>
                    <a:srgbClr val="006666"/>
                  </a:solidFill>
                  <a:effectLst>
                    <a:outerShdw blurRad="38100" dist="38100" dir="2700000" algn="tl">
                      <a:srgbClr val="C0C0C0"/>
                    </a:outerShdw>
                  </a:effectLst>
                </a:rPr>
                <a:t>0</a:t>
              </a:r>
              <a:r>
                <a:rPr lang="en-US" altLang="zh-CN" sz="2400" i="0">
                  <a:solidFill>
                    <a:srgbClr val="006666"/>
                  </a:solidFill>
                  <a:effectLst>
                    <a:outerShdw blurRad="38100" dist="38100" dir="2700000" algn="tl">
                      <a:srgbClr val="C0C0C0"/>
                    </a:outerShdw>
                  </a:effectLst>
                </a:rPr>
                <a:t>= 1</a:t>
              </a:r>
              <a:r>
                <a:rPr lang="zh-CN" altLang="en-US" sz="2400" i="0">
                  <a:solidFill>
                    <a:srgbClr val="006666"/>
                  </a:solidFill>
                  <a:effectLst>
                    <a:outerShdw blurRad="38100" dist="38100" dir="2700000" algn="tl">
                      <a:srgbClr val="C0C0C0"/>
                    </a:outerShdw>
                  </a:effectLst>
                </a:rPr>
                <a:t>时，再来一个脉冲则翻转一次。</a:t>
              </a:r>
              <a:endParaRPr lang="zh-CN" altLang="en-US" sz="2400" i="0">
                <a:solidFill>
                  <a:srgbClr val="006666"/>
                </a:solidFill>
                <a:effectLst>
                  <a:outerShdw blurRad="38100" dist="38100" dir="2700000" algn="tl">
                    <a:srgbClr val="C0C0C0"/>
                  </a:outerShdw>
                </a:effectLst>
              </a:endParaRPr>
            </a:p>
          </p:txBody>
        </p:sp>
        <p:sp>
          <p:nvSpPr>
            <p:cNvPr id="229484" name="Text Box 108"/>
            <p:cNvSpPr txBox="1">
              <a:spLocks noChangeArrowheads="1"/>
            </p:cNvSpPr>
            <p:nvPr/>
          </p:nvSpPr>
          <p:spPr bwMode="auto">
            <a:xfrm>
              <a:off x="278" y="2858"/>
              <a:ext cx="1572" cy="748"/>
            </a:xfrm>
            <a:prstGeom prst="rect">
              <a:avLst/>
            </a:prstGeom>
            <a:noFill/>
            <a:ln w="9525">
              <a:noFill/>
              <a:miter lim="800000"/>
            </a:ln>
            <a:effectLst/>
          </p:spPr>
          <p:txBody>
            <a:bodyPr wrap="none">
              <a:spAutoFit/>
            </a:bodyPr>
            <a:lstStyle/>
            <a:p>
              <a:pPr>
                <a:defRPr/>
              </a:pPr>
              <a:r>
                <a:rPr lang="en-US" altLang="zh-CN" sz="2400" i="0">
                  <a:effectLst>
                    <a:outerShdw blurRad="38100" dist="38100" dir="2700000" algn="tl">
                      <a:srgbClr val="C0C0C0"/>
                    </a:outerShdw>
                  </a:effectLst>
                </a:rPr>
                <a:t>FF</a:t>
              </a:r>
              <a:r>
                <a:rPr lang="en-US" altLang="zh-CN" sz="2400" i="0" baseline="-25000">
                  <a:effectLst>
                    <a:outerShdw blurRad="38100" dist="38100" dir="2700000" algn="tl">
                      <a:srgbClr val="C0C0C0"/>
                    </a:outerShdw>
                  </a:effectLst>
                </a:rPr>
                <a:t>3</a:t>
              </a:r>
              <a:r>
                <a:rPr lang="zh-CN" altLang="en-US" sz="2400" i="0">
                  <a:effectLst>
                    <a:outerShdw blurRad="38100" dist="38100" dir="2700000" algn="tl">
                      <a:srgbClr val="C0C0C0"/>
                    </a:outerShdw>
                  </a:effectLst>
                </a:rPr>
                <a:t>：</a:t>
              </a:r>
              <a:r>
                <a:rPr lang="zh-CN" altLang="en-US" sz="2400" i="0"/>
                <a:t>当</a:t>
              </a:r>
              <a:r>
                <a:rPr lang="en-US" altLang="zh-CN" sz="2400"/>
                <a:t>Q</a:t>
              </a:r>
              <a:r>
                <a:rPr lang="en-US" altLang="zh-CN" sz="2400" i="0" baseline="-25000"/>
                <a:t>2</a:t>
              </a:r>
              <a:r>
                <a:rPr lang="en-US" altLang="zh-CN" sz="2400" i="0"/>
                <a:t>=</a:t>
              </a:r>
              <a:r>
                <a:rPr lang="en-US" altLang="zh-CN" sz="2400"/>
                <a:t>Q</a:t>
              </a:r>
              <a:r>
                <a:rPr lang="en-US" altLang="zh-CN" sz="2400" i="0" baseline="-25000"/>
                <a:t>1 </a:t>
              </a:r>
              <a:r>
                <a:rPr lang="en-US" altLang="zh-CN" sz="2400" i="0"/>
                <a:t>= </a:t>
              </a:r>
              <a:endParaRPr lang="en-US" altLang="zh-CN" sz="2400" i="0" baseline="-25000"/>
            </a:p>
            <a:p>
              <a:pPr>
                <a:defRPr/>
              </a:pPr>
              <a:r>
                <a:rPr lang="en-US" altLang="zh-CN" sz="2400"/>
                <a:t>Q</a:t>
              </a:r>
              <a:r>
                <a:rPr lang="en-US" altLang="zh-CN" sz="2400" i="0" baseline="-25000"/>
                <a:t>0</a:t>
              </a:r>
              <a:r>
                <a:rPr lang="en-US" altLang="zh-CN" sz="2400" i="0"/>
                <a:t>=1 </a:t>
              </a:r>
              <a:r>
                <a:rPr lang="zh-CN" altLang="en-US" sz="2400" i="0"/>
                <a:t>时再来一</a:t>
              </a:r>
              <a:endParaRPr lang="zh-CN" altLang="en-US" sz="2400" i="0"/>
            </a:p>
            <a:p>
              <a:pPr>
                <a:defRPr/>
              </a:pPr>
              <a:r>
                <a:rPr lang="zh-CN" altLang="en-US" sz="2400" i="0"/>
                <a:t>个时钟</a:t>
              </a:r>
              <a:r>
                <a:rPr lang="en-US" altLang="zh-CN" sz="2400" i="0">
                  <a:effectLst>
                    <a:outerShdw blurRad="38100" dist="38100" dir="2700000" algn="tl">
                      <a:srgbClr val="C0C0C0"/>
                    </a:outerShdw>
                  </a:effectLst>
                </a:rPr>
                <a:t>FF</a:t>
              </a:r>
              <a:r>
                <a:rPr lang="en-US" altLang="zh-CN" sz="2400" i="0" baseline="-25000">
                  <a:effectLst>
                    <a:outerShdw blurRad="38100" dist="38100" dir="2700000" algn="tl">
                      <a:srgbClr val="C0C0C0"/>
                    </a:outerShdw>
                  </a:effectLst>
                </a:rPr>
                <a:t>3</a:t>
              </a:r>
              <a:r>
                <a:rPr lang="zh-CN" altLang="en-US" sz="2400" i="0"/>
                <a:t>翻转。</a:t>
              </a:r>
              <a:endParaRPr lang="zh-CN" altLang="en-US" sz="2400" i="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9378"/>
                                        </p:tgtEl>
                                        <p:attrNameLst>
                                          <p:attrName>style.visibility</p:attrName>
                                        </p:attrNameLst>
                                      </p:cBhvr>
                                      <p:to>
                                        <p:strVal val="visible"/>
                                      </p:to>
                                    </p:set>
                                    <p:animEffect transition="in" filter="wipe(left)">
                                      <p:cBhvr>
                                        <p:cTn id="7" dur="500"/>
                                        <p:tgtEl>
                                          <p:spTgt spid="2293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9478"/>
                                        </p:tgtEl>
                                        <p:attrNameLst>
                                          <p:attrName>style.visibility</p:attrName>
                                        </p:attrNameLst>
                                      </p:cBhvr>
                                      <p:to>
                                        <p:strVal val="visible"/>
                                      </p:to>
                                    </p:set>
                                    <p:animEffect transition="in" filter="wipe(left)">
                                      <p:cBhvr>
                                        <p:cTn id="16" dur="500"/>
                                        <p:tgtEl>
                                          <p:spTgt spid="2294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autoUpdateAnimBg="0"/>
      <p:bldP spid="229478" grpId="0" autoUpdateAnimBg="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1831975" y="5356225"/>
            <a:ext cx="5559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p>
            <a:r>
              <a:rPr lang="en-US" altLang="zh-CN" sz="2600" i="0"/>
              <a:t>   74LS161</a:t>
            </a:r>
            <a:r>
              <a:rPr lang="zh-CN" altLang="en-US" sz="2600" i="0"/>
              <a:t>型四位同步二进制计数器</a:t>
            </a:r>
            <a:endParaRPr lang="zh-CN" altLang="en-US" sz="2600" i="0"/>
          </a:p>
        </p:txBody>
      </p:sp>
      <p:sp>
        <p:nvSpPr>
          <p:cNvPr id="230403" name="Text Box 3"/>
          <p:cNvSpPr txBox="1">
            <a:spLocks noChangeArrowheads="1"/>
          </p:cNvSpPr>
          <p:nvPr/>
        </p:nvSpPr>
        <p:spPr bwMode="auto">
          <a:xfrm>
            <a:off x="2270125" y="5753100"/>
            <a:ext cx="458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t>(a) </a:t>
            </a:r>
            <a:r>
              <a:rPr lang="zh-CN" altLang="en-US" sz="2400" i="0"/>
              <a:t>外引线排列图；  </a:t>
            </a:r>
            <a:r>
              <a:rPr lang="en-US" altLang="zh-CN" sz="2400" i="0"/>
              <a:t>(b) </a:t>
            </a:r>
            <a:r>
              <a:rPr lang="zh-CN" altLang="en-US" sz="2400" i="0"/>
              <a:t>逻辑符号</a:t>
            </a:r>
            <a:endParaRPr lang="zh-CN" altLang="en-US" sz="2400" i="0"/>
          </a:p>
        </p:txBody>
      </p:sp>
      <p:grpSp>
        <p:nvGrpSpPr>
          <p:cNvPr id="2" name="Group 4"/>
          <p:cNvGrpSpPr/>
          <p:nvPr/>
        </p:nvGrpSpPr>
        <p:grpSpPr bwMode="auto">
          <a:xfrm>
            <a:off x="1168400" y="1079500"/>
            <a:ext cx="6985000" cy="4178300"/>
            <a:chOff x="688" y="720"/>
            <a:chExt cx="4400" cy="2632"/>
          </a:xfrm>
        </p:grpSpPr>
        <p:sp>
          <p:nvSpPr>
            <p:cNvPr id="90117" name="Rectangle 5"/>
            <p:cNvSpPr>
              <a:spLocks noChangeArrowheads="1"/>
            </p:cNvSpPr>
            <p:nvPr/>
          </p:nvSpPr>
          <p:spPr bwMode="auto">
            <a:xfrm>
              <a:off x="3286" y="880"/>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FF0000"/>
                  </a:solidFill>
                </a:rPr>
                <a:t>A</a:t>
              </a:r>
              <a:r>
                <a:rPr lang="en-US" altLang="zh-CN" i="0" baseline="-25000">
                  <a:solidFill>
                    <a:srgbClr val="FF0000"/>
                  </a:solidFill>
                </a:rPr>
                <a:t>0</a:t>
              </a:r>
              <a:endParaRPr lang="en-US" altLang="zh-CN" i="0" baseline="-25000">
                <a:solidFill>
                  <a:srgbClr val="FF0000"/>
                </a:solidFill>
              </a:endParaRPr>
            </a:p>
          </p:txBody>
        </p:sp>
        <p:sp>
          <p:nvSpPr>
            <p:cNvPr id="90118" name="Rectangle 6"/>
            <p:cNvSpPr>
              <a:spLocks noChangeArrowheads="1"/>
            </p:cNvSpPr>
            <p:nvPr/>
          </p:nvSpPr>
          <p:spPr bwMode="auto">
            <a:xfrm>
              <a:off x="3278" y="1072"/>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FF0000"/>
                  </a:solidFill>
                </a:rPr>
                <a:t>A</a:t>
              </a:r>
              <a:r>
                <a:rPr lang="en-US" altLang="zh-CN" i="0" baseline="-25000">
                  <a:solidFill>
                    <a:srgbClr val="FF0000"/>
                  </a:solidFill>
                </a:rPr>
                <a:t>1</a:t>
              </a:r>
              <a:endParaRPr lang="en-US" altLang="zh-CN" i="0" baseline="-25000">
                <a:solidFill>
                  <a:srgbClr val="FF0000"/>
                </a:solidFill>
              </a:endParaRPr>
            </a:p>
          </p:txBody>
        </p:sp>
        <p:sp>
          <p:nvSpPr>
            <p:cNvPr id="90119" name="Rectangle 7"/>
            <p:cNvSpPr>
              <a:spLocks noChangeArrowheads="1"/>
            </p:cNvSpPr>
            <p:nvPr/>
          </p:nvSpPr>
          <p:spPr bwMode="auto">
            <a:xfrm>
              <a:off x="3276" y="1463"/>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FF0000"/>
                  </a:solidFill>
                </a:rPr>
                <a:t>A</a:t>
              </a:r>
              <a:r>
                <a:rPr lang="en-US" altLang="zh-CN" i="0" baseline="-25000">
                  <a:solidFill>
                    <a:srgbClr val="FF0000"/>
                  </a:solidFill>
                </a:rPr>
                <a:t>3</a:t>
              </a:r>
              <a:endParaRPr lang="en-US" altLang="zh-CN" i="0" baseline="-25000">
                <a:solidFill>
                  <a:srgbClr val="FF0000"/>
                </a:solidFill>
              </a:endParaRPr>
            </a:p>
          </p:txBody>
        </p:sp>
        <p:sp>
          <p:nvSpPr>
            <p:cNvPr id="90120" name="Rectangle 8"/>
            <p:cNvSpPr>
              <a:spLocks noChangeArrowheads="1"/>
            </p:cNvSpPr>
            <p:nvPr/>
          </p:nvSpPr>
          <p:spPr bwMode="auto">
            <a:xfrm>
              <a:off x="3276" y="1272"/>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FF0000"/>
                  </a:solidFill>
                </a:rPr>
                <a:t>A</a:t>
              </a:r>
              <a:r>
                <a:rPr lang="en-US" altLang="zh-CN" i="0" baseline="-25000">
                  <a:solidFill>
                    <a:srgbClr val="FF0000"/>
                  </a:solidFill>
                </a:rPr>
                <a:t>2</a:t>
              </a:r>
              <a:endParaRPr lang="en-US" altLang="zh-CN" i="0" baseline="-25000">
                <a:solidFill>
                  <a:srgbClr val="FF0000"/>
                </a:solidFill>
              </a:endParaRPr>
            </a:p>
          </p:txBody>
        </p:sp>
        <p:sp>
          <p:nvSpPr>
            <p:cNvPr id="90121" name="Rectangle 9"/>
            <p:cNvSpPr>
              <a:spLocks noChangeArrowheads="1"/>
            </p:cNvSpPr>
            <p:nvPr/>
          </p:nvSpPr>
          <p:spPr bwMode="auto">
            <a:xfrm>
              <a:off x="3767" y="906"/>
              <a:ext cx="717" cy="196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22" name="Line 10"/>
            <p:cNvSpPr>
              <a:spLocks noChangeShapeType="1"/>
            </p:cNvSpPr>
            <p:nvPr/>
          </p:nvSpPr>
          <p:spPr bwMode="auto">
            <a:xfrm flipH="1">
              <a:off x="3510" y="2080"/>
              <a:ext cx="25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3" name="Freeform 11"/>
            <p:cNvSpPr/>
            <p:nvPr/>
          </p:nvSpPr>
          <p:spPr bwMode="auto">
            <a:xfrm>
              <a:off x="3718" y="2560"/>
              <a:ext cx="41" cy="41"/>
            </a:xfrm>
            <a:custGeom>
              <a:avLst/>
              <a:gdLst>
                <a:gd name="T0" fmla="*/ 44 w 40"/>
                <a:gd name="T1" fmla="*/ 20 h 41"/>
                <a:gd name="T2" fmla="*/ 39 w 40"/>
                <a:gd name="T3" fmla="*/ 5 h 41"/>
                <a:gd name="T4" fmla="*/ 24 w 40"/>
                <a:gd name="T5" fmla="*/ 0 h 41"/>
                <a:gd name="T6" fmla="*/ 6 w 40"/>
                <a:gd name="T7" fmla="*/ 5 h 41"/>
                <a:gd name="T8" fmla="*/ 0 w 40"/>
                <a:gd name="T9" fmla="*/ 20 h 41"/>
                <a:gd name="T10" fmla="*/ 6 w 40"/>
                <a:gd name="T11" fmla="*/ 34 h 41"/>
                <a:gd name="T12" fmla="*/ 24 w 40"/>
                <a:gd name="T13" fmla="*/ 41 h 41"/>
                <a:gd name="T14" fmla="*/ 39 w 40"/>
                <a:gd name="T15" fmla="*/ 34 h 41"/>
                <a:gd name="T16" fmla="*/ 44 w 40"/>
                <a:gd name="T17" fmla="*/ 2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1"/>
                <a:gd name="T29" fmla="*/ 40 w 40"/>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1">
                  <a:moveTo>
                    <a:pt x="40" y="20"/>
                  </a:moveTo>
                  <a:lnTo>
                    <a:pt x="35" y="5"/>
                  </a:lnTo>
                  <a:lnTo>
                    <a:pt x="20" y="0"/>
                  </a:lnTo>
                  <a:lnTo>
                    <a:pt x="6" y="5"/>
                  </a:lnTo>
                  <a:lnTo>
                    <a:pt x="0" y="20"/>
                  </a:lnTo>
                  <a:lnTo>
                    <a:pt x="6" y="34"/>
                  </a:lnTo>
                  <a:lnTo>
                    <a:pt x="20" y="41"/>
                  </a:lnTo>
                  <a:lnTo>
                    <a:pt x="35" y="34"/>
                  </a:lnTo>
                  <a:lnTo>
                    <a:pt x="40" y="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24" name="Line 12"/>
            <p:cNvSpPr>
              <a:spLocks noChangeShapeType="1"/>
            </p:cNvSpPr>
            <p:nvPr/>
          </p:nvSpPr>
          <p:spPr bwMode="auto">
            <a:xfrm flipH="1">
              <a:off x="3513" y="1388"/>
              <a:ext cx="25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5" name="Line 13"/>
            <p:cNvSpPr>
              <a:spLocks noChangeShapeType="1"/>
            </p:cNvSpPr>
            <p:nvPr/>
          </p:nvSpPr>
          <p:spPr bwMode="auto">
            <a:xfrm>
              <a:off x="3502" y="104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6" name="Line 14"/>
            <p:cNvSpPr>
              <a:spLocks noChangeShapeType="1"/>
            </p:cNvSpPr>
            <p:nvPr/>
          </p:nvSpPr>
          <p:spPr bwMode="auto">
            <a:xfrm>
              <a:off x="3502" y="1208"/>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7" name="Line 15"/>
            <p:cNvSpPr>
              <a:spLocks noChangeShapeType="1"/>
            </p:cNvSpPr>
            <p:nvPr/>
          </p:nvSpPr>
          <p:spPr bwMode="auto">
            <a:xfrm flipH="1">
              <a:off x="3480" y="2751"/>
              <a:ext cx="25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8" name="Line 16"/>
            <p:cNvSpPr>
              <a:spLocks noChangeShapeType="1"/>
            </p:cNvSpPr>
            <p:nvPr/>
          </p:nvSpPr>
          <p:spPr bwMode="auto">
            <a:xfrm flipH="1">
              <a:off x="3473" y="2580"/>
              <a:ext cx="25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9" name="Line 17"/>
            <p:cNvSpPr>
              <a:spLocks noChangeShapeType="1"/>
            </p:cNvSpPr>
            <p:nvPr/>
          </p:nvSpPr>
          <p:spPr bwMode="auto">
            <a:xfrm>
              <a:off x="3486" y="2248"/>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30" name="Line 18"/>
            <p:cNvSpPr>
              <a:spLocks noChangeShapeType="1"/>
            </p:cNvSpPr>
            <p:nvPr/>
          </p:nvSpPr>
          <p:spPr bwMode="auto">
            <a:xfrm>
              <a:off x="3486" y="2416"/>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31" name="Freeform 19"/>
            <p:cNvSpPr/>
            <p:nvPr/>
          </p:nvSpPr>
          <p:spPr bwMode="auto">
            <a:xfrm>
              <a:off x="3718" y="2736"/>
              <a:ext cx="41" cy="41"/>
            </a:xfrm>
            <a:custGeom>
              <a:avLst/>
              <a:gdLst>
                <a:gd name="T0" fmla="*/ 44 w 40"/>
                <a:gd name="T1" fmla="*/ 20 h 41"/>
                <a:gd name="T2" fmla="*/ 39 w 40"/>
                <a:gd name="T3" fmla="*/ 5 h 41"/>
                <a:gd name="T4" fmla="*/ 24 w 40"/>
                <a:gd name="T5" fmla="*/ 0 h 41"/>
                <a:gd name="T6" fmla="*/ 6 w 40"/>
                <a:gd name="T7" fmla="*/ 5 h 41"/>
                <a:gd name="T8" fmla="*/ 0 w 40"/>
                <a:gd name="T9" fmla="*/ 20 h 41"/>
                <a:gd name="T10" fmla="*/ 6 w 40"/>
                <a:gd name="T11" fmla="*/ 34 h 41"/>
                <a:gd name="T12" fmla="*/ 24 w 40"/>
                <a:gd name="T13" fmla="*/ 41 h 41"/>
                <a:gd name="T14" fmla="*/ 39 w 40"/>
                <a:gd name="T15" fmla="*/ 34 h 41"/>
                <a:gd name="T16" fmla="*/ 44 w 40"/>
                <a:gd name="T17" fmla="*/ 2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41"/>
                <a:gd name="T29" fmla="*/ 40 w 40"/>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41">
                  <a:moveTo>
                    <a:pt x="40" y="20"/>
                  </a:moveTo>
                  <a:lnTo>
                    <a:pt x="35" y="5"/>
                  </a:lnTo>
                  <a:lnTo>
                    <a:pt x="20" y="0"/>
                  </a:lnTo>
                  <a:lnTo>
                    <a:pt x="6" y="5"/>
                  </a:lnTo>
                  <a:lnTo>
                    <a:pt x="0" y="20"/>
                  </a:lnTo>
                  <a:lnTo>
                    <a:pt x="6" y="34"/>
                  </a:lnTo>
                  <a:lnTo>
                    <a:pt x="20" y="41"/>
                  </a:lnTo>
                  <a:lnTo>
                    <a:pt x="35" y="34"/>
                  </a:lnTo>
                  <a:lnTo>
                    <a:pt x="40" y="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32" name="Line 20"/>
            <p:cNvSpPr>
              <a:spLocks noChangeShapeType="1"/>
            </p:cNvSpPr>
            <p:nvPr/>
          </p:nvSpPr>
          <p:spPr bwMode="auto">
            <a:xfrm>
              <a:off x="3766" y="2368"/>
              <a:ext cx="96" cy="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33" name="Line 21"/>
            <p:cNvSpPr>
              <a:spLocks noChangeShapeType="1"/>
            </p:cNvSpPr>
            <p:nvPr/>
          </p:nvSpPr>
          <p:spPr bwMode="auto">
            <a:xfrm flipV="1">
              <a:off x="3774" y="2416"/>
              <a:ext cx="96" cy="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34" name="Rectangle 22"/>
            <p:cNvSpPr>
              <a:spLocks noChangeArrowheads="1"/>
            </p:cNvSpPr>
            <p:nvPr/>
          </p:nvSpPr>
          <p:spPr bwMode="auto">
            <a:xfrm>
              <a:off x="3470" y="2880"/>
              <a:ext cx="6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rPr>
                <a:t>U</a:t>
              </a:r>
              <a:r>
                <a:rPr lang="en-US" altLang="zh-CN" i="0" baseline="-25000">
                  <a:solidFill>
                    <a:srgbClr val="000099"/>
                  </a:solidFill>
                </a:rPr>
                <a:t>CC</a:t>
              </a:r>
              <a:r>
                <a:rPr lang="en-US" altLang="zh-CN" sz="2400" i="0">
                  <a:solidFill>
                    <a:srgbClr val="000099"/>
                  </a:solidFill>
                </a:rPr>
                <a:t>:16</a:t>
              </a:r>
              <a:endParaRPr lang="en-US" altLang="zh-CN" sz="2400" i="0">
                <a:solidFill>
                  <a:srgbClr val="000099"/>
                </a:solidFill>
              </a:endParaRPr>
            </a:p>
          </p:txBody>
        </p:sp>
        <p:sp>
          <p:nvSpPr>
            <p:cNvPr id="90135" name="Rectangle 23"/>
            <p:cNvSpPr>
              <a:spLocks noChangeArrowheads="1"/>
            </p:cNvSpPr>
            <p:nvPr/>
          </p:nvSpPr>
          <p:spPr bwMode="auto">
            <a:xfrm>
              <a:off x="4110" y="2880"/>
              <a:ext cx="7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0">
                  <a:solidFill>
                    <a:srgbClr val="000099"/>
                  </a:solidFill>
                </a:rPr>
                <a:t>GND:8</a:t>
              </a:r>
              <a:endParaRPr lang="en-US" altLang="zh-CN" sz="2400" i="0">
                <a:solidFill>
                  <a:srgbClr val="000099"/>
                </a:solidFill>
              </a:endParaRPr>
            </a:p>
          </p:txBody>
        </p:sp>
        <p:sp>
          <p:nvSpPr>
            <p:cNvPr id="90136" name="Rectangle 24"/>
            <p:cNvSpPr>
              <a:spLocks noChangeArrowheads="1"/>
            </p:cNvSpPr>
            <p:nvPr/>
          </p:nvSpPr>
          <p:spPr bwMode="auto">
            <a:xfrm>
              <a:off x="3254" y="1992"/>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EP</a:t>
              </a:r>
              <a:endParaRPr lang="en-US" altLang="zh-CN" i="0" baseline="-25000">
                <a:solidFill>
                  <a:srgbClr val="000099"/>
                </a:solidFill>
              </a:endParaRPr>
            </a:p>
          </p:txBody>
        </p:sp>
        <p:sp>
          <p:nvSpPr>
            <p:cNvPr id="90137" name="Rectangle 25"/>
            <p:cNvSpPr>
              <a:spLocks noChangeArrowheads="1"/>
            </p:cNvSpPr>
            <p:nvPr/>
          </p:nvSpPr>
          <p:spPr bwMode="auto">
            <a:xfrm>
              <a:off x="3254" y="2160"/>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ET</a:t>
              </a:r>
              <a:endParaRPr lang="en-US" altLang="zh-CN" i="0" baseline="-25000">
                <a:solidFill>
                  <a:srgbClr val="000099"/>
                </a:solidFill>
              </a:endParaRPr>
            </a:p>
          </p:txBody>
        </p:sp>
        <p:sp>
          <p:nvSpPr>
            <p:cNvPr id="90138" name="Rectangle 26"/>
            <p:cNvSpPr>
              <a:spLocks noChangeArrowheads="1"/>
            </p:cNvSpPr>
            <p:nvPr/>
          </p:nvSpPr>
          <p:spPr bwMode="auto">
            <a:xfrm>
              <a:off x="3254" y="2312"/>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CP</a:t>
              </a:r>
              <a:endParaRPr lang="en-US" altLang="zh-CN" i="0" baseline="-25000">
                <a:solidFill>
                  <a:srgbClr val="000099"/>
                </a:solidFill>
              </a:endParaRPr>
            </a:p>
          </p:txBody>
        </p:sp>
        <p:grpSp>
          <p:nvGrpSpPr>
            <p:cNvPr id="90139" name="Group 27"/>
            <p:cNvGrpSpPr/>
            <p:nvPr/>
          </p:nvGrpSpPr>
          <p:grpSpPr bwMode="auto">
            <a:xfrm>
              <a:off x="3270" y="2520"/>
              <a:ext cx="214" cy="195"/>
              <a:chOff x="484" y="1376"/>
              <a:chExt cx="214" cy="195"/>
            </a:xfrm>
          </p:grpSpPr>
          <p:sp>
            <p:nvSpPr>
              <p:cNvPr id="90226" name="Rectangle 28"/>
              <p:cNvSpPr>
                <a:spLocks noChangeArrowheads="1"/>
              </p:cNvSpPr>
              <p:nvPr/>
            </p:nvSpPr>
            <p:spPr bwMode="auto">
              <a:xfrm>
                <a:off x="484" y="1379"/>
                <a:ext cx="2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LD</a:t>
                </a:r>
                <a:endParaRPr lang="en-US" altLang="zh-CN">
                  <a:solidFill>
                    <a:srgbClr val="000099"/>
                  </a:solidFill>
                </a:endParaRPr>
              </a:p>
            </p:txBody>
          </p:sp>
          <p:sp>
            <p:nvSpPr>
              <p:cNvPr id="90227" name="Line 29"/>
              <p:cNvSpPr>
                <a:spLocks noChangeShapeType="1"/>
              </p:cNvSpPr>
              <p:nvPr/>
            </p:nvSpPr>
            <p:spPr bwMode="auto">
              <a:xfrm>
                <a:off x="484" y="1376"/>
                <a:ext cx="199"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90140" name="Group 30"/>
            <p:cNvGrpSpPr/>
            <p:nvPr/>
          </p:nvGrpSpPr>
          <p:grpSpPr bwMode="auto">
            <a:xfrm>
              <a:off x="3270" y="2712"/>
              <a:ext cx="199" cy="195"/>
              <a:chOff x="484" y="1376"/>
              <a:chExt cx="199" cy="195"/>
            </a:xfrm>
          </p:grpSpPr>
          <p:sp>
            <p:nvSpPr>
              <p:cNvPr id="90224" name="Rectangle 31"/>
              <p:cNvSpPr>
                <a:spLocks noChangeArrowheads="1"/>
              </p:cNvSpPr>
              <p:nvPr/>
            </p:nvSpPr>
            <p:spPr bwMode="auto">
              <a:xfrm>
                <a:off x="484" y="1379"/>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R</a:t>
                </a:r>
                <a:r>
                  <a:rPr lang="en-US" altLang="zh-CN" i="0" baseline="-25000">
                    <a:solidFill>
                      <a:srgbClr val="000099"/>
                    </a:solidFill>
                  </a:rPr>
                  <a:t>D</a:t>
                </a:r>
                <a:endParaRPr lang="en-US" altLang="zh-CN" i="0" baseline="-25000">
                  <a:solidFill>
                    <a:srgbClr val="000099"/>
                  </a:solidFill>
                </a:endParaRPr>
              </a:p>
            </p:txBody>
          </p:sp>
          <p:sp>
            <p:nvSpPr>
              <p:cNvPr id="90225" name="Line 32"/>
              <p:cNvSpPr>
                <a:spLocks noChangeShapeType="1"/>
              </p:cNvSpPr>
              <p:nvPr/>
            </p:nvSpPr>
            <p:spPr bwMode="auto">
              <a:xfrm>
                <a:off x="484" y="1376"/>
                <a:ext cx="199"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0141" name="Line 33"/>
            <p:cNvSpPr>
              <a:spLocks noChangeShapeType="1"/>
            </p:cNvSpPr>
            <p:nvPr/>
          </p:nvSpPr>
          <p:spPr bwMode="auto">
            <a:xfrm flipH="1">
              <a:off x="4496" y="1551"/>
              <a:ext cx="261"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42" name="Line 34"/>
            <p:cNvSpPr>
              <a:spLocks noChangeShapeType="1"/>
            </p:cNvSpPr>
            <p:nvPr/>
          </p:nvSpPr>
          <p:spPr bwMode="auto">
            <a:xfrm flipH="1">
              <a:off x="4489" y="1380"/>
              <a:ext cx="26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43" name="Line 35"/>
            <p:cNvSpPr>
              <a:spLocks noChangeShapeType="1"/>
            </p:cNvSpPr>
            <p:nvPr/>
          </p:nvSpPr>
          <p:spPr bwMode="auto">
            <a:xfrm>
              <a:off x="4478" y="103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44" name="Line 36"/>
            <p:cNvSpPr>
              <a:spLocks noChangeShapeType="1"/>
            </p:cNvSpPr>
            <p:nvPr/>
          </p:nvSpPr>
          <p:spPr bwMode="auto">
            <a:xfrm>
              <a:off x="4478" y="120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45" name="Line 37"/>
            <p:cNvSpPr>
              <a:spLocks noChangeShapeType="1"/>
            </p:cNvSpPr>
            <p:nvPr/>
          </p:nvSpPr>
          <p:spPr bwMode="auto">
            <a:xfrm flipH="1">
              <a:off x="4496" y="1727"/>
              <a:ext cx="261"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46" name="Rectangle 38"/>
            <p:cNvSpPr>
              <a:spLocks noChangeArrowheads="1"/>
            </p:cNvSpPr>
            <p:nvPr/>
          </p:nvSpPr>
          <p:spPr bwMode="auto">
            <a:xfrm>
              <a:off x="3558" y="84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0" i="0"/>
                <a:t>3</a:t>
              </a:r>
              <a:endParaRPr lang="en-US" altLang="zh-CN" b="0" i="0"/>
            </a:p>
          </p:txBody>
        </p:sp>
        <p:sp>
          <p:nvSpPr>
            <p:cNvPr id="90147" name="Rectangle 39"/>
            <p:cNvSpPr>
              <a:spLocks noChangeArrowheads="1"/>
            </p:cNvSpPr>
            <p:nvPr/>
          </p:nvSpPr>
          <p:spPr bwMode="auto">
            <a:xfrm>
              <a:off x="3558" y="10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0" i="0"/>
                <a:t>4</a:t>
              </a:r>
              <a:endParaRPr lang="en-US" altLang="zh-CN" b="0" i="0"/>
            </a:p>
          </p:txBody>
        </p:sp>
        <p:sp>
          <p:nvSpPr>
            <p:cNvPr id="90148" name="Rectangle 40"/>
            <p:cNvSpPr>
              <a:spLocks noChangeArrowheads="1"/>
            </p:cNvSpPr>
            <p:nvPr/>
          </p:nvSpPr>
          <p:spPr bwMode="auto">
            <a:xfrm>
              <a:off x="3558" y="118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0" i="0"/>
                <a:t>5</a:t>
              </a:r>
              <a:endParaRPr lang="en-US" altLang="zh-CN" b="0" i="0"/>
            </a:p>
          </p:txBody>
        </p:sp>
        <p:sp>
          <p:nvSpPr>
            <p:cNvPr id="90149" name="Rectangle 41"/>
            <p:cNvSpPr>
              <a:spLocks noChangeArrowheads="1"/>
            </p:cNvSpPr>
            <p:nvPr/>
          </p:nvSpPr>
          <p:spPr bwMode="auto">
            <a:xfrm>
              <a:off x="3558" y="134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0" i="0"/>
                <a:t>6</a:t>
              </a:r>
              <a:endParaRPr lang="en-US" altLang="zh-CN" b="0" i="0"/>
            </a:p>
          </p:txBody>
        </p:sp>
        <p:sp>
          <p:nvSpPr>
            <p:cNvPr id="90150" name="Rectangle 42"/>
            <p:cNvSpPr>
              <a:spLocks noChangeArrowheads="1"/>
            </p:cNvSpPr>
            <p:nvPr/>
          </p:nvSpPr>
          <p:spPr bwMode="auto">
            <a:xfrm>
              <a:off x="4525" y="1382"/>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11</a:t>
              </a:r>
              <a:endParaRPr lang="en-US" altLang="zh-CN" b="0" i="0"/>
            </a:p>
          </p:txBody>
        </p:sp>
        <p:sp>
          <p:nvSpPr>
            <p:cNvPr id="90151" name="Rectangle 43"/>
            <p:cNvSpPr>
              <a:spLocks noChangeArrowheads="1"/>
            </p:cNvSpPr>
            <p:nvPr/>
          </p:nvSpPr>
          <p:spPr bwMode="auto">
            <a:xfrm>
              <a:off x="4519" y="1206"/>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12</a:t>
              </a:r>
              <a:endParaRPr lang="en-US" altLang="zh-CN" b="0" i="0"/>
            </a:p>
          </p:txBody>
        </p:sp>
        <p:sp>
          <p:nvSpPr>
            <p:cNvPr id="90152" name="Rectangle 44"/>
            <p:cNvSpPr>
              <a:spLocks noChangeArrowheads="1"/>
            </p:cNvSpPr>
            <p:nvPr/>
          </p:nvSpPr>
          <p:spPr bwMode="auto">
            <a:xfrm>
              <a:off x="4519" y="1020"/>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13</a:t>
              </a:r>
              <a:endParaRPr lang="en-US" altLang="zh-CN" b="0" i="0"/>
            </a:p>
          </p:txBody>
        </p:sp>
        <p:sp>
          <p:nvSpPr>
            <p:cNvPr id="90153" name="Rectangle 45"/>
            <p:cNvSpPr>
              <a:spLocks noChangeArrowheads="1"/>
            </p:cNvSpPr>
            <p:nvPr/>
          </p:nvSpPr>
          <p:spPr bwMode="auto">
            <a:xfrm>
              <a:off x="4518" y="840"/>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14</a:t>
              </a:r>
              <a:endParaRPr lang="en-US" altLang="zh-CN" b="0" i="0"/>
            </a:p>
          </p:txBody>
        </p:sp>
        <p:sp>
          <p:nvSpPr>
            <p:cNvPr id="90154" name="Rectangle 46"/>
            <p:cNvSpPr>
              <a:spLocks noChangeArrowheads="1"/>
            </p:cNvSpPr>
            <p:nvPr/>
          </p:nvSpPr>
          <p:spPr bwMode="auto">
            <a:xfrm>
              <a:off x="4526" y="1560"/>
              <a:ext cx="16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15</a:t>
              </a:r>
              <a:endParaRPr lang="en-US" altLang="zh-CN" b="0" i="0"/>
            </a:p>
          </p:txBody>
        </p:sp>
        <p:sp>
          <p:nvSpPr>
            <p:cNvPr id="90155" name="Rectangle 47"/>
            <p:cNvSpPr>
              <a:spLocks noChangeArrowheads="1"/>
            </p:cNvSpPr>
            <p:nvPr/>
          </p:nvSpPr>
          <p:spPr bwMode="auto">
            <a:xfrm>
              <a:off x="4782" y="912"/>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0</a:t>
              </a:r>
              <a:endParaRPr lang="en-US" altLang="zh-CN" i="0" baseline="-25000">
                <a:solidFill>
                  <a:srgbClr val="000099"/>
                </a:solidFill>
              </a:endParaRPr>
            </a:p>
          </p:txBody>
        </p:sp>
        <p:sp>
          <p:nvSpPr>
            <p:cNvPr id="90156" name="Rectangle 48"/>
            <p:cNvSpPr>
              <a:spLocks noChangeArrowheads="1"/>
            </p:cNvSpPr>
            <p:nvPr/>
          </p:nvSpPr>
          <p:spPr bwMode="auto">
            <a:xfrm>
              <a:off x="4780" y="1451"/>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3</a:t>
              </a:r>
              <a:endParaRPr lang="en-US" altLang="zh-CN" i="0" baseline="-25000">
                <a:solidFill>
                  <a:srgbClr val="000099"/>
                </a:solidFill>
              </a:endParaRPr>
            </a:p>
          </p:txBody>
        </p:sp>
        <p:sp>
          <p:nvSpPr>
            <p:cNvPr id="90157" name="Rectangle 49"/>
            <p:cNvSpPr>
              <a:spLocks noChangeArrowheads="1"/>
            </p:cNvSpPr>
            <p:nvPr/>
          </p:nvSpPr>
          <p:spPr bwMode="auto">
            <a:xfrm>
              <a:off x="4782" y="1072"/>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1</a:t>
              </a:r>
              <a:endParaRPr lang="en-US" altLang="zh-CN" i="0" baseline="-25000">
                <a:solidFill>
                  <a:srgbClr val="000099"/>
                </a:solidFill>
              </a:endParaRPr>
            </a:p>
          </p:txBody>
        </p:sp>
        <p:sp>
          <p:nvSpPr>
            <p:cNvPr id="90158" name="Rectangle 50"/>
            <p:cNvSpPr>
              <a:spLocks noChangeArrowheads="1"/>
            </p:cNvSpPr>
            <p:nvPr/>
          </p:nvSpPr>
          <p:spPr bwMode="auto">
            <a:xfrm>
              <a:off x="4782" y="1264"/>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2</a:t>
              </a:r>
              <a:endParaRPr lang="en-US" altLang="zh-CN" i="0" baseline="-25000">
                <a:solidFill>
                  <a:srgbClr val="000099"/>
                </a:solidFill>
              </a:endParaRPr>
            </a:p>
          </p:txBody>
        </p:sp>
        <p:sp>
          <p:nvSpPr>
            <p:cNvPr id="90159" name="Rectangle 51"/>
            <p:cNvSpPr>
              <a:spLocks noChangeArrowheads="1"/>
            </p:cNvSpPr>
            <p:nvPr/>
          </p:nvSpPr>
          <p:spPr bwMode="auto">
            <a:xfrm>
              <a:off x="4758" y="1624"/>
              <a:ext cx="3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RCO</a:t>
              </a:r>
              <a:endParaRPr lang="en-US" altLang="zh-CN">
                <a:solidFill>
                  <a:srgbClr val="000099"/>
                </a:solidFill>
              </a:endParaRPr>
            </a:p>
          </p:txBody>
        </p:sp>
        <p:sp>
          <p:nvSpPr>
            <p:cNvPr id="90160" name="Rectangle 52"/>
            <p:cNvSpPr>
              <a:spLocks noChangeArrowheads="1"/>
            </p:cNvSpPr>
            <p:nvPr/>
          </p:nvSpPr>
          <p:spPr bwMode="auto">
            <a:xfrm flipH="1">
              <a:off x="3860" y="720"/>
              <a:ext cx="5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i="0">
                  <a:solidFill>
                    <a:srgbClr val="CC0000"/>
                  </a:solidFill>
                </a:rPr>
                <a:t>74LS161</a:t>
              </a:r>
              <a:endParaRPr lang="en-US" altLang="zh-CN" i="0">
                <a:solidFill>
                  <a:srgbClr val="CC0000"/>
                </a:solidFill>
              </a:endParaRPr>
            </a:p>
          </p:txBody>
        </p:sp>
        <p:sp>
          <p:nvSpPr>
            <p:cNvPr id="90161" name="Rectangle 53"/>
            <p:cNvSpPr>
              <a:spLocks noChangeArrowheads="1"/>
            </p:cNvSpPr>
            <p:nvPr/>
          </p:nvSpPr>
          <p:spPr bwMode="auto">
            <a:xfrm>
              <a:off x="3566" y="188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0" i="0"/>
                <a:t>7</a:t>
              </a:r>
              <a:endParaRPr lang="en-US" altLang="zh-CN" b="0" i="0"/>
            </a:p>
          </p:txBody>
        </p:sp>
        <p:sp>
          <p:nvSpPr>
            <p:cNvPr id="90162" name="Rectangle 54"/>
            <p:cNvSpPr>
              <a:spLocks noChangeArrowheads="1"/>
            </p:cNvSpPr>
            <p:nvPr/>
          </p:nvSpPr>
          <p:spPr bwMode="auto">
            <a:xfrm>
              <a:off x="3574" y="2080"/>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10</a:t>
              </a:r>
              <a:endParaRPr lang="en-US" altLang="zh-CN" b="0" i="0"/>
            </a:p>
          </p:txBody>
        </p:sp>
        <p:sp>
          <p:nvSpPr>
            <p:cNvPr id="90163" name="Rectangle 55"/>
            <p:cNvSpPr>
              <a:spLocks noChangeArrowheads="1"/>
            </p:cNvSpPr>
            <p:nvPr/>
          </p:nvSpPr>
          <p:spPr bwMode="auto">
            <a:xfrm>
              <a:off x="3614" y="2248"/>
              <a:ext cx="8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2</a:t>
              </a:r>
              <a:endParaRPr lang="en-US" altLang="zh-CN" b="0" i="0"/>
            </a:p>
          </p:txBody>
        </p:sp>
        <p:sp>
          <p:nvSpPr>
            <p:cNvPr id="90164" name="Rectangle 56"/>
            <p:cNvSpPr>
              <a:spLocks noChangeArrowheads="1"/>
            </p:cNvSpPr>
            <p:nvPr/>
          </p:nvSpPr>
          <p:spPr bwMode="auto">
            <a:xfrm>
              <a:off x="3614" y="240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9</a:t>
              </a:r>
              <a:endParaRPr lang="en-US" altLang="zh-CN" b="0" i="0"/>
            </a:p>
          </p:txBody>
        </p:sp>
        <p:sp>
          <p:nvSpPr>
            <p:cNvPr id="90165" name="Rectangle 57"/>
            <p:cNvSpPr>
              <a:spLocks noChangeArrowheads="1"/>
            </p:cNvSpPr>
            <p:nvPr/>
          </p:nvSpPr>
          <p:spPr bwMode="auto">
            <a:xfrm>
              <a:off x="3614" y="258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a:t>
              </a:r>
              <a:endParaRPr lang="en-US" altLang="zh-CN" b="0" i="0"/>
            </a:p>
          </p:txBody>
        </p:sp>
        <p:grpSp>
          <p:nvGrpSpPr>
            <p:cNvPr id="90166" name="Group 58"/>
            <p:cNvGrpSpPr/>
            <p:nvPr/>
          </p:nvGrpSpPr>
          <p:grpSpPr bwMode="auto">
            <a:xfrm>
              <a:off x="688" y="795"/>
              <a:ext cx="1836" cy="2259"/>
              <a:chOff x="384" y="779"/>
              <a:chExt cx="1836" cy="2259"/>
            </a:xfrm>
          </p:grpSpPr>
          <p:sp>
            <p:nvSpPr>
              <p:cNvPr id="90170" name="Rectangle 59"/>
              <p:cNvSpPr>
                <a:spLocks noChangeArrowheads="1"/>
              </p:cNvSpPr>
              <p:nvPr/>
            </p:nvSpPr>
            <p:spPr bwMode="auto">
              <a:xfrm>
                <a:off x="520" y="1384"/>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A</a:t>
                </a:r>
                <a:r>
                  <a:rPr lang="en-US" altLang="zh-CN" i="0" baseline="-25000">
                    <a:solidFill>
                      <a:srgbClr val="000099"/>
                    </a:solidFill>
                  </a:rPr>
                  <a:t>0</a:t>
                </a:r>
                <a:endParaRPr lang="en-US" altLang="zh-CN" i="0" baseline="-25000">
                  <a:solidFill>
                    <a:srgbClr val="000099"/>
                  </a:solidFill>
                </a:endParaRPr>
              </a:p>
            </p:txBody>
          </p:sp>
          <p:sp>
            <p:nvSpPr>
              <p:cNvPr id="90171" name="Rectangle 60"/>
              <p:cNvSpPr>
                <a:spLocks noChangeArrowheads="1"/>
              </p:cNvSpPr>
              <p:nvPr/>
            </p:nvSpPr>
            <p:spPr bwMode="auto">
              <a:xfrm>
                <a:off x="990" y="82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a:t>
                </a:r>
                <a:endParaRPr lang="en-US" altLang="zh-CN" b="0" i="0"/>
              </a:p>
            </p:txBody>
          </p:sp>
          <p:sp>
            <p:nvSpPr>
              <p:cNvPr id="90172" name="Rectangle 61"/>
              <p:cNvSpPr>
                <a:spLocks noChangeArrowheads="1"/>
              </p:cNvSpPr>
              <p:nvPr/>
            </p:nvSpPr>
            <p:spPr bwMode="auto">
              <a:xfrm>
                <a:off x="494" y="1105"/>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CP</a:t>
                </a:r>
                <a:endParaRPr lang="en-US" altLang="zh-CN" i="0" baseline="-25000">
                  <a:solidFill>
                    <a:srgbClr val="000099"/>
                  </a:solidFill>
                </a:endParaRPr>
              </a:p>
            </p:txBody>
          </p:sp>
          <p:sp>
            <p:nvSpPr>
              <p:cNvPr id="90173" name="Rectangle 62"/>
              <p:cNvSpPr>
                <a:spLocks noChangeArrowheads="1"/>
              </p:cNvSpPr>
              <p:nvPr/>
            </p:nvSpPr>
            <p:spPr bwMode="auto">
              <a:xfrm>
                <a:off x="996" y="1108"/>
                <a:ext cx="8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2</a:t>
                </a:r>
                <a:endParaRPr lang="en-US" altLang="zh-CN" b="0" i="0"/>
              </a:p>
            </p:txBody>
          </p:sp>
          <p:sp>
            <p:nvSpPr>
              <p:cNvPr id="90174" name="Rectangle 63"/>
              <p:cNvSpPr>
                <a:spLocks noChangeArrowheads="1"/>
              </p:cNvSpPr>
              <p:nvPr/>
            </p:nvSpPr>
            <p:spPr bwMode="auto">
              <a:xfrm>
                <a:off x="995" y="139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3</a:t>
                </a:r>
                <a:endParaRPr lang="en-US" altLang="zh-CN" b="0" i="0"/>
              </a:p>
            </p:txBody>
          </p:sp>
          <p:sp>
            <p:nvSpPr>
              <p:cNvPr id="90175" name="Rectangle 64"/>
              <p:cNvSpPr>
                <a:spLocks noChangeArrowheads="1"/>
              </p:cNvSpPr>
              <p:nvPr/>
            </p:nvSpPr>
            <p:spPr bwMode="auto">
              <a:xfrm>
                <a:off x="998" y="166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4</a:t>
                </a:r>
                <a:endParaRPr lang="en-US" altLang="zh-CN" b="0" i="0"/>
              </a:p>
            </p:txBody>
          </p:sp>
          <p:sp>
            <p:nvSpPr>
              <p:cNvPr id="90176" name="Rectangle 65"/>
              <p:cNvSpPr>
                <a:spLocks noChangeArrowheads="1"/>
              </p:cNvSpPr>
              <p:nvPr/>
            </p:nvSpPr>
            <p:spPr bwMode="auto">
              <a:xfrm>
                <a:off x="1832" y="1120"/>
                <a:ext cx="3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RCO</a:t>
                </a:r>
                <a:endParaRPr lang="en-US" altLang="zh-CN">
                  <a:solidFill>
                    <a:srgbClr val="000099"/>
                  </a:solidFill>
                </a:endParaRPr>
              </a:p>
            </p:txBody>
          </p:sp>
          <p:sp>
            <p:nvSpPr>
              <p:cNvPr id="90177" name="Rectangle 66"/>
              <p:cNvSpPr>
                <a:spLocks noChangeArrowheads="1"/>
              </p:cNvSpPr>
              <p:nvPr/>
            </p:nvSpPr>
            <p:spPr bwMode="auto">
              <a:xfrm>
                <a:off x="995" y="195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5</a:t>
                </a:r>
                <a:endParaRPr lang="en-US" altLang="zh-CN" b="0" i="0"/>
              </a:p>
            </p:txBody>
          </p:sp>
          <p:sp>
            <p:nvSpPr>
              <p:cNvPr id="90178" name="Rectangle 67"/>
              <p:cNvSpPr>
                <a:spLocks noChangeArrowheads="1"/>
              </p:cNvSpPr>
              <p:nvPr/>
            </p:nvSpPr>
            <p:spPr bwMode="auto">
              <a:xfrm>
                <a:off x="502" y="2219"/>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A</a:t>
                </a:r>
                <a:r>
                  <a:rPr lang="en-US" altLang="zh-CN" i="0" baseline="-25000">
                    <a:solidFill>
                      <a:srgbClr val="000099"/>
                    </a:solidFill>
                  </a:rPr>
                  <a:t>3</a:t>
                </a:r>
                <a:endParaRPr lang="en-US" altLang="zh-CN" i="0" baseline="-25000">
                  <a:solidFill>
                    <a:srgbClr val="000099"/>
                  </a:solidFill>
                </a:endParaRPr>
              </a:p>
            </p:txBody>
          </p:sp>
          <p:sp>
            <p:nvSpPr>
              <p:cNvPr id="90179" name="Rectangle 68"/>
              <p:cNvSpPr>
                <a:spLocks noChangeArrowheads="1"/>
              </p:cNvSpPr>
              <p:nvPr/>
            </p:nvSpPr>
            <p:spPr bwMode="auto">
              <a:xfrm>
                <a:off x="996" y="223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6</a:t>
                </a:r>
                <a:endParaRPr lang="en-US" altLang="zh-CN" b="0" i="0"/>
              </a:p>
            </p:txBody>
          </p:sp>
          <p:sp>
            <p:nvSpPr>
              <p:cNvPr id="90180" name="Rectangle 69"/>
              <p:cNvSpPr>
                <a:spLocks noChangeArrowheads="1"/>
              </p:cNvSpPr>
              <p:nvPr/>
            </p:nvSpPr>
            <p:spPr bwMode="auto">
              <a:xfrm>
                <a:off x="494" y="2492"/>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EP</a:t>
                </a:r>
                <a:endParaRPr lang="en-US" altLang="zh-CN" i="0" baseline="-25000">
                  <a:solidFill>
                    <a:srgbClr val="000099"/>
                  </a:solidFill>
                </a:endParaRPr>
              </a:p>
            </p:txBody>
          </p:sp>
          <p:sp>
            <p:nvSpPr>
              <p:cNvPr id="90181" name="Rectangle 70"/>
              <p:cNvSpPr>
                <a:spLocks noChangeArrowheads="1"/>
              </p:cNvSpPr>
              <p:nvPr/>
            </p:nvSpPr>
            <p:spPr bwMode="auto">
              <a:xfrm>
                <a:off x="995" y="2494"/>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7</a:t>
                </a:r>
                <a:endParaRPr lang="en-US" altLang="zh-CN" b="0" i="0"/>
              </a:p>
            </p:txBody>
          </p:sp>
          <p:sp>
            <p:nvSpPr>
              <p:cNvPr id="90182" name="Rectangle 71"/>
              <p:cNvSpPr>
                <a:spLocks noChangeArrowheads="1"/>
              </p:cNvSpPr>
              <p:nvPr/>
            </p:nvSpPr>
            <p:spPr bwMode="auto">
              <a:xfrm>
                <a:off x="384" y="277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i="0">
                    <a:solidFill>
                      <a:srgbClr val="000099"/>
                    </a:solidFill>
                  </a:rPr>
                  <a:t>GND</a:t>
                </a:r>
                <a:endParaRPr lang="en-US" altLang="zh-CN" i="0">
                  <a:solidFill>
                    <a:srgbClr val="000099"/>
                  </a:solidFill>
                </a:endParaRPr>
              </a:p>
            </p:txBody>
          </p:sp>
          <p:sp>
            <p:nvSpPr>
              <p:cNvPr id="90183" name="Rectangle 72"/>
              <p:cNvSpPr>
                <a:spLocks noChangeArrowheads="1"/>
              </p:cNvSpPr>
              <p:nvPr/>
            </p:nvSpPr>
            <p:spPr bwMode="auto">
              <a:xfrm>
                <a:off x="996" y="278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8</a:t>
                </a:r>
                <a:endParaRPr lang="en-US" altLang="zh-CN" b="0" i="0"/>
              </a:p>
            </p:txBody>
          </p:sp>
          <p:sp>
            <p:nvSpPr>
              <p:cNvPr id="90184" name="Rectangle 73"/>
              <p:cNvSpPr>
                <a:spLocks noChangeArrowheads="1"/>
              </p:cNvSpPr>
              <p:nvPr/>
            </p:nvSpPr>
            <p:spPr bwMode="auto">
              <a:xfrm>
                <a:off x="1481" y="278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9</a:t>
                </a:r>
                <a:endParaRPr lang="en-US" altLang="zh-CN" b="0" i="0"/>
              </a:p>
            </p:txBody>
          </p:sp>
          <p:sp>
            <p:nvSpPr>
              <p:cNvPr id="90185" name="Rectangle 74"/>
              <p:cNvSpPr>
                <a:spLocks noChangeArrowheads="1"/>
              </p:cNvSpPr>
              <p:nvPr/>
            </p:nvSpPr>
            <p:spPr bwMode="auto">
              <a:xfrm>
                <a:off x="1437" y="2230"/>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11</a:t>
                </a:r>
                <a:endParaRPr lang="en-US" altLang="zh-CN" b="0" i="0"/>
              </a:p>
            </p:txBody>
          </p:sp>
          <p:sp>
            <p:nvSpPr>
              <p:cNvPr id="90186" name="Rectangle 75"/>
              <p:cNvSpPr>
                <a:spLocks noChangeArrowheads="1"/>
              </p:cNvSpPr>
              <p:nvPr/>
            </p:nvSpPr>
            <p:spPr bwMode="auto">
              <a:xfrm>
                <a:off x="1431" y="2494"/>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10</a:t>
                </a:r>
                <a:endParaRPr lang="en-US" altLang="zh-CN" b="0" i="0"/>
              </a:p>
            </p:txBody>
          </p:sp>
          <p:sp>
            <p:nvSpPr>
              <p:cNvPr id="90187" name="Rectangle 76"/>
              <p:cNvSpPr>
                <a:spLocks noChangeArrowheads="1"/>
              </p:cNvSpPr>
              <p:nvPr/>
            </p:nvSpPr>
            <p:spPr bwMode="auto">
              <a:xfrm>
                <a:off x="1431" y="1950"/>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12</a:t>
                </a:r>
                <a:endParaRPr lang="en-US" altLang="zh-CN" b="0" i="0"/>
              </a:p>
            </p:txBody>
          </p:sp>
          <p:sp>
            <p:nvSpPr>
              <p:cNvPr id="90188" name="Rectangle 77"/>
              <p:cNvSpPr>
                <a:spLocks noChangeArrowheads="1"/>
              </p:cNvSpPr>
              <p:nvPr/>
            </p:nvSpPr>
            <p:spPr bwMode="auto">
              <a:xfrm>
                <a:off x="1431" y="1660"/>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13</a:t>
                </a:r>
                <a:endParaRPr lang="en-US" altLang="zh-CN" b="0" i="0"/>
              </a:p>
            </p:txBody>
          </p:sp>
          <p:sp>
            <p:nvSpPr>
              <p:cNvPr id="90189" name="Rectangle 78"/>
              <p:cNvSpPr>
                <a:spLocks noChangeArrowheads="1"/>
              </p:cNvSpPr>
              <p:nvPr/>
            </p:nvSpPr>
            <p:spPr bwMode="auto">
              <a:xfrm>
                <a:off x="1430" y="1392"/>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14</a:t>
                </a:r>
                <a:endParaRPr lang="en-US" altLang="zh-CN" b="0" i="0"/>
              </a:p>
            </p:txBody>
          </p:sp>
          <p:sp>
            <p:nvSpPr>
              <p:cNvPr id="90190" name="Rectangle 79"/>
              <p:cNvSpPr>
                <a:spLocks noChangeArrowheads="1"/>
              </p:cNvSpPr>
              <p:nvPr/>
            </p:nvSpPr>
            <p:spPr bwMode="auto">
              <a:xfrm>
                <a:off x="1431" y="1108"/>
                <a:ext cx="16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15</a:t>
                </a:r>
                <a:endParaRPr lang="en-US" altLang="zh-CN" b="0" i="0"/>
              </a:p>
            </p:txBody>
          </p:sp>
          <p:sp>
            <p:nvSpPr>
              <p:cNvPr id="90191" name="Rectangle 80"/>
              <p:cNvSpPr>
                <a:spLocks noChangeArrowheads="1"/>
              </p:cNvSpPr>
              <p:nvPr/>
            </p:nvSpPr>
            <p:spPr bwMode="auto">
              <a:xfrm>
                <a:off x="1431" y="829"/>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b="0" i="0"/>
                  <a:t>16</a:t>
                </a:r>
                <a:endParaRPr lang="en-US" altLang="zh-CN" b="0" i="0"/>
              </a:p>
            </p:txBody>
          </p:sp>
          <p:sp>
            <p:nvSpPr>
              <p:cNvPr id="90192" name="Rectangle 81"/>
              <p:cNvSpPr>
                <a:spLocks noChangeArrowheads="1"/>
              </p:cNvSpPr>
              <p:nvPr/>
            </p:nvSpPr>
            <p:spPr bwMode="auto">
              <a:xfrm>
                <a:off x="1840" y="829"/>
                <a:ext cx="38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i="0">
                    <a:solidFill>
                      <a:srgbClr val="000099"/>
                    </a:solidFill>
                  </a:rPr>
                  <a:t>+</a:t>
                </a:r>
                <a:r>
                  <a:rPr lang="en-US" altLang="zh-CN" sz="2400">
                    <a:solidFill>
                      <a:srgbClr val="000099"/>
                    </a:solidFill>
                  </a:rPr>
                  <a:t>U</a:t>
                </a:r>
                <a:r>
                  <a:rPr lang="en-US" altLang="zh-CN" i="0" baseline="-25000">
                    <a:solidFill>
                      <a:srgbClr val="000099"/>
                    </a:solidFill>
                  </a:rPr>
                  <a:t>CC</a:t>
                </a:r>
                <a:endParaRPr lang="en-US" altLang="zh-CN" i="0" baseline="-25000">
                  <a:solidFill>
                    <a:srgbClr val="000099"/>
                  </a:solidFill>
                </a:endParaRPr>
              </a:p>
            </p:txBody>
          </p:sp>
          <p:sp>
            <p:nvSpPr>
              <p:cNvPr id="90193" name="Rectangle 82"/>
              <p:cNvSpPr>
                <a:spLocks noChangeArrowheads="1"/>
              </p:cNvSpPr>
              <p:nvPr/>
            </p:nvSpPr>
            <p:spPr bwMode="auto">
              <a:xfrm rot="5400000" flipH="1">
                <a:off x="990" y="1946"/>
                <a:ext cx="5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i="0">
                    <a:solidFill>
                      <a:srgbClr val="CC0000"/>
                    </a:solidFill>
                  </a:rPr>
                  <a:t>74LS161</a:t>
                </a:r>
                <a:endParaRPr lang="en-US" altLang="zh-CN" i="0">
                  <a:solidFill>
                    <a:srgbClr val="CC0000"/>
                  </a:solidFill>
                </a:endParaRPr>
              </a:p>
            </p:txBody>
          </p:sp>
          <p:sp>
            <p:nvSpPr>
              <p:cNvPr id="90194" name="Freeform 83"/>
              <p:cNvSpPr/>
              <p:nvPr/>
            </p:nvSpPr>
            <p:spPr bwMode="auto">
              <a:xfrm>
                <a:off x="925" y="779"/>
                <a:ext cx="713" cy="2259"/>
              </a:xfrm>
              <a:custGeom>
                <a:avLst/>
                <a:gdLst>
                  <a:gd name="T0" fmla="*/ 616 w 640"/>
                  <a:gd name="T1" fmla="*/ 0 h 2028"/>
                  <a:gd name="T2" fmla="*/ 986 w 640"/>
                  <a:gd name="T3" fmla="*/ 0 h 2028"/>
                  <a:gd name="T4" fmla="*/ 986 w 640"/>
                  <a:gd name="T5" fmla="*/ 3122 h 2028"/>
                  <a:gd name="T6" fmla="*/ 0 w 640"/>
                  <a:gd name="T7" fmla="*/ 3122 h 2028"/>
                  <a:gd name="T8" fmla="*/ 0 w 640"/>
                  <a:gd name="T9" fmla="*/ 0 h 2028"/>
                  <a:gd name="T10" fmla="*/ 371 w 640"/>
                  <a:gd name="T11" fmla="*/ 0 h 2028"/>
                  <a:gd name="T12" fmla="*/ 0 60000 65536"/>
                  <a:gd name="T13" fmla="*/ 0 60000 65536"/>
                  <a:gd name="T14" fmla="*/ 0 60000 65536"/>
                  <a:gd name="T15" fmla="*/ 0 60000 65536"/>
                  <a:gd name="T16" fmla="*/ 0 60000 65536"/>
                  <a:gd name="T17" fmla="*/ 0 60000 65536"/>
                  <a:gd name="T18" fmla="*/ 0 w 640"/>
                  <a:gd name="T19" fmla="*/ 0 h 2028"/>
                  <a:gd name="T20" fmla="*/ 640 w 640"/>
                  <a:gd name="T21" fmla="*/ 2028 h 2028"/>
                </a:gdLst>
                <a:ahLst/>
                <a:cxnLst>
                  <a:cxn ang="T12">
                    <a:pos x="T0" y="T1"/>
                  </a:cxn>
                  <a:cxn ang="T13">
                    <a:pos x="T2" y="T3"/>
                  </a:cxn>
                  <a:cxn ang="T14">
                    <a:pos x="T4" y="T5"/>
                  </a:cxn>
                  <a:cxn ang="T15">
                    <a:pos x="T6" y="T7"/>
                  </a:cxn>
                  <a:cxn ang="T16">
                    <a:pos x="T8" y="T9"/>
                  </a:cxn>
                  <a:cxn ang="T17">
                    <a:pos x="T10" y="T11"/>
                  </a:cxn>
                </a:cxnLst>
                <a:rect l="T18" t="T19" r="T20" b="T21"/>
                <a:pathLst>
                  <a:path w="640" h="2028">
                    <a:moveTo>
                      <a:pt x="399" y="0"/>
                    </a:moveTo>
                    <a:lnTo>
                      <a:pt x="640" y="0"/>
                    </a:lnTo>
                    <a:lnTo>
                      <a:pt x="640" y="2028"/>
                    </a:lnTo>
                    <a:lnTo>
                      <a:pt x="0" y="2028"/>
                    </a:lnTo>
                    <a:lnTo>
                      <a:pt x="0" y="0"/>
                    </a:lnTo>
                    <a:lnTo>
                      <a:pt x="24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95" name="Rectangle 84"/>
              <p:cNvSpPr>
                <a:spLocks noChangeArrowheads="1"/>
              </p:cNvSpPr>
              <p:nvPr/>
            </p:nvSpPr>
            <p:spPr bwMode="auto">
              <a:xfrm>
                <a:off x="768" y="868"/>
                <a:ext cx="157" cy="14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96" name="Rectangle 85"/>
              <p:cNvSpPr>
                <a:spLocks noChangeArrowheads="1"/>
              </p:cNvSpPr>
              <p:nvPr/>
            </p:nvSpPr>
            <p:spPr bwMode="auto">
              <a:xfrm>
                <a:off x="768" y="1149"/>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97" name="Rectangle 86"/>
              <p:cNvSpPr>
                <a:spLocks noChangeArrowheads="1"/>
              </p:cNvSpPr>
              <p:nvPr/>
            </p:nvSpPr>
            <p:spPr bwMode="auto">
              <a:xfrm>
                <a:off x="768" y="1431"/>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98" name="Rectangle 87"/>
              <p:cNvSpPr>
                <a:spLocks noChangeArrowheads="1"/>
              </p:cNvSpPr>
              <p:nvPr/>
            </p:nvSpPr>
            <p:spPr bwMode="auto">
              <a:xfrm>
                <a:off x="768" y="1701"/>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99" name="Rectangle 88"/>
              <p:cNvSpPr>
                <a:spLocks noChangeArrowheads="1"/>
              </p:cNvSpPr>
              <p:nvPr/>
            </p:nvSpPr>
            <p:spPr bwMode="auto">
              <a:xfrm>
                <a:off x="768" y="1989"/>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0" name="Rectangle 89"/>
              <p:cNvSpPr>
                <a:spLocks noChangeArrowheads="1"/>
              </p:cNvSpPr>
              <p:nvPr/>
            </p:nvSpPr>
            <p:spPr bwMode="auto">
              <a:xfrm>
                <a:off x="768" y="2270"/>
                <a:ext cx="157" cy="14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1" name="Rectangle 90"/>
              <p:cNvSpPr>
                <a:spLocks noChangeArrowheads="1"/>
              </p:cNvSpPr>
              <p:nvPr/>
            </p:nvSpPr>
            <p:spPr bwMode="auto">
              <a:xfrm>
                <a:off x="768" y="2536"/>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2" name="Rectangle 91"/>
              <p:cNvSpPr>
                <a:spLocks noChangeArrowheads="1"/>
              </p:cNvSpPr>
              <p:nvPr/>
            </p:nvSpPr>
            <p:spPr bwMode="auto">
              <a:xfrm>
                <a:off x="768" y="2822"/>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3" name="Rectangle 92"/>
              <p:cNvSpPr>
                <a:spLocks noChangeArrowheads="1"/>
              </p:cNvSpPr>
              <p:nvPr/>
            </p:nvSpPr>
            <p:spPr bwMode="auto">
              <a:xfrm>
                <a:off x="1638" y="2822"/>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4" name="Rectangle 93"/>
              <p:cNvSpPr>
                <a:spLocks noChangeArrowheads="1"/>
              </p:cNvSpPr>
              <p:nvPr/>
            </p:nvSpPr>
            <p:spPr bwMode="auto">
              <a:xfrm>
                <a:off x="1638" y="2270"/>
                <a:ext cx="157" cy="14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5" name="Rectangle 94"/>
              <p:cNvSpPr>
                <a:spLocks noChangeArrowheads="1"/>
              </p:cNvSpPr>
              <p:nvPr/>
            </p:nvSpPr>
            <p:spPr bwMode="auto">
              <a:xfrm>
                <a:off x="1638" y="2536"/>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6" name="Rectangle 95"/>
              <p:cNvSpPr>
                <a:spLocks noChangeArrowheads="1"/>
              </p:cNvSpPr>
              <p:nvPr/>
            </p:nvSpPr>
            <p:spPr bwMode="auto">
              <a:xfrm>
                <a:off x="1638" y="1989"/>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7" name="Rectangle 96"/>
              <p:cNvSpPr>
                <a:spLocks noChangeArrowheads="1"/>
              </p:cNvSpPr>
              <p:nvPr/>
            </p:nvSpPr>
            <p:spPr bwMode="auto">
              <a:xfrm>
                <a:off x="1638" y="1701"/>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8" name="Rectangle 97"/>
              <p:cNvSpPr>
                <a:spLocks noChangeArrowheads="1"/>
              </p:cNvSpPr>
              <p:nvPr/>
            </p:nvSpPr>
            <p:spPr bwMode="auto">
              <a:xfrm>
                <a:off x="1638" y="1431"/>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09" name="Rectangle 98"/>
              <p:cNvSpPr>
                <a:spLocks noChangeArrowheads="1"/>
              </p:cNvSpPr>
              <p:nvPr/>
            </p:nvSpPr>
            <p:spPr bwMode="auto">
              <a:xfrm>
                <a:off x="1638" y="1149"/>
                <a:ext cx="157" cy="14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10" name="Rectangle 99"/>
              <p:cNvSpPr>
                <a:spLocks noChangeArrowheads="1"/>
              </p:cNvSpPr>
              <p:nvPr/>
            </p:nvSpPr>
            <p:spPr bwMode="auto">
              <a:xfrm>
                <a:off x="1638" y="868"/>
                <a:ext cx="157" cy="14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211" name="Freeform 100"/>
              <p:cNvSpPr/>
              <p:nvPr/>
            </p:nvSpPr>
            <p:spPr bwMode="auto">
              <a:xfrm>
                <a:off x="1194" y="779"/>
                <a:ext cx="175" cy="89"/>
              </a:xfrm>
              <a:custGeom>
                <a:avLst/>
                <a:gdLst>
                  <a:gd name="T0" fmla="*/ 0 w 158"/>
                  <a:gd name="T1" fmla="*/ 0 h 80"/>
                  <a:gd name="T2" fmla="*/ 14 w 158"/>
                  <a:gd name="T3" fmla="*/ 62 h 80"/>
                  <a:gd name="T4" fmla="*/ 60 w 158"/>
                  <a:gd name="T5" fmla="*/ 108 h 80"/>
                  <a:gd name="T6" fmla="*/ 122 w 158"/>
                  <a:gd name="T7" fmla="*/ 122 h 80"/>
                  <a:gd name="T8" fmla="*/ 178 w 158"/>
                  <a:gd name="T9" fmla="*/ 108 h 80"/>
                  <a:gd name="T10" fmla="*/ 224 w 158"/>
                  <a:gd name="T11" fmla="*/ 62 h 80"/>
                  <a:gd name="T12" fmla="*/ 238 w 158"/>
                  <a:gd name="T13" fmla="*/ 0 h 80"/>
                  <a:gd name="T14" fmla="*/ 0 60000 65536"/>
                  <a:gd name="T15" fmla="*/ 0 60000 65536"/>
                  <a:gd name="T16" fmla="*/ 0 60000 65536"/>
                  <a:gd name="T17" fmla="*/ 0 60000 65536"/>
                  <a:gd name="T18" fmla="*/ 0 60000 65536"/>
                  <a:gd name="T19" fmla="*/ 0 60000 65536"/>
                  <a:gd name="T20" fmla="*/ 0 60000 65536"/>
                  <a:gd name="T21" fmla="*/ 0 w 158"/>
                  <a:gd name="T22" fmla="*/ 0 h 80"/>
                  <a:gd name="T23" fmla="*/ 158 w 158"/>
                  <a:gd name="T24" fmla="*/ 80 h 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80">
                    <a:moveTo>
                      <a:pt x="0" y="0"/>
                    </a:moveTo>
                    <a:lnTo>
                      <a:pt x="10" y="40"/>
                    </a:lnTo>
                    <a:lnTo>
                      <a:pt x="40" y="70"/>
                    </a:lnTo>
                    <a:lnTo>
                      <a:pt x="80" y="80"/>
                    </a:lnTo>
                    <a:lnTo>
                      <a:pt x="118" y="70"/>
                    </a:lnTo>
                    <a:lnTo>
                      <a:pt x="148" y="40"/>
                    </a:lnTo>
                    <a:lnTo>
                      <a:pt x="15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0212" name="Group 101"/>
              <p:cNvGrpSpPr/>
              <p:nvPr/>
            </p:nvGrpSpPr>
            <p:grpSpPr bwMode="auto">
              <a:xfrm>
                <a:off x="1848" y="2792"/>
                <a:ext cx="214" cy="195"/>
                <a:chOff x="484" y="1376"/>
                <a:chExt cx="214" cy="195"/>
              </a:xfrm>
            </p:grpSpPr>
            <p:sp>
              <p:nvSpPr>
                <p:cNvPr id="90222" name="Rectangle 102"/>
                <p:cNvSpPr>
                  <a:spLocks noChangeArrowheads="1"/>
                </p:cNvSpPr>
                <p:nvPr/>
              </p:nvSpPr>
              <p:spPr bwMode="auto">
                <a:xfrm>
                  <a:off x="484" y="1379"/>
                  <a:ext cx="2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LD</a:t>
                  </a:r>
                  <a:endParaRPr lang="en-US" altLang="zh-CN">
                    <a:solidFill>
                      <a:srgbClr val="000099"/>
                    </a:solidFill>
                  </a:endParaRPr>
                </a:p>
              </p:txBody>
            </p:sp>
            <p:sp>
              <p:nvSpPr>
                <p:cNvPr id="90223" name="Line 103"/>
                <p:cNvSpPr>
                  <a:spLocks noChangeShapeType="1"/>
                </p:cNvSpPr>
                <p:nvPr/>
              </p:nvSpPr>
              <p:spPr bwMode="auto">
                <a:xfrm>
                  <a:off x="484" y="1376"/>
                  <a:ext cx="199"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0213" name="Rectangle 104"/>
              <p:cNvSpPr>
                <a:spLocks noChangeArrowheads="1"/>
              </p:cNvSpPr>
              <p:nvPr/>
            </p:nvSpPr>
            <p:spPr bwMode="auto">
              <a:xfrm>
                <a:off x="520" y="1648"/>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A</a:t>
                </a:r>
                <a:r>
                  <a:rPr lang="en-US" altLang="zh-CN" i="0" baseline="-25000">
                    <a:solidFill>
                      <a:srgbClr val="000099"/>
                    </a:solidFill>
                  </a:rPr>
                  <a:t>1</a:t>
                </a:r>
                <a:endParaRPr lang="en-US" altLang="zh-CN" i="0" baseline="-25000">
                  <a:solidFill>
                    <a:srgbClr val="000099"/>
                  </a:solidFill>
                </a:endParaRPr>
              </a:p>
            </p:txBody>
          </p:sp>
          <p:sp>
            <p:nvSpPr>
              <p:cNvPr id="90214" name="Rectangle 105"/>
              <p:cNvSpPr>
                <a:spLocks noChangeArrowheads="1"/>
              </p:cNvSpPr>
              <p:nvPr/>
            </p:nvSpPr>
            <p:spPr bwMode="auto">
              <a:xfrm>
                <a:off x="528" y="1936"/>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A</a:t>
                </a:r>
                <a:r>
                  <a:rPr lang="en-US" altLang="zh-CN" i="0" baseline="-25000">
                    <a:solidFill>
                      <a:srgbClr val="000099"/>
                    </a:solidFill>
                  </a:rPr>
                  <a:t>2</a:t>
                </a:r>
                <a:endParaRPr lang="en-US" altLang="zh-CN" i="0" baseline="-25000">
                  <a:solidFill>
                    <a:srgbClr val="000099"/>
                  </a:solidFill>
                </a:endParaRPr>
              </a:p>
            </p:txBody>
          </p:sp>
          <p:sp>
            <p:nvSpPr>
              <p:cNvPr id="90215" name="Rectangle 106"/>
              <p:cNvSpPr>
                <a:spLocks noChangeArrowheads="1"/>
              </p:cNvSpPr>
              <p:nvPr/>
            </p:nvSpPr>
            <p:spPr bwMode="auto">
              <a:xfrm>
                <a:off x="1840" y="2512"/>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ET</a:t>
                </a:r>
                <a:endParaRPr lang="en-US" altLang="zh-CN" i="0" baseline="-25000">
                  <a:solidFill>
                    <a:srgbClr val="000099"/>
                  </a:solidFill>
                </a:endParaRPr>
              </a:p>
            </p:txBody>
          </p:sp>
          <p:sp>
            <p:nvSpPr>
              <p:cNvPr id="90216" name="Rectangle 107"/>
              <p:cNvSpPr>
                <a:spLocks noChangeArrowheads="1"/>
              </p:cNvSpPr>
              <p:nvPr/>
            </p:nvSpPr>
            <p:spPr bwMode="auto">
              <a:xfrm>
                <a:off x="1890" y="1392"/>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0</a:t>
                </a:r>
                <a:endParaRPr lang="en-US" altLang="zh-CN" i="0" baseline="-25000">
                  <a:solidFill>
                    <a:srgbClr val="000099"/>
                  </a:solidFill>
                </a:endParaRPr>
              </a:p>
            </p:txBody>
          </p:sp>
          <p:sp>
            <p:nvSpPr>
              <p:cNvPr id="90217" name="Rectangle 108"/>
              <p:cNvSpPr>
                <a:spLocks noChangeArrowheads="1"/>
              </p:cNvSpPr>
              <p:nvPr/>
            </p:nvSpPr>
            <p:spPr bwMode="auto">
              <a:xfrm>
                <a:off x="1872" y="2227"/>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3</a:t>
                </a:r>
                <a:endParaRPr lang="en-US" altLang="zh-CN" i="0" baseline="-25000">
                  <a:solidFill>
                    <a:srgbClr val="000099"/>
                  </a:solidFill>
                </a:endParaRPr>
              </a:p>
            </p:txBody>
          </p:sp>
          <p:sp>
            <p:nvSpPr>
              <p:cNvPr id="90218" name="Rectangle 109"/>
              <p:cNvSpPr>
                <a:spLocks noChangeArrowheads="1"/>
              </p:cNvSpPr>
              <p:nvPr/>
            </p:nvSpPr>
            <p:spPr bwMode="auto">
              <a:xfrm>
                <a:off x="1890" y="1656"/>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1</a:t>
                </a:r>
                <a:endParaRPr lang="en-US" altLang="zh-CN" i="0" baseline="-25000">
                  <a:solidFill>
                    <a:srgbClr val="000099"/>
                  </a:solidFill>
                </a:endParaRPr>
              </a:p>
            </p:txBody>
          </p:sp>
          <p:sp>
            <p:nvSpPr>
              <p:cNvPr id="90219" name="Rectangle 110"/>
              <p:cNvSpPr>
                <a:spLocks noChangeArrowheads="1"/>
              </p:cNvSpPr>
              <p:nvPr/>
            </p:nvSpPr>
            <p:spPr bwMode="auto">
              <a:xfrm>
                <a:off x="1890" y="1936"/>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p>
                <a:r>
                  <a:rPr lang="en-US" altLang="zh-CN">
                    <a:solidFill>
                      <a:srgbClr val="000099"/>
                    </a:solidFill>
                  </a:rPr>
                  <a:t>Q</a:t>
                </a:r>
                <a:r>
                  <a:rPr lang="en-US" altLang="zh-CN" i="0" baseline="-25000">
                    <a:solidFill>
                      <a:srgbClr val="000099"/>
                    </a:solidFill>
                  </a:rPr>
                  <a:t>2</a:t>
                </a:r>
                <a:endParaRPr lang="en-US" altLang="zh-CN" i="0" baseline="-25000">
                  <a:solidFill>
                    <a:srgbClr val="000099"/>
                  </a:solidFill>
                </a:endParaRPr>
              </a:p>
            </p:txBody>
          </p:sp>
          <p:sp>
            <p:nvSpPr>
              <p:cNvPr id="90220" name="Rectangle 111"/>
              <p:cNvSpPr>
                <a:spLocks noChangeArrowheads="1"/>
              </p:cNvSpPr>
              <p:nvPr/>
            </p:nvSpPr>
            <p:spPr bwMode="auto">
              <a:xfrm>
                <a:off x="480" y="816"/>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99"/>
                    </a:solidFill>
                  </a:rPr>
                  <a:t>R</a:t>
                </a:r>
                <a:r>
                  <a:rPr lang="en-US" altLang="zh-CN" i="0" baseline="-25000">
                    <a:solidFill>
                      <a:srgbClr val="000099"/>
                    </a:solidFill>
                  </a:rPr>
                  <a:t>D</a:t>
                </a:r>
                <a:endParaRPr lang="en-US" altLang="zh-CN" i="0" baseline="-25000">
                  <a:solidFill>
                    <a:srgbClr val="000099"/>
                  </a:solidFill>
                </a:endParaRPr>
              </a:p>
            </p:txBody>
          </p:sp>
          <p:sp>
            <p:nvSpPr>
              <p:cNvPr id="90221" name="Line 112"/>
              <p:cNvSpPr>
                <a:spLocks noChangeShapeType="1"/>
              </p:cNvSpPr>
              <p:nvPr/>
            </p:nvSpPr>
            <p:spPr bwMode="auto">
              <a:xfrm>
                <a:off x="504" y="864"/>
                <a:ext cx="19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0167" name="Text Box 113"/>
            <p:cNvSpPr txBox="1">
              <a:spLocks noChangeArrowheads="1"/>
            </p:cNvSpPr>
            <p:nvPr/>
          </p:nvSpPr>
          <p:spPr bwMode="auto">
            <a:xfrm>
              <a:off x="1430" y="3058"/>
              <a:ext cx="3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t>(a)</a:t>
              </a:r>
              <a:endParaRPr lang="en-US" altLang="zh-CN" sz="2400" i="0"/>
            </a:p>
          </p:txBody>
        </p:sp>
        <p:sp>
          <p:nvSpPr>
            <p:cNvPr id="90168" name="Text Box 114"/>
            <p:cNvSpPr txBox="1">
              <a:spLocks noChangeArrowheads="1"/>
            </p:cNvSpPr>
            <p:nvPr/>
          </p:nvSpPr>
          <p:spPr bwMode="auto">
            <a:xfrm>
              <a:off x="4000" y="3064"/>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t>(b)</a:t>
              </a:r>
              <a:endParaRPr lang="en-US" altLang="zh-CN" sz="2400" i="0"/>
            </a:p>
          </p:txBody>
        </p:sp>
        <p:sp>
          <p:nvSpPr>
            <p:cNvPr id="90169" name="Line 115"/>
            <p:cNvSpPr>
              <a:spLocks noChangeShapeType="1"/>
            </p:cNvSpPr>
            <p:nvPr/>
          </p:nvSpPr>
          <p:spPr bwMode="auto">
            <a:xfrm flipH="1">
              <a:off x="3529" y="1564"/>
              <a:ext cx="25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0402"/>
                                        </p:tgtEl>
                                        <p:attrNameLst>
                                          <p:attrName>style.visibility</p:attrName>
                                        </p:attrNameLst>
                                      </p:cBhvr>
                                      <p:to>
                                        <p:strVal val="visible"/>
                                      </p:to>
                                    </p:set>
                                    <p:animEffect transition="in" filter="wipe(left)">
                                      <p:cBhvr>
                                        <p:cTn id="12" dur="500"/>
                                        <p:tgtEl>
                                          <p:spTgt spid="2304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0403"/>
                                        </p:tgtEl>
                                        <p:attrNameLst>
                                          <p:attrName>style.visibility</p:attrName>
                                        </p:attrNameLst>
                                      </p:cBhvr>
                                      <p:to>
                                        <p:strVal val="visible"/>
                                      </p:to>
                                    </p:set>
                                    <p:animEffect transition="in" filter="wipe(left)">
                                      <p:cBhvr>
                                        <p:cTn id="17" dur="500"/>
                                        <p:tgtEl>
                                          <p:spTgt spid="23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utoUpdateAnimBg="0"/>
      <p:bldP spid="230403" grpId="0"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2"/>
          <p:cNvGrpSpPr/>
          <p:nvPr/>
        </p:nvGrpSpPr>
        <p:grpSpPr bwMode="auto">
          <a:xfrm>
            <a:off x="838200" y="1536700"/>
            <a:ext cx="7696200" cy="3876675"/>
            <a:chOff x="528" y="968"/>
            <a:chExt cx="4848" cy="2442"/>
          </a:xfrm>
        </p:grpSpPr>
        <p:sp>
          <p:nvSpPr>
            <p:cNvPr id="91139" name="Text Box 3"/>
            <p:cNvSpPr txBox="1">
              <a:spLocks noChangeArrowheads="1"/>
            </p:cNvSpPr>
            <p:nvPr/>
          </p:nvSpPr>
          <p:spPr bwMode="auto">
            <a:xfrm>
              <a:off x="689" y="1943"/>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0</a:t>
              </a:r>
              <a:endParaRPr lang="en-US" altLang="zh-CN" sz="2400" i="0">
                <a:ea typeface="楷体_GB2312" pitchFamily="49" charset="-122"/>
                <a:cs typeface="Times New Roman" panose="02020603050405020304" pitchFamily="18" charset="0"/>
              </a:endParaRPr>
            </a:p>
          </p:txBody>
        </p:sp>
        <p:sp>
          <p:nvSpPr>
            <p:cNvPr id="91140" name="Text Box 4"/>
            <p:cNvSpPr txBox="1">
              <a:spLocks noChangeArrowheads="1"/>
            </p:cNvSpPr>
            <p:nvPr/>
          </p:nvSpPr>
          <p:spPr bwMode="auto">
            <a:xfrm>
              <a:off x="684" y="2231"/>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1</a:t>
              </a:r>
              <a:endParaRPr lang="en-US" altLang="zh-CN" sz="2400" i="0">
                <a:ea typeface="楷体_GB2312" pitchFamily="49" charset="-122"/>
                <a:cs typeface="Times New Roman" panose="02020603050405020304" pitchFamily="18" charset="0"/>
              </a:endParaRPr>
            </a:p>
          </p:txBody>
        </p:sp>
        <p:sp>
          <p:nvSpPr>
            <p:cNvPr id="91141" name="Text Box 5"/>
            <p:cNvSpPr txBox="1">
              <a:spLocks noChangeArrowheads="1"/>
            </p:cNvSpPr>
            <p:nvPr/>
          </p:nvSpPr>
          <p:spPr bwMode="auto">
            <a:xfrm>
              <a:off x="689" y="2518"/>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1</a:t>
              </a:r>
              <a:endParaRPr lang="en-US" altLang="zh-CN" sz="2400" i="0">
                <a:ea typeface="楷体_GB2312" pitchFamily="49" charset="-122"/>
                <a:cs typeface="Times New Roman" panose="02020603050405020304" pitchFamily="18" charset="0"/>
              </a:endParaRPr>
            </a:p>
          </p:txBody>
        </p:sp>
        <p:sp>
          <p:nvSpPr>
            <p:cNvPr id="91142" name="Text Box 6"/>
            <p:cNvSpPr txBox="1">
              <a:spLocks noChangeArrowheads="1"/>
            </p:cNvSpPr>
            <p:nvPr/>
          </p:nvSpPr>
          <p:spPr bwMode="auto">
            <a:xfrm>
              <a:off x="687" y="2806"/>
              <a:ext cx="2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1</a:t>
              </a:r>
              <a:endParaRPr lang="en-US" altLang="zh-CN" sz="2400" i="0">
                <a:ea typeface="楷体_GB2312" pitchFamily="49" charset="-122"/>
                <a:cs typeface="Times New Roman" panose="02020603050405020304" pitchFamily="18" charset="0"/>
              </a:endParaRPr>
            </a:p>
          </p:txBody>
        </p:sp>
        <p:sp>
          <p:nvSpPr>
            <p:cNvPr id="91143" name="Text Box 7"/>
            <p:cNvSpPr txBox="1">
              <a:spLocks noChangeArrowheads="1"/>
            </p:cNvSpPr>
            <p:nvPr/>
          </p:nvSpPr>
          <p:spPr bwMode="auto">
            <a:xfrm>
              <a:off x="681" y="3094"/>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1</a:t>
              </a:r>
              <a:endParaRPr lang="en-US" altLang="zh-CN" sz="2400" i="0">
                <a:ea typeface="楷体_GB2312" pitchFamily="49" charset="-122"/>
                <a:cs typeface="Times New Roman" panose="02020603050405020304" pitchFamily="18" charset="0"/>
              </a:endParaRPr>
            </a:p>
          </p:txBody>
        </p:sp>
        <p:sp>
          <p:nvSpPr>
            <p:cNvPr id="91144" name="Line 8"/>
            <p:cNvSpPr>
              <a:spLocks noChangeShapeType="1"/>
            </p:cNvSpPr>
            <p:nvPr/>
          </p:nvSpPr>
          <p:spPr bwMode="auto">
            <a:xfrm flipV="1">
              <a:off x="1272" y="2578"/>
              <a:ext cx="0" cy="186"/>
            </a:xfrm>
            <a:prstGeom prst="line">
              <a:avLst/>
            </a:prstGeom>
            <a:noFill/>
            <a:ln w="38100">
              <a:solidFill>
                <a:schemeClr val="tx1"/>
              </a:solidFill>
              <a:round/>
              <a:tailEnd type="stealth"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45" name="Line 9"/>
            <p:cNvSpPr>
              <a:spLocks noChangeShapeType="1"/>
            </p:cNvSpPr>
            <p:nvPr/>
          </p:nvSpPr>
          <p:spPr bwMode="auto">
            <a:xfrm flipV="1">
              <a:off x="1267" y="2291"/>
              <a:ext cx="0" cy="186"/>
            </a:xfrm>
            <a:prstGeom prst="line">
              <a:avLst/>
            </a:prstGeom>
            <a:noFill/>
            <a:ln w="38100">
              <a:solidFill>
                <a:schemeClr val="tx1"/>
              </a:solidFill>
              <a:round/>
              <a:tailEnd type="stealth"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46" name="Text Box 10"/>
            <p:cNvSpPr txBox="1">
              <a:spLocks noChangeArrowheads="1"/>
            </p:cNvSpPr>
            <p:nvPr/>
          </p:nvSpPr>
          <p:spPr bwMode="auto">
            <a:xfrm>
              <a:off x="2175" y="2251"/>
              <a:ext cx="10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    </a:t>
              </a:r>
              <a:endParaRPr lang="en-US" altLang="zh-CN" sz="2400" i="0">
                <a:ea typeface="楷体_GB2312" pitchFamily="49" charset="-122"/>
                <a:cs typeface="Times New Roman" panose="02020603050405020304" pitchFamily="18" charset="0"/>
                <a:sym typeface="Symbol" panose="05050102010706020507" pitchFamily="18" charset="2"/>
              </a:endParaRPr>
            </a:p>
          </p:txBody>
        </p:sp>
        <p:sp>
          <p:nvSpPr>
            <p:cNvPr id="91147" name="Text Box 11"/>
            <p:cNvSpPr txBox="1">
              <a:spLocks noChangeArrowheads="1"/>
            </p:cNvSpPr>
            <p:nvPr/>
          </p:nvSpPr>
          <p:spPr bwMode="auto">
            <a:xfrm>
              <a:off x="2171" y="2538"/>
              <a:ext cx="10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8000"/>
                  </a:solidFill>
                  <a:ea typeface="楷体_GB2312" pitchFamily="49" charset="-122"/>
                  <a:cs typeface="Times New Roman" panose="02020603050405020304" pitchFamily="18" charset="0"/>
                </a:rPr>
                <a:t>1   1</a:t>
              </a:r>
              <a:endParaRPr lang="en-US" altLang="zh-CN" sz="2400" i="0">
                <a:solidFill>
                  <a:schemeClr val="accent1"/>
                </a:solidFill>
                <a:ea typeface="楷体_GB2312" pitchFamily="49" charset="-122"/>
                <a:cs typeface="Times New Roman" panose="02020603050405020304" pitchFamily="18" charset="0"/>
              </a:endParaRPr>
            </a:p>
          </p:txBody>
        </p:sp>
        <p:sp>
          <p:nvSpPr>
            <p:cNvPr id="91148" name="Text Box 12"/>
            <p:cNvSpPr txBox="1">
              <a:spLocks noChangeArrowheads="1"/>
            </p:cNvSpPr>
            <p:nvPr/>
          </p:nvSpPr>
          <p:spPr bwMode="auto">
            <a:xfrm>
              <a:off x="2167" y="2824"/>
              <a:ext cx="10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0099"/>
                  </a:solidFill>
                  <a:ea typeface="楷体_GB2312" pitchFamily="49" charset="-122"/>
                  <a:cs typeface="Times New Roman" panose="02020603050405020304" pitchFamily="18" charset="0"/>
                </a:rPr>
                <a:t>0</a:t>
              </a:r>
              <a:r>
                <a:rPr lang="en-US" altLang="zh-CN" sz="2400" i="0">
                  <a:solidFill>
                    <a:srgbClr val="CC00CC"/>
                  </a:solidFill>
                  <a:ea typeface="楷体_GB2312" pitchFamily="49" charset="-122"/>
                  <a:cs typeface="Times New Roman" panose="02020603050405020304" pitchFamily="18" charset="0"/>
                </a:rPr>
                <a:t>    </a:t>
              </a: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sym typeface="Symbol" panose="05050102010706020507" pitchFamily="18" charset="2"/>
              </a:endParaRPr>
            </a:p>
          </p:txBody>
        </p:sp>
        <p:sp>
          <p:nvSpPr>
            <p:cNvPr id="91149" name="Text Box 13"/>
            <p:cNvSpPr txBox="1">
              <a:spLocks noChangeArrowheads="1"/>
            </p:cNvSpPr>
            <p:nvPr/>
          </p:nvSpPr>
          <p:spPr bwMode="auto">
            <a:xfrm>
              <a:off x="2175" y="3100"/>
              <a:ext cx="10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   </a:t>
              </a:r>
              <a:r>
                <a:rPr lang="en-US" altLang="zh-CN" sz="2400" i="0">
                  <a:solidFill>
                    <a:srgbClr val="CC0000"/>
                  </a:solidFill>
                  <a:ea typeface="楷体_GB2312" pitchFamily="49" charset="-122"/>
                  <a:cs typeface="Times New Roman" panose="02020603050405020304" pitchFamily="18" charset="0"/>
                </a:rPr>
                <a:t>0</a:t>
              </a:r>
              <a:endParaRPr lang="en-US" altLang="zh-CN" sz="2400" i="0">
                <a:solidFill>
                  <a:srgbClr val="CC0000"/>
                </a:solidFill>
                <a:ea typeface="楷体_GB2312" pitchFamily="49" charset="-122"/>
                <a:cs typeface="Times New Roman" panose="02020603050405020304" pitchFamily="18" charset="0"/>
              </a:endParaRPr>
            </a:p>
          </p:txBody>
        </p:sp>
        <p:sp>
          <p:nvSpPr>
            <p:cNvPr id="91150" name="Text Box 14"/>
            <p:cNvSpPr txBox="1">
              <a:spLocks noChangeArrowheads="1"/>
            </p:cNvSpPr>
            <p:nvPr/>
          </p:nvSpPr>
          <p:spPr bwMode="auto">
            <a:xfrm>
              <a:off x="595" y="1641"/>
              <a:ext cx="8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 </a:t>
              </a:r>
              <a:r>
                <a:rPr lang="en-US" altLang="zh-CN" sz="2400">
                  <a:ea typeface="楷体_GB2312" pitchFamily="49" charset="-122"/>
                  <a:cs typeface="Times New Roman" panose="02020603050405020304" pitchFamily="18" charset="0"/>
                </a:rPr>
                <a:t>R</a:t>
              </a:r>
              <a:r>
                <a:rPr lang="en-US" altLang="zh-CN" sz="2400" i="0" baseline="-25000">
                  <a:ea typeface="楷体_GB2312" pitchFamily="49" charset="-122"/>
                  <a:cs typeface="Times New Roman" panose="02020603050405020304" pitchFamily="18" charset="0"/>
                </a:rPr>
                <a:t>D</a:t>
              </a:r>
              <a:endParaRPr lang="en-US" altLang="zh-CN" sz="2400" i="0" baseline="-25000">
                <a:ea typeface="楷体_GB2312" pitchFamily="49" charset="-122"/>
                <a:cs typeface="Times New Roman" panose="02020603050405020304" pitchFamily="18" charset="0"/>
              </a:endParaRPr>
            </a:p>
          </p:txBody>
        </p:sp>
        <p:sp>
          <p:nvSpPr>
            <p:cNvPr id="91151" name="Text Box 15"/>
            <p:cNvSpPr txBox="1">
              <a:spLocks noChangeArrowheads="1"/>
            </p:cNvSpPr>
            <p:nvPr/>
          </p:nvSpPr>
          <p:spPr bwMode="auto">
            <a:xfrm>
              <a:off x="1051" y="1664"/>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rPr>
                <a:t> </a:t>
              </a:r>
              <a:r>
                <a:rPr lang="en-US" altLang="zh-CN" sz="2400">
                  <a:ea typeface="楷体_GB2312" pitchFamily="49" charset="-122"/>
                  <a:cs typeface="Times New Roman" panose="02020603050405020304" pitchFamily="18" charset="0"/>
                </a:rPr>
                <a:t>CP</a:t>
              </a:r>
              <a:endParaRPr lang="en-US" altLang="zh-CN" sz="2400">
                <a:ea typeface="楷体_GB2312" pitchFamily="49" charset="-122"/>
                <a:cs typeface="Times New Roman" panose="02020603050405020304" pitchFamily="18" charset="0"/>
              </a:endParaRPr>
            </a:p>
          </p:txBody>
        </p:sp>
        <p:sp>
          <p:nvSpPr>
            <p:cNvPr id="91152" name="Text Box 16"/>
            <p:cNvSpPr txBox="1">
              <a:spLocks noChangeArrowheads="1"/>
            </p:cNvSpPr>
            <p:nvPr/>
          </p:nvSpPr>
          <p:spPr bwMode="auto">
            <a:xfrm>
              <a:off x="2164" y="1657"/>
              <a:ext cx="9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ea typeface="楷体_GB2312" pitchFamily="49" charset="-122"/>
                  <a:cs typeface="Times New Roman" panose="02020603050405020304" pitchFamily="18" charset="0"/>
                </a:rPr>
                <a:t>EP ET</a:t>
              </a:r>
              <a:endParaRPr lang="en-US" altLang="zh-CN" sz="2400" i="0">
                <a:ea typeface="楷体_GB2312" pitchFamily="49" charset="-122"/>
                <a:cs typeface="Times New Roman" panose="02020603050405020304" pitchFamily="18" charset="0"/>
              </a:endParaRPr>
            </a:p>
          </p:txBody>
        </p:sp>
        <p:sp>
          <p:nvSpPr>
            <p:cNvPr id="91153" name="Line 17"/>
            <p:cNvSpPr>
              <a:spLocks noChangeShapeType="1"/>
            </p:cNvSpPr>
            <p:nvPr/>
          </p:nvSpPr>
          <p:spPr bwMode="auto">
            <a:xfrm>
              <a:off x="1028" y="1656"/>
              <a:ext cx="0" cy="17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54" name="Line 18"/>
            <p:cNvSpPr>
              <a:spLocks noChangeShapeType="1"/>
            </p:cNvSpPr>
            <p:nvPr/>
          </p:nvSpPr>
          <p:spPr bwMode="auto">
            <a:xfrm>
              <a:off x="1575" y="1683"/>
              <a:ext cx="0" cy="1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55" name="Line 19"/>
            <p:cNvSpPr>
              <a:spLocks noChangeShapeType="1"/>
            </p:cNvSpPr>
            <p:nvPr/>
          </p:nvSpPr>
          <p:spPr bwMode="auto">
            <a:xfrm>
              <a:off x="4045" y="1344"/>
              <a:ext cx="0" cy="20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56" name="Text Box 20"/>
            <p:cNvSpPr txBox="1">
              <a:spLocks noChangeArrowheads="1"/>
            </p:cNvSpPr>
            <p:nvPr/>
          </p:nvSpPr>
          <p:spPr bwMode="auto">
            <a:xfrm>
              <a:off x="1168" y="1946"/>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endParaRPr>
            </a:p>
          </p:txBody>
        </p:sp>
        <p:sp>
          <p:nvSpPr>
            <p:cNvPr id="91157" name="Text Box 21"/>
            <p:cNvSpPr txBox="1">
              <a:spLocks noChangeArrowheads="1"/>
            </p:cNvSpPr>
            <p:nvPr/>
          </p:nvSpPr>
          <p:spPr bwMode="auto">
            <a:xfrm>
              <a:off x="2166" y="1938"/>
              <a:ext cx="7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    </a:t>
              </a:r>
              <a:endParaRPr lang="en-US" altLang="zh-CN" sz="2400" i="0">
                <a:ea typeface="楷体_GB2312" pitchFamily="49" charset="-122"/>
                <a:cs typeface="Times New Roman" panose="02020603050405020304" pitchFamily="18" charset="0"/>
              </a:endParaRPr>
            </a:p>
          </p:txBody>
        </p:sp>
        <p:sp>
          <p:nvSpPr>
            <p:cNvPr id="231446" name="Text Box 22"/>
            <p:cNvSpPr txBox="1">
              <a:spLocks noChangeArrowheads="1"/>
            </p:cNvSpPr>
            <p:nvPr/>
          </p:nvSpPr>
          <p:spPr bwMode="auto">
            <a:xfrm>
              <a:off x="624" y="968"/>
              <a:ext cx="4752" cy="327"/>
            </a:xfrm>
            <a:prstGeom prst="rect">
              <a:avLst/>
            </a:prstGeom>
            <a:noFill/>
            <a:ln w="9525">
              <a:noFill/>
              <a:miter lim="800000"/>
            </a:ln>
            <a:effectLst/>
          </p:spPr>
          <p:txBody>
            <a:bodyPr>
              <a:spAutoFit/>
            </a:bodyPr>
            <a:lstStyle/>
            <a:p>
              <a:pPr>
                <a:spcBef>
                  <a:spcPct val="50000"/>
                </a:spcBef>
                <a:defRPr/>
              </a:pPr>
              <a:r>
                <a:rPr lang="zh-CN" altLang="en-US" sz="2800" i="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表</a:t>
              </a:r>
              <a:r>
                <a:rPr lang="en-US" altLang="zh-CN" sz="2800" i="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21.3.4   74LS161</a:t>
              </a:r>
              <a:r>
                <a:rPr lang="zh-CN" altLang="en-US" sz="2800" i="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型</a:t>
              </a:r>
              <a:r>
                <a:rPr lang="zh-CN" altLang="en-US" sz="2600" i="0">
                  <a:latin typeface="Times New Roman" panose="02020603050405020304" pitchFamily="18" charset="0"/>
                  <a:cs typeface="Times New Roman" panose="02020603050405020304" pitchFamily="18" charset="0"/>
                </a:rPr>
                <a:t>同步二进制计数器的</a:t>
              </a:r>
              <a:r>
                <a:rPr lang="zh-CN" altLang="zh-CN" sz="2800" i="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功能表</a:t>
              </a:r>
              <a:endParaRPr lang="zh-CN" altLang="en-US" sz="2800" i="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endParaRPr>
            </a:p>
          </p:txBody>
        </p:sp>
        <p:sp>
          <p:nvSpPr>
            <p:cNvPr id="91159" name="Rectangle 23"/>
            <p:cNvSpPr>
              <a:spLocks noChangeArrowheads="1"/>
            </p:cNvSpPr>
            <p:nvPr/>
          </p:nvSpPr>
          <p:spPr bwMode="auto">
            <a:xfrm>
              <a:off x="1144" y="2800"/>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t>
              </a:r>
              <a:endParaRPr lang="en-US" altLang="zh-CN" sz="2400" i="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endParaRPr>
            </a:p>
          </p:txBody>
        </p:sp>
        <p:sp>
          <p:nvSpPr>
            <p:cNvPr id="91160" name="Rectangle 24"/>
            <p:cNvSpPr>
              <a:spLocks noChangeArrowheads="1"/>
            </p:cNvSpPr>
            <p:nvPr/>
          </p:nvSpPr>
          <p:spPr bwMode="auto">
            <a:xfrm>
              <a:off x="1144" y="3096"/>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t>
              </a:r>
              <a:endParaRPr lang="en-US" altLang="zh-CN" sz="2400" i="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endParaRPr>
            </a:p>
          </p:txBody>
        </p:sp>
        <p:sp>
          <p:nvSpPr>
            <p:cNvPr id="91161" name="Line 25"/>
            <p:cNvSpPr>
              <a:spLocks noChangeShapeType="1"/>
            </p:cNvSpPr>
            <p:nvPr/>
          </p:nvSpPr>
          <p:spPr bwMode="auto">
            <a:xfrm>
              <a:off x="2095" y="1675"/>
              <a:ext cx="0" cy="1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62" name="Text Box 26"/>
            <p:cNvSpPr txBox="1">
              <a:spLocks noChangeArrowheads="1"/>
            </p:cNvSpPr>
            <p:nvPr/>
          </p:nvSpPr>
          <p:spPr bwMode="auto">
            <a:xfrm>
              <a:off x="1720" y="1938"/>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endParaRPr>
            </a:p>
          </p:txBody>
        </p:sp>
        <p:sp>
          <p:nvSpPr>
            <p:cNvPr id="91163" name="Rectangle 27"/>
            <p:cNvSpPr>
              <a:spLocks noChangeArrowheads="1"/>
            </p:cNvSpPr>
            <p:nvPr/>
          </p:nvSpPr>
          <p:spPr bwMode="auto">
            <a:xfrm>
              <a:off x="1720" y="22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0">
                  <a:solidFill>
                    <a:srgbClr val="000099"/>
                  </a:solidFill>
                  <a:latin typeface="Times New Roman" panose="02020603050405020304" pitchFamily="18" charset="0"/>
                  <a:ea typeface="楷体_GB2312" pitchFamily="49" charset="-122"/>
                  <a:cs typeface="Times New Roman" panose="02020603050405020304" pitchFamily="18" charset="0"/>
                </a:rPr>
                <a:t>0</a:t>
              </a:r>
              <a:endParaRPr lang="en-US" altLang="zh-CN" sz="2400" i="0">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sp>
          <p:nvSpPr>
            <p:cNvPr id="91164" name="Text Box 28"/>
            <p:cNvSpPr txBox="1">
              <a:spLocks noChangeArrowheads="1"/>
            </p:cNvSpPr>
            <p:nvPr/>
          </p:nvSpPr>
          <p:spPr bwMode="auto">
            <a:xfrm>
              <a:off x="1726" y="253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cs typeface="Times New Roman" panose="02020603050405020304" pitchFamily="18" charset="0"/>
                </a:rPr>
                <a:t>1</a:t>
              </a:r>
              <a:endParaRPr lang="en-US" altLang="zh-CN" sz="2400" i="0">
                <a:cs typeface="Times New Roman" panose="02020603050405020304" pitchFamily="18" charset="0"/>
              </a:endParaRPr>
            </a:p>
          </p:txBody>
        </p:sp>
        <p:sp>
          <p:nvSpPr>
            <p:cNvPr id="91165" name="Text Box 29"/>
            <p:cNvSpPr txBox="1">
              <a:spLocks noChangeArrowheads="1"/>
            </p:cNvSpPr>
            <p:nvPr/>
          </p:nvSpPr>
          <p:spPr bwMode="auto">
            <a:xfrm>
              <a:off x="1728" y="2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cs typeface="Times New Roman" panose="02020603050405020304" pitchFamily="18" charset="0"/>
                </a:rPr>
                <a:t>1</a:t>
              </a:r>
              <a:endParaRPr lang="en-US" altLang="zh-CN" sz="2400" i="0">
                <a:cs typeface="Times New Roman" panose="02020603050405020304" pitchFamily="18" charset="0"/>
              </a:endParaRPr>
            </a:p>
          </p:txBody>
        </p:sp>
        <p:sp>
          <p:nvSpPr>
            <p:cNvPr id="91166" name="Text Box 30"/>
            <p:cNvSpPr txBox="1">
              <a:spLocks noChangeArrowheads="1"/>
            </p:cNvSpPr>
            <p:nvPr/>
          </p:nvSpPr>
          <p:spPr bwMode="auto">
            <a:xfrm>
              <a:off x="1728" y="31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cs typeface="Times New Roman" panose="02020603050405020304" pitchFamily="18" charset="0"/>
                </a:rPr>
                <a:t>1</a:t>
              </a:r>
              <a:endParaRPr lang="en-US" altLang="zh-CN" sz="2400" i="0">
                <a:cs typeface="Times New Roman" panose="02020603050405020304" pitchFamily="18" charset="0"/>
              </a:endParaRPr>
            </a:p>
          </p:txBody>
        </p:sp>
        <p:sp>
          <p:nvSpPr>
            <p:cNvPr id="91167" name="Rectangle 31"/>
            <p:cNvSpPr>
              <a:spLocks noChangeArrowheads="1"/>
            </p:cNvSpPr>
            <p:nvPr/>
          </p:nvSpPr>
          <p:spPr bwMode="auto">
            <a:xfrm>
              <a:off x="1672" y="1673"/>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LD</a:t>
              </a:r>
              <a:endParaRPr lang="en-US" altLang="zh-CN" sz="2400">
                <a:solidFill>
                  <a:srgbClr val="000099"/>
                </a:solidFill>
                <a:latin typeface="Times New Roman" panose="02020603050405020304" pitchFamily="18" charset="0"/>
                <a:cs typeface="Times New Roman" panose="02020603050405020304" pitchFamily="18" charset="0"/>
              </a:endParaRPr>
            </a:p>
          </p:txBody>
        </p:sp>
        <p:sp>
          <p:nvSpPr>
            <p:cNvPr id="91168" name="Line 32"/>
            <p:cNvSpPr>
              <a:spLocks noChangeShapeType="1"/>
            </p:cNvSpPr>
            <p:nvPr/>
          </p:nvSpPr>
          <p:spPr bwMode="auto">
            <a:xfrm>
              <a:off x="1696" y="1728"/>
              <a:ext cx="3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1169" name="Group 33"/>
            <p:cNvGrpSpPr/>
            <p:nvPr/>
          </p:nvGrpSpPr>
          <p:grpSpPr bwMode="auto">
            <a:xfrm>
              <a:off x="528" y="1358"/>
              <a:ext cx="4848" cy="2036"/>
              <a:chOff x="528" y="1358"/>
              <a:chExt cx="4637" cy="2036"/>
            </a:xfrm>
          </p:grpSpPr>
          <p:sp>
            <p:nvSpPr>
              <p:cNvPr id="91197" name="Line 34"/>
              <p:cNvSpPr>
                <a:spLocks noChangeShapeType="1"/>
              </p:cNvSpPr>
              <p:nvPr/>
            </p:nvSpPr>
            <p:spPr bwMode="auto">
              <a:xfrm>
                <a:off x="535" y="1670"/>
                <a:ext cx="462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98" name="Line 35"/>
              <p:cNvSpPr>
                <a:spLocks noChangeShapeType="1"/>
              </p:cNvSpPr>
              <p:nvPr/>
            </p:nvSpPr>
            <p:spPr bwMode="auto">
              <a:xfrm>
                <a:off x="532" y="1944"/>
                <a:ext cx="462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199" name="Line 36"/>
              <p:cNvSpPr>
                <a:spLocks noChangeShapeType="1"/>
              </p:cNvSpPr>
              <p:nvPr/>
            </p:nvSpPr>
            <p:spPr bwMode="auto">
              <a:xfrm>
                <a:off x="528" y="2240"/>
                <a:ext cx="462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200" name="Line 37"/>
              <p:cNvSpPr>
                <a:spLocks noChangeShapeType="1"/>
              </p:cNvSpPr>
              <p:nvPr/>
            </p:nvSpPr>
            <p:spPr bwMode="auto">
              <a:xfrm>
                <a:off x="536" y="2526"/>
                <a:ext cx="462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201" name="Line 38"/>
              <p:cNvSpPr>
                <a:spLocks noChangeShapeType="1"/>
              </p:cNvSpPr>
              <p:nvPr/>
            </p:nvSpPr>
            <p:spPr bwMode="auto">
              <a:xfrm>
                <a:off x="532" y="2812"/>
                <a:ext cx="462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202" name="Line 39"/>
              <p:cNvSpPr>
                <a:spLocks noChangeShapeType="1"/>
              </p:cNvSpPr>
              <p:nvPr/>
            </p:nvSpPr>
            <p:spPr bwMode="auto">
              <a:xfrm>
                <a:off x="528" y="3098"/>
                <a:ext cx="462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203" name="Line 40"/>
              <p:cNvSpPr>
                <a:spLocks noChangeShapeType="1"/>
              </p:cNvSpPr>
              <p:nvPr/>
            </p:nvSpPr>
            <p:spPr bwMode="auto">
              <a:xfrm>
                <a:off x="536" y="3394"/>
                <a:ext cx="4629"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204" name="Line 41"/>
              <p:cNvSpPr>
                <a:spLocks noChangeShapeType="1"/>
              </p:cNvSpPr>
              <p:nvPr/>
            </p:nvSpPr>
            <p:spPr bwMode="auto">
              <a:xfrm>
                <a:off x="535" y="1358"/>
                <a:ext cx="462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91170" name="Line 42"/>
            <p:cNvSpPr>
              <a:spLocks noChangeShapeType="1"/>
            </p:cNvSpPr>
            <p:nvPr/>
          </p:nvSpPr>
          <p:spPr bwMode="auto">
            <a:xfrm>
              <a:off x="2816" y="1680"/>
              <a:ext cx="0" cy="1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31467" name="Text Box 43"/>
            <p:cNvSpPr txBox="1">
              <a:spLocks noChangeArrowheads="1"/>
            </p:cNvSpPr>
            <p:nvPr/>
          </p:nvSpPr>
          <p:spPr bwMode="auto">
            <a:xfrm>
              <a:off x="1776" y="1392"/>
              <a:ext cx="694" cy="288"/>
            </a:xfrm>
            <a:prstGeom prst="rect">
              <a:avLst/>
            </a:prstGeom>
            <a:noFill/>
            <a:ln w="9525">
              <a:noFill/>
              <a:miter lim="800000"/>
            </a:ln>
            <a:effectLst/>
          </p:spPr>
          <p:txBody>
            <a:bodyPr wrap="none">
              <a:spAutoFit/>
            </a:bodyPr>
            <a:lstStyle/>
            <a:p>
              <a:pPr>
                <a:defRPr/>
              </a:pPr>
              <a:r>
                <a:rPr lang="zh-CN" altLang="en-US" sz="2400" i="0">
                  <a:effectLst>
                    <a:outerShdw blurRad="38100" dist="38100" dir="2700000" algn="tl">
                      <a:srgbClr val="C0C0C0"/>
                    </a:outerShdw>
                  </a:effectLst>
                  <a:latin typeface="Times New Roman" panose="02020603050405020304" pitchFamily="18" charset="0"/>
                  <a:cs typeface="Times New Roman" panose="02020603050405020304" pitchFamily="18" charset="0"/>
                </a:rPr>
                <a:t>输    入</a:t>
              </a:r>
              <a:endParaRPr lang="zh-CN" altLang="en-US" sz="2400"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231468" name="Text Box 44"/>
            <p:cNvSpPr txBox="1">
              <a:spLocks noChangeArrowheads="1"/>
            </p:cNvSpPr>
            <p:nvPr/>
          </p:nvSpPr>
          <p:spPr bwMode="auto">
            <a:xfrm>
              <a:off x="4368" y="1392"/>
              <a:ext cx="694" cy="288"/>
            </a:xfrm>
            <a:prstGeom prst="rect">
              <a:avLst/>
            </a:prstGeom>
            <a:noFill/>
            <a:ln w="9525">
              <a:noFill/>
              <a:miter lim="800000"/>
            </a:ln>
            <a:effectLst/>
          </p:spPr>
          <p:txBody>
            <a:bodyPr wrap="none">
              <a:spAutoFit/>
            </a:bodyPr>
            <a:lstStyle/>
            <a:p>
              <a:pPr>
                <a:defRPr/>
              </a:pPr>
              <a:r>
                <a:rPr lang="zh-CN" altLang="en-US" sz="2400" i="0">
                  <a:effectLst>
                    <a:outerShdw blurRad="38100" dist="38100" dir="2700000" algn="tl">
                      <a:srgbClr val="C0C0C0"/>
                    </a:outerShdw>
                  </a:effectLst>
                  <a:latin typeface="Times New Roman" panose="02020603050405020304" pitchFamily="18" charset="0"/>
                  <a:cs typeface="Times New Roman" panose="02020603050405020304" pitchFamily="18" charset="0"/>
                </a:rPr>
                <a:t>输    出</a:t>
              </a:r>
              <a:endParaRPr lang="zh-CN" altLang="en-US" sz="2400" i="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91173" name="Rectangle 45"/>
            <p:cNvSpPr>
              <a:spLocks noChangeArrowheads="1"/>
            </p:cNvSpPr>
            <p:nvPr/>
          </p:nvSpPr>
          <p:spPr bwMode="auto">
            <a:xfrm>
              <a:off x="4080" y="1649"/>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dirty="0">
                  <a:solidFill>
                    <a:srgbClr val="000099"/>
                  </a:solidFill>
                  <a:latin typeface="Times New Roman" panose="02020603050405020304" pitchFamily="18" charset="0"/>
                  <a:cs typeface="Times New Roman" panose="02020603050405020304" pitchFamily="18" charset="0"/>
                </a:rPr>
                <a:t>Q</a:t>
              </a:r>
              <a:r>
                <a:rPr lang="en-US" altLang="zh-CN" sz="2400" i="0" baseline="-25000" dirty="0">
                  <a:solidFill>
                    <a:srgbClr val="000099"/>
                  </a:solidFill>
                  <a:latin typeface="Times New Roman" panose="02020603050405020304" pitchFamily="18" charset="0"/>
                  <a:cs typeface="Times New Roman" panose="02020603050405020304" pitchFamily="18" charset="0"/>
                </a:rPr>
                <a:t>3</a:t>
              </a:r>
              <a:endParaRPr lang="en-US" altLang="zh-CN" sz="2400" i="0" baseline="-25000" dirty="0">
                <a:solidFill>
                  <a:srgbClr val="000099"/>
                </a:solidFill>
                <a:latin typeface="Times New Roman" panose="02020603050405020304" pitchFamily="18" charset="0"/>
                <a:cs typeface="Times New Roman" panose="02020603050405020304" pitchFamily="18" charset="0"/>
              </a:endParaRPr>
            </a:p>
          </p:txBody>
        </p:sp>
        <p:sp>
          <p:nvSpPr>
            <p:cNvPr id="91174" name="Rectangle 46"/>
            <p:cNvSpPr>
              <a:spLocks noChangeArrowheads="1"/>
            </p:cNvSpPr>
            <p:nvPr/>
          </p:nvSpPr>
          <p:spPr bwMode="auto">
            <a:xfrm>
              <a:off x="4401" y="164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dirty="0">
                  <a:solidFill>
                    <a:srgbClr val="000099"/>
                  </a:solidFill>
                  <a:latin typeface="Times New Roman" panose="02020603050405020304" pitchFamily="18" charset="0"/>
                  <a:cs typeface="Times New Roman" panose="02020603050405020304" pitchFamily="18" charset="0"/>
                </a:rPr>
                <a:t>Q</a:t>
              </a:r>
              <a:r>
                <a:rPr lang="en-US" altLang="zh-CN" sz="2400" i="0" baseline="-25000" dirty="0">
                  <a:solidFill>
                    <a:srgbClr val="000099"/>
                  </a:solidFill>
                  <a:latin typeface="Times New Roman" panose="02020603050405020304" pitchFamily="18" charset="0"/>
                  <a:cs typeface="Times New Roman" panose="02020603050405020304" pitchFamily="18" charset="0"/>
                </a:rPr>
                <a:t>2</a:t>
              </a:r>
              <a:endParaRPr lang="en-US" altLang="zh-CN" sz="2400" i="0" baseline="-25000" dirty="0">
                <a:solidFill>
                  <a:srgbClr val="000099"/>
                </a:solidFill>
                <a:latin typeface="Times New Roman" panose="02020603050405020304" pitchFamily="18" charset="0"/>
                <a:cs typeface="Times New Roman" panose="02020603050405020304" pitchFamily="18" charset="0"/>
              </a:endParaRPr>
            </a:p>
          </p:txBody>
        </p:sp>
        <p:sp>
          <p:nvSpPr>
            <p:cNvPr id="91175" name="Rectangle 47"/>
            <p:cNvSpPr>
              <a:spLocks noChangeArrowheads="1"/>
            </p:cNvSpPr>
            <p:nvPr/>
          </p:nvSpPr>
          <p:spPr bwMode="auto">
            <a:xfrm>
              <a:off x="4688" y="164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dirty="0">
                  <a:solidFill>
                    <a:srgbClr val="000099"/>
                  </a:solidFill>
                  <a:latin typeface="Times New Roman" panose="02020603050405020304" pitchFamily="18" charset="0"/>
                  <a:cs typeface="Times New Roman" panose="02020603050405020304" pitchFamily="18" charset="0"/>
                </a:rPr>
                <a:t>Q</a:t>
              </a:r>
              <a:r>
                <a:rPr lang="en-US" altLang="zh-CN" sz="2400" i="0" baseline="-25000" dirty="0">
                  <a:solidFill>
                    <a:srgbClr val="000099"/>
                  </a:solidFill>
                  <a:latin typeface="Times New Roman" panose="02020603050405020304" pitchFamily="18" charset="0"/>
                  <a:cs typeface="Times New Roman" panose="02020603050405020304" pitchFamily="18" charset="0"/>
                </a:rPr>
                <a:t>1</a:t>
              </a:r>
              <a:endParaRPr lang="en-US" altLang="zh-CN" sz="2400" i="0" baseline="-25000" dirty="0">
                <a:solidFill>
                  <a:srgbClr val="000099"/>
                </a:solidFill>
                <a:latin typeface="Times New Roman" panose="02020603050405020304" pitchFamily="18" charset="0"/>
                <a:cs typeface="Times New Roman" panose="02020603050405020304" pitchFamily="18" charset="0"/>
              </a:endParaRPr>
            </a:p>
          </p:txBody>
        </p:sp>
        <p:sp>
          <p:nvSpPr>
            <p:cNvPr id="91176" name="Rectangle 48"/>
            <p:cNvSpPr>
              <a:spLocks noChangeArrowheads="1"/>
            </p:cNvSpPr>
            <p:nvPr/>
          </p:nvSpPr>
          <p:spPr bwMode="auto">
            <a:xfrm>
              <a:off x="4968" y="164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dirty="0">
                  <a:solidFill>
                    <a:srgbClr val="000099"/>
                  </a:solidFill>
                  <a:latin typeface="Times New Roman" panose="02020603050405020304" pitchFamily="18" charset="0"/>
                  <a:cs typeface="Times New Roman" panose="02020603050405020304" pitchFamily="18" charset="0"/>
                </a:rPr>
                <a:t>Q</a:t>
              </a:r>
              <a:r>
                <a:rPr lang="en-US" altLang="zh-CN" sz="2400" i="0" baseline="-25000" dirty="0">
                  <a:solidFill>
                    <a:srgbClr val="000099"/>
                  </a:solidFill>
                  <a:latin typeface="Times New Roman" panose="02020603050405020304" pitchFamily="18" charset="0"/>
                  <a:cs typeface="Times New Roman" panose="02020603050405020304" pitchFamily="18" charset="0"/>
                </a:rPr>
                <a:t>0</a:t>
              </a:r>
              <a:endParaRPr lang="en-US" altLang="zh-CN" sz="2400" i="0" baseline="-25000" dirty="0">
                <a:solidFill>
                  <a:srgbClr val="000099"/>
                </a:solidFill>
                <a:latin typeface="Times New Roman" panose="02020603050405020304" pitchFamily="18" charset="0"/>
                <a:cs typeface="Times New Roman" panose="02020603050405020304" pitchFamily="18" charset="0"/>
              </a:endParaRPr>
            </a:p>
          </p:txBody>
        </p:sp>
        <p:sp>
          <p:nvSpPr>
            <p:cNvPr id="91177" name="Rectangle 49"/>
            <p:cNvSpPr>
              <a:spLocks noChangeArrowheads="1"/>
            </p:cNvSpPr>
            <p:nvPr/>
          </p:nvSpPr>
          <p:spPr bwMode="auto">
            <a:xfrm>
              <a:off x="2832" y="1649"/>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A</a:t>
              </a:r>
              <a:r>
                <a:rPr lang="en-US" altLang="zh-CN" sz="2400" i="0" baseline="-25000">
                  <a:solidFill>
                    <a:srgbClr val="000099"/>
                  </a:solidFill>
                  <a:latin typeface="Times New Roman" panose="02020603050405020304" pitchFamily="18" charset="0"/>
                  <a:cs typeface="Times New Roman" panose="02020603050405020304" pitchFamily="18" charset="0"/>
                </a:rPr>
                <a:t>3</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78" name="Rectangle 50"/>
            <p:cNvSpPr>
              <a:spLocks noChangeArrowheads="1"/>
            </p:cNvSpPr>
            <p:nvPr/>
          </p:nvSpPr>
          <p:spPr bwMode="auto">
            <a:xfrm>
              <a:off x="3153" y="1648"/>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A</a:t>
              </a:r>
              <a:r>
                <a:rPr lang="en-US" altLang="zh-CN" sz="2400" i="0" baseline="-25000">
                  <a:solidFill>
                    <a:srgbClr val="000099"/>
                  </a:solidFill>
                  <a:latin typeface="Times New Roman" panose="02020603050405020304" pitchFamily="18" charset="0"/>
                  <a:cs typeface="Times New Roman" panose="02020603050405020304" pitchFamily="18" charset="0"/>
                </a:rPr>
                <a:t>2</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79" name="Rectangle 51"/>
            <p:cNvSpPr>
              <a:spLocks noChangeArrowheads="1"/>
            </p:cNvSpPr>
            <p:nvPr/>
          </p:nvSpPr>
          <p:spPr bwMode="auto">
            <a:xfrm>
              <a:off x="3440" y="1648"/>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A</a:t>
              </a:r>
              <a:r>
                <a:rPr lang="en-US" altLang="zh-CN" sz="2400" i="0" baseline="-25000">
                  <a:solidFill>
                    <a:srgbClr val="000099"/>
                  </a:solidFill>
                  <a:latin typeface="Times New Roman" panose="02020603050405020304" pitchFamily="18" charset="0"/>
                  <a:cs typeface="Times New Roman" panose="02020603050405020304" pitchFamily="18" charset="0"/>
                </a:rPr>
                <a:t>1</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80" name="Rectangle 52"/>
            <p:cNvSpPr>
              <a:spLocks noChangeArrowheads="1"/>
            </p:cNvSpPr>
            <p:nvPr/>
          </p:nvSpPr>
          <p:spPr bwMode="auto">
            <a:xfrm>
              <a:off x="3720" y="1648"/>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A</a:t>
              </a:r>
              <a:r>
                <a:rPr lang="en-US" altLang="zh-CN" sz="2400" i="0" baseline="-25000">
                  <a:solidFill>
                    <a:srgbClr val="000099"/>
                  </a:solidFill>
                  <a:latin typeface="Times New Roman" panose="02020603050405020304" pitchFamily="18" charset="0"/>
                  <a:cs typeface="Times New Roman" panose="02020603050405020304" pitchFamily="18" charset="0"/>
                </a:rPr>
                <a:t>0</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81" name="Text Box 53"/>
            <p:cNvSpPr txBox="1">
              <a:spLocks noChangeArrowheads="1"/>
            </p:cNvSpPr>
            <p:nvPr/>
          </p:nvSpPr>
          <p:spPr bwMode="auto">
            <a:xfrm>
              <a:off x="3299" y="1936"/>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endParaRPr>
            </a:p>
          </p:txBody>
        </p:sp>
        <p:sp>
          <p:nvSpPr>
            <p:cNvPr id="91182" name="Rectangle 54"/>
            <p:cNvSpPr>
              <a:spLocks noChangeArrowheads="1"/>
            </p:cNvSpPr>
            <p:nvPr/>
          </p:nvSpPr>
          <p:spPr bwMode="auto">
            <a:xfrm>
              <a:off x="2824" y="222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3</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83" name="Rectangle 55"/>
            <p:cNvSpPr>
              <a:spLocks noChangeArrowheads="1"/>
            </p:cNvSpPr>
            <p:nvPr/>
          </p:nvSpPr>
          <p:spPr bwMode="auto">
            <a:xfrm>
              <a:off x="3145" y="222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2</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84" name="Rectangle 56"/>
            <p:cNvSpPr>
              <a:spLocks noChangeArrowheads="1"/>
            </p:cNvSpPr>
            <p:nvPr/>
          </p:nvSpPr>
          <p:spPr bwMode="auto">
            <a:xfrm>
              <a:off x="3432" y="222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1</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85" name="Rectangle 57"/>
            <p:cNvSpPr>
              <a:spLocks noChangeArrowheads="1"/>
            </p:cNvSpPr>
            <p:nvPr/>
          </p:nvSpPr>
          <p:spPr bwMode="auto">
            <a:xfrm>
              <a:off x="3712" y="222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0</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86" name="Text Box 58"/>
            <p:cNvSpPr txBox="1">
              <a:spLocks noChangeArrowheads="1"/>
            </p:cNvSpPr>
            <p:nvPr/>
          </p:nvSpPr>
          <p:spPr bwMode="auto">
            <a:xfrm>
              <a:off x="3312" y="2520"/>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endParaRPr>
            </a:p>
          </p:txBody>
        </p:sp>
        <p:sp>
          <p:nvSpPr>
            <p:cNvPr id="91187" name="Text Box 59"/>
            <p:cNvSpPr txBox="1">
              <a:spLocks noChangeArrowheads="1"/>
            </p:cNvSpPr>
            <p:nvPr/>
          </p:nvSpPr>
          <p:spPr bwMode="auto">
            <a:xfrm>
              <a:off x="3320" y="2800"/>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endParaRPr>
            </a:p>
          </p:txBody>
        </p:sp>
        <p:sp>
          <p:nvSpPr>
            <p:cNvPr id="91188" name="Text Box 60"/>
            <p:cNvSpPr txBox="1">
              <a:spLocks noChangeArrowheads="1"/>
            </p:cNvSpPr>
            <p:nvPr/>
          </p:nvSpPr>
          <p:spPr bwMode="auto">
            <a:xfrm>
              <a:off x="3336" y="3104"/>
              <a:ext cx="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cs typeface="Times New Roman" panose="02020603050405020304" pitchFamily="18" charset="0"/>
                  <a:sym typeface="Symbol" panose="05050102010706020507" pitchFamily="18" charset="2"/>
                </a:rPr>
                <a:t></a:t>
              </a:r>
              <a:endParaRPr lang="en-US" altLang="zh-CN" sz="2400" i="0">
                <a:ea typeface="楷体_GB2312" pitchFamily="49" charset="-122"/>
                <a:cs typeface="Times New Roman" panose="02020603050405020304" pitchFamily="18" charset="0"/>
              </a:endParaRPr>
            </a:p>
          </p:txBody>
        </p:sp>
        <p:sp>
          <p:nvSpPr>
            <p:cNvPr id="91189" name="Rectangle 61"/>
            <p:cNvSpPr>
              <a:spLocks noChangeArrowheads="1"/>
            </p:cNvSpPr>
            <p:nvPr/>
          </p:nvSpPr>
          <p:spPr bwMode="auto">
            <a:xfrm>
              <a:off x="4112" y="222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3</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90" name="Rectangle 62"/>
            <p:cNvSpPr>
              <a:spLocks noChangeArrowheads="1"/>
            </p:cNvSpPr>
            <p:nvPr/>
          </p:nvSpPr>
          <p:spPr bwMode="auto">
            <a:xfrm>
              <a:off x="4425" y="222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2</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91" name="Rectangle 63"/>
            <p:cNvSpPr>
              <a:spLocks noChangeArrowheads="1"/>
            </p:cNvSpPr>
            <p:nvPr/>
          </p:nvSpPr>
          <p:spPr bwMode="auto">
            <a:xfrm>
              <a:off x="4720" y="222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1</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92" name="Rectangle 64"/>
            <p:cNvSpPr>
              <a:spLocks noChangeArrowheads="1"/>
            </p:cNvSpPr>
            <p:nvPr/>
          </p:nvSpPr>
          <p:spPr bwMode="auto">
            <a:xfrm>
              <a:off x="5000" y="222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99"/>
                  </a:solidFill>
                  <a:latin typeface="Times New Roman" panose="02020603050405020304" pitchFamily="18" charset="0"/>
                  <a:cs typeface="Times New Roman" panose="02020603050405020304" pitchFamily="18" charset="0"/>
                </a:rPr>
                <a:t>d</a:t>
              </a:r>
              <a:r>
                <a:rPr lang="en-US" altLang="zh-CN" sz="2400" i="0" baseline="-25000">
                  <a:solidFill>
                    <a:srgbClr val="000099"/>
                  </a:solidFill>
                  <a:latin typeface="Times New Roman" panose="02020603050405020304" pitchFamily="18" charset="0"/>
                  <a:cs typeface="Times New Roman" panose="02020603050405020304" pitchFamily="18" charset="0"/>
                </a:rPr>
                <a:t>0</a:t>
              </a:r>
              <a:endParaRPr lang="en-US" altLang="zh-CN" sz="2400" i="0" baseline="-25000">
                <a:solidFill>
                  <a:srgbClr val="000099"/>
                </a:solidFill>
                <a:latin typeface="Times New Roman" panose="02020603050405020304" pitchFamily="18" charset="0"/>
                <a:cs typeface="Times New Roman" panose="02020603050405020304" pitchFamily="18" charset="0"/>
              </a:endParaRPr>
            </a:p>
          </p:txBody>
        </p:sp>
        <p:sp>
          <p:nvSpPr>
            <p:cNvPr id="91193" name="Text Box 65"/>
            <p:cNvSpPr txBox="1">
              <a:spLocks noChangeArrowheads="1"/>
            </p:cNvSpPr>
            <p:nvPr/>
          </p:nvSpPr>
          <p:spPr bwMode="auto">
            <a:xfrm>
              <a:off x="4408" y="2541"/>
              <a:ext cx="5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i="0">
                  <a:cs typeface="Times New Roman" panose="02020603050405020304" pitchFamily="18" charset="0"/>
                </a:rPr>
                <a:t>计  数</a:t>
              </a:r>
              <a:endParaRPr lang="zh-CN" altLang="en-US" sz="2400" i="0">
                <a:cs typeface="Times New Roman" panose="02020603050405020304" pitchFamily="18" charset="0"/>
              </a:endParaRPr>
            </a:p>
          </p:txBody>
        </p:sp>
        <p:sp>
          <p:nvSpPr>
            <p:cNvPr id="91194" name="Text Box 66"/>
            <p:cNvSpPr txBox="1">
              <a:spLocks noChangeArrowheads="1"/>
            </p:cNvSpPr>
            <p:nvPr/>
          </p:nvSpPr>
          <p:spPr bwMode="auto">
            <a:xfrm>
              <a:off x="4416" y="2821"/>
              <a:ext cx="6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i="0">
                  <a:cs typeface="Times New Roman" panose="02020603050405020304" pitchFamily="18" charset="0"/>
                </a:rPr>
                <a:t>保  持 </a:t>
              </a:r>
              <a:endParaRPr lang="zh-CN" altLang="en-US" sz="2400" i="0">
                <a:cs typeface="Times New Roman" panose="02020603050405020304" pitchFamily="18" charset="0"/>
              </a:endParaRPr>
            </a:p>
          </p:txBody>
        </p:sp>
        <p:sp>
          <p:nvSpPr>
            <p:cNvPr id="91195" name="Text Box 67"/>
            <p:cNvSpPr txBox="1">
              <a:spLocks noChangeArrowheads="1"/>
            </p:cNvSpPr>
            <p:nvPr/>
          </p:nvSpPr>
          <p:spPr bwMode="auto">
            <a:xfrm>
              <a:off x="4424" y="3109"/>
              <a:ext cx="6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i="0">
                  <a:cs typeface="Times New Roman" panose="02020603050405020304" pitchFamily="18" charset="0"/>
                </a:rPr>
                <a:t>保  持 </a:t>
              </a:r>
              <a:endParaRPr lang="zh-CN" altLang="en-US" sz="2400" i="0">
                <a:cs typeface="Times New Roman" panose="02020603050405020304" pitchFamily="18" charset="0"/>
              </a:endParaRPr>
            </a:p>
          </p:txBody>
        </p:sp>
        <p:sp>
          <p:nvSpPr>
            <p:cNvPr id="91196" name="Text Box 68"/>
            <p:cNvSpPr txBox="1">
              <a:spLocks noChangeArrowheads="1"/>
            </p:cNvSpPr>
            <p:nvPr/>
          </p:nvSpPr>
          <p:spPr bwMode="auto">
            <a:xfrm>
              <a:off x="4128" y="1952"/>
              <a:ext cx="1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000099"/>
                  </a:solidFill>
                  <a:ea typeface="楷体_GB2312" pitchFamily="49" charset="-122"/>
                  <a:cs typeface="Times New Roman" panose="02020603050405020304" pitchFamily="18" charset="0"/>
                </a:rPr>
                <a:t>0    0    0    0</a:t>
              </a:r>
              <a:endParaRPr lang="en-US" altLang="zh-CN" sz="2400" i="0">
                <a:solidFill>
                  <a:schemeClr val="accent2"/>
                </a:solidFill>
                <a:ea typeface="楷体_GB2312" pitchFamily="49" charset="-122"/>
                <a:cs typeface="Times New Roman" panose="02020603050405020304" pitchFamily="18" charset="0"/>
              </a:endParaRPr>
            </a:p>
          </p:txBody>
        </p:sp>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ctrTitle"/>
          </p:nvPr>
        </p:nvSpPr>
        <p:spPr>
          <a:xfrm>
            <a:off x="457200" y="481013"/>
            <a:ext cx="7467600" cy="1066800"/>
          </a:xfrm>
        </p:spPr>
        <p:txBody>
          <a:bodyPr rtlCol="0">
            <a:normAutofit fontScale="90000"/>
          </a:bodyPr>
          <a:lstStyle/>
          <a:p>
            <a:pPr eaLnBrk="1" fontAlgn="auto" hangingPunct="1">
              <a:lnSpc>
                <a:spcPct val="120000"/>
              </a:lnSpc>
              <a:spcAft>
                <a:spcPts val="0"/>
              </a:spcAft>
              <a:defRPr/>
            </a:pPr>
            <a:r>
              <a:rPr lang="zh-CN" altLang="en-US" sz="2800" b="1">
                <a:solidFill>
                  <a:srgbClr val="FF0000"/>
                </a:solidFill>
                <a:effectLst>
                  <a:outerShdw blurRad="38100" dist="38100" dir="2700000" algn="tl">
                    <a:srgbClr val="C0C0C0"/>
                  </a:outerShdw>
                </a:effectLst>
              </a:rPr>
              <a:t>例</a:t>
            </a:r>
            <a:r>
              <a:rPr lang="en-US" altLang="zh-CN" sz="2800" b="1">
                <a:solidFill>
                  <a:srgbClr val="FF0000"/>
                </a:solidFill>
                <a:effectLst>
                  <a:outerShdw blurRad="38100" dist="38100" dir="2700000" algn="tl">
                    <a:srgbClr val="C0C0C0"/>
                  </a:outerShdw>
                </a:effectLst>
              </a:rPr>
              <a:t>:</a:t>
            </a:r>
            <a:r>
              <a:rPr lang="zh-CN" altLang="en-US" sz="2800" b="1">
                <a:solidFill>
                  <a:srgbClr val="000099"/>
                </a:solidFill>
                <a:effectLst>
                  <a:outerShdw blurRad="38100" dist="38100" dir="2700000" algn="tl">
                    <a:srgbClr val="C0C0C0"/>
                  </a:outerShdw>
                </a:effectLst>
              </a:rPr>
              <a:t>分析图示逻辑电路的逻辑功能</a:t>
            </a:r>
            <a:r>
              <a:rPr lang="en-US" altLang="zh-CN" sz="2800" b="1">
                <a:solidFill>
                  <a:srgbClr val="000099"/>
                </a:solidFill>
                <a:effectLst>
                  <a:outerShdw blurRad="38100" dist="38100" dir="2700000" algn="tl">
                    <a:srgbClr val="C0C0C0"/>
                  </a:outerShdw>
                </a:effectLst>
              </a:rPr>
              <a:t>,</a:t>
            </a:r>
            <a:r>
              <a:rPr lang="zh-CN" altLang="en-US" sz="2800" b="1">
                <a:solidFill>
                  <a:srgbClr val="000099"/>
                </a:solidFill>
                <a:effectLst>
                  <a:outerShdw blurRad="38100" dist="38100" dir="2700000" algn="tl">
                    <a:srgbClr val="C0C0C0"/>
                  </a:outerShdw>
                </a:effectLst>
              </a:rPr>
              <a:t>说明其用处。</a:t>
            </a:r>
            <a:br>
              <a:rPr lang="zh-CN" altLang="en-US" sz="2800" b="1">
                <a:solidFill>
                  <a:srgbClr val="000099"/>
                </a:solidFill>
                <a:effectLst>
                  <a:outerShdw blurRad="38100" dist="38100" dir="2700000" algn="tl">
                    <a:srgbClr val="C0C0C0"/>
                  </a:outerShdw>
                </a:effectLst>
              </a:rPr>
            </a:br>
            <a:r>
              <a:rPr lang="zh-CN" altLang="en-US" sz="2800" b="1">
                <a:solidFill>
                  <a:srgbClr val="000099"/>
                </a:solidFill>
                <a:effectLst>
                  <a:outerShdw blurRad="38100" dist="38100" dir="2700000" algn="tl">
                    <a:srgbClr val="C0C0C0"/>
                  </a:outerShdw>
                </a:effectLst>
              </a:rPr>
              <a:t>        设初始状态为“</a:t>
            </a:r>
            <a:r>
              <a:rPr lang="en-US" altLang="zh-CN" sz="2800" b="1">
                <a:solidFill>
                  <a:srgbClr val="000099"/>
                </a:solidFill>
                <a:effectLst>
                  <a:outerShdw blurRad="38100" dist="38100" dir="2700000" algn="tl">
                    <a:srgbClr val="C0C0C0"/>
                  </a:outerShdw>
                </a:effectLst>
              </a:rPr>
              <a:t>000”</a:t>
            </a:r>
            <a:r>
              <a:rPr lang="zh-CN" altLang="en-US" sz="2800" b="1">
                <a:solidFill>
                  <a:srgbClr val="000099"/>
                </a:solidFill>
                <a:effectLst>
                  <a:outerShdw blurRad="38100" dist="38100" dir="2700000" algn="tl">
                    <a:srgbClr val="C0C0C0"/>
                  </a:outerShdw>
                </a:effectLst>
              </a:rPr>
              <a:t>。</a:t>
            </a:r>
            <a:endParaRPr lang="zh-CN" altLang="en-US" sz="2800" b="1">
              <a:solidFill>
                <a:srgbClr val="000099"/>
              </a:solidFill>
              <a:effectLst>
                <a:outerShdw blurRad="38100" dist="38100" dir="2700000" algn="tl">
                  <a:srgbClr val="C0C0C0"/>
                </a:outerShdw>
              </a:effectLst>
            </a:endParaRPr>
          </a:p>
        </p:txBody>
      </p:sp>
      <p:grpSp>
        <p:nvGrpSpPr>
          <p:cNvPr id="92163" name="Group 3"/>
          <p:cNvGrpSpPr/>
          <p:nvPr/>
        </p:nvGrpSpPr>
        <p:grpSpPr bwMode="auto">
          <a:xfrm>
            <a:off x="6629400" y="1243013"/>
            <a:ext cx="1981200" cy="1219200"/>
            <a:chOff x="4224" y="96"/>
            <a:chExt cx="1248" cy="768"/>
          </a:xfrm>
        </p:grpSpPr>
        <p:sp>
          <p:nvSpPr>
            <p:cNvPr id="92293" name="AutoShape 4"/>
            <p:cNvSpPr>
              <a:spLocks noChangeArrowheads="1"/>
            </p:cNvSpPr>
            <p:nvPr/>
          </p:nvSpPr>
          <p:spPr bwMode="auto">
            <a:xfrm>
              <a:off x="4224"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92294" name="AutoShape 5"/>
            <p:cNvSpPr>
              <a:spLocks noChangeArrowheads="1"/>
            </p:cNvSpPr>
            <p:nvPr/>
          </p:nvSpPr>
          <p:spPr bwMode="auto">
            <a:xfrm>
              <a:off x="4992"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grpSp>
        <p:nvGrpSpPr>
          <p:cNvPr id="92164" name="Group 6"/>
          <p:cNvGrpSpPr/>
          <p:nvPr/>
        </p:nvGrpSpPr>
        <p:grpSpPr bwMode="auto">
          <a:xfrm>
            <a:off x="1219200" y="1790700"/>
            <a:ext cx="6858000" cy="4006850"/>
            <a:chOff x="768" y="920"/>
            <a:chExt cx="4224" cy="2827"/>
          </a:xfrm>
        </p:grpSpPr>
        <p:grpSp>
          <p:nvGrpSpPr>
            <p:cNvPr id="92165" name="Group 7"/>
            <p:cNvGrpSpPr/>
            <p:nvPr/>
          </p:nvGrpSpPr>
          <p:grpSpPr bwMode="auto">
            <a:xfrm>
              <a:off x="768" y="920"/>
              <a:ext cx="4224" cy="2827"/>
              <a:chOff x="768" y="920"/>
              <a:chExt cx="4224" cy="2827"/>
            </a:xfrm>
          </p:grpSpPr>
          <p:sp>
            <p:nvSpPr>
              <p:cNvPr id="92168" name="Oval 8"/>
              <p:cNvSpPr>
                <a:spLocks noChangeArrowheads="1"/>
              </p:cNvSpPr>
              <p:nvPr/>
            </p:nvSpPr>
            <p:spPr bwMode="auto">
              <a:xfrm>
                <a:off x="4482" y="2808"/>
                <a:ext cx="45" cy="48"/>
              </a:xfrm>
              <a:prstGeom prst="ellipse">
                <a:avLst/>
              </a:prstGeom>
              <a:noFill/>
              <a:ln w="3810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2169" name="Group 9"/>
              <p:cNvGrpSpPr/>
              <p:nvPr/>
            </p:nvGrpSpPr>
            <p:grpSpPr bwMode="auto">
              <a:xfrm>
                <a:off x="4344" y="2448"/>
                <a:ext cx="321" cy="240"/>
                <a:chOff x="3696" y="3264"/>
                <a:chExt cx="528" cy="240"/>
              </a:xfrm>
            </p:grpSpPr>
            <p:sp>
              <p:nvSpPr>
                <p:cNvPr id="92288" name="Line 10"/>
                <p:cNvSpPr>
                  <a:spLocks noChangeShapeType="1"/>
                </p:cNvSpPr>
                <p:nvPr/>
              </p:nvSpPr>
              <p:spPr bwMode="auto">
                <a:xfrm>
                  <a:off x="3696"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9" name="Line 11"/>
                <p:cNvSpPr>
                  <a:spLocks noChangeShapeType="1"/>
                </p:cNvSpPr>
                <p:nvPr/>
              </p:nvSpPr>
              <p:spPr bwMode="auto">
                <a:xfrm>
                  <a:off x="384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0" name="Line 12"/>
                <p:cNvSpPr>
                  <a:spLocks noChangeShapeType="1"/>
                </p:cNvSpPr>
                <p:nvPr/>
              </p:nvSpPr>
              <p:spPr bwMode="auto">
                <a:xfrm>
                  <a:off x="3840" y="3504"/>
                  <a:ext cx="240"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1" name="Line 13"/>
                <p:cNvSpPr>
                  <a:spLocks noChangeShapeType="1"/>
                </p:cNvSpPr>
                <p:nvPr/>
              </p:nvSpPr>
              <p:spPr bwMode="auto">
                <a:xfrm flipV="1">
                  <a:off x="408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2" name="Line 14"/>
                <p:cNvSpPr>
                  <a:spLocks noChangeShapeType="1"/>
                </p:cNvSpPr>
                <p:nvPr/>
              </p:nvSpPr>
              <p:spPr bwMode="auto">
                <a:xfrm>
                  <a:off x="4080"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170" name="Group 15"/>
              <p:cNvGrpSpPr/>
              <p:nvPr/>
            </p:nvGrpSpPr>
            <p:grpSpPr bwMode="auto">
              <a:xfrm>
                <a:off x="4482" y="2672"/>
                <a:ext cx="458" cy="322"/>
                <a:chOff x="4560" y="2960"/>
                <a:chExt cx="480" cy="322"/>
              </a:xfrm>
            </p:grpSpPr>
            <p:sp>
              <p:nvSpPr>
                <p:cNvPr id="92286" name="Text Box 16"/>
                <p:cNvSpPr txBox="1">
                  <a:spLocks noChangeArrowheads="1"/>
                </p:cNvSpPr>
                <p:nvPr/>
              </p:nvSpPr>
              <p:spPr bwMode="auto">
                <a:xfrm>
                  <a:off x="4560" y="2960"/>
                  <a:ext cx="480"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FF"/>
                      </a:solidFill>
                    </a:rPr>
                    <a:t>R</a:t>
                  </a:r>
                  <a:r>
                    <a:rPr lang="en-US" altLang="zh-CN" sz="2400" i="0" baseline="-10000">
                      <a:solidFill>
                        <a:srgbClr val="0066FF"/>
                      </a:solidFill>
                    </a:rPr>
                    <a:t>D</a:t>
                  </a:r>
                  <a:endParaRPr lang="en-US" altLang="zh-CN" sz="3200" i="0"/>
                </a:p>
              </p:txBody>
            </p:sp>
            <p:sp>
              <p:nvSpPr>
                <p:cNvPr id="92287" name="Line 17"/>
                <p:cNvSpPr>
                  <a:spLocks noChangeShapeType="1"/>
                </p:cNvSpPr>
                <p:nvPr/>
              </p:nvSpPr>
              <p:spPr bwMode="auto">
                <a:xfrm>
                  <a:off x="4704" y="3024"/>
                  <a:ext cx="144"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171" name="Group 18"/>
              <p:cNvGrpSpPr/>
              <p:nvPr/>
            </p:nvGrpSpPr>
            <p:grpSpPr bwMode="auto">
              <a:xfrm>
                <a:off x="4024" y="2477"/>
                <a:ext cx="91" cy="355"/>
                <a:chOff x="3024" y="2016"/>
                <a:chExt cx="96" cy="336"/>
              </a:xfrm>
            </p:grpSpPr>
            <p:sp>
              <p:nvSpPr>
                <p:cNvPr id="92284" name="Line 19"/>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5" name="Line 20"/>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72" name="Rectangle 21"/>
              <p:cNvSpPr>
                <a:spLocks noChangeArrowheads="1"/>
              </p:cNvSpPr>
              <p:nvPr/>
            </p:nvSpPr>
            <p:spPr bwMode="auto">
              <a:xfrm>
                <a:off x="3428" y="1613"/>
                <a:ext cx="504"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73" name="Oval 22"/>
              <p:cNvSpPr>
                <a:spLocks noChangeArrowheads="1"/>
              </p:cNvSpPr>
              <p:nvPr/>
            </p:nvSpPr>
            <p:spPr bwMode="auto">
              <a:xfrm>
                <a:off x="3932" y="2045"/>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2174" name="Group 23"/>
              <p:cNvGrpSpPr/>
              <p:nvPr/>
            </p:nvGrpSpPr>
            <p:grpSpPr bwMode="auto">
              <a:xfrm>
                <a:off x="3841" y="1997"/>
                <a:ext cx="91" cy="144"/>
                <a:chOff x="3360" y="2352"/>
                <a:chExt cx="912" cy="1008"/>
              </a:xfrm>
            </p:grpSpPr>
            <p:sp>
              <p:nvSpPr>
                <p:cNvPr id="92282" name="Line 24"/>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3" name="Line 25"/>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175" name="Group 26"/>
              <p:cNvGrpSpPr/>
              <p:nvPr/>
            </p:nvGrpSpPr>
            <p:grpSpPr bwMode="auto">
              <a:xfrm>
                <a:off x="3411" y="2239"/>
                <a:ext cx="249" cy="323"/>
                <a:chOff x="3165" y="3343"/>
                <a:chExt cx="261" cy="323"/>
              </a:xfrm>
            </p:grpSpPr>
            <p:sp>
              <p:nvSpPr>
                <p:cNvPr id="92280" name="Rectangle 27"/>
                <p:cNvSpPr>
                  <a:spLocks noChangeArrowheads="1"/>
                </p:cNvSpPr>
                <p:nvPr/>
              </p:nvSpPr>
              <p:spPr bwMode="auto">
                <a:xfrm>
                  <a:off x="3165" y="3343"/>
                  <a:ext cx="261"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2281" name="Line 28"/>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76" name="Text Box 29"/>
              <p:cNvSpPr txBox="1">
                <a:spLocks noChangeArrowheads="1"/>
              </p:cNvSpPr>
              <p:nvPr/>
            </p:nvSpPr>
            <p:spPr bwMode="auto">
              <a:xfrm>
                <a:off x="3755" y="1616"/>
                <a:ext cx="205"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2177" name="Rectangle 30"/>
              <p:cNvSpPr>
                <a:spLocks noChangeArrowheads="1"/>
              </p:cNvSpPr>
              <p:nvPr/>
            </p:nvSpPr>
            <p:spPr bwMode="auto">
              <a:xfrm>
                <a:off x="3723" y="2143"/>
                <a:ext cx="2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2178" name="Oval 31"/>
              <p:cNvSpPr>
                <a:spLocks noChangeArrowheads="1"/>
              </p:cNvSpPr>
              <p:nvPr/>
            </p:nvSpPr>
            <p:spPr bwMode="auto">
              <a:xfrm>
                <a:off x="3932" y="2429"/>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79" name="Rectangle 32"/>
              <p:cNvSpPr>
                <a:spLocks noChangeArrowheads="1"/>
              </p:cNvSpPr>
              <p:nvPr/>
            </p:nvSpPr>
            <p:spPr bwMode="auto">
              <a:xfrm>
                <a:off x="3408" y="1664"/>
                <a:ext cx="2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92180" name="Group 33"/>
              <p:cNvGrpSpPr/>
              <p:nvPr/>
            </p:nvGrpSpPr>
            <p:grpSpPr bwMode="auto">
              <a:xfrm>
                <a:off x="3108" y="920"/>
                <a:ext cx="396" cy="885"/>
                <a:chOff x="3792" y="1515"/>
                <a:chExt cx="415" cy="885"/>
              </a:xfrm>
            </p:grpSpPr>
            <p:sp>
              <p:nvSpPr>
                <p:cNvPr id="92277" name="Line 34"/>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8" name="Oval 35"/>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79" name="Text Box 36"/>
                <p:cNvSpPr txBox="1">
                  <a:spLocks noChangeArrowheads="1"/>
                </p:cNvSpPr>
                <p:nvPr/>
              </p:nvSpPr>
              <p:spPr bwMode="auto">
                <a:xfrm>
                  <a:off x="3792" y="1515"/>
                  <a:ext cx="41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0</a:t>
                  </a:r>
                  <a:endParaRPr lang="en-US" altLang="zh-CN" sz="3200" i="0"/>
                </a:p>
              </p:txBody>
            </p:sp>
          </p:grpSp>
          <p:sp>
            <p:nvSpPr>
              <p:cNvPr id="92181" name="Line 37"/>
              <p:cNvSpPr>
                <a:spLocks noChangeShapeType="1"/>
              </p:cNvSpPr>
              <p:nvPr/>
            </p:nvSpPr>
            <p:spPr bwMode="auto">
              <a:xfrm>
                <a:off x="3291" y="1805"/>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182" name="Group 38"/>
              <p:cNvGrpSpPr/>
              <p:nvPr/>
            </p:nvGrpSpPr>
            <p:grpSpPr bwMode="auto">
              <a:xfrm>
                <a:off x="3932" y="2311"/>
                <a:ext cx="183" cy="48"/>
                <a:chOff x="3980" y="2359"/>
                <a:chExt cx="183" cy="48"/>
              </a:xfrm>
            </p:grpSpPr>
            <p:sp>
              <p:nvSpPr>
                <p:cNvPr id="92275" name="Line 39"/>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6" name="Oval 40"/>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2183" name="Text Box 41"/>
              <p:cNvSpPr txBox="1">
                <a:spLocks noChangeArrowheads="1"/>
              </p:cNvSpPr>
              <p:nvPr/>
            </p:nvSpPr>
            <p:spPr bwMode="auto">
              <a:xfrm>
                <a:off x="3450" y="1881"/>
                <a:ext cx="45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nvGrpSpPr>
              <p:cNvPr id="92184" name="Group 42"/>
              <p:cNvGrpSpPr/>
              <p:nvPr/>
            </p:nvGrpSpPr>
            <p:grpSpPr bwMode="auto">
              <a:xfrm>
                <a:off x="2957" y="2498"/>
                <a:ext cx="92" cy="336"/>
                <a:chOff x="3024" y="2016"/>
                <a:chExt cx="96" cy="336"/>
              </a:xfrm>
            </p:grpSpPr>
            <p:sp>
              <p:nvSpPr>
                <p:cNvPr id="92273" name="Line 43"/>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4" name="Line 44"/>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85" name="Rectangle 45"/>
              <p:cNvSpPr>
                <a:spLocks noChangeArrowheads="1"/>
              </p:cNvSpPr>
              <p:nvPr/>
            </p:nvSpPr>
            <p:spPr bwMode="auto">
              <a:xfrm>
                <a:off x="2362" y="1634"/>
                <a:ext cx="504"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86" name="Oval 46"/>
              <p:cNvSpPr>
                <a:spLocks noChangeArrowheads="1"/>
              </p:cNvSpPr>
              <p:nvPr/>
            </p:nvSpPr>
            <p:spPr bwMode="auto">
              <a:xfrm>
                <a:off x="2866" y="2066"/>
                <a:ext cx="91"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2187" name="Group 47"/>
              <p:cNvGrpSpPr/>
              <p:nvPr/>
            </p:nvGrpSpPr>
            <p:grpSpPr bwMode="auto">
              <a:xfrm>
                <a:off x="2774" y="2018"/>
                <a:ext cx="92" cy="144"/>
                <a:chOff x="3360" y="2352"/>
                <a:chExt cx="912" cy="1008"/>
              </a:xfrm>
            </p:grpSpPr>
            <p:sp>
              <p:nvSpPr>
                <p:cNvPr id="92271" name="Line 48"/>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2" name="Line 49"/>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188" name="Group 50"/>
              <p:cNvGrpSpPr/>
              <p:nvPr/>
            </p:nvGrpSpPr>
            <p:grpSpPr bwMode="auto">
              <a:xfrm>
                <a:off x="2355" y="2239"/>
                <a:ext cx="249" cy="323"/>
                <a:chOff x="3165" y="3343"/>
                <a:chExt cx="261" cy="323"/>
              </a:xfrm>
            </p:grpSpPr>
            <p:sp>
              <p:nvSpPr>
                <p:cNvPr id="92269" name="Rectangle 51"/>
                <p:cNvSpPr>
                  <a:spLocks noChangeArrowheads="1"/>
                </p:cNvSpPr>
                <p:nvPr/>
              </p:nvSpPr>
              <p:spPr bwMode="auto">
                <a:xfrm>
                  <a:off x="3165" y="3343"/>
                  <a:ext cx="261"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2270" name="Line 52"/>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89" name="Text Box 53"/>
              <p:cNvSpPr txBox="1">
                <a:spLocks noChangeArrowheads="1"/>
              </p:cNvSpPr>
              <p:nvPr/>
            </p:nvSpPr>
            <p:spPr bwMode="auto">
              <a:xfrm>
                <a:off x="2688" y="1636"/>
                <a:ext cx="208"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2190" name="Rectangle 54"/>
              <p:cNvSpPr>
                <a:spLocks noChangeArrowheads="1"/>
              </p:cNvSpPr>
              <p:nvPr/>
            </p:nvSpPr>
            <p:spPr bwMode="auto">
              <a:xfrm>
                <a:off x="2655" y="2164"/>
                <a:ext cx="23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2191" name="Oval 55"/>
              <p:cNvSpPr>
                <a:spLocks noChangeArrowheads="1"/>
              </p:cNvSpPr>
              <p:nvPr/>
            </p:nvSpPr>
            <p:spPr bwMode="auto">
              <a:xfrm>
                <a:off x="2866" y="2450"/>
                <a:ext cx="91"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2" name="Rectangle 56"/>
              <p:cNvSpPr>
                <a:spLocks noChangeArrowheads="1"/>
              </p:cNvSpPr>
              <p:nvPr/>
            </p:nvSpPr>
            <p:spPr bwMode="auto">
              <a:xfrm>
                <a:off x="2352" y="1664"/>
                <a:ext cx="2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92193" name="Group 57"/>
              <p:cNvGrpSpPr/>
              <p:nvPr/>
            </p:nvGrpSpPr>
            <p:grpSpPr bwMode="auto">
              <a:xfrm>
                <a:off x="2041" y="941"/>
                <a:ext cx="396" cy="885"/>
                <a:chOff x="3792" y="1515"/>
                <a:chExt cx="415" cy="885"/>
              </a:xfrm>
            </p:grpSpPr>
            <p:sp>
              <p:nvSpPr>
                <p:cNvPr id="92266" name="Line 58"/>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7" name="Oval 59"/>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68" name="Text Box 60"/>
                <p:cNvSpPr txBox="1">
                  <a:spLocks noChangeArrowheads="1"/>
                </p:cNvSpPr>
                <p:nvPr/>
              </p:nvSpPr>
              <p:spPr bwMode="auto">
                <a:xfrm>
                  <a:off x="3792" y="1515"/>
                  <a:ext cx="41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1</a:t>
                  </a:r>
                  <a:endParaRPr lang="en-US" altLang="zh-CN" sz="3200" i="0"/>
                </a:p>
              </p:txBody>
            </p:sp>
          </p:grpSp>
          <p:sp>
            <p:nvSpPr>
              <p:cNvPr id="92194" name="Line 61"/>
              <p:cNvSpPr>
                <a:spLocks noChangeShapeType="1"/>
              </p:cNvSpPr>
              <p:nvPr/>
            </p:nvSpPr>
            <p:spPr bwMode="auto">
              <a:xfrm>
                <a:off x="2224" y="1826"/>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95" name="Text Box 62"/>
              <p:cNvSpPr txBox="1">
                <a:spLocks noChangeArrowheads="1"/>
              </p:cNvSpPr>
              <p:nvPr/>
            </p:nvSpPr>
            <p:spPr bwMode="auto">
              <a:xfrm>
                <a:off x="2383" y="1902"/>
                <a:ext cx="45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grpSp>
            <p:nvGrpSpPr>
              <p:cNvPr id="92196" name="Group 63"/>
              <p:cNvGrpSpPr/>
              <p:nvPr/>
            </p:nvGrpSpPr>
            <p:grpSpPr bwMode="auto">
              <a:xfrm>
                <a:off x="1780" y="2477"/>
                <a:ext cx="91" cy="355"/>
                <a:chOff x="3024" y="2016"/>
                <a:chExt cx="96" cy="336"/>
              </a:xfrm>
            </p:grpSpPr>
            <p:sp>
              <p:nvSpPr>
                <p:cNvPr id="92264" name="Line 64"/>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5" name="Line 65"/>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197" name="Rectangle 66"/>
              <p:cNvSpPr>
                <a:spLocks noChangeArrowheads="1"/>
              </p:cNvSpPr>
              <p:nvPr/>
            </p:nvSpPr>
            <p:spPr bwMode="auto">
              <a:xfrm>
                <a:off x="1185" y="1613"/>
                <a:ext cx="503"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8" name="Oval 67"/>
              <p:cNvSpPr>
                <a:spLocks noChangeArrowheads="1"/>
              </p:cNvSpPr>
              <p:nvPr/>
            </p:nvSpPr>
            <p:spPr bwMode="auto">
              <a:xfrm>
                <a:off x="1688" y="2045"/>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2199" name="Group 68"/>
              <p:cNvGrpSpPr/>
              <p:nvPr/>
            </p:nvGrpSpPr>
            <p:grpSpPr bwMode="auto">
              <a:xfrm>
                <a:off x="1597" y="1997"/>
                <a:ext cx="91" cy="144"/>
                <a:chOff x="3360" y="2352"/>
                <a:chExt cx="912" cy="1008"/>
              </a:xfrm>
            </p:grpSpPr>
            <p:sp>
              <p:nvSpPr>
                <p:cNvPr id="92262" name="Line 69"/>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3" name="Line 70"/>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200" name="Group 71"/>
              <p:cNvGrpSpPr/>
              <p:nvPr/>
            </p:nvGrpSpPr>
            <p:grpSpPr bwMode="auto">
              <a:xfrm>
                <a:off x="1154" y="2239"/>
                <a:ext cx="250" cy="323"/>
                <a:chOff x="3164" y="3343"/>
                <a:chExt cx="262" cy="323"/>
              </a:xfrm>
            </p:grpSpPr>
            <p:sp>
              <p:nvSpPr>
                <p:cNvPr id="92260" name="Rectangle 72"/>
                <p:cNvSpPr>
                  <a:spLocks noChangeArrowheads="1"/>
                </p:cNvSpPr>
                <p:nvPr/>
              </p:nvSpPr>
              <p:spPr bwMode="auto">
                <a:xfrm>
                  <a:off x="3164" y="3343"/>
                  <a:ext cx="26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2261" name="Line 73"/>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201" name="Text Box 74"/>
              <p:cNvSpPr txBox="1">
                <a:spLocks noChangeArrowheads="1"/>
              </p:cNvSpPr>
              <p:nvPr/>
            </p:nvSpPr>
            <p:spPr bwMode="auto">
              <a:xfrm>
                <a:off x="1511" y="1616"/>
                <a:ext cx="205"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2202" name="Rectangle 75"/>
              <p:cNvSpPr>
                <a:spLocks noChangeArrowheads="1"/>
              </p:cNvSpPr>
              <p:nvPr/>
            </p:nvSpPr>
            <p:spPr bwMode="auto">
              <a:xfrm>
                <a:off x="1479" y="2144"/>
                <a:ext cx="2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2203" name="Oval 76"/>
              <p:cNvSpPr>
                <a:spLocks noChangeArrowheads="1"/>
              </p:cNvSpPr>
              <p:nvPr/>
            </p:nvSpPr>
            <p:spPr bwMode="auto">
              <a:xfrm>
                <a:off x="1688" y="2429"/>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04" name="Rectangle 77"/>
              <p:cNvSpPr>
                <a:spLocks noChangeArrowheads="1"/>
              </p:cNvSpPr>
              <p:nvPr/>
            </p:nvSpPr>
            <p:spPr bwMode="auto">
              <a:xfrm>
                <a:off x="1176" y="1664"/>
                <a:ext cx="2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92205" name="Group 78"/>
              <p:cNvGrpSpPr/>
              <p:nvPr/>
            </p:nvGrpSpPr>
            <p:grpSpPr bwMode="auto">
              <a:xfrm>
                <a:off x="864" y="921"/>
                <a:ext cx="396" cy="884"/>
                <a:chOff x="3792" y="1516"/>
                <a:chExt cx="415" cy="884"/>
              </a:xfrm>
            </p:grpSpPr>
            <p:sp>
              <p:nvSpPr>
                <p:cNvPr id="92257" name="Line 79"/>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8" name="Oval 80"/>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59" name="Text Box 81"/>
                <p:cNvSpPr txBox="1">
                  <a:spLocks noChangeArrowheads="1"/>
                </p:cNvSpPr>
                <p:nvPr/>
              </p:nvSpPr>
              <p:spPr bwMode="auto">
                <a:xfrm>
                  <a:off x="3792" y="1516"/>
                  <a:ext cx="415"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2</a:t>
                  </a:r>
                  <a:endParaRPr lang="en-US" altLang="zh-CN" sz="3200" i="0"/>
                </a:p>
              </p:txBody>
            </p:sp>
          </p:grpSp>
          <p:sp>
            <p:nvSpPr>
              <p:cNvPr id="92206" name="Line 82"/>
              <p:cNvSpPr>
                <a:spLocks noChangeShapeType="1"/>
              </p:cNvSpPr>
              <p:nvPr/>
            </p:nvSpPr>
            <p:spPr bwMode="auto">
              <a:xfrm>
                <a:off x="1047" y="1805"/>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07" name="Text Box 83"/>
              <p:cNvSpPr txBox="1">
                <a:spLocks noChangeArrowheads="1"/>
              </p:cNvSpPr>
              <p:nvPr/>
            </p:nvSpPr>
            <p:spPr bwMode="auto">
              <a:xfrm>
                <a:off x="1207" y="1881"/>
                <a:ext cx="45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sp>
            <p:nvSpPr>
              <p:cNvPr id="92208" name="Text Box 84"/>
              <p:cNvSpPr txBox="1">
                <a:spLocks noChangeArrowheads="1"/>
              </p:cNvSpPr>
              <p:nvPr/>
            </p:nvSpPr>
            <p:spPr bwMode="auto">
              <a:xfrm>
                <a:off x="4402" y="2956"/>
                <a:ext cx="503"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99"/>
                    </a:solidFill>
                  </a:rPr>
                  <a:t>  CP</a:t>
                </a:r>
                <a:endParaRPr lang="en-US" altLang="zh-CN" sz="2800" i="0">
                  <a:solidFill>
                    <a:srgbClr val="FF3399"/>
                  </a:solidFill>
                </a:endParaRPr>
              </a:p>
            </p:txBody>
          </p:sp>
          <p:sp>
            <p:nvSpPr>
              <p:cNvPr id="92209" name="Text Box 85"/>
              <p:cNvSpPr txBox="1">
                <a:spLocks noChangeArrowheads="1"/>
              </p:cNvSpPr>
              <p:nvPr/>
            </p:nvSpPr>
            <p:spPr bwMode="auto">
              <a:xfrm>
                <a:off x="3886" y="3425"/>
                <a:ext cx="110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FF3399"/>
                    </a:solidFill>
                  </a:rPr>
                  <a:t>计数脉冲</a:t>
                </a:r>
                <a:endParaRPr lang="zh-CN" altLang="en-US" sz="2400" i="0">
                  <a:solidFill>
                    <a:srgbClr val="FF3399"/>
                  </a:solidFill>
                </a:endParaRPr>
              </a:p>
            </p:txBody>
          </p:sp>
          <p:grpSp>
            <p:nvGrpSpPr>
              <p:cNvPr id="92210" name="Group 86"/>
              <p:cNvGrpSpPr/>
              <p:nvPr/>
            </p:nvGrpSpPr>
            <p:grpSpPr bwMode="auto">
              <a:xfrm>
                <a:off x="4168" y="3264"/>
                <a:ext cx="687" cy="192"/>
                <a:chOff x="288" y="2112"/>
                <a:chExt cx="816" cy="246"/>
              </a:xfrm>
            </p:grpSpPr>
            <p:grpSp>
              <p:nvGrpSpPr>
                <p:cNvPr id="92241" name="Group 87"/>
                <p:cNvGrpSpPr/>
                <p:nvPr/>
              </p:nvGrpSpPr>
              <p:grpSpPr bwMode="auto">
                <a:xfrm>
                  <a:off x="288" y="2112"/>
                  <a:ext cx="336" cy="240"/>
                  <a:chOff x="2256" y="3408"/>
                  <a:chExt cx="336" cy="240"/>
                </a:xfrm>
              </p:grpSpPr>
              <p:sp>
                <p:nvSpPr>
                  <p:cNvPr id="92254" name="Line 88"/>
                  <p:cNvSpPr>
                    <a:spLocks noChangeShapeType="1"/>
                  </p:cNvSpPr>
                  <p:nvPr/>
                </p:nvSpPr>
                <p:spPr bwMode="auto">
                  <a:xfrm>
                    <a:off x="2256" y="3648"/>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5" name="Line 89"/>
                  <p:cNvSpPr>
                    <a:spLocks noChangeShapeType="1"/>
                  </p:cNvSpPr>
                  <p:nvPr/>
                </p:nvSpPr>
                <p:spPr bwMode="auto">
                  <a:xfrm flipV="1">
                    <a:off x="2400" y="3408"/>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6" name="Line 90"/>
                  <p:cNvSpPr>
                    <a:spLocks noChangeShapeType="1"/>
                  </p:cNvSpPr>
                  <p:nvPr/>
                </p:nvSpPr>
                <p:spPr bwMode="auto">
                  <a:xfrm>
                    <a:off x="2400" y="3408"/>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242" name="Group 91"/>
                <p:cNvGrpSpPr/>
                <p:nvPr/>
              </p:nvGrpSpPr>
              <p:grpSpPr bwMode="auto">
                <a:xfrm>
                  <a:off x="624" y="2112"/>
                  <a:ext cx="144" cy="240"/>
                  <a:chOff x="4128" y="3600"/>
                  <a:chExt cx="144" cy="240"/>
                </a:xfrm>
              </p:grpSpPr>
              <p:sp>
                <p:nvSpPr>
                  <p:cNvPr id="92250" name="Line 92"/>
                  <p:cNvSpPr>
                    <a:spLocks noChangeShapeType="1"/>
                  </p:cNvSpPr>
                  <p:nvPr/>
                </p:nvSpPr>
                <p:spPr bwMode="auto">
                  <a:xfrm flipV="1">
                    <a:off x="4128" y="369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251" name="Group 93"/>
                  <p:cNvGrpSpPr/>
                  <p:nvPr/>
                </p:nvGrpSpPr>
                <p:grpSpPr bwMode="auto">
                  <a:xfrm>
                    <a:off x="4128" y="3600"/>
                    <a:ext cx="144" cy="240"/>
                    <a:chOff x="4128" y="3600"/>
                    <a:chExt cx="144" cy="240"/>
                  </a:xfrm>
                </p:grpSpPr>
                <p:sp>
                  <p:nvSpPr>
                    <p:cNvPr id="92252" name="Line 94"/>
                    <p:cNvSpPr>
                      <a:spLocks noChangeShapeType="1"/>
                    </p:cNvSpPr>
                    <p:nvPr/>
                  </p:nvSpPr>
                  <p:spPr bwMode="auto">
                    <a:xfrm>
                      <a:off x="4128" y="384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53" name="Line 95"/>
                    <p:cNvSpPr>
                      <a:spLocks noChangeShapeType="1"/>
                    </p:cNvSpPr>
                    <p:nvPr/>
                  </p:nvSpPr>
                  <p:spPr bwMode="auto">
                    <a:xfrm>
                      <a:off x="4128" y="360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2243" name="Group 96"/>
                <p:cNvGrpSpPr/>
                <p:nvPr/>
              </p:nvGrpSpPr>
              <p:grpSpPr bwMode="auto">
                <a:xfrm>
                  <a:off x="768" y="2118"/>
                  <a:ext cx="336" cy="240"/>
                  <a:chOff x="2592" y="3360"/>
                  <a:chExt cx="336" cy="240"/>
                </a:xfrm>
              </p:grpSpPr>
              <p:sp>
                <p:nvSpPr>
                  <p:cNvPr id="92244" name="Line 97"/>
                  <p:cNvSpPr>
                    <a:spLocks noChangeShapeType="1"/>
                  </p:cNvSpPr>
                  <p:nvPr/>
                </p:nvSpPr>
                <p:spPr bwMode="auto">
                  <a:xfrm flipV="1">
                    <a:off x="2784" y="345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245" name="Group 98"/>
                  <p:cNvGrpSpPr/>
                  <p:nvPr/>
                </p:nvGrpSpPr>
                <p:grpSpPr bwMode="auto">
                  <a:xfrm>
                    <a:off x="2592" y="3360"/>
                    <a:ext cx="336" cy="240"/>
                    <a:chOff x="2880" y="3360"/>
                    <a:chExt cx="336" cy="240"/>
                  </a:xfrm>
                </p:grpSpPr>
                <p:sp>
                  <p:nvSpPr>
                    <p:cNvPr id="92246" name="Line 99"/>
                    <p:cNvSpPr>
                      <a:spLocks noChangeShapeType="1"/>
                    </p:cNvSpPr>
                    <p:nvPr/>
                  </p:nvSpPr>
                  <p:spPr bwMode="auto">
                    <a:xfrm flipV="1">
                      <a:off x="2880" y="3360"/>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7" name="Line 100"/>
                    <p:cNvSpPr>
                      <a:spLocks noChangeShapeType="1"/>
                    </p:cNvSpPr>
                    <p:nvPr/>
                  </p:nvSpPr>
                  <p:spPr bwMode="auto">
                    <a:xfrm>
                      <a:off x="2880" y="3360"/>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8" name="Line 101"/>
                    <p:cNvSpPr>
                      <a:spLocks noChangeShapeType="1"/>
                    </p:cNvSpPr>
                    <p:nvPr/>
                  </p:nvSpPr>
                  <p:spPr bwMode="auto">
                    <a:xfrm>
                      <a:off x="3072" y="360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9" name="Line 102"/>
                    <p:cNvSpPr>
                      <a:spLocks noChangeShapeType="1"/>
                    </p:cNvSpPr>
                    <p:nvPr/>
                  </p:nvSpPr>
                  <p:spPr bwMode="auto">
                    <a:xfrm>
                      <a:off x="3072" y="336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2211" name="Line 103"/>
              <p:cNvSpPr>
                <a:spLocks noChangeShapeType="1"/>
              </p:cNvSpPr>
              <p:nvPr/>
            </p:nvSpPr>
            <p:spPr bwMode="auto">
              <a:xfrm>
                <a:off x="1780" y="2112"/>
                <a:ext cx="36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2" name="Line 104"/>
              <p:cNvSpPr>
                <a:spLocks noChangeShapeType="1"/>
              </p:cNvSpPr>
              <p:nvPr/>
            </p:nvSpPr>
            <p:spPr bwMode="auto">
              <a:xfrm>
                <a:off x="4024" y="2108"/>
                <a:ext cx="274"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3" name="Line 105"/>
              <p:cNvSpPr>
                <a:spLocks noChangeShapeType="1"/>
              </p:cNvSpPr>
              <p:nvPr/>
            </p:nvSpPr>
            <p:spPr bwMode="auto">
              <a:xfrm>
                <a:off x="2146" y="2112"/>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4" name="Line 106"/>
              <p:cNvSpPr>
                <a:spLocks noChangeShapeType="1"/>
              </p:cNvSpPr>
              <p:nvPr/>
            </p:nvSpPr>
            <p:spPr bwMode="auto">
              <a:xfrm>
                <a:off x="2146" y="3120"/>
                <a:ext cx="233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5" name="Oval 107"/>
              <p:cNvSpPr>
                <a:spLocks noChangeArrowheads="1"/>
              </p:cNvSpPr>
              <p:nvPr/>
            </p:nvSpPr>
            <p:spPr bwMode="auto">
              <a:xfrm>
                <a:off x="4482" y="3094"/>
                <a:ext cx="44" cy="48"/>
              </a:xfrm>
              <a:prstGeom prst="ellipse">
                <a:avLst/>
              </a:prstGeom>
              <a:noFill/>
              <a:ln w="38100">
                <a:solidFill>
                  <a:srgbClr val="FF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16" name="Line 108"/>
              <p:cNvSpPr>
                <a:spLocks noChangeShapeType="1"/>
              </p:cNvSpPr>
              <p:nvPr/>
            </p:nvSpPr>
            <p:spPr bwMode="auto">
              <a:xfrm>
                <a:off x="4298" y="2112"/>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7" name="Line 109"/>
              <p:cNvSpPr>
                <a:spLocks noChangeShapeType="1"/>
              </p:cNvSpPr>
              <p:nvPr/>
            </p:nvSpPr>
            <p:spPr bwMode="auto">
              <a:xfrm>
                <a:off x="1878" y="1536"/>
                <a:ext cx="1413"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8" name="Line 110"/>
              <p:cNvSpPr>
                <a:spLocks noChangeShapeType="1"/>
              </p:cNvSpPr>
              <p:nvPr/>
            </p:nvSpPr>
            <p:spPr bwMode="auto">
              <a:xfrm>
                <a:off x="1688" y="1728"/>
                <a:ext cx="19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9" name="Line 111"/>
              <p:cNvSpPr>
                <a:spLocks noChangeShapeType="1"/>
              </p:cNvSpPr>
              <p:nvPr/>
            </p:nvSpPr>
            <p:spPr bwMode="auto">
              <a:xfrm>
                <a:off x="1688" y="1824"/>
                <a:ext cx="55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20" name="Oval 112"/>
              <p:cNvSpPr>
                <a:spLocks noChangeArrowheads="1"/>
              </p:cNvSpPr>
              <p:nvPr/>
            </p:nvSpPr>
            <p:spPr bwMode="auto">
              <a:xfrm>
                <a:off x="3269" y="1514"/>
                <a:ext cx="31" cy="32"/>
              </a:xfrm>
              <a:prstGeom prst="ellipse">
                <a:avLst/>
              </a:prstGeom>
              <a:solidFill>
                <a:srgbClr val="000099"/>
              </a:solidFill>
              <a:ln w="38100">
                <a:solidFill>
                  <a:srgbClr val="000099"/>
                </a:solidFill>
                <a:round/>
              </a:ln>
            </p:spPr>
            <p:txBody>
              <a:bodyPr wrap="none" anchor="ctr"/>
              <a:lstStyle/>
              <a:p>
                <a:endParaRPr lang="zh-CN" altLang="en-US"/>
              </a:p>
            </p:txBody>
          </p:sp>
          <p:sp>
            <p:nvSpPr>
              <p:cNvPr id="92221" name="Line 113"/>
              <p:cNvSpPr>
                <a:spLocks noChangeShapeType="1"/>
              </p:cNvSpPr>
              <p:nvPr/>
            </p:nvSpPr>
            <p:spPr bwMode="auto">
              <a:xfrm>
                <a:off x="1871" y="2832"/>
                <a:ext cx="2611"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22" name="Line 114"/>
              <p:cNvSpPr>
                <a:spLocks noChangeShapeType="1"/>
              </p:cNvSpPr>
              <p:nvPr/>
            </p:nvSpPr>
            <p:spPr bwMode="auto">
              <a:xfrm>
                <a:off x="1872" y="1536"/>
                <a:ext cx="0" cy="192"/>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92223" name="Group 115"/>
              <p:cNvGrpSpPr/>
              <p:nvPr/>
            </p:nvGrpSpPr>
            <p:grpSpPr bwMode="auto">
              <a:xfrm>
                <a:off x="2880" y="2352"/>
                <a:ext cx="183" cy="48"/>
                <a:chOff x="3980" y="2359"/>
                <a:chExt cx="183" cy="48"/>
              </a:xfrm>
            </p:grpSpPr>
            <p:sp>
              <p:nvSpPr>
                <p:cNvPr id="92239" name="Line 116"/>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40" name="Oval 117"/>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92224" name="Group 118"/>
              <p:cNvGrpSpPr/>
              <p:nvPr/>
            </p:nvGrpSpPr>
            <p:grpSpPr bwMode="auto">
              <a:xfrm>
                <a:off x="1680" y="2304"/>
                <a:ext cx="183" cy="48"/>
                <a:chOff x="3980" y="2359"/>
                <a:chExt cx="183" cy="48"/>
              </a:xfrm>
            </p:grpSpPr>
            <p:sp>
              <p:nvSpPr>
                <p:cNvPr id="92237" name="Line 119"/>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8" name="Oval 120"/>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2225" name="Oval 121"/>
              <p:cNvSpPr>
                <a:spLocks noChangeArrowheads="1"/>
              </p:cNvSpPr>
              <p:nvPr/>
            </p:nvSpPr>
            <p:spPr bwMode="auto">
              <a:xfrm>
                <a:off x="1078" y="2352"/>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26" name="Line 122"/>
              <p:cNvSpPr>
                <a:spLocks noChangeShapeType="1"/>
              </p:cNvSpPr>
              <p:nvPr/>
            </p:nvSpPr>
            <p:spPr bwMode="auto">
              <a:xfrm flipH="1">
                <a:off x="768" y="2400"/>
                <a:ext cx="28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227" name="Line 123"/>
              <p:cNvSpPr>
                <a:spLocks noChangeShapeType="1"/>
              </p:cNvSpPr>
              <p:nvPr/>
            </p:nvSpPr>
            <p:spPr bwMode="auto">
              <a:xfrm flipV="1">
                <a:off x="768" y="1440"/>
                <a:ext cx="0" cy="96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228" name="Line 124"/>
              <p:cNvSpPr>
                <a:spLocks noChangeShapeType="1"/>
              </p:cNvSpPr>
              <p:nvPr/>
            </p:nvSpPr>
            <p:spPr bwMode="auto">
              <a:xfrm>
                <a:off x="768" y="1440"/>
                <a:ext cx="336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229" name="Line 125"/>
              <p:cNvSpPr>
                <a:spLocks noChangeShapeType="1"/>
              </p:cNvSpPr>
              <p:nvPr/>
            </p:nvSpPr>
            <p:spPr bwMode="auto">
              <a:xfrm flipV="1">
                <a:off x="4128" y="1440"/>
                <a:ext cx="0" cy="33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230" name="Line 126"/>
              <p:cNvSpPr>
                <a:spLocks noChangeShapeType="1"/>
              </p:cNvSpPr>
              <p:nvPr/>
            </p:nvSpPr>
            <p:spPr bwMode="auto">
              <a:xfrm>
                <a:off x="3936" y="1776"/>
                <a:ext cx="192"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92231" name="Group 127"/>
              <p:cNvGrpSpPr/>
              <p:nvPr/>
            </p:nvGrpSpPr>
            <p:grpSpPr bwMode="auto">
              <a:xfrm>
                <a:off x="2880" y="1776"/>
                <a:ext cx="183" cy="48"/>
                <a:chOff x="3980" y="2359"/>
                <a:chExt cx="183" cy="48"/>
              </a:xfrm>
            </p:grpSpPr>
            <p:sp>
              <p:nvSpPr>
                <p:cNvPr id="92235" name="Line 128"/>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36" name="Oval 129"/>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2232" name="Line 130"/>
              <p:cNvSpPr>
                <a:spLocks noChangeShapeType="1"/>
              </p:cNvSpPr>
              <p:nvPr/>
            </p:nvSpPr>
            <p:spPr bwMode="auto">
              <a:xfrm>
                <a:off x="3289" y="1824"/>
                <a:ext cx="0" cy="288"/>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233" name="Line 131"/>
              <p:cNvSpPr>
                <a:spLocks noChangeShapeType="1"/>
              </p:cNvSpPr>
              <p:nvPr/>
            </p:nvSpPr>
            <p:spPr bwMode="auto">
              <a:xfrm>
                <a:off x="2965" y="2112"/>
                <a:ext cx="336"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234" name="Oval 132"/>
              <p:cNvSpPr>
                <a:spLocks noChangeArrowheads="1"/>
              </p:cNvSpPr>
              <p:nvPr/>
            </p:nvSpPr>
            <p:spPr bwMode="auto">
              <a:xfrm>
                <a:off x="3264" y="1776"/>
                <a:ext cx="48" cy="48"/>
              </a:xfrm>
              <a:prstGeom prst="ellipse">
                <a:avLst/>
              </a:prstGeom>
              <a:solidFill>
                <a:srgbClr val="008000"/>
              </a:solidFill>
              <a:ln w="9525">
                <a:solidFill>
                  <a:srgbClr val="008000"/>
                </a:solidFill>
                <a:round/>
              </a:ln>
            </p:spPr>
            <p:txBody>
              <a:bodyPr wrap="none" anchor="ctr">
                <a:spAutoFit/>
              </a:bodyPr>
              <a:lstStyle/>
              <a:p>
                <a:endParaRPr lang="zh-CN" altLang="en-US"/>
              </a:p>
            </p:txBody>
          </p:sp>
        </p:grpSp>
        <p:sp>
          <p:nvSpPr>
            <p:cNvPr id="92166" name="Oval 133"/>
            <p:cNvSpPr>
              <a:spLocks noChangeArrowheads="1"/>
            </p:cNvSpPr>
            <p:nvPr/>
          </p:nvSpPr>
          <p:spPr bwMode="auto">
            <a:xfrm>
              <a:off x="3312"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92167" name="Oval 134"/>
            <p:cNvSpPr>
              <a:spLocks noChangeArrowheads="1"/>
            </p:cNvSpPr>
            <p:nvPr/>
          </p:nvSpPr>
          <p:spPr bwMode="auto">
            <a:xfrm>
              <a:off x="2256"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Group 2"/>
          <p:cNvGrpSpPr/>
          <p:nvPr/>
        </p:nvGrpSpPr>
        <p:grpSpPr bwMode="auto">
          <a:xfrm>
            <a:off x="6858000" y="334963"/>
            <a:ext cx="1981200" cy="1219200"/>
            <a:chOff x="4224" y="96"/>
            <a:chExt cx="1248" cy="768"/>
          </a:xfrm>
        </p:grpSpPr>
        <p:sp>
          <p:nvSpPr>
            <p:cNvPr id="28820" name="AutoShape 3"/>
            <p:cNvSpPr>
              <a:spLocks noChangeArrowheads="1"/>
            </p:cNvSpPr>
            <p:nvPr/>
          </p:nvSpPr>
          <p:spPr bwMode="auto">
            <a:xfrm>
              <a:off x="4224"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28821" name="AutoShape 4"/>
            <p:cNvSpPr>
              <a:spLocks noChangeArrowheads="1"/>
            </p:cNvSpPr>
            <p:nvPr/>
          </p:nvSpPr>
          <p:spPr bwMode="auto">
            <a:xfrm>
              <a:off x="4992"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sp>
        <p:nvSpPr>
          <p:cNvPr id="233477" name="Text Box 5"/>
          <p:cNvSpPr txBox="1">
            <a:spLocks noChangeArrowheads="1"/>
          </p:cNvSpPr>
          <p:nvPr/>
        </p:nvSpPr>
        <p:spPr bwMode="auto">
          <a:xfrm>
            <a:off x="609600" y="3611563"/>
            <a:ext cx="5486400" cy="1117600"/>
          </a:xfrm>
          <a:prstGeom prst="rect">
            <a:avLst/>
          </a:prstGeom>
          <a:noFill/>
          <a:ln w="9525">
            <a:noFill/>
            <a:miter lim="800000"/>
          </a:ln>
          <a:effectLst/>
        </p:spPr>
        <p:txBody>
          <a:bodyPr anchor="ctr">
            <a:spAutoFit/>
          </a:bodyPr>
          <a:lstStyle/>
          <a:p>
            <a:pPr>
              <a:lnSpc>
                <a:spcPct val="120000"/>
              </a:lnSpc>
              <a:defRPr/>
            </a:pPr>
            <a:r>
              <a:rPr lang="zh-CN" altLang="en-US" sz="2800" i="0">
                <a:solidFill>
                  <a:srgbClr val="000099"/>
                </a:solidFill>
                <a:effectLst>
                  <a:outerShdw blurRad="38100" dist="38100" dir="2700000" algn="tl">
                    <a:srgbClr val="C0C0C0"/>
                  </a:outerShdw>
                </a:effectLst>
              </a:rPr>
              <a:t>解：</a:t>
            </a:r>
            <a:r>
              <a:rPr lang="en-US" altLang="zh-CN" sz="2800" i="0">
                <a:solidFill>
                  <a:srgbClr val="006600"/>
                </a:solidFill>
                <a:effectLst>
                  <a:outerShdw blurRad="38100" dist="38100" dir="2700000" algn="tl">
                    <a:srgbClr val="C0C0C0"/>
                  </a:outerShdw>
                </a:effectLst>
              </a:rPr>
              <a:t>1. </a:t>
            </a:r>
            <a:r>
              <a:rPr lang="zh-CN" altLang="en-US" sz="2800" i="0">
                <a:solidFill>
                  <a:srgbClr val="006600"/>
                </a:solidFill>
                <a:effectLst>
                  <a:outerShdw blurRad="38100" dist="38100" dir="2700000" algn="tl">
                    <a:srgbClr val="C0C0C0"/>
                  </a:outerShdw>
                </a:effectLst>
                <a:latin typeface="宋体" panose="02010600030101010101" pitchFamily="2" charset="-122"/>
              </a:rPr>
              <a:t>写出</a:t>
            </a:r>
            <a:r>
              <a:rPr lang="zh-CN" altLang="en-US" sz="2800" i="0">
                <a:solidFill>
                  <a:srgbClr val="006600"/>
                </a:solidFill>
                <a:effectLst>
                  <a:outerShdw blurRad="38100" dist="38100" dir="2700000" algn="tl">
                    <a:srgbClr val="C0C0C0"/>
                  </a:outerShdw>
                </a:effectLst>
              </a:rPr>
              <a:t>各触发器</a:t>
            </a:r>
            <a:endParaRPr lang="zh-CN" altLang="en-US" sz="2800" i="0">
              <a:solidFill>
                <a:srgbClr val="006600"/>
              </a:solidFill>
              <a:effectLst>
                <a:outerShdw blurRad="38100" dist="38100" dir="2700000" algn="tl">
                  <a:srgbClr val="C0C0C0"/>
                </a:outerShdw>
              </a:effectLst>
            </a:endParaRPr>
          </a:p>
          <a:p>
            <a:pPr>
              <a:lnSpc>
                <a:spcPct val="120000"/>
              </a:lnSpc>
              <a:defRPr/>
            </a:pPr>
            <a:r>
              <a:rPr lang="zh-CN" altLang="en-US" sz="2800" i="0">
                <a:solidFill>
                  <a:srgbClr val="006600"/>
                </a:solidFill>
                <a:effectLst>
                  <a:outerShdw blurRad="38100" dist="38100" dir="2700000" algn="tl">
                    <a:srgbClr val="C0C0C0"/>
                  </a:outerShdw>
                </a:effectLst>
              </a:rPr>
              <a:t>        </a:t>
            </a:r>
            <a:r>
              <a:rPr lang="en-US" altLang="zh-CN" sz="2800">
                <a:solidFill>
                  <a:srgbClr val="006600"/>
                </a:solidFill>
                <a:effectLst>
                  <a:outerShdw blurRad="38100" dist="38100" dir="2700000" algn="tl">
                    <a:srgbClr val="C0C0C0"/>
                  </a:outerShdw>
                </a:effectLst>
              </a:rPr>
              <a:t>J</a:t>
            </a:r>
            <a:r>
              <a:rPr lang="zh-CN" altLang="en-US" sz="2800">
                <a:solidFill>
                  <a:srgbClr val="006600"/>
                </a:solidFill>
                <a:effectLst>
                  <a:outerShdw blurRad="38100" dist="38100" dir="2700000" algn="tl">
                    <a:srgbClr val="C0C0C0"/>
                  </a:outerShdw>
                </a:effectLst>
              </a:rPr>
              <a:t>、</a:t>
            </a:r>
            <a:r>
              <a:rPr lang="en-US" altLang="zh-CN" sz="2800">
                <a:solidFill>
                  <a:srgbClr val="006600"/>
                </a:solidFill>
                <a:effectLst>
                  <a:outerShdw blurRad="38100" dist="38100" dir="2700000" algn="tl">
                    <a:srgbClr val="C0C0C0"/>
                  </a:outerShdw>
                </a:effectLst>
              </a:rPr>
              <a:t>K</a:t>
            </a:r>
            <a:r>
              <a:rPr lang="zh-CN" altLang="en-US" sz="2800" i="0">
                <a:solidFill>
                  <a:srgbClr val="006600"/>
                </a:solidFill>
                <a:effectLst>
                  <a:outerShdw blurRad="38100" dist="38100" dir="2700000" algn="tl">
                    <a:srgbClr val="C0C0C0"/>
                  </a:outerShdw>
                </a:effectLst>
              </a:rPr>
              <a:t>端和</a:t>
            </a:r>
            <a:r>
              <a:rPr lang="en-US" altLang="zh-CN" sz="2800">
                <a:solidFill>
                  <a:srgbClr val="006600"/>
                </a:solidFill>
                <a:effectLst>
                  <a:outerShdw blurRad="38100" dist="38100" dir="2700000" algn="tl">
                    <a:srgbClr val="C0C0C0"/>
                  </a:outerShdw>
                </a:effectLst>
              </a:rPr>
              <a:t>CP</a:t>
            </a:r>
            <a:r>
              <a:rPr lang="zh-CN" altLang="en-US" sz="2800" i="0">
                <a:solidFill>
                  <a:srgbClr val="006600"/>
                </a:solidFill>
                <a:effectLst>
                  <a:outerShdw blurRad="38100" dist="38100" dir="2700000" algn="tl">
                    <a:srgbClr val="C0C0C0"/>
                  </a:outerShdw>
                </a:effectLst>
              </a:rPr>
              <a:t>端的逻辑表达式</a:t>
            </a:r>
            <a:endParaRPr lang="zh-CN" altLang="en-US" sz="2800" i="0">
              <a:solidFill>
                <a:srgbClr val="006600"/>
              </a:solidFill>
              <a:effectLst>
                <a:outerShdw blurRad="38100" dist="38100" dir="2700000" algn="tl">
                  <a:srgbClr val="C0C0C0"/>
                </a:outerShdw>
              </a:effectLst>
            </a:endParaRPr>
          </a:p>
        </p:txBody>
      </p:sp>
      <p:graphicFrame>
        <p:nvGraphicFramePr>
          <p:cNvPr id="28674" name="Object 6"/>
          <p:cNvGraphicFramePr>
            <a:graphicFrameLocks noChangeAspect="1"/>
          </p:cNvGraphicFramePr>
          <p:nvPr/>
        </p:nvGraphicFramePr>
        <p:xfrm>
          <a:off x="6934200" y="4983163"/>
          <a:ext cx="1371600" cy="985837"/>
        </p:xfrm>
        <a:graphic>
          <a:graphicData uri="http://schemas.openxmlformats.org/presentationml/2006/ole">
            <mc:AlternateContent xmlns:mc="http://schemas.openxmlformats.org/markup-compatibility/2006">
              <mc:Choice xmlns:v="urn:schemas-microsoft-com:vml" Requires="v">
                <p:oleObj spid="_x0000_s186385" name="剪辑" r:id="rId1" imgW="23812500" imgH="20383500" progId="MS_ClipArt_Gallery.2">
                  <p:embed/>
                </p:oleObj>
              </mc:Choice>
              <mc:Fallback>
                <p:oleObj name="剪辑" r:id="rId1" imgW="23812500" imgH="20383500" progId="MS_ClipArt_Gallery.2">
                  <p:embed/>
                  <p:pic>
                    <p:nvPicPr>
                      <p:cNvPr id="0" name="图片 1863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983163"/>
                        <a:ext cx="1371600"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7"/>
          <p:cNvGrpSpPr/>
          <p:nvPr/>
        </p:nvGrpSpPr>
        <p:grpSpPr bwMode="auto">
          <a:xfrm>
            <a:off x="1533525" y="4724400"/>
            <a:ext cx="4791075" cy="519113"/>
            <a:chOff x="966" y="2976"/>
            <a:chExt cx="3018" cy="327"/>
          </a:xfrm>
        </p:grpSpPr>
        <p:sp>
          <p:nvSpPr>
            <p:cNvPr id="28815" name="Text Box 8"/>
            <p:cNvSpPr txBox="1">
              <a:spLocks noChangeArrowheads="1"/>
            </p:cNvSpPr>
            <p:nvPr/>
          </p:nvSpPr>
          <p:spPr bwMode="auto">
            <a:xfrm>
              <a:off x="2880" y="2976"/>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ea typeface="楷体_GB2312" pitchFamily="49" charset="-122"/>
                </a:rPr>
                <a:t>  </a:t>
              </a:r>
              <a:r>
                <a:rPr lang="en-US" altLang="zh-CN" sz="2800">
                  <a:ea typeface="楷体_GB2312" pitchFamily="49" charset="-122"/>
                </a:rPr>
                <a:t>CP</a:t>
              </a:r>
              <a:r>
                <a:rPr lang="en-US" altLang="zh-CN" sz="2800" i="0" baseline="-25000">
                  <a:ea typeface="楷体_GB2312" pitchFamily="49" charset="-122"/>
                </a:rPr>
                <a:t>0</a:t>
              </a:r>
              <a:r>
                <a:rPr lang="en-US" altLang="zh-CN" sz="2800" i="0">
                  <a:ea typeface="楷体_GB2312" pitchFamily="49" charset="-122"/>
                </a:rPr>
                <a:t>= </a:t>
              </a:r>
              <a:r>
                <a:rPr lang="en-US" altLang="zh-CN" sz="2800">
                  <a:ea typeface="楷体_GB2312" pitchFamily="49" charset="-122"/>
                </a:rPr>
                <a:t>CP</a:t>
              </a:r>
              <a:r>
                <a:rPr lang="en-US" altLang="zh-CN" sz="2800" i="0">
                  <a:ea typeface="楷体_GB2312" pitchFamily="49" charset="-122"/>
                </a:rPr>
                <a:t>  </a:t>
              </a:r>
              <a:endParaRPr lang="en-US" altLang="zh-CN" sz="2800" i="0">
                <a:ea typeface="楷体_GB2312" pitchFamily="49" charset="-122"/>
              </a:endParaRPr>
            </a:p>
          </p:txBody>
        </p:sp>
        <p:sp>
          <p:nvSpPr>
            <p:cNvPr id="28816" name="Text Box 9"/>
            <p:cNvSpPr txBox="1">
              <a:spLocks noChangeArrowheads="1"/>
            </p:cNvSpPr>
            <p:nvPr/>
          </p:nvSpPr>
          <p:spPr bwMode="auto">
            <a:xfrm>
              <a:off x="2060" y="2976"/>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rPr>
                <a:t>K</a:t>
              </a:r>
              <a:r>
                <a:rPr lang="en-US" altLang="zh-CN" sz="2800" i="0" baseline="-25000">
                  <a:solidFill>
                    <a:srgbClr val="008080"/>
                  </a:solidFill>
                </a:rPr>
                <a:t>0 </a:t>
              </a:r>
              <a:r>
                <a:rPr lang="en-US" altLang="zh-CN" sz="2800" i="0">
                  <a:solidFill>
                    <a:srgbClr val="008080"/>
                  </a:solidFill>
                </a:rPr>
                <a:t>=1</a:t>
              </a:r>
              <a:endParaRPr lang="en-US" altLang="zh-CN" sz="2800" i="0">
                <a:solidFill>
                  <a:srgbClr val="008080"/>
                </a:solidFill>
              </a:endParaRPr>
            </a:p>
          </p:txBody>
        </p:sp>
        <p:grpSp>
          <p:nvGrpSpPr>
            <p:cNvPr id="28817" name="Group 10"/>
            <p:cNvGrpSpPr/>
            <p:nvPr/>
          </p:nvGrpSpPr>
          <p:grpSpPr bwMode="auto">
            <a:xfrm>
              <a:off x="966" y="2976"/>
              <a:ext cx="764" cy="327"/>
              <a:chOff x="1350" y="2957"/>
              <a:chExt cx="764" cy="327"/>
            </a:xfrm>
          </p:grpSpPr>
          <p:sp>
            <p:nvSpPr>
              <p:cNvPr id="28818" name="Line 11"/>
              <p:cNvSpPr>
                <a:spLocks noChangeShapeType="1"/>
              </p:cNvSpPr>
              <p:nvPr/>
            </p:nvSpPr>
            <p:spPr bwMode="auto">
              <a:xfrm>
                <a:off x="1824" y="3001"/>
                <a:ext cx="144" cy="0"/>
              </a:xfrm>
              <a:prstGeom prst="line">
                <a:avLst/>
              </a:prstGeom>
              <a:noFill/>
              <a:ln w="19050">
                <a:solidFill>
                  <a:srgbClr val="008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19" name="Text Box 12"/>
              <p:cNvSpPr txBox="1">
                <a:spLocks noChangeArrowheads="1"/>
              </p:cNvSpPr>
              <p:nvPr/>
            </p:nvSpPr>
            <p:spPr bwMode="auto">
              <a:xfrm>
                <a:off x="1350" y="2957"/>
                <a:ext cx="7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8080"/>
                    </a:solidFill>
                  </a:rPr>
                  <a:t> </a:t>
                </a:r>
                <a:r>
                  <a:rPr lang="en-US" altLang="zh-CN" sz="2800">
                    <a:solidFill>
                      <a:srgbClr val="008080"/>
                    </a:solidFill>
                  </a:rPr>
                  <a:t>J</a:t>
                </a:r>
                <a:r>
                  <a:rPr lang="en-US" altLang="zh-CN" sz="2800" i="0" baseline="-25000">
                    <a:solidFill>
                      <a:srgbClr val="008080"/>
                    </a:solidFill>
                  </a:rPr>
                  <a:t>0 </a:t>
                </a:r>
                <a:r>
                  <a:rPr lang="en-US" altLang="zh-CN" sz="2800" i="0">
                    <a:solidFill>
                      <a:srgbClr val="008080"/>
                    </a:solidFill>
                  </a:rPr>
                  <a:t>=</a:t>
                </a:r>
                <a:r>
                  <a:rPr lang="en-US" altLang="zh-CN" sz="2800">
                    <a:solidFill>
                      <a:srgbClr val="008080"/>
                    </a:solidFill>
                  </a:rPr>
                  <a:t>Q</a:t>
                </a:r>
                <a:r>
                  <a:rPr lang="en-US" altLang="zh-CN" sz="2800" i="0" baseline="-25000">
                    <a:solidFill>
                      <a:srgbClr val="008080"/>
                    </a:solidFill>
                  </a:rPr>
                  <a:t>2</a:t>
                </a:r>
                <a:endParaRPr lang="en-US" altLang="zh-CN" sz="2800" i="0" baseline="-25000">
                  <a:solidFill>
                    <a:srgbClr val="008080"/>
                  </a:solidFill>
                </a:endParaRPr>
              </a:p>
            </p:txBody>
          </p:sp>
        </p:grpSp>
      </p:grpSp>
      <p:grpSp>
        <p:nvGrpSpPr>
          <p:cNvPr id="5" name="Group 13"/>
          <p:cNvGrpSpPr/>
          <p:nvPr/>
        </p:nvGrpSpPr>
        <p:grpSpPr bwMode="auto">
          <a:xfrm>
            <a:off x="1600200" y="5197480"/>
            <a:ext cx="4598989" cy="541338"/>
            <a:chOff x="1008" y="3274"/>
            <a:chExt cx="2897" cy="341"/>
          </a:xfrm>
        </p:grpSpPr>
        <p:sp>
          <p:nvSpPr>
            <p:cNvPr id="28812" name="Text Box 14"/>
            <p:cNvSpPr txBox="1">
              <a:spLocks noChangeArrowheads="1"/>
            </p:cNvSpPr>
            <p:nvPr/>
          </p:nvSpPr>
          <p:spPr bwMode="auto">
            <a:xfrm>
              <a:off x="2051" y="3288"/>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rPr>
                <a:t>K</a:t>
              </a:r>
              <a:r>
                <a:rPr lang="en-US" altLang="zh-CN" sz="2800" i="0" baseline="-25000">
                  <a:solidFill>
                    <a:srgbClr val="008080"/>
                  </a:solidFill>
                </a:rPr>
                <a:t>1 </a:t>
              </a:r>
              <a:r>
                <a:rPr lang="en-US" altLang="zh-CN" sz="2800" i="0">
                  <a:solidFill>
                    <a:srgbClr val="008080"/>
                  </a:solidFill>
                </a:rPr>
                <a:t>=1</a:t>
              </a:r>
              <a:endParaRPr lang="en-US" altLang="zh-CN" sz="2800" i="0">
                <a:solidFill>
                  <a:srgbClr val="008080"/>
                </a:solidFill>
              </a:endParaRPr>
            </a:p>
          </p:txBody>
        </p:sp>
        <p:sp>
          <p:nvSpPr>
            <p:cNvPr id="28813" name="Text Box 15"/>
            <p:cNvSpPr txBox="1">
              <a:spLocks noChangeArrowheads="1"/>
            </p:cNvSpPr>
            <p:nvPr/>
          </p:nvSpPr>
          <p:spPr bwMode="auto">
            <a:xfrm>
              <a:off x="1008" y="3288"/>
              <a:ext cx="6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8080"/>
                  </a:solidFill>
                </a:rPr>
                <a:t> </a:t>
              </a:r>
              <a:r>
                <a:rPr lang="en-US" altLang="zh-CN" sz="2800">
                  <a:solidFill>
                    <a:srgbClr val="008080"/>
                  </a:solidFill>
                </a:rPr>
                <a:t>J</a:t>
              </a:r>
              <a:r>
                <a:rPr lang="en-US" altLang="zh-CN" sz="2800" i="0" baseline="-25000">
                  <a:solidFill>
                    <a:srgbClr val="008080"/>
                  </a:solidFill>
                </a:rPr>
                <a:t>1 </a:t>
              </a:r>
              <a:r>
                <a:rPr lang="en-US" altLang="zh-CN" sz="2800" i="0">
                  <a:solidFill>
                    <a:srgbClr val="008080"/>
                  </a:solidFill>
                </a:rPr>
                <a:t>=1</a:t>
              </a:r>
              <a:endParaRPr lang="en-US" altLang="zh-CN" sz="2800" i="0" baseline="-25000">
                <a:solidFill>
                  <a:srgbClr val="008080"/>
                </a:solidFill>
              </a:endParaRPr>
            </a:p>
          </p:txBody>
        </p:sp>
        <p:sp>
          <p:nvSpPr>
            <p:cNvPr id="28814" name="Rectangle 16"/>
            <p:cNvSpPr>
              <a:spLocks noChangeArrowheads="1"/>
            </p:cNvSpPr>
            <p:nvPr/>
          </p:nvSpPr>
          <p:spPr bwMode="auto">
            <a:xfrm>
              <a:off x="2986" y="3274"/>
              <a:ext cx="91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b="1" dirty="0">
                  <a:solidFill>
                    <a:srgbClr val="FF3300"/>
                  </a:solidFill>
                  <a:latin typeface="Times New Roman" panose="02020603050405020304" pitchFamily="18" charset="0"/>
                  <a:ea typeface="楷体_GB2312" pitchFamily="49" charset="-122"/>
                  <a:cs typeface="Times New Roman" panose="02020603050405020304" pitchFamily="18" charset="0"/>
                </a:rPr>
                <a:t>CP</a:t>
              </a:r>
              <a:r>
                <a:rPr lang="en-US" altLang="zh-CN" sz="2800" b="1" i="0" baseline="-25000" dirty="0">
                  <a:solidFill>
                    <a:srgbClr val="FF3300"/>
                  </a:solidFill>
                  <a:latin typeface="Times New Roman" panose="02020603050405020304" pitchFamily="18" charset="0"/>
                  <a:ea typeface="楷体_GB2312" pitchFamily="49" charset="-122"/>
                  <a:cs typeface="Times New Roman" panose="02020603050405020304" pitchFamily="18" charset="0"/>
                </a:rPr>
                <a:t>1</a:t>
              </a:r>
              <a:r>
                <a:rPr lang="en-US" altLang="zh-CN" sz="2800" b="1" i="0" dirty="0">
                  <a:solidFill>
                    <a:srgbClr val="FF3300"/>
                  </a:solidFill>
                  <a:latin typeface="Times New Roman" panose="02020603050405020304" pitchFamily="18" charset="0"/>
                  <a:ea typeface="楷体_GB2312" pitchFamily="49" charset="-122"/>
                  <a:cs typeface="Times New Roman" panose="02020603050405020304" pitchFamily="18" charset="0"/>
                </a:rPr>
                <a:t>= </a:t>
              </a:r>
              <a:r>
                <a:rPr lang="en-US" altLang="zh-CN" sz="2800" b="1" i="1" dirty="0">
                  <a:solidFill>
                    <a:srgbClr val="FF3300"/>
                  </a:solidFill>
                  <a:latin typeface="Times New Roman" panose="02020603050405020304" pitchFamily="18" charset="0"/>
                  <a:ea typeface="楷体_GB2312" pitchFamily="49" charset="-122"/>
                  <a:cs typeface="Times New Roman" panose="02020603050405020304" pitchFamily="18" charset="0"/>
                </a:rPr>
                <a:t>Q</a:t>
              </a:r>
              <a:r>
                <a:rPr lang="en-US" altLang="zh-CN" sz="2800" b="1" i="0" baseline="-25000" dirty="0">
                  <a:solidFill>
                    <a:srgbClr val="FF3300"/>
                  </a:solidFill>
                  <a:latin typeface="Times New Roman" panose="02020603050405020304" pitchFamily="18" charset="0"/>
                  <a:ea typeface="楷体_GB2312" pitchFamily="49" charset="-122"/>
                  <a:cs typeface="Times New Roman" panose="02020603050405020304" pitchFamily="18" charset="0"/>
                </a:rPr>
                <a:t>0</a:t>
              </a:r>
              <a:endParaRPr lang="en-US" altLang="zh-CN" sz="2800" b="1" i="0" baseline="-25000" dirty="0">
                <a:solidFill>
                  <a:srgbClr val="FF3300"/>
                </a:solidFill>
                <a:latin typeface="Times New Roman" panose="02020603050405020304" pitchFamily="18" charset="0"/>
                <a:ea typeface="楷体_GB2312" pitchFamily="49" charset="-122"/>
                <a:cs typeface="Times New Roman" panose="02020603050405020304" pitchFamily="18" charset="0"/>
              </a:endParaRPr>
            </a:p>
          </p:txBody>
        </p:sp>
      </p:grpSp>
      <p:grpSp>
        <p:nvGrpSpPr>
          <p:cNvPr id="6" name="Group 17"/>
          <p:cNvGrpSpPr/>
          <p:nvPr/>
        </p:nvGrpSpPr>
        <p:grpSpPr bwMode="auto">
          <a:xfrm>
            <a:off x="1549400" y="5694363"/>
            <a:ext cx="4795838" cy="573087"/>
            <a:chOff x="976" y="3587"/>
            <a:chExt cx="3021" cy="361"/>
          </a:xfrm>
        </p:grpSpPr>
        <p:sp>
          <p:nvSpPr>
            <p:cNvPr id="28809" name="Text Box 18"/>
            <p:cNvSpPr txBox="1">
              <a:spLocks noChangeArrowheads="1"/>
            </p:cNvSpPr>
            <p:nvPr/>
          </p:nvSpPr>
          <p:spPr bwMode="auto">
            <a:xfrm>
              <a:off x="976" y="3587"/>
              <a:ext cx="9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8080"/>
                  </a:solidFill>
                </a:rPr>
                <a:t>J</a:t>
              </a:r>
              <a:r>
                <a:rPr lang="en-US" altLang="zh-CN" sz="2800" i="0" baseline="-25000">
                  <a:solidFill>
                    <a:srgbClr val="008080"/>
                  </a:solidFill>
                </a:rPr>
                <a:t>2</a:t>
              </a:r>
              <a:r>
                <a:rPr lang="en-US" altLang="zh-CN" sz="2800" i="0">
                  <a:solidFill>
                    <a:srgbClr val="008080"/>
                  </a:solidFill>
                </a:rPr>
                <a:t>=</a:t>
              </a:r>
              <a:r>
                <a:rPr lang="en-US" altLang="zh-CN" sz="2800">
                  <a:solidFill>
                    <a:srgbClr val="008080"/>
                  </a:solidFill>
                </a:rPr>
                <a:t>Q</a:t>
              </a:r>
              <a:r>
                <a:rPr lang="en-US" altLang="zh-CN" sz="2800" i="0" baseline="-25000">
                  <a:solidFill>
                    <a:srgbClr val="008080"/>
                  </a:solidFill>
                </a:rPr>
                <a:t>0</a:t>
              </a:r>
              <a:r>
                <a:rPr lang="en-US" altLang="zh-CN" sz="2800">
                  <a:solidFill>
                    <a:srgbClr val="008080"/>
                  </a:solidFill>
                </a:rPr>
                <a:t>Q</a:t>
              </a:r>
              <a:r>
                <a:rPr lang="en-US" altLang="zh-CN" sz="2800" i="0" baseline="-25000">
                  <a:solidFill>
                    <a:srgbClr val="008080"/>
                  </a:solidFill>
                </a:rPr>
                <a:t>1</a:t>
              </a:r>
              <a:endParaRPr lang="en-US" altLang="zh-CN" sz="2800" i="0" baseline="-25000">
                <a:solidFill>
                  <a:srgbClr val="008080"/>
                </a:solidFill>
              </a:endParaRPr>
            </a:p>
          </p:txBody>
        </p:sp>
        <p:sp>
          <p:nvSpPr>
            <p:cNvPr id="28810" name="Text Box 19"/>
            <p:cNvSpPr txBox="1">
              <a:spLocks noChangeArrowheads="1"/>
            </p:cNvSpPr>
            <p:nvPr/>
          </p:nvSpPr>
          <p:spPr bwMode="auto">
            <a:xfrm>
              <a:off x="2064" y="3619"/>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8080"/>
                  </a:solidFill>
                </a:rPr>
                <a:t>K</a:t>
              </a:r>
              <a:r>
                <a:rPr lang="en-US" altLang="zh-CN" sz="2800" i="0" baseline="-25000">
                  <a:solidFill>
                    <a:srgbClr val="008080"/>
                  </a:solidFill>
                </a:rPr>
                <a:t>2 </a:t>
              </a:r>
              <a:r>
                <a:rPr lang="en-US" altLang="zh-CN" sz="2800" i="0">
                  <a:solidFill>
                    <a:srgbClr val="008080"/>
                  </a:solidFill>
                </a:rPr>
                <a:t>=1</a:t>
              </a:r>
              <a:endParaRPr lang="en-US" altLang="zh-CN" sz="2800" i="0">
                <a:solidFill>
                  <a:srgbClr val="008080"/>
                </a:solidFill>
              </a:endParaRPr>
            </a:p>
          </p:txBody>
        </p:sp>
        <p:sp>
          <p:nvSpPr>
            <p:cNvPr id="28811" name="Rectangle 20"/>
            <p:cNvSpPr>
              <a:spLocks noChangeArrowheads="1"/>
            </p:cNvSpPr>
            <p:nvPr/>
          </p:nvSpPr>
          <p:spPr bwMode="auto">
            <a:xfrm>
              <a:off x="2990" y="3618"/>
              <a:ext cx="100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b="1" dirty="0">
                  <a:solidFill>
                    <a:srgbClr val="3333CC"/>
                  </a:solidFill>
                  <a:latin typeface="Times New Roman" panose="02020603050405020304" pitchFamily="18" charset="0"/>
                  <a:ea typeface="楷体_GB2312" pitchFamily="49" charset="-122"/>
                  <a:cs typeface="Times New Roman" panose="02020603050405020304" pitchFamily="18" charset="0"/>
                </a:rPr>
                <a:t>CP</a:t>
              </a:r>
              <a:r>
                <a:rPr lang="en-US" altLang="zh-CN" sz="2800" b="1" i="0" baseline="-25000" dirty="0">
                  <a:solidFill>
                    <a:srgbClr val="3333CC"/>
                  </a:solidFill>
                  <a:latin typeface="Times New Roman" panose="02020603050405020304" pitchFamily="18" charset="0"/>
                  <a:ea typeface="楷体_GB2312" pitchFamily="49" charset="-122"/>
                  <a:cs typeface="Times New Roman" panose="02020603050405020304" pitchFamily="18" charset="0"/>
                </a:rPr>
                <a:t>2</a:t>
              </a:r>
              <a:r>
                <a:rPr lang="en-US" altLang="zh-CN" sz="2800" b="1" i="0" dirty="0">
                  <a:solidFill>
                    <a:srgbClr val="3333CC"/>
                  </a:solidFill>
                  <a:latin typeface="Times New Roman" panose="02020603050405020304" pitchFamily="18" charset="0"/>
                  <a:ea typeface="楷体_GB2312" pitchFamily="49" charset="-122"/>
                  <a:cs typeface="Times New Roman" panose="02020603050405020304" pitchFamily="18" charset="0"/>
                </a:rPr>
                <a:t>= </a:t>
              </a:r>
              <a:r>
                <a:rPr lang="en-US" altLang="zh-CN" sz="2800" b="1" dirty="0">
                  <a:solidFill>
                    <a:srgbClr val="3333CC"/>
                  </a:solidFill>
                  <a:latin typeface="Times New Roman" panose="02020603050405020304" pitchFamily="18" charset="0"/>
                  <a:ea typeface="楷体_GB2312" pitchFamily="49" charset="-122"/>
                  <a:cs typeface="Times New Roman" panose="02020603050405020304" pitchFamily="18" charset="0"/>
                </a:rPr>
                <a:t>CP</a:t>
              </a:r>
              <a:r>
                <a:rPr lang="en-US" altLang="zh-CN" sz="2800" b="1" i="0" baseline="-25000" dirty="0">
                  <a:solidFill>
                    <a:srgbClr val="3333CC"/>
                  </a:solidFill>
                  <a:latin typeface="Times New Roman" panose="02020603050405020304" pitchFamily="18" charset="0"/>
                  <a:ea typeface="楷体_GB2312" pitchFamily="49" charset="-122"/>
                  <a:cs typeface="Times New Roman" panose="02020603050405020304" pitchFamily="18" charset="0"/>
                </a:rPr>
                <a:t> </a:t>
              </a:r>
              <a:endParaRPr lang="en-US" altLang="zh-CN" sz="2800" b="1" i="0" baseline="-25000" dirty="0">
                <a:solidFill>
                  <a:srgbClr val="3333CC"/>
                </a:solidFill>
                <a:latin typeface="Times New Roman" panose="02020603050405020304" pitchFamily="18" charset="0"/>
                <a:ea typeface="楷体_GB2312" pitchFamily="49" charset="-122"/>
                <a:cs typeface="Times New Roman" panose="02020603050405020304" pitchFamily="18" charset="0"/>
              </a:endParaRPr>
            </a:p>
          </p:txBody>
        </p:sp>
      </p:grpSp>
      <p:grpSp>
        <p:nvGrpSpPr>
          <p:cNvPr id="28680" name="Group 21"/>
          <p:cNvGrpSpPr/>
          <p:nvPr/>
        </p:nvGrpSpPr>
        <p:grpSpPr bwMode="auto">
          <a:xfrm>
            <a:off x="1447800" y="120650"/>
            <a:ext cx="6705600" cy="4090988"/>
            <a:chOff x="768" y="924"/>
            <a:chExt cx="4224" cy="2819"/>
          </a:xfrm>
        </p:grpSpPr>
        <p:grpSp>
          <p:nvGrpSpPr>
            <p:cNvPr id="28681" name="Group 22"/>
            <p:cNvGrpSpPr/>
            <p:nvPr/>
          </p:nvGrpSpPr>
          <p:grpSpPr bwMode="auto">
            <a:xfrm>
              <a:off x="768" y="924"/>
              <a:ext cx="4224" cy="2819"/>
              <a:chOff x="768" y="924"/>
              <a:chExt cx="4224" cy="2819"/>
            </a:xfrm>
          </p:grpSpPr>
          <p:sp>
            <p:nvSpPr>
              <p:cNvPr id="28684" name="Oval 23"/>
              <p:cNvSpPr>
                <a:spLocks noChangeArrowheads="1"/>
              </p:cNvSpPr>
              <p:nvPr/>
            </p:nvSpPr>
            <p:spPr bwMode="auto">
              <a:xfrm>
                <a:off x="4482" y="2808"/>
                <a:ext cx="45" cy="48"/>
              </a:xfrm>
              <a:prstGeom prst="ellipse">
                <a:avLst/>
              </a:prstGeom>
              <a:noFill/>
              <a:ln w="3810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8685" name="Group 24"/>
              <p:cNvGrpSpPr/>
              <p:nvPr/>
            </p:nvGrpSpPr>
            <p:grpSpPr bwMode="auto">
              <a:xfrm>
                <a:off x="4344" y="2448"/>
                <a:ext cx="321" cy="240"/>
                <a:chOff x="3696" y="3264"/>
                <a:chExt cx="528" cy="240"/>
              </a:xfrm>
            </p:grpSpPr>
            <p:sp>
              <p:nvSpPr>
                <p:cNvPr id="28804" name="Line 25"/>
                <p:cNvSpPr>
                  <a:spLocks noChangeShapeType="1"/>
                </p:cNvSpPr>
                <p:nvPr/>
              </p:nvSpPr>
              <p:spPr bwMode="auto">
                <a:xfrm>
                  <a:off x="3696"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05" name="Line 26"/>
                <p:cNvSpPr>
                  <a:spLocks noChangeShapeType="1"/>
                </p:cNvSpPr>
                <p:nvPr/>
              </p:nvSpPr>
              <p:spPr bwMode="auto">
                <a:xfrm>
                  <a:off x="384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06" name="Line 27"/>
                <p:cNvSpPr>
                  <a:spLocks noChangeShapeType="1"/>
                </p:cNvSpPr>
                <p:nvPr/>
              </p:nvSpPr>
              <p:spPr bwMode="auto">
                <a:xfrm>
                  <a:off x="3840" y="3504"/>
                  <a:ext cx="240"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07" name="Line 28"/>
                <p:cNvSpPr>
                  <a:spLocks noChangeShapeType="1"/>
                </p:cNvSpPr>
                <p:nvPr/>
              </p:nvSpPr>
              <p:spPr bwMode="auto">
                <a:xfrm flipV="1">
                  <a:off x="408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08" name="Line 29"/>
                <p:cNvSpPr>
                  <a:spLocks noChangeShapeType="1"/>
                </p:cNvSpPr>
                <p:nvPr/>
              </p:nvSpPr>
              <p:spPr bwMode="auto">
                <a:xfrm>
                  <a:off x="4080"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86" name="Group 30"/>
              <p:cNvGrpSpPr/>
              <p:nvPr/>
            </p:nvGrpSpPr>
            <p:grpSpPr bwMode="auto">
              <a:xfrm>
                <a:off x="4482" y="2675"/>
                <a:ext cx="458" cy="315"/>
                <a:chOff x="4560" y="2963"/>
                <a:chExt cx="480" cy="315"/>
              </a:xfrm>
            </p:grpSpPr>
            <p:sp>
              <p:nvSpPr>
                <p:cNvPr id="28802" name="Text Box 31"/>
                <p:cNvSpPr txBox="1">
                  <a:spLocks noChangeArrowheads="1"/>
                </p:cNvSpPr>
                <p:nvPr/>
              </p:nvSpPr>
              <p:spPr bwMode="auto">
                <a:xfrm>
                  <a:off x="4560" y="2963"/>
                  <a:ext cx="48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FF"/>
                      </a:solidFill>
                    </a:rPr>
                    <a:t>R</a:t>
                  </a:r>
                  <a:r>
                    <a:rPr lang="en-US" altLang="zh-CN" sz="2400" i="0" baseline="-10000">
                      <a:solidFill>
                        <a:srgbClr val="0066FF"/>
                      </a:solidFill>
                    </a:rPr>
                    <a:t>D</a:t>
                  </a:r>
                  <a:endParaRPr lang="en-US" altLang="zh-CN" sz="3200" i="0"/>
                </a:p>
              </p:txBody>
            </p:sp>
            <p:sp>
              <p:nvSpPr>
                <p:cNvPr id="28803" name="Line 32"/>
                <p:cNvSpPr>
                  <a:spLocks noChangeShapeType="1"/>
                </p:cNvSpPr>
                <p:nvPr/>
              </p:nvSpPr>
              <p:spPr bwMode="auto">
                <a:xfrm>
                  <a:off x="4704" y="3024"/>
                  <a:ext cx="144"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87" name="Group 33"/>
              <p:cNvGrpSpPr/>
              <p:nvPr/>
            </p:nvGrpSpPr>
            <p:grpSpPr bwMode="auto">
              <a:xfrm>
                <a:off x="4024" y="2477"/>
                <a:ext cx="91" cy="355"/>
                <a:chOff x="3024" y="2016"/>
                <a:chExt cx="96" cy="336"/>
              </a:xfrm>
            </p:grpSpPr>
            <p:sp>
              <p:nvSpPr>
                <p:cNvPr id="28800" name="Line 34"/>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01" name="Line 35"/>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88" name="Rectangle 36"/>
              <p:cNvSpPr>
                <a:spLocks noChangeArrowheads="1"/>
              </p:cNvSpPr>
              <p:nvPr/>
            </p:nvSpPr>
            <p:spPr bwMode="auto">
              <a:xfrm>
                <a:off x="3428" y="1613"/>
                <a:ext cx="504"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689" name="Oval 37"/>
              <p:cNvSpPr>
                <a:spLocks noChangeArrowheads="1"/>
              </p:cNvSpPr>
              <p:nvPr/>
            </p:nvSpPr>
            <p:spPr bwMode="auto">
              <a:xfrm>
                <a:off x="3932" y="2045"/>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8690" name="Group 38"/>
              <p:cNvGrpSpPr/>
              <p:nvPr/>
            </p:nvGrpSpPr>
            <p:grpSpPr bwMode="auto">
              <a:xfrm>
                <a:off x="3841" y="1997"/>
                <a:ext cx="91" cy="144"/>
                <a:chOff x="3360" y="2352"/>
                <a:chExt cx="912" cy="1008"/>
              </a:xfrm>
            </p:grpSpPr>
            <p:sp>
              <p:nvSpPr>
                <p:cNvPr id="28798" name="Line 39"/>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99" name="Line 40"/>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691" name="Group 41"/>
              <p:cNvGrpSpPr/>
              <p:nvPr/>
            </p:nvGrpSpPr>
            <p:grpSpPr bwMode="auto">
              <a:xfrm>
                <a:off x="3408" y="2243"/>
                <a:ext cx="255" cy="315"/>
                <a:chOff x="3162" y="3347"/>
                <a:chExt cx="267" cy="315"/>
              </a:xfrm>
            </p:grpSpPr>
            <p:sp>
              <p:nvSpPr>
                <p:cNvPr id="28796" name="Rectangle 42"/>
                <p:cNvSpPr>
                  <a:spLocks noChangeArrowheads="1"/>
                </p:cNvSpPr>
                <p:nvPr/>
              </p:nvSpPr>
              <p:spPr bwMode="auto">
                <a:xfrm>
                  <a:off x="3162" y="3347"/>
                  <a:ext cx="26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28797" name="Line 43"/>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692" name="Text Box 44"/>
              <p:cNvSpPr txBox="1">
                <a:spLocks noChangeArrowheads="1"/>
              </p:cNvSpPr>
              <p:nvPr/>
            </p:nvSpPr>
            <p:spPr bwMode="auto">
              <a:xfrm>
                <a:off x="3752" y="1619"/>
                <a:ext cx="21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28693" name="Rectangle 45"/>
              <p:cNvSpPr>
                <a:spLocks noChangeArrowheads="1"/>
              </p:cNvSpPr>
              <p:nvPr/>
            </p:nvSpPr>
            <p:spPr bwMode="auto">
              <a:xfrm>
                <a:off x="3719" y="2147"/>
                <a:ext cx="2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28694" name="Oval 46"/>
              <p:cNvSpPr>
                <a:spLocks noChangeArrowheads="1"/>
              </p:cNvSpPr>
              <p:nvPr/>
            </p:nvSpPr>
            <p:spPr bwMode="auto">
              <a:xfrm>
                <a:off x="3932" y="2429"/>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695" name="Rectangle 47"/>
              <p:cNvSpPr>
                <a:spLocks noChangeArrowheads="1"/>
              </p:cNvSpPr>
              <p:nvPr/>
            </p:nvSpPr>
            <p:spPr bwMode="auto">
              <a:xfrm>
                <a:off x="3408" y="1667"/>
                <a:ext cx="24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28696" name="Group 48"/>
              <p:cNvGrpSpPr/>
              <p:nvPr/>
            </p:nvGrpSpPr>
            <p:grpSpPr bwMode="auto">
              <a:xfrm>
                <a:off x="3108" y="924"/>
                <a:ext cx="396" cy="881"/>
                <a:chOff x="3792" y="1519"/>
                <a:chExt cx="415" cy="881"/>
              </a:xfrm>
            </p:grpSpPr>
            <p:sp>
              <p:nvSpPr>
                <p:cNvPr id="28793" name="Line 49"/>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94" name="Oval 50"/>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95" name="Text Box 51"/>
                <p:cNvSpPr txBox="1">
                  <a:spLocks noChangeArrowheads="1"/>
                </p:cNvSpPr>
                <p:nvPr/>
              </p:nvSpPr>
              <p:spPr bwMode="auto">
                <a:xfrm>
                  <a:off x="3792" y="1519"/>
                  <a:ext cx="41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0</a:t>
                  </a:r>
                  <a:endParaRPr lang="en-US" altLang="zh-CN" sz="3200" i="0"/>
                </a:p>
              </p:txBody>
            </p:sp>
          </p:grpSp>
          <p:sp>
            <p:nvSpPr>
              <p:cNvPr id="28697" name="Line 52"/>
              <p:cNvSpPr>
                <a:spLocks noChangeShapeType="1"/>
              </p:cNvSpPr>
              <p:nvPr/>
            </p:nvSpPr>
            <p:spPr bwMode="auto">
              <a:xfrm>
                <a:off x="3291" y="1805"/>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698" name="Group 53"/>
              <p:cNvGrpSpPr/>
              <p:nvPr/>
            </p:nvGrpSpPr>
            <p:grpSpPr bwMode="auto">
              <a:xfrm>
                <a:off x="3932" y="2311"/>
                <a:ext cx="183" cy="48"/>
                <a:chOff x="3980" y="2359"/>
                <a:chExt cx="183" cy="48"/>
              </a:xfrm>
            </p:grpSpPr>
            <p:sp>
              <p:nvSpPr>
                <p:cNvPr id="28791" name="Line 54"/>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92" name="Oval 55"/>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699" name="Text Box 56"/>
              <p:cNvSpPr txBox="1">
                <a:spLocks noChangeArrowheads="1"/>
              </p:cNvSpPr>
              <p:nvPr/>
            </p:nvSpPr>
            <p:spPr bwMode="auto">
              <a:xfrm>
                <a:off x="3445" y="1885"/>
                <a:ext cx="46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nvGrpSpPr>
              <p:cNvPr id="28700" name="Group 57"/>
              <p:cNvGrpSpPr/>
              <p:nvPr/>
            </p:nvGrpSpPr>
            <p:grpSpPr bwMode="auto">
              <a:xfrm>
                <a:off x="2957" y="2498"/>
                <a:ext cx="92" cy="336"/>
                <a:chOff x="3024" y="2016"/>
                <a:chExt cx="96" cy="336"/>
              </a:xfrm>
            </p:grpSpPr>
            <p:sp>
              <p:nvSpPr>
                <p:cNvPr id="28789" name="Line 58"/>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90" name="Line 59"/>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01" name="Rectangle 60"/>
              <p:cNvSpPr>
                <a:spLocks noChangeArrowheads="1"/>
              </p:cNvSpPr>
              <p:nvPr/>
            </p:nvSpPr>
            <p:spPr bwMode="auto">
              <a:xfrm>
                <a:off x="2362" y="1634"/>
                <a:ext cx="504"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02" name="Oval 61"/>
              <p:cNvSpPr>
                <a:spLocks noChangeArrowheads="1"/>
              </p:cNvSpPr>
              <p:nvPr/>
            </p:nvSpPr>
            <p:spPr bwMode="auto">
              <a:xfrm>
                <a:off x="2866" y="2066"/>
                <a:ext cx="91"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8703" name="Group 62"/>
              <p:cNvGrpSpPr/>
              <p:nvPr/>
            </p:nvGrpSpPr>
            <p:grpSpPr bwMode="auto">
              <a:xfrm>
                <a:off x="2774" y="2018"/>
                <a:ext cx="92" cy="144"/>
                <a:chOff x="3360" y="2352"/>
                <a:chExt cx="912" cy="1008"/>
              </a:xfrm>
            </p:grpSpPr>
            <p:sp>
              <p:nvSpPr>
                <p:cNvPr id="28787" name="Line 63"/>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88" name="Line 64"/>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04" name="Group 65"/>
              <p:cNvGrpSpPr/>
              <p:nvPr/>
            </p:nvGrpSpPr>
            <p:grpSpPr bwMode="auto">
              <a:xfrm>
                <a:off x="2352" y="2243"/>
                <a:ext cx="255" cy="315"/>
                <a:chOff x="3162" y="3347"/>
                <a:chExt cx="267" cy="315"/>
              </a:xfrm>
            </p:grpSpPr>
            <p:sp>
              <p:nvSpPr>
                <p:cNvPr id="28785" name="Rectangle 66"/>
                <p:cNvSpPr>
                  <a:spLocks noChangeArrowheads="1"/>
                </p:cNvSpPr>
                <p:nvPr/>
              </p:nvSpPr>
              <p:spPr bwMode="auto">
                <a:xfrm>
                  <a:off x="3162" y="3347"/>
                  <a:ext cx="26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28786" name="Line 67"/>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05" name="Text Box 68"/>
              <p:cNvSpPr txBox="1">
                <a:spLocks noChangeArrowheads="1"/>
              </p:cNvSpPr>
              <p:nvPr/>
            </p:nvSpPr>
            <p:spPr bwMode="auto">
              <a:xfrm>
                <a:off x="2685" y="1639"/>
                <a:ext cx="21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28706" name="Rectangle 69"/>
              <p:cNvSpPr>
                <a:spLocks noChangeArrowheads="1"/>
              </p:cNvSpPr>
              <p:nvPr/>
            </p:nvSpPr>
            <p:spPr bwMode="auto">
              <a:xfrm>
                <a:off x="2652" y="2168"/>
                <a:ext cx="2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28707" name="Oval 70"/>
              <p:cNvSpPr>
                <a:spLocks noChangeArrowheads="1"/>
              </p:cNvSpPr>
              <p:nvPr/>
            </p:nvSpPr>
            <p:spPr bwMode="auto">
              <a:xfrm>
                <a:off x="2866" y="2450"/>
                <a:ext cx="91"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08" name="Rectangle 71"/>
              <p:cNvSpPr>
                <a:spLocks noChangeArrowheads="1"/>
              </p:cNvSpPr>
              <p:nvPr/>
            </p:nvSpPr>
            <p:spPr bwMode="auto">
              <a:xfrm>
                <a:off x="2352" y="1667"/>
                <a:ext cx="24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28709" name="Group 72"/>
              <p:cNvGrpSpPr/>
              <p:nvPr/>
            </p:nvGrpSpPr>
            <p:grpSpPr bwMode="auto">
              <a:xfrm>
                <a:off x="2041" y="946"/>
                <a:ext cx="396" cy="880"/>
                <a:chOff x="3792" y="1520"/>
                <a:chExt cx="415" cy="880"/>
              </a:xfrm>
            </p:grpSpPr>
            <p:sp>
              <p:nvSpPr>
                <p:cNvPr id="28782" name="Line 73"/>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83" name="Oval 74"/>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84" name="Text Box 75"/>
                <p:cNvSpPr txBox="1">
                  <a:spLocks noChangeArrowheads="1"/>
                </p:cNvSpPr>
                <p:nvPr/>
              </p:nvSpPr>
              <p:spPr bwMode="auto">
                <a:xfrm>
                  <a:off x="3792" y="1520"/>
                  <a:ext cx="41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1</a:t>
                  </a:r>
                  <a:endParaRPr lang="en-US" altLang="zh-CN" sz="3200" i="0"/>
                </a:p>
              </p:txBody>
            </p:sp>
          </p:grpSp>
          <p:sp>
            <p:nvSpPr>
              <p:cNvPr id="28710" name="Line 76"/>
              <p:cNvSpPr>
                <a:spLocks noChangeShapeType="1"/>
              </p:cNvSpPr>
              <p:nvPr/>
            </p:nvSpPr>
            <p:spPr bwMode="auto">
              <a:xfrm>
                <a:off x="2224" y="1826"/>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1" name="Text Box 77"/>
              <p:cNvSpPr txBox="1">
                <a:spLocks noChangeArrowheads="1"/>
              </p:cNvSpPr>
              <p:nvPr/>
            </p:nvSpPr>
            <p:spPr bwMode="auto">
              <a:xfrm>
                <a:off x="2378" y="1906"/>
                <a:ext cx="46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grpSp>
            <p:nvGrpSpPr>
              <p:cNvPr id="28712" name="Group 78"/>
              <p:cNvGrpSpPr/>
              <p:nvPr/>
            </p:nvGrpSpPr>
            <p:grpSpPr bwMode="auto">
              <a:xfrm>
                <a:off x="1780" y="2477"/>
                <a:ext cx="91" cy="355"/>
                <a:chOff x="3024" y="2016"/>
                <a:chExt cx="96" cy="336"/>
              </a:xfrm>
            </p:grpSpPr>
            <p:sp>
              <p:nvSpPr>
                <p:cNvPr id="28780" name="Line 79"/>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81" name="Line 80"/>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13" name="Rectangle 81"/>
              <p:cNvSpPr>
                <a:spLocks noChangeArrowheads="1"/>
              </p:cNvSpPr>
              <p:nvPr/>
            </p:nvSpPr>
            <p:spPr bwMode="auto">
              <a:xfrm>
                <a:off x="1185" y="1613"/>
                <a:ext cx="503"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14" name="Oval 82"/>
              <p:cNvSpPr>
                <a:spLocks noChangeArrowheads="1"/>
              </p:cNvSpPr>
              <p:nvPr/>
            </p:nvSpPr>
            <p:spPr bwMode="auto">
              <a:xfrm>
                <a:off x="1688" y="2045"/>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8715" name="Group 83"/>
              <p:cNvGrpSpPr/>
              <p:nvPr/>
            </p:nvGrpSpPr>
            <p:grpSpPr bwMode="auto">
              <a:xfrm>
                <a:off x="1597" y="1997"/>
                <a:ext cx="91" cy="144"/>
                <a:chOff x="3360" y="2352"/>
                <a:chExt cx="912" cy="1008"/>
              </a:xfrm>
            </p:grpSpPr>
            <p:sp>
              <p:nvSpPr>
                <p:cNvPr id="28778" name="Line 84"/>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79" name="Line 85"/>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16" name="Group 86"/>
              <p:cNvGrpSpPr/>
              <p:nvPr/>
            </p:nvGrpSpPr>
            <p:grpSpPr bwMode="auto">
              <a:xfrm>
                <a:off x="1152" y="2243"/>
                <a:ext cx="255" cy="315"/>
                <a:chOff x="3162" y="3347"/>
                <a:chExt cx="267" cy="315"/>
              </a:xfrm>
            </p:grpSpPr>
            <p:sp>
              <p:nvSpPr>
                <p:cNvPr id="28776" name="Rectangle 87"/>
                <p:cNvSpPr>
                  <a:spLocks noChangeArrowheads="1"/>
                </p:cNvSpPr>
                <p:nvPr/>
              </p:nvSpPr>
              <p:spPr bwMode="auto">
                <a:xfrm>
                  <a:off x="3162" y="3347"/>
                  <a:ext cx="26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28777" name="Line 88"/>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717" name="Text Box 89"/>
              <p:cNvSpPr txBox="1">
                <a:spLocks noChangeArrowheads="1"/>
              </p:cNvSpPr>
              <p:nvPr/>
            </p:nvSpPr>
            <p:spPr bwMode="auto">
              <a:xfrm>
                <a:off x="1508" y="1619"/>
                <a:ext cx="21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28718" name="Rectangle 90"/>
              <p:cNvSpPr>
                <a:spLocks noChangeArrowheads="1"/>
              </p:cNvSpPr>
              <p:nvPr/>
            </p:nvSpPr>
            <p:spPr bwMode="auto">
              <a:xfrm>
                <a:off x="1475" y="2147"/>
                <a:ext cx="2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28719" name="Oval 91"/>
              <p:cNvSpPr>
                <a:spLocks noChangeArrowheads="1"/>
              </p:cNvSpPr>
              <p:nvPr/>
            </p:nvSpPr>
            <p:spPr bwMode="auto">
              <a:xfrm>
                <a:off x="1688" y="2429"/>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20" name="Rectangle 92"/>
              <p:cNvSpPr>
                <a:spLocks noChangeArrowheads="1"/>
              </p:cNvSpPr>
              <p:nvPr/>
            </p:nvSpPr>
            <p:spPr bwMode="auto">
              <a:xfrm>
                <a:off x="1176" y="1667"/>
                <a:ext cx="24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28721" name="Group 93"/>
              <p:cNvGrpSpPr/>
              <p:nvPr/>
            </p:nvGrpSpPr>
            <p:grpSpPr bwMode="auto">
              <a:xfrm>
                <a:off x="864" y="925"/>
                <a:ext cx="396" cy="880"/>
                <a:chOff x="3792" y="1520"/>
                <a:chExt cx="415" cy="880"/>
              </a:xfrm>
            </p:grpSpPr>
            <p:sp>
              <p:nvSpPr>
                <p:cNvPr id="28773" name="Line 94"/>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74" name="Oval 95"/>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75" name="Text Box 96"/>
                <p:cNvSpPr txBox="1">
                  <a:spLocks noChangeArrowheads="1"/>
                </p:cNvSpPr>
                <p:nvPr/>
              </p:nvSpPr>
              <p:spPr bwMode="auto">
                <a:xfrm>
                  <a:off x="3792" y="1520"/>
                  <a:ext cx="41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2</a:t>
                  </a:r>
                  <a:endParaRPr lang="en-US" altLang="zh-CN" sz="3200" i="0"/>
                </a:p>
              </p:txBody>
            </p:sp>
          </p:grpSp>
          <p:sp>
            <p:nvSpPr>
              <p:cNvPr id="28722" name="Line 97"/>
              <p:cNvSpPr>
                <a:spLocks noChangeShapeType="1"/>
              </p:cNvSpPr>
              <p:nvPr/>
            </p:nvSpPr>
            <p:spPr bwMode="auto">
              <a:xfrm>
                <a:off x="1047" y="1805"/>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3" name="Text Box 98"/>
              <p:cNvSpPr txBox="1">
                <a:spLocks noChangeArrowheads="1"/>
              </p:cNvSpPr>
              <p:nvPr/>
            </p:nvSpPr>
            <p:spPr bwMode="auto">
              <a:xfrm>
                <a:off x="1201" y="1885"/>
                <a:ext cx="46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sp>
            <p:nvSpPr>
              <p:cNvPr id="28724" name="Text Box 99"/>
              <p:cNvSpPr txBox="1">
                <a:spLocks noChangeArrowheads="1"/>
              </p:cNvSpPr>
              <p:nvPr/>
            </p:nvSpPr>
            <p:spPr bwMode="auto">
              <a:xfrm>
                <a:off x="4397" y="2961"/>
                <a:ext cx="51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99"/>
                    </a:solidFill>
                  </a:rPr>
                  <a:t>  CP</a:t>
                </a:r>
                <a:endParaRPr lang="en-US" altLang="zh-CN" sz="2800" i="0">
                  <a:solidFill>
                    <a:srgbClr val="FF3399"/>
                  </a:solidFill>
                </a:endParaRPr>
              </a:p>
            </p:txBody>
          </p:sp>
          <p:sp>
            <p:nvSpPr>
              <p:cNvPr id="28725" name="Text Box 100"/>
              <p:cNvSpPr txBox="1">
                <a:spLocks noChangeArrowheads="1"/>
              </p:cNvSpPr>
              <p:nvPr/>
            </p:nvSpPr>
            <p:spPr bwMode="auto">
              <a:xfrm>
                <a:off x="3886" y="3428"/>
                <a:ext cx="110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FF3399"/>
                    </a:solidFill>
                  </a:rPr>
                  <a:t>计数脉冲</a:t>
                </a:r>
                <a:endParaRPr lang="zh-CN" altLang="en-US" sz="2400" i="0">
                  <a:solidFill>
                    <a:srgbClr val="FF3399"/>
                  </a:solidFill>
                </a:endParaRPr>
              </a:p>
            </p:txBody>
          </p:sp>
          <p:grpSp>
            <p:nvGrpSpPr>
              <p:cNvPr id="28726" name="Group 101"/>
              <p:cNvGrpSpPr/>
              <p:nvPr/>
            </p:nvGrpSpPr>
            <p:grpSpPr bwMode="auto">
              <a:xfrm>
                <a:off x="4168" y="3264"/>
                <a:ext cx="687" cy="192"/>
                <a:chOff x="288" y="2112"/>
                <a:chExt cx="816" cy="246"/>
              </a:xfrm>
            </p:grpSpPr>
            <p:grpSp>
              <p:nvGrpSpPr>
                <p:cNvPr id="28757" name="Group 102"/>
                <p:cNvGrpSpPr/>
                <p:nvPr/>
              </p:nvGrpSpPr>
              <p:grpSpPr bwMode="auto">
                <a:xfrm>
                  <a:off x="288" y="2112"/>
                  <a:ext cx="336" cy="240"/>
                  <a:chOff x="2256" y="3408"/>
                  <a:chExt cx="336" cy="240"/>
                </a:xfrm>
              </p:grpSpPr>
              <p:sp>
                <p:nvSpPr>
                  <p:cNvPr id="28770" name="Line 103"/>
                  <p:cNvSpPr>
                    <a:spLocks noChangeShapeType="1"/>
                  </p:cNvSpPr>
                  <p:nvPr/>
                </p:nvSpPr>
                <p:spPr bwMode="auto">
                  <a:xfrm>
                    <a:off x="2256" y="3648"/>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71" name="Line 104"/>
                  <p:cNvSpPr>
                    <a:spLocks noChangeShapeType="1"/>
                  </p:cNvSpPr>
                  <p:nvPr/>
                </p:nvSpPr>
                <p:spPr bwMode="auto">
                  <a:xfrm flipV="1">
                    <a:off x="2400" y="3408"/>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72" name="Line 105"/>
                  <p:cNvSpPr>
                    <a:spLocks noChangeShapeType="1"/>
                  </p:cNvSpPr>
                  <p:nvPr/>
                </p:nvSpPr>
                <p:spPr bwMode="auto">
                  <a:xfrm>
                    <a:off x="2400" y="3408"/>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58" name="Group 106"/>
                <p:cNvGrpSpPr/>
                <p:nvPr/>
              </p:nvGrpSpPr>
              <p:grpSpPr bwMode="auto">
                <a:xfrm>
                  <a:off x="624" y="2112"/>
                  <a:ext cx="144" cy="240"/>
                  <a:chOff x="4128" y="3600"/>
                  <a:chExt cx="144" cy="240"/>
                </a:xfrm>
              </p:grpSpPr>
              <p:sp>
                <p:nvSpPr>
                  <p:cNvPr id="28766" name="Line 107"/>
                  <p:cNvSpPr>
                    <a:spLocks noChangeShapeType="1"/>
                  </p:cNvSpPr>
                  <p:nvPr/>
                </p:nvSpPr>
                <p:spPr bwMode="auto">
                  <a:xfrm flipV="1">
                    <a:off x="4128" y="369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767" name="Group 108"/>
                  <p:cNvGrpSpPr/>
                  <p:nvPr/>
                </p:nvGrpSpPr>
                <p:grpSpPr bwMode="auto">
                  <a:xfrm>
                    <a:off x="4128" y="3600"/>
                    <a:ext cx="144" cy="240"/>
                    <a:chOff x="4128" y="3600"/>
                    <a:chExt cx="144" cy="240"/>
                  </a:xfrm>
                </p:grpSpPr>
                <p:sp>
                  <p:nvSpPr>
                    <p:cNvPr id="28768" name="Line 109"/>
                    <p:cNvSpPr>
                      <a:spLocks noChangeShapeType="1"/>
                    </p:cNvSpPr>
                    <p:nvPr/>
                  </p:nvSpPr>
                  <p:spPr bwMode="auto">
                    <a:xfrm>
                      <a:off x="4128" y="384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9" name="Line 110"/>
                    <p:cNvSpPr>
                      <a:spLocks noChangeShapeType="1"/>
                    </p:cNvSpPr>
                    <p:nvPr/>
                  </p:nvSpPr>
                  <p:spPr bwMode="auto">
                    <a:xfrm>
                      <a:off x="4128" y="360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759" name="Group 111"/>
                <p:cNvGrpSpPr/>
                <p:nvPr/>
              </p:nvGrpSpPr>
              <p:grpSpPr bwMode="auto">
                <a:xfrm>
                  <a:off x="768" y="2118"/>
                  <a:ext cx="336" cy="240"/>
                  <a:chOff x="2592" y="3360"/>
                  <a:chExt cx="336" cy="240"/>
                </a:xfrm>
              </p:grpSpPr>
              <p:sp>
                <p:nvSpPr>
                  <p:cNvPr id="28760" name="Line 112"/>
                  <p:cNvSpPr>
                    <a:spLocks noChangeShapeType="1"/>
                  </p:cNvSpPr>
                  <p:nvPr/>
                </p:nvSpPr>
                <p:spPr bwMode="auto">
                  <a:xfrm flipV="1">
                    <a:off x="2784" y="345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8761" name="Group 113"/>
                  <p:cNvGrpSpPr/>
                  <p:nvPr/>
                </p:nvGrpSpPr>
                <p:grpSpPr bwMode="auto">
                  <a:xfrm>
                    <a:off x="2592" y="3360"/>
                    <a:ext cx="336" cy="240"/>
                    <a:chOff x="2880" y="3360"/>
                    <a:chExt cx="336" cy="240"/>
                  </a:xfrm>
                </p:grpSpPr>
                <p:sp>
                  <p:nvSpPr>
                    <p:cNvPr id="28762" name="Line 114"/>
                    <p:cNvSpPr>
                      <a:spLocks noChangeShapeType="1"/>
                    </p:cNvSpPr>
                    <p:nvPr/>
                  </p:nvSpPr>
                  <p:spPr bwMode="auto">
                    <a:xfrm flipV="1">
                      <a:off x="2880" y="3360"/>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3" name="Line 115"/>
                    <p:cNvSpPr>
                      <a:spLocks noChangeShapeType="1"/>
                    </p:cNvSpPr>
                    <p:nvPr/>
                  </p:nvSpPr>
                  <p:spPr bwMode="auto">
                    <a:xfrm>
                      <a:off x="2880" y="3360"/>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4" name="Line 116"/>
                    <p:cNvSpPr>
                      <a:spLocks noChangeShapeType="1"/>
                    </p:cNvSpPr>
                    <p:nvPr/>
                  </p:nvSpPr>
                  <p:spPr bwMode="auto">
                    <a:xfrm>
                      <a:off x="3072" y="360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5" name="Line 117"/>
                    <p:cNvSpPr>
                      <a:spLocks noChangeShapeType="1"/>
                    </p:cNvSpPr>
                    <p:nvPr/>
                  </p:nvSpPr>
                  <p:spPr bwMode="auto">
                    <a:xfrm>
                      <a:off x="3072" y="336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28727" name="Line 118"/>
              <p:cNvSpPr>
                <a:spLocks noChangeShapeType="1"/>
              </p:cNvSpPr>
              <p:nvPr/>
            </p:nvSpPr>
            <p:spPr bwMode="auto">
              <a:xfrm>
                <a:off x="1780" y="2112"/>
                <a:ext cx="36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119"/>
              <p:cNvSpPr>
                <a:spLocks noChangeShapeType="1"/>
              </p:cNvSpPr>
              <p:nvPr/>
            </p:nvSpPr>
            <p:spPr bwMode="auto">
              <a:xfrm>
                <a:off x="4024" y="2108"/>
                <a:ext cx="274"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9" name="Line 120"/>
              <p:cNvSpPr>
                <a:spLocks noChangeShapeType="1"/>
              </p:cNvSpPr>
              <p:nvPr/>
            </p:nvSpPr>
            <p:spPr bwMode="auto">
              <a:xfrm>
                <a:off x="2146" y="2112"/>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0" name="Line 121"/>
              <p:cNvSpPr>
                <a:spLocks noChangeShapeType="1"/>
              </p:cNvSpPr>
              <p:nvPr/>
            </p:nvSpPr>
            <p:spPr bwMode="auto">
              <a:xfrm>
                <a:off x="2146" y="3120"/>
                <a:ext cx="233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1" name="Oval 122"/>
              <p:cNvSpPr>
                <a:spLocks noChangeArrowheads="1"/>
              </p:cNvSpPr>
              <p:nvPr/>
            </p:nvSpPr>
            <p:spPr bwMode="auto">
              <a:xfrm>
                <a:off x="4482" y="3094"/>
                <a:ext cx="44" cy="48"/>
              </a:xfrm>
              <a:prstGeom prst="ellipse">
                <a:avLst/>
              </a:prstGeom>
              <a:noFill/>
              <a:ln w="38100">
                <a:solidFill>
                  <a:srgbClr val="FF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32" name="Line 123"/>
              <p:cNvSpPr>
                <a:spLocks noChangeShapeType="1"/>
              </p:cNvSpPr>
              <p:nvPr/>
            </p:nvSpPr>
            <p:spPr bwMode="auto">
              <a:xfrm>
                <a:off x="4298" y="2112"/>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3" name="Line 124"/>
              <p:cNvSpPr>
                <a:spLocks noChangeShapeType="1"/>
              </p:cNvSpPr>
              <p:nvPr/>
            </p:nvSpPr>
            <p:spPr bwMode="auto">
              <a:xfrm>
                <a:off x="1878" y="1536"/>
                <a:ext cx="1413"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4" name="Line 125"/>
              <p:cNvSpPr>
                <a:spLocks noChangeShapeType="1"/>
              </p:cNvSpPr>
              <p:nvPr/>
            </p:nvSpPr>
            <p:spPr bwMode="auto">
              <a:xfrm>
                <a:off x="1688" y="1728"/>
                <a:ext cx="19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5" name="Line 126"/>
              <p:cNvSpPr>
                <a:spLocks noChangeShapeType="1"/>
              </p:cNvSpPr>
              <p:nvPr/>
            </p:nvSpPr>
            <p:spPr bwMode="auto">
              <a:xfrm>
                <a:off x="1688" y="1824"/>
                <a:ext cx="55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6" name="Oval 127"/>
              <p:cNvSpPr>
                <a:spLocks noChangeArrowheads="1"/>
              </p:cNvSpPr>
              <p:nvPr/>
            </p:nvSpPr>
            <p:spPr bwMode="auto">
              <a:xfrm>
                <a:off x="3269" y="1514"/>
                <a:ext cx="31" cy="32"/>
              </a:xfrm>
              <a:prstGeom prst="ellipse">
                <a:avLst/>
              </a:prstGeom>
              <a:solidFill>
                <a:srgbClr val="000099"/>
              </a:solidFill>
              <a:ln w="38100">
                <a:solidFill>
                  <a:srgbClr val="000099"/>
                </a:solidFill>
                <a:round/>
              </a:ln>
            </p:spPr>
            <p:txBody>
              <a:bodyPr wrap="none" anchor="ctr"/>
              <a:lstStyle/>
              <a:p>
                <a:endParaRPr lang="zh-CN" altLang="en-US"/>
              </a:p>
            </p:txBody>
          </p:sp>
          <p:sp>
            <p:nvSpPr>
              <p:cNvPr id="28737" name="Line 128"/>
              <p:cNvSpPr>
                <a:spLocks noChangeShapeType="1"/>
              </p:cNvSpPr>
              <p:nvPr/>
            </p:nvSpPr>
            <p:spPr bwMode="auto">
              <a:xfrm>
                <a:off x="1871" y="2832"/>
                <a:ext cx="2611"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8" name="Line 129"/>
              <p:cNvSpPr>
                <a:spLocks noChangeShapeType="1"/>
              </p:cNvSpPr>
              <p:nvPr/>
            </p:nvSpPr>
            <p:spPr bwMode="auto">
              <a:xfrm>
                <a:off x="1872" y="1536"/>
                <a:ext cx="0" cy="192"/>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28739" name="Group 130"/>
              <p:cNvGrpSpPr/>
              <p:nvPr/>
            </p:nvGrpSpPr>
            <p:grpSpPr bwMode="auto">
              <a:xfrm>
                <a:off x="2880" y="2352"/>
                <a:ext cx="183" cy="48"/>
                <a:chOff x="3980" y="2359"/>
                <a:chExt cx="183" cy="48"/>
              </a:xfrm>
            </p:grpSpPr>
            <p:sp>
              <p:nvSpPr>
                <p:cNvPr id="28755" name="Line 131"/>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6" name="Oval 132"/>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8740" name="Group 133"/>
              <p:cNvGrpSpPr/>
              <p:nvPr/>
            </p:nvGrpSpPr>
            <p:grpSpPr bwMode="auto">
              <a:xfrm>
                <a:off x="1680" y="2304"/>
                <a:ext cx="183" cy="48"/>
                <a:chOff x="3980" y="2359"/>
                <a:chExt cx="183" cy="48"/>
              </a:xfrm>
            </p:grpSpPr>
            <p:sp>
              <p:nvSpPr>
                <p:cNvPr id="28753" name="Line 134"/>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4" name="Oval 135"/>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741" name="Oval 136"/>
              <p:cNvSpPr>
                <a:spLocks noChangeArrowheads="1"/>
              </p:cNvSpPr>
              <p:nvPr/>
            </p:nvSpPr>
            <p:spPr bwMode="auto">
              <a:xfrm>
                <a:off x="1078" y="2352"/>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742" name="Line 137"/>
              <p:cNvSpPr>
                <a:spLocks noChangeShapeType="1"/>
              </p:cNvSpPr>
              <p:nvPr/>
            </p:nvSpPr>
            <p:spPr bwMode="auto">
              <a:xfrm flipH="1">
                <a:off x="768" y="2400"/>
                <a:ext cx="28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743" name="Line 138"/>
              <p:cNvSpPr>
                <a:spLocks noChangeShapeType="1"/>
              </p:cNvSpPr>
              <p:nvPr/>
            </p:nvSpPr>
            <p:spPr bwMode="auto">
              <a:xfrm flipV="1">
                <a:off x="768" y="1440"/>
                <a:ext cx="0" cy="96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744" name="Line 139"/>
              <p:cNvSpPr>
                <a:spLocks noChangeShapeType="1"/>
              </p:cNvSpPr>
              <p:nvPr/>
            </p:nvSpPr>
            <p:spPr bwMode="auto">
              <a:xfrm>
                <a:off x="768" y="1440"/>
                <a:ext cx="336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745" name="Line 140"/>
              <p:cNvSpPr>
                <a:spLocks noChangeShapeType="1"/>
              </p:cNvSpPr>
              <p:nvPr/>
            </p:nvSpPr>
            <p:spPr bwMode="auto">
              <a:xfrm flipV="1">
                <a:off x="4128" y="1440"/>
                <a:ext cx="0" cy="33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746" name="Line 141"/>
              <p:cNvSpPr>
                <a:spLocks noChangeShapeType="1"/>
              </p:cNvSpPr>
              <p:nvPr/>
            </p:nvSpPr>
            <p:spPr bwMode="auto">
              <a:xfrm>
                <a:off x="3936" y="1776"/>
                <a:ext cx="192"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28747" name="Group 142"/>
              <p:cNvGrpSpPr/>
              <p:nvPr/>
            </p:nvGrpSpPr>
            <p:grpSpPr bwMode="auto">
              <a:xfrm>
                <a:off x="2880" y="1776"/>
                <a:ext cx="183" cy="48"/>
                <a:chOff x="3980" y="2359"/>
                <a:chExt cx="183" cy="48"/>
              </a:xfrm>
            </p:grpSpPr>
            <p:sp>
              <p:nvSpPr>
                <p:cNvPr id="28751" name="Line 143"/>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2" name="Oval 144"/>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748" name="Line 145"/>
              <p:cNvSpPr>
                <a:spLocks noChangeShapeType="1"/>
              </p:cNvSpPr>
              <p:nvPr/>
            </p:nvSpPr>
            <p:spPr bwMode="auto">
              <a:xfrm>
                <a:off x="3289" y="1824"/>
                <a:ext cx="0" cy="288"/>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749" name="Line 146"/>
              <p:cNvSpPr>
                <a:spLocks noChangeShapeType="1"/>
              </p:cNvSpPr>
              <p:nvPr/>
            </p:nvSpPr>
            <p:spPr bwMode="auto">
              <a:xfrm>
                <a:off x="2965" y="2112"/>
                <a:ext cx="336"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750" name="Oval 147"/>
              <p:cNvSpPr>
                <a:spLocks noChangeArrowheads="1"/>
              </p:cNvSpPr>
              <p:nvPr/>
            </p:nvSpPr>
            <p:spPr bwMode="auto">
              <a:xfrm>
                <a:off x="3264" y="1776"/>
                <a:ext cx="48" cy="48"/>
              </a:xfrm>
              <a:prstGeom prst="ellipse">
                <a:avLst/>
              </a:prstGeom>
              <a:solidFill>
                <a:srgbClr val="008000"/>
              </a:solidFill>
              <a:ln w="9525">
                <a:solidFill>
                  <a:srgbClr val="008000"/>
                </a:solidFill>
                <a:round/>
              </a:ln>
            </p:spPr>
            <p:txBody>
              <a:bodyPr wrap="none" anchor="ctr">
                <a:spAutoFit/>
              </a:bodyPr>
              <a:lstStyle/>
              <a:p>
                <a:endParaRPr lang="zh-CN" altLang="en-US"/>
              </a:p>
            </p:txBody>
          </p:sp>
        </p:grpSp>
        <p:sp>
          <p:nvSpPr>
            <p:cNvPr id="28682" name="Oval 148"/>
            <p:cNvSpPr>
              <a:spLocks noChangeArrowheads="1"/>
            </p:cNvSpPr>
            <p:nvPr/>
          </p:nvSpPr>
          <p:spPr bwMode="auto">
            <a:xfrm>
              <a:off x="3312"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28683" name="Oval 149"/>
            <p:cNvSpPr>
              <a:spLocks noChangeArrowheads="1"/>
            </p:cNvSpPr>
            <p:nvPr/>
          </p:nvSpPr>
          <p:spPr bwMode="auto">
            <a:xfrm>
              <a:off x="2256"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77"/>
                                        </p:tgtEl>
                                        <p:attrNameLst>
                                          <p:attrName>style.visibility</p:attrName>
                                        </p:attrNameLst>
                                      </p:cBhvr>
                                      <p:to>
                                        <p:strVal val="visible"/>
                                      </p:to>
                                    </p:set>
                                    <p:animEffect transition="in" filter="wipe(left)">
                                      <p:cBhvr>
                                        <p:cTn id="7" dur="500"/>
                                        <p:tgtEl>
                                          <p:spTgt spid="2334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7" grpId="0" autoUpdateAnimBg="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457200" y="3687763"/>
            <a:ext cx="6172200" cy="1031875"/>
          </a:xfrm>
          <a:prstGeom prst="rect">
            <a:avLst/>
          </a:prstGeom>
          <a:noFill/>
          <a:ln w="9525">
            <a:noFill/>
            <a:miter lim="800000"/>
          </a:ln>
          <a:effectLst/>
        </p:spPr>
        <p:txBody>
          <a:bodyPr anchor="ctr">
            <a:spAutoFit/>
          </a:bodyPr>
          <a:lstStyle/>
          <a:p>
            <a:pPr>
              <a:lnSpc>
                <a:spcPct val="110000"/>
              </a:lnSpc>
              <a:defRPr/>
            </a:pPr>
            <a:r>
              <a:rPr lang="zh-CN" altLang="en-US" sz="2800" i="0">
                <a:effectLst>
                  <a:outerShdw blurRad="38100" dist="38100" dir="2700000" algn="tl">
                    <a:srgbClr val="C0C0C0"/>
                  </a:outerShdw>
                </a:effectLst>
              </a:rPr>
              <a:t>解：当初始状态为“</a:t>
            </a:r>
            <a:r>
              <a:rPr lang="en-US" altLang="zh-CN" sz="2800" i="0">
                <a:effectLst>
                  <a:outerShdw blurRad="38100" dist="38100" dir="2700000" algn="tl">
                    <a:srgbClr val="C0C0C0"/>
                  </a:outerShdw>
                </a:effectLst>
              </a:rPr>
              <a:t>000”</a:t>
            </a:r>
            <a:r>
              <a:rPr lang="zh-CN" altLang="en-US" sz="2800" i="0">
                <a:effectLst>
                  <a:outerShdw blurRad="38100" dist="38100" dir="2700000" algn="tl">
                    <a:srgbClr val="C0C0C0"/>
                  </a:outerShdw>
                </a:effectLst>
              </a:rPr>
              <a:t>时，</a:t>
            </a:r>
            <a:endParaRPr lang="zh-CN" altLang="en-US" sz="2800" i="0">
              <a:effectLst>
                <a:outerShdw blurRad="38100" dist="38100" dir="2700000" algn="tl">
                  <a:srgbClr val="C0C0C0"/>
                </a:outerShdw>
              </a:effectLst>
            </a:endParaRPr>
          </a:p>
          <a:p>
            <a:pPr>
              <a:lnSpc>
                <a:spcPct val="110000"/>
              </a:lnSpc>
              <a:defRPr/>
            </a:pPr>
            <a:r>
              <a:rPr lang="zh-CN" altLang="en-US" sz="2800" i="0">
                <a:solidFill>
                  <a:srgbClr val="006600"/>
                </a:solidFill>
                <a:effectLst>
                  <a:outerShdw blurRad="38100" dist="38100" dir="2700000" algn="tl">
                    <a:srgbClr val="C0C0C0"/>
                  </a:outerShdw>
                </a:effectLst>
              </a:rPr>
              <a:t>        各触发器</a:t>
            </a:r>
            <a:r>
              <a:rPr lang="en-US" altLang="zh-CN" sz="2800">
                <a:solidFill>
                  <a:srgbClr val="006600"/>
                </a:solidFill>
                <a:effectLst>
                  <a:outerShdw blurRad="38100" dist="38100" dir="2700000" algn="tl">
                    <a:srgbClr val="C0C0C0"/>
                  </a:outerShdw>
                </a:effectLst>
              </a:rPr>
              <a:t>J</a:t>
            </a:r>
            <a:r>
              <a:rPr lang="zh-CN" altLang="en-US" sz="2800">
                <a:solidFill>
                  <a:srgbClr val="006600"/>
                </a:solidFill>
                <a:effectLst>
                  <a:outerShdw blurRad="38100" dist="38100" dir="2700000" algn="tl">
                    <a:srgbClr val="C0C0C0"/>
                  </a:outerShdw>
                </a:effectLst>
              </a:rPr>
              <a:t>、</a:t>
            </a:r>
            <a:r>
              <a:rPr lang="en-US" altLang="zh-CN" sz="2800">
                <a:solidFill>
                  <a:srgbClr val="006600"/>
                </a:solidFill>
                <a:effectLst>
                  <a:outerShdw blurRad="38100" dist="38100" dir="2700000" algn="tl">
                    <a:srgbClr val="C0C0C0"/>
                  </a:outerShdw>
                </a:effectLst>
              </a:rPr>
              <a:t>K</a:t>
            </a:r>
            <a:r>
              <a:rPr lang="zh-CN" altLang="en-US" sz="2800" i="0">
                <a:solidFill>
                  <a:srgbClr val="006600"/>
                </a:solidFill>
                <a:effectLst>
                  <a:outerShdw blurRad="38100" dist="38100" dir="2700000" algn="tl">
                    <a:srgbClr val="C0C0C0"/>
                  </a:outerShdw>
                </a:effectLst>
              </a:rPr>
              <a:t>端和</a:t>
            </a:r>
            <a:r>
              <a:rPr lang="en-US" altLang="zh-CN" sz="2800">
                <a:solidFill>
                  <a:srgbClr val="006600"/>
                </a:solidFill>
                <a:effectLst>
                  <a:outerShdw blurRad="38100" dist="38100" dir="2700000" algn="tl">
                    <a:srgbClr val="C0C0C0"/>
                  </a:outerShdw>
                </a:effectLst>
              </a:rPr>
              <a:t>C</a:t>
            </a:r>
            <a:r>
              <a:rPr lang="zh-CN" altLang="en-US" sz="2800" i="0">
                <a:solidFill>
                  <a:srgbClr val="006600"/>
                </a:solidFill>
                <a:effectLst>
                  <a:outerShdw blurRad="38100" dist="38100" dir="2700000" algn="tl">
                    <a:srgbClr val="C0C0C0"/>
                  </a:outerShdw>
                </a:effectLst>
              </a:rPr>
              <a:t>端的电平</a:t>
            </a:r>
            <a:r>
              <a:rPr lang="zh-CN" altLang="en-US" sz="2800" i="0">
                <a:effectLst>
                  <a:outerShdw blurRad="38100" dist="38100" dir="2700000" algn="tl">
                    <a:srgbClr val="C0C0C0"/>
                  </a:outerShdw>
                </a:effectLst>
              </a:rPr>
              <a:t>为</a:t>
            </a:r>
            <a:endParaRPr lang="zh-CN" altLang="en-US" sz="2800" i="0">
              <a:effectLst>
                <a:outerShdw blurRad="38100" dist="38100" dir="2700000" algn="tl">
                  <a:srgbClr val="C0C0C0"/>
                </a:outerShdw>
              </a:effectLst>
            </a:endParaRPr>
          </a:p>
        </p:txBody>
      </p:sp>
      <p:grpSp>
        <p:nvGrpSpPr>
          <p:cNvPr id="2" name="Group 3"/>
          <p:cNvGrpSpPr/>
          <p:nvPr/>
        </p:nvGrpSpPr>
        <p:grpSpPr bwMode="auto">
          <a:xfrm>
            <a:off x="1447800" y="4678363"/>
            <a:ext cx="5562600" cy="519112"/>
            <a:chOff x="912" y="2947"/>
            <a:chExt cx="3504" cy="327"/>
          </a:xfrm>
        </p:grpSpPr>
        <p:sp>
          <p:nvSpPr>
            <p:cNvPr id="93325" name="Text Box 4"/>
            <p:cNvSpPr txBox="1">
              <a:spLocks noChangeArrowheads="1"/>
            </p:cNvSpPr>
            <p:nvPr/>
          </p:nvSpPr>
          <p:spPr bwMode="auto">
            <a:xfrm>
              <a:off x="2880" y="2947"/>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ea typeface="楷体_GB2312" pitchFamily="49" charset="-122"/>
                </a:rPr>
                <a:t>  </a:t>
              </a:r>
              <a:r>
                <a:rPr lang="en-US" altLang="zh-CN" sz="2800">
                  <a:ea typeface="楷体_GB2312" pitchFamily="49" charset="-122"/>
                </a:rPr>
                <a:t>CP</a:t>
              </a:r>
              <a:r>
                <a:rPr lang="en-US" altLang="zh-CN" sz="2800" i="0" baseline="-25000">
                  <a:ea typeface="楷体_GB2312" pitchFamily="49" charset="-122"/>
                </a:rPr>
                <a:t>0</a:t>
              </a:r>
              <a:r>
                <a:rPr lang="en-US" altLang="zh-CN" sz="2800" i="0">
                  <a:ea typeface="楷体_GB2312" pitchFamily="49" charset="-122"/>
                </a:rPr>
                <a:t>= </a:t>
              </a:r>
              <a:r>
                <a:rPr lang="en-US" altLang="zh-CN" sz="2800">
                  <a:ea typeface="楷体_GB2312" pitchFamily="49" charset="-122"/>
                </a:rPr>
                <a:t>CP=</a:t>
              </a:r>
              <a:r>
                <a:rPr lang="en-US" altLang="zh-CN" sz="2800" i="0">
                  <a:ea typeface="楷体_GB2312" pitchFamily="49" charset="-122"/>
                </a:rPr>
                <a:t>0  </a:t>
              </a:r>
              <a:endParaRPr lang="en-US" altLang="zh-CN" sz="2800" i="0">
                <a:ea typeface="楷体_GB2312" pitchFamily="49" charset="-122"/>
              </a:endParaRPr>
            </a:p>
          </p:txBody>
        </p:sp>
        <p:sp>
          <p:nvSpPr>
            <p:cNvPr id="93326" name="Text Box 5"/>
            <p:cNvSpPr txBox="1">
              <a:spLocks noChangeArrowheads="1"/>
            </p:cNvSpPr>
            <p:nvPr/>
          </p:nvSpPr>
          <p:spPr bwMode="auto">
            <a:xfrm>
              <a:off x="2160" y="2947"/>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K</a:t>
              </a:r>
              <a:r>
                <a:rPr lang="en-US" altLang="zh-CN" sz="2800" i="0" baseline="-25000">
                  <a:solidFill>
                    <a:srgbClr val="000099"/>
                  </a:solidFill>
                </a:rPr>
                <a:t>0 </a:t>
              </a:r>
              <a:r>
                <a:rPr lang="en-US" altLang="zh-CN" sz="2800" i="0">
                  <a:solidFill>
                    <a:srgbClr val="000099"/>
                  </a:solidFill>
                </a:rPr>
                <a:t>=1</a:t>
              </a:r>
              <a:endParaRPr lang="en-US" altLang="zh-CN" sz="2800" i="0">
                <a:solidFill>
                  <a:srgbClr val="008080"/>
                </a:solidFill>
              </a:endParaRPr>
            </a:p>
          </p:txBody>
        </p:sp>
        <p:grpSp>
          <p:nvGrpSpPr>
            <p:cNvPr id="93327" name="Group 6"/>
            <p:cNvGrpSpPr/>
            <p:nvPr/>
          </p:nvGrpSpPr>
          <p:grpSpPr bwMode="auto">
            <a:xfrm>
              <a:off x="912" y="2947"/>
              <a:ext cx="1004" cy="327"/>
              <a:chOff x="960" y="2784"/>
              <a:chExt cx="1004" cy="327"/>
            </a:xfrm>
          </p:grpSpPr>
          <p:sp>
            <p:nvSpPr>
              <p:cNvPr id="93328" name="Line 7"/>
              <p:cNvSpPr>
                <a:spLocks noChangeShapeType="1"/>
              </p:cNvSpPr>
              <p:nvPr/>
            </p:nvSpPr>
            <p:spPr bwMode="auto">
              <a:xfrm>
                <a:off x="1488" y="2832"/>
                <a:ext cx="144"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29" name="Text Box 8"/>
              <p:cNvSpPr txBox="1">
                <a:spLocks noChangeArrowheads="1"/>
              </p:cNvSpPr>
              <p:nvPr/>
            </p:nvSpPr>
            <p:spPr bwMode="auto">
              <a:xfrm>
                <a:off x="960" y="2784"/>
                <a:ext cx="10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8080"/>
                    </a:solidFill>
                  </a:rPr>
                  <a:t> </a:t>
                </a:r>
                <a:r>
                  <a:rPr lang="en-US" altLang="zh-CN" sz="2800">
                    <a:solidFill>
                      <a:srgbClr val="000099"/>
                    </a:solidFill>
                  </a:rPr>
                  <a:t>J</a:t>
                </a:r>
                <a:r>
                  <a:rPr lang="en-US" altLang="zh-CN" sz="2800" i="0" baseline="-25000">
                    <a:solidFill>
                      <a:srgbClr val="000099"/>
                    </a:solidFill>
                  </a:rPr>
                  <a:t>0 </a:t>
                </a:r>
                <a:r>
                  <a:rPr lang="en-US" altLang="zh-CN" sz="2800" i="0">
                    <a:solidFill>
                      <a:srgbClr val="000099"/>
                    </a:solidFill>
                  </a:rPr>
                  <a:t>=</a:t>
                </a:r>
                <a:r>
                  <a:rPr lang="en-US" altLang="zh-CN" sz="2800">
                    <a:solidFill>
                      <a:srgbClr val="000099"/>
                    </a:solidFill>
                  </a:rPr>
                  <a:t>Q</a:t>
                </a:r>
                <a:r>
                  <a:rPr lang="en-US" altLang="zh-CN" sz="2800" i="0" baseline="-25000">
                    <a:solidFill>
                      <a:srgbClr val="000099"/>
                    </a:solidFill>
                  </a:rPr>
                  <a:t>2</a:t>
                </a:r>
                <a:r>
                  <a:rPr lang="en-US" altLang="zh-CN" sz="2800" i="0">
                    <a:solidFill>
                      <a:srgbClr val="000099"/>
                    </a:solidFill>
                  </a:rPr>
                  <a:t>=1</a:t>
                </a:r>
                <a:endParaRPr lang="en-US" altLang="zh-CN" sz="2800" i="0" baseline="-25000">
                  <a:solidFill>
                    <a:srgbClr val="008080"/>
                  </a:solidFill>
                </a:endParaRPr>
              </a:p>
            </p:txBody>
          </p:sp>
        </p:grpSp>
      </p:grpSp>
      <p:grpSp>
        <p:nvGrpSpPr>
          <p:cNvPr id="4" name="Group 9"/>
          <p:cNvGrpSpPr/>
          <p:nvPr/>
        </p:nvGrpSpPr>
        <p:grpSpPr bwMode="auto">
          <a:xfrm>
            <a:off x="1447800" y="5191125"/>
            <a:ext cx="5126038" cy="539750"/>
            <a:chOff x="912" y="3270"/>
            <a:chExt cx="3229" cy="340"/>
          </a:xfrm>
        </p:grpSpPr>
        <p:sp>
          <p:nvSpPr>
            <p:cNvPr id="93322" name="Text Box 10"/>
            <p:cNvSpPr txBox="1">
              <a:spLocks noChangeArrowheads="1"/>
            </p:cNvSpPr>
            <p:nvPr/>
          </p:nvSpPr>
          <p:spPr bwMode="auto">
            <a:xfrm>
              <a:off x="1759" y="3283"/>
              <a:ext cx="10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       K</a:t>
              </a:r>
              <a:r>
                <a:rPr lang="en-US" altLang="zh-CN" sz="2800" i="0" baseline="-25000">
                  <a:solidFill>
                    <a:srgbClr val="000099"/>
                  </a:solidFill>
                </a:rPr>
                <a:t>1 </a:t>
              </a:r>
              <a:r>
                <a:rPr lang="en-US" altLang="zh-CN" sz="2800" i="0">
                  <a:solidFill>
                    <a:srgbClr val="000099"/>
                  </a:solidFill>
                </a:rPr>
                <a:t>=1</a:t>
              </a:r>
              <a:endParaRPr lang="en-US" altLang="zh-CN" sz="2800" i="0">
                <a:solidFill>
                  <a:srgbClr val="000099"/>
                </a:solidFill>
              </a:endParaRPr>
            </a:p>
          </p:txBody>
        </p:sp>
        <p:sp>
          <p:nvSpPr>
            <p:cNvPr id="93323" name="Text Box 11"/>
            <p:cNvSpPr txBox="1">
              <a:spLocks noChangeArrowheads="1"/>
            </p:cNvSpPr>
            <p:nvPr/>
          </p:nvSpPr>
          <p:spPr bwMode="auto">
            <a:xfrm>
              <a:off x="912" y="3283"/>
              <a:ext cx="6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8080"/>
                  </a:solidFill>
                </a:rPr>
                <a:t> </a:t>
              </a:r>
              <a:r>
                <a:rPr lang="en-US" altLang="zh-CN" sz="2800">
                  <a:solidFill>
                    <a:srgbClr val="000099"/>
                  </a:solidFill>
                </a:rPr>
                <a:t>J</a:t>
              </a:r>
              <a:r>
                <a:rPr lang="en-US" altLang="zh-CN" sz="2800" i="0" baseline="-25000">
                  <a:solidFill>
                    <a:srgbClr val="000099"/>
                  </a:solidFill>
                </a:rPr>
                <a:t>1 </a:t>
              </a:r>
              <a:r>
                <a:rPr lang="en-US" altLang="zh-CN" sz="2800" i="0">
                  <a:solidFill>
                    <a:srgbClr val="000099"/>
                  </a:solidFill>
                </a:rPr>
                <a:t>=1</a:t>
              </a:r>
              <a:endParaRPr lang="en-US" altLang="zh-CN" sz="2800" i="0" baseline="-25000">
                <a:solidFill>
                  <a:srgbClr val="000099"/>
                </a:solidFill>
              </a:endParaRPr>
            </a:p>
          </p:txBody>
        </p:sp>
        <p:sp>
          <p:nvSpPr>
            <p:cNvPr id="93324" name="Rectangle 12"/>
            <p:cNvSpPr>
              <a:spLocks noChangeArrowheads="1"/>
            </p:cNvSpPr>
            <p:nvPr/>
          </p:nvSpPr>
          <p:spPr bwMode="auto">
            <a:xfrm>
              <a:off x="2609" y="3270"/>
              <a:ext cx="15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dirty="0">
                  <a:solidFill>
                    <a:srgbClr val="FF3300"/>
                  </a:solidFill>
                  <a:ea typeface="楷体_GB2312" pitchFamily="49" charset="-122"/>
                </a:rPr>
                <a:t>       </a:t>
              </a:r>
              <a:r>
                <a:rPr lang="en-US" altLang="zh-CN" sz="2800" i="1" dirty="0">
                  <a:solidFill>
                    <a:srgbClr val="FF3300"/>
                  </a:solidFill>
                  <a:latin typeface="Times New Roman" panose="02020603050405020304" pitchFamily="18" charset="0"/>
                  <a:ea typeface="楷体_GB2312" pitchFamily="49" charset="-122"/>
                  <a:cs typeface="Times New Roman" panose="02020603050405020304" pitchFamily="18" charset="0"/>
                </a:rPr>
                <a:t>CP</a:t>
              </a:r>
              <a:r>
                <a:rPr lang="en-US" altLang="zh-CN" sz="2800" i="1" baseline="-25000" dirty="0">
                  <a:solidFill>
                    <a:srgbClr val="FF3300"/>
                  </a:solidFill>
                  <a:latin typeface="Times New Roman" panose="02020603050405020304" pitchFamily="18" charset="0"/>
                  <a:ea typeface="楷体_GB2312" pitchFamily="49" charset="-122"/>
                  <a:cs typeface="Times New Roman" panose="02020603050405020304" pitchFamily="18" charset="0"/>
                </a:rPr>
                <a:t>1</a:t>
              </a:r>
              <a:r>
                <a:rPr lang="en-US" altLang="zh-CN" sz="2800" i="1" dirty="0">
                  <a:solidFill>
                    <a:srgbClr val="FF3300"/>
                  </a:solidFill>
                  <a:latin typeface="Times New Roman" panose="02020603050405020304" pitchFamily="18" charset="0"/>
                  <a:ea typeface="楷体_GB2312" pitchFamily="49" charset="-122"/>
                  <a:cs typeface="Times New Roman" panose="02020603050405020304" pitchFamily="18" charset="0"/>
                </a:rPr>
                <a:t>= Q</a:t>
              </a:r>
              <a:r>
                <a:rPr lang="en-US" altLang="zh-CN" sz="2800" i="1" baseline="-25000" dirty="0">
                  <a:solidFill>
                    <a:srgbClr val="FF3300"/>
                  </a:solidFill>
                  <a:latin typeface="Times New Roman" panose="02020603050405020304" pitchFamily="18" charset="0"/>
                  <a:ea typeface="楷体_GB2312" pitchFamily="49" charset="-122"/>
                  <a:cs typeface="Times New Roman" panose="02020603050405020304" pitchFamily="18" charset="0"/>
                </a:rPr>
                <a:t>0</a:t>
              </a:r>
              <a:r>
                <a:rPr lang="en-US" altLang="zh-CN" sz="2800" i="0" dirty="0">
                  <a:solidFill>
                    <a:srgbClr val="FF3300"/>
                  </a:solidFill>
                  <a:latin typeface="Times New Roman" panose="02020603050405020304" pitchFamily="18" charset="0"/>
                  <a:ea typeface="楷体_GB2312" pitchFamily="49" charset="-122"/>
                  <a:cs typeface="Times New Roman" panose="02020603050405020304" pitchFamily="18" charset="0"/>
                </a:rPr>
                <a:t>=0</a:t>
              </a:r>
              <a:endParaRPr lang="en-US" altLang="zh-CN" sz="2800" i="0" baseline="-25000" dirty="0">
                <a:solidFill>
                  <a:srgbClr val="FF3300"/>
                </a:solidFill>
                <a:latin typeface="Times New Roman" panose="02020603050405020304" pitchFamily="18" charset="0"/>
                <a:ea typeface="楷体_GB2312" pitchFamily="49" charset="-122"/>
                <a:cs typeface="Times New Roman" panose="02020603050405020304" pitchFamily="18" charset="0"/>
              </a:endParaRPr>
            </a:p>
          </p:txBody>
        </p:sp>
      </p:grpSp>
      <p:grpSp>
        <p:nvGrpSpPr>
          <p:cNvPr id="5" name="Group 13"/>
          <p:cNvGrpSpPr/>
          <p:nvPr/>
        </p:nvGrpSpPr>
        <p:grpSpPr bwMode="auto">
          <a:xfrm>
            <a:off x="1447800" y="5727700"/>
            <a:ext cx="5372100" cy="536575"/>
            <a:chOff x="912" y="3608"/>
            <a:chExt cx="3384" cy="338"/>
          </a:xfrm>
        </p:grpSpPr>
        <p:sp>
          <p:nvSpPr>
            <p:cNvPr id="93319" name="Text Box 14"/>
            <p:cNvSpPr txBox="1">
              <a:spLocks noChangeArrowheads="1"/>
            </p:cNvSpPr>
            <p:nvPr/>
          </p:nvSpPr>
          <p:spPr bwMode="auto">
            <a:xfrm>
              <a:off x="912" y="361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000099"/>
                  </a:solidFill>
                </a:rPr>
                <a:t>J</a:t>
              </a:r>
              <a:r>
                <a:rPr lang="en-US" altLang="zh-CN" sz="2800" i="0" baseline="-25000">
                  <a:solidFill>
                    <a:srgbClr val="000099"/>
                  </a:solidFill>
                </a:rPr>
                <a:t>2</a:t>
              </a:r>
              <a:r>
                <a:rPr lang="en-US" altLang="zh-CN" sz="2800" i="0">
                  <a:solidFill>
                    <a:srgbClr val="000099"/>
                  </a:solidFill>
                </a:rPr>
                <a:t>=</a:t>
              </a:r>
              <a:r>
                <a:rPr lang="en-US" altLang="zh-CN" sz="2800">
                  <a:solidFill>
                    <a:srgbClr val="000099"/>
                  </a:solidFill>
                </a:rPr>
                <a:t>Q</a:t>
              </a:r>
              <a:r>
                <a:rPr lang="en-US" altLang="zh-CN" sz="2800" i="0" baseline="-25000">
                  <a:solidFill>
                    <a:srgbClr val="000099"/>
                  </a:solidFill>
                </a:rPr>
                <a:t>0</a:t>
              </a:r>
              <a:r>
                <a:rPr lang="en-US" altLang="zh-CN" sz="2800">
                  <a:solidFill>
                    <a:srgbClr val="000099"/>
                  </a:solidFill>
                </a:rPr>
                <a:t>Q</a:t>
              </a:r>
              <a:r>
                <a:rPr lang="en-US" altLang="zh-CN" sz="2800" i="0" baseline="-25000">
                  <a:solidFill>
                    <a:srgbClr val="000099"/>
                  </a:solidFill>
                </a:rPr>
                <a:t>1</a:t>
              </a:r>
              <a:r>
                <a:rPr lang="en-US" altLang="zh-CN" sz="2800" i="0">
                  <a:solidFill>
                    <a:srgbClr val="000099"/>
                  </a:solidFill>
                </a:rPr>
                <a:t>=0</a:t>
              </a:r>
              <a:endParaRPr lang="en-US" altLang="zh-CN" sz="2800" i="0" baseline="-25000">
                <a:solidFill>
                  <a:srgbClr val="008080"/>
                </a:solidFill>
              </a:endParaRPr>
            </a:p>
          </p:txBody>
        </p:sp>
        <p:sp>
          <p:nvSpPr>
            <p:cNvPr id="93320" name="Text Box 15"/>
            <p:cNvSpPr txBox="1">
              <a:spLocks noChangeArrowheads="1"/>
            </p:cNvSpPr>
            <p:nvPr/>
          </p:nvSpPr>
          <p:spPr bwMode="auto">
            <a:xfrm>
              <a:off x="2112" y="3608"/>
              <a:ext cx="6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K</a:t>
              </a:r>
              <a:r>
                <a:rPr lang="en-US" altLang="zh-CN" sz="2800" i="0" baseline="-25000">
                  <a:solidFill>
                    <a:srgbClr val="000099"/>
                  </a:solidFill>
                </a:rPr>
                <a:t>2 </a:t>
              </a:r>
              <a:r>
                <a:rPr lang="en-US" altLang="zh-CN" sz="2800" i="0">
                  <a:solidFill>
                    <a:srgbClr val="000099"/>
                  </a:solidFill>
                </a:rPr>
                <a:t>=1</a:t>
              </a:r>
              <a:endParaRPr lang="en-US" altLang="zh-CN" sz="2800" i="0">
                <a:solidFill>
                  <a:srgbClr val="008080"/>
                </a:solidFill>
              </a:endParaRPr>
            </a:p>
          </p:txBody>
        </p:sp>
        <p:sp>
          <p:nvSpPr>
            <p:cNvPr id="93321" name="Rectangle 16"/>
            <p:cNvSpPr>
              <a:spLocks noChangeArrowheads="1"/>
            </p:cNvSpPr>
            <p:nvPr/>
          </p:nvSpPr>
          <p:spPr bwMode="auto">
            <a:xfrm>
              <a:off x="2904" y="361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i="1" dirty="0">
                  <a:solidFill>
                    <a:srgbClr val="000099"/>
                  </a:solidFill>
                  <a:latin typeface="Times New Roman" panose="02020603050405020304" pitchFamily="18" charset="0"/>
                  <a:ea typeface="楷体_GB2312" pitchFamily="49" charset="-122"/>
                  <a:cs typeface="Times New Roman" panose="02020603050405020304" pitchFamily="18" charset="0"/>
                </a:rPr>
                <a:t>CP</a:t>
              </a:r>
              <a:r>
                <a:rPr lang="en-US" altLang="zh-CN" sz="2800" i="1" baseline="-25000" dirty="0">
                  <a:solidFill>
                    <a:srgbClr val="000099"/>
                  </a:solidFill>
                  <a:latin typeface="Times New Roman" panose="02020603050405020304" pitchFamily="18" charset="0"/>
                  <a:ea typeface="楷体_GB2312" pitchFamily="49" charset="-122"/>
                  <a:cs typeface="Times New Roman" panose="02020603050405020304" pitchFamily="18" charset="0"/>
                </a:rPr>
                <a:t>2</a:t>
              </a:r>
              <a:r>
                <a:rPr lang="en-US" altLang="zh-CN" sz="2800" i="1" dirty="0">
                  <a:solidFill>
                    <a:srgbClr val="000099"/>
                  </a:solidFill>
                  <a:latin typeface="Times New Roman" panose="02020603050405020304" pitchFamily="18" charset="0"/>
                  <a:ea typeface="楷体_GB2312" pitchFamily="49" charset="-122"/>
                  <a:cs typeface="Times New Roman" panose="02020603050405020304" pitchFamily="18" charset="0"/>
                </a:rPr>
                <a:t>= CP=</a:t>
              </a:r>
              <a:r>
                <a:rPr lang="en-US" altLang="zh-CN" sz="2800" dirty="0">
                  <a:solidFill>
                    <a:srgbClr val="000099"/>
                  </a:solidFill>
                  <a:latin typeface="Times New Roman" panose="02020603050405020304" pitchFamily="18" charset="0"/>
                  <a:ea typeface="楷体_GB2312" pitchFamily="49" charset="-122"/>
                  <a:cs typeface="Times New Roman" panose="02020603050405020304" pitchFamily="18" charset="0"/>
                </a:rPr>
                <a:t>0</a:t>
              </a:r>
              <a:r>
                <a:rPr lang="en-US" altLang="zh-CN" sz="2800" i="1" baseline="-25000" dirty="0">
                  <a:solidFill>
                    <a:srgbClr val="000099"/>
                  </a:solidFill>
                  <a:latin typeface="Times New Roman" panose="02020603050405020304" pitchFamily="18" charset="0"/>
                  <a:ea typeface="楷体_GB2312" pitchFamily="49" charset="-122"/>
                  <a:cs typeface="Times New Roman" panose="02020603050405020304" pitchFamily="18" charset="0"/>
                </a:rPr>
                <a:t> </a:t>
              </a:r>
              <a:endParaRPr lang="en-US" altLang="zh-CN" sz="2800" i="1" baseline="-25000" dirty="0">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grpSp>
      <p:grpSp>
        <p:nvGrpSpPr>
          <p:cNvPr id="93190" name="Group 17"/>
          <p:cNvGrpSpPr/>
          <p:nvPr/>
        </p:nvGrpSpPr>
        <p:grpSpPr bwMode="auto">
          <a:xfrm>
            <a:off x="1447800" y="146050"/>
            <a:ext cx="6705600" cy="4425950"/>
            <a:chOff x="768" y="941"/>
            <a:chExt cx="4224" cy="2788"/>
          </a:xfrm>
        </p:grpSpPr>
        <p:grpSp>
          <p:nvGrpSpPr>
            <p:cNvPr id="93191" name="Group 18"/>
            <p:cNvGrpSpPr/>
            <p:nvPr/>
          </p:nvGrpSpPr>
          <p:grpSpPr bwMode="auto">
            <a:xfrm>
              <a:off x="768" y="941"/>
              <a:ext cx="4224" cy="2788"/>
              <a:chOff x="768" y="941"/>
              <a:chExt cx="4224" cy="2788"/>
            </a:xfrm>
          </p:grpSpPr>
          <p:sp>
            <p:nvSpPr>
              <p:cNvPr id="93194" name="Oval 19"/>
              <p:cNvSpPr>
                <a:spLocks noChangeArrowheads="1"/>
              </p:cNvSpPr>
              <p:nvPr/>
            </p:nvSpPr>
            <p:spPr bwMode="auto">
              <a:xfrm>
                <a:off x="4482" y="2808"/>
                <a:ext cx="45" cy="48"/>
              </a:xfrm>
              <a:prstGeom prst="ellipse">
                <a:avLst/>
              </a:prstGeom>
              <a:noFill/>
              <a:ln w="3810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3195" name="Group 20"/>
              <p:cNvGrpSpPr/>
              <p:nvPr/>
            </p:nvGrpSpPr>
            <p:grpSpPr bwMode="auto">
              <a:xfrm>
                <a:off x="4344" y="2448"/>
                <a:ext cx="321" cy="240"/>
                <a:chOff x="3696" y="3264"/>
                <a:chExt cx="528" cy="240"/>
              </a:xfrm>
            </p:grpSpPr>
            <p:sp>
              <p:nvSpPr>
                <p:cNvPr id="93314" name="Line 21"/>
                <p:cNvSpPr>
                  <a:spLocks noChangeShapeType="1"/>
                </p:cNvSpPr>
                <p:nvPr/>
              </p:nvSpPr>
              <p:spPr bwMode="auto">
                <a:xfrm>
                  <a:off x="3696"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15" name="Line 22"/>
                <p:cNvSpPr>
                  <a:spLocks noChangeShapeType="1"/>
                </p:cNvSpPr>
                <p:nvPr/>
              </p:nvSpPr>
              <p:spPr bwMode="auto">
                <a:xfrm>
                  <a:off x="384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16" name="Line 23"/>
                <p:cNvSpPr>
                  <a:spLocks noChangeShapeType="1"/>
                </p:cNvSpPr>
                <p:nvPr/>
              </p:nvSpPr>
              <p:spPr bwMode="auto">
                <a:xfrm>
                  <a:off x="3840" y="3504"/>
                  <a:ext cx="240"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17" name="Line 24"/>
                <p:cNvSpPr>
                  <a:spLocks noChangeShapeType="1"/>
                </p:cNvSpPr>
                <p:nvPr/>
              </p:nvSpPr>
              <p:spPr bwMode="auto">
                <a:xfrm flipV="1">
                  <a:off x="408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18" name="Line 25"/>
                <p:cNvSpPr>
                  <a:spLocks noChangeShapeType="1"/>
                </p:cNvSpPr>
                <p:nvPr/>
              </p:nvSpPr>
              <p:spPr bwMode="auto">
                <a:xfrm>
                  <a:off x="4080"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196" name="Group 26"/>
              <p:cNvGrpSpPr/>
              <p:nvPr/>
            </p:nvGrpSpPr>
            <p:grpSpPr bwMode="auto">
              <a:xfrm>
                <a:off x="4482" y="2688"/>
                <a:ext cx="458" cy="288"/>
                <a:chOff x="4560" y="2976"/>
                <a:chExt cx="480" cy="288"/>
              </a:xfrm>
            </p:grpSpPr>
            <p:sp>
              <p:nvSpPr>
                <p:cNvPr id="93312" name="Text Box 27"/>
                <p:cNvSpPr txBox="1">
                  <a:spLocks noChangeArrowheads="1"/>
                </p:cNvSpPr>
                <p:nvPr/>
              </p:nvSpPr>
              <p:spPr bwMode="auto">
                <a:xfrm>
                  <a:off x="4560" y="297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FF"/>
                      </a:solidFill>
                    </a:rPr>
                    <a:t>R</a:t>
                  </a:r>
                  <a:r>
                    <a:rPr lang="en-US" altLang="zh-CN" sz="2400" i="0" baseline="-10000">
                      <a:solidFill>
                        <a:srgbClr val="0066FF"/>
                      </a:solidFill>
                    </a:rPr>
                    <a:t>D</a:t>
                  </a:r>
                  <a:endParaRPr lang="en-US" altLang="zh-CN" sz="3200" i="0"/>
                </a:p>
              </p:txBody>
            </p:sp>
            <p:sp>
              <p:nvSpPr>
                <p:cNvPr id="93313" name="Line 28"/>
                <p:cNvSpPr>
                  <a:spLocks noChangeShapeType="1"/>
                </p:cNvSpPr>
                <p:nvPr/>
              </p:nvSpPr>
              <p:spPr bwMode="auto">
                <a:xfrm>
                  <a:off x="4704" y="3024"/>
                  <a:ext cx="144"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197" name="Group 29"/>
              <p:cNvGrpSpPr/>
              <p:nvPr/>
            </p:nvGrpSpPr>
            <p:grpSpPr bwMode="auto">
              <a:xfrm>
                <a:off x="4024" y="2477"/>
                <a:ext cx="91" cy="355"/>
                <a:chOff x="3024" y="2016"/>
                <a:chExt cx="96" cy="336"/>
              </a:xfrm>
            </p:grpSpPr>
            <p:sp>
              <p:nvSpPr>
                <p:cNvPr id="93310" name="Line 30"/>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11" name="Line 31"/>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98" name="Rectangle 32"/>
              <p:cNvSpPr>
                <a:spLocks noChangeArrowheads="1"/>
              </p:cNvSpPr>
              <p:nvPr/>
            </p:nvSpPr>
            <p:spPr bwMode="auto">
              <a:xfrm>
                <a:off x="3428" y="1613"/>
                <a:ext cx="504"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199" name="Oval 33"/>
              <p:cNvSpPr>
                <a:spLocks noChangeArrowheads="1"/>
              </p:cNvSpPr>
              <p:nvPr/>
            </p:nvSpPr>
            <p:spPr bwMode="auto">
              <a:xfrm>
                <a:off x="3932" y="2045"/>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3200" name="Group 34"/>
              <p:cNvGrpSpPr/>
              <p:nvPr/>
            </p:nvGrpSpPr>
            <p:grpSpPr bwMode="auto">
              <a:xfrm>
                <a:off x="3841" y="1997"/>
                <a:ext cx="91" cy="144"/>
                <a:chOff x="3360" y="2352"/>
                <a:chExt cx="912" cy="1008"/>
              </a:xfrm>
            </p:grpSpPr>
            <p:sp>
              <p:nvSpPr>
                <p:cNvPr id="93308" name="Line 35"/>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09" name="Line 36"/>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01" name="Group 37"/>
              <p:cNvGrpSpPr/>
              <p:nvPr/>
            </p:nvGrpSpPr>
            <p:grpSpPr bwMode="auto">
              <a:xfrm>
                <a:off x="3408" y="2256"/>
                <a:ext cx="255" cy="288"/>
                <a:chOff x="3162" y="3360"/>
                <a:chExt cx="267" cy="288"/>
              </a:xfrm>
            </p:grpSpPr>
            <p:sp>
              <p:nvSpPr>
                <p:cNvPr id="93306" name="Rectangle 38"/>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3307" name="Line 39"/>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02" name="Text Box 40"/>
              <p:cNvSpPr txBox="1">
                <a:spLocks noChangeArrowheads="1"/>
              </p:cNvSpPr>
              <p:nvPr/>
            </p:nvSpPr>
            <p:spPr bwMode="auto">
              <a:xfrm>
                <a:off x="37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3203" name="Rectangle 41"/>
              <p:cNvSpPr>
                <a:spLocks noChangeArrowheads="1"/>
              </p:cNvSpPr>
              <p:nvPr/>
            </p:nvSpPr>
            <p:spPr bwMode="auto">
              <a:xfrm>
                <a:off x="3719" y="216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3204" name="Oval 42"/>
              <p:cNvSpPr>
                <a:spLocks noChangeArrowheads="1"/>
              </p:cNvSpPr>
              <p:nvPr/>
            </p:nvSpPr>
            <p:spPr bwMode="auto">
              <a:xfrm>
                <a:off x="3932" y="2429"/>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05" name="Rectangle 43"/>
              <p:cNvSpPr>
                <a:spLocks noChangeArrowheads="1"/>
              </p:cNvSpPr>
              <p:nvPr/>
            </p:nvSpPr>
            <p:spPr bwMode="auto">
              <a:xfrm>
                <a:off x="3408" y="1680"/>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93206" name="Group 44"/>
              <p:cNvGrpSpPr/>
              <p:nvPr/>
            </p:nvGrpSpPr>
            <p:grpSpPr bwMode="auto">
              <a:xfrm>
                <a:off x="3108" y="941"/>
                <a:ext cx="396" cy="864"/>
                <a:chOff x="3792" y="1536"/>
                <a:chExt cx="415" cy="864"/>
              </a:xfrm>
            </p:grpSpPr>
            <p:sp>
              <p:nvSpPr>
                <p:cNvPr id="93303" name="Line 45"/>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04" name="Oval 46"/>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305" name="Text Box 47"/>
                <p:cNvSpPr txBox="1">
                  <a:spLocks noChangeArrowheads="1"/>
                </p:cNvSpPr>
                <p:nvPr/>
              </p:nvSpPr>
              <p:spPr bwMode="auto">
                <a:xfrm>
                  <a:off x="3792" y="1536"/>
                  <a:ext cx="4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0</a:t>
                  </a:r>
                  <a:endParaRPr lang="en-US" altLang="zh-CN" sz="3200" i="0"/>
                </a:p>
              </p:txBody>
            </p:sp>
          </p:grpSp>
          <p:sp>
            <p:nvSpPr>
              <p:cNvPr id="93207" name="Line 48"/>
              <p:cNvSpPr>
                <a:spLocks noChangeShapeType="1"/>
              </p:cNvSpPr>
              <p:nvPr/>
            </p:nvSpPr>
            <p:spPr bwMode="auto">
              <a:xfrm>
                <a:off x="3291" y="1805"/>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208" name="Group 49"/>
              <p:cNvGrpSpPr/>
              <p:nvPr/>
            </p:nvGrpSpPr>
            <p:grpSpPr bwMode="auto">
              <a:xfrm>
                <a:off x="3932" y="2311"/>
                <a:ext cx="183" cy="48"/>
                <a:chOff x="3980" y="2359"/>
                <a:chExt cx="183" cy="48"/>
              </a:xfrm>
            </p:grpSpPr>
            <p:sp>
              <p:nvSpPr>
                <p:cNvPr id="93301" name="Line 50"/>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02" name="Oval 51"/>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3209" name="Text Box 52"/>
              <p:cNvSpPr txBox="1">
                <a:spLocks noChangeArrowheads="1"/>
              </p:cNvSpPr>
              <p:nvPr/>
            </p:nvSpPr>
            <p:spPr bwMode="auto">
              <a:xfrm>
                <a:off x="3445" y="1901"/>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nvGrpSpPr>
              <p:cNvPr id="93210" name="Group 53"/>
              <p:cNvGrpSpPr/>
              <p:nvPr/>
            </p:nvGrpSpPr>
            <p:grpSpPr bwMode="auto">
              <a:xfrm>
                <a:off x="2957" y="2498"/>
                <a:ext cx="92" cy="336"/>
                <a:chOff x="3024" y="2016"/>
                <a:chExt cx="96" cy="336"/>
              </a:xfrm>
            </p:grpSpPr>
            <p:sp>
              <p:nvSpPr>
                <p:cNvPr id="93299" name="Line 54"/>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300" name="Line 55"/>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11" name="Rectangle 56"/>
              <p:cNvSpPr>
                <a:spLocks noChangeArrowheads="1"/>
              </p:cNvSpPr>
              <p:nvPr/>
            </p:nvSpPr>
            <p:spPr bwMode="auto">
              <a:xfrm>
                <a:off x="2362" y="1634"/>
                <a:ext cx="504"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12" name="Oval 57"/>
              <p:cNvSpPr>
                <a:spLocks noChangeArrowheads="1"/>
              </p:cNvSpPr>
              <p:nvPr/>
            </p:nvSpPr>
            <p:spPr bwMode="auto">
              <a:xfrm>
                <a:off x="2866" y="2066"/>
                <a:ext cx="91"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3213" name="Group 58"/>
              <p:cNvGrpSpPr/>
              <p:nvPr/>
            </p:nvGrpSpPr>
            <p:grpSpPr bwMode="auto">
              <a:xfrm>
                <a:off x="2774" y="2018"/>
                <a:ext cx="92" cy="144"/>
                <a:chOff x="3360" y="2352"/>
                <a:chExt cx="912" cy="1008"/>
              </a:xfrm>
            </p:grpSpPr>
            <p:sp>
              <p:nvSpPr>
                <p:cNvPr id="93297" name="Line 59"/>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98" name="Line 60"/>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14" name="Group 61"/>
              <p:cNvGrpSpPr/>
              <p:nvPr/>
            </p:nvGrpSpPr>
            <p:grpSpPr bwMode="auto">
              <a:xfrm>
                <a:off x="2352" y="2256"/>
                <a:ext cx="255" cy="288"/>
                <a:chOff x="3162" y="3360"/>
                <a:chExt cx="267" cy="288"/>
              </a:xfrm>
            </p:grpSpPr>
            <p:sp>
              <p:nvSpPr>
                <p:cNvPr id="93295" name="Rectangle 62"/>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3296" name="Line 63"/>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15" name="Text Box 64"/>
              <p:cNvSpPr txBox="1">
                <a:spLocks noChangeArrowheads="1"/>
              </p:cNvSpPr>
              <p:nvPr/>
            </p:nvSpPr>
            <p:spPr bwMode="auto">
              <a:xfrm>
                <a:off x="2685" y="165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3216" name="Rectangle 65"/>
              <p:cNvSpPr>
                <a:spLocks noChangeArrowheads="1"/>
              </p:cNvSpPr>
              <p:nvPr/>
            </p:nvSpPr>
            <p:spPr bwMode="auto">
              <a:xfrm>
                <a:off x="2652" y="218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3217" name="Oval 66"/>
              <p:cNvSpPr>
                <a:spLocks noChangeArrowheads="1"/>
              </p:cNvSpPr>
              <p:nvPr/>
            </p:nvSpPr>
            <p:spPr bwMode="auto">
              <a:xfrm>
                <a:off x="2866" y="2450"/>
                <a:ext cx="91"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18" name="Rectangle 67"/>
              <p:cNvSpPr>
                <a:spLocks noChangeArrowheads="1"/>
              </p:cNvSpPr>
              <p:nvPr/>
            </p:nvSpPr>
            <p:spPr bwMode="auto">
              <a:xfrm>
                <a:off x="2352" y="1680"/>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93219" name="Group 68"/>
              <p:cNvGrpSpPr/>
              <p:nvPr/>
            </p:nvGrpSpPr>
            <p:grpSpPr bwMode="auto">
              <a:xfrm>
                <a:off x="2041" y="962"/>
                <a:ext cx="396" cy="864"/>
                <a:chOff x="3792" y="1536"/>
                <a:chExt cx="415" cy="864"/>
              </a:xfrm>
            </p:grpSpPr>
            <p:sp>
              <p:nvSpPr>
                <p:cNvPr id="93292" name="Line 69"/>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93" name="Oval 70"/>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94" name="Text Box 71"/>
                <p:cNvSpPr txBox="1">
                  <a:spLocks noChangeArrowheads="1"/>
                </p:cNvSpPr>
                <p:nvPr/>
              </p:nvSpPr>
              <p:spPr bwMode="auto">
                <a:xfrm>
                  <a:off x="3792" y="1536"/>
                  <a:ext cx="4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1</a:t>
                  </a:r>
                  <a:endParaRPr lang="en-US" altLang="zh-CN" sz="3200" i="0"/>
                </a:p>
              </p:txBody>
            </p:sp>
          </p:grpSp>
          <p:sp>
            <p:nvSpPr>
              <p:cNvPr id="93220" name="Line 72"/>
              <p:cNvSpPr>
                <a:spLocks noChangeShapeType="1"/>
              </p:cNvSpPr>
              <p:nvPr/>
            </p:nvSpPr>
            <p:spPr bwMode="auto">
              <a:xfrm>
                <a:off x="2224" y="1826"/>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21" name="Text Box 73"/>
              <p:cNvSpPr txBox="1">
                <a:spLocks noChangeArrowheads="1"/>
              </p:cNvSpPr>
              <p:nvPr/>
            </p:nvSpPr>
            <p:spPr bwMode="auto">
              <a:xfrm>
                <a:off x="2378" y="1922"/>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grpSp>
            <p:nvGrpSpPr>
              <p:cNvPr id="93222" name="Group 74"/>
              <p:cNvGrpSpPr/>
              <p:nvPr/>
            </p:nvGrpSpPr>
            <p:grpSpPr bwMode="auto">
              <a:xfrm>
                <a:off x="1780" y="2477"/>
                <a:ext cx="91" cy="355"/>
                <a:chOff x="3024" y="2016"/>
                <a:chExt cx="96" cy="336"/>
              </a:xfrm>
            </p:grpSpPr>
            <p:sp>
              <p:nvSpPr>
                <p:cNvPr id="93290" name="Line 75"/>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91" name="Line 76"/>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23" name="Rectangle 77"/>
              <p:cNvSpPr>
                <a:spLocks noChangeArrowheads="1"/>
              </p:cNvSpPr>
              <p:nvPr/>
            </p:nvSpPr>
            <p:spPr bwMode="auto">
              <a:xfrm>
                <a:off x="1185" y="1613"/>
                <a:ext cx="503"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24" name="Oval 78"/>
              <p:cNvSpPr>
                <a:spLocks noChangeArrowheads="1"/>
              </p:cNvSpPr>
              <p:nvPr/>
            </p:nvSpPr>
            <p:spPr bwMode="auto">
              <a:xfrm>
                <a:off x="1688" y="2045"/>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3225" name="Group 79"/>
              <p:cNvGrpSpPr/>
              <p:nvPr/>
            </p:nvGrpSpPr>
            <p:grpSpPr bwMode="auto">
              <a:xfrm>
                <a:off x="1597" y="1997"/>
                <a:ext cx="91" cy="144"/>
                <a:chOff x="3360" y="2352"/>
                <a:chExt cx="912" cy="1008"/>
              </a:xfrm>
            </p:grpSpPr>
            <p:sp>
              <p:nvSpPr>
                <p:cNvPr id="93288" name="Line 80"/>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89" name="Line 81"/>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26" name="Group 82"/>
              <p:cNvGrpSpPr/>
              <p:nvPr/>
            </p:nvGrpSpPr>
            <p:grpSpPr bwMode="auto">
              <a:xfrm>
                <a:off x="1152" y="2256"/>
                <a:ext cx="255" cy="288"/>
                <a:chOff x="3162" y="3360"/>
                <a:chExt cx="267" cy="288"/>
              </a:xfrm>
            </p:grpSpPr>
            <p:sp>
              <p:nvSpPr>
                <p:cNvPr id="93286" name="Rectangle 83"/>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3287" name="Line 84"/>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227" name="Text Box 85"/>
              <p:cNvSpPr txBox="1">
                <a:spLocks noChangeArrowheads="1"/>
              </p:cNvSpPr>
              <p:nvPr/>
            </p:nvSpPr>
            <p:spPr bwMode="auto">
              <a:xfrm>
                <a:off x="1508"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3228" name="Rectangle 86"/>
              <p:cNvSpPr>
                <a:spLocks noChangeArrowheads="1"/>
              </p:cNvSpPr>
              <p:nvPr/>
            </p:nvSpPr>
            <p:spPr bwMode="auto">
              <a:xfrm>
                <a:off x="1475" y="216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3229" name="Oval 87"/>
              <p:cNvSpPr>
                <a:spLocks noChangeArrowheads="1"/>
              </p:cNvSpPr>
              <p:nvPr/>
            </p:nvSpPr>
            <p:spPr bwMode="auto">
              <a:xfrm>
                <a:off x="1688" y="2429"/>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30" name="Rectangle 88"/>
              <p:cNvSpPr>
                <a:spLocks noChangeArrowheads="1"/>
              </p:cNvSpPr>
              <p:nvPr/>
            </p:nvSpPr>
            <p:spPr bwMode="auto">
              <a:xfrm>
                <a:off x="1176" y="1680"/>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grpSp>
            <p:nvGrpSpPr>
              <p:cNvPr id="93231" name="Group 89"/>
              <p:cNvGrpSpPr/>
              <p:nvPr/>
            </p:nvGrpSpPr>
            <p:grpSpPr bwMode="auto">
              <a:xfrm>
                <a:off x="864" y="941"/>
                <a:ext cx="396" cy="864"/>
                <a:chOff x="3792" y="1536"/>
                <a:chExt cx="415" cy="864"/>
              </a:xfrm>
            </p:grpSpPr>
            <p:sp>
              <p:nvSpPr>
                <p:cNvPr id="93283" name="Line 90"/>
                <p:cNvSpPr>
                  <a:spLocks noChangeShapeType="1"/>
                </p:cNvSpPr>
                <p:nvPr/>
              </p:nvSpPr>
              <p:spPr bwMode="auto">
                <a:xfrm flipV="1">
                  <a:off x="3984" y="1968"/>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84" name="Oval 91"/>
                <p:cNvSpPr>
                  <a:spLocks noChangeArrowheads="1"/>
                </p:cNvSpPr>
                <p:nvPr/>
              </p:nvSpPr>
              <p:spPr bwMode="auto">
                <a:xfrm>
                  <a:off x="3960" y="1920"/>
                  <a:ext cx="48"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85" name="Text Box 92"/>
                <p:cNvSpPr txBox="1">
                  <a:spLocks noChangeArrowheads="1"/>
                </p:cNvSpPr>
                <p:nvPr/>
              </p:nvSpPr>
              <p:spPr bwMode="auto">
                <a:xfrm>
                  <a:off x="3792" y="1536"/>
                  <a:ext cx="4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2</a:t>
                  </a:r>
                  <a:endParaRPr lang="en-US" altLang="zh-CN" sz="3200" i="0"/>
                </a:p>
              </p:txBody>
            </p:sp>
          </p:grpSp>
          <p:sp>
            <p:nvSpPr>
              <p:cNvPr id="93232" name="Line 93"/>
              <p:cNvSpPr>
                <a:spLocks noChangeShapeType="1"/>
              </p:cNvSpPr>
              <p:nvPr/>
            </p:nvSpPr>
            <p:spPr bwMode="auto">
              <a:xfrm>
                <a:off x="1047" y="1805"/>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3" name="Text Box 94"/>
              <p:cNvSpPr txBox="1">
                <a:spLocks noChangeArrowheads="1"/>
              </p:cNvSpPr>
              <p:nvPr/>
            </p:nvSpPr>
            <p:spPr bwMode="auto">
              <a:xfrm>
                <a:off x="1201" y="1901"/>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sp>
            <p:nvSpPr>
              <p:cNvPr id="93234" name="Text Box 95"/>
              <p:cNvSpPr txBox="1">
                <a:spLocks noChangeArrowheads="1"/>
              </p:cNvSpPr>
              <p:nvPr/>
            </p:nvSpPr>
            <p:spPr bwMode="auto">
              <a:xfrm>
                <a:off x="4397" y="2976"/>
                <a:ext cx="5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99"/>
                    </a:solidFill>
                  </a:rPr>
                  <a:t>  CP</a:t>
                </a:r>
                <a:endParaRPr lang="en-US" altLang="zh-CN" sz="2800" i="0">
                  <a:solidFill>
                    <a:srgbClr val="FF3399"/>
                  </a:solidFill>
                </a:endParaRPr>
              </a:p>
            </p:txBody>
          </p:sp>
          <p:sp>
            <p:nvSpPr>
              <p:cNvPr id="93235" name="Text Box 96"/>
              <p:cNvSpPr txBox="1">
                <a:spLocks noChangeArrowheads="1"/>
              </p:cNvSpPr>
              <p:nvPr/>
            </p:nvSpPr>
            <p:spPr bwMode="auto">
              <a:xfrm>
                <a:off x="3886" y="3441"/>
                <a:ext cx="11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FF3399"/>
                    </a:solidFill>
                  </a:rPr>
                  <a:t>计数脉冲</a:t>
                </a:r>
                <a:endParaRPr lang="zh-CN" altLang="en-US" sz="2400" i="0">
                  <a:solidFill>
                    <a:srgbClr val="FF3399"/>
                  </a:solidFill>
                </a:endParaRPr>
              </a:p>
            </p:txBody>
          </p:sp>
          <p:grpSp>
            <p:nvGrpSpPr>
              <p:cNvPr id="93236" name="Group 97"/>
              <p:cNvGrpSpPr/>
              <p:nvPr/>
            </p:nvGrpSpPr>
            <p:grpSpPr bwMode="auto">
              <a:xfrm>
                <a:off x="4168" y="3264"/>
                <a:ext cx="687" cy="192"/>
                <a:chOff x="288" y="2112"/>
                <a:chExt cx="816" cy="246"/>
              </a:xfrm>
            </p:grpSpPr>
            <p:grpSp>
              <p:nvGrpSpPr>
                <p:cNvPr id="93267" name="Group 98"/>
                <p:cNvGrpSpPr/>
                <p:nvPr/>
              </p:nvGrpSpPr>
              <p:grpSpPr bwMode="auto">
                <a:xfrm>
                  <a:off x="288" y="2112"/>
                  <a:ext cx="336" cy="240"/>
                  <a:chOff x="2256" y="3408"/>
                  <a:chExt cx="336" cy="240"/>
                </a:xfrm>
              </p:grpSpPr>
              <p:sp>
                <p:nvSpPr>
                  <p:cNvPr id="93280" name="Line 99"/>
                  <p:cNvSpPr>
                    <a:spLocks noChangeShapeType="1"/>
                  </p:cNvSpPr>
                  <p:nvPr/>
                </p:nvSpPr>
                <p:spPr bwMode="auto">
                  <a:xfrm>
                    <a:off x="2256" y="3648"/>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81" name="Line 100"/>
                  <p:cNvSpPr>
                    <a:spLocks noChangeShapeType="1"/>
                  </p:cNvSpPr>
                  <p:nvPr/>
                </p:nvSpPr>
                <p:spPr bwMode="auto">
                  <a:xfrm flipV="1">
                    <a:off x="2400" y="3408"/>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82" name="Line 101"/>
                  <p:cNvSpPr>
                    <a:spLocks noChangeShapeType="1"/>
                  </p:cNvSpPr>
                  <p:nvPr/>
                </p:nvSpPr>
                <p:spPr bwMode="auto">
                  <a:xfrm>
                    <a:off x="2400" y="3408"/>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3268" name="Group 102"/>
                <p:cNvGrpSpPr/>
                <p:nvPr/>
              </p:nvGrpSpPr>
              <p:grpSpPr bwMode="auto">
                <a:xfrm>
                  <a:off x="624" y="2112"/>
                  <a:ext cx="144" cy="240"/>
                  <a:chOff x="4128" y="3600"/>
                  <a:chExt cx="144" cy="240"/>
                </a:xfrm>
              </p:grpSpPr>
              <p:sp>
                <p:nvSpPr>
                  <p:cNvPr id="93276" name="Line 103"/>
                  <p:cNvSpPr>
                    <a:spLocks noChangeShapeType="1"/>
                  </p:cNvSpPr>
                  <p:nvPr/>
                </p:nvSpPr>
                <p:spPr bwMode="auto">
                  <a:xfrm flipV="1">
                    <a:off x="4128" y="369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277" name="Group 104"/>
                  <p:cNvGrpSpPr/>
                  <p:nvPr/>
                </p:nvGrpSpPr>
                <p:grpSpPr bwMode="auto">
                  <a:xfrm>
                    <a:off x="4128" y="3600"/>
                    <a:ext cx="144" cy="240"/>
                    <a:chOff x="4128" y="3600"/>
                    <a:chExt cx="144" cy="240"/>
                  </a:xfrm>
                </p:grpSpPr>
                <p:sp>
                  <p:nvSpPr>
                    <p:cNvPr id="93278" name="Line 105"/>
                    <p:cNvSpPr>
                      <a:spLocks noChangeShapeType="1"/>
                    </p:cNvSpPr>
                    <p:nvPr/>
                  </p:nvSpPr>
                  <p:spPr bwMode="auto">
                    <a:xfrm>
                      <a:off x="4128" y="384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79" name="Line 106"/>
                    <p:cNvSpPr>
                      <a:spLocks noChangeShapeType="1"/>
                    </p:cNvSpPr>
                    <p:nvPr/>
                  </p:nvSpPr>
                  <p:spPr bwMode="auto">
                    <a:xfrm>
                      <a:off x="4128" y="360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3269" name="Group 107"/>
                <p:cNvGrpSpPr/>
                <p:nvPr/>
              </p:nvGrpSpPr>
              <p:grpSpPr bwMode="auto">
                <a:xfrm>
                  <a:off x="768" y="2118"/>
                  <a:ext cx="336" cy="240"/>
                  <a:chOff x="2592" y="3360"/>
                  <a:chExt cx="336" cy="240"/>
                </a:xfrm>
              </p:grpSpPr>
              <p:sp>
                <p:nvSpPr>
                  <p:cNvPr id="93270" name="Line 108"/>
                  <p:cNvSpPr>
                    <a:spLocks noChangeShapeType="1"/>
                  </p:cNvSpPr>
                  <p:nvPr/>
                </p:nvSpPr>
                <p:spPr bwMode="auto">
                  <a:xfrm flipV="1">
                    <a:off x="2784" y="345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271" name="Group 109"/>
                  <p:cNvGrpSpPr/>
                  <p:nvPr/>
                </p:nvGrpSpPr>
                <p:grpSpPr bwMode="auto">
                  <a:xfrm>
                    <a:off x="2592" y="3360"/>
                    <a:ext cx="336" cy="240"/>
                    <a:chOff x="2880" y="3360"/>
                    <a:chExt cx="336" cy="240"/>
                  </a:xfrm>
                </p:grpSpPr>
                <p:sp>
                  <p:nvSpPr>
                    <p:cNvPr id="93272" name="Line 110"/>
                    <p:cNvSpPr>
                      <a:spLocks noChangeShapeType="1"/>
                    </p:cNvSpPr>
                    <p:nvPr/>
                  </p:nvSpPr>
                  <p:spPr bwMode="auto">
                    <a:xfrm flipV="1">
                      <a:off x="2880" y="3360"/>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73" name="Line 111"/>
                    <p:cNvSpPr>
                      <a:spLocks noChangeShapeType="1"/>
                    </p:cNvSpPr>
                    <p:nvPr/>
                  </p:nvSpPr>
                  <p:spPr bwMode="auto">
                    <a:xfrm>
                      <a:off x="2880" y="3360"/>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74" name="Line 112"/>
                    <p:cNvSpPr>
                      <a:spLocks noChangeShapeType="1"/>
                    </p:cNvSpPr>
                    <p:nvPr/>
                  </p:nvSpPr>
                  <p:spPr bwMode="auto">
                    <a:xfrm>
                      <a:off x="3072" y="360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75" name="Line 113"/>
                    <p:cNvSpPr>
                      <a:spLocks noChangeShapeType="1"/>
                    </p:cNvSpPr>
                    <p:nvPr/>
                  </p:nvSpPr>
                  <p:spPr bwMode="auto">
                    <a:xfrm>
                      <a:off x="3072" y="336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3237" name="Line 114"/>
              <p:cNvSpPr>
                <a:spLocks noChangeShapeType="1"/>
              </p:cNvSpPr>
              <p:nvPr/>
            </p:nvSpPr>
            <p:spPr bwMode="auto">
              <a:xfrm>
                <a:off x="1780" y="2112"/>
                <a:ext cx="36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8" name="Line 115"/>
              <p:cNvSpPr>
                <a:spLocks noChangeShapeType="1"/>
              </p:cNvSpPr>
              <p:nvPr/>
            </p:nvSpPr>
            <p:spPr bwMode="auto">
              <a:xfrm>
                <a:off x="4024" y="2108"/>
                <a:ext cx="274"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39" name="Line 116"/>
              <p:cNvSpPr>
                <a:spLocks noChangeShapeType="1"/>
              </p:cNvSpPr>
              <p:nvPr/>
            </p:nvSpPr>
            <p:spPr bwMode="auto">
              <a:xfrm>
                <a:off x="2146" y="2112"/>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0" name="Line 117"/>
              <p:cNvSpPr>
                <a:spLocks noChangeShapeType="1"/>
              </p:cNvSpPr>
              <p:nvPr/>
            </p:nvSpPr>
            <p:spPr bwMode="auto">
              <a:xfrm>
                <a:off x="2146" y="3120"/>
                <a:ext cx="233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1" name="Oval 118"/>
              <p:cNvSpPr>
                <a:spLocks noChangeArrowheads="1"/>
              </p:cNvSpPr>
              <p:nvPr/>
            </p:nvSpPr>
            <p:spPr bwMode="auto">
              <a:xfrm>
                <a:off x="4482" y="3094"/>
                <a:ext cx="44" cy="48"/>
              </a:xfrm>
              <a:prstGeom prst="ellipse">
                <a:avLst/>
              </a:prstGeom>
              <a:noFill/>
              <a:ln w="38100">
                <a:solidFill>
                  <a:srgbClr val="FF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42" name="Line 119"/>
              <p:cNvSpPr>
                <a:spLocks noChangeShapeType="1"/>
              </p:cNvSpPr>
              <p:nvPr/>
            </p:nvSpPr>
            <p:spPr bwMode="auto">
              <a:xfrm>
                <a:off x="4298" y="2112"/>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3" name="Line 120"/>
              <p:cNvSpPr>
                <a:spLocks noChangeShapeType="1"/>
              </p:cNvSpPr>
              <p:nvPr/>
            </p:nvSpPr>
            <p:spPr bwMode="auto">
              <a:xfrm>
                <a:off x="1878" y="1536"/>
                <a:ext cx="1413"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4" name="Line 121"/>
              <p:cNvSpPr>
                <a:spLocks noChangeShapeType="1"/>
              </p:cNvSpPr>
              <p:nvPr/>
            </p:nvSpPr>
            <p:spPr bwMode="auto">
              <a:xfrm>
                <a:off x="1688" y="1728"/>
                <a:ext cx="19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5" name="Line 122"/>
              <p:cNvSpPr>
                <a:spLocks noChangeShapeType="1"/>
              </p:cNvSpPr>
              <p:nvPr/>
            </p:nvSpPr>
            <p:spPr bwMode="auto">
              <a:xfrm>
                <a:off x="1688" y="1824"/>
                <a:ext cx="55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6" name="Oval 123"/>
              <p:cNvSpPr>
                <a:spLocks noChangeArrowheads="1"/>
              </p:cNvSpPr>
              <p:nvPr/>
            </p:nvSpPr>
            <p:spPr bwMode="auto">
              <a:xfrm>
                <a:off x="3269" y="1514"/>
                <a:ext cx="31" cy="32"/>
              </a:xfrm>
              <a:prstGeom prst="ellipse">
                <a:avLst/>
              </a:prstGeom>
              <a:solidFill>
                <a:srgbClr val="000099"/>
              </a:solidFill>
              <a:ln w="38100">
                <a:solidFill>
                  <a:srgbClr val="000099"/>
                </a:solidFill>
                <a:round/>
              </a:ln>
            </p:spPr>
            <p:txBody>
              <a:bodyPr wrap="none" anchor="ctr"/>
              <a:lstStyle/>
              <a:p>
                <a:endParaRPr lang="zh-CN" altLang="en-US"/>
              </a:p>
            </p:txBody>
          </p:sp>
          <p:sp>
            <p:nvSpPr>
              <p:cNvPr id="93247" name="Line 124"/>
              <p:cNvSpPr>
                <a:spLocks noChangeShapeType="1"/>
              </p:cNvSpPr>
              <p:nvPr/>
            </p:nvSpPr>
            <p:spPr bwMode="auto">
              <a:xfrm>
                <a:off x="1871" y="2832"/>
                <a:ext cx="2611"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48" name="Line 125"/>
              <p:cNvSpPr>
                <a:spLocks noChangeShapeType="1"/>
              </p:cNvSpPr>
              <p:nvPr/>
            </p:nvSpPr>
            <p:spPr bwMode="auto">
              <a:xfrm>
                <a:off x="1872" y="1536"/>
                <a:ext cx="0" cy="192"/>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93249" name="Group 126"/>
              <p:cNvGrpSpPr/>
              <p:nvPr/>
            </p:nvGrpSpPr>
            <p:grpSpPr bwMode="auto">
              <a:xfrm>
                <a:off x="2880" y="2352"/>
                <a:ext cx="183" cy="48"/>
                <a:chOff x="3980" y="2359"/>
                <a:chExt cx="183" cy="48"/>
              </a:xfrm>
            </p:grpSpPr>
            <p:sp>
              <p:nvSpPr>
                <p:cNvPr id="93265" name="Line 127"/>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66" name="Oval 128"/>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93250" name="Group 129"/>
              <p:cNvGrpSpPr/>
              <p:nvPr/>
            </p:nvGrpSpPr>
            <p:grpSpPr bwMode="auto">
              <a:xfrm>
                <a:off x="1680" y="2304"/>
                <a:ext cx="183" cy="48"/>
                <a:chOff x="3980" y="2359"/>
                <a:chExt cx="183" cy="48"/>
              </a:xfrm>
            </p:grpSpPr>
            <p:sp>
              <p:nvSpPr>
                <p:cNvPr id="93263" name="Line 130"/>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64" name="Oval 131"/>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3251" name="Oval 132"/>
              <p:cNvSpPr>
                <a:spLocks noChangeArrowheads="1"/>
              </p:cNvSpPr>
              <p:nvPr/>
            </p:nvSpPr>
            <p:spPr bwMode="auto">
              <a:xfrm>
                <a:off x="1078" y="2352"/>
                <a:ext cx="92"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52" name="Line 133"/>
              <p:cNvSpPr>
                <a:spLocks noChangeShapeType="1"/>
              </p:cNvSpPr>
              <p:nvPr/>
            </p:nvSpPr>
            <p:spPr bwMode="auto">
              <a:xfrm flipH="1">
                <a:off x="768" y="2400"/>
                <a:ext cx="28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3253" name="Line 134"/>
              <p:cNvSpPr>
                <a:spLocks noChangeShapeType="1"/>
              </p:cNvSpPr>
              <p:nvPr/>
            </p:nvSpPr>
            <p:spPr bwMode="auto">
              <a:xfrm flipV="1">
                <a:off x="768" y="1440"/>
                <a:ext cx="0" cy="96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3254" name="Line 135"/>
              <p:cNvSpPr>
                <a:spLocks noChangeShapeType="1"/>
              </p:cNvSpPr>
              <p:nvPr/>
            </p:nvSpPr>
            <p:spPr bwMode="auto">
              <a:xfrm>
                <a:off x="768" y="1440"/>
                <a:ext cx="336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3255" name="Line 136"/>
              <p:cNvSpPr>
                <a:spLocks noChangeShapeType="1"/>
              </p:cNvSpPr>
              <p:nvPr/>
            </p:nvSpPr>
            <p:spPr bwMode="auto">
              <a:xfrm flipV="1">
                <a:off x="4128" y="1440"/>
                <a:ext cx="0" cy="33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3256" name="Line 137"/>
              <p:cNvSpPr>
                <a:spLocks noChangeShapeType="1"/>
              </p:cNvSpPr>
              <p:nvPr/>
            </p:nvSpPr>
            <p:spPr bwMode="auto">
              <a:xfrm>
                <a:off x="3936" y="1776"/>
                <a:ext cx="192"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93257" name="Group 138"/>
              <p:cNvGrpSpPr/>
              <p:nvPr/>
            </p:nvGrpSpPr>
            <p:grpSpPr bwMode="auto">
              <a:xfrm>
                <a:off x="2880" y="1776"/>
                <a:ext cx="183" cy="48"/>
                <a:chOff x="3980" y="2359"/>
                <a:chExt cx="183" cy="48"/>
              </a:xfrm>
            </p:grpSpPr>
            <p:sp>
              <p:nvSpPr>
                <p:cNvPr id="93261" name="Line 139"/>
                <p:cNvSpPr>
                  <a:spLocks noChangeShapeType="1"/>
                </p:cNvSpPr>
                <p:nvPr/>
              </p:nvSpPr>
              <p:spPr bwMode="auto">
                <a:xfrm>
                  <a:off x="3980" y="2381"/>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62" name="Oval 140"/>
                <p:cNvSpPr>
                  <a:spLocks noChangeArrowheads="1"/>
                </p:cNvSpPr>
                <p:nvPr/>
              </p:nvSpPr>
              <p:spPr bwMode="auto">
                <a:xfrm flipV="1">
                  <a:off x="4117" y="2359"/>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3258" name="Line 141"/>
              <p:cNvSpPr>
                <a:spLocks noChangeShapeType="1"/>
              </p:cNvSpPr>
              <p:nvPr/>
            </p:nvSpPr>
            <p:spPr bwMode="auto">
              <a:xfrm>
                <a:off x="3289" y="1824"/>
                <a:ext cx="0" cy="288"/>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3259" name="Line 142"/>
              <p:cNvSpPr>
                <a:spLocks noChangeShapeType="1"/>
              </p:cNvSpPr>
              <p:nvPr/>
            </p:nvSpPr>
            <p:spPr bwMode="auto">
              <a:xfrm>
                <a:off x="2965" y="2112"/>
                <a:ext cx="336"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3260" name="Oval 143"/>
              <p:cNvSpPr>
                <a:spLocks noChangeArrowheads="1"/>
              </p:cNvSpPr>
              <p:nvPr/>
            </p:nvSpPr>
            <p:spPr bwMode="auto">
              <a:xfrm>
                <a:off x="3264" y="1776"/>
                <a:ext cx="48" cy="48"/>
              </a:xfrm>
              <a:prstGeom prst="ellipse">
                <a:avLst/>
              </a:prstGeom>
              <a:solidFill>
                <a:srgbClr val="008000"/>
              </a:solidFill>
              <a:ln w="9525">
                <a:solidFill>
                  <a:srgbClr val="008000"/>
                </a:solidFill>
                <a:round/>
              </a:ln>
            </p:spPr>
            <p:txBody>
              <a:bodyPr wrap="none" anchor="ctr">
                <a:spAutoFit/>
              </a:bodyPr>
              <a:lstStyle/>
              <a:p>
                <a:endParaRPr lang="zh-CN" altLang="en-US"/>
              </a:p>
            </p:txBody>
          </p:sp>
        </p:grpSp>
        <p:sp>
          <p:nvSpPr>
            <p:cNvPr id="93192" name="Oval 144"/>
            <p:cNvSpPr>
              <a:spLocks noChangeArrowheads="1"/>
            </p:cNvSpPr>
            <p:nvPr/>
          </p:nvSpPr>
          <p:spPr bwMode="auto">
            <a:xfrm>
              <a:off x="3312"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93193" name="Oval 145"/>
            <p:cNvSpPr>
              <a:spLocks noChangeArrowheads="1"/>
            </p:cNvSpPr>
            <p:nvPr/>
          </p:nvSpPr>
          <p:spPr bwMode="auto">
            <a:xfrm>
              <a:off x="2256"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p:nvPr/>
        </p:nvGrpSpPr>
        <p:grpSpPr bwMode="auto">
          <a:xfrm>
            <a:off x="1524000" y="4329113"/>
            <a:ext cx="5238750" cy="547687"/>
            <a:chOff x="960" y="1200"/>
            <a:chExt cx="3300" cy="345"/>
          </a:xfrm>
        </p:grpSpPr>
        <p:grpSp>
          <p:nvGrpSpPr>
            <p:cNvPr id="94310" name="Group 3"/>
            <p:cNvGrpSpPr/>
            <p:nvPr/>
          </p:nvGrpSpPr>
          <p:grpSpPr bwMode="auto">
            <a:xfrm>
              <a:off x="960" y="1209"/>
              <a:ext cx="900" cy="327"/>
              <a:chOff x="960" y="1209"/>
              <a:chExt cx="900" cy="327"/>
            </a:xfrm>
          </p:grpSpPr>
          <p:sp>
            <p:nvSpPr>
              <p:cNvPr id="94315" name="Text Box 4"/>
              <p:cNvSpPr txBox="1">
                <a:spLocks noChangeArrowheads="1"/>
              </p:cNvSpPr>
              <p:nvPr/>
            </p:nvSpPr>
            <p:spPr bwMode="auto">
              <a:xfrm>
                <a:off x="96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94316" name="Rectangle 5"/>
              <p:cNvSpPr>
                <a:spLocks noChangeArrowheads="1"/>
              </p:cNvSpPr>
              <p:nvPr/>
            </p:nvSpPr>
            <p:spPr bwMode="auto">
              <a:xfrm>
                <a:off x="163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sp>
          <p:nvSpPr>
            <p:cNvPr id="94311" name="Rectangle 6"/>
            <p:cNvSpPr>
              <a:spLocks noChangeArrowheads="1"/>
            </p:cNvSpPr>
            <p:nvPr/>
          </p:nvSpPr>
          <p:spPr bwMode="auto">
            <a:xfrm>
              <a:off x="2316"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312" name="Rectangle 7"/>
            <p:cNvSpPr>
              <a:spLocks noChangeArrowheads="1"/>
            </p:cNvSpPr>
            <p:nvPr/>
          </p:nvSpPr>
          <p:spPr bwMode="auto">
            <a:xfrm>
              <a:off x="2796"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313" name="Rectangle 8"/>
            <p:cNvSpPr>
              <a:spLocks noChangeArrowheads="1"/>
            </p:cNvSpPr>
            <p:nvPr/>
          </p:nvSpPr>
          <p:spPr bwMode="auto">
            <a:xfrm>
              <a:off x="3420"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314" name="Rectangle 9"/>
            <p:cNvSpPr>
              <a:spLocks noChangeArrowheads="1"/>
            </p:cNvSpPr>
            <p:nvPr/>
          </p:nvSpPr>
          <p:spPr bwMode="auto">
            <a:xfrm>
              <a:off x="4032"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sp>
        <p:nvSpPr>
          <p:cNvPr id="94211" name="Line 10"/>
          <p:cNvSpPr>
            <a:spLocks noChangeShapeType="1"/>
          </p:cNvSpPr>
          <p:nvPr/>
        </p:nvSpPr>
        <p:spPr bwMode="auto">
          <a:xfrm>
            <a:off x="228600" y="2133600"/>
            <a:ext cx="8610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2" name="Line 11"/>
          <p:cNvSpPr>
            <a:spLocks noChangeShapeType="1"/>
          </p:cNvSpPr>
          <p:nvPr/>
        </p:nvSpPr>
        <p:spPr bwMode="auto">
          <a:xfrm>
            <a:off x="228600" y="2667000"/>
            <a:ext cx="8610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3" name="Line 12"/>
          <p:cNvSpPr>
            <a:spLocks noChangeShapeType="1"/>
          </p:cNvSpPr>
          <p:nvPr/>
        </p:nvSpPr>
        <p:spPr bwMode="auto">
          <a:xfrm>
            <a:off x="228600" y="3200400"/>
            <a:ext cx="8610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4" name="Line 13"/>
          <p:cNvSpPr>
            <a:spLocks noChangeShapeType="1"/>
          </p:cNvSpPr>
          <p:nvPr/>
        </p:nvSpPr>
        <p:spPr bwMode="auto">
          <a:xfrm flipH="1">
            <a:off x="1066800" y="990600"/>
            <a:ext cx="0" cy="381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5" name="Line 14"/>
          <p:cNvSpPr>
            <a:spLocks noChangeShapeType="1"/>
          </p:cNvSpPr>
          <p:nvPr/>
        </p:nvSpPr>
        <p:spPr bwMode="auto">
          <a:xfrm>
            <a:off x="228600" y="3733800"/>
            <a:ext cx="8610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6" name="Line 15"/>
          <p:cNvSpPr>
            <a:spLocks noChangeShapeType="1"/>
          </p:cNvSpPr>
          <p:nvPr/>
        </p:nvSpPr>
        <p:spPr bwMode="auto">
          <a:xfrm flipH="1">
            <a:off x="3429000" y="990600"/>
            <a:ext cx="0" cy="381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7" name="Line 16"/>
          <p:cNvSpPr>
            <a:spLocks noChangeShapeType="1"/>
          </p:cNvSpPr>
          <p:nvPr/>
        </p:nvSpPr>
        <p:spPr bwMode="auto">
          <a:xfrm flipH="1">
            <a:off x="5029200" y="990600"/>
            <a:ext cx="0" cy="381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8" name="Line 17"/>
          <p:cNvSpPr>
            <a:spLocks noChangeShapeType="1"/>
          </p:cNvSpPr>
          <p:nvPr/>
        </p:nvSpPr>
        <p:spPr bwMode="auto">
          <a:xfrm flipH="1">
            <a:off x="7010400" y="990600"/>
            <a:ext cx="0" cy="381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4219" name="Group 18"/>
          <p:cNvGrpSpPr/>
          <p:nvPr/>
        </p:nvGrpSpPr>
        <p:grpSpPr bwMode="auto">
          <a:xfrm>
            <a:off x="228600" y="990600"/>
            <a:ext cx="8839200" cy="641350"/>
            <a:chOff x="144" y="768"/>
            <a:chExt cx="5568" cy="404"/>
          </a:xfrm>
        </p:grpSpPr>
        <p:sp>
          <p:nvSpPr>
            <p:cNvPr id="94299" name="Line 19"/>
            <p:cNvSpPr>
              <a:spLocks noChangeShapeType="1"/>
            </p:cNvSpPr>
            <p:nvPr/>
          </p:nvSpPr>
          <p:spPr bwMode="auto">
            <a:xfrm>
              <a:off x="144" y="768"/>
              <a:ext cx="54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300" name="Line 20"/>
            <p:cNvSpPr>
              <a:spLocks noChangeShapeType="1"/>
            </p:cNvSpPr>
            <p:nvPr/>
          </p:nvSpPr>
          <p:spPr bwMode="auto">
            <a:xfrm>
              <a:off x="144" y="1152"/>
              <a:ext cx="54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41" name="Text Box 21"/>
            <p:cNvSpPr txBox="1">
              <a:spLocks noChangeArrowheads="1"/>
            </p:cNvSpPr>
            <p:nvPr/>
          </p:nvSpPr>
          <p:spPr bwMode="auto">
            <a:xfrm>
              <a:off x="228" y="816"/>
              <a:ext cx="402"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CP</a:t>
              </a:r>
              <a:endParaRPr lang="en-US" altLang="zh-CN" sz="2800" b="0" i="0">
                <a:solidFill>
                  <a:srgbClr val="CC0000"/>
                </a:solidFill>
                <a:effectLst>
                  <a:outerShdw blurRad="38100" dist="38100" dir="2700000" algn="tl">
                    <a:srgbClr val="C0C0C0"/>
                  </a:outerShdw>
                </a:effectLst>
              </a:endParaRPr>
            </a:p>
          </p:txBody>
        </p:sp>
        <p:sp>
          <p:nvSpPr>
            <p:cNvPr id="235542" name="Text Box 22"/>
            <p:cNvSpPr txBox="1">
              <a:spLocks noChangeArrowheads="1"/>
            </p:cNvSpPr>
            <p:nvPr/>
          </p:nvSpPr>
          <p:spPr bwMode="auto">
            <a:xfrm>
              <a:off x="636" y="816"/>
              <a:ext cx="908"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J</a:t>
              </a:r>
              <a:r>
                <a:rPr lang="en-US" altLang="zh-CN" sz="2800" i="0" baseline="-25000">
                  <a:solidFill>
                    <a:srgbClr val="CC0000"/>
                  </a:solidFill>
                  <a:effectLst>
                    <a:outerShdw blurRad="38100" dist="38100" dir="2700000" algn="tl">
                      <a:srgbClr val="C0C0C0"/>
                    </a:outerShdw>
                  </a:effectLst>
                </a:rPr>
                <a:t>2</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Q</a:t>
              </a:r>
              <a:r>
                <a:rPr lang="en-US" altLang="zh-CN" sz="2800" i="0" baseline="-25000">
                  <a:solidFill>
                    <a:srgbClr val="CC0000"/>
                  </a:solidFill>
                  <a:effectLst>
                    <a:outerShdw blurRad="38100" dist="38100" dir="2700000" algn="tl">
                      <a:srgbClr val="C0C0C0"/>
                    </a:outerShdw>
                  </a:effectLst>
                </a:rPr>
                <a:t>0</a:t>
              </a:r>
              <a:r>
                <a:rPr lang="en-US" altLang="zh-CN" sz="2800">
                  <a:solidFill>
                    <a:srgbClr val="CC0000"/>
                  </a:solidFill>
                  <a:effectLst>
                    <a:outerShdw blurRad="38100" dist="38100" dir="2700000" algn="tl">
                      <a:srgbClr val="C0C0C0"/>
                    </a:outerShdw>
                  </a:effectLst>
                </a:rPr>
                <a:t>Q</a:t>
              </a:r>
              <a:r>
                <a:rPr lang="en-US" altLang="zh-CN" sz="2800" i="0" baseline="-25000">
                  <a:solidFill>
                    <a:srgbClr val="CC0000"/>
                  </a:solidFill>
                  <a:effectLst>
                    <a:outerShdw blurRad="38100" dist="38100" dir="2700000" algn="tl">
                      <a:srgbClr val="C0C0C0"/>
                    </a:outerShdw>
                  </a:effectLst>
                </a:rPr>
                <a:t>1</a:t>
              </a:r>
              <a:endParaRPr lang="en-US" altLang="zh-CN" sz="2800" b="0" i="0">
                <a:solidFill>
                  <a:srgbClr val="CC0000"/>
                </a:solidFill>
                <a:effectLst>
                  <a:outerShdw blurRad="38100" dist="38100" dir="2700000" algn="tl">
                    <a:srgbClr val="C0C0C0"/>
                  </a:outerShdw>
                </a:effectLst>
              </a:endParaRPr>
            </a:p>
          </p:txBody>
        </p:sp>
        <p:sp>
          <p:nvSpPr>
            <p:cNvPr id="235543" name="Text Box 23"/>
            <p:cNvSpPr txBox="1">
              <a:spLocks noChangeArrowheads="1"/>
            </p:cNvSpPr>
            <p:nvPr/>
          </p:nvSpPr>
          <p:spPr bwMode="auto">
            <a:xfrm>
              <a:off x="1576" y="845"/>
              <a:ext cx="619"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K</a:t>
              </a:r>
              <a:r>
                <a:rPr lang="en-US" altLang="zh-CN" sz="2800" i="0" baseline="-25000">
                  <a:solidFill>
                    <a:srgbClr val="CC0000"/>
                  </a:solidFill>
                  <a:effectLst>
                    <a:outerShdw blurRad="38100" dist="38100" dir="2700000" algn="tl">
                      <a:srgbClr val="C0C0C0"/>
                    </a:outerShdw>
                  </a:effectLst>
                </a:rPr>
                <a:t>2 </a:t>
              </a:r>
              <a:r>
                <a:rPr lang="en-US" altLang="zh-CN" sz="2800" i="0">
                  <a:solidFill>
                    <a:srgbClr val="CC0000"/>
                  </a:solidFill>
                  <a:effectLst>
                    <a:outerShdw blurRad="38100" dist="38100" dir="2700000" algn="tl">
                      <a:srgbClr val="C0C0C0"/>
                    </a:outerShdw>
                  </a:effectLst>
                </a:rPr>
                <a:t>=1</a:t>
              </a:r>
              <a:endParaRPr lang="en-US" altLang="zh-CN" sz="2800" b="0" i="0">
                <a:solidFill>
                  <a:srgbClr val="CC0000"/>
                </a:solidFill>
                <a:effectLst>
                  <a:outerShdw blurRad="38100" dist="38100" dir="2700000" algn="tl">
                    <a:srgbClr val="C0C0C0"/>
                  </a:outerShdw>
                </a:effectLst>
              </a:endParaRPr>
            </a:p>
          </p:txBody>
        </p:sp>
        <p:sp>
          <p:nvSpPr>
            <p:cNvPr id="235544" name="Text Box 24"/>
            <p:cNvSpPr txBox="1">
              <a:spLocks noChangeArrowheads="1"/>
            </p:cNvSpPr>
            <p:nvPr/>
          </p:nvSpPr>
          <p:spPr bwMode="auto">
            <a:xfrm>
              <a:off x="2172" y="816"/>
              <a:ext cx="1029"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J</a:t>
              </a:r>
              <a:r>
                <a:rPr lang="en-US" altLang="zh-CN" sz="2800" i="0" baseline="-25000">
                  <a:solidFill>
                    <a:srgbClr val="CC0000"/>
                  </a:solidFill>
                  <a:effectLst>
                    <a:outerShdw blurRad="38100" dist="38100" dir="2700000" algn="tl">
                      <a:srgbClr val="C0C0C0"/>
                    </a:outerShdw>
                  </a:effectLst>
                </a:rPr>
                <a:t>1 </a:t>
              </a:r>
              <a:r>
                <a:rPr lang="en-US" altLang="zh-CN" sz="2800" i="0">
                  <a:solidFill>
                    <a:srgbClr val="CC0000"/>
                  </a:solidFill>
                  <a:effectLst>
                    <a:outerShdw blurRad="38100" dist="38100" dir="2700000" algn="tl">
                      <a:srgbClr val="C0C0C0"/>
                    </a:outerShdw>
                  </a:effectLst>
                </a:rPr>
                <a:t>= </a:t>
              </a:r>
              <a:r>
                <a:rPr lang="en-US" altLang="zh-CN" sz="2800">
                  <a:solidFill>
                    <a:srgbClr val="CC0000"/>
                  </a:solidFill>
                  <a:effectLst>
                    <a:outerShdw blurRad="38100" dist="38100" dir="2700000" algn="tl">
                      <a:srgbClr val="C0C0C0"/>
                    </a:outerShdw>
                  </a:effectLst>
                </a:rPr>
                <a:t>K</a:t>
              </a:r>
              <a:r>
                <a:rPr lang="en-US" altLang="zh-CN" sz="2800" i="0" baseline="-25000">
                  <a:solidFill>
                    <a:srgbClr val="CC0000"/>
                  </a:solidFill>
                  <a:effectLst>
                    <a:outerShdw blurRad="38100" dist="38100" dir="2700000" algn="tl">
                      <a:srgbClr val="C0C0C0"/>
                    </a:outerShdw>
                  </a:effectLst>
                </a:rPr>
                <a:t>1 </a:t>
              </a:r>
              <a:r>
                <a:rPr lang="en-US" altLang="zh-CN" sz="2800" i="0">
                  <a:solidFill>
                    <a:srgbClr val="CC0000"/>
                  </a:solidFill>
                  <a:effectLst>
                    <a:outerShdw blurRad="38100" dist="38100" dir="2700000" algn="tl">
                      <a:srgbClr val="C0C0C0"/>
                    </a:outerShdw>
                  </a:effectLst>
                </a:rPr>
                <a:t>=1</a:t>
              </a:r>
              <a:endParaRPr lang="en-US" altLang="zh-CN" sz="2800" b="0" i="0">
                <a:solidFill>
                  <a:srgbClr val="CC0000"/>
                </a:solidFill>
                <a:effectLst>
                  <a:outerShdw blurRad="38100" dist="38100" dir="2700000" algn="tl">
                    <a:srgbClr val="C0C0C0"/>
                  </a:outerShdw>
                </a:effectLst>
              </a:endParaRPr>
            </a:p>
          </p:txBody>
        </p:sp>
        <p:sp>
          <p:nvSpPr>
            <p:cNvPr id="235545" name="Text Box 25"/>
            <p:cNvSpPr txBox="1">
              <a:spLocks noChangeArrowheads="1"/>
            </p:cNvSpPr>
            <p:nvPr/>
          </p:nvSpPr>
          <p:spPr bwMode="auto">
            <a:xfrm>
              <a:off x="3804" y="816"/>
              <a:ext cx="619"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K</a:t>
              </a:r>
              <a:r>
                <a:rPr lang="en-US" altLang="zh-CN" sz="2800" i="0" baseline="-25000">
                  <a:solidFill>
                    <a:srgbClr val="CC0000"/>
                  </a:solidFill>
                  <a:effectLst>
                    <a:outerShdw blurRad="38100" dist="38100" dir="2700000" algn="tl">
                      <a:srgbClr val="C0C0C0"/>
                    </a:outerShdw>
                  </a:effectLst>
                </a:rPr>
                <a:t>0 </a:t>
              </a:r>
              <a:r>
                <a:rPr lang="en-US" altLang="zh-CN" sz="2800" i="0">
                  <a:solidFill>
                    <a:srgbClr val="CC0000"/>
                  </a:solidFill>
                  <a:effectLst>
                    <a:outerShdw blurRad="38100" dist="38100" dir="2700000" algn="tl">
                      <a:srgbClr val="C0C0C0"/>
                    </a:outerShdw>
                  </a:effectLst>
                </a:rPr>
                <a:t>=1</a:t>
              </a:r>
              <a:endParaRPr lang="en-US" altLang="zh-CN" sz="2800" i="0">
                <a:solidFill>
                  <a:srgbClr val="CC0000"/>
                </a:solidFill>
                <a:effectLst>
                  <a:outerShdw blurRad="38100" dist="38100" dir="2700000" algn="tl">
                    <a:srgbClr val="C0C0C0"/>
                  </a:outerShdw>
                </a:effectLst>
              </a:endParaRPr>
            </a:p>
          </p:txBody>
        </p:sp>
        <p:grpSp>
          <p:nvGrpSpPr>
            <p:cNvPr id="94306" name="Group 26"/>
            <p:cNvGrpSpPr/>
            <p:nvPr/>
          </p:nvGrpSpPr>
          <p:grpSpPr bwMode="auto">
            <a:xfrm>
              <a:off x="3078" y="816"/>
              <a:ext cx="764" cy="327"/>
              <a:chOff x="1350" y="2957"/>
              <a:chExt cx="764" cy="327"/>
            </a:xfrm>
          </p:grpSpPr>
          <p:sp>
            <p:nvSpPr>
              <p:cNvPr id="94308" name="Line 27"/>
              <p:cNvSpPr>
                <a:spLocks noChangeShapeType="1"/>
              </p:cNvSpPr>
              <p:nvPr/>
            </p:nvSpPr>
            <p:spPr bwMode="auto">
              <a:xfrm>
                <a:off x="1824" y="3001"/>
                <a:ext cx="144" cy="0"/>
              </a:xfrm>
              <a:prstGeom prst="line">
                <a:avLst/>
              </a:prstGeom>
              <a:noFill/>
              <a:ln w="19050">
                <a:solidFill>
                  <a:srgbClr val="008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548" name="Text Box 28"/>
              <p:cNvSpPr txBox="1">
                <a:spLocks noChangeArrowheads="1"/>
              </p:cNvSpPr>
              <p:nvPr/>
            </p:nvSpPr>
            <p:spPr bwMode="auto">
              <a:xfrm>
                <a:off x="1350" y="2957"/>
                <a:ext cx="764" cy="327"/>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rgbClr val="006666"/>
                    </a:solidFill>
                  </a:rPr>
                  <a:t> </a:t>
                </a:r>
                <a:r>
                  <a:rPr lang="en-US" altLang="zh-CN" sz="2800">
                    <a:solidFill>
                      <a:srgbClr val="CC0000"/>
                    </a:solidFill>
                    <a:effectLst>
                      <a:outerShdw blurRad="38100" dist="38100" dir="2700000" algn="tl">
                        <a:srgbClr val="C0C0C0"/>
                      </a:outerShdw>
                    </a:effectLst>
                  </a:rPr>
                  <a:t>J</a:t>
                </a:r>
                <a:r>
                  <a:rPr lang="en-US" altLang="zh-CN" sz="2800" i="0" baseline="-25000">
                    <a:solidFill>
                      <a:srgbClr val="CC0000"/>
                    </a:solidFill>
                    <a:effectLst>
                      <a:outerShdw blurRad="38100" dist="38100" dir="2700000" algn="tl">
                        <a:srgbClr val="C0C0C0"/>
                      </a:outerShdw>
                    </a:effectLst>
                  </a:rPr>
                  <a:t>0 </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Q</a:t>
                </a:r>
                <a:r>
                  <a:rPr lang="en-US" altLang="zh-CN" sz="2800" i="0" baseline="-25000">
                    <a:solidFill>
                      <a:srgbClr val="CC0000"/>
                    </a:solidFill>
                    <a:effectLst>
                      <a:outerShdw blurRad="38100" dist="38100" dir="2700000" algn="tl">
                        <a:srgbClr val="C0C0C0"/>
                      </a:outerShdw>
                    </a:effectLst>
                  </a:rPr>
                  <a:t>2</a:t>
                </a:r>
                <a:endParaRPr lang="en-US" altLang="zh-CN" sz="2800" i="0" baseline="-25000">
                  <a:solidFill>
                    <a:srgbClr val="CC0000"/>
                  </a:solidFill>
                  <a:effectLst>
                    <a:outerShdw blurRad="38100" dist="38100" dir="2700000" algn="tl">
                      <a:srgbClr val="C0C0C0"/>
                    </a:outerShdw>
                  </a:effectLst>
                </a:endParaRPr>
              </a:p>
            </p:txBody>
          </p:sp>
        </p:grpSp>
        <p:sp>
          <p:nvSpPr>
            <p:cNvPr id="235549" name="Rectangle 29"/>
            <p:cNvSpPr>
              <a:spLocks noChangeArrowheads="1"/>
            </p:cNvSpPr>
            <p:nvPr/>
          </p:nvSpPr>
          <p:spPr bwMode="auto">
            <a:xfrm>
              <a:off x="4464" y="816"/>
              <a:ext cx="1248" cy="327"/>
            </a:xfrm>
            <a:prstGeom prst="rect">
              <a:avLst/>
            </a:prstGeom>
            <a:noFill/>
            <a:ln w="9525">
              <a:noFill/>
              <a:miter lim="800000"/>
            </a:ln>
            <a:effectLst/>
          </p:spPr>
          <p:txBody>
            <a:bodyPr anchor="ctr">
              <a:spAutoFit/>
            </a:bodyPr>
            <a:lstStyle/>
            <a:p>
              <a:pPr>
                <a:spcBef>
                  <a:spcPct val="50000"/>
                </a:spcBef>
                <a:defRPr/>
              </a:pPr>
              <a:r>
                <a:rPr lang="en-US" altLang="zh-CN" sz="2800">
                  <a:solidFill>
                    <a:srgbClr val="CC0000"/>
                  </a:solidFill>
                  <a:effectLst>
                    <a:outerShdw blurRad="38100" dist="38100" dir="2700000" algn="tl">
                      <a:srgbClr val="C0C0C0"/>
                    </a:outerShdw>
                  </a:effectLst>
                </a:rPr>
                <a:t>Q</a:t>
              </a:r>
              <a:r>
                <a:rPr lang="en-US" altLang="zh-CN" sz="2800" i="0" baseline="-25000">
                  <a:solidFill>
                    <a:srgbClr val="CC0000"/>
                  </a:solidFill>
                  <a:effectLst>
                    <a:outerShdw blurRad="38100" dist="38100" dir="2700000" algn="tl">
                      <a:srgbClr val="C0C0C0"/>
                    </a:outerShdw>
                  </a:effectLst>
                </a:rPr>
                <a:t>2   </a:t>
              </a:r>
              <a:r>
                <a:rPr lang="en-US" altLang="zh-CN" sz="2800">
                  <a:solidFill>
                    <a:srgbClr val="CC0000"/>
                  </a:solidFill>
                  <a:effectLst>
                    <a:outerShdw blurRad="38100" dist="38100" dir="2700000" algn="tl">
                      <a:srgbClr val="C0C0C0"/>
                    </a:outerShdw>
                  </a:effectLst>
                </a:rPr>
                <a:t>Q</a:t>
              </a:r>
              <a:r>
                <a:rPr lang="en-US" altLang="zh-CN" sz="2800" i="0" baseline="-25000">
                  <a:solidFill>
                    <a:srgbClr val="CC0000"/>
                  </a:solidFill>
                  <a:effectLst>
                    <a:outerShdw blurRad="38100" dist="38100" dir="2700000" algn="tl">
                      <a:srgbClr val="C0C0C0"/>
                    </a:outerShdw>
                  </a:effectLst>
                </a:rPr>
                <a:t>1  </a:t>
              </a:r>
              <a:r>
                <a:rPr lang="en-US" altLang="zh-CN" sz="2800">
                  <a:solidFill>
                    <a:srgbClr val="CC0000"/>
                  </a:solidFill>
                  <a:effectLst>
                    <a:outerShdw blurRad="38100" dist="38100" dir="2700000" algn="tl">
                      <a:srgbClr val="C0C0C0"/>
                    </a:outerShdw>
                  </a:effectLst>
                </a:rPr>
                <a:t>Q</a:t>
              </a:r>
              <a:r>
                <a:rPr lang="en-US" altLang="zh-CN" sz="2800" i="0" baseline="-25000">
                  <a:solidFill>
                    <a:srgbClr val="CC0000"/>
                  </a:solidFill>
                  <a:effectLst>
                    <a:outerShdw blurRad="38100" dist="38100" dir="2700000" algn="tl">
                      <a:srgbClr val="C0C0C0"/>
                    </a:outerShdw>
                  </a:effectLst>
                </a:rPr>
                <a:t>0</a:t>
              </a:r>
              <a:endParaRPr lang="en-US" altLang="zh-CN" sz="2800" i="0" baseline="-25000">
                <a:solidFill>
                  <a:srgbClr val="CC0000"/>
                </a:solidFill>
                <a:effectLst>
                  <a:outerShdw blurRad="38100" dist="38100" dir="2700000" algn="tl">
                    <a:srgbClr val="C0C0C0"/>
                  </a:outerShdw>
                </a:effectLst>
              </a:endParaRPr>
            </a:p>
          </p:txBody>
        </p:sp>
      </p:grpSp>
      <p:sp>
        <p:nvSpPr>
          <p:cNvPr id="94220" name="Line 30"/>
          <p:cNvSpPr>
            <a:spLocks noChangeShapeType="1"/>
          </p:cNvSpPr>
          <p:nvPr/>
        </p:nvSpPr>
        <p:spPr bwMode="auto">
          <a:xfrm>
            <a:off x="228600" y="4267200"/>
            <a:ext cx="8610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1" name="Line 31"/>
          <p:cNvSpPr>
            <a:spLocks noChangeShapeType="1"/>
          </p:cNvSpPr>
          <p:nvPr/>
        </p:nvSpPr>
        <p:spPr bwMode="auto">
          <a:xfrm>
            <a:off x="228600" y="4800600"/>
            <a:ext cx="8610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32"/>
          <p:cNvGrpSpPr/>
          <p:nvPr/>
        </p:nvGrpSpPr>
        <p:grpSpPr bwMode="auto">
          <a:xfrm>
            <a:off x="1524000" y="2209800"/>
            <a:ext cx="5238750" cy="547688"/>
            <a:chOff x="960" y="1536"/>
            <a:chExt cx="3300" cy="345"/>
          </a:xfrm>
        </p:grpSpPr>
        <p:grpSp>
          <p:nvGrpSpPr>
            <p:cNvPr id="94292" name="Group 33"/>
            <p:cNvGrpSpPr/>
            <p:nvPr/>
          </p:nvGrpSpPr>
          <p:grpSpPr bwMode="auto">
            <a:xfrm>
              <a:off x="960" y="1545"/>
              <a:ext cx="900" cy="327"/>
              <a:chOff x="960" y="1545"/>
              <a:chExt cx="900" cy="327"/>
            </a:xfrm>
          </p:grpSpPr>
          <p:sp>
            <p:nvSpPr>
              <p:cNvPr id="94297" name="Text Box 34"/>
              <p:cNvSpPr txBox="1">
                <a:spLocks noChangeArrowheads="1"/>
              </p:cNvSpPr>
              <p:nvPr/>
            </p:nvSpPr>
            <p:spPr bwMode="auto">
              <a:xfrm>
                <a:off x="960"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94298" name="Rectangle 35"/>
              <p:cNvSpPr>
                <a:spLocks noChangeArrowheads="1"/>
              </p:cNvSpPr>
              <p:nvPr/>
            </p:nvSpPr>
            <p:spPr bwMode="auto">
              <a:xfrm>
                <a:off x="1632"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sp>
          <p:nvSpPr>
            <p:cNvPr id="94293" name="Rectangle 36"/>
            <p:cNvSpPr>
              <a:spLocks noChangeArrowheads="1"/>
            </p:cNvSpPr>
            <p:nvPr/>
          </p:nvSpPr>
          <p:spPr bwMode="auto">
            <a:xfrm>
              <a:off x="2316"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94" name="Rectangle 37"/>
            <p:cNvSpPr>
              <a:spLocks noChangeArrowheads="1"/>
            </p:cNvSpPr>
            <p:nvPr/>
          </p:nvSpPr>
          <p:spPr bwMode="auto">
            <a:xfrm>
              <a:off x="2796"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95" name="Rectangle 38"/>
            <p:cNvSpPr>
              <a:spLocks noChangeArrowheads="1"/>
            </p:cNvSpPr>
            <p:nvPr/>
          </p:nvSpPr>
          <p:spPr bwMode="auto">
            <a:xfrm>
              <a:off x="3420" y="15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96" name="Rectangle 39"/>
            <p:cNvSpPr>
              <a:spLocks noChangeArrowheads="1"/>
            </p:cNvSpPr>
            <p:nvPr/>
          </p:nvSpPr>
          <p:spPr bwMode="auto">
            <a:xfrm>
              <a:off x="4032" y="155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grpSp>
        <p:nvGrpSpPr>
          <p:cNvPr id="8" name="Group 40"/>
          <p:cNvGrpSpPr/>
          <p:nvPr/>
        </p:nvGrpSpPr>
        <p:grpSpPr bwMode="auto">
          <a:xfrm>
            <a:off x="1524000" y="2743200"/>
            <a:ext cx="5238750" cy="547688"/>
            <a:chOff x="960" y="1872"/>
            <a:chExt cx="3300" cy="345"/>
          </a:xfrm>
        </p:grpSpPr>
        <p:sp>
          <p:nvSpPr>
            <p:cNvPr id="94286" name="Text Box 41"/>
            <p:cNvSpPr txBox="1">
              <a:spLocks noChangeArrowheads="1"/>
            </p:cNvSpPr>
            <p:nvPr/>
          </p:nvSpPr>
          <p:spPr bwMode="auto">
            <a:xfrm>
              <a:off x="960"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94287" name="Rectangle 42"/>
            <p:cNvSpPr>
              <a:spLocks noChangeArrowheads="1"/>
            </p:cNvSpPr>
            <p:nvPr/>
          </p:nvSpPr>
          <p:spPr bwMode="auto">
            <a:xfrm>
              <a:off x="1632"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88" name="Rectangle 43"/>
            <p:cNvSpPr>
              <a:spLocks noChangeArrowheads="1"/>
            </p:cNvSpPr>
            <p:nvPr/>
          </p:nvSpPr>
          <p:spPr bwMode="auto">
            <a:xfrm>
              <a:off x="2316"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89" name="Rectangle 44"/>
            <p:cNvSpPr>
              <a:spLocks noChangeArrowheads="1"/>
            </p:cNvSpPr>
            <p:nvPr/>
          </p:nvSpPr>
          <p:spPr bwMode="auto">
            <a:xfrm>
              <a:off x="2796"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90" name="Rectangle 45"/>
            <p:cNvSpPr>
              <a:spLocks noChangeArrowheads="1"/>
            </p:cNvSpPr>
            <p:nvPr/>
          </p:nvSpPr>
          <p:spPr bwMode="auto">
            <a:xfrm>
              <a:off x="3420" y="189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91" name="Rectangle 46"/>
            <p:cNvSpPr>
              <a:spLocks noChangeArrowheads="1"/>
            </p:cNvSpPr>
            <p:nvPr/>
          </p:nvSpPr>
          <p:spPr bwMode="auto">
            <a:xfrm>
              <a:off x="4032" y="189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grpSp>
        <p:nvGrpSpPr>
          <p:cNvPr id="9" name="Group 47"/>
          <p:cNvGrpSpPr/>
          <p:nvPr/>
        </p:nvGrpSpPr>
        <p:grpSpPr bwMode="auto">
          <a:xfrm>
            <a:off x="1524000" y="3276600"/>
            <a:ext cx="5238750" cy="547688"/>
            <a:chOff x="960" y="2208"/>
            <a:chExt cx="3300" cy="345"/>
          </a:xfrm>
        </p:grpSpPr>
        <p:sp>
          <p:nvSpPr>
            <p:cNvPr id="94280" name="Text Box 48"/>
            <p:cNvSpPr txBox="1">
              <a:spLocks noChangeArrowheads="1"/>
            </p:cNvSpPr>
            <p:nvPr/>
          </p:nvSpPr>
          <p:spPr bwMode="auto">
            <a:xfrm>
              <a:off x="960"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p>
          </p:txBody>
        </p:sp>
        <p:sp>
          <p:nvSpPr>
            <p:cNvPr id="94281" name="Rectangle 49"/>
            <p:cNvSpPr>
              <a:spLocks noChangeArrowheads="1"/>
            </p:cNvSpPr>
            <p:nvPr/>
          </p:nvSpPr>
          <p:spPr bwMode="auto">
            <a:xfrm>
              <a:off x="1632"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82" name="Rectangle 50"/>
            <p:cNvSpPr>
              <a:spLocks noChangeArrowheads="1"/>
            </p:cNvSpPr>
            <p:nvPr/>
          </p:nvSpPr>
          <p:spPr bwMode="auto">
            <a:xfrm>
              <a:off x="2316"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83" name="Rectangle 51"/>
            <p:cNvSpPr>
              <a:spLocks noChangeArrowheads="1"/>
            </p:cNvSpPr>
            <p:nvPr/>
          </p:nvSpPr>
          <p:spPr bwMode="auto">
            <a:xfrm>
              <a:off x="279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84" name="Rectangle 52"/>
            <p:cNvSpPr>
              <a:spLocks noChangeArrowheads="1"/>
            </p:cNvSpPr>
            <p:nvPr/>
          </p:nvSpPr>
          <p:spPr bwMode="auto">
            <a:xfrm>
              <a:off x="3420"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85" name="Rectangle 53"/>
            <p:cNvSpPr>
              <a:spLocks noChangeArrowheads="1"/>
            </p:cNvSpPr>
            <p:nvPr/>
          </p:nvSpPr>
          <p:spPr bwMode="auto">
            <a:xfrm>
              <a:off x="4032" y="222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grpSp>
        <p:nvGrpSpPr>
          <p:cNvPr id="10" name="Group 54"/>
          <p:cNvGrpSpPr/>
          <p:nvPr/>
        </p:nvGrpSpPr>
        <p:grpSpPr bwMode="auto">
          <a:xfrm>
            <a:off x="1524000" y="3810000"/>
            <a:ext cx="5238750" cy="533400"/>
            <a:chOff x="960" y="2544"/>
            <a:chExt cx="3300" cy="336"/>
          </a:xfrm>
        </p:grpSpPr>
        <p:sp>
          <p:nvSpPr>
            <p:cNvPr id="94274" name="Text Box 55"/>
            <p:cNvSpPr txBox="1">
              <a:spLocks noChangeArrowheads="1"/>
            </p:cNvSpPr>
            <p:nvPr/>
          </p:nvSpPr>
          <p:spPr bwMode="auto">
            <a:xfrm>
              <a:off x="96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94275" name="Rectangle 56"/>
            <p:cNvSpPr>
              <a:spLocks noChangeArrowheads="1"/>
            </p:cNvSpPr>
            <p:nvPr/>
          </p:nvSpPr>
          <p:spPr bwMode="auto">
            <a:xfrm>
              <a:off x="1632"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76" name="Rectangle 57"/>
            <p:cNvSpPr>
              <a:spLocks noChangeArrowheads="1"/>
            </p:cNvSpPr>
            <p:nvPr/>
          </p:nvSpPr>
          <p:spPr bwMode="auto">
            <a:xfrm>
              <a:off x="2316" y="25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77" name="Rectangle 58"/>
            <p:cNvSpPr>
              <a:spLocks noChangeArrowheads="1"/>
            </p:cNvSpPr>
            <p:nvPr/>
          </p:nvSpPr>
          <p:spPr bwMode="auto">
            <a:xfrm>
              <a:off x="2796"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78" name="Rectangle 59"/>
            <p:cNvSpPr>
              <a:spLocks noChangeArrowheads="1"/>
            </p:cNvSpPr>
            <p:nvPr/>
          </p:nvSpPr>
          <p:spPr bwMode="auto">
            <a:xfrm>
              <a:off x="3420" y="25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94279" name="Rectangle 60"/>
            <p:cNvSpPr>
              <a:spLocks noChangeArrowheads="1"/>
            </p:cNvSpPr>
            <p:nvPr/>
          </p:nvSpPr>
          <p:spPr bwMode="auto">
            <a:xfrm>
              <a:off x="4032" y="25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grpSp>
        <p:nvGrpSpPr>
          <p:cNvPr id="11" name="Group 61"/>
          <p:cNvGrpSpPr/>
          <p:nvPr/>
        </p:nvGrpSpPr>
        <p:grpSpPr bwMode="auto">
          <a:xfrm>
            <a:off x="1524000" y="1676400"/>
            <a:ext cx="5238750" cy="547688"/>
            <a:chOff x="960" y="1200"/>
            <a:chExt cx="3300" cy="345"/>
          </a:xfrm>
        </p:grpSpPr>
        <p:grpSp>
          <p:nvGrpSpPr>
            <p:cNvPr id="94267" name="Group 62"/>
            <p:cNvGrpSpPr/>
            <p:nvPr/>
          </p:nvGrpSpPr>
          <p:grpSpPr bwMode="auto">
            <a:xfrm>
              <a:off x="960" y="1209"/>
              <a:ext cx="900" cy="327"/>
              <a:chOff x="960" y="1209"/>
              <a:chExt cx="900" cy="327"/>
            </a:xfrm>
          </p:grpSpPr>
          <p:sp>
            <p:nvSpPr>
              <p:cNvPr id="94272" name="Text Box 63"/>
              <p:cNvSpPr txBox="1">
                <a:spLocks noChangeArrowheads="1"/>
              </p:cNvSpPr>
              <p:nvPr/>
            </p:nvSpPr>
            <p:spPr bwMode="auto">
              <a:xfrm>
                <a:off x="96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94273" name="Rectangle 64"/>
              <p:cNvSpPr>
                <a:spLocks noChangeArrowheads="1"/>
              </p:cNvSpPr>
              <p:nvPr/>
            </p:nvSpPr>
            <p:spPr bwMode="auto">
              <a:xfrm>
                <a:off x="163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sp>
          <p:nvSpPr>
            <p:cNvPr id="94268" name="Rectangle 65"/>
            <p:cNvSpPr>
              <a:spLocks noChangeArrowheads="1"/>
            </p:cNvSpPr>
            <p:nvPr/>
          </p:nvSpPr>
          <p:spPr bwMode="auto">
            <a:xfrm>
              <a:off x="2316"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69" name="Rectangle 66"/>
            <p:cNvSpPr>
              <a:spLocks noChangeArrowheads="1"/>
            </p:cNvSpPr>
            <p:nvPr/>
          </p:nvSpPr>
          <p:spPr bwMode="auto">
            <a:xfrm>
              <a:off x="2796"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70" name="Rectangle 67"/>
            <p:cNvSpPr>
              <a:spLocks noChangeArrowheads="1"/>
            </p:cNvSpPr>
            <p:nvPr/>
          </p:nvSpPr>
          <p:spPr bwMode="auto">
            <a:xfrm>
              <a:off x="3420"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4271" name="Rectangle 68"/>
            <p:cNvSpPr>
              <a:spLocks noChangeArrowheads="1"/>
            </p:cNvSpPr>
            <p:nvPr/>
          </p:nvSpPr>
          <p:spPr bwMode="auto">
            <a:xfrm>
              <a:off x="4032" y="12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grpSp>
      <p:grpSp>
        <p:nvGrpSpPr>
          <p:cNvPr id="13" name="Group 69"/>
          <p:cNvGrpSpPr/>
          <p:nvPr/>
        </p:nvGrpSpPr>
        <p:grpSpPr bwMode="auto">
          <a:xfrm>
            <a:off x="476250" y="1676400"/>
            <a:ext cx="8267700" cy="533400"/>
            <a:chOff x="300" y="1200"/>
            <a:chExt cx="5208" cy="336"/>
          </a:xfrm>
        </p:grpSpPr>
        <p:sp>
          <p:nvSpPr>
            <p:cNvPr id="94263" name="Text Box 70"/>
            <p:cNvSpPr txBox="1">
              <a:spLocks noChangeArrowheads="1"/>
            </p:cNvSpPr>
            <p:nvPr/>
          </p:nvSpPr>
          <p:spPr bwMode="auto">
            <a:xfrm>
              <a:off x="30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p>
          </p:txBody>
        </p:sp>
        <p:sp>
          <p:nvSpPr>
            <p:cNvPr id="94264" name="Rectangle 71"/>
            <p:cNvSpPr>
              <a:spLocks noChangeArrowheads="1"/>
            </p:cNvSpPr>
            <p:nvPr/>
          </p:nvSpPr>
          <p:spPr bwMode="auto">
            <a:xfrm>
              <a:off x="4512"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94265" name="Rectangle 72"/>
            <p:cNvSpPr>
              <a:spLocks noChangeArrowheads="1"/>
            </p:cNvSpPr>
            <p:nvPr/>
          </p:nvSpPr>
          <p:spPr bwMode="auto">
            <a:xfrm>
              <a:off x="4896" y="120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94266" name="Rectangle 73"/>
            <p:cNvSpPr>
              <a:spLocks noChangeArrowheads="1"/>
            </p:cNvSpPr>
            <p:nvPr/>
          </p:nvSpPr>
          <p:spPr bwMode="auto">
            <a:xfrm>
              <a:off x="5280" y="120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grpSp>
      <p:grpSp>
        <p:nvGrpSpPr>
          <p:cNvPr id="14" name="Group 74"/>
          <p:cNvGrpSpPr/>
          <p:nvPr/>
        </p:nvGrpSpPr>
        <p:grpSpPr bwMode="auto">
          <a:xfrm>
            <a:off x="457200" y="2133600"/>
            <a:ext cx="8286750" cy="595313"/>
            <a:chOff x="300" y="1497"/>
            <a:chExt cx="5220" cy="375"/>
          </a:xfrm>
        </p:grpSpPr>
        <p:sp>
          <p:nvSpPr>
            <p:cNvPr id="94259" name="Text Box 75"/>
            <p:cNvSpPr txBox="1">
              <a:spLocks noChangeArrowheads="1"/>
            </p:cNvSpPr>
            <p:nvPr/>
          </p:nvSpPr>
          <p:spPr bwMode="auto">
            <a:xfrm>
              <a:off x="300" y="14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p>
          </p:txBody>
        </p:sp>
        <p:sp>
          <p:nvSpPr>
            <p:cNvPr id="94260" name="Rectangle 76"/>
            <p:cNvSpPr>
              <a:spLocks noChangeArrowheads="1"/>
            </p:cNvSpPr>
            <p:nvPr/>
          </p:nvSpPr>
          <p:spPr bwMode="auto">
            <a:xfrm>
              <a:off x="4524"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sp>
          <p:nvSpPr>
            <p:cNvPr id="94261" name="Rectangle 77"/>
            <p:cNvSpPr>
              <a:spLocks noChangeArrowheads="1"/>
            </p:cNvSpPr>
            <p:nvPr/>
          </p:nvSpPr>
          <p:spPr bwMode="auto">
            <a:xfrm>
              <a:off x="4908"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sp>
          <p:nvSpPr>
            <p:cNvPr id="94262" name="Rectangle 78"/>
            <p:cNvSpPr>
              <a:spLocks noChangeArrowheads="1"/>
            </p:cNvSpPr>
            <p:nvPr/>
          </p:nvSpPr>
          <p:spPr bwMode="auto">
            <a:xfrm>
              <a:off x="5292" y="15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1</a:t>
              </a:r>
              <a:endParaRPr lang="en-US" altLang="zh-CN" sz="2800" i="0">
                <a:solidFill>
                  <a:srgbClr val="CC6600"/>
                </a:solidFill>
              </a:endParaRPr>
            </a:p>
          </p:txBody>
        </p:sp>
      </p:grpSp>
      <p:grpSp>
        <p:nvGrpSpPr>
          <p:cNvPr id="15" name="Group 79"/>
          <p:cNvGrpSpPr/>
          <p:nvPr/>
        </p:nvGrpSpPr>
        <p:grpSpPr bwMode="auto">
          <a:xfrm>
            <a:off x="457200" y="2667000"/>
            <a:ext cx="8267700" cy="609600"/>
            <a:chOff x="288" y="1824"/>
            <a:chExt cx="5208" cy="384"/>
          </a:xfrm>
        </p:grpSpPr>
        <p:sp>
          <p:nvSpPr>
            <p:cNvPr id="94255" name="Text Box 80"/>
            <p:cNvSpPr txBox="1">
              <a:spLocks noChangeArrowheads="1"/>
            </p:cNvSpPr>
            <p:nvPr/>
          </p:nvSpPr>
          <p:spPr bwMode="auto">
            <a:xfrm>
              <a:off x="288"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2</a:t>
              </a:r>
              <a:endParaRPr lang="en-US" altLang="zh-CN" sz="2800" i="0"/>
            </a:p>
          </p:txBody>
        </p:sp>
        <p:sp>
          <p:nvSpPr>
            <p:cNvPr id="94256" name="Rectangle 81"/>
            <p:cNvSpPr>
              <a:spLocks noChangeArrowheads="1"/>
            </p:cNvSpPr>
            <p:nvPr/>
          </p:nvSpPr>
          <p:spPr bwMode="auto">
            <a:xfrm>
              <a:off x="4500"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sp>
          <p:nvSpPr>
            <p:cNvPr id="94257" name="Rectangle 82"/>
            <p:cNvSpPr>
              <a:spLocks noChangeArrowheads="1"/>
            </p:cNvSpPr>
            <p:nvPr/>
          </p:nvSpPr>
          <p:spPr bwMode="auto">
            <a:xfrm>
              <a:off x="4884"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1</a:t>
              </a:r>
              <a:endParaRPr lang="en-US" altLang="zh-CN" sz="2800" i="0">
                <a:solidFill>
                  <a:srgbClr val="CC6600"/>
                </a:solidFill>
              </a:endParaRPr>
            </a:p>
          </p:txBody>
        </p:sp>
        <p:sp>
          <p:nvSpPr>
            <p:cNvPr id="94258" name="Rectangle 83"/>
            <p:cNvSpPr>
              <a:spLocks noChangeArrowheads="1"/>
            </p:cNvSpPr>
            <p:nvPr/>
          </p:nvSpPr>
          <p:spPr bwMode="auto">
            <a:xfrm>
              <a:off x="5268" y="188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grpSp>
      <p:grpSp>
        <p:nvGrpSpPr>
          <p:cNvPr id="16" name="Group 84"/>
          <p:cNvGrpSpPr/>
          <p:nvPr/>
        </p:nvGrpSpPr>
        <p:grpSpPr bwMode="auto">
          <a:xfrm>
            <a:off x="457200" y="3276600"/>
            <a:ext cx="8286750" cy="533400"/>
            <a:chOff x="288" y="2208"/>
            <a:chExt cx="5220" cy="336"/>
          </a:xfrm>
        </p:grpSpPr>
        <p:sp>
          <p:nvSpPr>
            <p:cNvPr id="94251" name="Text Box 85"/>
            <p:cNvSpPr txBox="1">
              <a:spLocks noChangeArrowheads="1"/>
            </p:cNvSpPr>
            <p:nvPr/>
          </p:nvSpPr>
          <p:spPr bwMode="auto">
            <a:xfrm>
              <a:off x="288"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3</a:t>
              </a:r>
              <a:endParaRPr lang="en-US" altLang="zh-CN" sz="2800" i="0"/>
            </a:p>
          </p:txBody>
        </p:sp>
        <p:sp>
          <p:nvSpPr>
            <p:cNvPr id="94252" name="Rectangle 86"/>
            <p:cNvSpPr>
              <a:spLocks noChangeArrowheads="1"/>
            </p:cNvSpPr>
            <p:nvPr/>
          </p:nvSpPr>
          <p:spPr bwMode="auto">
            <a:xfrm>
              <a:off x="4512"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sp>
          <p:nvSpPr>
            <p:cNvPr id="94253" name="Rectangle 87"/>
            <p:cNvSpPr>
              <a:spLocks noChangeArrowheads="1"/>
            </p:cNvSpPr>
            <p:nvPr/>
          </p:nvSpPr>
          <p:spPr bwMode="auto">
            <a:xfrm>
              <a:off x="4896" y="22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1</a:t>
              </a:r>
              <a:endParaRPr lang="en-US" altLang="zh-CN" sz="2800" i="0">
                <a:solidFill>
                  <a:srgbClr val="CC6600"/>
                </a:solidFill>
              </a:endParaRPr>
            </a:p>
          </p:txBody>
        </p:sp>
        <p:sp>
          <p:nvSpPr>
            <p:cNvPr id="94254" name="Rectangle 88"/>
            <p:cNvSpPr>
              <a:spLocks noChangeArrowheads="1"/>
            </p:cNvSpPr>
            <p:nvPr/>
          </p:nvSpPr>
          <p:spPr bwMode="auto">
            <a:xfrm>
              <a:off x="5280" y="22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1</a:t>
              </a:r>
              <a:endParaRPr lang="en-US" altLang="zh-CN" sz="2800" i="0">
                <a:solidFill>
                  <a:srgbClr val="CC6600"/>
                </a:solidFill>
              </a:endParaRPr>
            </a:p>
          </p:txBody>
        </p:sp>
      </p:grpSp>
      <p:grpSp>
        <p:nvGrpSpPr>
          <p:cNvPr id="17" name="Group 89"/>
          <p:cNvGrpSpPr/>
          <p:nvPr/>
        </p:nvGrpSpPr>
        <p:grpSpPr bwMode="auto">
          <a:xfrm>
            <a:off x="457200" y="3795713"/>
            <a:ext cx="8286750" cy="533400"/>
            <a:chOff x="288" y="2535"/>
            <a:chExt cx="5220" cy="336"/>
          </a:xfrm>
        </p:grpSpPr>
        <p:sp>
          <p:nvSpPr>
            <p:cNvPr id="94247" name="Rectangle 90"/>
            <p:cNvSpPr>
              <a:spLocks noChangeArrowheads="1"/>
            </p:cNvSpPr>
            <p:nvPr/>
          </p:nvSpPr>
          <p:spPr bwMode="auto">
            <a:xfrm>
              <a:off x="288"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94248" name="Rectangle 91"/>
            <p:cNvSpPr>
              <a:spLocks noChangeArrowheads="1"/>
            </p:cNvSpPr>
            <p:nvPr/>
          </p:nvSpPr>
          <p:spPr bwMode="auto">
            <a:xfrm>
              <a:off x="4512"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1</a:t>
              </a:r>
              <a:endParaRPr lang="en-US" altLang="zh-CN" sz="2800" i="0">
                <a:solidFill>
                  <a:srgbClr val="CC6600"/>
                </a:solidFill>
              </a:endParaRPr>
            </a:p>
          </p:txBody>
        </p:sp>
        <p:sp>
          <p:nvSpPr>
            <p:cNvPr id="94249" name="Rectangle 92"/>
            <p:cNvSpPr>
              <a:spLocks noChangeArrowheads="1"/>
            </p:cNvSpPr>
            <p:nvPr/>
          </p:nvSpPr>
          <p:spPr bwMode="auto">
            <a:xfrm>
              <a:off x="4896" y="25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sp>
          <p:nvSpPr>
            <p:cNvPr id="94250" name="Rectangle 93"/>
            <p:cNvSpPr>
              <a:spLocks noChangeArrowheads="1"/>
            </p:cNvSpPr>
            <p:nvPr/>
          </p:nvSpPr>
          <p:spPr bwMode="auto">
            <a:xfrm>
              <a:off x="5280" y="25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CC6600"/>
                  </a:solidFill>
                </a:rPr>
                <a:t>0</a:t>
              </a:r>
              <a:endParaRPr lang="en-US" altLang="zh-CN" sz="2800" i="0">
                <a:solidFill>
                  <a:srgbClr val="CC6600"/>
                </a:solidFill>
              </a:endParaRPr>
            </a:p>
          </p:txBody>
        </p:sp>
      </p:grpSp>
      <p:grpSp>
        <p:nvGrpSpPr>
          <p:cNvPr id="18" name="Group 94"/>
          <p:cNvGrpSpPr/>
          <p:nvPr/>
        </p:nvGrpSpPr>
        <p:grpSpPr bwMode="auto">
          <a:xfrm>
            <a:off x="457200" y="4329113"/>
            <a:ext cx="8305800" cy="547687"/>
            <a:chOff x="288" y="2871"/>
            <a:chExt cx="5232" cy="345"/>
          </a:xfrm>
        </p:grpSpPr>
        <p:sp>
          <p:nvSpPr>
            <p:cNvPr id="94243" name="Rectangle 95"/>
            <p:cNvSpPr>
              <a:spLocks noChangeArrowheads="1"/>
            </p:cNvSpPr>
            <p:nvPr/>
          </p:nvSpPr>
          <p:spPr bwMode="auto">
            <a:xfrm>
              <a:off x="288" y="288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sp>
          <p:nvSpPr>
            <p:cNvPr id="94244" name="Rectangle 96"/>
            <p:cNvSpPr>
              <a:spLocks noChangeArrowheads="1"/>
            </p:cNvSpPr>
            <p:nvPr/>
          </p:nvSpPr>
          <p:spPr bwMode="auto">
            <a:xfrm>
              <a:off x="4524"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0</a:t>
              </a:r>
              <a:endParaRPr lang="en-US" altLang="zh-CN" sz="2800" i="0">
                <a:solidFill>
                  <a:srgbClr val="FF3300"/>
                </a:solidFill>
              </a:endParaRPr>
            </a:p>
          </p:txBody>
        </p:sp>
        <p:sp>
          <p:nvSpPr>
            <p:cNvPr id="94245" name="Rectangle 97"/>
            <p:cNvSpPr>
              <a:spLocks noChangeArrowheads="1"/>
            </p:cNvSpPr>
            <p:nvPr/>
          </p:nvSpPr>
          <p:spPr bwMode="auto">
            <a:xfrm>
              <a:off x="4908" y="287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0</a:t>
              </a:r>
              <a:endParaRPr lang="en-US" altLang="zh-CN" sz="2800" i="0">
                <a:solidFill>
                  <a:srgbClr val="FF3300"/>
                </a:solidFill>
              </a:endParaRPr>
            </a:p>
          </p:txBody>
        </p:sp>
        <p:sp>
          <p:nvSpPr>
            <p:cNvPr id="94246" name="Rectangle 98"/>
            <p:cNvSpPr>
              <a:spLocks noChangeArrowheads="1"/>
            </p:cNvSpPr>
            <p:nvPr/>
          </p:nvSpPr>
          <p:spPr bwMode="auto">
            <a:xfrm>
              <a:off x="5292"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FF3300"/>
                  </a:solidFill>
                </a:rPr>
                <a:t>0</a:t>
              </a:r>
              <a:endParaRPr lang="en-US" altLang="zh-CN" sz="2800" i="0">
                <a:solidFill>
                  <a:srgbClr val="FF3300"/>
                </a:solidFill>
              </a:endParaRPr>
            </a:p>
          </p:txBody>
        </p:sp>
      </p:grpSp>
      <p:sp>
        <p:nvSpPr>
          <p:cNvPr id="235619" name="Text Box 99"/>
          <p:cNvSpPr txBox="1">
            <a:spLocks noChangeArrowheads="1"/>
          </p:cNvSpPr>
          <p:nvPr/>
        </p:nvSpPr>
        <p:spPr bwMode="auto">
          <a:xfrm>
            <a:off x="515938" y="4876800"/>
            <a:ext cx="8220075" cy="519113"/>
          </a:xfrm>
          <a:prstGeom prst="rect">
            <a:avLst/>
          </a:prstGeom>
          <a:noFill/>
          <a:ln w="9525">
            <a:noFill/>
            <a:miter lim="800000"/>
          </a:ln>
          <a:effectLst/>
        </p:spPr>
        <p:txBody>
          <a:bodyPr wrap="none" anchor="ctr">
            <a:spAutoFit/>
          </a:bodyPr>
          <a:lstStyle/>
          <a:p>
            <a:pPr algn="ctr">
              <a:spcBef>
                <a:spcPct val="50000"/>
              </a:spcBef>
              <a:defRPr/>
            </a:pPr>
            <a:r>
              <a:rPr lang="zh-CN" altLang="en-US" sz="2800" i="0">
                <a:solidFill>
                  <a:srgbClr val="006600"/>
                </a:solidFill>
                <a:effectLst>
                  <a:outerShdw blurRad="38100" dist="38100" dir="2700000" algn="tl">
                    <a:srgbClr val="C0C0C0"/>
                  </a:outerShdw>
                </a:effectLst>
              </a:rPr>
              <a:t>由表可知，经</a:t>
            </a:r>
            <a:r>
              <a:rPr lang="en-US" altLang="zh-CN" sz="2800" i="0">
                <a:solidFill>
                  <a:srgbClr val="006600"/>
                </a:solidFill>
                <a:effectLst>
                  <a:outerShdw blurRad="38100" dist="38100" dir="2700000" algn="tl">
                    <a:srgbClr val="C0C0C0"/>
                  </a:outerShdw>
                </a:effectLst>
              </a:rPr>
              <a:t>5</a:t>
            </a:r>
            <a:r>
              <a:rPr lang="zh-CN" altLang="en-US" sz="2800" i="0">
                <a:solidFill>
                  <a:srgbClr val="006600"/>
                </a:solidFill>
                <a:effectLst>
                  <a:outerShdw blurRad="38100" dist="38100" dir="2700000" algn="tl">
                    <a:srgbClr val="C0C0C0"/>
                  </a:outerShdw>
                </a:effectLst>
              </a:rPr>
              <a:t>个脉冲循环一次，</a:t>
            </a:r>
            <a:r>
              <a:rPr lang="zh-CN" altLang="en-US" sz="2800" i="0">
                <a:solidFill>
                  <a:srgbClr val="CC0000"/>
                </a:solidFill>
                <a:effectLst>
                  <a:outerShdw blurRad="38100" dist="38100" dir="2700000" algn="tl">
                    <a:srgbClr val="C0C0C0"/>
                  </a:outerShdw>
                </a:effectLst>
              </a:rPr>
              <a:t>为五进制计数器。</a:t>
            </a:r>
            <a:endParaRPr lang="zh-CN" altLang="en-US" sz="2800" i="0">
              <a:solidFill>
                <a:srgbClr val="006600"/>
              </a:solidFill>
              <a:effectLst>
                <a:outerShdw blurRad="38100" dist="38100" dir="2700000" algn="tl">
                  <a:srgbClr val="C0C0C0"/>
                </a:outerShdw>
              </a:effectLst>
            </a:endParaRPr>
          </a:p>
        </p:txBody>
      </p:sp>
      <p:sp>
        <p:nvSpPr>
          <p:cNvPr id="235620" name="Text Box 100"/>
          <p:cNvSpPr txBox="1">
            <a:spLocks noGrp="1" noChangeArrowheads="1"/>
          </p:cNvSpPr>
          <p:nvPr>
            <p:ph type="ctrTitle"/>
          </p:nvPr>
        </p:nvSpPr>
        <p:spPr>
          <a:xfrm>
            <a:off x="-63500" y="342900"/>
            <a:ext cx="7696200" cy="685800"/>
          </a:xfrm>
        </p:spPr>
        <p:txBody>
          <a:bodyPr rtlCol="0">
            <a:normAutofit/>
          </a:bodyPr>
          <a:lstStyle/>
          <a:p>
            <a:pPr eaLnBrk="1" fontAlgn="auto" hangingPunct="1">
              <a:spcBef>
                <a:spcPct val="50000"/>
              </a:spcBef>
              <a:spcAft>
                <a:spcPts val="0"/>
              </a:spcAft>
              <a:defRPr/>
            </a:pPr>
            <a:r>
              <a:rPr lang="en-US" altLang="zh-CN" sz="2800" b="1">
                <a:solidFill>
                  <a:srgbClr val="006600"/>
                </a:solidFill>
                <a:effectLst>
                  <a:outerShdw blurRad="38100" dist="38100" dir="2700000" algn="tl">
                    <a:srgbClr val="C0C0C0"/>
                  </a:outerShdw>
                </a:effectLst>
                <a:latin typeface="宋体" panose="02010600030101010101" pitchFamily="2" charset="-122"/>
              </a:rPr>
              <a:t>2.</a:t>
            </a:r>
            <a:r>
              <a:rPr lang="zh-CN" altLang="en-US" sz="2800" b="1">
                <a:solidFill>
                  <a:srgbClr val="006600"/>
                </a:solidFill>
                <a:effectLst>
                  <a:outerShdw blurRad="38100" dist="38100" dir="2700000" algn="tl">
                    <a:srgbClr val="C0C0C0"/>
                  </a:outerShdw>
                </a:effectLst>
                <a:latin typeface="宋体" panose="02010600030101010101" pitchFamily="2" charset="-122"/>
              </a:rPr>
              <a:t>列写状态转换表，分析其状态转换过程</a:t>
            </a:r>
            <a:endParaRPr lang="zh-CN" altLang="en-US" sz="2800" b="1">
              <a:solidFill>
                <a:srgbClr val="006600"/>
              </a:solidFill>
              <a:effectLst>
                <a:outerShdw blurRad="38100" dist="38100" dir="2700000" algn="tl">
                  <a:srgbClr val="C0C0C0"/>
                </a:outerShdw>
              </a:effectLst>
              <a:latin typeface="宋体" panose="02010600030101010101" pitchFamily="2" charset="-122"/>
            </a:endParaRPr>
          </a:p>
        </p:txBody>
      </p:sp>
      <p:cxnSp>
        <p:nvCxnSpPr>
          <p:cNvPr id="235621" name="AutoShape 101"/>
          <p:cNvCxnSpPr>
            <a:cxnSpLocks noChangeShapeType="1"/>
          </p:cNvCxnSpPr>
          <p:nvPr/>
        </p:nvCxnSpPr>
        <p:spPr bwMode="auto">
          <a:xfrm>
            <a:off x="8685213" y="2514600"/>
            <a:ext cx="1587" cy="423863"/>
          </a:xfrm>
          <a:prstGeom prst="curvedConnector3">
            <a:avLst>
              <a:gd name="adj1" fmla="val 14400005"/>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cxnSp>
      <p:cxnSp>
        <p:nvCxnSpPr>
          <p:cNvPr id="235622" name="AutoShape 102"/>
          <p:cNvCxnSpPr>
            <a:cxnSpLocks noChangeShapeType="1"/>
          </p:cNvCxnSpPr>
          <p:nvPr/>
        </p:nvCxnSpPr>
        <p:spPr bwMode="auto">
          <a:xfrm>
            <a:off x="8686800" y="3581400"/>
            <a:ext cx="1588" cy="423863"/>
          </a:xfrm>
          <a:prstGeom prst="curvedConnector3">
            <a:avLst>
              <a:gd name="adj1" fmla="val 14400005"/>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cxnSp>
      <p:sp>
        <p:nvSpPr>
          <p:cNvPr id="235623" name="AutoShape 103"/>
          <p:cNvSpPr>
            <a:spLocks noChangeArrowheads="1"/>
          </p:cNvSpPr>
          <p:nvPr/>
        </p:nvSpPr>
        <p:spPr bwMode="auto">
          <a:xfrm>
            <a:off x="4953000" y="4343400"/>
            <a:ext cx="1828800" cy="609600"/>
          </a:xfrm>
          <a:prstGeom prst="wedgeEllipseCallout">
            <a:avLst>
              <a:gd name="adj1" fmla="val 107292"/>
              <a:gd name="adj2" fmla="val -248699"/>
            </a:avLst>
          </a:prstGeom>
          <a:solidFill>
            <a:srgbClr val="FFFFCC"/>
          </a:solidFill>
          <a:ln w="9525">
            <a:solidFill>
              <a:schemeClr val="tx1"/>
            </a:solidFill>
            <a:miter lim="800000"/>
          </a:ln>
        </p:spPr>
        <p:txBody>
          <a:bodyPr wrap="none" anchor="ctr"/>
          <a:lstStyle/>
          <a:p>
            <a:pPr algn="ctr">
              <a:spcBef>
                <a:spcPct val="50000"/>
              </a:spcBef>
            </a:pPr>
            <a:r>
              <a:rPr lang="en-US" altLang="zh-CN" sz="2800">
                <a:solidFill>
                  <a:srgbClr val="FF3300"/>
                </a:solidFill>
                <a:ea typeface="楷体_GB2312" pitchFamily="49" charset="-122"/>
              </a:rPr>
              <a:t>CP</a:t>
            </a:r>
            <a:r>
              <a:rPr lang="en-US" altLang="zh-CN" sz="2800" i="0" baseline="-25000">
                <a:solidFill>
                  <a:srgbClr val="FF3300"/>
                </a:solidFill>
                <a:ea typeface="楷体_GB2312" pitchFamily="49" charset="-122"/>
              </a:rPr>
              <a:t>1</a:t>
            </a:r>
            <a:r>
              <a:rPr lang="en-US" altLang="zh-CN" sz="2800" i="0">
                <a:solidFill>
                  <a:srgbClr val="FF3300"/>
                </a:solidFill>
                <a:ea typeface="楷体_GB2312" pitchFamily="49" charset="-122"/>
              </a:rPr>
              <a:t>= </a:t>
            </a:r>
            <a:r>
              <a:rPr lang="en-US" altLang="zh-CN" sz="2800">
                <a:solidFill>
                  <a:srgbClr val="FF3300"/>
                </a:solidFill>
                <a:ea typeface="楷体_GB2312" pitchFamily="49" charset="-122"/>
              </a:rPr>
              <a:t>Q</a:t>
            </a:r>
            <a:r>
              <a:rPr lang="en-US" altLang="zh-CN" sz="2800" i="0" baseline="-25000">
                <a:solidFill>
                  <a:srgbClr val="FF3300"/>
                </a:solidFill>
                <a:ea typeface="楷体_GB2312" pitchFamily="49" charset="-122"/>
              </a:rPr>
              <a:t>0</a:t>
            </a:r>
            <a:endParaRPr lang="en-US" altLang="zh-CN" sz="2800" i="0"/>
          </a:p>
        </p:txBody>
      </p:sp>
      <p:grpSp>
        <p:nvGrpSpPr>
          <p:cNvPr id="19" name="Group 104"/>
          <p:cNvGrpSpPr/>
          <p:nvPr/>
        </p:nvGrpSpPr>
        <p:grpSpPr bwMode="auto">
          <a:xfrm>
            <a:off x="8382000" y="2667000"/>
            <a:ext cx="381000" cy="1066800"/>
            <a:chOff x="5280" y="1872"/>
            <a:chExt cx="240" cy="672"/>
          </a:xfrm>
        </p:grpSpPr>
        <p:sp>
          <p:nvSpPr>
            <p:cNvPr id="94241" name="Line 105"/>
            <p:cNvSpPr>
              <a:spLocks noChangeShapeType="1"/>
            </p:cNvSpPr>
            <p:nvPr/>
          </p:nvSpPr>
          <p:spPr bwMode="auto">
            <a:xfrm>
              <a:off x="5280" y="1872"/>
              <a:ext cx="240"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42" name="Line 106"/>
            <p:cNvSpPr>
              <a:spLocks noChangeShapeType="1"/>
            </p:cNvSpPr>
            <p:nvPr/>
          </p:nvSpPr>
          <p:spPr bwMode="auto">
            <a:xfrm>
              <a:off x="5280" y="2544"/>
              <a:ext cx="240"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5627" name="Text Box 107"/>
          <p:cNvSpPr txBox="1">
            <a:spLocks noChangeArrowheads="1"/>
          </p:cNvSpPr>
          <p:nvPr/>
        </p:nvSpPr>
        <p:spPr bwMode="auto">
          <a:xfrm>
            <a:off x="533400" y="5334000"/>
            <a:ext cx="8067675" cy="946150"/>
          </a:xfrm>
          <a:prstGeom prst="rect">
            <a:avLst/>
          </a:prstGeom>
          <a:noFill/>
          <a:ln w="9525">
            <a:noFill/>
            <a:miter lim="800000"/>
          </a:ln>
          <a:effectLst/>
        </p:spPr>
        <p:txBody>
          <a:bodyPr anchor="ctr">
            <a:spAutoFit/>
          </a:bodyPr>
          <a:lstStyle/>
          <a:p>
            <a:pPr>
              <a:spcBef>
                <a:spcPct val="50000"/>
              </a:spcBef>
              <a:defRPr/>
            </a:pPr>
            <a:r>
              <a:rPr lang="en-US" altLang="zh-CN" sz="2800" i="0">
                <a:solidFill>
                  <a:srgbClr val="000099"/>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由于计数脉冲没有同时加到各位触发器上，所以为</a:t>
            </a:r>
            <a:r>
              <a:rPr lang="zh-CN" altLang="en-US" sz="2800" i="0">
                <a:solidFill>
                  <a:srgbClr val="CC0000"/>
                </a:solidFill>
                <a:effectLst>
                  <a:outerShdw blurRad="38100" dist="38100" dir="2700000" algn="tl">
                    <a:srgbClr val="C0C0C0"/>
                  </a:outerShdw>
                </a:effectLst>
              </a:rPr>
              <a:t>异步计数器</a:t>
            </a:r>
            <a:r>
              <a:rPr lang="zh-CN" altLang="en-US" sz="2800" i="0">
                <a:solidFill>
                  <a:srgbClr val="000099"/>
                </a:solidFill>
                <a:effectLst>
                  <a:outerShdw blurRad="38100" dist="38100" dir="2700000" algn="tl">
                    <a:srgbClr val="C0C0C0"/>
                  </a:outerShdw>
                </a:effectLst>
              </a:rPr>
              <a:t>。</a:t>
            </a:r>
            <a:endParaRPr lang="zh-CN" altLang="en-US" sz="2800" i="0">
              <a:solidFill>
                <a:srgbClr val="000099"/>
              </a:solidFill>
              <a:effectLst>
                <a:outerShdw blurRad="38100" dist="38100" dir="2700000" algn="tl">
                  <a:srgbClr val="C0C0C0"/>
                </a:outerShdw>
              </a:effectLst>
            </a:endParaRPr>
          </a:p>
        </p:txBody>
      </p:sp>
      <p:sp>
        <p:nvSpPr>
          <p:cNvPr id="235628" name="Line 108"/>
          <p:cNvSpPr>
            <a:spLocks noChangeShapeType="1"/>
          </p:cNvSpPr>
          <p:nvPr/>
        </p:nvSpPr>
        <p:spPr bwMode="auto">
          <a:xfrm>
            <a:off x="7772400" y="3200400"/>
            <a:ext cx="381000"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35621"/>
                                        </p:tgtEl>
                                        <p:attrNameLst>
                                          <p:attrName>style.visibility</p:attrName>
                                        </p:attrNameLst>
                                      </p:cBhvr>
                                      <p:to>
                                        <p:strVal val="visible"/>
                                      </p:to>
                                    </p:set>
                                    <p:animEffect transition="in" filter="wipe(up)">
                                      <p:cBhvr>
                                        <p:cTn id="32" dur="500"/>
                                        <p:tgtEl>
                                          <p:spTgt spid="235621"/>
                                        </p:tgtEl>
                                      </p:cBhvr>
                                    </p:animEffect>
                                  </p:childTnLst>
                                  <p:subTnLst>
                                    <p:audio>
                                      <p:cMediaNode>
                                        <p:cTn display="0" masterRel="sameClick">
                                          <p:stCondLst>
                                            <p:cond evt="begin" delay="0">
                                              <p:tn val="30"/>
                                            </p:cond>
                                          </p:stCondLst>
                                          <p:endCondLst>
                                            <p:cond evt="onStopAudio" delay="0">
                                              <p:tgtEl>
                                                <p:sldTgt/>
                                              </p:tgtEl>
                                            </p:cond>
                                          </p:endCondLst>
                                        </p:cTn>
                                        <p:tgtEl>
                                          <p:sndTgt r:embed="rId1" name="提示时奏幻想空间.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5628"/>
                                        </p:tgtEl>
                                        <p:attrNameLst>
                                          <p:attrName>style.visibility</p:attrName>
                                        </p:attrNameLst>
                                      </p:cBhvr>
                                      <p:to>
                                        <p:strVal val="visible"/>
                                      </p:to>
                                    </p:set>
                                    <p:animEffect transition="in" filter="wipe(left)">
                                      <p:cBhvr>
                                        <p:cTn id="37" dur="500"/>
                                        <p:tgtEl>
                                          <p:spTgt spid="2356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up)">
                                      <p:cBhvr>
                                        <p:cTn id="67" dur="500"/>
                                        <p:tgtEl>
                                          <p:spTgt spid="18"/>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35622"/>
                                        </p:tgtEl>
                                        <p:attrNameLst>
                                          <p:attrName>style.visibility</p:attrName>
                                        </p:attrNameLst>
                                      </p:cBhvr>
                                      <p:to>
                                        <p:strVal val="visible"/>
                                      </p:to>
                                    </p:set>
                                    <p:animEffect transition="in" filter="wipe(up)">
                                      <p:cBhvr>
                                        <p:cTn id="71" dur="500"/>
                                        <p:tgtEl>
                                          <p:spTgt spid="235622"/>
                                        </p:tgtEl>
                                      </p:cBhvr>
                                    </p:animEffect>
                                  </p:childTnLst>
                                  <p:subTnLst>
                                    <p:audio>
                                      <p:cMediaNode>
                                        <p:cTn display="0" masterRel="sameClick">
                                          <p:stCondLst>
                                            <p:cond evt="begin" delay="0">
                                              <p:tn val="69"/>
                                            </p:cond>
                                          </p:stCondLst>
                                          <p:endCondLst>
                                            <p:cond evt="onStopAudio" delay="0">
                                              <p:tgtEl>
                                                <p:sldTgt/>
                                              </p:tgtEl>
                                            </p:cond>
                                          </p:endCondLst>
                                        </p:cTn>
                                        <p:tgtEl>
                                          <p:sndTgt r:embed="rId1" name="提示时奏幻想空间.wav"/>
                                        </p:tgtEl>
                                      </p:cMediaNode>
                                    </p:audio>
                                  </p:sub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wipe(up)">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35623"/>
                                        </p:tgtEl>
                                        <p:attrNameLst>
                                          <p:attrName>style.visibility</p:attrName>
                                        </p:attrNameLst>
                                      </p:cBhvr>
                                      <p:to>
                                        <p:strVal val="visible"/>
                                      </p:to>
                                    </p:set>
                                    <p:animEffect transition="in" filter="wipe(left)">
                                      <p:cBhvr>
                                        <p:cTn id="86" dur="500"/>
                                        <p:tgtEl>
                                          <p:spTgt spid="235623"/>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35619"/>
                                        </p:tgtEl>
                                        <p:attrNameLst>
                                          <p:attrName>style.visibility</p:attrName>
                                        </p:attrNameLst>
                                      </p:cBhvr>
                                      <p:to>
                                        <p:strVal val="visible"/>
                                      </p:to>
                                    </p:set>
                                    <p:animEffect transition="in" filter="blinds(horizontal)">
                                      <p:cBhvr>
                                        <p:cTn id="91" dur="500"/>
                                        <p:tgtEl>
                                          <p:spTgt spid="23561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235627"/>
                                        </p:tgtEl>
                                        <p:attrNameLst>
                                          <p:attrName>style.visibility</p:attrName>
                                        </p:attrNameLst>
                                      </p:cBhvr>
                                      <p:to>
                                        <p:strVal val="visible"/>
                                      </p:to>
                                    </p:set>
                                    <p:animEffect transition="in" filter="blinds(horizontal)">
                                      <p:cBhvr>
                                        <p:cTn id="96" dur="500"/>
                                        <p:tgtEl>
                                          <p:spTgt spid="235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19" grpId="0" autoUpdateAnimBg="0"/>
      <p:bldP spid="235623" grpId="0" animBg="1" autoUpdateAnimBg="0"/>
      <p:bldP spid="235627" grpId="0" autoUpdateAnimBg="0"/>
      <p:bldP spid="235628"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1981200" y="5257800"/>
            <a:ext cx="5334000" cy="519113"/>
          </a:xfrm>
          <a:prstGeom prst="rect">
            <a:avLst/>
          </a:prstGeom>
          <a:noFill/>
          <a:ln w="9525">
            <a:noFill/>
            <a:miter lim="800000"/>
          </a:ln>
          <a:effectLst/>
        </p:spPr>
        <p:txBody>
          <a:bodyP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异步五进制计数器工作波形</a:t>
            </a:r>
            <a:endParaRPr lang="zh-CN" altLang="en-US" sz="2800" i="0">
              <a:solidFill>
                <a:srgbClr val="000099"/>
              </a:solidFill>
              <a:effectLst>
                <a:outerShdw blurRad="38100" dist="38100" dir="2700000" algn="tl">
                  <a:srgbClr val="C0C0C0"/>
                </a:outerShdw>
              </a:effectLst>
            </a:endParaRPr>
          </a:p>
        </p:txBody>
      </p:sp>
      <p:grpSp>
        <p:nvGrpSpPr>
          <p:cNvPr id="2" name="Group 3"/>
          <p:cNvGrpSpPr/>
          <p:nvPr/>
        </p:nvGrpSpPr>
        <p:grpSpPr bwMode="auto">
          <a:xfrm>
            <a:off x="2057400" y="1371600"/>
            <a:ext cx="4800600" cy="1052513"/>
            <a:chOff x="2544" y="336"/>
            <a:chExt cx="3024" cy="663"/>
          </a:xfrm>
        </p:grpSpPr>
        <p:sp>
          <p:nvSpPr>
            <p:cNvPr id="95287" name="Line 4"/>
            <p:cNvSpPr>
              <a:spLocks noChangeShapeType="1"/>
            </p:cNvSpPr>
            <p:nvPr/>
          </p:nvSpPr>
          <p:spPr bwMode="auto">
            <a:xfrm>
              <a:off x="5328" y="91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88" name="Group 5"/>
            <p:cNvGrpSpPr/>
            <p:nvPr/>
          </p:nvGrpSpPr>
          <p:grpSpPr bwMode="auto">
            <a:xfrm>
              <a:off x="2544" y="336"/>
              <a:ext cx="2784" cy="663"/>
              <a:chOff x="0" y="384"/>
              <a:chExt cx="2784" cy="663"/>
            </a:xfrm>
          </p:grpSpPr>
          <p:sp>
            <p:nvSpPr>
              <p:cNvPr id="95289" name="Text Box 6"/>
              <p:cNvSpPr txBox="1">
                <a:spLocks noChangeArrowheads="1"/>
              </p:cNvSpPr>
              <p:nvPr/>
            </p:nvSpPr>
            <p:spPr bwMode="auto">
              <a:xfrm>
                <a:off x="0" y="72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CP</a:t>
                </a:r>
                <a:endParaRPr lang="en-US" altLang="zh-CN" sz="2800" i="0">
                  <a:solidFill>
                    <a:srgbClr val="3333CC"/>
                  </a:solidFill>
                </a:endParaRPr>
              </a:p>
            </p:txBody>
          </p:sp>
          <p:sp>
            <p:nvSpPr>
              <p:cNvPr id="95290" name="Text Box 7"/>
              <p:cNvSpPr txBox="1">
                <a:spLocks noChangeArrowheads="1"/>
              </p:cNvSpPr>
              <p:nvPr/>
            </p:nvSpPr>
            <p:spPr bwMode="auto">
              <a:xfrm>
                <a:off x="672" y="384"/>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solidFill>
                    <a:srgbClr val="3333CC"/>
                  </a:solidFill>
                </a:endParaRPr>
              </a:p>
            </p:txBody>
          </p:sp>
          <p:sp>
            <p:nvSpPr>
              <p:cNvPr id="95291" name="Rectangle 8"/>
              <p:cNvSpPr>
                <a:spLocks noChangeArrowheads="1"/>
              </p:cNvSpPr>
              <p:nvPr/>
            </p:nvSpPr>
            <p:spPr bwMode="auto">
              <a:xfrm>
                <a:off x="110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95292" name="Rectangle 9"/>
              <p:cNvSpPr>
                <a:spLocks noChangeArrowheads="1"/>
              </p:cNvSpPr>
              <p:nvPr/>
            </p:nvSpPr>
            <p:spPr bwMode="auto">
              <a:xfrm>
                <a:off x="1632"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95293" name="Rectangle 10"/>
              <p:cNvSpPr>
                <a:spLocks noChangeArrowheads="1"/>
              </p:cNvSpPr>
              <p:nvPr/>
            </p:nvSpPr>
            <p:spPr bwMode="auto">
              <a:xfrm>
                <a:off x="206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95294" name="Rectangle 11"/>
              <p:cNvSpPr>
                <a:spLocks noChangeArrowheads="1"/>
              </p:cNvSpPr>
              <p:nvPr/>
            </p:nvSpPr>
            <p:spPr bwMode="auto">
              <a:xfrm>
                <a:off x="254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grpSp>
            <p:nvGrpSpPr>
              <p:cNvPr id="95295" name="Group 12"/>
              <p:cNvGrpSpPr/>
              <p:nvPr/>
            </p:nvGrpSpPr>
            <p:grpSpPr bwMode="auto">
              <a:xfrm>
                <a:off x="384" y="672"/>
                <a:ext cx="480" cy="288"/>
                <a:chOff x="384" y="672"/>
                <a:chExt cx="480" cy="288"/>
              </a:xfrm>
            </p:grpSpPr>
            <p:sp>
              <p:nvSpPr>
                <p:cNvPr id="95316" name="Line 13"/>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7" name="Line 14"/>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8" name="Line 15"/>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9" name="Line 16"/>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96" name="Group 17"/>
              <p:cNvGrpSpPr/>
              <p:nvPr/>
            </p:nvGrpSpPr>
            <p:grpSpPr bwMode="auto">
              <a:xfrm>
                <a:off x="864" y="672"/>
                <a:ext cx="480" cy="288"/>
                <a:chOff x="384" y="672"/>
                <a:chExt cx="480" cy="288"/>
              </a:xfrm>
            </p:grpSpPr>
            <p:sp>
              <p:nvSpPr>
                <p:cNvPr id="95312" name="Line 18"/>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3" name="Line 19"/>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4" name="Line 20"/>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5" name="Line 21"/>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97" name="Group 22"/>
              <p:cNvGrpSpPr/>
              <p:nvPr/>
            </p:nvGrpSpPr>
            <p:grpSpPr bwMode="auto">
              <a:xfrm>
                <a:off x="1344" y="672"/>
                <a:ext cx="480" cy="288"/>
                <a:chOff x="384" y="672"/>
                <a:chExt cx="480" cy="288"/>
              </a:xfrm>
            </p:grpSpPr>
            <p:sp>
              <p:nvSpPr>
                <p:cNvPr id="95308" name="Line 23"/>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9" name="Line 24"/>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0" name="Line 25"/>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11" name="Line 26"/>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98" name="Group 27"/>
              <p:cNvGrpSpPr/>
              <p:nvPr/>
            </p:nvGrpSpPr>
            <p:grpSpPr bwMode="auto">
              <a:xfrm>
                <a:off x="1824" y="672"/>
                <a:ext cx="480" cy="288"/>
                <a:chOff x="384" y="672"/>
                <a:chExt cx="480" cy="288"/>
              </a:xfrm>
            </p:grpSpPr>
            <p:sp>
              <p:nvSpPr>
                <p:cNvPr id="95304" name="Line 28"/>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5" name="Line 29"/>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6" name="Line 30"/>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7" name="Line 31"/>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99" name="Group 32"/>
              <p:cNvGrpSpPr/>
              <p:nvPr/>
            </p:nvGrpSpPr>
            <p:grpSpPr bwMode="auto">
              <a:xfrm>
                <a:off x="2304" y="672"/>
                <a:ext cx="480" cy="288"/>
                <a:chOff x="384" y="672"/>
                <a:chExt cx="480" cy="288"/>
              </a:xfrm>
            </p:grpSpPr>
            <p:sp>
              <p:nvSpPr>
                <p:cNvPr id="95300" name="Line 33"/>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1" name="Line 34"/>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2" name="Line 35"/>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3" name="Line 36"/>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 name="Group 37"/>
          <p:cNvGrpSpPr/>
          <p:nvPr/>
        </p:nvGrpSpPr>
        <p:grpSpPr bwMode="auto">
          <a:xfrm>
            <a:off x="1981200" y="2819400"/>
            <a:ext cx="1447800" cy="2271713"/>
            <a:chOff x="2592" y="1776"/>
            <a:chExt cx="912" cy="1431"/>
          </a:xfrm>
        </p:grpSpPr>
        <p:sp>
          <p:nvSpPr>
            <p:cNvPr id="95281" name="Text Box 38"/>
            <p:cNvSpPr txBox="1">
              <a:spLocks noChangeArrowheads="1"/>
            </p:cNvSpPr>
            <p:nvPr/>
          </p:nvSpPr>
          <p:spPr bwMode="auto">
            <a:xfrm>
              <a:off x="2592" y="177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0</a:t>
              </a:r>
              <a:endParaRPr lang="en-US" altLang="zh-CN" sz="2800" i="0"/>
            </a:p>
          </p:txBody>
        </p:sp>
        <p:sp>
          <p:nvSpPr>
            <p:cNvPr id="95282" name="Rectangle 39"/>
            <p:cNvSpPr>
              <a:spLocks noChangeArrowheads="1"/>
            </p:cNvSpPr>
            <p:nvPr/>
          </p:nvSpPr>
          <p:spPr bwMode="auto">
            <a:xfrm>
              <a:off x="2592" y="230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95283" name="Rectangle 40"/>
            <p:cNvSpPr>
              <a:spLocks noChangeArrowheads="1"/>
            </p:cNvSpPr>
            <p:nvPr/>
          </p:nvSpPr>
          <p:spPr bwMode="auto">
            <a:xfrm>
              <a:off x="2688" y="2880"/>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95284" name="Line 41"/>
            <p:cNvSpPr>
              <a:spLocks noChangeShapeType="1"/>
            </p:cNvSpPr>
            <p:nvPr/>
          </p:nvSpPr>
          <p:spPr bwMode="auto">
            <a:xfrm>
              <a:off x="3024" y="2496"/>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5" name="Line 42"/>
            <p:cNvSpPr>
              <a:spLocks noChangeShapeType="1"/>
            </p:cNvSpPr>
            <p:nvPr/>
          </p:nvSpPr>
          <p:spPr bwMode="auto">
            <a:xfrm>
              <a:off x="3024" y="3072"/>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6" name="Line 43"/>
            <p:cNvSpPr>
              <a:spLocks noChangeShapeType="1"/>
            </p:cNvSpPr>
            <p:nvPr/>
          </p:nvSpPr>
          <p:spPr bwMode="auto">
            <a:xfrm>
              <a:off x="3024" y="2016"/>
              <a:ext cx="4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44"/>
          <p:cNvGrpSpPr/>
          <p:nvPr/>
        </p:nvGrpSpPr>
        <p:grpSpPr bwMode="auto">
          <a:xfrm>
            <a:off x="3429000" y="2286000"/>
            <a:ext cx="3048000" cy="914400"/>
            <a:chOff x="3504" y="912"/>
            <a:chExt cx="1920" cy="576"/>
          </a:xfrm>
        </p:grpSpPr>
        <p:sp>
          <p:nvSpPr>
            <p:cNvPr id="95276" name="Line 45"/>
            <p:cNvSpPr>
              <a:spLocks noChangeShapeType="1"/>
            </p:cNvSpPr>
            <p:nvPr/>
          </p:nvSpPr>
          <p:spPr bwMode="auto">
            <a:xfrm>
              <a:off x="350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7" name="Line 46"/>
            <p:cNvSpPr>
              <a:spLocks noChangeShapeType="1"/>
            </p:cNvSpPr>
            <p:nvPr/>
          </p:nvSpPr>
          <p:spPr bwMode="auto">
            <a:xfrm>
              <a:off x="398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8" name="Line 47"/>
            <p:cNvSpPr>
              <a:spLocks noChangeShapeType="1"/>
            </p:cNvSpPr>
            <p:nvPr/>
          </p:nvSpPr>
          <p:spPr bwMode="auto">
            <a:xfrm>
              <a:off x="446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9" name="Line 48"/>
            <p:cNvSpPr>
              <a:spLocks noChangeShapeType="1"/>
            </p:cNvSpPr>
            <p:nvPr/>
          </p:nvSpPr>
          <p:spPr bwMode="auto">
            <a:xfrm>
              <a:off x="494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0" name="Line 49"/>
            <p:cNvSpPr>
              <a:spLocks noChangeShapeType="1"/>
            </p:cNvSpPr>
            <p:nvPr/>
          </p:nvSpPr>
          <p:spPr bwMode="auto">
            <a:xfrm>
              <a:off x="542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50"/>
          <p:cNvGrpSpPr/>
          <p:nvPr/>
        </p:nvGrpSpPr>
        <p:grpSpPr bwMode="auto">
          <a:xfrm>
            <a:off x="4191000" y="3200400"/>
            <a:ext cx="1524000" cy="685800"/>
            <a:chOff x="3984" y="2016"/>
            <a:chExt cx="960" cy="432"/>
          </a:xfrm>
        </p:grpSpPr>
        <p:sp>
          <p:nvSpPr>
            <p:cNvPr id="95274" name="Line 51"/>
            <p:cNvSpPr>
              <a:spLocks noChangeShapeType="1"/>
            </p:cNvSpPr>
            <p:nvPr/>
          </p:nvSpPr>
          <p:spPr bwMode="auto">
            <a:xfrm>
              <a:off x="3984" y="2016"/>
              <a:ext cx="0" cy="432"/>
            </a:xfrm>
            <a:prstGeom prst="line">
              <a:avLst/>
            </a:prstGeom>
            <a:noFill/>
            <a:ln w="38100">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5" name="Line 52"/>
            <p:cNvSpPr>
              <a:spLocks noChangeShapeType="1"/>
            </p:cNvSpPr>
            <p:nvPr/>
          </p:nvSpPr>
          <p:spPr bwMode="auto">
            <a:xfrm>
              <a:off x="4944" y="2016"/>
              <a:ext cx="0" cy="432"/>
            </a:xfrm>
            <a:prstGeom prst="line">
              <a:avLst/>
            </a:prstGeom>
            <a:noFill/>
            <a:ln w="38100">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53"/>
          <p:cNvGrpSpPr/>
          <p:nvPr/>
        </p:nvGrpSpPr>
        <p:grpSpPr bwMode="auto">
          <a:xfrm>
            <a:off x="3429000" y="2286000"/>
            <a:ext cx="3048000" cy="2667000"/>
            <a:chOff x="3504" y="912"/>
            <a:chExt cx="1920" cy="576"/>
          </a:xfrm>
        </p:grpSpPr>
        <p:sp>
          <p:nvSpPr>
            <p:cNvPr id="95269" name="Line 54"/>
            <p:cNvSpPr>
              <a:spLocks noChangeShapeType="1"/>
            </p:cNvSpPr>
            <p:nvPr/>
          </p:nvSpPr>
          <p:spPr bwMode="auto">
            <a:xfrm>
              <a:off x="350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0" name="Line 55"/>
            <p:cNvSpPr>
              <a:spLocks noChangeShapeType="1"/>
            </p:cNvSpPr>
            <p:nvPr/>
          </p:nvSpPr>
          <p:spPr bwMode="auto">
            <a:xfrm>
              <a:off x="398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1" name="Line 56"/>
            <p:cNvSpPr>
              <a:spLocks noChangeShapeType="1"/>
            </p:cNvSpPr>
            <p:nvPr/>
          </p:nvSpPr>
          <p:spPr bwMode="auto">
            <a:xfrm>
              <a:off x="446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2" name="Line 57"/>
            <p:cNvSpPr>
              <a:spLocks noChangeShapeType="1"/>
            </p:cNvSpPr>
            <p:nvPr/>
          </p:nvSpPr>
          <p:spPr bwMode="auto">
            <a:xfrm>
              <a:off x="494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3" name="Line 58"/>
            <p:cNvSpPr>
              <a:spLocks noChangeShapeType="1"/>
            </p:cNvSpPr>
            <p:nvPr/>
          </p:nvSpPr>
          <p:spPr bwMode="auto">
            <a:xfrm>
              <a:off x="542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59"/>
          <p:cNvGrpSpPr/>
          <p:nvPr/>
        </p:nvGrpSpPr>
        <p:grpSpPr bwMode="auto">
          <a:xfrm>
            <a:off x="3429000" y="2743200"/>
            <a:ext cx="3048000" cy="457200"/>
            <a:chOff x="3504" y="1728"/>
            <a:chExt cx="1920" cy="288"/>
          </a:xfrm>
        </p:grpSpPr>
        <p:grpSp>
          <p:nvGrpSpPr>
            <p:cNvPr id="95259" name="Group 60"/>
            <p:cNvGrpSpPr/>
            <p:nvPr/>
          </p:nvGrpSpPr>
          <p:grpSpPr bwMode="auto">
            <a:xfrm>
              <a:off x="3504" y="1728"/>
              <a:ext cx="960" cy="288"/>
              <a:chOff x="3504" y="1200"/>
              <a:chExt cx="960" cy="288"/>
            </a:xfrm>
          </p:grpSpPr>
          <p:sp>
            <p:nvSpPr>
              <p:cNvPr id="95265" name="Line 61"/>
              <p:cNvSpPr>
                <a:spLocks noChangeShapeType="1"/>
              </p:cNvSpPr>
              <p:nvPr/>
            </p:nvSpPr>
            <p:spPr bwMode="auto">
              <a:xfrm>
                <a:off x="3504" y="120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6" name="Line 62"/>
              <p:cNvSpPr>
                <a:spLocks noChangeShapeType="1"/>
              </p:cNvSpPr>
              <p:nvPr/>
            </p:nvSpPr>
            <p:spPr bwMode="auto">
              <a:xfrm flipV="1">
                <a:off x="350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7" name="Line 63"/>
              <p:cNvSpPr>
                <a:spLocks noChangeShapeType="1"/>
              </p:cNvSpPr>
              <p:nvPr/>
            </p:nvSpPr>
            <p:spPr bwMode="auto">
              <a:xfrm flipV="1">
                <a:off x="398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8" name="Line 64"/>
              <p:cNvSpPr>
                <a:spLocks noChangeShapeType="1"/>
              </p:cNvSpPr>
              <p:nvPr/>
            </p:nvSpPr>
            <p:spPr bwMode="auto">
              <a:xfrm>
                <a:off x="3984" y="148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60" name="Group 65"/>
            <p:cNvGrpSpPr/>
            <p:nvPr/>
          </p:nvGrpSpPr>
          <p:grpSpPr bwMode="auto">
            <a:xfrm>
              <a:off x="4464" y="1728"/>
              <a:ext cx="960" cy="288"/>
              <a:chOff x="3504" y="1200"/>
              <a:chExt cx="960" cy="288"/>
            </a:xfrm>
          </p:grpSpPr>
          <p:sp>
            <p:nvSpPr>
              <p:cNvPr id="95261" name="Line 66"/>
              <p:cNvSpPr>
                <a:spLocks noChangeShapeType="1"/>
              </p:cNvSpPr>
              <p:nvPr/>
            </p:nvSpPr>
            <p:spPr bwMode="auto">
              <a:xfrm>
                <a:off x="3504" y="120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2" name="Line 67"/>
              <p:cNvSpPr>
                <a:spLocks noChangeShapeType="1"/>
              </p:cNvSpPr>
              <p:nvPr/>
            </p:nvSpPr>
            <p:spPr bwMode="auto">
              <a:xfrm flipV="1">
                <a:off x="350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3" name="Line 68"/>
              <p:cNvSpPr>
                <a:spLocks noChangeShapeType="1"/>
              </p:cNvSpPr>
              <p:nvPr/>
            </p:nvSpPr>
            <p:spPr bwMode="auto">
              <a:xfrm flipV="1">
                <a:off x="398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4" name="Line 69"/>
              <p:cNvSpPr>
                <a:spLocks noChangeShapeType="1"/>
              </p:cNvSpPr>
              <p:nvPr/>
            </p:nvSpPr>
            <p:spPr bwMode="auto">
              <a:xfrm>
                <a:off x="3984" y="148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6" name="Group 70"/>
          <p:cNvGrpSpPr/>
          <p:nvPr/>
        </p:nvGrpSpPr>
        <p:grpSpPr bwMode="auto">
          <a:xfrm>
            <a:off x="3429000" y="3505200"/>
            <a:ext cx="3048000" cy="457200"/>
            <a:chOff x="3504" y="1680"/>
            <a:chExt cx="1920" cy="288"/>
          </a:xfrm>
        </p:grpSpPr>
        <p:sp>
          <p:nvSpPr>
            <p:cNvPr id="95254" name="Line 71"/>
            <p:cNvSpPr>
              <a:spLocks noChangeShapeType="1"/>
            </p:cNvSpPr>
            <p:nvPr/>
          </p:nvSpPr>
          <p:spPr bwMode="auto">
            <a:xfrm>
              <a:off x="3984" y="1680"/>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5" name="Line 72"/>
            <p:cNvSpPr>
              <a:spLocks noChangeShapeType="1"/>
            </p:cNvSpPr>
            <p:nvPr/>
          </p:nvSpPr>
          <p:spPr bwMode="auto">
            <a:xfrm>
              <a:off x="4944" y="196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6" name="Line 73"/>
            <p:cNvSpPr>
              <a:spLocks noChangeShapeType="1"/>
            </p:cNvSpPr>
            <p:nvPr/>
          </p:nvSpPr>
          <p:spPr bwMode="auto">
            <a:xfrm>
              <a:off x="3984" y="168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7" name="Line 74"/>
            <p:cNvSpPr>
              <a:spLocks noChangeShapeType="1"/>
            </p:cNvSpPr>
            <p:nvPr/>
          </p:nvSpPr>
          <p:spPr bwMode="auto">
            <a:xfrm>
              <a:off x="4944" y="168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8" name="Line 75"/>
            <p:cNvSpPr>
              <a:spLocks noChangeShapeType="1"/>
            </p:cNvSpPr>
            <p:nvPr/>
          </p:nvSpPr>
          <p:spPr bwMode="auto">
            <a:xfrm>
              <a:off x="3504" y="196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6620" name="Line 76"/>
          <p:cNvSpPr>
            <a:spLocks noChangeShapeType="1"/>
          </p:cNvSpPr>
          <p:nvPr/>
        </p:nvSpPr>
        <p:spPr bwMode="auto">
          <a:xfrm>
            <a:off x="3429000" y="4876800"/>
            <a:ext cx="228600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 name="Group 77"/>
          <p:cNvGrpSpPr/>
          <p:nvPr/>
        </p:nvGrpSpPr>
        <p:grpSpPr bwMode="auto">
          <a:xfrm>
            <a:off x="5715000" y="4419600"/>
            <a:ext cx="762000" cy="457200"/>
            <a:chOff x="4944" y="2784"/>
            <a:chExt cx="480" cy="288"/>
          </a:xfrm>
        </p:grpSpPr>
        <p:sp>
          <p:nvSpPr>
            <p:cNvPr id="95252" name="Line 78"/>
            <p:cNvSpPr>
              <a:spLocks noChangeShapeType="1"/>
            </p:cNvSpPr>
            <p:nvPr/>
          </p:nvSpPr>
          <p:spPr bwMode="auto">
            <a:xfrm flipV="1">
              <a:off x="4944" y="278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3" name="Line 79"/>
            <p:cNvSpPr>
              <a:spLocks noChangeShapeType="1"/>
            </p:cNvSpPr>
            <p:nvPr/>
          </p:nvSpPr>
          <p:spPr bwMode="auto">
            <a:xfrm>
              <a:off x="4944" y="2784"/>
              <a:ext cx="4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 name="Group 80"/>
          <p:cNvGrpSpPr/>
          <p:nvPr/>
        </p:nvGrpSpPr>
        <p:grpSpPr bwMode="auto">
          <a:xfrm>
            <a:off x="6477000" y="3200400"/>
            <a:ext cx="381000" cy="1676400"/>
            <a:chOff x="5424" y="2016"/>
            <a:chExt cx="240" cy="1056"/>
          </a:xfrm>
        </p:grpSpPr>
        <p:sp>
          <p:nvSpPr>
            <p:cNvPr id="95248" name="Line 81"/>
            <p:cNvSpPr>
              <a:spLocks noChangeShapeType="1"/>
            </p:cNvSpPr>
            <p:nvPr/>
          </p:nvSpPr>
          <p:spPr bwMode="auto">
            <a:xfrm>
              <a:off x="5424" y="2016"/>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Line 82"/>
            <p:cNvSpPr>
              <a:spLocks noChangeShapeType="1"/>
            </p:cNvSpPr>
            <p:nvPr/>
          </p:nvSpPr>
          <p:spPr bwMode="auto">
            <a:xfrm>
              <a:off x="5424" y="2496"/>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0" name="Line 83"/>
            <p:cNvSpPr>
              <a:spLocks noChangeShapeType="1"/>
            </p:cNvSpPr>
            <p:nvPr/>
          </p:nvSpPr>
          <p:spPr bwMode="auto">
            <a:xfrm>
              <a:off x="5424" y="278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1" name="Line 84"/>
            <p:cNvSpPr>
              <a:spLocks noChangeShapeType="1"/>
            </p:cNvSpPr>
            <p:nvPr/>
          </p:nvSpPr>
          <p:spPr bwMode="auto">
            <a:xfrm>
              <a:off x="5424" y="3072"/>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5245" name="Group 85"/>
          <p:cNvGrpSpPr/>
          <p:nvPr/>
        </p:nvGrpSpPr>
        <p:grpSpPr bwMode="auto">
          <a:xfrm>
            <a:off x="609600" y="381000"/>
            <a:ext cx="1981200" cy="1219200"/>
            <a:chOff x="4224" y="96"/>
            <a:chExt cx="1248" cy="768"/>
          </a:xfrm>
        </p:grpSpPr>
        <p:sp>
          <p:nvSpPr>
            <p:cNvPr id="95246" name="AutoShape 86"/>
            <p:cNvSpPr>
              <a:spLocks noChangeArrowheads="1"/>
            </p:cNvSpPr>
            <p:nvPr/>
          </p:nvSpPr>
          <p:spPr bwMode="auto">
            <a:xfrm>
              <a:off x="4224"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95247" name="AutoShape 87"/>
            <p:cNvSpPr>
              <a:spLocks noChangeArrowheads="1"/>
            </p:cNvSpPr>
            <p:nvPr/>
          </p:nvSpPr>
          <p:spPr bwMode="auto">
            <a:xfrm>
              <a:off x="4992"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6620"/>
                                        </p:tgtEl>
                                        <p:attrNameLst>
                                          <p:attrName>style.visibility</p:attrName>
                                        </p:attrNameLst>
                                      </p:cBhvr>
                                      <p:to>
                                        <p:strVal val="visible"/>
                                      </p:to>
                                    </p:set>
                                    <p:animEffect transition="in" filter="wipe(left)">
                                      <p:cBhvr>
                                        <p:cTn id="42" dur="500"/>
                                        <p:tgtEl>
                                          <p:spTgt spid="23662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36546"/>
                                        </p:tgtEl>
                                        <p:attrNameLst>
                                          <p:attrName>style.visibility</p:attrName>
                                        </p:attrNameLst>
                                      </p:cBhvr>
                                      <p:to>
                                        <p:strVal val="visible"/>
                                      </p:to>
                                    </p:set>
                                    <p:animEffect transition="in" filter="blinds(horizontal)">
                                      <p:cBhvr>
                                        <p:cTn id="56" dur="500"/>
                                        <p:tgtEl>
                                          <p:spTgt spid="236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autoUpdateAnimBg="0"/>
      <p:bldP spid="236620"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subTitle" idx="1"/>
          </p:nvPr>
        </p:nvSpPr>
        <p:spPr>
          <a:xfrm>
            <a:off x="533400" y="457200"/>
            <a:ext cx="3581400" cy="457200"/>
          </a:xfrm>
        </p:spPr>
        <p:txBody>
          <a:bodyPr rtlCol="0">
            <a:normAutofit fontScale="92500" lnSpcReduction="10000"/>
          </a:bodyPr>
          <a:lstStyle/>
          <a:p>
            <a:pPr eaLnBrk="1" fontAlgn="auto" hangingPunct="1">
              <a:spcAft>
                <a:spcPts val="0"/>
              </a:spcAft>
              <a:buFont typeface="Wingdings 2" panose="05020102010507070707"/>
              <a:buNone/>
              <a:defRPr/>
            </a:pPr>
            <a:r>
              <a:rPr lang="en-US" altLang="zh-CN" sz="2800" b="1">
                <a:solidFill>
                  <a:srgbClr val="000099"/>
                </a:solidFill>
                <a:effectLst>
                  <a:outerShdw blurRad="38100" dist="38100" dir="2700000" algn="tl">
                    <a:srgbClr val="C0C0C0"/>
                  </a:outerShdw>
                </a:effectLst>
              </a:rPr>
              <a:t>21.3.2   </a:t>
            </a:r>
            <a:r>
              <a:rPr lang="zh-CN" altLang="en-US" sz="2800" b="1">
                <a:solidFill>
                  <a:srgbClr val="000099"/>
                </a:solidFill>
                <a:effectLst>
                  <a:outerShdw blurRad="38100" dist="38100" dir="2700000" algn="tl">
                    <a:srgbClr val="C0C0C0"/>
                  </a:outerShdw>
                </a:effectLst>
              </a:rPr>
              <a:t>十进制计数器</a:t>
            </a:r>
            <a:endParaRPr lang="zh-CN" altLang="en-US" sz="2800">
              <a:solidFill>
                <a:srgbClr val="000099"/>
              </a:solidFill>
              <a:effectLst>
                <a:outerShdw blurRad="38100" dist="38100" dir="2700000" algn="tl">
                  <a:srgbClr val="C0C0C0"/>
                </a:outerShdw>
              </a:effectLst>
            </a:endParaRPr>
          </a:p>
        </p:txBody>
      </p:sp>
      <p:sp>
        <p:nvSpPr>
          <p:cNvPr id="237571" name="Text Box 3"/>
          <p:cNvSpPr txBox="1">
            <a:spLocks noChangeArrowheads="1"/>
          </p:cNvSpPr>
          <p:nvPr/>
        </p:nvSpPr>
        <p:spPr bwMode="auto">
          <a:xfrm>
            <a:off x="533400" y="1274763"/>
            <a:ext cx="8229600" cy="1587500"/>
          </a:xfrm>
          <a:prstGeom prst="rect">
            <a:avLst/>
          </a:prstGeom>
          <a:noFill/>
          <a:ln w="38100">
            <a:noFill/>
            <a:prstDash val="dash"/>
            <a:miter lim="800000"/>
          </a:ln>
          <a:effectLst/>
        </p:spPr>
        <p:txBody>
          <a:bodyPr anchor="ctr">
            <a:spAutoFit/>
          </a:bodyPr>
          <a:lstStyle/>
          <a:p>
            <a:pPr>
              <a:lnSpc>
                <a:spcPct val="110000"/>
              </a:lnSpc>
              <a:spcBef>
                <a:spcPct val="20000"/>
              </a:spcBef>
              <a:defRPr/>
            </a:pPr>
            <a:r>
              <a:rPr lang="zh-CN" altLang="en-US" sz="2800" i="0">
                <a:solidFill>
                  <a:srgbClr val="006600"/>
                </a:solidFill>
                <a:effectLst>
                  <a:outerShdw blurRad="38100" dist="38100" dir="2700000" algn="tl">
                    <a:srgbClr val="C0C0C0"/>
                  </a:outerShdw>
                </a:effectLst>
              </a:rPr>
              <a:t>十进制计数器：</a:t>
            </a:r>
            <a:endParaRPr lang="zh-CN" altLang="en-US" sz="2800" i="0">
              <a:solidFill>
                <a:srgbClr val="006600"/>
              </a:solidFill>
              <a:effectLst>
                <a:outerShdw blurRad="38100" dist="38100" dir="2700000" algn="tl">
                  <a:srgbClr val="C0C0C0"/>
                </a:outerShdw>
              </a:effectLst>
            </a:endParaRPr>
          </a:p>
          <a:p>
            <a:pPr>
              <a:lnSpc>
                <a:spcPct val="110000"/>
              </a:lnSpc>
              <a:spcBef>
                <a:spcPct val="20000"/>
              </a:spcBef>
              <a:defRPr/>
            </a:pPr>
            <a:r>
              <a:rPr lang="zh-CN" altLang="en-US" sz="2800" i="0">
                <a:effectLst>
                  <a:outerShdw blurRad="38100" dist="38100" dir="2700000" algn="tl">
                    <a:srgbClr val="C0C0C0"/>
                  </a:outerShdw>
                </a:effectLst>
              </a:rPr>
              <a:t>        计数规律：“逢十进一”。它是用</a:t>
            </a:r>
            <a:r>
              <a:rPr lang="zh-CN" altLang="en-US" sz="2800" i="0">
                <a:solidFill>
                  <a:srgbClr val="FF3300"/>
                </a:solidFill>
                <a:effectLst>
                  <a:outerShdw blurRad="38100" dist="38100" dir="2700000" algn="tl">
                    <a:srgbClr val="C0C0C0"/>
                  </a:outerShdw>
                </a:effectLst>
              </a:rPr>
              <a:t>四位二进制数</a:t>
            </a:r>
            <a:r>
              <a:rPr lang="zh-CN" altLang="en-US" sz="2800" i="0">
                <a:effectLst>
                  <a:outerShdw blurRad="38100" dist="38100" dir="2700000" algn="tl">
                    <a:srgbClr val="C0C0C0"/>
                  </a:outerShdw>
                </a:effectLst>
              </a:rPr>
              <a:t>表示对应的</a:t>
            </a:r>
            <a:r>
              <a:rPr lang="zh-CN" altLang="en-US" sz="2800" i="0">
                <a:solidFill>
                  <a:srgbClr val="FF3300"/>
                </a:solidFill>
                <a:effectLst>
                  <a:outerShdw blurRad="38100" dist="38100" dir="2700000" algn="tl">
                    <a:srgbClr val="C0C0C0"/>
                  </a:outerShdw>
                </a:effectLst>
              </a:rPr>
              <a:t>十进制数</a:t>
            </a:r>
            <a:r>
              <a:rPr lang="zh-CN" altLang="en-US" sz="2800" i="0">
                <a:effectLst>
                  <a:outerShdw blurRad="38100" dist="38100" dir="2700000" algn="tl">
                    <a:srgbClr val="C0C0C0"/>
                  </a:outerShdw>
                </a:effectLst>
              </a:rPr>
              <a:t>，所以又称为二</a:t>
            </a:r>
            <a:r>
              <a:rPr lang="en-US" altLang="zh-CN" sz="2800" i="0">
                <a:effectLst>
                  <a:outerShdw blurRad="38100" dist="38100" dir="2700000" algn="tl">
                    <a:srgbClr val="C0C0C0"/>
                  </a:outerShdw>
                </a:effectLst>
              </a:rPr>
              <a:t>-</a:t>
            </a:r>
            <a:r>
              <a:rPr lang="zh-CN" altLang="en-US" sz="2800" i="0">
                <a:effectLst>
                  <a:outerShdw blurRad="38100" dist="38100" dir="2700000" algn="tl">
                    <a:srgbClr val="C0C0C0"/>
                  </a:outerShdw>
                </a:effectLst>
              </a:rPr>
              <a:t>十进制计数器。</a:t>
            </a:r>
            <a:endParaRPr lang="zh-CN" altLang="en-US" sz="2800" i="0">
              <a:effectLst>
                <a:outerShdw blurRad="38100" dist="38100" dir="2700000" algn="tl">
                  <a:srgbClr val="C0C0C0"/>
                </a:outerShdw>
              </a:effectLst>
            </a:endParaRPr>
          </a:p>
        </p:txBody>
      </p:sp>
      <p:sp>
        <p:nvSpPr>
          <p:cNvPr id="237572" name="Text Box 4"/>
          <p:cNvSpPr txBox="1">
            <a:spLocks noChangeArrowheads="1"/>
          </p:cNvSpPr>
          <p:nvPr/>
        </p:nvSpPr>
        <p:spPr bwMode="auto">
          <a:xfrm>
            <a:off x="531813" y="2800350"/>
            <a:ext cx="8154987" cy="1971675"/>
          </a:xfrm>
          <a:prstGeom prst="rect">
            <a:avLst/>
          </a:prstGeom>
          <a:noFill/>
          <a:ln w="38100">
            <a:noFill/>
            <a:prstDash val="dash"/>
            <a:miter lim="800000"/>
          </a:ln>
          <a:effectLst/>
        </p:spPr>
        <p:txBody>
          <a:bodyPr anchor="ctr">
            <a:spAutoFit/>
          </a:bodyPr>
          <a:lstStyle/>
          <a:p>
            <a:pPr>
              <a:lnSpc>
                <a:spcPct val="110000"/>
              </a:lnSpc>
              <a:spcBef>
                <a:spcPct val="30000"/>
              </a:spcBef>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四位二进制可以表示十六种状态，为了表示十进制数的十个状态，需要去掉六种状态，具体去掉哪六种状态，有不同的安排，这里仅介绍广泛使用 </a:t>
            </a:r>
            <a:r>
              <a:rPr lang="en-US" altLang="zh-CN" sz="2800" i="0">
                <a:solidFill>
                  <a:srgbClr val="FF3300"/>
                </a:solidFill>
                <a:effectLst>
                  <a:outerShdw blurRad="38100" dist="38100" dir="2700000" algn="tl">
                    <a:srgbClr val="C0C0C0"/>
                  </a:outerShdw>
                </a:effectLst>
              </a:rPr>
              <a:t>8421</a:t>
            </a:r>
            <a:r>
              <a:rPr lang="zh-CN" altLang="en-US" sz="2800" i="0">
                <a:effectLst>
                  <a:outerShdw blurRad="38100" dist="38100" dir="2700000" algn="tl">
                    <a:srgbClr val="C0C0C0"/>
                  </a:outerShdw>
                </a:effectLst>
              </a:rPr>
              <a:t>编码的十进制计数器。</a:t>
            </a:r>
            <a:endParaRPr lang="zh-CN" altLang="en-US" sz="2800" i="0">
              <a:effectLst>
                <a:outerShdw blurRad="38100" dist="38100" dir="2700000" algn="tl">
                  <a:srgbClr val="C0C0C0"/>
                </a:outerShdw>
              </a:effectLst>
            </a:endParaRPr>
          </a:p>
        </p:txBody>
      </p:sp>
      <p:grpSp>
        <p:nvGrpSpPr>
          <p:cNvPr id="96261" name="Group 5"/>
          <p:cNvGrpSpPr/>
          <p:nvPr/>
        </p:nvGrpSpPr>
        <p:grpSpPr bwMode="auto">
          <a:xfrm>
            <a:off x="533400" y="990600"/>
            <a:ext cx="3505200" cy="161925"/>
            <a:chOff x="288" y="528"/>
            <a:chExt cx="2208" cy="102"/>
          </a:xfrm>
        </p:grpSpPr>
        <p:pic>
          <p:nvPicPr>
            <p:cNvPr id="96266" name="Picture 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7"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8"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9"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0"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1"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2"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3"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4"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5"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6"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7"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8"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9"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0"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1"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2"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3"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4"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1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5"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6"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7"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88"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6262" name="Group 29"/>
          <p:cNvGrpSpPr/>
          <p:nvPr/>
        </p:nvGrpSpPr>
        <p:grpSpPr bwMode="auto">
          <a:xfrm>
            <a:off x="6324600" y="304800"/>
            <a:ext cx="1981200" cy="1219200"/>
            <a:chOff x="4224" y="96"/>
            <a:chExt cx="1248" cy="768"/>
          </a:xfrm>
        </p:grpSpPr>
        <p:sp>
          <p:nvSpPr>
            <p:cNvPr id="96264" name="AutoShape 30"/>
            <p:cNvSpPr>
              <a:spLocks noChangeArrowheads="1"/>
            </p:cNvSpPr>
            <p:nvPr/>
          </p:nvSpPr>
          <p:spPr bwMode="auto">
            <a:xfrm>
              <a:off x="4224" y="96"/>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sp>
          <p:nvSpPr>
            <p:cNvPr id="96265" name="AutoShape 31"/>
            <p:cNvSpPr>
              <a:spLocks noChangeArrowheads="1"/>
            </p:cNvSpPr>
            <p:nvPr/>
          </p:nvSpPr>
          <p:spPr bwMode="auto">
            <a:xfrm>
              <a:off x="4992"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chemeClr val="accent1"/>
              </a:solidFill>
              <a:miter lim="800000"/>
              <a:headEnd type="none" w="sm" len="sm"/>
              <a:tailEnd type="none" w="sm" len="sm"/>
            </a:ln>
          </p:spPr>
          <p:txBody>
            <a:bodyPr wrap="none" anchor="ctr"/>
            <a:lstStyle/>
            <a:p>
              <a:endParaRPr lang="zh-CN" altLang="en-US"/>
            </a:p>
          </p:txBody>
        </p:sp>
      </p:grpSp>
      <p:sp>
        <p:nvSpPr>
          <p:cNvPr id="237601" name="Text Box 33"/>
          <p:cNvSpPr txBox="1">
            <a:spLocks noChangeArrowheads="1"/>
          </p:cNvSpPr>
          <p:nvPr/>
        </p:nvSpPr>
        <p:spPr bwMode="auto">
          <a:xfrm>
            <a:off x="522288" y="4737100"/>
            <a:ext cx="3308350" cy="519113"/>
          </a:xfrm>
          <a:prstGeom prst="rect">
            <a:avLst/>
          </a:prstGeom>
          <a:noFill/>
          <a:ln w="9525">
            <a:noFill/>
            <a:miter lim="800000"/>
          </a:ln>
          <a:effectLst/>
        </p:spPr>
        <p:txBody>
          <a:bodyPr wrap="none">
            <a:spAutoFit/>
          </a:bodyPr>
          <a:lstStyle/>
          <a:p>
            <a:pPr>
              <a:defRPr/>
            </a:pPr>
            <a:r>
              <a:rPr lang="en-US" altLang="zh-CN" sz="2800" i="0">
                <a:solidFill>
                  <a:srgbClr val="000099"/>
                </a:solidFill>
              </a:rPr>
              <a:t>1.</a:t>
            </a:r>
            <a:r>
              <a:rPr lang="zh-CN" altLang="en-US" sz="2800" i="0">
                <a:solidFill>
                  <a:srgbClr val="000099"/>
                </a:solidFill>
              </a:rPr>
              <a:t>同步</a:t>
            </a:r>
            <a:r>
              <a:rPr lang="zh-CN" altLang="en-US" sz="2800" i="0">
                <a:solidFill>
                  <a:srgbClr val="000099"/>
                </a:solidFill>
                <a:effectLst>
                  <a:outerShdw blurRad="38100" dist="38100" dir="2700000" algn="tl">
                    <a:srgbClr val="C0C0C0"/>
                  </a:outerShdw>
                </a:effectLst>
              </a:rPr>
              <a:t>十进制计数器</a:t>
            </a:r>
            <a:endParaRPr lang="zh-CN" altLang="en-US" sz="2800" i="0">
              <a:solidFill>
                <a:srgbClr val="000099"/>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7571"/>
                                        </p:tgtEl>
                                        <p:attrNameLst>
                                          <p:attrName>style.visibility</p:attrName>
                                        </p:attrNameLst>
                                      </p:cBhvr>
                                      <p:to>
                                        <p:strVal val="visible"/>
                                      </p:to>
                                    </p:set>
                                    <p:animEffect transition="in" filter="wipe(left)">
                                      <p:cBhvr>
                                        <p:cTn id="7" dur="500"/>
                                        <p:tgtEl>
                                          <p:spTgt spid="2375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7572"/>
                                        </p:tgtEl>
                                        <p:attrNameLst>
                                          <p:attrName>style.visibility</p:attrName>
                                        </p:attrNameLst>
                                      </p:cBhvr>
                                      <p:to>
                                        <p:strVal val="visible"/>
                                      </p:to>
                                    </p:set>
                                    <p:animEffect transition="in" filter="wipe(left)">
                                      <p:cBhvr>
                                        <p:cTn id="12" dur="500"/>
                                        <p:tgtEl>
                                          <p:spTgt spid="2375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7601"/>
                                        </p:tgtEl>
                                        <p:attrNameLst>
                                          <p:attrName>style.visibility</p:attrName>
                                        </p:attrNameLst>
                                      </p:cBhvr>
                                      <p:to>
                                        <p:strVal val="visible"/>
                                      </p:to>
                                    </p:set>
                                    <p:animEffect transition="in" filter="wipe(left)">
                                      <p:cBhvr>
                                        <p:cTn id="17" dur="500"/>
                                        <p:tgtEl>
                                          <p:spTgt spid="237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autoUpdateAnimBg="0"/>
      <p:bldP spid="237572" grpId="0" autoUpdateAnimBg="0"/>
      <p:bldP spid="23760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4" name="Rectangle 2"/>
          <p:cNvSpPr>
            <a:spLocks noGrp="1" noChangeArrowheads="1"/>
          </p:cNvSpPr>
          <p:nvPr>
            <p:ph type="ctrTitle"/>
          </p:nvPr>
        </p:nvSpPr>
        <p:spPr bwMode="auto">
          <a:xfrm>
            <a:off x="228600" y="685800"/>
            <a:ext cx="1219200" cy="457200"/>
          </a:xfrm>
          <a:noFill/>
          <a:ln>
            <a:miter lim="800000"/>
          </a:ln>
        </p:spPr>
        <p:txBody>
          <a:bodyPr vert="horz" wrap="square" lIns="91440" tIns="45720" rIns="91440" bIns="45720" numCol="1" anchor="t" anchorCtr="0" compatLnSpc="1">
            <a:normAutofit fontScale="90000"/>
          </a:bodyPr>
          <a:lstStyle/>
          <a:p>
            <a:pPr algn="l"/>
            <a:r>
              <a:rPr lang="zh-CN" altLang="en-US" sz="2800" b="1">
                <a:solidFill>
                  <a:srgbClr val="CC0000"/>
                </a:solidFill>
              </a:rPr>
              <a:t>例</a:t>
            </a:r>
            <a:r>
              <a:rPr lang="en-US" altLang="zh-CN" sz="2800" b="1">
                <a:solidFill>
                  <a:srgbClr val="CC0000"/>
                </a:solidFill>
              </a:rPr>
              <a:t>2</a:t>
            </a:r>
            <a:r>
              <a:rPr lang="zh-CN" altLang="en-US" sz="2800" b="1">
                <a:solidFill>
                  <a:srgbClr val="CC0000"/>
                </a:solidFill>
              </a:rPr>
              <a:t>：</a:t>
            </a:r>
            <a:endParaRPr lang="zh-CN" altLang="en-US" sz="2800" b="1">
              <a:solidFill>
                <a:srgbClr val="CC0000"/>
              </a:solidFill>
            </a:endParaRPr>
          </a:p>
        </p:txBody>
      </p:sp>
      <p:sp>
        <p:nvSpPr>
          <p:cNvPr id="49155" name="Text Box 3"/>
          <p:cNvSpPr txBox="1">
            <a:spLocks noChangeArrowheads="1"/>
          </p:cNvSpPr>
          <p:nvPr/>
        </p:nvSpPr>
        <p:spPr bwMode="auto">
          <a:xfrm>
            <a:off x="838200" y="3429000"/>
            <a:ext cx="2514600" cy="519113"/>
          </a:xfrm>
          <a:prstGeom prst="rect">
            <a:avLst/>
          </a:prstGeom>
          <a:noFill/>
          <a:ln w="9525">
            <a:noFill/>
            <a:miter lim="800000"/>
          </a:ln>
        </p:spPr>
        <p:txBody>
          <a:bodyPr>
            <a:spAutoFit/>
          </a:bodyPr>
          <a:lstStyle/>
          <a:p>
            <a:pPr>
              <a:spcBef>
                <a:spcPct val="50000"/>
              </a:spcBef>
            </a:pPr>
            <a:r>
              <a:rPr lang="zh-CN" altLang="en-US" sz="2800">
                <a:solidFill>
                  <a:schemeClr val="tx2"/>
                </a:solidFill>
              </a:rPr>
              <a:t>由</a:t>
            </a:r>
            <a:r>
              <a:rPr lang="en-US" altLang="zh-CN" sz="2800" i="1">
                <a:solidFill>
                  <a:schemeClr val="tx2"/>
                </a:solidFill>
              </a:rPr>
              <a:t>t</a:t>
            </a:r>
            <a:r>
              <a:rPr lang="en-US" altLang="zh-CN" sz="2800">
                <a:solidFill>
                  <a:schemeClr val="tx2"/>
                </a:solidFill>
              </a:rPr>
              <a:t>=0-</a:t>
            </a:r>
            <a:r>
              <a:rPr lang="zh-CN" altLang="en-US" sz="2800">
                <a:solidFill>
                  <a:schemeClr val="tx2"/>
                </a:solidFill>
              </a:rPr>
              <a:t>时电路</a:t>
            </a:r>
            <a:endParaRPr lang="zh-CN" altLang="en-US" sz="2800">
              <a:solidFill>
                <a:schemeClr val="tx2"/>
              </a:solidFill>
            </a:endParaRPr>
          </a:p>
        </p:txBody>
      </p:sp>
      <p:sp>
        <p:nvSpPr>
          <p:cNvPr id="49156" name="Text Box 4"/>
          <p:cNvSpPr txBox="1">
            <a:spLocks noChangeArrowheads="1"/>
          </p:cNvSpPr>
          <p:nvPr/>
        </p:nvSpPr>
        <p:spPr bwMode="auto">
          <a:xfrm>
            <a:off x="914400" y="685800"/>
            <a:ext cx="8382000" cy="1493838"/>
          </a:xfrm>
          <a:prstGeom prst="rect">
            <a:avLst/>
          </a:prstGeom>
          <a:noFill/>
          <a:ln w="9525">
            <a:noFill/>
            <a:miter lim="800000"/>
          </a:ln>
          <a:effectLst/>
        </p:spPr>
        <p:txBody>
          <a:bodyPr>
            <a:spAutoFit/>
          </a:bodyPr>
          <a:lstStyle/>
          <a:p>
            <a:pPr>
              <a:defRPr/>
            </a:pPr>
            <a:r>
              <a:rPr lang="zh-CN" altLang="en-US" sz="2800">
                <a:effectLst>
                  <a:outerShdw blurRad="38100" dist="38100" dir="2700000" algn="tl">
                    <a:srgbClr val="C0C0C0"/>
                  </a:outerShdw>
                </a:effectLst>
              </a:rPr>
              <a:t>电路如图，开关</a:t>
            </a:r>
            <a:r>
              <a:rPr lang="en-US" altLang="zh-CN" sz="2800">
                <a:effectLst>
                  <a:outerShdw blurRad="38100" dist="38100" dir="2700000" algn="tl">
                    <a:srgbClr val="C0C0C0"/>
                  </a:outerShdw>
                </a:effectLst>
              </a:rPr>
              <a:t>S</a:t>
            </a:r>
            <a:r>
              <a:rPr lang="zh-CN" altLang="en-US" sz="2800">
                <a:effectLst>
                  <a:outerShdw blurRad="38100" dist="38100" dir="2700000" algn="tl">
                    <a:srgbClr val="C0C0C0"/>
                  </a:outerShdw>
                </a:effectLst>
              </a:rPr>
              <a:t>闭合前电路已处于稳态。</a:t>
            </a:r>
            <a:endParaRPr lang="zh-CN" altLang="en-US" sz="2800">
              <a:effectLst>
                <a:outerShdw blurRad="38100" dist="38100" dir="2700000" algn="tl">
                  <a:srgbClr val="C0C0C0"/>
                </a:outerShdw>
              </a:effectLst>
            </a:endParaRPr>
          </a:p>
          <a:p>
            <a:pPr>
              <a:defRPr/>
            </a:pPr>
            <a:r>
              <a:rPr lang="en-US" altLang="zh-CN" sz="2800" i="1">
                <a:effectLst>
                  <a:outerShdw blurRad="38100" dist="38100" dir="2700000" algn="tl">
                    <a:srgbClr val="C0C0C0"/>
                  </a:outerShdw>
                </a:effectLst>
              </a:rPr>
              <a:t>t</a:t>
            </a:r>
            <a:r>
              <a:rPr lang="en-US" altLang="zh-CN" sz="2800">
                <a:effectLst>
                  <a:outerShdw blurRad="38100" dist="38100" dir="2700000" algn="tl">
                    <a:srgbClr val="C0C0C0"/>
                  </a:outerShdw>
                </a:effectLst>
              </a:rPr>
              <a:t>=0</a:t>
            </a:r>
            <a:r>
              <a:rPr lang="zh-CN" altLang="en-US" sz="2800">
                <a:effectLst>
                  <a:outerShdw blurRad="38100" dist="38100" dir="2700000" algn="tl">
                    <a:srgbClr val="C0C0C0"/>
                  </a:outerShdw>
                </a:effectLst>
              </a:rPr>
              <a:t>时</a:t>
            </a:r>
            <a:r>
              <a:rPr lang="en-US" altLang="zh-CN" sz="2800">
                <a:effectLst>
                  <a:outerShdw blurRad="38100" dist="38100" dir="2700000" algn="tl">
                    <a:srgbClr val="C0C0C0"/>
                  </a:outerShdw>
                </a:effectLst>
              </a:rPr>
              <a:t>S</a:t>
            </a:r>
            <a:r>
              <a:rPr lang="zh-CN" altLang="en-US" sz="2800">
                <a:effectLst>
                  <a:outerShdw blurRad="38100" dist="38100" dir="2700000" algn="tl">
                    <a:srgbClr val="C0C0C0"/>
                  </a:outerShdw>
                </a:effectLst>
              </a:rPr>
              <a:t>闭合</a:t>
            </a:r>
            <a:r>
              <a:rPr lang="zh-CN" altLang="zh-CN" sz="2800">
                <a:effectLst>
                  <a:outerShdw blurRad="38100" dist="38100" dir="2700000" algn="tl">
                    <a:srgbClr val="C0C0C0"/>
                  </a:outerShdw>
                </a:effectLst>
              </a:rPr>
              <a:t>，</a:t>
            </a:r>
            <a:r>
              <a:rPr lang="zh-CN" altLang="en-US" sz="2800">
                <a:effectLst>
                  <a:outerShdw blurRad="38100" dist="38100" dir="2700000" algn="tl">
                    <a:srgbClr val="C0C0C0"/>
                  </a:outerShdw>
                </a:effectLst>
              </a:rPr>
              <a:t>试求：</a:t>
            </a:r>
            <a:r>
              <a:rPr lang="en-US" altLang="zh-CN" sz="2800" i="1">
                <a:effectLst>
                  <a:outerShdw blurRad="38100" dist="38100" dir="2700000" algn="tl">
                    <a:srgbClr val="C0C0C0"/>
                  </a:outerShdw>
                </a:effectLst>
              </a:rPr>
              <a:t>t </a:t>
            </a:r>
            <a:r>
              <a:rPr lang="en-US" altLang="zh-CN" sz="2800">
                <a:effectLst>
                  <a:outerShdw blurRad="38100" dist="38100" dir="2700000" algn="tl">
                    <a:srgbClr val="C0C0C0"/>
                  </a:outerShdw>
                </a:effectLst>
                <a:ea typeface="幼圆" panose="02010509060101010101" pitchFamily="49" charset="-122"/>
              </a:rPr>
              <a:t>≧0</a:t>
            </a:r>
            <a:r>
              <a:rPr lang="zh-CN" altLang="en-US" sz="2800">
                <a:effectLst>
                  <a:outerShdw blurRad="38100" dist="38100" dir="2700000" algn="tl">
                    <a:srgbClr val="C0C0C0"/>
                  </a:outerShdw>
                </a:effectLst>
                <a:ea typeface="幼圆" panose="02010509060101010101" pitchFamily="49" charset="-122"/>
              </a:rPr>
              <a:t>时电容电压</a:t>
            </a:r>
            <a:r>
              <a:rPr lang="en-US" altLang="zh-CN" sz="3200" i="1">
                <a:solidFill>
                  <a:srgbClr val="FF0000"/>
                </a:solidFill>
                <a:effectLst>
                  <a:outerShdw blurRad="38100" dist="38100" dir="2700000" algn="tl">
                    <a:srgbClr val="C0C0C0"/>
                  </a:outerShdw>
                </a:effectLst>
                <a:ea typeface="幼圆" panose="02010509060101010101" pitchFamily="49" charset="-122"/>
              </a:rPr>
              <a:t>u</a:t>
            </a:r>
            <a:r>
              <a:rPr lang="en-US" altLang="zh-CN" sz="2800" baseline="-25000">
                <a:solidFill>
                  <a:srgbClr val="FF0000"/>
                </a:solidFill>
                <a:effectLst>
                  <a:outerShdw blurRad="38100" dist="38100" dir="2700000" algn="tl">
                    <a:srgbClr val="C0C0C0"/>
                  </a:outerShdw>
                </a:effectLst>
                <a:ea typeface="幼圆" panose="02010509060101010101" pitchFamily="49" charset="-122"/>
              </a:rPr>
              <a:t>C</a:t>
            </a:r>
            <a:r>
              <a:rPr lang="zh-CN" altLang="en-US" sz="2800">
                <a:effectLst>
                  <a:outerShdw blurRad="38100" dist="38100" dir="2700000" algn="tl">
                    <a:srgbClr val="C0C0C0"/>
                  </a:outerShdw>
                </a:effectLst>
                <a:ea typeface="幼圆" panose="02010509060101010101" pitchFamily="49" charset="-122"/>
              </a:rPr>
              <a:t>和电流</a:t>
            </a:r>
            <a:r>
              <a:rPr lang="en-US" altLang="zh-CN" sz="3200" i="1">
                <a:solidFill>
                  <a:srgbClr val="FF0000"/>
                </a:solidFill>
                <a:effectLst>
                  <a:outerShdw blurRad="38100" dist="38100" dir="2700000" algn="tl">
                    <a:srgbClr val="C0C0C0"/>
                  </a:outerShdw>
                </a:effectLst>
                <a:ea typeface="幼圆" panose="02010509060101010101" pitchFamily="49" charset="-122"/>
              </a:rPr>
              <a:t>i</a:t>
            </a:r>
            <a:r>
              <a:rPr lang="en-US" altLang="zh-CN" sz="2800" baseline="-25000">
                <a:solidFill>
                  <a:srgbClr val="FF0000"/>
                </a:solidFill>
                <a:effectLst>
                  <a:outerShdw blurRad="38100" dist="38100" dir="2700000" algn="tl">
                    <a:srgbClr val="C0C0C0"/>
                  </a:outerShdw>
                </a:effectLst>
                <a:ea typeface="幼圆" panose="02010509060101010101" pitchFamily="49" charset="-122"/>
              </a:rPr>
              <a:t>C</a:t>
            </a:r>
            <a:r>
              <a:rPr lang="zh-CN" altLang="en-US" sz="2800">
                <a:effectLst>
                  <a:outerShdw blurRad="38100" dist="38100" dir="2700000" algn="tl">
                    <a:srgbClr val="C0C0C0"/>
                  </a:outerShdw>
                </a:effectLst>
                <a:ea typeface="幼圆" panose="02010509060101010101" pitchFamily="49" charset="-122"/>
              </a:rPr>
              <a:t>、</a:t>
            </a:r>
            <a:endParaRPr lang="zh-CN" altLang="en-US" sz="2800">
              <a:effectLst>
                <a:outerShdw blurRad="38100" dist="38100" dir="2700000" algn="tl">
                  <a:srgbClr val="C0C0C0"/>
                </a:outerShdw>
              </a:effectLst>
              <a:ea typeface="幼圆" panose="02010509060101010101" pitchFamily="49" charset="-122"/>
            </a:endParaRPr>
          </a:p>
          <a:p>
            <a:pPr>
              <a:defRPr/>
            </a:pPr>
            <a:r>
              <a:rPr lang="en-US" altLang="zh-CN" sz="3200" i="1">
                <a:solidFill>
                  <a:srgbClr val="FF0000"/>
                </a:solidFill>
                <a:effectLst>
                  <a:outerShdw blurRad="38100" dist="38100" dir="2700000" algn="tl">
                    <a:srgbClr val="C0C0C0"/>
                  </a:outerShdw>
                </a:effectLst>
                <a:ea typeface="幼圆" panose="02010509060101010101" pitchFamily="49" charset="-122"/>
              </a:rPr>
              <a:t>i</a:t>
            </a:r>
            <a:r>
              <a:rPr lang="en-US" altLang="zh-CN" sz="2800" baseline="-25000">
                <a:solidFill>
                  <a:srgbClr val="FF0000"/>
                </a:solidFill>
                <a:effectLst>
                  <a:outerShdw blurRad="38100" dist="38100" dir="2700000" algn="tl">
                    <a:srgbClr val="C0C0C0"/>
                  </a:outerShdw>
                </a:effectLst>
                <a:ea typeface="幼圆" panose="02010509060101010101" pitchFamily="49" charset="-122"/>
              </a:rPr>
              <a:t>1</a:t>
            </a:r>
            <a:r>
              <a:rPr lang="zh-CN" altLang="en-US" sz="2800">
                <a:effectLst>
                  <a:outerShdw blurRad="38100" dist="38100" dir="2700000" algn="tl">
                    <a:srgbClr val="C0C0C0"/>
                  </a:outerShdw>
                </a:effectLst>
                <a:ea typeface="幼圆" panose="02010509060101010101" pitchFamily="49" charset="-122"/>
              </a:rPr>
              <a:t>和</a:t>
            </a:r>
            <a:r>
              <a:rPr lang="en-US" altLang="zh-CN" sz="3200" i="1">
                <a:solidFill>
                  <a:srgbClr val="FF0000"/>
                </a:solidFill>
                <a:effectLst>
                  <a:outerShdw blurRad="38100" dist="38100" dir="2700000" algn="tl">
                    <a:srgbClr val="C0C0C0"/>
                  </a:outerShdw>
                </a:effectLst>
                <a:ea typeface="幼圆" panose="02010509060101010101" pitchFamily="49" charset="-122"/>
              </a:rPr>
              <a:t>i</a:t>
            </a:r>
            <a:r>
              <a:rPr lang="en-US" altLang="zh-CN" sz="2800" baseline="-25000">
                <a:solidFill>
                  <a:srgbClr val="FF0000"/>
                </a:solidFill>
                <a:effectLst>
                  <a:outerShdw blurRad="38100" dist="38100" dir="2700000" algn="tl">
                    <a:srgbClr val="C0C0C0"/>
                  </a:outerShdw>
                </a:effectLst>
                <a:ea typeface="幼圆" panose="02010509060101010101" pitchFamily="49" charset="-122"/>
              </a:rPr>
              <a:t>2</a:t>
            </a:r>
            <a:r>
              <a:rPr lang="en-US" altLang="zh-CN" sz="2800">
                <a:effectLst>
                  <a:outerShdw blurRad="38100" dist="38100" dir="2700000" algn="tl">
                    <a:srgbClr val="C0C0C0"/>
                  </a:outerShdw>
                </a:effectLst>
                <a:ea typeface="幼圆" panose="02010509060101010101" pitchFamily="49" charset="-122"/>
              </a:rPr>
              <a:t> </a:t>
            </a:r>
            <a:r>
              <a:rPr lang="zh-CN" altLang="en-US" sz="2800">
                <a:effectLst>
                  <a:outerShdw blurRad="38100" dist="38100" dir="2700000" algn="tl">
                    <a:srgbClr val="C0C0C0"/>
                  </a:outerShdw>
                </a:effectLst>
                <a:ea typeface="幼圆" panose="02010509060101010101" pitchFamily="49" charset="-122"/>
              </a:rPr>
              <a:t>。</a:t>
            </a:r>
            <a:endParaRPr lang="zh-CN" altLang="en-US" sz="2800">
              <a:effectLst>
                <a:outerShdw blurRad="38100" dist="38100" dir="2700000" algn="tl">
                  <a:srgbClr val="C0C0C0"/>
                </a:outerShdw>
              </a:effectLst>
              <a:ea typeface="幼圆" panose="02010509060101010101" pitchFamily="49" charset="-122"/>
            </a:endParaRPr>
          </a:p>
        </p:txBody>
      </p:sp>
      <p:grpSp>
        <p:nvGrpSpPr>
          <p:cNvPr id="2" name="Group 5"/>
          <p:cNvGrpSpPr/>
          <p:nvPr/>
        </p:nvGrpSpPr>
        <p:grpSpPr bwMode="auto">
          <a:xfrm>
            <a:off x="304800" y="2286000"/>
            <a:ext cx="3276600" cy="519113"/>
            <a:chOff x="96" y="1728"/>
            <a:chExt cx="2064" cy="327"/>
          </a:xfrm>
        </p:grpSpPr>
        <p:sp>
          <p:nvSpPr>
            <p:cNvPr id="44106" name="Text Box 6"/>
            <p:cNvSpPr txBox="1">
              <a:spLocks noChangeArrowheads="1"/>
            </p:cNvSpPr>
            <p:nvPr/>
          </p:nvSpPr>
          <p:spPr bwMode="auto">
            <a:xfrm>
              <a:off x="96" y="1728"/>
              <a:ext cx="720" cy="327"/>
            </a:xfrm>
            <a:prstGeom prst="rect">
              <a:avLst/>
            </a:prstGeom>
            <a:noFill/>
            <a:ln w="9525">
              <a:noFill/>
              <a:miter lim="800000"/>
            </a:ln>
          </p:spPr>
          <p:txBody>
            <a:bodyPr>
              <a:spAutoFit/>
            </a:bodyPr>
            <a:lstStyle/>
            <a:p>
              <a:pPr>
                <a:spcBef>
                  <a:spcPct val="50000"/>
                </a:spcBef>
              </a:pPr>
              <a:r>
                <a:rPr lang="zh-CN" altLang="en-US" sz="2800">
                  <a:solidFill>
                    <a:srgbClr val="000099"/>
                  </a:solidFill>
                </a:rPr>
                <a:t>解：</a:t>
              </a:r>
              <a:endParaRPr lang="zh-CN" altLang="en-US" sz="2800">
                <a:solidFill>
                  <a:srgbClr val="000099"/>
                </a:solidFill>
              </a:endParaRPr>
            </a:p>
          </p:txBody>
        </p:sp>
        <p:sp>
          <p:nvSpPr>
            <p:cNvPr id="49159" name="Text Box 7"/>
            <p:cNvSpPr txBox="1">
              <a:spLocks noChangeArrowheads="1"/>
            </p:cNvSpPr>
            <p:nvPr/>
          </p:nvSpPr>
          <p:spPr bwMode="auto">
            <a:xfrm>
              <a:off x="469" y="1728"/>
              <a:ext cx="1691" cy="327"/>
            </a:xfrm>
            <a:prstGeom prst="rect">
              <a:avLst/>
            </a:prstGeom>
            <a:noFill/>
            <a:ln w="9525">
              <a:noFill/>
              <a:miter lim="800000"/>
            </a:ln>
            <a:effectLst/>
          </p:spPr>
          <p:txBody>
            <a:bodyPr wrap="none">
              <a:spAutoFit/>
            </a:bodyPr>
            <a:lstStyle/>
            <a:p>
              <a:pPr algn="ctr">
                <a:spcBef>
                  <a:spcPct val="50000"/>
                </a:spcBef>
                <a:defRPr/>
              </a:pPr>
              <a:r>
                <a:rPr lang="zh-CN" altLang="en-US" sz="2800">
                  <a:solidFill>
                    <a:srgbClr val="CC0000"/>
                  </a:solidFill>
                  <a:effectLst>
                    <a:outerShdw blurRad="38100" dist="38100" dir="2700000" algn="tl">
                      <a:srgbClr val="C0C0C0"/>
                    </a:outerShdw>
                  </a:effectLst>
                </a:rPr>
                <a:t>用三要素法求解</a:t>
              </a:r>
              <a:endParaRPr lang="zh-CN" altLang="en-US" sz="2800">
                <a:solidFill>
                  <a:srgbClr val="CC0000"/>
                </a:solidFill>
                <a:effectLst>
                  <a:outerShdw blurRad="38100" dist="38100" dir="2700000" algn="tl">
                    <a:srgbClr val="C0C0C0"/>
                  </a:outerShdw>
                </a:effectLst>
              </a:endParaRPr>
            </a:p>
          </p:txBody>
        </p:sp>
      </p:grpSp>
      <p:graphicFrame>
        <p:nvGraphicFramePr>
          <p:cNvPr id="49160" name="Object 8"/>
          <p:cNvGraphicFramePr>
            <a:graphicFrameLocks noChangeAspect="1"/>
          </p:cNvGraphicFramePr>
          <p:nvPr/>
        </p:nvGraphicFramePr>
        <p:xfrm>
          <a:off x="879475" y="3886200"/>
          <a:ext cx="4149725" cy="990600"/>
        </p:xfrm>
        <a:graphic>
          <a:graphicData uri="http://schemas.openxmlformats.org/presentationml/2006/ole">
            <mc:AlternateContent xmlns:mc="http://schemas.openxmlformats.org/markup-compatibility/2006">
              <mc:Choice xmlns:v="urn:schemas-microsoft-com:vml" Requires="v">
                <p:oleObj spid="_x0000_s212080" name="Equation" r:id="rId1" imgW="40538400" imgH="9448800" progId="">
                  <p:embed/>
                </p:oleObj>
              </mc:Choice>
              <mc:Fallback>
                <p:oleObj name="Equation" r:id="rId1" imgW="40538400" imgH="9448800"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75" y="3886200"/>
                        <a:ext cx="41497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996600"/>
                            </a:solidFill>
                            <a:miter lim="800000"/>
                            <a:headEnd/>
                            <a:tailEnd/>
                          </a14:hiddenLine>
                        </a:ext>
                      </a:extLst>
                    </p:spPr>
                  </p:pic>
                </p:oleObj>
              </mc:Fallback>
            </mc:AlternateContent>
          </a:graphicData>
        </a:graphic>
      </p:graphicFrame>
      <p:grpSp>
        <p:nvGrpSpPr>
          <p:cNvPr id="3" name="Group 9"/>
          <p:cNvGrpSpPr/>
          <p:nvPr/>
        </p:nvGrpSpPr>
        <p:grpSpPr bwMode="auto">
          <a:xfrm>
            <a:off x="838200" y="2835275"/>
            <a:ext cx="2819400" cy="593725"/>
            <a:chOff x="480" y="1872"/>
            <a:chExt cx="1776" cy="374"/>
          </a:xfrm>
        </p:grpSpPr>
        <p:sp>
          <p:nvSpPr>
            <p:cNvPr id="44105" name="Rectangle 10"/>
            <p:cNvSpPr>
              <a:spLocks noChangeArrowheads="1"/>
            </p:cNvSpPr>
            <p:nvPr/>
          </p:nvSpPr>
          <p:spPr bwMode="auto">
            <a:xfrm>
              <a:off x="480" y="1872"/>
              <a:ext cx="1016" cy="327"/>
            </a:xfrm>
            <a:prstGeom prst="rect">
              <a:avLst/>
            </a:prstGeom>
            <a:noFill/>
            <a:ln w="9525">
              <a:noFill/>
              <a:miter lim="800000"/>
            </a:ln>
          </p:spPr>
          <p:txBody>
            <a:bodyPr wrap="none">
              <a:spAutoFit/>
            </a:bodyPr>
            <a:lstStyle/>
            <a:p>
              <a:pPr algn="ctr"/>
              <a:r>
                <a:rPr lang="zh-CN" altLang="en-US" sz="2800">
                  <a:solidFill>
                    <a:srgbClr val="000099"/>
                  </a:solidFill>
                </a:rPr>
                <a:t>求初始值</a:t>
              </a:r>
              <a:endParaRPr lang="zh-CN" altLang="en-US" sz="2800">
                <a:solidFill>
                  <a:srgbClr val="000099"/>
                </a:solidFill>
              </a:endParaRPr>
            </a:p>
          </p:txBody>
        </p:sp>
        <p:graphicFrame>
          <p:nvGraphicFramePr>
            <p:cNvPr id="44043" name="Object 11"/>
            <p:cNvGraphicFramePr>
              <a:graphicFrameLocks noChangeAspect="1"/>
            </p:cNvGraphicFramePr>
            <p:nvPr/>
          </p:nvGraphicFramePr>
          <p:xfrm>
            <a:off x="1478" y="1872"/>
            <a:ext cx="778" cy="374"/>
          </p:xfrm>
          <a:graphic>
            <a:graphicData uri="http://schemas.openxmlformats.org/presentationml/2006/ole">
              <mc:AlternateContent xmlns:mc="http://schemas.openxmlformats.org/markup-compatibility/2006">
                <mc:Choice xmlns:v="urn:schemas-microsoft-com:vml" Requires="v">
                  <p:oleObj spid="_x0000_s212081" name="公式" r:id="rId3" imgW="11277600" imgH="5486400" progId="">
                    <p:embed/>
                  </p:oleObj>
                </mc:Choice>
                <mc:Fallback>
                  <p:oleObj name="公式" r:id="rId3" imgW="11277600" imgH="548640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 y="1872"/>
                          <a:ext cx="77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66FFFF"/>
                              </a:solidFill>
                              <a:miter lim="800000"/>
                              <a:headEnd/>
                              <a:tailEnd/>
                            </a14:hiddenLine>
                          </a:ext>
                        </a:extLst>
                      </p:spPr>
                    </p:pic>
                  </p:oleObj>
                </mc:Fallback>
              </mc:AlternateContent>
            </a:graphicData>
          </a:graphic>
        </p:graphicFrame>
      </p:grpSp>
      <p:graphicFrame>
        <p:nvGraphicFramePr>
          <p:cNvPr id="49164" name="Object 12"/>
          <p:cNvGraphicFramePr>
            <a:graphicFrameLocks noChangeAspect="1"/>
          </p:cNvGraphicFramePr>
          <p:nvPr/>
        </p:nvGraphicFramePr>
        <p:xfrm>
          <a:off x="962025" y="4876800"/>
          <a:ext cx="3152775" cy="603250"/>
        </p:xfrm>
        <a:graphic>
          <a:graphicData uri="http://schemas.openxmlformats.org/presentationml/2006/ole">
            <mc:AlternateContent xmlns:mc="http://schemas.openxmlformats.org/markup-compatibility/2006">
              <mc:Choice xmlns:v="urn:schemas-microsoft-com:vml" Requires="v">
                <p:oleObj spid="_x0000_s212082" name="Equation" r:id="rId5" imgW="33832800" imgH="5486400" progId="">
                  <p:embed/>
                </p:oleObj>
              </mc:Choice>
              <mc:Fallback>
                <p:oleObj name="Equation" r:id="rId5" imgW="33832800" imgH="5486400"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4876800"/>
                        <a:ext cx="31527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66FFFF"/>
                            </a:solidFill>
                            <a:miter lim="800000"/>
                            <a:headEnd/>
                            <a:tailEnd/>
                          </a14:hiddenLine>
                        </a:ext>
                      </a:extLst>
                    </p:spPr>
                  </p:pic>
                </p:oleObj>
              </mc:Fallback>
            </mc:AlternateContent>
          </a:graphicData>
        </a:graphic>
      </p:graphicFrame>
      <p:grpSp>
        <p:nvGrpSpPr>
          <p:cNvPr id="4" name="Group 59"/>
          <p:cNvGrpSpPr/>
          <p:nvPr/>
        </p:nvGrpSpPr>
        <p:grpSpPr bwMode="auto">
          <a:xfrm>
            <a:off x="4800600" y="3711575"/>
            <a:ext cx="3962400" cy="2590800"/>
            <a:chOff x="2736" y="2304"/>
            <a:chExt cx="2496" cy="1632"/>
          </a:xfrm>
        </p:grpSpPr>
        <p:graphicFrame>
          <p:nvGraphicFramePr>
            <p:cNvPr id="44041" name="Object 60"/>
            <p:cNvGraphicFramePr>
              <a:graphicFrameLocks noChangeAspect="1"/>
            </p:cNvGraphicFramePr>
            <p:nvPr/>
          </p:nvGraphicFramePr>
          <p:xfrm>
            <a:off x="4666" y="2928"/>
            <a:ext cx="566" cy="283"/>
          </p:xfrm>
          <a:graphic>
            <a:graphicData uri="http://schemas.openxmlformats.org/presentationml/2006/ole">
              <mc:AlternateContent xmlns:mc="http://schemas.openxmlformats.org/markup-compatibility/2006">
                <mc:Choice xmlns:v="urn:schemas-microsoft-com:vml" Requires="v">
                  <p:oleObj spid="_x0000_s212083" name="公式" r:id="rId7" imgW="11277600" imgH="5486400" progId="">
                    <p:embed/>
                  </p:oleObj>
                </mc:Choice>
                <mc:Fallback>
                  <p:oleObj name="公式" r:id="rId7" imgW="11277600" imgH="5486400" progId="">
                    <p:embed/>
                    <p:pic>
                      <p:nvPicPr>
                        <p:cNvPr id="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6" y="2928"/>
                          <a:ext cx="56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4083" name="Text Box 61"/>
            <p:cNvSpPr txBox="1">
              <a:spLocks noChangeArrowheads="1"/>
            </p:cNvSpPr>
            <p:nvPr/>
          </p:nvSpPr>
          <p:spPr bwMode="auto">
            <a:xfrm>
              <a:off x="3611" y="3648"/>
              <a:ext cx="1189" cy="288"/>
            </a:xfrm>
            <a:prstGeom prst="rect">
              <a:avLst/>
            </a:prstGeom>
            <a:noFill/>
            <a:ln w="9525">
              <a:noFill/>
              <a:miter lim="800000"/>
            </a:ln>
          </p:spPr>
          <p:txBody>
            <a:bodyPr wrap="none" anchor="ctr">
              <a:spAutoFit/>
            </a:bodyPr>
            <a:lstStyle/>
            <a:p>
              <a:pPr algn="ctr">
                <a:spcBef>
                  <a:spcPct val="50000"/>
                </a:spcBef>
              </a:pPr>
              <a:r>
                <a:rPr lang="en-US" altLang="zh-CN" i="1">
                  <a:solidFill>
                    <a:srgbClr val="000099"/>
                  </a:solidFill>
                </a:rPr>
                <a:t>t</a:t>
              </a:r>
              <a:r>
                <a:rPr lang="en-US" altLang="zh-CN">
                  <a:solidFill>
                    <a:srgbClr val="000099"/>
                  </a:solidFill>
                </a:rPr>
                <a:t>=0</a:t>
              </a:r>
              <a:r>
                <a:rPr lang="en-US" altLang="zh-CN" baseline="-25000">
                  <a:solidFill>
                    <a:srgbClr val="000099"/>
                  </a:solidFill>
                </a:rPr>
                <a:t>-</a:t>
              </a:r>
              <a:r>
                <a:rPr lang="zh-CN" altLang="en-US">
                  <a:solidFill>
                    <a:srgbClr val="000099"/>
                  </a:solidFill>
                </a:rPr>
                <a:t>等效电路</a:t>
              </a:r>
              <a:endParaRPr lang="zh-CN" altLang="en-US">
                <a:solidFill>
                  <a:srgbClr val="000099"/>
                </a:solidFill>
              </a:endParaRPr>
            </a:p>
          </p:txBody>
        </p:sp>
        <p:sp>
          <p:nvSpPr>
            <p:cNvPr id="44084" name="Text Box 62"/>
            <p:cNvSpPr txBox="1">
              <a:spLocks noChangeArrowheads="1"/>
            </p:cNvSpPr>
            <p:nvPr/>
          </p:nvSpPr>
          <p:spPr bwMode="auto">
            <a:xfrm>
              <a:off x="3488" y="2305"/>
              <a:ext cx="544"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1</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4085" name="Text Box 63"/>
            <p:cNvSpPr txBox="1">
              <a:spLocks noChangeArrowheads="1"/>
            </p:cNvSpPr>
            <p:nvPr/>
          </p:nvSpPr>
          <p:spPr bwMode="auto">
            <a:xfrm>
              <a:off x="3995" y="2304"/>
              <a:ext cx="613"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2</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4086" name="Oval 64"/>
            <p:cNvSpPr>
              <a:spLocks noChangeArrowheads="1"/>
            </p:cNvSpPr>
            <p:nvPr/>
          </p:nvSpPr>
          <p:spPr bwMode="auto">
            <a:xfrm>
              <a:off x="3158" y="2989"/>
              <a:ext cx="214" cy="235"/>
            </a:xfrm>
            <a:prstGeom prst="ellipse">
              <a:avLst/>
            </a:prstGeom>
            <a:noFill/>
            <a:ln w="38100">
              <a:solidFill>
                <a:schemeClr val="tx2"/>
              </a:solidFill>
              <a:miter lim="800000"/>
            </a:ln>
          </p:spPr>
          <p:txBody>
            <a:bodyPr wrap="none" anchor="ctr"/>
            <a:lstStyle/>
            <a:p>
              <a:endParaRPr lang="zh-CN" altLang="en-US"/>
            </a:p>
          </p:txBody>
        </p:sp>
        <p:sp>
          <p:nvSpPr>
            <p:cNvPr id="44087" name="Line 65"/>
            <p:cNvSpPr>
              <a:spLocks noChangeShapeType="1"/>
            </p:cNvSpPr>
            <p:nvPr/>
          </p:nvSpPr>
          <p:spPr bwMode="auto">
            <a:xfrm>
              <a:off x="3265" y="2616"/>
              <a:ext cx="0" cy="1007"/>
            </a:xfrm>
            <a:prstGeom prst="line">
              <a:avLst/>
            </a:prstGeom>
            <a:noFill/>
            <a:ln w="38100">
              <a:solidFill>
                <a:schemeClr val="tx2"/>
              </a:solidFill>
              <a:miter lim="800000"/>
            </a:ln>
          </p:spPr>
          <p:txBody>
            <a:bodyPr wrap="none" anchor="ctr"/>
            <a:lstStyle/>
            <a:p>
              <a:endParaRPr lang="zh-CN" altLang="en-US"/>
            </a:p>
          </p:txBody>
        </p:sp>
        <p:sp>
          <p:nvSpPr>
            <p:cNvPr id="49218" name="Text Box 66"/>
            <p:cNvSpPr txBox="1">
              <a:spLocks noChangeArrowheads="1"/>
            </p:cNvSpPr>
            <p:nvPr/>
          </p:nvSpPr>
          <p:spPr bwMode="auto">
            <a:xfrm>
              <a:off x="3024" y="2721"/>
              <a:ext cx="214" cy="731"/>
            </a:xfrm>
            <a:prstGeom prst="rect">
              <a:avLst/>
            </a:prstGeom>
            <a:noFill/>
            <a:ln w="9525">
              <a:noFill/>
              <a:miter lim="800000"/>
            </a:ln>
            <a:effectLst/>
          </p:spPr>
          <p:txBody>
            <a:bodyPr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a:t>
              </a:r>
              <a:endParaRPr lang="en-US" altLang="zh-CN" sz="2800">
                <a:solidFill>
                  <a:srgbClr val="FF3300"/>
                </a:solidFill>
                <a:effectLst>
                  <a:outerShdw blurRad="38100" dist="38100" dir="2700000" algn="tl">
                    <a:srgbClr val="C0C0C0"/>
                  </a:outerShdw>
                </a:effectLst>
              </a:endParaRPr>
            </a:p>
            <a:p>
              <a:pPr algn="ctr">
                <a:spcBef>
                  <a:spcPct val="50000"/>
                </a:spcBef>
                <a:defRPr/>
              </a:pPr>
              <a:r>
                <a:rPr lang="en-US" altLang="zh-CN" sz="2800">
                  <a:solidFill>
                    <a:srgbClr val="FF3300"/>
                  </a:solidFill>
                  <a:effectLst>
                    <a:outerShdw blurRad="38100" dist="38100" dir="2700000" algn="tl">
                      <a:srgbClr val="C0C0C0"/>
                    </a:outerShdw>
                  </a:effectLst>
                </a:rPr>
                <a:t>-</a:t>
              </a:r>
              <a:endParaRPr lang="en-US" altLang="zh-CN" sz="2800">
                <a:solidFill>
                  <a:srgbClr val="FF3300"/>
                </a:solidFill>
                <a:effectLst>
                  <a:outerShdw blurRad="38100" dist="38100" dir="2700000" algn="tl">
                    <a:srgbClr val="C0C0C0"/>
                  </a:outerShdw>
                </a:effectLst>
              </a:endParaRPr>
            </a:p>
          </p:txBody>
        </p:sp>
        <p:sp>
          <p:nvSpPr>
            <p:cNvPr id="44089" name="Line 67"/>
            <p:cNvSpPr>
              <a:spLocks noChangeShapeType="1"/>
            </p:cNvSpPr>
            <p:nvPr/>
          </p:nvSpPr>
          <p:spPr bwMode="auto">
            <a:xfrm rot="5400000" flipV="1">
              <a:off x="4607" y="2237"/>
              <a:ext cx="2" cy="768"/>
            </a:xfrm>
            <a:prstGeom prst="line">
              <a:avLst/>
            </a:prstGeom>
            <a:noFill/>
            <a:ln w="38100">
              <a:solidFill>
                <a:schemeClr val="tx2"/>
              </a:solidFill>
              <a:round/>
            </a:ln>
          </p:spPr>
          <p:txBody>
            <a:bodyPr wrap="none" anchor="ctr"/>
            <a:lstStyle/>
            <a:p>
              <a:endParaRPr lang="zh-CN" altLang="en-US"/>
            </a:p>
          </p:txBody>
        </p:sp>
        <p:sp>
          <p:nvSpPr>
            <p:cNvPr id="44090" name="Line 68"/>
            <p:cNvSpPr>
              <a:spLocks noChangeShapeType="1"/>
            </p:cNvSpPr>
            <p:nvPr/>
          </p:nvSpPr>
          <p:spPr bwMode="auto">
            <a:xfrm>
              <a:off x="3264" y="3610"/>
              <a:ext cx="1719" cy="0"/>
            </a:xfrm>
            <a:prstGeom prst="line">
              <a:avLst/>
            </a:prstGeom>
            <a:noFill/>
            <a:ln w="38100">
              <a:solidFill>
                <a:schemeClr val="tx2"/>
              </a:solidFill>
              <a:round/>
            </a:ln>
          </p:spPr>
          <p:txBody>
            <a:bodyPr wrap="none" anchor="ctr"/>
            <a:lstStyle/>
            <a:p>
              <a:endParaRPr lang="zh-CN" altLang="en-US"/>
            </a:p>
          </p:txBody>
        </p:sp>
        <p:sp>
          <p:nvSpPr>
            <p:cNvPr id="44091" name="Text Box 69"/>
            <p:cNvSpPr txBox="1">
              <a:spLocks noChangeArrowheads="1"/>
            </p:cNvSpPr>
            <p:nvPr/>
          </p:nvSpPr>
          <p:spPr bwMode="auto">
            <a:xfrm>
              <a:off x="2736" y="2955"/>
              <a:ext cx="490" cy="326"/>
            </a:xfrm>
            <a:prstGeom prst="rect">
              <a:avLst/>
            </a:prstGeom>
            <a:noFill/>
            <a:ln w="28575">
              <a:noFill/>
              <a:miter lim="800000"/>
            </a:ln>
          </p:spPr>
          <p:txBody>
            <a:bodyPr anchor="ctr">
              <a:spAutoFit/>
            </a:bodyPr>
            <a:lstStyle/>
            <a:p>
              <a:pPr algn="ctr">
                <a:spcBef>
                  <a:spcPct val="50000"/>
                </a:spcBef>
              </a:pPr>
              <a:r>
                <a:rPr lang="en-US" altLang="zh-CN" sz="2800">
                  <a:solidFill>
                    <a:srgbClr val="FF3300"/>
                  </a:solidFill>
                </a:rPr>
                <a:t>6V</a:t>
              </a:r>
              <a:endParaRPr lang="en-US" altLang="zh-CN" sz="2800">
                <a:solidFill>
                  <a:srgbClr val="FF3300"/>
                </a:solidFill>
              </a:endParaRPr>
            </a:p>
          </p:txBody>
        </p:sp>
        <p:sp>
          <p:nvSpPr>
            <p:cNvPr id="44092" name="Line 70"/>
            <p:cNvSpPr>
              <a:spLocks noChangeShapeType="1"/>
            </p:cNvSpPr>
            <p:nvPr/>
          </p:nvSpPr>
          <p:spPr bwMode="auto">
            <a:xfrm>
              <a:off x="3518" y="2736"/>
              <a:ext cx="322" cy="0"/>
            </a:xfrm>
            <a:prstGeom prst="line">
              <a:avLst/>
            </a:prstGeom>
            <a:noFill/>
            <a:ln w="38100">
              <a:solidFill>
                <a:srgbClr val="FF3300"/>
              </a:solidFill>
              <a:round/>
              <a:tailEnd type="triangle" w="med" len="med"/>
            </a:ln>
          </p:spPr>
          <p:txBody>
            <a:bodyPr wrap="none" anchor="ctr"/>
            <a:lstStyle/>
            <a:p>
              <a:endParaRPr lang="zh-CN" altLang="en-US"/>
            </a:p>
          </p:txBody>
        </p:sp>
        <p:sp>
          <p:nvSpPr>
            <p:cNvPr id="44093" name="Text Box 71"/>
            <p:cNvSpPr txBox="1">
              <a:spLocks noChangeArrowheads="1"/>
            </p:cNvSpPr>
            <p:nvPr/>
          </p:nvSpPr>
          <p:spPr bwMode="auto">
            <a:xfrm>
              <a:off x="4075" y="3200"/>
              <a:ext cx="391"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3</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4094" name="Line 72"/>
            <p:cNvSpPr>
              <a:spLocks noChangeShapeType="1"/>
            </p:cNvSpPr>
            <p:nvPr/>
          </p:nvSpPr>
          <p:spPr bwMode="auto">
            <a:xfrm flipH="1">
              <a:off x="4990" y="3251"/>
              <a:ext cx="0" cy="372"/>
            </a:xfrm>
            <a:prstGeom prst="line">
              <a:avLst/>
            </a:prstGeom>
            <a:noFill/>
            <a:ln w="38100">
              <a:solidFill>
                <a:schemeClr val="tx2"/>
              </a:solidFill>
              <a:round/>
            </a:ln>
          </p:spPr>
          <p:txBody>
            <a:bodyPr wrap="none" anchor="ctr"/>
            <a:lstStyle/>
            <a:p>
              <a:endParaRPr lang="zh-CN" altLang="en-US"/>
            </a:p>
          </p:txBody>
        </p:sp>
        <p:sp>
          <p:nvSpPr>
            <p:cNvPr id="44095" name="Line 73"/>
            <p:cNvSpPr>
              <a:spLocks noChangeShapeType="1"/>
            </p:cNvSpPr>
            <p:nvPr/>
          </p:nvSpPr>
          <p:spPr bwMode="auto">
            <a:xfrm>
              <a:off x="4414" y="3216"/>
              <a:ext cx="0" cy="407"/>
            </a:xfrm>
            <a:prstGeom prst="line">
              <a:avLst/>
            </a:prstGeom>
            <a:noFill/>
            <a:ln w="38100">
              <a:solidFill>
                <a:schemeClr val="tx2"/>
              </a:solidFill>
              <a:miter lim="800000"/>
            </a:ln>
          </p:spPr>
          <p:txBody>
            <a:bodyPr wrap="none" anchor="ctr"/>
            <a:lstStyle/>
            <a:p>
              <a:endParaRPr lang="zh-CN" altLang="en-US"/>
            </a:p>
          </p:txBody>
        </p:sp>
        <p:sp>
          <p:nvSpPr>
            <p:cNvPr id="44096" name="Rectangle 74"/>
            <p:cNvSpPr>
              <a:spLocks noChangeArrowheads="1"/>
            </p:cNvSpPr>
            <p:nvPr/>
          </p:nvSpPr>
          <p:spPr bwMode="auto">
            <a:xfrm>
              <a:off x="4357" y="2995"/>
              <a:ext cx="107" cy="235"/>
            </a:xfrm>
            <a:prstGeom prst="rect">
              <a:avLst/>
            </a:prstGeom>
            <a:noFill/>
            <a:ln w="38100">
              <a:solidFill>
                <a:schemeClr val="tx2"/>
              </a:solidFill>
              <a:miter lim="800000"/>
            </a:ln>
          </p:spPr>
          <p:txBody>
            <a:bodyPr wrap="none" anchor="ctr"/>
            <a:lstStyle/>
            <a:p>
              <a:pPr algn="ctr"/>
              <a:endParaRPr lang="zh-CN" altLang="zh-CN" sz="2800"/>
            </a:p>
          </p:txBody>
        </p:sp>
        <p:sp>
          <p:nvSpPr>
            <p:cNvPr id="44097" name="Line 75"/>
            <p:cNvSpPr>
              <a:spLocks noChangeShapeType="1"/>
            </p:cNvSpPr>
            <p:nvPr/>
          </p:nvSpPr>
          <p:spPr bwMode="auto">
            <a:xfrm flipH="1">
              <a:off x="4990" y="2618"/>
              <a:ext cx="0" cy="349"/>
            </a:xfrm>
            <a:prstGeom prst="line">
              <a:avLst/>
            </a:prstGeom>
            <a:noFill/>
            <a:ln w="38100">
              <a:solidFill>
                <a:schemeClr val="tx2"/>
              </a:solidFill>
              <a:round/>
            </a:ln>
          </p:spPr>
          <p:txBody>
            <a:bodyPr wrap="none" anchor="ctr"/>
            <a:lstStyle/>
            <a:p>
              <a:endParaRPr lang="zh-CN" altLang="en-US"/>
            </a:p>
          </p:txBody>
        </p:sp>
        <p:graphicFrame>
          <p:nvGraphicFramePr>
            <p:cNvPr id="44042" name="Object 76"/>
            <p:cNvGraphicFramePr>
              <a:graphicFrameLocks noChangeAspect="1"/>
            </p:cNvGraphicFramePr>
            <p:nvPr/>
          </p:nvGraphicFramePr>
          <p:xfrm>
            <a:off x="3451" y="2742"/>
            <a:ext cx="533" cy="282"/>
          </p:xfrm>
          <a:graphic>
            <a:graphicData uri="http://schemas.openxmlformats.org/presentationml/2006/ole">
              <mc:AlternateContent xmlns:mc="http://schemas.openxmlformats.org/markup-compatibility/2006">
                <mc:Choice xmlns:v="urn:schemas-microsoft-com:vml" Requires="v">
                  <p:oleObj spid="_x0000_s212084" name="Equation" r:id="rId9" imgW="8534400" imgH="5181600" progId="">
                    <p:embed/>
                  </p:oleObj>
                </mc:Choice>
                <mc:Fallback>
                  <p:oleObj name="Equation" r:id="rId9" imgW="8534400" imgH="5181600" progId="">
                    <p:embed/>
                    <p:pic>
                      <p:nvPicPr>
                        <p:cNvPr id="0" name="Object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1" y="2742"/>
                          <a:ext cx="53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4098" name="Text Box 77"/>
            <p:cNvSpPr txBox="1">
              <a:spLocks noChangeArrowheads="1"/>
            </p:cNvSpPr>
            <p:nvPr/>
          </p:nvSpPr>
          <p:spPr bwMode="auto">
            <a:xfrm>
              <a:off x="4752" y="2745"/>
              <a:ext cx="244" cy="327"/>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4099" name="Text Box 78"/>
            <p:cNvSpPr txBox="1">
              <a:spLocks noChangeArrowheads="1"/>
            </p:cNvSpPr>
            <p:nvPr/>
          </p:nvSpPr>
          <p:spPr bwMode="auto">
            <a:xfrm>
              <a:off x="4788" y="3072"/>
              <a:ext cx="190" cy="326"/>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4100" name="Rectangle 79"/>
            <p:cNvSpPr>
              <a:spLocks noChangeArrowheads="1"/>
            </p:cNvSpPr>
            <p:nvPr/>
          </p:nvSpPr>
          <p:spPr bwMode="auto">
            <a:xfrm rot="5400000">
              <a:off x="3568" y="2502"/>
              <a:ext cx="117" cy="246"/>
            </a:xfrm>
            <a:prstGeom prst="rect">
              <a:avLst/>
            </a:prstGeom>
            <a:noFill/>
            <a:ln w="38100">
              <a:solidFill>
                <a:schemeClr val="tx2"/>
              </a:solidFill>
              <a:miter lim="800000"/>
            </a:ln>
          </p:spPr>
          <p:txBody>
            <a:bodyPr rot="10800000" vert="eaVert" wrap="none" anchor="ctr"/>
            <a:lstStyle/>
            <a:p>
              <a:pPr algn="ctr"/>
              <a:endParaRPr lang="zh-CN" altLang="zh-CN" sz="2800"/>
            </a:p>
          </p:txBody>
        </p:sp>
        <p:sp>
          <p:nvSpPr>
            <p:cNvPr id="44101" name="Rectangle 80"/>
            <p:cNvSpPr>
              <a:spLocks noChangeArrowheads="1"/>
            </p:cNvSpPr>
            <p:nvPr/>
          </p:nvSpPr>
          <p:spPr bwMode="auto">
            <a:xfrm rot="5400000">
              <a:off x="4048" y="2502"/>
              <a:ext cx="117" cy="246"/>
            </a:xfrm>
            <a:prstGeom prst="rect">
              <a:avLst/>
            </a:prstGeom>
            <a:noFill/>
            <a:ln w="38100">
              <a:solidFill>
                <a:schemeClr val="tx2"/>
              </a:solidFill>
              <a:miter lim="800000"/>
            </a:ln>
          </p:spPr>
          <p:txBody>
            <a:bodyPr rot="10800000" vert="eaVert" wrap="none" anchor="ctr"/>
            <a:lstStyle/>
            <a:p>
              <a:pPr algn="ctr"/>
              <a:endParaRPr lang="zh-CN" altLang="zh-CN" sz="2800"/>
            </a:p>
          </p:txBody>
        </p:sp>
        <p:sp>
          <p:nvSpPr>
            <p:cNvPr id="44102" name="Line 81"/>
            <p:cNvSpPr>
              <a:spLocks noChangeShapeType="1"/>
            </p:cNvSpPr>
            <p:nvPr/>
          </p:nvSpPr>
          <p:spPr bwMode="auto">
            <a:xfrm>
              <a:off x="3256" y="2617"/>
              <a:ext cx="248" cy="0"/>
            </a:xfrm>
            <a:prstGeom prst="line">
              <a:avLst/>
            </a:prstGeom>
            <a:noFill/>
            <a:ln w="38100">
              <a:solidFill>
                <a:schemeClr val="tx1"/>
              </a:solidFill>
              <a:round/>
            </a:ln>
          </p:spPr>
          <p:txBody>
            <a:bodyPr/>
            <a:lstStyle/>
            <a:p>
              <a:endParaRPr lang="zh-CN" altLang="en-US"/>
            </a:p>
          </p:txBody>
        </p:sp>
        <p:sp>
          <p:nvSpPr>
            <p:cNvPr id="44103" name="Line 82"/>
            <p:cNvSpPr>
              <a:spLocks noChangeShapeType="1"/>
            </p:cNvSpPr>
            <p:nvPr/>
          </p:nvSpPr>
          <p:spPr bwMode="auto">
            <a:xfrm>
              <a:off x="3744" y="2615"/>
              <a:ext cx="240" cy="0"/>
            </a:xfrm>
            <a:prstGeom prst="line">
              <a:avLst/>
            </a:prstGeom>
            <a:noFill/>
            <a:ln w="38100">
              <a:solidFill>
                <a:schemeClr val="tx1"/>
              </a:solidFill>
              <a:round/>
            </a:ln>
          </p:spPr>
          <p:txBody>
            <a:bodyPr/>
            <a:lstStyle/>
            <a:p>
              <a:endParaRPr lang="zh-CN" altLang="en-US"/>
            </a:p>
          </p:txBody>
        </p:sp>
        <p:sp>
          <p:nvSpPr>
            <p:cNvPr id="44104" name="Line 83"/>
            <p:cNvSpPr>
              <a:spLocks noChangeShapeType="1"/>
            </p:cNvSpPr>
            <p:nvPr/>
          </p:nvSpPr>
          <p:spPr bwMode="auto">
            <a:xfrm>
              <a:off x="4416" y="2602"/>
              <a:ext cx="1" cy="374"/>
            </a:xfrm>
            <a:prstGeom prst="line">
              <a:avLst/>
            </a:prstGeom>
            <a:noFill/>
            <a:ln w="38100">
              <a:solidFill>
                <a:schemeClr val="tx2"/>
              </a:solidFill>
              <a:miter lim="800000"/>
            </a:ln>
          </p:spPr>
          <p:txBody>
            <a:bodyPr wrap="none" anchor="ctr"/>
            <a:lstStyle/>
            <a:p>
              <a:endParaRPr lang="zh-CN" altLang="en-US"/>
            </a:p>
          </p:txBody>
        </p:sp>
      </p:grpSp>
      <p:grpSp>
        <p:nvGrpSpPr>
          <p:cNvPr id="5" name="Group 87"/>
          <p:cNvGrpSpPr/>
          <p:nvPr/>
        </p:nvGrpSpPr>
        <p:grpSpPr bwMode="auto">
          <a:xfrm>
            <a:off x="4514850" y="1577975"/>
            <a:ext cx="4629150" cy="2106613"/>
            <a:chOff x="2844" y="994"/>
            <a:chExt cx="2916" cy="1327"/>
          </a:xfrm>
        </p:grpSpPr>
        <p:sp>
          <p:nvSpPr>
            <p:cNvPr id="44051" name="Oval 15"/>
            <p:cNvSpPr>
              <a:spLocks noChangeArrowheads="1"/>
            </p:cNvSpPr>
            <p:nvPr/>
          </p:nvSpPr>
          <p:spPr bwMode="auto">
            <a:xfrm>
              <a:off x="3270" y="1674"/>
              <a:ext cx="258" cy="252"/>
            </a:xfrm>
            <a:prstGeom prst="ellipse">
              <a:avLst/>
            </a:prstGeom>
            <a:noFill/>
            <a:ln w="38100">
              <a:solidFill>
                <a:schemeClr val="tx2"/>
              </a:solidFill>
              <a:miter lim="800000"/>
            </a:ln>
          </p:spPr>
          <p:txBody>
            <a:bodyPr wrap="none" anchor="ctr"/>
            <a:lstStyle/>
            <a:p>
              <a:endParaRPr lang="zh-CN" altLang="en-US"/>
            </a:p>
          </p:txBody>
        </p:sp>
        <p:sp>
          <p:nvSpPr>
            <p:cNvPr id="44052" name="Line 16"/>
            <p:cNvSpPr>
              <a:spLocks noChangeShapeType="1"/>
            </p:cNvSpPr>
            <p:nvPr/>
          </p:nvSpPr>
          <p:spPr bwMode="auto">
            <a:xfrm>
              <a:off x="3394" y="1302"/>
              <a:ext cx="0" cy="1004"/>
            </a:xfrm>
            <a:prstGeom prst="line">
              <a:avLst/>
            </a:prstGeom>
            <a:noFill/>
            <a:ln w="38100">
              <a:solidFill>
                <a:schemeClr val="tx2"/>
              </a:solidFill>
              <a:miter lim="800000"/>
            </a:ln>
          </p:spPr>
          <p:txBody>
            <a:bodyPr wrap="none" anchor="ctr"/>
            <a:lstStyle/>
            <a:p>
              <a:endParaRPr lang="zh-CN" altLang="en-US"/>
            </a:p>
          </p:txBody>
        </p:sp>
        <p:sp>
          <p:nvSpPr>
            <p:cNvPr id="44053" name="Text Box 17"/>
            <p:cNvSpPr txBox="1">
              <a:spLocks noChangeArrowheads="1"/>
            </p:cNvSpPr>
            <p:nvPr/>
          </p:nvSpPr>
          <p:spPr bwMode="auto">
            <a:xfrm>
              <a:off x="3198" y="1404"/>
              <a:ext cx="247" cy="731"/>
            </a:xfrm>
            <a:prstGeom prst="rect">
              <a:avLst/>
            </a:prstGeom>
            <a:noFill/>
            <a:ln w="9525">
              <a:noFill/>
              <a:miter lim="800000"/>
            </a:ln>
          </p:spPr>
          <p:txBody>
            <a:bodyPr anchor="ctr">
              <a:spAutoFit/>
            </a:bodyPr>
            <a:lstStyle/>
            <a:p>
              <a:pPr algn="ctr">
                <a:spcBef>
                  <a:spcPct val="50000"/>
                </a:spcBef>
              </a:pPr>
              <a:r>
                <a:rPr lang="en-US" altLang="zh-CN" sz="2800">
                  <a:solidFill>
                    <a:srgbClr val="FF3300"/>
                  </a:solidFill>
                </a:rPr>
                <a:t>+</a:t>
              </a:r>
              <a:endParaRPr lang="en-US" altLang="zh-CN" sz="2800">
                <a:solidFill>
                  <a:srgbClr val="FF3300"/>
                </a:solidFill>
              </a:endParaRPr>
            </a:p>
            <a:p>
              <a:pPr algn="ctr">
                <a:spcBef>
                  <a:spcPct val="50000"/>
                </a:spcBef>
              </a:pPr>
              <a:r>
                <a:rPr lang="en-US" altLang="zh-CN" sz="2800">
                  <a:solidFill>
                    <a:srgbClr val="FF3300"/>
                  </a:solidFill>
                </a:rPr>
                <a:t>-</a:t>
              </a:r>
              <a:endParaRPr lang="en-US" altLang="zh-CN" sz="2800">
                <a:solidFill>
                  <a:srgbClr val="FF3300"/>
                </a:solidFill>
              </a:endParaRPr>
            </a:p>
          </p:txBody>
        </p:sp>
        <p:sp>
          <p:nvSpPr>
            <p:cNvPr id="44054" name="Oval 18"/>
            <p:cNvSpPr>
              <a:spLocks noChangeArrowheads="1"/>
            </p:cNvSpPr>
            <p:nvPr/>
          </p:nvSpPr>
          <p:spPr bwMode="auto">
            <a:xfrm rot="5400000" flipH="1">
              <a:off x="4031" y="1852"/>
              <a:ext cx="58" cy="62"/>
            </a:xfrm>
            <a:prstGeom prst="ellipse">
              <a:avLst/>
            </a:prstGeom>
            <a:noFill/>
            <a:ln w="38100">
              <a:solidFill>
                <a:schemeClr val="tx2"/>
              </a:solidFill>
              <a:round/>
            </a:ln>
          </p:spPr>
          <p:txBody>
            <a:bodyPr wrap="none" anchor="ctr"/>
            <a:lstStyle/>
            <a:p>
              <a:endParaRPr lang="zh-CN" altLang="en-US"/>
            </a:p>
          </p:txBody>
        </p:sp>
        <p:sp>
          <p:nvSpPr>
            <p:cNvPr id="44055" name="Line 19"/>
            <p:cNvSpPr>
              <a:spLocks noChangeShapeType="1"/>
            </p:cNvSpPr>
            <p:nvPr/>
          </p:nvSpPr>
          <p:spPr bwMode="auto">
            <a:xfrm rot="16200000" flipH="1">
              <a:off x="3862" y="1663"/>
              <a:ext cx="270" cy="138"/>
            </a:xfrm>
            <a:prstGeom prst="line">
              <a:avLst/>
            </a:prstGeom>
            <a:noFill/>
            <a:ln w="38100">
              <a:solidFill>
                <a:schemeClr val="tx2"/>
              </a:solidFill>
              <a:round/>
            </a:ln>
          </p:spPr>
          <p:txBody>
            <a:bodyPr wrap="none" anchor="ctr"/>
            <a:lstStyle/>
            <a:p>
              <a:endParaRPr lang="zh-CN" altLang="en-US"/>
            </a:p>
          </p:txBody>
        </p:sp>
        <p:sp>
          <p:nvSpPr>
            <p:cNvPr id="44056" name="Text Box 20"/>
            <p:cNvSpPr txBox="1">
              <a:spLocks noChangeArrowheads="1"/>
            </p:cNvSpPr>
            <p:nvPr/>
          </p:nvSpPr>
          <p:spPr bwMode="auto">
            <a:xfrm flipH="1">
              <a:off x="4090" y="1619"/>
              <a:ext cx="223" cy="288"/>
            </a:xfrm>
            <a:prstGeom prst="rect">
              <a:avLst/>
            </a:prstGeom>
            <a:noFill/>
            <a:ln w="38100">
              <a:noFill/>
              <a:miter lim="800000"/>
            </a:ln>
          </p:spPr>
          <p:txBody>
            <a:bodyPr wrap="none" anchor="ctr">
              <a:spAutoFit/>
            </a:bodyPr>
            <a:lstStyle/>
            <a:p>
              <a:pPr algn="ctr">
                <a:spcBef>
                  <a:spcPct val="50000"/>
                </a:spcBef>
              </a:pPr>
              <a:r>
                <a:rPr lang="en-US" altLang="zh-CN"/>
                <a:t>S</a:t>
              </a:r>
              <a:endParaRPr lang="en-US" altLang="zh-CN"/>
            </a:p>
          </p:txBody>
        </p:sp>
        <p:sp>
          <p:nvSpPr>
            <p:cNvPr id="44057" name="Text Box 21"/>
            <p:cNvSpPr txBox="1">
              <a:spLocks noChangeArrowheads="1"/>
            </p:cNvSpPr>
            <p:nvPr/>
          </p:nvSpPr>
          <p:spPr bwMode="auto">
            <a:xfrm>
              <a:off x="3664" y="1768"/>
              <a:ext cx="418" cy="327"/>
            </a:xfrm>
            <a:prstGeom prst="rect">
              <a:avLst/>
            </a:prstGeom>
            <a:noFill/>
            <a:ln w="9525">
              <a:noFill/>
              <a:miter lim="800000"/>
            </a:ln>
          </p:spPr>
          <p:txBody>
            <a:bodyPr wrap="none" anchor="ctr">
              <a:spAutoFit/>
            </a:bodyPr>
            <a:lstStyle/>
            <a:p>
              <a:pPr algn="ctr">
                <a:spcBef>
                  <a:spcPct val="50000"/>
                </a:spcBef>
              </a:pPr>
              <a:r>
                <a:rPr lang="en-US" altLang="zh-CN" sz="2800" i="1"/>
                <a:t>t</a:t>
              </a:r>
              <a:r>
                <a:rPr lang="en-US" altLang="zh-CN" sz="2800"/>
                <a:t>=0</a:t>
              </a:r>
              <a:endParaRPr lang="en-US" altLang="zh-CN" sz="2800"/>
            </a:p>
          </p:txBody>
        </p:sp>
        <p:sp>
          <p:nvSpPr>
            <p:cNvPr id="44058" name="Line 22"/>
            <p:cNvSpPr>
              <a:spLocks noChangeShapeType="1"/>
            </p:cNvSpPr>
            <p:nvPr/>
          </p:nvSpPr>
          <p:spPr bwMode="auto">
            <a:xfrm>
              <a:off x="4056" y="1907"/>
              <a:ext cx="2" cy="414"/>
            </a:xfrm>
            <a:prstGeom prst="line">
              <a:avLst/>
            </a:prstGeom>
            <a:noFill/>
            <a:ln w="38100">
              <a:solidFill>
                <a:schemeClr val="tx2"/>
              </a:solidFill>
              <a:round/>
            </a:ln>
          </p:spPr>
          <p:txBody>
            <a:bodyPr wrap="none" anchor="ctr"/>
            <a:lstStyle/>
            <a:p>
              <a:endParaRPr lang="zh-CN" altLang="en-US"/>
            </a:p>
          </p:txBody>
        </p:sp>
        <p:sp>
          <p:nvSpPr>
            <p:cNvPr id="44059" name="Line 23"/>
            <p:cNvSpPr>
              <a:spLocks noChangeShapeType="1"/>
            </p:cNvSpPr>
            <p:nvPr/>
          </p:nvSpPr>
          <p:spPr bwMode="auto">
            <a:xfrm>
              <a:off x="4058" y="1318"/>
              <a:ext cx="0" cy="263"/>
            </a:xfrm>
            <a:prstGeom prst="line">
              <a:avLst/>
            </a:prstGeom>
            <a:noFill/>
            <a:ln w="38100">
              <a:solidFill>
                <a:schemeClr val="tx2"/>
              </a:solidFill>
              <a:round/>
            </a:ln>
          </p:spPr>
          <p:txBody>
            <a:bodyPr wrap="none" anchor="ctr"/>
            <a:lstStyle/>
            <a:p>
              <a:endParaRPr lang="zh-CN" altLang="en-US"/>
            </a:p>
          </p:txBody>
        </p:sp>
        <p:sp>
          <p:nvSpPr>
            <p:cNvPr id="44060" name="Line 24"/>
            <p:cNvSpPr>
              <a:spLocks noChangeShapeType="1"/>
            </p:cNvSpPr>
            <p:nvPr/>
          </p:nvSpPr>
          <p:spPr bwMode="auto">
            <a:xfrm rot="5400000" flipV="1">
              <a:off x="4086" y="1107"/>
              <a:ext cx="3" cy="399"/>
            </a:xfrm>
            <a:prstGeom prst="line">
              <a:avLst/>
            </a:prstGeom>
            <a:noFill/>
            <a:ln w="38100">
              <a:solidFill>
                <a:schemeClr val="tx2"/>
              </a:solidFill>
              <a:round/>
            </a:ln>
          </p:spPr>
          <p:txBody>
            <a:bodyPr wrap="none" anchor="ctr"/>
            <a:lstStyle/>
            <a:p>
              <a:endParaRPr lang="zh-CN" altLang="en-US"/>
            </a:p>
          </p:txBody>
        </p:sp>
        <p:sp>
          <p:nvSpPr>
            <p:cNvPr id="44061" name="Line 25"/>
            <p:cNvSpPr>
              <a:spLocks noChangeShapeType="1"/>
            </p:cNvSpPr>
            <p:nvPr/>
          </p:nvSpPr>
          <p:spPr bwMode="auto">
            <a:xfrm>
              <a:off x="4848" y="1361"/>
              <a:ext cx="0" cy="272"/>
            </a:xfrm>
            <a:prstGeom prst="line">
              <a:avLst/>
            </a:prstGeom>
            <a:noFill/>
            <a:ln w="38100">
              <a:solidFill>
                <a:srgbClr val="FF3300"/>
              </a:solidFill>
              <a:round/>
              <a:tailEnd type="triangle" w="med" len="med"/>
            </a:ln>
          </p:spPr>
          <p:txBody>
            <a:bodyPr wrap="none" anchor="ctr"/>
            <a:lstStyle/>
            <a:p>
              <a:endParaRPr lang="zh-CN" altLang="en-US"/>
            </a:p>
          </p:txBody>
        </p:sp>
        <p:graphicFrame>
          <p:nvGraphicFramePr>
            <p:cNvPr id="44036" name="Object 26"/>
            <p:cNvGraphicFramePr>
              <a:graphicFrameLocks noChangeAspect="1"/>
            </p:cNvGraphicFramePr>
            <p:nvPr/>
          </p:nvGraphicFramePr>
          <p:xfrm>
            <a:off x="4872" y="1313"/>
            <a:ext cx="264" cy="380"/>
          </p:xfrm>
          <a:graphic>
            <a:graphicData uri="http://schemas.openxmlformats.org/presentationml/2006/ole">
              <mc:AlternateContent xmlns:mc="http://schemas.openxmlformats.org/markup-compatibility/2006">
                <mc:Choice xmlns:v="urn:schemas-microsoft-com:vml" Requires="v">
                  <p:oleObj spid="_x0000_s212085" name="公式" r:id="rId11" imgW="3657600" imgH="5486400" progId="">
                    <p:embed/>
                  </p:oleObj>
                </mc:Choice>
                <mc:Fallback>
                  <p:oleObj name="公式" r:id="rId11" imgW="3657600" imgH="5486400" progId="">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2" y="1313"/>
                          <a:ext cx="26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4037" name="Object 27"/>
            <p:cNvGraphicFramePr>
              <a:graphicFrameLocks noChangeAspect="1"/>
            </p:cNvGraphicFramePr>
            <p:nvPr/>
          </p:nvGraphicFramePr>
          <p:xfrm>
            <a:off x="4800" y="1920"/>
            <a:ext cx="466" cy="292"/>
          </p:xfrm>
          <a:graphic>
            <a:graphicData uri="http://schemas.openxmlformats.org/presentationml/2006/ole">
              <mc:AlternateContent xmlns:mc="http://schemas.openxmlformats.org/markup-compatibility/2006">
                <mc:Choice xmlns:v="urn:schemas-microsoft-com:vml" Requires="v">
                  <p:oleObj spid="_x0000_s212086" name="Equation" r:id="rId13" imgW="7315200" imgH="4876800" progId="">
                    <p:embed/>
                  </p:oleObj>
                </mc:Choice>
                <mc:Fallback>
                  <p:oleObj name="Equation" r:id="rId13" imgW="7315200" imgH="4876800" progId="">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 y="1920"/>
                          <a:ext cx="46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4062" name="Line 28"/>
            <p:cNvSpPr>
              <a:spLocks noChangeShapeType="1"/>
            </p:cNvSpPr>
            <p:nvPr/>
          </p:nvSpPr>
          <p:spPr bwMode="auto">
            <a:xfrm>
              <a:off x="3386" y="2306"/>
              <a:ext cx="1880" cy="0"/>
            </a:xfrm>
            <a:prstGeom prst="line">
              <a:avLst/>
            </a:prstGeom>
            <a:noFill/>
            <a:ln w="38100">
              <a:solidFill>
                <a:schemeClr val="tx2"/>
              </a:solidFill>
              <a:round/>
            </a:ln>
          </p:spPr>
          <p:txBody>
            <a:bodyPr wrap="none" anchor="ctr"/>
            <a:lstStyle/>
            <a:p>
              <a:endParaRPr lang="zh-CN" altLang="en-US"/>
            </a:p>
          </p:txBody>
        </p:sp>
        <p:sp>
          <p:nvSpPr>
            <p:cNvPr id="44063" name="Text Box 29"/>
            <p:cNvSpPr txBox="1">
              <a:spLocks noChangeArrowheads="1"/>
            </p:cNvSpPr>
            <p:nvPr/>
          </p:nvSpPr>
          <p:spPr bwMode="auto">
            <a:xfrm>
              <a:off x="2844" y="1599"/>
              <a:ext cx="565" cy="327"/>
            </a:xfrm>
            <a:prstGeom prst="rect">
              <a:avLst/>
            </a:prstGeom>
            <a:noFill/>
            <a:ln w="28575">
              <a:noFill/>
              <a:miter lim="800000"/>
            </a:ln>
          </p:spPr>
          <p:txBody>
            <a:bodyPr anchor="ctr">
              <a:spAutoFit/>
            </a:bodyPr>
            <a:lstStyle/>
            <a:p>
              <a:pPr algn="ctr">
                <a:spcBef>
                  <a:spcPct val="50000"/>
                </a:spcBef>
              </a:pPr>
              <a:r>
                <a:rPr lang="en-US" altLang="zh-CN" sz="2800">
                  <a:solidFill>
                    <a:srgbClr val="FF3300"/>
                  </a:solidFill>
                </a:rPr>
                <a:t>6V</a:t>
              </a:r>
              <a:endParaRPr lang="en-US" altLang="zh-CN" sz="2800">
                <a:solidFill>
                  <a:srgbClr val="FF3300"/>
                </a:solidFill>
              </a:endParaRPr>
            </a:p>
          </p:txBody>
        </p:sp>
        <p:sp>
          <p:nvSpPr>
            <p:cNvPr id="44064" name="Text Box 30"/>
            <p:cNvSpPr txBox="1">
              <a:spLocks noChangeArrowheads="1"/>
            </p:cNvSpPr>
            <p:nvPr/>
          </p:nvSpPr>
          <p:spPr bwMode="auto">
            <a:xfrm>
              <a:off x="3531" y="994"/>
              <a:ext cx="453"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1</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4065" name="Text Box 31"/>
            <p:cNvSpPr txBox="1">
              <a:spLocks noChangeArrowheads="1"/>
            </p:cNvSpPr>
            <p:nvPr/>
          </p:nvSpPr>
          <p:spPr bwMode="auto">
            <a:xfrm>
              <a:off x="4231" y="994"/>
              <a:ext cx="451"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2</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4066" name="Line 32"/>
            <p:cNvSpPr>
              <a:spLocks noChangeShapeType="1"/>
            </p:cNvSpPr>
            <p:nvPr/>
          </p:nvSpPr>
          <p:spPr bwMode="auto">
            <a:xfrm>
              <a:off x="4295" y="1436"/>
              <a:ext cx="370" cy="0"/>
            </a:xfrm>
            <a:prstGeom prst="line">
              <a:avLst/>
            </a:prstGeom>
            <a:noFill/>
            <a:ln w="38100">
              <a:solidFill>
                <a:srgbClr val="FF3300"/>
              </a:solidFill>
              <a:round/>
              <a:tailEnd type="triangle" w="med" len="med"/>
            </a:ln>
          </p:spPr>
          <p:txBody>
            <a:bodyPr wrap="none" anchor="ctr"/>
            <a:lstStyle/>
            <a:p>
              <a:endParaRPr lang="zh-CN" altLang="en-US"/>
            </a:p>
          </p:txBody>
        </p:sp>
        <p:sp>
          <p:nvSpPr>
            <p:cNvPr id="44067" name="Line 33"/>
            <p:cNvSpPr>
              <a:spLocks noChangeShapeType="1"/>
            </p:cNvSpPr>
            <p:nvPr/>
          </p:nvSpPr>
          <p:spPr bwMode="auto">
            <a:xfrm>
              <a:off x="5336" y="1354"/>
              <a:ext cx="0" cy="295"/>
            </a:xfrm>
            <a:prstGeom prst="line">
              <a:avLst/>
            </a:prstGeom>
            <a:noFill/>
            <a:ln w="38100">
              <a:solidFill>
                <a:srgbClr val="FF3300"/>
              </a:solidFill>
              <a:round/>
              <a:tailEnd type="triangle" w="med" len="med"/>
            </a:ln>
          </p:spPr>
          <p:txBody>
            <a:bodyPr wrap="none" anchor="ctr"/>
            <a:lstStyle/>
            <a:p>
              <a:endParaRPr lang="zh-CN" altLang="en-US"/>
            </a:p>
          </p:txBody>
        </p:sp>
        <p:graphicFrame>
          <p:nvGraphicFramePr>
            <p:cNvPr id="44038" name="Object 34"/>
            <p:cNvGraphicFramePr>
              <a:graphicFrameLocks noChangeAspect="1"/>
            </p:cNvGraphicFramePr>
            <p:nvPr/>
          </p:nvGraphicFramePr>
          <p:xfrm>
            <a:off x="4391" y="1647"/>
            <a:ext cx="313" cy="336"/>
          </p:xfrm>
          <a:graphic>
            <a:graphicData uri="http://schemas.openxmlformats.org/presentationml/2006/ole">
              <mc:AlternateContent xmlns:mc="http://schemas.openxmlformats.org/markup-compatibility/2006">
                <mc:Choice xmlns:v="urn:schemas-microsoft-com:vml" Requires="v">
                  <p:oleObj spid="_x0000_s212087" name="公式" r:id="rId15" imgW="4876800" imgH="5486400" progId="">
                    <p:embed/>
                  </p:oleObj>
                </mc:Choice>
                <mc:Fallback>
                  <p:oleObj name="公式" r:id="rId15" imgW="4876800" imgH="5486400" progId="">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91" y="1647"/>
                          <a:ext cx="31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4068" name="Line 35"/>
            <p:cNvSpPr>
              <a:spLocks noChangeShapeType="1"/>
            </p:cNvSpPr>
            <p:nvPr/>
          </p:nvSpPr>
          <p:spPr bwMode="auto">
            <a:xfrm>
              <a:off x="4661" y="1833"/>
              <a:ext cx="248" cy="0"/>
            </a:xfrm>
            <a:prstGeom prst="line">
              <a:avLst/>
            </a:prstGeom>
            <a:noFill/>
            <a:ln w="57150">
              <a:solidFill>
                <a:schemeClr val="tx2"/>
              </a:solidFill>
              <a:round/>
            </a:ln>
          </p:spPr>
          <p:txBody>
            <a:bodyPr wrap="none" anchor="ctr"/>
            <a:lstStyle/>
            <a:p>
              <a:endParaRPr lang="zh-CN" altLang="en-US"/>
            </a:p>
          </p:txBody>
        </p:sp>
        <p:sp>
          <p:nvSpPr>
            <p:cNvPr id="44069" name="Line 36"/>
            <p:cNvSpPr>
              <a:spLocks noChangeShapeType="1"/>
            </p:cNvSpPr>
            <p:nvPr/>
          </p:nvSpPr>
          <p:spPr bwMode="auto">
            <a:xfrm>
              <a:off x="4661" y="1921"/>
              <a:ext cx="248" cy="0"/>
            </a:xfrm>
            <a:prstGeom prst="line">
              <a:avLst/>
            </a:prstGeom>
            <a:noFill/>
            <a:ln w="57150">
              <a:solidFill>
                <a:schemeClr val="tx2"/>
              </a:solidFill>
              <a:round/>
            </a:ln>
          </p:spPr>
          <p:txBody>
            <a:bodyPr wrap="none" anchor="ctr"/>
            <a:lstStyle/>
            <a:p>
              <a:endParaRPr lang="zh-CN" altLang="en-US"/>
            </a:p>
          </p:txBody>
        </p:sp>
        <p:sp>
          <p:nvSpPr>
            <p:cNvPr id="44070" name="Line 37"/>
            <p:cNvSpPr>
              <a:spLocks noChangeShapeType="1"/>
            </p:cNvSpPr>
            <p:nvPr/>
          </p:nvSpPr>
          <p:spPr bwMode="auto">
            <a:xfrm>
              <a:off x="4778" y="1295"/>
              <a:ext cx="0" cy="543"/>
            </a:xfrm>
            <a:prstGeom prst="line">
              <a:avLst/>
            </a:prstGeom>
            <a:noFill/>
            <a:ln w="38100">
              <a:solidFill>
                <a:schemeClr val="tx2"/>
              </a:solidFill>
              <a:round/>
            </a:ln>
          </p:spPr>
          <p:txBody>
            <a:bodyPr wrap="none" anchor="ctr"/>
            <a:lstStyle/>
            <a:p>
              <a:endParaRPr lang="zh-CN" altLang="en-US"/>
            </a:p>
          </p:txBody>
        </p:sp>
        <p:sp>
          <p:nvSpPr>
            <p:cNvPr id="44071" name="Line 38"/>
            <p:cNvSpPr>
              <a:spLocks noChangeShapeType="1"/>
            </p:cNvSpPr>
            <p:nvPr/>
          </p:nvSpPr>
          <p:spPr bwMode="auto">
            <a:xfrm flipH="1">
              <a:off x="4785" y="1935"/>
              <a:ext cx="0" cy="358"/>
            </a:xfrm>
            <a:prstGeom prst="line">
              <a:avLst/>
            </a:prstGeom>
            <a:noFill/>
            <a:ln w="38100">
              <a:solidFill>
                <a:schemeClr val="tx2"/>
              </a:solidFill>
              <a:round/>
            </a:ln>
          </p:spPr>
          <p:txBody>
            <a:bodyPr wrap="none" anchor="ctr"/>
            <a:lstStyle/>
            <a:p>
              <a:endParaRPr lang="zh-CN" altLang="en-US"/>
            </a:p>
          </p:txBody>
        </p:sp>
        <p:sp>
          <p:nvSpPr>
            <p:cNvPr id="44072" name="Line 39"/>
            <p:cNvSpPr>
              <a:spLocks noChangeShapeType="1"/>
            </p:cNvSpPr>
            <p:nvPr/>
          </p:nvSpPr>
          <p:spPr bwMode="auto">
            <a:xfrm flipV="1">
              <a:off x="5248" y="1305"/>
              <a:ext cx="0" cy="427"/>
            </a:xfrm>
            <a:prstGeom prst="line">
              <a:avLst/>
            </a:prstGeom>
            <a:noFill/>
            <a:ln w="38100">
              <a:solidFill>
                <a:schemeClr val="tx2"/>
              </a:solidFill>
              <a:round/>
            </a:ln>
          </p:spPr>
          <p:txBody>
            <a:bodyPr wrap="none" anchor="ctr"/>
            <a:lstStyle/>
            <a:p>
              <a:endParaRPr lang="zh-CN" altLang="en-US"/>
            </a:p>
          </p:txBody>
        </p:sp>
        <p:sp>
          <p:nvSpPr>
            <p:cNvPr id="44073" name="Text Box 40"/>
            <p:cNvSpPr txBox="1">
              <a:spLocks noChangeArrowheads="1"/>
            </p:cNvSpPr>
            <p:nvPr/>
          </p:nvSpPr>
          <p:spPr bwMode="auto">
            <a:xfrm>
              <a:off x="5309" y="1695"/>
              <a:ext cx="451"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3</a:t>
              </a:r>
              <a:r>
                <a:rPr lang="en-US" altLang="zh-CN">
                  <a:solidFill>
                    <a:schemeClr val="tx2"/>
                  </a:solidFill>
                  <a:sym typeface="Symbol" panose="05050102010706020507" pitchFamily="18" charset="2"/>
                </a:rPr>
                <a:t></a:t>
              </a:r>
              <a:endParaRPr lang="en-US" altLang="zh-CN">
                <a:solidFill>
                  <a:schemeClr val="tx2"/>
                </a:solidFill>
              </a:endParaRPr>
            </a:p>
          </p:txBody>
        </p:sp>
        <p:graphicFrame>
          <p:nvGraphicFramePr>
            <p:cNvPr id="44039" name="Object 41"/>
            <p:cNvGraphicFramePr>
              <a:graphicFrameLocks noChangeAspect="1"/>
            </p:cNvGraphicFramePr>
            <p:nvPr/>
          </p:nvGraphicFramePr>
          <p:xfrm>
            <a:off x="5383" y="1309"/>
            <a:ext cx="271" cy="338"/>
          </p:xfrm>
          <a:graphic>
            <a:graphicData uri="http://schemas.openxmlformats.org/presentationml/2006/ole">
              <mc:AlternateContent xmlns:mc="http://schemas.openxmlformats.org/markup-compatibility/2006">
                <mc:Choice xmlns:v="urn:schemas-microsoft-com:vml" Requires="v">
                  <p:oleObj spid="_x0000_s212088" name="公式" r:id="rId17" imgW="3352800" imgH="5181600" progId="">
                    <p:embed/>
                  </p:oleObj>
                </mc:Choice>
                <mc:Fallback>
                  <p:oleObj name="公式" r:id="rId17" imgW="3352800" imgH="5181600" progId="">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3" y="1309"/>
                          <a:ext cx="27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4074" name="Rectangle 42"/>
            <p:cNvSpPr>
              <a:spLocks noChangeArrowheads="1"/>
            </p:cNvSpPr>
            <p:nvPr/>
          </p:nvSpPr>
          <p:spPr bwMode="auto">
            <a:xfrm rot="5400000">
              <a:off x="3686" y="1184"/>
              <a:ext cx="117" cy="246"/>
            </a:xfrm>
            <a:prstGeom prst="rect">
              <a:avLst/>
            </a:prstGeom>
            <a:noFill/>
            <a:ln w="38100">
              <a:solidFill>
                <a:schemeClr val="tx2"/>
              </a:solidFill>
              <a:miter lim="800000"/>
            </a:ln>
          </p:spPr>
          <p:txBody>
            <a:bodyPr rot="10800000" vert="eaVert" wrap="none" anchor="ctr"/>
            <a:lstStyle/>
            <a:p>
              <a:pPr algn="ctr"/>
              <a:endParaRPr lang="zh-CN" altLang="zh-CN" sz="2800"/>
            </a:p>
          </p:txBody>
        </p:sp>
        <p:sp>
          <p:nvSpPr>
            <p:cNvPr id="44075" name="Rectangle 43"/>
            <p:cNvSpPr>
              <a:spLocks noChangeArrowheads="1"/>
            </p:cNvSpPr>
            <p:nvPr/>
          </p:nvSpPr>
          <p:spPr bwMode="auto">
            <a:xfrm rot="-5400000">
              <a:off x="4355" y="1193"/>
              <a:ext cx="118" cy="246"/>
            </a:xfrm>
            <a:prstGeom prst="rect">
              <a:avLst/>
            </a:prstGeom>
            <a:noFill/>
            <a:ln w="38100">
              <a:solidFill>
                <a:schemeClr val="tx2"/>
              </a:solidFill>
              <a:miter lim="800000"/>
            </a:ln>
          </p:spPr>
          <p:txBody>
            <a:bodyPr vert="eaVert" wrap="none" anchor="ctr"/>
            <a:lstStyle/>
            <a:p>
              <a:pPr algn="ctr"/>
              <a:endParaRPr lang="zh-CN" altLang="zh-CN" sz="2800"/>
            </a:p>
          </p:txBody>
        </p:sp>
        <p:sp>
          <p:nvSpPr>
            <p:cNvPr id="44076" name="Rectangle 44"/>
            <p:cNvSpPr>
              <a:spLocks noChangeArrowheads="1"/>
            </p:cNvSpPr>
            <p:nvPr/>
          </p:nvSpPr>
          <p:spPr bwMode="auto">
            <a:xfrm>
              <a:off x="5184" y="1726"/>
              <a:ext cx="124" cy="234"/>
            </a:xfrm>
            <a:prstGeom prst="rect">
              <a:avLst/>
            </a:prstGeom>
            <a:noFill/>
            <a:ln w="38100">
              <a:solidFill>
                <a:schemeClr val="tx2"/>
              </a:solidFill>
              <a:miter lim="800000"/>
            </a:ln>
          </p:spPr>
          <p:txBody>
            <a:bodyPr wrap="none" anchor="ctr"/>
            <a:lstStyle/>
            <a:p>
              <a:pPr algn="ctr"/>
              <a:endParaRPr lang="zh-CN" altLang="zh-CN" sz="2800"/>
            </a:p>
          </p:txBody>
        </p:sp>
        <p:graphicFrame>
          <p:nvGraphicFramePr>
            <p:cNvPr id="44040" name="Object 45"/>
            <p:cNvGraphicFramePr>
              <a:graphicFrameLocks noChangeAspect="1"/>
            </p:cNvGraphicFramePr>
            <p:nvPr/>
          </p:nvGraphicFramePr>
          <p:xfrm>
            <a:off x="4362" y="1404"/>
            <a:ext cx="221" cy="297"/>
          </p:xfrm>
          <a:graphic>
            <a:graphicData uri="http://schemas.openxmlformats.org/presentationml/2006/ole">
              <mc:AlternateContent xmlns:mc="http://schemas.openxmlformats.org/markup-compatibility/2006">
                <mc:Choice xmlns:v="urn:schemas-microsoft-com:vml" Requires="v">
                  <p:oleObj spid="_x0000_s212089" name="公式" r:id="rId19" imgW="3048000" imgH="5181600" progId="">
                    <p:embed/>
                  </p:oleObj>
                </mc:Choice>
                <mc:Fallback>
                  <p:oleObj name="公式" r:id="rId19" imgW="3048000" imgH="5181600" progId="">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62" y="1404"/>
                          <a:ext cx="221"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4077" name="Text Box 46"/>
            <p:cNvSpPr txBox="1">
              <a:spLocks noChangeArrowheads="1"/>
            </p:cNvSpPr>
            <p:nvPr/>
          </p:nvSpPr>
          <p:spPr bwMode="auto">
            <a:xfrm>
              <a:off x="4580" y="1578"/>
              <a:ext cx="244" cy="328"/>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4078" name="Text Box 47"/>
            <p:cNvSpPr txBox="1">
              <a:spLocks noChangeArrowheads="1"/>
            </p:cNvSpPr>
            <p:nvPr/>
          </p:nvSpPr>
          <p:spPr bwMode="auto">
            <a:xfrm>
              <a:off x="4616" y="1841"/>
              <a:ext cx="191" cy="328"/>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4079" name="Line 48"/>
            <p:cNvSpPr>
              <a:spLocks noChangeShapeType="1"/>
            </p:cNvSpPr>
            <p:nvPr/>
          </p:nvSpPr>
          <p:spPr bwMode="auto">
            <a:xfrm>
              <a:off x="3401" y="1309"/>
              <a:ext cx="218" cy="0"/>
            </a:xfrm>
            <a:prstGeom prst="line">
              <a:avLst/>
            </a:prstGeom>
            <a:noFill/>
            <a:ln w="38100">
              <a:solidFill>
                <a:schemeClr val="tx1"/>
              </a:solidFill>
              <a:round/>
            </a:ln>
          </p:spPr>
          <p:txBody>
            <a:bodyPr/>
            <a:lstStyle/>
            <a:p>
              <a:endParaRPr lang="zh-CN" altLang="en-US"/>
            </a:p>
          </p:txBody>
        </p:sp>
        <p:sp>
          <p:nvSpPr>
            <p:cNvPr id="44080" name="Line 49"/>
            <p:cNvSpPr>
              <a:spLocks noChangeShapeType="1"/>
            </p:cNvSpPr>
            <p:nvPr/>
          </p:nvSpPr>
          <p:spPr bwMode="auto">
            <a:xfrm rot="5400000" flipV="1">
              <a:off x="4898" y="939"/>
              <a:ext cx="4" cy="728"/>
            </a:xfrm>
            <a:prstGeom prst="line">
              <a:avLst/>
            </a:prstGeom>
            <a:noFill/>
            <a:ln w="38100">
              <a:solidFill>
                <a:schemeClr val="tx2"/>
              </a:solidFill>
              <a:round/>
            </a:ln>
          </p:spPr>
          <p:txBody>
            <a:bodyPr wrap="none" anchor="ctr"/>
            <a:lstStyle/>
            <a:p>
              <a:endParaRPr lang="zh-CN" altLang="en-US"/>
            </a:p>
          </p:txBody>
        </p:sp>
        <p:sp>
          <p:nvSpPr>
            <p:cNvPr id="44081" name="Line 50"/>
            <p:cNvSpPr>
              <a:spLocks noChangeShapeType="1"/>
            </p:cNvSpPr>
            <p:nvPr/>
          </p:nvSpPr>
          <p:spPr bwMode="auto">
            <a:xfrm flipV="1">
              <a:off x="5249" y="1951"/>
              <a:ext cx="0" cy="349"/>
            </a:xfrm>
            <a:prstGeom prst="line">
              <a:avLst/>
            </a:prstGeom>
            <a:noFill/>
            <a:ln w="38100">
              <a:solidFill>
                <a:schemeClr val="tx2"/>
              </a:solidFill>
              <a:round/>
            </a:ln>
          </p:spPr>
          <p:txBody>
            <a:bodyPr wrap="none" anchor="ctr"/>
            <a:lstStyle/>
            <a:p>
              <a:endParaRPr lang="zh-CN" altLang="en-US"/>
            </a:p>
          </p:txBody>
        </p:sp>
        <p:sp>
          <p:nvSpPr>
            <p:cNvPr id="44082" name="Freeform 86"/>
            <p:cNvSpPr/>
            <p:nvPr/>
          </p:nvSpPr>
          <p:spPr bwMode="auto">
            <a:xfrm rot="766825" flipV="1">
              <a:off x="3942" y="1634"/>
              <a:ext cx="201" cy="213"/>
            </a:xfrm>
            <a:custGeom>
              <a:avLst/>
              <a:gdLst>
                <a:gd name="T0" fmla="*/ 0 w 144"/>
                <a:gd name="T1" fmla="*/ 0 h 192"/>
                <a:gd name="T2" fmla="*/ 255 w 144"/>
                <a:gd name="T3" fmla="*/ 243 h 192"/>
                <a:gd name="T4" fmla="*/ 764 w 144"/>
                <a:gd name="T5" fmla="*/ 323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0" y="0"/>
                  </a:moveTo>
                  <a:cubicBezTo>
                    <a:pt x="12" y="56"/>
                    <a:pt x="24" y="112"/>
                    <a:pt x="48" y="144"/>
                  </a:cubicBezTo>
                  <a:cubicBezTo>
                    <a:pt x="72" y="176"/>
                    <a:pt x="128" y="184"/>
                    <a:pt x="144" y="192"/>
                  </a:cubicBezTo>
                </a:path>
              </a:pathLst>
            </a:custGeom>
            <a:noFill/>
            <a:ln w="38100">
              <a:solidFill>
                <a:srgbClr val="FF0000"/>
              </a:solidFill>
              <a:round/>
              <a:tailEnd type="stealth"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155"/>
                                        </p:tgtEl>
                                        <p:attrNameLst>
                                          <p:attrName>style.visibility</p:attrName>
                                        </p:attrNameLst>
                                      </p:cBhvr>
                                      <p:to>
                                        <p:strVal val="visible"/>
                                      </p:to>
                                    </p:set>
                                    <p:animEffect transition="in" filter="wipe(left)">
                                      <p:cBhvr>
                                        <p:cTn id="17" dur="500"/>
                                        <p:tgtEl>
                                          <p:spTgt spid="4915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9160"/>
                                        </p:tgtEl>
                                        <p:attrNameLst>
                                          <p:attrName>style.visibility</p:attrName>
                                        </p:attrNameLst>
                                      </p:cBhvr>
                                      <p:to>
                                        <p:strVal val="visible"/>
                                      </p:to>
                                    </p:set>
                                    <p:animEffect transition="in" filter="wipe(left)">
                                      <p:cBhvr>
                                        <p:cTn id="26" dur="500"/>
                                        <p:tgtEl>
                                          <p:spTgt spid="4916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9164"/>
                                        </p:tgtEl>
                                        <p:attrNameLst>
                                          <p:attrName>style.visibility</p:attrName>
                                        </p:attrNameLst>
                                      </p:cBhvr>
                                      <p:to>
                                        <p:strVal val="visible"/>
                                      </p:to>
                                    </p:set>
                                    <p:animEffect transition="in" filter="wipe(left)">
                                      <p:cBhvr>
                                        <p:cTn id="31" dur="500"/>
                                        <p:tgtEl>
                                          <p:spTgt spid="4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2619375" y="471488"/>
            <a:ext cx="4113213" cy="519112"/>
          </a:xfrm>
          <a:prstGeom prst="rect">
            <a:avLst/>
          </a:prstGeom>
          <a:noFill/>
          <a:ln w="38100">
            <a:noFill/>
            <a:prstDash val="dash"/>
            <a:miter lim="800000"/>
          </a:ln>
          <a:effectLst/>
        </p:spPr>
        <p:txBody>
          <a:bodyPr wrap="none"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十进制加法计数器状态表</a:t>
            </a:r>
            <a:endParaRPr lang="zh-CN" altLang="en-US" sz="2800" i="0">
              <a:solidFill>
                <a:srgbClr val="FF3300"/>
              </a:solidFill>
              <a:effectLst>
                <a:outerShdw blurRad="38100" dist="38100" dir="2700000" algn="tl">
                  <a:srgbClr val="C0C0C0"/>
                </a:outerShdw>
              </a:effectLst>
            </a:endParaRPr>
          </a:p>
        </p:txBody>
      </p:sp>
      <p:grpSp>
        <p:nvGrpSpPr>
          <p:cNvPr id="97283" name="Group 3"/>
          <p:cNvGrpSpPr/>
          <p:nvPr/>
        </p:nvGrpSpPr>
        <p:grpSpPr bwMode="auto">
          <a:xfrm>
            <a:off x="1112838" y="985838"/>
            <a:ext cx="7116762" cy="5338762"/>
            <a:chOff x="701" y="605"/>
            <a:chExt cx="4483" cy="3363"/>
          </a:xfrm>
        </p:grpSpPr>
        <p:grpSp>
          <p:nvGrpSpPr>
            <p:cNvPr id="97284" name="Group 4"/>
            <p:cNvGrpSpPr/>
            <p:nvPr/>
          </p:nvGrpSpPr>
          <p:grpSpPr bwMode="auto">
            <a:xfrm>
              <a:off x="701" y="605"/>
              <a:ext cx="4387" cy="3360"/>
              <a:chOff x="240" y="96"/>
              <a:chExt cx="4387" cy="3360"/>
            </a:xfrm>
          </p:grpSpPr>
          <p:grpSp>
            <p:nvGrpSpPr>
              <p:cNvPr id="97286" name="Group 5"/>
              <p:cNvGrpSpPr/>
              <p:nvPr/>
            </p:nvGrpSpPr>
            <p:grpSpPr bwMode="auto">
              <a:xfrm>
                <a:off x="240" y="144"/>
                <a:ext cx="4368" cy="3312"/>
                <a:chOff x="240" y="144"/>
                <a:chExt cx="4368" cy="3312"/>
              </a:xfrm>
            </p:grpSpPr>
            <p:sp>
              <p:nvSpPr>
                <p:cNvPr id="97333" name="Line 6"/>
                <p:cNvSpPr>
                  <a:spLocks noChangeShapeType="1"/>
                </p:cNvSpPr>
                <p:nvPr/>
              </p:nvSpPr>
              <p:spPr bwMode="auto">
                <a:xfrm>
                  <a:off x="240" y="144"/>
                  <a:ext cx="432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4" name="Line 7"/>
                <p:cNvSpPr>
                  <a:spLocks noChangeShapeType="1"/>
                </p:cNvSpPr>
                <p:nvPr/>
              </p:nvSpPr>
              <p:spPr bwMode="auto">
                <a:xfrm>
                  <a:off x="1152" y="144"/>
                  <a:ext cx="0" cy="33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5" name="Line 8"/>
                <p:cNvSpPr>
                  <a:spLocks noChangeShapeType="1"/>
                </p:cNvSpPr>
                <p:nvPr/>
              </p:nvSpPr>
              <p:spPr bwMode="auto">
                <a:xfrm>
                  <a:off x="3600" y="144"/>
                  <a:ext cx="0" cy="33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6" name="Line 9"/>
                <p:cNvSpPr>
                  <a:spLocks noChangeShapeType="1"/>
                </p:cNvSpPr>
                <p:nvPr/>
              </p:nvSpPr>
              <p:spPr bwMode="auto">
                <a:xfrm>
                  <a:off x="288" y="672"/>
                  <a:ext cx="432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337" name="Line 10"/>
                <p:cNvSpPr>
                  <a:spLocks noChangeShapeType="1"/>
                </p:cNvSpPr>
                <p:nvPr/>
              </p:nvSpPr>
              <p:spPr bwMode="auto">
                <a:xfrm>
                  <a:off x="1152" y="384"/>
                  <a:ext cx="24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7287" name="Group 11"/>
              <p:cNvGrpSpPr/>
              <p:nvPr/>
            </p:nvGrpSpPr>
            <p:grpSpPr bwMode="auto">
              <a:xfrm>
                <a:off x="287" y="96"/>
                <a:ext cx="4340" cy="615"/>
                <a:chOff x="287" y="96"/>
                <a:chExt cx="4340" cy="615"/>
              </a:xfrm>
            </p:grpSpPr>
            <p:sp>
              <p:nvSpPr>
                <p:cNvPr id="97325" name="Text Box 12"/>
                <p:cNvSpPr txBox="1">
                  <a:spLocks noChangeArrowheads="1"/>
                </p:cNvSpPr>
                <p:nvPr/>
              </p:nvSpPr>
              <p:spPr bwMode="auto">
                <a:xfrm>
                  <a:off x="1720" y="96"/>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t>二进制数</a:t>
                  </a:r>
                  <a:endParaRPr lang="zh-CN" altLang="en-US" sz="3200" i="0"/>
                </a:p>
              </p:txBody>
            </p:sp>
            <p:sp>
              <p:nvSpPr>
                <p:cNvPr id="97326" name="Text Box 13"/>
                <p:cNvSpPr txBox="1">
                  <a:spLocks noChangeArrowheads="1"/>
                </p:cNvSpPr>
                <p:nvPr/>
              </p:nvSpPr>
              <p:spPr bwMode="auto">
                <a:xfrm>
                  <a:off x="1248" y="336"/>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3</a:t>
                  </a:r>
                  <a:endParaRPr lang="en-US" altLang="zh-CN" sz="3200" i="0"/>
                </a:p>
              </p:txBody>
            </p:sp>
            <p:sp>
              <p:nvSpPr>
                <p:cNvPr id="97327" name="Rectangle 14"/>
                <p:cNvSpPr>
                  <a:spLocks noChangeArrowheads="1"/>
                </p:cNvSpPr>
                <p:nvPr/>
              </p:nvSpPr>
              <p:spPr bwMode="auto">
                <a:xfrm>
                  <a:off x="1926" y="33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97328" name="Rectangle 15"/>
                <p:cNvSpPr>
                  <a:spLocks noChangeArrowheads="1"/>
                </p:cNvSpPr>
                <p:nvPr/>
              </p:nvSpPr>
              <p:spPr bwMode="auto">
                <a:xfrm>
                  <a:off x="2544" y="336"/>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97329" name="Rectangle 16"/>
                <p:cNvSpPr>
                  <a:spLocks noChangeArrowheads="1"/>
                </p:cNvSpPr>
                <p:nvPr/>
              </p:nvSpPr>
              <p:spPr bwMode="auto">
                <a:xfrm>
                  <a:off x="3174" y="33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97330" name="Text Box 17"/>
                <p:cNvSpPr txBox="1">
                  <a:spLocks noChangeArrowheads="1"/>
                </p:cNvSpPr>
                <p:nvPr/>
              </p:nvSpPr>
              <p:spPr bwMode="auto">
                <a:xfrm>
                  <a:off x="287" y="163"/>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t>脉冲数</a:t>
                  </a:r>
                  <a:endParaRPr lang="zh-CN" altLang="en-US" sz="3200" i="0"/>
                </a:p>
              </p:txBody>
            </p:sp>
            <p:sp>
              <p:nvSpPr>
                <p:cNvPr id="97331" name="Text Box 18"/>
                <p:cNvSpPr txBox="1">
                  <a:spLocks noChangeArrowheads="1"/>
                </p:cNvSpPr>
                <p:nvPr/>
              </p:nvSpPr>
              <p:spPr bwMode="auto">
                <a:xfrm>
                  <a:off x="500" y="384"/>
                  <a:ext cx="5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t>(</a:t>
                  </a:r>
                  <a:r>
                    <a:rPr lang="en-US" altLang="zh-CN" sz="2800"/>
                    <a:t>CP</a:t>
                  </a:r>
                  <a:r>
                    <a:rPr lang="en-US" altLang="zh-CN" sz="2800" i="0"/>
                    <a:t>)</a:t>
                  </a:r>
                  <a:endParaRPr lang="en-US" altLang="zh-CN" sz="3200" i="0"/>
                </a:p>
              </p:txBody>
            </p:sp>
            <p:sp>
              <p:nvSpPr>
                <p:cNvPr id="97332" name="Text Box 19"/>
                <p:cNvSpPr txBox="1">
                  <a:spLocks noChangeArrowheads="1"/>
                </p:cNvSpPr>
                <p:nvPr/>
              </p:nvSpPr>
              <p:spPr bwMode="auto">
                <a:xfrm>
                  <a:off x="3611" y="211"/>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t>十进制数</a:t>
                  </a:r>
                  <a:endParaRPr lang="zh-CN" altLang="en-US" sz="3200" i="0"/>
                </a:p>
              </p:txBody>
            </p:sp>
          </p:grpSp>
          <p:grpSp>
            <p:nvGrpSpPr>
              <p:cNvPr id="97288" name="Group 20"/>
              <p:cNvGrpSpPr/>
              <p:nvPr/>
            </p:nvGrpSpPr>
            <p:grpSpPr bwMode="auto">
              <a:xfrm>
                <a:off x="432" y="672"/>
                <a:ext cx="340" cy="2727"/>
                <a:chOff x="432" y="672"/>
                <a:chExt cx="340" cy="2727"/>
              </a:xfrm>
            </p:grpSpPr>
            <p:grpSp>
              <p:nvGrpSpPr>
                <p:cNvPr id="97313" name="Group 21"/>
                <p:cNvGrpSpPr/>
                <p:nvPr/>
              </p:nvGrpSpPr>
              <p:grpSpPr bwMode="auto">
                <a:xfrm>
                  <a:off x="480" y="672"/>
                  <a:ext cx="244" cy="2487"/>
                  <a:chOff x="480" y="672"/>
                  <a:chExt cx="244" cy="2487"/>
                </a:xfrm>
              </p:grpSpPr>
              <p:sp>
                <p:nvSpPr>
                  <p:cNvPr id="97315" name="Rectangle 22"/>
                  <p:cNvSpPr>
                    <a:spLocks noChangeArrowheads="1"/>
                  </p:cNvSpPr>
                  <p:nvPr/>
                </p:nvSpPr>
                <p:spPr bwMode="auto">
                  <a:xfrm>
                    <a:off x="496" y="6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97316" name="Rectangle 23"/>
                  <p:cNvSpPr>
                    <a:spLocks noChangeArrowheads="1"/>
                  </p:cNvSpPr>
                  <p:nvPr/>
                </p:nvSpPr>
                <p:spPr bwMode="auto">
                  <a:xfrm>
                    <a:off x="480" y="9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7317" name="Rectangle 24"/>
                  <p:cNvSpPr>
                    <a:spLocks noChangeArrowheads="1"/>
                  </p:cNvSpPr>
                  <p:nvPr/>
                </p:nvSpPr>
                <p:spPr bwMode="auto">
                  <a:xfrm>
                    <a:off x="480" y="11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97318" name="Rectangle 25"/>
                  <p:cNvSpPr>
                    <a:spLocks noChangeArrowheads="1"/>
                  </p:cNvSpPr>
                  <p:nvPr/>
                </p:nvSpPr>
                <p:spPr bwMode="auto">
                  <a:xfrm>
                    <a:off x="480" y="139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97319" name="Rectangle 26"/>
                  <p:cNvSpPr>
                    <a:spLocks noChangeArrowheads="1"/>
                  </p:cNvSpPr>
                  <p:nvPr/>
                </p:nvSpPr>
                <p:spPr bwMode="auto">
                  <a:xfrm>
                    <a:off x="480"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97320" name="Rectangle 27"/>
                  <p:cNvSpPr>
                    <a:spLocks noChangeArrowheads="1"/>
                  </p:cNvSpPr>
                  <p:nvPr/>
                </p:nvSpPr>
                <p:spPr bwMode="auto">
                  <a:xfrm>
                    <a:off x="480"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sp>
                <p:nvSpPr>
                  <p:cNvPr id="97321" name="Rectangle 28"/>
                  <p:cNvSpPr>
                    <a:spLocks noChangeArrowheads="1"/>
                  </p:cNvSpPr>
                  <p:nvPr/>
                </p:nvSpPr>
                <p:spPr bwMode="auto">
                  <a:xfrm>
                    <a:off x="480" y="21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6</a:t>
                    </a:r>
                    <a:endParaRPr lang="en-US" altLang="zh-CN" sz="2800" i="0"/>
                  </a:p>
                </p:txBody>
              </p:sp>
              <p:sp>
                <p:nvSpPr>
                  <p:cNvPr id="97322" name="Rectangle 29"/>
                  <p:cNvSpPr>
                    <a:spLocks noChangeArrowheads="1"/>
                  </p:cNvSpPr>
                  <p:nvPr/>
                </p:nvSpPr>
                <p:spPr bwMode="auto">
                  <a:xfrm>
                    <a:off x="480" y="23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7</a:t>
                    </a:r>
                    <a:endParaRPr lang="en-US" altLang="zh-CN" sz="2800" i="0"/>
                  </a:p>
                </p:txBody>
              </p:sp>
              <p:sp>
                <p:nvSpPr>
                  <p:cNvPr id="97323" name="Rectangle 30"/>
                  <p:cNvSpPr>
                    <a:spLocks noChangeArrowheads="1"/>
                  </p:cNvSpPr>
                  <p:nvPr/>
                </p:nvSpPr>
                <p:spPr bwMode="auto">
                  <a:xfrm>
                    <a:off x="480" y="259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8</a:t>
                    </a:r>
                    <a:endParaRPr lang="en-US" altLang="zh-CN" sz="2800" i="0"/>
                  </a:p>
                </p:txBody>
              </p:sp>
              <p:sp>
                <p:nvSpPr>
                  <p:cNvPr id="97324" name="Rectangle 31"/>
                  <p:cNvSpPr>
                    <a:spLocks noChangeArrowheads="1"/>
                  </p:cNvSpPr>
                  <p:nvPr/>
                </p:nvSpPr>
                <p:spPr bwMode="auto">
                  <a:xfrm>
                    <a:off x="480"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9</a:t>
                    </a:r>
                    <a:endParaRPr lang="en-US" altLang="zh-CN" sz="2800" i="0"/>
                  </a:p>
                </p:txBody>
              </p:sp>
            </p:grpSp>
            <p:sp>
              <p:nvSpPr>
                <p:cNvPr id="97314" name="Rectangle 32"/>
                <p:cNvSpPr>
                  <a:spLocks noChangeArrowheads="1"/>
                </p:cNvSpPr>
                <p:nvPr/>
              </p:nvSpPr>
              <p:spPr bwMode="auto">
                <a:xfrm>
                  <a:off x="432" y="307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10</a:t>
                  </a:r>
                  <a:endParaRPr lang="en-US" altLang="zh-CN" sz="2800" i="0"/>
                </a:p>
              </p:txBody>
            </p:sp>
          </p:grpSp>
          <p:grpSp>
            <p:nvGrpSpPr>
              <p:cNvPr id="97289" name="Group 33"/>
              <p:cNvGrpSpPr/>
              <p:nvPr/>
            </p:nvGrpSpPr>
            <p:grpSpPr bwMode="auto">
              <a:xfrm>
                <a:off x="1384" y="672"/>
                <a:ext cx="2084" cy="2727"/>
                <a:chOff x="1384" y="672"/>
                <a:chExt cx="2084" cy="2727"/>
              </a:xfrm>
            </p:grpSpPr>
            <p:sp>
              <p:nvSpPr>
                <p:cNvPr id="97302" name="Text Box 34"/>
                <p:cNvSpPr txBox="1">
                  <a:spLocks noChangeArrowheads="1"/>
                </p:cNvSpPr>
                <p:nvPr/>
              </p:nvSpPr>
              <p:spPr bwMode="auto">
                <a:xfrm>
                  <a:off x="1384" y="67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0         0         0         0</a:t>
                  </a:r>
                  <a:endParaRPr lang="en-US" altLang="zh-CN" sz="3200" i="0"/>
                </a:p>
              </p:txBody>
            </p:sp>
            <p:sp>
              <p:nvSpPr>
                <p:cNvPr id="97303" name="Rectangle 35"/>
                <p:cNvSpPr>
                  <a:spLocks noChangeArrowheads="1"/>
                </p:cNvSpPr>
                <p:nvPr/>
              </p:nvSpPr>
              <p:spPr bwMode="auto">
                <a:xfrm>
                  <a:off x="1392" y="91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0         0         0         1</a:t>
                  </a:r>
                  <a:endParaRPr lang="en-US" altLang="zh-CN" sz="2800" i="0"/>
                </a:p>
              </p:txBody>
            </p:sp>
            <p:sp>
              <p:nvSpPr>
                <p:cNvPr id="97304" name="Rectangle 36"/>
                <p:cNvSpPr>
                  <a:spLocks noChangeArrowheads="1"/>
                </p:cNvSpPr>
                <p:nvPr/>
              </p:nvSpPr>
              <p:spPr bwMode="auto">
                <a:xfrm>
                  <a:off x="1392" y="115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0         0         1         0</a:t>
                  </a:r>
                  <a:endParaRPr lang="en-US" altLang="zh-CN" sz="2800" i="0"/>
                </a:p>
              </p:txBody>
            </p:sp>
            <p:sp>
              <p:nvSpPr>
                <p:cNvPr id="97305" name="Rectangle 37"/>
                <p:cNvSpPr>
                  <a:spLocks noChangeArrowheads="1"/>
                </p:cNvSpPr>
                <p:nvPr/>
              </p:nvSpPr>
              <p:spPr bwMode="auto">
                <a:xfrm>
                  <a:off x="1392" y="139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0         0         1         1</a:t>
                  </a:r>
                  <a:endParaRPr lang="en-US" altLang="zh-CN" sz="2800" i="0"/>
                </a:p>
              </p:txBody>
            </p:sp>
            <p:sp>
              <p:nvSpPr>
                <p:cNvPr id="97306" name="Rectangle 38"/>
                <p:cNvSpPr>
                  <a:spLocks noChangeArrowheads="1"/>
                </p:cNvSpPr>
                <p:nvPr/>
              </p:nvSpPr>
              <p:spPr bwMode="auto">
                <a:xfrm>
                  <a:off x="1392" y="163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0         1         0         0</a:t>
                  </a:r>
                  <a:endParaRPr lang="en-US" altLang="zh-CN" sz="2800" i="0"/>
                </a:p>
              </p:txBody>
            </p:sp>
            <p:sp>
              <p:nvSpPr>
                <p:cNvPr id="97307" name="Rectangle 39"/>
                <p:cNvSpPr>
                  <a:spLocks noChangeArrowheads="1"/>
                </p:cNvSpPr>
                <p:nvPr/>
              </p:nvSpPr>
              <p:spPr bwMode="auto">
                <a:xfrm>
                  <a:off x="1392" y="187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0         1         0         1</a:t>
                  </a:r>
                  <a:endParaRPr lang="en-US" altLang="zh-CN" sz="2800" i="0"/>
                </a:p>
              </p:txBody>
            </p:sp>
            <p:sp>
              <p:nvSpPr>
                <p:cNvPr id="97308" name="Rectangle 40"/>
                <p:cNvSpPr>
                  <a:spLocks noChangeArrowheads="1"/>
                </p:cNvSpPr>
                <p:nvPr/>
              </p:nvSpPr>
              <p:spPr bwMode="auto">
                <a:xfrm>
                  <a:off x="1392" y="211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0         1         1         0</a:t>
                  </a:r>
                  <a:endParaRPr lang="en-US" altLang="zh-CN" sz="2800" i="0"/>
                </a:p>
              </p:txBody>
            </p:sp>
            <p:sp>
              <p:nvSpPr>
                <p:cNvPr id="97309" name="Rectangle 41"/>
                <p:cNvSpPr>
                  <a:spLocks noChangeArrowheads="1"/>
                </p:cNvSpPr>
                <p:nvPr/>
              </p:nvSpPr>
              <p:spPr bwMode="auto">
                <a:xfrm>
                  <a:off x="1392" y="235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0         1         1         1</a:t>
                  </a:r>
                  <a:endParaRPr lang="en-US" altLang="zh-CN" sz="2800" i="0"/>
                </a:p>
              </p:txBody>
            </p:sp>
            <p:sp>
              <p:nvSpPr>
                <p:cNvPr id="97310" name="Rectangle 42"/>
                <p:cNvSpPr>
                  <a:spLocks noChangeArrowheads="1"/>
                </p:cNvSpPr>
                <p:nvPr/>
              </p:nvSpPr>
              <p:spPr bwMode="auto">
                <a:xfrm>
                  <a:off x="1392" y="259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1         0         0         0</a:t>
                  </a:r>
                  <a:endParaRPr lang="en-US" altLang="zh-CN" sz="2800" i="0"/>
                </a:p>
              </p:txBody>
            </p:sp>
            <p:sp>
              <p:nvSpPr>
                <p:cNvPr id="97311" name="Rectangle 43"/>
                <p:cNvSpPr>
                  <a:spLocks noChangeArrowheads="1"/>
                </p:cNvSpPr>
                <p:nvPr/>
              </p:nvSpPr>
              <p:spPr bwMode="auto">
                <a:xfrm>
                  <a:off x="1392" y="283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1         0         0         1</a:t>
                  </a:r>
                  <a:endParaRPr lang="en-US" altLang="zh-CN" sz="2800" i="0"/>
                </a:p>
              </p:txBody>
            </p:sp>
            <p:sp>
              <p:nvSpPr>
                <p:cNvPr id="97312" name="Rectangle 44"/>
                <p:cNvSpPr>
                  <a:spLocks noChangeArrowheads="1"/>
                </p:cNvSpPr>
                <p:nvPr/>
              </p:nvSpPr>
              <p:spPr bwMode="auto">
                <a:xfrm>
                  <a:off x="1392" y="3072"/>
                  <a:ext cx="20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p>
                  <a:pPr algn="ctr">
                    <a:spcBef>
                      <a:spcPct val="50000"/>
                    </a:spcBef>
                  </a:pPr>
                  <a:r>
                    <a:rPr lang="en-US" altLang="zh-CN" sz="2800" i="0"/>
                    <a:t>0         0         0         0</a:t>
                  </a:r>
                  <a:endParaRPr lang="en-US" altLang="zh-CN" sz="2800" i="0"/>
                </a:p>
              </p:txBody>
            </p:sp>
          </p:grpSp>
          <p:grpSp>
            <p:nvGrpSpPr>
              <p:cNvPr id="97290" name="Group 45"/>
              <p:cNvGrpSpPr/>
              <p:nvPr/>
            </p:nvGrpSpPr>
            <p:grpSpPr bwMode="auto">
              <a:xfrm>
                <a:off x="3984" y="672"/>
                <a:ext cx="244" cy="2487"/>
                <a:chOff x="480" y="672"/>
                <a:chExt cx="244" cy="2487"/>
              </a:xfrm>
            </p:grpSpPr>
            <p:sp>
              <p:nvSpPr>
                <p:cNvPr id="97292" name="Rectangle 46"/>
                <p:cNvSpPr>
                  <a:spLocks noChangeArrowheads="1"/>
                </p:cNvSpPr>
                <p:nvPr/>
              </p:nvSpPr>
              <p:spPr bwMode="auto">
                <a:xfrm>
                  <a:off x="496" y="6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97293" name="Rectangle 47"/>
                <p:cNvSpPr>
                  <a:spLocks noChangeArrowheads="1"/>
                </p:cNvSpPr>
                <p:nvPr/>
              </p:nvSpPr>
              <p:spPr bwMode="auto">
                <a:xfrm>
                  <a:off x="480" y="9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97294" name="Rectangle 48"/>
                <p:cNvSpPr>
                  <a:spLocks noChangeArrowheads="1"/>
                </p:cNvSpPr>
                <p:nvPr/>
              </p:nvSpPr>
              <p:spPr bwMode="auto">
                <a:xfrm>
                  <a:off x="480" y="11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97295" name="Rectangle 49"/>
                <p:cNvSpPr>
                  <a:spLocks noChangeArrowheads="1"/>
                </p:cNvSpPr>
                <p:nvPr/>
              </p:nvSpPr>
              <p:spPr bwMode="auto">
                <a:xfrm>
                  <a:off x="480" y="139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97296" name="Rectangle 50"/>
                <p:cNvSpPr>
                  <a:spLocks noChangeArrowheads="1"/>
                </p:cNvSpPr>
                <p:nvPr/>
              </p:nvSpPr>
              <p:spPr bwMode="auto">
                <a:xfrm>
                  <a:off x="480"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97297" name="Rectangle 51"/>
                <p:cNvSpPr>
                  <a:spLocks noChangeArrowheads="1"/>
                </p:cNvSpPr>
                <p:nvPr/>
              </p:nvSpPr>
              <p:spPr bwMode="auto">
                <a:xfrm>
                  <a:off x="480" y="18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sp>
              <p:nvSpPr>
                <p:cNvPr id="97298" name="Rectangle 52"/>
                <p:cNvSpPr>
                  <a:spLocks noChangeArrowheads="1"/>
                </p:cNvSpPr>
                <p:nvPr/>
              </p:nvSpPr>
              <p:spPr bwMode="auto">
                <a:xfrm>
                  <a:off x="480" y="211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6</a:t>
                  </a:r>
                  <a:endParaRPr lang="en-US" altLang="zh-CN" sz="2800" i="0"/>
                </a:p>
              </p:txBody>
            </p:sp>
            <p:sp>
              <p:nvSpPr>
                <p:cNvPr id="97299" name="Rectangle 53"/>
                <p:cNvSpPr>
                  <a:spLocks noChangeArrowheads="1"/>
                </p:cNvSpPr>
                <p:nvPr/>
              </p:nvSpPr>
              <p:spPr bwMode="auto">
                <a:xfrm>
                  <a:off x="480" y="23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7</a:t>
                  </a:r>
                  <a:endParaRPr lang="en-US" altLang="zh-CN" sz="2800" i="0"/>
                </a:p>
              </p:txBody>
            </p:sp>
            <p:sp>
              <p:nvSpPr>
                <p:cNvPr id="97300" name="Rectangle 54"/>
                <p:cNvSpPr>
                  <a:spLocks noChangeArrowheads="1"/>
                </p:cNvSpPr>
                <p:nvPr/>
              </p:nvSpPr>
              <p:spPr bwMode="auto">
                <a:xfrm>
                  <a:off x="480" y="259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8</a:t>
                  </a:r>
                  <a:endParaRPr lang="en-US" altLang="zh-CN" sz="2800" i="0"/>
                </a:p>
              </p:txBody>
            </p:sp>
            <p:sp>
              <p:nvSpPr>
                <p:cNvPr id="97301" name="Rectangle 55"/>
                <p:cNvSpPr>
                  <a:spLocks noChangeArrowheads="1"/>
                </p:cNvSpPr>
                <p:nvPr/>
              </p:nvSpPr>
              <p:spPr bwMode="auto">
                <a:xfrm>
                  <a:off x="480" y="28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9</a:t>
                  </a:r>
                  <a:endParaRPr lang="en-US" altLang="zh-CN" sz="2800" i="0"/>
                </a:p>
              </p:txBody>
            </p:sp>
          </p:grpSp>
          <p:sp>
            <p:nvSpPr>
              <p:cNvPr id="97291" name="Text Box 56"/>
              <p:cNvSpPr txBox="1">
                <a:spLocks noChangeArrowheads="1"/>
              </p:cNvSpPr>
              <p:nvPr/>
            </p:nvSpPr>
            <p:spPr bwMode="auto">
              <a:xfrm>
                <a:off x="3984" y="30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solidFill>
                    <a:srgbClr val="3333CC"/>
                  </a:solidFill>
                </a:endParaRPr>
              </a:p>
            </p:txBody>
          </p:sp>
        </p:grpSp>
        <p:sp>
          <p:nvSpPr>
            <p:cNvPr id="97285" name="Line 57"/>
            <p:cNvSpPr>
              <a:spLocks noChangeShapeType="1"/>
            </p:cNvSpPr>
            <p:nvPr/>
          </p:nvSpPr>
          <p:spPr bwMode="auto">
            <a:xfrm>
              <a:off x="768" y="3968"/>
              <a:ext cx="44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155"/>
          <p:cNvGrpSpPr/>
          <p:nvPr/>
        </p:nvGrpSpPr>
        <p:grpSpPr bwMode="auto">
          <a:xfrm>
            <a:off x="609600" y="841375"/>
            <a:ext cx="8382000" cy="4873625"/>
            <a:chOff x="384" y="530"/>
            <a:chExt cx="5280" cy="3070"/>
          </a:xfrm>
        </p:grpSpPr>
        <p:sp>
          <p:nvSpPr>
            <p:cNvPr id="98308" name="Oval 3"/>
            <p:cNvSpPr>
              <a:spLocks noChangeArrowheads="1"/>
            </p:cNvSpPr>
            <p:nvPr/>
          </p:nvSpPr>
          <p:spPr bwMode="auto">
            <a:xfrm>
              <a:off x="5154" y="2679"/>
              <a:ext cx="45" cy="48"/>
            </a:xfrm>
            <a:prstGeom prst="ellipse">
              <a:avLst/>
            </a:prstGeom>
            <a:noFill/>
            <a:ln w="38100">
              <a:solidFill>
                <a:srgbClr val="0066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09" name="Group 4"/>
            <p:cNvGrpSpPr/>
            <p:nvPr/>
          </p:nvGrpSpPr>
          <p:grpSpPr bwMode="auto">
            <a:xfrm>
              <a:off x="5016" y="2319"/>
              <a:ext cx="321" cy="240"/>
              <a:chOff x="3696" y="3264"/>
              <a:chExt cx="528" cy="240"/>
            </a:xfrm>
          </p:grpSpPr>
          <p:sp>
            <p:nvSpPr>
              <p:cNvPr id="98454" name="Line 5"/>
              <p:cNvSpPr>
                <a:spLocks noChangeShapeType="1"/>
              </p:cNvSpPr>
              <p:nvPr/>
            </p:nvSpPr>
            <p:spPr bwMode="auto">
              <a:xfrm>
                <a:off x="3696"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55" name="Line 6"/>
              <p:cNvSpPr>
                <a:spLocks noChangeShapeType="1"/>
              </p:cNvSpPr>
              <p:nvPr/>
            </p:nvSpPr>
            <p:spPr bwMode="auto">
              <a:xfrm>
                <a:off x="384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56" name="Line 7"/>
              <p:cNvSpPr>
                <a:spLocks noChangeShapeType="1"/>
              </p:cNvSpPr>
              <p:nvPr/>
            </p:nvSpPr>
            <p:spPr bwMode="auto">
              <a:xfrm>
                <a:off x="3840" y="3504"/>
                <a:ext cx="240"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57" name="Line 8"/>
              <p:cNvSpPr>
                <a:spLocks noChangeShapeType="1"/>
              </p:cNvSpPr>
              <p:nvPr/>
            </p:nvSpPr>
            <p:spPr bwMode="auto">
              <a:xfrm flipV="1">
                <a:off x="4080" y="3264"/>
                <a:ext cx="0" cy="24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58" name="Line 9"/>
              <p:cNvSpPr>
                <a:spLocks noChangeShapeType="1"/>
              </p:cNvSpPr>
              <p:nvPr/>
            </p:nvSpPr>
            <p:spPr bwMode="auto">
              <a:xfrm>
                <a:off x="4080" y="3264"/>
                <a:ext cx="144"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8310" name="Group 10"/>
            <p:cNvGrpSpPr/>
            <p:nvPr/>
          </p:nvGrpSpPr>
          <p:grpSpPr bwMode="auto">
            <a:xfrm>
              <a:off x="5154" y="2559"/>
              <a:ext cx="458" cy="288"/>
              <a:chOff x="4560" y="2976"/>
              <a:chExt cx="480" cy="288"/>
            </a:xfrm>
          </p:grpSpPr>
          <p:sp>
            <p:nvSpPr>
              <p:cNvPr id="98452" name="Text Box 11"/>
              <p:cNvSpPr txBox="1">
                <a:spLocks noChangeArrowheads="1"/>
              </p:cNvSpPr>
              <p:nvPr/>
            </p:nvSpPr>
            <p:spPr bwMode="auto">
              <a:xfrm>
                <a:off x="4560" y="297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FF"/>
                    </a:solidFill>
                  </a:rPr>
                  <a:t>R</a:t>
                </a:r>
                <a:r>
                  <a:rPr lang="en-US" altLang="zh-CN" sz="2400" i="0" baseline="-10000">
                    <a:solidFill>
                      <a:srgbClr val="0066FF"/>
                    </a:solidFill>
                  </a:rPr>
                  <a:t>D</a:t>
                </a:r>
                <a:endParaRPr lang="en-US" altLang="zh-CN" sz="3200" i="0"/>
              </a:p>
            </p:txBody>
          </p:sp>
          <p:sp>
            <p:nvSpPr>
              <p:cNvPr id="98453" name="Line 12"/>
              <p:cNvSpPr>
                <a:spLocks noChangeShapeType="1"/>
              </p:cNvSpPr>
              <p:nvPr/>
            </p:nvSpPr>
            <p:spPr bwMode="auto">
              <a:xfrm>
                <a:off x="4704" y="3024"/>
                <a:ext cx="144" cy="0"/>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11" name="Oval 13"/>
            <p:cNvSpPr>
              <a:spLocks noChangeArrowheads="1"/>
            </p:cNvSpPr>
            <p:nvPr/>
          </p:nvSpPr>
          <p:spPr bwMode="auto">
            <a:xfrm>
              <a:off x="4741" y="1654"/>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12" name="Group 14"/>
            <p:cNvGrpSpPr/>
            <p:nvPr/>
          </p:nvGrpSpPr>
          <p:grpSpPr bwMode="auto">
            <a:xfrm>
              <a:off x="4696" y="2348"/>
              <a:ext cx="91" cy="355"/>
              <a:chOff x="3024" y="2016"/>
              <a:chExt cx="96" cy="336"/>
            </a:xfrm>
          </p:grpSpPr>
          <p:sp>
            <p:nvSpPr>
              <p:cNvPr id="98450" name="Line 15"/>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51" name="Line 16"/>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13" name="Line 17"/>
            <p:cNvSpPr>
              <a:spLocks noChangeShapeType="1"/>
            </p:cNvSpPr>
            <p:nvPr/>
          </p:nvSpPr>
          <p:spPr bwMode="auto">
            <a:xfrm>
              <a:off x="4604" y="2204"/>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4" name="Line 18"/>
            <p:cNvSpPr>
              <a:spLocks noChangeShapeType="1"/>
            </p:cNvSpPr>
            <p:nvPr/>
          </p:nvSpPr>
          <p:spPr bwMode="auto">
            <a:xfrm flipV="1">
              <a:off x="4604" y="1676"/>
              <a:ext cx="13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5" name="Rectangle 19"/>
            <p:cNvSpPr>
              <a:spLocks noChangeArrowheads="1"/>
            </p:cNvSpPr>
            <p:nvPr/>
          </p:nvSpPr>
          <p:spPr bwMode="auto">
            <a:xfrm>
              <a:off x="4100" y="1492"/>
              <a:ext cx="504" cy="9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16" name="Oval 20"/>
            <p:cNvSpPr>
              <a:spLocks noChangeArrowheads="1"/>
            </p:cNvSpPr>
            <p:nvPr/>
          </p:nvSpPr>
          <p:spPr bwMode="auto">
            <a:xfrm>
              <a:off x="4604" y="1916"/>
              <a:ext cx="74"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17" name="Group 21"/>
            <p:cNvGrpSpPr/>
            <p:nvPr/>
          </p:nvGrpSpPr>
          <p:grpSpPr bwMode="auto">
            <a:xfrm>
              <a:off x="4513" y="1868"/>
              <a:ext cx="91" cy="144"/>
              <a:chOff x="3360" y="2352"/>
              <a:chExt cx="912" cy="1008"/>
            </a:xfrm>
          </p:grpSpPr>
          <p:sp>
            <p:nvSpPr>
              <p:cNvPr id="98448" name="Line 22"/>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49" name="Line 23"/>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8318" name="Group 24"/>
            <p:cNvGrpSpPr/>
            <p:nvPr/>
          </p:nvGrpSpPr>
          <p:grpSpPr bwMode="auto">
            <a:xfrm>
              <a:off x="4080" y="2127"/>
              <a:ext cx="255" cy="288"/>
              <a:chOff x="3162" y="3360"/>
              <a:chExt cx="267" cy="288"/>
            </a:xfrm>
          </p:grpSpPr>
          <p:sp>
            <p:nvSpPr>
              <p:cNvPr id="98446" name="Rectangle 25"/>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8447" name="Line 26"/>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19" name="Text Box 27"/>
            <p:cNvSpPr txBox="1">
              <a:spLocks noChangeArrowheads="1"/>
            </p:cNvSpPr>
            <p:nvPr/>
          </p:nvSpPr>
          <p:spPr bwMode="auto">
            <a:xfrm>
              <a:off x="4424" y="15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8320" name="Rectangle 28"/>
            <p:cNvSpPr>
              <a:spLocks noChangeArrowheads="1"/>
            </p:cNvSpPr>
            <p:nvPr/>
          </p:nvSpPr>
          <p:spPr bwMode="auto">
            <a:xfrm>
              <a:off x="4391" y="203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8321" name="Oval 29"/>
            <p:cNvSpPr>
              <a:spLocks noChangeArrowheads="1"/>
            </p:cNvSpPr>
            <p:nvPr/>
          </p:nvSpPr>
          <p:spPr bwMode="auto">
            <a:xfrm>
              <a:off x="4604" y="2300"/>
              <a:ext cx="74"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22" name="Rectangle 30"/>
            <p:cNvSpPr>
              <a:spLocks noChangeArrowheads="1"/>
            </p:cNvSpPr>
            <p:nvPr/>
          </p:nvSpPr>
          <p:spPr bwMode="auto">
            <a:xfrm>
              <a:off x="4080" y="1551"/>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98323" name="Line 31"/>
            <p:cNvSpPr>
              <a:spLocks noChangeShapeType="1"/>
            </p:cNvSpPr>
            <p:nvPr/>
          </p:nvSpPr>
          <p:spPr bwMode="auto">
            <a:xfrm>
              <a:off x="3936" y="1682"/>
              <a:ext cx="16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4" name="Oval 32"/>
            <p:cNvSpPr>
              <a:spLocks noChangeArrowheads="1"/>
            </p:cNvSpPr>
            <p:nvPr/>
          </p:nvSpPr>
          <p:spPr bwMode="auto">
            <a:xfrm flipV="1">
              <a:off x="4741" y="2182"/>
              <a:ext cx="46" cy="4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25" name="Text Box 33"/>
            <p:cNvSpPr txBox="1">
              <a:spLocks noChangeArrowheads="1"/>
            </p:cNvSpPr>
            <p:nvPr/>
          </p:nvSpPr>
          <p:spPr bwMode="auto">
            <a:xfrm>
              <a:off x="4117" y="1772"/>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grpSp>
          <p:nvGrpSpPr>
            <p:cNvPr id="98326" name="Group 34"/>
            <p:cNvGrpSpPr/>
            <p:nvPr/>
          </p:nvGrpSpPr>
          <p:grpSpPr bwMode="auto">
            <a:xfrm>
              <a:off x="3629" y="2369"/>
              <a:ext cx="92" cy="336"/>
              <a:chOff x="3024" y="2016"/>
              <a:chExt cx="96" cy="336"/>
            </a:xfrm>
          </p:grpSpPr>
          <p:sp>
            <p:nvSpPr>
              <p:cNvPr id="98444" name="Line 35"/>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45" name="Line 36"/>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27" name="Rectangle 37"/>
            <p:cNvSpPr>
              <a:spLocks noChangeArrowheads="1"/>
            </p:cNvSpPr>
            <p:nvPr/>
          </p:nvSpPr>
          <p:spPr bwMode="auto">
            <a:xfrm>
              <a:off x="3034" y="1513"/>
              <a:ext cx="504" cy="9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28" name="Oval 38"/>
            <p:cNvSpPr>
              <a:spLocks noChangeArrowheads="1"/>
            </p:cNvSpPr>
            <p:nvPr/>
          </p:nvSpPr>
          <p:spPr bwMode="auto">
            <a:xfrm>
              <a:off x="3538" y="1937"/>
              <a:ext cx="79"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29" name="Group 39"/>
            <p:cNvGrpSpPr/>
            <p:nvPr/>
          </p:nvGrpSpPr>
          <p:grpSpPr bwMode="auto">
            <a:xfrm>
              <a:off x="3446" y="1889"/>
              <a:ext cx="92" cy="144"/>
              <a:chOff x="3360" y="2352"/>
              <a:chExt cx="912" cy="1008"/>
            </a:xfrm>
          </p:grpSpPr>
          <p:sp>
            <p:nvSpPr>
              <p:cNvPr id="98442" name="Line 40"/>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43" name="Line 41"/>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8330" name="Group 42"/>
            <p:cNvGrpSpPr/>
            <p:nvPr/>
          </p:nvGrpSpPr>
          <p:grpSpPr bwMode="auto">
            <a:xfrm>
              <a:off x="3024" y="2127"/>
              <a:ext cx="255" cy="288"/>
              <a:chOff x="3162" y="3360"/>
              <a:chExt cx="267" cy="288"/>
            </a:xfrm>
          </p:grpSpPr>
          <p:sp>
            <p:nvSpPr>
              <p:cNvPr id="98440" name="Rectangle 43"/>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8441" name="Line 44"/>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31" name="Text Box 45"/>
            <p:cNvSpPr txBox="1">
              <a:spLocks noChangeArrowheads="1"/>
            </p:cNvSpPr>
            <p:nvPr/>
          </p:nvSpPr>
          <p:spPr bwMode="auto">
            <a:xfrm>
              <a:off x="3357" y="15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8332" name="Rectangle 46"/>
            <p:cNvSpPr>
              <a:spLocks noChangeArrowheads="1"/>
            </p:cNvSpPr>
            <p:nvPr/>
          </p:nvSpPr>
          <p:spPr bwMode="auto">
            <a:xfrm>
              <a:off x="3324" y="205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8333" name="Oval 47"/>
            <p:cNvSpPr>
              <a:spLocks noChangeArrowheads="1"/>
            </p:cNvSpPr>
            <p:nvPr/>
          </p:nvSpPr>
          <p:spPr bwMode="auto">
            <a:xfrm>
              <a:off x="3538" y="2321"/>
              <a:ext cx="73"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34" name="Rectangle 48"/>
            <p:cNvSpPr>
              <a:spLocks noChangeArrowheads="1"/>
            </p:cNvSpPr>
            <p:nvPr/>
          </p:nvSpPr>
          <p:spPr bwMode="auto">
            <a:xfrm>
              <a:off x="3009" y="1553"/>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98335" name="Line 49"/>
            <p:cNvSpPr>
              <a:spLocks noChangeShapeType="1"/>
            </p:cNvSpPr>
            <p:nvPr/>
          </p:nvSpPr>
          <p:spPr bwMode="auto">
            <a:xfrm>
              <a:off x="2896" y="1691"/>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36" name="Text Box 50"/>
            <p:cNvSpPr txBox="1">
              <a:spLocks noChangeArrowheads="1"/>
            </p:cNvSpPr>
            <p:nvPr/>
          </p:nvSpPr>
          <p:spPr bwMode="auto">
            <a:xfrm>
              <a:off x="3050" y="1793"/>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sp>
          <p:nvSpPr>
            <p:cNvPr id="98337" name="Text Box 51"/>
            <p:cNvSpPr txBox="1">
              <a:spLocks noChangeArrowheads="1"/>
            </p:cNvSpPr>
            <p:nvPr/>
          </p:nvSpPr>
          <p:spPr bwMode="auto">
            <a:xfrm>
              <a:off x="5069" y="2847"/>
              <a:ext cx="5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99"/>
                  </a:solidFill>
                </a:rPr>
                <a:t>  CP</a:t>
              </a:r>
              <a:endParaRPr lang="en-US" altLang="zh-CN" sz="2800" i="0">
                <a:solidFill>
                  <a:srgbClr val="FF3399"/>
                </a:solidFill>
              </a:endParaRPr>
            </a:p>
          </p:txBody>
        </p:sp>
        <p:sp>
          <p:nvSpPr>
            <p:cNvPr id="98338" name="Text Box 52"/>
            <p:cNvSpPr txBox="1">
              <a:spLocks noChangeArrowheads="1"/>
            </p:cNvSpPr>
            <p:nvPr/>
          </p:nvSpPr>
          <p:spPr bwMode="auto">
            <a:xfrm>
              <a:off x="4558" y="3312"/>
              <a:ext cx="11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solidFill>
                    <a:srgbClr val="FF3399"/>
                  </a:solidFill>
                </a:rPr>
                <a:t>计数脉冲</a:t>
              </a:r>
              <a:endParaRPr lang="zh-CN" altLang="en-US" sz="2400" i="0">
                <a:solidFill>
                  <a:srgbClr val="FF3399"/>
                </a:solidFill>
              </a:endParaRPr>
            </a:p>
          </p:txBody>
        </p:sp>
        <p:grpSp>
          <p:nvGrpSpPr>
            <p:cNvPr id="98339" name="Group 53"/>
            <p:cNvGrpSpPr/>
            <p:nvPr/>
          </p:nvGrpSpPr>
          <p:grpSpPr bwMode="auto">
            <a:xfrm>
              <a:off x="4840" y="3135"/>
              <a:ext cx="687" cy="192"/>
              <a:chOff x="288" y="2112"/>
              <a:chExt cx="816" cy="246"/>
            </a:xfrm>
          </p:grpSpPr>
          <p:grpSp>
            <p:nvGrpSpPr>
              <p:cNvPr id="98424" name="Group 54"/>
              <p:cNvGrpSpPr/>
              <p:nvPr/>
            </p:nvGrpSpPr>
            <p:grpSpPr bwMode="auto">
              <a:xfrm>
                <a:off x="288" y="2112"/>
                <a:ext cx="336" cy="240"/>
                <a:chOff x="2256" y="3408"/>
                <a:chExt cx="336" cy="240"/>
              </a:xfrm>
            </p:grpSpPr>
            <p:sp>
              <p:nvSpPr>
                <p:cNvPr id="98437" name="Line 55"/>
                <p:cNvSpPr>
                  <a:spLocks noChangeShapeType="1"/>
                </p:cNvSpPr>
                <p:nvPr/>
              </p:nvSpPr>
              <p:spPr bwMode="auto">
                <a:xfrm>
                  <a:off x="2256" y="3648"/>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38" name="Line 56"/>
                <p:cNvSpPr>
                  <a:spLocks noChangeShapeType="1"/>
                </p:cNvSpPr>
                <p:nvPr/>
              </p:nvSpPr>
              <p:spPr bwMode="auto">
                <a:xfrm flipV="1">
                  <a:off x="2400" y="3408"/>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39" name="Line 57"/>
                <p:cNvSpPr>
                  <a:spLocks noChangeShapeType="1"/>
                </p:cNvSpPr>
                <p:nvPr/>
              </p:nvSpPr>
              <p:spPr bwMode="auto">
                <a:xfrm>
                  <a:off x="2400" y="3408"/>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8425" name="Group 58"/>
              <p:cNvGrpSpPr/>
              <p:nvPr/>
            </p:nvGrpSpPr>
            <p:grpSpPr bwMode="auto">
              <a:xfrm>
                <a:off x="624" y="2112"/>
                <a:ext cx="144" cy="240"/>
                <a:chOff x="4128" y="3600"/>
                <a:chExt cx="144" cy="240"/>
              </a:xfrm>
            </p:grpSpPr>
            <p:sp>
              <p:nvSpPr>
                <p:cNvPr id="98433" name="Line 59"/>
                <p:cNvSpPr>
                  <a:spLocks noChangeShapeType="1"/>
                </p:cNvSpPr>
                <p:nvPr/>
              </p:nvSpPr>
              <p:spPr bwMode="auto">
                <a:xfrm flipV="1">
                  <a:off x="4128" y="369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434" name="Group 60"/>
                <p:cNvGrpSpPr/>
                <p:nvPr/>
              </p:nvGrpSpPr>
              <p:grpSpPr bwMode="auto">
                <a:xfrm>
                  <a:off x="4128" y="3600"/>
                  <a:ext cx="144" cy="240"/>
                  <a:chOff x="4128" y="3600"/>
                  <a:chExt cx="144" cy="240"/>
                </a:xfrm>
              </p:grpSpPr>
              <p:sp>
                <p:nvSpPr>
                  <p:cNvPr id="98435" name="Line 61"/>
                  <p:cNvSpPr>
                    <a:spLocks noChangeShapeType="1"/>
                  </p:cNvSpPr>
                  <p:nvPr/>
                </p:nvSpPr>
                <p:spPr bwMode="auto">
                  <a:xfrm>
                    <a:off x="4128" y="384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36" name="Line 62"/>
                  <p:cNvSpPr>
                    <a:spLocks noChangeShapeType="1"/>
                  </p:cNvSpPr>
                  <p:nvPr/>
                </p:nvSpPr>
                <p:spPr bwMode="auto">
                  <a:xfrm>
                    <a:off x="4128" y="360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8426" name="Group 63"/>
              <p:cNvGrpSpPr/>
              <p:nvPr/>
            </p:nvGrpSpPr>
            <p:grpSpPr bwMode="auto">
              <a:xfrm>
                <a:off x="768" y="2118"/>
                <a:ext cx="336" cy="240"/>
                <a:chOff x="2592" y="3360"/>
                <a:chExt cx="336" cy="240"/>
              </a:xfrm>
            </p:grpSpPr>
            <p:sp>
              <p:nvSpPr>
                <p:cNvPr id="98427" name="Line 64"/>
                <p:cNvSpPr>
                  <a:spLocks noChangeShapeType="1"/>
                </p:cNvSpPr>
                <p:nvPr/>
              </p:nvSpPr>
              <p:spPr bwMode="auto">
                <a:xfrm flipV="1">
                  <a:off x="2784" y="3456"/>
                  <a:ext cx="0" cy="144"/>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428" name="Group 65"/>
                <p:cNvGrpSpPr/>
                <p:nvPr/>
              </p:nvGrpSpPr>
              <p:grpSpPr bwMode="auto">
                <a:xfrm>
                  <a:off x="2592" y="3360"/>
                  <a:ext cx="336" cy="240"/>
                  <a:chOff x="2880" y="3360"/>
                  <a:chExt cx="336" cy="240"/>
                </a:xfrm>
              </p:grpSpPr>
              <p:sp>
                <p:nvSpPr>
                  <p:cNvPr id="98429" name="Line 66"/>
                  <p:cNvSpPr>
                    <a:spLocks noChangeShapeType="1"/>
                  </p:cNvSpPr>
                  <p:nvPr/>
                </p:nvSpPr>
                <p:spPr bwMode="auto">
                  <a:xfrm flipV="1">
                    <a:off x="2880" y="3360"/>
                    <a:ext cx="0" cy="24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30" name="Line 67"/>
                  <p:cNvSpPr>
                    <a:spLocks noChangeShapeType="1"/>
                  </p:cNvSpPr>
                  <p:nvPr/>
                </p:nvSpPr>
                <p:spPr bwMode="auto">
                  <a:xfrm>
                    <a:off x="2880" y="3360"/>
                    <a:ext cx="192"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31" name="Line 68"/>
                  <p:cNvSpPr>
                    <a:spLocks noChangeShapeType="1"/>
                  </p:cNvSpPr>
                  <p:nvPr/>
                </p:nvSpPr>
                <p:spPr bwMode="auto">
                  <a:xfrm>
                    <a:off x="3072" y="3600"/>
                    <a:ext cx="144"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32" name="Line 69"/>
                  <p:cNvSpPr>
                    <a:spLocks noChangeShapeType="1"/>
                  </p:cNvSpPr>
                  <p:nvPr/>
                </p:nvSpPr>
                <p:spPr bwMode="auto">
                  <a:xfrm>
                    <a:off x="3072" y="3360"/>
                    <a:ext cx="0" cy="192"/>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98340" name="Line 70"/>
            <p:cNvSpPr>
              <a:spLocks noChangeShapeType="1"/>
            </p:cNvSpPr>
            <p:nvPr/>
          </p:nvSpPr>
          <p:spPr bwMode="auto">
            <a:xfrm>
              <a:off x="4680" y="1963"/>
              <a:ext cx="274"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1" name="Line 71"/>
            <p:cNvSpPr>
              <a:spLocks noChangeShapeType="1"/>
            </p:cNvSpPr>
            <p:nvPr/>
          </p:nvSpPr>
          <p:spPr bwMode="auto">
            <a:xfrm>
              <a:off x="3622" y="1967"/>
              <a:ext cx="275"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2" name="Line 72"/>
            <p:cNvSpPr>
              <a:spLocks noChangeShapeType="1"/>
            </p:cNvSpPr>
            <p:nvPr/>
          </p:nvSpPr>
          <p:spPr bwMode="auto">
            <a:xfrm>
              <a:off x="3901" y="1959"/>
              <a:ext cx="0" cy="103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3" name="Line 73"/>
            <p:cNvSpPr>
              <a:spLocks noChangeShapeType="1"/>
            </p:cNvSpPr>
            <p:nvPr/>
          </p:nvSpPr>
          <p:spPr bwMode="auto">
            <a:xfrm>
              <a:off x="1664" y="2975"/>
              <a:ext cx="3503"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4" name="Oval 74"/>
            <p:cNvSpPr>
              <a:spLocks noChangeArrowheads="1"/>
            </p:cNvSpPr>
            <p:nvPr/>
          </p:nvSpPr>
          <p:spPr bwMode="auto">
            <a:xfrm>
              <a:off x="5138" y="2949"/>
              <a:ext cx="44" cy="48"/>
            </a:xfrm>
            <a:prstGeom prst="ellipse">
              <a:avLst/>
            </a:prstGeom>
            <a:noFill/>
            <a:ln w="38100">
              <a:solidFill>
                <a:srgbClr val="FF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45" name="Line 75"/>
            <p:cNvSpPr>
              <a:spLocks noChangeShapeType="1"/>
            </p:cNvSpPr>
            <p:nvPr/>
          </p:nvSpPr>
          <p:spPr bwMode="auto">
            <a:xfrm>
              <a:off x="4954" y="1959"/>
              <a:ext cx="0" cy="1029"/>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346" name="Group 76"/>
            <p:cNvGrpSpPr/>
            <p:nvPr/>
          </p:nvGrpSpPr>
          <p:grpSpPr bwMode="auto">
            <a:xfrm>
              <a:off x="3551" y="1680"/>
              <a:ext cx="412" cy="528"/>
              <a:chOff x="3420" y="1584"/>
              <a:chExt cx="336" cy="528"/>
            </a:xfrm>
          </p:grpSpPr>
          <p:sp>
            <p:nvSpPr>
              <p:cNvPr id="98421" name="Line 77"/>
              <p:cNvSpPr>
                <a:spLocks noChangeShapeType="1"/>
              </p:cNvSpPr>
              <p:nvPr/>
            </p:nvSpPr>
            <p:spPr bwMode="auto">
              <a:xfrm>
                <a:off x="3420" y="2112"/>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22" name="Line 78"/>
              <p:cNvSpPr>
                <a:spLocks noChangeShapeType="1"/>
              </p:cNvSpPr>
              <p:nvPr/>
            </p:nvSpPr>
            <p:spPr bwMode="auto">
              <a:xfrm flipV="1">
                <a:off x="3612" y="1584"/>
                <a:ext cx="0" cy="528"/>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23" name="Line 79"/>
              <p:cNvSpPr>
                <a:spLocks noChangeShapeType="1"/>
              </p:cNvSpPr>
              <p:nvPr/>
            </p:nvSpPr>
            <p:spPr bwMode="auto">
              <a:xfrm>
                <a:off x="3420" y="1584"/>
                <a:ext cx="33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47" name="Line 80"/>
            <p:cNvSpPr>
              <a:spLocks noChangeShapeType="1"/>
            </p:cNvSpPr>
            <p:nvPr/>
          </p:nvSpPr>
          <p:spPr bwMode="auto">
            <a:xfrm>
              <a:off x="1536" y="1407"/>
              <a:ext cx="2427"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8" name="Line 81"/>
            <p:cNvSpPr>
              <a:spLocks noChangeShapeType="1"/>
            </p:cNvSpPr>
            <p:nvPr/>
          </p:nvSpPr>
          <p:spPr bwMode="auto">
            <a:xfrm>
              <a:off x="1392" y="2703"/>
              <a:ext cx="3762"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9" name="Oval 82"/>
            <p:cNvSpPr>
              <a:spLocks noChangeArrowheads="1"/>
            </p:cNvSpPr>
            <p:nvPr/>
          </p:nvSpPr>
          <p:spPr bwMode="auto">
            <a:xfrm>
              <a:off x="3984" y="2223"/>
              <a:ext cx="73"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50" name="Oval 83"/>
            <p:cNvSpPr>
              <a:spLocks noChangeArrowheads="1"/>
            </p:cNvSpPr>
            <p:nvPr/>
          </p:nvSpPr>
          <p:spPr bwMode="auto">
            <a:xfrm>
              <a:off x="2928" y="2223"/>
              <a:ext cx="73"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51" name="Group 84"/>
            <p:cNvGrpSpPr/>
            <p:nvPr/>
          </p:nvGrpSpPr>
          <p:grpSpPr bwMode="auto">
            <a:xfrm>
              <a:off x="2452" y="2348"/>
              <a:ext cx="91" cy="355"/>
              <a:chOff x="3024" y="2016"/>
              <a:chExt cx="96" cy="336"/>
            </a:xfrm>
          </p:grpSpPr>
          <p:sp>
            <p:nvSpPr>
              <p:cNvPr id="98419" name="Line 85"/>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20" name="Line 86"/>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52" name="Rectangle 87"/>
            <p:cNvSpPr>
              <a:spLocks noChangeArrowheads="1"/>
            </p:cNvSpPr>
            <p:nvPr/>
          </p:nvSpPr>
          <p:spPr bwMode="auto">
            <a:xfrm>
              <a:off x="1857" y="1492"/>
              <a:ext cx="503" cy="9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53" name="Oval 88"/>
            <p:cNvSpPr>
              <a:spLocks noChangeArrowheads="1"/>
            </p:cNvSpPr>
            <p:nvPr/>
          </p:nvSpPr>
          <p:spPr bwMode="auto">
            <a:xfrm>
              <a:off x="2360" y="1916"/>
              <a:ext cx="74"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54" name="Group 89"/>
            <p:cNvGrpSpPr/>
            <p:nvPr/>
          </p:nvGrpSpPr>
          <p:grpSpPr bwMode="auto">
            <a:xfrm>
              <a:off x="2269" y="1868"/>
              <a:ext cx="91" cy="144"/>
              <a:chOff x="3360" y="2352"/>
              <a:chExt cx="912" cy="1008"/>
            </a:xfrm>
          </p:grpSpPr>
          <p:sp>
            <p:nvSpPr>
              <p:cNvPr id="98417" name="Line 90"/>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18" name="Line 91"/>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8355" name="Group 92"/>
            <p:cNvGrpSpPr/>
            <p:nvPr/>
          </p:nvGrpSpPr>
          <p:grpSpPr bwMode="auto">
            <a:xfrm>
              <a:off x="1824" y="2127"/>
              <a:ext cx="255" cy="288"/>
              <a:chOff x="3162" y="3360"/>
              <a:chExt cx="267" cy="288"/>
            </a:xfrm>
          </p:grpSpPr>
          <p:sp>
            <p:nvSpPr>
              <p:cNvPr id="98415" name="Rectangle 93"/>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8416" name="Line 94"/>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56" name="Text Box 95"/>
            <p:cNvSpPr txBox="1">
              <a:spLocks noChangeArrowheads="1"/>
            </p:cNvSpPr>
            <p:nvPr/>
          </p:nvSpPr>
          <p:spPr bwMode="auto">
            <a:xfrm>
              <a:off x="2180" y="15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8357" name="Rectangle 96"/>
            <p:cNvSpPr>
              <a:spLocks noChangeArrowheads="1"/>
            </p:cNvSpPr>
            <p:nvPr/>
          </p:nvSpPr>
          <p:spPr bwMode="auto">
            <a:xfrm>
              <a:off x="2147" y="203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8358" name="Oval 97"/>
            <p:cNvSpPr>
              <a:spLocks noChangeArrowheads="1"/>
            </p:cNvSpPr>
            <p:nvPr/>
          </p:nvSpPr>
          <p:spPr bwMode="auto">
            <a:xfrm>
              <a:off x="2360" y="2300"/>
              <a:ext cx="74"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59" name="Rectangle 98"/>
            <p:cNvSpPr>
              <a:spLocks noChangeArrowheads="1"/>
            </p:cNvSpPr>
            <p:nvPr/>
          </p:nvSpPr>
          <p:spPr bwMode="auto">
            <a:xfrm>
              <a:off x="1849" y="1551"/>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98360" name="Line 99"/>
            <p:cNvSpPr>
              <a:spLocks noChangeShapeType="1"/>
            </p:cNvSpPr>
            <p:nvPr/>
          </p:nvSpPr>
          <p:spPr bwMode="auto">
            <a:xfrm flipV="1">
              <a:off x="1650" y="1676"/>
              <a:ext cx="224" cy="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1" name="Text Box 100"/>
            <p:cNvSpPr txBox="1">
              <a:spLocks noChangeArrowheads="1"/>
            </p:cNvSpPr>
            <p:nvPr/>
          </p:nvSpPr>
          <p:spPr bwMode="auto">
            <a:xfrm>
              <a:off x="1873" y="1772"/>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sp>
          <p:nvSpPr>
            <p:cNvPr id="98362" name="Line 101"/>
            <p:cNvSpPr>
              <a:spLocks noChangeShapeType="1"/>
            </p:cNvSpPr>
            <p:nvPr/>
          </p:nvSpPr>
          <p:spPr bwMode="auto">
            <a:xfrm>
              <a:off x="2436" y="1967"/>
              <a:ext cx="36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3" name="Line 102"/>
            <p:cNvSpPr>
              <a:spLocks noChangeShapeType="1"/>
            </p:cNvSpPr>
            <p:nvPr/>
          </p:nvSpPr>
          <p:spPr bwMode="auto">
            <a:xfrm>
              <a:off x="2802" y="1965"/>
              <a:ext cx="0" cy="1007"/>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4" name="Line 103"/>
            <p:cNvSpPr>
              <a:spLocks noChangeShapeType="1"/>
            </p:cNvSpPr>
            <p:nvPr/>
          </p:nvSpPr>
          <p:spPr bwMode="auto">
            <a:xfrm>
              <a:off x="2550" y="1407"/>
              <a:ext cx="0" cy="768"/>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5" name="Line 104"/>
            <p:cNvSpPr>
              <a:spLocks noChangeShapeType="1"/>
            </p:cNvSpPr>
            <p:nvPr/>
          </p:nvSpPr>
          <p:spPr bwMode="auto">
            <a:xfrm>
              <a:off x="2360" y="1599"/>
              <a:ext cx="19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6" name="Line 105"/>
            <p:cNvSpPr>
              <a:spLocks noChangeShapeType="1"/>
            </p:cNvSpPr>
            <p:nvPr/>
          </p:nvSpPr>
          <p:spPr bwMode="auto">
            <a:xfrm>
              <a:off x="2360" y="1695"/>
              <a:ext cx="55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7" name="Line 106"/>
            <p:cNvSpPr>
              <a:spLocks noChangeShapeType="1"/>
            </p:cNvSpPr>
            <p:nvPr/>
          </p:nvSpPr>
          <p:spPr bwMode="auto">
            <a:xfrm>
              <a:off x="2360" y="2271"/>
              <a:ext cx="333"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8" name="Line 107"/>
            <p:cNvSpPr>
              <a:spLocks noChangeShapeType="1"/>
            </p:cNvSpPr>
            <p:nvPr/>
          </p:nvSpPr>
          <p:spPr bwMode="auto">
            <a:xfrm>
              <a:off x="2360" y="2175"/>
              <a:ext cx="19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69" name="Oval 108"/>
            <p:cNvSpPr>
              <a:spLocks noChangeArrowheads="1"/>
            </p:cNvSpPr>
            <p:nvPr/>
          </p:nvSpPr>
          <p:spPr bwMode="auto">
            <a:xfrm>
              <a:off x="1762" y="2223"/>
              <a:ext cx="73"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70" name="Group 109"/>
            <p:cNvGrpSpPr/>
            <p:nvPr/>
          </p:nvGrpSpPr>
          <p:grpSpPr bwMode="auto">
            <a:xfrm>
              <a:off x="1307" y="2367"/>
              <a:ext cx="91" cy="355"/>
              <a:chOff x="3024" y="2016"/>
              <a:chExt cx="96" cy="336"/>
            </a:xfrm>
          </p:grpSpPr>
          <p:sp>
            <p:nvSpPr>
              <p:cNvPr id="98413" name="Line 110"/>
              <p:cNvSpPr>
                <a:spLocks noChangeShapeType="1"/>
              </p:cNvSpPr>
              <p:nvPr/>
            </p:nvSpPr>
            <p:spPr bwMode="auto">
              <a:xfrm>
                <a:off x="3024" y="2016"/>
                <a:ext cx="96" cy="0"/>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14" name="Line 111"/>
              <p:cNvSpPr>
                <a:spLocks noChangeShapeType="1"/>
              </p:cNvSpPr>
              <p:nvPr/>
            </p:nvSpPr>
            <p:spPr bwMode="auto">
              <a:xfrm>
                <a:off x="3120" y="2016"/>
                <a:ext cx="0" cy="336"/>
              </a:xfrm>
              <a:prstGeom prst="line">
                <a:avLst/>
              </a:prstGeom>
              <a:noFill/>
              <a:ln w="38100">
                <a:solidFill>
                  <a:srgbClr val="0066FF"/>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71" name="Rectangle 112"/>
            <p:cNvSpPr>
              <a:spLocks noChangeArrowheads="1"/>
            </p:cNvSpPr>
            <p:nvPr/>
          </p:nvSpPr>
          <p:spPr bwMode="auto">
            <a:xfrm>
              <a:off x="720" y="1511"/>
              <a:ext cx="503" cy="9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72" name="Oval 113"/>
            <p:cNvSpPr>
              <a:spLocks noChangeArrowheads="1"/>
            </p:cNvSpPr>
            <p:nvPr/>
          </p:nvSpPr>
          <p:spPr bwMode="auto">
            <a:xfrm>
              <a:off x="1223" y="1935"/>
              <a:ext cx="74"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8373" name="Group 114"/>
            <p:cNvGrpSpPr/>
            <p:nvPr/>
          </p:nvGrpSpPr>
          <p:grpSpPr bwMode="auto">
            <a:xfrm>
              <a:off x="1132" y="1887"/>
              <a:ext cx="91" cy="144"/>
              <a:chOff x="3360" y="2352"/>
              <a:chExt cx="912" cy="1008"/>
            </a:xfrm>
          </p:grpSpPr>
          <p:sp>
            <p:nvSpPr>
              <p:cNvPr id="98411" name="Line 115"/>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412" name="Line 116"/>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8374" name="Group 117"/>
            <p:cNvGrpSpPr/>
            <p:nvPr/>
          </p:nvGrpSpPr>
          <p:grpSpPr bwMode="auto">
            <a:xfrm>
              <a:off x="687" y="2146"/>
              <a:ext cx="255" cy="288"/>
              <a:chOff x="3162" y="3360"/>
              <a:chExt cx="267" cy="288"/>
            </a:xfrm>
          </p:grpSpPr>
          <p:sp>
            <p:nvSpPr>
              <p:cNvPr id="98409" name="Rectangle 118"/>
              <p:cNvSpPr>
                <a:spLocks noChangeArrowheads="1"/>
              </p:cNvSpPr>
              <p:nvPr/>
            </p:nvSpPr>
            <p:spPr bwMode="auto">
              <a:xfrm>
                <a:off x="3162" y="3360"/>
                <a:ext cx="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98410" name="Line 119"/>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8375" name="Text Box 120"/>
            <p:cNvSpPr txBox="1">
              <a:spLocks noChangeArrowheads="1"/>
            </p:cNvSpPr>
            <p:nvPr/>
          </p:nvSpPr>
          <p:spPr bwMode="auto">
            <a:xfrm>
              <a:off x="1043" y="15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98376" name="Rectangle 121"/>
            <p:cNvSpPr>
              <a:spLocks noChangeArrowheads="1"/>
            </p:cNvSpPr>
            <p:nvPr/>
          </p:nvSpPr>
          <p:spPr bwMode="auto">
            <a:xfrm>
              <a:off x="1010" y="205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98377" name="Oval 122"/>
            <p:cNvSpPr>
              <a:spLocks noChangeArrowheads="1"/>
            </p:cNvSpPr>
            <p:nvPr/>
          </p:nvSpPr>
          <p:spPr bwMode="auto">
            <a:xfrm>
              <a:off x="1223" y="2319"/>
              <a:ext cx="74"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78" name="Rectangle 123"/>
            <p:cNvSpPr>
              <a:spLocks noChangeArrowheads="1"/>
            </p:cNvSpPr>
            <p:nvPr/>
          </p:nvSpPr>
          <p:spPr bwMode="auto">
            <a:xfrm>
              <a:off x="712" y="1570"/>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98379" name="Text Box 124"/>
            <p:cNvSpPr txBox="1">
              <a:spLocks noChangeArrowheads="1"/>
            </p:cNvSpPr>
            <p:nvPr/>
          </p:nvSpPr>
          <p:spPr bwMode="auto">
            <a:xfrm>
              <a:off x="384" y="530"/>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3</a:t>
              </a:r>
              <a:endParaRPr lang="en-US" altLang="zh-CN" sz="3200" i="0"/>
            </a:p>
          </p:txBody>
        </p:sp>
        <p:sp>
          <p:nvSpPr>
            <p:cNvPr id="98380" name="Line 125"/>
            <p:cNvSpPr>
              <a:spLocks noChangeShapeType="1"/>
            </p:cNvSpPr>
            <p:nvPr/>
          </p:nvSpPr>
          <p:spPr bwMode="auto">
            <a:xfrm>
              <a:off x="582" y="1695"/>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1" name="Text Box 126"/>
            <p:cNvSpPr txBox="1">
              <a:spLocks noChangeArrowheads="1"/>
            </p:cNvSpPr>
            <p:nvPr/>
          </p:nvSpPr>
          <p:spPr bwMode="auto">
            <a:xfrm>
              <a:off x="736" y="1791"/>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3</a:t>
              </a:r>
              <a:endParaRPr lang="en-US" altLang="zh-CN" sz="2800" i="0" baseline="-25000">
                <a:solidFill>
                  <a:srgbClr val="CC3300"/>
                </a:solidFill>
              </a:endParaRPr>
            </a:p>
          </p:txBody>
        </p:sp>
        <p:sp>
          <p:nvSpPr>
            <p:cNvPr id="98382" name="Line 127"/>
            <p:cNvSpPr>
              <a:spLocks noChangeShapeType="1"/>
            </p:cNvSpPr>
            <p:nvPr/>
          </p:nvSpPr>
          <p:spPr bwMode="auto">
            <a:xfrm>
              <a:off x="1304" y="1967"/>
              <a:ext cx="36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3" name="Line 128"/>
            <p:cNvSpPr>
              <a:spLocks noChangeShapeType="1"/>
            </p:cNvSpPr>
            <p:nvPr/>
          </p:nvSpPr>
          <p:spPr bwMode="auto">
            <a:xfrm>
              <a:off x="1664" y="1967"/>
              <a:ext cx="0" cy="1008"/>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4" name="Line 129"/>
            <p:cNvSpPr>
              <a:spLocks noChangeShapeType="1"/>
            </p:cNvSpPr>
            <p:nvPr/>
          </p:nvSpPr>
          <p:spPr bwMode="auto">
            <a:xfrm>
              <a:off x="1223" y="2194"/>
              <a:ext cx="328"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5" name="Line 130"/>
            <p:cNvSpPr>
              <a:spLocks noChangeShapeType="1"/>
            </p:cNvSpPr>
            <p:nvPr/>
          </p:nvSpPr>
          <p:spPr bwMode="auto">
            <a:xfrm flipV="1">
              <a:off x="1719" y="960"/>
              <a:ext cx="0" cy="71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86" name="Oval 131"/>
            <p:cNvSpPr>
              <a:spLocks noChangeArrowheads="1"/>
            </p:cNvSpPr>
            <p:nvPr/>
          </p:nvSpPr>
          <p:spPr bwMode="auto">
            <a:xfrm>
              <a:off x="1690" y="914"/>
              <a:ext cx="59"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87" name="Text Box 132"/>
            <p:cNvSpPr txBox="1">
              <a:spLocks noChangeArrowheads="1"/>
            </p:cNvSpPr>
            <p:nvPr/>
          </p:nvSpPr>
          <p:spPr bwMode="auto">
            <a:xfrm>
              <a:off x="1536" y="530"/>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2</a:t>
              </a:r>
              <a:endParaRPr lang="en-US" altLang="zh-CN" sz="3200" i="0"/>
            </a:p>
          </p:txBody>
        </p:sp>
        <p:sp>
          <p:nvSpPr>
            <p:cNvPr id="98388" name="Oval 133"/>
            <p:cNvSpPr>
              <a:spLocks noChangeArrowheads="1"/>
            </p:cNvSpPr>
            <p:nvPr/>
          </p:nvSpPr>
          <p:spPr bwMode="auto">
            <a:xfrm>
              <a:off x="643" y="2242"/>
              <a:ext cx="73"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89" name="Line 134"/>
            <p:cNvSpPr>
              <a:spLocks noChangeShapeType="1"/>
            </p:cNvSpPr>
            <p:nvPr/>
          </p:nvSpPr>
          <p:spPr bwMode="auto">
            <a:xfrm>
              <a:off x="407" y="2290"/>
              <a:ext cx="24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390" name="Line 135"/>
            <p:cNvSpPr>
              <a:spLocks noChangeShapeType="1"/>
            </p:cNvSpPr>
            <p:nvPr/>
          </p:nvSpPr>
          <p:spPr bwMode="auto">
            <a:xfrm>
              <a:off x="1215" y="1810"/>
              <a:ext cx="336"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391" name="Line 136"/>
            <p:cNvSpPr>
              <a:spLocks noChangeShapeType="1"/>
            </p:cNvSpPr>
            <p:nvPr/>
          </p:nvSpPr>
          <p:spPr bwMode="auto">
            <a:xfrm flipV="1">
              <a:off x="2688" y="1279"/>
              <a:ext cx="0" cy="1008"/>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392" name="Line 137"/>
            <p:cNvSpPr>
              <a:spLocks noChangeShapeType="1"/>
            </p:cNvSpPr>
            <p:nvPr/>
          </p:nvSpPr>
          <p:spPr bwMode="auto">
            <a:xfrm flipH="1">
              <a:off x="1358" y="1287"/>
              <a:ext cx="13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393" name="Line 138"/>
            <p:cNvSpPr>
              <a:spLocks noChangeShapeType="1"/>
            </p:cNvSpPr>
            <p:nvPr/>
          </p:nvSpPr>
          <p:spPr bwMode="auto">
            <a:xfrm>
              <a:off x="1359" y="1282"/>
              <a:ext cx="0" cy="288"/>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394" name="Line 139"/>
            <p:cNvSpPr>
              <a:spLocks noChangeShapeType="1"/>
            </p:cNvSpPr>
            <p:nvPr/>
          </p:nvSpPr>
          <p:spPr bwMode="auto">
            <a:xfrm flipH="1">
              <a:off x="1215" y="1570"/>
              <a:ext cx="144"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395" name="Line 140"/>
            <p:cNvSpPr>
              <a:spLocks noChangeShapeType="1"/>
            </p:cNvSpPr>
            <p:nvPr/>
          </p:nvSpPr>
          <p:spPr bwMode="auto">
            <a:xfrm flipV="1">
              <a:off x="2919" y="960"/>
              <a:ext cx="0" cy="7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96" name="Oval 141"/>
            <p:cNvSpPr>
              <a:spLocks noChangeArrowheads="1"/>
            </p:cNvSpPr>
            <p:nvPr/>
          </p:nvSpPr>
          <p:spPr bwMode="auto">
            <a:xfrm>
              <a:off x="2884" y="917"/>
              <a:ext cx="59"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397" name="Text Box 142"/>
            <p:cNvSpPr txBox="1">
              <a:spLocks noChangeArrowheads="1"/>
            </p:cNvSpPr>
            <p:nvPr/>
          </p:nvSpPr>
          <p:spPr bwMode="auto">
            <a:xfrm>
              <a:off x="2736" y="539"/>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1</a:t>
              </a:r>
              <a:endParaRPr lang="en-US" altLang="zh-CN" sz="3200" i="0"/>
            </a:p>
          </p:txBody>
        </p:sp>
        <p:sp>
          <p:nvSpPr>
            <p:cNvPr id="98398" name="Line 143"/>
            <p:cNvSpPr>
              <a:spLocks noChangeShapeType="1"/>
            </p:cNvSpPr>
            <p:nvPr/>
          </p:nvSpPr>
          <p:spPr bwMode="auto">
            <a:xfrm flipV="1">
              <a:off x="3975" y="960"/>
              <a:ext cx="0" cy="71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99" name="Oval 144"/>
            <p:cNvSpPr>
              <a:spLocks noChangeArrowheads="1"/>
            </p:cNvSpPr>
            <p:nvPr/>
          </p:nvSpPr>
          <p:spPr bwMode="auto">
            <a:xfrm>
              <a:off x="3940" y="902"/>
              <a:ext cx="59"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400" name="Text Box 145"/>
            <p:cNvSpPr txBox="1">
              <a:spLocks noChangeArrowheads="1"/>
            </p:cNvSpPr>
            <p:nvPr/>
          </p:nvSpPr>
          <p:spPr bwMode="auto">
            <a:xfrm>
              <a:off x="3792" y="530"/>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0</a:t>
              </a:r>
              <a:endParaRPr lang="en-US" altLang="zh-CN" sz="3200" i="0"/>
            </a:p>
          </p:txBody>
        </p:sp>
        <p:sp>
          <p:nvSpPr>
            <p:cNvPr id="98401" name="Line 146"/>
            <p:cNvSpPr>
              <a:spLocks noChangeShapeType="1"/>
            </p:cNvSpPr>
            <p:nvPr/>
          </p:nvSpPr>
          <p:spPr bwMode="auto">
            <a:xfrm>
              <a:off x="1536" y="1407"/>
              <a:ext cx="0" cy="794"/>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402" name="Line 147"/>
            <p:cNvSpPr>
              <a:spLocks noChangeShapeType="1"/>
            </p:cNvSpPr>
            <p:nvPr/>
          </p:nvSpPr>
          <p:spPr bwMode="auto">
            <a:xfrm flipV="1">
              <a:off x="576" y="960"/>
              <a:ext cx="0" cy="73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403" name="Oval 148"/>
            <p:cNvSpPr>
              <a:spLocks noChangeArrowheads="1"/>
            </p:cNvSpPr>
            <p:nvPr/>
          </p:nvSpPr>
          <p:spPr bwMode="auto">
            <a:xfrm>
              <a:off x="550" y="909"/>
              <a:ext cx="59" cy="59"/>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8404" name="Line 149"/>
            <p:cNvSpPr>
              <a:spLocks noChangeShapeType="1"/>
            </p:cNvSpPr>
            <p:nvPr/>
          </p:nvSpPr>
          <p:spPr bwMode="auto">
            <a:xfrm flipV="1">
              <a:off x="404" y="1174"/>
              <a:ext cx="0" cy="1124"/>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405" name="Line 150"/>
            <p:cNvSpPr>
              <a:spLocks noChangeShapeType="1"/>
            </p:cNvSpPr>
            <p:nvPr/>
          </p:nvSpPr>
          <p:spPr bwMode="auto">
            <a:xfrm>
              <a:off x="392" y="1183"/>
              <a:ext cx="3312"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406" name="Line 151"/>
            <p:cNvSpPr>
              <a:spLocks noChangeShapeType="1"/>
            </p:cNvSpPr>
            <p:nvPr/>
          </p:nvSpPr>
          <p:spPr bwMode="auto">
            <a:xfrm>
              <a:off x="3690" y="1179"/>
              <a:ext cx="0" cy="42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407" name="Line 152"/>
            <p:cNvSpPr>
              <a:spLocks noChangeShapeType="1"/>
            </p:cNvSpPr>
            <p:nvPr/>
          </p:nvSpPr>
          <p:spPr bwMode="auto">
            <a:xfrm flipH="1">
              <a:off x="3552" y="1599"/>
              <a:ext cx="14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8408" name="Line 153"/>
            <p:cNvSpPr>
              <a:spLocks noChangeShapeType="1"/>
            </p:cNvSpPr>
            <p:nvPr/>
          </p:nvSpPr>
          <p:spPr bwMode="auto">
            <a:xfrm flipH="1">
              <a:off x="1223" y="1680"/>
              <a:ext cx="48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39770" name="Text Box 154"/>
          <p:cNvSpPr txBox="1">
            <a:spLocks noChangeArrowheads="1"/>
          </p:cNvSpPr>
          <p:nvPr/>
        </p:nvSpPr>
        <p:spPr bwMode="auto">
          <a:xfrm>
            <a:off x="2343150" y="5129213"/>
            <a:ext cx="3756025" cy="519112"/>
          </a:xfrm>
          <a:prstGeom prst="rect">
            <a:avLst/>
          </a:prstGeom>
          <a:noFill/>
          <a:ln w="38100">
            <a:noFill/>
            <a:prstDash val="dash"/>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十进制同步加法计数器</a:t>
            </a:r>
            <a:endParaRPr lang="zh-CN" altLang="en-US" sz="2800" i="0">
              <a:solidFill>
                <a:srgbClr val="000099"/>
              </a:solidFill>
              <a:effectLst>
                <a:outerShdw blurRad="38100" dist="38100" dir="2700000" algn="tl">
                  <a:srgbClr val="C0C0C0"/>
                </a:outerShdw>
              </a:effectLst>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8600" y="609600"/>
            <a:ext cx="8534400" cy="4351338"/>
            <a:chOff x="0" y="434"/>
            <a:chExt cx="5472" cy="2865"/>
          </a:xfrm>
        </p:grpSpPr>
        <p:sp>
          <p:nvSpPr>
            <p:cNvPr id="99333" name="Line 3"/>
            <p:cNvSpPr>
              <a:spLocks noChangeShapeType="1"/>
            </p:cNvSpPr>
            <p:nvPr/>
          </p:nvSpPr>
          <p:spPr bwMode="auto">
            <a:xfrm>
              <a:off x="5184" y="1017"/>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34" name="Group 4"/>
            <p:cNvGrpSpPr/>
            <p:nvPr/>
          </p:nvGrpSpPr>
          <p:grpSpPr bwMode="auto">
            <a:xfrm>
              <a:off x="864" y="1017"/>
              <a:ext cx="3840" cy="2256"/>
              <a:chOff x="864" y="960"/>
              <a:chExt cx="3840" cy="2208"/>
            </a:xfrm>
          </p:grpSpPr>
          <p:sp>
            <p:nvSpPr>
              <p:cNvPr id="99467" name="Line 5"/>
              <p:cNvSpPr>
                <a:spLocks noChangeShapeType="1"/>
              </p:cNvSpPr>
              <p:nvPr/>
            </p:nvSpPr>
            <p:spPr bwMode="auto">
              <a:xfrm>
                <a:off x="86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68" name="Line 6"/>
              <p:cNvSpPr>
                <a:spLocks noChangeShapeType="1"/>
              </p:cNvSpPr>
              <p:nvPr/>
            </p:nvSpPr>
            <p:spPr bwMode="auto">
              <a:xfrm>
                <a:off x="134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69" name="Line 7"/>
              <p:cNvSpPr>
                <a:spLocks noChangeShapeType="1"/>
              </p:cNvSpPr>
              <p:nvPr/>
            </p:nvSpPr>
            <p:spPr bwMode="auto">
              <a:xfrm>
                <a:off x="182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70" name="Line 8"/>
              <p:cNvSpPr>
                <a:spLocks noChangeShapeType="1"/>
              </p:cNvSpPr>
              <p:nvPr/>
            </p:nvSpPr>
            <p:spPr bwMode="auto">
              <a:xfrm>
                <a:off x="230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71" name="Line 9"/>
              <p:cNvSpPr>
                <a:spLocks noChangeShapeType="1"/>
              </p:cNvSpPr>
              <p:nvPr/>
            </p:nvSpPr>
            <p:spPr bwMode="auto">
              <a:xfrm>
                <a:off x="278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72" name="Line 10"/>
              <p:cNvSpPr>
                <a:spLocks noChangeShapeType="1"/>
              </p:cNvSpPr>
              <p:nvPr/>
            </p:nvSpPr>
            <p:spPr bwMode="auto">
              <a:xfrm>
                <a:off x="326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73" name="Line 11"/>
              <p:cNvSpPr>
                <a:spLocks noChangeShapeType="1"/>
              </p:cNvSpPr>
              <p:nvPr/>
            </p:nvSpPr>
            <p:spPr bwMode="auto">
              <a:xfrm>
                <a:off x="422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74" name="Line 12"/>
              <p:cNvSpPr>
                <a:spLocks noChangeShapeType="1"/>
              </p:cNvSpPr>
              <p:nvPr/>
            </p:nvSpPr>
            <p:spPr bwMode="auto">
              <a:xfrm>
                <a:off x="374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75" name="Line 13"/>
              <p:cNvSpPr>
                <a:spLocks noChangeShapeType="1"/>
              </p:cNvSpPr>
              <p:nvPr/>
            </p:nvSpPr>
            <p:spPr bwMode="auto">
              <a:xfrm>
                <a:off x="4704" y="960"/>
                <a:ext cx="0" cy="2208"/>
              </a:xfrm>
              <a:prstGeom prst="line">
                <a:avLst/>
              </a:prstGeom>
              <a:noFill/>
              <a:ln w="19050">
                <a:solidFill>
                  <a:srgbClr val="FF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335" name="Group 14"/>
            <p:cNvGrpSpPr/>
            <p:nvPr/>
          </p:nvGrpSpPr>
          <p:grpSpPr bwMode="auto">
            <a:xfrm>
              <a:off x="0" y="1297"/>
              <a:ext cx="864" cy="2002"/>
              <a:chOff x="0" y="1240"/>
              <a:chExt cx="864" cy="2002"/>
            </a:xfrm>
          </p:grpSpPr>
          <p:grpSp>
            <p:nvGrpSpPr>
              <p:cNvPr id="99458" name="Group 15"/>
              <p:cNvGrpSpPr/>
              <p:nvPr/>
            </p:nvGrpSpPr>
            <p:grpSpPr bwMode="auto">
              <a:xfrm>
                <a:off x="432" y="1488"/>
                <a:ext cx="432" cy="1680"/>
                <a:chOff x="624" y="1488"/>
                <a:chExt cx="288" cy="1680"/>
              </a:xfrm>
            </p:grpSpPr>
            <p:sp>
              <p:nvSpPr>
                <p:cNvPr id="99463" name="Line 16"/>
                <p:cNvSpPr>
                  <a:spLocks noChangeShapeType="1"/>
                </p:cNvSpPr>
                <p:nvPr/>
              </p:nvSpPr>
              <p:spPr bwMode="auto">
                <a:xfrm>
                  <a:off x="624" y="3168"/>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64" name="Line 17"/>
                <p:cNvSpPr>
                  <a:spLocks noChangeShapeType="1"/>
                </p:cNvSpPr>
                <p:nvPr/>
              </p:nvSpPr>
              <p:spPr bwMode="auto">
                <a:xfrm>
                  <a:off x="624" y="1488"/>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65" name="Line 18"/>
                <p:cNvSpPr>
                  <a:spLocks noChangeShapeType="1"/>
                </p:cNvSpPr>
                <p:nvPr/>
              </p:nvSpPr>
              <p:spPr bwMode="auto">
                <a:xfrm>
                  <a:off x="624" y="2064"/>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66" name="Line 19"/>
                <p:cNvSpPr>
                  <a:spLocks noChangeShapeType="1"/>
                </p:cNvSpPr>
                <p:nvPr/>
              </p:nvSpPr>
              <p:spPr bwMode="auto">
                <a:xfrm>
                  <a:off x="624" y="2592"/>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9459" name="Text Box 20"/>
              <p:cNvSpPr txBox="1">
                <a:spLocks noChangeArrowheads="1"/>
              </p:cNvSpPr>
              <p:nvPr/>
            </p:nvSpPr>
            <p:spPr bwMode="auto">
              <a:xfrm>
                <a:off x="0" y="1240"/>
                <a:ext cx="5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0</a:t>
                </a:r>
                <a:endParaRPr lang="en-US" altLang="zh-CN" sz="2800" i="0"/>
              </a:p>
            </p:txBody>
          </p:sp>
          <p:sp>
            <p:nvSpPr>
              <p:cNvPr id="99460" name="Rectangle 21"/>
              <p:cNvSpPr>
                <a:spLocks noChangeArrowheads="1"/>
              </p:cNvSpPr>
              <p:nvPr/>
            </p:nvSpPr>
            <p:spPr bwMode="auto">
              <a:xfrm>
                <a:off x="96" y="1816"/>
                <a:ext cx="38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99461" name="Rectangle 22"/>
              <p:cNvSpPr>
                <a:spLocks noChangeArrowheads="1"/>
              </p:cNvSpPr>
              <p:nvPr/>
            </p:nvSpPr>
            <p:spPr bwMode="auto">
              <a:xfrm>
                <a:off x="99" y="2344"/>
                <a:ext cx="36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99462" name="Rectangle 23"/>
              <p:cNvSpPr>
                <a:spLocks noChangeArrowheads="1"/>
              </p:cNvSpPr>
              <p:nvPr/>
            </p:nvSpPr>
            <p:spPr bwMode="auto">
              <a:xfrm>
                <a:off x="96" y="2900"/>
                <a:ext cx="38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3</a:t>
                </a:r>
                <a:endParaRPr lang="en-US" altLang="zh-CN" sz="2800" i="0" baseline="-25000"/>
              </a:p>
            </p:txBody>
          </p:sp>
        </p:grpSp>
        <p:grpSp>
          <p:nvGrpSpPr>
            <p:cNvPr id="99336" name="Group 24"/>
            <p:cNvGrpSpPr/>
            <p:nvPr/>
          </p:nvGrpSpPr>
          <p:grpSpPr bwMode="auto">
            <a:xfrm>
              <a:off x="5184" y="1257"/>
              <a:ext cx="288" cy="1968"/>
              <a:chOff x="5184" y="1200"/>
              <a:chExt cx="288" cy="1968"/>
            </a:xfrm>
          </p:grpSpPr>
          <p:sp>
            <p:nvSpPr>
              <p:cNvPr id="99452" name="Line 25"/>
              <p:cNvSpPr>
                <a:spLocks noChangeShapeType="1"/>
              </p:cNvSpPr>
              <p:nvPr/>
            </p:nvSpPr>
            <p:spPr bwMode="auto">
              <a:xfrm>
                <a:off x="5184" y="1488"/>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3" name="Line 26"/>
              <p:cNvSpPr>
                <a:spLocks noChangeShapeType="1"/>
              </p:cNvSpPr>
              <p:nvPr/>
            </p:nvSpPr>
            <p:spPr bwMode="auto">
              <a:xfrm>
                <a:off x="5184" y="2592"/>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4" name="Line 27"/>
              <p:cNvSpPr>
                <a:spLocks noChangeShapeType="1"/>
              </p:cNvSpPr>
              <p:nvPr/>
            </p:nvSpPr>
            <p:spPr bwMode="auto">
              <a:xfrm>
                <a:off x="5184" y="2064"/>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5" name="Line 28"/>
              <p:cNvSpPr>
                <a:spLocks noChangeShapeType="1"/>
              </p:cNvSpPr>
              <p:nvPr/>
            </p:nvSpPr>
            <p:spPr bwMode="auto">
              <a:xfrm flipV="1">
                <a:off x="518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6" name="Line 29"/>
              <p:cNvSpPr>
                <a:spLocks noChangeShapeType="1"/>
              </p:cNvSpPr>
              <p:nvPr/>
            </p:nvSpPr>
            <p:spPr bwMode="auto">
              <a:xfrm flipV="1">
                <a:off x="5184" y="288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7" name="Line 30"/>
              <p:cNvSpPr>
                <a:spLocks noChangeShapeType="1"/>
              </p:cNvSpPr>
              <p:nvPr/>
            </p:nvSpPr>
            <p:spPr bwMode="auto">
              <a:xfrm>
                <a:off x="5184" y="3168"/>
                <a:ext cx="28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337" name="Group 31"/>
            <p:cNvGrpSpPr/>
            <p:nvPr/>
          </p:nvGrpSpPr>
          <p:grpSpPr bwMode="auto">
            <a:xfrm>
              <a:off x="0" y="434"/>
              <a:ext cx="5424" cy="677"/>
              <a:chOff x="0" y="377"/>
              <a:chExt cx="5424" cy="677"/>
            </a:xfrm>
          </p:grpSpPr>
          <p:sp>
            <p:nvSpPr>
              <p:cNvPr id="99390" name="Line 32"/>
              <p:cNvSpPr>
                <a:spLocks noChangeShapeType="1"/>
              </p:cNvSpPr>
              <p:nvPr/>
            </p:nvSpPr>
            <p:spPr bwMode="auto">
              <a:xfrm>
                <a:off x="51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91" name="Text Box 33"/>
              <p:cNvSpPr txBox="1">
                <a:spLocks noChangeArrowheads="1"/>
              </p:cNvSpPr>
              <p:nvPr/>
            </p:nvSpPr>
            <p:spPr bwMode="auto">
              <a:xfrm>
                <a:off x="0" y="713"/>
                <a:ext cx="432"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CP</a:t>
                </a:r>
                <a:endParaRPr lang="en-US" altLang="zh-CN" sz="2800" i="0">
                  <a:solidFill>
                    <a:srgbClr val="3333CC"/>
                  </a:solidFill>
                </a:endParaRPr>
              </a:p>
            </p:txBody>
          </p:sp>
          <p:sp>
            <p:nvSpPr>
              <p:cNvPr id="99392" name="Text Box 34"/>
              <p:cNvSpPr txBox="1">
                <a:spLocks noChangeArrowheads="1"/>
              </p:cNvSpPr>
              <p:nvPr/>
            </p:nvSpPr>
            <p:spPr bwMode="auto">
              <a:xfrm>
                <a:off x="672" y="377"/>
                <a:ext cx="19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solidFill>
                    <a:srgbClr val="3333CC"/>
                  </a:solidFill>
                </a:endParaRPr>
              </a:p>
            </p:txBody>
          </p:sp>
          <p:sp>
            <p:nvSpPr>
              <p:cNvPr id="99393" name="Rectangle 35"/>
              <p:cNvSpPr>
                <a:spLocks noChangeArrowheads="1"/>
              </p:cNvSpPr>
              <p:nvPr/>
            </p:nvSpPr>
            <p:spPr bwMode="auto">
              <a:xfrm>
                <a:off x="1102" y="377"/>
                <a:ext cx="23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99394" name="Rectangle 36"/>
              <p:cNvSpPr>
                <a:spLocks noChangeArrowheads="1"/>
              </p:cNvSpPr>
              <p:nvPr/>
            </p:nvSpPr>
            <p:spPr bwMode="auto">
              <a:xfrm>
                <a:off x="1630" y="377"/>
                <a:ext cx="23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99395" name="Rectangle 37"/>
              <p:cNvSpPr>
                <a:spLocks noChangeArrowheads="1"/>
              </p:cNvSpPr>
              <p:nvPr/>
            </p:nvSpPr>
            <p:spPr bwMode="auto">
              <a:xfrm>
                <a:off x="2062" y="377"/>
                <a:ext cx="23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99396" name="Rectangle 38"/>
              <p:cNvSpPr>
                <a:spLocks noChangeArrowheads="1"/>
              </p:cNvSpPr>
              <p:nvPr/>
            </p:nvSpPr>
            <p:spPr bwMode="auto">
              <a:xfrm>
                <a:off x="2542" y="377"/>
                <a:ext cx="23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sp>
            <p:nvSpPr>
              <p:cNvPr id="99397" name="Rectangle 39"/>
              <p:cNvSpPr>
                <a:spLocks noChangeArrowheads="1"/>
              </p:cNvSpPr>
              <p:nvPr/>
            </p:nvSpPr>
            <p:spPr bwMode="auto">
              <a:xfrm>
                <a:off x="3022" y="377"/>
                <a:ext cx="23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6</a:t>
                </a:r>
                <a:endParaRPr lang="en-US" altLang="zh-CN" sz="2800" i="0"/>
              </a:p>
            </p:txBody>
          </p:sp>
          <p:sp>
            <p:nvSpPr>
              <p:cNvPr id="99398" name="Rectangle 40"/>
              <p:cNvSpPr>
                <a:spLocks noChangeArrowheads="1"/>
              </p:cNvSpPr>
              <p:nvPr/>
            </p:nvSpPr>
            <p:spPr bwMode="auto">
              <a:xfrm>
                <a:off x="3502" y="377"/>
                <a:ext cx="233"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7</a:t>
                </a:r>
                <a:endParaRPr lang="en-US" altLang="zh-CN" sz="2800" i="0"/>
              </a:p>
            </p:txBody>
          </p:sp>
          <p:sp>
            <p:nvSpPr>
              <p:cNvPr id="99399" name="Rectangle 41"/>
              <p:cNvSpPr>
                <a:spLocks noChangeArrowheads="1"/>
              </p:cNvSpPr>
              <p:nvPr/>
            </p:nvSpPr>
            <p:spPr bwMode="auto">
              <a:xfrm>
                <a:off x="3982" y="377"/>
                <a:ext cx="23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8</a:t>
                </a:r>
                <a:endParaRPr lang="en-US" altLang="zh-CN" sz="2800" i="0"/>
              </a:p>
            </p:txBody>
          </p:sp>
          <p:sp>
            <p:nvSpPr>
              <p:cNvPr id="99400" name="Rectangle 42"/>
              <p:cNvSpPr>
                <a:spLocks noChangeArrowheads="1"/>
              </p:cNvSpPr>
              <p:nvPr/>
            </p:nvSpPr>
            <p:spPr bwMode="auto">
              <a:xfrm>
                <a:off x="4464" y="377"/>
                <a:ext cx="22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i="0"/>
                  <a:t>9</a:t>
                </a:r>
                <a:endParaRPr lang="en-US" altLang="zh-CN" sz="2800" i="0"/>
              </a:p>
            </p:txBody>
          </p:sp>
          <p:sp>
            <p:nvSpPr>
              <p:cNvPr id="99401" name="Rectangle 43"/>
              <p:cNvSpPr>
                <a:spLocks noChangeArrowheads="1"/>
              </p:cNvSpPr>
              <p:nvPr/>
            </p:nvSpPr>
            <p:spPr bwMode="auto">
              <a:xfrm>
                <a:off x="4893" y="377"/>
                <a:ext cx="34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10</a:t>
                </a:r>
                <a:endParaRPr lang="en-US" altLang="zh-CN" sz="2800" i="0"/>
              </a:p>
            </p:txBody>
          </p:sp>
          <p:grpSp>
            <p:nvGrpSpPr>
              <p:cNvPr id="99402" name="Group 44"/>
              <p:cNvGrpSpPr/>
              <p:nvPr/>
            </p:nvGrpSpPr>
            <p:grpSpPr bwMode="auto">
              <a:xfrm>
                <a:off x="384" y="672"/>
                <a:ext cx="480" cy="288"/>
                <a:chOff x="384" y="672"/>
                <a:chExt cx="480" cy="288"/>
              </a:xfrm>
            </p:grpSpPr>
            <p:sp>
              <p:nvSpPr>
                <p:cNvPr id="99448" name="Line 45"/>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9" name="Line 46"/>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0" name="Line 47"/>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51" name="Line 48"/>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3" name="Group 49"/>
              <p:cNvGrpSpPr/>
              <p:nvPr/>
            </p:nvGrpSpPr>
            <p:grpSpPr bwMode="auto">
              <a:xfrm>
                <a:off x="2784" y="672"/>
                <a:ext cx="480" cy="288"/>
                <a:chOff x="384" y="672"/>
                <a:chExt cx="480" cy="288"/>
              </a:xfrm>
            </p:grpSpPr>
            <p:sp>
              <p:nvSpPr>
                <p:cNvPr id="99444" name="Line 50"/>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5" name="Line 51"/>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6" name="Line 52"/>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7" name="Line 53"/>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4" name="Group 54"/>
              <p:cNvGrpSpPr/>
              <p:nvPr/>
            </p:nvGrpSpPr>
            <p:grpSpPr bwMode="auto">
              <a:xfrm>
                <a:off x="3264" y="672"/>
                <a:ext cx="480" cy="288"/>
                <a:chOff x="384" y="672"/>
                <a:chExt cx="480" cy="288"/>
              </a:xfrm>
            </p:grpSpPr>
            <p:sp>
              <p:nvSpPr>
                <p:cNvPr id="99440" name="Line 55"/>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1" name="Line 56"/>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2" name="Line 57"/>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43" name="Line 58"/>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5" name="Group 59"/>
              <p:cNvGrpSpPr/>
              <p:nvPr/>
            </p:nvGrpSpPr>
            <p:grpSpPr bwMode="auto">
              <a:xfrm>
                <a:off x="3744" y="672"/>
                <a:ext cx="480" cy="288"/>
                <a:chOff x="384" y="672"/>
                <a:chExt cx="480" cy="288"/>
              </a:xfrm>
            </p:grpSpPr>
            <p:sp>
              <p:nvSpPr>
                <p:cNvPr id="99436" name="Line 60"/>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7" name="Line 61"/>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8" name="Line 62"/>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9" name="Line 63"/>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6" name="Group 64"/>
              <p:cNvGrpSpPr/>
              <p:nvPr/>
            </p:nvGrpSpPr>
            <p:grpSpPr bwMode="auto">
              <a:xfrm>
                <a:off x="4224" y="672"/>
                <a:ext cx="480" cy="288"/>
                <a:chOff x="384" y="672"/>
                <a:chExt cx="480" cy="288"/>
              </a:xfrm>
            </p:grpSpPr>
            <p:sp>
              <p:nvSpPr>
                <p:cNvPr id="99432" name="Line 65"/>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3" name="Line 66"/>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4" name="Line 67"/>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5" name="Line 68"/>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7" name="Group 69"/>
              <p:cNvGrpSpPr/>
              <p:nvPr/>
            </p:nvGrpSpPr>
            <p:grpSpPr bwMode="auto">
              <a:xfrm>
                <a:off x="4704" y="672"/>
                <a:ext cx="480" cy="288"/>
                <a:chOff x="384" y="672"/>
                <a:chExt cx="480" cy="288"/>
              </a:xfrm>
            </p:grpSpPr>
            <p:sp>
              <p:nvSpPr>
                <p:cNvPr id="99428" name="Line 70"/>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9" name="Line 71"/>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0" name="Line 72"/>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31" name="Line 73"/>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8" name="Group 74"/>
              <p:cNvGrpSpPr/>
              <p:nvPr/>
            </p:nvGrpSpPr>
            <p:grpSpPr bwMode="auto">
              <a:xfrm>
                <a:off x="864" y="672"/>
                <a:ext cx="480" cy="288"/>
                <a:chOff x="384" y="672"/>
                <a:chExt cx="480" cy="288"/>
              </a:xfrm>
            </p:grpSpPr>
            <p:sp>
              <p:nvSpPr>
                <p:cNvPr id="99424" name="Line 75"/>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5" name="Line 76"/>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6" name="Line 77"/>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7" name="Line 78"/>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09" name="Group 79"/>
              <p:cNvGrpSpPr/>
              <p:nvPr/>
            </p:nvGrpSpPr>
            <p:grpSpPr bwMode="auto">
              <a:xfrm>
                <a:off x="1344" y="672"/>
                <a:ext cx="480" cy="288"/>
                <a:chOff x="384" y="672"/>
                <a:chExt cx="480" cy="288"/>
              </a:xfrm>
            </p:grpSpPr>
            <p:sp>
              <p:nvSpPr>
                <p:cNvPr id="99420" name="Line 80"/>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1" name="Line 81"/>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2" name="Line 82"/>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23" name="Line 83"/>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10" name="Group 84"/>
              <p:cNvGrpSpPr/>
              <p:nvPr/>
            </p:nvGrpSpPr>
            <p:grpSpPr bwMode="auto">
              <a:xfrm>
                <a:off x="1824" y="672"/>
                <a:ext cx="480" cy="288"/>
                <a:chOff x="384" y="672"/>
                <a:chExt cx="480" cy="288"/>
              </a:xfrm>
            </p:grpSpPr>
            <p:sp>
              <p:nvSpPr>
                <p:cNvPr id="99416" name="Line 85"/>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17" name="Line 86"/>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18" name="Line 87"/>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19" name="Line 88"/>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411" name="Group 89"/>
              <p:cNvGrpSpPr/>
              <p:nvPr/>
            </p:nvGrpSpPr>
            <p:grpSpPr bwMode="auto">
              <a:xfrm>
                <a:off x="2304" y="672"/>
                <a:ext cx="480" cy="288"/>
                <a:chOff x="384" y="672"/>
                <a:chExt cx="480" cy="288"/>
              </a:xfrm>
            </p:grpSpPr>
            <p:sp>
              <p:nvSpPr>
                <p:cNvPr id="99412" name="Line 90"/>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13" name="Line 91"/>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14" name="Line 92"/>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15" name="Line 93"/>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9338" name="Group 94"/>
            <p:cNvGrpSpPr/>
            <p:nvPr/>
          </p:nvGrpSpPr>
          <p:grpSpPr bwMode="auto">
            <a:xfrm>
              <a:off x="864" y="1257"/>
              <a:ext cx="4320" cy="1968"/>
              <a:chOff x="864" y="1200"/>
              <a:chExt cx="4320" cy="1968"/>
            </a:xfrm>
          </p:grpSpPr>
          <p:sp>
            <p:nvSpPr>
              <p:cNvPr id="99339" name="Line 95"/>
              <p:cNvSpPr>
                <a:spLocks noChangeShapeType="1"/>
              </p:cNvSpPr>
              <p:nvPr/>
            </p:nvSpPr>
            <p:spPr bwMode="auto">
              <a:xfrm flipV="1">
                <a:off x="4224" y="288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40" name="Group 96"/>
              <p:cNvGrpSpPr/>
              <p:nvPr/>
            </p:nvGrpSpPr>
            <p:grpSpPr bwMode="auto">
              <a:xfrm>
                <a:off x="864" y="2304"/>
                <a:ext cx="4320" cy="288"/>
                <a:chOff x="864" y="2304"/>
                <a:chExt cx="4320" cy="288"/>
              </a:xfrm>
            </p:grpSpPr>
            <p:sp>
              <p:nvSpPr>
                <p:cNvPr id="99385" name="Line 97"/>
                <p:cNvSpPr>
                  <a:spLocks noChangeShapeType="1"/>
                </p:cNvSpPr>
                <p:nvPr/>
              </p:nvSpPr>
              <p:spPr bwMode="auto">
                <a:xfrm>
                  <a:off x="2304" y="2304"/>
                  <a:ext cx="192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6" name="Line 98"/>
                <p:cNvSpPr>
                  <a:spLocks noChangeShapeType="1"/>
                </p:cNvSpPr>
                <p:nvPr/>
              </p:nvSpPr>
              <p:spPr bwMode="auto">
                <a:xfrm flipV="1">
                  <a:off x="2304" y="230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7" name="Line 99"/>
                <p:cNvSpPr>
                  <a:spLocks noChangeShapeType="1"/>
                </p:cNvSpPr>
                <p:nvPr/>
              </p:nvSpPr>
              <p:spPr bwMode="auto">
                <a:xfrm>
                  <a:off x="864" y="2592"/>
                  <a:ext cx="14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8" name="Line 100"/>
                <p:cNvSpPr>
                  <a:spLocks noChangeShapeType="1"/>
                </p:cNvSpPr>
                <p:nvPr/>
              </p:nvSpPr>
              <p:spPr bwMode="auto">
                <a:xfrm flipV="1">
                  <a:off x="4224" y="230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9" name="Line 101"/>
                <p:cNvSpPr>
                  <a:spLocks noChangeShapeType="1"/>
                </p:cNvSpPr>
                <p:nvPr/>
              </p:nvSpPr>
              <p:spPr bwMode="auto">
                <a:xfrm>
                  <a:off x="4224" y="2592"/>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9341" name="Line 102"/>
              <p:cNvSpPr>
                <a:spLocks noChangeShapeType="1"/>
              </p:cNvSpPr>
              <p:nvPr/>
            </p:nvSpPr>
            <p:spPr bwMode="auto">
              <a:xfrm>
                <a:off x="4224" y="2880"/>
                <a:ext cx="9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42" name="Line 103"/>
              <p:cNvSpPr>
                <a:spLocks noChangeShapeType="1"/>
              </p:cNvSpPr>
              <p:nvPr/>
            </p:nvSpPr>
            <p:spPr bwMode="auto">
              <a:xfrm>
                <a:off x="864" y="3168"/>
                <a:ext cx="33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43" name="Group 104"/>
              <p:cNvGrpSpPr/>
              <p:nvPr/>
            </p:nvGrpSpPr>
            <p:grpSpPr bwMode="auto">
              <a:xfrm>
                <a:off x="864" y="1200"/>
                <a:ext cx="4320" cy="288"/>
                <a:chOff x="864" y="1200"/>
                <a:chExt cx="4320" cy="288"/>
              </a:xfrm>
            </p:grpSpPr>
            <p:grpSp>
              <p:nvGrpSpPr>
                <p:cNvPr id="99358" name="Group 105"/>
                <p:cNvGrpSpPr/>
                <p:nvPr/>
              </p:nvGrpSpPr>
              <p:grpSpPr bwMode="auto">
                <a:xfrm>
                  <a:off x="1344" y="1200"/>
                  <a:ext cx="960" cy="288"/>
                  <a:chOff x="1152" y="3360"/>
                  <a:chExt cx="960" cy="288"/>
                </a:xfrm>
              </p:grpSpPr>
              <p:sp>
                <p:nvSpPr>
                  <p:cNvPr id="99380" name="Line 106"/>
                  <p:cNvSpPr>
                    <a:spLocks noChangeShapeType="1"/>
                  </p:cNvSpPr>
                  <p:nvPr/>
                </p:nvSpPr>
                <p:spPr bwMode="auto">
                  <a:xfrm flipV="1">
                    <a:off x="163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81" name="Group 107"/>
                  <p:cNvGrpSpPr/>
                  <p:nvPr/>
                </p:nvGrpSpPr>
                <p:grpSpPr bwMode="auto">
                  <a:xfrm>
                    <a:off x="1152" y="3360"/>
                    <a:ext cx="960" cy="288"/>
                    <a:chOff x="1152" y="3360"/>
                    <a:chExt cx="960" cy="288"/>
                  </a:xfrm>
                </p:grpSpPr>
                <p:sp>
                  <p:nvSpPr>
                    <p:cNvPr id="99382" name="Line 108"/>
                    <p:cNvSpPr>
                      <a:spLocks noChangeShapeType="1"/>
                    </p:cNvSpPr>
                    <p:nvPr/>
                  </p:nvSpPr>
                  <p:spPr bwMode="auto">
                    <a:xfrm>
                      <a:off x="115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3" name="Line 109"/>
                    <p:cNvSpPr>
                      <a:spLocks noChangeShapeType="1"/>
                    </p:cNvSpPr>
                    <p:nvPr/>
                  </p:nvSpPr>
                  <p:spPr bwMode="auto">
                    <a:xfrm>
                      <a:off x="1152" y="364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4" name="Line 110"/>
                    <p:cNvSpPr>
                      <a:spLocks noChangeShapeType="1"/>
                    </p:cNvSpPr>
                    <p:nvPr/>
                  </p:nvSpPr>
                  <p:spPr bwMode="auto">
                    <a:xfrm>
                      <a:off x="1632" y="336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9359" name="Group 111"/>
                <p:cNvGrpSpPr/>
                <p:nvPr/>
              </p:nvGrpSpPr>
              <p:grpSpPr bwMode="auto">
                <a:xfrm>
                  <a:off x="864" y="1200"/>
                  <a:ext cx="480" cy="288"/>
                  <a:chOff x="864" y="1200"/>
                  <a:chExt cx="480" cy="288"/>
                </a:xfrm>
              </p:grpSpPr>
              <p:sp>
                <p:nvSpPr>
                  <p:cNvPr id="99378" name="Line 112"/>
                  <p:cNvSpPr>
                    <a:spLocks noChangeShapeType="1"/>
                  </p:cNvSpPr>
                  <p:nvPr/>
                </p:nvSpPr>
                <p:spPr bwMode="auto">
                  <a:xfrm>
                    <a:off x="86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9" name="Line 113"/>
                  <p:cNvSpPr>
                    <a:spLocks noChangeShapeType="1"/>
                  </p:cNvSpPr>
                  <p:nvPr/>
                </p:nvSpPr>
                <p:spPr bwMode="auto">
                  <a:xfrm>
                    <a:off x="864" y="120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9360" name="Group 114"/>
                <p:cNvGrpSpPr/>
                <p:nvPr/>
              </p:nvGrpSpPr>
              <p:grpSpPr bwMode="auto">
                <a:xfrm>
                  <a:off x="2304" y="1200"/>
                  <a:ext cx="960" cy="288"/>
                  <a:chOff x="1152" y="3360"/>
                  <a:chExt cx="960" cy="288"/>
                </a:xfrm>
              </p:grpSpPr>
              <p:sp>
                <p:nvSpPr>
                  <p:cNvPr id="99373" name="Line 115"/>
                  <p:cNvSpPr>
                    <a:spLocks noChangeShapeType="1"/>
                  </p:cNvSpPr>
                  <p:nvPr/>
                </p:nvSpPr>
                <p:spPr bwMode="auto">
                  <a:xfrm flipV="1">
                    <a:off x="163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74" name="Group 116"/>
                  <p:cNvGrpSpPr/>
                  <p:nvPr/>
                </p:nvGrpSpPr>
                <p:grpSpPr bwMode="auto">
                  <a:xfrm>
                    <a:off x="1152" y="3360"/>
                    <a:ext cx="960" cy="288"/>
                    <a:chOff x="1152" y="3360"/>
                    <a:chExt cx="960" cy="288"/>
                  </a:xfrm>
                </p:grpSpPr>
                <p:sp>
                  <p:nvSpPr>
                    <p:cNvPr id="99375" name="Line 117"/>
                    <p:cNvSpPr>
                      <a:spLocks noChangeShapeType="1"/>
                    </p:cNvSpPr>
                    <p:nvPr/>
                  </p:nvSpPr>
                  <p:spPr bwMode="auto">
                    <a:xfrm>
                      <a:off x="115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6" name="Line 118"/>
                    <p:cNvSpPr>
                      <a:spLocks noChangeShapeType="1"/>
                    </p:cNvSpPr>
                    <p:nvPr/>
                  </p:nvSpPr>
                  <p:spPr bwMode="auto">
                    <a:xfrm>
                      <a:off x="1152" y="364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7" name="Line 119"/>
                    <p:cNvSpPr>
                      <a:spLocks noChangeShapeType="1"/>
                    </p:cNvSpPr>
                    <p:nvPr/>
                  </p:nvSpPr>
                  <p:spPr bwMode="auto">
                    <a:xfrm>
                      <a:off x="1632" y="336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9361" name="Group 120"/>
                <p:cNvGrpSpPr/>
                <p:nvPr/>
              </p:nvGrpSpPr>
              <p:grpSpPr bwMode="auto">
                <a:xfrm>
                  <a:off x="3264" y="1200"/>
                  <a:ext cx="960" cy="288"/>
                  <a:chOff x="1152" y="3360"/>
                  <a:chExt cx="960" cy="288"/>
                </a:xfrm>
              </p:grpSpPr>
              <p:sp>
                <p:nvSpPr>
                  <p:cNvPr id="99368" name="Line 121"/>
                  <p:cNvSpPr>
                    <a:spLocks noChangeShapeType="1"/>
                  </p:cNvSpPr>
                  <p:nvPr/>
                </p:nvSpPr>
                <p:spPr bwMode="auto">
                  <a:xfrm flipV="1">
                    <a:off x="163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69" name="Group 122"/>
                  <p:cNvGrpSpPr/>
                  <p:nvPr/>
                </p:nvGrpSpPr>
                <p:grpSpPr bwMode="auto">
                  <a:xfrm>
                    <a:off x="1152" y="3360"/>
                    <a:ext cx="960" cy="288"/>
                    <a:chOff x="1152" y="3360"/>
                    <a:chExt cx="960" cy="288"/>
                  </a:xfrm>
                </p:grpSpPr>
                <p:sp>
                  <p:nvSpPr>
                    <p:cNvPr id="99370" name="Line 123"/>
                    <p:cNvSpPr>
                      <a:spLocks noChangeShapeType="1"/>
                    </p:cNvSpPr>
                    <p:nvPr/>
                  </p:nvSpPr>
                  <p:spPr bwMode="auto">
                    <a:xfrm>
                      <a:off x="115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1" name="Line 124"/>
                    <p:cNvSpPr>
                      <a:spLocks noChangeShapeType="1"/>
                    </p:cNvSpPr>
                    <p:nvPr/>
                  </p:nvSpPr>
                  <p:spPr bwMode="auto">
                    <a:xfrm>
                      <a:off x="1152" y="364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2" name="Line 125"/>
                    <p:cNvSpPr>
                      <a:spLocks noChangeShapeType="1"/>
                    </p:cNvSpPr>
                    <p:nvPr/>
                  </p:nvSpPr>
                  <p:spPr bwMode="auto">
                    <a:xfrm>
                      <a:off x="1632" y="336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9362" name="Group 126"/>
                <p:cNvGrpSpPr/>
                <p:nvPr/>
              </p:nvGrpSpPr>
              <p:grpSpPr bwMode="auto">
                <a:xfrm>
                  <a:off x="4224" y="1200"/>
                  <a:ext cx="960" cy="288"/>
                  <a:chOff x="1152" y="3360"/>
                  <a:chExt cx="960" cy="288"/>
                </a:xfrm>
              </p:grpSpPr>
              <p:sp>
                <p:nvSpPr>
                  <p:cNvPr id="99363" name="Line 127"/>
                  <p:cNvSpPr>
                    <a:spLocks noChangeShapeType="1"/>
                  </p:cNvSpPr>
                  <p:nvPr/>
                </p:nvSpPr>
                <p:spPr bwMode="auto">
                  <a:xfrm flipV="1">
                    <a:off x="163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64" name="Group 128"/>
                  <p:cNvGrpSpPr/>
                  <p:nvPr/>
                </p:nvGrpSpPr>
                <p:grpSpPr bwMode="auto">
                  <a:xfrm>
                    <a:off x="1152" y="3360"/>
                    <a:ext cx="960" cy="288"/>
                    <a:chOff x="1152" y="3360"/>
                    <a:chExt cx="960" cy="288"/>
                  </a:xfrm>
                </p:grpSpPr>
                <p:sp>
                  <p:nvSpPr>
                    <p:cNvPr id="99365" name="Line 129"/>
                    <p:cNvSpPr>
                      <a:spLocks noChangeShapeType="1"/>
                    </p:cNvSpPr>
                    <p:nvPr/>
                  </p:nvSpPr>
                  <p:spPr bwMode="auto">
                    <a:xfrm>
                      <a:off x="1152" y="33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6" name="Line 130"/>
                    <p:cNvSpPr>
                      <a:spLocks noChangeShapeType="1"/>
                    </p:cNvSpPr>
                    <p:nvPr/>
                  </p:nvSpPr>
                  <p:spPr bwMode="auto">
                    <a:xfrm>
                      <a:off x="1152" y="364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7" name="Line 131"/>
                    <p:cNvSpPr>
                      <a:spLocks noChangeShapeType="1"/>
                    </p:cNvSpPr>
                    <p:nvPr/>
                  </p:nvSpPr>
                  <p:spPr bwMode="auto">
                    <a:xfrm>
                      <a:off x="1632" y="336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99344" name="Group 132"/>
              <p:cNvGrpSpPr/>
              <p:nvPr/>
            </p:nvGrpSpPr>
            <p:grpSpPr bwMode="auto">
              <a:xfrm>
                <a:off x="864" y="1776"/>
                <a:ext cx="4320" cy="288"/>
                <a:chOff x="864" y="1776"/>
                <a:chExt cx="4320" cy="288"/>
              </a:xfrm>
            </p:grpSpPr>
            <p:grpSp>
              <p:nvGrpSpPr>
                <p:cNvPr id="99345" name="Group 133"/>
                <p:cNvGrpSpPr/>
                <p:nvPr/>
              </p:nvGrpSpPr>
              <p:grpSpPr bwMode="auto">
                <a:xfrm>
                  <a:off x="864" y="1776"/>
                  <a:ext cx="1440" cy="288"/>
                  <a:chOff x="864" y="1776"/>
                  <a:chExt cx="1440" cy="288"/>
                </a:xfrm>
              </p:grpSpPr>
              <p:grpSp>
                <p:nvGrpSpPr>
                  <p:cNvPr id="99353" name="Group 134"/>
                  <p:cNvGrpSpPr/>
                  <p:nvPr/>
                </p:nvGrpSpPr>
                <p:grpSpPr bwMode="auto">
                  <a:xfrm>
                    <a:off x="864" y="1776"/>
                    <a:ext cx="1440" cy="288"/>
                    <a:chOff x="864" y="1776"/>
                    <a:chExt cx="1440" cy="288"/>
                  </a:xfrm>
                </p:grpSpPr>
                <p:sp>
                  <p:nvSpPr>
                    <p:cNvPr id="99355" name="Line 135"/>
                    <p:cNvSpPr>
                      <a:spLocks noChangeShapeType="1"/>
                    </p:cNvSpPr>
                    <p:nvPr/>
                  </p:nvSpPr>
                  <p:spPr bwMode="auto">
                    <a:xfrm>
                      <a:off x="1344" y="1776"/>
                      <a:ext cx="9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6" name="Line 136"/>
                    <p:cNvSpPr>
                      <a:spLocks noChangeShapeType="1"/>
                    </p:cNvSpPr>
                    <p:nvPr/>
                  </p:nvSpPr>
                  <p:spPr bwMode="auto">
                    <a:xfrm>
                      <a:off x="864" y="2064"/>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7" name="Line 137"/>
                    <p:cNvSpPr>
                      <a:spLocks noChangeShapeType="1"/>
                    </p:cNvSpPr>
                    <p:nvPr/>
                  </p:nvSpPr>
                  <p:spPr bwMode="auto">
                    <a:xfrm flipV="1">
                      <a:off x="1344" y="1776"/>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9354" name="Line 138"/>
                  <p:cNvSpPr>
                    <a:spLocks noChangeShapeType="1"/>
                  </p:cNvSpPr>
                  <p:nvPr/>
                </p:nvSpPr>
                <p:spPr bwMode="auto">
                  <a:xfrm flipV="1">
                    <a:off x="2304" y="1776"/>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9346" name="Line 139"/>
                <p:cNvSpPr>
                  <a:spLocks noChangeShapeType="1"/>
                </p:cNvSpPr>
                <p:nvPr/>
              </p:nvSpPr>
              <p:spPr bwMode="auto">
                <a:xfrm>
                  <a:off x="4224" y="2064"/>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47" name="Group 140"/>
                <p:cNvGrpSpPr/>
                <p:nvPr/>
              </p:nvGrpSpPr>
              <p:grpSpPr bwMode="auto">
                <a:xfrm>
                  <a:off x="2304" y="1776"/>
                  <a:ext cx="1920" cy="288"/>
                  <a:chOff x="2304" y="1776"/>
                  <a:chExt cx="1920" cy="288"/>
                </a:xfrm>
              </p:grpSpPr>
              <p:sp>
                <p:nvSpPr>
                  <p:cNvPr id="99348" name="Line 141"/>
                  <p:cNvSpPr>
                    <a:spLocks noChangeShapeType="1"/>
                  </p:cNvSpPr>
                  <p:nvPr/>
                </p:nvSpPr>
                <p:spPr bwMode="auto">
                  <a:xfrm flipV="1">
                    <a:off x="3264" y="1776"/>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9349" name="Group 142"/>
                  <p:cNvGrpSpPr/>
                  <p:nvPr/>
                </p:nvGrpSpPr>
                <p:grpSpPr bwMode="auto">
                  <a:xfrm>
                    <a:off x="2304" y="1776"/>
                    <a:ext cx="1920" cy="288"/>
                    <a:chOff x="2304" y="1776"/>
                    <a:chExt cx="1920" cy="288"/>
                  </a:xfrm>
                </p:grpSpPr>
                <p:sp>
                  <p:nvSpPr>
                    <p:cNvPr id="99350" name="Line 143"/>
                    <p:cNvSpPr>
                      <a:spLocks noChangeShapeType="1"/>
                    </p:cNvSpPr>
                    <p:nvPr/>
                  </p:nvSpPr>
                  <p:spPr bwMode="auto">
                    <a:xfrm>
                      <a:off x="3264" y="1776"/>
                      <a:ext cx="9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1" name="Line 144"/>
                    <p:cNvSpPr>
                      <a:spLocks noChangeShapeType="1"/>
                    </p:cNvSpPr>
                    <p:nvPr/>
                  </p:nvSpPr>
                  <p:spPr bwMode="auto">
                    <a:xfrm>
                      <a:off x="2304" y="2064"/>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2" name="Line 145"/>
                    <p:cNvSpPr>
                      <a:spLocks noChangeShapeType="1"/>
                    </p:cNvSpPr>
                    <p:nvPr/>
                  </p:nvSpPr>
                  <p:spPr bwMode="auto">
                    <a:xfrm flipV="1">
                      <a:off x="4224" y="1776"/>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grpSp>
      <p:sp>
        <p:nvSpPr>
          <p:cNvPr id="240786" name="Text Box 146"/>
          <p:cNvSpPr txBox="1">
            <a:spLocks noChangeArrowheads="1"/>
          </p:cNvSpPr>
          <p:nvPr/>
        </p:nvSpPr>
        <p:spPr bwMode="auto">
          <a:xfrm>
            <a:off x="3048000" y="4899025"/>
            <a:ext cx="3756025" cy="519113"/>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十进制计数器工作波形</a:t>
            </a:r>
            <a:endParaRPr lang="zh-CN" altLang="en-US" sz="2800" i="0">
              <a:solidFill>
                <a:srgbClr val="000099"/>
              </a:solidFill>
              <a:effectLst>
                <a:outerShdw blurRad="38100" dist="38100" dir="2700000" algn="tl">
                  <a:srgbClr val="C0C0C0"/>
                </a:outerShdw>
              </a:effectLst>
            </a:endParaRPr>
          </a:p>
        </p:txBody>
      </p:sp>
      <p:sp>
        <p:nvSpPr>
          <p:cNvPr id="240787" name="Text Box 147"/>
          <p:cNvSpPr txBox="1">
            <a:spLocks noChangeArrowheads="1"/>
          </p:cNvSpPr>
          <p:nvPr/>
        </p:nvSpPr>
        <p:spPr bwMode="auto">
          <a:xfrm>
            <a:off x="152400" y="5410200"/>
            <a:ext cx="8648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0">
                <a:solidFill>
                  <a:srgbClr val="CC0000"/>
                </a:solidFill>
              </a:rPr>
              <a:t>     </a:t>
            </a:r>
            <a:r>
              <a:rPr lang="zh-CN" altLang="en-US" sz="2800" i="0">
                <a:solidFill>
                  <a:srgbClr val="CC0000"/>
                </a:solidFill>
              </a:rPr>
              <a:t>常用</a:t>
            </a:r>
            <a:r>
              <a:rPr lang="en-US" altLang="zh-CN" sz="2800" i="0">
                <a:solidFill>
                  <a:srgbClr val="CC0000"/>
                </a:solidFill>
              </a:rPr>
              <a:t>74LS160</a:t>
            </a:r>
            <a:r>
              <a:rPr lang="zh-CN" altLang="en-US" sz="2800" i="0">
                <a:solidFill>
                  <a:srgbClr val="CC0000"/>
                </a:solidFill>
              </a:rPr>
              <a:t>型同步十进制加法计数器</a:t>
            </a:r>
            <a:r>
              <a:rPr lang="en-US" altLang="zh-CN" sz="2800" i="0">
                <a:solidFill>
                  <a:srgbClr val="CC0000"/>
                </a:solidFill>
              </a:rPr>
              <a:t>,  </a:t>
            </a:r>
            <a:r>
              <a:rPr lang="zh-CN" altLang="en-US" sz="2800" i="0">
                <a:solidFill>
                  <a:srgbClr val="CC0000"/>
                </a:solidFill>
              </a:rPr>
              <a:t>其外引脚排</a:t>
            </a:r>
            <a:endParaRPr lang="zh-CN" altLang="en-US" sz="2800" i="0">
              <a:solidFill>
                <a:srgbClr val="CC0000"/>
              </a:solidFill>
            </a:endParaRPr>
          </a:p>
          <a:p>
            <a:pPr eaLnBrk="1" hangingPunct="1"/>
            <a:r>
              <a:rPr lang="zh-CN" altLang="en-US" sz="2800" i="0">
                <a:solidFill>
                  <a:srgbClr val="CC0000"/>
                </a:solidFill>
              </a:rPr>
              <a:t>列及功能表与</a:t>
            </a:r>
            <a:r>
              <a:rPr lang="en-US" altLang="zh-CN" sz="2800" i="0">
                <a:solidFill>
                  <a:srgbClr val="CC0000"/>
                </a:solidFill>
              </a:rPr>
              <a:t>74LS161</a:t>
            </a:r>
            <a:r>
              <a:rPr lang="zh-CN" altLang="en-US" sz="2800" i="0">
                <a:solidFill>
                  <a:srgbClr val="CC0000"/>
                </a:solidFill>
              </a:rPr>
              <a:t>型计数器相同。</a:t>
            </a:r>
            <a:endParaRPr lang="zh-CN" altLang="en-US" sz="2800" i="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0786"/>
                                        </p:tgtEl>
                                        <p:attrNameLst>
                                          <p:attrName>style.visibility</p:attrName>
                                        </p:attrNameLst>
                                      </p:cBhvr>
                                      <p:to>
                                        <p:strVal val="visible"/>
                                      </p:to>
                                    </p:set>
                                    <p:animEffect transition="in" filter="wipe(left)">
                                      <p:cBhvr>
                                        <p:cTn id="12" dur="500"/>
                                        <p:tgtEl>
                                          <p:spTgt spid="2407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0787"/>
                                        </p:tgtEl>
                                        <p:attrNameLst>
                                          <p:attrName>style.visibility</p:attrName>
                                        </p:attrNameLst>
                                      </p:cBhvr>
                                      <p:to>
                                        <p:strVal val="visible"/>
                                      </p:to>
                                    </p:set>
                                    <p:animEffect transition="in" filter="wipe(left)">
                                      <p:cBhvr>
                                        <p:cTn id="17" dur="500"/>
                                        <p:tgtEl>
                                          <p:spTgt spid="240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786" grpId="0" autoUpdateAnimBg="0"/>
      <p:bldP spid="240787" grpId="0" autoUpdateAnimBg="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685800" y="381000"/>
            <a:ext cx="5715000" cy="457200"/>
          </a:xfrm>
          <a:prstGeom prst="rect">
            <a:avLst/>
          </a:prstGeom>
          <a:noFill/>
          <a:ln w="9525">
            <a:noFill/>
            <a:miter lim="800000"/>
          </a:ln>
          <a:effectLst/>
        </p:spPr>
        <p:txBody>
          <a:bodyPr/>
          <a:lstStyle/>
          <a:p>
            <a:pPr>
              <a:defRPr/>
            </a:pPr>
            <a:r>
              <a:rPr lang="en-US" altLang="zh-CN" sz="2800" i="0">
                <a:solidFill>
                  <a:srgbClr val="000099"/>
                </a:solidFill>
                <a:effectLst>
                  <a:outerShdw blurRad="38100" dist="38100" dir="2700000" algn="tl">
                    <a:srgbClr val="C0C0C0"/>
                  </a:outerShdw>
                </a:effectLst>
              </a:rPr>
              <a:t>2. </a:t>
            </a:r>
            <a:r>
              <a:rPr lang="zh-CN" altLang="en-US" sz="2800" i="0">
                <a:solidFill>
                  <a:srgbClr val="000099"/>
                </a:solidFill>
                <a:effectLst>
                  <a:outerShdw blurRad="38100" dist="38100" dir="2700000" algn="tl">
                    <a:srgbClr val="C0C0C0"/>
                  </a:outerShdw>
                </a:effectLst>
              </a:rPr>
              <a:t>异步十进制计数器</a:t>
            </a:r>
            <a:endParaRPr lang="zh-CN" altLang="en-US" sz="2800" b="0" i="0">
              <a:solidFill>
                <a:srgbClr val="000099"/>
              </a:solidFill>
              <a:effectLst>
                <a:outerShdw blurRad="38100" dist="38100" dir="2700000" algn="tl">
                  <a:srgbClr val="C0C0C0"/>
                </a:outerShdw>
              </a:effectLst>
            </a:endParaRPr>
          </a:p>
        </p:txBody>
      </p:sp>
      <p:sp>
        <p:nvSpPr>
          <p:cNvPr id="241667" name="Text Box 3"/>
          <p:cNvSpPr txBox="1">
            <a:spLocks noChangeArrowheads="1"/>
          </p:cNvSpPr>
          <p:nvPr/>
        </p:nvSpPr>
        <p:spPr bwMode="auto">
          <a:xfrm>
            <a:off x="668338" y="850900"/>
            <a:ext cx="5586412" cy="519113"/>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(1) 74LS290</a:t>
            </a:r>
            <a:r>
              <a:rPr lang="zh-CN" altLang="en-US" sz="2800" i="0">
                <a:solidFill>
                  <a:srgbClr val="006600"/>
                </a:solidFill>
                <a:effectLst>
                  <a:outerShdw blurRad="38100" dist="38100" dir="2700000" algn="tl">
                    <a:srgbClr val="C0C0C0"/>
                  </a:outerShdw>
                </a:effectLst>
                <a:latin typeface="宋体" panose="02010600030101010101" pitchFamily="2" charset="-122"/>
              </a:rPr>
              <a:t>型</a:t>
            </a:r>
            <a:r>
              <a:rPr lang="zh-CN" altLang="zh-CN" sz="2800" i="0">
                <a:solidFill>
                  <a:srgbClr val="006600"/>
                </a:solidFill>
                <a:effectLst>
                  <a:outerShdw blurRad="38100" dist="38100" dir="2700000" algn="tl">
                    <a:srgbClr val="C0C0C0"/>
                  </a:outerShdw>
                </a:effectLst>
                <a:latin typeface="宋体" panose="02010600030101010101" pitchFamily="2" charset="-122"/>
              </a:rPr>
              <a:t>二-五-十进制计数器</a:t>
            </a:r>
            <a:endParaRPr lang="zh-CN" altLang="en-US" sz="2800" i="0">
              <a:solidFill>
                <a:srgbClr val="006600"/>
              </a:solidFill>
              <a:effectLst>
                <a:outerShdw blurRad="38100" dist="38100" dir="2700000" algn="tl">
                  <a:srgbClr val="C0C0C0"/>
                </a:outerShdw>
              </a:effectLst>
              <a:latin typeface="宋体" panose="02010600030101010101" pitchFamily="2" charset="-122"/>
            </a:endParaRPr>
          </a:p>
        </p:txBody>
      </p:sp>
      <p:grpSp>
        <p:nvGrpSpPr>
          <p:cNvPr id="2" name="Group 151"/>
          <p:cNvGrpSpPr/>
          <p:nvPr/>
        </p:nvGrpSpPr>
        <p:grpSpPr bwMode="auto">
          <a:xfrm>
            <a:off x="954088" y="1189038"/>
            <a:ext cx="7842250" cy="5143500"/>
            <a:chOff x="601" y="749"/>
            <a:chExt cx="4940" cy="3240"/>
          </a:xfrm>
        </p:grpSpPr>
        <p:sp>
          <p:nvSpPr>
            <p:cNvPr id="100357" name="Oval 5"/>
            <p:cNvSpPr>
              <a:spLocks noChangeArrowheads="1"/>
            </p:cNvSpPr>
            <p:nvPr/>
          </p:nvSpPr>
          <p:spPr bwMode="auto">
            <a:xfrm>
              <a:off x="3051" y="1161"/>
              <a:ext cx="59" cy="5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58" name="Text Box 6"/>
            <p:cNvSpPr txBox="1">
              <a:spLocks noChangeArrowheads="1"/>
            </p:cNvSpPr>
            <p:nvPr/>
          </p:nvSpPr>
          <p:spPr bwMode="auto">
            <a:xfrm>
              <a:off x="2939" y="757"/>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1</a:t>
              </a:r>
              <a:endParaRPr lang="en-US" altLang="zh-CN" sz="3200" i="0"/>
            </a:p>
          </p:txBody>
        </p:sp>
        <p:sp>
          <p:nvSpPr>
            <p:cNvPr id="100359" name="Line 7"/>
            <p:cNvSpPr>
              <a:spLocks noChangeShapeType="1"/>
            </p:cNvSpPr>
            <p:nvPr/>
          </p:nvSpPr>
          <p:spPr bwMode="auto">
            <a:xfrm>
              <a:off x="3078" y="1230"/>
              <a:ext cx="0" cy="6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00360" name="Group 8"/>
            <p:cNvGrpSpPr/>
            <p:nvPr/>
          </p:nvGrpSpPr>
          <p:grpSpPr bwMode="auto">
            <a:xfrm>
              <a:off x="4393" y="2649"/>
              <a:ext cx="458" cy="288"/>
              <a:chOff x="3072" y="3402"/>
              <a:chExt cx="458" cy="301"/>
            </a:xfrm>
          </p:grpSpPr>
          <p:sp>
            <p:nvSpPr>
              <p:cNvPr id="100499" name="Text Box 9"/>
              <p:cNvSpPr txBox="1">
                <a:spLocks noChangeArrowheads="1"/>
              </p:cNvSpPr>
              <p:nvPr/>
            </p:nvSpPr>
            <p:spPr bwMode="auto">
              <a:xfrm>
                <a:off x="3072" y="3402"/>
                <a:ext cx="45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10000"/>
                  <a:t>D</a:t>
                </a:r>
                <a:endParaRPr lang="en-US" altLang="zh-CN" sz="3200" i="0"/>
              </a:p>
            </p:txBody>
          </p:sp>
          <p:sp>
            <p:nvSpPr>
              <p:cNvPr id="100500" name="Line 10"/>
              <p:cNvSpPr>
                <a:spLocks noChangeShapeType="1"/>
              </p:cNvSpPr>
              <p:nvPr/>
            </p:nvSpPr>
            <p:spPr bwMode="auto">
              <a:xfrm>
                <a:off x="3216" y="3456"/>
                <a:ext cx="13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361" name="Line 11"/>
            <p:cNvSpPr>
              <a:spLocks noChangeShapeType="1"/>
            </p:cNvSpPr>
            <p:nvPr/>
          </p:nvSpPr>
          <p:spPr bwMode="auto">
            <a:xfrm>
              <a:off x="3071" y="1919"/>
              <a:ext cx="13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62" name="Text Box 12"/>
            <p:cNvSpPr txBox="1">
              <a:spLocks noChangeArrowheads="1"/>
            </p:cNvSpPr>
            <p:nvPr/>
          </p:nvSpPr>
          <p:spPr bwMode="auto">
            <a:xfrm>
              <a:off x="4951" y="2051"/>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99"/>
                  </a:solidFill>
                </a:rPr>
                <a:t>  CP</a:t>
              </a:r>
              <a:r>
                <a:rPr lang="en-US" altLang="zh-CN" sz="2800" i="0" baseline="-25000">
                  <a:solidFill>
                    <a:srgbClr val="FF3399"/>
                  </a:solidFill>
                </a:rPr>
                <a:t>0</a:t>
              </a:r>
              <a:endParaRPr lang="en-US" altLang="zh-CN" sz="2800" i="0">
                <a:solidFill>
                  <a:srgbClr val="FF3399"/>
                </a:solidFill>
              </a:endParaRPr>
            </a:p>
          </p:txBody>
        </p:sp>
        <p:sp>
          <p:nvSpPr>
            <p:cNvPr id="100363" name="Oval 13"/>
            <p:cNvSpPr>
              <a:spLocks noChangeArrowheads="1"/>
            </p:cNvSpPr>
            <p:nvPr/>
          </p:nvSpPr>
          <p:spPr bwMode="auto">
            <a:xfrm>
              <a:off x="5017" y="2928"/>
              <a:ext cx="44" cy="46"/>
            </a:xfrm>
            <a:prstGeom prst="ellipse">
              <a:avLst/>
            </a:prstGeom>
            <a:noFill/>
            <a:ln w="38100">
              <a:solidFill>
                <a:srgbClr val="FF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64" name="Oval 14"/>
            <p:cNvSpPr>
              <a:spLocks noChangeArrowheads="1"/>
            </p:cNvSpPr>
            <p:nvPr/>
          </p:nvSpPr>
          <p:spPr bwMode="auto">
            <a:xfrm>
              <a:off x="3097" y="2392"/>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65" name="Line 15"/>
            <p:cNvSpPr>
              <a:spLocks noChangeShapeType="1"/>
            </p:cNvSpPr>
            <p:nvPr/>
          </p:nvSpPr>
          <p:spPr bwMode="auto">
            <a:xfrm>
              <a:off x="2665" y="2195"/>
              <a:ext cx="40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66" name="Line 16"/>
            <p:cNvSpPr>
              <a:spLocks noChangeShapeType="1"/>
            </p:cNvSpPr>
            <p:nvPr/>
          </p:nvSpPr>
          <p:spPr bwMode="auto">
            <a:xfrm>
              <a:off x="1609" y="2195"/>
              <a:ext cx="240"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67" name="Line 17"/>
            <p:cNvSpPr>
              <a:spLocks noChangeShapeType="1"/>
            </p:cNvSpPr>
            <p:nvPr/>
          </p:nvSpPr>
          <p:spPr bwMode="auto">
            <a:xfrm>
              <a:off x="1849" y="2960"/>
              <a:ext cx="3168" cy="0"/>
            </a:xfrm>
            <a:prstGeom prst="line">
              <a:avLst/>
            </a:prstGeom>
            <a:noFill/>
            <a:ln w="38100">
              <a:solidFill>
                <a:srgbClr val="FF33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00368" name="Group 18"/>
            <p:cNvGrpSpPr/>
            <p:nvPr/>
          </p:nvGrpSpPr>
          <p:grpSpPr bwMode="auto">
            <a:xfrm>
              <a:off x="4790" y="2220"/>
              <a:ext cx="315" cy="46"/>
              <a:chOff x="4696" y="1942"/>
              <a:chExt cx="315" cy="48"/>
            </a:xfrm>
          </p:grpSpPr>
          <p:sp>
            <p:nvSpPr>
              <p:cNvPr id="100497" name="Line 19"/>
              <p:cNvSpPr>
                <a:spLocks noChangeShapeType="1"/>
              </p:cNvSpPr>
              <p:nvPr/>
            </p:nvSpPr>
            <p:spPr bwMode="auto">
              <a:xfrm>
                <a:off x="4696" y="1964"/>
                <a:ext cx="296"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98" name="Oval 20"/>
              <p:cNvSpPr>
                <a:spLocks noChangeArrowheads="1"/>
              </p:cNvSpPr>
              <p:nvPr/>
            </p:nvSpPr>
            <p:spPr bwMode="auto">
              <a:xfrm>
                <a:off x="4967" y="1942"/>
                <a:ext cx="44" cy="48"/>
              </a:xfrm>
              <a:prstGeom prst="ellipse">
                <a:avLst/>
              </a:prstGeom>
              <a:noFill/>
              <a:ln w="38100">
                <a:solidFill>
                  <a:srgbClr val="FF33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0369" name="Line 21"/>
            <p:cNvSpPr>
              <a:spLocks noChangeShapeType="1"/>
            </p:cNvSpPr>
            <p:nvPr/>
          </p:nvSpPr>
          <p:spPr bwMode="auto">
            <a:xfrm>
              <a:off x="4441" y="2747"/>
              <a:ext cx="0" cy="413"/>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0" name="Oval 22"/>
            <p:cNvSpPr>
              <a:spLocks noChangeArrowheads="1"/>
            </p:cNvSpPr>
            <p:nvPr/>
          </p:nvSpPr>
          <p:spPr bwMode="auto">
            <a:xfrm>
              <a:off x="4393" y="3160"/>
              <a:ext cx="96" cy="92"/>
            </a:xfrm>
            <a:prstGeom prst="ellipse">
              <a:avLst/>
            </a:pr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71" name="Rectangle 23"/>
            <p:cNvSpPr>
              <a:spLocks noChangeArrowheads="1"/>
            </p:cNvSpPr>
            <p:nvPr/>
          </p:nvSpPr>
          <p:spPr bwMode="auto">
            <a:xfrm>
              <a:off x="4249" y="3252"/>
              <a:ext cx="432" cy="276"/>
            </a:xfrm>
            <a:prstGeom prst="rect">
              <a:avLst/>
            </a:prstGeom>
            <a:noFill/>
            <a:ln w="38100">
              <a:solidFill>
                <a:srgbClr val="0066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72" name="Rectangle 24"/>
            <p:cNvSpPr>
              <a:spLocks noChangeArrowheads="1"/>
            </p:cNvSpPr>
            <p:nvPr/>
          </p:nvSpPr>
          <p:spPr bwMode="auto">
            <a:xfrm>
              <a:off x="4297" y="3199"/>
              <a:ext cx="3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006600"/>
                  </a:solidFill>
                </a:rPr>
                <a:t>&amp;</a:t>
              </a:r>
              <a:endParaRPr lang="en-US" altLang="zh-CN" sz="2800" i="0">
                <a:solidFill>
                  <a:srgbClr val="006600"/>
                </a:solidFill>
              </a:endParaRPr>
            </a:p>
          </p:txBody>
        </p:sp>
        <p:sp>
          <p:nvSpPr>
            <p:cNvPr id="100373" name="Line 25"/>
            <p:cNvSpPr>
              <a:spLocks noChangeShapeType="1"/>
            </p:cNvSpPr>
            <p:nvPr/>
          </p:nvSpPr>
          <p:spPr bwMode="auto">
            <a:xfrm>
              <a:off x="4345" y="3528"/>
              <a:ext cx="0" cy="185"/>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4" name="Line 26"/>
            <p:cNvSpPr>
              <a:spLocks noChangeShapeType="1"/>
            </p:cNvSpPr>
            <p:nvPr/>
          </p:nvSpPr>
          <p:spPr bwMode="auto">
            <a:xfrm>
              <a:off x="4585" y="3528"/>
              <a:ext cx="0" cy="185"/>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5" name="Rectangle 27"/>
            <p:cNvSpPr>
              <a:spLocks noChangeArrowheads="1"/>
            </p:cNvSpPr>
            <p:nvPr/>
          </p:nvSpPr>
          <p:spPr bwMode="auto">
            <a:xfrm>
              <a:off x="4537" y="3509"/>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solidFill>
                    <a:srgbClr val="006600"/>
                  </a:solidFill>
                </a:rPr>
                <a:t>R</a:t>
              </a:r>
              <a:r>
                <a:rPr lang="en-US" altLang="zh-CN" sz="2800" i="0" baseline="-25000">
                  <a:solidFill>
                    <a:srgbClr val="006600"/>
                  </a:solidFill>
                </a:rPr>
                <a:t>02</a:t>
              </a:r>
              <a:endParaRPr lang="en-US" altLang="zh-CN" sz="2800" i="0" baseline="-25000">
                <a:solidFill>
                  <a:srgbClr val="006600"/>
                </a:solidFill>
              </a:endParaRPr>
            </a:p>
          </p:txBody>
        </p:sp>
        <p:sp>
          <p:nvSpPr>
            <p:cNvPr id="100376" name="Rectangle 28"/>
            <p:cNvSpPr>
              <a:spLocks noChangeArrowheads="1"/>
            </p:cNvSpPr>
            <p:nvPr/>
          </p:nvSpPr>
          <p:spPr bwMode="auto">
            <a:xfrm>
              <a:off x="3961" y="345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solidFill>
                    <a:srgbClr val="006600"/>
                  </a:solidFill>
                </a:rPr>
                <a:t>R</a:t>
              </a:r>
              <a:r>
                <a:rPr lang="en-US" altLang="zh-CN" sz="2800" i="0" baseline="-25000">
                  <a:solidFill>
                    <a:srgbClr val="006600"/>
                  </a:solidFill>
                </a:rPr>
                <a:t>01</a:t>
              </a:r>
              <a:endParaRPr lang="en-US" altLang="zh-CN" sz="2800" i="0" baseline="-25000">
                <a:solidFill>
                  <a:srgbClr val="006600"/>
                </a:solidFill>
              </a:endParaRPr>
            </a:p>
          </p:txBody>
        </p:sp>
        <p:sp>
          <p:nvSpPr>
            <p:cNvPr id="100377" name="Line 29"/>
            <p:cNvSpPr>
              <a:spLocks noChangeShapeType="1"/>
            </p:cNvSpPr>
            <p:nvPr/>
          </p:nvSpPr>
          <p:spPr bwMode="auto">
            <a:xfrm>
              <a:off x="3961" y="2195"/>
              <a:ext cx="0" cy="773"/>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378" name="Line 30"/>
            <p:cNvSpPr>
              <a:spLocks noChangeShapeType="1"/>
            </p:cNvSpPr>
            <p:nvPr/>
          </p:nvSpPr>
          <p:spPr bwMode="auto">
            <a:xfrm>
              <a:off x="1273" y="3068"/>
              <a:ext cx="3168"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379" name="Line 31"/>
            <p:cNvSpPr>
              <a:spLocks noChangeShapeType="1"/>
            </p:cNvSpPr>
            <p:nvPr/>
          </p:nvSpPr>
          <p:spPr bwMode="auto">
            <a:xfrm>
              <a:off x="1273" y="2701"/>
              <a:ext cx="0" cy="367"/>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00380" name="Group 32"/>
            <p:cNvGrpSpPr/>
            <p:nvPr/>
          </p:nvGrpSpPr>
          <p:grpSpPr bwMode="auto">
            <a:xfrm>
              <a:off x="3130" y="3162"/>
              <a:ext cx="969" cy="827"/>
              <a:chOff x="768" y="3070"/>
              <a:chExt cx="969" cy="827"/>
            </a:xfrm>
          </p:grpSpPr>
          <p:grpSp>
            <p:nvGrpSpPr>
              <p:cNvPr id="100488" name="Group 33"/>
              <p:cNvGrpSpPr/>
              <p:nvPr/>
            </p:nvGrpSpPr>
            <p:grpSpPr bwMode="auto">
              <a:xfrm>
                <a:off x="768" y="3208"/>
                <a:ext cx="969" cy="689"/>
                <a:chOff x="2832" y="3417"/>
                <a:chExt cx="969" cy="719"/>
              </a:xfrm>
            </p:grpSpPr>
            <p:sp>
              <p:nvSpPr>
                <p:cNvPr id="100490" name="Oval 34"/>
                <p:cNvSpPr>
                  <a:spLocks noChangeArrowheads="1"/>
                </p:cNvSpPr>
                <p:nvPr/>
              </p:nvSpPr>
              <p:spPr bwMode="auto">
                <a:xfrm>
                  <a:off x="3216" y="3417"/>
                  <a:ext cx="96" cy="96"/>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91" name="Rectangle 35"/>
                <p:cNvSpPr>
                  <a:spLocks noChangeArrowheads="1"/>
                </p:cNvSpPr>
                <p:nvPr/>
              </p:nvSpPr>
              <p:spPr bwMode="auto">
                <a:xfrm>
                  <a:off x="3072" y="3513"/>
                  <a:ext cx="432" cy="288"/>
                </a:xfrm>
                <a:prstGeom prst="rect">
                  <a:avLst/>
                </a:prstGeom>
                <a:noFill/>
                <a:ln w="38100">
                  <a:solidFill>
                    <a:srgbClr val="FF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92" name="Line 36"/>
                <p:cNvSpPr>
                  <a:spLocks noChangeShapeType="1"/>
                </p:cNvSpPr>
                <p:nvPr/>
              </p:nvSpPr>
              <p:spPr bwMode="auto">
                <a:xfrm>
                  <a:off x="3168" y="3801"/>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93" name="Line 37"/>
                <p:cNvSpPr>
                  <a:spLocks noChangeShapeType="1"/>
                </p:cNvSpPr>
                <p:nvPr/>
              </p:nvSpPr>
              <p:spPr bwMode="auto">
                <a:xfrm>
                  <a:off x="3408" y="3801"/>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94" name="Text Box 38"/>
                <p:cNvSpPr txBox="1">
                  <a:spLocks noChangeArrowheads="1"/>
                </p:cNvSpPr>
                <p:nvPr/>
              </p:nvSpPr>
              <p:spPr bwMode="auto">
                <a:xfrm>
                  <a:off x="2832" y="3747"/>
                  <a:ext cx="39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S</a:t>
                  </a:r>
                  <a:r>
                    <a:rPr lang="en-US" altLang="zh-CN" sz="2800" i="0" baseline="-25000">
                      <a:solidFill>
                        <a:srgbClr val="FF3300"/>
                      </a:solidFill>
                    </a:rPr>
                    <a:t>91</a:t>
                  </a:r>
                  <a:endParaRPr lang="en-US" altLang="zh-CN" sz="2800" i="0">
                    <a:solidFill>
                      <a:srgbClr val="3333CC"/>
                    </a:solidFill>
                  </a:endParaRPr>
                </a:p>
              </p:txBody>
            </p:sp>
            <p:sp>
              <p:nvSpPr>
                <p:cNvPr id="100495" name="Rectangle 39"/>
                <p:cNvSpPr>
                  <a:spLocks noChangeArrowheads="1"/>
                </p:cNvSpPr>
                <p:nvPr/>
              </p:nvSpPr>
              <p:spPr bwMode="auto">
                <a:xfrm>
                  <a:off x="3408" y="3795"/>
                  <a:ext cx="39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solidFill>
                        <a:srgbClr val="FF3300"/>
                      </a:solidFill>
                    </a:rPr>
                    <a:t>S</a:t>
                  </a:r>
                  <a:r>
                    <a:rPr lang="en-US" altLang="zh-CN" sz="2800" i="0" baseline="-25000">
                      <a:solidFill>
                        <a:srgbClr val="FF3300"/>
                      </a:solidFill>
                    </a:rPr>
                    <a:t>92</a:t>
                  </a:r>
                  <a:endParaRPr lang="en-US" altLang="zh-CN" sz="2800" i="0" baseline="-25000">
                    <a:solidFill>
                      <a:srgbClr val="FF3300"/>
                    </a:solidFill>
                  </a:endParaRPr>
                </a:p>
              </p:txBody>
            </p:sp>
            <p:sp>
              <p:nvSpPr>
                <p:cNvPr id="100496" name="Text Box 40"/>
                <p:cNvSpPr txBox="1">
                  <a:spLocks noChangeArrowheads="1"/>
                </p:cNvSpPr>
                <p:nvPr/>
              </p:nvSpPr>
              <p:spPr bwMode="auto">
                <a:xfrm>
                  <a:off x="3120" y="3459"/>
                  <a:ext cx="303"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&amp;</a:t>
                  </a:r>
                  <a:endParaRPr lang="en-US" altLang="zh-CN" sz="2800" i="0">
                    <a:solidFill>
                      <a:srgbClr val="3333CC"/>
                    </a:solidFill>
                  </a:endParaRPr>
                </a:p>
              </p:txBody>
            </p:sp>
          </p:grpSp>
          <p:sp>
            <p:nvSpPr>
              <p:cNvPr id="100489" name="Line 41"/>
              <p:cNvSpPr>
                <a:spLocks noChangeShapeType="1"/>
              </p:cNvSpPr>
              <p:nvPr/>
            </p:nvSpPr>
            <p:spPr bwMode="auto">
              <a:xfrm flipV="1">
                <a:off x="1200" y="3070"/>
                <a:ext cx="0" cy="13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00381" name="Line 42"/>
            <p:cNvSpPr>
              <a:spLocks noChangeShapeType="1"/>
            </p:cNvSpPr>
            <p:nvPr/>
          </p:nvSpPr>
          <p:spPr bwMode="auto">
            <a:xfrm>
              <a:off x="601" y="3200"/>
              <a:ext cx="297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382" name="Rectangle 43"/>
            <p:cNvSpPr>
              <a:spLocks noChangeArrowheads="1"/>
            </p:cNvSpPr>
            <p:nvPr/>
          </p:nvSpPr>
          <p:spPr bwMode="auto">
            <a:xfrm>
              <a:off x="3193" y="1735"/>
              <a:ext cx="504" cy="84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83" name="Oval 44"/>
            <p:cNvSpPr>
              <a:spLocks noChangeArrowheads="1"/>
            </p:cNvSpPr>
            <p:nvPr/>
          </p:nvSpPr>
          <p:spPr bwMode="auto">
            <a:xfrm>
              <a:off x="3697" y="2149"/>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00384" name="Group 45"/>
            <p:cNvGrpSpPr/>
            <p:nvPr/>
          </p:nvGrpSpPr>
          <p:grpSpPr bwMode="auto">
            <a:xfrm>
              <a:off x="3605" y="2103"/>
              <a:ext cx="92" cy="138"/>
              <a:chOff x="3360" y="2352"/>
              <a:chExt cx="912" cy="1008"/>
            </a:xfrm>
          </p:grpSpPr>
          <p:sp>
            <p:nvSpPr>
              <p:cNvPr id="100486" name="Line 46"/>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87" name="Line 47"/>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385" name="Group 48"/>
            <p:cNvGrpSpPr/>
            <p:nvPr/>
          </p:nvGrpSpPr>
          <p:grpSpPr bwMode="auto">
            <a:xfrm>
              <a:off x="3193" y="2296"/>
              <a:ext cx="255" cy="288"/>
              <a:chOff x="3162" y="3354"/>
              <a:chExt cx="267" cy="300"/>
            </a:xfrm>
          </p:grpSpPr>
          <p:sp>
            <p:nvSpPr>
              <p:cNvPr id="100484" name="Rectangle 49"/>
              <p:cNvSpPr>
                <a:spLocks noChangeArrowheads="1"/>
              </p:cNvSpPr>
              <p:nvPr/>
            </p:nvSpPr>
            <p:spPr bwMode="auto">
              <a:xfrm>
                <a:off x="3162" y="3354"/>
                <a:ext cx="26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100485" name="Line 50"/>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386" name="Text Box 51"/>
            <p:cNvSpPr txBox="1">
              <a:spLocks noChangeArrowheads="1"/>
            </p:cNvSpPr>
            <p:nvPr/>
          </p:nvSpPr>
          <p:spPr bwMode="auto">
            <a:xfrm>
              <a:off x="3516" y="17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100387" name="Rectangle 52"/>
            <p:cNvSpPr>
              <a:spLocks noChangeArrowheads="1"/>
            </p:cNvSpPr>
            <p:nvPr/>
          </p:nvSpPr>
          <p:spPr bwMode="auto">
            <a:xfrm>
              <a:off x="3483" y="225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100388" name="Oval 53"/>
            <p:cNvSpPr>
              <a:spLocks noChangeArrowheads="1"/>
            </p:cNvSpPr>
            <p:nvPr/>
          </p:nvSpPr>
          <p:spPr bwMode="auto">
            <a:xfrm>
              <a:off x="3279" y="2607"/>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89" name="Rectangle 54"/>
            <p:cNvSpPr>
              <a:spLocks noChangeArrowheads="1"/>
            </p:cNvSpPr>
            <p:nvPr/>
          </p:nvSpPr>
          <p:spPr bwMode="auto">
            <a:xfrm>
              <a:off x="3168" y="1775"/>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100390" name="Text Box 55"/>
            <p:cNvSpPr txBox="1">
              <a:spLocks noChangeArrowheads="1"/>
            </p:cNvSpPr>
            <p:nvPr/>
          </p:nvSpPr>
          <p:spPr bwMode="auto">
            <a:xfrm>
              <a:off x="3209" y="200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1</a:t>
              </a:r>
              <a:endParaRPr lang="en-US" altLang="zh-CN" sz="2800" i="0" baseline="-25000">
                <a:solidFill>
                  <a:srgbClr val="CC3300"/>
                </a:solidFill>
              </a:endParaRPr>
            </a:p>
          </p:txBody>
        </p:sp>
        <p:sp>
          <p:nvSpPr>
            <p:cNvPr id="100391" name="Oval 56"/>
            <p:cNvSpPr>
              <a:spLocks noChangeArrowheads="1"/>
            </p:cNvSpPr>
            <p:nvPr/>
          </p:nvSpPr>
          <p:spPr bwMode="auto">
            <a:xfrm>
              <a:off x="3519" y="2607"/>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92" name="Line 57"/>
            <p:cNvSpPr>
              <a:spLocks noChangeShapeType="1"/>
            </p:cNvSpPr>
            <p:nvPr/>
          </p:nvSpPr>
          <p:spPr bwMode="auto">
            <a:xfrm>
              <a:off x="3792" y="2195"/>
              <a:ext cx="192" cy="0"/>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393" name="Rectangle 58"/>
            <p:cNvSpPr>
              <a:spLocks noChangeArrowheads="1"/>
            </p:cNvSpPr>
            <p:nvPr/>
          </p:nvSpPr>
          <p:spPr bwMode="auto">
            <a:xfrm>
              <a:off x="2066" y="1735"/>
              <a:ext cx="504" cy="84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94" name="Oval 59"/>
            <p:cNvSpPr>
              <a:spLocks noChangeArrowheads="1"/>
            </p:cNvSpPr>
            <p:nvPr/>
          </p:nvSpPr>
          <p:spPr bwMode="auto">
            <a:xfrm>
              <a:off x="2570" y="2149"/>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00395" name="Group 60"/>
            <p:cNvGrpSpPr/>
            <p:nvPr/>
          </p:nvGrpSpPr>
          <p:grpSpPr bwMode="auto">
            <a:xfrm>
              <a:off x="2478" y="2103"/>
              <a:ext cx="92" cy="138"/>
              <a:chOff x="3360" y="2352"/>
              <a:chExt cx="912" cy="1008"/>
            </a:xfrm>
          </p:grpSpPr>
          <p:sp>
            <p:nvSpPr>
              <p:cNvPr id="100482" name="Line 61"/>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83" name="Line 62"/>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396" name="Group 63"/>
            <p:cNvGrpSpPr/>
            <p:nvPr/>
          </p:nvGrpSpPr>
          <p:grpSpPr bwMode="auto">
            <a:xfrm>
              <a:off x="2041" y="2296"/>
              <a:ext cx="255" cy="288"/>
              <a:chOff x="3162" y="3354"/>
              <a:chExt cx="267" cy="300"/>
            </a:xfrm>
          </p:grpSpPr>
          <p:sp>
            <p:nvSpPr>
              <p:cNvPr id="100480" name="Rectangle 64"/>
              <p:cNvSpPr>
                <a:spLocks noChangeArrowheads="1"/>
              </p:cNvSpPr>
              <p:nvPr/>
            </p:nvSpPr>
            <p:spPr bwMode="auto">
              <a:xfrm>
                <a:off x="3162" y="3354"/>
                <a:ext cx="26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100481" name="Line 65"/>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397" name="Text Box 66"/>
            <p:cNvSpPr txBox="1">
              <a:spLocks noChangeArrowheads="1"/>
            </p:cNvSpPr>
            <p:nvPr/>
          </p:nvSpPr>
          <p:spPr bwMode="auto">
            <a:xfrm>
              <a:off x="2389" y="17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100398" name="Rectangle 67"/>
            <p:cNvSpPr>
              <a:spLocks noChangeArrowheads="1"/>
            </p:cNvSpPr>
            <p:nvPr/>
          </p:nvSpPr>
          <p:spPr bwMode="auto">
            <a:xfrm>
              <a:off x="2356" y="225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100399" name="Oval 68"/>
            <p:cNvSpPr>
              <a:spLocks noChangeArrowheads="1"/>
            </p:cNvSpPr>
            <p:nvPr/>
          </p:nvSpPr>
          <p:spPr bwMode="auto">
            <a:xfrm>
              <a:off x="2152" y="2607"/>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00" name="Rectangle 69"/>
            <p:cNvSpPr>
              <a:spLocks noChangeArrowheads="1"/>
            </p:cNvSpPr>
            <p:nvPr/>
          </p:nvSpPr>
          <p:spPr bwMode="auto">
            <a:xfrm>
              <a:off x="2041" y="1775"/>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100401" name="Text Box 70"/>
            <p:cNvSpPr txBox="1">
              <a:spLocks noChangeArrowheads="1"/>
            </p:cNvSpPr>
            <p:nvPr/>
          </p:nvSpPr>
          <p:spPr bwMode="auto">
            <a:xfrm>
              <a:off x="2082" y="200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2</a:t>
              </a:r>
              <a:endParaRPr lang="en-US" altLang="zh-CN" sz="2800" i="0" baseline="-25000">
                <a:solidFill>
                  <a:srgbClr val="CC3300"/>
                </a:solidFill>
              </a:endParaRPr>
            </a:p>
          </p:txBody>
        </p:sp>
        <p:sp>
          <p:nvSpPr>
            <p:cNvPr id="100402" name="Oval 71"/>
            <p:cNvSpPr>
              <a:spLocks noChangeArrowheads="1"/>
            </p:cNvSpPr>
            <p:nvPr/>
          </p:nvSpPr>
          <p:spPr bwMode="auto">
            <a:xfrm>
              <a:off x="2392" y="2607"/>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03" name="Line 72"/>
            <p:cNvSpPr>
              <a:spLocks noChangeShapeType="1"/>
            </p:cNvSpPr>
            <p:nvPr/>
          </p:nvSpPr>
          <p:spPr bwMode="auto">
            <a:xfrm flipH="1" flipV="1">
              <a:off x="3072" y="1927"/>
              <a:ext cx="0" cy="276"/>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04" name="Line 73"/>
            <p:cNvSpPr>
              <a:spLocks noChangeShapeType="1"/>
            </p:cNvSpPr>
            <p:nvPr/>
          </p:nvSpPr>
          <p:spPr bwMode="auto">
            <a:xfrm flipV="1">
              <a:off x="745" y="1505"/>
              <a:ext cx="0" cy="935"/>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05" name="Line 74"/>
            <p:cNvSpPr>
              <a:spLocks noChangeShapeType="1"/>
            </p:cNvSpPr>
            <p:nvPr/>
          </p:nvSpPr>
          <p:spPr bwMode="auto">
            <a:xfrm>
              <a:off x="745" y="1505"/>
              <a:ext cx="3120"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06" name="Line 75"/>
            <p:cNvSpPr>
              <a:spLocks noChangeShapeType="1"/>
            </p:cNvSpPr>
            <p:nvPr/>
          </p:nvSpPr>
          <p:spPr bwMode="auto">
            <a:xfrm>
              <a:off x="3865" y="1505"/>
              <a:ext cx="0" cy="368"/>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07" name="Line 76"/>
            <p:cNvSpPr>
              <a:spLocks noChangeShapeType="1"/>
            </p:cNvSpPr>
            <p:nvPr/>
          </p:nvSpPr>
          <p:spPr bwMode="auto">
            <a:xfrm>
              <a:off x="3695" y="1873"/>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0408" name="Line 78"/>
            <p:cNvSpPr>
              <a:spLocks noChangeShapeType="1"/>
            </p:cNvSpPr>
            <p:nvPr/>
          </p:nvSpPr>
          <p:spPr bwMode="auto">
            <a:xfrm flipH="1">
              <a:off x="745" y="2440"/>
              <a:ext cx="192" cy="0"/>
            </a:xfrm>
            <a:prstGeom prst="line">
              <a:avLst/>
            </a:prstGeom>
            <a:noFill/>
            <a:ln w="38100">
              <a:solidFill>
                <a:srgbClr val="000099"/>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0409" name="Line 79"/>
            <p:cNvSpPr>
              <a:spLocks noChangeShapeType="1"/>
            </p:cNvSpPr>
            <p:nvPr/>
          </p:nvSpPr>
          <p:spPr bwMode="auto">
            <a:xfrm flipV="1">
              <a:off x="601" y="1367"/>
              <a:ext cx="0" cy="1849"/>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10" name="Line 80"/>
            <p:cNvSpPr>
              <a:spLocks noChangeShapeType="1"/>
            </p:cNvSpPr>
            <p:nvPr/>
          </p:nvSpPr>
          <p:spPr bwMode="auto">
            <a:xfrm>
              <a:off x="601" y="1367"/>
              <a:ext cx="38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11" name="Line 81"/>
            <p:cNvSpPr>
              <a:spLocks noChangeShapeType="1"/>
            </p:cNvSpPr>
            <p:nvPr/>
          </p:nvSpPr>
          <p:spPr bwMode="auto">
            <a:xfrm flipV="1">
              <a:off x="1273" y="1367"/>
              <a:ext cx="0" cy="27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12" name="Oval 82"/>
            <p:cNvSpPr>
              <a:spLocks noChangeArrowheads="1"/>
            </p:cNvSpPr>
            <p:nvPr/>
          </p:nvSpPr>
          <p:spPr bwMode="auto">
            <a:xfrm>
              <a:off x="1873" y="1161"/>
              <a:ext cx="59" cy="5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13" name="Text Box 83"/>
            <p:cNvSpPr txBox="1">
              <a:spLocks noChangeArrowheads="1"/>
            </p:cNvSpPr>
            <p:nvPr/>
          </p:nvSpPr>
          <p:spPr bwMode="auto">
            <a:xfrm>
              <a:off x="1761" y="757"/>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2</a:t>
              </a:r>
              <a:endParaRPr lang="en-US" altLang="zh-CN" sz="3200" i="0"/>
            </a:p>
          </p:txBody>
        </p:sp>
        <p:sp>
          <p:nvSpPr>
            <p:cNvPr id="100414" name="Line 84"/>
            <p:cNvSpPr>
              <a:spLocks noChangeShapeType="1"/>
            </p:cNvSpPr>
            <p:nvPr/>
          </p:nvSpPr>
          <p:spPr bwMode="auto">
            <a:xfrm>
              <a:off x="1900" y="1230"/>
              <a:ext cx="0" cy="6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15" name="Line 85"/>
            <p:cNvSpPr>
              <a:spLocks noChangeShapeType="1"/>
            </p:cNvSpPr>
            <p:nvPr/>
          </p:nvSpPr>
          <p:spPr bwMode="auto">
            <a:xfrm>
              <a:off x="1535" y="191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00416" name="Group 86"/>
            <p:cNvGrpSpPr/>
            <p:nvPr/>
          </p:nvGrpSpPr>
          <p:grpSpPr bwMode="auto">
            <a:xfrm>
              <a:off x="889" y="1643"/>
              <a:ext cx="874" cy="1058"/>
              <a:chOff x="864" y="1507"/>
              <a:chExt cx="874" cy="1058"/>
            </a:xfrm>
          </p:grpSpPr>
          <p:sp>
            <p:nvSpPr>
              <p:cNvPr id="100462" name="Rectangle 87"/>
              <p:cNvSpPr>
                <a:spLocks noChangeArrowheads="1"/>
              </p:cNvSpPr>
              <p:nvPr/>
            </p:nvSpPr>
            <p:spPr bwMode="auto">
              <a:xfrm>
                <a:off x="1002" y="1599"/>
                <a:ext cx="503" cy="84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63" name="Oval 88"/>
              <p:cNvSpPr>
                <a:spLocks noChangeArrowheads="1"/>
              </p:cNvSpPr>
              <p:nvPr/>
            </p:nvSpPr>
            <p:spPr bwMode="auto">
              <a:xfrm>
                <a:off x="1505" y="2013"/>
                <a:ext cx="92"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00464" name="Group 89"/>
              <p:cNvGrpSpPr/>
              <p:nvPr/>
            </p:nvGrpSpPr>
            <p:grpSpPr bwMode="auto">
              <a:xfrm>
                <a:off x="1414" y="1967"/>
                <a:ext cx="91" cy="138"/>
                <a:chOff x="3360" y="2352"/>
                <a:chExt cx="912" cy="1008"/>
              </a:xfrm>
            </p:grpSpPr>
            <p:sp>
              <p:nvSpPr>
                <p:cNvPr id="100478" name="Line 90"/>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79" name="Line 91"/>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465" name="Group 92"/>
              <p:cNvGrpSpPr/>
              <p:nvPr/>
            </p:nvGrpSpPr>
            <p:grpSpPr bwMode="auto">
              <a:xfrm>
                <a:off x="960" y="2160"/>
                <a:ext cx="255" cy="288"/>
                <a:chOff x="3162" y="3354"/>
                <a:chExt cx="267" cy="300"/>
              </a:xfrm>
            </p:grpSpPr>
            <p:sp>
              <p:nvSpPr>
                <p:cNvPr id="100476" name="Rectangle 93"/>
                <p:cNvSpPr>
                  <a:spLocks noChangeArrowheads="1"/>
                </p:cNvSpPr>
                <p:nvPr/>
              </p:nvSpPr>
              <p:spPr bwMode="auto">
                <a:xfrm>
                  <a:off x="3162" y="3354"/>
                  <a:ext cx="26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100477" name="Line 94"/>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66" name="Text Box 95"/>
              <p:cNvSpPr txBox="1">
                <a:spLocks noChangeArrowheads="1"/>
              </p:cNvSpPr>
              <p:nvPr/>
            </p:nvSpPr>
            <p:spPr bwMode="auto">
              <a:xfrm>
                <a:off x="1325" y="161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100467" name="Rectangle 96"/>
              <p:cNvSpPr>
                <a:spLocks noChangeArrowheads="1"/>
              </p:cNvSpPr>
              <p:nvPr/>
            </p:nvSpPr>
            <p:spPr bwMode="auto">
              <a:xfrm>
                <a:off x="1292" y="211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100468" name="Oval 97"/>
              <p:cNvSpPr>
                <a:spLocks noChangeArrowheads="1"/>
              </p:cNvSpPr>
              <p:nvPr/>
            </p:nvSpPr>
            <p:spPr bwMode="auto">
              <a:xfrm>
                <a:off x="1194" y="2473"/>
                <a:ext cx="92"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69" name="Rectangle 98"/>
              <p:cNvSpPr>
                <a:spLocks noChangeArrowheads="1"/>
              </p:cNvSpPr>
              <p:nvPr/>
            </p:nvSpPr>
            <p:spPr bwMode="auto">
              <a:xfrm>
                <a:off x="994" y="1657"/>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100470" name="Line 99"/>
              <p:cNvSpPr>
                <a:spLocks noChangeShapeType="1"/>
              </p:cNvSpPr>
              <p:nvPr/>
            </p:nvSpPr>
            <p:spPr bwMode="auto">
              <a:xfrm>
                <a:off x="864" y="1783"/>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71" name="Text Box 100"/>
              <p:cNvSpPr txBox="1">
                <a:spLocks noChangeArrowheads="1"/>
              </p:cNvSpPr>
              <p:nvPr/>
            </p:nvSpPr>
            <p:spPr bwMode="auto">
              <a:xfrm>
                <a:off x="1018" y="1869"/>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3</a:t>
                </a:r>
                <a:endParaRPr lang="en-US" altLang="zh-CN" sz="2800" i="0" baseline="-25000">
                  <a:solidFill>
                    <a:srgbClr val="CC3300"/>
                  </a:solidFill>
                </a:endParaRPr>
              </a:p>
            </p:txBody>
          </p:sp>
          <p:sp>
            <p:nvSpPr>
              <p:cNvPr id="100472" name="Oval 101"/>
              <p:cNvSpPr>
                <a:spLocks noChangeArrowheads="1"/>
              </p:cNvSpPr>
              <p:nvPr/>
            </p:nvSpPr>
            <p:spPr bwMode="auto">
              <a:xfrm>
                <a:off x="912" y="2256"/>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73" name="Oval 102"/>
              <p:cNvSpPr>
                <a:spLocks noChangeArrowheads="1"/>
              </p:cNvSpPr>
              <p:nvPr/>
            </p:nvSpPr>
            <p:spPr bwMode="auto">
              <a:xfrm>
                <a:off x="1194" y="1507"/>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74" name="Line 103"/>
              <p:cNvSpPr>
                <a:spLocks noChangeShapeType="1"/>
              </p:cNvSpPr>
              <p:nvPr/>
            </p:nvSpPr>
            <p:spPr bwMode="auto">
              <a:xfrm>
                <a:off x="1498" y="1691"/>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0475" name="Line 104"/>
              <p:cNvSpPr>
                <a:spLocks noChangeShapeType="1"/>
              </p:cNvSpPr>
              <p:nvPr/>
            </p:nvSpPr>
            <p:spPr bwMode="auto">
              <a:xfrm flipV="1">
                <a:off x="1728" y="1507"/>
                <a:ext cx="0"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00417" name="Line 105"/>
            <p:cNvSpPr>
              <a:spLocks noChangeShapeType="1"/>
            </p:cNvSpPr>
            <p:nvPr/>
          </p:nvSpPr>
          <p:spPr bwMode="auto">
            <a:xfrm>
              <a:off x="1753" y="1643"/>
              <a:ext cx="131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18" name="Oval 107"/>
            <p:cNvSpPr>
              <a:spLocks noChangeArrowheads="1"/>
            </p:cNvSpPr>
            <p:nvPr/>
          </p:nvSpPr>
          <p:spPr bwMode="auto">
            <a:xfrm>
              <a:off x="865" y="1161"/>
              <a:ext cx="59" cy="5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19" name="Text Box 108"/>
            <p:cNvSpPr txBox="1">
              <a:spLocks noChangeArrowheads="1"/>
            </p:cNvSpPr>
            <p:nvPr/>
          </p:nvSpPr>
          <p:spPr bwMode="auto">
            <a:xfrm>
              <a:off x="753" y="757"/>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3</a:t>
              </a:r>
              <a:endParaRPr lang="en-US" altLang="zh-CN" sz="3200" i="0"/>
            </a:p>
          </p:txBody>
        </p:sp>
        <p:sp>
          <p:nvSpPr>
            <p:cNvPr id="100420" name="Line 109"/>
            <p:cNvSpPr>
              <a:spLocks noChangeShapeType="1"/>
            </p:cNvSpPr>
            <p:nvPr/>
          </p:nvSpPr>
          <p:spPr bwMode="auto">
            <a:xfrm>
              <a:off x="892" y="1230"/>
              <a:ext cx="0" cy="68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21" name="Line 110"/>
            <p:cNvSpPr>
              <a:spLocks noChangeShapeType="1"/>
            </p:cNvSpPr>
            <p:nvPr/>
          </p:nvSpPr>
          <p:spPr bwMode="auto">
            <a:xfrm>
              <a:off x="1849" y="2195"/>
              <a:ext cx="0" cy="773"/>
            </a:xfrm>
            <a:prstGeom prst="line">
              <a:avLst/>
            </a:prstGeom>
            <a:noFill/>
            <a:ln w="38100">
              <a:solidFill>
                <a:srgbClr val="FF33CC"/>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22" name="Line 111"/>
            <p:cNvSpPr>
              <a:spLocks noChangeShapeType="1"/>
            </p:cNvSpPr>
            <p:nvPr/>
          </p:nvSpPr>
          <p:spPr bwMode="auto">
            <a:xfrm>
              <a:off x="3314" y="2701"/>
              <a:ext cx="0" cy="367"/>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0423" name="Line 112"/>
            <p:cNvSpPr>
              <a:spLocks noChangeShapeType="1"/>
            </p:cNvSpPr>
            <p:nvPr/>
          </p:nvSpPr>
          <p:spPr bwMode="auto">
            <a:xfrm>
              <a:off x="2199" y="2701"/>
              <a:ext cx="0" cy="367"/>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0424" name="Line 113"/>
            <p:cNvSpPr>
              <a:spLocks noChangeShapeType="1"/>
            </p:cNvSpPr>
            <p:nvPr/>
          </p:nvSpPr>
          <p:spPr bwMode="auto">
            <a:xfrm>
              <a:off x="2435" y="2701"/>
              <a:ext cx="0" cy="515"/>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25" name="Line 114"/>
            <p:cNvSpPr>
              <a:spLocks noChangeShapeType="1"/>
            </p:cNvSpPr>
            <p:nvPr/>
          </p:nvSpPr>
          <p:spPr bwMode="auto">
            <a:xfrm>
              <a:off x="3568" y="2701"/>
              <a:ext cx="0" cy="459"/>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100426" name="Group 115"/>
            <p:cNvGrpSpPr/>
            <p:nvPr/>
          </p:nvGrpSpPr>
          <p:grpSpPr bwMode="auto">
            <a:xfrm>
              <a:off x="3529" y="2603"/>
              <a:ext cx="458" cy="288"/>
              <a:chOff x="3072" y="3402"/>
              <a:chExt cx="458" cy="301"/>
            </a:xfrm>
          </p:grpSpPr>
          <p:sp>
            <p:nvSpPr>
              <p:cNvPr id="100460" name="Text Box 116"/>
              <p:cNvSpPr txBox="1">
                <a:spLocks noChangeArrowheads="1"/>
              </p:cNvSpPr>
              <p:nvPr/>
            </p:nvSpPr>
            <p:spPr bwMode="auto">
              <a:xfrm>
                <a:off x="3072" y="3402"/>
                <a:ext cx="45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10000"/>
                  <a:t>D</a:t>
                </a:r>
                <a:endParaRPr lang="en-US" altLang="zh-CN" sz="3200" i="0"/>
              </a:p>
            </p:txBody>
          </p:sp>
          <p:sp>
            <p:nvSpPr>
              <p:cNvPr id="100461" name="Line 117"/>
              <p:cNvSpPr>
                <a:spLocks noChangeShapeType="1"/>
              </p:cNvSpPr>
              <p:nvPr/>
            </p:nvSpPr>
            <p:spPr bwMode="auto">
              <a:xfrm>
                <a:off x="3216" y="3456"/>
                <a:ext cx="13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427" name="Group 118"/>
            <p:cNvGrpSpPr/>
            <p:nvPr/>
          </p:nvGrpSpPr>
          <p:grpSpPr bwMode="auto">
            <a:xfrm>
              <a:off x="2377" y="2649"/>
              <a:ext cx="458" cy="288"/>
              <a:chOff x="3072" y="3402"/>
              <a:chExt cx="458" cy="301"/>
            </a:xfrm>
          </p:grpSpPr>
          <p:sp>
            <p:nvSpPr>
              <p:cNvPr id="100458" name="Text Box 119"/>
              <p:cNvSpPr txBox="1">
                <a:spLocks noChangeArrowheads="1"/>
              </p:cNvSpPr>
              <p:nvPr/>
            </p:nvSpPr>
            <p:spPr bwMode="auto">
              <a:xfrm>
                <a:off x="3072" y="3402"/>
                <a:ext cx="45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10000"/>
                  <a:t>D</a:t>
                </a:r>
                <a:endParaRPr lang="en-US" altLang="zh-CN" sz="3200" i="0"/>
              </a:p>
            </p:txBody>
          </p:sp>
          <p:sp>
            <p:nvSpPr>
              <p:cNvPr id="100459" name="Line 120"/>
              <p:cNvSpPr>
                <a:spLocks noChangeShapeType="1"/>
              </p:cNvSpPr>
              <p:nvPr/>
            </p:nvSpPr>
            <p:spPr bwMode="auto">
              <a:xfrm>
                <a:off x="3216" y="3456"/>
                <a:ext cx="13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28" name="Text Box 121"/>
            <p:cNvSpPr txBox="1">
              <a:spLocks noChangeArrowheads="1"/>
            </p:cNvSpPr>
            <p:nvPr/>
          </p:nvSpPr>
          <p:spPr bwMode="auto">
            <a:xfrm>
              <a:off x="1225" y="2649"/>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006600"/>
                  </a:solidFill>
                </a:rPr>
                <a:t>R</a:t>
              </a:r>
              <a:r>
                <a:rPr lang="en-US" altLang="zh-CN" sz="2400" i="0" baseline="-10000">
                  <a:solidFill>
                    <a:srgbClr val="006600"/>
                  </a:solidFill>
                </a:rPr>
                <a:t>D</a:t>
              </a:r>
              <a:endParaRPr lang="en-US" altLang="zh-CN" sz="3200" i="0">
                <a:solidFill>
                  <a:srgbClr val="006600"/>
                </a:solidFill>
              </a:endParaRPr>
            </a:p>
          </p:txBody>
        </p:sp>
        <p:sp>
          <p:nvSpPr>
            <p:cNvPr id="100429" name="Line 122"/>
            <p:cNvSpPr>
              <a:spLocks noChangeShapeType="1"/>
            </p:cNvSpPr>
            <p:nvPr/>
          </p:nvSpPr>
          <p:spPr bwMode="auto">
            <a:xfrm>
              <a:off x="1369" y="2700"/>
              <a:ext cx="138" cy="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0430" name="Group 123"/>
            <p:cNvGrpSpPr/>
            <p:nvPr/>
          </p:nvGrpSpPr>
          <p:grpSpPr bwMode="auto">
            <a:xfrm>
              <a:off x="1225" y="1500"/>
              <a:ext cx="458" cy="288"/>
              <a:chOff x="3072" y="3402"/>
              <a:chExt cx="458" cy="301"/>
            </a:xfrm>
          </p:grpSpPr>
          <p:sp>
            <p:nvSpPr>
              <p:cNvPr id="100456" name="Text Box 124"/>
              <p:cNvSpPr txBox="1">
                <a:spLocks noChangeArrowheads="1"/>
              </p:cNvSpPr>
              <p:nvPr/>
            </p:nvSpPr>
            <p:spPr bwMode="auto">
              <a:xfrm>
                <a:off x="3072" y="3402"/>
                <a:ext cx="45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S</a:t>
                </a:r>
                <a:r>
                  <a:rPr lang="en-US" altLang="zh-CN" sz="2400" i="0" baseline="-10000"/>
                  <a:t>D</a:t>
                </a:r>
                <a:endParaRPr lang="en-US" altLang="zh-CN" sz="3200" i="0"/>
              </a:p>
            </p:txBody>
          </p:sp>
          <p:sp>
            <p:nvSpPr>
              <p:cNvPr id="100457" name="Line 125"/>
              <p:cNvSpPr>
                <a:spLocks noChangeShapeType="1"/>
              </p:cNvSpPr>
              <p:nvPr/>
            </p:nvSpPr>
            <p:spPr bwMode="auto">
              <a:xfrm>
                <a:off x="3216" y="3456"/>
                <a:ext cx="13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431" name="Group 126"/>
            <p:cNvGrpSpPr/>
            <p:nvPr/>
          </p:nvGrpSpPr>
          <p:grpSpPr bwMode="auto">
            <a:xfrm>
              <a:off x="4345" y="1500"/>
              <a:ext cx="458" cy="288"/>
              <a:chOff x="3072" y="3402"/>
              <a:chExt cx="458" cy="301"/>
            </a:xfrm>
          </p:grpSpPr>
          <p:sp>
            <p:nvSpPr>
              <p:cNvPr id="100454" name="Text Box 127"/>
              <p:cNvSpPr txBox="1">
                <a:spLocks noChangeArrowheads="1"/>
              </p:cNvSpPr>
              <p:nvPr/>
            </p:nvSpPr>
            <p:spPr bwMode="auto">
              <a:xfrm>
                <a:off x="3072" y="3402"/>
                <a:ext cx="45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S</a:t>
                </a:r>
                <a:r>
                  <a:rPr lang="en-US" altLang="zh-CN" sz="2400" i="0" baseline="-10000"/>
                  <a:t>D</a:t>
                </a:r>
                <a:endParaRPr lang="en-US" altLang="zh-CN" sz="3200" i="0"/>
              </a:p>
            </p:txBody>
          </p:sp>
          <p:sp>
            <p:nvSpPr>
              <p:cNvPr id="100455" name="Line 128"/>
              <p:cNvSpPr>
                <a:spLocks noChangeShapeType="1"/>
              </p:cNvSpPr>
              <p:nvPr/>
            </p:nvSpPr>
            <p:spPr bwMode="auto">
              <a:xfrm>
                <a:off x="3216" y="3456"/>
                <a:ext cx="13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32" name="Text Box 129"/>
            <p:cNvSpPr txBox="1">
              <a:spLocks noChangeArrowheads="1"/>
            </p:cNvSpPr>
            <p:nvPr/>
          </p:nvSpPr>
          <p:spPr bwMode="auto">
            <a:xfrm>
              <a:off x="4893" y="2833"/>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99"/>
                  </a:solidFill>
                </a:rPr>
                <a:t>  CP</a:t>
              </a:r>
              <a:r>
                <a:rPr lang="en-US" altLang="zh-CN" sz="2800" i="0" baseline="-25000">
                  <a:solidFill>
                    <a:srgbClr val="FF3399"/>
                  </a:solidFill>
                </a:rPr>
                <a:t>1</a:t>
              </a:r>
              <a:endParaRPr lang="en-US" altLang="zh-CN" sz="2800" i="0">
                <a:solidFill>
                  <a:srgbClr val="FF3399"/>
                </a:solidFill>
              </a:endParaRPr>
            </a:p>
          </p:txBody>
        </p:sp>
        <p:sp>
          <p:nvSpPr>
            <p:cNvPr id="100433" name="Oval 130"/>
            <p:cNvSpPr>
              <a:spLocks noChangeArrowheads="1"/>
            </p:cNvSpPr>
            <p:nvPr/>
          </p:nvSpPr>
          <p:spPr bwMode="auto">
            <a:xfrm>
              <a:off x="1967" y="2392"/>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34" name="Line 131"/>
            <p:cNvSpPr>
              <a:spLocks noChangeShapeType="1"/>
            </p:cNvSpPr>
            <p:nvPr/>
          </p:nvSpPr>
          <p:spPr bwMode="auto">
            <a:xfrm flipV="1">
              <a:off x="4441" y="1357"/>
              <a:ext cx="0" cy="315"/>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35" name="Oval 132"/>
            <p:cNvSpPr>
              <a:spLocks noChangeArrowheads="1"/>
            </p:cNvSpPr>
            <p:nvPr/>
          </p:nvSpPr>
          <p:spPr bwMode="auto">
            <a:xfrm>
              <a:off x="4030" y="1144"/>
              <a:ext cx="59" cy="5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36" name="Text Box 133"/>
            <p:cNvSpPr txBox="1">
              <a:spLocks noChangeArrowheads="1"/>
            </p:cNvSpPr>
            <p:nvPr/>
          </p:nvSpPr>
          <p:spPr bwMode="auto">
            <a:xfrm>
              <a:off x="3913" y="749"/>
              <a:ext cx="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3200" i="0" baseline="-25000"/>
                <a:t>0</a:t>
              </a:r>
              <a:endParaRPr lang="en-US" altLang="zh-CN" sz="3200" i="0"/>
            </a:p>
          </p:txBody>
        </p:sp>
        <p:sp>
          <p:nvSpPr>
            <p:cNvPr id="100437" name="Line 134"/>
            <p:cNvSpPr>
              <a:spLocks noChangeShapeType="1"/>
            </p:cNvSpPr>
            <p:nvPr/>
          </p:nvSpPr>
          <p:spPr bwMode="auto">
            <a:xfrm flipV="1">
              <a:off x="4057" y="1192"/>
              <a:ext cx="0" cy="7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0438" name="Rectangle 135"/>
            <p:cNvSpPr>
              <a:spLocks noChangeArrowheads="1"/>
            </p:cNvSpPr>
            <p:nvPr/>
          </p:nvSpPr>
          <p:spPr bwMode="auto">
            <a:xfrm>
              <a:off x="4195" y="1764"/>
              <a:ext cx="503" cy="84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39" name="Oval 136"/>
            <p:cNvSpPr>
              <a:spLocks noChangeArrowheads="1"/>
            </p:cNvSpPr>
            <p:nvPr/>
          </p:nvSpPr>
          <p:spPr bwMode="auto">
            <a:xfrm>
              <a:off x="4698" y="2178"/>
              <a:ext cx="92"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00440" name="Group 137"/>
            <p:cNvGrpSpPr/>
            <p:nvPr/>
          </p:nvGrpSpPr>
          <p:grpSpPr bwMode="auto">
            <a:xfrm>
              <a:off x="4607" y="2132"/>
              <a:ext cx="91" cy="138"/>
              <a:chOff x="3360" y="2352"/>
              <a:chExt cx="912" cy="1008"/>
            </a:xfrm>
          </p:grpSpPr>
          <p:sp>
            <p:nvSpPr>
              <p:cNvPr id="100452" name="Line 138"/>
              <p:cNvSpPr>
                <a:spLocks noChangeShapeType="1"/>
              </p:cNvSpPr>
              <p:nvPr/>
            </p:nvSpPr>
            <p:spPr bwMode="auto">
              <a:xfrm flipH="1">
                <a:off x="3360" y="2352"/>
                <a:ext cx="864" cy="57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53" name="Line 139"/>
              <p:cNvSpPr>
                <a:spLocks noChangeShapeType="1"/>
              </p:cNvSpPr>
              <p:nvPr/>
            </p:nvSpPr>
            <p:spPr bwMode="auto">
              <a:xfrm>
                <a:off x="3360" y="2928"/>
                <a:ext cx="912"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441" name="Group 140"/>
            <p:cNvGrpSpPr/>
            <p:nvPr/>
          </p:nvGrpSpPr>
          <p:grpSpPr bwMode="auto">
            <a:xfrm>
              <a:off x="4153" y="2325"/>
              <a:ext cx="255" cy="288"/>
              <a:chOff x="3162" y="3354"/>
              <a:chExt cx="267" cy="300"/>
            </a:xfrm>
          </p:grpSpPr>
          <p:sp>
            <p:nvSpPr>
              <p:cNvPr id="100450" name="Rectangle 141"/>
              <p:cNvSpPr>
                <a:spLocks noChangeArrowheads="1"/>
              </p:cNvSpPr>
              <p:nvPr/>
            </p:nvSpPr>
            <p:spPr bwMode="auto">
              <a:xfrm>
                <a:off x="3162" y="3354"/>
                <a:ext cx="26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Q</a:t>
                </a:r>
                <a:endParaRPr lang="en-US" altLang="zh-CN" sz="2800" i="0"/>
              </a:p>
            </p:txBody>
          </p:sp>
          <p:sp>
            <p:nvSpPr>
              <p:cNvPr id="100451" name="Line 142"/>
              <p:cNvSpPr>
                <a:spLocks noChangeShapeType="1"/>
              </p:cNvSpPr>
              <p:nvPr/>
            </p:nvSpPr>
            <p:spPr bwMode="auto">
              <a:xfrm>
                <a:off x="3216" y="3408"/>
                <a:ext cx="19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42" name="Text Box 143"/>
            <p:cNvSpPr txBox="1">
              <a:spLocks noChangeArrowheads="1"/>
            </p:cNvSpPr>
            <p:nvPr/>
          </p:nvSpPr>
          <p:spPr bwMode="auto">
            <a:xfrm>
              <a:off x="4518" y="177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J</a:t>
              </a:r>
              <a:endParaRPr lang="en-US" altLang="zh-CN" sz="3200" i="0"/>
            </a:p>
          </p:txBody>
        </p:sp>
        <p:sp>
          <p:nvSpPr>
            <p:cNvPr id="100443" name="Rectangle 144"/>
            <p:cNvSpPr>
              <a:spLocks noChangeArrowheads="1"/>
            </p:cNvSpPr>
            <p:nvPr/>
          </p:nvSpPr>
          <p:spPr bwMode="auto">
            <a:xfrm>
              <a:off x="4485" y="228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ctr">
                <a:spcBef>
                  <a:spcPct val="50000"/>
                </a:spcBef>
              </a:pPr>
              <a:r>
                <a:rPr lang="en-US" altLang="zh-CN" sz="2400"/>
                <a:t>K</a:t>
              </a:r>
              <a:endParaRPr lang="en-US" altLang="zh-CN" sz="2800" i="0"/>
            </a:p>
          </p:txBody>
        </p:sp>
        <p:sp>
          <p:nvSpPr>
            <p:cNvPr id="100444" name="Oval 145"/>
            <p:cNvSpPr>
              <a:spLocks noChangeArrowheads="1"/>
            </p:cNvSpPr>
            <p:nvPr/>
          </p:nvSpPr>
          <p:spPr bwMode="auto">
            <a:xfrm>
              <a:off x="4387" y="2638"/>
              <a:ext cx="92"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45" name="Rectangle 146"/>
            <p:cNvSpPr>
              <a:spLocks noChangeArrowheads="1"/>
            </p:cNvSpPr>
            <p:nvPr/>
          </p:nvSpPr>
          <p:spPr bwMode="auto">
            <a:xfrm>
              <a:off x="4187" y="1822"/>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a:t>Q</a:t>
              </a:r>
              <a:endParaRPr lang="en-US" altLang="zh-CN" sz="2800" i="0"/>
            </a:p>
          </p:txBody>
        </p:sp>
        <p:sp>
          <p:nvSpPr>
            <p:cNvPr id="100446" name="Line 147"/>
            <p:cNvSpPr>
              <a:spLocks noChangeShapeType="1"/>
            </p:cNvSpPr>
            <p:nvPr/>
          </p:nvSpPr>
          <p:spPr bwMode="auto">
            <a:xfrm>
              <a:off x="4057" y="1912"/>
              <a:ext cx="13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47" name="Text Box 148"/>
            <p:cNvSpPr txBox="1">
              <a:spLocks noChangeArrowheads="1"/>
            </p:cNvSpPr>
            <p:nvPr/>
          </p:nvSpPr>
          <p:spPr bwMode="auto">
            <a:xfrm>
              <a:off x="4211" y="2034"/>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FF</a:t>
              </a:r>
              <a:r>
                <a:rPr lang="en-US" altLang="zh-CN" sz="2800" i="0" baseline="-25000">
                  <a:solidFill>
                    <a:srgbClr val="CC3300"/>
                  </a:solidFill>
                </a:rPr>
                <a:t>0</a:t>
              </a:r>
              <a:endParaRPr lang="en-US" altLang="zh-CN" sz="2800" i="0" baseline="-25000">
                <a:solidFill>
                  <a:srgbClr val="CC3300"/>
                </a:solidFill>
              </a:endParaRPr>
            </a:p>
          </p:txBody>
        </p:sp>
        <p:sp>
          <p:nvSpPr>
            <p:cNvPr id="100448" name="Oval 149"/>
            <p:cNvSpPr>
              <a:spLocks noChangeArrowheads="1"/>
            </p:cNvSpPr>
            <p:nvPr/>
          </p:nvSpPr>
          <p:spPr bwMode="auto">
            <a:xfrm>
              <a:off x="4105" y="2421"/>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449" name="Oval 150"/>
            <p:cNvSpPr>
              <a:spLocks noChangeArrowheads="1"/>
            </p:cNvSpPr>
            <p:nvPr/>
          </p:nvSpPr>
          <p:spPr bwMode="auto">
            <a:xfrm>
              <a:off x="4387" y="1672"/>
              <a:ext cx="91" cy="9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1981200" y="700088"/>
            <a:ext cx="4343400" cy="519112"/>
          </a:xfrm>
          <a:prstGeom prst="rect">
            <a:avLst/>
          </a:prstGeom>
          <a:noFill/>
          <a:ln w="9525">
            <a:noFill/>
            <a:miter lim="800000"/>
          </a:ln>
          <a:effectLst/>
        </p:spPr>
        <p:txBody>
          <a:bodyPr>
            <a:spAutoFit/>
          </a:bodyPr>
          <a:lstStyle/>
          <a:p>
            <a:pPr algn="ctr">
              <a:spcBef>
                <a:spcPct val="50000"/>
              </a:spcBef>
              <a:defRPr/>
            </a:pPr>
            <a:r>
              <a:rPr lang="en-US" altLang="zh-CN" sz="2800" i="0">
                <a:solidFill>
                  <a:srgbClr val="FF0000"/>
                </a:solidFill>
                <a:effectLst>
                  <a:outerShdw blurRad="38100" dist="38100" dir="2700000" algn="tl">
                    <a:srgbClr val="C0C0C0"/>
                  </a:outerShdw>
                </a:effectLst>
              </a:rPr>
              <a:t>74LS290</a:t>
            </a:r>
            <a:r>
              <a:rPr lang="zh-CN" altLang="en-US" sz="2800" i="0">
                <a:solidFill>
                  <a:srgbClr val="FF0000"/>
                </a:solidFill>
                <a:effectLst>
                  <a:outerShdw blurRad="38100" dist="38100" dir="2700000" algn="tl">
                    <a:srgbClr val="C0C0C0"/>
                  </a:outerShdw>
                </a:effectLst>
              </a:rPr>
              <a:t>型计数器功能表</a:t>
            </a:r>
            <a:endParaRPr lang="zh-CN" altLang="en-US" sz="2800" i="0">
              <a:solidFill>
                <a:srgbClr val="FF0000"/>
              </a:solidFill>
              <a:effectLst>
                <a:outerShdw blurRad="38100" dist="38100" dir="2700000" algn="tl">
                  <a:srgbClr val="C0C0C0"/>
                </a:outerShdw>
              </a:effectLst>
            </a:endParaRPr>
          </a:p>
        </p:txBody>
      </p:sp>
      <p:sp>
        <p:nvSpPr>
          <p:cNvPr id="247811" name="Rectangle 3" descr="40%"/>
          <p:cNvSpPr>
            <a:spLocks noChangeArrowheads="1"/>
          </p:cNvSpPr>
          <p:nvPr/>
        </p:nvSpPr>
        <p:spPr bwMode="auto">
          <a:xfrm>
            <a:off x="914400" y="4343400"/>
            <a:ext cx="6705600" cy="1295400"/>
          </a:xfrm>
          <a:prstGeom prst="rect">
            <a:avLst/>
          </a:prstGeom>
          <a:pattFill prst="pct40">
            <a:fgClr>
              <a:srgbClr val="FFCCFF"/>
            </a:fgClr>
            <a:bgClr>
              <a:srgbClr val="FFFFFF"/>
            </a:bgClr>
          </a:pattFill>
          <a:ln w="28575">
            <a:solidFill>
              <a:srgbClr val="006666"/>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47812" name="Rectangle 4" descr="40%"/>
          <p:cNvSpPr>
            <a:spLocks noChangeArrowheads="1"/>
          </p:cNvSpPr>
          <p:nvPr/>
        </p:nvSpPr>
        <p:spPr bwMode="auto">
          <a:xfrm>
            <a:off x="990600" y="3694113"/>
            <a:ext cx="6629400" cy="496887"/>
          </a:xfrm>
          <a:prstGeom prst="rect">
            <a:avLst/>
          </a:prstGeom>
          <a:pattFill prst="pct40">
            <a:fgClr>
              <a:srgbClr val="00FF00"/>
            </a:fgClr>
            <a:bgClr>
              <a:srgbClr val="FFFFFF"/>
            </a:bgClr>
          </a:pattFill>
          <a:ln w="28575">
            <a:solidFill>
              <a:srgbClr val="3333CC"/>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47813" name="Rectangle 5" descr="40%"/>
          <p:cNvSpPr>
            <a:spLocks noChangeArrowheads="1"/>
          </p:cNvSpPr>
          <p:nvPr/>
        </p:nvSpPr>
        <p:spPr bwMode="auto">
          <a:xfrm>
            <a:off x="990600" y="2765425"/>
            <a:ext cx="6629400" cy="838200"/>
          </a:xfrm>
          <a:prstGeom prst="rect">
            <a:avLst/>
          </a:prstGeom>
          <a:pattFill prst="pct40">
            <a:fgClr>
              <a:srgbClr val="FFFF66"/>
            </a:fgClr>
            <a:bgClr>
              <a:srgbClr val="FFFFFF"/>
            </a:bgClr>
          </a:pattFill>
          <a:ln w="28575">
            <a:solidFill>
              <a:srgbClr val="FF3300"/>
            </a:solidFill>
            <a:miter lim="800000"/>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502" name="Line 6"/>
          <p:cNvSpPr>
            <a:spLocks noChangeShapeType="1"/>
          </p:cNvSpPr>
          <p:nvPr/>
        </p:nvSpPr>
        <p:spPr bwMode="auto">
          <a:xfrm>
            <a:off x="914400" y="2667000"/>
            <a:ext cx="66294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503" name="Line 7"/>
          <p:cNvSpPr>
            <a:spLocks noChangeShapeType="1"/>
          </p:cNvSpPr>
          <p:nvPr/>
        </p:nvSpPr>
        <p:spPr bwMode="auto">
          <a:xfrm>
            <a:off x="914400" y="1600200"/>
            <a:ext cx="66294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504" name="Line 8"/>
          <p:cNvSpPr>
            <a:spLocks noChangeShapeType="1"/>
          </p:cNvSpPr>
          <p:nvPr/>
        </p:nvSpPr>
        <p:spPr bwMode="auto">
          <a:xfrm>
            <a:off x="914400" y="2133600"/>
            <a:ext cx="66294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505" name="Line 9"/>
          <p:cNvSpPr>
            <a:spLocks noChangeShapeType="1"/>
          </p:cNvSpPr>
          <p:nvPr/>
        </p:nvSpPr>
        <p:spPr bwMode="auto">
          <a:xfrm>
            <a:off x="4267200" y="1600200"/>
            <a:ext cx="0" cy="4191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506" name="Text Box 10"/>
          <p:cNvSpPr txBox="1">
            <a:spLocks noChangeArrowheads="1"/>
          </p:cNvSpPr>
          <p:nvPr/>
        </p:nvSpPr>
        <p:spPr bwMode="auto">
          <a:xfrm>
            <a:off x="1371600" y="16002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cs typeface="Times New Roman" panose="02020603050405020304" pitchFamily="18" charset="0"/>
              </a:rPr>
              <a:t>输      入</a:t>
            </a:r>
            <a:endParaRPr lang="zh-CN" altLang="en-US" sz="2800" i="0">
              <a:cs typeface="Times New Roman" panose="02020603050405020304" pitchFamily="18" charset="0"/>
            </a:endParaRPr>
          </a:p>
        </p:txBody>
      </p:sp>
      <p:sp>
        <p:nvSpPr>
          <p:cNvPr id="106507" name="Rectangle 11"/>
          <p:cNvSpPr>
            <a:spLocks noChangeArrowheads="1"/>
          </p:cNvSpPr>
          <p:nvPr/>
        </p:nvSpPr>
        <p:spPr bwMode="auto">
          <a:xfrm>
            <a:off x="5043488" y="1647825"/>
            <a:ext cx="1431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800" i="0">
                <a:latin typeface="Times New Roman" panose="02020603050405020304" pitchFamily="18" charset="0"/>
                <a:cs typeface="Times New Roman" panose="02020603050405020304" pitchFamily="18" charset="0"/>
              </a:rPr>
              <a:t>输      出</a:t>
            </a:r>
            <a:endParaRPr lang="zh-CN" altLang="en-US" sz="2800" i="0">
              <a:latin typeface="Times New Roman" panose="02020603050405020304" pitchFamily="18" charset="0"/>
              <a:cs typeface="Times New Roman" panose="02020603050405020304" pitchFamily="18" charset="0"/>
            </a:endParaRPr>
          </a:p>
        </p:txBody>
      </p:sp>
      <p:sp>
        <p:nvSpPr>
          <p:cNvPr id="106508" name="Rectangle 12"/>
          <p:cNvSpPr>
            <a:spLocks noChangeArrowheads="1"/>
          </p:cNvSpPr>
          <p:nvPr/>
        </p:nvSpPr>
        <p:spPr bwMode="auto">
          <a:xfrm>
            <a:off x="5181600" y="2133600"/>
            <a:ext cx="728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2800" i="0" baseline="-25000" dirty="0">
                <a:latin typeface="Times New Roman" panose="02020603050405020304" pitchFamily="18" charset="0"/>
                <a:cs typeface="Times New Roman" panose="02020603050405020304" pitchFamily="18" charset="0"/>
              </a:rPr>
              <a:t>2</a:t>
            </a:r>
            <a:endParaRPr lang="en-US" altLang="zh-CN" sz="2800" i="0" baseline="-25000" dirty="0">
              <a:latin typeface="Times New Roman" panose="02020603050405020304" pitchFamily="18" charset="0"/>
              <a:cs typeface="Times New Roman" panose="02020603050405020304" pitchFamily="18" charset="0"/>
            </a:endParaRPr>
          </a:p>
        </p:txBody>
      </p:sp>
      <p:sp>
        <p:nvSpPr>
          <p:cNvPr id="106509" name="Rectangle 13"/>
          <p:cNvSpPr>
            <a:spLocks noChangeArrowheads="1"/>
          </p:cNvSpPr>
          <p:nvPr/>
        </p:nvSpPr>
        <p:spPr bwMode="auto">
          <a:xfrm>
            <a:off x="4343400" y="21336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2800" i="0" baseline="-25000" dirty="0">
                <a:latin typeface="Times New Roman" panose="02020603050405020304" pitchFamily="18" charset="0"/>
                <a:cs typeface="Times New Roman" panose="02020603050405020304" pitchFamily="18" charset="0"/>
              </a:rPr>
              <a:t>3</a:t>
            </a:r>
            <a:endParaRPr lang="en-US" altLang="zh-CN" sz="2800" i="0" baseline="-25000" dirty="0">
              <a:latin typeface="Times New Roman" panose="02020603050405020304" pitchFamily="18" charset="0"/>
              <a:cs typeface="Times New Roman" panose="02020603050405020304" pitchFamily="18" charset="0"/>
            </a:endParaRPr>
          </a:p>
        </p:txBody>
      </p:sp>
      <p:grpSp>
        <p:nvGrpSpPr>
          <p:cNvPr id="106510" name="Group 14"/>
          <p:cNvGrpSpPr/>
          <p:nvPr/>
        </p:nvGrpSpPr>
        <p:grpSpPr bwMode="auto">
          <a:xfrm>
            <a:off x="990600" y="2133600"/>
            <a:ext cx="3011488" cy="566738"/>
            <a:chOff x="912" y="816"/>
            <a:chExt cx="1897" cy="357"/>
          </a:xfrm>
        </p:grpSpPr>
        <p:sp>
          <p:nvSpPr>
            <p:cNvPr id="106553" name="Text Box 15"/>
            <p:cNvSpPr txBox="1">
              <a:spLocks noChangeArrowheads="1"/>
            </p:cNvSpPr>
            <p:nvPr/>
          </p:nvSpPr>
          <p:spPr bwMode="auto">
            <a:xfrm>
              <a:off x="912" y="81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R</a:t>
              </a:r>
              <a:r>
                <a:rPr lang="en-US" altLang="zh-CN" sz="2800" i="0" baseline="-25000">
                  <a:cs typeface="Times New Roman" panose="02020603050405020304" pitchFamily="18" charset="0"/>
                </a:rPr>
                <a:t>01</a:t>
              </a:r>
              <a:endParaRPr lang="en-US" altLang="zh-CN" sz="2800" i="0">
                <a:cs typeface="Times New Roman" panose="02020603050405020304" pitchFamily="18" charset="0"/>
              </a:endParaRPr>
            </a:p>
          </p:txBody>
        </p:sp>
        <p:sp>
          <p:nvSpPr>
            <p:cNvPr id="106554" name="Rectangle 16"/>
            <p:cNvSpPr>
              <a:spLocks noChangeArrowheads="1"/>
            </p:cNvSpPr>
            <p:nvPr/>
          </p:nvSpPr>
          <p:spPr bwMode="auto">
            <a:xfrm>
              <a:off x="2416" y="846"/>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latin typeface="Times New Roman" panose="02020603050405020304" pitchFamily="18" charset="0"/>
                  <a:cs typeface="Times New Roman" panose="02020603050405020304" pitchFamily="18" charset="0"/>
                </a:rPr>
                <a:t>S</a:t>
              </a:r>
              <a:r>
                <a:rPr lang="en-US" altLang="zh-CN" sz="2800" i="0" baseline="-25000">
                  <a:latin typeface="Times New Roman" panose="02020603050405020304" pitchFamily="18" charset="0"/>
                  <a:cs typeface="Times New Roman" panose="02020603050405020304" pitchFamily="18" charset="0"/>
                </a:rPr>
                <a:t>92</a:t>
              </a:r>
              <a:endParaRPr lang="en-US" altLang="zh-CN" sz="2800" i="0" baseline="-25000">
                <a:latin typeface="Times New Roman" panose="02020603050405020304" pitchFamily="18" charset="0"/>
                <a:cs typeface="Times New Roman" panose="02020603050405020304" pitchFamily="18" charset="0"/>
              </a:endParaRPr>
            </a:p>
          </p:txBody>
        </p:sp>
        <p:sp>
          <p:nvSpPr>
            <p:cNvPr id="106555" name="Rectangle 17"/>
            <p:cNvSpPr>
              <a:spLocks noChangeArrowheads="1"/>
            </p:cNvSpPr>
            <p:nvPr/>
          </p:nvSpPr>
          <p:spPr bwMode="auto">
            <a:xfrm>
              <a:off x="1936" y="846"/>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latin typeface="Times New Roman" panose="02020603050405020304" pitchFamily="18" charset="0"/>
                  <a:cs typeface="Times New Roman" panose="02020603050405020304" pitchFamily="18" charset="0"/>
                </a:rPr>
                <a:t>S</a:t>
              </a:r>
              <a:r>
                <a:rPr lang="en-US" altLang="zh-CN" sz="2800" i="0" baseline="-25000">
                  <a:latin typeface="Times New Roman" panose="02020603050405020304" pitchFamily="18" charset="0"/>
                  <a:cs typeface="Times New Roman" panose="02020603050405020304" pitchFamily="18" charset="0"/>
                </a:rPr>
                <a:t>91</a:t>
              </a:r>
              <a:endParaRPr lang="en-US" altLang="zh-CN" sz="2800" i="0" baseline="-25000">
                <a:latin typeface="Times New Roman" panose="02020603050405020304" pitchFamily="18" charset="0"/>
                <a:cs typeface="Times New Roman" panose="02020603050405020304" pitchFamily="18" charset="0"/>
              </a:endParaRPr>
            </a:p>
          </p:txBody>
        </p:sp>
        <p:sp>
          <p:nvSpPr>
            <p:cNvPr id="106556" name="Rectangle 18"/>
            <p:cNvSpPr>
              <a:spLocks noChangeArrowheads="1"/>
            </p:cNvSpPr>
            <p:nvPr/>
          </p:nvSpPr>
          <p:spPr bwMode="auto">
            <a:xfrm>
              <a:off x="1392" y="81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latin typeface="Times New Roman" panose="02020603050405020304" pitchFamily="18" charset="0"/>
                  <a:cs typeface="Times New Roman" panose="02020603050405020304" pitchFamily="18" charset="0"/>
                </a:rPr>
                <a:t>R</a:t>
              </a:r>
              <a:r>
                <a:rPr lang="en-US" altLang="zh-CN" sz="2800" i="0" baseline="-25000">
                  <a:latin typeface="Times New Roman" panose="02020603050405020304" pitchFamily="18" charset="0"/>
                  <a:cs typeface="Times New Roman" panose="02020603050405020304" pitchFamily="18" charset="0"/>
                </a:rPr>
                <a:t>02</a:t>
              </a:r>
              <a:endParaRPr lang="en-US" altLang="zh-CN" sz="2800" i="0" baseline="-25000">
                <a:latin typeface="Times New Roman" panose="02020603050405020304" pitchFamily="18" charset="0"/>
                <a:cs typeface="Times New Roman" panose="02020603050405020304" pitchFamily="18" charset="0"/>
              </a:endParaRPr>
            </a:p>
          </p:txBody>
        </p:sp>
      </p:grpSp>
      <p:sp>
        <p:nvSpPr>
          <p:cNvPr id="106511" name="Rectangle 19"/>
          <p:cNvSpPr>
            <a:spLocks noChangeArrowheads="1"/>
          </p:cNvSpPr>
          <p:nvPr/>
        </p:nvSpPr>
        <p:spPr bwMode="auto">
          <a:xfrm>
            <a:off x="6096000" y="2133600"/>
            <a:ext cx="69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2800" i="0" baseline="-25000" dirty="0">
                <a:latin typeface="Times New Roman" panose="02020603050405020304" pitchFamily="18" charset="0"/>
                <a:cs typeface="Times New Roman" panose="02020603050405020304" pitchFamily="18" charset="0"/>
              </a:rPr>
              <a:t>1</a:t>
            </a:r>
            <a:endParaRPr lang="en-US" altLang="zh-CN" sz="2800" i="0" baseline="-25000" dirty="0">
              <a:latin typeface="Times New Roman" panose="02020603050405020304" pitchFamily="18" charset="0"/>
              <a:cs typeface="Times New Roman" panose="02020603050405020304" pitchFamily="18" charset="0"/>
            </a:endParaRPr>
          </a:p>
        </p:txBody>
      </p:sp>
      <p:sp>
        <p:nvSpPr>
          <p:cNvPr id="106512" name="Rectangle 20"/>
          <p:cNvSpPr>
            <a:spLocks noChangeArrowheads="1"/>
          </p:cNvSpPr>
          <p:nvPr/>
        </p:nvSpPr>
        <p:spPr bwMode="auto">
          <a:xfrm>
            <a:off x="6934200" y="2133600"/>
            <a:ext cx="69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1" dirty="0">
                <a:latin typeface="Times New Roman" panose="02020603050405020304" pitchFamily="18" charset="0"/>
                <a:cs typeface="Times New Roman" panose="02020603050405020304" pitchFamily="18" charset="0"/>
              </a:rPr>
              <a:t>Q</a:t>
            </a:r>
            <a:r>
              <a:rPr lang="en-US" altLang="zh-CN" sz="2800" i="0" baseline="-25000" dirty="0">
                <a:latin typeface="Times New Roman" panose="02020603050405020304" pitchFamily="18" charset="0"/>
                <a:cs typeface="Times New Roman" panose="02020603050405020304" pitchFamily="18" charset="0"/>
              </a:rPr>
              <a:t>0</a:t>
            </a:r>
            <a:endParaRPr lang="en-US" altLang="zh-CN" sz="2800" i="0" baseline="-25000" dirty="0">
              <a:latin typeface="Times New Roman" panose="02020603050405020304" pitchFamily="18" charset="0"/>
              <a:cs typeface="Times New Roman" panose="02020603050405020304" pitchFamily="18" charset="0"/>
            </a:endParaRPr>
          </a:p>
        </p:txBody>
      </p:sp>
      <p:sp>
        <p:nvSpPr>
          <p:cNvPr id="106513" name="Text Box 21"/>
          <p:cNvSpPr txBox="1">
            <a:spLocks noChangeArrowheads="1"/>
          </p:cNvSpPr>
          <p:nvPr/>
        </p:nvSpPr>
        <p:spPr bwMode="auto">
          <a:xfrm>
            <a:off x="1066800" y="2667000"/>
            <a:ext cx="30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cs typeface="Times New Roman" panose="02020603050405020304" pitchFamily="18" charset="0"/>
              </a:rPr>
              <a:t>1</a:t>
            </a:r>
            <a:endParaRPr lang="en-US" altLang="zh-CN" sz="2800" i="0">
              <a:solidFill>
                <a:srgbClr val="3333CC"/>
              </a:solidFill>
              <a:cs typeface="Times New Roman" panose="02020603050405020304" pitchFamily="18" charset="0"/>
            </a:endParaRPr>
          </a:p>
        </p:txBody>
      </p:sp>
      <p:sp>
        <p:nvSpPr>
          <p:cNvPr id="106514" name="Rectangle 22"/>
          <p:cNvSpPr>
            <a:spLocks noChangeArrowheads="1"/>
          </p:cNvSpPr>
          <p:nvPr/>
        </p:nvSpPr>
        <p:spPr bwMode="auto">
          <a:xfrm>
            <a:off x="1828800" y="2667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1</a:t>
            </a:r>
            <a:endParaRPr lang="en-US" altLang="zh-CN" sz="3200" i="0">
              <a:latin typeface="Times New Roman" panose="02020603050405020304" pitchFamily="18" charset="0"/>
              <a:cs typeface="Times New Roman" panose="02020603050405020304" pitchFamily="18" charset="0"/>
            </a:endParaRPr>
          </a:p>
        </p:txBody>
      </p:sp>
      <p:sp>
        <p:nvSpPr>
          <p:cNvPr id="106515" name="Rectangle 23"/>
          <p:cNvSpPr>
            <a:spLocks noChangeArrowheads="1"/>
          </p:cNvSpPr>
          <p:nvPr/>
        </p:nvSpPr>
        <p:spPr bwMode="auto">
          <a:xfrm>
            <a:off x="3505200" y="26670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16" name="Text Box 24"/>
          <p:cNvSpPr txBox="1">
            <a:spLocks noChangeArrowheads="1"/>
          </p:cNvSpPr>
          <p:nvPr/>
        </p:nvSpPr>
        <p:spPr bwMode="auto">
          <a:xfrm>
            <a:off x="1066800" y="3124200"/>
            <a:ext cx="30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cs typeface="Times New Roman" panose="02020603050405020304" pitchFamily="18" charset="0"/>
              </a:rPr>
              <a:t>1</a:t>
            </a:r>
            <a:endParaRPr lang="en-US" altLang="zh-CN" sz="2800" i="0">
              <a:solidFill>
                <a:srgbClr val="3333CC"/>
              </a:solidFill>
              <a:cs typeface="Times New Roman" panose="02020603050405020304" pitchFamily="18" charset="0"/>
            </a:endParaRPr>
          </a:p>
        </p:txBody>
      </p:sp>
      <p:sp>
        <p:nvSpPr>
          <p:cNvPr id="106517" name="Rectangle 25"/>
          <p:cNvSpPr>
            <a:spLocks noChangeArrowheads="1"/>
          </p:cNvSpPr>
          <p:nvPr/>
        </p:nvSpPr>
        <p:spPr bwMode="auto">
          <a:xfrm>
            <a:off x="1828800" y="3124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1</a:t>
            </a:r>
            <a:endParaRPr lang="en-US" altLang="zh-CN" sz="3200" i="0">
              <a:latin typeface="Times New Roman" panose="02020603050405020304" pitchFamily="18" charset="0"/>
              <a:cs typeface="Times New Roman" panose="02020603050405020304" pitchFamily="18" charset="0"/>
            </a:endParaRPr>
          </a:p>
        </p:txBody>
      </p:sp>
      <p:sp>
        <p:nvSpPr>
          <p:cNvPr id="106518" name="Rectangle 26"/>
          <p:cNvSpPr>
            <a:spLocks noChangeArrowheads="1"/>
          </p:cNvSpPr>
          <p:nvPr/>
        </p:nvSpPr>
        <p:spPr bwMode="auto">
          <a:xfrm>
            <a:off x="2743200" y="31242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19" name="Rectangle 27"/>
          <p:cNvSpPr>
            <a:spLocks noChangeArrowheads="1"/>
          </p:cNvSpPr>
          <p:nvPr/>
        </p:nvSpPr>
        <p:spPr bwMode="auto">
          <a:xfrm>
            <a:off x="2743200" y="3657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1</a:t>
            </a:r>
            <a:endParaRPr lang="en-US" altLang="zh-CN" sz="3200" i="0">
              <a:latin typeface="Times New Roman" panose="02020603050405020304" pitchFamily="18" charset="0"/>
              <a:cs typeface="Times New Roman" panose="02020603050405020304" pitchFamily="18" charset="0"/>
            </a:endParaRPr>
          </a:p>
        </p:txBody>
      </p:sp>
      <p:sp>
        <p:nvSpPr>
          <p:cNvPr id="106520" name="Rectangle 28"/>
          <p:cNvSpPr>
            <a:spLocks noChangeArrowheads="1"/>
          </p:cNvSpPr>
          <p:nvPr/>
        </p:nvSpPr>
        <p:spPr bwMode="auto">
          <a:xfrm>
            <a:off x="3505200" y="36576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1</a:t>
            </a:r>
            <a:endParaRPr lang="en-US" altLang="zh-CN" sz="3200" i="0">
              <a:latin typeface="Times New Roman" panose="02020603050405020304" pitchFamily="18" charset="0"/>
              <a:cs typeface="Times New Roman" panose="02020603050405020304" pitchFamily="18" charset="0"/>
            </a:endParaRPr>
          </a:p>
        </p:txBody>
      </p:sp>
      <p:grpSp>
        <p:nvGrpSpPr>
          <p:cNvPr id="106521" name="Group 29"/>
          <p:cNvGrpSpPr/>
          <p:nvPr/>
        </p:nvGrpSpPr>
        <p:grpSpPr bwMode="auto">
          <a:xfrm>
            <a:off x="4495800" y="2667000"/>
            <a:ext cx="2978150" cy="579438"/>
            <a:chOff x="3168" y="1200"/>
            <a:chExt cx="1876" cy="365"/>
          </a:xfrm>
        </p:grpSpPr>
        <p:sp>
          <p:nvSpPr>
            <p:cNvPr id="106549" name="Text Box 30"/>
            <p:cNvSpPr txBox="1">
              <a:spLocks noChangeArrowheads="1"/>
            </p:cNvSpPr>
            <p:nvPr/>
          </p:nvSpPr>
          <p:spPr bwMode="auto">
            <a:xfrm>
              <a:off x="3168" y="12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cs typeface="Times New Roman" panose="02020603050405020304" pitchFamily="18" charset="0"/>
                </a:rPr>
                <a:t>0</a:t>
              </a:r>
              <a:endParaRPr lang="en-US" altLang="zh-CN" sz="2800" i="0">
                <a:solidFill>
                  <a:srgbClr val="3333CC"/>
                </a:solidFill>
                <a:cs typeface="Times New Roman" panose="02020603050405020304" pitchFamily="18" charset="0"/>
              </a:endParaRPr>
            </a:p>
          </p:txBody>
        </p:sp>
        <p:sp>
          <p:nvSpPr>
            <p:cNvPr id="106550" name="Rectangle 31"/>
            <p:cNvSpPr>
              <a:spLocks noChangeArrowheads="1"/>
            </p:cNvSpPr>
            <p:nvPr/>
          </p:nvSpPr>
          <p:spPr bwMode="auto">
            <a:xfrm>
              <a:off x="3696"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51" name="Rectangle 32"/>
            <p:cNvSpPr>
              <a:spLocks noChangeArrowheads="1"/>
            </p:cNvSpPr>
            <p:nvPr/>
          </p:nvSpPr>
          <p:spPr bwMode="auto">
            <a:xfrm>
              <a:off x="4800"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52" name="Rectangle 33"/>
            <p:cNvSpPr>
              <a:spLocks noChangeArrowheads="1"/>
            </p:cNvSpPr>
            <p:nvPr/>
          </p:nvSpPr>
          <p:spPr bwMode="auto">
            <a:xfrm>
              <a:off x="4272"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grpSp>
      <p:grpSp>
        <p:nvGrpSpPr>
          <p:cNvPr id="106522" name="Group 34"/>
          <p:cNvGrpSpPr/>
          <p:nvPr/>
        </p:nvGrpSpPr>
        <p:grpSpPr bwMode="auto">
          <a:xfrm>
            <a:off x="4495800" y="3124200"/>
            <a:ext cx="2978150" cy="579438"/>
            <a:chOff x="3168" y="1200"/>
            <a:chExt cx="1876" cy="365"/>
          </a:xfrm>
        </p:grpSpPr>
        <p:sp>
          <p:nvSpPr>
            <p:cNvPr id="106545" name="Text Box 35"/>
            <p:cNvSpPr txBox="1">
              <a:spLocks noChangeArrowheads="1"/>
            </p:cNvSpPr>
            <p:nvPr/>
          </p:nvSpPr>
          <p:spPr bwMode="auto">
            <a:xfrm>
              <a:off x="3168" y="12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cs typeface="Times New Roman" panose="02020603050405020304" pitchFamily="18" charset="0"/>
                </a:rPr>
                <a:t>0</a:t>
              </a:r>
              <a:endParaRPr lang="en-US" altLang="zh-CN" sz="2800" i="0">
                <a:solidFill>
                  <a:srgbClr val="3333CC"/>
                </a:solidFill>
                <a:cs typeface="Times New Roman" panose="02020603050405020304" pitchFamily="18" charset="0"/>
              </a:endParaRPr>
            </a:p>
          </p:txBody>
        </p:sp>
        <p:sp>
          <p:nvSpPr>
            <p:cNvPr id="106546" name="Rectangle 36"/>
            <p:cNvSpPr>
              <a:spLocks noChangeArrowheads="1"/>
            </p:cNvSpPr>
            <p:nvPr/>
          </p:nvSpPr>
          <p:spPr bwMode="auto">
            <a:xfrm>
              <a:off x="3696"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47" name="Rectangle 37"/>
            <p:cNvSpPr>
              <a:spLocks noChangeArrowheads="1"/>
            </p:cNvSpPr>
            <p:nvPr/>
          </p:nvSpPr>
          <p:spPr bwMode="auto">
            <a:xfrm>
              <a:off x="4800"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48" name="Rectangle 38"/>
            <p:cNvSpPr>
              <a:spLocks noChangeArrowheads="1"/>
            </p:cNvSpPr>
            <p:nvPr/>
          </p:nvSpPr>
          <p:spPr bwMode="auto">
            <a:xfrm>
              <a:off x="4272"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grpSp>
      <p:grpSp>
        <p:nvGrpSpPr>
          <p:cNvPr id="106523" name="Group 39"/>
          <p:cNvGrpSpPr/>
          <p:nvPr/>
        </p:nvGrpSpPr>
        <p:grpSpPr bwMode="auto">
          <a:xfrm>
            <a:off x="4495800" y="3657600"/>
            <a:ext cx="2978150" cy="579438"/>
            <a:chOff x="3168" y="1200"/>
            <a:chExt cx="1876" cy="365"/>
          </a:xfrm>
        </p:grpSpPr>
        <p:sp>
          <p:nvSpPr>
            <p:cNvPr id="106541" name="Text Box 40"/>
            <p:cNvSpPr txBox="1">
              <a:spLocks noChangeArrowheads="1"/>
            </p:cNvSpPr>
            <p:nvPr/>
          </p:nvSpPr>
          <p:spPr bwMode="auto">
            <a:xfrm>
              <a:off x="3168" y="1200"/>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cs typeface="Times New Roman" panose="02020603050405020304" pitchFamily="18" charset="0"/>
                </a:rPr>
                <a:t>1</a:t>
              </a:r>
              <a:endParaRPr lang="en-US" altLang="zh-CN" sz="2800" i="0">
                <a:solidFill>
                  <a:srgbClr val="3333CC"/>
                </a:solidFill>
                <a:cs typeface="Times New Roman" panose="02020603050405020304" pitchFamily="18" charset="0"/>
              </a:endParaRPr>
            </a:p>
          </p:txBody>
        </p:sp>
        <p:sp>
          <p:nvSpPr>
            <p:cNvPr id="106542" name="Rectangle 41"/>
            <p:cNvSpPr>
              <a:spLocks noChangeArrowheads="1"/>
            </p:cNvSpPr>
            <p:nvPr/>
          </p:nvSpPr>
          <p:spPr bwMode="auto">
            <a:xfrm>
              <a:off x="3696"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sp>
          <p:nvSpPr>
            <p:cNvPr id="106543" name="Rectangle 42"/>
            <p:cNvSpPr>
              <a:spLocks noChangeArrowheads="1"/>
            </p:cNvSpPr>
            <p:nvPr/>
          </p:nvSpPr>
          <p:spPr bwMode="auto">
            <a:xfrm>
              <a:off x="4800"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1</a:t>
              </a:r>
              <a:endParaRPr lang="en-US" altLang="zh-CN" sz="3200" i="0">
                <a:latin typeface="Times New Roman" panose="02020603050405020304" pitchFamily="18" charset="0"/>
                <a:cs typeface="Times New Roman" panose="02020603050405020304" pitchFamily="18" charset="0"/>
              </a:endParaRPr>
            </a:p>
          </p:txBody>
        </p:sp>
        <p:sp>
          <p:nvSpPr>
            <p:cNvPr id="106544" name="Rectangle 43"/>
            <p:cNvSpPr>
              <a:spLocks noChangeArrowheads="1"/>
            </p:cNvSpPr>
            <p:nvPr/>
          </p:nvSpPr>
          <p:spPr bwMode="auto">
            <a:xfrm>
              <a:off x="4272" y="120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rPr>
                <a:t>0</a:t>
              </a:r>
              <a:endParaRPr lang="en-US" altLang="zh-CN" sz="3200" i="0">
                <a:latin typeface="Times New Roman" panose="02020603050405020304" pitchFamily="18" charset="0"/>
                <a:cs typeface="Times New Roman" panose="02020603050405020304" pitchFamily="18" charset="0"/>
              </a:endParaRPr>
            </a:p>
          </p:txBody>
        </p:sp>
      </p:grpSp>
      <p:sp>
        <p:nvSpPr>
          <p:cNvPr id="106524" name="Line 44"/>
          <p:cNvSpPr>
            <a:spLocks noChangeShapeType="1"/>
          </p:cNvSpPr>
          <p:nvPr/>
        </p:nvSpPr>
        <p:spPr bwMode="auto">
          <a:xfrm>
            <a:off x="914400" y="4267200"/>
            <a:ext cx="66294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525" name="Text Box 45"/>
          <p:cNvSpPr txBox="1">
            <a:spLocks noChangeArrowheads="1"/>
          </p:cNvSpPr>
          <p:nvPr/>
        </p:nvSpPr>
        <p:spPr bwMode="auto">
          <a:xfrm>
            <a:off x="990600" y="43434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cs typeface="Times New Roman" panose="02020603050405020304" pitchFamily="18" charset="0"/>
              </a:rPr>
              <a:t>R</a:t>
            </a:r>
            <a:r>
              <a:rPr lang="en-US" altLang="zh-CN" sz="2800" i="0" baseline="-25000">
                <a:cs typeface="Times New Roman" panose="02020603050405020304" pitchFamily="18" charset="0"/>
              </a:rPr>
              <a:t>01</a:t>
            </a:r>
            <a:endParaRPr lang="en-US" altLang="zh-CN" sz="2800" i="0">
              <a:cs typeface="Times New Roman" panose="02020603050405020304" pitchFamily="18" charset="0"/>
            </a:endParaRPr>
          </a:p>
        </p:txBody>
      </p:sp>
      <p:sp>
        <p:nvSpPr>
          <p:cNvPr id="106526" name="Rectangle 46"/>
          <p:cNvSpPr>
            <a:spLocks noChangeArrowheads="1"/>
          </p:cNvSpPr>
          <p:nvPr/>
        </p:nvSpPr>
        <p:spPr bwMode="auto">
          <a:xfrm>
            <a:off x="1524000" y="4876800"/>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latin typeface="Times New Roman" panose="02020603050405020304" pitchFamily="18" charset="0"/>
                <a:cs typeface="Times New Roman" panose="02020603050405020304" pitchFamily="18" charset="0"/>
              </a:rPr>
              <a:t>S</a:t>
            </a:r>
            <a:r>
              <a:rPr lang="en-US" altLang="zh-CN" sz="2800" i="0" baseline="-25000">
                <a:latin typeface="Times New Roman" panose="02020603050405020304" pitchFamily="18" charset="0"/>
                <a:cs typeface="Times New Roman" panose="02020603050405020304" pitchFamily="18" charset="0"/>
              </a:rPr>
              <a:t>92</a:t>
            </a:r>
            <a:endParaRPr lang="en-US" altLang="zh-CN" sz="2800" i="0" baseline="-25000">
              <a:latin typeface="Times New Roman" panose="02020603050405020304" pitchFamily="18" charset="0"/>
              <a:cs typeface="Times New Roman" panose="02020603050405020304" pitchFamily="18" charset="0"/>
            </a:endParaRPr>
          </a:p>
        </p:txBody>
      </p:sp>
      <p:sp>
        <p:nvSpPr>
          <p:cNvPr id="106527" name="Rectangle 47"/>
          <p:cNvSpPr>
            <a:spLocks noChangeArrowheads="1"/>
          </p:cNvSpPr>
          <p:nvPr/>
        </p:nvSpPr>
        <p:spPr bwMode="auto">
          <a:xfrm>
            <a:off x="982663" y="4876800"/>
            <a:ext cx="623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latin typeface="Times New Roman" panose="02020603050405020304" pitchFamily="18" charset="0"/>
                <a:cs typeface="Times New Roman" panose="02020603050405020304" pitchFamily="18" charset="0"/>
              </a:rPr>
              <a:t>S</a:t>
            </a:r>
            <a:r>
              <a:rPr lang="en-US" altLang="zh-CN" sz="2800" i="0" baseline="-25000">
                <a:latin typeface="Times New Roman" panose="02020603050405020304" pitchFamily="18" charset="0"/>
                <a:cs typeface="Times New Roman" panose="02020603050405020304" pitchFamily="18" charset="0"/>
              </a:rPr>
              <a:t>91</a:t>
            </a:r>
            <a:endParaRPr lang="en-US" altLang="zh-CN" sz="2800" i="0" baseline="-25000">
              <a:latin typeface="Times New Roman" panose="02020603050405020304" pitchFamily="18" charset="0"/>
              <a:cs typeface="Times New Roman" panose="02020603050405020304" pitchFamily="18" charset="0"/>
            </a:endParaRPr>
          </a:p>
        </p:txBody>
      </p:sp>
      <p:sp>
        <p:nvSpPr>
          <p:cNvPr id="106528" name="Rectangle 48"/>
          <p:cNvSpPr>
            <a:spLocks noChangeArrowheads="1"/>
          </p:cNvSpPr>
          <p:nvPr/>
        </p:nvSpPr>
        <p:spPr bwMode="auto">
          <a:xfrm>
            <a:off x="1524000" y="4343400"/>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latin typeface="Times New Roman" panose="02020603050405020304" pitchFamily="18" charset="0"/>
                <a:cs typeface="Times New Roman" panose="02020603050405020304" pitchFamily="18" charset="0"/>
              </a:rPr>
              <a:t>R</a:t>
            </a:r>
            <a:r>
              <a:rPr lang="en-US" altLang="zh-CN" sz="2800" i="0" baseline="-25000">
                <a:latin typeface="Times New Roman" panose="02020603050405020304" pitchFamily="18" charset="0"/>
                <a:cs typeface="Times New Roman" panose="02020603050405020304" pitchFamily="18" charset="0"/>
              </a:rPr>
              <a:t>02</a:t>
            </a:r>
            <a:endParaRPr lang="en-US" altLang="zh-CN" sz="2800" i="0" baseline="-25000">
              <a:latin typeface="Times New Roman" panose="02020603050405020304" pitchFamily="18" charset="0"/>
              <a:cs typeface="Times New Roman" panose="02020603050405020304" pitchFamily="18" charset="0"/>
            </a:endParaRPr>
          </a:p>
        </p:txBody>
      </p:sp>
      <p:sp>
        <p:nvSpPr>
          <p:cNvPr id="106529" name="Text Box 49"/>
          <p:cNvSpPr txBox="1">
            <a:spLocks noChangeArrowheads="1"/>
          </p:cNvSpPr>
          <p:nvPr/>
        </p:nvSpPr>
        <p:spPr bwMode="auto">
          <a:xfrm>
            <a:off x="2133600" y="44196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cs typeface="Times New Roman" panose="02020603050405020304" pitchFamily="18" charset="0"/>
              </a:rPr>
              <a:t>有任一为“</a:t>
            </a:r>
            <a:r>
              <a:rPr lang="en-US" altLang="zh-CN" sz="2800" i="0">
                <a:cs typeface="Times New Roman" panose="02020603050405020304" pitchFamily="18" charset="0"/>
              </a:rPr>
              <a:t>0”</a:t>
            </a:r>
            <a:endParaRPr lang="en-US" altLang="zh-CN" sz="2800" i="0">
              <a:solidFill>
                <a:srgbClr val="3333CC"/>
              </a:solidFill>
              <a:cs typeface="Times New Roman" panose="02020603050405020304" pitchFamily="18" charset="0"/>
            </a:endParaRPr>
          </a:p>
        </p:txBody>
      </p:sp>
      <p:sp>
        <p:nvSpPr>
          <p:cNvPr id="106530" name="Rectangle 50"/>
          <p:cNvSpPr>
            <a:spLocks noChangeArrowheads="1"/>
          </p:cNvSpPr>
          <p:nvPr/>
        </p:nvSpPr>
        <p:spPr bwMode="auto">
          <a:xfrm>
            <a:off x="1966657" y="4953000"/>
            <a:ext cx="2318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800" i="0">
                <a:latin typeface="Times New Roman" panose="02020603050405020304" pitchFamily="18" charset="0"/>
                <a:cs typeface="Times New Roman" panose="02020603050405020304" pitchFamily="18" charset="0"/>
              </a:rPr>
              <a:t>有任一为“</a:t>
            </a:r>
            <a:r>
              <a:rPr lang="en-US" altLang="zh-CN" sz="2800" i="0">
                <a:latin typeface="Times New Roman" panose="02020603050405020304" pitchFamily="18" charset="0"/>
                <a:cs typeface="Times New Roman" panose="02020603050405020304" pitchFamily="18" charset="0"/>
              </a:rPr>
              <a:t>0”</a:t>
            </a:r>
            <a:endParaRPr lang="en-US" altLang="zh-CN" sz="2800" i="0">
              <a:latin typeface="Times New Roman" panose="02020603050405020304" pitchFamily="18" charset="0"/>
              <a:cs typeface="Times New Roman" panose="02020603050405020304" pitchFamily="18" charset="0"/>
            </a:endParaRPr>
          </a:p>
        </p:txBody>
      </p:sp>
      <p:sp>
        <p:nvSpPr>
          <p:cNvPr id="247859" name="Text Box 51"/>
          <p:cNvSpPr txBox="1">
            <a:spLocks noChangeArrowheads="1"/>
          </p:cNvSpPr>
          <p:nvPr/>
        </p:nvSpPr>
        <p:spPr bwMode="auto">
          <a:xfrm>
            <a:off x="5029200" y="4724400"/>
            <a:ext cx="1600200" cy="519113"/>
          </a:xfrm>
          <a:prstGeom prst="rect">
            <a:avLst/>
          </a:prstGeom>
          <a:noFill/>
          <a:ln w="9525">
            <a:noFill/>
            <a:miter lim="800000"/>
          </a:ln>
          <a:effectLst/>
        </p:spPr>
        <p:txBody>
          <a:bodyPr>
            <a:spAutoFit/>
          </a:bodyPr>
          <a:lstStyle/>
          <a:p>
            <a:pPr algn="ctr">
              <a:spcBef>
                <a:spcPct val="50000"/>
              </a:spcBef>
              <a:defRPr/>
            </a:pPr>
            <a:r>
              <a:rPr lang="zh-CN" altLang="en-US" sz="2800" i="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计数</a:t>
            </a:r>
            <a:endParaRPr lang="zh-CN" altLang="en-US" sz="2800" i="0">
              <a:solidFill>
                <a:srgbClr val="000099"/>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06532" name="Line 52"/>
          <p:cNvSpPr>
            <a:spLocks noChangeShapeType="1"/>
          </p:cNvSpPr>
          <p:nvPr/>
        </p:nvSpPr>
        <p:spPr bwMode="auto">
          <a:xfrm>
            <a:off x="914400" y="5791200"/>
            <a:ext cx="6781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6" name="Group 53"/>
          <p:cNvGrpSpPr/>
          <p:nvPr/>
        </p:nvGrpSpPr>
        <p:grpSpPr bwMode="auto">
          <a:xfrm>
            <a:off x="7696200" y="2743200"/>
            <a:ext cx="1371600" cy="838200"/>
            <a:chOff x="4704" y="1584"/>
            <a:chExt cx="864" cy="528"/>
          </a:xfrm>
        </p:grpSpPr>
        <p:sp>
          <p:nvSpPr>
            <p:cNvPr id="106539" name="AutoShape 54"/>
            <p:cNvSpPr/>
            <p:nvPr/>
          </p:nvSpPr>
          <p:spPr bwMode="auto">
            <a:xfrm>
              <a:off x="4752" y="1584"/>
              <a:ext cx="48" cy="528"/>
            </a:xfrm>
            <a:prstGeom prst="rightBrace">
              <a:avLst>
                <a:gd name="adj1" fmla="val 91667"/>
                <a:gd name="adj2" fmla="val 50000"/>
              </a:avLst>
            </a:prstGeom>
            <a:noFill/>
            <a:ln w="38100">
              <a:solidFill>
                <a:srgbClr val="3333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47863" name="Rectangle 55"/>
            <p:cNvSpPr>
              <a:spLocks noChangeArrowheads="1"/>
            </p:cNvSpPr>
            <p:nvPr/>
          </p:nvSpPr>
          <p:spPr bwMode="auto">
            <a:xfrm>
              <a:off x="4704" y="1651"/>
              <a:ext cx="864" cy="327"/>
            </a:xfrm>
            <a:prstGeom prst="rect">
              <a:avLst/>
            </a:prstGeom>
            <a:noFill/>
            <a:ln w="38100">
              <a:noFill/>
              <a:miter lim="800000"/>
            </a:ln>
            <a:effectLst/>
          </p:spPr>
          <p:txBody>
            <a:bodyPr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清零</a:t>
              </a:r>
              <a:endParaRPr lang="zh-CN" altLang="en-US" sz="2800"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sp>
        <p:nvSpPr>
          <p:cNvPr id="247864" name="Rectangle 56"/>
          <p:cNvSpPr>
            <a:spLocks noChangeArrowheads="1"/>
          </p:cNvSpPr>
          <p:nvPr/>
        </p:nvSpPr>
        <p:spPr bwMode="auto">
          <a:xfrm>
            <a:off x="7696200" y="3657600"/>
            <a:ext cx="990600" cy="519113"/>
          </a:xfrm>
          <a:prstGeom prst="rect">
            <a:avLst/>
          </a:prstGeom>
          <a:noFill/>
          <a:ln w="38100">
            <a:noFill/>
            <a:miter lim="800000"/>
          </a:ln>
          <a:effectLst/>
        </p:spPr>
        <p:txBody>
          <a:bodyPr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置</a:t>
            </a:r>
            <a:r>
              <a:rPr lang="en-US" altLang="zh-CN" sz="2800"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9</a:t>
            </a:r>
            <a:endParaRPr lang="en-US" altLang="zh-CN" sz="2800" i="0">
              <a:solidFill>
                <a:srgbClr val="FF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06535" name="Rectangle 57"/>
          <p:cNvSpPr>
            <a:spLocks noChangeArrowheads="1"/>
          </p:cNvSpPr>
          <p:nvPr/>
        </p:nvSpPr>
        <p:spPr bwMode="auto">
          <a:xfrm>
            <a:off x="2657475" y="2659063"/>
            <a:ext cx="407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sym typeface="Symbol" panose="05050102010706020507" pitchFamily="18" charset="2"/>
              </a:rPr>
              <a:t></a:t>
            </a:r>
            <a:endParaRPr lang="en-US" altLang="zh-CN" sz="3200" i="0">
              <a:latin typeface="Times New Roman" panose="02020603050405020304" pitchFamily="18" charset="0"/>
              <a:cs typeface="Times New Roman" panose="02020603050405020304" pitchFamily="18" charset="0"/>
            </a:endParaRPr>
          </a:p>
        </p:txBody>
      </p:sp>
      <p:sp>
        <p:nvSpPr>
          <p:cNvPr id="106536" name="Rectangle 58"/>
          <p:cNvSpPr>
            <a:spLocks noChangeArrowheads="1"/>
          </p:cNvSpPr>
          <p:nvPr/>
        </p:nvSpPr>
        <p:spPr bwMode="auto">
          <a:xfrm>
            <a:off x="3429000" y="3078163"/>
            <a:ext cx="407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sym typeface="Symbol" panose="05050102010706020507" pitchFamily="18" charset="2"/>
              </a:rPr>
              <a:t></a:t>
            </a:r>
            <a:endParaRPr lang="en-US" altLang="zh-CN" sz="3200" i="0">
              <a:latin typeface="Times New Roman" panose="02020603050405020304" pitchFamily="18" charset="0"/>
              <a:cs typeface="Times New Roman" panose="02020603050405020304" pitchFamily="18" charset="0"/>
            </a:endParaRPr>
          </a:p>
        </p:txBody>
      </p:sp>
      <p:sp>
        <p:nvSpPr>
          <p:cNvPr id="106537" name="Rectangle 59"/>
          <p:cNvSpPr>
            <a:spLocks noChangeArrowheads="1"/>
          </p:cNvSpPr>
          <p:nvPr/>
        </p:nvSpPr>
        <p:spPr bwMode="auto">
          <a:xfrm>
            <a:off x="1801813" y="3657600"/>
            <a:ext cx="4079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sym typeface="Symbol" panose="05050102010706020507" pitchFamily="18" charset="2"/>
              </a:rPr>
              <a:t></a:t>
            </a:r>
            <a:endParaRPr lang="en-US" altLang="zh-CN" sz="3200" i="0">
              <a:latin typeface="Times New Roman" panose="02020603050405020304" pitchFamily="18" charset="0"/>
              <a:cs typeface="Times New Roman" panose="02020603050405020304" pitchFamily="18" charset="0"/>
            </a:endParaRPr>
          </a:p>
        </p:txBody>
      </p:sp>
      <p:sp>
        <p:nvSpPr>
          <p:cNvPr id="106538" name="Rectangle 60"/>
          <p:cNvSpPr>
            <a:spLocks noChangeArrowheads="1"/>
          </p:cNvSpPr>
          <p:nvPr/>
        </p:nvSpPr>
        <p:spPr bwMode="auto">
          <a:xfrm>
            <a:off x="990600" y="3657600"/>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i="0">
                <a:latin typeface="Times New Roman" panose="02020603050405020304" pitchFamily="18" charset="0"/>
                <a:cs typeface="Times New Roman" panose="02020603050405020304" pitchFamily="18" charset="0"/>
                <a:sym typeface="Symbol" panose="05050102010706020507" pitchFamily="18" charset="2"/>
              </a:rPr>
              <a:t></a:t>
            </a:r>
            <a:endParaRPr lang="en-US" altLang="zh-CN" sz="3200" i="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7813"/>
                                        </p:tgtEl>
                                        <p:attrNameLst>
                                          <p:attrName>style.visibility</p:attrName>
                                        </p:attrNameLst>
                                      </p:cBhvr>
                                      <p:to>
                                        <p:strVal val="visible"/>
                                      </p:to>
                                    </p:set>
                                    <p:animEffect transition="in" filter="wipe(left)">
                                      <p:cBhvr>
                                        <p:cTn id="7" dur="500"/>
                                        <p:tgtEl>
                                          <p:spTgt spid="2478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7812"/>
                                        </p:tgtEl>
                                        <p:attrNameLst>
                                          <p:attrName>style.visibility</p:attrName>
                                        </p:attrNameLst>
                                      </p:cBhvr>
                                      <p:to>
                                        <p:strVal val="visible"/>
                                      </p:to>
                                    </p:set>
                                    <p:animEffect transition="in" filter="wipe(left)">
                                      <p:cBhvr>
                                        <p:cTn id="16" dur="500"/>
                                        <p:tgtEl>
                                          <p:spTgt spid="2478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7864"/>
                                        </p:tgtEl>
                                        <p:attrNameLst>
                                          <p:attrName>style.visibility</p:attrName>
                                        </p:attrNameLst>
                                      </p:cBhvr>
                                      <p:to>
                                        <p:strVal val="visible"/>
                                      </p:to>
                                    </p:set>
                                    <p:animEffect transition="in" filter="wipe(left)">
                                      <p:cBhvr>
                                        <p:cTn id="21" dur="500"/>
                                        <p:tgtEl>
                                          <p:spTgt spid="24786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7811"/>
                                        </p:tgtEl>
                                        <p:attrNameLst>
                                          <p:attrName>style.visibility</p:attrName>
                                        </p:attrNameLst>
                                      </p:cBhvr>
                                      <p:to>
                                        <p:strVal val="visible"/>
                                      </p:to>
                                    </p:set>
                                    <p:animEffect transition="in" filter="wipe(left)">
                                      <p:cBhvr>
                                        <p:cTn id="26" dur="500"/>
                                        <p:tgtEl>
                                          <p:spTgt spid="247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animBg="1"/>
      <p:bldP spid="247812" grpId="0" animBg="1"/>
      <p:bldP spid="247813" grpId="0" animBg="1"/>
      <p:bldP spid="247864" grpId="0"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324600" y="1766888"/>
            <a:ext cx="2362200" cy="2438400"/>
            <a:chOff x="4032" y="1056"/>
            <a:chExt cx="1488" cy="1536"/>
          </a:xfrm>
        </p:grpSpPr>
        <p:sp>
          <p:nvSpPr>
            <p:cNvPr id="29822" name="Line 3"/>
            <p:cNvSpPr>
              <a:spLocks noChangeShapeType="1"/>
            </p:cNvSpPr>
            <p:nvPr/>
          </p:nvSpPr>
          <p:spPr bwMode="auto">
            <a:xfrm>
              <a:off x="4032" y="2456"/>
              <a:ext cx="0" cy="13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23" name="Line 4"/>
            <p:cNvSpPr>
              <a:spLocks noChangeShapeType="1"/>
            </p:cNvSpPr>
            <p:nvPr/>
          </p:nvSpPr>
          <p:spPr bwMode="auto">
            <a:xfrm flipH="1">
              <a:off x="4032" y="2592"/>
              <a:ext cx="1488"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24" name="Line 5"/>
            <p:cNvSpPr>
              <a:spLocks noChangeShapeType="1"/>
            </p:cNvSpPr>
            <p:nvPr/>
          </p:nvSpPr>
          <p:spPr bwMode="auto">
            <a:xfrm flipH="1">
              <a:off x="5520" y="1056"/>
              <a:ext cx="0" cy="1536"/>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25" name="Line 6"/>
            <p:cNvSpPr>
              <a:spLocks noChangeShapeType="1"/>
            </p:cNvSpPr>
            <p:nvPr/>
          </p:nvSpPr>
          <p:spPr bwMode="auto">
            <a:xfrm flipH="1">
              <a:off x="4896" y="1056"/>
              <a:ext cx="624"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26" name="Line 7"/>
            <p:cNvSpPr>
              <a:spLocks noChangeShapeType="1"/>
            </p:cNvSpPr>
            <p:nvPr/>
          </p:nvSpPr>
          <p:spPr bwMode="auto">
            <a:xfrm flipH="1">
              <a:off x="4896" y="1056"/>
              <a:ext cx="0" cy="28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p:nvPr/>
        </p:nvGrpSpPr>
        <p:grpSpPr bwMode="auto">
          <a:xfrm>
            <a:off x="6477000" y="3976688"/>
            <a:ext cx="1524000" cy="1555750"/>
            <a:chOff x="4224" y="2448"/>
            <a:chExt cx="960" cy="980"/>
          </a:xfrm>
        </p:grpSpPr>
        <p:sp>
          <p:nvSpPr>
            <p:cNvPr id="29820" name="Line 9"/>
            <p:cNvSpPr>
              <a:spLocks noChangeShapeType="1"/>
            </p:cNvSpPr>
            <p:nvPr/>
          </p:nvSpPr>
          <p:spPr bwMode="auto">
            <a:xfrm>
              <a:off x="4704" y="2448"/>
              <a:ext cx="0" cy="384"/>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21" name="Text Box 10"/>
            <p:cNvSpPr txBox="1">
              <a:spLocks noChangeArrowheads="1"/>
            </p:cNvSpPr>
            <p:nvPr/>
          </p:nvSpPr>
          <p:spPr bwMode="auto">
            <a:xfrm>
              <a:off x="4224" y="2832"/>
              <a:ext cx="9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输入计数脉冲</a:t>
              </a:r>
              <a:endParaRPr lang="zh-CN" altLang="en-US" sz="2800" i="0">
                <a:solidFill>
                  <a:srgbClr val="FF3300"/>
                </a:solidFill>
              </a:endParaRPr>
            </a:p>
          </p:txBody>
        </p:sp>
      </p:grpSp>
      <p:sp>
        <p:nvSpPr>
          <p:cNvPr id="248843" name="Text Box 11"/>
          <p:cNvSpPr txBox="1">
            <a:spLocks noChangeArrowheads="1"/>
          </p:cNvSpPr>
          <p:nvPr/>
        </p:nvSpPr>
        <p:spPr bwMode="auto">
          <a:xfrm>
            <a:off x="4495800" y="5576888"/>
            <a:ext cx="4343400" cy="519112"/>
          </a:xfrm>
          <a:prstGeom prst="rect">
            <a:avLst/>
          </a:prstGeom>
          <a:noFill/>
          <a:ln w="9525">
            <a:noFill/>
            <a:miter lim="800000"/>
          </a:ln>
          <a:effectLst/>
        </p:spPr>
        <p:txBody>
          <a:bodyPr>
            <a:spAutoFit/>
          </a:bodyPr>
          <a:lstStyle/>
          <a:p>
            <a:pPr algn="ctr">
              <a:spcBef>
                <a:spcPct val="50000"/>
              </a:spcBef>
              <a:defRPr/>
            </a:pPr>
            <a:r>
              <a:rPr lang="en-US" altLang="zh-CN" sz="2800" i="0">
                <a:solidFill>
                  <a:srgbClr val="3333CC"/>
                </a:solidFill>
                <a:effectLst>
                  <a:outerShdw blurRad="38100" dist="38100" dir="2700000" algn="tl">
                    <a:srgbClr val="C0C0C0"/>
                  </a:outerShdw>
                </a:effectLst>
              </a:rPr>
              <a:t>8421</a:t>
            </a:r>
            <a:r>
              <a:rPr lang="zh-CN" altLang="en-US" sz="2800" i="0">
                <a:solidFill>
                  <a:srgbClr val="3333CC"/>
                </a:solidFill>
                <a:effectLst>
                  <a:outerShdw blurRad="38100" dist="38100" dir="2700000" algn="tl">
                    <a:srgbClr val="C0C0C0"/>
                  </a:outerShdw>
                </a:effectLst>
              </a:rPr>
              <a:t>异步十进制计数器</a:t>
            </a:r>
            <a:endParaRPr lang="zh-CN" altLang="en-US" sz="2800" i="0">
              <a:solidFill>
                <a:srgbClr val="3333CC"/>
              </a:solidFill>
              <a:effectLst>
                <a:outerShdw blurRad="38100" dist="38100" dir="2700000" algn="tl">
                  <a:srgbClr val="C0C0C0"/>
                </a:outerShdw>
              </a:effectLst>
            </a:endParaRPr>
          </a:p>
        </p:txBody>
      </p:sp>
      <p:grpSp>
        <p:nvGrpSpPr>
          <p:cNvPr id="4" name="Group 12"/>
          <p:cNvGrpSpPr/>
          <p:nvPr/>
        </p:nvGrpSpPr>
        <p:grpSpPr bwMode="auto">
          <a:xfrm flipH="1">
            <a:off x="4495800" y="547688"/>
            <a:ext cx="2057400" cy="1676400"/>
            <a:chOff x="2352" y="76"/>
            <a:chExt cx="1296" cy="884"/>
          </a:xfrm>
        </p:grpSpPr>
        <p:sp>
          <p:nvSpPr>
            <p:cNvPr id="29817" name="Line 13"/>
            <p:cNvSpPr>
              <a:spLocks noChangeShapeType="1"/>
            </p:cNvSpPr>
            <p:nvPr/>
          </p:nvSpPr>
          <p:spPr bwMode="auto">
            <a:xfrm flipV="1">
              <a:off x="2832" y="672"/>
              <a:ext cx="0" cy="288"/>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18" name="Line 14"/>
            <p:cNvSpPr>
              <a:spLocks noChangeShapeType="1"/>
            </p:cNvSpPr>
            <p:nvPr/>
          </p:nvSpPr>
          <p:spPr bwMode="auto">
            <a:xfrm>
              <a:off x="2832" y="672"/>
              <a:ext cx="384"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19" name="Text Box 15"/>
            <p:cNvSpPr txBox="1">
              <a:spLocks noChangeArrowheads="1"/>
            </p:cNvSpPr>
            <p:nvPr/>
          </p:nvSpPr>
          <p:spPr bwMode="auto">
            <a:xfrm>
              <a:off x="2352" y="76"/>
              <a:ext cx="1296"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800" i="0">
                  <a:solidFill>
                    <a:srgbClr val="FF3300"/>
                  </a:solidFill>
                </a:rPr>
                <a:t>十分频输出</a:t>
              </a:r>
              <a:r>
                <a:rPr lang="en-US" altLang="zh-CN" sz="2800" i="0">
                  <a:solidFill>
                    <a:srgbClr val="3333CC"/>
                  </a:solidFill>
                </a:rPr>
                <a:t>(</a:t>
              </a:r>
              <a:r>
                <a:rPr lang="zh-CN" altLang="en-US" sz="2800" i="0">
                  <a:solidFill>
                    <a:srgbClr val="3333CC"/>
                  </a:solidFill>
                </a:rPr>
                <a:t>进位输出</a:t>
              </a:r>
              <a:r>
                <a:rPr lang="en-US" altLang="zh-CN" sz="2800" i="0">
                  <a:solidFill>
                    <a:srgbClr val="3333CC"/>
                  </a:solidFill>
                </a:rPr>
                <a:t>)</a:t>
              </a:r>
              <a:endParaRPr lang="en-US" altLang="zh-CN" sz="2800" i="0">
                <a:solidFill>
                  <a:srgbClr val="3333CC"/>
                </a:solidFill>
              </a:endParaRPr>
            </a:p>
          </p:txBody>
        </p:sp>
      </p:grpSp>
      <p:sp>
        <p:nvSpPr>
          <p:cNvPr id="248848" name="Rectangle 16"/>
          <p:cNvSpPr>
            <a:spLocks noChangeArrowheads="1"/>
          </p:cNvSpPr>
          <p:nvPr/>
        </p:nvSpPr>
        <p:spPr bwMode="auto">
          <a:xfrm>
            <a:off x="4572000" y="3824288"/>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zh-CN" altLang="en-US" sz="2800" i="0">
                <a:solidFill>
                  <a:srgbClr val="FF3300"/>
                </a:solidFill>
              </a:rPr>
              <a:t>计数状态</a:t>
            </a:r>
            <a:endParaRPr lang="zh-CN" altLang="en-US" sz="2800" i="0">
              <a:solidFill>
                <a:srgbClr val="FF3300"/>
              </a:solidFill>
            </a:endParaRPr>
          </a:p>
        </p:txBody>
      </p:sp>
      <p:grpSp>
        <p:nvGrpSpPr>
          <p:cNvPr id="5" name="Group 17"/>
          <p:cNvGrpSpPr/>
          <p:nvPr/>
        </p:nvGrpSpPr>
        <p:grpSpPr bwMode="auto">
          <a:xfrm>
            <a:off x="5334000" y="1522413"/>
            <a:ext cx="2819400" cy="701675"/>
            <a:chOff x="3552" y="470"/>
            <a:chExt cx="1776" cy="442"/>
          </a:xfrm>
        </p:grpSpPr>
        <p:sp>
          <p:nvSpPr>
            <p:cNvPr id="29815" name="AutoShape 18"/>
            <p:cNvSpPr/>
            <p:nvPr/>
          </p:nvSpPr>
          <p:spPr bwMode="auto">
            <a:xfrm rot="-5400000">
              <a:off x="4392" y="264"/>
              <a:ext cx="96" cy="1200"/>
            </a:xfrm>
            <a:prstGeom prst="rightBrace">
              <a:avLst>
                <a:gd name="adj1" fmla="val 104167"/>
                <a:gd name="adj2" fmla="val 50000"/>
              </a:avLst>
            </a:prstGeom>
            <a:noFill/>
            <a:ln w="38100">
              <a:solidFill>
                <a:srgbClr val="3333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816" name="Rectangle 19"/>
            <p:cNvSpPr>
              <a:spLocks noChangeArrowheads="1"/>
            </p:cNvSpPr>
            <p:nvPr/>
          </p:nvSpPr>
          <p:spPr bwMode="auto">
            <a:xfrm>
              <a:off x="3552" y="470"/>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zh-CN" altLang="en-US" sz="2800" i="0">
                  <a:solidFill>
                    <a:srgbClr val="FF3300"/>
                  </a:solidFill>
                </a:rPr>
                <a:t>计数器输出</a:t>
              </a:r>
              <a:endParaRPr lang="zh-CN" altLang="en-US" sz="3200" i="0">
                <a:solidFill>
                  <a:srgbClr val="FF3300"/>
                </a:solidFill>
              </a:endParaRPr>
            </a:p>
          </p:txBody>
        </p:sp>
      </p:grpSp>
      <p:sp>
        <p:nvSpPr>
          <p:cNvPr id="248852" name="Text Box 20"/>
          <p:cNvSpPr txBox="1">
            <a:spLocks noChangeArrowheads="1"/>
          </p:cNvSpPr>
          <p:nvPr/>
        </p:nvSpPr>
        <p:spPr bwMode="auto">
          <a:xfrm>
            <a:off x="533400" y="561975"/>
            <a:ext cx="3886200" cy="519113"/>
          </a:xfrm>
          <a:prstGeom prst="rect">
            <a:avLst/>
          </a:prstGeom>
          <a:noFill/>
          <a:ln w="9525">
            <a:noFill/>
            <a:miter lim="800000"/>
          </a:ln>
          <a:effectLst/>
        </p:spPr>
        <p:txBody>
          <a:bodyPr>
            <a:spAutoFit/>
          </a:bodyPr>
          <a:lstStyle/>
          <a:p>
            <a:pPr>
              <a:spcBef>
                <a:spcPct val="50000"/>
              </a:spcBef>
              <a:defRPr/>
            </a:pPr>
            <a:r>
              <a:rPr lang="en-US" altLang="zh-CN" sz="2800" i="0">
                <a:solidFill>
                  <a:srgbClr val="006600"/>
                </a:solidFill>
                <a:effectLst>
                  <a:outerShdw blurRad="38100" dist="38100" dir="2700000" algn="tl">
                    <a:srgbClr val="C0C0C0"/>
                  </a:outerShdw>
                </a:effectLst>
              </a:rPr>
              <a:t>(2) 74LS290</a:t>
            </a:r>
            <a:r>
              <a:rPr lang="zh-CN" altLang="en-US" sz="2800" i="0">
                <a:solidFill>
                  <a:srgbClr val="006600"/>
                </a:solidFill>
                <a:effectLst>
                  <a:outerShdw blurRad="38100" dist="38100" dir="2700000" algn="tl">
                    <a:srgbClr val="C0C0C0"/>
                  </a:outerShdw>
                </a:effectLst>
              </a:rPr>
              <a:t>的应用</a:t>
            </a:r>
            <a:endParaRPr lang="zh-CN" altLang="en-US" sz="2800" i="0">
              <a:solidFill>
                <a:srgbClr val="006600"/>
              </a:solidFill>
              <a:effectLst>
                <a:outerShdw blurRad="38100" dist="38100" dir="2700000" algn="tl">
                  <a:srgbClr val="C0C0C0"/>
                </a:outerShdw>
              </a:effectLst>
            </a:endParaRPr>
          </a:p>
        </p:txBody>
      </p:sp>
      <p:grpSp>
        <p:nvGrpSpPr>
          <p:cNvPr id="29706" name="Group 21"/>
          <p:cNvGrpSpPr/>
          <p:nvPr/>
        </p:nvGrpSpPr>
        <p:grpSpPr bwMode="auto">
          <a:xfrm>
            <a:off x="228600" y="1462088"/>
            <a:ext cx="4516438" cy="3719512"/>
            <a:chOff x="192" y="864"/>
            <a:chExt cx="2845" cy="2343"/>
          </a:xfrm>
        </p:grpSpPr>
        <p:grpSp>
          <p:nvGrpSpPr>
            <p:cNvPr id="29736" name="Group 22"/>
            <p:cNvGrpSpPr/>
            <p:nvPr/>
          </p:nvGrpSpPr>
          <p:grpSpPr bwMode="auto">
            <a:xfrm>
              <a:off x="317" y="864"/>
              <a:ext cx="2720" cy="2343"/>
              <a:chOff x="288" y="864"/>
              <a:chExt cx="2720" cy="2343"/>
            </a:xfrm>
          </p:grpSpPr>
          <p:grpSp>
            <p:nvGrpSpPr>
              <p:cNvPr id="29737" name="Group 23"/>
              <p:cNvGrpSpPr/>
              <p:nvPr/>
            </p:nvGrpSpPr>
            <p:grpSpPr bwMode="auto">
              <a:xfrm>
                <a:off x="608" y="1200"/>
                <a:ext cx="144" cy="192"/>
                <a:chOff x="720" y="2880"/>
                <a:chExt cx="144" cy="192"/>
              </a:xfrm>
            </p:grpSpPr>
            <p:sp>
              <p:nvSpPr>
                <p:cNvPr id="29812" name="Line 24"/>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13" name="Line 25"/>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14" name="Line 26"/>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38" name="Group 27"/>
              <p:cNvGrpSpPr/>
              <p:nvPr/>
            </p:nvGrpSpPr>
            <p:grpSpPr bwMode="auto">
              <a:xfrm>
                <a:off x="944" y="1200"/>
                <a:ext cx="144" cy="192"/>
                <a:chOff x="720" y="2880"/>
                <a:chExt cx="144" cy="192"/>
              </a:xfrm>
            </p:grpSpPr>
            <p:sp>
              <p:nvSpPr>
                <p:cNvPr id="29809" name="Line 28"/>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10" name="Line 29"/>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11" name="Line 30"/>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39" name="Group 31"/>
              <p:cNvGrpSpPr/>
              <p:nvPr/>
            </p:nvGrpSpPr>
            <p:grpSpPr bwMode="auto">
              <a:xfrm>
                <a:off x="1280" y="1200"/>
                <a:ext cx="144" cy="192"/>
                <a:chOff x="720" y="2880"/>
                <a:chExt cx="144" cy="192"/>
              </a:xfrm>
            </p:grpSpPr>
            <p:sp>
              <p:nvSpPr>
                <p:cNvPr id="29806" name="Line 32"/>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07" name="Line 33"/>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08" name="Line 34"/>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0" name="Group 35"/>
              <p:cNvGrpSpPr/>
              <p:nvPr/>
            </p:nvGrpSpPr>
            <p:grpSpPr bwMode="auto">
              <a:xfrm>
                <a:off x="1616" y="1200"/>
                <a:ext cx="144" cy="192"/>
                <a:chOff x="720" y="2880"/>
                <a:chExt cx="144" cy="192"/>
              </a:xfrm>
            </p:grpSpPr>
            <p:sp>
              <p:nvSpPr>
                <p:cNvPr id="29803" name="Line 36"/>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04" name="Line 37"/>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05" name="Line 38"/>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1" name="Group 39"/>
              <p:cNvGrpSpPr/>
              <p:nvPr/>
            </p:nvGrpSpPr>
            <p:grpSpPr bwMode="auto">
              <a:xfrm>
                <a:off x="1952" y="1200"/>
                <a:ext cx="144" cy="192"/>
                <a:chOff x="720" y="2880"/>
                <a:chExt cx="144" cy="192"/>
              </a:xfrm>
            </p:grpSpPr>
            <p:sp>
              <p:nvSpPr>
                <p:cNvPr id="29800" name="Line 40"/>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01" name="Line 41"/>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802" name="Line 42"/>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2" name="Group 43"/>
              <p:cNvGrpSpPr/>
              <p:nvPr/>
            </p:nvGrpSpPr>
            <p:grpSpPr bwMode="auto">
              <a:xfrm>
                <a:off x="2288" y="1200"/>
                <a:ext cx="144" cy="192"/>
                <a:chOff x="720" y="2880"/>
                <a:chExt cx="144" cy="192"/>
              </a:xfrm>
            </p:grpSpPr>
            <p:sp>
              <p:nvSpPr>
                <p:cNvPr id="29797" name="Line 44"/>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8" name="Line 45"/>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9" name="Line 46"/>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3" name="Group 47"/>
              <p:cNvGrpSpPr/>
              <p:nvPr/>
            </p:nvGrpSpPr>
            <p:grpSpPr bwMode="auto">
              <a:xfrm>
                <a:off x="2624" y="1200"/>
                <a:ext cx="144" cy="192"/>
                <a:chOff x="720" y="2880"/>
                <a:chExt cx="144" cy="192"/>
              </a:xfrm>
            </p:grpSpPr>
            <p:sp>
              <p:nvSpPr>
                <p:cNvPr id="29794" name="Line 48"/>
                <p:cNvSpPr>
                  <a:spLocks noChangeShapeType="1"/>
                </p:cNvSpPr>
                <p:nvPr/>
              </p:nvSpPr>
              <p:spPr bwMode="auto">
                <a:xfrm>
                  <a:off x="720"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5" name="Line 49"/>
                <p:cNvSpPr>
                  <a:spLocks noChangeShapeType="1"/>
                </p:cNvSpPr>
                <p:nvPr/>
              </p:nvSpPr>
              <p:spPr bwMode="auto">
                <a:xfrm>
                  <a:off x="72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6" name="Line 50"/>
                <p:cNvSpPr>
                  <a:spLocks noChangeShapeType="1"/>
                </p:cNvSpPr>
                <p:nvPr/>
              </p:nvSpPr>
              <p:spPr bwMode="auto">
                <a:xfrm>
                  <a:off x="864" y="28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744" name="Oval 51"/>
              <p:cNvSpPr>
                <a:spLocks noChangeArrowheads="1"/>
              </p:cNvSpPr>
              <p:nvPr/>
            </p:nvSpPr>
            <p:spPr bwMode="auto">
              <a:xfrm>
                <a:off x="288" y="1671"/>
                <a:ext cx="336" cy="33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745" name="Rectangle 52"/>
              <p:cNvSpPr>
                <a:spLocks noChangeArrowheads="1"/>
              </p:cNvSpPr>
              <p:nvPr/>
            </p:nvSpPr>
            <p:spPr bwMode="auto">
              <a:xfrm>
                <a:off x="464" y="1392"/>
                <a:ext cx="2400" cy="100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746" name="Text Box 53"/>
              <p:cNvSpPr txBox="1">
                <a:spLocks noChangeArrowheads="1"/>
              </p:cNvSpPr>
              <p:nvPr/>
            </p:nvSpPr>
            <p:spPr bwMode="auto">
              <a:xfrm>
                <a:off x="512" y="2544"/>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S</a:t>
                </a:r>
                <a:r>
                  <a:rPr lang="en-US" altLang="zh-CN" sz="2800" i="0" baseline="-25000"/>
                  <a:t>91</a:t>
                </a:r>
                <a:endParaRPr lang="en-US" altLang="zh-CN" sz="2800" i="0"/>
              </a:p>
            </p:txBody>
          </p:sp>
          <p:sp>
            <p:nvSpPr>
              <p:cNvPr id="29747" name="Rectangle 54"/>
              <p:cNvSpPr>
                <a:spLocks noChangeArrowheads="1"/>
              </p:cNvSpPr>
              <p:nvPr/>
            </p:nvSpPr>
            <p:spPr bwMode="auto">
              <a:xfrm>
                <a:off x="896" y="254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N</a:t>
                </a:r>
                <a:endParaRPr lang="en-US" altLang="zh-CN" sz="2800" i="0" baseline="-25000"/>
              </a:p>
            </p:txBody>
          </p:sp>
          <p:grpSp>
            <p:nvGrpSpPr>
              <p:cNvPr id="29748" name="Group 55"/>
              <p:cNvGrpSpPr/>
              <p:nvPr/>
            </p:nvGrpSpPr>
            <p:grpSpPr bwMode="auto">
              <a:xfrm>
                <a:off x="944" y="2400"/>
                <a:ext cx="144" cy="192"/>
                <a:chOff x="960" y="2688"/>
                <a:chExt cx="144" cy="192"/>
              </a:xfrm>
            </p:grpSpPr>
            <p:sp>
              <p:nvSpPr>
                <p:cNvPr id="29791" name="Line 56"/>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2" name="Line 57"/>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3" name="Line 58"/>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49" name="Group 59"/>
              <p:cNvGrpSpPr/>
              <p:nvPr/>
            </p:nvGrpSpPr>
            <p:grpSpPr bwMode="auto">
              <a:xfrm>
                <a:off x="608" y="2400"/>
                <a:ext cx="144" cy="192"/>
                <a:chOff x="960" y="2688"/>
                <a:chExt cx="144" cy="192"/>
              </a:xfrm>
            </p:grpSpPr>
            <p:sp>
              <p:nvSpPr>
                <p:cNvPr id="29788" name="Line 60"/>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9" name="Line 61"/>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90" name="Line 62"/>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50" name="Group 63"/>
              <p:cNvGrpSpPr/>
              <p:nvPr/>
            </p:nvGrpSpPr>
            <p:grpSpPr bwMode="auto">
              <a:xfrm>
                <a:off x="1280" y="2400"/>
                <a:ext cx="144" cy="192"/>
                <a:chOff x="960" y="2688"/>
                <a:chExt cx="144" cy="192"/>
              </a:xfrm>
            </p:grpSpPr>
            <p:sp>
              <p:nvSpPr>
                <p:cNvPr id="29785" name="Line 64"/>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6" name="Line 65"/>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7" name="Line 66"/>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51" name="Group 67"/>
              <p:cNvGrpSpPr/>
              <p:nvPr/>
            </p:nvGrpSpPr>
            <p:grpSpPr bwMode="auto">
              <a:xfrm>
                <a:off x="1616" y="2400"/>
                <a:ext cx="144" cy="192"/>
                <a:chOff x="960" y="2688"/>
                <a:chExt cx="144" cy="192"/>
              </a:xfrm>
            </p:grpSpPr>
            <p:sp>
              <p:nvSpPr>
                <p:cNvPr id="29782" name="Line 68"/>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3" name="Line 69"/>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4" name="Line 70"/>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52" name="Group 71"/>
              <p:cNvGrpSpPr/>
              <p:nvPr/>
            </p:nvGrpSpPr>
            <p:grpSpPr bwMode="auto">
              <a:xfrm>
                <a:off x="1952" y="2400"/>
                <a:ext cx="144" cy="192"/>
                <a:chOff x="960" y="2688"/>
                <a:chExt cx="144" cy="192"/>
              </a:xfrm>
            </p:grpSpPr>
            <p:sp>
              <p:nvSpPr>
                <p:cNvPr id="29779" name="Line 72"/>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0" name="Line 73"/>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81" name="Line 74"/>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53" name="Group 75"/>
              <p:cNvGrpSpPr/>
              <p:nvPr/>
            </p:nvGrpSpPr>
            <p:grpSpPr bwMode="auto">
              <a:xfrm>
                <a:off x="2288" y="2400"/>
                <a:ext cx="144" cy="192"/>
                <a:chOff x="960" y="2688"/>
                <a:chExt cx="144" cy="192"/>
              </a:xfrm>
            </p:grpSpPr>
            <p:sp>
              <p:nvSpPr>
                <p:cNvPr id="29776" name="Line 76"/>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77" name="Line 77"/>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78" name="Line 78"/>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54" name="Group 79"/>
              <p:cNvGrpSpPr/>
              <p:nvPr/>
            </p:nvGrpSpPr>
            <p:grpSpPr bwMode="auto">
              <a:xfrm>
                <a:off x="2624" y="2400"/>
                <a:ext cx="144" cy="192"/>
                <a:chOff x="960" y="2688"/>
                <a:chExt cx="144" cy="192"/>
              </a:xfrm>
            </p:grpSpPr>
            <p:sp>
              <p:nvSpPr>
                <p:cNvPr id="29773" name="Line 80"/>
                <p:cNvSpPr>
                  <a:spLocks noChangeShapeType="1"/>
                </p:cNvSpPr>
                <p:nvPr/>
              </p:nvSpPr>
              <p:spPr bwMode="auto">
                <a:xfrm>
                  <a:off x="960"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74" name="Line 81"/>
                <p:cNvSpPr>
                  <a:spLocks noChangeShapeType="1"/>
                </p:cNvSpPr>
                <p:nvPr/>
              </p:nvSpPr>
              <p:spPr bwMode="auto">
                <a:xfrm>
                  <a:off x="960" y="2880"/>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75" name="Line 82"/>
                <p:cNvSpPr>
                  <a:spLocks noChangeShapeType="1"/>
                </p:cNvSpPr>
                <p:nvPr/>
              </p:nvSpPr>
              <p:spPr bwMode="auto">
                <a:xfrm flipV="1">
                  <a:off x="1104" y="2688"/>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755" name="Text Box 83"/>
              <p:cNvSpPr txBox="1">
                <a:spLocks noChangeArrowheads="1"/>
              </p:cNvSpPr>
              <p:nvPr/>
            </p:nvSpPr>
            <p:spPr bwMode="auto">
              <a:xfrm>
                <a:off x="1115" y="1680"/>
                <a:ext cx="106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i="0"/>
                  <a:t>74LS290</a:t>
                </a:r>
                <a:endParaRPr lang="en-US" altLang="zh-CN" sz="3200" i="0"/>
              </a:p>
            </p:txBody>
          </p:sp>
          <p:sp>
            <p:nvSpPr>
              <p:cNvPr id="29756" name="Rectangle 84"/>
              <p:cNvSpPr>
                <a:spLocks noChangeArrowheads="1"/>
              </p:cNvSpPr>
              <p:nvPr/>
            </p:nvSpPr>
            <p:spPr bwMode="auto">
              <a:xfrm>
                <a:off x="1184" y="2544"/>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29757" name="Rectangle 85"/>
              <p:cNvSpPr>
                <a:spLocks noChangeArrowheads="1"/>
              </p:cNvSpPr>
              <p:nvPr/>
            </p:nvSpPr>
            <p:spPr bwMode="auto">
              <a:xfrm>
                <a:off x="1520" y="2544"/>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29758" name="Rectangle 86"/>
              <p:cNvSpPr>
                <a:spLocks noChangeArrowheads="1"/>
              </p:cNvSpPr>
              <p:nvPr/>
            </p:nvSpPr>
            <p:spPr bwMode="auto">
              <a:xfrm>
                <a:off x="1856" y="2544"/>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29759" name="Rectangle 87"/>
              <p:cNvSpPr>
                <a:spLocks noChangeArrowheads="1"/>
              </p:cNvSpPr>
              <p:nvPr/>
            </p:nvSpPr>
            <p:spPr bwMode="auto">
              <a:xfrm>
                <a:off x="2240" y="254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N</a:t>
                </a:r>
                <a:endParaRPr lang="en-US" altLang="zh-CN" sz="2800" i="0" baseline="-25000"/>
              </a:p>
            </p:txBody>
          </p:sp>
          <p:sp>
            <p:nvSpPr>
              <p:cNvPr id="29760" name="Rectangle 88"/>
              <p:cNvSpPr>
                <a:spLocks noChangeArrowheads="1"/>
              </p:cNvSpPr>
              <p:nvPr/>
            </p:nvSpPr>
            <p:spPr bwMode="auto">
              <a:xfrm>
                <a:off x="320" y="864"/>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U</a:t>
                </a:r>
                <a:r>
                  <a:rPr lang="en-US" altLang="zh-CN" sz="2400" i="0" baseline="-25000"/>
                  <a:t>CC</a:t>
                </a:r>
                <a:endParaRPr lang="en-US" altLang="zh-CN" sz="2800" i="0" baseline="-25000"/>
              </a:p>
            </p:txBody>
          </p:sp>
          <p:sp>
            <p:nvSpPr>
              <p:cNvPr id="29761" name="Rectangle 89"/>
              <p:cNvSpPr>
                <a:spLocks noChangeArrowheads="1"/>
              </p:cNvSpPr>
              <p:nvPr/>
            </p:nvSpPr>
            <p:spPr bwMode="auto">
              <a:xfrm>
                <a:off x="733" y="864"/>
                <a:ext cx="4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29762" name="Rectangle 90"/>
              <p:cNvSpPr>
                <a:spLocks noChangeArrowheads="1"/>
              </p:cNvSpPr>
              <p:nvPr/>
            </p:nvSpPr>
            <p:spPr bwMode="auto">
              <a:xfrm>
                <a:off x="1094" y="864"/>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29763" name="Rectangle 91"/>
              <p:cNvSpPr>
                <a:spLocks noChangeArrowheads="1"/>
              </p:cNvSpPr>
              <p:nvPr/>
            </p:nvSpPr>
            <p:spPr bwMode="auto">
              <a:xfrm>
                <a:off x="1801" y="880"/>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29764" name="Rectangle 92"/>
              <p:cNvSpPr>
                <a:spLocks noChangeArrowheads="1"/>
              </p:cNvSpPr>
              <p:nvPr/>
            </p:nvSpPr>
            <p:spPr bwMode="auto">
              <a:xfrm>
                <a:off x="1413" y="880"/>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29765" name="Rectangle 93"/>
              <p:cNvSpPr>
                <a:spLocks noChangeArrowheads="1"/>
              </p:cNvSpPr>
              <p:nvPr/>
            </p:nvSpPr>
            <p:spPr bwMode="auto">
              <a:xfrm>
                <a:off x="2215" y="864"/>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29766" name="Rectangle 94"/>
              <p:cNvSpPr>
                <a:spLocks noChangeArrowheads="1"/>
              </p:cNvSpPr>
              <p:nvPr/>
            </p:nvSpPr>
            <p:spPr bwMode="auto">
              <a:xfrm>
                <a:off x="2528" y="86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29767" name="Text Box 95"/>
              <p:cNvSpPr txBox="1">
                <a:spLocks noChangeArrowheads="1"/>
              </p:cNvSpPr>
              <p:nvPr/>
            </p:nvSpPr>
            <p:spPr bwMode="auto">
              <a:xfrm>
                <a:off x="2528" y="254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t>地</a:t>
                </a:r>
                <a:endParaRPr lang="zh-CN" altLang="en-US" sz="2800" i="0">
                  <a:solidFill>
                    <a:srgbClr val="3333CC"/>
                  </a:solidFill>
                </a:endParaRPr>
              </a:p>
            </p:txBody>
          </p:sp>
          <p:sp>
            <p:nvSpPr>
              <p:cNvPr id="248928" name="Text Box 96"/>
              <p:cNvSpPr txBox="1">
                <a:spLocks noChangeArrowheads="1"/>
              </p:cNvSpPr>
              <p:nvPr/>
            </p:nvSpPr>
            <p:spPr bwMode="auto">
              <a:xfrm>
                <a:off x="841" y="2880"/>
                <a:ext cx="1536" cy="327"/>
              </a:xfrm>
              <a:prstGeom prst="rect">
                <a:avLst/>
              </a:prstGeom>
              <a:noFill/>
              <a:ln w="9525">
                <a:noFill/>
                <a:miter lim="800000"/>
              </a:ln>
              <a:effectLst/>
            </p:spPr>
            <p:txBody>
              <a:bodyPr>
                <a:spAutoFit/>
              </a:bodyPr>
              <a:lstStyle/>
              <a:p>
                <a:pPr>
                  <a:spcBef>
                    <a:spcPct val="50000"/>
                  </a:spcBef>
                  <a:defRPr/>
                </a:pPr>
                <a:r>
                  <a:rPr lang="zh-CN" altLang="en-US" sz="2800" i="0">
                    <a:solidFill>
                      <a:srgbClr val="006600"/>
                    </a:solidFill>
                    <a:effectLst>
                      <a:outerShdw blurRad="38100" dist="38100" dir="2700000" algn="tl">
                        <a:srgbClr val="C0C0C0"/>
                      </a:outerShdw>
                    </a:effectLst>
                  </a:rPr>
                  <a:t>外引线排列图</a:t>
                </a:r>
                <a:endParaRPr lang="zh-CN" altLang="en-US" sz="2800" i="0">
                  <a:solidFill>
                    <a:srgbClr val="006600"/>
                  </a:solidFill>
                  <a:effectLst>
                    <a:outerShdw blurRad="38100" dist="38100" dir="2700000" algn="tl">
                      <a:srgbClr val="C0C0C0"/>
                    </a:outerShdw>
                  </a:effectLst>
                </a:endParaRPr>
              </a:p>
            </p:txBody>
          </p:sp>
          <p:sp>
            <p:nvSpPr>
              <p:cNvPr id="29769" name="Text Box 97"/>
              <p:cNvSpPr txBox="1">
                <a:spLocks noChangeArrowheads="1"/>
              </p:cNvSpPr>
              <p:nvPr/>
            </p:nvSpPr>
            <p:spPr bwMode="auto">
              <a:xfrm>
                <a:off x="590" y="237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0">
                    <a:solidFill>
                      <a:srgbClr val="3333CC"/>
                    </a:solidFill>
                  </a:rPr>
                  <a:t>1</a:t>
                </a:r>
                <a:endParaRPr lang="en-US" altLang="zh-CN" i="0">
                  <a:solidFill>
                    <a:srgbClr val="3333CC"/>
                  </a:solidFill>
                </a:endParaRPr>
              </a:p>
            </p:txBody>
          </p:sp>
          <p:sp>
            <p:nvSpPr>
              <p:cNvPr id="29770" name="Text Box 98"/>
              <p:cNvSpPr txBox="1">
                <a:spLocks noChangeArrowheads="1"/>
              </p:cNvSpPr>
              <p:nvPr/>
            </p:nvSpPr>
            <p:spPr bwMode="auto">
              <a:xfrm>
                <a:off x="2590" y="237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0">
                    <a:solidFill>
                      <a:srgbClr val="3333CC"/>
                    </a:solidFill>
                  </a:rPr>
                  <a:t>7</a:t>
                </a:r>
                <a:endParaRPr lang="en-US" altLang="zh-CN" i="0">
                  <a:solidFill>
                    <a:srgbClr val="3333CC"/>
                  </a:solidFill>
                </a:endParaRPr>
              </a:p>
            </p:txBody>
          </p:sp>
          <p:sp>
            <p:nvSpPr>
              <p:cNvPr id="29771" name="Text Box 99"/>
              <p:cNvSpPr txBox="1">
                <a:spLocks noChangeArrowheads="1"/>
              </p:cNvSpPr>
              <p:nvPr/>
            </p:nvSpPr>
            <p:spPr bwMode="auto">
              <a:xfrm>
                <a:off x="2608" y="117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i="0">
                    <a:solidFill>
                      <a:srgbClr val="3333CC"/>
                    </a:solidFill>
                  </a:rPr>
                  <a:t>8</a:t>
                </a:r>
                <a:endParaRPr lang="en-US" altLang="zh-CN" i="0">
                  <a:solidFill>
                    <a:srgbClr val="3333CC"/>
                  </a:solidFill>
                </a:endParaRPr>
              </a:p>
            </p:txBody>
          </p:sp>
          <p:sp>
            <p:nvSpPr>
              <p:cNvPr id="29772" name="Text Box 100"/>
              <p:cNvSpPr txBox="1">
                <a:spLocks noChangeArrowheads="1"/>
              </p:cNvSpPr>
              <p:nvPr/>
            </p:nvSpPr>
            <p:spPr bwMode="auto">
              <a:xfrm>
                <a:off x="562" y="1199"/>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i="0">
                    <a:solidFill>
                      <a:srgbClr val="3333CC"/>
                    </a:solidFill>
                  </a:rPr>
                  <a:t>14</a:t>
                </a:r>
                <a:endParaRPr lang="en-US" altLang="zh-CN" sz="1400" i="0">
                  <a:solidFill>
                    <a:srgbClr val="3333CC"/>
                  </a:solidFill>
                </a:endParaRPr>
              </a:p>
            </p:txBody>
          </p:sp>
        </p:grpSp>
        <p:graphicFrame>
          <p:nvGraphicFramePr>
            <p:cNvPr id="29698" name="Object 101"/>
            <p:cNvGraphicFramePr>
              <a:graphicFrameLocks noChangeAspect="1"/>
            </p:cNvGraphicFramePr>
            <p:nvPr/>
          </p:nvGraphicFramePr>
          <p:xfrm>
            <a:off x="192" y="1584"/>
            <a:ext cx="288" cy="480"/>
          </p:xfrm>
          <a:graphic>
            <a:graphicData uri="http://schemas.openxmlformats.org/presentationml/2006/ole">
              <mc:AlternateContent xmlns:mc="http://schemas.openxmlformats.org/markup-compatibility/2006">
                <mc:Choice xmlns:v="urn:schemas-microsoft-com:vml" Requires="v">
                  <p:oleObj spid="_x0000_s187408" name="BMP 图象" r:id="rId1" imgW="457200" imgH="685800" progId="Paint.Picture">
                    <p:embed/>
                  </p:oleObj>
                </mc:Choice>
                <mc:Fallback>
                  <p:oleObj name="BMP 图象" r:id="rId1" imgW="457200" imgH="685800" progId="Paint.Picture">
                    <p:embed/>
                    <p:pic>
                      <p:nvPicPr>
                        <p:cNvPr id="0" name="图片 187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584"/>
                          <a:ext cx="288"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102"/>
          <p:cNvGrpSpPr/>
          <p:nvPr/>
        </p:nvGrpSpPr>
        <p:grpSpPr bwMode="auto">
          <a:xfrm>
            <a:off x="4953000" y="2160588"/>
            <a:ext cx="3581400" cy="1828800"/>
            <a:chOff x="3168" y="1304"/>
            <a:chExt cx="2256" cy="1152"/>
          </a:xfrm>
        </p:grpSpPr>
        <p:grpSp>
          <p:nvGrpSpPr>
            <p:cNvPr id="29708" name="Group 103"/>
            <p:cNvGrpSpPr/>
            <p:nvPr/>
          </p:nvGrpSpPr>
          <p:grpSpPr bwMode="auto">
            <a:xfrm>
              <a:off x="3168" y="1304"/>
              <a:ext cx="2256" cy="1152"/>
              <a:chOff x="3264" y="1296"/>
              <a:chExt cx="2256" cy="1152"/>
            </a:xfrm>
          </p:grpSpPr>
          <p:sp>
            <p:nvSpPr>
              <p:cNvPr id="29715" name="Rectangle 104"/>
              <p:cNvSpPr>
                <a:spLocks noChangeArrowheads="1"/>
              </p:cNvSpPr>
              <p:nvPr/>
            </p:nvSpPr>
            <p:spPr bwMode="auto">
              <a:xfrm>
                <a:off x="3504" y="1344"/>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716" name="Rectangle 105"/>
              <p:cNvSpPr>
                <a:spLocks noChangeArrowheads="1"/>
              </p:cNvSpPr>
              <p:nvPr/>
            </p:nvSpPr>
            <p:spPr bwMode="auto">
              <a:xfrm>
                <a:off x="4944" y="1536"/>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29717" name="Rectangle 106"/>
              <p:cNvSpPr>
                <a:spLocks noChangeArrowheads="1"/>
              </p:cNvSpPr>
              <p:nvPr/>
            </p:nvSpPr>
            <p:spPr bwMode="auto">
              <a:xfrm>
                <a:off x="4944" y="1872"/>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91</a:t>
                </a:r>
                <a:endParaRPr lang="en-US" altLang="zh-CN" sz="2800" i="0" baseline="-25000"/>
              </a:p>
            </p:txBody>
          </p:sp>
          <p:sp>
            <p:nvSpPr>
              <p:cNvPr id="29718" name="Rectangle 107"/>
              <p:cNvSpPr>
                <a:spLocks noChangeArrowheads="1"/>
              </p:cNvSpPr>
              <p:nvPr/>
            </p:nvSpPr>
            <p:spPr bwMode="auto">
              <a:xfrm>
                <a:off x="3623" y="129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29719" name="Rectangle 108"/>
              <p:cNvSpPr>
                <a:spLocks noChangeArrowheads="1"/>
              </p:cNvSpPr>
              <p:nvPr/>
            </p:nvSpPr>
            <p:spPr bwMode="auto">
              <a:xfrm>
                <a:off x="4823" y="129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29720" name="Rectangle 109"/>
              <p:cNvSpPr>
                <a:spLocks noChangeArrowheads="1"/>
              </p:cNvSpPr>
              <p:nvPr/>
            </p:nvSpPr>
            <p:spPr bwMode="auto">
              <a:xfrm>
                <a:off x="4002" y="129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29721" name="Rectangle 110"/>
              <p:cNvSpPr>
                <a:spLocks noChangeArrowheads="1"/>
              </p:cNvSpPr>
              <p:nvPr/>
            </p:nvSpPr>
            <p:spPr bwMode="auto">
              <a:xfrm>
                <a:off x="4439" y="1296"/>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29722" name="Rectangle 111"/>
              <p:cNvSpPr>
                <a:spLocks noChangeArrowheads="1"/>
              </p:cNvSpPr>
              <p:nvPr/>
            </p:nvSpPr>
            <p:spPr bwMode="auto">
              <a:xfrm>
                <a:off x="3462" y="1536"/>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29723" name="Rectangle 112"/>
              <p:cNvSpPr>
                <a:spLocks noChangeArrowheads="1"/>
              </p:cNvSpPr>
              <p:nvPr/>
            </p:nvSpPr>
            <p:spPr bwMode="auto">
              <a:xfrm>
                <a:off x="3462" y="1872"/>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29724" name="Rectangle 113"/>
              <p:cNvSpPr>
                <a:spLocks noChangeArrowheads="1"/>
              </p:cNvSpPr>
              <p:nvPr/>
            </p:nvSpPr>
            <p:spPr bwMode="auto">
              <a:xfrm>
                <a:off x="3954" y="2016"/>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29725" name="Rectangle 114"/>
              <p:cNvSpPr>
                <a:spLocks noChangeArrowheads="1"/>
              </p:cNvSpPr>
              <p:nvPr/>
            </p:nvSpPr>
            <p:spPr bwMode="auto">
              <a:xfrm>
                <a:off x="4464" y="2016"/>
                <a:ext cx="5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29726" name="Oval 115"/>
              <p:cNvSpPr>
                <a:spLocks noChangeArrowheads="1"/>
              </p:cNvSpPr>
              <p:nvPr/>
            </p:nvSpPr>
            <p:spPr bwMode="auto">
              <a:xfrm>
                <a:off x="4080"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727" name="Oval 116"/>
              <p:cNvSpPr>
                <a:spLocks noChangeArrowheads="1"/>
              </p:cNvSpPr>
              <p:nvPr/>
            </p:nvSpPr>
            <p:spPr bwMode="auto">
              <a:xfrm>
                <a:off x="4656" y="2352"/>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728" name="Line 117"/>
              <p:cNvSpPr>
                <a:spLocks noChangeShapeType="1"/>
              </p:cNvSpPr>
              <p:nvPr/>
            </p:nvSpPr>
            <p:spPr bwMode="auto">
              <a:xfrm>
                <a:off x="3312" y="17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29" name="Line 118"/>
              <p:cNvSpPr>
                <a:spLocks noChangeShapeType="1"/>
              </p:cNvSpPr>
              <p:nvPr/>
            </p:nvSpPr>
            <p:spPr bwMode="auto">
              <a:xfrm>
                <a:off x="3312" y="201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0" name="Line 119"/>
              <p:cNvSpPr>
                <a:spLocks noChangeShapeType="1"/>
              </p:cNvSpPr>
              <p:nvPr/>
            </p:nvSpPr>
            <p:spPr bwMode="auto">
              <a:xfrm>
                <a:off x="3312" y="1728"/>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1" name="Line 120"/>
              <p:cNvSpPr>
                <a:spLocks noChangeShapeType="1"/>
              </p:cNvSpPr>
              <p:nvPr/>
            </p:nvSpPr>
            <p:spPr bwMode="auto">
              <a:xfrm>
                <a:off x="3264" y="2256"/>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2" name="Line 121"/>
              <p:cNvSpPr>
                <a:spLocks noChangeShapeType="1"/>
              </p:cNvSpPr>
              <p:nvPr/>
            </p:nvSpPr>
            <p:spPr bwMode="auto">
              <a:xfrm>
                <a:off x="5280" y="17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3" name="Line 122"/>
              <p:cNvSpPr>
                <a:spLocks noChangeShapeType="1"/>
              </p:cNvSpPr>
              <p:nvPr/>
            </p:nvSpPr>
            <p:spPr bwMode="auto">
              <a:xfrm>
                <a:off x="5280" y="201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4" name="Line 123"/>
              <p:cNvSpPr>
                <a:spLocks noChangeShapeType="1"/>
              </p:cNvSpPr>
              <p:nvPr/>
            </p:nvSpPr>
            <p:spPr bwMode="auto">
              <a:xfrm>
                <a:off x="5472" y="1728"/>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5" name="Line 124"/>
              <p:cNvSpPr>
                <a:spLocks noChangeShapeType="1"/>
              </p:cNvSpPr>
              <p:nvPr/>
            </p:nvSpPr>
            <p:spPr bwMode="auto">
              <a:xfrm>
                <a:off x="5424" y="2256"/>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9709" name="Group 125"/>
            <p:cNvGrpSpPr/>
            <p:nvPr/>
          </p:nvGrpSpPr>
          <p:grpSpPr bwMode="auto">
            <a:xfrm>
              <a:off x="3958" y="2278"/>
              <a:ext cx="154" cy="77"/>
              <a:chOff x="3936" y="2256"/>
              <a:chExt cx="192" cy="96"/>
            </a:xfrm>
          </p:grpSpPr>
          <p:sp>
            <p:nvSpPr>
              <p:cNvPr id="29713" name="Line 126"/>
              <p:cNvSpPr>
                <a:spLocks noChangeShapeType="1"/>
              </p:cNvSpPr>
              <p:nvPr/>
            </p:nvSpPr>
            <p:spPr bwMode="auto">
              <a:xfrm flipV="1">
                <a:off x="3936" y="2256"/>
                <a:ext cx="96"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4" name="Line 127"/>
              <p:cNvSpPr>
                <a:spLocks noChangeShapeType="1"/>
              </p:cNvSpPr>
              <p:nvPr/>
            </p:nvSpPr>
            <p:spPr bwMode="auto">
              <a:xfrm flipH="1" flipV="1">
                <a:off x="4032" y="2256"/>
                <a:ext cx="96"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9710" name="Group 128"/>
            <p:cNvGrpSpPr/>
            <p:nvPr/>
          </p:nvGrpSpPr>
          <p:grpSpPr bwMode="auto">
            <a:xfrm>
              <a:off x="4534" y="2278"/>
              <a:ext cx="154" cy="77"/>
              <a:chOff x="3936" y="2256"/>
              <a:chExt cx="192" cy="96"/>
            </a:xfrm>
          </p:grpSpPr>
          <p:sp>
            <p:nvSpPr>
              <p:cNvPr id="29711" name="Line 129"/>
              <p:cNvSpPr>
                <a:spLocks noChangeShapeType="1"/>
              </p:cNvSpPr>
              <p:nvPr/>
            </p:nvSpPr>
            <p:spPr bwMode="auto">
              <a:xfrm flipV="1">
                <a:off x="3936" y="2256"/>
                <a:ext cx="96"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2" name="Line 130"/>
              <p:cNvSpPr>
                <a:spLocks noChangeShapeType="1"/>
              </p:cNvSpPr>
              <p:nvPr/>
            </p:nvSpPr>
            <p:spPr bwMode="auto">
              <a:xfrm flipH="1" flipV="1">
                <a:off x="4032" y="2256"/>
                <a:ext cx="96"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8848"/>
                                        </p:tgtEl>
                                        <p:attrNameLst>
                                          <p:attrName>style.visibility</p:attrName>
                                        </p:attrNameLst>
                                      </p:cBhvr>
                                      <p:to>
                                        <p:strVal val="visible"/>
                                      </p:to>
                                    </p:set>
                                    <p:animEffect transition="in" filter="blinds(horizontal)">
                                      <p:cBhvr>
                                        <p:cTn id="7" dur="500"/>
                                        <p:tgtEl>
                                          <p:spTgt spid="24884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ou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48843"/>
                                        </p:tgtEl>
                                        <p:attrNameLst>
                                          <p:attrName>style.visibility</p:attrName>
                                        </p:attrNameLst>
                                      </p:cBhvr>
                                      <p:to>
                                        <p:strVal val="visible"/>
                                      </p:to>
                                    </p:set>
                                    <p:animEffect transition="in" filter="box(out)">
                                      <p:cBhvr>
                                        <p:cTn id="27" dur="500"/>
                                        <p:tgtEl>
                                          <p:spTgt spid="248843"/>
                                        </p:tgtEl>
                                      </p:cBhvr>
                                    </p:animEffect>
                                  </p:childTnLst>
                                </p:cTn>
                              </p:par>
                            </p:childTnLst>
                          </p:cTn>
                        </p:par>
                        <p:par>
                          <p:cTn id="28" fill="hold">
                            <p:stCondLst>
                              <p:cond delay="500"/>
                            </p:stCondLst>
                            <p:childTnLst>
                              <p:par>
                                <p:cTn id="29" presetID="4"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strips(upRigh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3" grpId="0" autoUpdateAnimBg="0"/>
      <p:bldP spid="248848"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Group 2"/>
          <p:cNvGrpSpPr/>
          <p:nvPr/>
        </p:nvGrpSpPr>
        <p:grpSpPr bwMode="auto">
          <a:xfrm>
            <a:off x="381000" y="1919288"/>
            <a:ext cx="3581400" cy="1828800"/>
            <a:chOff x="720" y="1248"/>
            <a:chExt cx="2256" cy="1152"/>
          </a:xfrm>
        </p:grpSpPr>
        <p:sp>
          <p:nvSpPr>
            <p:cNvPr id="108640" name="Rectangle 3"/>
            <p:cNvSpPr>
              <a:spLocks noChangeArrowheads="1"/>
            </p:cNvSpPr>
            <p:nvPr/>
          </p:nvSpPr>
          <p:spPr bwMode="auto">
            <a:xfrm>
              <a:off x="960" y="1296"/>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8641" name="Rectangle 4"/>
            <p:cNvSpPr>
              <a:spLocks noChangeArrowheads="1"/>
            </p:cNvSpPr>
            <p:nvPr/>
          </p:nvSpPr>
          <p:spPr bwMode="auto">
            <a:xfrm>
              <a:off x="2400" y="1488"/>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108642" name="Rectangle 5"/>
            <p:cNvSpPr>
              <a:spLocks noChangeArrowheads="1"/>
            </p:cNvSpPr>
            <p:nvPr/>
          </p:nvSpPr>
          <p:spPr bwMode="auto">
            <a:xfrm>
              <a:off x="2400" y="1824"/>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91</a:t>
              </a:r>
              <a:endParaRPr lang="en-US" altLang="zh-CN" sz="2800" i="0" baseline="-25000"/>
            </a:p>
          </p:txBody>
        </p:sp>
        <p:sp>
          <p:nvSpPr>
            <p:cNvPr id="108643" name="Rectangle 6"/>
            <p:cNvSpPr>
              <a:spLocks noChangeArrowheads="1"/>
            </p:cNvSpPr>
            <p:nvPr/>
          </p:nvSpPr>
          <p:spPr bwMode="auto">
            <a:xfrm>
              <a:off x="1079" y="124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108644" name="Rectangle 7"/>
            <p:cNvSpPr>
              <a:spLocks noChangeArrowheads="1"/>
            </p:cNvSpPr>
            <p:nvPr/>
          </p:nvSpPr>
          <p:spPr bwMode="auto">
            <a:xfrm>
              <a:off x="2279" y="124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108645" name="Rectangle 8"/>
            <p:cNvSpPr>
              <a:spLocks noChangeArrowheads="1"/>
            </p:cNvSpPr>
            <p:nvPr/>
          </p:nvSpPr>
          <p:spPr bwMode="auto">
            <a:xfrm>
              <a:off x="1458" y="124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08646" name="Rectangle 9"/>
            <p:cNvSpPr>
              <a:spLocks noChangeArrowheads="1"/>
            </p:cNvSpPr>
            <p:nvPr/>
          </p:nvSpPr>
          <p:spPr bwMode="auto">
            <a:xfrm>
              <a:off x="1895" y="124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08647" name="Rectangle 10"/>
            <p:cNvSpPr>
              <a:spLocks noChangeArrowheads="1"/>
            </p:cNvSpPr>
            <p:nvPr/>
          </p:nvSpPr>
          <p:spPr bwMode="auto">
            <a:xfrm>
              <a:off x="918" y="1488"/>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108648" name="Rectangle 11"/>
            <p:cNvSpPr>
              <a:spLocks noChangeArrowheads="1"/>
            </p:cNvSpPr>
            <p:nvPr/>
          </p:nvSpPr>
          <p:spPr bwMode="auto">
            <a:xfrm>
              <a:off x="918" y="1824"/>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108649" name="Rectangle 12"/>
            <p:cNvSpPr>
              <a:spLocks noChangeArrowheads="1"/>
            </p:cNvSpPr>
            <p:nvPr/>
          </p:nvSpPr>
          <p:spPr bwMode="auto">
            <a:xfrm>
              <a:off x="1410" y="1968"/>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108650" name="Rectangle 13"/>
            <p:cNvSpPr>
              <a:spLocks noChangeArrowheads="1"/>
            </p:cNvSpPr>
            <p:nvPr/>
          </p:nvSpPr>
          <p:spPr bwMode="auto">
            <a:xfrm>
              <a:off x="1920" y="1968"/>
              <a:ext cx="5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108651" name="Oval 14"/>
            <p:cNvSpPr>
              <a:spLocks noChangeArrowheads="1"/>
            </p:cNvSpPr>
            <p:nvPr/>
          </p:nvSpPr>
          <p:spPr bwMode="auto">
            <a:xfrm>
              <a:off x="1536" y="230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8652" name="Oval 15"/>
            <p:cNvSpPr>
              <a:spLocks noChangeArrowheads="1"/>
            </p:cNvSpPr>
            <p:nvPr/>
          </p:nvSpPr>
          <p:spPr bwMode="auto">
            <a:xfrm>
              <a:off x="2112" y="230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8653" name="Line 16"/>
            <p:cNvSpPr>
              <a:spLocks noChangeShapeType="1"/>
            </p:cNvSpPr>
            <p:nvPr/>
          </p:nvSpPr>
          <p:spPr bwMode="auto">
            <a:xfrm>
              <a:off x="768" y="1680"/>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54" name="Line 17"/>
            <p:cNvSpPr>
              <a:spLocks noChangeShapeType="1"/>
            </p:cNvSpPr>
            <p:nvPr/>
          </p:nvSpPr>
          <p:spPr bwMode="auto">
            <a:xfrm>
              <a:off x="768" y="196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55" name="Line 18"/>
            <p:cNvSpPr>
              <a:spLocks noChangeShapeType="1"/>
            </p:cNvSpPr>
            <p:nvPr/>
          </p:nvSpPr>
          <p:spPr bwMode="auto">
            <a:xfrm>
              <a:off x="768" y="168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56" name="Line 19"/>
            <p:cNvSpPr>
              <a:spLocks noChangeShapeType="1"/>
            </p:cNvSpPr>
            <p:nvPr/>
          </p:nvSpPr>
          <p:spPr bwMode="auto">
            <a:xfrm>
              <a:off x="720" y="2208"/>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57" name="Line 20"/>
            <p:cNvSpPr>
              <a:spLocks noChangeShapeType="1"/>
            </p:cNvSpPr>
            <p:nvPr/>
          </p:nvSpPr>
          <p:spPr bwMode="auto">
            <a:xfrm>
              <a:off x="2736" y="1680"/>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58" name="Line 21"/>
            <p:cNvSpPr>
              <a:spLocks noChangeShapeType="1"/>
            </p:cNvSpPr>
            <p:nvPr/>
          </p:nvSpPr>
          <p:spPr bwMode="auto">
            <a:xfrm>
              <a:off x="2736" y="196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59" name="Line 22"/>
            <p:cNvSpPr>
              <a:spLocks noChangeShapeType="1"/>
            </p:cNvSpPr>
            <p:nvPr/>
          </p:nvSpPr>
          <p:spPr bwMode="auto">
            <a:xfrm>
              <a:off x="2928" y="168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60" name="Line 23"/>
            <p:cNvSpPr>
              <a:spLocks noChangeShapeType="1"/>
            </p:cNvSpPr>
            <p:nvPr/>
          </p:nvSpPr>
          <p:spPr bwMode="auto">
            <a:xfrm>
              <a:off x="2880" y="2208"/>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4"/>
          <p:cNvGrpSpPr/>
          <p:nvPr/>
        </p:nvGrpSpPr>
        <p:grpSpPr bwMode="auto">
          <a:xfrm>
            <a:off x="609600" y="700088"/>
            <a:ext cx="2286000" cy="1295400"/>
            <a:chOff x="912" y="336"/>
            <a:chExt cx="1440" cy="816"/>
          </a:xfrm>
        </p:grpSpPr>
        <p:sp>
          <p:nvSpPr>
            <p:cNvPr id="108635" name="Line 25"/>
            <p:cNvSpPr>
              <a:spLocks noChangeShapeType="1"/>
            </p:cNvSpPr>
            <p:nvPr/>
          </p:nvSpPr>
          <p:spPr bwMode="auto">
            <a:xfrm>
              <a:off x="1221" y="864"/>
              <a:ext cx="0" cy="288"/>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6" name="Line 26"/>
            <p:cNvSpPr>
              <a:spLocks noChangeShapeType="1"/>
            </p:cNvSpPr>
            <p:nvPr/>
          </p:nvSpPr>
          <p:spPr bwMode="auto">
            <a:xfrm>
              <a:off x="1683" y="864"/>
              <a:ext cx="0" cy="288"/>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7" name="Line 27"/>
            <p:cNvSpPr>
              <a:spLocks noChangeShapeType="1"/>
            </p:cNvSpPr>
            <p:nvPr/>
          </p:nvSpPr>
          <p:spPr bwMode="auto">
            <a:xfrm>
              <a:off x="2095" y="864"/>
              <a:ext cx="0" cy="288"/>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8" name="AutoShape 28"/>
            <p:cNvSpPr/>
            <p:nvPr/>
          </p:nvSpPr>
          <p:spPr bwMode="auto">
            <a:xfrm rot="5377612">
              <a:off x="1610" y="331"/>
              <a:ext cx="96" cy="874"/>
            </a:xfrm>
            <a:prstGeom prst="leftBrace">
              <a:avLst>
                <a:gd name="adj1" fmla="val 75868"/>
                <a:gd name="adj2" fmla="val 50000"/>
              </a:avLst>
            </a:prstGeom>
            <a:noFill/>
            <a:ln w="38100">
              <a:solidFill>
                <a:srgbClr val="3333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8639" name="Text Box 29"/>
            <p:cNvSpPr txBox="1">
              <a:spLocks noChangeArrowheads="1"/>
            </p:cNvSpPr>
            <p:nvPr/>
          </p:nvSpPr>
          <p:spPr bwMode="auto">
            <a:xfrm>
              <a:off x="912" y="336"/>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五进制输出</a:t>
              </a:r>
              <a:endParaRPr lang="zh-CN" altLang="en-US" sz="2800" i="0">
                <a:solidFill>
                  <a:srgbClr val="FF3300"/>
                </a:solidFill>
              </a:endParaRPr>
            </a:p>
          </p:txBody>
        </p:sp>
      </p:grpSp>
      <p:grpSp>
        <p:nvGrpSpPr>
          <p:cNvPr id="4" name="Group 30"/>
          <p:cNvGrpSpPr/>
          <p:nvPr/>
        </p:nvGrpSpPr>
        <p:grpSpPr bwMode="auto">
          <a:xfrm>
            <a:off x="914400" y="3748088"/>
            <a:ext cx="1752600" cy="1555750"/>
            <a:chOff x="1056" y="2400"/>
            <a:chExt cx="1104" cy="980"/>
          </a:xfrm>
        </p:grpSpPr>
        <p:sp>
          <p:nvSpPr>
            <p:cNvPr id="108633" name="Line 31"/>
            <p:cNvSpPr>
              <a:spLocks noChangeShapeType="1"/>
            </p:cNvSpPr>
            <p:nvPr/>
          </p:nvSpPr>
          <p:spPr bwMode="auto">
            <a:xfrm>
              <a:off x="1584" y="2400"/>
              <a:ext cx="0" cy="432"/>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4" name="Text Box 32"/>
            <p:cNvSpPr txBox="1">
              <a:spLocks noChangeArrowheads="1"/>
            </p:cNvSpPr>
            <p:nvPr/>
          </p:nvSpPr>
          <p:spPr bwMode="auto">
            <a:xfrm>
              <a:off x="1056" y="2784"/>
              <a:ext cx="110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计数脉冲输入</a:t>
              </a:r>
              <a:endParaRPr lang="zh-CN" altLang="en-US" sz="2800" i="0">
                <a:solidFill>
                  <a:srgbClr val="3333CC"/>
                </a:solidFill>
              </a:endParaRPr>
            </a:p>
          </p:txBody>
        </p:sp>
      </p:grpSp>
      <p:sp>
        <p:nvSpPr>
          <p:cNvPr id="250913" name="Text Box 33"/>
          <p:cNvSpPr txBox="1">
            <a:spLocks noChangeArrowheads="1"/>
          </p:cNvSpPr>
          <p:nvPr/>
        </p:nvSpPr>
        <p:spPr bwMode="auto">
          <a:xfrm>
            <a:off x="152400" y="5348288"/>
            <a:ext cx="3886200" cy="519112"/>
          </a:xfrm>
          <a:prstGeom prst="rect">
            <a:avLst/>
          </a:prstGeom>
          <a:noFill/>
          <a:ln w="9525">
            <a:noFill/>
            <a:miter lim="800000"/>
          </a:ln>
          <a:effectLst/>
        </p:spPr>
        <p:txBody>
          <a:bodyPr>
            <a:spAutoFit/>
          </a:bodyPr>
          <a:lstStyle/>
          <a:p>
            <a:pPr algn="ctr">
              <a:spcBef>
                <a:spcPct val="50000"/>
              </a:spcBef>
              <a:defRPr/>
            </a:pPr>
            <a:r>
              <a:rPr lang="zh-CN" altLang="en-US" sz="2800" i="0">
                <a:solidFill>
                  <a:srgbClr val="006600"/>
                </a:solidFill>
                <a:effectLst>
                  <a:outerShdw blurRad="38100" dist="38100" dir="2700000" algn="tl">
                    <a:srgbClr val="C0C0C0"/>
                  </a:outerShdw>
                </a:effectLst>
              </a:rPr>
              <a:t>异步五进制计数器</a:t>
            </a:r>
            <a:endParaRPr lang="zh-CN" altLang="en-US" sz="2800" i="0">
              <a:solidFill>
                <a:srgbClr val="006600"/>
              </a:solidFill>
              <a:effectLst>
                <a:outerShdw blurRad="38100" dist="38100" dir="2700000" algn="tl">
                  <a:srgbClr val="C0C0C0"/>
                </a:outerShdw>
              </a:effectLst>
            </a:endParaRPr>
          </a:p>
        </p:txBody>
      </p:sp>
      <p:grpSp>
        <p:nvGrpSpPr>
          <p:cNvPr id="5" name="Group 34"/>
          <p:cNvGrpSpPr/>
          <p:nvPr/>
        </p:nvGrpSpPr>
        <p:grpSpPr bwMode="auto">
          <a:xfrm>
            <a:off x="4038600" y="1538288"/>
            <a:ext cx="4800600" cy="1052512"/>
            <a:chOff x="2544" y="336"/>
            <a:chExt cx="3024" cy="663"/>
          </a:xfrm>
        </p:grpSpPr>
        <p:sp>
          <p:nvSpPr>
            <p:cNvPr id="108600" name="Line 35"/>
            <p:cNvSpPr>
              <a:spLocks noChangeShapeType="1"/>
            </p:cNvSpPr>
            <p:nvPr/>
          </p:nvSpPr>
          <p:spPr bwMode="auto">
            <a:xfrm>
              <a:off x="5328" y="91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8601" name="Group 36"/>
            <p:cNvGrpSpPr/>
            <p:nvPr/>
          </p:nvGrpSpPr>
          <p:grpSpPr bwMode="auto">
            <a:xfrm>
              <a:off x="2544" y="336"/>
              <a:ext cx="2784" cy="663"/>
              <a:chOff x="0" y="384"/>
              <a:chExt cx="2784" cy="663"/>
            </a:xfrm>
          </p:grpSpPr>
          <p:sp>
            <p:nvSpPr>
              <p:cNvPr id="108602" name="Text Box 37"/>
              <p:cNvSpPr txBox="1">
                <a:spLocks noChangeArrowheads="1"/>
              </p:cNvSpPr>
              <p:nvPr/>
            </p:nvSpPr>
            <p:spPr bwMode="auto">
              <a:xfrm>
                <a:off x="0" y="72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CP</a:t>
                </a:r>
                <a:endParaRPr lang="en-US" altLang="zh-CN" sz="2800" i="0">
                  <a:solidFill>
                    <a:srgbClr val="3333CC"/>
                  </a:solidFill>
                </a:endParaRPr>
              </a:p>
            </p:txBody>
          </p:sp>
          <p:sp>
            <p:nvSpPr>
              <p:cNvPr id="108603" name="Text Box 38"/>
              <p:cNvSpPr txBox="1">
                <a:spLocks noChangeArrowheads="1"/>
              </p:cNvSpPr>
              <p:nvPr/>
            </p:nvSpPr>
            <p:spPr bwMode="auto">
              <a:xfrm>
                <a:off x="672" y="384"/>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solidFill>
                    <a:srgbClr val="3333CC"/>
                  </a:solidFill>
                </a:endParaRPr>
              </a:p>
            </p:txBody>
          </p:sp>
          <p:sp>
            <p:nvSpPr>
              <p:cNvPr id="108604" name="Rectangle 39"/>
              <p:cNvSpPr>
                <a:spLocks noChangeArrowheads="1"/>
              </p:cNvSpPr>
              <p:nvPr/>
            </p:nvSpPr>
            <p:spPr bwMode="auto">
              <a:xfrm>
                <a:off x="110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108605" name="Rectangle 40"/>
              <p:cNvSpPr>
                <a:spLocks noChangeArrowheads="1"/>
              </p:cNvSpPr>
              <p:nvPr/>
            </p:nvSpPr>
            <p:spPr bwMode="auto">
              <a:xfrm>
                <a:off x="1632"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108606" name="Rectangle 41"/>
              <p:cNvSpPr>
                <a:spLocks noChangeArrowheads="1"/>
              </p:cNvSpPr>
              <p:nvPr/>
            </p:nvSpPr>
            <p:spPr bwMode="auto">
              <a:xfrm>
                <a:off x="206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108607" name="Rectangle 42"/>
              <p:cNvSpPr>
                <a:spLocks noChangeArrowheads="1"/>
              </p:cNvSpPr>
              <p:nvPr/>
            </p:nvSpPr>
            <p:spPr bwMode="auto">
              <a:xfrm>
                <a:off x="2544" y="3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grpSp>
            <p:nvGrpSpPr>
              <p:cNvPr id="108608" name="Group 43"/>
              <p:cNvGrpSpPr/>
              <p:nvPr/>
            </p:nvGrpSpPr>
            <p:grpSpPr bwMode="auto">
              <a:xfrm>
                <a:off x="384" y="672"/>
                <a:ext cx="480" cy="288"/>
                <a:chOff x="384" y="672"/>
                <a:chExt cx="480" cy="288"/>
              </a:xfrm>
            </p:grpSpPr>
            <p:sp>
              <p:nvSpPr>
                <p:cNvPr id="108629" name="Line 44"/>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0" name="Line 45"/>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1" name="Line 46"/>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32" name="Line 47"/>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8609" name="Group 48"/>
              <p:cNvGrpSpPr/>
              <p:nvPr/>
            </p:nvGrpSpPr>
            <p:grpSpPr bwMode="auto">
              <a:xfrm>
                <a:off x="864" y="672"/>
                <a:ext cx="480" cy="288"/>
                <a:chOff x="384" y="672"/>
                <a:chExt cx="480" cy="288"/>
              </a:xfrm>
            </p:grpSpPr>
            <p:sp>
              <p:nvSpPr>
                <p:cNvPr id="108625" name="Line 49"/>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6" name="Line 50"/>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7" name="Line 51"/>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8" name="Line 52"/>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8610" name="Group 53"/>
              <p:cNvGrpSpPr/>
              <p:nvPr/>
            </p:nvGrpSpPr>
            <p:grpSpPr bwMode="auto">
              <a:xfrm>
                <a:off x="1344" y="672"/>
                <a:ext cx="480" cy="288"/>
                <a:chOff x="384" y="672"/>
                <a:chExt cx="480" cy="288"/>
              </a:xfrm>
            </p:grpSpPr>
            <p:sp>
              <p:nvSpPr>
                <p:cNvPr id="108621" name="Line 54"/>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2" name="Line 55"/>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3" name="Line 56"/>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4" name="Line 57"/>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8611" name="Group 58"/>
              <p:cNvGrpSpPr/>
              <p:nvPr/>
            </p:nvGrpSpPr>
            <p:grpSpPr bwMode="auto">
              <a:xfrm>
                <a:off x="1824" y="672"/>
                <a:ext cx="480" cy="288"/>
                <a:chOff x="384" y="672"/>
                <a:chExt cx="480" cy="288"/>
              </a:xfrm>
            </p:grpSpPr>
            <p:sp>
              <p:nvSpPr>
                <p:cNvPr id="108617" name="Line 59"/>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18" name="Line 60"/>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19" name="Line 61"/>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20" name="Line 62"/>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8612" name="Group 63"/>
              <p:cNvGrpSpPr/>
              <p:nvPr/>
            </p:nvGrpSpPr>
            <p:grpSpPr bwMode="auto">
              <a:xfrm>
                <a:off x="2304" y="672"/>
                <a:ext cx="480" cy="288"/>
                <a:chOff x="384" y="672"/>
                <a:chExt cx="480" cy="288"/>
              </a:xfrm>
            </p:grpSpPr>
            <p:sp>
              <p:nvSpPr>
                <p:cNvPr id="108613" name="Line 64"/>
                <p:cNvSpPr>
                  <a:spLocks noChangeShapeType="1"/>
                </p:cNvSpPr>
                <p:nvPr/>
              </p:nvSpPr>
              <p:spPr bwMode="auto">
                <a:xfrm>
                  <a:off x="384" y="960"/>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14" name="Line 65"/>
                <p:cNvSpPr>
                  <a:spLocks noChangeShapeType="1"/>
                </p:cNvSpPr>
                <p:nvPr/>
              </p:nvSpPr>
              <p:spPr bwMode="auto">
                <a:xfrm flipV="1">
                  <a:off x="62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15" name="Line 66"/>
                <p:cNvSpPr>
                  <a:spLocks noChangeShapeType="1"/>
                </p:cNvSpPr>
                <p:nvPr/>
              </p:nvSpPr>
              <p:spPr bwMode="auto">
                <a:xfrm>
                  <a:off x="864" y="672"/>
                  <a:ext cx="0" cy="28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16" name="Line 67"/>
                <p:cNvSpPr>
                  <a:spLocks noChangeShapeType="1"/>
                </p:cNvSpPr>
                <p:nvPr/>
              </p:nvSpPr>
              <p:spPr bwMode="auto">
                <a:xfrm>
                  <a:off x="624" y="672"/>
                  <a:ext cx="24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12" name="Group 68"/>
          <p:cNvGrpSpPr/>
          <p:nvPr/>
        </p:nvGrpSpPr>
        <p:grpSpPr bwMode="auto">
          <a:xfrm>
            <a:off x="3962400" y="2986088"/>
            <a:ext cx="1447800" cy="2271712"/>
            <a:chOff x="2592" y="1776"/>
            <a:chExt cx="912" cy="1431"/>
          </a:xfrm>
        </p:grpSpPr>
        <p:sp>
          <p:nvSpPr>
            <p:cNvPr id="108594" name="Text Box 69"/>
            <p:cNvSpPr txBox="1">
              <a:spLocks noChangeArrowheads="1"/>
            </p:cNvSpPr>
            <p:nvPr/>
          </p:nvSpPr>
          <p:spPr bwMode="auto">
            <a:xfrm>
              <a:off x="2592" y="177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1</a:t>
              </a:r>
              <a:endParaRPr lang="en-US" altLang="zh-CN" sz="2800" i="0"/>
            </a:p>
          </p:txBody>
        </p:sp>
        <p:sp>
          <p:nvSpPr>
            <p:cNvPr id="108595" name="Rectangle 70"/>
            <p:cNvSpPr>
              <a:spLocks noChangeArrowheads="1"/>
            </p:cNvSpPr>
            <p:nvPr/>
          </p:nvSpPr>
          <p:spPr bwMode="auto">
            <a:xfrm>
              <a:off x="2592" y="230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08596" name="Rectangle 71"/>
            <p:cNvSpPr>
              <a:spLocks noChangeArrowheads="1"/>
            </p:cNvSpPr>
            <p:nvPr/>
          </p:nvSpPr>
          <p:spPr bwMode="auto">
            <a:xfrm>
              <a:off x="2688" y="2880"/>
              <a:ext cx="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108597" name="Line 72"/>
            <p:cNvSpPr>
              <a:spLocks noChangeShapeType="1"/>
            </p:cNvSpPr>
            <p:nvPr/>
          </p:nvSpPr>
          <p:spPr bwMode="auto">
            <a:xfrm>
              <a:off x="3024" y="2496"/>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8" name="Line 73"/>
            <p:cNvSpPr>
              <a:spLocks noChangeShapeType="1"/>
            </p:cNvSpPr>
            <p:nvPr/>
          </p:nvSpPr>
          <p:spPr bwMode="auto">
            <a:xfrm>
              <a:off x="3024" y="3072"/>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9" name="Line 74"/>
            <p:cNvSpPr>
              <a:spLocks noChangeShapeType="1"/>
            </p:cNvSpPr>
            <p:nvPr/>
          </p:nvSpPr>
          <p:spPr bwMode="auto">
            <a:xfrm>
              <a:off x="3024" y="2016"/>
              <a:ext cx="4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75"/>
          <p:cNvGrpSpPr/>
          <p:nvPr/>
        </p:nvGrpSpPr>
        <p:grpSpPr bwMode="auto">
          <a:xfrm>
            <a:off x="5410200" y="2452688"/>
            <a:ext cx="3048000" cy="914400"/>
            <a:chOff x="3504" y="912"/>
            <a:chExt cx="1920" cy="576"/>
          </a:xfrm>
        </p:grpSpPr>
        <p:sp>
          <p:nvSpPr>
            <p:cNvPr id="108589" name="Line 76"/>
            <p:cNvSpPr>
              <a:spLocks noChangeShapeType="1"/>
            </p:cNvSpPr>
            <p:nvPr/>
          </p:nvSpPr>
          <p:spPr bwMode="auto">
            <a:xfrm>
              <a:off x="350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0" name="Line 77"/>
            <p:cNvSpPr>
              <a:spLocks noChangeShapeType="1"/>
            </p:cNvSpPr>
            <p:nvPr/>
          </p:nvSpPr>
          <p:spPr bwMode="auto">
            <a:xfrm>
              <a:off x="398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1" name="Line 78"/>
            <p:cNvSpPr>
              <a:spLocks noChangeShapeType="1"/>
            </p:cNvSpPr>
            <p:nvPr/>
          </p:nvSpPr>
          <p:spPr bwMode="auto">
            <a:xfrm>
              <a:off x="446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2" name="Line 79"/>
            <p:cNvSpPr>
              <a:spLocks noChangeShapeType="1"/>
            </p:cNvSpPr>
            <p:nvPr/>
          </p:nvSpPr>
          <p:spPr bwMode="auto">
            <a:xfrm>
              <a:off x="494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3" name="Line 80"/>
            <p:cNvSpPr>
              <a:spLocks noChangeShapeType="1"/>
            </p:cNvSpPr>
            <p:nvPr/>
          </p:nvSpPr>
          <p:spPr bwMode="auto">
            <a:xfrm>
              <a:off x="542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81"/>
          <p:cNvGrpSpPr/>
          <p:nvPr/>
        </p:nvGrpSpPr>
        <p:grpSpPr bwMode="auto">
          <a:xfrm>
            <a:off x="6172200" y="3367088"/>
            <a:ext cx="1524000" cy="685800"/>
            <a:chOff x="3984" y="2016"/>
            <a:chExt cx="960" cy="432"/>
          </a:xfrm>
        </p:grpSpPr>
        <p:sp>
          <p:nvSpPr>
            <p:cNvPr id="108587" name="Line 82"/>
            <p:cNvSpPr>
              <a:spLocks noChangeShapeType="1"/>
            </p:cNvSpPr>
            <p:nvPr/>
          </p:nvSpPr>
          <p:spPr bwMode="auto">
            <a:xfrm>
              <a:off x="3984" y="2016"/>
              <a:ext cx="0" cy="432"/>
            </a:xfrm>
            <a:prstGeom prst="line">
              <a:avLst/>
            </a:prstGeom>
            <a:noFill/>
            <a:ln w="38100">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8" name="Line 83"/>
            <p:cNvSpPr>
              <a:spLocks noChangeShapeType="1"/>
            </p:cNvSpPr>
            <p:nvPr/>
          </p:nvSpPr>
          <p:spPr bwMode="auto">
            <a:xfrm>
              <a:off x="4944" y="2016"/>
              <a:ext cx="0" cy="432"/>
            </a:xfrm>
            <a:prstGeom prst="line">
              <a:avLst/>
            </a:prstGeom>
            <a:noFill/>
            <a:ln w="38100">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84"/>
          <p:cNvGrpSpPr/>
          <p:nvPr/>
        </p:nvGrpSpPr>
        <p:grpSpPr bwMode="auto">
          <a:xfrm>
            <a:off x="5410200" y="2452688"/>
            <a:ext cx="3048000" cy="2667000"/>
            <a:chOff x="3504" y="912"/>
            <a:chExt cx="1920" cy="576"/>
          </a:xfrm>
        </p:grpSpPr>
        <p:sp>
          <p:nvSpPr>
            <p:cNvPr id="108582" name="Line 85"/>
            <p:cNvSpPr>
              <a:spLocks noChangeShapeType="1"/>
            </p:cNvSpPr>
            <p:nvPr/>
          </p:nvSpPr>
          <p:spPr bwMode="auto">
            <a:xfrm>
              <a:off x="350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3" name="Line 86"/>
            <p:cNvSpPr>
              <a:spLocks noChangeShapeType="1"/>
            </p:cNvSpPr>
            <p:nvPr/>
          </p:nvSpPr>
          <p:spPr bwMode="auto">
            <a:xfrm>
              <a:off x="398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4" name="Line 87"/>
            <p:cNvSpPr>
              <a:spLocks noChangeShapeType="1"/>
            </p:cNvSpPr>
            <p:nvPr/>
          </p:nvSpPr>
          <p:spPr bwMode="auto">
            <a:xfrm>
              <a:off x="446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5" name="Line 88"/>
            <p:cNvSpPr>
              <a:spLocks noChangeShapeType="1"/>
            </p:cNvSpPr>
            <p:nvPr/>
          </p:nvSpPr>
          <p:spPr bwMode="auto">
            <a:xfrm>
              <a:off x="494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6" name="Line 89"/>
            <p:cNvSpPr>
              <a:spLocks noChangeShapeType="1"/>
            </p:cNvSpPr>
            <p:nvPr/>
          </p:nvSpPr>
          <p:spPr bwMode="auto">
            <a:xfrm>
              <a:off x="5424" y="912"/>
              <a:ext cx="0" cy="57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90"/>
          <p:cNvGrpSpPr/>
          <p:nvPr/>
        </p:nvGrpSpPr>
        <p:grpSpPr bwMode="auto">
          <a:xfrm>
            <a:off x="5410200" y="2909888"/>
            <a:ext cx="3048000" cy="457200"/>
            <a:chOff x="3504" y="1728"/>
            <a:chExt cx="1920" cy="288"/>
          </a:xfrm>
        </p:grpSpPr>
        <p:grpSp>
          <p:nvGrpSpPr>
            <p:cNvPr id="108572" name="Group 91"/>
            <p:cNvGrpSpPr/>
            <p:nvPr/>
          </p:nvGrpSpPr>
          <p:grpSpPr bwMode="auto">
            <a:xfrm>
              <a:off x="3504" y="1728"/>
              <a:ext cx="960" cy="288"/>
              <a:chOff x="3504" y="1200"/>
              <a:chExt cx="960" cy="288"/>
            </a:xfrm>
          </p:grpSpPr>
          <p:sp>
            <p:nvSpPr>
              <p:cNvPr id="108578" name="Line 92"/>
              <p:cNvSpPr>
                <a:spLocks noChangeShapeType="1"/>
              </p:cNvSpPr>
              <p:nvPr/>
            </p:nvSpPr>
            <p:spPr bwMode="auto">
              <a:xfrm>
                <a:off x="3504" y="120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9" name="Line 93"/>
              <p:cNvSpPr>
                <a:spLocks noChangeShapeType="1"/>
              </p:cNvSpPr>
              <p:nvPr/>
            </p:nvSpPr>
            <p:spPr bwMode="auto">
              <a:xfrm flipV="1">
                <a:off x="350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0" name="Line 94"/>
              <p:cNvSpPr>
                <a:spLocks noChangeShapeType="1"/>
              </p:cNvSpPr>
              <p:nvPr/>
            </p:nvSpPr>
            <p:spPr bwMode="auto">
              <a:xfrm flipV="1">
                <a:off x="398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81" name="Line 95"/>
              <p:cNvSpPr>
                <a:spLocks noChangeShapeType="1"/>
              </p:cNvSpPr>
              <p:nvPr/>
            </p:nvSpPr>
            <p:spPr bwMode="auto">
              <a:xfrm>
                <a:off x="3984" y="148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8573" name="Group 96"/>
            <p:cNvGrpSpPr/>
            <p:nvPr/>
          </p:nvGrpSpPr>
          <p:grpSpPr bwMode="auto">
            <a:xfrm>
              <a:off x="4464" y="1728"/>
              <a:ext cx="960" cy="288"/>
              <a:chOff x="3504" y="1200"/>
              <a:chExt cx="960" cy="288"/>
            </a:xfrm>
          </p:grpSpPr>
          <p:sp>
            <p:nvSpPr>
              <p:cNvPr id="108574" name="Line 97"/>
              <p:cNvSpPr>
                <a:spLocks noChangeShapeType="1"/>
              </p:cNvSpPr>
              <p:nvPr/>
            </p:nvSpPr>
            <p:spPr bwMode="auto">
              <a:xfrm>
                <a:off x="3504" y="1200"/>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5" name="Line 98"/>
              <p:cNvSpPr>
                <a:spLocks noChangeShapeType="1"/>
              </p:cNvSpPr>
              <p:nvPr/>
            </p:nvSpPr>
            <p:spPr bwMode="auto">
              <a:xfrm flipV="1">
                <a:off x="350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6" name="Line 99"/>
              <p:cNvSpPr>
                <a:spLocks noChangeShapeType="1"/>
              </p:cNvSpPr>
              <p:nvPr/>
            </p:nvSpPr>
            <p:spPr bwMode="auto">
              <a:xfrm flipV="1">
                <a:off x="3984" y="120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7" name="Line 100"/>
              <p:cNvSpPr>
                <a:spLocks noChangeShapeType="1"/>
              </p:cNvSpPr>
              <p:nvPr/>
            </p:nvSpPr>
            <p:spPr bwMode="auto">
              <a:xfrm>
                <a:off x="3984" y="148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 name="Group 101"/>
          <p:cNvGrpSpPr/>
          <p:nvPr/>
        </p:nvGrpSpPr>
        <p:grpSpPr bwMode="auto">
          <a:xfrm>
            <a:off x="5410200" y="3671888"/>
            <a:ext cx="3048000" cy="457200"/>
            <a:chOff x="3504" y="1680"/>
            <a:chExt cx="1920" cy="288"/>
          </a:xfrm>
        </p:grpSpPr>
        <p:sp>
          <p:nvSpPr>
            <p:cNvPr id="108567" name="Line 102"/>
            <p:cNvSpPr>
              <a:spLocks noChangeShapeType="1"/>
            </p:cNvSpPr>
            <p:nvPr/>
          </p:nvSpPr>
          <p:spPr bwMode="auto">
            <a:xfrm>
              <a:off x="3984" y="1680"/>
              <a:ext cx="96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8" name="Line 103"/>
            <p:cNvSpPr>
              <a:spLocks noChangeShapeType="1"/>
            </p:cNvSpPr>
            <p:nvPr/>
          </p:nvSpPr>
          <p:spPr bwMode="auto">
            <a:xfrm>
              <a:off x="4944" y="196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9" name="Line 104"/>
            <p:cNvSpPr>
              <a:spLocks noChangeShapeType="1"/>
            </p:cNvSpPr>
            <p:nvPr/>
          </p:nvSpPr>
          <p:spPr bwMode="auto">
            <a:xfrm>
              <a:off x="3984" y="168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0" name="Line 105"/>
            <p:cNvSpPr>
              <a:spLocks noChangeShapeType="1"/>
            </p:cNvSpPr>
            <p:nvPr/>
          </p:nvSpPr>
          <p:spPr bwMode="auto">
            <a:xfrm>
              <a:off x="4944" y="168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71" name="Line 106"/>
            <p:cNvSpPr>
              <a:spLocks noChangeShapeType="1"/>
            </p:cNvSpPr>
            <p:nvPr/>
          </p:nvSpPr>
          <p:spPr bwMode="auto">
            <a:xfrm>
              <a:off x="3504" y="1968"/>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0987" name="Line 107"/>
          <p:cNvSpPr>
            <a:spLocks noChangeShapeType="1"/>
          </p:cNvSpPr>
          <p:nvPr/>
        </p:nvSpPr>
        <p:spPr bwMode="auto">
          <a:xfrm>
            <a:off x="5410200" y="5043488"/>
            <a:ext cx="228600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0" name="Group 108"/>
          <p:cNvGrpSpPr/>
          <p:nvPr/>
        </p:nvGrpSpPr>
        <p:grpSpPr bwMode="auto">
          <a:xfrm>
            <a:off x="7696200" y="4586288"/>
            <a:ext cx="762000" cy="457200"/>
            <a:chOff x="4944" y="2784"/>
            <a:chExt cx="480" cy="288"/>
          </a:xfrm>
        </p:grpSpPr>
        <p:sp>
          <p:nvSpPr>
            <p:cNvPr id="108565" name="Line 109"/>
            <p:cNvSpPr>
              <a:spLocks noChangeShapeType="1"/>
            </p:cNvSpPr>
            <p:nvPr/>
          </p:nvSpPr>
          <p:spPr bwMode="auto">
            <a:xfrm flipV="1">
              <a:off x="4944" y="278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6" name="Line 110"/>
            <p:cNvSpPr>
              <a:spLocks noChangeShapeType="1"/>
            </p:cNvSpPr>
            <p:nvPr/>
          </p:nvSpPr>
          <p:spPr bwMode="auto">
            <a:xfrm>
              <a:off x="4944" y="2784"/>
              <a:ext cx="48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111"/>
          <p:cNvGrpSpPr/>
          <p:nvPr/>
        </p:nvGrpSpPr>
        <p:grpSpPr bwMode="auto">
          <a:xfrm>
            <a:off x="8458200" y="3367088"/>
            <a:ext cx="381000" cy="1676400"/>
            <a:chOff x="5424" y="2016"/>
            <a:chExt cx="240" cy="1056"/>
          </a:xfrm>
        </p:grpSpPr>
        <p:sp>
          <p:nvSpPr>
            <p:cNvPr id="108561" name="Line 112"/>
            <p:cNvSpPr>
              <a:spLocks noChangeShapeType="1"/>
            </p:cNvSpPr>
            <p:nvPr/>
          </p:nvSpPr>
          <p:spPr bwMode="auto">
            <a:xfrm>
              <a:off x="5424" y="2016"/>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2" name="Line 113"/>
            <p:cNvSpPr>
              <a:spLocks noChangeShapeType="1"/>
            </p:cNvSpPr>
            <p:nvPr/>
          </p:nvSpPr>
          <p:spPr bwMode="auto">
            <a:xfrm>
              <a:off x="5424" y="2496"/>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3" name="Line 114"/>
            <p:cNvSpPr>
              <a:spLocks noChangeShapeType="1"/>
            </p:cNvSpPr>
            <p:nvPr/>
          </p:nvSpPr>
          <p:spPr bwMode="auto">
            <a:xfrm>
              <a:off x="5424" y="2784"/>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64" name="Line 115"/>
            <p:cNvSpPr>
              <a:spLocks noChangeShapeType="1"/>
            </p:cNvSpPr>
            <p:nvPr/>
          </p:nvSpPr>
          <p:spPr bwMode="auto">
            <a:xfrm>
              <a:off x="5424" y="3072"/>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0996" name="Text Box 116"/>
          <p:cNvSpPr txBox="1">
            <a:spLocks noChangeArrowheads="1"/>
          </p:cNvSpPr>
          <p:nvPr/>
        </p:nvSpPr>
        <p:spPr bwMode="auto">
          <a:xfrm>
            <a:off x="5410200" y="5272088"/>
            <a:ext cx="281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000099"/>
                </a:solidFill>
              </a:rPr>
              <a:t>工作波形</a:t>
            </a:r>
            <a:endParaRPr lang="zh-CN" altLang="en-US" sz="2800" i="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0913"/>
                                        </p:tgtEl>
                                        <p:attrNameLst>
                                          <p:attrName>style.visibility</p:attrName>
                                        </p:attrNameLst>
                                      </p:cBhvr>
                                      <p:to>
                                        <p:strVal val="visible"/>
                                      </p:to>
                                    </p:set>
                                    <p:animEffect transition="in" filter="blinds(horizontal)">
                                      <p:cBhvr>
                                        <p:cTn id="17" dur="500"/>
                                        <p:tgtEl>
                                          <p:spTgt spid="2509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0987"/>
                                        </p:tgtEl>
                                        <p:attrNameLst>
                                          <p:attrName>style.visibility</p:attrName>
                                        </p:attrNameLst>
                                      </p:cBhvr>
                                      <p:to>
                                        <p:strVal val="visible"/>
                                      </p:to>
                                    </p:set>
                                    <p:animEffect transition="in" filter="wipe(left)">
                                      <p:cBhvr>
                                        <p:cTn id="57" dur="500"/>
                                        <p:tgtEl>
                                          <p:spTgt spid="250987"/>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childTnLst>
                          </p:cTn>
                        </p:par>
                        <p:par>
                          <p:cTn id="67" fill="hold">
                            <p:stCondLst>
                              <p:cond delay="500"/>
                            </p:stCondLst>
                            <p:childTnLst>
                              <p:par>
                                <p:cTn id="68" presetID="3" presetClass="entr" presetSubtype="5" fill="hold" grpId="0" nodeType="afterEffect">
                                  <p:stCondLst>
                                    <p:cond delay="0"/>
                                  </p:stCondLst>
                                  <p:childTnLst>
                                    <p:set>
                                      <p:cBhvr>
                                        <p:cTn id="69" dur="1" fill="hold">
                                          <p:stCondLst>
                                            <p:cond delay="0"/>
                                          </p:stCondLst>
                                        </p:cTn>
                                        <p:tgtEl>
                                          <p:spTgt spid="250996"/>
                                        </p:tgtEl>
                                        <p:attrNameLst>
                                          <p:attrName>style.visibility</p:attrName>
                                        </p:attrNameLst>
                                      </p:cBhvr>
                                      <p:to>
                                        <p:strVal val="visible"/>
                                      </p:to>
                                    </p:set>
                                    <p:animEffect transition="in" filter="blinds(vertical)">
                                      <p:cBhvr>
                                        <p:cTn id="70" dur="500"/>
                                        <p:tgtEl>
                                          <p:spTgt spid="250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13" grpId="0" autoUpdateAnimBg="0"/>
      <p:bldP spid="250987" grpId="0" animBg="1"/>
      <p:bldP spid="250996" grpId="0" autoUpdateAnimBg="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p:cNvSpPr txBox="1">
            <a:spLocks noChangeArrowheads="1"/>
          </p:cNvSpPr>
          <p:nvPr/>
        </p:nvSpPr>
        <p:spPr bwMode="auto">
          <a:xfrm>
            <a:off x="685800" y="547688"/>
            <a:ext cx="4191000" cy="519112"/>
          </a:xfrm>
          <a:prstGeom prst="rect">
            <a:avLst/>
          </a:prstGeom>
          <a:noFill/>
          <a:ln w="9525">
            <a:noFill/>
            <a:miter lim="800000"/>
          </a:ln>
          <a:effectLst/>
        </p:spPr>
        <p:txBody>
          <a:bodyPr>
            <a:spAutoFit/>
          </a:bodyPr>
          <a:lstStyle/>
          <a:p>
            <a:pPr>
              <a:spcBef>
                <a:spcPct val="50000"/>
              </a:spcBef>
              <a:defRPr/>
            </a:pPr>
            <a:r>
              <a:rPr lang="zh-CN" altLang="en-US" sz="2800" i="0">
                <a:solidFill>
                  <a:srgbClr val="FF3300"/>
                </a:solidFill>
                <a:effectLst>
                  <a:outerShdw blurRad="38100" dist="38100" dir="2700000" algn="tl">
                    <a:srgbClr val="C0C0C0"/>
                  </a:outerShdw>
                </a:effectLst>
              </a:rPr>
              <a:t>如何构成 </a:t>
            </a:r>
            <a:r>
              <a:rPr lang="en-US" altLang="zh-CN" sz="2800" i="0">
                <a:solidFill>
                  <a:srgbClr val="FF3300"/>
                </a:solidFill>
                <a:effectLst>
                  <a:outerShdw blurRad="38100" dist="38100" dir="2700000" algn="tl">
                    <a:srgbClr val="C0C0C0"/>
                  </a:outerShdw>
                </a:effectLst>
              </a:rPr>
              <a:t>N</a:t>
            </a:r>
            <a:r>
              <a:rPr lang="zh-CN" altLang="en-US" sz="2800" i="0">
                <a:solidFill>
                  <a:srgbClr val="FF3300"/>
                </a:solidFill>
                <a:effectLst>
                  <a:outerShdw blurRad="38100" dist="38100" dir="2700000" algn="tl">
                    <a:srgbClr val="C0C0C0"/>
                  </a:outerShdw>
                </a:effectLst>
              </a:rPr>
              <a:t>进制计数器</a:t>
            </a:r>
            <a:endParaRPr lang="zh-CN" altLang="en-US" sz="2800" i="0">
              <a:solidFill>
                <a:srgbClr val="FF3300"/>
              </a:solidFill>
              <a:effectLst>
                <a:outerShdw blurRad="38100" dist="38100" dir="2700000" algn="tl">
                  <a:srgbClr val="C0C0C0"/>
                </a:outerShdw>
              </a:effectLst>
            </a:endParaRPr>
          </a:p>
        </p:txBody>
      </p:sp>
      <p:sp>
        <p:nvSpPr>
          <p:cNvPr id="251907" name="Text Box 3" descr="40%"/>
          <p:cNvSpPr txBox="1">
            <a:spLocks noChangeArrowheads="1"/>
          </p:cNvSpPr>
          <p:nvPr/>
        </p:nvSpPr>
        <p:spPr bwMode="auto">
          <a:xfrm>
            <a:off x="304800" y="1333500"/>
            <a:ext cx="8458200" cy="3467100"/>
          </a:xfrm>
          <a:prstGeom prst="rect">
            <a:avLst/>
          </a:prstGeom>
          <a:noFill/>
          <a:ln w="38100">
            <a:noFill/>
            <a:miter lim="800000"/>
          </a:ln>
          <a:effectLst/>
        </p:spPr>
        <p:txBody>
          <a:bodyPr>
            <a:spAutoFit/>
          </a:bodyPr>
          <a:lstStyle/>
          <a:p>
            <a:pPr>
              <a:lnSpc>
                <a:spcPct val="110000"/>
              </a:lnSpc>
              <a:spcBef>
                <a:spcPct val="10000"/>
              </a:spcBef>
              <a:defRPr/>
            </a:pPr>
            <a:r>
              <a:rPr lang="en-US" altLang="zh-CN" sz="2800" i="0">
                <a:solidFill>
                  <a:srgbClr val="3333CC"/>
                </a:solidFill>
                <a:effectLst>
                  <a:outerShdw blurRad="38100" dist="38100" dir="2700000" algn="tl">
                    <a:srgbClr val="C0C0C0"/>
                  </a:outerShdw>
                </a:effectLst>
              </a:rPr>
              <a:t>        </a:t>
            </a:r>
            <a:r>
              <a:rPr lang="zh-CN" altLang="en-US" sz="2800" i="0">
                <a:solidFill>
                  <a:srgbClr val="3333CC"/>
                </a:solidFill>
                <a:effectLst>
                  <a:outerShdw blurRad="38100" dist="38100" dir="2700000" algn="tl">
                    <a:srgbClr val="C0C0C0"/>
                  </a:outerShdw>
                </a:effectLst>
              </a:rPr>
              <a:t>反馈置“</a:t>
            </a:r>
            <a:r>
              <a:rPr lang="en-US" altLang="zh-CN" sz="2800" i="0">
                <a:solidFill>
                  <a:srgbClr val="3333CC"/>
                </a:solidFill>
                <a:effectLst>
                  <a:outerShdw blurRad="38100" dist="38100" dir="2700000" algn="tl">
                    <a:srgbClr val="C0C0C0"/>
                  </a:outerShdw>
                </a:effectLst>
              </a:rPr>
              <a:t>0”</a:t>
            </a:r>
            <a:r>
              <a:rPr lang="zh-CN" altLang="en-US" sz="2800" i="0">
                <a:solidFill>
                  <a:srgbClr val="3333CC"/>
                </a:solidFill>
                <a:effectLst>
                  <a:outerShdw blurRad="38100" dist="38100" dir="2700000" algn="tl">
                    <a:srgbClr val="C0C0C0"/>
                  </a:outerShdw>
                </a:effectLst>
              </a:rPr>
              <a:t>法：</a:t>
            </a:r>
            <a:r>
              <a:rPr lang="zh-CN" altLang="en-US" sz="2800" i="0">
                <a:effectLst>
                  <a:outerShdw blurRad="38100" dist="38100" dir="2700000" algn="tl">
                    <a:srgbClr val="C0C0C0"/>
                  </a:outerShdw>
                </a:effectLst>
              </a:rPr>
              <a:t>当满足一定的条件时，利用计数器的复位端强迫计数器清零</a:t>
            </a: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重新开始新一轮计数。</a:t>
            </a:r>
            <a:endParaRPr lang="zh-CN" altLang="en-US" sz="2800" i="0">
              <a:solidFill>
                <a:srgbClr val="FF3300"/>
              </a:solidFill>
              <a:effectLst>
                <a:outerShdw blurRad="38100" dist="38100" dir="2700000" algn="tl">
                  <a:srgbClr val="C0C0C0"/>
                </a:outerShdw>
              </a:effectLst>
            </a:endParaRPr>
          </a:p>
          <a:p>
            <a:pPr>
              <a:lnSpc>
                <a:spcPct val="110000"/>
              </a:lnSpc>
              <a:spcBef>
                <a:spcPct val="10000"/>
              </a:spcBef>
              <a:defRPr/>
            </a:pPr>
            <a:r>
              <a:rPr lang="zh-CN" altLang="en-US" sz="2800" i="0">
                <a:solidFill>
                  <a:srgbClr val="FF3300"/>
                </a:solidFill>
                <a:effectLst>
                  <a:outerShdw blurRad="38100" dist="38100" dir="2700000" algn="tl">
                    <a:srgbClr val="C0C0C0"/>
                  </a:outerShdw>
                </a:effectLst>
              </a:rPr>
              <a:t>        </a:t>
            </a:r>
            <a:r>
              <a:rPr lang="zh-CN" altLang="en-US" sz="2800" i="0">
                <a:solidFill>
                  <a:srgbClr val="006600"/>
                </a:solidFill>
                <a:effectLst>
                  <a:outerShdw blurRad="38100" dist="38100" dir="2700000" algn="tl">
                    <a:srgbClr val="C0C0C0"/>
                  </a:outerShdw>
                </a:effectLst>
              </a:rPr>
              <a:t>利用反馈置“</a:t>
            </a:r>
            <a:r>
              <a:rPr lang="en-US" altLang="zh-CN" sz="2800" i="0">
                <a:solidFill>
                  <a:srgbClr val="006600"/>
                </a:solidFill>
                <a:effectLst>
                  <a:outerShdw blurRad="38100" dist="38100" dir="2700000" algn="tl">
                    <a:srgbClr val="C0C0C0"/>
                  </a:outerShdw>
                </a:effectLst>
              </a:rPr>
              <a:t>0”</a:t>
            </a:r>
            <a:r>
              <a:rPr lang="zh-CN" altLang="en-US" sz="2800" i="0">
                <a:solidFill>
                  <a:srgbClr val="006600"/>
                </a:solidFill>
                <a:effectLst>
                  <a:outerShdw blurRad="38100" dist="38100" dir="2700000" algn="tl">
                    <a:srgbClr val="C0C0C0"/>
                  </a:outerShdw>
                </a:effectLst>
              </a:rPr>
              <a:t>法可用已有的计数器得出小于原进制的计数器。</a:t>
            </a:r>
            <a:endParaRPr lang="zh-CN" altLang="en-US" sz="2800" i="0">
              <a:solidFill>
                <a:srgbClr val="006600"/>
              </a:solidFill>
              <a:effectLst>
                <a:outerShdw blurRad="38100" dist="38100" dir="2700000" algn="tl">
                  <a:srgbClr val="C0C0C0"/>
                </a:outerShdw>
              </a:effectLst>
            </a:endParaRPr>
          </a:p>
          <a:p>
            <a:pPr>
              <a:lnSpc>
                <a:spcPct val="110000"/>
              </a:lnSpc>
              <a:spcBef>
                <a:spcPct val="10000"/>
              </a:spcBef>
              <a:defRPr/>
            </a:pPr>
            <a:r>
              <a:rPr lang="zh-CN" altLang="en-US" sz="2800" i="0">
                <a:solidFill>
                  <a:srgbClr val="FF3300"/>
                </a:solidFill>
                <a:effectLst>
                  <a:outerShdw blurRad="38100" dist="38100" dir="2700000" algn="tl">
                    <a:srgbClr val="C0C0C0"/>
                  </a:outerShdw>
                </a:effectLst>
              </a:rPr>
              <a:t>        </a:t>
            </a:r>
            <a:r>
              <a:rPr lang="zh-CN" altLang="en-US" sz="2800" i="0">
                <a:effectLst>
                  <a:outerShdw blurRad="38100" dist="38100" dir="2700000" algn="tl">
                    <a:srgbClr val="C0C0C0"/>
                  </a:outerShdw>
                </a:effectLst>
              </a:rPr>
              <a:t>例：用一片</a:t>
            </a:r>
            <a:r>
              <a:rPr lang="en-US" altLang="zh-CN" sz="2800" i="0">
                <a:effectLst>
                  <a:outerShdw blurRad="38100" dist="38100" dir="2700000" algn="tl">
                    <a:srgbClr val="C0C0C0"/>
                  </a:outerShdw>
                </a:effectLst>
              </a:rPr>
              <a:t>74LS290</a:t>
            </a:r>
            <a:r>
              <a:rPr lang="zh-CN" altLang="en-US" sz="2800" i="0">
                <a:effectLst>
                  <a:outerShdw blurRad="38100" dist="38100" dir="2700000" algn="tl">
                    <a:srgbClr val="C0C0C0"/>
                  </a:outerShdw>
                </a:effectLst>
              </a:rPr>
              <a:t>可构成十进制计数器，如将十进制计数器适当改接</a:t>
            </a: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利用其清零端进行反馈清零，则可得出十以内的任意进制计数器。</a:t>
            </a:r>
            <a:endParaRPr lang="zh-CN" altLang="en-US" sz="2800" i="0">
              <a:effectLst>
                <a:outerShdw blurRad="38100" dist="38100" dir="2700000" algn="tl">
                  <a:srgbClr val="C0C0C0"/>
                </a:outerShdw>
              </a:effectLst>
            </a:endParaRPr>
          </a:p>
        </p:txBody>
      </p:sp>
      <p:graphicFrame>
        <p:nvGraphicFramePr>
          <p:cNvPr id="30722" name="Object 4"/>
          <p:cNvGraphicFramePr>
            <a:graphicFrameLocks noChangeAspect="1"/>
          </p:cNvGraphicFramePr>
          <p:nvPr/>
        </p:nvGraphicFramePr>
        <p:xfrm>
          <a:off x="6477000" y="4953000"/>
          <a:ext cx="1600200" cy="1149350"/>
        </p:xfrm>
        <a:graphic>
          <a:graphicData uri="http://schemas.openxmlformats.org/presentationml/2006/ole">
            <mc:AlternateContent xmlns:mc="http://schemas.openxmlformats.org/markup-compatibility/2006">
              <mc:Choice xmlns:v="urn:schemas-microsoft-com:vml" Requires="v">
                <p:oleObj spid="_x0000_s188432" name="剪辑" r:id="rId1" imgW="23812500" imgH="20383500" progId="MS_ClipArt_Gallery.2">
                  <p:embed/>
                </p:oleObj>
              </mc:Choice>
              <mc:Fallback>
                <p:oleObj name="剪辑" r:id="rId1" imgW="23812500" imgH="20383500" progId="MS_ClipArt_Gallery.2">
                  <p:embed/>
                  <p:pic>
                    <p:nvPicPr>
                      <p:cNvPr id="0" name="图片 1884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953000"/>
                        <a:ext cx="1600200"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1907"/>
                                        </p:tgtEl>
                                        <p:attrNameLst>
                                          <p:attrName>style.visibility</p:attrName>
                                        </p:attrNameLst>
                                      </p:cBhvr>
                                      <p:to>
                                        <p:strVal val="visible"/>
                                      </p:to>
                                    </p:set>
                                    <p:animEffect transition="in" filter="wipe(left)">
                                      <p:cBhvr>
                                        <p:cTn id="7" dur="500"/>
                                        <p:tgtEl>
                                          <p:spTgt spid="25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utoUpdateAnimBg="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219075" y="457200"/>
            <a:ext cx="8382000" cy="519113"/>
          </a:xfrm>
          <a:prstGeom prst="rect">
            <a:avLst/>
          </a:prstGeom>
          <a:noFill/>
          <a:ln w="9525">
            <a:noFill/>
            <a:miter lim="800000"/>
          </a:ln>
          <a:effectLst/>
        </p:spPr>
        <p:txBody>
          <a:bodyPr>
            <a:spAutoFit/>
          </a:bodyPr>
          <a:lstStyle/>
          <a:p>
            <a:pPr>
              <a:spcBef>
                <a:spcPct val="50000"/>
              </a:spcBef>
              <a:defRPr/>
            </a:pPr>
            <a:r>
              <a:rPr lang="zh-CN" altLang="en-US" sz="2800" i="0">
                <a:solidFill>
                  <a:srgbClr val="FF3300"/>
                </a:solidFill>
                <a:effectLst>
                  <a:outerShdw blurRad="38100" dist="38100" dir="2700000" algn="tl">
                    <a:srgbClr val="C0C0C0"/>
                  </a:outerShdw>
                </a:effectLst>
              </a:rPr>
              <a:t>用一片</a:t>
            </a:r>
            <a:r>
              <a:rPr lang="en-US" altLang="zh-CN" sz="2800" i="0">
                <a:solidFill>
                  <a:srgbClr val="FF3300"/>
                </a:solidFill>
                <a:effectLst>
                  <a:outerShdw blurRad="38100" dist="38100" dir="2700000" algn="tl">
                    <a:srgbClr val="C0C0C0"/>
                  </a:outerShdw>
                </a:effectLst>
              </a:rPr>
              <a:t>74LS290</a:t>
            </a:r>
            <a:r>
              <a:rPr lang="zh-CN" altLang="en-US" sz="2800" i="0">
                <a:solidFill>
                  <a:srgbClr val="FF3300"/>
                </a:solidFill>
                <a:effectLst>
                  <a:outerShdw blurRad="38100" dist="38100" dir="2700000" algn="tl">
                    <a:srgbClr val="C0C0C0"/>
                  </a:outerShdw>
                </a:effectLst>
              </a:rPr>
              <a:t>构成十以内的任意进制计数器</a:t>
            </a:r>
            <a:endParaRPr lang="zh-CN" altLang="en-US" sz="2800" i="0">
              <a:solidFill>
                <a:srgbClr val="FF3300"/>
              </a:solidFill>
              <a:effectLst>
                <a:outerShdw blurRad="38100" dist="38100" dir="2700000" algn="tl">
                  <a:srgbClr val="C0C0C0"/>
                </a:outerShdw>
              </a:effectLst>
            </a:endParaRPr>
          </a:p>
        </p:txBody>
      </p:sp>
      <p:sp>
        <p:nvSpPr>
          <p:cNvPr id="252931" name="Rectangle 3"/>
          <p:cNvSpPr>
            <a:spLocks noChangeArrowheads="1"/>
          </p:cNvSpPr>
          <p:nvPr/>
        </p:nvSpPr>
        <p:spPr bwMode="auto">
          <a:xfrm>
            <a:off x="447675" y="889000"/>
            <a:ext cx="3886200" cy="519113"/>
          </a:xfrm>
          <a:prstGeom prst="rect">
            <a:avLst/>
          </a:prstGeom>
          <a:noFill/>
          <a:ln w="38100">
            <a:noFill/>
            <a:miter lim="800000"/>
          </a:ln>
          <a:effectLst/>
        </p:spPr>
        <p:txBody>
          <a:bodyPr anchor="ctr">
            <a:spAutoFit/>
          </a:bodyPr>
          <a:lstStyle/>
          <a:p>
            <a:pPr>
              <a:spcBef>
                <a:spcPct val="20000"/>
              </a:spcBef>
              <a:defRPr/>
            </a:pPr>
            <a:r>
              <a:rPr lang="zh-CN" altLang="en-US" sz="2800" i="0">
                <a:solidFill>
                  <a:schemeClr val="accent2"/>
                </a:solidFill>
                <a:effectLst>
                  <a:outerShdw blurRad="38100" dist="38100" dir="2700000" algn="tl">
                    <a:srgbClr val="C0C0C0"/>
                  </a:outerShdw>
                </a:effectLst>
              </a:rPr>
              <a:t>例：六进制计数器</a:t>
            </a:r>
            <a:endParaRPr lang="zh-CN" altLang="en-US" sz="2800" i="0">
              <a:solidFill>
                <a:schemeClr val="accent2"/>
              </a:solidFill>
              <a:effectLst>
                <a:outerShdw blurRad="38100" dist="38100" dir="2700000" algn="tl">
                  <a:srgbClr val="C0C0C0"/>
                </a:outerShdw>
              </a:effectLst>
            </a:endParaRPr>
          </a:p>
        </p:txBody>
      </p:sp>
      <p:sp>
        <p:nvSpPr>
          <p:cNvPr id="252932" name="Rectangle 4" descr="70%"/>
          <p:cNvSpPr>
            <a:spLocks noChangeArrowheads="1"/>
          </p:cNvSpPr>
          <p:nvPr/>
        </p:nvSpPr>
        <p:spPr bwMode="auto">
          <a:xfrm>
            <a:off x="1133475" y="2347913"/>
            <a:ext cx="6629400" cy="2209800"/>
          </a:xfrm>
          <a:prstGeom prst="rect">
            <a:avLst/>
          </a:prstGeom>
          <a:pattFill prst="pct70">
            <a:fgClr>
              <a:srgbClr val="00FF00"/>
            </a:fgClr>
            <a:bgClr>
              <a:srgbClr val="FFFFFF"/>
            </a:bgClr>
          </a:pattFill>
          <a:ln w="28575">
            <a:solidFill>
              <a:srgbClr val="FF3300"/>
            </a:solidFill>
            <a:miter lim="800000"/>
          </a:ln>
        </p:spPr>
        <p:txBody>
          <a:bodyPr wrap="none" anchor="ctr"/>
          <a:lstStyle/>
          <a:p>
            <a:endParaRPr lang="zh-CN" altLang="en-US"/>
          </a:p>
        </p:txBody>
      </p:sp>
      <p:grpSp>
        <p:nvGrpSpPr>
          <p:cNvPr id="2" name="Group 5"/>
          <p:cNvGrpSpPr/>
          <p:nvPr/>
        </p:nvGrpSpPr>
        <p:grpSpPr bwMode="auto">
          <a:xfrm>
            <a:off x="7839075" y="2347913"/>
            <a:ext cx="771525" cy="2133600"/>
            <a:chOff x="4896" y="1344"/>
            <a:chExt cx="486" cy="1344"/>
          </a:xfrm>
        </p:grpSpPr>
        <p:sp>
          <p:nvSpPr>
            <p:cNvPr id="109629" name="AutoShape 6"/>
            <p:cNvSpPr/>
            <p:nvPr/>
          </p:nvSpPr>
          <p:spPr bwMode="auto">
            <a:xfrm>
              <a:off x="4896" y="1344"/>
              <a:ext cx="144" cy="1344"/>
            </a:xfrm>
            <a:prstGeom prst="rightBrace">
              <a:avLst>
                <a:gd name="adj1" fmla="val 77778"/>
                <a:gd name="adj2" fmla="val 50000"/>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2935" name="Rectangle 7"/>
            <p:cNvSpPr>
              <a:spLocks noChangeArrowheads="1"/>
            </p:cNvSpPr>
            <p:nvPr/>
          </p:nvSpPr>
          <p:spPr bwMode="auto">
            <a:xfrm>
              <a:off x="5040" y="1440"/>
              <a:ext cx="342" cy="1134"/>
            </a:xfrm>
            <a:prstGeom prst="rect">
              <a:avLst/>
            </a:prstGeom>
            <a:noFill/>
            <a:ln w="38100">
              <a:noFill/>
              <a:miter lim="800000"/>
            </a:ln>
            <a:effectLst/>
          </p:spPr>
          <p:txBody>
            <a:bodyPr anchor="ct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六种状态</a:t>
              </a:r>
              <a:endParaRPr lang="zh-CN" altLang="en-US" sz="2800" i="0">
                <a:solidFill>
                  <a:srgbClr val="FF3300"/>
                </a:solidFill>
                <a:effectLst>
                  <a:outerShdw blurRad="38100" dist="38100" dir="2700000" algn="tl">
                    <a:srgbClr val="C0C0C0"/>
                  </a:outerShdw>
                </a:effectLst>
              </a:endParaRPr>
            </a:p>
          </p:txBody>
        </p:sp>
      </p:grpSp>
      <p:grpSp>
        <p:nvGrpSpPr>
          <p:cNvPr id="3" name="Group 8"/>
          <p:cNvGrpSpPr/>
          <p:nvPr/>
        </p:nvGrpSpPr>
        <p:grpSpPr bwMode="auto">
          <a:xfrm>
            <a:off x="889000" y="1430338"/>
            <a:ext cx="7315200" cy="5033962"/>
            <a:chOff x="560" y="901"/>
            <a:chExt cx="4608" cy="3171"/>
          </a:xfrm>
        </p:grpSpPr>
        <p:grpSp>
          <p:nvGrpSpPr>
            <p:cNvPr id="109575" name="Group 9"/>
            <p:cNvGrpSpPr/>
            <p:nvPr/>
          </p:nvGrpSpPr>
          <p:grpSpPr bwMode="auto">
            <a:xfrm>
              <a:off x="618" y="901"/>
              <a:ext cx="4526" cy="3170"/>
              <a:chOff x="240" y="87"/>
              <a:chExt cx="4371" cy="3369"/>
            </a:xfrm>
          </p:grpSpPr>
          <p:grpSp>
            <p:nvGrpSpPr>
              <p:cNvPr id="109577" name="Group 10"/>
              <p:cNvGrpSpPr/>
              <p:nvPr/>
            </p:nvGrpSpPr>
            <p:grpSpPr bwMode="auto">
              <a:xfrm>
                <a:off x="240" y="144"/>
                <a:ext cx="4368" cy="3312"/>
                <a:chOff x="240" y="144"/>
                <a:chExt cx="4368" cy="3312"/>
              </a:xfrm>
            </p:grpSpPr>
            <p:sp>
              <p:nvSpPr>
                <p:cNvPr id="109624" name="Line 11"/>
                <p:cNvSpPr>
                  <a:spLocks noChangeShapeType="1"/>
                </p:cNvSpPr>
                <p:nvPr/>
              </p:nvSpPr>
              <p:spPr bwMode="auto">
                <a:xfrm>
                  <a:off x="240" y="144"/>
                  <a:ext cx="432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5" name="Line 12"/>
                <p:cNvSpPr>
                  <a:spLocks noChangeShapeType="1"/>
                </p:cNvSpPr>
                <p:nvPr/>
              </p:nvSpPr>
              <p:spPr bwMode="auto">
                <a:xfrm>
                  <a:off x="1152" y="144"/>
                  <a:ext cx="0" cy="33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6" name="Line 13"/>
                <p:cNvSpPr>
                  <a:spLocks noChangeShapeType="1"/>
                </p:cNvSpPr>
                <p:nvPr/>
              </p:nvSpPr>
              <p:spPr bwMode="auto">
                <a:xfrm>
                  <a:off x="3600" y="144"/>
                  <a:ext cx="0" cy="33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7" name="Line 14"/>
                <p:cNvSpPr>
                  <a:spLocks noChangeShapeType="1"/>
                </p:cNvSpPr>
                <p:nvPr/>
              </p:nvSpPr>
              <p:spPr bwMode="auto">
                <a:xfrm>
                  <a:off x="288" y="672"/>
                  <a:ext cx="432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8" name="Line 15"/>
                <p:cNvSpPr>
                  <a:spLocks noChangeShapeType="1"/>
                </p:cNvSpPr>
                <p:nvPr/>
              </p:nvSpPr>
              <p:spPr bwMode="auto">
                <a:xfrm>
                  <a:off x="1152" y="384"/>
                  <a:ext cx="24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9578" name="Group 16"/>
              <p:cNvGrpSpPr/>
              <p:nvPr/>
            </p:nvGrpSpPr>
            <p:grpSpPr bwMode="auto">
              <a:xfrm>
                <a:off x="303" y="87"/>
                <a:ext cx="4308" cy="637"/>
                <a:chOff x="303" y="87"/>
                <a:chExt cx="4308" cy="637"/>
              </a:xfrm>
            </p:grpSpPr>
            <p:sp>
              <p:nvSpPr>
                <p:cNvPr id="252945" name="Text Box 17"/>
                <p:cNvSpPr txBox="1">
                  <a:spLocks noChangeArrowheads="1"/>
                </p:cNvSpPr>
                <p:nvPr/>
              </p:nvSpPr>
              <p:spPr bwMode="auto">
                <a:xfrm>
                  <a:off x="1739" y="87"/>
                  <a:ext cx="981" cy="348"/>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二进制数</a:t>
                  </a:r>
                  <a:endParaRPr lang="zh-CN" altLang="en-US" sz="3200" i="0">
                    <a:solidFill>
                      <a:srgbClr val="CC0000"/>
                    </a:solidFill>
                    <a:effectLst>
                      <a:outerShdw blurRad="38100" dist="38100" dir="2700000" algn="tl">
                        <a:srgbClr val="C0C0C0"/>
                      </a:outerShdw>
                    </a:effectLst>
                  </a:endParaRPr>
                </a:p>
              </p:txBody>
            </p:sp>
            <p:sp>
              <p:nvSpPr>
                <p:cNvPr id="109617" name="Text Box 18"/>
                <p:cNvSpPr txBox="1">
                  <a:spLocks noChangeArrowheads="1"/>
                </p:cNvSpPr>
                <p:nvPr/>
              </p:nvSpPr>
              <p:spPr bwMode="auto">
                <a:xfrm>
                  <a:off x="1248" y="324"/>
                  <a:ext cx="53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3</a:t>
                  </a:r>
                  <a:endParaRPr lang="en-US" altLang="zh-CN" sz="3200" i="0"/>
                </a:p>
              </p:txBody>
            </p:sp>
            <p:sp>
              <p:nvSpPr>
                <p:cNvPr id="109618" name="Rectangle 19"/>
                <p:cNvSpPr>
                  <a:spLocks noChangeArrowheads="1"/>
                </p:cNvSpPr>
                <p:nvPr/>
              </p:nvSpPr>
              <p:spPr bwMode="auto">
                <a:xfrm>
                  <a:off x="1933" y="324"/>
                  <a:ext cx="34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09619" name="Rectangle 20"/>
                <p:cNvSpPr>
                  <a:spLocks noChangeArrowheads="1"/>
                </p:cNvSpPr>
                <p:nvPr/>
              </p:nvSpPr>
              <p:spPr bwMode="auto">
                <a:xfrm>
                  <a:off x="2545" y="324"/>
                  <a:ext cx="366"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09620" name="Rectangle 21"/>
                <p:cNvSpPr>
                  <a:spLocks noChangeArrowheads="1"/>
                </p:cNvSpPr>
                <p:nvPr/>
              </p:nvSpPr>
              <p:spPr bwMode="auto">
                <a:xfrm>
                  <a:off x="3182" y="324"/>
                  <a:ext cx="341"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252950" name="Text Box 22"/>
                <p:cNvSpPr txBox="1">
                  <a:spLocks noChangeArrowheads="1"/>
                </p:cNvSpPr>
                <p:nvPr/>
              </p:nvSpPr>
              <p:spPr bwMode="auto">
                <a:xfrm>
                  <a:off x="303" y="155"/>
                  <a:ext cx="762" cy="342"/>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脉冲数</a:t>
                  </a:r>
                  <a:endParaRPr lang="zh-CN" altLang="en-US" sz="3200" i="0">
                    <a:solidFill>
                      <a:srgbClr val="CC0000"/>
                    </a:solidFill>
                    <a:effectLst>
                      <a:outerShdw blurRad="38100" dist="38100" dir="2700000" algn="tl">
                        <a:srgbClr val="C0C0C0"/>
                      </a:outerShdw>
                    </a:effectLst>
                  </a:endParaRPr>
                </a:p>
              </p:txBody>
            </p:sp>
            <p:sp>
              <p:nvSpPr>
                <p:cNvPr id="252951" name="Text Box 23"/>
                <p:cNvSpPr txBox="1">
                  <a:spLocks noChangeArrowheads="1"/>
                </p:cNvSpPr>
                <p:nvPr/>
              </p:nvSpPr>
              <p:spPr bwMode="auto">
                <a:xfrm>
                  <a:off x="442" y="376"/>
                  <a:ext cx="545" cy="348"/>
                </a:xfrm>
                <a:prstGeom prst="rect">
                  <a:avLst/>
                </a:prstGeom>
                <a:noFill/>
                <a:ln w="38100">
                  <a:noFill/>
                  <a:miter lim="800000"/>
                </a:ln>
                <a:effectLst/>
              </p:spPr>
              <p:txBody>
                <a:bodyPr wrap="none" anchor="ctr">
                  <a:spAutoFit/>
                </a:bodyPr>
                <a:lstStyle/>
                <a:p>
                  <a:pPr algn="ctr">
                    <a:spcBef>
                      <a:spcPct val="50000"/>
                    </a:spcBef>
                    <a:defRPr/>
                  </a:pPr>
                  <a:r>
                    <a:rPr lang="en-US" altLang="zh-CN" sz="2800" i="0">
                      <a:solidFill>
                        <a:srgbClr val="CC0000"/>
                      </a:solidFill>
                      <a:effectLst>
                        <a:outerShdw blurRad="38100" dist="38100" dir="2700000" algn="tl">
                          <a:srgbClr val="C0C0C0"/>
                        </a:outerShdw>
                      </a:effectLst>
                    </a:rPr>
                    <a:t>(CP)</a:t>
                  </a:r>
                  <a:endParaRPr lang="en-US" altLang="zh-CN" sz="3200" i="0">
                    <a:solidFill>
                      <a:srgbClr val="CC0000"/>
                    </a:solidFill>
                    <a:effectLst>
                      <a:outerShdw blurRad="38100" dist="38100" dir="2700000" algn="tl">
                        <a:srgbClr val="C0C0C0"/>
                      </a:outerShdw>
                    </a:effectLst>
                  </a:endParaRPr>
                </a:p>
              </p:txBody>
            </p:sp>
            <p:sp>
              <p:nvSpPr>
                <p:cNvPr id="252952" name="Text Box 24"/>
                <p:cNvSpPr txBox="1">
                  <a:spLocks noChangeArrowheads="1"/>
                </p:cNvSpPr>
                <p:nvPr/>
              </p:nvSpPr>
              <p:spPr bwMode="auto">
                <a:xfrm>
                  <a:off x="3630" y="200"/>
                  <a:ext cx="981" cy="348"/>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十进制数</a:t>
                  </a:r>
                  <a:endParaRPr lang="zh-CN" altLang="en-US" sz="3200" i="0">
                    <a:solidFill>
                      <a:srgbClr val="CC0000"/>
                    </a:solidFill>
                    <a:effectLst>
                      <a:outerShdw blurRad="38100" dist="38100" dir="2700000" algn="tl">
                        <a:srgbClr val="C0C0C0"/>
                      </a:outerShdw>
                    </a:effectLst>
                  </a:endParaRPr>
                </a:p>
              </p:txBody>
            </p:sp>
          </p:grpSp>
          <p:grpSp>
            <p:nvGrpSpPr>
              <p:cNvPr id="109579" name="Group 25"/>
              <p:cNvGrpSpPr/>
              <p:nvPr/>
            </p:nvGrpSpPr>
            <p:grpSpPr bwMode="auto">
              <a:xfrm>
                <a:off x="437" y="664"/>
                <a:ext cx="328" cy="2745"/>
                <a:chOff x="437" y="664"/>
                <a:chExt cx="328" cy="2745"/>
              </a:xfrm>
            </p:grpSpPr>
            <p:grpSp>
              <p:nvGrpSpPr>
                <p:cNvPr id="109604" name="Group 26"/>
                <p:cNvGrpSpPr/>
                <p:nvPr/>
              </p:nvGrpSpPr>
              <p:grpSpPr bwMode="auto">
                <a:xfrm>
                  <a:off x="486" y="664"/>
                  <a:ext cx="240" cy="2506"/>
                  <a:chOff x="486" y="664"/>
                  <a:chExt cx="240" cy="2506"/>
                </a:xfrm>
              </p:grpSpPr>
              <p:sp>
                <p:nvSpPr>
                  <p:cNvPr id="109606" name="Rectangle 27"/>
                  <p:cNvSpPr>
                    <a:spLocks noChangeArrowheads="1"/>
                  </p:cNvSpPr>
                  <p:nvPr/>
                </p:nvSpPr>
                <p:spPr bwMode="auto">
                  <a:xfrm>
                    <a:off x="506" y="664"/>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109607" name="Rectangle 28"/>
                  <p:cNvSpPr>
                    <a:spLocks noChangeArrowheads="1"/>
                  </p:cNvSpPr>
                  <p:nvPr/>
                </p:nvSpPr>
                <p:spPr bwMode="auto">
                  <a:xfrm>
                    <a:off x="486" y="9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109608" name="Rectangle 29"/>
                  <p:cNvSpPr>
                    <a:spLocks noChangeArrowheads="1"/>
                  </p:cNvSpPr>
                  <p:nvPr/>
                </p:nvSpPr>
                <p:spPr bwMode="auto">
                  <a:xfrm>
                    <a:off x="486" y="1144"/>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109609" name="Rectangle 30"/>
                  <p:cNvSpPr>
                    <a:spLocks noChangeArrowheads="1"/>
                  </p:cNvSpPr>
                  <p:nvPr/>
                </p:nvSpPr>
                <p:spPr bwMode="auto">
                  <a:xfrm>
                    <a:off x="486" y="138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109610" name="Rectangle 31"/>
                  <p:cNvSpPr>
                    <a:spLocks noChangeArrowheads="1"/>
                  </p:cNvSpPr>
                  <p:nvPr/>
                </p:nvSpPr>
                <p:spPr bwMode="auto">
                  <a:xfrm>
                    <a:off x="486" y="162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109611" name="Rectangle 32"/>
                  <p:cNvSpPr>
                    <a:spLocks noChangeArrowheads="1"/>
                  </p:cNvSpPr>
                  <p:nvPr/>
                </p:nvSpPr>
                <p:spPr bwMode="auto">
                  <a:xfrm>
                    <a:off x="486" y="1861"/>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sp>
                <p:nvSpPr>
                  <p:cNvPr id="109612" name="Rectangle 33"/>
                  <p:cNvSpPr>
                    <a:spLocks noChangeArrowheads="1"/>
                  </p:cNvSpPr>
                  <p:nvPr/>
                </p:nvSpPr>
                <p:spPr bwMode="auto">
                  <a:xfrm>
                    <a:off x="486" y="21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6</a:t>
                    </a:r>
                    <a:endParaRPr lang="en-US" altLang="zh-CN" sz="2800" i="0"/>
                  </a:p>
                </p:txBody>
              </p:sp>
              <p:sp>
                <p:nvSpPr>
                  <p:cNvPr id="109613" name="Rectangle 34"/>
                  <p:cNvSpPr>
                    <a:spLocks noChangeArrowheads="1"/>
                  </p:cNvSpPr>
                  <p:nvPr/>
                </p:nvSpPr>
                <p:spPr bwMode="auto">
                  <a:xfrm>
                    <a:off x="486" y="234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7</a:t>
                    </a:r>
                    <a:endParaRPr lang="en-US" altLang="zh-CN" sz="2800" i="0"/>
                  </a:p>
                </p:txBody>
              </p:sp>
              <p:sp>
                <p:nvSpPr>
                  <p:cNvPr id="109614" name="Rectangle 35"/>
                  <p:cNvSpPr>
                    <a:spLocks noChangeArrowheads="1"/>
                  </p:cNvSpPr>
                  <p:nvPr/>
                </p:nvSpPr>
                <p:spPr bwMode="auto">
                  <a:xfrm>
                    <a:off x="486" y="2578"/>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8</a:t>
                    </a:r>
                    <a:endParaRPr lang="en-US" altLang="zh-CN" sz="2800" i="0"/>
                  </a:p>
                </p:txBody>
              </p:sp>
              <p:sp>
                <p:nvSpPr>
                  <p:cNvPr id="109615" name="Rectangle 36"/>
                  <p:cNvSpPr>
                    <a:spLocks noChangeArrowheads="1"/>
                  </p:cNvSpPr>
                  <p:nvPr/>
                </p:nvSpPr>
                <p:spPr bwMode="auto">
                  <a:xfrm>
                    <a:off x="486" y="2823"/>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9</a:t>
                    </a:r>
                    <a:endParaRPr lang="en-US" altLang="zh-CN" sz="2800" i="0"/>
                  </a:p>
                </p:txBody>
              </p:sp>
            </p:grpSp>
            <p:sp>
              <p:nvSpPr>
                <p:cNvPr id="109605" name="Rectangle 37"/>
                <p:cNvSpPr>
                  <a:spLocks noChangeArrowheads="1"/>
                </p:cNvSpPr>
                <p:nvPr/>
              </p:nvSpPr>
              <p:spPr bwMode="auto">
                <a:xfrm>
                  <a:off x="437" y="3062"/>
                  <a:ext cx="32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10</a:t>
                  </a:r>
                  <a:endParaRPr lang="en-US" altLang="zh-CN" sz="2800" i="0"/>
                </a:p>
              </p:txBody>
            </p:sp>
          </p:grpSp>
          <p:grpSp>
            <p:nvGrpSpPr>
              <p:cNvPr id="109580" name="Group 38"/>
              <p:cNvGrpSpPr/>
              <p:nvPr/>
            </p:nvGrpSpPr>
            <p:grpSpPr bwMode="auto">
              <a:xfrm>
                <a:off x="1419" y="664"/>
                <a:ext cx="2013" cy="2745"/>
                <a:chOff x="1419" y="664"/>
                <a:chExt cx="2013" cy="2745"/>
              </a:xfrm>
            </p:grpSpPr>
            <p:sp>
              <p:nvSpPr>
                <p:cNvPr id="109593" name="Text Box 39"/>
                <p:cNvSpPr txBox="1">
                  <a:spLocks noChangeArrowheads="1"/>
                </p:cNvSpPr>
                <p:nvPr/>
              </p:nvSpPr>
              <p:spPr bwMode="auto">
                <a:xfrm>
                  <a:off x="1419" y="664"/>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0         0         0         0</a:t>
                  </a:r>
                  <a:endParaRPr lang="en-US" altLang="zh-CN" sz="3200" i="0"/>
                </a:p>
              </p:txBody>
            </p:sp>
            <p:sp>
              <p:nvSpPr>
                <p:cNvPr id="109594" name="Rectangle 40"/>
                <p:cNvSpPr>
                  <a:spLocks noChangeArrowheads="1"/>
                </p:cNvSpPr>
                <p:nvPr/>
              </p:nvSpPr>
              <p:spPr bwMode="auto">
                <a:xfrm>
                  <a:off x="1427" y="90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0         0         0         1</a:t>
                  </a:r>
                  <a:endParaRPr lang="en-US" altLang="zh-CN" sz="2800" i="0"/>
                </a:p>
              </p:txBody>
            </p:sp>
            <p:sp>
              <p:nvSpPr>
                <p:cNvPr id="109595" name="Rectangle 41"/>
                <p:cNvSpPr>
                  <a:spLocks noChangeArrowheads="1"/>
                </p:cNvSpPr>
                <p:nvPr/>
              </p:nvSpPr>
              <p:spPr bwMode="auto">
                <a:xfrm>
                  <a:off x="1427" y="1144"/>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0         0         1         0</a:t>
                  </a:r>
                  <a:endParaRPr lang="en-US" altLang="zh-CN" sz="2800" i="0"/>
                </a:p>
              </p:txBody>
            </p:sp>
            <p:sp>
              <p:nvSpPr>
                <p:cNvPr id="109596" name="Rectangle 42"/>
                <p:cNvSpPr>
                  <a:spLocks noChangeArrowheads="1"/>
                </p:cNvSpPr>
                <p:nvPr/>
              </p:nvSpPr>
              <p:spPr bwMode="auto">
                <a:xfrm>
                  <a:off x="1427" y="1384"/>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0         0         1         1</a:t>
                  </a:r>
                  <a:endParaRPr lang="en-US" altLang="zh-CN" sz="2800" i="0"/>
                </a:p>
              </p:txBody>
            </p:sp>
            <p:sp>
              <p:nvSpPr>
                <p:cNvPr id="109597" name="Rectangle 43"/>
                <p:cNvSpPr>
                  <a:spLocks noChangeArrowheads="1"/>
                </p:cNvSpPr>
                <p:nvPr/>
              </p:nvSpPr>
              <p:spPr bwMode="auto">
                <a:xfrm>
                  <a:off x="1427" y="1624"/>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0         1         0         0</a:t>
                  </a:r>
                  <a:endParaRPr lang="en-US" altLang="zh-CN" sz="2800" i="0"/>
                </a:p>
              </p:txBody>
            </p:sp>
            <p:sp>
              <p:nvSpPr>
                <p:cNvPr id="109598" name="Rectangle 44"/>
                <p:cNvSpPr>
                  <a:spLocks noChangeArrowheads="1"/>
                </p:cNvSpPr>
                <p:nvPr/>
              </p:nvSpPr>
              <p:spPr bwMode="auto">
                <a:xfrm>
                  <a:off x="1427" y="1861"/>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0         1         0         1</a:t>
                  </a:r>
                  <a:endParaRPr lang="en-US" altLang="zh-CN" sz="2800" i="0"/>
                </a:p>
              </p:txBody>
            </p:sp>
            <p:sp>
              <p:nvSpPr>
                <p:cNvPr id="109599" name="Rectangle 45"/>
                <p:cNvSpPr>
                  <a:spLocks noChangeArrowheads="1"/>
                </p:cNvSpPr>
                <p:nvPr/>
              </p:nvSpPr>
              <p:spPr bwMode="auto">
                <a:xfrm>
                  <a:off x="1427" y="210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0         1         1         0</a:t>
                  </a:r>
                  <a:endParaRPr lang="en-US" altLang="zh-CN" sz="2800" i="0"/>
                </a:p>
              </p:txBody>
            </p:sp>
            <p:sp>
              <p:nvSpPr>
                <p:cNvPr id="109600" name="Rectangle 46"/>
                <p:cNvSpPr>
                  <a:spLocks noChangeArrowheads="1"/>
                </p:cNvSpPr>
                <p:nvPr/>
              </p:nvSpPr>
              <p:spPr bwMode="auto">
                <a:xfrm>
                  <a:off x="1427" y="234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0         1         1         1</a:t>
                  </a:r>
                  <a:endParaRPr lang="en-US" altLang="zh-CN" sz="2800" i="0"/>
                </a:p>
              </p:txBody>
            </p:sp>
            <p:sp>
              <p:nvSpPr>
                <p:cNvPr id="109601" name="Rectangle 47"/>
                <p:cNvSpPr>
                  <a:spLocks noChangeArrowheads="1"/>
                </p:cNvSpPr>
                <p:nvPr/>
              </p:nvSpPr>
              <p:spPr bwMode="auto">
                <a:xfrm>
                  <a:off x="1427" y="2582"/>
                  <a:ext cx="20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1         0         0         0</a:t>
                  </a:r>
                  <a:endParaRPr lang="en-US" altLang="zh-CN" sz="2800" i="0"/>
                </a:p>
              </p:txBody>
            </p:sp>
            <p:sp>
              <p:nvSpPr>
                <p:cNvPr id="109602" name="Rectangle 48"/>
                <p:cNvSpPr>
                  <a:spLocks noChangeArrowheads="1"/>
                </p:cNvSpPr>
                <p:nvPr/>
              </p:nvSpPr>
              <p:spPr bwMode="auto">
                <a:xfrm>
                  <a:off x="1427" y="2823"/>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1         0         0         1</a:t>
                  </a:r>
                  <a:endParaRPr lang="en-US" altLang="zh-CN" sz="2800" i="0"/>
                </a:p>
              </p:txBody>
            </p:sp>
            <p:sp>
              <p:nvSpPr>
                <p:cNvPr id="109603" name="Rectangle 49"/>
                <p:cNvSpPr>
                  <a:spLocks noChangeArrowheads="1"/>
                </p:cNvSpPr>
                <p:nvPr/>
              </p:nvSpPr>
              <p:spPr bwMode="auto">
                <a:xfrm>
                  <a:off x="1427" y="3062"/>
                  <a:ext cx="2005"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p>
                  <a:pPr algn="ctr">
                    <a:spcBef>
                      <a:spcPct val="50000"/>
                    </a:spcBef>
                  </a:pPr>
                  <a:r>
                    <a:rPr lang="en-US" altLang="zh-CN" sz="2800" i="0"/>
                    <a:t>0         0         0         0</a:t>
                  </a:r>
                  <a:endParaRPr lang="en-US" altLang="zh-CN" sz="2800" i="0"/>
                </a:p>
              </p:txBody>
            </p:sp>
          </p:grpSp>
          <p:grpSp>
            <p:nvGrpSpPr>
              <p:cNvPr id="109581" name="Group 50"/>
              <p:cNvGrpSpPr/>
              <p:nvPr/>
            </p:nvGrpSpPr>
            <p:grpSpPr bwMode="auto">
              <a:xfrm>
                <a:off x="3988" y="664"/>
                <a:ext cx="237" cy="2506"/>
                <a:chOff x="484" y="664"/>
                <a:chExt cx="237" cy="2506"/>
              </a:xfrm>
            </p:grpSpPr>
            <p:sp>
              <p:nvSpPr>
                <p:cNvPr id="109583" name="Rectangle 51"/>
                <p:cNvSpPr>
                  <a:spLocks noChangeArrowheads="1"/>
                </p:cNvSpPr>
                <p:nvPr/>
              </p:nvSpPr>
              <p:spPr bwMode="auto">
                <a:xfrm>
                  <a:off x="500" y="664"/>
                  <a:ext cx="22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0</a:t>
                  </a:r>
                  <a:endParaRPr lang="en-US" altLang="zh-CN" sz="2800" i="0"/>
                </a:p>
              </p:txBody>
            </p:sp>
            <p:sp>
              <p:nvSpPr>
                <p:cNvPr id="109584" name="Rectangle 52"/>
                <p:cNvSpPr>
                  <a:spLocks noChangeArrowheads="1"/>
                </p:cNvSpPr>
                <p:nvPr/>
              </p:nvSpPr>
              <p:spPr bwMode="auto">
                <a:xfrm>
                  <a:off x="484" y="9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1</a:t>
                  </a:r>
                  <a:endParaRPr lang="en-US" altLang="zh-CN" sz="2800" i="0"/>
                </a:p>
              </p:txBody>
            </p:sp>
            <p:sp>
              <p:nvSpPr>
                <p:cNvPr id="109585" name="Rectangle 53"/>
                <p:cNvSpPr>
                  <a:spLocks noChangeArrowheads="1"/>
                </p:cNvSpPr>
                <p:nvPr/>
              </p:nvSpPr>
              <p:spPr bwMode="auto">
                <a:xfrm>
                  <a:off x="484" y="1144"/>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2</a:t>
                  </a:r>
                  <a:endParaRPr lang="en-US" altLang="zh-CN" sz="2800" i="0"/>
                </a:p>
              </p:txBody>
            </p:sp>
            <p:sp>
              <p:nvSpPr>
                <p:cNvPr id="109586" name="Rectangle 54"/>
                <p:cNvSpPr>
                  <a:spLocks noChangeArrowheads="1"/>
                </p:cNvSpPr>
                <p:nvPr/>
              </p:nvSpPr>
              <p:spPr bwMode="auto">
                <a:xfrm>
                  <a:off x="484" y="138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3</a:t>
                  </a:r>
                  <a:endParaRPr lang="en-US" altLang="zh-CN" sz="2800" i="0"/>
                </a:p>
              </p:txBody>
            </p:sp>
            <p:sp>
              <p:nvSpPr>
                <p:cNvPr id="109587" name="Rectangle 55"/>
                <p:cNvSpPr>
                  <a:spLocks noChangeArrowheads="1"/>
                </p:cNvSpPr>
                <p:nvPr/>
              </p:nvSpPr>
              <p:spPr bwMode="auto">
                <a:xfrm>
                  <a:off x="484" y="1624"/>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4</a:t>
                  </a:r>
                  <a:endParaRPr lang="en-US" altLang="zh-CN" sz="2800" i="0"/>
                </a:p>
              </p:txBody>
            </p:sp>
            <p:sp>
              <p:nvSpPr>
                <p:cNvPr id="109588" name="Rectangle 56"/>
                <p:cNvSpPr>
                  <a:spLocks noChangeArrowheads="1"/>
                </p:cNvSpPr>
                <p:nvPr/>
              </p:nvSpPr>
              <p:spPr bwMode="auto">
                <a:xfrm>
                  <a:off x="484" y="1861"/>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5</a:t>
                  </a:r>
                  <a:endParaRPr lang="en-US" altLang="zh-CN" sz="2800" i="0"/>
                </a:p>
              </p:txBody>
            </p:sp>
            <p:sp>
              <p:nvSpPr>
                <p:cNvPr id="109589" name="Rectangle 57"/>
                <p:cNvSpPr>
                  <a:spLocks noChangeArrowheads="1"/>
                </p:cNvSpPr>
                <p:nvPr/>
              </p:nvSpPr>
              <p:spPr bwMode="auto">
                <a:xfrm>
                  <a:off x="484" y="210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6</a:t>
                  </a:r>
                  <a:endParaRPr lang="en-US" altLang="zh-CN" sz="2800" i="0"/>
                </a:p>
              </p:txBody>
            </p:sp>
            <p:sp>
              <p:nvSpPr>
                <p:cNvPr id="109590" name="Rectangle 58"/>
                <p:cNvSpPr>
                  <a:spLocks noChangeArrowheads="1"/>
                </p:cNvSpPr>
                <p:nvPr/>
              </p:nvSpPr>
              <p:spPr bwMode="auto">
                <a:xfrm>
                  <a:off x="484" y="2342"/>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7</a:t>
                  </a:r>
                  <a:endParaRPr lang="en-US" altLang="zh-CN" sz="2800" i="0"/>
                </a:p>
              </p:txBody>
            </p:sp>
            <p:sp>
              <p:nvSpPr>
                <p:cNvPr id="109591" name="Rectangle 59"/>
                <p:cNvSpPr>
                  <a:spLocks noChangeArrowheads="1"/>
                </p:cNvSpPr>
                <p:nvPr/>
              </p:nvSpPr>
              <p:spPr bwMode="auto">
                <a:xfrm>
                  <a:off x="484" y="2578"/>
                  <a:ext cx="22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8</a:t>
                  </a:r>
                  <a:endParaRPr lang="en-US" altLang="zh-CN" sz="2800" i="0"/>
                </a:p>
              </p:txBody>
            </p:sp>
            <p:sp>
              <p:nvSpPr>
                <p:cNvPr id="109592" name="Rectangle 60"/>
                <p:cNvSpPr>
                  <a:spLocks noChangeArrowheads="1"/>
                </p:cNvSpPr>
                <p:nvPr/>
              </p:nvSpPr>
              <p:spPr bwMode="auto">
                <a:xfrm>
                  <a:off x="484" y="2823"/>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i="0"/>
                    <a:t>9</a:t>
                  </a:r>
                  <a:endParaRPr lang="en-US" altLang="zh-CN" sz="2800" i="0"/>
                </a:p>
              </p:txBody>
            </p:sp>
          </p:grpSp>
          <p:sp>
            <p:nvSpPr>
              <p:cNvPr id="109582" name="Text Box 61"/>
              <p:cNvSpPr txBox="1">
                <a:spLocks noChangeArrowheads="1"/>
              </p:cNvSpPr>
              <p:nvPr/>
            </p:nvSpPr>
            <p:spPr bwMode="auto">
              <a:xfrm>
                <a:off x="3988" y="3062"/>
                <a:ext cx="22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solidFill>
                    <a:srgbClr val="3333CC"/>
                  </a:solidFill>
                </a:endParaRPr>
              </a:p>
            </p:txBody>
          </p:sp>
        </p:grpSp>
        <p:sp>
          <p:nvSpPr>
            <p:cNvPr id="109576" name="Line 62"/>
            <p:cNvSpPr>
              <a:spLocks noChangeShapeType="1"/>
            </p:cNvSpPr>
            <p:nvPr/>
          </p:nvSpPr>
          <p:spPr bwMode="auto">
            <a:xfrm>
              <a:off x="560" y="4072"/>
              <a:ext cx="460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2931"/>
                                        </p:tgtEl>
                                        <p:attrNameLst>
                                          <p:attrName>style.visibility</p:attrName>
                                        </p:attrNameLst>
                                      </p:cBhvr>
                                      <p:to>
                                        <p:strVal val="visible"/>
                                      </p:to>
                                    </p:set>
                                    <p:animEffect transition="in" filter="blinds(horizontal)">
                                      <p:cBhvr>
                                        <p:cTn id="7" dur="500"/>
                                        <p:tgtEl>
                                          <p:spTgt spid="2529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52932"/>
                                        </p:tgtEl>
                                        <p:attrNameLst>
                                          <p:attrName>style.visibility</p:attrName>
                                        </p:attrNameLst>
                                      </p:cBhvr>
                                      <p:to>
                                        <p:strVal val="visible"/>
                                      </p:to>
                                    </p:set>
                                    <p:animEffect transition="in" filter="box(out)">
                                      <p:cBhvr>
                                        <p:cTn id="17" dur="500"/>
                                        <p:tgtEl>
                                          <p:spTgt spid="2529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autoUpdateAnimBg="0"/>
      <p:bldP spid="252932"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609600" y="6858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spcBef>
                <a:spcPct val="20000"/>
              </a:spcBef>
            </a:pPr>
            <a:r>
              <a:rPr lang="zh-CN" altLang="en-US" sz="2800" i="0">
                <a:solidFill>
                  <a:srgbClr val="FF3300"/>
                </a:solidFill>
              </a:rPr>
              <a:t>例：六进制计数器</a:t>
            </a:r>
            <a:endParaRPr lang="zh-CN" altLang="en-US" sz="2800" i="0"/>
          </a:p>
        </p:txBody>
      </p:sp>
      <p:sp>
        <p:nvSpPr>
          <p:cNvPr id="110595" name="Rectangle 3"/>
          <p:cNvSpPr>
            <a:spLocks noChangeArrowheads="1"/>
          </p:cNvSpPr>
          <p:nvPr/>
        </p:nvSpPr>
        <p:spPr bwMode="auto">
          <a:xfrm>
            <a:off x="711200" y="1924050"/>
            <a:ext cx="2946400" cy="2227263"/>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110596" name="Group 4"/>
          <p:cNvGrpSpPr/>
          <p:nvPr/>
        </p:nvGrpSpPr>
        <p:grpSpPr bwMode="auto">
          <a:xfrm>
            <a:off x="3962400" y="2000250"/>
            <a:ext cx="695325" cy="2133600"/>
            <a:chOff x="2544" y="1097"/>
            <a:chExt cx="438" cy="1344"/>
          </a:xfrm>
        </p:grpSpPr>
        <p:sp>
          <p:nvSpPr>
            <p:cNvPr id="110629" name="AutoShape 5"/>
            <p:cNvSpPr/>
            <p:nvPr/>
          </p:nvSpPr>
          <p:spPr bwMode="auto">
            <a:xfrm>
              <a:off x="2544" y="1097"/>
              <a:ext cx="144" cy="1344"/>
            </a:xfrm>
            <a:prstGeom prst="rightBrace">
              <a:avLst>
                <a:gd name="adj1" fmla="val 77778"/>
                <a:gd name="adj2" fmla="val 50000"/>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30" name="Rectangle 6"/>
            <p:cNvSpPr>
              <a:spLocks noChangeArrowheads="1"/>
            </p:cNvSpPr>
            <p:nvPr/>
          </p:nvSpPr>
          <p:spPr bwMode="auto">
            <a:xfrm>
              <a:off x="2688" y="1152"/>
              <a:ext cx="294"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zh-CN" altLang="en-US" sz="2800" i="0">
                  <a:solidFill>
                    <a:srgbClr val="FF3300"/>
                  </a:solidFill>
                </a:rPr>
                <a:t>六种状态</a:t>
              </a:r>
              <a:endParaRPr lang="zh-CN" altLang="en-US" sz="2800" i="0">
                <a:solidFill>
                  <a:srgbClr val="FF3300"/>
                </a:solidFill>
              </a:endParaRPr>
            </a:p>
          </p:txBody>
        </p:sp>
      </p:grpSp>
      <p:grpSp>
        <p:nvGrpSpPr>
          <p:cNvPr id="3" name="Group 7"/>
          <p:cNvGrpSpPr/>
          <p:nvPr/>
        </p:nvGrpSpPr>
        <p:grpSpPr bwMode="auto">
          <a:xfrm>
            <a:off x="914400" y="4286250"/>
            <a:ext cx="2514600" cy="1828800"/>
            <a:chOff x="624" y="2352"/>
            <a:chExt cx="1584" cy="96"/>
          </a:xfrm>
        </p:grpSpPr>
        <p:sp>
          <p:nvSpPr>
            <p:cNvPr id="110627" name="Line 8"/>
            <p:cNvSpPr>
              <a:spLocks noChangeShapeType="1"/>
            </p:cNvSpPr>
            <p:nvPr/>
          </p:nvSpPr>
          <p:spPr bwMode="auto">
            <a:xfrm flipH="1">
              <a:off x="624" y="2352"/>
              <a:ext cx="1584" cy="9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8" name="Line 9"/>
            <p:cNvSpPr>
              <a:spLocks noChangeShapeType="1"/>
            </p:cNvSpPr>
            <p:nvPr/>
          </p:nvSpPr>
          <p:spPr bwMode="auto">
            <a:xfrm>
              <a:off x="624" y="2352"/>
              <a:ext cx="1584" cy="9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3962" name="Text Box 10"/>
          <p:cNvSpPr txBox="1">
            <a:spLocks noChangeArrowheads="1"/>
          </p:cNvSpPr>
          <p:nvPr/>
        </p:nvSpPr>
        <p:spPr bwMode="auto">
          <a:xfrm>
            <a:off x="4800600" y="3259138"/>
            <a:ext cx="4114800" cy="2227262"/>
          </a:xfrm>
          <a:prstGeom prst="rect">
            <a:avLst/>
          </a:prstGeom>
          <a:noFill/>
          <a:ln w="9525">
            <a:noFill/>
            <a:miter lim="800000"/>
          </a:ln>
          <a:effectLst/>
        </p:spPr>
        <p:txBody>
          <a:bodyPr>
            <a:spAutoFit/>
          </a:bodyPr>
          <a:lstStyle/>
          <a:p>
            <a:pPr>
              <a:spcBef>
                <a:spcPct val="20000"/>
              </a:spcBef>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当状态 </a:t>
            </a:r>
            <a:r>
              <a:rPr lang="en-US" altLang="zh-CN" sz="2800" i="0">
                <a:solidFill>
                  <a:srgbClr val="FF3300"/>
                </a:solidFill>
                <a:effectLst>
                  <a:outerShdw blurRad="38100" dist="38100" dir="2700000" algn="tl">
                    <a:srgbClr val="C0C0C0"/>
                  </a:outerShdw>
                </a:effectLst>
              </a:rPr>
              <a:t>0110</a:t>
            </a:r>
            <a:r>
              <a:rPr lang="zh-CN" altLang="en-US" sz="2800" i="0">
                <a:solidFill>
                  <a:srgbClr val="FF3300"/>
                </a:solidFill>
                <a:effectLst>
                  <a:outerShdw blurRad="38100" dist="38100" dir="2700000" algn="tl">
                    <a:srgbClr val="C0C0C0"/>
                  </a:outerShdw>
                </a:effectLst>
              </a:rPr>
              <a:t>（</a:t>
            </a:r>
            <a:r>
              <a:rPr lang="en-US" altLang="zh-CN" sz="2800" i="0">
                <a:solidFill>
                  <a:srgbClr val="FF3300"/>
                </a:solidFill>
                <a:effectLst>
                  <a:outerShdw blurRad="38100" dist="38100" dir="2700000" algn="tl">
                    <a:srgbClr val="C0C0C0"/>
                  </a:outerShdw>
                </a:effectLst>
              </a:rPr>
              <a:t>6</a:t>
            </a:r>
            <a:r>
              <a:rPr lang="zh-CN" altLang="en-US" sz="2800" i="0">
                <a:solidFill>
                  <a:srgbClr val="FF3300"/>
                </a:solidFill>
                <a:effectLst>
                  <a:outerShdw blurRad="38100" dist="38100" dir="2700000" algn="tl">
                    <a:srgbClr val="C0C0C0"/>
                  </a:outerShdw>
                </a:effectLst>
              </a:rPr>
              <a:t>）</a:t>
            </a:r>
            <a:r>
              <a:rPr lang="zh-CN" altLang="en-US" sz="2800" i="0">
                <a:effectLst>
                  <a:outerShdw blurRad="38100" dist="38100" dir="2700000" algn="tl">
                    <a:srgbClr val="C0C0C0"/>
                  </a:outerShdw>
                </a:effectLst>
              </a:rPr>
              <a:t>出现时，将 </a:t>
            </a:r>
            <a:r>
              <a:rPr lang="en-US" altLang="zh-CN" sz="2800">
                <a:solidFill>
                  <a:srgbClr val="FF3300"/>
                </a:solidFill>
                <a:effectLst>
                  <a:outerShdw blurRad="38100" dist="38100" dir="2700000" algn="tl">
                    <a:srgbClr val="C0C0C0"/>
                  </a:outerShdw>
                </a:effectLst>
              </a:rPr>
              <a:t>Q</a:t>
            </a:r>
            <a:r>
              <a:rPr lang="en-US" altLang="zh-CN" sz="2800" i="0" baseline="-25000">
                <a:solidFill>
                  <a:srgbClr val="FF3300"/>
                </a:solidFill>
                <a:effectLst>
                  <a:outerShdw blurRad="38100" dist="38100" dir="2700000" algn="tl">
                    <a:srgbClr val="C0C0C0"/>
                  </a:outerShdw>
                </a:effectLst>
              </a:rPr>
              <a:t>2</a:t>
            </a:r>
            <a:r>
              <a:rPr lang="en-US" altLang="zh-CN" sz="2800" i="0">
                <a:solidFill>
                  <a:srgbClr val="FF3300"/>
                </a:solidFill>
                <a:effectLst>
                  <a:outerShdw blurRad="38100" dist="38100" dir="2700000" algn="tl">
                    <a:srgbClr val="C0C0C0"/>
                  </a:outerShdw>
                </a:effectLst>
              </a:rPr>
              <a:t>=1</a:t>
            </a:r>
            <a:r>
              <a:rPr lang="zh-CN" altLang="en-US" sz="2800" i="0">
                <a:solidFill>
                  <a:srgbClr val="FF3300"/>
                </a:solidFill>
                <a:effectLst>
                  <a:outerShdw blurRad="38100" dist="38100" dir="2700000" algn="tl">
                    <a:srgbClr val="C0C0C0"/>
                  </a:outerShdw>
                </a:effectLst>
              </a:rPr>
              <a:t>，</a:t>
            </a:r>
            <a:r>
              <a:rPr lang="en-US" altLang="zh-CN" sz="2800">
                <a:solidFill>
                  <a:srgbClr val="FF3300"/>
                </a:solidFill>
                <a:effectLst>
                  <a:outerShdw blurRad="38100" dist="38100" dir="2700000" algn="tl">
                    <a:srgbClr val="C0C0C0"/>
                  </a:outerShdw>
                </a:effectLst>
              </a:rPr>
              <a:t>Q</a:t>
            </a:r>
            <a:r>
              <a:rPr lang="en-US" altLang="zh-CN" sz="2800" i="0" baseline="-25000">
                <a:solidFill>
                  <a:srgbClr val="FF3300"/>
                </a:solidFill>
                <a:effectLst>
                  <a:outerShdw blurRad="38100" dist="38100" dir="2700000" algn="tl">
                    <a:srgbClr val="C0C0C0"/>
                  </a:outerShdw>
                </a:effectLst>
              </a:rPr>
              <a:t>1</a:t>
            </a:r>
            <a:r>
              <a:rPr lang="en-US" altLang="zh-CN" sz="2800" i="0">
                <a:solidFill>
                  <a:srgbClr val="FF3300"/>
                </a:solidFill>
                <a:effectLst>
                  <a:outerShdw blurRad="38100" dist="38100" dir="2700000" algn="tl">
                    <a:srgbClr val="C0C0C0"/>
                  </a:outerShdw>
                </a:effectLst>
              </a:rPr>
              <a:t>=1 </a:t>
            </a:r>
            <a:r>
              <a:rPr lang="zh-CN" altLang="en-US" sz="2800" i="0">
                <a:effectLst>
                  <a:outerShdw blurRad="38100" dist="38100" dir="2700000" algn="tl">
                    <a:srgbClr val="C0C0C0"/>
                  </a:outerShdw>
                </a:effectLst>
              </a:rPr>
              <a:t>送到复位端 </a:t>
            </a:r>
            <a:r>
              <a:rPr lang="en-US" altLang="zh-CN" sz="2800">
                <a:solidFill>
                  <a:srgbClr val="3333CC"/>
                </a:solidFill>
                <a:effectLst>
                  <a:outerShdw blurRad="38100" dist="38100" dir="2700000" algn="tl">
                    <a:srgbClr val="C0C0C0"/>
                  </a:outerShdw>
                </a:effectLst>
              </a:rPr>
              <a:t>R</a:t>
            </a:r>
            <a:r>
              <a:rPr lang="en-US" altLang="zh-CN" sz="2800" i="0" baseline="-25000">
                <a:solidFill>
                  <a:srgbClr val="3333CC"/>
                </a:solidFill>
                <a:effectLst>
                  <a:outerShdw blurRad="38100" dist="38100" dir="2700000" algn="tl">
                    <a:srgbClr val="C0C0C0"/>
                  </a:outerShdw>
                </a:effectLst>
              </a:rPr>
              <a:t>01</a:t>
            </a:r>
            <a:r>
              <a:rPr lang="zh-CN" altLang="en-US" sz="2800" i="0">
                <a:solidFill>
                  <a:srgbClr val="3333CC"/>
                </a:solidFill>
                <a:effectLst>
                  <a:outerShdw blurRad="38100" dist="38100" dir="2700000" algn="tl">
                    <a:srgbClr val="C0C0C0"/>
                  </a:outerShdw>
                </a:effectLst>
              </a:rPr>
              <a:t>和</a:t>
            </a:r>
            <a:r>
              <a:rPr lang="en-US" altLang="zh-CN" sz="2800">
                <a:solidFill>
                  <a:srgbClr val="3333CC"/>
                </a:solidFill>
                <a:effectLst>
                  <a:outerShdw blurRad="38100" dist="38100" dir="2700000" algn="tl">
                    <a:srgbClr val="C0C0C0"/>
                  </a:outerShdw>
                </a:effectLst>
              </a:rPr>
              <a:t>R</a:t>
            </a:r>
            <a:r>
              <a:rPr lang="en-US" altLang="zh-CN" sz="2800" i="0" baseline="-25000">
                <a:solidFill>
                  <a:srgbClr val="3333CC"/>
                </a:solidFill>
                <a:effectLst>
                  <a:outerShdw blurRad="38100" dist="38100" dir="2700000" algn="tl">
                    <a:srgbClr val="C0C0C0"/>
                  </a:outerShdw>
                </a:effectLst>
              </a:rPr>
              <a:t>02</a:t>
            </a:r>
            <a:r>
              <a:rPr lang="zh-CN" altLang="en-US" sz="2800" i="0">
                <a:solidFill>
                  <a:srgbClr val="3333CC"/>
                </a:solidFill>
                <a:effectLst>
                  <a:outerShdw blurRad="38100" dist="38100" dir="2700000" algn="tl">
                    <a:srgbClr val="C0C0C0"/>
                  </a:outerShdw>
                </a:effectLst>
              </a:rPr>
              <a:t>，</a:t>
            </a:r>
            <a:r>
              <a:rPr lang="zh-CN" altLang="en-US" sz="2800" i="0">
                <a:solidFill>
                  <a:srgbClr val="339933"/>
                </a:solidFill>
                <a:effectLst>
                  <a:outerShdw blurRad="38100" dist="38100" dir="2700000" algn="tl">
                    <a:srgbClr val="C0C0C0"/>
                  </a:outerShdw>
                </a:effectLst>
              </a:rPr>
              <a:t>使计数器立即清零</a:t>
            </a:r>
            <a:r>
              <a:rPr lang="zh-CN" altLang="en-US" sz="2800" i="0">
                <a:effectLst>
                  <a:outerShdw blurRad="38100" dist="38100" dir="2700000" algn="tl">
                    <a:srgbClr val="C0C0C0"/>
                  </a:outerShdw>
                </a:effectLst>
              </a:rPr>
              <a:t>。状态 </a:t>
            </a:r>
            <a:r>
              <a:rPr lang="en-US" altLang="zh-CN" sz="2800" i="0">
                <a:solidFill>
                  <a:srgbClr val="FF3300"/>
                </a:solidFill>
                <a:effectLst>
                  <a:outerShdw blurRad="38100" dist="38100" dir="2700000" algn="tl">
                    <a:srgbClr val="C0C0C0"/>
                  </a:outerShdw>
                </a:effectLst>
              </a:rPr>
              <a:t>0110</a:t>
            </a:r>
            <a:r>
              <a:rPr lang="zh-CN" altLang="en-US" sz="2800" i="0">
                <a:solidFill>
                  <a:srgbClr val="FF3300"/>
                </a:solidFill>
                <a:effectLst>
                  <a:outerShdw blurRad="38100" dist="38100" dir="2700000" algn="tl">
                    <a:srgbClr val="C0C0C0"/>
                  </a:outerShdw>
                </a:effectLst>
              </a:rPr>
              <a:t>仅瞬间存在。</a:t>
            </a:r>
            <a:endParaRPr lang="zh-CN" altLang="en-US" sz="2800" i="0">
              <a:solidFill>
                <a:srgbClr val="FF3300"/>
              </a:solidFill>
              <a:effectLst>
                <a:outerShdw blurRad="38100" dist="38100" dir="2700000" algn="tl">
                  <a:srgbClr val="C0C0C0"/>
                </a:outerShdw>
              </a:effectLst>
            </a:endParaRPr>
          </a:p>
        </p:txBody>
      </p:sp>
      <p:sp>
        <p:nvSpPr>
          <p:cNvPr id="253963" name="AutoShape 11" descr="40%"/>
          <p:cNvSpPr>
            <a:spLocks noChangeArrowheads="1"/>
          </p:cNvSpPr>
          <p:nvPr/>
        </p:nvSpPr>
        <p:spPr bwMode="auto">
          <a:xfrm>
            <a:off x="5334000" y="1201738"/>
            <a:ext cx="2743200" cy="1143000"/>
          </a:xfrm>
          <a:prstGeom prst="wedgeRoundRectCallout">
            <a:avLst>
              <a:gd name="adj1" fmla="val 17940"/>
              <a:gd name="adj2" fmla="val 46389"/>
              <a:gd name="adj3" fmla="val 16667"/>
            </a:avLst>
          </a:prstGeom>
          <a:pattFill prst="pct40">
            <a:fgClr>
              <a:srgbClr val="FFCCCC"/>
            </a:fgClr>
            <a:bgClr>
              <a:srgbClr val="FFFFFF"/>
            </a:bgClr>
          </a:pattFill>
          <a:ln w="38100">
            <a:solidFill>
              <a:srgbClr val="3333CC"/>
            </a:solidFill>
            <a:miter lim="800000"/>
          </a:ln>
          <a:effectLst/>
        </p:spPr>
        <p:txBody>
          <a:bodyPr wrap="none" anchor="ctr"/>
          <a:lstStyle/>
          <a:p>
            <a:pPr algn="ctr">
              <a:defRPr/>
            </a:pPr>
            <a:r>
              <a:rPr lang="en-US" altLang="zh-CN" sz="2800" i="0">
                <a:solidFill>
                  <a:srgbClr val="006666"/>
                </a:solidFill>
                <a:effectLst>
                  <a:outerShdw blurRad="38100" dist="38100" dir="2700000" algn="tl">
                    <a:srgbClr val="C0C0C0"/>
                  </a:outerShdw>
                </a:effectLst>
              </a:rPr>
              <a:t>74LS290</a:t>
            </a:r>
            <a:r>
              <a:rPr lang="zh-CN" altLang="en-US" sz="2800" i="0">
                <a:solidFill>
                  <a:srgbClr val="006666"/>
                </a:solidFill>
                <a:effectLst>
                  <a:outerShdw blurRad="38100" dist="38100" dir="2700000" algn="tl">
                    <a:srgbClr val="C0C0C0"/>
                  </a:outerShdw>
                </a:effectLst>
                <a:latin typeface="宋体" panose="02010600030101010101" pitchFamily="2" charset="-122"/>
              </a:rPr>
              <a:t>为异步</a:t>
            </a:r>
            <a:endParaRPr lang="zh-CN" altLang="en-US" sz="2800" i="0">
              <a:solidFill>
                <a:srgbClr val="006666"/>
              </a:solidFill>
              <a:effectLst>
                <a:outerShdw blurRad="38100" dist="38100" dir="2700000" algn="tl">
                  <a:srgbClr val="C0C0C0"/>
                </a:outerShdw>
              </a:effectLst>
              <a:latin typeface="宋体" panose="02010600030101010101" pitchFamily="2" charset="-122"/>
            </a:endParaRPr>
          </a:p>
          <a:p>
            <a:pPr algn="ctr">
              <a:defRPr/>
            </a:pPr>
            <a:r>
              <a:rPr lang="zh-CN" altLang="en-US" sz="2800" i="0">
                <a:solidFill>
                  <a:srgbClr val="006666"/>
                </a:solidFill>
                <a:effectLst>
                  <a:outerShdw blurRad="38100" dist="38100" dir="2700000" algn="tl">
                    <a:srgbClr val="C0C0C0"/>
                  </a:outerShdw>
                </a:effectLst>
                <a:latin typeface="宋体" panose="02010600030101010101" pitchFamily="2" charset="-122"/>
              </a:rPr>
              <a:t>清零的计数器</a:t>
            </a:r>
            <a:endParaRPr lang="zh-CN" altLang="en-US" sz="2800" i="0">
              <a:solidFill>
                <a:srgbClr val="006666"/>
              </a:solidFill>
              <a:effectLst>
                <a:outerShdw blurRad="38100" dist="38100" dir="2700000" algn="tl">
                  <a:srgbClr val="C0C0C0"/>
                </a:outerShdw>
              </a:effectLst>
              <a:latin typeface="宋体" panose="02010600030101010101" pitchFamily="2" charset="-122"/>
            </a:endParaRPr>
          </a:p>
        </p:txBody>
      </p:sp>
      <p:sp>
        <p:nvSpPr>
          <p:cNvPr id="253964" name="AutoShape 12"/>
          <p:cNvSpPr>
            <a:spLocks noChangeArrowheads="1"/>
          </p:cNvSpPr>
          <p:nvPr/>
        </p:nvSpPr>
        <p:spPr bwMode="auto">
          <a:xfrm flipH="1" flipV="1">
            <a:off x="609600" y="1771650"/>
            <a:ext cx="304800" cy="2438400"/>
          </a:xfrm>
          <a:prstGeom prst="curvedLeftArrow">
            <a:avLst>
              <a:gd name="adj1" fmla="val 160000"/>
              <a:gd name="adj2" fmla="val 320000"/>
              <a:gd name="adj3" fmla="val 26667"/>
            </a:avLst>
          </a:prstGeom>
          <a:solidFill>
            <a:schemeClr val="accent1"/>
          </a:solidFill>
          <a:ln w="9525">
            <a:solidFill>
              <a:schemeClr val="tx1"/>
            </a:solidFill>
            <a:miter lim="800000"/>
          </a:ln>
        </p:spPr>
        <p:txBody>
          <a:bodyPr wrap="none" anchor="ctr"/>
          <a:lstStyle/>
          <a:p>
            <a:endParaRPr lang="zh-CN" altLang="en-US"/>
          </a:p>
        </p:txBody>
      </p:sp>
      <p:sp>
        <p:nvSpPr>
          <p:cNvPr id="253965" name="Rectangle 13"/>
          <p:cNvSpPr>
            <a:spLocks noChangeArrowheads="1"/>
          </p:cNvSpPr>
          <p:nvPr/>
        </p:nvSpPr>
        <p:spPr bwMode="auto">
          <a:xfrm>
            <a:off x="4872038" y="2649538"/>
            <a:ext cx="3695700" cy="519112"/>
          </a:xfrm>
          <a:prstGeom prst="rect">
            <a:avLst/>
          </a:prstGeom>
          <a:noFill/>
          <a:ln w="38100">
            <a:noFill/>
            <a:miter lim="800000"/>
          </a:ln>
          <a:effectLst/>
        </p:spPr>
        <p:txBody>
          <a:bodyPr wrap="none" anchor="ctr">
            <a:spAutoFit/>
          </a:bodyPr>
          <a:lstStyle/>
          <a:p>
            <a:pPr algn="ctr">
              <a:spcBef>
                <a:spcPct val="50000"/>
              </a:spcBef>
              <a:defRPr/>
            </a:pPr>
            <a:r>
              <a:rPr lang="zh-CN" altLang="en-US" sz="2800" i="0">
                <a:solidFill>
                  <a:srgbClr val="3333CC"/>
                </a:solidFill>
                <a:effectLst>
                  <a:outerShdw blurRad="38100" dist="38100" dir="2700000" algn="tl">
                    <a:srgbClr val="C0C0C0"/>
                  </a:outerShdw>
                </a:effectLst>
              </a:rPr>
              <a:t>反馈置“</a:t>
            </a:r>
            <a:r>
              <a:rPr lang="en-US" altLang="zh-CN" sz="2800" i="0">
                <a:solidFill>
                  <a:srgbClr val="3333CC"/>
                </a:solidFill>
                <a:effectLst>
                  <a:outerShdw blurRad="38100" dist="38100" dir="2700000" algn="tl">
                    <a:srgbClr val="C0C0C0"/>
                  </a:outerShdw>
                </a:effectLst>
              </a:rPr>
              <a:t>0”</a:t>
            </a:r>
            <a:r>
              <a:rPr lang="zh-CN" altLang="en-US" sz="2800" i="0">
                <a:solidFill>
                  <a:srgbClr val="3333CC"/>
                </a:solidFill>
                <a:effectLst>
                  <a:outerShdw blurRad="38100" dist="38100" dir="2700000" algn="tl">
                    <a:srgbClr val="C0C0C0"/>
                  </a:outerShdw>
                </a:effectLst>
              </a:rPr>
              <a:t>实现方法</a:t>
            </a:r>
            <a:r>
              <a:rPr lang="en-US" altLang="zh-CN" sz="2800" i="0">
                <a:solidFill>
                  <a:srgbClr val="3333CC"/>
                </a:solidFill>
                <a:effectLst>
                  <a:outerShdw blurRad="38100" dist="38100" dir="2700000" algn="tl">
                    <a:srgbClr val="C0C0C0"/>
                  </a:outerShdw>
                </a:effectLst>
              </a:rPr>
              <a:t>:</a:t>
            </a:r>
            <a:endParaRPr lang="en-US" altLang="zh-CN" sz="2800" i="0">
              <a:solidFill>
                <a:srgbClr val="3333CC"/>
              </a:solidFill>
              <a:effectLst>
                <a:outerShdw blurRad="38100" dist="38100" dir="2700000" algn="tl">
                  <a:srgbClr val="C0C0C0"/>
                </a:outerShdw>
              </a:effectLst>
            </a:endParaRPr>
          </a:p>
        </p:txBody>
      </p:sp>
      <p:grpSp>
        <p:nvGrpSpPr>
          <p:cNvPr id="110602" name="Group 14"/>
          <p:cNvGrpSpPr/>
          <p:nvPr/>
        </p:nvGrpSpPr>
        <p:grpSpPr bwMode="auto">
          <a:xfrm>
            <a:off x="533400" y="1350963"/>
            <a:ext cx="3352800" cy="4857750"/>
            <a:chOff x="384" y="688"/>
            <a:chExt cx="2112" cy="3060"/>
          </a:xfrm>
        </p:grpSpPr>
        <p:grpSp>
          <p:nvGrpSpPr>
            <p:cNvPr id="110603" name="Group 15"/>
            <p:cNvGrpSpPr/>
            <p:nvPr/>
          </p:nvGrpSpPr>
          <p:grpSpPr bwMode="auto">
            <a:xfrm>
              <a:off x="384" y="688"/>
              <a:ext cx="2112" cy="3060"/>
              <a:chOff x="384" y="503"/>
              <a:chExt cx="2112" cy="3060"/>
            </a:xfrm>
          </p:grpSpPr>
          <p:grpSp>
            <p:nvGrpSpPr>
              <p:cNvPr id="110605" name="Group 16"/>
              <p:cNvGrpSpPr/>
              <p:nvPr/>
            </p:nvGrpSpPr>
            <p:grpSpPr bwMode="auto">
              <a:xfrm>
                <a:off x="384" y="531"/>
                <a:ext cx="2112" cy="3032"/>
                <a:chOff x="1520" y="664"/>
                <a:chExt cx="2535" cy="3032"/>
              </a:xfrm>
            </p:grpSpPr>
            <p:sp>
              <p:nvSpPr>
                <p:cNvPr id="110623" name="Line 17"/>
                <p:cNvSpPr>
                  <a:spLocks noChangeShapeType="1"/>
                </p:cNvSpPr>
                <p:nvPr/>
              </p:nvSpPr>
              <p:spPr bwMode="auto">
                <a:xfrm flipH="1">
                  <a:off x="1536" y="672"/>
                  <a:ext cx="0" cy="30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4" name="Line 18"/>
                <p:cNvSpPr>
                  <a:spLocks noChangeShapeType="1"/>
                </p:cNvSpPr>
                <p:nvPr/>
              </p:nvSpPr>
              <p:spPr bwMode="auto">
                <a:xfrm>
                  <a:off x="4032" y="672"/>
                  <a:ext cx="0" cy="30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5" name="Line 19"/>
                <p:cNvSpPr>
                  <a:spLocks noChangeShapeType="1"/>
                </p:cNvSpPr>
                <p:nvPr/>
              </p:nvSpPr>
              <p:spPr bwMode="auto">
                <a:xfrm flipV="1">
                  <a:off x="1536" y="960"/>
                  <a:ext cx="24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626" name="Line 20"/>
                <p:cNvSpPr>
                  <a:spLocks noChangeShapeType="1"/>
                </p:cNvSpPr>
                <p:nvPr/>
              </p:nvSpPr>
              <p:spPr bwMode="auto">
                <a:xfrm>
                  <a:off x="1520" y="664"/>
                  <a:ext cx="253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0606" name="Group 21"/>
              <p:cNvGrpSpPr/>
              <p:nvPr/>
            </p:nvGrpSpPr>
            <p:grpSpPr bwMode="auto">
              <a:xfrm>
                <a:off x="473" y="503"/>
                <a:ext cx="1872" cy="327"/>
                <a:chOff x="473" y="503"/>
                <a:chExt cx="1872" cy="327"/>
              </a:xfrm>
            </p:grpSpPr>
            <p:sp>
              <p:nvSpPr>
                <p:cNvPr id="110619" name="Text Box 22"/>
                <p:cNvSpPr txBox="1">
                  <a:spLocks noChangeArrowheads="1"/>
                </p:cNvSpPr>
                <p:nvPr/>
              </p:nvSpPr>
              <p:spPr bwMode="auto">
                <a:xfrm>
                  <a:off x="473" y="503"/>
                  <a:ext cx="4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r>
                    <a:rPr lang="en-US" altLang="zh-CN" sz="2800" i="0" baseline="-25000"/>
                    <a:t>3</a:t>
                  </a:r>
                  <a:endParaRPr lang="en-US" altLang="zh-CN" sz="3200" i="0"/>
                </a:p>
              </p:txBody>
            </p:sp>
            <p:sp>
              <p:nvSpPr>
                <p:cNvPr id="110620" name="Rectangle 23"/>
                <p:cNvSpPr>
                  <a:spLocks noChangeArrowheads="1"/>
                </p:cNvSpPr>
                <p:nvPr/>
              </p:nvSpPr>
              <p:spPr bwMode="auto">
                <a:xfrm>
                  <a:off x="1031" y="503"/>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10621" name="Rectangle 24"/>
                <p:cNvSpPr>
                  <a:spLocks noChangeArrowheads="1"/>
                </p:cNvSpPr>
                <p:nvPr/>
              </p:nvSpPr>
              <p:spPr bwMode="auto">
                <a:xfrm>
                  <a:off x="1392" y="503"/>
                  <a:ext cx="6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10622" name="Rectangle 25"/>
                <p:cNvSpPr>
                  <a:spLocks noChangeArrowheads="1"/>
                </p:cNvSpPr>
                <p:nvPr/>
              </p:nvSpPr>
              <p:spPr bwMode="auto">
                <a:xfrm>
                  <a:off x="1991" y="503"/>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lgn="ctr">
                    <a:spcBef>
                      <a:spcPct val="50000"/>
                    </a:spcBef>
                  </a:pPr>
                  <a:r>
                    <a:rPr lang="en-US" altLang="zh-CN" sz="2800"/>
                    <a:t>Q</a:t>
                  </a:r>
                  <a:r>
                    <a:rPr lang="en-US" altLang="zh-CN" sz="2800" i="0" baseline="-25000"/>
                    <a:t>0</a:t>
                  </a:r>
                  <a:endParaRPr lang="en-US" altLang="zh-CN" sz="2800" i="0" baseline="-25000"/>
                </a:p>
              </p:txBody>
            </p:sp>
          </p:grpSp>
          <p:grpSp>
            <p:nvGrpSpPr>
              <p:cNvPr id="110607" name="Group 26"/>
              <p:cNvGrpSpPr/>
              <p:nvPr/>
            </p:nvGrpSpPr>
            <p:grpSpPr bwMode="auto">
              <a:xfrm>
                <a:off x="588" y="813"/>
                <a:ext cx="1708" cy="2739"/>
                <a:chOff x="588" y="813"/>
                <a:chExt cx="1708" cy="2739"/>
              </a:xfrm>
            </p:grpSpPr>
            <p:sp>
              <p:nvSpPr>
                <p:cNvPr id="110608" name="Text Box 27"/>
                <p:cNvSpPr txBox="1">
                  <a:spLocks noChangeArrowheads="1"/>
                </p:cNvSpPr>
                <p:nvPr/>
              </p:nvSpPr>
              <p:spPr bwMode="auto">
                <a:xfrm>
                  <a:off x="612" y="813"/>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t>0       0       0      0</a:t>
                  </a:r>
                  <a:endParaRPr lang="en-US" altLang="zh-CN" sz="3200" i="0"/>
                </a:p>
              </p:txBody>
            </p:sp>
            <p:sp>
              <p:nvSpPr>
                <p:cNvPr id="110609" name="Rectangle 28"/>
                <p:cNvSpPr>
                  <a:spLocks noChangeArrowheads="1"/>
                </p:cNvSpPr>
                <p:nvPr/>
              </p:nvSpPr>
              <p:spPr bwMode="auto">
                <a:xfrm>
                  <a:off x="612" y="1049"/>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0       0       0      1</a:t>
                  </a:r>
                  <a:endParaRPr lang="en-US" altLang="zh-CN" sz="2800" i="0"/>
                </a:p>
              </p:txBody>
            </p:sp>
            <p:sp>
              <p:nvSpPr>
                <p:cNvPr id="110610" name="Rectangle 29"/>
                <p:cNvSpPr>
                  <a:spLocks noChangeArrowheads="1"/>
                </p:cNvSpPr>
                <p:nvPr/>
              </p:nvSpPr>
              <p:spPr bwMode="auto">
                <a:xfrm>
                  <a:off x="612" y="1288"/>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0       0       1      0</a:t>
                  </a:r>
                  <a:endParaRPr lang="en-US" altLang="zh-CN" sz="2800" i="0"/>
                </a:p>
              </p:txBody>
            </p:sp>
            <p:sp>
              <p:nvSpPr>
                <p:cNvPr id="110611" name="Rectangle 30"/>
                <p:cNvSpPr>
                  <a:spLocks noChangeArrowheads="1"/>
                </p:cNvSpPr>
                <p:nvPr/>
              </p:nvSpPr>
              <p:spPr bwMode="auto">
                <a:xfrm>
                  <a:off x="612" y="154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0       0       1      1</a:t>
                  </a:r>
                  <a:endParaRPr lang="en-US" altLang="zh-CN" sz="2800" i="0"/>
                </a:p>
              </p:txBody>
            </p:sp>
            <p:sp>
              <p:nvSpPr>
                <p:cNvPr id="110612" name="Rectangle 31"/>
                <p:cNvSpPr>
                  <a:spLocks noChangeArrowheads="1"/>
                </p:cNvSpPr>
                <p:nvPr/>
              </p:nvSpPr>
              <p:spPr bwMode="auto">
                <a:xfrm>
                  <a:off x="612" y="178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0       1       0      0</a:t>
                  </a:r>
                  <a:endParaRPr lang="en-US" altLang="zh-CN" sz="2800" i="0"/>
                </a:p>
              </p:txBody>
            </p:sp>
            <p:sp>
              <p:nvSpPr>
                <p:cNvPr id="110613" name="Rectangle 32"/>
                <p:cNvSpPr>
                  <a:spLocks noChangeArrowheads="1"/>
                </p:cNvSpPr>
                <p:nvPr/>
              </p:nvSpPr>
              <p:spPr bwMode="auto">
                <a:xfrm>
                  <a:off x="612" y="1997"/>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0       1       0      1</a:t>
                  </a:r>
                  <a:endParaRPr lang="en-US" altLang="zh-CN" sz="2800" i="0"/>
                </a:p>
              </p:txBody>
            </p:sp>
            <p:sp>
              <p:nvSpPr>
                <p:cNvPr id="110614" name="Rectangle 33"/>
                <p:cNvSpPr>
                  <a:spLocks noChangeArrowheads="1"/>
                </p:cNvSpPr>
                <p:nvPr/>
              </p:nvSpPr>
              <p:spPr bwMode="auto">
                <a:xfrm>
                  <a:off x="612" y="223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0       1       1      0</a:t>
                  </a:r>
                  <a:endParaRPr lang="en-US" altLang="zh-CN" sz="2800" i="0"/>
                </a:p>
              </p:txBody>
            </p:sp>
            <p:sp>
              <p:nvSpPr>
                <p:cNvPr id="110615" name="Rectangle 34"/>
                <p:cNvSpPr>
                  <a:spLocks noChangeArrowheads="1"/>
                </p:cNvSpPr>
                <p:nvPr/>
              </p:nvSpPr>
              <p:spPr bwMode="auto">
                <a:xfrm>
                  <a:off x="612" y="2471"/>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0       1       1      1</a:t>
                  </a:r>
                  <a:endParaRPr lang="en-US" altLang="zh-CN" sz="2800" i="0"/>
                </a:p>
              </p:txBody>
            </p:sp>
            <p:sp>
              <p:nvSpPr>
                <p:cNvPr id="110616" name="Rectangle 35"/>
                <p:cNvSpPr>
                  <a:spLocks noChangeArrowheads="1"/>
                </p:cNvSpPr>
                <p:nvPr/>
              </p:nvSpPr>
              <p:spPr bwMode="auto">
                <a:xfrm>
                  <a:off x="588" y="2708"/>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1       0       0      0</a:t>
                  </a:r>
                  <a:endParaRPr lang="en-US" altLang="zh-CN" sz="2800" i="0"/>
                </a:p>
              </p:txBody>
            </p:sp>
            <p:sp>
              <p:nvSpPr>
                <p:cNvPr id="110617" name="Rectangle 36"/>
                <p:cNvSpPr>
                  <a:spLocks noChangeArrowheads="1"/>
                </p:cNvSpPr>
                <p:nvPr/>
              </p:nvSpPr>
              <p:spPr bwMode="auto">
                <a:xfrm>
                  <a:off x="612" y="294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p>
                  <a:pPr>
                    <a:spcBef>
                      <a:spcPct val="50000"/>
                    </a:spcBef>
                  </a:pPr>
                  <a:r>
                    <a:rPr lang="en-US" altLang="zh-CN" sz="2800" i="0"/>
                    <a:t>1       0       0      1</a:t>
                  </a:r>
                  <a:endParaRPr lang="en-US" altLang="zh-CN" sz="2800" i="0"/>
                </a:p>
              </p:txBody>
            </p:sp>
            <p:sp>
              <p:nvSpPr>
                <p:cNvPr id="110618" name="Rectangle 37"/>
                <p:cNvSpPr>
                  <a:spLocks noChangeArrowheads="1"/>
                </p:cNvSpPr>
                <p:nvPr/>
              </p:nvSpPr>
              <p:spPr bwMode="auto">
                <a:xfrm>
                  <a:off x="612" y="3225"/>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txBody>
                <a:bodyPr wrap="none" anchor="ctr">
                  <a:spAutoFit/>
                </a:bodyPr>
                <a:lstStyle/>
                <a:p>
                  <a:pPr>
                    <a:spcBef>
                      <a:spcPct val="50000"/>
                    </a:spcBef>
                  </a:pPr>
                  <a:r>
                    <a:rPr lang="en-US" altLang="zh-CN" sz="2800" i="0"/>
                    <a:t>0       0       0      0</a:t>
                  </a:r>
                  <a:endParaRPr lang="en-US" altLang="zh-CN" sz="2800" i="0"/>
                </a:p>
              </p:txBody>
            </p:sp>
          </p:grpSp>
        </p:grpSp>
        <p:sp>
          <p:nvSpPr>
            <p:cNvPr id="110604" name="Line 38"/>
            <p:cNvSpPr>
              <a:spLocks noChangeShapeType="1"/>
            </p:cNvSpPr>
            <p:nvPr/>
          </p:nvSpPr>
          <p:spPr bwMode="auto">
            <a:xfrm>
              <a:off x="384" y="3744"/>
              <a:ext cx="21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3964"/>
                                        </p:tgtEl>
                                        <p:attrNameLst>
                                          <p:attrName>style.visibility</p:attrName>
                                        </p:attrNameLst>
                                      </p:cBhvr>
                                      <p:to>
                                        <p:strVal val="visible"/>
                                      </p:to>
                                    </p:set>
                                    <p:animEffect transition="in" filter="wipe(down)">
                                      <p:cBhvr>
                                        <p:cTn id="12" dur="500"/>
                                        <p:tgtEl>
                                          <p:spTgt spid="25396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53963"/>
                                        </p:tgtEl>
                                        <p:attrNameLst>
                                          <p:attrName>style.visibility</p:attrName>
                                        </p:attrNameLst>
                                      </p:cBhvr>
                                      <p:to>
                                        <p:strVal val="visible"/>
                                      </p:to>
                                    </p:set>
                                    <p:animEffect transition="in" filter="strips(downLeft)">
                                      <p:cBhvr>
                                        <p:cTn id="17" dur="500"/>
                                        <p:tgtEl>
                                          <p:spTgt spid="2539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3965"/>
                                        </p:tgtEl>
                                        <p:attrNameLst>
                                          <p:attrName>style.visibility</p:attrName>
                                        </p:attrNameLst>
                                      </p:cBhvr>
                                      <p:to>
                                        <p:strVal val="visible"/>
                                      </p:to>
                                    </p:set>
                                    <p:animEffect transition="in" filter="wipe(left)">
                                      <p:cBhvr>
                                        <p:cTn id="22" dur="500"/>
                                        <p:tgtEl>
                                          <p:spTgt spid="2539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3962"/>
                                        </p:tgtEl>
                                        <p:attrNameLst>
                                          <p:attrName>style.visibility</p:attrName>
                                        </p:attrNameLst>
                                      </p:cBhvr>
                                      <p:to>
                                        <p:strVal val="visible"/>
                                      </p:to>
                                    </p:set>
                                    <p:animEffect transition="in" filter="blinds(horizontal)">
                                      <p:cBhvr>
                                        <p:cTn id="27" dur="500"/>
                                        <p:tgtEl>
                                          <p:spTgt spid="253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2" grpId="0" autoUpdateAnimBg="0"/>
      <p:bldP spid="253963" grpId="0" animBg="1" autoUpdateAnimBg="0"/>
      <p:bldP spid="253964" grpId="0" animBg="1"/>
      <p:bldP spid="25396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6" name="Object 2048"/>
          <p:cNvGraphicFramePr>
            <a:graphicFrameLocks noChangeAspect="1"/>
          </p:cNvGraphicFramePr>
          <p:nvPr/>
        </p:nvGraphicFramePr>
        <p:xfrm>
          <a:off x="4724400" y="5607050"/>
          <a:ext cx="2971800" cy="792163"/>
        </p:xfrm>
        <a:graphic>
          <a:graphicData uri="http://schemas.openxmlformats.org/presentationml/2006/ole">
            <mc:AlternateContent xmlns:mc="http://schemas.openxmlformats.org/markup-compatibility/2006">
              <mc:Choice xmlns:v="urn:schemas-microsoft-com:vml" Requires="v">
                <p:oleObj spid="_x0000_s213181" name="Equation" r:id="rId1" imgW="25908000" imgH="7010400" progId="">
                  <p:embed/>
                </p:oleObj>
              </mc:Choice>
              <mc:Fallback>
                <p:oleObj name="Equation" r:id="rId1" imgW="25908000" imgH="7010400" progId="">
                  <p:embed/>
                  <p:pic>
                    <p:nvPicPr>
                      <p:cNvPr id="0" name="Object 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5607050"/>
                        <a:ext cx="29718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996600"/>
                            </a:solidFill>
                            <a:miter lim="800000"/>
                            <a:headEnd/>
                            <a:tailEnd/>
                          </a14:hiddenLine>
                        </a:ext>
                      </a:extLst>
                    </p:spPr>
                  </p:pic>
                </p:oleObj>
              </mc:Fallback>
            </mc:AlternateContent>
          </a:graphicData>
        </a:graphic>
      </p:graphicFrame>
      <p:graphicFrame>
        <p:nvGraphicFramePr>
          <p:cNvPr id="137217" name="Object 2049"/>
          <p:cNvGraphicFramePr>
            <a:graphicFrameLocks noChangeAspect="1"/>
          </p:cNvGraphicFramePr>
          <p:nvPr/>
        </p:nvGraphicFramePr>
        <p:xfrm>
          <a:off x="2057400" y="5264150"/>
          <a:ext cx="2646363" cy="1036638"/>
        </p:xfrm>
        <a:graphic>
          <a:graphicData uri="http://schemas.openxmlformats.org/presentationml/2006/ole">
            <mc:AlternateContent xmlns:mc="http://schemas.openxmlformats.org/markup-compatibility/2006">
              <mc:Choice xmlns:v="urn:schemas-microsoft-com:vml" Requires="v">
                <p:oleObj spid="_x0000_s213182" name="Equation" r:id="rId3" imgW="20726400" imgH="9144000" progId="">
                  <p:embed/>
                </p:oleObj>
              </mc:Choice>
              <mc:Fallback>
                <p:oleObj name="Equation" r:id="rId3" imgW="20726400" imgH="9144000" progId="">
                  <p:embed/>
                  <p:pic>
                    <p:nvPicPr>
                      <p:cNvPr id="0" name="Object 20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264150"/>
                        <a:ext cx="2646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996600"/>
                            </a:solidFill>
                            <a:miter lim="800000"/>
                            <a:headEnd/>
                            <a:tailEnd/>
                          </a14:hiddenLine>
                        </a:ext>
                      </a:extLst>
                    </p:spPr>
                  </p:pic>
                </p:oleObj>
              </mc:Fallback>
            </mc:AlternateContent>
          </a:graphicData>
        </a:graphic>
      </p:graphicFrame>
      <p:graphicFrame>
        <p:nvGraphicFramePr>
          <p:cNvPr id="137218" name="Object 2050"/>
          <p:cNvGraphicFramePr>
            <a:graphicFrameLocks noChangeAspect="1"/>
          </p:cNvGraphicFramePr>
          <p:nvPr/>
        </p:nvGraphicFramePr>
        <p:xfrm>
          <a:off x="609600" y="4386263"/>
          <a:ext cx="7086600" cy="947737"/>
        </p:xfrm>
        <a:graphic>
          <a:graphicData uri="http://schemas.openxmlformats.org/presentationml/2006/ole">
            <mc:AlternateContent xmlns:mc="http://schemas.openxmlformats.org/markup-compatibility/2006">
              <mc:Choice xmlns:v="urn:schemas-microsoft-com:vml" Requires="v">
                <p:oleObj spid="_x0000_s213183" name="Equation" r:id="rId5" imgW="61569600" imgH="8534400" progId="">
                  <p:embed/>
                </p:oleObj>
              </mc:Choice>
              <mc:Fallback>
                <p:oleObj name="Equation" r:id="rId5" imgW="61569600" imgH="8534400" progId="">
                  <p:embed/>
                  <p:pic>
                    <p:nvPicPr>
                      <p:cNvPr id="0" name="Object 20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386263"/>
                        <a:ext cx="7086600"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996600"/>
                            </a:solidFill>
                            <a:miter lim="800000"/>
                            <a:headEnd/>
                            <a:tailEnd/>
                          </a14:hiddenLine>
                        </a:ext>
                      </a:extLst>
                    </p:spPr>
                  </p:pic>
                </p:oleObj>
              </mc:Fallback>
            </mc:AlternateContent>
          </a:graphicData>
        </a:graphic>
      </p:graphicFrame>
      <p:graphicFrame>
        <p:nvGraphicFramePr>
          <p:cNvPr id="137219" name="Object 2051"/>
          <p:cNvGraphicFramePr>
            <a:graphicFrameLocks noChangeAspect="1"/>
          </p:cNvGraphicFramePr>
          <p:nvPr/>
        </p:nvGraphicFramePr>
        <p:xfrm>
          <a:off x="1033463" y="3681413"/>
          <a:ext cx="6281737" cy="1042987"/>
        </p:xfrm>
        <a:graphic>
          <a:graphicData uri="http://schemas.openxmlformats.org/presentationml/2006/ole">
            <mc:AlternateContent xmlns:mc="http://schemas.openxmlformats.org/markup-compatibility/2006">
              <mc:Choice xmlns:v="urn:schemas-microsoft-com:vml" Requires="v">
                <p:oleObj spid="_x0000_s213184" name="Equation" r:id="rId7" imgW="55473600" imgH="9448800" progId="">
                  <p:embed/>
                </p:oleObj>
              </mc:Choice>
              <mc:Fallback>
                <p:oleObj name="Equation" r:id="rId7" imgW="55473600" imgH="9448800" progId="">
                  <p:embed/>
                  <p:pic>
                    <p:nvPicPr>
                      <p:cNvPr id="0" name="Object 20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463" y="3681413"/>
                        <a:ext cx="6281737" cy="1042987"/>
                      </a:xfrm>
                      <a:prstGeom prst="rect">
                        <a:avLst/>
                      </a:prstGeom>
                      <a:noFill/>
                      <a:ln>
                        <a:noFill/>
                      </a:ln>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57150">
                            <a:solidFill>
                              <a:srgbClr val="66FFFF"/>
                            </a:solidFill>
                            <a:miter lim="800000"/>
                            <a:headEnd/>
                            <a:tailEnd/>
                          </a14:hiddenLine>
                        </a:ext>
                      </a:extLst>
                    </p:spPr>
                  </p:pic>
                </p:oleObj>
              </mc:Fallback>
            </mc:AlternateContent>
          </a:graphicData>
        </a:graphic>
      </p:graphicFrame>
      <p:grpSp>
        <p:nvGrpSpPr>
          <p:cNvPr id="2" name="Group 6"/>
          <p:cNvGrpSpPr/>
          <p:nvPr/>
        </p:nvGrpSpPr>
        <p:grpSpPr bwMode="auto">
          <a:xfrm>
            <a:off x="461963" y="2819400"/>
            <a:ext cx="2209800" cy="549275"/>
            <a:chOff x="384" y="3504"/>
            <a:chExt cx="1434" cy="356"/>
          </a:xfrm>
        </p:grpSpPr>
        <p:sp>
          <p:nvSpPr>
            <p:cNvPr id="45133" name="Text Box 7"/>
            <p:cNvSpPr txBox="1">
              <a:spLocks noChangeArrowheads="1"/>
            </p:cNvSpPr>
            <p:nvPr/>
          </p:nvSpPr>
          <p:spPr bwMode="auto">
            <a:xfrm>
              <a:off x="384" y="3504"/>
              <a:ext cx="1278" cy="336"/>
            </a:xfrm>
            <a:prstGeom prst="rect">
              <a:avLst/>
            </a:prstGeom>
            <a:noFill/>
            <a:ln w="9525">
              <a:noFill/>
              <a:miter lim="800000"/>
            </a:ln>
          </p:spPr>
          <p:txBody>
            <a:bodyPr wrap="none">
              <a:spAutoFit/>
            </a:bodyPr>
            <a:lstStyle/>
            <a:p>
              <a:r>
                <a:rPr lang="zh-CN" altLang="en-US" sz="2800">
                  <a:solidFill>
                    <a:srgbClr val="000099"/>
                  </a:solidFill>
                </a:rPr>
                <a:t>求时间常数</a:t>
              </a:r>
              <a:endParaRPr lang="zh-CN" altLang="en-US" sz="2800">
                <a:solidFill>
                  <a:srgbClr val="000099"/>
                </a:solidFill>
              </a:endParaRPr>
            </a:p>
          </p:txBody>
        </p:sp>
        <p:graphicFrame>
          <p:nvGraphicFramePr>
            <p:cNvPr id="45074" name="Object 2064"/>
            <p:cNvGraphicFramePr>
              <a:graphicFrameLocks noChangeAspect="1"/>
            </p:cNvGraphicFramePr>
            <p:nvPr/>
          </p:nvGraphicFramePr>
          <p:xfrm>
            <a:off x="1536" y="3552"/>
            <a:ext cx="282" cy="308"/>
          </p:xfrm>
          <a:graphic>
            <a:graphicData uri="http://schemas.openxmlformats.org/presentationml/2006/ole">
              <mc:AlternateContent xmlns:mc="http://schemas.openxmlformats.org/markup-compatibility/2006">
                <mc:Choice xmlns:v="urn:schemas-microsoft-com:vml" Requires="v">
                  <p:oleObj spid="_x0000_s213185" name="公式" r:id="rId9" imgW="3048000" imgH="3352800" progId="">
                    <p:embed/>
                  </p:oleObj>
                </mc:Choice>
                <mc:Fallback>
                  <p:oleObj name="公式" r:id="rId9" imgW="3048000" imgH="3352800" progId="">
                    <p:embed/>
                    <p:pic>
                      <p:nvPicPr>
                        <p:cNvPr id="0" name="Object 20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6" y="3552"/>
                          <a:ext cx="282" cy="308"/>
                        </a:xfrm>
                        <a:prstGeom prst="rect">
                          <a:avLst/>
                        </a:prstGeom>
                        <a:noFill/>
                        <a:ln>
                          <a:noFill/>
                        </a:ln>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57150">
                              <a:solidFill>
                                <a:srgbClr val="66FFFF"/>
                              </a:solidFill>
                              <a:miter lim="800000"/>
                              <a:headEnd/>
                              <a:tailEnd/>
                            </a14:hiddenLine>
                          </a:ext>
                        </a:extLst>
                      </p:spPr>
                    </p:pic>
                  </p:oleObj>
                </mc:Fallback>
              </mc:AlternateContent>
            </a:graphicData>
          </a:graphic>
        </p:graphicFrame>
      </p:grpSp>
      <p:sp>
        <p:nvSpPr>
          <p:cNvPr id="50185" name="Text Box 9"/>
          <p:cNvSpPr txBox="1">
            <a:spLocks noChangeArrowheads="1"/>
          </p:cNvSpPr>
          <p:nvPr/>
        </p:nvSpPr>
        <p:spPr bwMode="auto">
          <a:xfrm>
            <a:off x="461963" y="3276600"/>
            <a:ext cx="3041650" cy="519113"/>
          </a:xfrm>
          <a:prstGeom prst="rect">
            <a:avLst/>
          </a:prstGeom>
          <a:noFill/>
          <a:ln w="9525">
            <a:noFill/>
            <a:miter lim="800000"/>
          </a:ln>
        </p:spPr>
        <p:txBody>
          <a:bodyPr wrap="none">
            <a:spAutoFit/>
          </a:bodyPr>
          <a:lstStyle/>
          <a:p>
            <a:r>
              <a:rPr lang="zh-CN" altLang="en-US" sz="2800"/>
              <a:t>由右图电路可求得</a:t>
            </a:r>
            <a:endParaRPr lang="zh-CN" altLang="en-US" sz="2800"/>
          </a:p>
        </p:txBody>
      </p:sp>
      <p:grpSp>
        <p:nvGrpSpPr>
          <p:cNvPr id="3" name="Group 10"/>
          <p:cNvGrpSpPr/>
          <p:nvPr/>
        </p:nvGrpSpPr>
        <p:grpSpPr bwMode="auto">
          <a:xfrm>
            <a:off x="457200" y="2362200"/>
            <a:ext cx="4724400" cy="560388"/>
            <a:chOff x="288" y="1519"/>
            <a:chExt cx="2976" cy="353"/>
          </a:xfrm>
        </p:grpSpPr>
        <p:grpSp>
          <p:nvGrpSpPr>
            <p:cNvPr id="4" name="Group 11"/>
            <p:cNvGrpSpPr/>
            <p:nvPr/>
          </p:nvGrpSpPr>
          <p:grpSpPr bwMode="auto">
            <a:xfrm>
              <a:off x="288" y="1519"/>
              <a:ext cx="1688" cy="352"/>
              <a:chOff x="480" y="2828"/>
              <a:chExt cx="1688" cy="352"/>
            </a:xfrm>
          </p:grpSpPr>
          <p:sp>
            <p:nvSpPr>
              <p:cNvPr id="45132" name="Text Box 12"/>
              <p:cNvSpPr txBox="1">
                <a:spLocks noChangeArrowheads="1"/>
              </p:cNvSpPr>
              <p:nvPr/>
            </p:nvSpPr>
            <p:spPr bwMode="auto">
              <a:xfrm>
                <a:off x="480" y="2828"/>
                <a:ext cx="1688" cy="327"/>
              </a:xfrm>
              <a:prstGeom prst="rect">
                <a:avLst/>
              </a:prstGeom>
              <a:noFill/>
              <a:ln w="9525">
                <a:noFill/>
                <a:miter lim="800000"/>
              </a:ln>
            </p:spPr>
            <p:txBody>
              <a:bodyPr wrap="none">
                <a:spAutoFit/>
              </a:bodyPr>
              <a:lstStyle/>
              <a:p>
                <a:r>
                  <a:rPr lang="zh-CN" altLang="en-US" sz="2800">
                    <a:solidFill>
                      <a:srgbClr val="000099"/>
                    </a:solidFill>
                  </a:rPr>
                  <a:t>求稳态值            </a:t>
                </a:r>
                <a:endParaRPr lang="zh-CN" altLang="en-US" sz="2800">
                  <a:solidFill>
                    <a:srgbClr val="000099"/>
                  </a:solidFill>
                </a:endParaRPr>
              </a:p>
            </p:txBody>
          </p:sp>
          <p:graphicFrame>
            <p:nvGraphicFramePr>
              <p:cNvPr id="45073" name="Object 2063"/>
              <p:cNvGraphicFramePr>
                <a:graphicFrameLocks noChangeAspect="1"/>
              </p:cNvGraphicFramePr>
              <p:nvPr/>
            </p:nvGraphicFramePr>
            <p:xfrm>
              <a:off x="1440" y="2840"/>
              <a:ext cx="672" cy="340"/>
            </p:xfrm>
            <a:graphic>
              <a:graphicData uri="http://schemas.openxmlformats.org/presentationml/2006/ole">
                <mc:AlternateContent xmlns:mc="http://schemas.openxmlformats.org/markup-compatibility/2006">
                  <mc:Choice xmlns:v="urn:schemas-microsoft-com:vml" Requires="v">
                    <p:oleObj spid="_x0000_s213186" name="公式" r:id="rId11" imgW="10058400" imgH="5486400" progId="">
                      <p:embed/>
                    </p:oleObj>
                  </mc:Choice>
                  <mc:Fallback>
                    <p:oleObj name="公式" r:id="rId11" imgW="10058400" imgH="5486400" progId="">
                      <p:embed/>
                      <p:pic>
                        <p:nvPicPr>
                          <p:cNvPr id="0" name="Object 20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0" y="2840"/>
                            <a:ext cx="672" cy="340"/>
                          </a:xfrm>
                          <a:prstGeom prst="rect">
                            <a:avLst/>
                          </a:prstGeom>
                          <a:noFill/>
                          <a:ln>
                            <a:noFill/>
                          </a:ln>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57150">
                                <a:solidFill>
                                  <a:srgbClr val="66FFFF"/>
                                </a:solidFill>
                                <a:miter lim="800000"/>
                                <a:headEnd/>
                                <a:tailEnd/>
                              </a14:hiddenLine>
                            </a:ext>
                          </a:extLst>
                        </p:spPr>
                      </p:pic>
                    </p:oleObj>
                  </mc:Fallback>
                </mc:AlternateContent>
              </a:graphicData>
            </a:graphic>
          </p:graphicFrame>
        </p:grpSp>
        <p:graphicFrame>
          <p:nvGraphicFramePr>
            <p:cNvPr id="45072" name="Object 2062"/>
            <p:cNvGraphicFramePr>
              <a:graphicFrameLocks noChangeAspect="1"/>
            </p:cNvGraphicFramePr>
            <p:nvPr/>
          </p:nvGraphicFramePr>
          <p:xfrm>
            <a:off x="2160" y="1519"/>
            <a:ext cx="1104" cy="353"/>
          </p:xfrm>
          <a:graphic>
            <a:graphicData uri="http://schemas.openxmlformats.org/presentationml/2006/ole">
              <mc:AlternateContent xmlns:mc="http://schemas.openxmlformats.org/markup-compatibility/2006">
                <mc:Choice xmlns:v="urn:schemas-microsoft-com:vml" Requires="v">
                  <p:oleObj spid="_x0000_s213187" name="公式" r:id="rId13" imgW="15849600" imgH="5486400" progId="">
                    <p:embed/>
                  </p:oleObj>
                </mc:Choice>
                <mc:Fallback>
                  <p:oleObj name="公式" r:id="rId13" imgW="15849600" imgH="5486400" progId="">
                    <p:embed/>
                    <p:pic>
                      <p:nvPicPr>
                        <p:cNvPr id="0" name="Object 206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 y="1519"/>
                          <a:ext cx="1104" cy="353"/>
                        </a:xfrm>
                        <a:prstGeom prst="rect">
                          <a:avLst/>
                        </a:prstGeom>
                        <a:noFill/>
                        <a:ln>
                          <a:noFill/>
                        </a:ln>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57150">
                              <a:solidFill>
                                <a:srgbClr val="66FFFF"/>
                              </a:solidFill>
                              <a:miter lim="800000"/>
                              <a:headEnd/>
                              <a:tailEnd/>
                            </a14:hiddenLine>
                          </a:ext>
                        </a:extLst>
                      </p:spPr>
                    </p:pic>
                  </p:oleObj>
                </mc:Fallback>
              </mc:AlternateContent>
            </a:graphicData>
          </a:graphic>
        </p:graphicFrame>
      </p:grpSp>
      <p:grpSp>
        <p:nvGrpSpPr>
          <p:cNvPr id="5" name="Group 125"/>
          <p:cNvGrpSpPr/>
          <p:nvPr/>
        </p:nvGrpSpPr>
        <p:grpSpPr bwMode="auto">
          <a:xfrm>
            <a:off x="5230813" y="152400"/>
            <a:ext cx="3335337" cy="2159000"/>
            <a:chOff x="3295" y="96"/>
            <a:chExt cx="2101" cy="1360"/>
          </a:xfrm>
        </p:grpSpPr>
        <p:sp>
          <p:nvSpPr>
            <p:cNvPr id="45112" name="Line 61"/>
            <p:cNvSpPr>
              <a:spLocks noChangeShapeType="1"/>
            </p:cNvSpPr>
            <p:nvPr/>
          </p:nvSpPr>
          <p:spPr bwMode="auto">
            <a:xfrm>
              <a:off x="3303" y="459"/>
              <a:ext cx="0" cy="997"/>
            </a:xfrm>
            <a:prstGeom prst="line">
              <a:avLst/>
            </a:prstGeom>
            <a:noFill/>
            <a:ln w="38100">
              <a:solidFill>
                <a:schemeClr val="tx2"/>
              </a:solidFill>
              <a:round/>
            </a:ln>
          </p:spPr>
          <p:txBody>
            <a:bodyPr wrap="none" anchor="ctr"/>
            <a:lstStyle/>
            <a:p>
              <a:endParaRPr lang="zh-CN" altLang="en-US"/>
            </a:p>
          </p:txBody>
        </p:sp>
        <p:sp>
          <p:nvSpPr>
            <p:cNvPr id="45113" name="Line 62"/>
            <p:cNvSpPr>
              <a:spLocks noChangeShapeType="1"/>
            </p:cNvSpPr>
            <p:nvPr/>
          </p:nvSpPr>
          <p:spPr bwMode="auto">
            <a:xfrm rot="-5400000">
              <a:off x="4435" y="-88"/>
              <a:ext cx="0" cy="1093"/>
            </a:xfrm>
            <a:prstGeom prst="line">
              <a:avLst/>
            </a:prstGeom>
            <a:noFill/>
            <a:ln w="38100">
              <a:solidFill>
                <a:schemeClr val="tx2"/>
              </a:solidFill>
              <a:round/>
            </a:ln>
          </p:spPr>
          <p:txBody>
            <a:bodyPr wrap="none" anchor="ctr"/>
            <a:lstStyle/>
            <a:p>
              <a:endParaRPr lang="zh-CN" altLang="en-US"/>
            </a:p>
          </p:txBody>
        </p:sp>
        <p:sp>
          <p:nvSpPr>
            <p:cNvPr id="45114" name="Line 63"/>
            <p:cNvSpPr>
              <a:spLocks noChangeShapeType="1"/>
            </p:cNvSpPr>
            <p:nvPr/>
          </p:nvSpPr>
          <p:spPr bwMode="auto">
            <a:xfrm>
              <a:off x="4282" y="536"/>
              <a:ext cx="0" cy="270"/>
            </a:xfrm>
            <a:prstGeom prst="line">
              <a:avLst/>
            </a:prstGeom>
            <a:noFill/>
            <a:ln w="38100">
              <a:solidFill>
                <a:srgbClr val="FF3300"/>
              </a:solidFill>
              <a:round/>
              <a:tailEnd type="triangle" w="med" len="med"/>
            </a:ln>
          </p:spPr>
          <p:txBody>
            <a:bodyPr wrap="none" anchor="ctr"/>
            <a:lstStyle/>
            <a:p>
              <a:endParaRPr lang="zh-CN" altLang="en-US"/>
            </a:p>
          </p:txBody>
        </p:sp>
        <p:graphicFrame>
          <p:nvGraphicFramePr>
            <p:cNvPr id="45067" name="Object 2057"/>
            <p:cNvGraphicFramePr>
              <a:graphicFrameLocks noChangeAspect="1"/>
            </p:cNvGraphicFramePr>
            <p:nvPr/>
          </p:nvGraphicFramePr>
          <p:xfrm>
            <a:off x="4311" y="464"/>
            <a:ext cx="181" cy="288"/>
          </p:xfrm>
          <a:graphic>
            <a:graphicData uri="http://schemas.openxmlformats.org/presentationml/2006/ole">
              <mc:AlternateContent xmlns:mc="http://schemas.openxmlformats.org/markup-compatibility/2006">
                <mc:Choice xmlns:v="urn:schemas-microsoft-com:vml" Requires="v">
                  <p:oleObj spid="_x0000_s213188" name="Equation" r:id="rId15" imgW="3657600" imgH="5486400" progId="">
                    <p:embed/>
                  </p:oleObj>
                </mc:Choice>
                <mc:Fallback>
                  <p:oleObj name="Equation" r:id="rId15" imgW="3657600" imgH="5486400" progId="">
                    <p:embed/>
                    <p:pic>
                      <p:nvPicPr>
                        <p:cNvPr id="0" name="Object 20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1" y="464"/>
                          <a:ext cx="1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5068" name="Object 2058"/>
            <p:cNvGraphicFramePr>
              <a:graphicFrameLocks noChangeAspect="1"/>
            </p:cNvGraphicFramePr>
            <p:nvPr/>
          </p:nvGraphicFramePr>
          <p:xfrm>
            <a:off x="4370" y="883"/>
            <a:ext cx="388" cy="281"/>
          </p:xfrm>
          <a:graphic>
            <a:graphicData uri="http://schemas.openxmlformats.org/presentationml/2006/ole">
              <mc:AlternateContent xmlns:mc="http://schemas.openxmlformats.org/markup-compatibility/2006">
                <mc:Choice xmlns:v="urn:schemas-microsoft-com:vml" Requires="v">
                  <p:oleObj spid="_x0000_s213189" name="公式" r:id="rId17" imgW="7010400" imgH="4876800" progId="">
                    <p:embed/>
                  </p:oleObj>
                </mc:Choice>
                <mc:Fallback>
                  <p:oleObj name="公式" r:id="rId17" imgW="7010400" imgH="4876800" progId="">
                    <p:embed/>
                    <p:pic>
                      <p:nvPicPr>
                        <p:cNvPr id="0" name="Object 20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70" y="883"/>
                          <a:ext cx="38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115" name="Line 66"/>
            <p:cNvSpPr>
              <a:spLocks noChangeShapeType="1"/>
            </p:cNvSpPr>
            <p:nvPr/>
          </p:nvSpPr>
          <p:spPr bwMode="auto">
            <a:xfrm flipV="1">
              <a:off x="3295" y="1456"/>
              <a:ext cx="1683" cy="0"/>
            </a:xfrm>
            <a:prstGeom prst="line">
              <a:avLst/>
            </a:prstGeom>
            <a:noFill/>
            <a:ln w="38100">
              <a:solidFill>
                <a:schemeClr val="tx2"/>
              </a:solidFill>
              <a:round/>
            </a:ln>
          </p:spPr>
          <p:txBody>
            <a:bodyPr wrap="none" anchor="ctr"/>
            <a:lstStyle/>
            <a:p>
              <a:endParaRPr lang="zh-CN" altLang="en-US"/>
            </a:p>
          </p:txBody>
        </p:sp>
        <p:sp>
          <p:nvSpPr>
            <p:cNvPr id="45116" name="Text Box 67"/>
            <p:cNvSpPr txBox="1">
              <a:spLocks noChangeArrowheads="1"/>
            </p:cNvSpPr>
            <p:nvPr/>
          </p:nvSpPr>
          <p:spPr bwMode="auto">
            <a:xfrm>
              <a:off x="3577" y="144"/>
              <a:ext cx="404" cy="288"/>
            </a:xfrm>
            <a:prstGeom prst="rect">
              <a:avLst/>
            </a:prstGeom>
            <a:noFill/>
            <a:ln w="28575">
              <a:noFill/>
              <a:miter lim="800000"/>
            </a:ln>
          </p:spPr>
          <p:txBody>
            <a:bodyPr anchor="ctr">
              <a:spAutoFit/>
            </a:bodyPr>
            <a:lstStyle/>
            <a:p>
              <a:pPr>
                <a:spcBef>
                  <a:spcPct val="50000"/>
                </a:spcBef>
              </a:pPr>
              <a:r>
                <a:rPr lang="en-US" altLang="zh-CN"/>
                <a:t>2</a:t>
              </a:r>
              <a:r>
                <a:rPr lang="en-US" altLang="zh-CN">
                  <a:sym typeface="Symbol" panose="05050102010706020507" pitchFamily="18" charset="2"/>
                </a:rPr>
                <a:t></a:t>
              </a:r>
              <a:endParaRPr lang="en-US" altLang="zh-CN"/>
            </a:p>
          </p:txBody>
        </p:sp>
        <p:sp>
          <p:nvSpPr>
            <p:cNvPr id="45117" name="Line 68"/>
            <p:cNvSpPr>
              <a:spLocks noChangeShapeType="1"/>
            </p:cNvSpPr>
            <p:nvPr/>
          </p:nvSpPr>
          <p:spPr bwMode="auto">
            <a:xfrm flipV="1">
              <a:off x="3298" y="405"/>
              <a:ext cx="302" cy="4"/>
            </a:xfrm>
            <a:prstGeom prst="line">
              <a:avLst/>
            </a:prstGeom>
            <a:noFill/>
            <a:ln w="38100">
              <a:solidFill>
                <a:srgbClr val="FF3300"/>
              </a:solidFill>
              <a:round/>
              <a:tailEnd type="triangle" w="med" len="med"/>
            </a:ln>
          </p:spPr>
          <p:txBody>
            <a:bodyPr wrap="none" anchor="ctr"/>
            <a:lstStyle/>
            <a:p>
              <a:endParaRPr lang="zh-CN" altLang="en-US"/>
            </a:p>
          </p:txBody>
        </p:sp>
        <p:sp>
          <p:nvSpPr>
            <p:cNvPr id="45118" name="Line 69"/>
            <p:cNvSpPr>
              <a:spLocks noChangeShapeType="1"/>
            </p:cNvSpPr>
            <p:nvPr/>
          </p:nvSpPr>
          <p:spPr bwMode="auto">
            <a:xfrm>
              <a:off x="5044" y="517"/>
              <a:ext cx="0" cy="293"/>
            </a:xfrm>
            <a:prstGeom prst="line">
              <a:avLst/>
            </a:prstGeom>
            <a:noFill/>
            <a:ln w="38100">
              <a:solidFill>
                <a:srgbClr val="FF3300"/>
              </a:solidFill>
              <a:round/>
              <a:tailEnd type="triangle" w="med" len="med"/>
            </a:ln>
          </p:spPr>
          <p:txBody>
            <a:bodyPr wrap="none" anchor="ctr"/>
            <a:lstStyle/>
            <a:p>
              <a:endParaRPr lang="zh-CN" altLang="en-US"/>
            </a:p>
          </p:txBody>
        </p:sp>
        <p:graphicFrame>
          <p:nvGraphicFramePr>
            <p:cNvPr id="45069" name="Object 2059"/>
            <p:cNvGraphicFramePr>
              <a:graphicFrameLocks noChangeAspect="1"/>
            </p:cNvGraphicFramePr>
            <p:nvPr/>
          </p:nvGraphicFramePr>
          <p:xfrm>
            <a:off x="3787" y="829"/>
            <a:ext cx="309" cy="367"/>
          </p:xfrm>
          <a:graphic>
            <a:graphicData uri="http://schemas.openxmlformats.org/presentationml/2006/ole">
              <mc:AlternateContent xmlns:mc="http://schemas.openxmlformats.org/markup-compatibility/2006">
                <mc:Choice xmlns:v="urn:schemas-microsoft-com:vml" Requires="v">
                  <p:oleObj spid="_x0000_s213190" name="Equation" r:id="rId19" imgW="4876800" imgH="5486400" progId="">
                    <p:embed/>
                  </p:oleObj>
                </mc:Choice>
                <mc:Fallback>
                  <p:oleObj name="Equation" r:id="rId19" imgW="4876800" imgH="5486400" progId="">
                    <p:embed/>
                    <p:pic>
                      <p:nvPicPr>
                        <p:cNvPr id="0" name="Object 205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87" y="829"/>
                          <a:ext cx="309"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119" name="Line 71"/>
            <p:cNvSpPr>
              <a:spLocks noChangeShapeType="1"/>
            </p:cNvSpPr>
            <p:nvPr/>
          </p:nvSpPr>
          <p:spPr bwMode="auto">
            <a:xfrm>
              <a:off x="4086" y="993"/>
              <a:ext cx="222" cy="0"/>
            </a:xfrm>
            <a:prstGeom prst="line">
              <a:avLst/>
            </a:prstGeom>
            <a:noFill/>
            <a:ln w="57150">
              <a:solidFill>
                <a:schemeClr val="tx2"/>
              </a:solidFill>
              <a:round/>
            </a:ln>
          </p:spPr>
          <p:txBody>
            <a:bodyPr wrap="none" anchor="ctr"/>
            <a:lstStyle/>
            <a:p>
              <a:endParaRPr lang="zh-CN" altLang="en-US"/>
            </a:p>
          </p:txBody>
        </p:sp>
        <p:sp>
          <p:nvSpPr>
            <p:cNvPr id="45120" name="Line 72"/>
            <p:cNvSpPr>
              <a:spLocks noChangeShapeType="1"/>
            </p:cNvSpPr>
            <p:nvPr/>
          </p:nvSpPr>
          <p:spPr bwMode="auto">
            <a:xfrm>
              <a:off x="4086" y="1079"/>
              <a:ext cx="222" cy="0"/>
            </a:xfrm>
            <a:prstGeom prst="line">
              <a:avLst/>
            </a:prstGeom>
            <a:noFill/>
            <a:ln w="57150">
              <a:solidFill>
                <a:schemeClr val="tx2"/>
              </a:solidFill>
              <a:round/>
            </a:ln>
          </p:spPr>
          <p:txBody>
            <a:bodyPr wrap="none" anchor="ctr"/>
            <a:lstStyle/>
            <a:p>
              <a:endParaRPr lang="zh-CN" altLang="en-US"/>
            </a:p>
          </p:txBody>
        </p:sp>
        <p:sp>
          <p:nvSpPr>
            <p:cNvPr id="45121" name="Line 73"/>
            <p:cNvSpPr>
              <a:spLocks noChangeShapeType="1"/>
            </p:cNvSpPr>
            <p:nvPr/>
          </p:nvSpPr>
          <p:spPr bwMode="auto">
            <a:xfrm flipH="1">
              <a:off x="4203" y="459"/>
              <a:ext cx="0" cy="520"/>
            </a:xfrm>
            <a:prstGeom prst="line">
              <a:avLst/>
            </a:prstGeom>
            <a:noFill/>
            <a:ln w="38100">
              <a:solidFill>
                <a:schemeClr val="tx2"/>
              </a:solidFill>
              <a:round/>
            </a:ln>
          </p:spPr>
          <p:txBody>
            <a:bodyPr wrap="none" anchor="ctr"/>
            <a:lstStyle/>
            <a:p>
              <a:endParaRPr lang="zh-CN" altLang="en-US"/>
            </a:p>
          </p:txBody>
        </p:sp>
        <p:sp>
          <p:nvSpPr>
            <p:cNvPr id="45122" name="Line 74"/>
            <p:cNvSpPr>
              <a:spLocks noChangeShapeType="1"/>
            </p:cNvSpPr>
            <p:nvPr/>
          </p:nvSpPr>
          <p:spPr bwMode="auto">
            <a:xfrm>
              <a:off x="4203" y="1066"/>
              <a:ext cx="0" cy="390"/>
            </a:xfrm>
            <a:prstGeom prst="line">
              <a:avLst/>
            </a:prstGeom>
            <a:noFill/>
            <a:ln w="38100">
              <a:solidFill>
                <a:schemeClr val="tx2"/>
              </a:solidFill>
              <a:round/>
            </a:ln>
          </p:spPr>
          <p:txBody>
            <a:bodyPr wrap="none" anchor="ctr"/>
            <a:lstStyle/>
            <a:p>
              <a:endParaRPr lang="zh-CN" altLang="en-US"/>
            </a:p>
          </p:txBody>
        </p:sp>
        <p:sp>
          <p:nvSpPr>
            <p:cNvPr id="45123" name="Line 75"/>
            <p:cNvSpPr>
              <a:spLocks noChangeShapeType="1"/>
            </p:cNvSpPr>
            <p:nvPr/>
          </p:nvSpPr>
          <p:spPr bwMode="auto">
            <a:xfrm flipV="1">
              <a:off x="4965" y="1104"/>
              <a:ext cx="0" cy="347"/>
            </a:xfrm>
            <a:prstGeom prst="line">
              <a:avLst/>
            </a:prstGeom>
            <a:noFill/>
            <a:ln w="38100">
              <a:solidFill>
                <a:schemeClr val="tx2"/>
              </a:solidFill>
              <a:round/>
            </a:ln>
          </p:spPr>
          <p:txBody>
            <a:bodyPr wrap="none" anchor="ctr"/>
            <a:lstStyle/>
            <a:p>
              <a:endParaRPr lang="zh-CN" altLang="en-US"/>
            </a:p>
          </p:txBody>
        </p:sp>
        <p:sp>
          <p:nvSpPr>
            <p:cNvPr id="45124" name="Text Box 76"/>
            <p:cNvSpPr txBox="1">
              <a:spLocks noChangeArrowheads="1"/>
            </p:cNvSpPr>
            <p:nvPr/>
          </p:nvSpPr>
          <p:spPr bwMode="auto">
            <a:xfrm>
              <a:off x="4992" y="816"/>
              <a:ext cx="404" cy="288"/>
            </a:xfrm>
            <a:prstGeom prst="rect">
              <a:avLst/>
            </a:prstGeom>
            <a:noFill/>
            <a:ln w="28575">
              <a:noFill/>
              <a:miter lim="800000"/>
            </a:ln>
          </p:spPr>
          <p:txBody>
            <a:bodyPr anchor="ctr">
              <a:spAutoFit/>
            </a:bodyPr>
            <a:lstStyle/>
            <a:p>
              <a:pPr>
                <a:spcBef>
                  <a:spcPct val="50000"/>
                </a:spcBef>
              </a:pPr>
              <a:r>
                <a:rPr lang="en-US" altLang="zh-CN"/>
                <a:t>3</a:t>
              </a:r>
              <a:r>
                <a:rPr lang="en-US" altLang="zh-CN">
                  <a:sym typeface="Symbol" panose="05050102010706020507" pitchFamily="18" charset="2"/>
                </a:rPr>
                <a:t></a:t>
              </a:r>
              <a:endParaRPr lang="en-US" altLang="zh-CN"/>
            </a:p>
          </p:txBody>
        </p:sp>
        <p:graphicFrame>
          <p:nvGraphicFramePr>
            <p:cNvPr id="45070" name="Object 2060"/>
            <p:cNvGraphicFramePr>
              <a:graphicFrameLocks noChangeAspect="1"/>
            </p:cNvGraphicFramePr>
            <p:nvPr/>
          </p:nvGraphicFramePr>
          <p:xfrm>
            <a:off x="5086" y="438"/>
            <a:ext cx="243" cy="335"/>
          </p:xfrm>
          <a:graphic>
            <a:graphicData uri="http://schemas.openxmlformats.org/presentationml/2006/ole">
              <mc:AlternateContent xmlns:mc="http://schemas.openxmlformats.org/markup-compatibility/2006">
                <mc:Choice xmlns:v="urn:schemas-microsoft-com:vml" Requires="v">
                  <p:oleObj spid="_x0000_s213191" name="Equation" r:id="rId21" imgW="3352800" imgH="5181600" progId="">
                    <p:embed/>
                  </p:oleObj>
                </mc:Choice>
                <mc:Fallback>
                  <p:oleObj name="Equation" r:id="rId21" imgW="3352800" imgH="5181600" progId="">
                    <p:embed/>
                    <p:pic>
                      <p:nvPicPr>
                        <p:cNvPr id="0" name="Object 206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86" y="438"/>
                          <a:ext cx="243"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125" name="Rectangle 78"/>
            <p:cNvSpPr>
              <a:spLocks noChangeArrowheads="1"/>
            </p:cNvSpPr>
            <p:nvPr/>
          </p:nvSpPr>
          <p:spPr bwMode="auto">
            <a:xfrm>
              <a:off x="4908" y="848"/>
              <a:ext cx="113" cy="232"/>
            </a:xfrm>
            <a:prstGeom prst="rect">
              <a:avLst/>
            </a:prstGeom>
            <a:noFill/>
            <a:ln w="38100">
              <a:solidFill>
                <a:schemeClr val="tx2"/>
              </a:solidFill>
              <a:miter lim="800000"/>
            </a:ln>
          </p:spPr>
          <p:txBody>
            <a:bodyPr wrap="none" anchor="ctr"/>
            <a:lstStyle/>
            <a:p>
              <a:pPr algn="ctr"/>
              <a:endParaRPr lang="zh-CN" altLang="zh-CN" sz="2800"/>
            </a:p>
          </p:txBody>
        </p:sp>
        <p:graphicFrame>
          <p:nvGraphicFramePr>
            <p:cNvPr id="45071" name="Object 2061"/>
            <p:cNvGraphicFramePr>
              <a:graphicFrameLocks noChangeAspect="1"/>
            </p:cNvGraphicFramePr>
            <p:nvPr/>
          </p:nvGraphicFramePr>
          <p:xfrm flipV="1">
            <a:off x="3342" y="96"/>
            <a:ext cx="258" cy="288"/>
          </p:xfrm>
          <a:graphic>
            <a:graphicData uri="http://schemas.openxmlformats.org/presentationml/2006/ole">
              <mc:AlternateContent xmlns:mc="http://schemas.openxmlformats.org/markup-compatibility/2006">
                <mc:Choice xmlns:v="urn:schemas-microsoft-com:vml" Requires="v">
                  <p:oleObj spid="_x0000_s213192" name="Equation" r:id="rId23" imgW="3048000" imgH="5181600" progId="">
                    <p:embed/>
                  </p:oleObj>
                </mc:Choice>
                <mc:Fallback>
                  <p:oleObj name="Equation" r:id="rId23" imgW="3048000" imgH="5181600" progId="">
                    <p:embed/>
                    <p:pic>
                      <p:nvPicPr>
                        <p:cNvPr id="0" name="Object 206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V="1">
                          <a:off x="3342" y="96"/>
                          <a:ext cx="2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126" name="Text Box 80"/>
            <p:cNvSpPr txBox="1">
              <a:spLocks noChangeArrowheads="1"/>
            </p:cNvSpPr>
            <p:nvPr/>
          </p:nvSpPr>
          <p:spPr bwMode="auto">
            <a:xfrm>
              <a:off x="4008" y="727"/>
              <a:ext cx="244" cy="327"/>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5127" name="Text Box 81"/>
            <p:cNvSpPr txBox="1">
              <a:spLocks noChangeArrowheads="1"/>
            </p:cNvSpPr>
            <p:nvPr/>
          </p:nvSpPr>
          <p:spPr bwMode="auto">
            <a:xfrm>
              <a:off x="4032" y="971"/>
              <a:ext cx="212" cy="404"/>
            </a:xfrm>
            <a:prstGeom prst="rect">
              <a:avLst/>
            </a:prstGeom>
            <a:noFill/>
            <a:ln w="9525">
              <a:noFill/>
              <a:miter lim="800000"/>
            </a:ln>
          </p:spPr>
          <p:txBody>
            <a:bodyPr wrap="none">
              <a:spAutoFit/>
            </a:bodyPr>
            <a:lstStyle/>
            <a:p>
              <a:pPr>
                <a:spcBef>
                  <a:spcPct val="50000"/>
                </a:spcBef>
              </a:pPr>
              <a:r>
                <a:rPr lang="en-US" altLang="zh-CN" sz="3600">
                  <a:solidFill>
                    <a:srgbClr val="FF3300"/>
                  </a:solidFill>
                </a:rPr>
                <a:t>-</a:t>
              </a:r>
              <a:endParaRPr lang="en-US" altLang="zh-CN" sz="3600">
                <a:solidFill>
                  <a:srgbClr val="FF3300"/>
                </a:solidFill>
              </a:endParaRPr>
            </a:p>
          </p:txBody>
        </p:sp>
        <p:sp>
          <p:nvSpPr>
            <p:cNvPr id="45128" name="Rectangle 82"/>
            <p:cNvSpPr>
              <a:spLocks noChangeArrowheads="1"/>
            </p:cNvSpPr>
            <p:nvPr/>
          </p:nvSpPr>
          <p:spPr bwMode="auto">
            <a:xfrm rot="-5400000">
              <a:off x="3706" y="346"/>
              <a:ext cx="118" cy="246"/>
            </a:xfrm>
            <a:prstGeom prst="rect">
              <a:avLst/>
            </a:prstGeom>
            <a:noFill/>
            <a:ln w="38100">
              <a:solidFill>
                <a:schemeClr val="tx2"/>
              </a:solidFill>
              <a:miter lim="800000"/>
            </a:ln>
          </p:spPr>
          <p:txBody>
            <a:bodyPr vert="eaVert" wrap="none" anchor="ctr"/>
            <a:lstStyle/>
            <a:p>
              <a:pPr algn="ctr"/>
              <a:endParaRPr lang="zh-CN" altLang="zh-CN" sz="2800"/>
            </a:p>
          </p:txBody>
        </p:sp>
        <p:sp>
          <p:nvSpPr>
            <p:cNvPr id="45129" name="Line 83"/>
            <p:cNvSpPr>
              <a:spLocks noChangeShapeType="1"/>
            </p:cNvSpPr>
            <p:nvPr/>
          </p:nvSpPr>
          <p:spPr bwMode="auto">
            <a:xfrm rot="-5400000">
              <a:off x="3480" y="301"/>
              <a:ext cx="0" cy="336"/>
            </a:xfrm>
            <a:prstGeom prst="line">
              <a:avLst/>
            </a:prstGeom>
            <a:noFill/>
            <a:ln w="38100">
              <a:solidFill>
                <a:schemeClr val="tx2"/>
              </a:solidFill>
              <a:round/>
            </a:ln>
          </p:spPr>
          <p:txBody>
            <a:bodyPr wrap="none" anchor="ctr"/>
            <a:lstStyle/>
            <a:p>
              <a:endParaRPr lang="zh-CN" altLang="en-US"/>
            </a:p>
          </p:txBody>
        </p:sp>
        <p:sp>
          <p:nvSpPr>
            <p:cNvPr id="45130" name="Line 84"/>
            <p:cNvSpPr>
              <a:spLocks noChangeShapeType="1"/>
            </p:cNvSpPr>
            <p:nvPr/>
          </p:nvSpPr>
          <p:spPr bwMode="auto">
            <a:xfrm flipV="1">
              <a:off x="4967" y="464"/>
              <a:ext cx="1" cy="384"/>
            </a:xfrm>
            <a:prstGeom prst="line">
              <a:avLst/>
            </a:prstGeom>
            <a:noFill/>
            <a:ln w="38100">
              <a:solidFill>
                <a:schemeClr val="tx2"/>
              </a:solidFill>
              <a:round/>
            </a:ln>
          </p:spPr>
          <p:txBody>
            <a:bodyPr wrap="none" anchor="ctr"/>
            <a:lstStyle/>
            <a:p>
              <a:endParaRPr lang="zh-CN" altLang="en-US"/>
            </a:p>
          </p:txBody>
        </p:sp>
      </p:grpSp>
      <p:grpSp>
        <p:nvGrpSpPr>
          <p:cNvPr id="6" name="Group 87"/>
          <p:cNvGrpSpPr/>
          <p:nvPr/>
        </p:nvGrpSpPr>
        <p:grpSpPr bwMode="auto">
          <a:xfrm>
            <a:off x="171450" y="179388"/>
            <a:ext cx="4629150" cy="2106612"/>
            <a:chOff x="2844" y="994"/>
            <a:chExt cx="2916" cy="1327"/>
          </a:xfrm>
        </p:grpSpPr>
        <p:sp>
          <p:nvSpPr>
            <p:cNvPr id="45080" name="Oval 88"/>
            <p:cNvSpPr>
              <a:spLocks noChangeArrowheads="1"/>
            </p:cNvSpPr>
            <p:nvPr/>
          </p:nvSpPr>
          <p:spPr bwMode="auto">
            <a:xfrm>
              <a:off x="3270" y="1674"/>
              <a:ext cx="258" cy="252"/>
            </a:xfrm>
            <a:prstGeom prst="ellipse">
              <a:avLst/>
            </a:prstGeom>
            <a:noFill/>
            <a:ln w="38100">
              <a:solidFill>
                <a:schemeClr val="tx2"/>
              </a:solidFill>
              <a:miter lim="800000"/>
            </a:ln>
          </p:spPr>
          <p:txBody>
            <a:bodyPr wrap="none" anchor="ctr"/>
            <a:lstStyle/>
            <a:p>
              <a:endParaRPr lang="zh-CN" altLang="en-US"/>
            </a:p>
          </p:txBody>
        </p:sp>
        <p:sp>
          <p:nvSpPr>
            <p:cNvPr id="45081" name="Line 89"/>
            <p:cNvSpPr>
              <a:spLocks noChangeShapeType="1"/>
            </p:cNvSpPr>
            <p:nvPr/>
          </p:nvSpPr>
          <p:spPr bwMode="auto">
            <a:xfrm>
              <a:off x="3394" y="1302"/>
              <a:ext cx="0" cy="1004"/>
            </a:xfrm>
            <a:prstGeom prst="line">
              <a:avLst/>
            </a:prstGeom>
            <a:noFill/>
            <a:ln w="38100">
              <a:solidFill>
                <a:schemeClr val="tx2"/>
              </a:solidFill>
              <a:miter lim="800000"/>
            </a:ln>
          </p:spPr>
          <p:txBody>
            <a:bodyPr wrap="none" anchor="ctr"/>
            <a:lstStyle/>
            <a:p>
              <a:endParaRPr lang="zh-CN" altLang="en-US"/>
            </a:p>
          </p:txBody>
        </p:sp>
        <p:sp>
          <p:nvSpPr>
            <p:cNvPr id="45082" name="Text Box 90"/>
            <p:cNvSpPr txBox="1">
              <a:spLocks noChangeArrowheads="1"/>
            </p:cNvSpPr>
            <p:nvPr/>
          </p:nvSpPr>
          <p:spPr bwMode="auto">
            <a:xfrm>
              <a:off x="3198" y="1404"/>
              <a:ext cx="247" cy="731"/>
            </a:xfrm>
            <a:prstGeom prst="rect">
              <a:avLst/>
            </a:prstGeom>
            <a:noFill/>
            <a:ln w="9525">
              <a:noFill/>
              <a:miter lim="800000"/>
            </a:ln>
          </p:spPr>
          <p:txBody>
            <a:bodyPr anchor="ctr">
              <a:spAutoFit/>
            </a:bodyPr>
            <a:lstStyle/>
            <a:p>
              <a:pPr algn="ctr">
                <a:spcBef>
                  <a:spcPct val="50000"/>
                </a:spcBef>
              </a:pPr>
              <a:r>
                <a:rPr lang="en-US" altLang="zh-CN" sz="2800">
                  <a:solidFill>
                    <a:srgbClr val="FF3300"/>
                  </a:solidFill>
                </a:rPr>
                <a:t>+</a:t>
              </a:r>
              <a:endParaRPr lang="en-US" altLang="zh-CN" sz="2800">
                <a:solidFill>
                  <a:srgbClr val="FF3300"/>
                </a:solidFill>
              </a:endParaRPr>
            </a:p>
            <a:p>
              <a:pPr algn="ctr">
                <a:spcBef>
                  <a:spcPct val="50000"/>
                </a:spcBef>
              </a:pPr>
              <a:r>
                <a:rPr lang="en-US" altLang="zh-CN" sz="2800">
                  <a:solidFill>
                    <a:srgbClr val="FF3300"/>
                  </a:solidFill>
                </a:rPr>
                <a:t>-</a:t>
              </a:r>
              <a:endParaRPr lang="en-US" altLang="zh-CN" sz="2800">
                <a:solidFill>
                  <a:srgbClr val="FF3300"/>
                </a:solidFill>
              </a:endParaRPr>
            </a:p>
          </p:txBody>
        </p:sp>
        <p:sp>
          <p:nvSpPr>
            <p:cNvPr id="45083" name="Oval 91"/>
            <p:cNvSpPr>
              <a:spLocks noChangeArrowheads="1"/>
            </p:cNvSpPr>
            <p:nvPr/>
          </p:nvSpPr>
          <p:spPr bwMode="auto">
            <a:xfrm rot="5400000" flipH="1">
              <a:off x="4031" y="1852"/>
              <a:ext cx="58" cy="62"/>
            </a:xfrm>
            <a:prstGeom prst="ellipse">
              <a:avLst/>
            </a:prstGeom>
            <a:noFill/>
            <a:ln w="38100">
              <a:solidFill>
                <a:schemeClr val="tx2"/>
              </a:solidFill>
              <a:round/>
            </a:ln>
          </p:spPr>
          <p:txBody>
            <a:bodyPr wrap="none" anchor="ctr"/>
            <a:lstStyle/>
            <a:p>
              <a:endParaRPr lang="zh-CN" altLang="en-US"/>
            </a:p>
          </p:txBody>
        </p:sp>
        <p:sp>
          <p:nvSpPr>
            <p:cNvPr id="45084" name="Line 92"/>
            <p:cNvSpPr>
              <a:spLocks noChangeShapeType="1"/>
            </p:cNvSpPr>
            <p:nvPr/>
          </p:nvSpPr>
          <p:spPr bwMode="auto">
            <a:xfrm rot="16200000" flipH="1">
              <a:off x="3862" y="1663"/>
              <a:ext cx="270" cy="138"/>
            </a:xfrm>
            <a:prstGeom prst="line">
              <a:avLst/>
            </a:prstGeom>
            <a:noFill/>
            <a:ln w="38100">
              <a:solidFill>
                <a:schemeClr val="tx2"/>
              </a:solidFill>
              <a:round/>
            </a:ln>
          </p:spPr>
          <p:txBody>
            <a:bodyPr wrap="none" anchor="ctr"/>
            <a:lstStyle/>
            <a:p>
              <a:endParaRPr lang="zh-CN" altLang="en-US"/>
            </a:p>
          </p:txBody>
        </p:sp>
        <p:sp>
          <p:nvSpPr>
            <p:cNvPr id="45085" name="Text Box 93"/>
            <p:cNvSpPr txBox="1">
              <a:spLocks noChangeArrowheads="1"/>
            </p:cNvSpPr>
            <p:nvPr/>
          </p:nvSpPr>
          <p:spPr bwMode="auto">
            <a:xfrm flipH="1">
              <a:off x="4090" y="1619"/>
              <a:ext cx="223" cy="288"/>
            </a:xfrm>
            <a:prstGeom prst="rect">
              <a:avLst/>
            </a:prstGeom>
            <a:noFill/>
            <a:ln w="38100">
              <a:noFill/>
              <a:miter lim="800000"/>
            </a:ln>
          </p:spPr>
          <p:txBody>
            <a:bodyPr wrap="none" anchor="ctr">
              <a:spAutoFit/>
            </a:bodyPr>
            <a:lstStyle/>
            <a:p>
              <a:pPr algn="ctr">
                <a:spcBef>
                  <a:spcPct val="50000"/>
                </a:spcBef>
              </a:pPr>
              <a:r>
                <a:rPr lang="en-US" altLang="zh-CN"/>
                <a:t>S</a:t>
              </a:r>
              <a:endParaRPr lang="en-US" altLang="zh-CN"/>
            </a:p>
          </p:txBody>
        </p:sp>
        <p:sp>
          <p:nvSpPr>
            <p:cNvPr id="45086" name="Text Box 94"/>
            <p:cNvSpPr txBox="1">
              <a:spLocks noChangeArrowheads="1"/>
            </p:cNvSpPr>
            <p:nvPr/>
          </p:nvSpPr>
          <p:spPr bwMode="auto">
            <a:xfrm>
              <a:off x="3664" y="1768"/>
              <a:ext cx="418" cy="327"/>
            </a:xfrm>
            <a:prstGeom prst="rect">
              <a:avLst/>
            </a:prstGeom>
            <a:noFill/>
            <a:ln w="9525">
              <a:noFill/>
              <a:miter lim="800000"/>
            </a:ln>
          </p:spPr>
          <p:txBody>
            <a:bodyPr wrap="none" anchor="ctr">
              <a:spAutoFit/>
            </a:bodyPr>
            <a:lstStyle/>
            <a:p>
              <a:pPr algn="ctr">
                <a:spcBef>
                  <a:spcPct val="50000"/>
                </a:spcBef>
              </a:pPr>
              <a:r>
                <a:rPr lang="en-US" altLang="zh-CN" sz="2800" i="1"/>
                <a:t>t</a:t>
              </a:r>
              <a:r>
                <a:rPr lang="en-US" altLang="zh-CN" sz="2800"/>
                <a:t>=0</a:t>
              </a:r>
              <a:endParaRPr lang="en-US" altLang="zh-CN" sz="2800"/>
            </a:p>
          </p:txBody>
        </p:sp>
        <p:sp>
          <p:nvSpPr>
            <p:cNvPr id="45087" name="Line 95"/>
            <p:cNvSpPr>
              <a:spLocks noChangeShapeType="1"/>
            </p:cNvSpPr>
            <p:nvPr/>
          </p:nvSpPr>
          <p:spPr bwMode="auto">
            <a:xfrm>
              <a:off x="4056" y="1907"/>
              <a:ext cx="2" cy="414"/>
            </a:xfrm>
            <a:prstGeom prst="line">
              <a:avLst/>
            </a:prstGeom>
            <a:noFill/>
            <a:ln w="38100">
              <a:solidFill>
                <a:schemeClr val="tx2"/>
              </a:solidFill>
              <a:round/>
            </a:ln>
          </p:spPr>
          <p:txBody>
            <a:bodyPr wrap="none" anchor="ctr"/>
            <a:lstStyle/>
            <a:p>
              <a:endParaRPr lang="zh-CN" altLang="en-US"/>
            </a:p>
          </p:txBody>
        </p:sp>
        <p:sp>
          <p:nvSpPr>
            <p:cNvPr id="45088" name="Line 96"/>
            <p:cNvSpPr>
              <a:spLocks noChangeShapeType="1"/>
            </p:cNvSpPr>
            <p:nvPr/>
          </p:nvSpPr>
          <p:spPr bwMode="auto">
            <a:xfrm>
              <a:off x="4058" y="1318"/>
              <a:ext cx="0" cy="263"/>
            </a:xfrm>
            <a:prstGeom prst="line">
              <a:avLst/>
            </a:prstGeom>
            <a:noFill/>
            <a:ln w="38100">
              <a:solidFill>
                <a:schemeClr val="tx2"/>
              </a:solidFill>
              <a:round/>
            </a:ln>
          </p:spPr>
          <p:txBody>
            <a:bodyPr wrap="none" anchor="ctr"/>
            <a:lstStyle/>
            <a:p>
              <a:endParaRPr lang="zh-CN" altLang="en-US"/>
            </a:p>
          </p:txBody>
        </p:sp>
        <p:sp>
          <p:nvSpPr>
            <p:cNvPr id="45089" name="Line 97"/>
            <p:cNvSpPr>
              <a:spLocks noChangeShapeType="1"/>
            </p:cNvSpPr>
            <p:nvPr/>
          </p:nvSpPr>
          <p:spPr bwMode="auto">
            <a:xfrm rot="5400000" flipV="1">
              <a:off x="4086" y="1107"/>
              <a:ext cx="3" cy="399"/>
            </a:xfrm>
            <a:prstGeom prst="line">
              <a:avLst/>
            </a:prstGeom>
            <a:noFill/>
            <a:ln w="38100">
              <a:solidFill>
                <a:schemeClr val="tx2"/>
              </a:solidFill>
              <a:round/>
            </a:ln>
          </p:spPr>
          <p:txBody>
            <a:bodyPr wrap="none" anchor="ctr"/>
            <a:lstStyle/>
            <a:p>
              <a:endParaRPr lang="zh-CN" altLang="en-US"/>
            </a:p>
          </p:txBody>
        </p:sp>
        <p:sp>
          <p:nvSpPr>
            <p:cNvPr id="45090" name="Line 98"/>
            <p:cNvSpPr>
              <a:spLocks noChangeShapeType="1"/>
            </p:cNvSpPr>
            <p:nvPr/>
          </p:nvSpPr>
          <p:spPr bwMode="auto">
            <a:xfrm>
              <a:off x="4848" y="1361"/>
              <a:ext cx="0" cy="272"/>
            </a:xfrm>
            <a:prstGeom prst="line">
              <a:avLst/>
            </a:prstGeom>
            <a:noFill/>
            <a:ln w="38100">
              <a:solidFill>
                <a:srgbClr val="FF3300"/>
              </a:solidFill>
              <a:round/>
              <a:tailEnd type="triangle" w="med" len="med"/>
            </a:ln>
          </p:spPr>
          <p:txBody>
            <a:bodyPr wrap="none" anchor="ctr"/>
            <a:lstStyle/>
            <a:p>
              <a:endParaRPr lang="zh-CN" altLang="en-US"/>
            </a:p>
          </p:txBody>
        </p:sp>
        <p:graphicFrame>
          <p:nvGraphicFramePr>
            <p:cNvPr id="45062" name="Object 2052"/>
            <p:cNvGraphicFramePr>
              <a:graphicFrameLocks noChangeAspect="1"/>
            </p:cNvGraphicFramePr>
            <p:nvPr/>
          </p:nvGraphicFramePr>
          <p:xfrm>
            <a:off x="4872" y="1313"/>
            <a:ext cx="264" cy="380"/>
          </p:xfrm>
          <a:graphic>
            <a:graphicData uri="http://schemas.openxmlformats.org/presentationml/2006/ole">
              <mc:AlternateContent xmlns:mc="http://schemas.openxmlformats.org/markup-compatibility/2006">
                <mc:Choice xmlns:v="urn:schemas-microsoft-com:vml" Requires="v">
                  <p:oleObj spid="_x0000_s213193" name="公式" r:id="rId25" imgW="152400" imgH="228600" progId="">
                    <p:embed/>
                  </p:oleObj>
                </mc:Choice>
                <mc:Fallback>
                  <p:oleObj name="公式" r:id="rId25" imgW="152400" imgH="228600" progId="">
                    <p:embed/>
                    <p:pic>
                      <p:nvPicPr>
                        <p:cNvPr id="0" name="Object 20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2" y="1313"/>
                          <a:ext cx="26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5063" name="Object 2053"/>
            <p:cNvGraphicFramePr>
              <a:graphicFrameLocks noChangeAspect="1"/>
            </p:cNvGraphicFramePr>
            <p:nvPr/>
          </p:nvGraphicFramePr>
          <p:xfrm>
            <a:off x="4809" y="1920"/>
            <a:ext cx="447" cy="292"/>
          </p:xfrm>
          <a:graphic>
            <a:graphicData uri="http://schemas.openxmlformats.org/presentationml/2006/ole">
              <mc:AlternateContent xmlns:mc="http://schemas.openxmlformats.org/markup-compatibility/2006">
                <mc:Choice xmlns:v="urn:schemas-microsoft-com:vml" Requires="v">
                  <p:oleObj spid="_x0000_s213194" name="公式" r:id="rId27" imgW="7010400" imgH="4876800" progId="">
                    <p:embed/>
                  </p:oleObj>
                </mc:Choice>
                <mc:Fallback>
                  <p:oleObj name="公式" r:id="rId27" imgW="7010400" imgH="4876800" progId="">
                    <p:embed/>
                    <p:pic>
                      <p:nvPicPr>
                        <p:cNvPr id="0" name="Object 205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09" y="1920"/>
                          <a:ext cx="44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091" name="Line 101"/>
            <p:cNvSpPr>
              <a:spLocks noChangeShapeType="1"/>
            </p:cNvSpPr>
            <p:nvPr/>
          </p:nvSpPr>
          <p:spPr bwMode="auto">
            <a:xfrm>
              <a:off x="3386" y="2306"/>
              <a:ext cx="1880" cy="0"/>
            </a:xfrm>
            <a:prstGeom prst="line">
              <a:avLst/>
            </a:prstGeom>
            <a:noFill/>
            <a:ln w="38100">
              <a:solidFill>
                <a:schemeClr val="tx2"/>
              </a:solidFill>
              <a:round/>
            </a:ln>
          </p:spPr>
          <p:txBody>
            <a:bodyPr wrap="none" anchor="ctr"/>
            <a:lstStyle/>
            <a:p>
              <a:endParaRPr lang="zh-CN" altLang="en-US"/>
            </a:p>
          </p:txBody>
        </p:sp>
        <p:sp>
          <p:nvSpPr>
            <p:cNvPr id="45092" name="Text Box 102"/>
            <p:cNvSpPr txBox="1">
              <a:spLocks noChangeArrowheads="1"/>
            </p:cNvSpPr>
            <p:nvPr/>
          </p:nvSpPr>
          <p:spPr bwMode="auto">
            <a:xfrm>
              <a:off x="2844" y="1599"/>
              <a:ext cx="565" cy="327"/>
            </a:xfrm>
            <a:prstGeom prst="rect">
              <a:avLst/>
            </a:prstGeom>
            <a:noFill/>
            <a:ln w="28575">
              <a:noFill/>
              <a:miter lim="800000"/>
            </a:ln>
          </p:spPr>
          <p:txBody>
            <a:bodyPr anchor="ctr">
              <a:spAutoFit/>
            </a:bodyPr>
            <a:lstStyle/>
            <a:p>
              <a:pPr algn="ctr">
                <a:spcBef>
                  <a:spcPct val="50000"/>
                </a:spcBef>
              </a:pPr>
              <a:r>
                <a:rPr lang="en-US" altLang="zh-CN" sz="2800">
                  <a:solidFill>
                    <a:srgbClr val="FF3300"/>
                  </a:solidFill>
                </a:rPr>
                <a:t>6V</a:t>
              </a:r>
              <a:endParaRPr lang="en-US" altLang="zh-CN" sz="2800">
                <a:solidFill>
                  <a:srgbClr val="FF3300"/>
                </a:solidFill>
              </a:endParaRPr>
            </a:p>
          </p:txBody>
        </p:sp>
        <p:sp>
          <p:nvSpPr>
            <p:cNvPr id="45093" name="Text Box 103"/>
            <p:cNvSpPr txBox="1">
              <a:spLocks noChangeArrowheads="1"/>
            </p:cNvSpPr>
            <p:nvPr/>
          </p:nvSpPr>
          <p:spPr bwMode="auto">
            <a:xfrm>
              <a:off x="3531" y="994"/>
              <a:ext cx="453"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1</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5094" name="Text Box 104"/>
            <p:cNvSpPr txBox="1">
              <a:spLocks noChangeArrowheads="1"/>
            </p:cNvSpPr>
            <p:nvPr/>
          </p:nvSpPr>
          <p:spPr bwMode="auto">
            <a:xfrm>
              <a:off x="4231" y="994"/>
              <a:ext cx="451"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2</a:t>
              </a:r>
              <a:r>
                <a:rPr lang="en-US" altLang="zh-CN">
                  <a:solidFill>
                    <a:schemeClr val="tx2"/>
                  </a:solidFill>
                  <a:sym typeface="Symbol" panose="05050102010706020507" pitchFamily="18" charset="2"/>
                </a:rPr>
                <a:t></a:t>
              </a:r>
              <a:endParaRPr lang="en-US" altLang="zh-CN">
                <a:solidFill>
                  <a:schemeClr val="tx2"/>
                </a:solidFill>
              </a:endParaRPr>
            </a:p>
          </p:txBody>
        </p:sp>
        <p:sp>
          <p:nvSpPr>
            <p:cNvPr id="45095" name="Line 105"/>
            <p:cNvSpPr>
              <a:spLocks noChangeShapeType="1"/>
            </p:cNvSpPr>
            <p:nvPr/>
          </p:nvSpPr>
          <p:spPr bwMode="auto">
            <a:xfrm>
              <a:off x="4295" y="1436"/>
              <a:ext cx="370" cy="0"/>
            </a:xfrm>
            <a:prstGeom prst="line">
              <a:avLst/>
            </a:prstGeom>
            <a:noFill/>
            <a:ln w="38100">
              <a:solidFill>
                <a:srgbClr val="FF3300"/>
              </a:solidFill>
              <a:round/>
              <a:tailEnd type="triangle" w="med" len="med"/>
            </a:ln>
          </p:spPr>
          <p:txBody>
            <a:bodyPr wrap="none" anchor="ctr"/>
            <a:lstStyle/>
            <a:p>
              <a:endParaRPr lang="zh-CN" altLang="en-US"/>
            </a:p>
          </p:txBody>
        </p:sp>
        <p:sp>
          <p:nvSpPr>
            <p:cNvPr id="45096" name="Line 106"/>
            <p:cNvSpPr>
              <a:spLocks noChangeShapeType="1"/>
            </p:cNvSpPr>
            <p:nvPr/>
          </p:nvSpPr>
          <p:spPr bwMode="auto">
            <a:xfrm>
              <a:off x="5336" y="1354"/>
              <a:ext cx="0" cy="295"/>
            </a:xfrm>
            <a:prstGeom prst="line">
              <a:avLst/>
            </a:prstGeom>
            <a:noFill/>
            <a:ln w="38100">
              <a:solidFill>
                <a:srgbClr val="FF3300"/>
              </a:solidFill>
              <a:round/>
              <a:tailEnd type="triangle" w="med" len="med"/>
            </a:ln>
          </p:spPr>
          <p:txBody>
            <a:bodyPr wrap="none" anchor="ctr"/>
            <a:lstStyle/>
            <a:p>
              <a:endParaRPr lang="zh-CN" altLang="en-US"/>
            </a:p>
          </p:txBody>
        </p:sp>
        <p:graphicFrame>
          <p:nvGraphicFramePr>
            <p:cNvPr id="45064" name="Object 2054"/>
            <p:cNvGraphicFramePr>
              <a:graphicFrameLocks noChangeAspect="1"/>
            </p:cNvGraphicFramePr>
            <p:nvPr/>
          </p:nvGraphicFramePr>
          <p:xfrm>
            <a:off x="4391" y="1647"/>
            <a:ext cx="313" cy="336"/>
          </p:xfrm>
          <a:graphic>
            <a:graphicData uri="http://schemas.openxmlformats.org/presentationml/2006/ole">
              <mc:AlternateContent xmlns:mc="http://schemas.openxmlformats.org/markup-compatibility/2006">
                <mc:Choice xmlns:v="urn:schemas-microsoft-com:vml" Requires="v">
                  <p:oleObj spid="_x0000_s213195" name="公式" r:id="rId29" imgW="200025" imgH="228600" progId="">
                    <p:embed/>
                  </p:oleObj>
                </mc:Choice>
                <mc:Fallback>
                  <p:oleObj name="公式" r:id="rId29" imgW="200025" imgH="228600" progId="">
                    <p:embed/>
                    <p:pic>
                      <p:nvPicPr>
                        <p:cNvPr id="0" name="Object 205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91" y="1647"/>
                          <a:ext cx="31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097" name="Line 108"/>
            <p:cNvSpPr>
              <a:spLocks noChangeShapeType="1"/>
            </p:cNvSpPr>
            <p:nvPr/>
          </p:nvSpPr>
          <p:spPr bwMode="auto">
            <a:xfrm>
              <a:off x="4661" y="1833"/>
              <a:ext cx="248" cy="0"/>
            </a:xfrm>
            <a:prstGeom prst="line">
              <a:avLst/>
            </a:prstGeom>
            <a:noFill/>
            <a:ln w="57150">
              <a:solidFill>
                <a:schemeClr val="tx2"/>
              </a:solidFill>
              <a:round/>
            </a:ln>
          </p:spPr>
          <p:txBody>
            <a:bodyPr wrap="none" anchor="ctr"/>
            <a:lstStyle/>
            <a:p>
              <a:endParaRPr lang="zh-CN" altLang="en-US"/>
            </a:p>
          </p:txBody>
        </p:sp>
        <p:sp>
          <p:nvSpPr>
            <p:cNvPr id="45098" name="Line 109"/>
            <p:cNvSpPr>
              <a:spLocks noChangeShapeType="1"/>
            </p:cNvSpPr>
            <p:nvPr/>
          </p:nvSpPr>
          <p:spPr bwMode="auto">
            <a:xfrm>
              <a:off x="4661" y="1921"/>
              <a:ext cx="248" cy="0"/>
            </a:xfrm>
            <a:prstGeom prst="line">
              <a:avLst/>
            </a:prstGeom>
            <a:noFill/>
            <a:ln w="57150">
              <a:solidFill>
                <a:schemeClr val="tx2"/>
              </a:solidFill>
              <a:round/>
            </a:ln>
          </p:spPr>
          <p:txBody>
            <a:bodyPr wrap="none" anchor="ctr"/>
            <a:lstStyle/>
            <a:p>
              <a:endParaRPr lang="zh-CN" altLang="en-US"/>
            </a:p>
          </p:txBody>
        </p:sp>
        <p:sp>
          <p:nvSpPr>
            <p:cNvPr id="45099" name="Line 110"/>
            <p:cNvSpPr>
              <a:spLocks noChangeShapeType="1"/>
            </p:cNvSpPr>
            <p:nvPr/>
          </p:nvSpPr>
          <p:spPr bwMode="auto">
            <a:xfrm>
              <a:off x="4778" y="1295"/>
              <a:ext cx="0" cy="543"/>
            </a:xfrm>
            <a:prstGeom prst="line">
              <a:avLst/>
            </a:prstGeom>
            <a:noFill/>
            <a:ln w="38100">
              <a:solidFill>
                <a:schemeClr val="tx2"/>
              </a:solidFill>
              <a:round/>
            </a:ln>
          </p:spPr>
          <p:txBody>
            <a:bodyPr wrap="none" anchor="ctr"/>
            <a:lstStyle/>
            <a:p>
              <a:endParaRPr lang="zh-CN" altLang="en-US"/>
            </a:p>
          </p:txBody>
        </p:sp>
        <p:sp>
          <p:nvSpPr>
            <p:cNvPr id="45100" name="Line 111"/>
            <p:cNvSpPr>
              <a:spLocks noChangeShapeType="1"/>
            </p:cNvSpPr>
            <p:nvPr/>
          </p:nvSpPr>
          <p:spPr bwMode="auto">
            <a:xfrm flipH="1">
              <a:off x="4785" y="1935"/>
              <a:ext cx="0" cy="358"/>
            </a:xfrm>
            <a:prstGeom prst="line">
              <a:avLst/>
            </a:prstGeom>
            <a:noFill/>
            <a:ln w="38100">
              <a:solidFill>
                <a:schemeClr val="tx2"/>
              </a:solidFill>
              <a:round/>
            </a:ln>
          </p:spPr>
          <p:txBody>
            <a:bodyPr wrap="none" anchor="ctr"/>
            <a:lstStyle/>
            <a:p>
              <a:endParaRPr lang="zh-CN" altLang="en-US"/>
            </a:p>
          </p:txBody>
        </p:sp>
        <p:sp>
          <p:nvSpPr>
            <p:cNvPr id="45101" name="Line 112"/>
            <p:cNvSpPr>
              <a:spLocks noChangeShapeType="1"/>
            </p:cNvSpPr>
            <p:nvPr/>
          </p:nvSpPr>
          <p:spPr bwMode="auto">
            <a:xfrm flipV="1">
              <a:off x="5248" y="1305"/>
              <a:ext cx="0" cy="427"/>
            </a:xfrm>
            <a:prstGeom prst="line">
              <a:avLst/>
            </a:prstGeom>
            <a:noFill/>
            <a:ln w="38100">
              <a:solidFill>
                <a:schemeClr val="tx2"/>
              </a:solidFill>
              <a:round/>
            </a:ln>
          </p:spPr>
          <p:txBody>
            <a:bodyPr wrap="none" anchor="ctr"/>
            <a:lstStyle/>
            <a:p>
              <a:endParaRPr lang="zh-CN" altLang="en-US"/>
            </a:p>
          </p:txBody>
        </p:sp>
        <p:sp>
          <p:nvSpPr>
            <p:cNvPr id="45102" name="Text Box 113"/>
            <p:cNvSpPr txBox="1">
              <a:spLocks noChangeArrowheads="1"/>
            </p:cNvSpPr>
            <p:nvPr/>
          </p:nvSpPr>
          <p:spPr bwMode="auto">
            <a:xfrm>
              <a:off x="5309" y="1695"/>
              <a:ext cx="451" cy="288"/>
            </a:xfrm>
            <a:prstGeom prst="rect">
              <a:avLst/>
            </a:prstGeom>
            <a:noFill/>
            <a:ln w="28575">
              <a:noFill/>
              <a:miter lim="800000"/>
            </a:ln>
          </p:spPr>
          <p:txBody>
            <a:bodyPr anchor="ctr">
              <a:spAutoFit/>
            </a:bodyPr>
            <a:lstStyle/>
            <a:p>
              <a:pPr>
                <a:spcBef>
                  <a:spcPct val="50000"/>
                </a:spcBef>
              </a:pPr>
              <a:r>
                <a:rPr lang="en-US" altLang="zh-CN">
                  <a:solidFill>
                    <a:schemeClr val="tx2"/>
                  </a:solidFill>
                </a:rPr>
                <a:t>3</a:t>
              </a:r>
              <a:r>
                <a:rPr lang="en-US" altLang="zh-CN">
                  <a:solidFill>
                    <a:schemeClr val="tx2"/>
                  </a:solidFill>
                  <a:sym typeface="Symbol" panose="05050102010706020507" pitchFamily="18" charset="2"/>
                </a:rPr>
                <a:t></a:t>
              </a:r>
              <a:endParaRPr lang="en-US" altLang="zh-CN">
                <a:solidFill>
                  <a:schemeClr val="tx2"/>
                </a:solidFill>
              </a:endParaRPr>
            </a:p>
          </p:txBody>
        </p:sp>
        <p:graphicFrame>
          <p:nvGraphicFramePr>
            <p:cNvPr id="45065" name="Object 2055"/>
            <p:cNvGraphicFramePr>
              <a:graphicFrameLocks noChangeAspect="1"/>
            </p:cNvGraphicFramePr>
            <p:nvPr/>
          </p:nvGraphicFramePr>
          <p:xfrm>
            <a:off x="5383" y="1309"/>
            <a:ext cx="271" cy="338"/>
          </p:xfrm>
          <a:graphic>
            <a:graphicData uri="http://schemas.openxmlformats.org/presentationml/2006/ole">
              <mc:AlternateContent xmlns:mc="http://schemas.openxmlformats.org/markup-compatibility/2006">
                <mc:Choice xmlns:v="urn:schemas-microsoft-com:vml" Requires="v">
                  <p:oleObj spid="_x0000_s213196" name="公式" r:id="rId31" imgW="142875" imgH="219075" progId="">
                    <p:embed/>
                  </p:oleObj>
                </mc:Choice>
                <mc:Fallback>
                  <p:oleObj name="公式" r:id="rId31" imgW="142875" imgH="219075" progId="">
                    <p:embed/>
                    <p:pic>
                      <p:nvPicPr>
                        <p:cNvPr id="0" name="Object 205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383" y="1309"/>
                          <a:ext cx="27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103" name="Rectangle 115"/>
            <p:cNvSpPr>
              <a:spLocks noChangeArrowheads="1"/>
            </p:cNvSpPr>
            <p:nvPr/>
          </p:nvSpPr>
          <p:spPr bwMode="auto">
            <a:xfrm rot="5400000">
              <a:off x="3686" y="1184"/>
              <a:ext cx="117" cy="246"/>
            </a:xfrm>
            <a:prstGeom prst="rect">
              <a:avLst/>
            </a:prstGeom>
            <a:noFill/>
            <a:ln w="38100">
              <a:solidFill>
                <a:schemeClr val="tx2"/>
              </a:solidFill>
              <a:miter lim="800000"/>
            </a:ln>
          </p:spPr>
          <p:txBody>
            <a:bodyPr rot="10800000" vert="eaVert" wrap="none" anchor="ctr"/>
            <a:lstStyle/>
            <a:p>
              <a:pPr algn="ctr"/>
              <a:endParaRPr lang="zh-CN" altLang="zh-CN" sz="2800"/>
            </a:p>
          </p:txBody>
        </p:sp>
        <p:sp>
          <p:nvSpPr>
            <p:cNvPr id="45104" name="Rectangle 116"/>
            <p:cNvSpPr>
              <a:spLocks noChangeArrowheads="1"/>
            </p:cNvSpPr>
            <p:nvPr/>
          </p:nvSpPr>
          <p:spPr bwMode="auto">
            <a:xfrm rot="-5400000">
              <a:off x="4355" y="1193"/>
              <a:ext cx="118" cy="246"/>
            </a:xfrm>
            <a:prstGeom prst="rect">
              <a:avLst/>
            </a:prstGeom>
            <a:noFill/>
            <a:ln w="38100">
              <a:solidFill>
                <a:schemeClr val="tx2"/>
              </a:solidFill>
              <a:miter lim="800000"/>
            </a:ln>
          </p:spPr>
          <p:txBody>
            <a:bodyPr vert="eaVert" wrap="none" anchor="ctr"/>
            <a:lstStyle/>
            <a:p>
              <a:pPr algn="ctr"/>
              <a:endParaRPr lang="zh-CN" altLang="zh-CN" sz="2800"/>
            </a:p>
          </p:txBody>
        </p:sp>
        <p:sp>
          <p:nvSpPr>
            <p:cNvPr id="45105" name="Rectangle 117"/>
            <p:cNvSpPr>
              <a:spLocks noChangeArrowheads="1"/>
            </p:cNvSpPr>
            <p:nvPr/>
          </p:nvSpPr>
          <p:spPr bwMode="auto">
            <a:xfrm>
              <a:off x="5184" y="1726"/>
              <a:ext cx="124" cy="234"/>
            </a:xfrm>
            <a:prstGeom prst="rect">
              <a:avLst/>
            </a:prstGeom>
            <a:noFill/>
            <a:ln w="38100">
              <a:solidFill>
                <a:schemeClr val="tx2"/>
              </a:solidFill>
              <a:miter lim="800000"/>
            </a:ln>
          </p:spPr>
          <p:txBody>
            <a:bodyPr wrap="none" anchor="ctr"/>
            <a:lstStyle/>
            <a:p>
              <a:pPr algn="ctr"/>
              <a:endParaRPr lang="zh-CN" altLang="zh-CN" sz="2800"/>
            </a:p>
          </p:txBody>
        </p:sp>
        <p:graphicFrame>
          <p:nvGraphicFramePr>
            <p:cNvPr id="45066" name="Object 2056"/>
            <p:cNvGraphicFramePr>
              <a:graphicFrameLocks noChangeAspect="1"/>
            </p:cNvGraphicFramePr>
            <p:nvPr/>
          </p:nvGraphicFramePr>
          <p:xfrm>
            <a:off x="4362" y="1404"/>
            <a:ext cx="221" cy="297"/>
          </p:xfrm>
          <a:graphic>
            <a:graphicData uri="http://schemas.openxmlformats.org/presentationml/2006/ole">
              <mc:AlternateContent xmlns:mc="http://schemas.openxmlformats.org/markup-compatibility/2006">
                <mc:Choice xmlns:v="urn:schemas-microsoft-com:vml" Requires="v">
                  <p:oleObj spid="_x0000_s213197" name="公式" r:id="rId33" imgW="123825" imgH="219075" progId="">
                    <p:embed/>
                  </p:oleObj>
                </mc:Choice>
                <mc:Fallback>
                  <p:oleObj name="公式" r:id="rId33" imgW="123825" imgH="219075" progId="">
                    <p:embed/>
                    <p:pic>
                      <p:nvPicPr>
                        <p:cNvPr id="0" name="Object 205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62" y="1404"/>
                          <a:ext cx="221"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45106" name="Text Box 119"/>
            <p:cNvSpPr txBox="1">
              <a:spLocks noChangeArrowheads="1"/>
            </p:cNvSpPr>
            <p:nvPr/>
          </p:nvSpPr>
          <p:spPr bwMode="auto">
            <a:xfrm>
              <a:off x="4580" y="1578"/>
              <a:ext cx="244" cy="328"/>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5107" name="Text Box 120"/>
            <p:cNvSpPr txBox="1">
              <a:spLocks noChangeArrowheads="1"/>
            </p:cNvSpPr>
            <p:nvPr/>
          </p:nvSpPr>
          <p:spPr bwMode="auto">
            <a:xfrm>
              <a:off x="4616" y="1841"/>
              <a:ext cx="191" cy="328"/>
            </a:xfrm>
            <a:prstGeom prst="rect">
              <a:avLst/>
            </a:prstGeom>
            <a:noFill/>
            <a:ln w="9525">
              <a:noFill/>
              <a:miter lim="800000"/>
            </a:ln>
          </p:spPr>
          <p:txBody>
            <a:bodyPr wrap="none">
              <a:spAutoFit/>
            </a:bodyPr>
            <a:lstStyle/>
            <a:p>
              <a:pPr>
                <a:spcBef>
                  <a:spcPct val="50000"/>
                </a:spcBef>
              </a:pPr>
              <a:r>
                <a:rPr lang="en-US" altLang="zh-CN" sz="2800">
                  <a:solidFill>
                    <a:srgbClr val="FF3300"/>
                  </a:solidFill>
                </a:rPr>
                <a:t>-</a:t>
              </a:r>
              <a:endParaRPr lang="en-US" altLang="zh-CN" sz="2800">
                <a:solidFill>
                  <a:srgbClr val="FF3300"/>
                </a:solidFill>
              </a:endParaRPr>
            </a:p>
          </p:txBody>
        </p:sp>
        <p:sp>
          <p:nvSpPr>
            <p:cNvPr id="45108" name="Line 121"/>
            <p:cNvSpPr>
              <a:spLocks noChangeShapeType="1"/>
            </p:cNvSpPr>
            <p:nvPr/>
          </p:nvSpPr>
          <p:spPr bwMode="auto">
            <a:xfrm>
              <a:off x="3401" y="1309"/>
              <a:ext cx="218" cy="0"/>
            </a:xfrm>
            <a:prstGeom prst="line">
              <a:avLst/>
            </a:prstGeom>
            <a:noFill/>
            <a:ln w="38100">
              <a:solidFill>
                <a:schemeClr val="tx1"/>
              </a:solidFill>
              <a:round/>
            </a:ln>
          </p:spPr>
          <p:txBody>
            <a:bodyPr/>
            <a:lstStyle/>
            <a:p>
              <a:endParaRPr lang="zh-CN" altLang="en-US"/>
            </a:p>
          </p:txBody>
        </p:sp>
        <p:sp>
          <p:nvSpPr>
            <p:cNvPr id="45109" name="Line 122"/>
            <p:cNvSpPr>
              <a:spLocks noChangeShapeType="1"/>
            </p:cNvSpPr>
            <p:nvPr/>
          </p:nvSpPr>
          <p:spPr bwMode="auto">
            <a:xfrm rot="5400000" flipV="1">
              <a:off x="4898" y="939"/>
              <a:ext cx="4" cy="728"/>
            </a:xfrm>
            <a:prstGeom prst="line">
              <a:avLst/>
            </a:prstGeom>
            <a:noFill/>
            <a:ln w="38100">
              <a:solidFill>
                <a:schemeClr val="tx2"/>
              </a:solidFill>
              <a:round/>
            </a:ln>
          </p:spPr>
          <p:txBody>
            <a:bodyPr wrap="none" anchor="ctr"/>
            <a:lstStyle/>
            <a:p>
              <a:endParaRPr lang="zh-CN" altLang="en-US"/>
            </a:p>
          </p:txBody>
        </p:sp>
        <p:sp>
          <p:nvSpPr>
            <p:cNvPr id="45110" name="Line 123"/>
            <p:cNvSpPr>
              <a:spLocks noChangeShapeType="1"/>
            </p:cNvSpPr>
            <p:nvPr/>
          </p:nvSpPr>
          <p:spPr bwMode="auto">
            <a:xfrm flipV="1">
              <a:off x="5249" y="1951"/>
              <a:ext cx="0" cy="349"/>
            </a:xfrm>
            <a:prstGeom prst="line">
              <a:avLst/>
            </a:prstGeom>
            <a:noFill/>
            <a:ln w="38100">
              <a:solidFill>
                <a:schemeClr val="tx2"/>
              </a:solidFill>
              <a:round/>
            </a:ln>
          </p:spPr>
          <p:txBody>
            <a:bodyPr wrap="none" anchor="ctr"/>
            <a:lstStyle/>
            <a:p>
              <a:endParaRPr lang="zh-CN" altLang="en-US"/>
            </a:p>
          </p:txBody>
        </p:sp>
        <p:sp>
          <p:nvSpPr>
            <p:cNvPr id="45111" name="Freeform 124"/>
            <p:cNvSpPr/>
            <p:nvPr/>
          </p:nvSpPr>
          <p:spPr bwMode="auto">
            <a:xfrm rot="766825" flipV="1">
              <a:off x="3942" y="1634"/>
              <a:ext cx="201" cy="213"/>
            </a:xfrm>
            <a:custGeom>
              <a:avLst/>
              <a:gdLst>
                <a:gd name="T0" fmla="*/ 0 w 144"/>
                <a:gd name="T1" fmla="*/ 0 h 192"/>
                <a:gd name="T2" fmla="*/ 255 w 144"/>
                <a:gd name="T3" fmla="*/ 243 h 192"/>
                <a:gd name="T4" fmla="*/ 764 w 144"/>
                <a:gd name="T5" fmla="*/ 323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0" y="0"/>
                  </a:moveTo>
                  <a:cubicBezTo>
                    <a:pt x="12" y="56"/>
                    <a:pt x="24" y="112"/>
                    <a:pt x="48" y="144"/>
                  </a:cubicBezTo>
                  <a:cubicBezTo>
                    <a:pt x="72" y="176"/>
                    <a:pt x="128" y="184"/>
                    <a:pt x="144" y="192"/>
                  </a:cubicBezTo>
                </a:path>
              </a:pathLst>
            </a:custGeom>
            <a:noFill/>
            <a:ln w="38100">
              <a:solidFill>
                <a:srgbClr val="FF0000"/>
              </a:solidFill>
              <a:round/>
              <a:tailEnd type="stealth" w="med" len="me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85"/>
                                        </p:tgtEl>
                                        <p:attrNameLst>
                                          <p:attrName>style.visibility</p:attrName>
                                        </p:attrNameLst>
                                      </p:cBhvr>
                                      <p:to>
                                        <p:strVal val="visible"/>
                                      </p:to>
                                    </p:set>
                                    <p:animEffect transition="in" filter="wipe(left)">
                                      <p:cBhvr>
                                        <p:cTn id="12" dur="500"/>
                                        <p:tgtEl>
                                          <p:spTgt spid="501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7219"/>
                                        </p:tgtEl>
                                        <p:attrNameLst>
                                          <p:attrName>style.visibility</p:attrName>
                                        </p:attrNameLst>
                                      </p:cBhvr>
                                      <p:to>
                                        <p:strVal val="visible"/>
                                      </p:to>
                                    </p:set>
                                    <p:animEffect transition="in" filter="wipe(left)">
                                      <p:cBhvr>
                                        <p:cTn id="17" dur="500"/>
                                        <p:tgtEl>
                                          <p:spTgt spid="1372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7218"/>
                                        </p:tgtEl>
                                        <p:attrNameLst>
                                          <p:attrName>style.visibility</p:attrName>
                                        </p:attrNameLst>
                                      </p:cBhvr>
                                      <p:to>
                                        <p:strVal val="visible"/>
                                      </p:to>
                                    </p:set>
                                    <p:animEffect transition="in" filter="wipe(left)">
                                      <p:cBhvr>
                                        <p:cTn id="22" dur="500"/>
                                        <p:tgtEl>
                                          <p:spTgt spid="1372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7217"/>
                                        </p:tgtEl>
                                        <p:attrNameLst>
                                          <p:attrName>style.visibility</p:attrName>
                                        </p:attrNameLst>
                                      </p:cBhvr>
                                      <p:to>
                                        <p:strVal val="visible"/>
                                      </p:to>
                                    </p:set>
                                    <p:animEffect transition="in" filter="wipe(left)">
                                      <p:cBhvr>
                                        <p:cTn id="27" dur="500"/>
                                        <p:tgtEl>
                                          <p:spTgt spid="1372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7216"/>
                                        </p:tgtEl>
                                        <p:attrNameLst>
                                          <p:attrName>style.visibility</p:attrName>
                                        </p:attrNameLst>
                                      </p:cBhvr>
                                      <p:to>
                                        <p:strVal val="visible"/>
                                      </p:to>
                                    </p:set>
                                    <p:animEffect transition="in" filter="wipe(left)">
                                      <p:cBhvr>
                                        <p:cTn id="32" dur="500"/>
                                        <p:tgtEl>
                                          <p:spTgt spid="137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 grpId="0"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86000" y="736600"/>
            <a:ext cx="685800" cy="838200"/>
            <a:chOff x="1440" y="528"/>
            <a:chExt cx="432" cy="528"/>
          </a:xfrm>
        </p:grpSpPr>
        <p:sp>
          <p:nvSpPr>
            <p:cNvPr id="111701" name="Line 3"/>
            <p:cNvSpPr>
              <a:spLocks noChangeShapeType="1"/>
            </p:cNvSpPr>
            <p:nvPr/>
          </p:nvSpPr>
          <p:spPr bwMode="auto">
            <a:xfrm>
              <a:off x="1440" y="672"/>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702" name="Line 4"/>
            <p:cNvSpPr>
              <a:spLocks noChangeShapeType="1"/>
            </p:cNvSpPr>
            <p:nvPr/>
          </p:nvSpPr>
          <p:spPr bwMode="auto">
            <a:xfrm>
              <a:off x="1872" y="528"/>
              <a:ext cx="0" cy="52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5"/>
          <p:cNvGrpSpPr/>
          <p:nvPr/>
        </p:nvGrpSpPr>
        <p:grpSpPr bwMode="auto">
          <a:xfrm>
            <a:off x="381000" y="736600"/>
            <a:ext cx="2590800" cy="1905000"/>
            <a:chOff x="240" y="528"/>
            <a:chExt cx="1632" cy="1200"/>
          </a:xfrm>
        </p:grpSpPr>
        <p:sp>
          <p:nvSpPr>
            <p:cNvPr id="111695" name="Line 6"/>
            <p:cNvSpPr>
              <a:spLocks noChangeShapeType="1"/>
            </p:cNvSpPr>
            <p:nvPr/>
          </p:nvSpPr>
          <p:spPr bwMode="auto">
            <a:xfrm>
              <a:off x="384" y="1440"/>
              <a:ext cx="43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96" name="Line 7"/>
            <p:cNvSpPr>
              <a:spLocks noChangeShapeType="1"/>
            </p:cNvSpPr>
            <p:nvPr/>
          </p:nvSpPr>
          <p:spPr bwMode="auto">
            <a:xfrm>
              <a:off x="240" y="1728"/>
              <a:ext cx="57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97" name="Line 8"/>
            <p:cNvSpPr>
              <a:spLocks noChangeShapeType="1"/>
            </p:cNvSpPr>
            <p:nvPr/>
          </p:nvSpPr>
          <p:spPr bwMode="auto">
            <a:xfrm>
              <a:off x="384" y="672"/>
              <a:ext cx="0" cy="76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98" name="Line 9"/>
            <p:cNvSpPr>
              <a:spLocks noChangeShapeType="1"/>
            </p:cNvSpPr>
            <p:nvPr/>
          </p:nvSpPr>
          <p:spPr bwMode="auto">
            <a:xfrm>
              <a:off x="384" y="672"/>
              <a:ext cx="105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99" name="Line 10"/>
            <p:cNvSpPr>
              <a:spLocks noChangeShapeType="1"/>
            </p:cNvSpPr>
            <p:nvPr/>
          </p:nvSpPr>
          <p:spPr bwMode="auto">
            <a:xfrm>
              <a:off x="240" y="528"/>
              <a:ext cx="163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700" name="Line 11"/>
            <p:cNvSpPr>
              <a:spLocks noChangeShapeType="1"/>
            </p:cNvSpPr>
            <p:nvPr/>
          </p:nvSpPr>
          <p:spPr bwMode="auto">
            <a:xfrm>
              <a:off x="240" y="528"/>
              <a:ext cx="0" cy="120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2"/>
          <p:cNvGrpSpPr/>
          <p:nvPr/>
        </p:nvGrpSpPr>
        <p:grpSpPr bwMode="auto">
          <a:xfrm>
            <a:off x="1981200" y="1131888"/>
            <a:ext cx="1047750" cy="519112"/>
            <a:chOff x="1248" y="720"/>
            <a:chExt cx="660" cy="327"/>
          </a:xfrm>
        </p:grpSpPr>
        <p:sp>
          <p:nvSpPr>
            <p:cNvPr id="111693" name="Text Box 13"/>
            <p:cNvSpPr txBox="1">
              <a:spLocks noChangeArrowheads="1"/>
            </p:cNvSpPr>
            <p:nvPr/>
          </p:nvSpPr>
          <p:spPr bwMode="auto">
            <a:xfrm>
              <a:off x="1248" y="720"/>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chemeClr val="accent2"/>
                  </a:solidFill>
                </a:rPr>
                <a:t>1</a:t>
              </a:r>
              <a:endParaRPr lang="en-US" altLang="zh-CN" sz="2800" i="0">
                <a:solidFill>
                  <a:schemeClr val="accent2"/>
                </a:solidFill>
              </a:endParaRPr>
            </a:p>
          </p:txBody>
        </p:sp>
        <p:sp>
          <p:nvSpPr>
            <p:cNvPr id="111694" name="Rectangle 14"/>
            <p:cNvSpPr>
              <a:spLocks noChangeArrowheads="1"/>
            </p:cNvSpPr>
            <p:nvPr/>
          </p:nvSpPr>
          <p:spPr bwMode="auto">
            <a:xfrm>
              <a:off x="1680" y="7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1</a:t>
              </a:r>
              <a:endParaRPr lang="en-US" altLang="zh-CN" sz="2800" i="0">
                <a:solidFill>
                  <a:schemeClr val="accent2"/>
                </a:solidFill>
              </a:endParaRPr>
            </a:p>
          </p:txBody>
        </p:sp>
      </p:grpSp>
      <p:grpSp>
        <p:nvGrpSpPr>
          <p:cNvPr id="5" name="Group 15"/>
          <p:cNvGrpSpPr/>
          <p:nvPr/>
        </p:nvGrpSpPr>
        <p:grpSpPr bwMode="auto">
          <a:xfrm>
            <a:off x="914400" y="1727200"/>
            <a:ext cx="361950" cy="976313"/>
            <a:chOff x="576" y="1152"/>
            <a:chExt cx="228" cy="615"/>
          </a:xfrm>
        </p:grpSpPr>
        <p:sp>
          <p:nvSpPr>
            <p:cNvPr id="111691" name="Rectangle 16"/>
            <p:cNvSpPr>
              <a:spLocks noChangeArrowheads="1"/>
            </p:cNvSpPr>
            <p:nvPr/>
          </p:nvSpPr>
          <p:spPr bwMode="auto">
            <a:xfrm>
              <a:off x="576" y="11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1</a:t>
              </a:r>
              <a:endParaRPr lang="en-US" altLang="zh-CN" sz="2800" i="0">
                <a:solidFill>
                  <a:schemeClr val="accent2"/>
                </a:solidFill>
              </a:endParaRPr>
            </a:p>
          </p:txBody>
        </p:sp>
        <p:sp>
          <p:nvSpPr>
            <p:cNvPr id="111692" name="Rectangle 17"/>
            <p:cNvSpPr>
              <a:spLocks noChangeArrowheads="1"/>
            </p:cNvSpPr>
            <p:nvPr/>
          </p:nvSpPr>
          <p:spPr bwMode="auto">
            <a:xfrm>
              <a:off x="576"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1</a:t>
              </a:r>
              <a:endParaRPr lang="en-US" altLang="zh-CN" sz="2800" i="0">
                <a:solidFill>
                  <a:schemeClr val="accent2"/>
                </a:solidFill>
              </a:endParaRPr>
            </a:p>
          </p:txBody>
        </p:sp>
      </p:grpSp>
      <p:sp>
        <p:nvSpPr>
          <p:cNvPr id="254994" name="Text Box 18"/>
          <p:cNvSpPr txBox="1">
            <a:spLocks noChangeArrowheads="1"/>
          </p:cNvSpPr>
          <p:nvPr/>
        </p:nvSpPr>
        <p:spPr bwMode="auto">
          <a:xfrm>
            <a:off x="990600" y="5689600"/>
            <a:ext cx="2743200" cy="519113"/>
          </a:xfrm>
          <a:prstGeom prst="rect">
            <a:avLst/>
          </a:prstGeom>
          <a:noFill/>
          <a:ln w="9525">
            <a:noFill/>
            <a:miter lim="800000"/>
          </a:ln>
          <a:effectLst/>
        </p:spPr>
        <p:txBody>
          <a:bodyP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六进制计数器</a:t>
            </a:r>
            <a:endParaRPr lang="zh-CN" altLang="en-US" sz="2800" i="0">
              <a:solidFill>
                <a:srgbClr val="FF3300"/>
              </a:solidFill>
              <a:effectLst>
                <a:outerShdw blurRad="38100" dist="38100" dir="2700000" algn="tl">
                  <a:srgbClr val="C0C0C0"/>
                </a:outerShdw>
              </a:effectLst>
            </a:endParaRPr>
          </a:p>
        </p:txBody>
      </p:sp>
      <p:sp>
        <p:nvSpPr>
          <p:cNvPr id="111623" name="Line 19"/>
          <p:cNvSpPr>
            <a:spLocks noChangeShapeType="1"/>
          </p:cNvSpPr>
          <p:nvPr/>
        </p:nvSpPr>
        <p:spPr bwMode="auto">
          <a:xfrm>
            <a:off x="2286000" y="3327400"/>
            <a:ext cx="0" cy="5334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24" name="Rectangle 20"/>
          <p:cNvSpPr>
            <a:spLocks noChangeArrowheads="1"/>
          </p:cNvSpPr>
          <p:nvPr/>
        </p:nvSpPr>
        <p:spPr bwMode="auto">
          <a:xfrm>
            <a:off x="1295400" y="1574800"/>
            <a:ext cx="2819400" cy="16002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25" name="Rectangle 21"/>
          <p:cNvSpPr>
            <a:spLocks noChangeArrowheads="1"/>
          </p:cNvSpPr>
          <p:nvPr/>
        </p:nvSpPr>
        <p:spPr bwMode="auto">
          <a:xfrm>
            <a:off x="3581400" y="1879600"/>
            <a:ext cx="623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111626" name="Rectangle 22"/>
          <p:cNvSpPr>
            <a:spLocks noChangeArrowheads="1"/>
          </p:cNvSpPr>
          <p:nvPr/>
        </p:nvSpPr>
        <p:spPr bwMode="auto">
          <a:xfrm>
            <a:off x="3581400" y="2413000"/>
            <a:ext cx="623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91</a:t>
            </a:r>
            <a:endParaRPr lang="en-US" altLang="zh-CN" sz="2800" i="0" baseline="-25000"/>
          </a:p>
        </p:txBody>
      </p:sp>
      <p:sp>
        <p:nvSpPr>
          <p:cNvPr id="111627" name="Rectangle 23"/>
          <p:cNvSpPr>
            <a:spLocks noChangeArrowheads="1"/>
          </p:cNvSpPr>
          <p:nvPr/>
        </p:nvSpPr>
        <p:spPr bwMode="auto">
          <a:xfrm>
            <a:off x="1484313" y="14986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111628" name="Rectangle 24"/>
          <p:cNvSpPr>
            <a:spLocks noChangeArrowheads="1"/>
          </p:cNvSpPr>
          <p:nvPr/>
        </p:nvSpPr>
        <p:spPr bwMode="auto">
          <a:xfrm>
            <a:off x="3389313" y="14986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111629" name="Rectangle 25"/>
          <p:cNvSpPr>
            <a:spLocks noChangeArrowheads="1"/>
          </p:cNvSpPr>
          <p:nvPr/>
        </p:nvSpPr>
        <p:spPr bwMode="auto">
          <a:xfrm>
            <a:off x="2085975" y="14986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11630" name="Rectangle 26"/>
          <p:cNvSpPr>
            <a:spLocks noChangeArrowheads="1"/>
          </p:cNvSpPr>
          <p:nvPr/>
        </p:nvSpPr>
        <p:spPr bwMode="auto">
          <a:xfrm>
            <a:off x="2779713" y="1498600"/>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11631" name="Rectangle 27"/>
          <p:cNvSpPr>
            <a:spLocks noChangeArrowheads="1"/>
          </p:cNvSpPr>
          <p:nvPr/>
        </p:nvSpPr>
        <p:spPr bwMode="auto">
          <a:xfrm>
            <a:off x="1228725" y="1879600"/>
            <a:ext cx="661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111632" name="Rectangle 28"/>
          <p:cNvSpPr>
            <a:spLocks noChangeArrowheads="1"/>
          </p:cNvSpPr>
          <p:nvPr/>
        </p:nvSpPr>
        <p:spPr bwMode="auto">
          <a:xfrm>
            <a:off x="1228725" y="2413000"/>
            <a:ext cx="661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111633" name="Rectangle 29"/>
          <p:cNvSpPr>
            <a:spLocks noChangeArrowheads="1"/>
          </p:cNvSpPr>
          <p:nvPr/>
        </p:nvSpPr>
        <p:spPr bwMode="auto">
          <a:xfrm>
            <a:off x="2009775" y="2641600"/>
            <a:ext cx="758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111634" name="Rectangle 30"/>
          <p:cNvSpPr>
            <a:spLocks noChangeArrowheads="1"/>
          </p:cNvSpPr>
          <p:nvPr/>
        </p:nvSpPr>
        <p:spPr bwMode="auto">
          <a:xfrm>
            <a:off x="2819400" y="2641600"/>
            <a:ext cx="846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111635" name="Oval 31"/>
          <p:cNvSpPr>
            <a:spLocks noChangeArrowheads="1"/>
          </p:cNvSpPr>
          <p:nvPr/>
        </p:nvSpPr>
        <p:spPr bwMode="auto">
          <a:xfrm>
            <a:off x="2209800" y="3175000"/>
            <a:ext cx="152400" cy="1524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36" name="Oval 32"/>
          <p:cNvSpPr>
            <a:spLocks noChangeArrowheads="1"/>
          </p:cNvSpPr>
          <p:nvPr/>
        </p:nvSpPr>
        <p:spPr bwMode="auto">
          <a:xfrm>
            <a:off x="3124200" y="3175000"/>
            <a:ext cx="152400" cy="1524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37" name="Line 33"/>
          <p:cNvSpPr>
            <a:spLocks noChangeShapeType="1"/>
          </p:cNvSpPr>
          <p:nvPr/>
        </p:nvSpPr>
        <p:spPr bwMode="auto">
          <a:xfrm>
            <a:off x="4114800" y="2184400"/>
            <a:ext cx="304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38" name="Line 34"/>
          <p:cNvSpPr>
            <a:spLocks noChangeShapeType="1"/>
          </p:cNvSpPr>
          <p:nvPr/>
        </p:nvSpPr>
        <p:spPr bwMode="auto">
          <a:xfrm>
            <a:off x="4114800" y="2641600"/>
            <a:ext cx="304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39" name="Line 35"/>
          <p:cNvSpPr>
            <a:spLocks noChangeShapeType="1"/>
          </p:cNvSpPr>
          <p:nvPr/>
        </p:nvSpPr>
        <p:spPr bwMode="auto">
          <a:xfrm>
            <a:off x="4419600" y="2184400"/>
            <a:ext cx="0" cy="838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0" name="Line 36"/>
          <p:cNvSpPr>
            <a:spLocks noChangeShapeType="1"/>
          </p:cNvSpPr>
          <p:nvPr/>
        </p:nvSpPr>
        <p:spPr bwMode="auto">
          <a:xfrm>
            <a:off x="4343400" y="3022600"/>
            <a:ext cx="15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1" name="Line 37"/>
          <p:cNvSpPr>
            <a:spLocks noChangeShapeType="1"/>
          </p:cNvSpPr>
          <p:nvPr/>
        </p:nvSpPr>
        <p:spPr bwMode="auto">
          <a:xfrm>
            <a:off x="3200400" y="3327400"/>
            <a:ext cx="0" cy="457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2" name="Line 38"/>
          <p:cNvSpPr>
            <a:spLocks noChangeShapeType="1"/>
          </p:cNvSpPr>
          <p:nvPr/>
        </p:nvSpPr>
        <p:spPr bwMode="auto">
          <a:xfrm>
            <a:off x="838200" y="3860800"/>
            <a:ext cx="1447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3" name="Line 39"/>
          <p:cNvSpPr>
            <a:spLocks noChangeShapeType="1"/>
          </p:cNvSpPr>
          <p:nvPr/>
        </p:nvSpPr>
        <p:spPr bwMode="auto">
          <a:xfrm>
            <a:off x="838200" y="1193800"/>
            <a:ext cx="0" cy="2667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4" name="Line 40"/>
          <p:cNvSpPr>
            <a:spLocks noChangeShapeType="1"/>
          </p:cNvSpPr>
          <p:nvPr/>
        </p:nvSpPr>
        <p:spPr bwMode="auto">
          <a:xfrm>
            <a:off x="838200" y="1193800"/>
            <a:ext cx="2819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45" name="Line 41"/>
          <p:cNvSpPr>
            <a:spLocks noChangeShapeType="1"/>
          </p:cNvSpPr>
          <p:nvPr/>
        </p:nvSpPr>
        <p:spPr bwMode="auto">
          <a:xfrm>
            <a:off x="3657600" y="1193800"/>
            <a:ext cx="0" cy="381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018" name="Text Box 42"/>
          <p:cNvSpPr txBox="1">
            <a:spLocks noChangeArrowheads="1"/>
          </p:cNvSpPr>
          <p:nvPr/>
        </p:nvSpPr>
        <p:spPr bwMode="auto">
          <a:xfrm>
            <a:off x="2209800" y="3708400"/>
            <a:ext cx="2057400" cy="457200"/>
          </a:xfrm>
          <a:prstGeom prst="rect">
            <a:avLst/>
          </a:prstGeom>
          <a:noFill/>
          <a:ln w="9525">
            <a:noFill/>
            <a:miter lim="800000"/>
          </a:ln>
          <a:effectLst/>
        </p:spPr>
        <p:txBody>
          <a:bodyPr>
            <a:spAutoFit/>
          </a:bodyPr>
          <a:lstStyle/>
          <a:p>
            <a:pPr algn="ctr">
              <a:spcBef>
                <a:spcPct val="50000"/>
              </a:spcBef>
              <a:defRPr/>
            </a:pPr>
            <a:r>
              <a:rPr lang="zh-CN" altLang="en-US" sz="2400" i="0">
                <a:effectLst>
                  <a:outerShdw blurRad="38100" dist="38100" dir="2700000" algn="tl">
                    <a:srgbClr val="C0C0C0"/>
                  </a:outerShdw>
                </a:effectLst>
              </a:rPr>
              <a:t>计数脉冲</a:t>
            </a:r>
            <a:endParaRPr lang="zh-CN" altLang="en-US" sz="2400" i="0">
              <a:effectLst>
                <a:outerShdw blurRad="38100" dist="38100" dir="2700000" algn="tl">
                  <a:srgbClr val="C0C0C0"/>
                </a:outerShdw>
              </a:effectLst>
            </a:endParaRPr>
          </a:p>
        </p:txBody>
      </p:sp>
      <p:sp>
        <p:nvSpPr>
          <p:cNvPr id="255019" name="Rectangle 43"/>
          <p:cNvSpPr>
            <a:spLocks noChangeArrowheads="1"/>
          </p:cNvSpPr>
          <p:nvPr/>
        </p:nvSpPr>
        <p:spPr bwMode="auto">
          <a:xfrm>
            <a:off x="1752600" y="21082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800" i="0">
                <a:solidFill>
                  <a:srgbClr val="FF3300"/>
                </a:solidFill>
              </a:rPr>
              <a:t>计数器清零</a:t>
            </a:r>
            <a:endParaRPr lang="zh-CN" altLang="en-US" sz="2800" i="0">
              <a:solidFill>
                <a:srgbClr val="FF3300"/>
              </a:solidFill>
            </a:endParaRPr>
          </a:p>
        </p:txBody>
      </p:sp>
      <p:sp>
        <p:nvSpPr>
          <p:cNvPr id="255020" name="Rectangle 44"/>
          <p:cNvSpPr>
            <a:spLocks noChangeArrowheads="1"/>
          </p:cNvSpPr>
          <p:nvPr/>
        </p:nvSpPr>
        <p:spPr bwMode="auto">
          <a:xfrm>
            <a:off x="5749925" y="5653088"/>
            <a:ext cx="2327275" cy="519112"/>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七进制计数器</a:t>
            </a:r>
            <a:endParaRPr lang="zh-CN" altLang="en-US" sz="2800" i="0">
              <a:solidFill>
                <a:srgbClr val="FF3300"/>
              </a:solidFill>
              <a:effectLst>
                <a:outerShdw blurRad="38100" dist="38100" dir="2700000" algn="tl">
                  <a:srgbClr val="C0C0C0"/>
                </a:outerShdw>
              </a:effectLst>
            </a:endParaRPr>
          </a:p>
        </p:txBody>
      </p:sp>
      <p:sp>
        <p:nvSpPr>
          <p:cNvPr id="255021" name="Text Box 45"/>
          <p:cNvSpPr txBox="1">
            <a:spLocks noChangeArrowheads="1"/>
          </p:cNvSpPr>
          <p:nvPr/>
        </p:nvSpPr>
        <p:spPr bwMode="auto">
          <a:xfrm>
            <a:off x="762000" y="4165600"/>
            <a:ext cx="3962400" cy="1501775"/>
          </a:xfrm>
          <a:prstGeom prst="rect">
            <a:avLst/>
          </a:prstGeom>
          <a:noFill/>
          <a:ln w="9525">
            <a:noFill/>
            <a:miter lim="800000"/>
          </a:ln>
          <a:effectLst/>
        </p:spPr>
        <p:txBody>
          <a:bodyPr>
            <a:spAutoFit/>
          </a:bodyPr>
          <a:lstStyle/>
          <a:p>
            <a:pPr>
              <a:lnSpc>
                <a:spcPct val="110000"/>
              </a:lnSpc>
              <a:defRPr/>
            </a:pPr>
            <a:r>
              <a:rPr lang="en-US" altLang="zh-CN" sz="2800" i="0">
                <a:solidFill>
                  <a:schemeClr val="accent2"/>
                </a:solidFill>
                <a:effectLst>
                  <a:outerShdw blurRad="38100" dist="38100" dir="2700000" algn="tl">
                    <a:srgbClr val="C0C0C0"/>
                  </a:outerShdw>
                </a:effectLst>
              </a:rPr>
              <a:t>    </a:t>
            </a:r>
            <a:r>
              <a:rPr lang="zh-CN" altLang="en-US" sz="2800" i="0">
                <a:effectLst>
                  <a:outerShdw blurRad="38100" dist="38100" dir="2700000" algn="tl">
                    <a:srgbClr val="C0C0C0"/>
                  </a:outerShdw>
                </a:effectLst>
              </a:rPr>
              <a:t>当出现 </a:t>
            </a:r>
            <a:r>
              <a:rPr lang="en-US" altLang="zh-CN" sz="2800" i="0">
                <a:solidFill>
                  <a:srgbClr val="FF3300"/>
                </a:solidFill>
                <a:effectLst>
                  <a:outerShdw blurRad="38100" dist="38100" dir="2700000" algn="tl">
                    <a:srgbClr val="C0C0C0"/>
                  </a:outerShdw>
                </a:effectLst>
              </a:rPr>
              <a:t>0110</a:t>
            </a:r>
            <a:r>
              <a:rPr lang="zh-CN" altLang="en-US" sz="2800" i="0">
                <a:solidFill>
                  <a:srgbClr val="FF3300"/>
                </a:solidFill>
                <a:effectLst>
                  <a:outerShdw blurRad="38100" dist="38100" dir="2700000" algn="tl">
                    <a:srgbClr val="C0C0C0"/>
                  </a:outerShdw>
                </a:effectLst>
              </a:rPr>
              <a:t>（</a:t>
            </a:r>
            <a:r>
              <a:rPr lang="en-US" altLang="zh-CN" sz="2800" i="0">
                <a:solidFill>
                  <a:srgbClr val="FF3300"/>
                </a:solidFill>
                <a:effectLst>
                  <a:outerShdw blurRad="38100" dist="38100" dir="2700000" algn="tl">
                    <a:srgbClr val="C0C0C0"/>
                  </a:outerShdw>
                </a:effectLst>
              </a:rPr>
              <a:t>6</a:t>
            </a:r>
            <a:r>
              <a:rPr lang="zh-CN" altLang="en-US" sz="2800" i="0">
                <a:solidFill>
                  <a:srgbClr val="FF3300"/>
                </a:solidFill>
                <a:effectLst>
                  <a:outerShdw blurRad="38100" dist="38100" dir="2700000" algn="tl">
                    <a:srgbClr val="C0C0C0"/>
                  </a:outerShdw>
                </a:effectLst>
              </a:rPr>
              <a:t>）时，</a:t>
            </a:r>
            <a:r>
              <a:rPr lang="zh-CN" altLang="en-US" sz="2800" i="0">
                <a:solidFill>
                  <a:srgbClr val="006600"/>
                </a:solidFill>
                <a:effectLst>
                  <a:outerShdw blurRad="38100" dist="38100" dir="2700000" algn="tl">
                    <a:srgbClr val="C0C0C0"/>
                  </a:outerShdw>
                </a:effectLst>
              </a:rPr>
              <a:t>应</a:t>
            </a:r>
            <a:r>
              <a:rPr lang="zh-CN" altLang="en-US" sz="2800" i="0">
                <a:solidFill>
                  <a:srgbClr val="FF3300"/>
                </a:solidFill>
                <a:effectLst>
                  <a:outerShdw blurRad="38100" dist="38100" dir="2700000" algn="tl">
                    <a:srgbClr val="C0C0C0"/>
                  </a:outerShdw>
                </a:effectLst>
              </a:rPr>
              <a:t>立即使</a:t>
            </a:r>
            <a:r>
              <a:rPr lang="zh-CN" altLang="en-US" sz="2800" i="0">
                <a:solidFill>
                  <a:srgbClr val="006600"/>
                </a:solidFill>
                <a:effectLst>
                  <a:outerShdw blurRad="38100" dist="38100" dir="2700000" algn="tl">
                    <a:srgbClr val="C0C0C0"/>
                  </a:outerShdw>
                </a:effectLst>
              </a:rPr>
              <a:t>计数器清零，重新开始新一轮计数。</a:t>
            </a:r>
            <a:endParaRPr lang="zh-CN" altLang="en-US" sz="2800" i="0">
              <a:solidFill>
                <a:srgbClr val="006600"/>
              </a:solidFill>
              <a:effectLst>
                <a:outerShdw blurRad="38100" dist="38100" dir="2700000" algn="tl">
                  <a:srgbClr val="C0C0C0"/>
                </a:outerShdw>
              </a:effectLst>
            </a:endParaRPr>
          </a:p>
        </p:txBody>
      </p:sp>
      <p:sp>
        <p:nvSpPr>
          <p:cNvPr id="255022" name="Text Box 46"/>
          <p:cNvSpPr txBox="1">
            <a:spLocks noChangeArrowheads="1"/>
          </p:cNvSpPr>
          <p:nvPr/>
        </p:nvSpPr>
        <p:spPr bwMode="auto">
          <a:xfrm>
            <a:off x="5257800" y="4267200"/>
            <a:ext cx="3505200" cy="1373188"/>
          </a:xfrm>
          <a:prstGeom prst="rect">
            <a:avLst/>
          </a:prstGeom>
          <a:noFill/>
          <a:ln w="9525">
            <a:noFill/>
            <a:miter lim="800000"/>
          </a:ln>
          <a:effectLst/>
        </p:spPr>
        <p:txBody>
          <a:bodyPr>
            <a:spAutoFit/>
          </a:bodyPr>
          <a:lstStyle/>
          <a:p>
            <a:pPr>
              <a:defRPr/>
            </a:pPr>
            <a:r>
              <a:rPr lang="en-US" altLang="zh-CN" sz="2800" i="0">
                <a:effectLst>
                  <a:outerShdw blurRad="38100" dist="38100" dir="2700000" algn="tl">
                    <a:srgbClr val="C0C0C0"/>
                  </a:outerShdw>
                </a:effectLst>
              </a:rPr>
              <a:t>    </a:t>
            </a:r>
            <a:r>
              <a:rPr lang="zh-CN" altLang="en-US" sz="2800" i="0">
                <a:effectLst>
                  <a:outerShdw blurRad="38100" dist="38100" dir="2700000" algn="tl">
                    <a:srgbClr val="C0C0C0"/>
                  </a:outerShdw>
                </a:effectLst>
              </a:rPr>
              <a:t>当出现</a:t>
            </a:r>
            <a:r>
              <a:rPr lang="zh-CN" altLang="en-US" sz="2800" i="0">
                <a:solidFill>
                  <a:schemeClr val="accent2"/>
                </a:solidFill>
                <a:effectLst>
                  <a:outerShdw blurRad="38100" dist="38100" dir="2700000" algn="tl">
                    <a:srgbClr val="C0C0C0"/>
                  </a:outerShdw>
                </a:effectLst>
              </a:rPr>
              <a:t> </a:t>
            </a:r>
            <a:r>
              <a:rPr lang="en-US" altLang="zh-CN" sz="2800" i="0">
                <a:solidFill>
                  <a:srgbClr val="FF3300"/>
                </a:solidFill>
                <a:effectLst>
                  <a:outerShdw blurRad="38100" dist="38100" dir="2700000" algn="tl">
                    <a:srgbClr val="C0C0C0"/>
                  </a:outerShdw>
                </a:effectLst>
              </a:rPr>
              <a:t>0111(7)</a:t>
            </a:r>
            <a:r>
              <a:rPr lang="zh-CN" altLang="en-US" sz="2800" i="0">
                <a:solidFill>
                  <a:srgbClr val="FF3300"/>
                </a:solidFill>
                <a:effectLst>
                  <a:outerShdw blurRad="38100" dist="38100" dir="2700000" algn="tl">
                    <a:srgbClr val="C0C0C0"/>
                  </a:outerShdw>
                </a:effectLst>
              </a:rPr>
              <a:t>时，</a:t>
            </a:r>
            <a:r>
              <a:rPr lang="zh-CN" altLang="en-US" sz="2800" i="0">
                <a:solidFill>
                  <a:srgbClr val="006600"/>
                </a:solidFill>
                <a:effectLst>
                  <a:outerShdw blurRad="38100" dist="38100" dir="2700000" algn="tl">
                    <a:srgbClr val="C0C0C0"/>
                  </a:outerShdw>
                </a:effectLst>
              </a:rPr>
              <a:t>计数器</a:t>
            </a:r>
            <a:r>
              <a:rPr lang="zh-CN" altLang="en-US" sz="2800" i="0">
                <a:solidFill>
                  <a:srgbClr val="FF3300"/>
                </a:solidFill>
                <a:effectLst>
                  <a:outerShdw blurRad="38100" dist="38100" dir="2700000" algn="tl">
                    <a:srgbClr val="C0C0C0"/>
                  </a:outerShdw>
                </a:effectLst>
              </a:rPr>
              <a:t>立即</a:t>
            </a:r>
            <a:r>
              <a:rPr lang="zh-CN" altLang="en-US" sz="2800" i="0">
                <a:solidFill>
                  <a:srgbClr val="006600"/>
                </a:solidFill>
                <a:effectLst>
                  <a:outerShdw blurRad="38100" dist="38100" dir="2700000" algn="tl">
                    <a:srgbClr val="C0C0C0"/>
                  </a:outerShdw>
                </a:effectLst>
              </a:rPr>
              <a:t>清零，重新开始新一轮计数。</a:t>
            </a:r>
            <a:endParaRPr lang="zh-CN" altLang="en-US" sz="2800" i="0">
              <a:solidFill>
                <a:srgbClr val="006600"/>
              </a:solidFill>
              <a:effectLst>
                <a:outerShdw blurRad="38100" dist="38100" dir="2700000" algn="tl">
                  <a:srgbClr val="C0C0C0"/>
                </a:outerShdw>
              </a:effectLst>
            </a:endParaRPr>
          </a:p>
        </p:txBody>
      </p:sp>
      <p:grpSp>
        <p:nvGrpSpPr>
          <p:cNvPr id="6" name="Group 47"/>
          <p:cNvGrpSpPr/>
          <p:nvPr/>
        </p:nvGrpSpPr>
        <p:grpSpPr bwMode="auto">
          <a:xfrm>
            <a:off x="5181600" y="1295400"/>
            <a:ext cx="3657600" cy="2971800"/>
            <a:chOff x="3264" y="816"/>
            <a:chExt cx="2304" cy="1872"/>
          </a:xfrm>
        </p:grpSpPr>
        <p:sp>
          <p:nvSpPr>
            <p:cNvPr id="111667" name="Line 48"/>
            <p:cNvSpPr>
              <a:spLocks noChangeShapeType="1"/>
            </p:cNvSpPr>
            <p:nvPr/>
          </p:nvSpPr>
          <p:spPr bwMode="auto">
            <a:xfrm>
              <a:off x="4176" y="2160"/>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8" name="Rectangle 49"/>
            <p:cNvSpPr>
              <a:spLocks noChangeArrowheads="1"/>
            </p:cNvSpPr>
            <p:nvPr/>
          </p:nvSpPr>
          <p:spPr bwMode="auto">
            <a:xfrm>
              <a:off x="3552" y="1056"/>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69" name="Rectangle 50"/>
            <p:cNvSpPr>
              <a:spLocks noChangeArrowheads="1"/>
            </p:cNvSpPr>
            <p:nvPr/>
          </p:nvSpPr>
          <p:spPr bwMode="auto">
            <a:xfrm>
              <a:off x="4992" y="1248"/>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111670" name="Rectangle 51"/>
            <p:cNvSpPr>
              <a:spLocks noChangeArrowheads="1"/>
            </p:cNvSpPr>
            <p:nvPr/>
          </p:nvSpPr>
          <p:spPr bwMode="auto">
            <a:xfrm>
              <a:off x="4992" y="1584"/>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91</a:t>
              </a:r>
              <a:endParaRPr lang="en-US" altLang="zh-CN" sz="2800" i="0" baseline="-25000"/>
            </a:p>
          </p:txBody>
        </p:sp>
        <p:sp>
          <p:nvSpPr>
            <p:cNvPr id="111671" name="Rectangle 52"/>
            <p:cNvSpPr>
              <a:spLocks noChangeArrowheads="1"/>
            </p:cNvSpPr>
            <p:nvPr/>
          </p:nvSpPr>
          <p:spPr bwMode="auto">
            <a:xfrm>
              <a:off x="3671"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111672" name="Rectangle 53"/>
            <p:cNvSpPr>
              <a:spLocks noChangeArrowheads="1"/>
            </p:cNvSpPr>
            <p:nvPr/>
          </p:nvSpPr>
          <p:spPr bwMode="auto">
            <a:xfrm>
              <a:off x="4871"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111673" name="Rectangle 54"/>
            <p:cNvSpPr>
              <a:spLocks noChangeArrowheads="1"/>
            </p:cNvSpPr>
            <p:nvPr/>
          </p:nvSpPr>
          <p:spPr bwMode="auto">
            <a:xfrm>
              <a:off x="4050"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11674" name="Rectangle 55"/>
            <p:cNvSpPr>
              <a:spLocks noChangeArrowheads="1"/>
            </p:cNvSpPr>
            <p:nvPr/>
          </p:nvSpPr>
          <p:spPr bwMode="auto">
            <a:xfrm>
              <a:off x="4487"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11675" name="Rectangle 56"/>
            <p:cNvSpPr>
              <a:spLocks noChangeArrowheads="1"/>
            </p:cNvSpPr>
            <p:nvPr/>
          </p:nvSpPr>
          <p:spPr bwMode="auto">
            <a:xfrm>
              <a:off x="3510" y="1248"/>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111676" name="Rectangle 57"/>
            <p:cNvSpPr>
              <a:spLocks noChangeArrowheads="1"/>
            </p:cNvSpPr>
            <p:nvPr/>
          </p:nvSpPr>
          <p:spPr bwMode="auto">
            <a:xfrm>
              <a:off x="3510" y="1584"/>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111677" name="Rectangle 58"/>
            <p:cNvSpPr>
              <a:spLocks noChangeArrowheads="1"/>
            </p:cNvSpPr>
            <p:nvPr/>
          </p:nvSpPr>
          <p:spPr bwMode="auto">
            <a:xfrm>
              <a:off x="4002" y="1728"/>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111678" name="Rectangle 59"/>
            <p:cNvSpPr>
              <a:spLocks noChangeArrowheads="1"/>
            </p:cNvSpPr>
            <p:nvPr/>
          </p:nvSpPr>
          <p:spPr bwMode="auto">
            <a:xfrm>
              <a:off x="4512" y="1728"/>
              <a:ext cx="5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111679" name="Oval 60"/>
            <p:cNvSpPr>
              <a:spLocks noChangeArrowheads="1"/>
            </p:cNvSpPr>
            <p:nvPr/>
          </p:nvSpPr>
          <p:spPr bwMode="auto">
            <a:xfrm>
              <a:off x="4128" y="206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80" name="Oval 61"/>
            <p:cNvSpPr>
              <a:spLocks noChangeArrowheads="1"/>
            </p:cNvSpPr>
            <p:nvPr/>
          </p:nvSpPr>
          <p:spPr bwMode="auto">
            <a:xfrm>
              <a:off x="4704" y="206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81" name="Line 62"/>
            <p:cNvSpPr>
              <a:spLocks noChangeShapeType="1"/>
            </p:cNvSpPr>
            <p:nvPr/>
          </p:nvSpPr>
          <p:spPr bwMode="auto">
            <a:xfrm>
              <a:off x="5328" y="1440"/>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2" name="Line 63"/>
            <p:cNvSpPr>
              <a:spLocks noChangeShapeType="1"/>
            </p:cNvSpPr>
            <p:nvPr/>
          </p:nvSpPr>
          <p:spPr bwMode="auto">
            <a:xfrm>
              <a:off x="5328" y="17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3" name="Line 64"/>
            <p:cNvSpPr>
              <a:spLocks noChangeShapeType="1"/>
            </p:cNvSpPr>
            <p:nvPr/>
          </p:nvSpPr>
          <p:spPr bwMode="auto">
            <a:xfrm>
              <a:off x="5520" y="144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4" name="Line 65"/>
            <p:cNvSpPr>
              <a:spLocks noChangeShapeType="1"/>
            </p:cNvSpPr>
            <p:nvPr/>
          </p:nvSpPr>
          <p:spPr bwMode="auto">
            <a:xfrm>
              <a:off x="5472" y="1968"/>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5" name="Line 66"/>
            <p:cNvSpPr>
              <a:spLocks noChangeShapeType="1"/>
            </p:cNvSpPr>
            <p:nvPr/>
          </p:nvSpPr>
          <p:spPr bwMode="auto">
            <a:xfrm>
              <a:off x="4752" y="2160"/>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6" name="Line 67"/>
            <p:cNvSpPr>
              <a:spLocks noChangeShapeType="1"/>
            </p:cNvSpPr>
            <p:nvPr/>
          </p:nvSpPr>
          <p:spPr bwMode="auto">
            <a:xfrm>
              <a:off x="3264" y="2496"/>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7" name="Line 68"/>
            <p:cNvSpPr>
              <a:spLocks noChangeShapeType="1"/>
            </p:cNvSpPr>
            <p:nvPr/>
          </p:nvSpPr>
          <p:spPr bwMode="auto">
            <a:xfrm>
              <a:off x="3264" y="816"/>
              <a:ext cx="0" cy="16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8" name="Line 69"/>
            <p:cNvSpPr>
              <a:spLocks noChangeShapeType="1"/>
            </p:cNvSpPr>
            <p:nvPr/>
          </p:nvSpPr>
          <p:spPr bwMode="auto">
            <a:xfrm>
              <a:off x="3264" y="816"/>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89" name="Line 70"/>
            <p:cNvSpPr>
              <a:spLocks noChangeShapeType="1"/>
            </p:cNvSpPr>
            <p:nvPr/>
          </p:nvSpPr>
          <p:spPr bwMode="auto">
            <a:xfrm>
              <a:off x="5040" y="816"/>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047" name="Text Box 71"/>
            <p:cNvSpPr txBox="1">
              <a:spLocks noChangeArrowheads="1"/>
            </p:cNvSpPr>
            <p:nvPr/>
          </p:nvSpPr>
          <p:spPr bwMode="auto">
            <a:xfrm>
              <a:off x="4128" y="2400"/>
              <a:ext cx="1296" cy="288"/>
            </a:xfrm>
            <a:prstGeom prst="rect">
              <a:avLst/>
            </a:prstGeom>
            <a:noFill/>
            <a:ln w="9525">
              <a:noFill/>
              <a:miter lim="800000"/>
            </a:ln>
            <a:effectLst/>
          </p:spPr>
          <p:txBody>
            <a:bodyPr>
              <a:spAutoFit/>
            </a:bodyPr>
            <a:lstStyle/>
            <a:p>
              <a:pPr algn="ctr">
                <a:spcBef>
                  <a:spcPct val="50000"/>
                </a:spcBef>
                <a:defRPr/>
              </a:pPr>
              <a:r>
                <a:rPr lang="zh-CN" altLang="en-US" sz="2400" i="0">
                  <a:effectLst>
                    <a:outerShdw blurRad="38100" dist="38100" dir="2700000" algn="tl">
                      <a:srgbClr val="C0C0C0"/>
                    </a:outerShdw>
                  </a:effectLst>
                </a:rPr>
                <a:t>计数脉冲</a:t>
              </a:r>
              <a:endParaRPr lang="zh-CN" altLang="en-US" sz="2400" i="0">
                <a:effectLst>
                  <a:outerShdw blurRad="38100" dist="38100" dir="2700000" algn="tl">
                    <a:srgbClr val="C0C0C0"/>
                  </a:outerShdw>
                </a:effectLst>
              </a:endParaRPr>
            </a:p>
          </p:txBody>
        </p:sp>
      </p:grpSp>
      <p:sp>
        <p:nvSpPr>
          <p:cNvPr id="255048" name="Rectangle 72"/>
          <p:cNvSpPr>
            <a:spLocks noChangeArrowheads="1"/>
          </p:cNvSpPr>
          <p:nvPr/>
        </p:nvSpPr>
        <p:spPr bwMode="auto">
          <a:xfrm>
            <a:off x="6080125" y="22098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800" i="0">
                <a:solidFill>
                  <a:srgbClr val="FF3300"/>
                </a:solidFill>
              </a:rPr>
              <a:t>计数器清零</a:t>
            </a:r>
            <a:endParaRPr lang="zh-CN" altLang="en-US" sz="2800" i="0">
              <a:solidFill>
                <a:srgbClr val="FF3300"/>
              </a:solidFill>
            </a:endParaRPr>
          </a:p>
        </p:txBody>
      </p:sp>
      <p:grpSp>
        <p:nvGrpSpPr>
          <p:cNvPr id="7" name="Group 73"/>
          <p:cNvGrpSpPr/>
          <p:nvPr/>
        </p:nvGrpSpPr>
        <p:grpSpPr bwMode="auto">
          <a:xfrm>
            <a:off x="4684713" y="422275"/>
            <a:ext cx="2706687" cy="2244725"/>
            <a:chOff x="2951" y="266"/>
            <a:chExt cx="1705" cy="1414"/>
          </a:xfrm>
        </p:grpSpPr>
        <p:sp>
          <p:nvSpPr>
            <p:cNvPr id="111654" name="Line 74"/>
            <p:cNvSpPr>
              <a:spLocks noChangeShapeType="1"/>
            </p:cNvSpPr>
            <p:nvPr/>
          </p:nvSpPr>
          <p:spPr bwMode="auto">
            <a:xfrm>
              <a:off x="2951" y="432"/>
              <a:ext cx="0" cy="124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1655" name="Group 75"/>
            <p:cNvGrpSpPr/>
            <p:nvPr/>
          </p:nvGrpSpPr>
          <p:grpSpPr bwMode="auto">
            <a:xfrm>
              <a:off x="2951" y="266"/>
              <a:ext cx="1705" cy="1414"/>
              <a:chOff x="2951" y="122"/>
              <a:chExt cx="1705" cy="1414"/>
            </a:xfrm>
          </p:grpSpPr>
          <p:sp>
            <p:nvSpPr>
              <p:cNvPr id="111656" name="Line 76"/>
              <p:cNvSpPr>
                <a:spLocks noChangeShapeType="1"/>
              </p:cNvSpPr>
              <p:nvPr/>
            </p:nvSpPr>
            <p:spPr bwMode="auto">
              <a:xfrm>
                <a:off x="4205" y="372"/>
                <a:ext cx="0" cy="54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7" name="Line 77"/>
              <p:cNvSpPr>
                <a:spLocks noChangeShapeType="1"/>
              </p:cNvSpPr>
              <p:nvPr/>
            </p:nvSpPr>
            <p:spPr bwMode="auto">
              <a:xfrm>
                <a:off x="4656" y="247"/>
                <a:ext cx="0" cy="665"/>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8" name="Line 78"/>
              <p:cNvSpPr>
                <a:spLocks noChangeShapeType="1"/>
              </p:cNvSpPr>
              <p:nvPr/>
            </p:nvSpPr>
            <p:spPr bwMode="auto">
              <a:xfrm>
                <a:off x="2951" y="1536"/>
                <a:ext cx="60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9" name="Line 79"/>
              <p:cNvSpPr>
                <a:spLocks noChangeShapeType="1"/>
              </p:cNvSpPr>
              <p:nvPr/>
            </p:nvSpPr>
            <p:spPr bwMode="auto">
              <a:xfrm>
                <a:off x="2951" y="288"/>
                <a:ext cx="75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1660" name="Group 80"/>
              <p:cNvGrpSpPr/>
              <p:nvPr/>
            </p:nvGrpSpPr>
            <p:grpSpPr bwMode="auto">
              <a:xfrm>
                <a:off x="3703" y="122"/>
                <a:ext cx="301" cy="369"/>
                <a:chOff x="3504" y="2976"/>
                <a:chExt cx="288" cy="426"/>
              </a:xfrm>
            </p:grpSpPr>
            <p:sp>
              <p:nvSpPr>
                <p:cNvPr id="111665" name="Rectangle 81"/>
                <p:cNvSpPr>
                  <a:spLocks noChangeArrowheads="1"/>
                </p:cNvSpPr>
                <p:nvPr/>
              </p:nvSpPr>
              <p:spPr bwMode="auto">
                <a:xfrm>
                  <a:off x="3504" y="2976"/>
                  <a:ext cx="288" cy="384"/>
                </a:xfrm>
                <a:prstGeom prst="rect">
                  <a:avLst/>
                </a:prstGeom>
                <a:noFill/>
                <a:ln w="38100">
                  <a:solidFill>
                    <a:srgbClr val="FF33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66" name="Text Box 82"/>
                <p:cNvSpPr txBox="1">
                  <a:spLocks noChangeArrowheads="1"/>
                </p:cNvSpPr>
                <p:nvPr/>
              </p:nvSpPr>
              <p:spPr bwMode="auto">
                <a:xfrm>
                  <a:off x="3504" y="3024"/>
                  <a:ext cx="25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&amp;</a:t>
                  </a:r>
                  <a:endParaRPr lang="en-US" altLang="zh-CN" sz="2800" i="0">
                    <a:solidFill>
                      <a:srgbClr val="3333CC"/>
                    </a:solidFill>
                  </a:endParaRPr>
                </a:p>
              </p:txBody>
            </p:sp>
          </p:grpSp>
          <p:sp>
            <p:nvSpPr>
              <p:cNvPr id="111661" name="Line 83"/>
              <p:cNvSpPr>
                <a:spLocks noChangeShapeType="1"/>
              </p:cNvSpPr>
              <p:nvPr/>
            </p:nvSpPr>
            <p:spPr bwMode="auto">
              <a:xfrm>
                <a:off x="4004" y="372"/>
                <a:ext cx="201"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2" name="Line 84"/>
              <p:cNvSpPr>
                <a:spLocks noChangeShapeType="1"/>
              </p:cNvSpPr>
              <p:nvPr/>
            </p:nvSpPr>
            <p:spPr bwMode="auto">
              <a:xfrm>
                <a:off x="4004" y="247"/>
                <a:ext cx="65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3" name="Line 85"/>
              <p:cNvSpPr>
                <a:spLocks noChangeShapeType="1"/>
              </p:cNvSpPr>
              <p:nvPr/>
            </p:nvSpPr>
            <p:spPr bwMode="auto">
              <a:xfrm>
                <a:off x="3252" y="1203"/>
                <a:ext cx="30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4" name="Text Box 86"/>
              <p:cNvSpPr txBox="1">
                <a:spLocks noChangeArrowheads="1"/>
              </p:cNvSpPr>
              <p:nvPr/>
            </p:nvSpPr>
            <p:spPr bwMode="auto">
              <a:xfrm>
                <a:off x="3094" y="841"/>
                <a:ext cx="351"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800" i="0">
                    <a:solidFill>
                      <a:srgbClr val="FF3300"/>
                    </a:solidFill>
                  </a:rPr>
                  <a:t>.</a:t>
                </a:r>
                <a:endParaRPr lang="en-US" altLang="zh-CN" sz="2800" i="0">
                  <a:solidFill>
                    <a:srgbClr val="3333CC"/>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5021"/>
                                        </p:tgtEl>
                                        <p:attrNameLst>
                                          <p:attrName>style.visibility</p:attrName>
                                        </p:attrNameLst>
                                      </p:cBhvr>
                                      <p:to>
                                        <p:strVal val="visible"/>
                                      </p:to>
                                    </p:set>
                                    <p:animEffect transition="in" filter="wipe(left)">
                                      <p:cBhvr>
                                        <p:cTn id="7" dur="500"/>
                                        <p:tgtEl>
                                          <p:spTgt spid="2550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22" presetClass="entr" presetSubtype="8" fill="hold" nodeType="after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5019"/>
                                        </p:tgtEl>
                                        <p:attrNameLst>
                                          <p:attrName>style.visibility</p:attrName>
                                        </p:attrNameLst>
                                      </p:cBhvr>
                                      <p:to>
                                        <p:strVal val="visible"/>
                                      </p:to>
                                    </p:set>
                                    <p:animEffect transition="in" filter="wipe(left)">
                                      <p:cBhvr>
                                        <p:cTn id="30" dur="500"/>
                                        <p:tgtEl>
                                          <p:spTgt spid="2550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4994"/>
                                        </p:tgtEl>
                                        <p:attrNameLst>
                                          <p:attrName>style.visibility</p:attrName>
                                        </p:attrNameLst>
                                      </p:cBhvr>
                                      <p:to>
                                        <p:strVal val="visible"/>
                                      </p:to>
                                    </p:set>
                                    <p:animEffect transition="in" filter="wipe(left)">
                                      <p:cBhvr>
                                        <p:cTn id="35" dur="500"/>
                                        <p:tgtEl>
                                          <p:spTgt spid="25499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022"/>
                                        </p:tgtEl>
                                        <p:attrNameLst>
                                          <p:attrName>style.visibility</p:attrName>
                                        </p:attrNameLst>
                                      </p:cBhvr>
                                      <p:to>
                                        <p:strVal val="visible"/>
                                      </p:to>
                                    </p:set>
                                    <p:animEffect transition="in" filter="wipe(left)">
                                      <p:cBhvr>
                                        <p:cTn id="45" dur="500"/>
                                        <p:tgtEl>
                                          <p:spTgt spid="2550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55048"/>
                                        </p:tgtEl>
                                        <p:attrNameLst>
                                          <p:attrName>style.visibility</p:attrName>
                                        </p:attrNameLst>
                                      </p:cBhvr>
                                      <p:to>
                                        <p:strVal val="visible"/>
                                      </p:to>
                                    </p:set>
                                    <p:animEffect transition="in" filter="wipe(left)">
                                      <p:cBhvr>
                                        <p:cTn id="55" dur="500"/>
                                        <p:tgtEl>
                                          <p:spTgt spid="2550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5020"/>
                                        </p:tgtEl>
                                        <p:attrNameLst>
                                          <p:attrName>style.visibility</p:attrName>
                                        </p:attrNameLst>
                                      </p:cBhvr>
                                      <p:to>
                                        <p:strVal val="visible"/>
                                      </p:to>
                                    </p:set>
                                    <p:animEffect transition="in" filter="wipe(left)">
                                      <p:cBhvr>
                                        <p:cTn id="60" dur="500"/>
                                        <p:tgtEl>
                                          <p:spTgt spid="255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94" grpId="0" autoUpdateAnimBg="0"/>
      <p:bldP spid="255019" grpId="0" autoUpdateAnimBg="0"/>
      <p:bldP spid="255020" grpId="0" autoUpdateAnimBg="0"/>
      <p:bldP spid="255021" grpId="0" autoUpdateAnimBg="0"/>
      <p:bldP spid="255022" grpId="0" autoUpdateAnimBg="0"/>
      <p:bldP spid="255048" grpId="0"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762000" y="395288"/>
            <a:ext cx="6934200" cy="519112"/>
          </a:xfrm>
          <a:prstGeom prst="rect">
            <a:avLst/>
          </a:prstGeom>
          <a:noFill/>
          <a:ln w="9525">
            <a:noFill/>
            <a:miter lim="800000"/>
          </a:ln>
          <a:effectLst/>
        </p:spPr>
        <p:txBody>
          <a:bodyPr>
            <a:spAutoFit/>
          </a:bodyPr>
          <a:lstStyle/>
          <a:p>
            <a:pPr>
              <a:spcBef>
                <a:spcPct val="50000"/>
              </a:spcBef>
              <a:defRPr/>
            </a:pPr>
            <a:r>
              <a:rPr lang="zh-CN" altLang="en-US" sz="2800" i="0">
                <a:solidFill>
                  <a:srgbClr val="3333CC"/>
                </a:solidFill>
                <a:effectLst>
                  <a:outerShdw blurRad="38100" dist="38100" dir="2700000" algn="tl">
                    <a:srgbClr val="C0C0C0"/>
                  </a:outerShdw>
                </a:effectLst>
              </a:rPr>
              <a:t>二片</a:t>
            </a:r>
            <a:r>
              <a:rPr lang="en-US" altLang="zh-CN" sz="2800" i="0">
                <a:solidFill>
                  <a:srgbClr val="3333CC"/>
                </a:solidFill>
                <a:effectLst>
                  <a:outerShdw blurRad="38100" dist="38100" dir="2700000" algn="tl">
                    <a:srgbClr val="C0C0C0"/>
                  </a:outerShdw>
                </a:effectLst>
              </a:rPr>
              <a:t>74LS290</a:t>
            </a:r>
            <a:r>
              <a:rPr lang="zh-CN" altLang="zh-CN" sz="2800" i="0">
                <a:solidFill>
                  <a:srgbClr val="3333CC"/>
                </a:solidFill>
                <a:effectLst>
                  <a:outerShdw blurRad="38100" dist="38100" dir="2700000" algn="tl">
                    <a:srgbClr val="C0C0C0"/>
                  </a:outerShdw>
                </a:effectLst>
              </a:rPr>
              <a:t>构成100以内的计数器</a:t>
            </a:r>
            <a:endParaRPr lang="zh-CN" altLang="en-US" sz="2800" i="0">
              <a:solidFill>
                <a:srgbClr val="3333CC"/>
              </a:solidFill>
              <a:effectLst>
                <a:outerShdw blurRad="38100" dist="38100" dir="2700000" algn="tl">
                  <a:srgbClr val="C0C0C0"/>
                </a:outerShdw>
              </a:effectLst>
            </a:endParaRPr>
          </a:p>
        </p:txBody>
      </p:sp>
      <p:sp>
        <p:nvSpPr>
          <p:cNvPr id="256003" name="Line 3"/>
          <p:cNvSpPr>
            <a:spLocks noChangeShapeType="1"/>
          </p:cNvSpPr>
          <p:nvPr/>
        </p:nvSpPr>
        <p:spPr bwMode="auto">
          <a:xfrm flipH="1" flipV="1">
            <a:off x="6032500" y="2533650"/>
            <a:ext cx="0" cy="52070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04" name="Line 4"/>
          <p:cNvSpPr>
            <a:spLocks noChangeShapeType="1"/>
          </p:cNvSpPr>
          <p:nvPr/>
        </p:nvSpPr>
        <p:spPr bwMode="auto">
          <a:xfrm>
            <a:off x="4881563" y="2519363"/>
            <a:ext cx="117316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05" name="Line 5"/>
          <p:cNvSpPr>
            <a:spLocks noChangeShapeType="1"/>
          </p:cNvSpPr>
          <p:nvPr/>
        </p:nvSpPr>
        <p:spPr bwMode="auto">
          <a:xfrm flipH="1" flipV="1">
            <a:off x="4895850" y="2514600"/>
            <a:ext cx="0" cy="312420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06" name="Line 6"/>
          <p:cNvSpPr>
            <a:spLocks noChangeShapeType="1"/>
          </p:cNvSpPr>
          <p:nvPr/>
        </p:nvSpPr>
        <p:spPr bwMode="auto">
          <a:xfrm>
            <a:off x="3338513" y="5638800"/>
            <a:ext cx="1587500"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07" name="Text Box 7"/>
          <p:cNvSpPr txBox="1">
            <a:spLocks noChangeArrowheads="1"/>
          </p:cNvSpPr>
          <p:nvPr/>
        </p:nvSpPr>
        <p:spPr bwMode="auto">
          <a:xfrm>
            <a:off x="609600" y="852488"/>
            <a:ext cx="4114800" cy="519112"/>
          </a:xfrm>
          <a:prstGeom prst="rect">
            <a:avLst/>
          </a:prstGeom>
          <a:noFill/>
          <a:ln w="9525">
            <a:noFill/>
            <a:miter lim="800000"/>
          </a:ln>
          <a:effectLst/>
        </p:spPr>
        <p:txBody>
          <a:bodyP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例</a:t>
            </a:r>
            <a:r>
              <a:rPr lang="en-US" altLang="zh-CN" sz="2800" i="0">
                <a:solidFill>
                  <a:srgbClr val="FF3300"/>
                </a:solidFill>
                <a:effectLst>
                  <a:outerShdw blurRad="38100" dist="38100" dir="2700000" algn="tl">
                    <a:srgbClr val="C0C0C0"/>
                  </a:outerShdw>
                </a:effectLst>
              </a:rPr>
              <a:t>1</a:t>
            </a:r>
            <a:r>
              <a:rPr lang="zh-CN" altLang="en-US" sz="2800" i="0">
                <a:solidFill>
                  <a:srgbClr val="FF3300"/>
                </a:solidFill>
                <a:effectLst>
                  <a:outerShdw blurRad="38100" dist="38100" dir="2700000" algn="tl">
                    <a:srgbClr val="C0C0C0"/>
                  </a:outerShdw>
                </a:effectLst>
              </a:rPr>
              <a:t>：二十四进制计数器</a:t>
            </a:r>
            <a:endParaRPr lang="zh-CN" altLang="en-US" sz="2800" i="0">
              <a:solidFill>
                <a:srgbClr val="FF3300"/>
              </a:solidFill>
              <a:effectLst>
                <a:outerShdw blurRad="38100" dist="38100" dir="2700000" algn="tl">
                  <a:srgbClr val="C0C0C0"/>
                </a:outerShdw>
              </a:effectLst>
            </a:endParaRPr>
          </a:p>
        </p:txBody>
      </p:sp>
      <p:grpSp>
        <p:nvGrpSpPr>
          <p:cNvPr id="2" name="Group 8"/>
          <p:cNvGrpSpPr/>
          <p:nvPr/>
        </p:nvGrpSpPr>
        <p:grpSpPr bwMode="auto">
          <a:xfrm>
            <a:off x="762000" y="2133600"/>
            <a:ext cx="5791200" cy="1524000"/>
            <a:chOff x="384" y="1152"/>
            <a:chExt cx="3648" cy="960"/>
          </a:xfrm>
        </p:grpSpPr>
        <p:sp>
          <p:nvSpPr>
            <p:cNvPr id="112730" name="Line 9"/>
            <p:cNvSpPr>
              <a:spLocks noChangeShapeType="1"/>
            </p:cNvSpPr>
            <p:nvPr/>
          </p:nvSpPr>
          <p:spPr bwMode="auto">
            <a:xfrm flipH="1" flipV="1">
              <a:off x="4032" y="1152"/>
              <a:ext cx="0" cy="57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1" name="Line 10"/>
            <p:cNvSpPr>
              <a:spLocks noChangeShapeType="1"/>
            </p:cNvSpPr>
            <p:nvPr/>
          </p:nvSpPr>
          <p:spPr bwMode="auto">
            <a:xfrm>
              <a:off x="384" y="1152"/>
              <a:ext cx="3648"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2" name="Line 11"/>
            <p:cNvSpPr>
              <a:spLocks noChangeShapeType="1"/>
            </p:cNvSpPr>
            <p:nvPr/>
          </p:nvSpPr>
          <p:spPr bwMode="auto">
            <a:xfrm flipH="1" flipV="1">
              <a:off x="3264" y="1152"/>
              <a:ext cx="0" cy="96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3" name="Line 12"/>
            <p:cNvSpPr>
              <a:spLocks noChangeShapeType="1"/>
            </p:cNvSpPr>
            <p:nvPr/>
          </p:nvSpPr>
          <p:spPr bwMode="auto">
            <a:xfrm>
              <a:off x="3264" y="2112"/>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4" name="Line 13"/>
            <p:cNvSpPr>
              <a:spLocks noChangeShapeType="1"/>
            </p:cNvSpPr>
            <p:nvPr/>
          </p:nvSpPr>
          <p:spPr bwMode="auto">
            <a:xfrm flipH="1" flipV="1">
              <a:off x="384" y="1152"/>
              <a:ext cx="0" cy="91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5" name="Line 14"/>
            <p:cNvSpPr>
              <a:spLocks noChangeShapeType="1"/>
            </p:cNvSpPr>
            <p:nvPr/>
          </p:nvSpPr>
          <p:spPr bwMode="auto">
            <a:xfrm>
              <a:off x="384" y="2064"/>
              <a:ext cx="43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5"/>
          <p:cNvGrpSpPr/>
          <p:nvPr/>
        </p:nvGrpSpPr>
        <p:grpSpPr bwMode="auto">
          <a:xfrm>
            <a:off x="3135313" y="1371600"/>
            <a:ext cx="3679825" cy="1066800"/>
            <a:chOff x="1440" y="672"/>
            <a:chExt cx="2318" cy="672"/>
          </a:xfrm>
        </p:grpSpPr>
        <p:sp>
          <p:nvSpPr>
            <p:cNvPr id="112726" name="Line 16"/>
            <p:cNvSpPr>
              <a:spLocks noChangeShapeType="1"/>
            </p:cNvSpPr>
            <p:nvPr/>
          </p:nvSpPr>
          <p:spPr bwMode="auto">
            <a:xfrm flipV="1">
              <a:off x="1440" y="864"/>
              <a:ext cx="0" cy="48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7" name="Line 17"/>
            <p:cNvSpPr>
              <a:spLocks noChangeShapeType="1"/>
            </p:cNvSpPr>
            <p:nvPr/>
          </p:nvSpPr>
          <p:spPr bwMode="auto">
            <a:xfrm>
              <a:off x="1440" y="864"/>
              <a:ext cx="576"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8" name="Oval 18"/>
            <p:cNvSpPr>
              <a:spLocks noChangeArrowheads="1"/>
            </p:cNvSpPr>
            <p:nvPr/>
          </p:nvSpPr>
          <p:spPr bwMode="auto">
            <a:xfrm>
              <a:off x="2016" y="816"/>
              <a:ext cx="96" cy="96"/>
            </a:xfrm>
            <a:prstGeom prst="ellipse">
              <a:avLst/>
            </a:pr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19" name="Rectangle 19"/>
            <p:cNvSpPr>
              <a:spLocks noChangeArrowheads="1"/>
            </p:cNvSpPr>
            <p:nvPr/>
          </p:nvSpPr>
          <p:spPr bwMode="auto">
            <a:xfrm>
              <a:off x="2067" y="672"/>
              <a:ext cx="1691" cy="327"/>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6600"/>
                  </a:solidFill>
                  <a:effectLst>
                    <a:outerShdw blurRad="38100" dist="38100" dir="2700000" algn="tl">
                      <a:srgbClr val="C0C0C0"/>
                    </a:outerShdw>
                  </a:effectLst>
                </a:rPr>
                <a:t>二十四分频输出</a:t>
              </a:r>
              <a:endParaRPr lang="zh-CN" altLang="en-US" sz="2800" i="0">
                <a:solidFill>
                  <a:srgbClr val="006600"/>
                </a:solidFill>
                <a:effectLst>
                  <a:outerShdw blurRad="38100" dist="38100" dir="2700000" algn="tl">
                    <a:srgbClr val="C0C0C0"/>
                  </a:outerShdw>
                </a:effectLst>
              </a:endParaRPr>
            </a:p>
          </p:txBody>
        </p:sp>
      </p:grpSp>
      <p:grpSp>
        <p:nvGrpSpPr>
          <p:cNvPr id="4" name="Group 20"/>
          <p:cNvGrpSpPr/>
          <p:nvPr/>
        </p:nvGrpSpPr>
        <p:grpSpPr bwMode="auto">
          <a:xfrm>
            <a:off x="457200" y="1862138"/>
            <a:ext cx="5105400" cy="2252662"/>
            <a:chOff x="192" y="981"/>
            <a:chExt cx="3216" cy="1419"/>
          </a:xfrm>
        </p:grpSpPr>
        <p:grpSp>
          <p:nvGrpSpPr>
            <p:cNvPr id="112718" name="Group 21"/>
            <p:cNvGrpSpPr/>
            <p:nvPr/>
          </p:nvGrpSpPr>
          <p:grpSpPr bwMode="auto">
            <a:xfrm>
              <a:off x="192" y="1344"/>
              <a:ext cx="3216" cy="1056"/>
              <a:chOff x="192" y="1344"/>
              <a:chExt cx="3216" cy="1056"/>
            </a:xfrm>
          </p:grpSpPr>
          <p:sp>
            <p:nvSpPr>
              <p:cNvPr id="112720" name="Line 22"/>
              <p:cNvSpPr>
                <a:spLocks noChangeShapeType="1"/>
              </p:cNvSpPr>
              <p:nvPr/>
            </p:nvSpPr>
            <p:spPr bwMode="auto">
              <a:xfrm flipH="1" flipV="1">
                <a:off x="1874" y="1344"/>
                <a:ext cx="0" cy="384"/>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1" name="Line 23"/>
              <p:cNvSpPr>
                <a:spLocks noChangeShapeType="1"/>
              </p:cNvSpPr>
              <p:nvPr/>
            </p:nvSpPr>
            <p:spPr bwMode="auto">
              <a:xfrm>
                <a:off x="192" y="1344"/>
                <a:ext cx="2688"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2" name="Line 24"/>
              <p:cNvSpPr>
                <a:spLocks noChangeShapeType="1"/>
              </p:cNvSpPr>
              <p:nvPr/>
            </p:nvSpPr>
            <p:spPr bwMode="auto">
              <a:xfrm flipH="1" flipV="1">
                <a:off x="192" y="1344"/>
                <a:ext cx="0" cy="1056"/>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3" name="Line 25"/>
              <p:cNvSpPr>
                <a:spLocks noChangeShapeType="1"/>
              </p:cNvSpPr>
              <p:nvPr/>
            </p:nvSpPr>
            <p:spPr bwMode="auto">
              <a:xfrm>
                <a:off x="192" y="2400"/>
                <a:ext cx="624"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4" name="Line 26"/>
              <p:cNvSpPr>
                <a:spLocks noChangeShapeType="1"/>
              </p:cNvSpPr>
              <p:nvPr/>
            </p:nvSpPr>
            <p:spPr bwMode="auto">
              <a:xfrm flipH="1" flipV="1">
                <a:off x="2880" y="1344"/>
                <a:ext cx="0" cy="1056"/>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5" name="Line 27"/>
              <p:cNvSpPr>
                <a:spLocks noChangeShapeType="1"/>
              </p:cNvSpPr>
              <p:nvPr/>
            </p:nvSpPr>
            <p:spPr bwMode="auto">
              <a:xfrm>
                <a:off x="2880" y="2400"/>
                <a:ext cx="528"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028" name="Text Box 28"/>
            <p:cNvSpPr txBox="1">
              <a:spLocks noChangeArrowheads="1"/>
            </p:cNvSpPr>
            <p:nvPr/>
          </p:nvSpPr>
          <p:spPr bwMode="auto">
            <a:xfrm>
              <a:off x="1766" y="981"/>
              <a:ext cx="250" cy="519"/>
            </a:xfrm>
            <a:prstGeom prst="rect">
              <a:avLst/>
            </a:prstGeom>
            <a:noFill/>
            <a:ln w="9525">
              <a:noFill/>
              <a:miter lim="800000"/>
            </a:ln>
            <a:effectLst/>
          </p:spPr>
          <p:txBody>
            <a:bodyPr>
              <a:spAutoFit/>
            </a:bodyPr>
            <a:lstStyle/>
            <a:p>
              <a:pPr algn="ctr">
                <a:spcBef>
                  <a:spcPct val="50000"/>
                </a:spcBef>
                <a:defRPr/>
              </a:pPr>
              <a:r>
                <a:rPr lang="en-US" altLang="zh-CN" sz="4800" i="0">
                  <a:solidFill>
                    <a:srgbClr val="006600"/>
                  </a:solidFill>
                  <a:effectLst>
                    <a:outerShdw blurRad="38100" dist="38100" dir="2700000" algn="tl">
                      <a:srgbClr val="C0C0C0"/>
                    </a:outerShdw>
                  </a:effectLst>
                </a:rPr>
                <a:t>.</a:t>
              </a:r>
              <a:endParaRPr lang="en-US" altLang="zh-CN" sz="2800" i="0">
                <a:solidFill>
                  <a:srgbClr val="006600"/>
                </a:solidFill>
                <a:effectLst>
                  <a:outerShdw blurRad="38100" dist="38100" dir="2700000" algn="tl">
                    <a:srgbClr val="C0C0C0"/>
                  </a:outerShdw>
                </a:effectLst>
              </a:endParaRPr>
            </a:p>
          </p:txBody>
        </p:sp>
      </p:grpSp>
      <p:sp>
        <p:nvSpPr>
          <p:cNvPr id="256029" name="Text Box 29"/>
          <p:cNvSpPr txBox="1">
            <a:spLocks noChangeArrowheads="1"/>
          </p:cNvSpPr>
          <p:nvPr/>
        </p:nvSpPr>
        <p:spPr bwMode="auto">
          <a:xfrm>
            <a:off x="1066800" y="1524000"/>
            <a:ext cx="1311275" cy="519113"/>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rgbClr val="CC0000"/>
                </a:solidFill>
                <a:effectLst>
                  <a:outerShdw blurRad="38100" dist="38100" dir="2700000" algn="tl">
                    <a:srgbClr val="C0C0C0"/>
                  </a:outerShdw>
                </a:effectLst>
              </a:rPr>
              <a:t>0010(2)</a:t>
            </a:r>
            <a:endParaRPr lang="en-US" altLang="zh-CN" sz="2800" i="0">
              <a:solidFill>
                <a:srgbClr val="CC0000"/>
              </a:solidFill>
              <a:effectLst>
                <a:outerShdw blurRad="38100" dist="38100" dir="2700000" algn="tl">
                  <a:srgbClr val="C0C0C0"/>
                </a:outerShdw>
              </a:effectLst>
            </a:endParaRPr>
          </a:p>
        </p:txBody>
      </p:sp>
      <p:sp>
        <p:nvSpPr>
          <p:cNvPr id="256030" name="Text Box 30"/>
          <p:cNvSpPr txBox="1">
            <a:spLocks noChangeArrowheads="1"/>
          </p:cNvSpPr>
          <p:nvPr/>
        </p:nvSpPr>
        <p:spPr bwMode="auto">
          <a:xfrm>
            <a:off x="6689725" y="1919288"/>
            <a:ext cx="1311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0100(4)</a:t>
            </a:r>
            <a:endParaRPr lang="en-US" altLang="zh-CN" sz="2800" i="0">
              <a:solidFill>
                <a:srgbClr val="FF3300"/>
              </a:solidFill>
            </a:endParaRPr>
          </a:p>
        </p:txBody>
      </p:sp>
      <p:grpSp>
        <p:nvGrpSpPr>
          <p:cNvPr id="6" name="Group 31"/>
          <p:cNvGrpSpPr/>
          <p:nvPr/>
        </p:nvGrpSpPr>
        <p:grpSpPr bwMode="auto">
          <a:xfrm>
            <a:off x="5105400" y="2667000"/>
            <a:ext cx="3657600" cy="3641725"/>
            <a:chOff x="528" y="816"/>
            <a:chExt cx="2304" cy="2294"/>
          </a:xfrm>
        </p:grpSpPr>
        <p:sp>
          <p:nvSpPr>
            <p:cNvPr id="112694" name="Rectangle 32"/>
            <p:cNvSpPr>
              <a:spLocks noChangeArrowheads="1"/>
            </p:cNvSpPr>
            <p:nvPr/>
          </p:nvSpPr>
          <p:spPr bwMode="auto">
            <a:xfrm>
              <a:off x="816" y="1056"/>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695" name="Rectangle 33"/>
            <p:cNvSpPr>
              <a:spLocks noChangeArrowheads="1"/>
            </p:cNvSpPr>
            <p:nvPr/>
          </p:nvSpPr>
          <p:spPr bwMode="auto">
            <a:xfrm>
              <a:off x="2256" y="1248"/>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112696" name="Rectangle 34"/>
            <p:cNvSpPr>
              <a:spLocks noChangeArrowheads="1"/>
            </p:cNvSpPr>
            <p:nvPr/>
          </p:nvSpPr>
          <p:spPr bwMode="auto">
            <a:xfrm>
              <a:off x="2256" y="1584"/>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91</a:t>
              </a:r>
              <a:endParaRPr lang="en-US" altLang="zh-CN" sz="2800" i="0" baseline="-25000"/>
            </a:p>
          </p:txBody>
        </p:sp>
        <p:sp>
          <p:nvSpPr>
            <p:cNvPr id="112697" name="Rectangle 35"/>
            <p:cNvSpPr>
              <a:spLocks noChangeArrowheads="1"/>
            </p:cNvSpPr>
            <p:nvPr/>
          </p:nvSpPr>
          <p:spPr bwMode="auto">
            <a:xfrm>
              <a:off x="935"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112698" name="Rectangle 36"/>
            <p:cNvSpPr>
              <a:spLocks noChangeArrowheads="1"/>
            </p:cNvSpPr>
            <p:nvPr/>
          </p:nvSpPr>
          <p:spPr bwMode="auto">
            <a:xfrm>
              <a:off x="2135"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112699" name="Rectangle 37"/>
            <p:cNvSpPr>
              <a:spLocks noChangeArrowheads="1"/>
            </p:cNvSpPr>
            <p:nvPr/>
          </p:nvSpPr>
          <p:spPr bwMode="auto">
            <a:xfrm>
              <a:off x="1314"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12700" name="Rectangle 38"/>
            <p:cNvSpPr>
              <a:spLocks noChangeArrowheads="1"/>
            </p:cNvSpPr>
            <p:nvPr/>
          </p:nvSpPr>
          <p:spPr bwMode="auto">
            <a:xfrm>
              <a:off x="1751"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12701" name="Rectangle 39"/>
            <p:cNvSpPr>
              <a:spLocks noChangeArrowheads="1"/>
            </p:cNvSpPr>
            <p:nvPr/>
          </p:nvSpPr>
          <p:spPr bwMode="auto">
            <a:xfrm>
              <a:off x="774" y="1248"/>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112702" name="Rectangle 40"/>
            <p:cNvSpPr>
              <a:spLocks noChangeArrowheads="1"/>
            </p:cNvSpPr>
            <p:nvPr/>
          </p:nvSpPr>
          <p:spPr bwMode="auto">
            <a:xfrm>
              <a:off x="774" y="1584"/>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112703" name="Rectangle 41"/>
            <p:cNvSpPr>
              <a:spLocks noChangeArrowheads="1"/>
            </p:cNvSpPr>
            <p:nvPr/>
          </p:nvSpPr>
          <p:spPr bwMode="auto">
            <a:xfrm>
              <a:off x="1266" y="1728"/>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112704" name="Rectangle 42"/>
            <p:cNvSpPr>
              <a:spLocks noChangeArrowheads="1"/>
            </p:cNvSpPr>
            <p:nvPr/>
          </p:nvSpPr>
          <p:spPr bwMode="auto">
            <a:xfrm>
              <a:off x="1776" y="1728"/>
              <a:ext cx="5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112705" name="Oval 43"/>
            <p:cNvSpPr>
              <a:spLocks noChangeArrowheads="1"/>
            </p:cNvSpPr>
            <p:nvPr/>
          </p:nvSpPr>
          <p:spPr bwMode="auto">
            <a:xfrm>
              <a:off x="1392" y="206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706" name="Oval 44"/>
            <p:cNvSpPr>
              <a:spLocks noChangeArrowheads="1"/>
            </p:cNvSpPr>
            <p:nvPr/>
          </p:nvSpPr>
          <p:spPr bwMode="auto">
            <a:xfrm>
              <a:off x="1968" y="206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707" name="Line 45"/>
            <p:cNvSpPr>
              <a:spLocks noChangeShapeType="1"/>
            </p:cNvSpPr>
            <p:nvPr/>
          </p:nvSpPr>
          <p:spPr bwMode="auto">
            <a:xfrm>
              <a:off x="2592" y="1440"/>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08" name="Line 46"/>
            <p:cNvSpPr>
              <a:spLocks noChangeShapeType="1"/>
            </p:cNvSpPr>
            <p:nvPr/>
          </p:nvSpPr>
          <p:spPr bwMode="auto">
            <a:xfrm>
              <a:off x="2592" y="17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09" name="Line 47"/>
            <p:cNvSpPr>
              <a:spLocks noChangeShapeType="1"/>
            </p:cNvSpPr>
            <p:nvPr/>
          </p:nvSpPr>
          <p:spPr bwMode="auto">
            <a:xfrm>
              <a:off x="2784" y="144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0" name="Line 48"/>
            <p:cNvSpPr>
              <a:spLocks noChangeShapeType="1"/>
            </p:cNvSpPr>
            <p:nvPr/>
          </p:nvSpPr>
          <p:spPr bwMode="auto">
            <a:xfrm>
              <a:off x="2736" y="1968"/>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1" name="Line 49"/>
            <p:cNvSpPr>
              <a:spLocks noChangeShapeType="1"/>
            </p:cNvSpPr>
            <p:nvPr/>
          </p:nvSpPr>
          <p:spPr bwMode="auto">
            <a:xfrm>
              <a:off x="2016" y="216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2" name="Line 50"/>
            <p:cNvSpPr>
              <a:spLocks noChangeShapeType="1"/>
            </p:cNvSpPr>
            <p:nvPr/>
          </p:nvSpPr>
          <p:spPr bwMode="auto">
            <a:xfrm>
              <a:off x="1440" y="2160"/>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3" name="Line 51"/>
            <p:cNvSpPr>
              <a:spLocks noChangeShapeType="1"/>
            </p:cNvSpPr>
            <p:nvPr/>
          </p:nvSpPr>
          <p:spPr bwMode="auto">
            <a:xfrm>
              <a:off x="528" y="2496"/>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4" name="Line 52"/>
            <p:cNvSpPr>
              <a:spLocks noChangeShapeType="1"/>
            </p:cNvSpPr>
            <p:nvPr/>
          </p:nvSpPr>
          <p:spPr bwMode="auto">
            <a:xfrm>
              <a:off x="528" y="816"/>
              <a:ext cx="0" cy="16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5" name="Line 53"/>
            <p:cNvSpPr>
              <a:spLocks noChangeShapeType="1"/>
            </p:cNvSpPr>
            <p:nvPr/>
          </p:nvSpPr>
          <p:spPr bwMode="auto">
            <a:xfrm>
              <a:off x="528" y="816"/>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6" name="Line 54"/>
            <p:cNvSpPr>
              <a:spLocks noChangeShapeType="1"/>
            </p:cNvSpPr>
            <p:nvPr/>
          </p:nvSpPr>
          <p:spPr bwMode="auto">
            <a:xfrm>
              <a:off x="2304" y="816"/>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7" name="Text Box 55"/>
            <p:cNvSpPr txBox="1">
              <a:spLocks noChangeArrowheads="1"/>
            </p:cNvSpPr>
            <p:nvPr/>
          </p:nvSpPr>
          <p:spPr bwMode="auto">
            <a:xfrm>
              <a:off x="1728" y="2592"/>
              <a:ext cx="62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i="0"/>
                <a:t>计数脉冲</a:t>
              </a:r>
              <a:endParaRPr lang="zh-CN" altLang="en-US" sz="2800" i="0"/>
            </a:p>
          </p:txBody>
        </p:sp>
      </p:grpSp>
      <p:grpSp>
        <p:nvGrpSpPr>
          <p:cNvPr id="7" name="Group 56"/>
          <p:cNvGrpSpPr/>
          <p:nvPr/>
        </p:nvGrpSpPr>
        <p:grpSpPr bwMode="auto">
          <a:xfrm>
            <a:off x="990600" y="2667000"/>
            <a:ext cx="3657600" cy="3338513"/>
            <a:chOff x="528" y="816"/>
            <a:chExt cx="2304" cy="2103"/>
          </a:xfrm>
        </p:grpSpPr>
        <p:sp>
          <p:nvSpPr>
            <p:cNvPr id="112670" name="Rectangle 57"/>
            <p:cNvSpPr>
              <a:spLocks noChangeArrowheads="1"/>
            </p:cNvSpPr>
            <p:nvPr/>
          </p:nvSpPr>
          <p:spPr bwMode="auto">
            <a:xfrm>
              <a:off x="816" y="1056"/>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671" name="Rectangle 58"/>
            <p:cNvSpPr>
              <a:spLocks noChangeArrowheads="1"/>
            </p:cNvSpPr>
            <p:nvPr/>
          </p:nvSpPr>
          <p:spPr bwMode="auto">
            <a:xfrm>
              <a:off x="2256" y="1248"/>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92</a:t>
              </a:r>
              <a:endParaRPr lang="en-US" altLang="zh-CN" sz="2800" i="0" baseline="-25000"/>
            </a:p>
          </p:txBody>
        </p:sp>
        <p:sp>
          <p:nvSpPr>
            <p:cNvPr id="112672" name="Rectangle 59"/>
            <p:cNvSpPr>
              <a:spLocks noChangeArrowheads="1"/>
            </p:cNvSpPr>
            <p:nvPr/>
          </p:nvSpPr>
          <p:spPr bwMode="auto">
            <a:xfrm>
              <a:off x="2256" y="1584"/>
              <a:ext cx="3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91</a:t>
              </a:r>
              <a:endParaRPr lang="en-US" altLang="zh-CN" sz="2800" i="0" baseline="-25000"/>
            </a:p>
          </p:txBody>
        </p:sp>
        <p:sp>
          <p:nvSpPr>
            <p:cNvPr id="112673" name="Rectangle 60"/>
            <p:cNvSpPr>
              <a:spLocks noChangeArrowheads="1"/>
            </p:cNvSpPr>
            <p:nvPr/>
          </p:nvSpPr>
          <p:spPr bwMode="auto">
            <a:xfrm>
              <a:off x="935"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3</a:t>
              </a:r>
              <a:endParaRPr lang="en-US" altLang="zh-CN" sz="2800" i="0" baseline="-25000"/>
            </a:p>
          </p:txBody>
        </p:sp>
        <p:sp>
          <p:nvSpPr>
            <p:cNvPr id="112674" name="Rectangle 61"/>
            <p:cNvSpPr>
              <a:spLocks noChangeArrowheads="1"/>
            </p:cNvSpPr>
            <p:nvPr/>
          </p:nvSpPr>
          <p:spPr bwMode="auto">
            <a:xfrm>
              <a:off x="2135"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0</a:t>
              </a:r>
              <a:endParaRPr lang="en-US" altLang="zh-CN" sz="2800" i="0" baseline="-25000"/>
            </a:p>
          </p:txBody>
        </p:sp>
        <p:sp>
          <p:nvSpPr>
            <p:cNvPr id="112675" name="Rectangle 62"/>
            <p:cNvSpPr>
              <a:spLocks noChangeArrowheads="1"/>
            </p:cNvSpPr>
            <p:nvPr/>
          </p:nvSpPr>
          <p:spPr bwMode="auto">
            <a:xfrm>
              <a:off x="1314"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2</a:t>
              </a:r>
              <a:endParaRPr lang="en-US" altLang="zh-CN" sz="2800" i="0" baseline="-25000"/>
            </a:p>
          </p:txBody>
        </p:sp>
        <p:sp>
          <p:nvSpPr>
            <p:cNvPr id="112676" name="Rectangle 63"/>
            <p:cNvSpPr>
              <a:spLocks noChangeArrowheads="1"/>
            </p:cNvSpPr>
            <p:nvPr/>
          </p:nvSpPr>
          <p:spPr bwMode="auto">
            <a:xfrm>
              <a:off x="1751" y="1008"/>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r>
                <a:rPr lang="en-US" altLang="zh-CN" sz="2800" i="0" baseline="-25000"/>
                <a:t>1</a:t>
              </a:r>
              <a:endParaRPr lang="en-US" altLang="zh-CN" sz="2800" i="0" baseline="-25000"/>
            </a:p>
          </p:txBody>
        </p:sp>
        <p:sp>
          <p:nvSpPr>
            <p:cNvPr id="112677" name="Rectangle 64"/>
            <p:cNvSpPr>
              <a:spLocks noChangeArrowheads="1"/>
            </p:cNvSpPr>
            <p:nvPr/>
          </p:nvSpPr>
          <p:spPr bwMode="auto">
            <a:xfrm>
              <a:off x="774" y="1248"/>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01</a:t>
              </a:r>
              <a:endParaRPr lang="en-US" altLang="zh-CN" sz="2800" i="0" baseline="-25000"/>
            </a:p>
          </p:txBody>
        </p:sp>
        <p:sp>
          <p:nvSpPr>
            <p:cNvPr id="112678" name="Rectangle 65"/>
            <p:cNvSpPr>
              <a:spLocks noChangeArrowheads="1"/>
            </p:cNvSpPr>
            <p:nvPr/>
          </p:nvSpPr>
          <p:spPr bwMode="auto">
            <a:xfrm>
              <a:off x="774" y="1584"/>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02</a:t>
              </a:r>
              <a:endParaRPr lang="en-US" altLang="zh-CN" sz="2800" i="0" baseline="-25000"/>
            </a:p>
          </p:txBody>
        </p:sp>
        <p:sp>
          <p:nvSpPr>
            <p:cNvPr id="112679" name="Rectangle 66"/>
            <p:cNvSpPr>
              <a:spLocks noChangeArrowheads="1"/>
            </p:cNvSpPr>
            <p:nvPr/>
          </p:nvSpPr>
          <p:spPr bwMode="auto">
            <a:xfrm>
              <a:off x="1266" y="1728"/>
              <a:ext cx="4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CP</a:t>
              </a:r>
              <a:r>
                <a:rPr lang="en-US" altLang="zh-CN" sz="2800" i="0" baseline="-25000"/>
                <a:t>1</a:t>
              </a:r>
              <a:endParaRPr lang="en-US" altLang="zh-CN" sz="2800" i="0" baseline="-25000"/>
            </a:p>
          </p:txBody>
        </p:sp>
        <p:sp>
          <p:nvSpPr>
            <p:cNvPr id="112680" name="Rectangle 67"/>
            <p:cNvSpPr>
              <a:spLocks noChangeArrowheads="1"/>
            </p:cNvSpPr>
            <p:nvPr/>
          </p:nvSpPr>
          <p:spPr bwMode="auto">
            <a:xfrm>
              <a:off x="1776" y="1728"/>
              <a:ext cx="5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CP</a:t>
              </a:r>
              <a:r>
                <a:rPr lang="en-US" altLang="zh-CN" sz="2800" i="0" baseline="-25000"/>
                <a:t>0</a:t>
              </a:r>
              <a:endParaRPr lang="en-US" altLang="zh-CN" sz="2800" i="0" baseline="-25000"/>
            </a:p>
          </p:txBody>
        </p:sp>
        <p:sp>
          <p:nvSpPr>
            <p:cNvPr id="112681" name="Oval 68"/>
            <p:cNvSpPr>
              <a:spLocks noChangeArrowheads="1"/>
            </p:cNvSpPr>
            <p:nvPr/>
          </p:nvSpPr>
          <p:spPr bwMode="auto">
            <a:xfrm>
              <a:off x="1392" y="206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682" name="Oval 69"/>
            <p:cNvSpPr>
              <a:spLocks noChangeArrowheads="1"/>
            </p:cNvSpPr>
            <p:nvPr/>
          </p:nvSpPr>
          <p:spPr bwMode="auto">
            <a:xfrm>
              <a:off x="1968" y="206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683" name="Line 70"/>
            <p:cNvSpPr>
              <a:spLocks noChangeShapeType="1"/>
            </p:cNvSpPr>
            <p:nvPr/>
          </p:nvSpPr>
          <p:spPr bwMode="auto">
            <a:xfrm>
              <a:off x="2592" y="1440"/>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4" name="Line 71"/>
            <p:cNvSpPr>
              <a:spLocks noChangeShapeType="1"/>
            </p:cNvSpPr>
            <p:nvPr/>
          </p:nvSpPr>
          <p:spPr bwMode="auto">
            <a:xfrm>
              <a:off x="2592" y="17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5" name="Line 72"/>
            <p:cNvSpPr>
              <a:spLocks noChangeShapeType="1"/>
            </p:cNvSpPr>
            <p:nvPr/>
          </p:nvSpPr>
          <p:spPr bwMode="auto">
            <a:xfrm>
              <a:off x="2784" y="144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6" name="Line 73"/>
            <p:cNvSpPr>
              <a:spLocks noChangeShapeType="1"/>
            </p:cNvSpPr>
            <p:nvPr/>
          </p:nvSpPr>
          <p:spPr bwMode="auto">
            <a:xfrm>
              <a:off x="2736" y="1968"/>
              <a:ext cx="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7" name="Line 74"/>
            <p:cNvSpPr>
              <a:spLocks noChangeShapeType="1"/>
            </p:cNvSpPr>
            <p:nvPr/>
          </p:nvSpPr>
          <p:spPr bwMode="auto">
            <a:xfrm>
              <a:off x="2016" y="2160"/>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8" name="Line 75"/>
            <p:cNvSpPr>
              <a:spLocks noChangeShapeType="1"/>
            </p:cNvSpPr>
            <p:nvPr/>
          </p:nvSpPr>
          <p:spPr bwMode="auto">
            <a:xfrm>
              <a:off x="1440" y="2160"/>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9" name="Line 76"/>
            <p:cNvSpPr>
              <a:spLocks noChangeShapeType="1"/>
            </p:cNvSpPr>
            <p:nvPr/>
          </p:nvSpPr>
          <p:spPr bwMode="auto">
            <a:xfrm>
              <a:off x="528" y="2496"/>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90" name="Line 77"/>
            <p:cNvSpPr>
              <a:spLocks noChangeShapeType="1"/>
            </p:cNvSpPr>
            <p:nvPr/>
          </p:nvSpPr>
          <p:spPr bwMode="auto">
            <a:xfrm>
              <a:off x="528" y="816"/>
              <a:ext cx="0" cy="16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91" name="Line 78"/>
            <p:cNvSpPr>
              <a:spLocks noChangeShapeType="1"/>
            </p:cNvSpPr>
            <p:nvPr/>
          </p:nvSpPr>
          <p:spPr bwMode="auto">
            <a:xfrm>
              <a:off x="528" y="816"/>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92" name="Line 79"/>
            <p:cNvSpPr>
              <a:spLocks noChangeShapeType="1"/>
            </p:cNvSpPr>
            <p:nvPr/>
          </p:nvSpPr>
          <p:spPr bwMode="auto">
            <a:xfrm>
              <a:off x="2304" y="816"/>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93" name="Text Box 80"/>
            <p:cNvSpPr txBox="1">
              <a:spLocks noChangeArrowheads="1"/>
            </p:cNvSpPr>
            <p:nvPr/>
          </p:nvSpPr>
          <p:spPr bwMode="auto">
            <a:xfrm>
              <a:off x="1728" y="2592"/>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i="0"/>
            </a:p>
          </p:txBody>
        </p:sp>
      </p:grpSp>
      <p:sp>
        <p:nvSpPr>
          <p:cNvPr id="256081" name="Text Box 81"/>
          <p:cNvSpPr txBox="1">
            <a:spLocks noChangeArrowheads="1"/>
          </p:cNvSpPr>
          <p:nvPr/>
        </p:nvSpPr>
        <p:spPr bwMode="auto">
          <a:xfrm>
            <a:off x="2363788" y="358140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十位</a:t>
            </a:r>
            <a:endParaRPr lang="zh-CN" altLang="en-US" sz="2800" i="0">
              <a:solidFill>
                <a:srgbClr val="FF3300"/>
              </a:solidFill>
            </a:endParaRPr>
          </a:p>
        </p:txBody>
      </p:sp>
      <p:sp>
        <p:nvSpPr>
          <p:cNvPr id="256082" name="Text Box 82"/>
          <p:cNvSpPr txBox="1">
            <a:spLocks noChangeArrowheads="1"/>
          </p:cNvSpPr>
          <p:nvPr/>
        </p:nvSpPr>
        <p:spPr bwMode="auto">
          <a:xfrm>
            <a:off x="6554788" y="358140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3300"/>
                </a:solidFill>
              </a:rPr>
              <a:t>个位</a:t>
            </a:r>
            <a:endParaRPr lang="zh-CN" altLang="en-US" sz="2800" i="0">
              <a:solidFill>
                <a:srgbClr val="FF3300"/>
              </a:solidFill>
            </a:endParaRPr>
          </a:p>
        </p:txBody>
      </p:sp>
      <p:sp>
        <p:nvSpPr>
          <p:cNvPr id="256083" name="Text Box 83"/>
          <p:cNvSpPr txBox="1">
            <a:spLocks noChangeArrowheads="1"/>
          </p:cNvSpPr>
          <p:nvPr/>
        </p:nvSpPr>
        <p:spPr bwMode="auto">
          <a:xfrm>
            <a:off x="685800" y="5715000"/>
            <a:ext cx="5029200" cy="519113"/>
          </a:xfrm>
          <a:prstGeom prst="rect">
            <a:avLst/>
          </a:prstGeom>
          <a:noFill/>
          <a:ln w="9525">
            <a:noFill/>
            <a:miter lim="800000"/>
          </a:ln>
          <a:effectLst/>
        </p:spPr>
        <p:txBody>
          <a:bodyPr>
            <a:spAutoFit/>
          </a:bodyPr>
          <a:lstStyle/>
          <a:p>
            <a:pPr algn="ctr">
              <a:spcBef>
                <a:spcPct val="50000"/>
              </a:spcBef>
              <a:defRPr/>
            </a:pPr>
            <a:r>
              <a:rPr lang="zh-CN" altLang="en-US" sz="2800" i="0" dirty="0">
                <a:solidFill>
                  <a:srgbClr val="FF3300"/>
                </a:solidFill>
                <a:effectLst>
                  <a:outerShdw blurRad="38100" dist="38100" dir="2700000" algn="tl">
                    <a:srgbClr val="C0C0C0"/>
                  </a:outerShdw>
                </a:effectLst>
              </a:rPr>
              <a:t>两位十进制计数器</a:t>
            </a:r>
            <a:r>
              <a:rPr lang="en-US" altLang="zh-CN" sz="2800" i="0" dirty="0">
                <a:solidFill>
                  <a:srgbClr val="FF3300"/>
                </a:solidFill>
                <a:effectLst>
                  <a:outerShdw blurRad="38100" dist="38100" dir="2700000" algn="tl">
                    <a:srgbClr val="C0C0C0"/>
                  </a:outerShdw>
                </a:effectLst>
              </a:rPr>
              <a:t>(100</a:t>
            </a:r>
            <a:r>
              <a:rPr lang="zh-CN" altLang="en-US" sz="2800" i="0" dirty="0">
                <a:solidFill>
                  <a:srgbClr val="FF3300"/>
                </a:solidFill>
                <a:effectLst>
                  <a:outerShdw blurRad="38100" dist="38100" dir="2700000" algn="tl">
                    <a:srgbClr val="C0C0C0"/>
                  </a:outerShdw>
                </a:effectLst>
              </a:rPr>
              <a:t>进制</a:t>
            </a:r>
            <a:r>
              <a:rPr lang="en-US" altLang="zh-CN" sz="2800" i="0" dirty="0">
                <a:solidFill>
                  <a:srgbClr val="FF3300"/>
                </a:solidFill>
                <a:effectLst>
                  <a:outerShdw blurRad="38100" dist="38100" dir="2700000" algn="tl">
                    <a:srgbClr val="C0C0C0"/>
                  </a:outerShdw>
                </a:effectLst>
              </a:rPr>
              <a:t>)</a:t>
            </a:r>
            <a:endParaRPr lang="en-US" altLang="zh-CN" sz="2800" i="0" dirty="0">
              <a:solidFill>
                <a:srgbClr val="FF3300"/>
              </a:solidFill>
              <a:effectLst>
                <a:outerShdw blurRad="38100" dist="38100" dir="2700000" algn="tl">
                  <a:srgbClr val="C0C0C0"/>
                </a:outerShdw>
              </a:effectLst>
            </a:endParaRPr>
          </a:p>
        </p:txBody>
      </p:sp>
      <p:grpSp>
        <p:nvGrpSpPr>
          <p:cNvPr id="8" name="Group 84"/>
          <p:cNvGrpSpPr/>
          <p:nvPr/>
        </p:nvGrpSpPr>
        <p:grpSpPr bwMode="auto">
          <a:xfrm>
            <a:off x="1028700" y="3581400"/>
            <a:ext cx="4548188" cy="1052513"/>
            <a:chOff x="600" y="2256"/>
            <a:chExt cx="2865" cy="663"/>
          </a:xfrm>
        </p:grpSpPr>
        <p:grpSp>
          <p:nvGrpSpPr>
            <p:cNvPr id="112660" name="Group 85"/>
            <p:cNvGrpSpPr/>
            <p:nvPr/>
          </p:nvGrpSpPr>
          <p:grpSpPr bwMode="auto">
            <a:xfrm>
              <a:off x="600" y="2256"/>
              <a:ext cx="278" cy="624"/>
              <a:chOff x="576" y="2256"/>
              <a:chExt cx="288" cy="624"/>
            </a:xfrm>
          </p:grpSpPr>
          <p:sp>
            <p:nvSpPr>
              <p:cNvPr id="112666" name="Line 86"/>
              <p:cNvSpPr>
                <a:spLocks noChangeShapeType="1"/>
              </p:cNvSpPr>
              <p:nvPr/>
            </p:nvSpPr>
            <p:spPr bwMode="auto">
              <a:xfrm flipH="1">
                <a:off x="672" y="225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67" name="Line 87"/>
              <p:cNvSpPr>
                <a:spLocks noChangeShapeType="1"/>
              </p:cNvSpPr>
              <p:nvPr/>
            </p:nvSpPr>
            <p:spPr bwMode="auto">
              <a:xfrm flipH="1">
                <a:off x="672" y="2592"/>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68" name="Line 88"/>
              <p:cNvSpPr>
                <a:spLocks noChangeShapeType="1"/>
              </p:cNvSpPr>
              <p:nvPr/>
            </p:nvSpPr>
            <p:spPr bwMode="auto">
              <a:xfrm>
                <a:off x="672" y="2256"/>
                <a:ext cx="0"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69" name="Line 89"/>
              <p:cNvSpPr>
                <a:spLocks noChangeShapeType="1"/>
              </p:cNvSpPr>
              <p:nvPr/>
            </p:nvSpPr>
            <p:spPr bwMode="auto">
              <a:xfrm>
                <a:off x="576" y="2880"/>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12661" name="Group 90"/>
            <p:cNvGrpSpPr/>
            <p:nvPr/>
          </p:nvGrpSpPr>
          <p:grpSpPr bwMode="auto">
            <a:xfrm>
              <a:off x="3187" y="2295"/>
              <a:ext cx="278" cy="624"/>
              <a:chOff x="3187" y="2295"/>
              <a:chExt cx="278" cy="624"/>
            </a:xfrm>
          </p:grpSpPr>
          <p:sp>
            <p:nvSpPr>
              <p:cNvPr id="112662" name="Line 91"/>
              <p:cNvSpPr>
                <a:spLocks noChangeShapeType="1"/>
              </p:cNvSpPr>
              <p:nvPr/>
            </p:nvSpPr>
            <p:spPr bwMode="auto">
              <a:xfrm flipH="1">
                <a:off x="3280" y="2295"/>
                <a:ext cx="18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63" name="Line 92"/>
              <p:cNvSpPr>
                <a:spLocks noChangeShapeType="1"/>
              </p:cNvSpPr>
              <p:nvPr/>
            </p:nvSpPr>
            <p:spPr bwMode="auto">
              <a:xfrm flipH="1">
                <a:off x="3280" y="2595"/>
                <a:ext cx="18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64" name="Line 93"/>
              <p:cNvSpPr>
                <a:spLocks noChangeShapeType="1"/>
              </p:cNvSpPr>
              <p:nvPr/>
            </p:nvSpPr>
            <p:spPr bwMode="auto">
              <a:xfrm>
                <a:off x="3280" y="2295"/>
                <a:ext cx="0"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65" name="Line 94"/>
              <p:cNvSpPr>
                <a:spLocks noChangeShapeType="1"/>
              </p:cNvSpPr>
              <p:nvPr/>
            </p:nvSpPr>
            <p:spPr bwMode="auto">
              <a:xfrm>
                <a:off x="3187" y="2919"/>
                <a:ext cx="18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95" name="Text Box 83"/>
          <p:cNvSpPr txBox="1">
            <a:spLocks noChangeArrowheads="1"/>
          </p:cNvSpPr>
          <p:nvPr/>
        </p:nvSpPr>
        <p:spPr bwMode="auto">
          <a:xfrm>
            <a:off x="857250" y="6143625"/>
            <a:ext cx="5029200" cy="523875"/>
          </a:xfrm>
          <a:prstGeom prst="rect">
            <a:avLst/>
          </a:prstGeom>
          <a:noFill/>
          <a:ln w="9525">
            <a:noFill/>
            <a:miter lim="800000"/>
          </a:ln>
          <a:effectLst/>
        </p:spPr>
        <p:txBody>
          <a:bodyPr>
            <a:spAutoFit/>
          </a:bodyPr>
          <a:lstStyle/>
          <a:p>
            <a:pPr algn="ctr">
              <a:spcBef>
                <a:spcPct val="50000"/>
              </a:spcBef>
              <a:defRPr/>
            </a:pPr>
            <a:r>
              <a:rPr lang="zh-CN" altLang="en-US" sz="2800" i="0" dirty="0">
                <a:solidFill>
                  <a:srgbClr val="002060"/>
                </a:solidFill>
                <a:effectLst>
                  <a:outerShdw blurRad="38100" dist="38100" dir="2700000" algn="tl">
                    <a:srgbClr val="C0C0C0"/>
                  </a:outerShdw>
                </a:effectLst>
              </a:rPr>
              <a:t>计数到</a:t>
            </a:r>
            <a:r>
              <a:rPr lang="en-US" altLang="zh-CN" sz="2800" i="0" dirty="0">
                <a:solidFill>
                  <a:srgbClr val="002060"/>
                </a:solidFill>
                <a:effectLst>
                  <a:outerShdw blurRad="38100" dist="38100" dir="2700000" algn="tl">
                    <a:srgbClr val="C0C0C0"/>
                  </a:outerShdw>
                </a:effectLst>
              </a:rPr>
              <a:t>24</a:t>
            </a:r>
            <a:r>
              <a:rPr lang="zh-CN" altLang="en-US" sz="2800" i="0" dirty="0">
                <a:solidFill>
                  <a:srgbClr val="002060"/>
                </a:solidFill>
                <a:effectLst>
                  <a:outerShdw blurRad="38100" dist="38100" dir="2700000" algn="tl">
                    <a:srgbClr val="C0C0C0"/>
                  </a:outerShdw>
                </a:effectLst>
              </a:rPr>
              <a:t>时同时清零</a:t>
            </a:r>
            <a:endParaRPr lang="en-US" altLang="zh-CN" sz="2800" i="0" dirty="0">
              <a:solidFill>
                <a:srgbClr val="002060"/>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left)">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56082"/>
                                        </p:tgtEl>
                                        <p:attrNameLst>
                                          <p:attrName>style.visibility</p:attrName>
                                        </p:attrNameLst>
                                      </p:cBhvr>
                                      <p:to>
                                        <p:strVal val="visible"/>
                                      </p:to>
                                    </p:set>
                                    <p:animEffect transition="in" filter="wipe(left)">
                                      <p:cBhvr>
                                        <p:cTn id="16" dur="500"/>
                                        <p:tgtEl>
                                          <p:spTgt spid="25608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ox(in)">
                                      <p:cBhvr>
                                        <p:cTn id="21" dur="500"/>
                                        <p:tgtEl>
                                          <p:spTgt spid="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56081"/>
                                        </p:tgtEl>
                                        <p:attrNameLst>
                                          <p:attrName>style.visibility</p:attrName>
                                        </p:attrNameLst>
                                      </p:cBhvr>
                                      <p:to>
                                        <p:strVal val="visible"/>
                                      </p:to>
                                    </p:set>
                                    <p:animEffect transition="in" filter="wipe(left)">
                                      <p:cBhvr>
                                        <p:cTn id="25" dur="500"/>
                                        <p:tgtEl>
                                          <p:spTgt spid="25608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56003"/>
                                        </p:tgtEl>
                                        <p:attrNameLst>
                                          <p:attrName>style.visibility</p:attrName>
                                        </p:attrNameLst>
                                      </p:cBhvr>
                                      <p:to>
                                        <p:strVal val="visible"/>
                                      </p:to>
                                    </p:set>
                                    <p:animEffect transition="in" filter="wipe(down)">
                                      <p:cBhvr>
                                        <p:cTn id="30" dur="500"/>
                                        <p:tgtEl>
                                          <p:spTgt spid="256003"/>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56004"/>
                                        </p:tgtEl>
                                        <p:attrNameLst>
                                          <p:attrName>style.visibility</p:attrName>
                                        </p:attrNameLst>
                                      </p:cBhvr>
                                      <p:to>
                                        <p:strVal val="visible"/>
                                      </p:to>
                                    </p:set>
                                    <p:animEffect transition="in" filter="wipe(right)">
                                      <p:cBhvr>
                                        <p:cTn id="34" dur="500"/>
                                        <p:tgtEl>
                                          <p:spTgt spid="256004"/>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256005"/>
                                        </p:tgtEl>
                                        <p:attrNameLst>
                                          <p:attrName>style.visibility</p:attrName>
                                        </p:attrNameLst>
                                      </p:cBhvr>
                                      <p:to>
                                        <p:strVal val="visible"/>
                                      </p:to>
                                    </p:set>
                                    <p:animEffect transition="in" filter="wipe(up)">
                                      <p:cBhvr>
                                        <p:cTn id="38" dur="500"/>
                                        <p:tgtEl>
                                          <p:spTgt spid="256005"/>
                                        </p:tgtEl>
                                      </p:cBhvr>
                                    </p:animEffect>
                                  </p:childTnLst>
                                </p:cTn>
                              </p:par>
                            </p:childTnLst>
                          </p:cTn>
                        </p:par>
                        <p:par>
                          <p:cTn id="39" fill="hold">
                            <p:stCondLst>
                              <p:cond delay="1500"/>
                            </p:stCondLst>
                            <p:childTnLst>
                              <p:par>
                                <p:cTn id="40" presetID="22" presetClass="entr" presetSubtype="2" fill="hold" grpId="0" nodeType="afterEffect">
                                  <p:stCondLst>
                                    <p:cond delay="0"/>
                                  </p:stCondLst>
                                  <p:childTnLst>
                                    <p:set>
                                      <p:cBhvr>
                                        <p:cTn id="41" dur="1" fill="hold">
                                          <p:stCondLst>
                                            <p:cond delay="0"/>
                                          </p:stCondLst>
                                        </p:cTn>
                                        <p:tgtEl>
                                          <p:spTgt spid="256006"/>
                                        </p:tgtEl>
                                        <p:attrNameLst>
                                          <p:attrName>style.visibility</p:attrName>
                                        </p:attrNameLst>
                                      </p:cBhvr>
                                      <p:to>
                                        <p:strVal val="visible"/>
                                      </p:to>
                                    </p:set>
                                    <p:animEffect transition="in" filter="wipe(right)">
                                      <p:cBhvr>
                                        <p:cTn id="42" dur="500"/>
                                        <p:tgtEl>
                                          <p:spTgt spid="2560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6083"/>
                                        </p:tgtEl>
                                        <p:attrNameLst>
                                          <p:attrName>style.visibility</p:attrName>
                                        </p:attrNameLst>
                                      </p:cBhvr>
                                      <p:to>
                                        <p:strVal val="visible"/>
                                      </p:to>
                                    </p:set>
                                    <p:animEffect transition="in" filter="wipe(left)">
                                      <p:cBhvr>
                                        <p:cTn id="47" dur="500"/>
                                        <p:tgtEl>
                                          <p:spTgt spid="256083"/>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56030"/>
                                        </p:tgtEl>
                                        <p:attrNameLst>
                                          <p:attrName>style.visibility</p:attrName>
                                        </p:attrNameLst>
                                      </p:cBhvr>
                                      <p:to>
                                        <p:strVal val="visible"/>
                                      </p:to>
                                    </p:set>
                                    <p:animEffect transition="in" filter="wipe(left)">
                                      <p:cBhvr>
                                        <p:cTn id="56" dur="500"/>
                                        <p:tgtEl>
                                          <p:spTgt spid="25603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6029"/>
                                        </p:tgtEl>
                                        <p:attrNameLst>
                                          <p:attrName>style.visibility</p:attrName>
                                        </p:attrNameLst>
                                      </p:cBhvr>
                                      <p:to>
                                        <p:strVal val="visible"/>
                                      </p:to>
                                    </p:set>
                                    <p:animEffect transition="in" filter="wipe(left)">
                                      <p:cBhvr>
                                        <p:cTn id="61" dur="500"/>
                                        <p:tgtEl>
                                          <p:spTgt spid="256029"/>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12"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strips(downLeft)">
                                      <p:cBhvr>
                                        <p:cTn id="66" dur="50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37"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barn(outVertical)">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left)">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wipe(left)">
                                      <p:cBhvr>
                                        <p:cTn id="8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animBg="1"/>
      <p:bldP spid="256004" grpId="0" animBg="1"/>
      <p:bldP spid="256005" grpId="0" animBg="1"/>
      <p:bldP spid="256006" grpId="0" animBg="1"/>
      <p:bldP spid="256007" grpId="0" autoUpdateAnimBg="0"/>
      <p:bldP spid="256029" grpId="0" autoUpdateAnimBg="0"/>
      <p:bldP spid="256030" grpId="0" autoUpdateAnimBg="0"/>
      <p:bldP spid="256081" grpId="0" autoUpdateAnimBg="0"/>
      <p:bldP spid="256082" grpId="0" autoUpdateAnimBg="0"/>
      <p:bldP spid="256083" grpId="0" autoUpdateAnimBg="0"/>
      <p:bldP spid="95" grpId="0"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406400" y="3937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r>
              <a:rPr lang="en-US" altLang="zh-CN" sz="2800" i="0">
                <a:solidFill>
                  <a:srgbClr val="FF0000"/>
                </a:solidFill>
                <a:sym typeface="Symbol" panose="05050102010706020507" pitchFamily="18" charset="2"/>
              </a:rPr>
              <a:t> </a:t>
            </a:r>
            <a:r>
              <a:rPr lang="zh-CN" altLang="en-US" sz="2800" i="0">
                <a:solidFill>
                  <a:srgbClr val="FF0000"/>
                </a:solidFill>
                <a:sym typeface="Symbol" panose="05050102010706020507" pitchFamily="18" charset="2"/>
              </a:rPr>
              <a:t>例</a:t>
            </a:r>
            <a:r>
              <a:rPr lang="en-US" altLang="zh-CN" sz="2800" i="0">
                <a:solidFill>
                  <a:srgbClr val="FF0000"/>
                </a:solidFill>
                <a:sym typeface="Symbol" panose="05050102010706020507" pitchFamily="18" charset="2"/>
              </a:rPr>
              <a:t>2:  </a:t>
            </a:r>
            <a:r>
              <a:rPr lang="zh-CN" altLang="en-US" sz="2800" i="0">
                <a:solidFill>
                  <a:srgbClr val="FF0000"/>
                </a:solidFill>
              </a:rPr>
              <a:t>六十进制计数器</a:t>
            </a:r>
            <a:endParaRPr lang="zh-CN" altLang="en-US" sz="2800" i="0">
              <a:solidFill>
                <a:srgbClr val="FF0000"/>
              </a:solidFill>
            </a:endParaRPr>
          </a:p>
        </p:txBody>
      </p:sp>
      <p:sp>
        <p:nvSpPr>
          <p:cNvPr id="257027" name="Freeform 3"/>
          <p:cNvSpPr/>
          <p:nvPr/>
        </p:nvSpPr>
        <p:spPr bwMode="auto">
          <a:xfrm>
            <a:off x="4256088" y="1365250"/>
            <a:ext cx="979487" cy="931863"/>
          </a:xfrm>
          <a:custGeom>
            <a:avLst/>
            <a:gdLst>
              <a:gd name="T0" fmla="*/ 2147483647 w 624"/>
              <a:gd name="T1" fmla="*/ 0 h 672"/>
              <a:gd name="T2" fmla="*/ 2147483647 w 624"/>
              <a:gd name="T3" fmla="*/ 0 h 672"/>
              <a:gd name="T4" fmla="*/ 2147483647 w 624"/>
              <a:gd name="T5" fmla="*/ 2147483647 h 672"/>
              <a:gd name="T6" fmla="*/ 0 w 624"/>
              <a:gd name="T7" fmla="*/ 2147483647 h 672"/>
              <a:gd name="T8" fmla="*/ 0 60000 65536"/>
              <a:gd name="T9" fmla="*/ 0 60000 65536"/>
              <a:gd name="T10" fmla="*/ 0 60000 65536"/>
              <a:gd name="T11" fmla="*/ 0 60000 65536"/>
              <a:gd name="T12" fmla="*/ 0 w 624"/>
              <a:gd name="T13" fmla="*/ 0 h 672"/>
              <a:gd name="T14" fmla="*/ 624 w 624"/>
              <a:gd name="T15" fmla="*/ 672 h 672"/>
            </a:gdLst>
            <a:ahLst/>
            <a:cxnLst>
              <a:cxn ang="T8">
                <a:pos x="T0" y="T1"/>
              </a:cxn>
              <a:cxn ang="T9">
                <a:pos x="T2" y="T3"/>
              </a:cxn>
              <a:cxn ang="T10">
                <a:pos x="T4" y="T5"/>
              </a:cxn>
              <a:cxn ang="T11">
                <a:pos x="T6" y="T7"/>
              </a:cxn>
            </a:cxnLst>
            <a:rect l="T12" t="T13" r="T14" b="T15"/>
            <a:pathLst>
              <a:path w="624" h="672">
                <a:moveTo>
                  <a:pt x="624" y="0"/>
                </a:moveTo>
                <a:lnTo>
                  <a:pt x="288" y="0"/>
                </a:lnTo>
                <a:lnTo>
                  <a:pt x="288" y="672"/>
                </a:lnTo>
                <a:lnTo>
                  <a:pt x="0" y="672"/>
                </a:lnTo>
              </a:path>
            </a:pathLst>
          </a:custGeom>
          <a:noFill/>
          <a:ln w="3810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028" name="Freeform 4"/>
          <p:cNvSpPr/>
          <p:nvPr/>
        </p:nvSpPr>
        <p:spPr bwMode="auto">
          <a:xfrm>
            <a:off x="900113" y="1522413"/>
            <a:ext cx="1843087" cy="2398712"/>
          </a:xfrm>
          <a:custGeom>
            <a:avLst/>
            <a:gdLst>
              <a:gd name="T0" fmla="*/ 2147483647 w 1152"/>
              <a:gd name="T1" fmla="*/ 0 h 1728"/>
              <a:gd name="T2" fmla="*/ 0 w 1152"/>
              <a:gd name="T3" fmla="*/ 0 h 1728"/>
              <a:gd name="T4" fmla="*/ 0 w 1152"/>
              <a:gd name="T5" fmla="*/ 2147483647 h 1728"/>
              <a:gd name="T6" fmla="*/ 2147483647 w 1152"/>
              <a:gd name="T7" fmla="*/ 2147483647 h 1728"/>
              <a:gd name="T8" fmla="*/ 2147483647 w 1152"/>
              <a:gd name="T9" fmla="*/ 2147483647 h 1728"/>
              <a:gd name="T10" fmla="*/ 0 60000 65536"/>
              <a:gd name="T11" fmla="*/ 0 60000 65536"/>
              <a:gd name="T12" fmla="*/ 0 60000 65536"/>
              <a:gd name="T13" fmla="*/ 0 60000 65536"/>
              <a:gd name="T14" fmla="*/ 0 60000 65536"/>
              <a:gd name="T15" fmla="*/ 0 w 1152"/>
              <a:gd name="T16" fmla="*/ 0 h 1728"/>
              <a:gd name="T17" fmla="*/ 1152 w 1152"/>
              <a:gd name="T18" fmla="*/ 1728 h 1728"/>
            </a:gdLst>
            <a:ahLst/>
            <a:cxnLst>
              <a:cxn ang="T10">
                <a:pos x="T0" y="T1"/>
              </a:cxn>
              <a:cxn ang="T11">
                <a:pos x="T2" y="T3"/>
              </a:cxn>
              <a:cxn ang="T12">
                <a:pos x="T4" y="T5"/>
              </a:cxn>
              <a:cxn ang="T13">
                <a:pos x="T6" y="T7"/>
              </a:cxn>
              <a:cxn ang="T14">
                <a:pos x="T8" y="T9"/>
              </a:cxn>
            </a:cxnLst>
            <a:rect l="T15" t="T16" r="T17" b="T18"/>
            <a:pathLst>
              <a:path w="1152" h="1728">
                <a:moveTo>
                  <a:pt x="1152" y="0"/>
                </a:moveTo>
                <a:lnTo>
                  <a:pt x="0" y="0"/>
                </a:lnTo>
                <a:lnTo>
                  <a:pt x="0" y="1728"/>
                </a:lnTo>
                <a:lnTo>
                  <a:pt x="1056" y="1728"/>
                </a:lnTo>
                <a:lnTo>
                  <a:pt x="1056" y="1344"/>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029" name="Freeform 5"/>
          <p:cNvSpPr/>
          <p:nvPr/>
        </p:nvSpPr>
        <p:spPr bwMode="auto">
          <a:xfrm>
            <a:off x="709613" y="1295400"/>
            <a:ext cx="2632075" cy="2879725"/>
          </a:xfrm>
          <a:custGeom>
            <a:avLst/>
            <a:gdLst>
              <a:gd name="T0" fmla="*/ 2147483647 w 1632"/>
              <a:gd name="T1" fmla="*/ 0 h 2112"/>
              <a:gd name="T2" fmla="*/ 0 w 1632"/>
              <a:gd name="T3" fmla="*/ 0 h 2112"/>
              <a:gd name="T4" fmla="*/ 0 w 1632"/>
              <a:gd name="T5" fmla="*/ 2147483647 h 2112"/>
              <a:gd name="T6" fmla="*/ 2147483647 w 1632"/>
              <a:gd name="T7" fmla="*/ 2147483647 h 2112"/>
              <a:gd name="T8" fmla="*/ 2147483647 w 1632"/>
              <a:gd name="T9" fmla="*/ 2147483647 h 2112"/>
              <a:gd name="T10" fmla="*/ 0 60000 65536"/>
              <a:gd name="T11" fmla="*/ 0 60000 65536"/>
              <a:gd name="T12" fmla="*/ 0 60000 65536"/>
              <a:gd name="T13" fmla="*/ 0 60000 65536"/>
              <a:gd name="T14" fmla="*/ 0 60000 65536"/>
              <a:gd name="T15" fmla="*/ 0 w 1632"/>
              <a:gd name="T16" fmla="*/ 0 h 2112"/>
              <a:gd name="T17" fmla="*/ 1632 w 1632"/>
              <a:gd name="T18" fmla="*/ 2112 h 2112"/>
            </a:gdLst>
            <a:ahLst/>
            <a:cxnLst>
              <a:cxn ang="T10">
                <a:pos x="T0" y="T1"/>
              </a:cxn>
              <a:cxn ang="T11">
                <a:pos x="T2" y="T3"/>
              </a:cxn>
              <a:cxn ang="T12">
                <a:pos x="T4" y="T5"/>
              </a:cxn>
              <a:cxn ang="T13">
                <a:pos x="T6" y="T7"/>
              </a:cxn>
              <a:cxn ang="T14">
                <a:pos x="T8" y="T9"/>
              </a:cxn>
            </a:cxnLst>
            <a:rect l="T15" t="T16" r="T17" b="T18"/>
            <a:pathLst>
              <a:path w="1632" h="2112">
                <a:moveTo>
                  <a:pt x="864" y="0"/>
                </a:moveTo>
                <a:lnTo>
                  <a:pt x="0" y="0"/>
                </a:lnTo>
                <a:lnTo>
                  <a:pt x="0" y="2112"/>
                </a:lnTo>
                <a:lnTo>
                  <a:pt x="1632" y="2112"/>
                </a:lnTo>
                <a:lnTo>
                  <a:pt x="1632" y="1536"/>
                </a:lnTo>
              </a:path>
            </a:pathLst>
          </a:cu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6"/>
          <p:cNvGrpSpPr/>
          <p:nvPr/>
        </p:nvGrpSpPr>
        <p:grpSpPr bwMode="auto">
          <a:xfrm>
            <a:off x="4862513" y="914400"/>
            <a:ext cx="4052887" cy="2960688"/>
            <a:chOff x="3024" y="576"/>
            <a:chExt cx="2553" cy="1865"/>
          </a:xfrm>
        </p:grpSpPr>
        <p:sp>
          <p:nvSpPr>
            <p:cNvPr id="113696" name="Rectangle 7"/>
            <p:cNvSpPr>
              <a:spLocks noChangeArrowheads="1"/>
            </p:cNvSpPr>
            <p:nvPr/>
          </p:nvSpPr>
          <p:spPr bwMode="auto">
            <a:xfrm>
              <a:off x="3024" y="1132"/>
              <a:ext cx="1897"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97" name="Text Box 8"/>
            <p:cNvSpPr txBox="1">
              <a:spLocks noChangeArrowheads="1"/>
            </p:cNvSpPr>
            <p:nvPr/>
          </p:nvSpPr>
          <p:spPr bwMode="auto">
            <a:xfrm>
              <a:off x="3117" y="1117"/>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幼圆" panose="02010509060101010101" pitchFamily="49" charset="-122"/>
                </a:rPr>
                <a:t>Q</a:t>
              </a:r>
              <a:r>
                <a:rPr lang="en-US" altLang="zh-CN" sz="2400" i="0" baseline="-25000">
                  <a:ea typeface="幼圆" panose="02010509060101010101" pitchFamily="49" charset="-122"/>
                </a:rPr>
                <a:t>3    </a:t>
              </a:r>
              <a:r>
                <a:rPr lang="en-US" altLang="zh-CN" sz="2400" i="0"/>
                <a:t>  </a:t>
              </a:r>
              <a:r>
                <a:rPr lang="en-US" altLang="zh-CN" sz="2400">
                  <a:ea typeface="幼圆" panose="02010509060101010101" pitchFamily="49" charset="-122"/>
                </a:rPr>
                <a:t>Q</a:t>
              </a:r>
              <a:r>
                <a:rPr lang="en-US" altLang="zh-CN" sz="2400" i="0" baseline="-25000">
                  <a:ea typeface="幼圆" panose="02010509060101010101" pitchFamily="49" charset="-122"/>
                </a:rPr>
                <a:t>2 </a:t>
              </a:r>
              <a:r>
                <a:rPr lang="en-US" altLang="zh-CN" sz="2400" i="0"/>
                <a:t>    </a:t>
              </a:r>
              <a:r>
                <a:rPr lang="en-US" altLang="zh-CN" sz="2400">
                  <a:ea typeface="幼圆" panose="02010509060101010101" pitchFamily="49" charset="-122"/>
                </a:rPr>
                <a:t>Q</a:t>
              </a:r>
              <a:r>
                <a:rPr lang="en-US" altLang="zh-CN" sz="2400" i="0" baseline="-25000">
                  <a:ea typeface="幼圆" panose="02010509060101010101" pitchFamily="49" charset="-122"/>
                </a:rPr>
                <a:t>1</a:t>
              </a:r>
              <a:r>
                <a:rPr lang="en-US" altLang="zh-CN" sz="2400" i="0"/>
                <a:t>    </a:t>
              </a:r>
              <a:r>
                <a:rPr lang="en-US" altLang="zh-CN" sz="2400">
                  <a:ea typeface="幼圆" panose="02010509060101010101" pitchFamily="49" charset="-122"/>
                </a:rPr>
                <a:t>Q</a:t>
              </a:r>
              <a:r>
                <a:rPr lang="en-US" altLang="zh-CN" sz="2400" i="0" baseline="-25000">
                  <a:ea typeface="幼圆" panose="02010509060101010101" pitchFamily="49" charset="-122"/>
                </a:rPr>
                <a:t>0</a:t>
              </a:r>
              <a:endParaRPr lang="en-US" altLang="zh-CN" sz="2400" i="0" baseline="-25000">
                <a:ea typeface="幼圆" panose="02010509060101010101" pitchFamily="49" charset="-122"/>
              </a:endParaRPr>
            </a:p>
          </p:txBody>
        </p:sp>
        <p:sp>
          <p:nvSpPr>
            <p:cNvPr id="113698" name="Text Box 9"/>
            <p:cNvSpPr txBox="1">
              <a:spLocks noChangeArrowheads="1"/>
            </p:cNvSpPr>
            <p:nvPr/>
          </p:nvSpPr>
          <p:spPr bwMode="auto">
            <a:xfrm>
              <a:off x="3059" y="1845"/>
              <a:ext cx="16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CC0000"/>
                  </a:solidFill>
                </a:rPr>
                <a:t>S</a:t>
              </a:r>
              <a:r>
                <a:rPr lang="en-US" altLang="zh-CN" sz="2400" i="0" baseline="-25000">
                  <a:solidFill>
                    <a:srgbClr val="CC0000"/>
                  </a:solidFill>
                </a:rPr>
                <a:t>9(1) </a:t>
              </a:r>
              <a:r>
                <a:rPr lang="en-US" altLang="zh-CN" sz="2400" i="0">
                  <a:solidFill>
                    <a:srgbClr val="CC0000"/>
                  </a:solidFill>
                </a:rPr>
                <a:t> </a:t>
              </a:r>
              <a:r>
                <a:rPr lang="en-US" altLang="zh-CN" sz="2400">
                  <a:solidFill>
                    <a:srgbClr val="CC0000"/>
                  </a:solidFill>
                </a:rPr>
                <a:t>S</a:t>
              </a:r>
              <a:r>
                <a:rPr lang="en-US" altLang="zh-CN" sz="2400" i="0" baseline="-25000">
                  <a:solidFill>
                    <a:srgbClr val="CC0000"/>
                  </a:solidFill>
                </a:rPr>
                <a:t>9(2)</a:t>
              </a:r>
              <a:r>
                <a:rPr lang="en-US" altLang="zh-CN" sz="2400" i="0" baseline="-25000">
                  <a:solidFill>
                    <a:srgbClr val="FF6600"/>
                  </a:solidFill>
                </a:rPr>
                <a:t> </a:t>
              </a:r>
              <a:r>
                <a:rPr lang="en-US" altLang="zh-CN" sz="2400">
                  <a:solidFill>
                    <a:srgbClr val="000099"/>
                  </a:solidFill>
                </a:rPr>
                <a:t>R</a:t>
              </a:r>
              <a:r>
                <a:rPr lang="en-US" altLang="zh-CN" sz="2400" i="0" baseline="-25000">
                  <a:solidFill>
                    <a:srgbClr val="000099"/>
                  </a:solidFill>
                </a:rPr>
                <a:t>0(1) </a:t>
              </a:r>
              <a:r>
                <a:rPr lang="en-US" altLang="zh-CN" sz="2400" i="0">
                  <a:solidFill>
                    <a:srgbClr val="000099"/>
                  </a:solidFill>
                </a:rPr>
                <a:t> </a:t>
              </a:r>
              <a:r>
                <a:rPr lang="en-US" altLang="zh-CN" sz="2400">
                  <a:solidFill>
                    <a:srgbClr val="000099"/>
                  </a:solidFill>
                </a:rPr>
                <a:t>R</a:t>
              </a:r>
              <a:r>
                <a:rPr lang="en-US" altLang="zh-CN" sz="2400" i="0" baseline="-25000">
                  <a:solidFill>
                    <a:srgbClr val="000099"/>
                  </a:solidFill>
                </a:rPr>
                <a:t>0(2)</a:t>
              </a:r>
              <a:endParaRPr lang="en-US" altLang="zh-CN" sz="2400" i="0" baseline="-25000">
                <a:solidFill>
                  <a:srgbClr val="000099"/>
                </a:solidFill>
              </a:endParaRPr>
            </a:p>
          </p:txBody>
        </p:sp>
        <p:sp>
          <p:nvSpPr>
            <p:cNvPr id="113699" name="Text Box 10"/>
            <p:cNvSpPr txBox="1">
              <a:spLocks noChangeArrowheads="1"/>
            </p:cNvSpPr>
            <p:nvPr/>
          </p:nvSpPr>
          <p:spPr bwMode="auto">
            <a:xfrm>
              <a:off x="4500" y="1322"/>
              <a:ext cx="457"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endParaRPr lang="en-US" altLang="zh-CN" sz="2400" i="0" baseline="-25000">
                <a:solidFill>
                  <a:srgbClr val="006600"/>
                </a:solidFill>
              </a:endParaRPr>
            </a:p>
            <a:p>
              <a:pPr eaLnBrk="1" hangingPunct="1">
                <a:lnSpc>
                  <a:spcPct val="170000"/>
                </a:lnSpc>
              </a:pPr>
              <a:r>
                <a:rPr lang="en-US" altLang="zh-CN" sz="2400">
                  <a:solidFill>
                    <a:srgbClr val="006600"/>
                  </a:solidFill>
                </a:rPr>
                <a:t>CP</a:t>
              </a:r>
              <a:r>
                <a:rPr lang="en-US" altLang="zh-CN" sz="2400" i="0" baseline="-25000">
                  <a:solidFill>
                    <a:srgbClr val="006600"/>
                  </a:solidFill>
                </a:rPr>
                <a:t>1</a:t>
              </a:r>
              <a:r>
                <a:rPr lang="en-US" altLang="zh-CN" sz="2400" i="0" baseline="-25000">
                  <a:solidFill>
                    <a:srgbClr val="009900"/>
                  </a:solidFill>
                </a:rPr>
                <a:t> </a:t>
              </a:r>
              <a:endParaRPr lang="en-US" altLang="zh-CN" sz="2400" i="0" baseline="-25000">
                <a:solidFill>
                  <a:srgbClr val="009900"/>
                </a:solidFill>
              </a:endParaRPr>
            </a:p>
          </p:txBody>
        </p:sp>
        <p:sp>
          <p:nvSpPr>
            <p:cNvPr id="113700" name="Freeform 11"/>
            <p:cNvSpPr/>
            <p:nvPr/>
          </p:nvSpPr>
          <p:spPr bwMode="auto">
            <a:xfrm>
              <a:off x="4805" y="1397"/>
              <a:ext cx="114" cy="124"/>
            </a:xfrm>
            <a:custGeom>
              <a:avLst/>
              <a:gdLst>
                <a:gd name="T0" fmla="*/ 190 w 96"/>
                <a:gd name="T1" fmla="*/ 0 h 96"/>
                <a:gd name="T2" fmla="*/ 0 w 96"/>
                <a:gd name="T3" fmla="*/ 133 h 96"/>
                <a:gd name="T4" fmla="*/ 190 w 96"/>
                <a:gd name="T5" fmla="*/ 267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lnTo>
                    <a:pt x="0" y="48"/>
                  </a:lnTo>
                  <a:lnTo>
                    <a:pt x="96" y="9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701" name="Freeform 12"/>
            <p:cNvSpPr/>
            <p:nvPr/>
          </p:nvSpPr>
          <p:spPr bwMode="auto">
            <a:xfrm>
              <a:off x="4805" y="1772"/>
              <a:ext cx="114" cy="123"/>
            </a:xfrm>
            <a:custGeom>
              <a:avLst/>
              <a:gdLst>
                <a:gd name="T0" fmla="*/ 190 w 96"/>
                <a:gd name="T1" fmla="*/ 0 h 96"/>
                <a:gd name="T2" fmla="*/ 0 w 96"/>
                <a:gd name="T3" fmla="*/ 129 h 96"/>
                <a:gd name="T4" fmla="*/ 190 w 96"/>
                <a:gd name="T5" fmla="*/ 259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lnTo>
                    <a:pt x="0" y="48"/>
                  </a:lnTo>
                  <a:lnTo>
                    <a:pt x="96" y="9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702" name="Oval 13"/>
            <p:cNvSpPr>
              <a:spLocks noChangeArrowheads="1"/>
            </p:cNvSpPr>
            <p:nvPr/>
          </p:nvSpPr>
          <p:spPr bwMode="auto">
            <a:xfrm flipH="1">
              <a:off x="4938" y="1804"/>
              <a:ext cx="61" cy="55"/>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03" name="Oval 14"/>
            <p:cNvSpPr>
              <a:spLocks noChangeArrowheads="1"/>
            </p:cNvSpPr>
            <p:nvPr/>
          </p:nvSpPr>
          <p:spPr bwMode="auto">
            <a:xfrm flipH="1">
              <a:off x="4941" y="1426"/>
              <a:ext cx="61" cy="55"/>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04" name="Line 15"/>
            <p:cNvSpPr>
              <a:spLocks noChangeShapeType="1"/>
            </p:cNvSpPr>
            <p:nvPr/>
          </p:nvSpPr>
          <p:spPr bwMode="auto">
            <a:xfrm flipV="1">
              <a:off x="3255" y="628"/>
              <a:ext cx="0" cy="5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05" name="Line 16"/>
            <p:cNvSpPr>
              <a:spLocks noChangeShapeType="1"/>
            </p:cNvSpPr>
            <p:nvPr/>
          </p:nvSpPr>
          <p:spPr bwMode="auto">
            <a:xfrm flipV="1">
              <a:off x="3657" y="636"/>
              <a:ext cx="0" cy="5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06" name="Line 17"/>
            <p:cNvSpPr>
              <a:spLocks noChangeShapeType="1"/>
            </p:cNvSpPr>
            <p:nvPr/>
          </p:nvSpPr>
          <p:spPr bwMode="auto">
            <a:xfrm flipV="1">
              <a:off x="4062" y="626"/>
              <a:ext cx="0" cy="5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07" name="Line 18"/>
            <p:cNvSpPr>
              <a:spLocks noChangeShapeType="1"/>
            </p:cNvSpPr>
            <p:nvPr/>
          </p:nvSpPr>
          <p:spPr bwMode="auto">
            <a:xfrm flipV="1">
              <a:off x="4444" y="626"/>
              <a:ext cx="0" cy="5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08" name="Line 19"/>
            <p:cNvSpPr>
              <a:spLocks noChangeShapeType="1"/>
            </p:cNvSpPr>
            <p:nvPr/>
          </p:nvSpPr>
          <p:spPr bwMode="auto">
            <a:xfrm>
              <a:off x="5013" y="1458"/>
              <a:ext cx="23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09" name="Oval 20"/>
            <p:cNvSpPr>
              <a:spLocks noChangeArrowheads="1"/>
            </p:cNvSpPr>
            <p:nvPr/>
          </p:nvSpPr>
          <p:spPr bwMode="auto">
            <a:xfrm flipH="1">
              <a:off x="5233" y="1431"/>
              <a:ext cx="48" cy="44"/>
            </a:xfrm>
            <a:prstGeom prst="ellipse">
              <a:avLst/>
            </a:prstGeom>
            <a:noFill/>
            <a:ln w="254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10" name="Oval 21"/>
            <p:cNvSpPr>
              <a:spLocks noChangeArrowheads="1"/>
            </p:cNvSpPr>
            <p:nvPr/>
          </p:nvSpPr>
          <p:spPr bwMode="auto">
            <a:xfrm flipH="1">
              <a:off x="3229" y="576"/>
              <a:ext cx="48" cy="44"/>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11" name="Oval 22"/>
            <p:cNvSpPr>
              <a:spLocks noChangeArrowheads="1"/>
            </p:cNvSpPr>
            <p:nvPr/>
          </p:nvSpPr>
          <p:spPr bwMode="auto">
            <a:xfrm flipH="1">
              <a:off x="3634" y="586"/>
              <a:ext cx="48" cy="44"/>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12" name="Oval 23"/>
            <p:cNvSpPr>
              <a:spLocks noChangeArrowheads="1"/>
            </p:cNvSpPr>
            <p:nvPr/>
          </p:nvSpPr>
          <p:spPr bwMode="auto">
            <a:xfrm flipH="1">
              <a:off x="4042" y="579"/>
              <a:ext cx="48" cy="43"/>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13" name="Oval 24"/>
            <p:cNvSpPr>
              <a:spLocks noChangeArrowheads="1"/>
            </p:cNvSpPr>
            <p:nvPr/>
          </p:nvSpPr>
          <p:spPr bwMode="auto">
            <a:xfrm flipH="1">
              <a:off x="4420" y="586"/>
              <a:ext cx="49" cy="44"/>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714" name="Rectangle 25"/>
            <p:cNvSpPr>
              <a:spLocks noChangeArrowheads="1"/>
            </p:cNvSpPr>
            <p:nvPr/>
          </p:nvSpPr>
          <p:spPr bwMode="auto">
            <a:xfrm>
              <a:off x="5152" y="1449"/>
              <a:ext cx="42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r>
                <a:rPr lang="en-US" altLang="zh-CN" sz="2400">
                  <a:solidFill>
                    <a:srgbClr val="009900"/>
                  </a:solidFill>
                </a:rPr>
                <a:t>CP</a:t>
              </a:r>
              <a:r>
                <a:rPr lang="en-US" altLang="zh-CN" sz="2400" i="0" baseline="-25000">
                  <a:solidFill>
                    <a:srgbClr val="009900"/>
                  </a:solidFill>
                </a:rPr>
                <a:t>0</a:t>
              </a:r>
              <a:endParaRPr lang="en-US" altLang="zh-CN" sz="2400" i="0" baseline="-25000">
                <a:solidFill>
                  <a:srgbClr val="009900"/>
                </a:solidFill>
              </a:endParaRPr>
            </a:p>
          </p:txBody>
        </p:sp>
        <p:grpSp>
          <p:nvGrpSpPr>
            <p:cNvPr id="113715" name="Group 26"/>
            <p:cNvGrpSpPr/>
            <p:nvPr/>
          </p:nvGrpSpPr>
          <p:grpSpPr bwMode="auto">
            <a:xfrm>
              <a:off x="5100" y="1274"/>
              <a:ext cx="454" cy="126"/>
              <a:chOff x="2256" y="3216"/>
              <a:chExt cx="471" cy="144"/>
            </a:xfrm>
          </p:grpSpPr>
          <p:sp>
            <p:nvSpPr>
              <p:cNvPr id="113728" name="Freeform 27"/>
              <p:cNvSpPr/>
              <p:nvPr/>
            </p:nvSpPr>
            <p:spPr bwMode="auto">
              <a:xfrm>
                <a:off x="2256" y="3216"/>
                <a:ext cx="192" cy="144"/>
              </a:xfrm>
              <a:custGeom>
                <a:avLst/>
                <a:gdLst>
                  <a:gd name="T0" fmla="*/ 0 w 192"/>
                  <a:gd name="T1" fmla="*/ 144 h 144"/>
                  <a:gd name="T2" fmla="*/ 96 w 192"/>
                  <a:gd name="T3" fmla="*/ 144 h 144"/>
                  <a:gd name="T4" fmla="*/ 96 w 192"/>
                  <a:gd name="T5" fmla="*/ 0 h 144"/>
                  <a:gd name="T6" fmla="*/ 192 w 192"/>
                  <a:gd name="T7" fmla="*/ 0 h 144"/>
                  <a:gd name="T8" fmla="*/ 192 w 192"/>
                  <a:gd name="T9" fmla="*/ 144 h 144"/>
                  <a:gd name="T10" fmla="*/ 0 60000 65536"/>
                  <a:gd name="T11" fmla="*/ 0 60000 65536"/>
                  <a:gd name="T12" fmla="*/ 0 60000 65536"/>
                  <a:gd name="T13" fmla="*/ 0 60000 65536"/>
                  <a:gd name="T14" fmla="*/ 0 60000 65536"/>
                  <a:gd name="T15" fmla="*/ 0 w 192"/>
                  <a:gd name="T16" fmla="*/ 0 h 144"/>
                  <a:gd name="T17" fmla="*/ 192 w 192"/>
                  <a:gd name="T18" fmla="*/ 144 h 144"/>
                </a:gdLst>
                <a:ahLst/>
                <a:cxnLst>
                  <a:cxn ang="T10">
                    <a:pos x="T0" y="T1"/>
                  </a:cxn>
                  <a:cxn ang="T11">
                    <a:pos x="T2" y="T3"/>
                  </a:cxn>
                  <a:cxn ang="T12">
                    <a:pos x="T4" y="T5"/>
                  </a:cxn>
                  <a:cxn ang="T13">
                    <a:pos x="T6" y="T7"/>
                  </a:cxn>
                  <a:cxn ang="T14">
                    <a:pos x="T8" y="T9"/>
                  </a:cxn>
                </a:cxnLst>
                <a:rect l="T15" t="T16" r="T17" b="T18"/>
                <a:pathLst>
                  <a:path w="192" h="144">
                    <a:moveTo>
                      <a:pt x="0" y="144"/>
                    </a:moveTo>
                    <a:lnTo>
                      <a:pt x="96" y="144"/>
                    </a:lnTo>
                    <a:lnTo>
                      <a:pt x="96" y="0"/>
                    </a:lnTo>
                    <a:lnTo>
                      <a:pt x="192" y="0"/>
                    </a:lnTo>
                    <a:lnTo>
                      <a:pt x="192" y="144"/>
                    </a:lnTo>
                  </a:path>
                </a:pathLst>
              </a:custGeom>
              <a:noFill/>
              <a:ln w="25400">
                <a:solidFill>
                  <a:srgbClr val="FF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729" name="Freeform 28"/>
              <p:cNvSpPr/>
              <p:nvPr/>
            </p:nvSpPr>
            <p:spPr bwMode="auto">
              <a:xfrm>
                <a:off x="2448" y="3216"/>
                <a:ext cx="192" cy="144"/>
              </a:xfrm>
              <a:custGeom>
                <a:avLst/>
                <a:gdLst>
                  <a:gd name="T0" fmla="*/ 0 w 192"/>
                  <a:gd name="T1" fmla="*/ 144 h 144"/>
                  <a:gd name="T2" fmla="*/ 96 w 192"/>
                  <a:gd name="T3" fmla="*/ 144 h 144"/>
                  <a:gd name="T4" fmla="*/ 96 w 192"/>
                  <a:gd name="T5" fmla="*/ 0 h 144"/>
                  <a:gd name="T6" fmla="*/ 192 w 192"/>
                  <a:gd name="T7" fmla="*/ 0 h 144"/>
                  <a:gd name="T8" fmla="*/ 192 w 192"/>
                  <a:gd name="T9" fmla="*/ 144 h 144"/>
                  <a:gd name="T10" fmla="*/ 0 60000 65536"/>
                  <a:gd name="T11" fmla="*/ 0 60000 65536"/>
                  <a:gd name="T12" fmla="*/ 0 60000 65536"/>
                  <a:gd name="T13" fmla="*/ 0 60000 65536"/>
                  <a:gd name="T14" fmla="*/ 0 60000 65536"/>
                  <a:gd name="T15" fmla="*/ 0 w 192"/>
                  <a:gd name="T16" fmla="*/ 0 h 144"/>
                  <a:gd name="T17" fmla="*/ 192 w 192"/>
                  <a:gd name="T18" fmla="*/ 144 h 144"/>
                </a:gdLst>
                <a:ahLst/>
                <a:cxnLst>
                  <a:cxn ang="T10">
                    <a:pos x="T0" y="T1"/>
                  </a:cxn>
                  <a:cxn ang="T11">
                    <a:pos x="T2" y="T3"/>
                  </a:cxn>
                  <a:cxn ang="T12">
                    <a:pos x="T4" y="T5"/>
                  </a:cxn>
                  <a:cxn ang="T13">
                    <a:pos x="T6" y="T7"/>
                  </a:cxn>
                  <a:cxn ang="T14">
                    <a:pos x="T8" y="T9"/>
                  </a:cxn>
                </a:cxnLst>
                <a:rect l="T15" t="T16" r="T17" b="T18"/>
                <a:pathLst>
                  <a:path w="192" h="144">
                    <a:moveTo>
                      <a:pt x="0" y="144"/>
                    </a:moveTo>
                    <a:lnTo>
                      <a:pt x="96" y="144"/>
                    </a:lnTo>
                    <a:lnTo>
                      <a:pt x="96" y="0"/>
                    </a:lnTo>
                    <a:lnTo>
                      <a:pt x="192" y="0"/>
                    </a:lnTo>
                    <a:lnTo>
                      <a:pt x="192" y="144"/>
                    </a:lnTo>
                  </a:path>
                </a:pathLst>
              </a:custGeom>
              <a:noFill/>
              <a:ln w="25400">
                <a:solidFill>
                  <a:srgbClr val="FF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730" name="Line 29"/>
              <p:cNvSpPr>
                <a:spLocks noChangeShapeType="1"/>
              </p:cNvSpPr>
              <p:nvPr/>
            </p:nvSpPr>
            <p:spPr bwMode="auto">
              <a:xfrm>
                <a:off x="2631" y="3351"/>
                <a:ext cx="96" cy="0"/>
              </a:xfrm>
              <a:prstGeom prst="line">
                <a:avLst/>
              </a:prstGeom>
              <a:noFill/>
              <a:ln w="25400">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13716" name="Group 30"/>
            <p:cNvGrpSpPr/>
            <p:nvPr/>
          </p:nvGrpSpPr>
          <p:grpSpPr bwMode="auto">
            <a:xfrm>
              <a:off x="3221" y="2140"/>
              <a:ext cx="416" cy="301"/>
              <a:chOff x="3264" y="3648"/>
              <a:chExt cx="432" cy="345"/>
            </a:xfrm>
          </p:grpSpPr>
          <p:sp>
            <p:nvSpPr>
              <p:cNvPr id="113724" name="Freeform 31"/>
              <p:cNvSpPr/>
              <p:nvPr/>
            </p:nvSpPr>
            <p:spPr bwMode="auto">
              <a:xfrm>
                <a:off x="3264" y="3648"/>
                <a:ext cx="432" cy="192"/>
              </a:xfrm>
              <a:custGeom>
                <a:avLst/>
                <a:gdLst>
                  <a:gd name="T0" fmla="*/ 0 w 432"/>
                  <a:gd name="T1" fmla="*/ 0 h 192"/>
                  <a:gd name="T2" fmla="*/ 0 w 432"/>
                  <a:gd name="T3" fmla="*/ 192 h 192"/>
                  <a:gd name="T4" fmla="*/ 432 w 432"/>
                  <a:gd name="T5" fmla="*/ 192 h 192"/>
                  <a:gd name="T6" fmla="*/ 432 w 432"/>
                  <a:gd name="T7" fmla="*/ 0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lnTo>
                      <a:pt x="0" y="192"/>
                    </a:lnTo>
                    <a:lnTo>
                      <a:pt x="432" y="192"/>
                    </a:lnTo>
                    <a:lnTo>
                      <a:pt x="43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3725" name="Group 32"/>
              <p:cNvGrpSpPr/>
              <p:nvPr/>
            </p:nvGrpSpPr>
            <p:grpSpPr bwMode="auto">
              <a:xfrm>
                <a:off x="3405" y="3849"/>
                <a:ext cx="144" cy="144"/>
                <a:chOff x="546" y="2496"/>
                <a:chExt cx="144" cy="144"/>
              </a:xfrm>
            </p:grpSpPr>
            <p:sp>
              <p:nvSpPr>
                <p:cNvPr id="113726" name="Line 33"/>
                <p:cNvSpPr>
                  <a:spLocks noChangeShapeType="1"/>
                </p:cNvSpPr>
                <p:nvPr/>
              </p:nvSpPr>
              <p:spPr bwMode="auto">
                <a:xfrm>
                  <a:off x="624" y="2496"/>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27" name="Line 34"/>
                <p:cNvSpPr>
                  <a:spLocks noChangeShapeType="1"/>
                </p:cNvSpPr>
                <p:nvPr/>
              </p:nvSpPr>
              <p:spPr bwMode="auto">
                <a:xfrm>
                  <a:off x="546" y="2640"/>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3717" name="Group 35"/>
            <p:cNvGrpSpPr/>
            <p:nvPr/>
          </p:nvGrpSpPr>
          <p:grpSpPr bwMode="auto">
            <a:xfrm>
              <a:off x="3996" y="2140"/>
              <a:ext cx="416" cy="301"/>
              <a:chOff x="3264" y="3648"/>
              <a:chExt cx="432" cy="345"/>
            </a:xfrm>
          </p:grpSpPr>
          <p:sp>
            <p:nvSpPr>
              <p:cNvPr id="113720" name="Freeform 36"/>
              <p:cNvSpPr/>
              <p:nvPr/>
            </p:nvSpPr>
            <p:spPr bwMode="auto">
              <a:xfrm>
                <a:off x="3264" y="3648"/>
                <a:ext cx="432" cy="192"/>
              </a:xfrm>
              <a:custGeom>
                <a:avLst/>
                <a:gdLst>
                  <a:gd name="T0" fmla="*/ 0 w 432"/>
                  <a:gd name="T1" fmla="*/ 0 h 192"/>
                  <a:gd name="T2" fmla="*/ 0 w 432"/>
                  <a:gd name="T3" fmla="*/ 192 h 192"/>
                  <a:gd name="T4" fmla="*/ 432 w 432"/>
                  <a:gd name="T5" fmla="*/ 192 h 192"/>
                  <a:gd name="T6" fmla="*/ 432 w 432"/>
                  <a:gd name="T7" fmla="*/ 0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lnTo>
                      <a:pt x="0" y="192"/>
                    </a:lnTo>
                    <a:lnTo>
                      <a:pt x="432" y="192"/>
                    </a:lnTo>
                    <a:lnTo>
                      <a:pt x="43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3721" name="Group 37"/>
              <p:cNvGrpSpPr/>
              <p:nvPr/>
            </p:nvGrpSpPr>
            <p:grpSpPr bwMode="auto">
              <a:xfrm>
                <a:off x="3405" y="3849"/>
                <a:ext cx="144" cy="144"/>
                <a:chOff x="546" y="2496"/>
                <a:chExt cx="144" cy="144"/>
              </a:xfrm>
            </p:grpSpPr>
            <p:sp>
              <p:nvSpPr>
                <p:cNvPr id="113722" name="Line 38"/>
                <p:cNvSpPr>
                  <a:spLocks noChangeShapeType="1"/>
                </p:cNvSpPr>
                <p:nvPr/>
              </p:nvSpPr>
              <p:spPr bwMode="auto">
                <a:xfrm>
                  <a:off x="624" y="2496"/>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723" name="Line 39"/>
                <p:cNvSpPr>
                  <a:spLocks noChangeShapeType="1"/>
                </p:cNvSpPr>
                <p:nvPr/>
              </p:nvSpPr>
              <p:spPr bwMode="auto">
                <a:xfrm>
                  <a:off x="546" y="2640"/>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13718" name="Freeform 40"/>
            <p:cNvSpPr/>
            <p:nvPr/>
          </p:nvSpPr>
          <p:spPr bwMode="auto">
            <a:xfrm>
              <a:off x="4447" y="860"/>
              <a:ext cx="647" cy="965"/>
            </a:xfrm>
            <a:custGeom>
              <a:avLst/>
              <a:gdLst>
                <a:gd name="T0" fmla="*/ 0 w 672"/>
                <a:gd name="T1" fmla="*/ 0 h 1104"/>
                <a:gd name="T2" fmla="*/ 578 w 672"/>
                <a:gd name="T3" fmla="*/ 0 h 1104"/>
                <a:gd name="T4" fmla="*/ 578 w 672"/>
                <a:gd name="T5" fmla="*/ 645 h 1104"/>
                <a:gd name="T6" fmla="*/ 495 w 672"/>
                <a:gd name="T7" fmla="*/ 645 h 1104"/>
                <a:gd name="T8" fmla="*/ 0 60000 65536"/>
                <a:gd name="T9" fmla="*/ 0 60000 65536"/>
                <a:gd name="T10" fmla="*/ 0 60000 65536"/>
                <a:gd name="T11" fmla="*/ 0 60000 65536"/>
                <a:gd name="T12" fmla="*/ 0 w 672"/>
                <a:gd name="T13" fmla="*/ 0 h 1104"/>
                <a:gd name="T14" fmla="*/ 672 w 672"/>
                <a:gd name="T15" fmla="*/ 1104 h 1104"/>
              </a:gdLst>
              <a:ahLst/>
              <a:cxnLst>
                <a:cxn ang="T8">
                  <a:pos x="T0" y="T1"/>
                </a:cxn>
                <a:cxn ang="T9">
                  <a:pos x="T2" y="T3"/>
                </a:cxn>
                <a:cxn ang="T10">
                  <a:pos x="T4" y="T5"/>
                </a:cxn>
                <a:cxn ang="T11">
                  <a:pos x="T6" y="T7"/>
                </a:cxn>
              </a:cxnLst>
              <a:rect l="T12" t="T13" r="T14" b="T15"/>
              <a:pathLst>
                <a:path w="672" h="1104">
                  <a:moveTo>
                    <a:pt x="0" y="0"/>
                  </a:moveTo>
                  <a:lnTo>
                    <a:pt x="672" y="0"/>
                  </a:lnTo>
                  <a:lnTo>
                    <a:pt x="672" y="1104"/>
                  </a:lnTo>
                  <a:lnTo>
                    <a:pt x="576" y="1104"/>
                  </a:ln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719" name="Text Box 41"/>
            <p:cNvSpPr txBox="1">
              <a:spLocks noChangeArrowheads="1"/>
            </p:cNvSpPr>
            <p:nvPr/>
          </p:nvSpPr>
          <p:spPr bwMode="auto">
            <a:xfrm>
              <a:off x="3545" y="1476"/>
              <a:ext cx="6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CC0000"/>
                  </a:solidFill>
                </a:rPr>
                <a:t>    </a:t>
              </a:r>
              <a:r>
                <a:rPr lang="zh-CN" altLang="en-US" sz="2400" i="0">
                  <a:solidFill>
                    <a:srgbClr val="CC0000"/>
                  </a:solidFill>
                </a:rPr>
                <a:t>个位</a:t>
              </a:r>
              <a:endParaRPr lang="zh-CN" altLang="en-US" sz="2400" i="0">
                <a:solidFill>
                  <a:srgbClr val="CC0000"/>
                </a:solidFill>
                <a:latin typeface="宋体" panose="02010600030101010101" pitchFamily="2" charset="-122"/>
              </a:endParaRPr>
            </a:p>
          </p:txBody>
        </p:sp>
      </p:grpSp>
      <p:grpSp>
        <p:nvGrpSpPr>
          <p:cNvPr id="8" name="Group 42"/>
          <p:cNvGrpSpPr/>
          <p:nvPr/>
        </p:nvGrpSpPr>
        <p:grpSpPr bwMode="auto">
          <a:xfrm>
            <a:off x="1100138" y="898525"/>
            <a:ext cx="3305175" cy="2851150"/>
            <a:chOff x="654" y="566"/>
            <a:chExt cx="2073" cy="1796"/>
          </a:xfrm>
        </p:grpSpPr>
        <p:sp>
          <p:nvSpPr>
            <p:cNvPr id="113673" name="Freeform 43"/>
            <p:cNvSpPr/>
            <p:nvPr/>
          </p:nvSpPr>
          <p:spPr bwMode="auto">
            <a:xfrm>
              <a:off x="2079" y="857"/>
              <a:ext cx="648" cy="965"/>
            </a:xfrm>
            <a:custGeom>
              <a:avLst/>
              <a:gdLst>
                <a:gd name="T0" fmla="*/ 0 w 672"/>
                <a:gd name="T1" fmla="*/ 0 h 1104"/>
                <a:gd name="T2" fmla="*/ 581 w 672"/>
                <a:gd name="T3" fmla="*/ 0 h 1104"/>
                <a:gd name="T4" fmla="*/ 581 w 672"/>
                <a:gd name="T5" fmla="*/ 645 h 1104"/>
                <a:gd name="T6" fmla="*/ 498 w 672"/>
                <a:gd name="T7" fmla="*/ 645 h 1104"/>
                <a:gd name="T8" fmla="*/ 0 60000 65536"/>
                <a:gd name="T9" fmla="*/ 0 60000 65536"/>
                <a:gd name="T10" fmla="*/ 0 60000 65536"/>
                <a:gd name="T11" fmla="*/ 0 60000 65536"/>
                <a:gd name="T12" fmla="*/ 0 w 672"/>
                <a:gd name="T13" fmla="*/ 0 h 1104"/>
                <a:gd name="T14" fmla="*/ 672 w 672"/>
                <a:gd name="T15" fmla="*/ 1104 h 1104"/>
              </a:gdLst>
              <a:ahLst/>
              <a:cxnLst>
                <a:cxn ang="T8">
                  <a:pos x="T0" y="T1"/>
                </a:cxn>
                <a:cxn ang="T9">
                  <a:pos x="T2" y="T3"/>
                </a:cxn>
                <a:cxn ang="T10">
                  <a:pos x="T4" y="T5"/>
                </a:cxn>
                <a:cxn ang="T11">
                  <a:pos x="T6" y="T7"/>
                </a:cxn>
              </a:cxnLst>
              <a:rect l="T12" t="T13" r="T14" b="T15"/>
              <a:pathLst>
                <a:path w="672" h="1104">
                  <a:moveTo>
                    <a:pt x="0" y="0"/>
                  </a:moveTo>
                  <a:lnTo>
                    <a:pt x="672" y="0"/>
                  </a:lnTo>
                  <a:lnTo>
                    <a:pt x="672" y="1104"/>
                  </a:lnTo>
                  <a:lnTo>
                    <a:pt x="576" y="1104"/>
                  </a:ln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74" name="Rectangle 44"/>
            <p:cNvSpPr>
              <a:spLocks noChangeArrowheads="1"/>
            </p:cNvSpPr>
            <p:nvPr/>
          </p:nvSpPr>
          <p:spPr bwMode="auto">
            <a:xfrm>
              <a:off x="654" y="1122"/>
              <a:ext cx="1896" cy="100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75" name="Text Box 45"/>
            <p:cNvSpPr txBox="1">
              <a:spLocks noChangeArrowheads="1"/>
            </p:cNvSpPr>
            <p:nvPr/>
          </p:nvSpPr>
          <p:spPr bwMode="auto">
            <a:xfrm>
              <a:off x="747" y="1106"/>
              <a:ext cx="15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ea typeface="幼圆" panose="02010509060101010101" pitchFamily="49" charset="-122"/>
                </a:rPr>
                <a:t>Q</a:t>
              </a:r>
              <a:r>
                <a:rPr lang="en-US" altLang="zh-CN" sz="2400" i="0" baseline="-25000">
                  <a:ea typeface="幼圆" panose="02010509060101010101" pitchFamily="49" charset="-122"/>
                </a:rPr>
                <a:t>3    </a:t>
              </a:r>
              <a:r>
                <a:rPr lang="en-US" altLang="zh-CN" sz="2400" i="0"/>
                <a:t>  </a:t>
              </a:r>
              <a:r>
                <a:rPr lang="en-US" altLang="zh-CN" sz="2400">
                  <a:ea typeface="幼圆" panose="02010509060101010101" pitchFamily="49" charset="-122"/>
                </a:rPr>
                <a:t>Q</a:t>
              </a:r>
              <a:r>
                <a:rPr lang="en-US" altLang="zh-CN" sz="2400" i="0" baseline="-25000">
                  <a:ea typeface="幼圆" panose="02010509060101010101" pitchFamily="49" charset="-122"/>
                </a:rPr>
                <a:t>2 </a:t>
              </a:r>
              <a:r>
                <a:rPr lang="en-US" altLang="zh-CN" sz="2400" i="0"/>
                <a:t>    </a:t>
              </a:r>
              <a:r>
                <a:rPr lang="en-US" altLang="zh-CN" sz="2400">
                  <a:ea typeface="幼圆" panose="02010509060101010101" pitchFamily="49" charset="-122"/>
                </a:rPr>
                <a:t>Q</a:t>
              </a:r>
              <a:r>
                <a:rPr lang="en-US" altLang="zh-CN" sz="2400" i="0" baseline="-25000">
                  <a:ea typeface="幼圆" panose="02010509060101010101" pitchFamily="49" charset="-122"/>
                </a:rPr>
                <a:t>1</a:t>
              </a:r>
              <a:r>
                <a:rPr lang="en-US" altLang="zh-CN" sz="2400" i="0"/>
                <a:t>    </a:t>
              </a:r>
              <a:r>
                <a:rPr lang="en-US" altLang="zh-CN" sz="2400">
                  <a:ea typeface="幼圆" panose="02010509060101010101" pitchFamily="49" charset="-122"/>
                </a:rPr>
                <a:t>Q</a:t>
              </a:r>
              <a:r>
                <a:rPr lang="en-US" altLang="zh-CN" sz="2400" i="0" baseline="-25000">
                  <a:ea typeface="幼圆" panose="02010509060101010101" pitchFamily="49" charset="-122"/>
                </a:rPr>
                <a:t>0</a:t>
              </a:r>
              <a:endParaRPr lang="en-US" altLang="zh-CN" sz="2400" i="0" baseline="-25000">
                <a:ea typeface="幼圆" panose="02010509060101010101" pitchFamily="49" charset="-122"/>
              </a:endParaRPr>
            </a:p>
          </p:txBody>
        </p:sp>
        <p:sp>
          <p:nvSpPr>
            <p:cNvPr id="113676" name="Text Box 46"/>
            <p:cNvSpPr txBox="1">
              <a:spLocks noChangeArrowheads="1"/>
            </p:cNvSpPr>
            <p:nvPr/>
          </p:nvSpPr>
          <p:spPr bwMode="auto">
            <a:xfrm>
              <a:off x="689" y="1835"/>
              <a:ext cx="16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CC0000"/>
                  </a:solidFill>
                </a:rPr>
                <a:t>S</a:t>
              </a:r>
              <a:r>
                <a:rPr lang="en-US" altLang="zh-CN" sz="2400" i="0" baseline="-25000">
                  <a:solidFill>
                    <a:srgbClr val="CC0000"/>
                  </a:solidFill>
                </a:rPr>
                <a:t>9(1) </a:t>
              </a:r>
              <a:r>
                <a:rPr lang="en-US" altLang="zh-CN" sz="2400" i="0">
                  <a:solidFill>
                    <a:srgbClr val="CC0000"/>
                  </a:solidFill>
                </a:rPr>
                <a:t> </a:t>
              </a:r>
              <a:r>
                <a:rPr lang="en-US" altLang="zh-CN" sz="2400">
                  <a:solidFill>
                    <a:srgbClr val="CC0000"/>
                  </a:solidFill>
                </a:rPr>
                <a:t>S</a:t>
              </a:r>
              <a:r>
                <a:rPr lang="en-US" altLang="zh-CN" sz="2400" i="0" baseline="-25000">
                  <a:solidFill>
                    <a:srgbClr val="CC0000"/>
                  </a:solidFill>
                </a:rPr>
                <a:t>9(2)</a:t>
              </a:r>
              <a:r>
                <a:rPr lang="en-US" altLang="zh-CN" sz="2400" i="0" baseline="-25000">
                  <a:solidFill>
                    <a:srgbClr val="FF6600"/>
                  </a:solidFill>
                </a:rPr>
                <a:t> </a:t>
              </a:r>
              <a:r>
                <a:rPr lang="en-US" altLang="zh-CN" sz="2400">
                  <a:solidFill>
                    <a:srgbClr val="000099"/>
                  </a:solidFill>
                </a:rPr>
                <a:t>R</a:t>
              </a:r>
              <a:r>
                <a:rPr lang="en-US" altLang="zh-CN" sz="2400" i="0" baseline="-25000">
                  <a:solidFill>
                    <a:srgbClr val="000099"/>
                  </a:solidFill>
                </a:rPr>
                <a:t>0(1) </a:t>
              </a:r>
              <a:r>
                <a:rPr lang="en-US" altLang="zh-CN" sz="2400" i="0">
                  <a:solidFill>
                    <a:srgbClr val="000099"/>
                  </a:solidFill>
                </a:rPr>
                <a:t> </a:t>
              </a:r>
              <a:r>
                <a:rPr lang="en-US" altLang="zh-CN" sz="2400">
                  <a:solidFill>
                    <a:srgbClr val="000099"/>
                  </a:solidFill>
                </a:rPr>
                <a:t>R</a:t>
              </a:r>
              <a:r>
                <a:rPr lang="en-US" altLang="zh-CN" sz="2400" i="0" baseline="-25000">
                  <a:solidFill>
                    <a:srgbClr val="000099"/>
                  </a:solidFill>
                </a:rPr>
                <a:t>0(2)</a:t>
              </a:r>
              <a:endParaRPr lang="en-US" altLang="zh-CN" sz="2400" i="0" baseline="-25000">
                <a:solidFill>
                  <a:srgbClr val="000099"/>
                </a:solidFill>
              </a:endParaRPr>
            </a:p>
          </p:txBody>
        </p:sp>
        <p:sp>
          <p:nvSpPr>
            <p:cNvPr id="113677" name="Text Box 47"/>
            <p:cNvSpPr txBox="1">
              <a:spLocks noChangeArrowheads="1"/>
            </p:cNvSpPr>
            <p:nvPr/>
          </p:nvSpPr>
          <p:spPr bwMode="auto">
            <a:xfrm>
              <a:off x="2131" y="1221"/>
              <a:ext cx="455"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sz="2400">
                  <a:solidFill>
                    <a:srgbClr val="006600"/>
                  </a:solidFill>
                </a:rPr>
                <a:t>CP</a:t>
              </a:r>
              <a:r>
                <a:rPr lang="en-US" altLang="zh-CN" sz="2400" i="0" baseline="-25000">
                  <a:solidFill>
                    <a:srgbClr val="006600"/>
                  </a:solidFill>
                </a:rPr>
                <a:t>0</a:t>
              </a:r>
              <a:endParaRPr lang="en-US" altLang="zh-CN" sz="2400" i="0" baseline="-25000">
                <a:solidFill>
                  <a:srgbClr val="006600"/>
                </a:solidFill>
              </a:endParaRPr>
            </a:p>
            <a:p>
              <a:pPr eaLnBrk="1" hangingPunct="1">
                <a:lnSpc>
                  <a:spcPct val="170000"/>
                </a:lnSpc>
              </a:pPr>
              <a:r>
                <a:rPr lang="en-US" altLang="zh-CN" sz="2400">
                  <a:solidFill>
                    <a:srgbClr val="006600"/>
                  </a:solidFill>
                </a:rPr>
                <a:t>CP</a:t>
              </a:r>
              <a:r>
                <a:rPr lang="en-US" altLang="zh-CN" sz="2400" i="0" baseline="-25000">
                  <a:solidFill>
                    <a:srgbClr val="006600"/>
                  </a:solidFill>
                </a:rPr>
                <a:t>1 </a:t>
              </a:r>
              <a:endParaRPr lang="en-US" altLang="zh-CN" sz="2400" i="0" baseline="-25000">
                <a:solidFill>
                  <a:srgbClr val="006600"/>
                </a:solidFill>
              </a:endParaRPr>
            </a:p>
          </p:txBody>
        </p:sp>
        <p:sp>
          <p:nvSpPr>
            <p:cNvPr id="113678" name="Freeform 48"/>
            <p:cNvSpPr/>
            <p:nvPr/>
          </p:nvSpPr>
          <p:spPr bwMode="auto">
            <a:xfrm>
              <a:off x="2435" y="1387"/>
              <a:ext cx="113" cy="123"/>
            </a:xfrm>
            <a:custGeom>
              <a:avLst/>
              <a:gdLst>
                <a:gd name="T0" fmla="*/ 185 w 96"/>
                <a:gd name="T1" fmla="*/ 0 h 96"/>
                <a:gd name="T2" fmla="*/ 0 w 96"/>
                <a:gd name="T3" fmla="*/ 129 h 96"/>
                <a:gd name="T4" fmla="*/ 185 w 96"/>
                <a:gd name="T5" fmla="*/ 259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lnTo>
                    <a:pt x="0" y="48"/>
                  </a:lnTo>
                  <a:lnTo>
                    <a:pt x="96" y="9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79" name="Freeform 49"/>
            <p:cNvSpPr/>
            <p:nvPr/>
          </p:nvSpPr>
          <p:spPr bwMode="auto">
            <a:xfrm>
              <a:off x="2435" y="1761"/>
              <a:ext cx="113" cy="123"/>
            </a:xfrm>
            <a:custGeom>
              <a:avLst/>
              <a:gdLst>
                <a:gd name="T0" fmla="*/ 185 w 96"/>
                <a:gd name="T1" fmla="*/ 0 h 96"/>
                <a:gd name="T2" fmla="*/ 0 w 96"/>
                <a:gd name="T3" fmla="*/ 129 h 96"/>
                <a:gd name="T4" fmla="*/ 185 w 96"/>
                <a:gd name="T5" fmla="*/ 259 h 96"/>
                <a:gd name="T6" fmla="*/ 0 60000 65536"/>
                <a:gd name="T7" fmla="*/ 0 60000 65536"/>
                <a:gd name="T8" fmla="*/ 0 60000 65536"/>
                <a:gd name="T9" fmla="*/ 0 w 96"/>
                <a:gd name="T10" fmla="*/ 0 h 96"/>
                <a:gd name="T11" fmla="*/ 96 w 96"/>
                <a:gd name="T12" fmla="*/ 96 h 96"/>
              </a:gdLst>
              <a:ahLst/>
              <a:cxnLst>
                <a:cxn ang="T6">
                  <a:pos x="T0" y="T1"/>
                </a:cxn>
                <a:cxn ang="T7">
                  <a:pos x="T2" y="T3"/>
                </a:cxn>
                <a:cxn ang="T8">
                  <a:pos x="T4" y="T5"/>
                </a:cxn>
              </a:cxnLst>
              <a:rect l="T9" t="T10" r="T11" b="T12"/>
              <a:pathLst>
                <a:path w="96" h="96">
                  <a:moveTo>
                    <a:pt x="96" y="0"/>
                  </a:moveTo>
                  <a:lnTo>
                    <a:pt x="0" y="48"/>
                  </a:lnTo>
                  <a:lnTo>
                    <a:pt x="96" y="9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80" name="Oval 50"/>
            <p:cNvSpPr>
              <a:spLocks noChangeArrowheads="1"/>
            </p:cNvSpPr>
            <p:nvPr/>
          </p:nvSpPr>
          <p:spPr bwMode="auto">
            <a:xfrm flipH="1">
              <a:off x="2568" y="1793"/>
              <a:ext cx="60" cy="55"/>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81" name="Oval 51"/>
            <p:cNvSpPr>
              <a:spLocks noChangeArrowheads="1"/>
            </p:cNvSpPr>
            <p:nvPr/>
          </p:nvSpPr>
          <p:spPr bwMode="auto">
            <a:xfrm flipH="1">
              <a:off x="2571" y="1416"/>
              <a:ext cx="60" cy="55"/>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82" name="Line 52"/>
            <p:cNvSpPr>
              <a:spLocks noChangeShapeType="1"/>
            </p:cNvSpPr>
            <p:nvPr/>
          </p:nvSpPr>
          <p:spPr bwMode="auto">
            <a:xfrm flipV="1">
              <a:off x="885" y="618"/>
              <a:ext cx="0" cy="5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683" name="Line 53"/>
            <p:cNvSpPr>
              <a:spLocks noChangeShapeType="1"/>
            </p:cNvSpPr>
            <p:nvPr/>
          </p:nvSpPr>
          <p:spPr bwMode="auto">
            <a:xfrm flipV="1">
              <a:off x="1287" y="626"/>
              <a:ext cx="0" cy="5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684" name="Line 54"/>
            <p:cNvSpPr>
              <a:spLocks noChangeShapeType="1"/>
            </p:cNvSpPr>
            <p:nvPr/>
          </p:nvSpPr>
          <p:spPr bwMode="auto">
            <a:xfrm flipV="1">
              <a:off x="1692" y="616"/>
              <a:ext cx="0" cy="50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685" name="Line 55"/>
            <p:cNvSpPr>
              <a:spLocks noChangeShapeType="1"/>
            </p:cNvSpPr>
            <p:nvPr/>
          </p:nvSpPr>
          <p:spPr bwMode="auto">
            <a:xfrm flipV="1">
              <a:off x="2073" y="616"/>
              <a:ext cx="0" cy="50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686" name="Oval 56"/>
            <p:cNvSpPr>
              <a:spLocks noChangeArrowheads="1"/>
            </p:cNvSpPr>
            <p:nvPr/>
          </p:nvSpPr>
          <p:spPr bwMode="auto">
            <a:xfrm flipH="1">
              <a:off x="859" y="566"/>
              <a:ext cx="48" cy="44"/>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87" name="Oval 57"/>
            <p:cNvSpPr>
              <a:spLocks noChangeArrowheads="1"/>
            </p:cNvSpPr>
            <p:nvPr/>
          </p:nvSpPr>
          <p:spPr bwMode="auto">
            <a:xfrm flipH="1">
              <a:off x="1264" y="576"/>
              <a:ext cx="48" cy="44"/>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88" name="Oval 58"/>
            <p:cNvSpPr>
              <a:spLocks noChangeArrowheads="1"/>
            </p:cNvSpPr>
            <p:nvPr/>
          </p:nvSpPr>
          <p:spPr bwMode="auto">
            <a:xfrm flipH="1">
              <a:off x="1672" y="569"/>
              <a:ext cx="48" cy="43"/>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689" name="Oval 59"/>
            <p:cNvSpPr>
              <a:spLocks noChangeArrowheads="1"/>
            </p:cNvSpPr>
            <p:nvPr/>
          </p:nvSpPr>
          <p:spPr bwMode="auto">
            <a:xfrm flipH="1">
              <a:off x="2050" y="576"/>
              <a:ext cx="48" cy="44"/>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13690" name="Group 60"/>
            <p:cNvGrpSpPr/>
            <p:nvPr/>
          </p:nvGrpSpPr>
          <p:grpSpPr bwMode="auto">
            <a:xfrm>
              <a:off x="827" y="2142"/>
              <a:ext cx="417" cy="220"/>
              <a:chOff x="3264" y="3648"/>
              <a:chExt cx="432" cy="345"/>
            </a:xfrm>
          </p:grpSpPr>
          <p:sp>
            <p:nvSpPr>
              <p:cNvPr id="113692" name="Freeform 61"/>
              <p:cNvSpPr/>
              <p:nvPr/>
            </p:nvSpPr>
            <p:spPr bwMode="auto">
              <a:xfrm>
                <a:off x="3264" y="3648"/>
                <a:ext cx="432" cy="192"/>
              </a:xfrm>
              <a:custGeom>
                <a:avLst/>
                <a:gdLst>
                  <a:gd name="T0" fmla="*/ 0 w 432"/>
                  <a:gd name="T1" fmla="*/ 0 h 192"/>
                  <a:gd name="T2" fmla="*/ 0 w 432"/>
                  <a:gd name="T3" fmla="*/ 192 h 192"/>
                  <a:gd name="T4" fmla="*/ 432 w 432"/>
                  <a:gd name="T5" fmla="*/ 192 h 192"/>
                  <a:gd name="T6" fmla="*/ 432 w 432"/>
                  <a:gd name="T7" fmla="*/ 0 h 192"/>
                  <a:gd name="T8" fmla="*/ 0 60000 65536"/>
                  <a:gd name="T9" fmla="*/ 0 60000 65536"/>
                  <a:gd name="T10" fmla="*/ 0 60000 65536"/>
                  <a:gd name="T11" fmla="*/ 0 60000 65536"/>
                  <a:gd name="T12" fmla="*/ 0 w 432"/>
                  <a:gd name="T13" fmla="*/ 0 h 192"/>
                  <a:gd name="T14" fmla="*/ 432 w 432"/>
                  <a:gd name="T15" fmla="*/ 192 h 192"/>
                </a:gdLst>
                <a:ahLst/>
                <a:cxnLst>
                  <a:cxn ang="T8">
                    <a:pos x="T0" y="T1"/>
                  </a:cxn>
                  <a:cxn ang="T9">
                    <a:pos x="T2" y="T3"/>
                  </a:cxn>
                  <a:cxn ang="T10">
                    <a:pos x="T4" y="T5"/>
                  </a:cxn>
                  <a:cxn ang="T11">
                    <a:pos x="T6" y="T7"/>
                  </a:cxn>
                </a:cxnLst>
                <a:rect l="T12" t="T13" r="T14" b="T15"/>
                <a:pathLst>
                  <a:path w="432" h="192">
                    <a:moveTo>
                      <a:pt x="0" y="0"/>
                    </a:moveTo>
                    <a:lnTo>
                      <a:pt x="0" y="192"/>
                    </a:lnTo>
                    <a:lnTo>
                      <a:pt x="432" y="192"/>
                    </a:lnTo>
                    <a:lnTo>
                      <a:pt x="43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3693" name="Group 62"/>
              <p:cNvGrpSpPr/>
              <p:nvPr/>
            </p:nvGrpSpPr>
            <p:grpSpPr bwMode="auto">
              <a:xfrm>
                <a:off x="3405" y="3849"/>
                <a:ext cx="144" cy="144"/>
                <a:chOff x="546" y="2496"/>
                <a:chExt cx="144" cy="144"/>
              </a:xfrm>
            </p:grpSpPr>
            <p:sp>
              <p:nvSpPr>
                <p:cNvPr id="113694" name="Line 63"/>
                <p:cNvSpPr>
                  <a:spLocks noChangeShapeType="1"/>
                </p:cNvSpPr>
                <p:nvPr/>
              </p:nvSpPr>
              <p:spPr bwMode="auto">
                <a:xfrm>
                  <a:off x="624" y="2496"/>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695" name="Line 64"/>
                <p:cNvSpPr>
                  <a:spLocks noChangeShapeType="1"/>
                </p:cNvSpPr>
                <p:nvPr/>
              </p:nvSpPr>
              <p:spPr bwMode="auto">
                <a:xfrm>
                  <a:off x="546" y="2640"/>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13691" name="Text Box 65"/>
            <p:cNvSpPr txBox="1">
              <a:spLocks noChangeArrowheads="1"/>
            </p:cNvSpPr>
            <p:nvPr/>
          </p:nvSpPr>
          <p:spPr bwMode="auto">
            <a:xfrm>
              <a:off x="1150" y="1487"/>
              <a:ext cx="6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i="0">
                  <a:solidFill>
                    <a:srgbClr val="CC0000"/>
                  </a:solidFill>
                </a:rPr>
                <a:t>   </a:t>
              </a:r>
              <a:r>
                <a:rPr lang="zh-CN" altLang="en-US" sz="2400" i="0">
                  <a:solidFill>
                    <a:srgbClr val="CC0000"/>
                  </a:solidFill>
                </a:rPr>
                <a:t>十位</a:t>
              </a:r>
              <a:endParaRPr lang="zh-CN" altLang="en-US" sz="2400" i="0">
                <a:solidFill>
                  <a:srgbClr val="CC0000"/>
                </a:solidFill>
                <a:latin typeface="宋体" panose="02010600030101010101" pitchFamily="2" charset="-122"/>
              </a:endParaRPr>
            </a:p>
          </p:txBody>
        </p:sp>
      </p:grpSp>
      <p:sp>
        <p:nvSpPr>
          <p:cNvPr id="257090" name="Rectangle 66"/>
          <p:cNvSpPr>
            <a:spLocks noChangeArrowheads="1"/>
          </p:cNvSpPr>
          <p:nvPr/>
        </p:nvSpPr>
        <p:spPr bwMode="auto">
          <a:xfrm>
            <a:off x="381000" y="4249738"/>
            <a:ext cx="8416925"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0">
                <a:sym typeface="Symbol" panose="05050102010706020507" pitchFamily="18" charset="2"/>
              </a:rPr>
              <a:t>    </a:t>
            </a:r>
            <a:r>
              <a:rPr lang="zh-CN" altLang="en-US" sz="2800" i="0">
                <a:sym typeface="Symbol" panose="05050102010706020507" pitchFamily="18" charset="2"/>
              </a:rPr>
              <a:t>个位为十进制，十位为六进制。</a:t>
            </a:r>
            <a:r>
              <a:rPr lang="zh-CN" altLang="en-US" sz="2800" i="0">
                <a:solidFill>
                  <a:srgbClr val="CC0000"/>
                </a:solidFill>
                <a:sym typeface="Symbol" panose="05050102010706020507" pitchFamily="18" charset="2"/>
              </a:rPr>
              <a:t>个位的最高位 </a:t>
            </a:r>
            <a:r>
              <a:rPr lang="en-US" altLang="zh-CN" sz="2800">
                <a:solidFill>
                  <a:srgbClr val="CC0000"/>
                </a:solidFill>
                <a:ea typeface="幼圆" panose="02010509060101010101" pitchFamily="49" charset="-122"/>
              </a:rPr>
              <a:t>Q</a:t>
            </a:r>
            <a:r>
              <a:rPr lang="en-US" altLang="zh-CN" sz="2800" i="0" baseline="-25000">
                <a:solidFill>
                  <a:srgbClr val="CC0000"/>
                </a:solidFill>
                <a:ea typeface="幼圆" panose="02010509060101010101" pitchFamily="49" charset="-122"/>
              </a:rPr>
              <a:t>3 </a:t>
            </a:r>
            <a:endParaRPr lang="en-US" altLang="zh-CN" sz="2800" i="0" baseline="-25000">
              <a:solidFill>
                <a:srgbClr val="CC0000"/>
              </a:solidFill>
              <a:ea typeface="幼圆" panose="02010509060101010101" pitchFamily="49" charset="-122"/>
            </a:endParaRPr>
          </a:p>
          <a:p>
            <a:r>
              <a:rPr lang="zh-CN" altLang="en-US" sz="2800" i="0">
                <a:solidFill>
                  <a:srgbClr val="CC0000"/>
                </a:solidFill>
                <a:sym typeface="Symbol" panose="05050102010706020507" pitchFamily="18" charset="2"/>
              </a:rPr>
              <a:t>接十位的 </a:t>
            </a:r>
            <a:r>
              <a:rPr lang="en-US" altLang="zh-CN" sz="2800">
                <a:solidFill>
                  <a:srgbClr val="CC0000"/>
                </a:solidFill>
              </a:rPr>
              <a:t>CP</a:t>
            </a:r>
            <a:r>
              <a:rPr lang="en-US" altLang="zh-CN" sz="2800" i="0" baseline="-25000">
                <a:solidFill>
                  <a:srgbClr val="CC0000"/>
                </a:solidFill>
              </a:rPr>
              <a:t>0</a:t>
            </a:r>
            <a:r>
              <a:rPr lang="en-US" altLang="zh-CN" sz="2800" i="0" baseline="-25000"/>
              <a:t> </a:t>
            </a:r>
            <a:r>
              <a:rPr lang="zh-CN" altLang="en-US" sz="2800" i="0">
                <a:sym typeface="Symbol" panose="05050102010706020507" pitchFamily="18" charset="2"/>
              </a:rPr>
              <a:t>，个位十进制</a:t>
            </a:r>
            <a:r>
              <a:rPr lang="zh-CN" altLang="en-US" sz="2800" i="0"/>
              <a:t>计数器经过十个脉冲循环</a:t>
            </a:r>
            <a:endParaRPr lang="zh-CN" altLang="en-US" sz="2800" i="0"/>
          </a:p>
          <a:p>
            <a:r>
              <a:rPr lang="zh-CN" altLang="en-US" sz="2800" i="0"/>
              <a:t>一次，每当第十个脉冲来到后 </a:t>
            </a:r>
            <a:r>
              <a:rPr lang="en-US" altLang="zh-CN" sz="2800">
                <a:ea typeface="幼圆" panose="02010509060101010101" pitchFamily="49" charset="-122"/>
              </a:rPr>
              <a:t>Q</a:t>
            </a:r>
            <a:r>
              <a:rPr lang="en-US" altLang="zh-CN" sz="2800" i="0" baseline="-25000">
                <a:ea typeface="幼圆" panose="02010509060101010101" pitchFamily="49" charset="-122"/>
              </a:rPr>
              <a:t>3</a:t>
            </a:r>
            <a:r>
              <a:rPr lang="zh-CN" altLang="en-US" sz="2800" i="0"/>
              <a:t>由 </a:t>
            </a:r>
            <a:r>
              <a:rPr lang="en-US" altLang="zh-CN" sz="2800" i="0"/>
              <a:t>1 </a:t>
            </a:r>
            <a:r>
              <a:rPr lang="zh-CN" altLang="en-US" sz="2800" i="0"/>
              <a:t>变为 </a:t>
            </a:r>
            <a:r>
              <a:rPr lang="en-US" altLang="zh-CN" sz="2800" i="0"/>
              <a:t>0</a:t>
            </a:r>
            <a:r>
              <a:rPr lang="zh-CN" altLang="en-US" sz="2800" i="0"/>
              <a:t>，相当于</a:t>
            </a:r>
            <a:endParaRPr lang="zh-CN" altLang="en-US" sz="2800" i="0"/>
          </a:p>
          <a:p>
            <a:r>
              <a:rPr lang="zh-CN" altLang="en-US" sz="2800" i="0"/>
              <a:t>一个下降沿，使</a:t>
            </a:r>
            <a:r>
              <a:rPr lang="zh-CN" altLang="en-US" sz="2800" i="0">
                <a:sym typeface="Symbol" panose="05050102010706020507" pitchFamily="18" charset="2"/>
              </a:rPr>
              <a:t>十位六进制</a:t>
            </a:r>
            <a:r>
              <a:rPr lang="zh-CN" altLang="en-US" sz="2800" i="0"/>
              <a:t>计数器计数。经过六十个</a:t>
            </a:r>
            <a:endParaRPr lang="zh-CN" altLang="en-US" sz="2800" i="0"/>
          </a:p>
          <a:p>
            <a:r>
              <a:rPr lang="zh-CN" altLang="en-US" sz="2800" i="0"/>
              <a:t>脉冲，个位和</a:t>
            </a:r>
            <a:r>
              <a:rPr lang="zh-CN" altLang="en-US" sz="2800" i="0">
                <a:sym typeface="Symbol" panose="05050102010706020507" pitchFamily="18" charset="2"/>
              </a:rPr>
              <a:t>十位</a:t>
            </a:r>
            <a:r>
              <a:rPr lang="zh-CN" altLang="en-US" sz="2800" i="0"/>
              <a:t>计数器都恢复为 </a:t>
            </a:r>
            <a:r>
              <a:rPr lang="en-US" altLang="zh-CN" sz="2800" i="0"/>
              <a:t>0000</a:t>
            </a:r>
            <a:r>
              <a:rPr lang="zh-CN" altLang="en-US" sz="2800" i="0"/>
              <a:t>。</a:t>
            </a:r>
            <a:endParaRPr lang="zh-CN" altLang="en-US" sz="2800"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57027"/>
                                        </p:tgtEl>
                                        <p:attrNameLst>
                                          <p:attrName>style.visibility</p:attrName>
                                        </p:attrNameLst>
                                      </p:cBhvr>
                                      <p:to>
                                        <p:strVal val="visible"/>
                                      </p:to>
                                    </p:set>
                                    <p:animEffect transition="in" filter="wipe(right)">
                                      <p:cBhvr>
                                        <p:cTn id="17" dur="500"/>
                                        <p:tgtEl>
                                          <p:spTgt spid="2570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57028"/>
                                        </p:tgtEl>
                                        <p:attrNameLst>
                                          <p:attrName>style.visibility</p:attrName>
                                        </p:attrNameLst>
                                      </p:cBhvr>
                                      <p:to>
                                        <p:strVal val="visible"/>
                                      </p:to>
                                    </p:set>
                                    <p:animEffect transition="in" filter="wipe(right)">
                                      <p:cBhvr>
                                        <p:cTn id="22" dur="500"/>
                                        <p:tgtEl>
                                          <p:spTgt spid="2570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57029"/>
                                        </p:tgtEl>
                                        <p:attrNameLst>
                                          <p:attrName>style.visibility</p:attrName>
                                        </p:attrNameLst>
                                      </p:cBhvr>
                                      <p:to>
                                        <p:strVal val="visible"/>
                                      </p:to>
                                    </p:set>
                                    <p:animEffect transition="in" filter="wipe(right)">
                                      <p:cBhvr>
                                        <p:cTn id="27" dur="500"/>
                                        <p:tgtEl>
                                          <p:spTgt spid="2570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7090"/>
                                        </p:tgtEl>
                                        <p:attrNameLst>
                                          <p:attrName>style.visibility</p:attrName>
                                        </p:attrNameLst>
                                      </p:cBhvr>
                                      <p:to>
                                        <p:strVal val="visible"/>
                                      </p:to>
                                    </p:set>
                                    <p:animEffect transition="in" filter="wipe(left)">
                                      <p:cBhvr>
                                        <p:cTn id="32" dur="500"/>
                                        <p:tgtEl>
                                          <p:spTgt spid="257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animBg="1"/>
      <p:bldP spid="257028" grpId="0" animBg="1"/>
      <p:bldP spid="257029" grpId="0" animBg="1"/>
      <p:bldP spid="257090" grpId="0"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276600" y="2147888"/>
            <a:ext cx="2667000" cy="3124200"/>
            <a:chOff x="2016" y="1440"/>
            <a:chExt cx="1680" cy="1920"/>
          </a:xfrm>
        </p:grpSpPr>
        <p:sp>
          <p:nvSpPr>
            <p:cNvPr id="114754" name="Line 3"/>
            <p:cNvSpPr>
              <a:spLocks noChangeShapeType="1"/>
            </p:cNvSpPr>
            <p:nvPr/>
          </p:nvSpPr>
          <p:spPr bwMode="auto">
            <a:xfrm flipH="1" flipV="1">
              <a:off x="3696" y="1440"/>
              <a:ext cx="0" cy="328"/>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5" name="Line 4"/>
            <p:cNvSpPr>
              <a:spLocks noChangeShapeType="1"/>
            </p:cNvSpPr>
            <p:nvPr/>
          </p:nvSpPr>
          <p:spPr bwMode="auto">
            <a:xfrm>
              <a:off x="3024" y="1440"/>
              <a:ext cx="672"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6" name="Line 5"/>
            <p:cNvSpPr>
              <a:spLocks noChangeShapeType="1"/>
            </p:cNvSpPr>
            <p:nvPr/>
          </p:nvSpPr>
          <p:spPr bwMode="auto">
            <a:xfrm flipH="1" flipV="1">
              <a:off x="3024" y="1440"/>
              <a:ext cx="0" cy="192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7" name="Line 6"/>
            <p:cNvSpPr>
              <a:spLocks noChangeShapeType="1"/>
            </p:cNvSpPr>
            <p:nvPr/>
          </p:nvSpPr>
          <p:spPr bwMode="auto">
            <a:xfrm>
              <a:off x="2016" y="3360"/>
              <a:ext cx="1008" cy="0"/>
            </a:xfrm>
            <a:prstGeom prst="line">
              <a:avLst/>
            </a:prstGeom>
            <a:noFill/>
            <a:ln w="38100">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9079" name="Text Box 7"/>
          <p:cNvSpPr txBox="1">
            <a:spLocks noChangeArrowheads="1"/>
          </p:cNvSpPr>
          <p:nvPr/>
        </p:nvSpPr>
        <p:spPr bwMode="auto">
          <a:xfrm>
            <a:off x="3552825" y="1592263"/>
            <a:ext cx="1400175" cy="860425"/>
          </a:xfrm>
          <a:prstGeom prst="rect">
            <a:avLst/>
          </a:prstGeom>
          <a:noFill/>
          <a:ln w="9525">
            <a:noFill/>
            <a:miter lim="800000"/>
          </a:ln>
          <a:effectLst/>
        </p:spPr>
        <p:txBody>
          <a:bodyPr wrap="none" anchor="ctr">
            <a:spAutoFit/>
          </a:bodyPr>
          <a:lstStyle/>
          <a:p>
            <a:pPr algn="ctr">
              <a:lnSpc>
                <a:spcPct val="90000"/>
              </a:lnSpc>
              <a:defRPr/>
            </a:pPr>
            <a:r>
              <a:rPr lang="zh-CN" altLang="en-US" sz="2800" i="0">
                <a:solidFill>
                  <a:srgbClr val="008000"/>
                </a:solidFill>
                <a:effectLst>
                  <a:outerShdw blurRad="38100" dist="38100" dir="2700000" algn="tl">
                    <a:srgbClr val="C0C0C0"/>
                  </a:outerShdw>
                </a:effectLst>
              </a:rPr>
              <a:t>十位</a:t>
            </a:r>
            <a:endParaRPr lang="zh-CN" altLang="en-US" sz="2800" i="0">
              <a:solidFill>
                <a:srgbClr val="008000"/>
              </a:solidFill>
              <a:effectLst>
                <a:outerShdw blurRad="38100" dist="38100" dir="2700000" algn="tl">
                  <a:srgbClr val="C0C0C0"/>
                </a:outerShdw>
              </a:effectLst>
            </a:endParaRPr>
          </a:p>
          <a:p>
            <a:pPr algn="ctr">
              <a:lnSpc>
                <a:spcPct val="90000"/>
              </a:lnSpc>
              <a:defRPr/>
            </a:pPr>
            <a:r>
              <a:rPr lang="zh-CN" altLang="en-US" sz="2800" i="0">
                <a:solidFill>
                  <a:srgbClr val="008000"/>
                </a:solidFill>
                <a:effectLst>
                  <a:outerShdw blurRad="38100" dist="38100" dir="2700000" algn="tl">
                    <a:srgbClr val="C0C0C0"/>
                  </a:outerShdw>
                </a:effectLst>
              </a:rPr>
              <a:t> </a:t>
            </a:r>
            <a:r>
              <a:rPr lang="en-US" altLang="zh-CN" sz="2800" i="0">
                <a:solidFill>
                  <a:srgbClr val="008000"/>
                </a:solidFill>
                <a:effectLst>
                  <a:outerShdw blurRad="38100" dist="38100" dir="2700000" algn="tl">
                    <a:srgbClr val="C0C0C0"/>
                  </a:outerShdw>
                </a:effectLst>
              </a:rPr>
              <a:t>0100(4)</a:t>
            </a:r>
            <a:endParaRPr lang="en-US" altLang="zh-CN" sz="2800" i="0">
              <a:solidFill>
                <a:srgbClr val="008000"/>
              </a:solidFill>
              <a:effectLst>
                <a:outerShdw blurRad="38100" dist="38100" dir="2700000" algn="tl">
                  <a:srgbClr val="C0C0C0"/>
                </a:outerShdw>
              </a:effectLst>
            </a:endParaRPr>
          </a:p>
        </p:txBody>
      </p:sp>
      <p:sp>
        <p:nvSpPr>
          <p:cNvPr id="259080" name="Text Box 8"/>
          <p:cNvSpPr txBox="1">
            <a:spLocks noChangeArrowheads="1"/>
          </p:cNvSpPr>
          <p:nvPr/>
        </p:nvSpPr>
        <p:spPr bwMode="auto">
          <a:xfrm>
            <a:off x="7315200" y="1385888"/>
            <a:ext cx="1311275" cy="946150"/>
          </a:xfrm>
          <a:prstGeom prst="rect">
            <a:avLst/>
          </a:prstGeom>
          <a:noFill/>
          <a:ln w="9525">
            <a:noFill/>
            <a:miter lim="800000"/>
          </a:ln>
          <a:effectLst/>
        </p:spPr>
        <p:txBody>
          <a:bodyPr wrap="none" anchor="ctr">
            <a:spAutoFit/>
          </a:bodyPr>
          <a:lstStyle/>
          <a:p>
            <a:pPr algn="ctr">
              <a:defRPr/>
            </a:pPr>
            <a:r>
              <a:rPr lang="zh-CN" altLang="en-US" sz="2800" i="0">
                <a:solidFill>
                  <a:srgbClr val="008000"/>
                </a:solidFill>
                <a:effectLst>
                  <a:outerShdw blurRad="38100" dist="38100" dir="2700000" algn="tl">
                    <a:srgbClr val="C0C0C0"/>
                  </a:outerShdw>
                </a:effectLst>
              </a:rPr>
              <a:t>个位</a:t>
            </a:r>
            <a:endParaRPr lang="zh-CN" altLang="en-US" sz="2800" i="0">
              <a:solidFill>
                <a:srgbClr val="008000"/>
              </a:solidFill>
              <a:effectLst>
                <a:outerShdw blurRad="38100" dist="38100" dir="2700000" algn="tl">
                  <a:srgbClr val="C0C0C0"/>
                </a:outerShdw>
              </a:effectLst>
            </a:endParaRPr>
          </a:p>
          <a:p>
            <a:pPr algn="ctr">
              <a:defRPr/>
            </a:pPr>
            <a:r>
              <a:rPr lang="en-US" altLang="zh-CN" sz="2800" i="0">
                <a:solidFill>
                  <a:srgbClr val="008000"/>
                </a:solidFill>
                <a:effectLst>
                  <a:outerShdw blurRad="38100" dist="38100" dir="2700000" algn="tl">
                    <a:srgbClr val="C0C0C0"/>
                  </a:outerShdw>
                </a:effectLst>
              </a:rPr>
              <a:t>0110(6)</a:t>
            </a:r>
            <a:endParaRPr lang="en-US" altLang="zh-CN" sz="2800" i="0">
              <a:solidFill>
                <a:srgbClr val="008000"/>
              </a:solidFill>
              <a:effectLst>
                <a:outerShdw blurRad="38100" dist="38100" dir="2700000" algn="tl">
                  <a:srgbClr val="C0C0C0"/>
                </a:outerShdw>
              </a:effectLst>
            </a:endParaRPr>
          </a:p>
        </p:txBody>
      </p:sp>
      <p:grpSp>
        <p:nvGrpSpPr>
          <p:cNvPr id="3" name="Group 9"/>
          <p:cNvGrpSpPr/>
          <p:nvPr/>
        </p:nvGrpSpPr>
        <p:grpSpPr bwMode="auto">
          <a:xfrm>
            <a:off x="5029200" y="2300288"/>
            <a:ext cx="2819400" cy="2667000"/>
            <a:chOff x="3168" y="1392"/>
            <a:chExt cx="1776" cy="1680"/>
          </a:xfrm>
        </p:grpSpPr>
        <p:sp>
          <p:nvSpPr>
            <p:cNvPr id="114749" name="Line 10"/>
            <p:cNvSpPr>
              <a:spLocks noChangeShapeType="1"/>
            </p:cNvSpPr>
            <p:nvPr/>
          </p:nvSpPr>
          <p:spPr bwMode="auto">
            <a:xfrm>
              <a:off x="4080" y="2736"/>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0" name="Line 11"/>
            <p:cNvSpPr>
              <a:spLocks noChangeShapeType="1"/>
            </p:cNvSpPr>
            <p:nvPr/>
          </p:nvSpPr>
          <p:spPr bwMode="auto">
            <a:xfrm>
              <a:off x="3168" y="3072"/>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1" name="Line 12"/>
            <p:cNvSpPr>
              <a:spLocks noChangeShapeType="1"/>
            </p:cNvSpPr>
            <p:nvPr/>
          </p:nvSpPr>
          <p:spPr bwMode="auto">
            <a:xfrm>
              <a:off x="3168" y="1392"/>
              <a:ext cx="0" cy="16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2" name="Line 13"/>
            <p:cNvSpPr>
              <a:spLocks noChangeShapeType="1"/>
            </p:cNvSpPr>
            <p:nvPr/>
          </p:nvSpPr>
          <p:spPr bwMode="auto">
            <a:xfrm>
              <a:off x="3168" y="1392"/>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53" name="Line 14"/>
            <p:cNvSpPr>
              <a:spLocks noChangeShapeType="1"/>
            </p:cNvSpPr>
            <p:nvPr/>
          </p:nvSpPr>
          <p:spPr bwMode="auto">
            <a:xfrm>
              <a:off x="4944" y="1392"/>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9087" name="Text Box 15"/>
          <p:cNvSpPr txBox="1">
            <a:spLocks noChangeArrowheads="1"/>
          </p:cNvSpPr>
          <p:nvPr/>
        </p:nvSpPr>
        <p:spPr bwMode="auto">
          <a:xfrm>
            <a:off x="6934200" y="5164138"/>
            <a:ext cx="99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chemeClr val="accent2"/>
                </a:solidFill>
              </a:rPr>
              <a:t>计数脉冲</a:t>
            </a:r>
            <a:endParaRPr lang="zh-CN" altLang="en-US" sz="2800" i="0">
              <a:solidFill>
                <a:schemeClr val="accent2"/>
              </a:solidFill>
            </a:endParaRPr>
          </a:p>
        </p:txBody>
      </p:sp>
      <p:grpSp>
        <p:nvGrpSpPr>
          <p:cNvPr id="4" name="Group 16"/>
          <p:cNvGrpSpPr/>
          <p:nvPr/>
        </p:nvGrpSpPr>
        <p:grpSpPr bwMode="auto">
          <a:xfrm>
            <a:off x="914400" y="2300288"/>
            <a:ext cx="2819400" cy="2667000"/>
            <a:chOff x="576" y="1392"/>
            <a:chExt cx="1776" cy="1680"/>
          </a:xfrm>
        </p:grpSpPr>
        <p:sp>
          <p:nvSpPr>
            <p:cNvPr id="114744" name="Line 17"/>
            <p:cNvSpPr>
              <a:spLocks noChangeShapeType="1"/>
            </p:cNvSpPr>
            <p:nvPr/>
          </p:nvSpPr>
          <p:spPr bwMode="auto">
            <a:xfrm>
              <a:off x="1488" y="2736"/>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5" name="Line 18"/>
            <p:cNvSpPr>
              <a:spLocks noChangeShapeType="1"/>
            </p:cNvSpPr>
            <p:nvPr/>
          </p:nvSpPr>
          <p:spPr bwMode="auto">
            <a:xfrm>
              <a:off x="576" y="3072"/>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6" name="Line 19"/>
            <p:cNvSpPr>
              <a:spLocks noChangeShapeType="1"/>
            </p:cNvSpPr>
            <p:nvPr/>
          </p:nvSpPr>
          <p:spPr bwMode="auto">
            <a:xfrm>
              <a:off x="576" y="1392"/>
              <a:ext cx="0" cy="16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7" name="Line 20"/>
            <p:cNvSpPr>
              <a:spLocks noChangeShapeType="1"/>
            </p:cNvSpPr>
            <p:nvPr/>
          </p:nvSpPr>
          <p:spPr bwMode="auto">
            <a:xfrm>
              <a:off x="576" y="1392"/>
              <a:ext cx="17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8" name="Line 21"/>
            <p:cNvSpPr>
              <a:spLocks noChangeShapeType="1"/>
            </p:cNvSpPr>
            <p:nvPr/>
          </p:nvSpPr>
          <p:spPr bwMode="auto">
            <a:xfrm>
              <a:off x="2352" y="1392"/>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9094" name="Text Box 22"/>
          <p:cNvSpPr txBox="1">
            <a:spLocks noChangeArrowheads="1"/>
          </p:cNvSpPr>
          <p:nvPr/>
        </p:nvSpPr>
        <p:spPr bwMode="auto">
          <a:xfrm>
            <a:off x="2286000" y="321468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000099"/>
                </a:solidFill>
              </a:rPr>
              <a:t>十位</a:t>
            </a:r>
            <a:endParaRPr lang="zh-CN" altLang="en-US" sz="2800" i="0">
              <a:solidFill>
                <a:srgbClr val="000099"/>
              </a:solidFill>
            </a:endParaRPr>
          </a:p>
        </p:txBody>
      </p:sp>
      <p:sp>
        <p:nvSpPr>
          <p:cNvPr id="259095" name="Text Box 23"/>
          <p:cNvSpPr txBox="1">
            <a:spLocks noChangeArrowheads="1"/>
          </p:cNvSpPr>
          <p:nvPr/>
        </p:nvSpPr>
        <p:spPr bwMode="auto">
          <a:xfrm>
            <a:off x="6477000" y="321468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000099"/>
                </a:solidFill>
              </a:rPr>
              <a:t>个位</a:t>
            </a:r>
            <a:endParaRPr lang="zh-CN" altLang="en-US" sz="2800" i="0">
              <a:solidFill>
                <a:srgbClr val="000099"/>
              </a:solidFill>
            </a:endParaRPr>
          </a:p>
        </p:txBody>
      </p:sp>
      <p:sp>
        <p:nvSpPr>
          <p:cNvPr id="259096" name="Text Box 24"/>
          <p:cNvSpPr txBox="1">
            <a:spLocks noChangeArrowheads="1"/>
          </p:cNvSpPr>
          <p:nvPr/>
        </p:nvSpPr>
        <p:spPr bwMode="auto">
          <a:xfrm>
            <a:off x="838200" y="5729288"/>
            <a:ext cx="4953000" cy="519112"/>
          </a:xfrm>
          <a:prstGeom prst="rect">
            <a:avLst/>
          </a:prstGeom>
          <a:noFill/>
          <a:ln w="9525">
            <a:noFill/>
            <a:miter lim="800000"/>
          </a:ln>
          <a:effectLst/>
        </p:spPr>
        <p:txBody>
          <a:bodyPr>
            <a:spAutoFit/>
          </a:bodyPr>
          <a:lstStyle/>
          <a:p>
            <a:pPr algn="ctr">
              <a:spcBef>
                <a:spcPct val="50000"/>
              </a:spcBef>
              <a:defRPr/>
            </a:pPr>
            <a:r>
              <a:rPr lang="zh-CN" altLang="en-US" sz="2800" i="0" dirty="0">
                <a:solidFill>
                  <a:srgbClr val="008000"/>
                </a:solidFill>
                <a:effectLst>
                  <a:outerShdw blurRad="38100" dist="38100" dir="2700000" algn="tl">
                    <a:srgbClr val="C0C0C0"/>
                  </a:outerShdw>
                </a:effectLst>
              </a:rPr>
              <a:t>两位十进制计数器（</a:t>
            </a:r>
            <a:r>
              <a:rPr lang="en-US" altLang="zh-CN" sz="2800" i="0" dirty="0">
                <a:solidFill>
                  <a:srgbClr val="008000"/>
                </a:solidFill>
                <a:effectLst>
                  <a:outerShdw blurRad="38100" dist="38100" dir="2700000" algn="tl">
                    <a:srgbClr val="C0C0C0"/>
                  </a:outerShdw>
                </a:effectLst>
              </a:rPr>
              <a:t>100</a:t>
            </a:r>
            <a:r>
              <a:rPr lang="zh-CN" altLang="en-US" sz="2800" i="0" dirty="0">
                <a:solidFill>
                  <a:srgbClr val="008000"/>
                </a:solidFill>
                <a:effectLst>
                  <a:outerShdw blurRad="38100" dist="38100" dir="2700000" algn="tl">
                    <a:srgbClr val="C0C0C0"/>
                  </a:outerShdw>
                </a:effectLst>
              </a:rPr>
              <a:t>进制）</a:t>
            </a:r>
            <a:endParaRPr lang="zh-CN" altLang="en-US" sz="2800" i="0" dirty="0">
              <a:solidFill>
                <a:srgbClr val="008000"/>
              </a:solidFill>
              <a:effectLst>
                <a:outerShdw blurRad="38100" dist="38100" dir="2700000" algn="tl">
                  <a:srgbClr val="C0C0C0"/>
                </a:outerShdw>
              </a:effectLst>
            </a:endParaRPr>
          </a:p>
        </p:txBody>
      </p:sp>
      <p:sp>
        <p:nvSpPr>
          <p:cNvPr id="259097" name="Text Box 25"/>
          <p:cNvSpPr txBox="1">
            <a:spLocks noChangeArrowheads="1"/>
          </p:cNvSpPr>
          <p:nvPr/>
        </p:nvSpPr>
        <p:spPr bwMode="auto">
          <a:xfrm>
            <a:off x="533400" y="561975"/>
            <a:ext cx="8229600" cy="519113"/>
          </a:xfrm>
          <a:prstGeom prst="rect">
            <a:avLst/>
          </a:prstGeom>
          <a:noFill/>
          <a:ln w="9525">
            <a:noFill/>
            <a:miter lim="800000"/>
          </a:ln>
          <a:effectLst/>
        </p:spPr>
        <p:txBody>
          <a:bodyPr>
            <a:spAutoFit/>
          </a:bodyPr>
          <a:lstStyle/>
          <a:p>
            <a:pPr>
              <a:spcBef>
                <a:spcPct val="50000"/>
              </a:spcBef>
              <a:defRPr/>
            </a:pPr>
            <a:r>
              <a:rPr lang="zh-CN" altLang="en-US" sz="2800" i="0">
                <a:solidFill>
                  <a:srgbClr val="000099"/>
                </a:solidFill>
                <a:effectLst>
                  <a:outerShdw blurRad="38100" dist="38100" dir="2700000" algn="tl">
                    <a:srgbClr val="C0C0C0"/>
                  </a:outerShdw>
                </a:effectLst>
              </a:rPr>
              <a:t>例：用一片</a:t>
            </a:r>
            <a:r>
              <a:rPr lang="en-US" altLang="zh-CN" sz="2800" i="0">
                <a:solidFill>
                  <a:srgbClr val="000099"/>
                </a:solidFill>
                <a:effectLst>
                  <a:outerShdw blurRad="38100" dist="38100" dir="2700000" algn="tl">
                    <a:srgbClr val="C0C0C0"/>
                  </a:outerShdw>
                </a:effectLst>
              </a:rPr>
              <a:t>74LS390</a:t>
            </a:r>
            <a:r>
              <a:rPr lang="zh-CN" altLang="en-US" sz="2800" i="0">
                <a:solidFill>
                  <a:srgbClr val="000099"/>
                </a:solidFill>
                <a:effectLst>
                  <a:outerShdw blurRad="38100" dist="38100" dir="2700000" algn="tl">
                    <a:srgbClr val="C0C0C0"/>
                  </a:outerShdw>
                </a:effectLst>
              </a:rPr>
              <a:t>构成四十六进制计数器</a:t>
            </a:r>
            <a:endParaRPr lang="zh-CN" altLang="en-US" sz="2800" i="0">
              <a:solidFill>
                <a:srgbClr val="000099"/>
              </a:solidFill>
              <a:effectLst>
                <a:outerShdw blurRad="38100" dist="38100" dir="2700000" algn="tl">
                  <a:srgbClr val="C0C0C0"/>
                </a:outerShdw>
              </a:effectLst>
            </a:endParaRPr>
          </a:p>
        </p:txBody>
      </p:sp>
      <p:grpSp>
        <p:nvGrpSpPr>
          <p:cNvPr id="5" name="Group 26"/>
          <p:cNvGrpSpPr/>
          <p:nvPr/>
        </p:nvGrpSpPr>
        <p:grpSpPr bwMode="auto">
          <a:xfrm>
            <a:off x="1143000" y="1233488"/>
            <a:ext cx="4343400" cy="4267200"/>
            <a:chOff x="720" y="720"/>
            <a:chExt cx="2736" cy="2688"/>
          </a:xfrm>
        </p:grpSpPr>
        <p:sp>
          <p:nvSpPr>
            <p:cNvPr id="114736" name="Rectangle 27"/>
            <p:cNvSpPr>
              <a:spLocks noChangeArrowheads="1"/>
            </p:cNvSpPr>
            <p:nvPr/>
          </p:nvSpPr>
          <p:spPr bwMode="auto">
            <a:xfrm>
              <a:off x="1344" y="720"/>
              <a:ext cx="336" cy="528"/>
            </a:xfrm>
            <a:prstGeom prst="rect">
              <a:avLst/>
            </a:prstGeom>
            <a:solidFill>
              <a:srgbClr val="FFFFFF"/>
            </a:solidFill>
            <a:ln w="38100">
              <a:solidFill>
                <a:srgbClr val="FF3300"/>
              </a:solidFill>
              <a:miter lim="800000"/>
            </a:ln>
          </p:spPr>
          <p:txBody>
            <a:bodyPr wrap="none" anchor="ctr"/>
            <a:lstStyle/>
            <a:p>
              <a:endParaRPr lang="zh-CN" altLang="en-US"/>
            </a:p>
          </p:txBody>
        </p:sp>
        <p:sp>
          <p:nvSpPr>
            <p:cNvPr id="114737" name="Line 28"/>
            <p:cNvSpPr>
              <a:spLocks noChangeShapeType="1"/>
            </p:cNvSpPr>
            <p:nvPr/>
          </p:nvSpPr>
          <p:spPr bwMode="auto">
            <a:xfrm>
              <a:off x="3360" y="2208"/>
              <a:ext cx="9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8" name="Line 29"/>
            <p:cNvSpPr>
              <a:spLocks noChangeShapeType="1"/>
            </p:cNvSpPr>
            <p:nvPr/>
          </p:nvSpPr>
          <p:spPr bwMode="auto">
            <a:xfrm>
              <a:off x="720" y="3408"/>
              <a:ext cx="26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9" name="Line 30"/>
            <p:cNvSpPr>
              <a:spLocks noChangeShapeType="1"/>
            </p:cNvSpPr>
            <p:nvPr/>
          </p:nvSpPr>
          <p:spPr bwMode="auto">
            <a:xfrm flipH="1">
              <a:off x="720" y="960"/>
              <a:ext cx="62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0" name="Line 31"/>
            <p:cNvSpPr>
              <a:spLocks noChangeShapeType="1"/>
            </p:cNvSpPr>
            <p:nvPr/>
          </p:nvSpPr>
          <p:spPr bwMode="auto">
            <a:xfrm>
              <a:off x="3360" y="2208"/>
              <a:ext cx="0" cy="120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1" name="Line 32"/>
            <p:cNvSpPr>
              <a:spLocks noChangeShapeType="1"/>
            </p:cNvSpPr>
            <p:nvPr/>
          </p:nvSpPr>
          <p:spPr bwMode="auto">
            <a:xfrm>
              <a:off x="720" y="960"/>
              <a:ext cx="0" cy="244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2" name="Line 33"/>
            <p:cNvSpPr>
              <a:spLocks noChangeShapeType="1"/>
            </p:cNvSpPr>
            <p:nvPr/>
          </p:nvSpPr>
          <p:spPr bwMode="auto">
            <a:xfrm rot="5400000" flipH="1">
              <a:off x="792" y="2136"/>
              <a:ext cx="0" cy="14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43" name="Text Box 34"/>
            <p:cNvSpPr txBox="1">
              <a:spLocks noChangeArrowheads="1"/>
            </p:cNvSpPr>
            <p:nvPr/>
          </p:nvSpPr>
          <p:spPr bwMode="auto">
            <a:xfrm>
              <a:off x="1392" y="76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&amp;</a:t>
              </a:r>
              <a:endParaRPr lang="en-US" altLang="zh-CN" sz="2800" i="0">
                <a:solidFill>
                  <a:srgbClr val="3333CC"/>
                </a:solidFill>
              </a:endParaRPr>
            </a:p>
          </p:txBody>
        </p:sp>
      </p:grpSp>
      <p:grpSp>
        <p:nvGrpSpPr>
          <p:cNvPr id="6" name="Group 35"/>
          <p:cNvGrpSpPr/>
          <p:nvPr/>
        </p:nvGrpSpPr>
        <p:grpSpPr bwMode="auto">
          <a:xfrm>
            <a:off x="2514600" y="1385888"/>
            <a:ext cx="4648200" cy="1295400"/>
            <a:chOff x="1584" y="672"/>
            <a:chExt cx="2928" cy="816"/>
          </a:xfrm>
        </p:grpSpPr>
        <p:sp>
          <p:nvSpPr>
            <p:cNvPr id="114728" name="Line 36"/>
            <p:cNvSpPr>
              <a:spLocks noChangeShapeType="1"/>
            </p:cNvSpPr>
            <p:nvPr/>
          </p:nvSpPr>
          <p:spPr bwMode="auto">
            <a:xfrm>
              <a:off x="4128" y="816"/>
              <a:ext cx="0" cy="67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29" name="Line 37"/>
            <p:cNvSpPr>
              <a:spLocks noChangeShapeType="1"/>
            </p:cNvSpPr>
            <p:nvPr/>
          </p:nvSpPr>
          <p:spPr bwMode="auto">
            <a:xfrm>
              <a:off x="4512" y="672"/>
              <a:ext cx="0" cy="81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0" name="Line 38"/>
            <p:cNvSpPr>
              <a:spLocks noChangeShapeType="1"/>
            </p:cNvSpPr>
            <p:nvPr/>
          </p:nvSpPr>
          <p:spPr bwMode="auto">
            <a:xfrm flipV="1">
              <a:off x="1680" y="816"/>
              <a:ext cx="2448"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1" name="Line 39"/>
            <p:cNvSpPr>
              <a:spLocks noChangeShapeType="1"/>
            </p:cNvSpPr>
            <p:nvPr/>
          </p:nvSpPr>
          <p:spPr bwMode="auto">
            <a:xfrm>
              <a:off x="1968" y="960"/>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2" name="Line 40"/>
            <p:cNvSpPr>
              <a:spLocks noChangeShapeType="1"/>
            </p:cNvSpPr>
            <p:nvPr/>
          </p:nvSpPr>
          <p:spPr bwMode="auto">
            <a:xfrm>
              <a:off x="1680" y="672"/>
              <a:ext cx="283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3" name="Line 41"/>
            <p:cNvSpPr>
              <a:spLocks noChangeShapeType="1"/>
            </p:cNvSpPr>
            <p:nvPr/>
          </p:nvSpPr>
          <p:spPr bwMode="auto">
            <a:xfrm flipV="1">
              <a:off x="1680" y="960"/>
              <a:ext cx="288"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4" name="Line 42"/>
            <p:cNvSpPr>
              <a:spLocks noChangeShapeType="1"/>
            </p:cNvSpPr>
            <p:nvPr/>
          </p:nvSpPr>
          <p:spPr bwMode="auto">
            <a:xfrm>
              <a:off x="1591" y="1344"/>
              <a:ext cx="38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114735" name="Line 43"/>
            <p:cNvSpPr>
              <a:spLocks noChangeShapeType="1"/>
            </p:cNvSpPr>
            <p:nvPr/>
          </p:nvSpPr>
          <p:spPr bwMode="auto">
            <a:xfrm>
              <a:off x="1584" y="1344"/>
              <a:ext cx="0" cy="144"/>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14702" name="Group 44"/>
          <p:cNvGrpSpPr/>
          <p:nvPr/>
        </p:nvGrpSpPr>
        <p:grpSpPr bwMode="auto">
          <a:xfrm>
            <a:off x="5464175" y="2605088"/>
            <a:ext cx="2841625" cy="2667000"/>
            <a:chOff x="3442" y="1440"/>
            <a:chExt cx="1790" cy="1680"/>
          </a:xfrm>
        </p:grpSpPr>
        <p:sp>
          <p:nvSpPr>
            <p:cNvPr id="114717" name="Rectangle 45"/>
            <p:cNvSpPr>
              <a:spLocks noChangeArrowheads="1"/>
            </p:cNvSpPr>
            <p:nvPr/>
          </p:nvSpPr>
          <p:spPr bwMode="auto">
            <a:xfrm>
              <a:off x="3456" y="1488"/>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18" name="Rectangle 46"/>
            <p:cNvSpPr>
              <a:spLocks noChangeArrowheads="1"/>
            </p:cNvSpPr>
            <p:nvPr/>
          </p:nvSpPr>
          <p:spPr bwMode="auto">
            <a:xfrm>
              <a:off x="3519" y="1449"/>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1</a:t>
              </a:r>
              <a:r>
                <a:rPr lang="en-US" altLang="zh-CN" sz="2800">
                  <a:solidFill>
                    <a:schemeClr val="accent2"/>
                  </a:solidFill>
                </a:rPr>
                <a:t>Q</a:t>
              </a:r>
              <a:r>
                <a:rPr lang="en-US" altLang="zh-CN" sz="2800" i="0" baseline="-25000">
                  <a:solidFill>
                    <a:schemeClr val="accent2"/>
                  </a:solidFill>
                </a:rPr>
                <a:t>3</a:t>
              </a:r>
              <a:endParaRPr lang="en-US" altLang="zh-CN" sz="2800" i="0" baseline="-25000">
                <a:solidFill>
                  <a:schemeClr val="accent2"/>
                </a:solidFill>
              </a:endParaRPr>
            </a:p>
          </p:txBody>
        </p:sp>
        <p:sp>
          <p:nvSpPr>
            <p:cNvPr id="114719" name="Rectangle 47"/>
            <p:cNvSpPr>
              <a:spLocks noChangeArrowheads="1"/>
            </p:cNvSpPr>
            <p:nvPr/>
          </p:nvSpPr>
          <p:spPr bwMode="auto">
            <a:xfrm>
              <a:off x="4760" y="1440"/>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1</a:t>
              </a:r>
              <a:r>
                <a:rPr lang="en-US" altLang="zh-CN" sz="2800">
                  <a:solidFill>
                    <a:srgbClr val="CC3300"/>
                  </a:solidFill>
                </a:rPr>
                <a:t>Q</a:t>
              </a:r>
              <a:r>
                <a:rPr lang="en-US" altLang="zh-CN" sz="2800" i="0" baseline="-25000">
                  <a:solidFill>
                    <a:srgbClr val="CC3300"/>
                  </a:solidFill>
                </a:rPr>
                <a:t>0</a:t>
              </a:r>
              <a:endParaRPr lang="en-US" altLang="zh-CN" sz="2800" i="0" baseline="-25000">
                <a:solidFill>
                  <a:srgbClr val="CC3300"/>
                </a:solidFill>
              </a:endParaRPr>
            </a:p>
          </p:txBody>
        </p:sp>
        <p:sp>
          <p:nvSpPr>
            <p:cNvPr id="114720" name="Rectangle 48"/>
            <p:cNvSpPr>
              <a:spLocks noChangeArrowheads="1"/>
            </p:cNvSpPr>
            <p:nvPr/>
          </p:nvSpPr>
          <p:spPr bwMode="auto">
            <a:xfrm>
              <a:off x="3898" y="1440"/>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1</a:t>
              </a:r>
              <a:r>
                <a:rPr lang="en-US" altLang="zh-CN" sz="2800">
                  <a:solidFill>
                    <a:srgbClr val="CC3300"/>
                  </a:solidFill>
                </a:rPr>
                <a:t>Q</a:t>
              </a:r>
              <a:r>
                <a:rPr lang="en-US" altLang="zh-CN" sz="2800" i="0" baseline="-25000">
                  <a:solidFill>
                    <a:srgbClr val="CC3300"/>
                  </a:solidFill>
                </a:rPr>
                <a:t>2</a:t>
              </a:r>
              <a:endParaRPr lang="en-US" altLang="zh-CN" sz="2800" i="0" baseline="-25000">
                <a:solidFill>
                  <a:srgbClr val="CC3300"/>
                </a:solidFill>
              </a:endParaRPr>
            </a:p>
          </p:txBody>
        </p:sp>
        <p:sp>
          <p:nvSpPr>
            <p:cNvPr id="114721" name="Rectangle 49"/>
            <p:cNvSpPr>
              <a:spLocks noChangeArrowheads="1"/>
            </p:cNvSpPr>
            <p:nvPr/>
          </p:nvSpPr>
          <p:spPr bwMode="auto">
            <a:xfrm>
              <a:off x="4335" y="1440"/>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1</a:t>
              </a:r>
              <a:r>
                <a:rPr lang="en-US" altLang="zh-CN" sz="2800">
                  <a:solidFill>
                    <a:srgbClr val="CC3300"/>
                  </a:solidFill>
                </a:rPr>
                <a:t>Q</a:t>
              </a:r>
              <a:r>
                <a:rPr lang="en-US" altLang="zh-CN" sz="2800" i="0" baseline="-25000">
                  <a:solidFill>
                    <a:srgbClr val="CC3300"/>
                  </a:solidFill>
                </a:rPr>
                <a:t>1</a:t>
              </a:r>
              <a:endParaRPr lang="en-US" altLang="zh-CN" sz="2800" i="0" baseline="-25000">
                <a:solidFill>
                  <a:srgbClr val="CC3300"/>
                </a:solidFill>
              </a:endParaRPr>
            </a:p>
          </p:txBody>
        </p:sp>
        <p:sp>
          <p:nvSpPr>
            <p:cNvPr id="114722" name="Rectangle 50"/>
            <p:cNvSpPr>
              <a:spLocks noChangeArrowheads="1"/>
            </p:cNvSpPr>
            <p:nvPr/>
          </p:nvSpPr>
          <p:spPr bwMode="auto">
            <a:xfrm>
              <a:off x="3442" y="1881"/>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tx2"/>
                  </a:solidFill>
                </a:rPr>
                <a:t>1</a:t>
              </a:r>
              <a:r>
                <a:rPr lang="en-US" altLang="zh-CN" sz="2800">
                  <a:solidFill>
                    <a:schemeClr val="tx2"/>
                  </a:solidFill>
                </a:rPr>
                <a:t>R</a:t>
              </a:r>
              <a:r>
                <a:rPr lang="en-US" altLang="zh-CN" sz="2800" i="0" baseline="-25000">
                  <a:solidFill>
                    <a:schemeClr val="tx2"/>
                  </a:solidFill>
                </a:rPr>
                <a:t>D</a:t>
              </a:r>
              <a:endParaRPr lang="en-US" altLang="zh-CN" sz="2800" i="0" baseline="-25000">
                <a:solidFill>
                  <a:schemeClr val="tx2"/>
                </a:solidFill>
              </a:endParaRPr>
            </a:p>
          </p:txBody>
        </p:sp>
        <p:sp>
          <p:nvSpPr>
            <p:cNvPr id="114723" name="Rectangle 51"/>
            <p:cNvSpPr>
              <a:spLocks noChangeArrowheads="1"/>
            </p:cNvSpPr>
            <p:nvPr/>
          </p:nvSpPr>
          <p:spPr bwMode="auto">
            <a:xfrm>
              <a:off x="3792" y="2160"/>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1</a:t>
              </a:r>
              <a:r>
                <a:rPr lang="en-US" altLang="zh-CN" sz="2800">
                  <a:solidFill>
                    <a:srgbClr val="CC3300"/>
                  </a:solidFill>
                </a:rPr>
                <a:t>CP</a:t>
              </a:r>
              <a:r>
                <a:rPr lang="en-US" altLang="zh-CN" sz="2800" i="0" baseline="-25000">
                  <a:solidFill>
                    <a:srgbClr val="CC3300"/>
                  </a:solidFill>
                </a:rPr>
                <a:t>1</a:t>
              </a:r>
              <a:endParaRPr lang="en-US" altLang="zh-CN" sz="2800" i="0" baseline="-25000">
                <a:solidFill>
                  <a:srgbClr val="CC3300"/>
                </a:solidFill>
              </a:endParaRPr>
            </a:p>
          </p:txBody>
        </p:sp>
        <p:sp>
          <p:nvSpPr>
            <p:cNvPr id="114724" name="Rectangle 52"/>
            <p:cNvSpPr>
              <a:spLocks noChangeArrowheads="1"/>
            </p:cNvSpPr>
            <p:nvPr/>
          </p:nvSpPr>
          <p:spPr bwMode="auto">
            <a:xfrm>
              <a:off x="4368" y="2160"/>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0">
                  <a:solidFill>
                    <a:srgbClr val="CC3300"/>
                  </a:solidFill>
                </a:rPr>
                <a:t>1</a:t>
              </a:r>
              <a:r>
                <a:rPr lang="en-US" altLang="zh-CN" sz="2800">
                  <a:solidFill>
                    <a:srgbClr val="CC3300"/>
                  </a:solidFill>
                </a:rPr>
                <a:t>CP</a:t>
              </a:r>
              <a:r>
                <a:rPr lang="en-US" altLang="zh-CN" sz="2800" i="0" baseline="-25000">
                  <a:solidFill>
                    <a:srgbClr val="CC3300"/>
                  </a:solidFill>
                </a:rPr>
                <a:t>0</a:t>
              </a:r>
              <a:endParaRPr lang="en-US" altLang="zh-CN" sz="2800" i="0" baseline="-25000">
                <a:solidFill>
                  <a:srgbClr val="CC3300"/>
                </a:solidFill>
              </a:endParaRPr>
            </a:p>
          </p:txBody>
        </p:sp>
        <p:sp>
          <p:nvSpPr>
            <p:cNvPr id="114725" name="Oval 53"/>
            <p:cNvSpPr>
              <a:spLocks noChangeArrowheads="1"/>
            </p:cNvSpPr>
            <p:nvPr/>
          </p:nvSpPr>
          <p:spPr bwMode="auto">
            <a:xfrm>
              <a:off x="4032" y="2496"/>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26" name="Oval 54"/>
            <p:cNvSpPr>
              <a:spLocks noChangeArrowheads="1"/>
            </p:cNvSpPr>
            <p:nvPr/>
          </p:nvSpPr>
          <p:spPr bwMode="auto">
            <a:xfrm>
              <a:off x="4608" y="2496"/>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27" name="Line 55"/>
            <p:cNvSpPr>
              <a:spLocks noChangeShapeType="1"/>
            </p:cNvSpPr>
            <p:nvPr/>
          </p:nvSpPr>
          <p:spPr bwMode="auto">
            <a:xfrm>
              <a:off x="4656" y="2592"/>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4703" name="Group 56"/>
          <p:cNvGrpSpPr/>
          <p:nvPr/>
        </p:nvGrpSpPr>
        <p:grpSpPr bwMode="auto">
          <a:xfrm>
            <a:off x="1349375" y="2605088"/>
            <a:ext cx="2841625" cy="3033712"/>
            <a:chOff x="850" y="1440"/>
            <a:chExt cx="1790" cy="1911"/>
          </a:xfrm>
        </p:grpSpPr>
        <p:sp>
          <p:nvSpPr>
            <p:cNvPr id="114705" name="Rectangle 57"/>
            <p:cNvSpPr>
              <a:spLocks noChangeArrowheads="1"/>
            </p:cNvSpPr>
            <p:nvPr/>
          </p:nvSpPr>
          <p:spPr bwMode="auto">
            <a:xfrm>
              <a:off x="864" y="1488"/>
              <a:ext cx="1776" cy="100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06" name="Rectangle 58"/>
            <p:cNvSpPr>
              <a:spLocks noChangeArrowheads="1"/>
            </p:cNvSpPr>
            <p:nvPr/>
          </p:nvSpPr>
          <p:spPr bwMode="auto">
            <a:xfrm>
              <a:off x="927" y="1440"/>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2</a:t>
              </a:r>
              <a:r>
                <a:rPr lang="en-US" altLang="zh-CN" sz="2800">
                  <a:solidFill>
                    <a:schemeClr val="accent2"/>
                  </a:solidFill>
                </a:rPr>
                <a:t>Q</a:t>
              </a:r>
              <a:r>
                <a:rPr lang="en-US" altLang="zh-CN" sz="2800" i="0" baseline="-25000">
                  <a:solidFill>
                    <a:schemeClr val="accent2"/>
                  </a:solidFill>
                </a:rPr>
                <a:t>3</a:t>
              </a:r>
              <a:endParaRPr lang="en-US" altLang="zh-CN" sz="2800" i="0" baseline="-25000">
                <a:solidFill>
                  <a:schemeClr val="accent2"/>
                </a:solidFill>
              </a:endParaRPr>
            </a:p>
          </p:txBody>
        </p:sp>
        <p:sp>
          <p:nvSpPr>
            <p:cNvPr id="114707" name="Rectangle 59"/>
            <p:cNvSpPr>
              <a:spLocks noChangeArrowheads="1"/>
            </p:cNvSpPr>
            <p:nvPr/>
          </p:nvSpPr>
          <p:spPr bwMode="auto">
            <a:xfrm>
              <a:off x="2127" y="1449"/>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2</a:t>
              </a:r>
              <a:r>
                <a:rPr lang="en-US" altLang="zh-CN" sz="2800">
                  <a:solidFill>
                    <a:srgbClr val="CC3300"/>
                  </a:solidFill>
                </a:rPr>
                <a:t>Q</a:t>
              </a:r>
              <a:r>
                <a:rPr lang="en-US" altLang="zh-CN" sz="2800" i="0" baseline="-25000">
                  <a:solidFill>
                    <a:srgbClr val="CC3300"/>
                  </a:solidFill>
                </a:rPr>
                <a:t>0</a:t>
              </a:r>
              <a:endParaRPr lang="en-US" altLang="zh-CN" sz="2800" i="0" baseline="-25000">
                <a:solidFill>
                  <a:srgbClr val="CC3300"/>
                </a:solidFill>
              </a:endParaRPr>
            </a:p>
          </p:txBody>
        </p:sp>
        <p:sp>
          <p:nvSpPr>
            <p:cNvPr id="114708" name="Rectangle 60"/>
            <p:cNvSpPr>
              <a:spLocks noChangeArrowheads="1"/>
            </p:cNvSpPr>
            <p:nvPr/>
          </p:nvSpPr>
          <p:spPr bwMode="auto">
            <a:xfrm>
              <a:off x="1306" y="1449"/>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2</a:t>
              </a:r>
              <a:r>
                <a:rPr lang="en-US" altLang="zh-CN" sz="2800">
                  <a:solidFill>
                    <a:srgbClr val="CC3300"/>
                  </a:solidFill>
                </a:rPr>
                <a:t>Q</a:t>
              </a:r>
              <a:r>
                <a:rPr lang="en-US" altLang="zh-CN" sz="2800" i="0" baseline="-25000">
                  <a:solidFill>
                    <a:srgbClr val="CC3300"/>
                  </a:solidFill>
                </a:rPr>
                <a:t>2</a:t>
              </a:r>
              <a:endParaRPr lang="en-US" altLang="zh-CN" sz="2800" i="0" baseline="-25000">
                <a:solidFill>
                  <a:srgbClr val="CC3300"/>
                </a:solidFill>
              </a:endParaRPr>
            </a:p>
          </p:txBody>
        </p:sp>
        <p:sp>
          <p:nvSpPr>
            <p:cNvPr id="114709" name="Rectangle 61"/>
            <p:cNvSpPr>
              <a:spLocks noChangeArrowheads="1"/>
            </p:cNvSpPr>
            <p:nvPr/>
          </p:nvSpPr>
          <p:spPr bwMode="auto">
            <a:xfrm>
              <a:off x="1743" y="1449"/>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2</a:t>
              </a:r>
              <a:r>
                <a:rPr lang="en-US" altLang="zh-CN" sz="2800">
                  <a:solidFill>
                    <a:srgbClr val="CC3300"/>
                  </a:solidFill>
                </a:rPr>
                <a:t>Q</a:t>
              </a:r>
              <a:r>
                <a:rPr lang="en-US" altLang="zh-CN" sz="2800" i="0" baseline="-25000">
                  <a:solidFill>
                    <a:srgbClr val="CC3300"/>
                  </a:solidFill>
                </a:rPr>
                <a:t>1</a:t>
              </a:r>
              <a:endParaRPr lang="en-US" altLang="zh-CN" sz="2800" i="0" baseline="-25000">
                <a:solidFill>
                  <a:srgbClr val="CC3300"/>
                </a:solidFill>
              </a:endParaRPr>
            </a:p>
          </p:txBody>
        </p:sp>
        <p:sp>
          <p:nvSpPr>
            <p:cNvPr id="114710" name="Rectangle 62"/>
            <p:cNvSpPr>
              <a:spLocks noChangeArrowheads="1"/>
            </p:cNvSpPr>
            <p:nvPr/>
          </p:nvSpPr>
          <p:spPr bwMode="auto">
            <a:xfrm>
              <a:off x="850" y="1872"/>
              <a:ext cx="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2</a:t>
              </a:r>
              <a:r>
                <a:rPr lang="en-US" altLang="zh-CN" sz="2800"/>
                <a:t>R</a:t>
              </a:r>
              <a:r>
                <a:rPr lang="en-US" altLang="zh-CN" sz="2800" i="0" baseline="-25000"/>
                <a:t>D</a:t>
              </a:r>
              <a:endParaRPr lang="en-US" altLang="zh-CN" sz="2800" i="0" baseline="-25000">
                <a:solidFill>
                  <a:schemeClr val="accent2"/>
                </a:solidFill>
              </a:endParaRPr>
            </a:p>
          </p:txBody>
        </p:sp>
        <p:sp>
          <p:nvSpPr>
            <p:cNvPr id="114711" name="Rectangle 63"/>
            <p:cNvSpPr>
              <a:spLocks noChangeArrowheads="1"/>
            </p:cNvSpPr>
            <p:nvPr/>
          </p:nvSpPr>
          <p:spPr bwMode="auto">
            <a:xfrm>
              <a:off x="1200" y="2160"/>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2</a:t>
              </a:r>
              <a:r>
                <a:rPr lang="en-US" altLang="zh-CN" sz="2800">
                  <a:solidFill>
                    <a:srgbClr val="CC3300"/>
                  </a:solidFill>
                </a:rPr>
                <a:t>CP</a:t>
              </a:r>
              <a:r>
                <a:rPr lang="en-US" altLang="zh-CN" sz="2800" i="0" baseline="-25000">
                  <a:solidFill>
                    <a:srgbClr val="CC3300"/>
                  </a:solidFill>
                </a:rPr>
                <a:t>1</a:t>
              </a:r>
              <a:endParaRPr lang="en-US" altLang="zh-CN" sz="2800" i="0" baseline="-25000">
                <a:solidFill>
                  <a:srgbClr val="CC3300"/>
                </a:solidFill>
              </a:endParaRPr>
            </a:p>
          </p:txBody>
        </p:sp>
        <p:sp>
          <p:nvSpPr>
            <p:cNvPr id="114712" name="Rectangle 64"/>
            <p:cNvSpPr>
              <a:spLocks noChangeArrowheads="1"/>
            </p:cNvSpPr>
            <p:nvPr/>
          </p:nvSpPr>
          <p:spPr bwMode="auto">
            <a:xfrm>
              <a:off x="1766" y="216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0">
                  <a:solidFill>
                    <a:srgbClr val="CC3300"/>
                  </a:solidFill>
                </a:rPr>
                <a:t>2</a:t>
              </a:r>
              <a:r>
                <a:rPr lang="en-US" altLang="zh-CN" sz="2800">
                  <a:solidFill>
                    <a:srgbClr val="CC3300"/>
                  </a:solidFill>
                </a:rPr>
                <a:t>CP</a:t>
              </a:r>
              <a:r>
                <a:rPr lang="en-US" altLang="zh-CN" sz="2800" i="0" baseline="-25000">
                  <a:solidFill>
                    <a:srgbClr val="CC3300"/>
                  </a:solidFill>
                </a:rPr>
                <a:t>0</a:t>
              </a:r>
              <a:endParaRPr lang="en-US" altLang="zh-CN" sz="2800" i="0" baseline="-25000">
                <a:solidFill>
                  <a:srgbClr val="CC3300"/>
                </a:solidFill>
              </a:endParaRPr>
            </a:p>
          </p:txBody>
        </p:sp>
        <p:sp>
          <p:nvSpPr>
            <p:cNvPr id="114713" name="Oval 65"/>
            <p:cNvSpPr>
              <a:spLocks noChangeArrowheads="1"/>
            </p:cNvSpPr>
            <p:nvPr/>
          </p:nvSpPr>
          <p:spPr bwMode="auto">
            <a:xfrm>
              <a:off x="1440" y="2496"/>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14" name="Oval 66"/>
            <p:cNvSpPr>
              <a:spLocks noChangeArrowheads="1"/>
            </p:cNvSpPr>
            <p:nvPr/>
          </p:nvSpPr>
          <p:spPr bwMode="auto">
            <a:xfrm>
              <a:off x="2016" y="2496"/>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15" name="Line 67"/>
            <p:cNvSpPr>
              <a:spLocks noChangeShapeType="1"/>
            </p:cNvSpPr>
            <p:nvPr/>
          </p:nvSpPr>
          <p:spPr bwMode="auto">
            <a:xfrm>
              <a:off x="2064" y="2592"/>
              <a:ext cx="0"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6" name="Text Box 68"/>
            <p:cNvSpPr txBox="1">
              <a:spLocks noChangeArrowheads="1"/>
            </p:cNvSpPr>
            <p:nvPr/>
          </p:nvSpPr>
          <p:spPr bwMode="auto">
            <a:xfrm>
              <a:off x="1776" y="3024"/>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i="0"/>
            </a:p>
          </p:txBody>
        </p:sp>
      </p:grpSp>
      <p:sp>
        <p:nvSpPr>
          <p:cNvPr id="69" name="Text Box 24"/>
          <p:cNvSpPr txBox="1">
            <a:spLocks noChangeArrowheads="1"/>
          </p:cNvSpPr>
          <p:nvPr/>
        </p:nvSpPr>
        <p:spPr bwMode="auto">
          <a:xfrm>
            <a:off x="990600" y="6124575"/>
            <a:ext cx="4953000" cy="523875"/>
          </a:xfrm>
          <a:prstGeom prst="rect">
            <a:avLst/>
          </a:prstGeom>
          <a:noFill/>
          <a:ln w="9525">
            <a:noFill/>
            <a:miter lim="800000"/>
          </a:ln>
          <a:effectLst/>
        </p:spPr>
        <p:txBody>
          <a:bodyPr>
            <a:spAutoFit/>
          </a:bodyPr>
          <a:lstStyle/>
          <a:p>
            <a:pPr algn="ctr">
              <a:spcBef>
                <a:spcPct val="50000"/>
              </a:spcBef>
              <a:defRPr/>
            </a:pPr>
            <a:r>
              <a:rPr lang="zh-CN" altLang="en-US" sz="2800" i="0" dirty="0">
                <a:solidFill>
                  <a:srgbClr val="000099"/>
                </a:solidFill>
                <a:effectLst>
                  <a:outerShdw blurRad="38100" dist="38100" dir="2700000" algn="tl">
                    <a:srgbClr val="C0C0C0"/>
                  </a:outerShdw>
                </a:effectLst>
              </a:rPr>
              <a:t>计数到</a:t>
            </a:r>
            <a:r>
              <a:rPr lang="en-US" altLang="zh-CN" sz="2800" i="0" dirty="0">
                <a:solidFill>
                  <a:srgbClr val="000099"/>
                </a:solidFill>
                <a:effectLst>
                  <a:outerShdw blurRad="38100" dist="38100" dir="2700000" algn="tl">
                    <a:srgbClr val="C0C0C0"/>
                  </a:outerShdw>
                </a:effectLst>
              </a:rPr>
              <a:t>46</a:t>
            </a:r>
            <a:r>
              <a:rPr lang="zh-CN" altLang="en-US" sz="2800" i="0" dirty="0">
                <a:solidFill>
                  <a:srgbClr val="000099"/>
                </a:solidFill>
                <a:effectLst>
                  <a:outerShdw blurRad="38100" dist="38100" dir="2700000" algn="tl">
                    <a:srgbClr val="C0C0C0"/>
                  </a:outerShdw>
                </a:effectLst>
              </a:rPr>
              <a:t>时同时清零</a:t>
            </a:r>
            <a:endParaRPr lang="zh-CN" altLang="en-US" sz="2800" i="0" dirty="0">
              <a:solidFill>
                <a:srgbClr val="000099"/>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9095"/>
                                        </p:tgtEl>
                                        <p:attrNameLst>
                                          <p:attrName>style.visibility</p:attrName>
                                        </p:attrNameLst>
                                      </p:cBhvr>
                                      <p:to>
                                        <p:strVal val="visible"/>
                                      </p:to>
                                    </p:set>
                                    <p:animEffect transition="in" filter="wipe(left)">
                                      <p:cBhvr>
                                        <p:cTn id="11" dur="500"/>
                                        <p:tgtEl>
                                          <p:spTgt spid="25909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trips(downLeft)">
                                      <p:cBhvr>
                                        <p:cTn id="16" dur="500"/>
                                        <p:tgtEl>
                                          <p:spTgt spid="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59094"/>
                                        </p:tgtEl>
                                        <p:attrNameLst>
                                          <p:attrName>style.visibility</p:attrName>
                                        </p:attrNameLst>
                                      </p:cBhvr>
                                      <p:to>
                                        <p:strVal val="visible"/>
                                      </p:to>
                                    </p:set>
                                    <p:animEffect transition="in" filter="wipe(left)">
                                      <p:cBhvr>
                                        <p:cTn id="20" dur="500"/>
                                        <p:tgtEl>
                                          <p:spTgt spid="259094"/>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trips(down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59087"/>
                                        </p:tgtEl>
                                        <p:attrNameLst>
                                          <p:attrName>style.visibility</p:attrName>
                                        </p:attrNameLst>
                                      </p:cBhvr>
                                      <p:to>
                                        <p:strVal val="visible"/>
                                      </p:to>
                                    </p:set>
                                    <p:animEffect transition="in" filter="blinds(horizontal)">
                                      <p:cBhvr>
                                        <p:cTn id="30" dur="500"/>
                                        <p:tgtEl>
                                          <p:spTgt spid="25908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9096"/>
                                        </p:tgtEl>
                                        <p:attrNameLst>
                                          <p:attrName>style.visibility</p:attrName>
                                        </p:attrNameLst>
                                      </p:cBhvr>
                                      <p:to>
                                        <p:strVal val="visible"/>
                                      </p:to>
                                    </p:set>
                                    <p:animEffect transition="in" filter="wipe(left)">
                                      <p:cBhvr>
                                        <p:cTn id="35" dur="500"/>
                                        <p:tgtEl>
                                          <p:spTgt spid="2590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9080"/>
                                        </p:tgtEl>
                                        <p:attrNameLst>
                                          <p:attrName>style.visibility</p:attrName>
                                        </p:attrNameLst>
                                      </p:cBhvr>
                                      <p:to>
                                        <p:strVal val="visible"/>
                                      </p:to>
                                    </p:set>
                                    <p:animEffect transition="in" filter="wipe(left)">
                                      <p:cBhvr>
                                        <p:cTn id="40" dur="500"/>
                                        <p:tgtEl>
                                          <p:spTgt spid="25908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9079"/>
                                        </p:tgtEl>
                                        <p:attrNameLst>
                                          <p:attrName>style.visibility</p:attrName>
                                        </p:attrNameLst>
                                      </p:cBhvr>
                                      <p:to>
                                        <p:strVal val="visible"/>
                                      </p:to>
                                    </p:set>
                                    <p:animEffect transition="in" filter="wipe(left)">
                                      <p:cBhvr>
                                        <p:cTn id="45" dur="500"/>
                                        <p:tgtEl>
                                          <p:spTgt spid="25907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9" grpId="0" autoUpdateAnimBg="0"/>
      <p:bldP spid="259080" grpId="0" autoUpdateAnimBg="0"/>
      <p:bldP spid="259087" grpId="0" autoUpdateAnimBg="0"/>
      <p:bldP spid="259094" grpId="0" autoUpdateAnimBg="0"/>
      <p:bldP spid="259095" grpId="0" autoUpdateAnimBg="0"/>
      <p:bldP spid="259096" grpId="0" autoUpdateAnimBg="0"/>
      <p:bldP spid="69" grpId="0"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1828800" y="533400"/>
            <a:ext cx="6705600" cy="533400"/>
          </a:xfrm>
        </p:spPr>
        <p:txBody>
          <a:bodyPr rtlCol="0" anchor="t">
            <a:normAutofit fontScale="90000"/>
          </a:bodyPr>
          <a:lstStyle/>
          <a:p>
            <a:pPr eaLnBrk="1" fontAlgn="auto" hangingPunct="1">
              <a:spcAft>
                <a:spcPts val="0"/>
              </a:spcAft>
              <a:defRPr/>
            </a:pPr>
            <a:r>
              <a:rPr lang="en-US" altLang="zh-CN" b="1">
                <a:solidFill>
                  <a:srgbClr val="CC0000"/>
                </a:solidFill>
                <a:effectLst>
                  <a:outerShdw blurRad="38100" dist="38100" dir="2700000" algn="tl">
                    <a:srgbClr val="C0C0C0"/>
                  </a:outerShdw>
                </a:effectLst>
                <a:ea typeface="楷体_GB2312" pitchFamily="49" charset="-122"/>
              </a:rPr>
              <a:t>21.4  555</a:t>
            </a:r>
            <a:r>
              <a:rPr lang="zh-CN" altLang="en-US" b="1">
                <a:solidFill>
                  <a:srgbClr val="CC0000"/>
                </a:solidFill>
                <a:effectLst>
                  <a:outerShdw blurRad="38100" dist="38100" dir="2700000" algn="tl">
                    <a:srgbClr val="C0C0C0"/>
                  </a:outerShdw>
                </a:effectLst>
                <a:latin typeface="楷体_GB2312" pitchFamily="49" charset="-122"/>
                <a:ea typeface="楷体_GB2312" pitchFamily="49" charset="-122"/>
              </a:rPr>
              <a:t>定时器及其应用</a:t>
            </a:r>
            <a:endParaRPr lang="zh-CN" altLang="en-US" b="1">
              <a:solidFill>
                <a:srgbClr val="CC0000"/>
              </a:solidFill>
              <a:effectLst>
                <a:outerShdw blurRad="38100" dist="38100" dir="2700000" algn="tl">
                  <a:srgbClr val="C0C0C0"/>
                </a:outerShdw>
              </a:effectLst>
              <a:latin typeface="楷体_GB2312" pitchFamily="49" charset="-122"/>
              <a:ea typeface="楷体_GB2312" pitchFamily="49" charset="-122"/>
            </a:endParaRPr>
          </a:p>
        </p:txBody>
      </p:sp>
      <p:sp>
        <p:nvSpPr>
          <p:cNvPr id="266243" name="Text Box 3"/>
          <p:cNvSpPr txBox="1">
            <a:spLocks noChangeArrowheads="1"/>
          </p:cNvSpPr>
          <p:nvPr/>
        </p:nvSpPr>
        <p:spPr bwMode="auto">
          <a:xfrm>
            <a:off x="609600" y="1304925"/>
            <a:ext cx="8077200" cy="1971675"/>
          </a:xfrm>
          <a:prstGeom prst="rect">
            <a:avLst/>
          </a:prstGeom>
          <a:noFill/>
          <a:ln w="9525">
            <a:noFill/>
            <a:miter lim="800000"/>
          </a:ln>
          <a:effectLst/>
        </p:spPr>
        <p:txBody>
          <a:bodyPr>
            <a:spAutoFit/>
          </a:bodyPr>
          <a:lstStyle/>
          <a:p>
            <a:pPr>
              <a:lnSpc>
                <a:spcPct val="110000"/>
              </a:lnSpc>
              <a:spcBef>
                <a:spcPct val="50000"/>
              </a:spcBef>
              <a:defRPr/>
            </a:pPr>
            <a:r>
              <a:rPr lang="en-US" altLang="zh-CN" sz="2800" i="0">
                <a:effectLst>
                  <a:outerShdw blurRad="38100" dist="38100" dir="2700000" algn="tl">
                    <a:srgbClr val="C0C0C0"/>
                  </a:outerShdw>
                </a:effectLst>
              </a:rPr>
              <a:t>     555</a:t>
            </a:r>
            <a:r>
              <a:rPr lang="zh-CN" altLang="en-US" sz="2800" i="0">
                <a:effectLst>
                  <a:outerShdw blurRad="38100" dist="38100" dir="2700000" algn="tl">
                    <a:srgbClr val="C0C0C0"/>
                  </a:outerShdw>
                </a:effectLst>
              </a:rPr>
              <a:t>定时器是一种将模拟电路和数字电路集成于一体的电子器件。用它可以构成单稳态触发器、多谐振荡器和施密特触发器等多种电路。 </a:t>
            </a:r>
            <a:r>
              <a:rPr lang="en-US" altLang="zh-CN" sz="2800" i="0">
                <a:effectLst>
                  <a:outerShdw blurRad="38100" dist="38100" dir="2700000" algn="tl">
                    <a:srgbClr val="C0C0C0"/>
                  </a:outerShdw>
                </a:effectLst>
              </a:rPr>
              <a:t>555</a:t>
            </a:r>
            <a:r>
              <a:rPr lang="zh-CN" altLang="en-US" sz="2800" i="0">
                <a:effectLst>
                  <a:outerShdw blurRad="38100" dist="38100" dir="2700000" algn="tl">
                    <a:srgbClr val="C0C0C0"/>
                  </a:outerShdw>
                </a:effectLst>
              </a:rPr>
              <a:t>定时器在工业控制、定时、检测、报警等方面有广泛应用。</a:t>
            </a:r>
            <a:endParaRPr lang="zh-CN" altLang="en-US" sz="2800" i="0">
              <a:effectLst>
                <a:outerShdw blurRad="38100" dist="38100" dir="2700000" algn="tl">
                  <a:srgbClr val="C0C0C0"/>
                </a:outerShdw>
              </a:effectLst>
            </a:endParaRPr>
          </a:p>
        </p:txBody>
      </p:sp>
      <p:sp>
        <p:nvSpPr>
          <p:cNvPr id="266244" name="Text Box 4"/>
          <p:cNvSpPr txBox="1">
            <a:spLocks noChangeArrowheads="1"/>
          </p:cNvSpPr>
          <p:nvPr/>
        </p:nvSpPr>
        <p:spPr bwMode="auto">
          <a:xfrm>
            <a:off x="152400" y="3352800"/>
            <a:ext cx="6934200" cy="519113"/>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21.4.1   555</a:t>
            </a:r>
            <a:r>
              <a:rPr lang="zh-CN" altLang="en-US" sz="2800" i="0">
                <a:solidFill>
                  <a:srgbClr val="000099"/>
                </a:solidFill>
                <a:effectLst>
                  <a:outerShdw blurRad="38100" dist="38100" dir="2700000" algn="tl">
                    <a:srgbClr val="C0C0C0"/>
                  </a:outerShdw>
                </a:effectLst>
              </a:rPr>
              <a:t>定时器的结构及工作原理</a:t>
            </a:r>
            <a:endParaRPr lang="zh-CN" altLang="en-US" sz="2800" i="0">
              <a:solidFill>
                <a:srgbClr val="000099"/>
              </a:solidFill>
              <a:effectLst>
                <a:outerShdw blurRad="38100" dist="38100" dir="2700000" algn="tl">
                  <a:srgbClr val="C0C0C0"/>
                </a:outerShdw>
              </a:effectLst>
            </a:endParaRPr>
          </a:p>
        </p:txBody>
      </p:sp>
      <p:sp>
        <p:nvSpPr>
          <p:cNvPr id="266245" name="Text Box 5"/>
          <p:cNvSpPr txBox="1">
            <a:spLocks noChangeArrowheads="1"/>
          </p:cNvSpPr>
          <p:nvPr/>
        </p:nvSpPr>
        <p:spPr bwMode="auto">
          <a:xfrm>
            <a:off x="1019175" y="3916363"/>
            <a:ext cx="7010400" cy="519112"/>
          </a:xfrm>
          <a:prstGeom prst="rect">
            <a:avLst/>
          </a:prstGeom>
          <a:noFill/>
          <a:ln w="9525">
            <a:noFill/>
            <a:miter lim="800000"/>
          </a:ln>
          <a:effectLst/>
        </p:spPr>
        <p:txBody>
          <a:bodyPr>
            <a:spAutoFit/>
          </a:bodyPr>
          <a:lstStyle/>
          <a:p>
            <a:pPr>
              <a:spcBef>
                <a:spcPct val="50000"/>
              </a:spcBef>
              <a:defRPr/>
            </a:pPr>
            <a:r>
              <a:rPr lang="en-US" altLang="zh-CN" sz="2800" i="0">
                <a:solidFill>
                  <a:srgbClr val="CC0000"/>
                </a:solidFill>
                <a:effectLst>
                  <a:outerShdw blurRad="38100" dist="38100" dir="2700000" algn="tl">
                    <a:srgbClr val="C0C0C0"/>
                  </a:outerShdw>
                </a:effectLst>
              </a:rPr>
              <a:t>1. </a:t>
            </a:r>
            <a:r>
              <a:rPr lang="zh-CN" altLang="en-US" sz="2800" i="0">
                <a:solidFill>
                  <a:srgbClr val="CC0000"/>
                </a:solidFill>
                <a:effectLst>
                  <a:outerShdw blurRad="38100" dist="38100" dir="2700000" algn="tl">
                    <a:srgbClr val="C0C0C0"/>
                  </a:outerShdw>
                </a:effectLst>
              </a:rPr>
              <a:t>分压器：</a:t>
            </a:r>
            <a:r>
              <a:rPr lang="zh-CN" altLang="en-US" sz="2800" i="0">
                <a:solidFill>
                  <a:srgbClr val="006600"/>
                </a:solidFill>
                <a:effectLst>
                  <a:outerShdw blurRad="38100" dist="38100" dir="2700000" algn="tl">
                    <a:srgbClr val="C0C0C0"/>
                  </a:outerShdw>
                </a:effectLst>
              </a:rPr>
              <a:t>由三个等值电阻构成</a:t>
            </a:r>
            <a:endParaRPr lang="zh-CN" altLang="en-US" sz="2800" i="0">
              <a:solidFill>
                <a:srgbClr val="006600"/>
              </a:solidFill>
              <a:effectLst>
                <a:outerShdw blurRad="38100" dist="38100" dir="2700000" algn="tl">
                  <a:srgbClr val="C0C0C0"/>
                </a:outerShdw>
              </a:effectLst>
            </a:endParaRPr>
          </a:p>
        </p:txBody>
      </p:sp>
      <p:sp>
        <p:nvSpPr>
          <p:cNvPr id="266246" name="Rectangle 6"/>
          <p:cNvSpPr>
            <a:spLocks noChangeArrowheads="1"/>
          </p:cNvSpPr>
          <p:nvPr/>
        </p:nvSpPr>
        <p:spPr bwMode="auto">
          <a:xfrm>
            <a:off x="1009650" y="4419600"/>
            <a:ext cx="6410325" cy="519113"/>
          </a:xfrm>
          <a:prstGeom prst="rect">
            <a:avLst/>
          </a:prstGeom>
          <a:noFill/>
          <a:ln w="9525">
            <a:noFill/>
            <a:miter lim="800000"/>
          </a:ln>
          <a:effectLst/>
        </p:spPr>
        <p:txBody>
          <a:bodyPr>
            <a:spAutoFit/>
          </a:bodyPr>
          <a:lstStyle/>
          <a:p>
            <a:pPr>
              <a:spcBef>
                <a:spcPct val="50000"/>
              </a:spcBef>
              <a:defRPr/>
            </a:pPr>
            <a:r>
              <a:rPr lang="en-US" altLang="zh-CN" sz="2800" i="0">
                <a:solidFill>
                  <a:srgbClr val="CC0000"/>
                </a:solidFill>
                <a:effectLst>
                  <a:outerShdw blurRad="38100" dist="38100" dir="2700000" algn="tl">
                    <a:srgbClr val="C0C0C0"/>
                  </a:outerShdw>
                </a:effectLst>
              </a:rPr>
              <a:t>2. </a:t>
            </a:r>
            <a:r>
              <a:rPr lang="zh-CN" altLang="en-US" sz="2800" i="0">
                <a:solidFill>
                  <a:srgbClr val="CC0000"/>
                </a:solidFill>
                <a:effectLst>
                  <a:outerShdw blurRad="38100" dist="38100" dir="2700000" algn="tl">
                    <a:srgbClr val="C0C0C0"/>
                  </a:outerShdw>
                </a:effectLst>
              </a:rPr>
              <a:t>比较器：</a:t>
            </a:r>
            <a:r>
              <a:rPr lang="zh-CN" altLang="en-US" sz="2800" i="0">
                <a:effectLst>
                  <a:outerShdw blurRad="38100" dist="38100" dir="2700000" algn="tl">
                    <a:srgbClr val="C0C0C0"/>
                  </a:outerShdw>
                </a:effectLst>
              </a:rPr>
              <a:t>由电压比较器</a:t>
            </a:r>
            <a:r>
              <a:rPr lang="en-US" altLang="zh-CN" sz="2800" i="0">
                <a:effectLst>
                  <a:outerShdw blurRad="38100" dist="38100" dir="2700000" algn="tl">
                    <a:srgbClr val="C0C0C0"/>
                  </a:outerShdw>
                </a:effectLst>
              </a:rPr>
              <a:t>C1</a:t>
            </a:r>
            <a:r>
              <a:rPr lang="zh-CN" altLang="en-US" sz="2800" i="0">
                <a:effectLst>
                  <a:outerShdw blurRad="38100" dist="38100" dir="2700000" algn="tl">
                    <a:srgbClr val="C0C0C0"/>
                  </a:outerShdw>
                </a:effectLst>
              </a:rPr>
              <a:t>和</a:t>
            </a:r>
            <a:r>
              <a:rPr lang="en-US" altLang="zh-CN" sz="2800" i="0">
                <a:effectLst>
                  <a:outerShdw blurRad="38100" dist="38100" dir="2700000" algn="tl">
                    <a:srgbClr val="C0C0C0"/>
                  </a:outerShdw>
                </a:effectLst>
              </a:rPr>
              <a:t>C2</a:t>
            </a:r>
            <a:r>
              <a:rPr lang="zh-CN" altLang="en-US" sz="2800" i="0">
                <a:effectLst>
                  <a:outerShdw blurRad="38100" dist="38100" dir="2700000" algn="tl">
                    <a:srgbClr val="C0C0C0"/>
                  </a:outerShdw>
                </a:effectLst>
              </a:rPr>
              <a:t>构成</a:t>
            </a:r>
            <a:endParaRPr lang="zh-CN" altLang="en-US" sz="2800" i="0">
              <a:effectLst>
                <a:outerShdw blurRad="38100" dist="38100" dir="2700000" algn="tl">
                  <a:srgbClr val="C0C0C0"/>
                </a:outerShdw>
              </a:effectLst>
            </a:endParaRPr>
          </a:p>
        </p:txBody>
      </p:sp>
      <p:sp>
        <p:nvSpPr>
          <p:cNvPr id="266247" name="Rectangle 7"/>
          <p:cNvSpPr>
            <a:spLocks noChangeArrowheads="1"/>
          </p:cNvSpPr>
          <p:nvPr/>
        </p:nvSpPr>
        <p:spPr bwMode="auto">
          <a:xfrm>
            <a:off x="998538" y="4876800"/>
            <a:ext cx="3116262" cy="519113"/>
          </a:xfrm>
          <a:prstGeom prst="rect">
            <a:avLst/>
          </a:prstGeom>
          <a:noFill/>
          <a:ln w="9525">
            <a:noFill/>
            <a:miter lim="800000"/>
          </a:ln>
          <a:effectLst/>
        </p:spPr>
        <p:txBody>
          <a:bodyPr>
            <a:spAutoFit/>
          </a:bodyPr>
          <a:lstStyle/>
          <a:p>
            <a:pPr>
              <a:spcBef>
                <a:spcPct val="50000"/>
              </a:spcBef>
              <a:defRPr/>
            </a:pPr>
            <a:r>
              <a:rPr lang="en-US" altLang="zh-CN" sz="2800" i="0">
                <a:solidFill>
                  <a:srgbClr val="CC0000"/>
                </a:solidFill>
                <a:effectLst>
                  <a:outerShdw blurRad="38100" dist="38100" dir="2700000" algn="tl">
                    <a:srgbClr val="C0C0C0"/>
                  </a:outerShdw>
                </a:effectLst>
              </a:rPr>
              <a:t>3. </a:t>
            </a:r>
            <a:r>
              <a:rPr lang="en-US" altLang="zh-CN" sz="2800">
                <a:solidFill>
                  <a:srgbClr val="CC0000"/>
                </a:solidFill>
                <a:effectLst>
                  <a:outerShdw blurRad="38100" dist="38100" dir="2700000" algn="tl">
                    <a:srgbClr val="C0C0C0"/>
                  </a:outerShdw>
                </a:effectLst>
              </a:rPr>
              <a:t>R-S</a:t>
            </a:r>
            <a:r>
              <a:rPr lang="zh-CN" altLang="en-US" sz="2800" i="0">
                <a:solidFill>
                  <a:srgbClr val="CC0000"/>
                </a:solidFill>
                <a:effectLst>
                  <a:outerShdw blurRad="38100" dist="38100" dir="2700000" algn="tl">
                    <a:srgbClr val="C0C0C0"/>
                  </a:outerShdw>
                </a:effectLst>
              </a:rPr>
              <a:t>触发器</a:t>
            </a:r>
            <a:endParaRPr lang="zh-CN" altLang="en-US" sz="2800" i="0">
              <a:solidFill>
                <a:srgbClr val="CC0000"/>
              </a:solidFill>
              <a:effectLst>
                <a:outerShdw blurRad="38100" dist="38100" dir="2700000" algn="tl">
                  <a:srgbClr val="C0C0C0"/>
                </a:outerShdw>
              </a:effectLst>
            </a:endParaRPr>
          </a:p>
        </p:txBody>
      </p:sp>
      <p:sp>
        <p:nvSpPr>
          <p:cNvPr id="266248" name="Rectangle 8"/>
          <p:cNvSpPr>
            <a:spLocks noChangeArrowheads="1"/>
          </p:cNvSpPr>
          <p:nvPr/>
        </p:nvSpPr>
        <p:spPr bwMode="auto">
          <a:xfrm>
            <a:off x="976313" y="5334000"/>
            <a:ext cx="3962400" cy="519113"/>
          </a:xfrm>
          <a:prstGeom prst="rect">
            <a:avLst/>
          </a:prstGeom>
          <a:noFill/>
          <a:ln w="9525">
            <a:noFill/>
            <a:miter lim="800000"/>
          </a:ln>
          <a:effectLst/>
        </p:spPr>
        <p:txBody>
          <a:bodyPr>
            <a:spAutoFit/>
          </a:bodyPr>
          <a:lstStyle/>
          <a:p>
            <a:pPr>
              <a:spcBef>
                <a:spcPct val="50000"/>
              </a:spcBef>
              <a:defRPr/>
            </a:pPr>
            <a:r>
              <a:rPr lang="en-US" altLang="zh-CN" sz="2800" i="0">
                <a:solidFill>
                  <a:srgbClr val="CC0000"/>
                </a:solidFill>
                <a:effectLst>
                  <a:outerShdw blurRad="38100" dist="38100" dir="2700000" algn="tl">
                    <a:srgbClr val="C0C0C0"/>
                  </a:outerShdw>
                </a:effectLst>
              </a:rPr>
              <a:t>4. </a:t>
            </a:r>
            <a:r>
              <a:rPr lang="zh-CN" altLang="en-US" sz="2800" i="0">
                <a:solidFill>
                  <a:srgbClr val="CC0000"/>
                </a:solidFill>
                <a:effectLst>
                  <a:outerShdw blurRad="38100" dist="38100" dir="2700000" algn="tl">
                    <a:srgbClr val="C0C0C0"/>
                  </a:outerShdw>
                </a:effectLst>
              </a:rPr>
              <a:t>放电开关管</a:t>
            </a:r>
            <a:r>
              <a:rPr lang="en-US" altLang="zh-CN" sz="2800" i="0">
                <a:solidFill>
                  <a:srgbClr val="CC0000"/>
                </a:solidFill>
                <a:effectLst>
                  <a:outerShdw blurRad="38100" dist="38100" dir="2700000" algn="tl">
                    <a:srgbClr val="C0C0C0"/>
                  </a:outerShdw>
                </a:effectLst>
              </a:rPr>
              <a:t>T</a:t>
            </a:r>
            <a:endParaRPr lang="en-US" altLang="zh-CN" sz="2800" i="0">
              <a:solidFill>
                <a:srgbClr val="CC0000"/>
              </a:solidFill>
              <a:effectLst>
                <a:outerShdw blurRad="38100" dist="38100" dir="2700000" algn="tl">
                  <a:srgbClr val="C0C0C0"/>
                </a:outerShdw>
              </a:effectLst>
            </a:endParaRPr>
          </a:p>
        </p:txBody>
      </p:sp>
      <p:graphicFrame>
        <p:nvGraphicFramePr>
          <p:cNvPr id="33794" name="Object 9"/>
          <p:cNvGraphicFramePr>
            <a:graphicFrameLocks noChangeAspect="1"/>
          </p:cNvGraphicFramePr>
          <p:nvPr/>
        </p:nvGraphicFramePr>
        <p:xfrm>
          <a:off x="7010400" y="5029200"/>
          <a:ext cx="1600200" cy="1149350"/>
        </p:xfrm>
        <a:graphic>
          <a:graphicData uri="http://schemas.openxmlformats.org/presentationml/2006/ole">
            <mc:AlternateContent xmlns:mc="http://schemas.openxmlformats.org/markup-compatibility/2006">
              <mc:Choice xmlns:v="urn:schemas-microsoft-com:vml" Requires="v">
                <p:oleObj spid="_x0000_s191504" name="剪辑" r:id="rId1" imgW="23812500" imgH="20383500" progId="MS_ClipArt_Gallery.2">
                  <p:embed/>
                </p:oleObj>
              </mc:Choice>
              <mc:Fallback>
                <p:oleObj name="剪辑" r:id="rId1" imgW="23812500" imgH="20383500" progId="MS_ClipArt_Gallery.2">
                  <p:embed/>
                  <p:pic>
                    <p:nvPicPr>
                      <p:cNvPr id="0" name="图片 1915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029200"/>
                        <a:ext cx="1600200"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3"/>
                                        </p:tgtEl>
                                        <p:attrNameLst>
                                          <p:attrName>style.visibility</p:attrName>
                                        </p:attrNameLst>
                                      </p:cBhvr>
                                      <p:to>
                                        <p:strVal val="visible"/>
                                      </p:to>
                                    </p:set>
                                    <p:animEffect transition="in" filter="wipe(left)">
                                      <p:cBhvr>
                                        <p:cTn id="7" dur="500"/>
                                        <p:tgtEl>
                                          <p:spTgt spid="266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44"/>
                                        </p:tgtEl>
                                        <p:attrNameLst>
                                          <p:attrName>style.visibility</p:attrName>
                                        </p:attrNameLst>
                                      </p:cBhvr>
                                      <p:to>
                                        <p:strVal val="visible"/>
                                      </p:to>
                                    </p:set>
                                    <p:animEffect transition="in" filter="wipe(left)">
                                      <p:cBhvr>
                                        <p:cTn id="12" dur="500"/>
                                        <p:tgtEl>
                                          <p:spTgt spid="2662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45"/>
                                        </p:tgtEl>
                                        <p:attrNameLst>
                                          <p:attrName>style.visibility</p:attrName>
                                        </p:attrNameLst>
                                      </p:cBhvr>
                                      <p:to>
                                        <p:strVal val="visible"/>
                                      </p:to>
                                    </p:set>
                                    <p:animEffect transition="in" filter="wipe(left)">
                                      <p:cBhvr>
                                        <p:cTn id="17" dur="500"/>
                                        <p:tgtEl>
                                          <p:spTgt spid="2662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246"/>
                                        </p:tgtEl>
                                        <p:attrNameLst>
                                          <p:attrName>style.visibility</p:attrName>
                                        </p:attrNameLst>
                                      </p:cBhvr>
                                      <p:to>
                                        <p:strVal val="visible"/>
                                      </p:to>
                                    </p:set>
                                    <p:animEffect transition="in" filter="wipe(left)">
                                      <p:cBhvr>
                                        <p:cTn id="22" dur="500"/>
                                        <p:tgtEl>
                                          <p:spTgt spid="2662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247"/>
                                        </p:tgtEl>
                                        <p:attrNameLst>
                                          <p:attrName>style.visibility</p:attrName>
                                        </p:attrNameLst>
                                      </p:cBhvr>
                                      <p:to>
                                        <p:strVal val="visible"/>
                                      </p:to>
                                    </p:set>
                                    <p:animEffect transition="in" filter="wipe(left)">
                                      <p:cBhvr>
                                        <p:cTn id="27" dur="500"/>
                                        <p:tgtEl>
                                          <p:spTgt spid="2662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6248"/>
                                        </p:tgtEl>
                                        <p:attrNameLst>
                                          <p:attrName>style.visibility</p:attrName>
                                        </p:attrNameLst>
                                      </p:cBhvr>
                                      <p:to>
                                        <p:strVal val="visible"/>
                                      </p:to>
                                    </p:set>
                                    <p:animEffect transition="in" filter="wipe(left)">
                                      <p:cBhvr>
                                        <p:cTn id="32" dur="500"/>
                                        <p:tgtEl>
                                          <p:spTgt spid="266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autoUpdateAnimBg="0"/>
      <p:bldP spid="266244" grpId="0" autoUpdateAnimBg="0"/>
      <p:bldP spid="266245" grpId="0" autoUpdateAnimBg="0"/>
      <p:bldP spid="266246" grpId="0" autoUpdateAnimBg="0"/>
      <p:bldP spid="266247" grpId="0" autoUpdateAnimBg="0"/>
      <p:bldP spid="266248" grpId="0"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ChangeArrowheads="1"/>
          </p:cNvSpPr>
          <p:nvPr/>
        </p:nvSpPr>
        <p:spPr bwMode="auto">
          <a:xfrm>
            <a:off x="2590800" y="1828800"/>
            <a:ext cx="623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A</a:t>
            </a:r>
            <a:endParaRPr lang="en-US" altLang="zh-CN" sz="2800" i="0" baseline="-25000">
              <a:solidFill>
                <a:srgbClr val="CC3300"/>
              </a:solidFill>
            </a:endParaRPr>
          </a:p>
        </p:txBody>
      </p:sp>
      <p:sp>
        <p:nvSpPr>
          <p:cNvPr id="267267" name="Rectangle 3"/>
          <p:cNvSpPr>
            <a:spLocks noChangeArrowheads="1"/>
          </p:cNvSpPr>
          <p:nvPr/>
        </p:nvSpPr>
        <p:spPr bwMode="auto">
          <a:xfrm>
            <a:off x="2362200" y="3671888"/>
            <a:ext cx="906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B</a:t>
            </a:r>
            <a:endParaRPr lang="en-US" altLang="zh-CN" sz="2800" i="0" baseline="-25000">
              <a:solidFill>
                <a:srgbClr val="CC3300"/>
              </a:solidFill>
            </a:endParaRPr>
          </a:p>
        </p:txBody>
      </p:sp>
      <p:sp>
        <p:nvSpPr>
          <p:cNvPr id="267268" name="Text Box 4"/>
          <p:cNvSpPr txBox="1">
            <a:spLocks noChangeArrowheads="1"/>
          </p:cNvSpPr>
          <p:nvPr/>
        </p:nvSpPr>
        <p:spPr bwMode="auto">
          <a:xfrm>
            <a:off x="7543800" y="3124200"/>
            <a:ext cx="1600200" cy="519113"/>
          </a:xfrm>
          <a:prstGeom prst="rect">
            <a:avLst/>
          </a:prstGeom>
          <a:noFill/>
          <a:ln w="9525">
            <a:noFill/>
            <a:miter lim="800000"/>
          </a:ln>
          <a:effectLst/>
        </p:spPr>
        <p:txBody>
          <a:bodyP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输出端</a:t>
            </a:r>
            <a:endParaRPr lang="zh-CN" altLang="en-US" sz="2800" i="0">
              <a:solidFill>
                <a:srgbClr val="000099"/>
              </a:solidFill>
              <a:effectLst>
                <a:outerShdw blurRad="38100" dist="38100" dir="2700000" algn="tl">
                  <a:srgbClr val="C0C0C0"/>
                </a:outerShdw>
              </a:effectLst>
            </a:endParaRPr>
          </a:p>
        </p:txBody>
      </p:sp>
      <p:sp>
        <p:nvSpPr>
          <p:cNvPr id="267269" name="Rectangle 5"/>
          <p:cNvSpPr>
            <a:spLocks noChangeArrowheads="1"/>
          </p:cNvSpPr>
          <p:nvPr/>
        </p:nvSpPr>
        <p:spPr bwMode="auto">
          <a:xfrm>
            <a:off x="609600" y="1447800"/>
            <a:ext cx="1152525" cy="822325"/>
          </a:xfrm>
          <a:prstGeom prst="rect">
            <a:avLst/>
          </a:prstGeom>
          <a:noFill/>
          <a:ln w="9525">
            <a:noFill/>
            <a:miter lim="800000"/>
          </a:ln>
          <a:effectLst/>
        </p:spPr>
        <p:txBody>
          <a:bodyPr>
            <a:spAutoFit/>
          </a:bodyPr>
          <a:lstStyle/>
          <a:p>
            <a:pPr algn="ctr">
              <a:spcBef>
                <a:spcPct val="50000"/>
              </a:spcBef>
              <a:defRPr/>
            </a:pPr>
            <a:r>
              <a:rPr lang="en-US" altLang="zh-CN" sz="2400" i="0">
                <a:solidFill>
                  <a:srgbClr val="CC3300"/>
                </a:solidFill>
                <a:effectLst>
                  <a:outerShdw blurRad="38100" dist="38100" dir="2700000" algn="tl">
                    <a:srgbClr val="C0C0C0"/>
                  </a:outerShdw>
                </a:effectLst>
              </a:rPr>
              <a:t> </a:t>
            </a:r>
            <a:r>
              <a:rPr lang="zh-CN" altLang="en-US" sz="2400" i="0">
                <a:solidFill>
                  <a:srgbClr val="CC3300"/>
                </a:solidFill>
                <a:effectLst>
                  <a:outerShdw blurRad="38100" dist="38100" dir="2700000" algn="tl">
                    <a:srgbClr val="C0C0C0"/>
                  </a:outerShdw>
                </a:effectLst>
              </a:rPr>
              <a:t>电压控制端 </a:t>
            </a:r>
            <a:endParaRPr lang="zh-CN" altLang="en-US" sz="2800" i="0">
              <a:solidFill>
                <a:srgbClr val="CC3300"/>
              </a:solidFill>
              <a:effectLst>
                <a:outerShdw blurRad="38100" dist="38100" dir="2700000" algn="tl">
                  <a:srgbClr val="C0C0C0"/>
                </a:outerShdw>
              </a:effectLst>
            </a:endParaRPr>
          </a:p>
        </p:txBody>
      </p:sp>
      <p:sp>
        <p:nvSpPr>
          <p:cNvPr id="267270" name="Rectangle 6"/>
          <p:cNvSpPr>
            <a:spLocks noChangeArrowheads="1"/>
          </p:cNvSpPr>
          <p:nvPr/>
        </p:nvSpPr>
        <p:spPr bwMode="auto">
          <a:xfrm>
            <a:off x="609600" y="2209800"/>
            <a:ext cx="1184275" cy="822325"/>
          </a:xfrm>
          <a:prstGeom prst="rect">
            <a:avLst/>
          </a:prstGeom>
          <a:noFill/>
          <a:ln w="9525">
            <a:noFill/>
            <a:miter lim="800000"/>
          </a:ln>
          <a:effectLst/>
        </p:spPr>
        <p:txBody>
          <a:bodyPr>
            <a:spAutoFit/>
          </a:bodyPr>
          <a:lstStyle/>
          <a:p>
            <a:pPr algn="ctr">
              <a:spcBef>
                <a:spcPct val="50000"/>
              </a:spcBef>
              <a:defRPr/>
            </a:pPr>
            <a:r>
              <a:rPr lang="zh-CN" altLang="en-US" sz="2400" i="0">
                <a:effectLst>
                  <a:outerShdw blurRad="38100" dist="38100" dir="2700000" algn="tl">
                    <a:srgbClr val="C0C0C0"/>
                  </a:outerShdw>
                </a:effectLst>
              </a:rPr>
              <a:t>高电平触发端</a:t>
            </a:r>
            <a:endParaRPr lang="zh-CN" altLang="en-US" sz="2400" i="0">
              <a:effectLst>
                <a:outerShdw blurRad="38100" dist="38100" dir="2700000" algn="tl">
                  <a:srgbClr val="C0C0C0"/>
                </a:outerShdw>
              </a:effectLst>
            </a:endParaRPr>
          </a:p>
        </p:txBody>
      </p:sp>
      <p:sp>
        <p:nvSpPr>
          <p:cNvPr id="267271" name="Rectangle 7"/>
          <p:cNvSpPr>
            <a:spLocks noChangeArrowheads="1"/>
          </p:cNvSpPr>
          <p:nvPr/>
        </p:nvSpPr>
        <p:spPr bwMode="auto">
          <a:xfrm>
            <a:off x="685800" y="3200400"/>
            <a:ext cx="1133475" cy="822325"/>
          </a:xfrm>
          <a:prstGeom prst="rect">
            <a:avLst/>
          </a:prstGeom>
          <a:noFill/>
          <a:ln w="9525">
            <a:noFill/>
            <a:miter lim="800000"/>
          </a:ln>
          <a:effectLst/>
        </p:spPr>
        <p:txBody>
          <a:bodyPr>
            <a:spAutoFit/>
          </a:bodyPr>
          <a:lstStyle/>
          <a:p>
            <a:pPr algn="ctr">
              <a:spcBef>
                <a:spcPct val="50000"/>
              </a:spcBef>
              <a:defRPr/>
            </a:pPr>
            <a:r>
              <a:rPr lang="zh-CN" altLang="en-US" sz="2400" i="0">
                <a:solidFill>
                  <a:srgbClr val="6600CC"/>
                </a:solidFill>
                <a:effectLst>
                  <a:outerShdw blurRad="38100" dist="38100" dir="2700000" algn="tl">
                    <a:srgbClr val="C0C0C0"/>
                  </a:outerShdw>
                </a:effectLst>
              </a:rPr>
              <a:t>低电平触发端</a:t>
            </a:r>
            <a:endParaRPr lang="zh-CN" altLang="en-US" sz="2400" i="0">
              <a:solidFill>
                <a:srgbClr val="6600CC"/>
              </a:solidFill>
              <a:effectLst>
                <a:outerShdw blurRad="38100" dist="38100" dir="2700000" algn="tl">
                  <a:srgbClr val="C0C0C0"/>
                </a:outerShdw>
              </a:effectLst>
            </a:endParaRPr>
          </a:p>
        </p:txBody>
      </p:sp>
      <p:sp>
        <p:nvSpPr>
          <p:cNvPr id="267272" name="Rectangle 8"/>
          <p:cNvSpPr>
            <a:spLocks noChangeArrowheads="1"/>
          </p:cNvSpPr>
          <p:nvPr/>
        </p:nvSpPr>
        <p:spPr bwMode="auto">
          <a:xfrm>
            <a:off x="609600" y="4648200"/>
            <a:ext cx="1101725" cy="457200"/>
          </a:xfrm>
          <a:prstGeom prst="rect">
            <a:avLst/>
          </a:prstGeom>
          <a:noFill/>
          <a:ln w="9525">
            <a:noFill/>
            <a:miter lim="800000"/>
          </a:ln>
          <a:effectLst/>
        </p:spPr>
        <p:txBody>
          <a:bodyPr wrap="none">
            <a:spAutoFit/>
          </a:bodyPr>
          <a:lstStyle/>
          <a:p>
            <a:pPr algn="ctr">
              <a:spcBef>
                <a:spcPct val="50000"/>
              </a:spcBef>
              <a:defRPr/>
            </a:pPr>
            <a:r>
              <a:rPr lang="zh-CN" altLang="en-US" sz="2400" i="0">
                <a:solidFill>
                  <a:srgbClr val="006666"/>
                </a:solidFill>
                <a:effectLst>
                  <a:outerShdw blurRad="38100" dist="38100" dir="2700000" algn="tl">
                    <a:srgbClr val="C0C0C0"/>
                  </a:outerShdw>
                </a:effectLst>
              </a:rPr>
              <a:t>放电端</a:t>
            </a:r>
            <a:endParaRPr lang="zh-CN" altLang="en-US" sz="2400" i="0">
              <a:solidFill>
                <a:srgbClr val="3366CC"/>
              </a:solidFill>
              <a:effectLst>
                <a:outerShdw blurRad="38100" dist="38100" dir="2700000" algn="tl">
                  <a:srgbClr val="C0C0C0"/>
                </a:outerShdw>
              </a:effectLst>
            </a:endParaRPr>
          </a:p>
        </p:txBody>
      </p:sp>
      <p:sp>
        <p:nvSpPr>
          <p:cNvPr id="267273" name="Rectangle 9"/>
          <p:cNvSpPr>
            <a:spLocks noChangeArrowheads="1"/>
          </p:cNvSpPr>
          <p:nvPr/>
        </p:nvSpPr>
        <p:spPr bwMode="auto">
          <a:xfrm>
            <a:off x="6319838" y="381000"/>
            <a:ext cx="1255712" cy="519113"/>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33CC"/>
                </a:solidFill>
                <a:effectLst>
                  <a:outerShdw blurRad="38100" dist="38100" dir="2700000" algn="tl">
                    <a:srgbClr val="C0C0C0"/>
                  </a:outerShdw>
                </a:effectLst>
              </a:rPr>
              <a:t>复位端</a:t>
            </a:r>
            <a:endParaRPr lang="zh-CN" altLang="en-US" sz="2800" i="0">
              <a:solidFill>
                <a:srgbClr val="0033CC"/>
              </a:solidFill>
              <a:effectLst>
                <a:outerShdw blurRad="38100" dist="38100" dir="2700000" algn="tl">
                  <a:srgbClr val="C0C0C0"/>
                </a:outerShdw>
              </a:effectLst>
            </a:endParaRPr>
          </a:p>
        </p:txBody>
      </p:sp>
      <p:sp>
        <p:nvSpPr>
          <p:cNvPr id="267274" name="Rectangle 10"/>
          <p:cNvSpPr>
            <a:spLocks noChangeArrowheads="1"/>
          </p:cNvSpPr>
          <p:nvPr/>
        </p:nvSpPr>
        <p:spPr bwMode="auto">
          <a:xfrm>
            <a:off x="2347913" y="381000"/>
            <a:ext cx="790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rgbClr val="000099"/>
                </a:solidFill>
              </a:rPr>
              <a:t>U</a:t>
            </a:r>
            <a:r>
              <a:rPr lang="en-US" altLang="zh-CN" sz="2800" i="0" baseline="-25000">
                <a:solidFill>
                  <a:srgbClr val="000099"/>
                </a:solidFill>
              </a:rPr>
              <a:t>CC</a:t>
            </a:r>
            <a:endParaRPr lang="en-US" altLang="zh-CN" sz="2800" i="0" baseline="-25000">
              <a:solidFill>
                <a:srgbClr val="000099"/>
              </a:solidFill>
            </a:endParaRPr>
          </a:p>
        </p:txBody>
      </p:sp>
      <p:sp>
        <p:nvSpPr>
          <p:cNvPr id="267275" name="Rectangle 11"/>
          <p:cNvSpPr>
            <a:spLocks noChangeArrowheads="1"/>
          </p:cNvSpPr>
          <p:nvPr/>
        </p:nvSpPr>
        <p:spPr bwMode="auto">
          <a:xfrm>
            <a:off x="1982788" y="5867400"/>
            <a:ext cx="1255712" cy="519113"/>
          </a:xfrm>
          <a:prstGeom prst="rect">
            <a:avLst/>
          </a:prstGeom>
          <a:noFill/>
          <a:ln w="9525">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分压器</a:t>
            </a:r>
            <a:endParaRPr lang="zh-CN" altLang="en-US" sz="2800" i="0">
              <a:solidFill>
                <a:srgbClr val="000099"/>
              </a:solidFill>
              <a:effectLst>
                <a:outerShdw blurRad="38100" dist="38100" dir="2700000" algn="tl">
                  <a:srgbClr val="C0C0C0"/>
                </a:outerShdw>
              </a:effectLst>
            </a:endParaRPr>
          </a:p>
        </p:txBody>
      </p:sp>
      <p:sp>
        <p:nvSpPr>
          <p:cNvPr id="267276" name="Rectangle 12"/>
          <p:cNvSpPr>
            <a:spLocks noChangeArrowheads="1"/>
          </p:cNvSpPr>
          <p:nvPr/>
        </p:nvSpPr>
        <p:spPr bwMode="auto">
          <a:xfrm>
            <a:off x="3582988" y="5791200"/>
            <a:ext cx="1255712" cy="519113"/>
          </a:xfrm>
          <a:prstGeom prst="rect">
            <a:avLst/>
          </a:prstGeom>
          <a:noFill/>
          <a:ln w="9525">
            <a:noFill/>
            <a:miter lim="800000"/>
          </a:ln>
          <a:effectLst/>
        </p:spPr>
        <p:txBody>
          <a:bodyPr wrap="none" anchor="ctr">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比较器</a:t>
            </a:r>
            <a:endParaRPr lang="zh-CN" altLang="en-US" sz="2800" i="0">
              <a:solidFill>
                <a:srgbClr val="000099"/>
              </a:solidFill>
              <a:effectLst>
                <a:outerShdw blurRad="38100" dist="38100" dir="2700000" algn="tl">
                  <a:srgbClr val="C0C0C0"/>
                </a:outerShdw>
              </a:effectLst>
            </a:endParaRPr>
          </a:p>
        </p:txBody>
      </p:sp>
      <p:sp>
        <p:nvSpPr>
          <p:cNvPr id="267277" name="Rectangle 13"/>
          <p:cNvSpPr>
            <a:spLocks noChangeArrowheads="1"/>
          </p:cNvSpPr>
          <p:nvPr/>
        </p:nvSpPr>
        <p:spPr bwMode="auto">
          <a:xfrm>
            <a:off x="5192713" y="5791200"/>
            <a:ext cx="1809750" cy="519113"/>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000099"/>
                </a:solidFill>
                <a:effectLst>
                  <a:outerShdw blurRad="38100" dist="38100" dir="2700000" algn="tl">
                    <a:srgbClr val="C0C0C0"/>
                  </a:outerShdw>
                </a:effectLst>
              </a:rPr>
              <a:t>R</a:t>
            </a:r>
            <a:r>
              <a:rPr lang="en-US" altLang="zh-CN" sz="2800" i="0">
                <a:solidFill>
                  <a:srgbClr val="000099"/>
                </a:solidFill>
                <a:effectLst>
                  <a:outerShdw blurRad="38100" dist="38100" dir="2700000" algn="tl">
                    <a:srgbClr val="C0C0C0"/>
                  </a:outerShdw>
                </a:effectLst>
              </a:rPr>
              <a:t>-</a:t>
            </a:r>
            <a:r>
              <a:rPr lang="en-US" altLang="zh-CN" sz="2800">
                <a:solidFill>
                  <a:srgbClr val="000099"/>
                </a:solidFill>
                <a:effectLst>
                  <a:outerShdw blurRad="38100" dist="38100" dir="2700000" algn="tl">
                    <a:srgbClr val="C0C0C0"/>
                  </a:outerShdw>
                </a:effectLst>
              </a:rPr>
              <a:t>S</a:t>
            </a:r>
            <a:r>
              <a:rPr lang="zh-CN" altLang="en-US" sz="2800" i="0">
                <a:solidFill>
                  <a:srgbClr val="000099"/>
                </a:solidFill>
                <a:effectLst>
                  <a:outerShdw blurRad="38100" dist="38100" dir="2700000" algn="tl">
                    <a:srgbClr val="C0C0C0"/>
                  </a:outerShdw>
                </a:effectLst>
              </a:rPr>
              <a:t>触发器</a:t>
            </a:r>
            <a:endParaRPr lang="zh-CN" altLang="en-US" sz="2800" i="0">
              <a:solidFill>
                <a:srgbClr val="000099"/>
              </a:solidFill>
              <a:effectLst>
                <a:outerShdw blurRad="38100" dist="38100" dir="2700000" algn="tl">
                  <a:srgbClr val="C0C0C0"/>
                </a:outerShdw>
              </a:effectLst>
            </a:endParaRPr>
          </a:p>
        </p:txBody>
      </p:sp>
      <p:sp>
        <p:nvSpPr>
          <p:cNvPr id="267278" name="Rectangle 14"/>
          <p:cNvSpPr>
            <a:spLocks noChangeArrowheads="1"/>
          </p:cNvSpPr>
          <p:nvPr/>
        </p:nvSpPr>
        <p:spPr bwMode="auto">
          <a:xfrm>
            <a:off x="609600" y="5105400"/>
            <a:ext cx="1255713" cy="519113"/>
          </a:xfrm>
          <a:prstGeom prst="rect">
            <a:avLst/>
          </a:prstGeom>
          <a:noFill/>
          <a:ln w="9525">
            <a:noFill/>
            <a:miter lim="800000"/>
          </a:ln>
          <a:effectLst/>
        </p:spPr>
        <p:txBody>
          <a:bodyPr wrap="none" anchor="ctr">
            <a:spAutoFit/>
          </a:bodyPr>
          <a:lstStyle/>
          <a:p>
            <a:pPr algn="ctr">
              <a:spcBef>
                <a:spcPct val="50000"/>
              </a:spcBef>
              <a:defRPr/>
            </a:pPr>
            <a:r>
              <a:rPr lang="zh-CN" altLang="en-US" sz="2800" i="0">
                <a:solidFill>
                  <a:schemeClr val="accent2"/>
                </a:solidFill>
                <a:effectLst>
                  <a:outerShdw blurRad="38100" dist="38100" dir="2700000" algn="tl">
                    <a:srgbClr val="C0C0C0"/>
                  </a:outerShdw>
                </a:effectLst>
              </a:rPr>
              <a:t>放电管</a:t>
            </a:r>
            <a:endParaRPr lang="zh-CN" altLang="en-US" sz="2800" i="0">
              <a:solidFill>
                <a:schemeClr val="accent2"/>
              </a:solidFill>
              <a:effectLst>
                <a:outerShdw blurRad="38100" dist="38100" dir="2700000" algn="tl">
                  <a:srgbClr val="C0C0C0"/>
                </a:outerShdw>
              </a:effectLst>
            </a:endParaRPr>
          </a:p>
        </p:txBody>
      </p:sp>
      <p:sp>
        <p:nvSpPr>
          <p:cNvPr id="267279" name="AutoShape 15">
            <a:hlinkClick r:id="" action="ppaction://hlinkshowjump?jump=previousslide"/>
          </p:cNvPr>
          <p:cNvSpPr>
            <a:spLocks noChangeArrowheads="1"/>
          </p:cNvSpPr>
          <p:nvPr/>
        </p:nvSpPr>
        <p:spPr bwMode="auto">
          <a:xfrm>
            <a:off x="914400" y="5867400"/>
            <a:ext cx="690563" cy="377825"/>
          </a:xfrm>
          <a:prstGeom prst="bevel">
            <a:avLst>
              <a:gd name="adj" fmla="val 12500"/>
            </a:avLst>
          </a:prstGeom>
          <a:gradFill rotWithShape="0">
            <a:gsLst>
              <a:gs pos="0">
                <a:schemeClr val="bg1"/>
              </a:gs>
              <a:gs pos="100000">
                <a:schemeClr val="bg1">
                  <a:gamma/>
                  <a:shade val="70980"/>
                  <a:invGamma/>
                </a:schemeClr>
              </a:gs>
            </a:gsLst>
            <a:path path="rect">
              <a:fillToRect l="50000" t="50000" r="50000" b="50000"/>
            </a:path>
          </a:gradFill>
          <a:ln w="9525">
            <a:noFill/>
            <a:miter lim="800000"/>
          </a:ln>
          <a:effectLst/>
        </p:spPr>
        <p:txBody>
          <a:bodyPr wrap="none" anchor="ctr"/>
          <a:lstStyle/>
          <a:p>
            <a:pPr algn="ctr" eaLnBrk="0" hangingPunct="0">
              <a:defRPr/>
            </a:pPr>
            <a:r>
              <a:rPr lang="zh-CN" altLang="en-US" sz="1600" i="0">
                <a:solidFill>
                  <a:srgbClr val="0099CC"/>
                </a:solidFill>
              </a:rPr>
              <a:t>调转</a:t>
            </a:r>
            <a:endParaRPr lang="zh-CN" altLang="en-US" sz="1600" i="0">
              <a:solidFill>
                <a:srgbClr val="0099CC"/>
              </a:solidFill>
            </a:endParaRPr>
          </a:p>
        </p:txBody>
      </p:sp>
      <p:sp>
        <p:nvSpPr>
          <p:cNvPr id="34837" name="Rectangle 16"/>
          <p:cNvSpPr>
            <a:spLocks noChangeArrowheads="1"/>
          </p:cNvSpPr>
          <p:nvPr/>
        </p:nvSpPr>
        <p:spPr bwMode="auto">
          <a:xfrm>
            <a:off x="3198813" y="5486400"/>
            <a:ext cx="49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zh-CN" altLang="en-US" sz="2400" i="0">
                <a:solidFill>
                  <a:srgbClr val="009900"/>
                </a:solidFill>
              </a:rPr>
              <a:t>地</a:t>
            </a:r>
            <a:endParaRPr lang="zh-CN" altLang="en-US" sz="2400" i="0">
              <a:solidFill>
                <a:srgbClr val="3366CC"/>
              </a:solidFill>
            </a:endParaRPr>
          </a:p>
        </p:txBody>
      </p:sp>
      <p:sp>
        <p:nvSpPr>
          <p:cNvPr id="267281" name="Line 17"/>
          <p:cNvSpPr>
            <a:spLocks noChangeShapeType="1"/>
          </p:cNvSpPr>
          <p:nvPr/>
        </p:nvSpPr>
        <p:spPr bwMode="auto">
          <a:xfrm flipH="1">
            <a:off x="3581400" y="609600"/>
            <a:ext cx="0" cy="5334000"/>
          </a:xfrm>
          <a:prstGeom prst="line">
            <a:avLst/>
          </a:prstGeom>
          <a:noFill/>
          <a:ln w="38100">
            <a:solidFill>
              <a:srgbClr val="CC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282" name="Line 18"/>
          <p:cNvSpPr>
            <a:spLocks noChangeShapeType="1"/>
          </p:cNvSpPr>
          <p:nvPr/>
        </p:nvSpPr>
        <p:spPr bwMode="auto">
          <a:xfrm>
            <a:off x="4876800" y="685800"/>
            <a:ext cx="1588" cy="5334000"/>
          </a:xfrm>
          <a:prstGeom prst="line">
            <a:avLst/>
          </a:prstGeom>
          <a:noFill/>
          <a:ln w="38100">
            <a:solidFill>
              <a:srgbClr val="CC66FF"/>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4840" name="Group 120"/>
          <p:cNvGrpSpPr/>
          <p:nvPr/>
        </p:nvGrpSpPr>
        <p:grpSpPr bwMode="auto">
          <a:xfrm>
            <a:off x="1643063" y="381000"/>
            <a:ext cx="6400800" cy="5715000"/>
            <a:chOff x="1035" y="240"/>
            <a:chExt cx="4032" cy="3600"/>
          </a:xfrm>
        </p:grpSpPr>
        <p:sp>
          <p:nvSpPr>
            <p:cNvPr id="34841" name="Rectangle 121"/>
            <p:cNvSpPr>
              <a:spLocks noChangeArrowheads="1"/>
            </p:cNvSpPr>
            <p:nvPr/>
          </p:nvSpPr>
          <p:spPr bwMode="auto">
            <a:xfrm>
              <a:off x="1950" y="750"/>
              <a:ext cx="94" cy="32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42" name="Line 122"/>
            <p:cNvSpPr>
              <a:spLocks noChangeShapeType="1"/>
            </p:cNvSpPr>
            <p:nvPr/>
          </p:nvSpPr>
          <p:spPr bwMode="auto">
            <a:xfrm>
              <a:off x="1317" y="1584"/>
              <a:ext cx="1030"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3" name="Rectangle 123"/>
            <p:cNvSpPr>
              <a:spLocks noChangeArrowheads="1"/>
            </p:cNvSpPr>
            <p:nvPr/>
          </p:nvSpPr>
          <p:spPr bwMode="auto">
            <a:xfrm>
              <a:off x="2351" y="960"/>
              <a:ext cx="561" cy="795"/>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44" name="AutoShape 124"/>
            <p:cNvSpPr>
              <a:spLocks noChangeArrowheads="1"/>
            </p:cNvSpPr>
            <p:nvPr/>
          </p:nvSpPr>
          <p:spPr bwMode="auto">
            <a:xfrm rot="5490898">
              <a:off x="2485" y="1011"/>
              <a:ext cx="140" cy="113"/>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4818" name="Object 125"/>
            <p:cNvGraphicFramePr>
              <a:graphicFrameLocks noChangeAspect="1"/>
            </p:cNvGraphicFramePr>
            <p:nvPr/>
          </p:nvGraphicFramePr>
          <p:xfrm>
            <a:off x="2596" y="942"/>
            <a:ext cx="327" cy="264"/>
          </p:xfrm>
          <a:graphic>
            <a:graphicData uri="http://schemas.openxmlformats.org/presentationml/2006/ole">
              <mc:AlternateContent xmlns:mc="http://schemas.openxmlformats.org/markup-compatibility/2006">
                <mc:Choice xmlns:v="urn:schemas-microsoft-com:vml" Requires="v">
                  <p:oleObj spid="_x0000_s192584" name="公式" r:id="rId1" imgW="139700" imgH="114300" progId="Equation.3">
                    <p:embed/>
                  </p:oleObj>
                </mc:Choice>
                <mc:Fallback>
                  <p:oleObj name="公式" r:id="rId1" imgW="139700" imgH="114300" progId="Equation.3">
                    <p:embed/>
                    <p:pic>
                      <p:nvPicPr>
                        <p:cNvPr id="0" name="图片 1925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 y="942"/>
                          <a:ext cx="32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45" name="Text Box 126"/>
            <p:cNvSpPr txBox="1">
              <a:spLocks noChangeArrowheads="1"/>
            </p:cNvSpPr>
            <p:nvPr/>
          </p:nvSpPr>
          <p:spPr bwMode="auto">
            <a:xfrm>
              <a:off x="2331" y="1045"/>
              <a:ext cx="2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34846" name="Line 127"/>
            <p:cNvSpPr>
              <a:spLocks noChangeShapeType="1"/>
            </p:cNvSpPr>
            <p:nvPr/>
          </p:nvSpPr>
          <p:spPr bwMode="auto">
            <a:xfrm>
              <a:off x="2398" y="1568"/>
              <a:ext cx="93"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7" name="Rectangle 128"/>
            <p:cNvSpPr>
              <a:spLocks noChangeArrowheads="1"/>
            </p:cNvSpPr>
            <p:nvPr/>
          </p:nvSpPr>
          <p:spPr bwMode="auto">
            <a:xfrm>
              <a:off x="2722" y="1147"/>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sp>
          <p:nvSpPr>
            <p:cNvPr id="34848" name="Text Box 129"/>
            <p:cNvSpPr txBox="1">
              <a:spLocks noChangeArrowheads="1"/>
            </p:cNvSpPr>
            <p:nvPr/>
          </p:nvSpPr>
          <p:spPr bwMode="auto">
            <a:xfrm>
              <a:off x="2381" y="1236"/>
              <a:ext cx="5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C1</a:t>
              </a:r>
              <a:endParaRPr lang="en-US" altLang="zh-CN" sz="3200" i="0"/>
            </a:p>
          </p:txBody>
        </p:sp>
        <p:sp>
          <p:nvSpPr>
            <p:cNvPr id="34849" name="Rectangle 130"/>
            <p:cNvSpPr>
              <a:spLocks noChangeArrowheads="1"/>
            </p:cNvSpPr>
            <p:nvPr/>
          </p:nvSpPr>
          <p:spPr bwMode="auto">
            <a:xfrm>
              <a:off x="2373" y="2016"/>
              <a:ext cx="561" cy="795"/>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50" name="Text Box 131"/>
            <p:cNvSpPr txBox="1">
              <a:spLocks noChangeArrowheads="1"/>
            </p:cNvSpPr>
            <p:nvPr/>
          </p:nvSpPr>
          <p:spPr bwMode="auto">
            <a:xfrm>
              <a:off x="2326" y="2110"/>
              <a:ext cx="2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34851" name="Line 132"/>
            <p:cNvSpPr>
              <a:spLocks noChangeShapeType="1"/>
            </p:cNvSpPr>
            <p:nvPr/>
          </p:nvSpPr>
          <p:spPr bwMode="auto">
            <a:xfrm>
              <a:off x="2420" y="2642"/>
              <a:ext cx="93"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2" name="Rectangle 133"/>
            <p:cNvSpPr>
              <a:spLocks noChangeArrowheads="1"/>
            </p:cNvSpPr>
            <p:nvPr/>
          </p:nvSpPr>
          <p:spPr bwMode="auto">
            <a:xfrm>
              <a:off x="2744" y="2203"/>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sp>
          <p:nvSpPr>
            <p:cNvPr id="34853" name="Rectangle 134"/>
            <p:cNvSpPr>
              <a:spLocks noChangeArrowheads="1"/>
            </p:cNvSpPr>
            <p:nvPr/>
          </p:nvSpPr>
          <p:spPr bwMode="auto">
            <a:xfrm>
              <a:off x="2467" y="2328"/>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C2</a:t>
              </a:r>
              <a:endParaRPr lang="en-US" altLang="zh-CN" sz="2800" i="0"/>
            </a:p>
          </p:txBody>
        </p:sp>
        <p:sp>
          <p:nvSpPr>
            <p:cNvPr id="34854" name="Line 135"/>
            <p:cNvSpPr>
              <a:spLocks noChangeShapeType="1"/>
            </p:cNvSpPr>
            <p:nvPr/>
          </p:nvSpPr>
          <p:spPr bwMode="auto">
            <a:xfrm>
              <a:off x="2928" y="1344"/>
              <a:ext cx="328"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5" name="Line 136"/>
            <p:cNvSpPr>
              <a:spLocks noChangeShapeType="1"/>
            </p:cNvSpPr>
            <p:nvPr/>
          </p:nvSpPr>
          <p:spPr bwMode="auto">
            <a:xfrm>
              <a:off x="3283" y="1632"/>
              <a:ext cx="243"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6" name="Line 137"/>
            <p:cNvSpPr>
              <a:spLocks noChangeShapeType="1"/>
            </p:cNvSpPr>
            <p:nvPr/>
          </p:nvSpPr>
          <p:spPr bwMode="auto">
            <a:xfrm>
              <a:off x="3274" y="2112"/>
              <a:ext cx="243"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7" name="Rectangle 138"/>
            <p:cNvSpPr>
              <a:spLocks noChangeArrowheads="1"/>
            </p:cNvSpPr>
            <p:nvPr/>
          </p:nvSpPr>
          <p:spPr bwMode="auto">
            <a:xfrm>
              <a:off x="1939" y="1735"/>
              <a:ext cx="102" cy="32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58" name="Rectangle 139"/>
            <p:cNvSpPr>
              <a:spLocks noChangeArrowheads="1"/>
            </p:cNvSpPr>
            <p:nvPr/>
          </p:nvSpPr>
          <p:spPr bwMode="auto">
            <a:xfrm>
              <a:off x="1941" y="2754"/>
              <a:ext cx="102" cy="32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59" name="Line 140"/>
            <p:cNvSpPr>
              <a:spLocks noChangeShapeType="1"/>
            </p:cNvSpPr>
            <p:nvPr/>
          </p:nvSpPr>
          <p:spPr bwMode="auto">
            <a:xfrm>
              <a:off x="1344" y="2256"/>
              <a:ext cx="1030"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0" name="Line 141"/>
            <p:cNvSpPr>
              <a:spLocks noChangeShapeType="1"/>
            </p:cNvSpPr>
            <p:nvPr/>
          </p:nvSpPr>
          <p:spPr bwMode="auto">
            <a:xfrm>
              <a:off x="4364" y="1653"/>
              <a:ext cx="18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1" name="Line 142"/>
            <p:cNvSpPr>
              <a:spLocks noChangeShapeType="1"/>
            </p:cNvSpPr>
            <p:nvPr/>
          </p:nvSpPr>
          <p:spPr bwMode="auto">
            <a:xfrm>
              <a:off x="4291" y="2064"/>
              <a:ext cx="515"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2" name="Rectangle 143"/>
            <p:cNvSpPr>
              <a:spLocks noChangeArrowheads="1"/>
            </p:cNvSpPr>
            <p:nvPr/>
          </p:nvSpPr>
          <p:spPr bwMode="auto">
            <a:xfrm>
              <a:off x="3617" y="1398"/>
              <a:ext cx="655" cy="92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63" name="Oval 144"/>
            <p:cNvSpPr>
              <a:spLocks noChangeArrowheads="1"/>
            </p:cNvSpPr>
            <p:nvPr/>
          </p:nvSpPr>
          <p:spPr bwMode="auto">
            <a:xfrm>
              <a:off x="3523" y="2070"/>
              <a:ext cx="94" cy="93"/>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64" name="Oval 145"/>
            <p:cNvSpPr>
              <a:spLocks noChangeArrowheads="1"/>
            </p:cNvSpPr>
            <p:nvPr/>
          </p:nvSpPr>
          <p:spPr bwMode="auto">
            <a:xfrm>
              <a:off x="3523" y="1601"/>
              <a:ext cx="94" cy="9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65" name="Oval 146"/>
            <p:cNvSpPr>
              <a:spLocks noChangeArrowheads="1"/>
            </p:cNvSpPr>
            <p:nvPr/>
          </p:nvSpPr>
          <p:spPr bwMode="auto">
            <a:xfrm>
              <a:off x="4272" y="1601"/>
              <a:ext cx="94" cy="9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66" name="Text Box 147"/>
            <p:cNvSpPr txBox="1">
              <a:spLocks noChangeArrowheads="1"/>
            </p:cNvSpPr>
            <p:nvPr/>
          </p:nvSpPr>
          <p:spPr bwMode="auto">
            <a:xfrm>
              <a:off x="3945" y="1882"/>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800" i="0">
                <a:solidFill>
                  <a:srgbClr val="3333CC"/>
                </a:solidFill>
              </a:endParaRPr>
            </a:p>
          </p:txBody>
        </p:sp>
        <p:grpSp>
          <p:nvGrpSpPr>
            <p:cNvPr id="34867" name="Group 148"/>
            <p:cNvGrpSpPr/>
            <p:nvPr/>
          </p:nvGrpSpPr>
          <p:grpSpPr bwMode="auto">
            <a:xfrm>
              <a:off x="3994" y="1508"/>
              <a:ext cx="278" cy="327"/>
              <a:chOff x="2738" y="1634"/>
              <a:chExt cx="285" cy="335"/>
            </a:xfrm>
          </p:grpSpPr>
          <p:sp>
            <p:nvSpPr>
              <p:cNvPr id="34921" name="Rectangle 149"/>
              <p:cNvSpPr>
                <a:spLocks noChangeArrowheads="1"/>
              </p:cNvSpPr>
              <p:nvPr/>
            </p:nvSpPr>
            <p:spPr bwMode="auto">
              <a:xfrm>
                <a:off x="2738" y="1634"/>
                <a:ext cx="28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endParaRPr lang="en-US" altLang="zh-CN" sz="2800" i="0"/>
              </a:p>
            </p:txBody>
          </p:sp>
          <p:sp>
            <p:nvSpPr>
              <p:cNvPr id="34922" name="Line 150"/>
              <p:cNvSpPr>
                <a:spLocks noChangeShapeType="1"/>
              </p:cNvSpPr>
              <p:nvPr/>
            </p:nvSpPr>
            <p:spPr bwMode="auto">
              <a:xfrm>
                <a:off x="2784" y="1680"/>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68" name="Oval 151"/>
            <p:cNvSpPr>
              <a:spLocks noChangeArrowheads="1"/>
            </p:cNvSpPr>
            <p:nvPr/>
          </p:nvSpPr>
          <p:spPr bwMode="auto">
            <a:xfrm>
              <a:off x="3907" y="1304"/>
              <a:ext cx="93" cy="9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69" name="Text Box 152"/>
            <p:cNvSpPr txBox="1">
              <a:spLocks noChangeArrowheads="1"/>
            </p:cNvSpPr>
            <p:nvPr/>
          </p:nvSpPr>
          <p:spPr bwMode="auto">
            <a:xfrm>
              <a:off x="3570" y="1508"/>
              <a:ext cx="4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R</a:t>
              </a:r>
              <a:r>
                <a:rPr lang="en-US" altLang="zh-CN" sz="2800" i="0" baseline="-25000"/>
                <a:t>D</a:t>
              </a:r>
              <a:endParaRPr lang="en-US" altLang="zh-CN" sz="2800" i="0">
                <a:solidFill>
                  <a:srgbClr val="3333CC"/>
                </a:solidFill>
              </a:endParaRPr>
            </a:p>
          </p:txBody>
        </p:sp>
        <p:sp>
          <p:nvSpPr>
            <p:cNvPr id="34870" name="Rectangle 153"/>
            <p:cNvSpPr>
              <a:spLocks noChangeArrowheads="1"/>
            </p:cNvSpPr>
            <p:nvPr/>
          </p:nvSpPr>
          <p:spPr bwMode="auto">
            <a:xfrm>
              <a:off x="3635" y="1929"/>
              <a:ext cx="3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S</a:t>
              </a:r>
              <a:r>
                <a:rPr lang="en-US" altLang="zh-CN" sz="2800" i="0" baseline="-25000"/>
                <a:t>D</a:t>
              </a:r>
              <a:endParaRPr lang="en-US" altLang="zh-CN" sz="2800" i="0" baseline="-25000"/>
            </a:p>
          </p:txBody>
        </p:sp>
        <p:grpSp>
          <p:nvGrpSpPr>
            <p:cNvPr id="34871" name="Group 154"/>
            <p:cNvGrpSpPr/>
            <p:nvPr/>
          </p:nvGrpSpPr>
          <p:grpSpPr bwMode="auto">
            <a:xfrm>
              <a:off x="1402" y="725"/>
              <a:ext cx="515" cy="328"/>
              <a:chOff x="3552" y="3888"/>
              <a:chExt cx="528" cy="336"/>
            </a:xfrm>
          </p:grpSpPr>
          <p:sp>
            <p:nvSpPr>
              <p:cNvPr id="34920" name="Text Box 155"/>
              <p:cNvSpPr txBox="1">
                <a:spLocks noChangeArrowheads="1"/>
              </p:cNvSpPr>
              <p:nvPr/>
            </p:nvSpPr>
            <p:spPr bwMode="auto">
              <a:xfrm>
                <a:off x="3552" y="3888"/>
                <a:ext cx="43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4822" name="Object 156"/>
              <p:cNvGraphicFramePr>
                <a:graphicFrameLocks noChangeAspect="1"/>
              </p:cNvGraphicFramePr>
              <p:nvPr/>
            </p:nvGraphicFramePr>
            <p:xfrm>
              <a:off x="3840" y="3936"/>
              <a:ext cx="240" cy="288"/>
            </p:xfrm>
            <a:graphic>
              <a:graphicData uri="http://schemas.openxmlformats.org/presentationml/2006/ole">
                <mc:AlternateContent xmlns:mc="http://schemas.openxmlformats.org/markup-compatibility/2006">
                  <mc:Choice xmlns:v="urn:schemas-microsoft-com:vml" Requires="v">
                    <p:oleObj spid="_x0000_s192585" name="公式" r:id="rId3" imgW="114300" imgH="139700" progId="Equation.3">
                      <p:embed/>
                    </p:oleObj>
                  </mc:Choice>
                  <mc:Fallback>
                    <p:oleObj name="公式" r:id="rId3" imgW="114300" imgH="139700" progId="Equation.3">
                      <p:embed/>
                      <p:pic>
                        <p:nvPicPr>
                          <p:cNvPr id="0" name="图片 1925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393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872" name="Group 157"/>
            <p:cNvGrpSpPr/>
            <p:nvPr/>
          </p:nvGrpSpPr>
          <p:grpSpPr bwMode="auto">
            <a:xfrm>
              <a:off x="1393" y="1736"/>
              <a:ext cx="515" cy="328"/>
              <a:chOff x="3552" y="3888"/>
              <a:chExt cx="528" cy="336"/>
            </a:xfrm>
          </p:grpSpPr>
          <p:sp>
            <p:nvSpPr>
              <p:cNvPr id="34919" name="Text Box 158"/>
              <p:cNvSpPr txBox="1">
                <a:spLocks noChangeArrowheads="1"/>
              </p:cNvSpPr>
              <p:nvPr/>
            </p:nvSpPr>
            <p:spPr bwMode="auto">
              <a:xfrm>
                <a:off x="3552" y="3888"/>
                <a:ext cx="43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4821" name="Object 159"/>
              <p:cNvGraphicFramePr>
                <a:graphicFrameLocks noChangeAspect="1"/>
              </p:cNvGraphicFramePr>
              <p:nvPr/>
            </p:nvGraphicFramePr>
            <p:xfrm>
              <a:off x="3840" y="3936"/>
              <a:ext cx="240" cy="288"/>
            </p:xfrm>
            <a:graphic>
              <a:graphicData uri="http://schemas.openxmlformats.org/presentationml/2006/ole">
                <mc:AlternateContent xmlns:mc="http://schemas.openxmlformats.org/markup-compatibility/2006">
                  <mc:Choice xmlns:v="urn:schemas-microsoft-com:vml" Requires="v">
                    <p:oleObj spid="_x0000_s192586" name="公式" r:id="rId5" imgW="114300" imgH="139700" progId="Equation.3">
                      <p:embed/>
                    </p:oleObj>
                  </mc:Choice>
                  <mc:Fallback>
                    <p:oleObj name="公式" r:id="rId5" imgW="114300" imgH="139700" progId="Equation.3">
                      <p:embed/>
                      <p:pic>
                        <p:nvPicPr>
                          <p:cNvPr id="0" name="图片 1925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393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873" name="Group 160"/>
            <p:cNvGrpSpPr/>
            <p:nvPr/>
          </p:nvGrpSpPr>
          <p:grpSpPr bwMode="auto">
            <a:xfrm>
              <a:off x="1413" y="2715"/>
              <a:ext cx="515" cy="328"/>
              <a:chOff x="3552" y="3888"/>
              <a:chExt cx="528" cy="336"/>
            </a:xfrm>
          </p:grpSpPr>
          <p:sp>
            <p:nvSpPr>
              <p:cNvPr id="34918" name="Text Box 161"/>
              <p:cNvSpPr txBox="1">
                <a:spLocks noChangeArrowheads="1"/>
              </p:cNvSpPr>
              <p:nvPr/>
            </p:nvSpPr>
            <p:spPr bwMode="auto">
              <a:xfrm>
                <a:off x="3552" y="3888"/>
                <a:ext cx="43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4820" name="Object 162"/>
              <p:cNvGraphicFramePr>
                <a:graphicFrameLocks noChangeAspect="1"/>
              </p:cNvGraphicFramePr>
              <p:nvPr/>
            </p:nvGraphicFramePr>
            <p:xfrm>
              <a:off x="3840" y="3936"/>
              <a:ext cx="240" cy="288"/>
            </p:xfrm>
            <a:graphic>
              <a:graphicData uri="http://schemas.openxmlformats.org/presentationml/2006/ole">
                <mc:AlternateContent xmlns:mc="http://schemas.openxmlformats.org/markup-compatibility/2006">
                  <mc:Choice xmlns:v="urn:schemas-microsoft-com:vml" Requires="v">
                    <p:oleObj spid="_x0000_s192587" name="公式" r:id="rId6" imgW="114300" imgH="139700" progId="Equation.3">
                      <p:embed/>
                    </p:oleObj>
                  </mc:Choice>
                  <mc:Fallback>
                    <p:oleObj name="公式" r:id="rId6" imgW="114300" imgH="139700" progId="Equation.3">
                      <p:embed/>
                      <p:pic>
                        <p:nvPicPr>
                          <p:cNvPr id="0" name="图片 1925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393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4874" name="Line 163"/>
            <p:cNvSpPr>
              <a:spLocks noChangeShapeType="1"/>
            </p:cNvSpPr>
            <p:nvPr/>
          </p:nvSpPr>
          <p:spPr bwMode="auto">
            <a:xfrm>
              <a:off x="1703" y="3072"/>
              <a:ext cx="1"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5" name="Line 164"/>
            <p:cNvSpPr>
              <a:spLocks noChangeShapeType="1"/>
            </p:cNvSpPr>
            <p:nvPr/>
          </p:nvSpPr>
          <p:spPr bwMode="auto">
            <a:xfrm>
              <a:off x="1463" y="3074"/>
              <a:ext cx="234" cy="9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6" name="Line 165"/>
            <p:cNvSpPr>
              <a:spLocks noChangeShapeType="1"/>
            </p:cNvSpPr>
            <p:nvPr/>
          </p:nvSpPr>
          <p:spPr bwMode="auto">
            <a:xfrm flipH="1">
              <a:off x="1463" y="3266"/>
              <a:ext cx="234" cy="9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7" name="Line 166"/>
            <p:cNvSpPr>
              <a:spLocks noChangeShapeType="1"/>
            </p:cNvSpPr>
            <p:nvPr/>
          </p:nvSpPr>
          <p:spPr bwMode="auto">
            <a:xfrm>
              <a:off x="1488" y="3543"/>
              <a:ext cx="526"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8" name="Line 167"/>
            <p:cNvSpPr>
              <a:spLocks noChangeShapeType="1"/>
            </p:cNvSpPr>
            <p:nvPr/>
          </p:nvSpPr>
          <p:spPr bwMode="auto">
            <a:xfrm>
              <a:off x="1319" y="3072"/>
              <a:ext cx="143"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9" name="Line 168"/>
            <p:cNvSpPr>
              <a:spLocks noChangeShapeType="1"/>
            </p:cNvSpPr>
            <p:nvPr/>
          </p:nvSpPr>
          <p:spPr bwMode="auto">
            <a:xfrm>
              <a:off x="1703" y="3216"/>
              <a:ext cx="1373"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0" name="Rectangle 169"/>
            <p:cNvSpPr>
              <a:spLocks noChangeArrowheads="1"/>
            </p:cNvSpPr>
            <p:nvPr/>
          </p:nvSpPr>
          <p:spPr bwMode="auto">
            <a:xfrm>
              <a:off x="3086" y="3170"/>
              <a:ext cx="338" cy="12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881" name="Line 170"/>
            <p:cNvSpPr>
              <a:spLocks noChangeShapeType="1"/>
            </p:cNvSpPr>
            <p:nvPr/>
          </p:nvSpPr>
          <p:spPr bwMode="auto">
            <a:xfrm>
              <a:off x="3408" y="3216"/>
              <a:ext cx="1148"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2" name="Line 171"/>
            <p:cNvSpPr>
              <a:spLocks noChangeShapeType="1"/>
            </p:cNvSpPr>
            <p:nvPr/>
          </p:nvSpPr>
          <p:spPr bwMode="auto">
            <a:xfrm>
              <a:off x="1991" y="3072"/>
              <a:ext cx="1" cy="72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3" name="Text Box 172"/>
            <p:cNvSpPr txBox="1">
              <a:spLocks noChangeArrowheads="1"/>
            </p:cNvSpPr>
            <p:nvPr/>
          </p:nvSpPr>
          <p:spPr bwMode="auto">
            <a:xfrm>
              <a:off x="1127" y="3080"/>
              <a:ext cx="5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T</a:t>
              </a:r>
              <a:endParaRPr lang="en-US" altLang="zh-CN" sz="2800" i="0">
                <a:solidFill>
                  <a:srgbClr val="3333CC"/>
                </a:solidFill>
              </a:endParaRPr>
            </a:p>
          </p:txBody>
        </p:sp>
        <p:sp>
          <p:nvSpPr>
            <p:cNvPr id="34884" name="Line 173"/>
            <p:cNvSpPr>
              <a:spLocks noChangeShapeType="1"/>
            </p:cNvSpPr>
            <p:nvPr/>
          </p:nvSpPr>
          <p:spPr bwMode="auto">
            <a:xfrm>
              <a:off x="3664" y="1572"/>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5" name="Line 174"/>
            <p:cNvSpPr>
              <a:spLocks noChangeShapeType="1"/>
            </p:cNvSpPr>
            <p:nvPr/>
          </p:nvSpPr>
          <p:spPr bwMode="auto">
            <a:xfrm>
              <a:off x="3684" y="1993"/>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6" name="Line 175"/>
            <p:cNvSpPr>
              <a:spLocks noChangeShapeType="1"/>
            </p:cNvSpPr>
            <p:nvPr/>
          </p:nvSpPr>
          <p:spPr bwMode="auto">
            <a:xfrm>
              <a:off x="3273" y="2112"/>
              <a:ext cx="0" cy="24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7" name="Line 176"/>
            <p:cNvSpPr>
              <a:spLocks noChangeShapeType="1"/>
            </p:cNvSpPr>
            <p:nvPr/>
          </p:nvSpPr>
          <p:spPr bwMode="auto">
            <a:xfrm>
              <a:off x="3264" y="1335"/>
              <a:ext cx="1" cy="31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8" name="Line 177"/>
            <p:cNvSpPr>
              <a:spLocks noChangeShapeType="1"/>
            </p:cNvSpPr>
            <p:nvPr/>
          </p:nvSpPr>
          <p:spPr bwMode="auto">
            <a:xfrm>
              <a:off x="1991" y="2079"/>
              <a:ext cx="0" cy="67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9" name="Line 178"/>
            <p:cNvSpPr>
              <a:spLocks noChangeShapeType="1"/>
            </p:cNvSpPr>
            <p:nvPr/>
          </p:nvSpPr>
          <p:spPr bwMode="auto">
            <a:xfrm>
              <a:off x="1497" y="336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0" name="Line 179"/>
            <p:cNvSpPr>
              <a:spLocks noChangeShapeType="1"/>
            </p:cNvSpPr>
            <p:nvPr/>
          </p:nvSpPr>
          <p:spPr bwMode="auto">
            <a:xfrm flipV="1">
              <a:off x="3949" y="599"/>
              <a:ext cx="0" cy="73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1" name="Line 180"/>
            <p:cNvSpPr>
              <a:spLocks noChangeShapeType="1"/>
            </p:cNvSpPr>
            <p:nvPr/>
          </p:nvSpPr>
          <p:spPr bwMode="auto">
            <a:xfrm flipV="1">
              <a:off x="4537" y="1644"/>
              <a:ext cx="0" cy="158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2" name="Line 181"/>
            <p:cNvSpPr>
              <a:spLocks noChangeShapeType="1"/>
            </p:cNvSpPr>
            <p:nvPr/>
          </p:nvSpPr>
          <p:spPr bwMode="auto">
            <a:xfrm flipV="1">
              <a:off x="1993" y="1086"/>
              <a:ext cx="0" cy="66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3" name="Line 182"/>
            <p:cNvSpPr>
              <a:spLocks noChangeShapeType="1"/>
            </p:cNvSpPr>
            <p:nvPr/>
          </p:nvSpPr>
          <p:spPr bwMode="auto">
            <a:xfrm flipV="1">
              <a:off x="1993" y="57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4" name="Oval 183"/>
            <p:cNvSpPr>
              <a:spLocks noChangeArrowheads="1"/>
            </p:cNvSpPr>
            <p:nvPr/>
          </p:nvSpPr>
          <p:spPr bwMode="auto">
            <a:xfrm>
              <a:off x="4791" y="2016"/>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895" name="Oval 184"/>
            <p:cNvSpPr>
              <a:spLocks noChangeArrowheads="1"/>
            </p:cNvSpPr>
            <p:nvPr/>
          </p:nvSpPr>
          <p:spPr bwMode="auto">
            <a:xfrm>
              <a:off x="3888" y="528"/>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896" name="Oval 185"/>
            <p:cNvSpPr>
              <a:spLocks noChangeArrowheads="1"/>
            </p:cNvSpPr>
            <p:nvPr/>
          </p:nvSpPr>
          <p:spPr bwMode="auto">
            <a:xfrm>
              <a:off x="1932" y="515"/>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897" name="Oval 186"/>
            <p:cNvSpPr>
              <a:spLocks noChangeArrowheads="1"/>
            </p:cNvSpPr>
            <p:nvPr/>
          </p:nvSpPr>
          <p:spPr bwMode="auto">
            <a:xfrm>
              <a:off x="1248" y="3024"/>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898" name="Oval 187"/>
            <p:cNvSpPr>
              <a:spLocks noChangeArrowheads="1"/>
            </p:cNvSpPr>
            <p:nvPr/>
          </p:nvSpPr>
          <p:spPr bwMode="auto">
            <a:xfrm>
              <a:off x="1248" y="2208"/>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899" name="Oval 188"/>
            <p:cNvSpPr>
              <a:spLocks noChangeArrowheads="1"/>
            </p:cNvSpPr>
            <p:nvPr/>
          </p:nvSpPr>
          <p:spPr bwMode="auto">
            <a:xfrm>
              <a:off x="1248" y="1536"/>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900" name="Oval 189"/>
            <p:cNvSpPr>
              <a:spLocks noChangeArrowheads="1"/>
            </p:cNvSpPr>
            <p:nvPr/>
          </p:nvSpPr>
          <p:spPr bwMode="auto">
            <a:xfrm>
              <a:off x="1248" y="1152"/>
              <a:ext cx="96" cy="96"/>
            </a:xfrm>
            <a:prstGeom prst="ellipse">
              <a:avLst/>
            </a:prstGeom>
            <a:solidFill>
              <a:srgbClr val="FFFFFF"/>
            </a:solidFill>
            <a:ln w="38100">
              <a:solidFill>
                <a:srgbClr val="FF3300"/>
              </a:solidFill>
              <a:round/>
            </a:ln>
          </p:spPr>
          <p:txBody>
            <a:bodyPr wrap="none" anchor="ctr"/>
            <a:lstStyle/>
            <a:p>
              <a:endParaRPr lang="zh-CN" altLang="en-US"/>
            </a:p>
          </p:txBody>
        </p:sp>
        <p:sp>
          <p:nvSpPr>
            <p:cNvPr id="34901" name="Rectangle 190"/>
            <p:cNvSpPr>
              <a:spLocks noChangeArrowheads="1"/>
            </p:cNvSpPr>
            <p:nvPr/>
          </p:nvSpPr>
          <p:spPr bwMode="auto">
            <a:xfrm>
              <a:off x="1296" y="576"/>
              <a:ext cx="3552" cy="3072"/>
            </a:xfrm>
            <a:prstGeom prst="rect">
              <a:avLst/>
            </a:prstGeom>
            <a:noFill/>
            <a:ln w="19050">
              <a:solidFill>
                <a:srgbClr val="FF33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7455" name="Rectangle 191"/>
            <p:cNvSpPr>
              <a:spLocks noChangeArrowheads="1"/>
            </p:cNvSpPr>
            <p:nvPr/>
          </p:nvSpPr>
          <p:spPr bwMode="auto">
            <a:xfrm>
              <a:off x="1047" y="2064"/>
              <a:ext cx="222" cy="327"/>
            </a:xfrm>
            <a:prstGeom prst="rect">
              <a:avLst/>
            </a:prstGeom>
            <a:noFill/>
            <a:ln w="9525">
              <a:noFill/>
              <a:miter lim="800000"/>
            </a:ln>
            <a:effectLst/>
          </p:spPr>
          <p:txBody>
            <a:bodyPr>
              <a:spAutoFit/>
            </a:bodyPr>
            <a:lstStyle/>
            <a:p>
              <a:pPr algn="ctr">
                <a:spcBef>
                  <a:spcPct val="50000"/>
                </a:spcBef>
              </a:pPr>
              <a:r>
                <a:rPr lang="en-US" altLang="zh-CN" sz="2800" i="0">
                  <a:solidFill>
                    <a:srgbClr val="FF3300"/>
                  </a:solidFill>
                  <a:effectLst>
                    <a:outerShdw blurRad="38100" dist="38100" dir="2700000" algn="tl">
                      <a:srgbClr val="C0C0C0"/>
                    </a:outerShdw>
                  </a:effectLst>
                </a:rPr>
                <a:t>2</a:t>
              </a:r>
              <a:endParaRPr lang="en-US" altLang="zh-CN" sz="2800" i="0">
                <a:solidFill>
                  <a:srgbClr val="FF3300"/>
                </a:solidFill>
                <a:effectLst>
                  <a:outerShdw blurRad="38100" dist="38100" dir="2700000" algn="tl">
                    <a:srgbClr val="C0C0C0"/>
                  </a:outerShdw>
                </a:effectLst>
              </a:endParaRPr>
            </a:p>
          </p:txBody>
        </p:sp>
        <p:sp>
          <p:nvSpPr>
            <p:cNvPr id="267456" name="Rectangle 192"/>
            <p:cNvSpPr>
              <a:spLocks noChangeArrowheads="1"/>
            </p:cNvSpPr>
            <p:nvPr/>
          </p:nvSpPr>
          <p:spPr bwMode="auto">
            <a:xfrm>
              <a:off x="3792" y="240"/>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C0C0C0"/>
                    </a:outerShdw>
                  </a:effectLst>
                </a:rPr>
                <a:t>4</a:t>
              </a:r>
              <a:endParaRPr lang="en-US" altLang="zh-CN" sz="2800" i="0">
                <a:solidFill>
                  <a:srgbClr val="FF3300"/>
                </a:solidFill>
                <a:effectLst>
                  <a:outerShdw blurRad="38100" dist="38100" dir="2700000" algn="tl">
                    <a:srgbClr val="C0C0C0"/>
                  </a:outerShdw>
                </a:effectLst>
              </a:endParaRPr>
            </a:p>
          </p:txBody>
        </p:sp>
        <p:sp>
          <p:nvSpPr>
            <p:cNvPr id="34904" name="Rectangle 193"/>
            <p:cNvSpPr>
              <a:spLocks noChangeArrowheads="1"/>
            </p:cNvSpPr>
            <p:nvPr/>
          </p:nvSpPr>
          <p:spPr bwMode="auto">
            <a:xfrm>
              <a:off x="1035" y="9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FF3300"/>
                  </a:solidFill>
                </a:rPr>
                <a:t>5</a:t>
              </a:r>
              <a:endParaRPr lang="en-US" altLang="zh-CN" sz="2800" i="0">
                <a:solidFill>
                  <a:srgbClr val="FF3300"/>
                </a:solidFill>
              </a:endParaRPr>
            </a:p>
          </p:txBody>
        </p:sp>
        <p:sp>
          <p:nvSpPr>
            <p:cNvPr id="267458" name="Rectangle 194"/>
            <p:cNvSpPr>
              <a:spLocks noChangeArrowheads="1"/>
            </p:cNvSpPr>
            <p:nvPr/>
          </p:nvSpPr>
          <p:spPr bwMode="auto">
            <a:xfrm>
              <a:off x="1035" y="1431"/>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C0C0C0"/>
                    </a:outerShdw>
                  </a:effectLst>
                </a:rPr>
                <a:t>6</a:t>
              </a:r>
              <a:endParaRPr lang="en-US" altLang="zh-CN" sz="2800" i="0">
                <a:solidFill>
                  <a:srgbClr val="FF3300"/>
                </a:solidFill>
                <a:effectLst>
                  <a:outerShdw blurRad="38100" dist="38100" dir="2700000" algn="tl">
                    <a:srgbClr val="C0C0C0"/>
                  </a:outerShdw>
                </a:effectLst>
              </a:endParaRPr>
            </a:p>
          </p:txBody>
        </p:sp>
        <p:sp>
          <p:nvSpPr>
            <p:cNvPr id="267459" name="Rectangle 195"/>
            <p:cNvSpPr>
              <a:spLocks noChangeArrowheads="1"/>
            </p:cNvSpPr>
            <p:nvPr/>
          </p:nvSpPr>
          <p:spPr bwMode="auto">
            <a:xfrm>
              <a:off x="1047" y="2928"/>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C0C0C0"/>
                    </a:outerShdw>
                  </a:effectLst>
                </a:rPr>
                <a:t>7</a:t>
              </a:r>
              <a:endParaRPr lang="en-US" altLang="zh-CN" sz="2800" i="0">
                <a:solidFill>
                  <a:srgbClr val="FF3300"/>
                </a:solidFill>
                <a:effectLst>
                  <a:outerShdw blurRad="38100" dist="38100" dir="2700000" algn="tl">
                    <a:srgbClr val="C0C0C0"/>
                  </a:outerShdw>
                </a:effectLst>
              </a:endParaRPr>
            </a:p>
          </p:txBody>
        </p:sp>
        <p:sp>
          <p:nvSpPr>
            <p:cNvPr id="267460" name="Rectangle 196"/>
            <p:cNvSpPr>
              <a:spLocks noChangeArrowheads="1"/>
            </p:cNvSpPr>
            <p:nvPr/>
          </p:nvSpPr>
          <p:spPr bwMode="auto">
            <a:xfrm>
              <a:off x="1872" y="240"/>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C0C0C0"/>
                    </a:outerShdw>
                  </a:effectLst>
                </a:rPr>
                <a:t>8</a:t>
              </a:r>
              <a:endParaRPr lang="en-US" altLang="zh-CN" sz="2800" i="0">
                <a:solidFill>
                  <a:srgbClr val="FF3300"/>
                </a:solidFill>
                <a:effectLst>
                  <a:outerShdw blurRad="38100" dist="38100" dir="2700000" algn="tl">
                    <a:srgbClr val="C0C0C0"/>
                  </a:outerShdw>
                </a:effectLst>
              </a:endParaRPr>
            </a:p>
          </p:txBody>
        </p:sp>
        <p:sp>
          <p:nvSpPr>
            <p:cNvPr id="267461" name="Rectangle 197"/>
            <p:cNvSpPr>
              <a:spLocks noChangeArrowheads="1"/>
            </p:cNvSpPr>
            <p:nvPr/>
          </p:nvSpPr>
          <p:spPr bwMode="auto">
            <a:xfrm>
              <a:off x="4839" y="1776"/>
              <a:ext cx="228" cy="327"/>
            </a:xfrm>
            <a:prstGeom prst="rect">
              <a:avLst/>
            </a:prstGeom>
            <a:noFill/>
            <a:ln w="9525">
              <a:noFill/>
              <a:miter lim="800000"/>
            </a:ln>
            <a:effectLst/>
          </p:spPr>
          <p:txBody>
            <a:bodyPr wrap="none">
              <a:spAutoFit/>
            </a:bodyPr>
            <a:lstStyle/>
            <a:p>
              <a:pPr algn="ctr">
                <a:spcBef>
                  <a:spcPct val="50000"/>
                </a:spcBef>
              </a:pPr>
              <a:r>
                <a:rPr lang="en-US" altLang="zh-CN" sz="2800" i="0">
                  <a:solidFill>
                    <a:srgbClr val="FF3300"/>
                  </a:solidFill>
                  <a:effectLst>
                    <a:outerShdw blurRad="38100" dist="38100" dir="2700000" algn="tl">
                      <a:srgbClr val="C0C0C0"/>
                    </a:outerShdw>
                  </a:effectLst>
                </a:rPr>
                <a:t>3</a:t>
              </a:r>
              <a:endParaRPr lang="en-US" altLang="zh-CN" sz="2800" i="0">
                <a:solidFill>
                  <a:srgbClr val="FF3300"/>
                </a:solidFill>
                <a:effectLst>
                  <a:outerShdw blurRad="38100" dist="38100" dir="2700000" algn="tl">
                    <a:srgbClr val="C0C0C0"/>
                  </a:outerShdw>
                </a:effectLst>
              </a:endParaRPr>
            </a:p>
          </p:txBody>
        </p:sp>
        <p:sp>
          <p:nvSpPr>
            <p:cNvPr id="34909" name="Oval 198"/>
            <p:cNvSpPr>
              <a:spLocks noChangeArrowheads="1"/>
            </p:cNvSpPr>
            <p:nvPr/>
          </p:nvSpPr>
          <p:spPr bwMode="auto">
            <a:xfrm>
              <a:off x="1932" y="3600"/>
              <a:ext cx="96" cy="96"/>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7463" name="Rectangle 199"/>
            <p:cNvSpPr>
              <a:spLocks noChangeArrowheads="1"/>
            </p:cNvSpPr>
            <p:nvPr/>
          </p:nvSpPr>
          <p:spPr bwMode="auto">
            <a:xfrm>
              <a:off x="1728" y="3513"/>
              <a:ext cx="228" cy="327"/>
            </a:xfrm>
            <a:prstGeom prst="rect">
              <a:avLst/>
            </a:prstGeom>
            <a:noFill/>
            <a:ln w="9525">
              <a:noFill/>
              <a:miter lim="800000"/>
            </a:ln>
            <a:effectLst/>
          </p:spPr>
          <p:txBody>
            <a:bodyPr wrap="none" anchor="ctr">
              <a:spAutoFit/>
            </a:bodyPr>
            <a:lstStyle/>
            <a:p>
              <a:pPr algn="ctr">
                <a:spcBef>
                  <a:spcPct val="50000"/>
                </a:spcBef>
              </a:pPr>
              <a:r>
                <a:rPr lang="en-US" altLang="zh-CN" sz="2800" i="0">
                  <a:solidFill>
                    <a:srgbClr val="FF3300"/>
                  </a:solidFill>
                  <a:effectLst>
                    <a:outerShdw blurRad="38100" dist="38100" dir="2700000" algn="tl">
                      <a:srgbClr val="C0C0C0"/>
                    </a:outerShdw>
                  </a:effectLst>
                </a:rPr>
                <a:t>1</a:t>
              </a:r>
              <a:endParaRPr lang="en-US" altLang="zh-CN" sz="2800" i="0">
                <a:solidFill>
                  <a:srgbClr val="FF3300"/>
                </a:solidFill>
                <a:effectLst>
                  <a:outerShdw blurRad="38100" dist="38100" dir="2700000" algn="tl">
                    <a:srgbClr val="C0C0C0"/>
                  </a:outerShdw>
                </a:effectLst>
              </a:endParaRPr>
            </a:p>
          </p:txBody>
        </p:sp>
        <p:sp>
          <p:nvSpPr>
            <p:cNvPr id="34911" name="Oval 200"/>
            <p:cNvSpPr>
              <a:spLocks noChangeArrowheads="1"/>
            </p:cNvSpPr>
            <p:nvPr/>
          </p:nvSpPr>
          <p:spPr bwMode="auto">
            <a:xfrm>
              <a:off x="1968" y="1186"/>
              <a:ext cx="45" cy="45"/>
            </a:xfrm>
            <a:prstGeom prst="ellipse">
              <a:avLst/>
            </a:prstGeom>
            <a:solidFill>
              <a:schemeClr val="tx1"/>
            </a:solidFill>
            <a:ln w="9525">
              <a:solidFill>
                <a:schemeClr val="tx1"/>
              </a:solidFill>
              <a:round/>
            </a:ln>
          </p:spPr>
          <p:txBody>
            <a:bodyPr wrap="none" anchor="ctr"/>
            <a:lstStyle/>
            <a:p>
              <a:endParaRPr lang="zh-CN" altLang="en-US"/>
            </a:p>
          </p:txBody>
        </p:sp>
        <p:sp>
          <p:nvSpPr>
            <p:cNvPr id="34912" name="Oval 201"/>
            <p:cNvSpPr>
              <a:spLocks noChangeArrowheads="1"/>
            </p:cNvSpPr>
            <p:nvPr/>
          </p:nvSpPr>
          <p:spPr bwMode="auto">
            <a:xfrm flipV="1">
              <a:off x="1961" y="1152"/>
              <a:ext cx="77" cy="77"/>
            </a:xfrm>
            <a:prstGeom prst="ellipse">
              <a:avLst/>
            </a:prstGeom>
            <a:solidFill>
              <a:schemeClr val="tx1"/>
            </a:solidFill>
            <a:ln w="28575">
              <a:solidFill>
                <a:srgbClr val="000000"/>
              </a:solidFill>
              <a:round/>
            </a:ln>
          </p:spPr>
          <p:txBody>
            <a:bodyPr wrap="none" anchor="ctr"/>
            <a:lstStyle/>
            <a:p>
              <a:endParaRPr lang="zh-CN" altLang="en-US"/>
            </a:p>
          </p:txBody>
        </p:sp>
        <p:sp>
          <p:nvSpPr>
            <p:cNvPr id="34913" name="Line 202"/>
            <p:cNvSpPr>
              <a:spLocks noChangeShapeType="1"/>
            </p:cNvSpPr>
            <p:nvPr/>
          </p:nvSpPr>
          <p:spPr bwMode="auto">
            <a:xfrm>
              <a:off x="1344" y="1200"/>
              <a:ext cx="100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914" name="Line 203"/>
            <p:cNvSpPr>
              <a:spLocks noChangeShapeType="1"/>
            </p:cNvSpPr>
            <p:nvPr/>
          </p:nvSpPr>
          <p:spPr bwMode="auto">
            <a:xfrm>
              <a:off x="2925" y="2352"/>
              <a:ext cx="36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915" name="Line 204"/>
            <p:cNvSpPr>
              <a:spLocks noChangeShapeType="1"/>
            </p:cNvSpPr>
            <p:nvPr/>
          </p:nvSpPr>
          <p:spPr bwMode="auto">
            <a:xfrm>
              <a:off x="2007" y="2640"/>
              <a:ext cx="3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916" name="AutoShape 205"/>
            <p:cNvSpPr>
              <a:spLocks noChangeArrowheads="1"/>
            </p:cNvSpPr>
            <p:nvPr/>
          </p:nvSpPr>
          <p:spPr bwMode="auto">
            <a:xfrm rot="5490898">
              <a:off x="2482" y="2070"/>
              <a:ext cx="140" cy="113"/>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4819" name="Object 206"/>
            <p:cNvGraphicFramePr>
              <a:graphicFrameLocks noChangeAspect="1"/>
            </p:cNvGraphicFramePr>
            <p:nvPr/>
          </p:nvGraphicFramePr>
          <p:xfrm>
            <a:off x="2593" y="2001"/>
            <a:ext cx="327" cy="264"/>
          </p:xfrm>
          <a:graphic>
            <a:graphicData uri="http://schemas.openxmlformats.org/presentationml/2006/ole">
              <mc:AlternateContent xmlns:mc="http://schemas.openxmlformats.org/markup-compatibility/2006">
                <mc:Choice xmlns:v="urn:schemas-microsoft-com:vml" Requires="v">
                  <p:oleObj spid="_x0000_s192588" name="公式" r:id="rId7" imgW="139700" imgH="114300" progId="Equation.3">
                    <p:embed/>
                  </p:oleObj>
                </mc:Choice>
                <mc:Fallback>
                  <p:oleObj name="公式" r:id="rId7" imgW="139700" imgH="114300" progId="Equation.3">
                    <p:embed/>
                    <p:pic>
                      <p:nvPicPr>
                        <p:cNvPr id="0" name="图片 1925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 y="2001"/>
                          <a:ext cx="327"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17" name="Line 207"/>
            <p:cNvSpPr>
              <a:spLocks noChangeShapeType="1"/>
            </p:cNvSpPr>
            <p:nvPr/>
          </p:nvSpPr>
          <p:spPr bwMode="auto">
            <a:xfrm>
              <a:off x="1920" y="3792"/>
              <a:ext cx="1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7281"/>
                                        </p:tgtEl>
                                        <p:attrNameLst>
                                          <p:attrName>style.visibility</p:attrName>
                                        </p:attrNameLst>
                                      </p:cBhvr>
                                      <p:to>
                                        <p:strVal val="visible"/>
                                      </p:to>
                                    </p:set>
                                    <p:animEffect transition="in" filter="wipe(up)">
                                      <p:cBhvr>
                                        <p:cTn id="7" dur="500"/>
                                        <p:tgtEl>
                                          <p:spTgt spid="26728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7275"/>
                                        </p:tgtEl>
                                        <p:attrNameLst>
                                          <p:attrName>style.visibility</p:attrName>
                                        </p:attrNameLst>
                                      </p:cBhvr>
                                      <p:to>
                                        <p:strVal val="visible"/>
                                      </p:to>
                                    </p:set>
                                    <p:animEffect transition="in" filter="wipe(left)">
                                      <p:cBhvr>
                                        <p:cTn id="11" dur="500"/>
                                        <p:tgtEl>
                                          <p:spTgt spid="26727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67282"/>
                                        </p:tgtEl>
                                        <p:attrNameLst>
                                          <p:attrName>style.visibility</p:attrName>
                                        </p:attrNameLst>
                                      </p:cBhvr>
                                      <p:to>
                                        <p:strVal val="visible"/>
                                      </p:to>
                                    </p:set>
                                    <p:animEffect transition="in" filter="wipe(up)">
                                      <p:cBhvr>
                                        <p:cTn id="16" dur="500"/>
                                        <p:tgtEl>
                                          <p:spTgt spid="26728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67276"/>
                                        </p:tgtEl>
                                        <p:attrNameLst>
                                          <p:attrName>style.visibility</p:attrName>
                                        </p:attrNameLst>
                                      </p:cBhvr>
                                      <p:to>
                                        <p:strVal val="visible"/>
                                      </p:to>
                                    </p:set>
                                    <p:animEffect transition="in" filter="wipe(left)">
                                      <p:cBhvr>
                                        <p:cTn id="20" dur="500"/>
                                        <p:tgtEl>
                                          <p:spTgt spid="26727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67277"/>
                                        </p:tgtEl>
                                        <p:attrNameLst>
                                          <p:attrName>style.visibility</p:attrName>
                                        </p:attrNameLst>
                                      </p:cBhvr>
                                      <p:to>
                                        <p:strVal val="visible"/>
                                      </p:to>
                                    </p:set>
                                    <p:animEffect transition="in" filter="wipe(left)">
                                      <p:cBhvr>
                                        <p:cTn id="24" dur="500"/>
                                        <p:tgtEl>
                                          <p:spTgt spid="26727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7278"/>
                                        </p:tgtEl>
                                        <p:attrNameLst>
                                          <p:attrName>style.visibility</p:attrName>
                                        </p:attrNameLst>
                                      </p:cBhvr>
                                      <p:to>
                                        <p:strVal val="visible"/>
                                      </p:to>
                                    </p:set>
                                    <p:animEffect transition="in" filter="wipe(left)">
                                      <p:cBhvr>
                                        <p:cTn id="29" dur="500"/>
                                        <p:tgtEl>
                                          <p:spTgt spid="26727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67279"/>
                                        </p:tgtEl>
                                        <p:attrNameLst>
                                          <p:attrName>style.visibility</p:attrName>
                                        </p:attrNameLst>
                                      </p:cBhvr>
                                      <p:to>
                                        <p:strVal val="visible"/>
                                      </p:to>
                                    </p:set>
                                    <p:animEffect transition="in" filter="wipe(left)">
                                      <p:cBhvr>
                                        <p:cTn id="33" dur="500"/>
                                        <p:tgtEl>
                                          <p:spTgt spid="26727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67272"/>
                                        </p:tgtEl>
                                        <p:attrNameLst>
                                          <p:attrName>style.visibility</p:attrName>
                                        </p:attrNameLst>
                                      </p:cBhvr>
                                      <p:to>
                                        <p:strVal val="visible"/>
                                      </p:to>
                                    </p:set>
                                    <p:animEffect transition="in" filter="wipe(left)">
                                      <p:cBhvr>
                                        <p:cTn id="38" dur="500"/>
                                        <p:tgtEl>
                                          <p:spTgt spid="26727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67266"/>
                                        </p:tgtEl>
                                        <p:attrNameLst>
                                          <p:attrName>style.visibility</p:attrName>
                                        </p:attrNameLst>
                                      </p:cBhvr>
                                      <p:to>
                                        <p:strVal val="visible"/>
                                      </p:to>
                                    </p:set>
                                    <p:animEffect transition="in" filter="wipe(up)">
                                      <p:cBhvr>
                                        <p:cTn id="43" dur="500"/>
                                        <p:tgtEl>
                                          <p:spTgt spid="267266"/>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267267"/>
                                        </p:tgtEl>
                                        <p:attrNameLst>
                                          <p:attrName>style.visibility</p:attrName>
                                        </p:attrNameLst>
                                      </p:cBhvr>
                                      <p:to>
                                        <p:strVal val="visible"/>
                                      </p:to>
                                    </p:set>
                                    <p:animEffect transition="in" filter="wipe(up)">
                                      <p:cBhvr>
                                        <p:cTn id="47" dur="500"/>
                                        <p:tgtEl>
                                          <p:spTgt spid="2672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7269"/>
                                        </p:tgtEl>
                                        <p:attrNameLst>
                                          <p:attrName>style.visibility</p:attrName>
                                        </p:attrNameLst>
                                      </p:cBhvr>
                                      <p:to>
                                        <p:strVal val="visible"/>
                                      </p:to>
                                    </p:set>
                                    <p:animEffect transition="in" filter="wipe(left)">
                                      <p:cBhvr>
                                        <p:cTn id="52" dur="500"/>
                                        <p:tgtEl>
                                          <p:spTgt spid="26726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7270"/>
                                        </p:tgtEl>
                                        <p:attrNameLst>
                                          <p:attrName>style.visibility</p:attrName>
                                        </p:attrNameLst>
                                      </p:cBhvr>
                                      <p:to>
                                        <p:strVal val="visible"/>
                                      </p:to>
                                    </p:set>
                                    <p:animEffect transition="in" filter="wipe(left)">
                                      <p:cBhvr>
                                        <p:cTn id="57" dur="500"/>
                                        <p:tgtEl>
                                          <p:spTgt spid="2672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7271"/>
                                        </p:tgtEl>
                                        <p:attrNameLst>
                                          <p:attrName>style.visibility</p:attrName>
                                        </p:attrNameLst>
                                      </p:cBhvr>
                                      <p:to>
                                        <p:strVal val="visible"/>
                                      </p:to>
                                    </p:set>
                                    <p:animEffect transition="in" filter="wipe(left)">
                                      <p:cBhvr>
                                        <p:cTn id="62" dur="500"/>
                                        <p:tgtEl>
                                          <p:spTgt spid="2672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7268"/>
                                        </p:tgtEl>
                                        <p:attrNameLst>
                                          <p:attrName>style.visibility</p:attrName>
                                        </p:attrNameLst>
                                      </p:cBhvr>
                                      <p:to>
                                        <p:strVal val="visible"/>
                                      </p:to>
                                    </p:set>
                                    <p:animEffect transition="in" filter="wipe(left)">
                                      <p:cBhvr>
                                        <p:cTn id="67" dur="500"/>
                                        <p:tgtEl>
                                          <p:spTgt spid="26726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7273"/>
                                        </p:tgtEl>
                                        <p:attrNameLst>
                                          <p:attrName>style.visibility</p:attrName>
                                        </p:attrNameLst>
                                      </p:cBhvr>
                                      <p:to>
                                        <p:strVal val="visible"/>
                                      </p:to>
                                    </p:set>
                                    <p:animEffect transition="in" filter="wipe(left)">
                                      <p:cBhvr>
                                        <p:cTn id="72" dur="500"/>
                                        <p:tgtEl>
                                          <p:spTgt spid="2672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67274"/>
                                        </p:tgtEl>
                                        <p:attrNameLst>
                                          <p:attrName>style.visibility</p:attrName>
                                        </p:attrNameLst>
                                      </p:cBhvr>
                                      <p:to>
                                        <p:strVal val="visible"/>
                                      </p:to>
                                    </p:set>
                                    <p:animEffect transition="in" filter="wipe(left)">
                                      <p:cBhvr>
                                        <p:cTn id="77" dur="500"/>
                                        <p:tgtEl>
                                          <p:spTgt spid="267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autoUpdateAnimBg="0"/>
      <p:bldP spid="267267" grpId="0" autoUpdateAnimBg="0"/>
      <p:bldP spid="267268" grpId="0" autoUpdateAnimBg="0"/>
      <p:bldP spid="267269" grpId="0" autoUpdateAnimBg="0"/>
      <p:bldP spid="267270" grpId="0" autoUpdateAnimBg="0"/>
      <p:bldP spid="267271" grpId="0" autoUpdateAnimBg="0"/>
      <p:bldP spid="267272" grpId="0" autoUpdateAnimBg="0"/>
      <p:bldP spid="267273" grpId="0" autoUpdateAnimBg="0"/>
      <p:bldP spid="267274" grpId="0" autoUpdateAnimBg="0"/>
      <p:bldP spid="267275" grpId="0" autoUpdateAnimBg="0"/>
      <p:bldP spid="267276" grpId="0" autoUpdateAnimBg="0"/>
      <p:bldP spid="267277" grpId="0" autoUpdateAnimBg="0"/>
      <p:bldP spid="267278" grpId="0" autoUpdateAnimBg="0"/>
      <p:bldP spid="267279" grpId="0" animBg="1" autoUpdateAnimBg="0"/>
      <p:bldP spid="267281" grpId="0" animBg="1"/>
      <p:bldP spid="267282"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Line 2"/>
          <p:cNvSpPr>
            <a:spLocks noChangeShapeType="1"/>
          </p:cNvSpPr>
          <p:nvPr/>
        </p:nvSpPr>
        <p:spPr bwMode="auto">
          <a:xfrm>
            <a:off x="4597400" y="1676400"/>
            <a:ext cx="39624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3"/>
          <p:cNvGrpSpPr/>
          <p:nvPr/>
        </p:nvGrpSpPr>
        <p:grpSpPr bwMode="auto">
          <a:xfrm>
            <a:off x="4140200" y="2286000"/>
            <a:ext cx="4400550" cy="519113"/>
            <a:chOff x="2784" y="1440"/>
            <a:chExt cx="2772" cy="327"/>
          </a:xfrm>
        </p:grpSpPr>
        <p:sp>
          <p:nvSpPr>
            <p:cNvPr id="35938" name="Text Box 4"/>
            <p:cNvSpPr txBox="1">
              <a:spLocks noChangeArrowheads="1"/>
            </p:cNvSpPr>
            <p:nvPr/>
          </p:nvSpPr>
          <p:spPr bwMode="auto">
            <a:xfrm>
              <a:off x="2784" y="1440"/>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&lt;2/3 </a:t>
              </a:r>
              <a:r>
                <a:rPr lang="en-US" altLang="zh-CN" sz="2800"/>
                <a:t>U</a:t>
              </a:r>
              <a:r>
                <a:rPr lang="en-US" altLang="zh-CN" sz="2800" i="0" baseline="-25000"/>
                <a:t>CC</a:t>
              </a:r>
              <a:endParaRPr lang="en-US" altLang="zh-CN" sz="2800" i="0">
                <a:solidFill>
                  <a:srgbClr val="3333CC"/>
                </a:solidFill>
              </a:endParaRPr>
            </a:p>
          </p:txBody>
        </p:sp>
        <p:sp>
          <p:nvSpPr>
            <p:cNvPr id="35939" name="Rectangle 5"/>
            <p:cNvSpPr>
              <a:spLocks noChangeArrowheads="1"/>
            </p:cNvSpPr>
            <p:nvPr/>
          </p:nvSpPr>
          <p:spPr bwMode="auto">
            <a:xfrm>
              <a:off x="3792" y="1440"/>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0"/>
                <a:t>&lt;1/3 </a:t>
              </a:r>
              <a:r>
                <a:rPr lang="en-US" altLang="zh-CN" sz="2800"/>
                <a:t>U</a:t>
              </a:r>
              <a:r>
                <a:rPr lang="en-US" altLang="zh-CN" sz="2800" i="0" baseline="-25000"/>
                <a:t>CC</a:t>
              </a:r>
              <a:endParaRPr lang="en-US" altLang="zh-CN" sz="2800" i="0" baseline="-25000"/>
            </a:p>
          </p:txBody>
        </p:sp>
        <p:sp>
          <p:nvSpPr>
            <p:cNvPr id="35940" name="Text Box 6"/>
            <p:cNvSpPr txBox="1">
              <a:spLocks noChangeArrowheads="1"/>
            </p:cNvSpPr>
            <p:nvPr/>
          </p:nvSpPr>
          <p:spPr bwMode="auto">
            <a:xfrm>
              <a:off x="4896" y="144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solidFill>
                  <a:srgbClr val="3333CC"/>
                </a:solidFill>
              </a:endParaRPr>
            </a:p>
          </p:txBody>
        </p:sp>
        <p:sp>
          <p:nvSpPr>
            <p:cNvPr id="35941" name="Rectangle 7"/>
            <p:cNvSpPr>
              <a:spLocks noChangeArrowheads="1"/>
            </p:cNvSpPr>
            <p:nvPr/>
          </p:nvSpPr>
          <p:spPr bwMode="auto">
            <a:xfrm>
              <a:off x="5328"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0</a:t>
              </a:r>
              <a:endParaRPr lang="en-US" altLang="zh-CN" sz="2800" i="0"/>
            </a:p>
          </p:txBody>
        </p:sp>
      </p:grpSp>
      <p:grpSp>
        <p:nvGrpSpPr>
          <p:cNvPr id="3" name="Group 8"/>
          <p:cNvGrpSpPr/>
          <p:nvPr/>
        </p:nvGrpSpPr>
        <p:grpSpPr bwMode="auto">
          <a:xfrm>
            <a:off x="4292600" y="2895600"/>
            <a:ext cx="4248150" cy="519113"/>
            <a:chOff x="2880" y="1824"/>
            <a:chExt cx="2676" cy="327"/>
          </a:xfrm>
        </p:grpSpPr>
        <p:sp>
          <p:nvSpPr>
            <p:cNvPr id="35934" name="Rectangle 9"/>
            <p:cNvSpPr>
              <a:spLocks noChangeArrowheads="1"/>
            </p:cNvSpPr>
            <p:nvPr/>
          </p:nvSpPr>
          <p:spPr bwMode="auto">
            <a:xfrm>
              <a:off x="2880" y="1824"/>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0"/>
                <a:t>&gt;2/3 </a:t>
              </a:r>
              <a:r>
                <a:rPr lang="en-US" altLang="zh-CN" sz="2800"/>
                <a:t>U</a:t>
              </a:r>
              <a:r>
                <a:rPr lang="en-US" altLang="zh-CN" sz="2800" i="0" baseline="-25000"/>
                <a:t>CC</a:t>
              </a:r>
              <a:endParaRPr lang="en-US" altLang="zh-CN" sz="2800" i="0" baseline="-25000"/>
            </a:p>
          </p:txBody>
        </p:sp>
        <p:sp>
          <p:nvSpPr>
            <p:cNvPr id="35935" name="Rectangle 10"/>
            <p:cNvSpPr>
              <a:spLocks noChangeArrowheads="1"/>
            </p:cNvSpPr>
            <p:nvPr/>
          </p:nvSpPr>
          <p:spPr bwMode="auto">
            <a:xfrm>
              <a:off x="3840" y="1824"/>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&gt;1/3 </a:t>
              </a:r>
              <a:r>
                <a:rPr lang="en-US" altLang="zh-CN" sz="2800"/>
                <a:t>U</a:t>
              </a:r>
              <a:r>
                <a:rPr lang="en-US" altLang="zh-CN" sz="2800" i="0" baseline="-25000"/>
                <a:t>CC</a:t>
              </a:r>
              <a:endParaRPr lang="en-US" altLang="zh-CN" sz="2800" i="0" baseline="-25000"/>
            </a:p>
          </p:txBody>
        </p:sp>
        <p:sp>
          <p:nvSpPr>
            <p:cNvPr id="35936" name="Text Box 11"/>
            <p:cNvSpPr txBox="1">
              <a:spLocks noChangeArrowheads="1"/>
            </p:cNvSpPr>
            <p:nvPr/>
          </p:nvSpPr>
          <p:spPr bwMode="auto">
            <a:xfrm>
              <a:off x="4896" y="182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0</a:t>
              </a:r>
              <a:endParaRPr lang="en-US" altLang="zh-CN" sz="2800" i="0">
                <a:solidFill>
                  <a:srgbClr val="3333CC"/>
                </a:solidFill>
              </a:endParaRPr>
            </a:p>
          </p:txBody>
        </p:sp>
        <p:sp>
          <p:nvSpPr>
            <p:cNvPr id="35937" name="Rectangle 12"/>
            <p:cNvSpPr>
              <a:spLocks noChangeArrowheads="1"/>
            </p:cNvSpPr>
            <p:nvPr/>
          </p:nvSpPr>
          <p:spPr bwMode="auto">
            <a:xfrm>
              <a:off x="5328"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1</a:t>
              </a:r>
              <a:endParaRPr lang="en-US" altLang="zh-CN" sz="2800" i="0"/>
            </a:p>
          </p:txBody>
        </p:sp>
      </p:grpSp>
      <p:grpSp>
        <p:nvGrpSpPr>
          <p:cNvPr id="35850" name="Group 13"/>
          <p:cNvGrpSpPr/>
          <p:nvPr/>
        </p:nvGrpSpPr>
        <p:grpSpPr bwMode="auto">
          <a:xfrm>
            <a:off x="7581900" y="4244975"/>
            <a:ext cx="869950" cy="519113"/>
            <a:chOff x="4952" y="2578"/>
            <a:chExt cx="548" cy="327"/>
          </a:xfrm>
        </p:grpSpPr>
        <p:sp>
          <p:nvSpPr>
            <p:cNvPr id="35932" name="Rectangle 14"/>
            <p:cNvSpPr>
              <a:spLocks noChangeArrowheads="1"/>
            </p:cNvSpPr>
            <p:nvPr/>
          </p:nvSpPr>
          <p:spPr bwMode="auto">
            <a:xfrm>
              <a:off x="4952" y="257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p>
          </p:txBody>
        </p:sp>
        <p:sp>
          <p:nvSpPr>
            <p:cNvPr id="35933" name="Rectangle 15"/>
            <p:cNvSpPr>
              <a:spLocks noChangeArrowheads="1"/>
            </p:cNvSpPr>
            <p:nvPr/>
          </p:nvSpPr>
          <p:spPr bwMode="auto">
            <a:xfrm>
              <a:off x="5384" y="257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p>
          </p:txBody>
        </p:sp>
      </p:grpSp>
      <p:grpSp>
        <p:nvGrpSpPr>
          <p:cNvPr id="5" name="Group 16"/>
          <p:cNvGrpSpPr/>
          <p:nvPr/>
        </p:nvGrpSpPr>
        <p:grpSpPr bwMode="auto">
          <a:xfrm>
            <a:off x="4292600" y="3581400"/>
            <a:ext cx="4248150" cy="519113"/>
            <a:chOff x="2880" y="2256"/>
            <a:chExt cx="2676" cy="327"/>
          </a:xfrm>
        </p:grpSpPr>
        <p:sp>
          <p:nvSpPr>
            <p:cNvPr id="35928" name="Rectangle 17"/>
            <p:cNvSpPr>
              <a:spLocks noChangeArrowheads="1"/>
            </p:cNvSpPr>
            <p:nvPr/>
          </p:nvSpPr>
          <p:spPr bwMode="auto">
            <a:xfrm>
              <a:off x="2880" y="2256"/>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0"/>
                <a:t>&lt;2/3 </a:t>
              </a:r>
              <a:r>
                <a:rPr lang="en-US" altLang="zh-CN" sz="2800"/>
                <a:t>U</a:t>
              </a:r>
              <a:r>
                <a:rPr lang="en-US" altLang="zh-CN" sz="2800" i="0" baseline="-25000"/>
                <a:t>CC</a:t>
              </a:r>
              <a:endParaRPr lang="en-US" altLang="zh-CN" sz="2800" i="0" baseline="-25000"/>
            </a:p>
          </p:txBody>
        </p:sp>
        <p:sp>
          <p:nvSpPr>
            <p:cNvPr id="35929" name="Rectangle 18"/>
            <p:cNvSpPr>
              <a:spLocks noChangeArrowheads="1"/>
            </p:cNvSpPr>
            <p:nvPr/>
          </p:nvSpPr>
          <p:spPr bwMode="auto">
            <a:xfrm>
              <a:off x="3840" y="2256"/>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&gt;1/3 </a:t>
              </a:r>
              <a:r>
                <a:rPr lang="en-US" altLang="zh-CN" sz="2800"/>
                <a:t>U</a:t>
              </a:r>
              <a:r>
                <a:rPr lang="en-US" altLang="zh-CN" sz="2800" i="0" baseline="-25000"/>
                <a:t>CC</a:t>
              </a:r>
              <a:endParaRPr lang="en-US" altLang="zh-CN" sz="2800" i="0" baseline="-25000"/>
            </a:p>
          </p:txBody>
        </p:sp>
        <p:sp>
          <p:nvSpPr>
            <p:cNvPr id="35930" name="Text Box 19"/>
            <p:cNvSpPr txBox="1">
              <a:spLocks noChangeArrowheads="1"/>
            </p:cNvSpPr>
            <p:nvPr/>
          </p:nvSpPr>
          <p:spPr bwMode="auto">
            <a:xfrm>
              <a:off x="4896" y="225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1</a:t>
              </a:r>
              <a:endParaRPr lang="en-US" altLang="zh-CN" sz="2800" i="0"/>
            </a:p>
          </p:txBody>
        </p:sp>
        <p:sp>
          <p:nvSpPr>
            <p:cNvPr id="35931" name="Rectangle 20"/>
            <p:cNvSpPr>
              <a:spLocks noChangeArrowheads="1"/>
            </p:cNvSpPr>
            <p:nvPr/>
          </p:nvSpPr>
          <p:spPr bwMode="auto">
            <a:xfrm>
              <a:off x="5328" y="225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1</a:t>
              </a:r>
              <a:endParaRPr lang="en-US" altLang="zh-CN" sz="2800" i="0"/>
            </a:p>
          </p:txBody>
        </p:sp>
      </p:grpSp>
      <p:sp>
        <p:nvSpPr>
          <p:cNvPr id="268309" name="Oval 21"/>
          <p:cNvSpPr>
            <a:spLocks noChangeArrowheads="1"/>
          </p:cNvSpPr>
          <p:nvPr/>
        </p:nvSpPr>
        <p:spPr bwMode="auto">
          <a:xfrm>
            <a:off x="7264400" y="4267200"/>
            <a:ext cx="1371600" cy="457200"/>
          </a:xfrm>
          <a:prstGeom prst="ellipse">
            <a:avLst/>
          </a:prstGeom>
          <a:solidFill>
            <a:srgbClr val="FFFFFF"/>
          </a:solidFill>
          <a:ln w="38100">
            <a:solidFill>
              <a:srgbClr val="3333CC"/>
            </a:solidFill>
            <a:round/>
          </a:ln>
        </p:spPr>
        <p:txBody>
          <a:bodyPr wrap="none" anchor="ctr"/>
          <a:lstStyle/>
          <a:p>
            <a:endParaRPr lang="zh-CN" altLang="en-US"/>
          </a:p>
        </p:txBody>
      </p:sp>
      <p:grpSp>
        <p:nvGrpSpPr>
          <p:cNvPr id="6" name="Group 22"/>
          <p:cNvGrpSpPr/>
          <p:nvPr/>
        </p:nvGrpSpPr>
        <p:grpSpPr bwMode="auto">
          <a:xfrm>
            <a:off x="4368800" y="4191000"/>
            <a:ext cx="4171950" cy="519113"/>
            <a:chOff x="2928" y="2640"/>
            <a:chExt cx="2628" cy="327"/>
          </a:xfrm>
        </p:grpSpPr>
        <p:sp>
          <p:nvSpPr>
            <p:cNvPr id="35924" name="Rectangle 23"/>
            <p:cNvSpPr>
              <a:spLocks noChangeArrowheads="1"/>
            </p:cNvSpPr>
            <p:nvPr/>
          </p:nvSpPr>
          <p:spPr bwMode="auto">
            <a:xfrm>
              <a:off x="2928" y="2640"/>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&gt;2/3 </a:t>
              </a:r>
              <a:r>
                <a:rPr lang="en-US" altLang="zh-CN" sz="2800"/>
                <a:t>U</a:t>
              </a:r>
              <a:r>
                <a:rPr lang="en-US" altLang="zh-CN" sz="2800" i="0" baseline="-25000"/>
                <a:t>CC</a:t>
              </a:r>
              <a:endParaRPr lang="en-US" altLang="zh-CN" sz="2800" i="0" baseline="-25000"/>
            </a:p>
          </p:txBody>
        </p:sp>
        <p:sp>
          <p:nvSpPr>
            <p:cNvPr id="35925" name="Rectangle 24"/>
            <p:cNvSpPr>
              <a:spLocks noChangeArrowheads="1"/>
            </p:cNvSpPr>
            <p:nvPr/>
          </p:nvSpPr>
          <p:spPr bwMode="auto">
            <a:xfrm>
              <a:off x="3840" y="2640"/>
              <a:ext cx="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&lt;1/3 </a:t>
              </a:r>
              <a:r>
                <a:rPr lang="en-US" altLang="zh-CN" sz="2800"/>
                <a:t>U</a:t>
              </a:r>
              <a:r>
                <a:rPr lang="en-US" altLang="zh-CN" sz="2800" i="0" baseline="-25000"/>
                <a:t>CC</a:t>
              </a:r>
              <a:endParaRPr lang="en-US" altLang="zh-CN" sz="2800" i="0" baseline="-25000"/>
            </a:p>
          </p:txBody>
        </p:sp>
        <p:sp>
          <p:nvSpPr>
            <p:cNvPr id="35926" name="Rectangle 25"/>
            <p:cNvSpPr>
              <a:spLocks noChangeArrowheads="1"/>
            </p:cNvSpPr>
            <p:nvPr/>
          </p:nvSpPr>
          <p:spPr bwMode="auto">
            <a:xfrm>
              <a:off x="4896"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0</a:t>
              </a:r>
              <a:endParaRPr lang="en-US" altLang="zh-CN" sz="2800" i="0"/>
            </a:p>
          </p:txBody>
        </p:sp>
        <p:sp>
          <p:nvSpPr>
            <p:cNvPr id="35927" name="Rectangle 26"/>
            <p:cNvSpPr>
              <a:spLocks noChangeArrowheads="1"/>
            </p:cNvSpPr>
            <p:nvPr/>
          </p:nvSpPr>
          <p:spPr bwMode="auto">
            <a:xfrm>
              <a:off x="5328" y="26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0</a:t>
              </a:r>
              <a:endParaRPr lang="en-US" altLang="zh-CN" sz="2800" i="0"/>
            </a:p>
          </p:txBody>
        </p:sp>
      </p:grpSp>
      <p:grpSp>
        <p:nvGrpSpPr>
          <p:cNvPr id="35854" name="Group 27"/>
          <p:cNvGrpSpPr/>
          <p:nvPr/>
        </p:nvGrpSpPr>
        <p:grpSpPr bwMode="auto">
          <a:xfrm>
            <a:off x="4597400" y="1676400"/>
            <a:ext cx="4114800" cy="3200400"/>
            <a:chOff x="3072" y="1056"/>
            <a:chExt cx="2592" cy="2016"/>
          </a:xfrm>
        </p:grpSpPr>
        <p:sp>
          <p:nvSpPr>
            <p:cNvPr id="35916" name="Line 28"/>
            <p:cNvSpPr>
              <a:spLocks noChangeShapeType="1"/>
            </p:cNvSpPr>
            <p:nvPr/>
          </p:nvSpPr>
          <p:spPr bwMode="auto">
            <a:xfrm>
              <a:off x="3168" y="3072"/>
              <a:ext cx="24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7" name="Line 29"/>
            <p:cNvSpPr>
              <a:spLocks noChangeShapeType="1"/>
            </p:cNvSpPr>
            <p:nvPr/>
          </p:nvSpPr>
          <p:spPr bwMode="auto">
            <a:xfrm>
              <a:off x="4800" y="1056"/>
              <a:ext cx="0" cy="201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8" name="Rectangle 30"/>
            <p:cNvSpPr>
              <a:spLocks noChangeArrowheads="1"/>
            </p:cNvSpPr>
            <p:nvPr/>
          </p:nvSpPr>
          <p:spPr bwMode="auto">
            <a:xfrm>
              <a:off x="4806" y="1056"/>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R</a:t>
              </a:r>
              <a:r>
                <a:rPr lang="en-US" altLang="zh-CN" sz="2800" i="0" baseline="-25000"/>
                <a:t>D</a:t>
              </a:r>
              <a:endParaRPr lang="en-US" altLang="zh-CN" sz="2800" i="0" baseline="-25000"/>
            </a:p>
          </p:txBody>
        </p:sp>
        <p:sp>
          <p:nvSpPr>
            <p:cNvPr id="35919" name="Rectangle 31"/>
            <p:cNvSpPr>
              <a:spLocks noChangeArrowheads="1"/>
            </p:cNvSpPr>
            <p:nvPr/>
          </p:nvSpPr>
          <p:spPr bwMode="auto">
            <a:xfrm>
              <a:off x="5280" y="1056"/>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D</a:t>
              </a:r>
              <a:endParaRPr lang="en-US" altLang="zh-CN" sz="2800" i="0" baseline="-25000"/>
            </a:p>
          </p:txBody>
        </p:sp>
        <p:sp>
          <p:nvSpPr>
            <p:cNvPr id="35920" name="Rectangle 32"/>
            <p:cNvSpPr>
              <a:spLocks noChangeArrowheads="1"/>
            </p:cNvSpPr>
            <p:nvPr/>
          </p:nvSpPr>
          <p:spPr bwMode="auto">
            <a:xfrm>
              <a:off x="3222" y="105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V</a:t>
              </a:r>
              <a:r>
                <a:rPr lang="en-US" altLang="zh-CN" sz="2800" i="0" baseline="-25000"/>
                <a:t>6</a:t>
              </a:r>
              <a:endParaRPr lang="en-US" altLang="zh-CN" sz="2800" i="0" baseline="-25000"/>
            </a:p>
          </p:txBody>
        </p:sp>
        <p:sp>
          <p:nvSpPr>
            <p:cNvPr id="35921" name="Rectangle 33"/>
            <p:cNvSpPr>
              <a:spLocks noChangeArrowheads="1"/>
            </p:cNvSpPr>
            <p:nvPr/>
          </p:nvSpPr>
          <p:spPr bwMode="auto">
            <a:xfrm>
              <a:off x="4086" y="105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V</a:t>
              </a:r>
              <a:r>
                <a:rPr lang="en-US" altLang="zh-CN" sz="2800" i="0" baseline="-25000"/>
                <a:t>2</a:t>
              </a:r>
              <a:endParaRPr lang="en-US" altLang="zh-CN" sz="2800" i="0" baseline="-25000"/>
            </a:p>
          </p:txBody>
        </p:sp>
        <p:sp>
          <p:nvSpPr>
            <p:cNvPr id="35922" name="Line 34"/>
            <p:cNvSpPr>
              <a:spLocks noChangeShapeType="1"/>
            </p:cNvSpPr>
            <p:nvPr/>
          </p:nvSpPr>
          <p:spPr bwMode="auto">
            <a:xfrm>
              <a:off x="3840" y="1056"/>
              <a:ext cx="0" cy="201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23" name="Line 35"/>
            <p:cNvSpPr>
              <a:spLocks noChangeShapeType="1"/>
            </p:cNvSpPr>
            <p:nvPr/>
          </p:nvSpPr>
          <p:spPr bwMode="auto">
            <a:xfrm>
              <a:off x="3072" y="1392"/>
              <a:ext cx="25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8324" name="Text Box 36"/>
          <p:cNvSpPr txBox="1">
            <a:spLocks noChangeArrowheads="1"/>
          </p:cNvSpPr>
          <p:nvPr/>
        </p:nvSpPr>
        <p:spPr bwMode="auto">
          <a:xfrm>
            <a:off x="5511800" y="990600"/>
            <a:ext cx="1676400" cy="519113"/>
          </a:xfrm>
          <a:prstGeom prst="rect">
            <a:avLst/>
          </a:prstGeom>
          <a:noFill/>
          <a:ln w="9525">
            <a:noFill/>
            <a:miter lim="800000"/>
          </a:ln>
          <a:effectLst/>
        </p:spPr>
        <p:txBody>
          <a:bodyPr>
            <a:spAutoFit/>
          </a:bodyPr>
          <a:lstStyle/>
          <a:p>
            <a:pPr algn="ctr">
              <a:spcBef>
                <a:spcPct val="50000"/>
              </a:spcBef>
              <a:defRPr/>
            </a:pPr>
            <a:r>
              <a:rPr lang="zh-CN" altLang="en-US" sz="2800" i="0">
                <a:solidFill>
                  <a:srgbClr val="FF3300"/>
                </a:solidFill>
                <a:effectLst>
                  <a:outerShdw blurRad="38100" dist="38100" dir="2700000" algn="tl">
                    <a:srgbClr val="C0C0C0"/>
                  </a:outerShdw>
                </a:effectLst>
              </a:rPr>
              <a:t>比较结果</a:t>
            </a:r>
            <a:endParaRPr lang="zh-CN" altLang="en-US" sz="2800" i="0">
              <a:solidFill>
                <a:srgbClr val="FF3300"/>
              </a:solidFill>
              <a:effectLst>
                <a:outerShdw blurRad="38100" dist="38100" dir="2700000" algn="tl">
                  <a:srgbClr val="C0C0C0"/>
                </a:outerShdw>
              </a:effectLst>
            </a:endParaRPr>
          </a:p>
        </p:txBody>
      </p:sp>
      <p:sp>
        <p:nvSpPr>
          <p:cNvPr id="268325" name="AutoShape 37" descr="40%"/>
          <p:cNvSpPr>
            <a:spLocks noChangeArrowheads="1"/>
          </p:cNvSpPr>
          <p:nvPr/>
        </p:nvSpPr>
        <p:spPr bwMode="auto">
          <a:xfrm>
            <a:off x="381000" y="5257800"/>
            <a:ext cx="1219200" cy="533400"/>
          </a:xfrm>
          <a:prstGeom prst="wedgeEllipseCallout">
            <a:avLst>
              <a:gd name="adj1" fmla="val 80468"/>
              <a:gd name="adj2" fmla="val -173810"/>
            </a:avLst>
          </a:prstGeom>
          <a:pattFill prst="pct40">
            <a:fgClr>
              <a:srgbClr val="00FF00"/>
            </a:fgClr>
            <a:bgClr>
              <a:srgbClr val="FFFFFF"/>
            </a:bgClr>
          </a:pattFill>
          <a:ln w="9525">
            <a:solidFill>
              <a:srgbClr val="FF3300"/>
            </a:solidFill>
            <a:miter lim="800000"/>
          </a:ln>
        </p:spPr>
        <p:txBody>
          <a:bodyPr wrap="none" anchor="ctr"/>
          <a:lstStyle/>
          <a:p>
            <a:pPr algn="ctr">
              <a:spcBef>
                <a:spcPct val="50000"/>
              </a:spcBef>
            </a:pPr>
            <a:r>
              <a:rPr lang="en-US" altLang="zh-CN" sz="2400" i="0">
                <a:solidFill>
                  <a:srgbClr val="FF3300"/>
                </a:solidFill>
              </a:rPr>
              <a:t>1/3 U</a:t>
            </a:r>
            <a:r>
              <a:rPr lang="en-US" altLang="zh-CN" sz="2400" i="0" baseline="-25000">
                <a:solidFill>
                  <a:srgbClr val="FF3300"/>
                </a:solidFill>
              </a:rPr>
              <a:t>CC</a:t>
            </a:r>
            <a:endParaRPr lang="en-US" altLang="zh-CN" sz="2400" b="0" i="0">
              <a:solidFill>
                <a:srgbClr val="FF3300"/>
              </a:solidFill>
            </a:endParaRPr>
          </a:p>
        </p:txBody>
      </p:sp>
      <p:sp>
        <p:nvSpPr>
          <p:cNvPr id="268326" name="AutoShape 38" descr="40%"/>
          <p:cNvSpPr>
            <a:spLocks noChangeArrowheads="1"/>
          </p:cNvSpPr>
          <p:nvPr/>
        </p:nvSpPr>
        <p:spPr bwMode="auto">
          <a:xfrm>
            <a:off x="6654800" y="5105400"/>
            <a:ext cx="1219200" cy="533400"/>
          </a:xfrm>
          <a:prstGeom prst="wedgeEllipseCallout">
            <a:avLst>
              <a:gd name="adj1" fmla="val 68231"/>
              <a:gd name="adj2" fmla="val -166963"/>
            </a:avLst>
          </a:prstGeom>
          <a:pattFill prst="pct40">
            <a:fgClr>
              <a:srgbClr val="FFCCCC"/>
            </a:fgClr>
            <a:bgClr>
              <a:srgbClr val="FFFFFF"/>
            </a:bgClr>
          </a:pattFill>
          <a:ln w="9525">
            <a:solidFill>
              <a:srgbClr val="FF3300"/>
            </a:solidFill>
            <a:miter lim="800000"/>
          </a:ln>
        </p:spPr>
        <p:txBody>
          <a:bodyPr wrap="none" anchor="ctr"/>
          <a:lstStyle/>
          <a:p>
            <a:pPr algn="ctr">
              <a:spcBef>
                <a:spcPct val="50000"/>
              </a:spcBef>
            </a:pPr>
            <a:r>
              <a:rPr lang="zh-CN" altLang="en-US" sz="2400" i="0">
                <a:solidFill>
                  <a:srgbClr val="3333CC"/>
                </a:solidFill>
              </a:rPr>
              <a:t>不允许</a:t>
            </a:r>
            <a:endParaRPr lang="zh-CN" altLang="en-US" sz="2400" b="0" i="0">
              <a:solidFill>
                <a:srgbClr val="FF3300"/>
              </a:solidFill>
            </a:endParaRPr>
          </a:p>
        </p:txBody>
      </p:sp>
      <p:sp>
        <p:nvSpPr>
          <p:cNvPr id="268327" name="AutoShape 39" descr="40%"/>
          <p:cNvSpPr>
            <a:spLocks noChangeArrowheads="1"/>
          </p:cNvSpPr>
          <p:nvPr/>
        </p:nvSpPr>
        <p:spPr bwMode="auto">
          <a:xfrm>
            <a:off x="304800" y="685800"/>
            <a:ext cx="1219200" cy="533400"/>
          </a:xfrm>
          <a:prstGeom prst="wedgeEllipseCallout">
            <a:avLst>
              <a:gd name="adj1" fmla="val 92190"/>
              <a:gd name="adj2" fmla="val 189880"/>
            </a:avLst>
          </a:prstGeom>
          <a:pattFill prst="pct40">
            <a:fgClr>
              <a:srgbClr val="FFCCFF"/>
            </a:fgClr>
            <a:bgClr>
              <a:srgbClr val="FFFFFF"/>
            </a:bgClr>
          </a:pattFill>
          <a:ln w="9525">
            <a:solidFill>
              <a:srgbClr val="FF3300"/>
            </a:solidFill>
            <a:miter lim="800000"/>
          </a:ln>
        </p:spPr>
        <p:txBody>
          <a:bodyPr wrap="none" anchor="ctr"/>
          <a:lstStyle/>
          <a:p>
            <a:pPr algn="ctr">
              <a:spcBef>
                <a:spcPct val="50000"/>
              </a:spcBef>
            </a:pPr>
            <a:r>
              <a:rPr lang="en-US" altLang="zh-CN" sz="2400" i="0">
                <a:solidFill>
                  <a:srgbClr val="FF3300"/>
                </a:solidFill>
              </a:rPr>
              <a:t>2/3 U</a:t>
            </a:r>
            <a:r>
              <a:rPr lang="en-US" altLang="zh-CN" sz="2400" i="0" baseline="-25000">
                <a:solidFill>
                  <a:srgbClr val="FF3300"/>
                </a:solidFill>
              </a:rPr>
              <a:t>CC</a:t>
            </a:r>
            <a:endParaRPr lang="en-US" altLang="zh-CN" sz="2400" b="0" i="0">
              <a:solidFill>
                <a:srgbClr val="FF3300"/>
              </a:solidFill>
            </a:endParaRPr>
          </a:p>
        </p:txBody>
      </p:sp>
      <p:grpSp>
        <p:nvGrpSpPr>
          <p:cNvPr id="35859" name="Group 40"/>
          <p:cNvGrpSpPr/>
          <p:nvPr/>
        </p:nvGrpSpPr>
        <p:grpSpPr bwMode="auto">
          <a:xfrm>
            <a:off x="327025" y="685800"/>
            <a:ext cx="4103688" cy="5334000"/>
            <a:chOff x="206" y="432"/>
            <a:chExt cx="2585" cy="3360"/>
          </a:xfrm>
        </p:grpSpPr>
        <p:sp>
          <p:nvSpPr>
            <p:cNvPr id="35862" name="Rectangle 41"/>
            <p:cNvSpPr>
              <a:spLocks noChangeArrowheads="1"/>
            </p:cNvSpPr>
            <p:nvPr/>
          </p:nvSpPr>
          <p:spPr bwMode="auto">
            <a:xfrm>
              <a:off x="1214" y="816"/>
              <a:ext cx="96" cy="33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3" name="Line 42"/>
            <p:cNvSpPr>
              <a:spLocks noChangeShapeType="1"/>
            </p:cNvSpPr>
            <p:nvPr/>
          </p:nvSpPr>
          <p:spPr bwMode="auto">
            <a:xfrm>
              <a:off x="1262" y="672"/>
              <a:ext cx="0" cy="14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5864" name="Group 43"/>
            <p:cNvGrpSpPr/>
            <p:nvPr/>
          </p:nvGrpSpPr>
          <p:grpSpPr bwMode="auto">
            <a:xfrm>
              <a:off x="1598" y="1008"/>
              <a:ext cx="676" cy="816"/>
              <a:chOff x="1728" y="1008"/>
              <a:chExt cx="676" cy="816"/>
            </a:xfrm>
          </p:grpSpPr>
          <p:grpSp>
            <p:nvGrpSpPr>
              <p:cNvPr id="35909" name="Group 44"/>
              <p:cNvGrpSpPr/>
              <p:nvPr/>
            </p:nvGrpSpPr>
            <p:grpSpPr bwMode="auto">
              <a:xfrm>
                <a:off x="1728" y="1008"/>
                <a:ext cx="676" cy="816"/>
                <a:chOff x="2064" y="720"/>
                <a:chExt cx="676" cy="816"/>
              </a:xfrm>
            </p:grpSpPr>
            <p:sp>
              <p:nvSpPr>
                <p:cNvPr id="35911" name="Rectangle 45"/>
                <p:cNvSpPr>
                  <a:spLocks noChangeArrowheads="1"/>
                </p:cNvSpPr>
                <p:nvPr/>
              </p:nvSpPr>
              <p:spPr bwMode="auto">
                <a:xfrm>
                  <a:off x="2112" y="720"/>
                  <a:ext cx="576" cy="81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12" name="AutoShape 46"/>
                <p:cNvSpPr>
                  <a:spLocks noChangeArrowheads="1"/>
                </p:cNvSpPr>
                <p:nvPr/>
              </p:nvSpPr>
              <p:spPr bwMode="auto">
                <a:xfrm rot="5490898">
                  <a:off x="2256" y="768"/>
                  <a:ext cx="144" cy="144"/>
                </a:xfrm>
                <a:prstGeom prst="triangle">
                  <a:avLst>
                    <a:gd name="adj" fmla="val 50000"/>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5846" name="Object 47"/>
                <p:cNvGraphicFramePr>
                  <a:graphicFrameLocks noChangeAspect="1"/>
                </p:cNvGraphicFramePr>
                <p:nvPr/>
              </p:nvGraphicFramePr>
              <p:xfrm>
                <a:off x="2400" y="720"/>
                <a:ext cx="336" cy="271"/>
              </p:xfrm>
              <a:graphic>
                <a:graphicData uri="http://schemas.openxmlformats.org/presentationml/2006/ole">
                  <mc:AlternateContent xmlns:mc="http://schemas.openxmlformats.org/markup-compatibility/2006">
                    <mc:Choice xmlns:v="urn:schemas-microsoft-com:vml" Requires="v">
                      <p:oleObj spid="_x0000_s193608" name="公式" r:id="rId1" imgW="139700" imgH="114300" progId="Equation.3">
                        <p:embed/>
                      </p:oleObj>
                    </mc:Choice>
                    <mc:Fallback>
                      <p:oleObj name="公式" r:id="rId1" imgW="139700" imgH="114300" progId="Equation.3">
                        <p:embed/>
                        <p:pic>
                          <p:nvPicPr>
                            <p:cNvPr id="0" name="图片 1936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 y="720"/>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13" name="Text Box 48"/>
                <p:cNvSpPr txBox="1">
                  <a:spLocks noChangeArrowheads="1"/>
                </p:cNvSpPr>
                <p:nvPr/>
              </p:nvSpPr>
              <p:spPr bwMode="auto">
                <a:xfrm>
                  <a:off x="2064" y="81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35914" name="Line 49"/>
                <p:cNvSpPr>
                  <a:spLocks noChangeShapeType="1"/>
                </p:cNvSpPr>
                <p:nvPr/>
              </p:nvSpPr>
              <p:spPr bwMode="auto">
                <a:xfrm>
                  <a:off x="2160" y="1344"/>
                  <a:ext cx="9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15" name="Rectangle 50"/>
                <p:cNvSpPr>
                  <a:spLocks noChangeArrowheads="1"/>
                </p:cNvSpPr>
                <p:nvPr/>
              </p:nvSpPr>
              <p:spPr bwMode="auto">
                <a:xfrm>
                  <a:off x="2496" y="91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35910" name="Text Box 51"/>
              <p:cNvSpPr txBox="1">
                <a:spLocks noChangeArrowheads="1"/>
              </p:cNvSpPr>
              <p:nvPr/>
            </p:nvSpPr>
            <p:spPr bwMode="auto">
              <a:xfrm>
                <a:off x="1776" y="1305"/>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CC3300"/>
                    </a:solidFill>
                  </a:rPr>
                  <a:t>C1</a:t>
                </a:r>
                <a:endParaRPr lang="en-US" altLang="zh-CN" sz="2800" i="0">
                  <a:solidFill>
                    <a:srgbClr val="CC3300"/>
                  </a:solidFill>
                </a:endParaRPr>
              </a:p>
            </p:txBody>
          </p:sp>
        </p:grpSp>
        <p:grpSp>
          <p:nvGrpSpPr>
            <p:cNvPr id="35865" name="Group 52"/>
            <p:cNvGrpSpPr/>
            <p:nvPr/>
          </p:nvGrpSpPr>
          <p:grpSpPr bwMode="auto">
            <a:xfrm>
              <a:off x="1598" y="2256"/>
              <a:ext cx="676" cy="816"/>
              <a:chOff x="2064" y="1920"/>
              <a:chExt cx="676" cy="816"/>
            </a:xfrm>
          </p:grpSpPr>
          <p:grpSp>
            <p:nvGrpSpPr>
              <p:cNvPr id="35902" name="Group 53"/>
              <p:cNvGrpSpPr/>
              <p:nvPr/>
            </p:nvGrpSpPr>
            <p:grpSpPr bwMode="auto">
              <a:xfrm>
                <a:off x="2064" y="1920"/>
                <a:ext cx="676" cy="816"/>
                <a:chOff x="2064" y="720"/>
                <a:chExt cx="676" cy="816"/>
              </a:xfrm>
            </p:grpSpPr>
            <p:sp>
              <p:nvSpPr>
                <p:cNvPr id="35904" name="Rectangle 54"/>
                <p:cNvSpPr>
                  <a:spLocks noChangeArrowheads="1"/>
                </p:cNvSpPr>
                <p:nvPr/>
              </p:nvSpPr>
              <p:spPr bwMode="auto">
                <a:xfrm>
                  <a:off x="2112" y="720"/>
                  <a:ext cx="576" cy="81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05" name="AutoShape 55"/>
                <p:cNvSpPr>
                  <a:spLocks noChangeArrowheads="1"/>
                </p:cNvSpPr>
                <p:nvPr/>
              </p:nvSpPr>
              <p:spPr bwMode="auto">
                <a:xfrm rot="5490898">
                  <a:off x="2256" y="768"/>
                  <a:ext cx="144" cy="144"/>
                </a:xfrm>
                <a:prstGeom prst="triangle">
                  <a:avLst>
                    <a:gd name="adj" fmla="val 50000"/>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5845" name="Object 56"/>
                <p:cNvGraphicFramePr>
                  <a:graphicFrameLocks noChangeAspect="1"/>
                </p:cNvGraphicFramePr>
                <p:nvPr/>
              </p:nvGraphicFramePr>
              <p:xfrm>
                <a:off x="2400" y="720"/>
                <a:ext cx="336" cy="271"/>
              </p:xfrm>
              <a:graphic>
                <a:graphicData uri="http://schemas.openxmlformats.org/presentationml/2006/ole">
                  <mc:AlternateContent xmlns:mc="http://schemas.openxmlformats.org/markup-compatibility/2006">
                    <mc:Choice xmlns:v="urn:schemas-microsoft-com:vml" Requires="v">
                      <p:oleObj spid="_x0000_s193609" name="公式" r:id="rId3" imgW="139700" imgH="114300" progId="Equation.3">
                        <p:embed/>
                      </p:oleObj>
                    </mc:Choice>
                    <mc:Fallback>
                      <p:oleObj name="公式" r:id="rId3" imgW="139700" imgH="114300" progId="Equation.3">
                        <p:embed/>
                        <p:pic>
                          <p:nvPicPr>
                            <p:cNvPr id="0" name="图片 193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 y="720"/>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06" name="Text Box 57"/>
                <p:cNvSpPr txBox="1">
                  <a:spLocks noChangeArrowheads="1"/>
                </p:cNvSpPr>
                <p:nvPr/>
              </p:nvSpPr>
              <p:spPr bwMode="auto">
                <a:xfrm>
                  <a:off x="2064" y="81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35907" name="Line 58"/>
                <p:cNvSpPr>
                  <a:spLocks noChangeShapeType="1"/>
                </p:cNvSpPr>
                <p:nvPr/>
              </p:nvSpPr>
              <p:spPr bwMode="auto">
                <a:xfrm>
                  <a:off x="2160" y="1344"/>
                  <a:ext cx="9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908" name="Rectangle 59"/>
                <p:cNvSpPr>
                  <a:spLocks noChangeArrowheads="1"/>
                </p:cNvSpPr>
                <p:nvPr/>
              </p:nvSpPr>
              <p:spPr bwMode="auto">
                <a:xfrm>
                  <a:off x="2496" y="91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35903" name="Rectangle 60"/>
              <p:cNvSpPr>
                <a:spLocks noChangeArrowheads="1"/>
              </p:cNvSpPr>
              <p:nvPr/>
            </p:nvSpPr>
            <p:spPr bwMode="auto">
              <a:xfrm>
                <a:off x="2205" y="2190"/>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CC3300"/>
                    </a:solidFill>
                  </a:rPr>
                  <a:t>C2</a:t>
                </a:r>
                <a:endParaRPr lang="en-US" altLang="zh-CN" sz="2800" i="0">
                  <a:solidFill>
                    <a:srgbClr val="CC3300"/>
                  </a:solidFill>
                </a:endParaRPr>
              </a:p>
            </p:txBody>
          </p:sp>
        </p:grpSp>
        <p:sp>
          <p:nvSpPr>
            <p:cNvPr id="35866" name="Line 61"/>
            <p:cNvSpPr>
              <a:spLocks noChangeShapeType="1"/>
            </p:cNvSpPr>
            <p:nvPr/>
          </p:nvSpPr>
          <p:spPr bwMode="auto">
            <a:xfrm>
              <a:off x="2222" y="1392"/>
              <a:ext cx="297"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7" name="Line 62"/>
            <p:cNvSpPr>
              <a:spLocks noChangeShapeType="1"/>
            </p:cNvSpPr>
            <p:nvPr/>
          </p:nvSpPr>
          <p:spPr bwMode="auto">
            <a:xfrm>
              <a:off x="2222" y="2640"/>
              <a:ext cx="33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8" name="Rectangle 63"/>
            <p:cNvSpPr>
              <a:spLocks noChangeArrowheads="1"/>
            </p:cNvSpPr>
            <p:nvPr/>
          </p:nvSpPr>
          <p:spPr bwMode="auto">
            <a:xfrm>
              <a:off x="1214" y="1872"/>
              <a:ext cx="96" cy="33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69" name="Rectangle 64"/>
            <p:cNvSpPr>
              <a:spLocks noChangeArrowheads="1"/>
            </p:cNvSpPr>
            <p:nvPr/>
          </p:nvSpPr>
          <p:spPr bwMode="auto">
            <a:xfrm>
              <a:off x="1214" y="3024"/>
              <a:ext cx="96" cy="33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70" name="Line 65"/>
            <p:cNvSpPr>
              <a:spLocks noChangeShapeType="1"/>
            </p:cNvSpPr>
            <p:nvPr/>
          </p:nvSpPr>
          <p:spPr bwMode="auto">
            <a:xfrm>
              <a:off x="1262" y="1152"/>
              <a:ext cx="0" cy="72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1" name="Line 66"/>
            <p:cNvSpPr>
              <a:spLocks noChangeShapeType="1"/>
            </p:cNvSpPr>
            <p:nvPr/>
          </p:nvSpPr>
          <p:spPr bwMode="auto">
            <a:xfrm>
              <a:off x="1262" y="2208"/>
              <a:ext cx="0" cy="81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2" name="Line 67"/>
            <p:cNvSpPr>
              <a:spLocks noChangeShapeType="1"/>
            </p:cNvSpPr>
            <p:nvPr/>
          </p:nvSpPr>
          <p:spPr bwMode="auto">
            <a:xfrm>
              <a:off x="590" y="2496"/>
              <a:ext cx="10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3" name="Line 68"/>
            <p:cNvSpPr>
              <a:spLocks noChangeShapeType="1"/>
            </p:cNvSpPr>
            <p:nvPr/>
          </p:nvSpPr>
          <p:spPr bwMode="auto">
            <a:xfrm>
              <a:off x="1262" y="2880"/>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4" name="Rectangle 69"/>
            <p:cNvSpPr>
              <a:spLocks noChangeArrowheads="1"/>
            </p:cNvSpPr>
            <p:nvPr/>
          </p:nvSpPr>
          <p:spPr bwMode="auto">
            <a:xfrm>
              <a:off x="1166" y="864"/>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4800" i="0"/>
                <a:t>.</a:t>
              </a:r>
              <a:endParaRPr lang="en-US" altLang="zh-CN" sz="4800" i="0"/>
            </a:p>
          </p:txBody>
        </p:sp>
        <p:sp>
          <p:nvSpPr>
            <p:cNvPr id="35875" name="Rectangle 70"/>
            <p:cNvSpPr>
              <a:spLocks noChangeArrowheads="1"/>
            </p:cNvSpPr>
            <p:nvPr/>
          </p:nvSpPr>
          <p:spPr bwMode="auto">
            <a:xfrm>
              <a:off x="1214" y="2471"/>
              <a:ext cx="116"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4800" i="0"/>
            </a:p>
          </p:txBody>
        </p:sp>
        <p:grpSp>
          <p:nvGrpSpPr>
            <p:cNvPr id="35876" name="Group 71"/>
            <p:cNvGrpSpPr/>
            <p:nvPr/>
          </p:nvGrpSpPr>
          <p:grpSpPr bwMode="auto">
            <a:xfrm>
              <a:off x="686" y="816"/>
              <a:ext cx="528" cy="336"/>
              <a:chOff x="3552" y="3888"/>
              <a:chExt cx="528" cy="336"/>
            </a:xfrm>
          </p:grpSpPr>
          <p:sp>
            <p:nvSpPr>
              <p:cNvPr id="35901" name="Text Box 72"/>
              <p:cNvSpPr txBox="1">
                <a:spLocks noChangeArrowheads="1"/>
              </p:cNvSpPr>
              <p:nvPr/>
            </p:nvSpPr>
            <p:spPr bwMode="auto">
              <a:xfrm>
                <a:off x="3552" y="388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5844" name="Object 73"/>
              <p:cNvGraphicFramePr>
                <a:graphicFrameLocks noChangeAspect="1"/>
              </p:cNvGraphicFramePr>
              <p:nvPr/>
            </p:nvGraphicFramePr>
            <p:xfrm>
              <a:off x="3840" y="3936"/>
              <a:ext cx="240" cy="288"/>
            </p:xfrm>
            <a:graphic>
              <a:graphicData uri="http://schemas.openxmlformats.org/presentationml/2006/ole">
                <mc:AlternateContent xmlns:mc="http://schemas.openxmlformats.org/markup-compatibility/2006">
                  <mc:Choice xmlns:v="urn:schemas-microsoft-com:vml" Requires="v">
                    <p:oleObj spid="_x0000_s193610" name="公式" r:id="rId4" imgW="114300" imgH="139700" progId="Equation.3">
                      <p:embed/>
                    </p:oleObj>
                  </mc:Choice>
                  <mc:Fallback>
                    <p:oleObj name="公式" r:id="rId4" imgW="114300" imgH="139700" progId="Equation.3">
                      <p:embed/>
                      <p:pic>
                        <p:nvPicPr>
                          <p:cNvPr id="0" name="图片 1936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393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877" name="Group 74"/>
            <p:cNvGrpSpPr/>
            <p:nvPr/>
          </p:nvGrpSpPr>
          <p:grpSpPr bwMode="auto">
            <a:xfrm>
              <a:off x="686" y="1872"/>
              <a:ext cx="528" cy="336"/>
              <a:chOff x="3552" y="3888"/>
              <a:chExt cx="528" cy="336"/>
            </a:xfrm>
          </p:grpSpPr>
          <p:sp>
            <p:nvSpPr>
              <p:cNvPr id="35900" name="Text Box 75"/>
              <p:cNvSpPr txBox="1">
                <a:spLocks noChangeArrowheads="1"/>
              </p:cNvSpPr>
              <p:nvPr/>
            </p:nvSpPr>
            <p:spPr bwMode="auto">
              <a:xfrm>
                <a:off x="3552" y="388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5843" name="Object 76"/>
              <p:cNvGraphicFramePr>
                <a:graphicFrameLocks noChangeAspect="1"/>
              </p:cNvGraphicFramePr>
              <p:nvPr/>
            </p:nvGraphicFramePr>
            <p:xfrm>
              <a:off x="3840" y="3936"/>
              <a:ext cx="240" cy="288"/>
            </p:xfrm>
            <a:graphic>
              <a:graphicData uri="http://schemas.openxmlformats.org/presentationml/2006/ole">
                <mc:AlternateContent xmlns:mc="http://schemas.openxmlformats.org/markup-compatibility/2006">
                  <mc:Choice xmlns:v="urn:schemas-microsoft-com:vml" Requires="v">
                    <p:oleObj spid="_x0000_s193611" name="公式" r:id="rId6" imgW="114300" imgH="139700" progId="Equation.3">
                      <p:embed/>
                    </p:oleObj>
                  </mc:Choice>
                  <mc:Fallback>
                    <p:oleObj name="公式" r:id="rId6" imgW="114300" imgH="139700" progId="Equation.3">
                      <p:embed/>
                      <p:pic>
                        <p:nvPicPr>
                          <p:cNvPr id="0" name="图片 1936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393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878" name="Group 77"/>
            <p:cNvGrpSpPr/>
            <p:nvPr/>
          </p:nvGrpSpPr>
          <p:grpSpPr bwMode="auto">
            <a:xfrm>
              <a:off x="638" y="2976"/>
              <a:ext cx="528" cy="336"/>
              <a:chOff x="3552" y="3888"/>
              <a:chExt cx="528" cy="336"/>
            </a:xfrm>
          </p:grpSpPr>
          <p:sp>
            <p:nvSpPr>
              <p:cNvPr id="35899" name="Text Box 78"/>
              <p:cNvSpPr txBox="1">
                <a:spLocks noChangeArrowheads="1"/>
              </p:cNvSpPr>
              <p:nvPr/>
            </p:nvSpPr>
            <p:spPr bwMode="auto">
              <a:xfrm>
                <a:off x="3552" y="3888"/>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5842" name="Object 79"/>
              <p:cNvGraphicFramePr>
                <a:graphicFrameLocks noChangeAspect="1"/>
              </p:cNvGraphicFramePr>
              <p:nvPr/>
            </p:nvGraphicFramePr>
            <p:xfrm>
              <a:off x="3840" y="3936"/>
              <a:ext cx="240" cy="288"/>
            </p:xfrm>
            <a:graphic>
              <a:graphicData uri="http://schemas.openxmlformats.org/presentationml/2006/ole">
                <mc:AlternateContent xmlns:mc="http://schemas.openxmlformats.org/markup-compatibility/2006">
                  <mc:Choice xmlns:v="urn:schemas-microsoft-com:vml" Requires="v">
                    <p:oleObj spid="_x0000_s193612" name="公式" r:id="rId7" imgW="114300" imgH="139700" progId="Equation.3">
                      <p:embed/>
                    </p:oleObj>
                  </mc:Choice>
                  <mc:Fallback>
                    <p:oleObj name="公式" r:id="rId7" imgW="114300" imgH="139700" progId="Equation.3">
                      <p:embed/>
                      <p:pic>
                        <p:nvPicPr>
                          <p:cNvPr id="0" name="图片 1936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393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79" name="Rectangle 80"/>
            <p:cNvSpPr>
              <a:spLocks noChangeArrowheads="1"/>
            </p:cNvSpPr>
            <p:nvPr/>
          </p:nvSpPr>
          <p:spPr bwMode="auto">
            <a:xfrm>
              <a:off x="926" y="1200"/>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A</a:t>
              </a:r>
              <a:endParaRPr lang="en-US" altLang="zh-CN" sz="2800" i="0" baseline="-25000"/>
            </a:p>
          </p:txBody>
        </p:sp>
        <p:sp>
          <p:nvSpPr>
            <p:cNvPr id="35880" name="Rectangle 81"/>
            <p:cNvSpPr>
              <a:spLocks noChangeArrowheads="1"/>
            </p:cNvSpPr>
            <p:nvPr/>
          </p:nvSpPr>
          <p:spPr bwMode="auto">
            <a:xfrm>
              <a:off x="883" y="2640"/>
              <a:ext cx="3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B</a:t>
              </a:r>
              <a:endParaRPr lang="en-US" altLang="zh-CN" sz="2800" i="0" baseline="-25000">
                <a:solidFill>
                  <a:srgbClr val="CC3300"/>
                </a:solidFill>
              </a:endParaRPr>
            </a:p>
          </p:txBody>
        </p:sp>
        <p:sp>
          <p:nvSpPr>
            <p:cNvPr id="35881" name="Line 82"/>
            <p:cNvSpPr>
              <a:spLocks noChangeShapeType="1"/>
            </p:cNvSpPr>
            <p:nvPr/>
          </p:nvSpPr>
          <p:spPr bwMode="auto">
            <a:xfrm>
              <a:off x="590" y="1632"/>
              <a:ext cx="10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2" name="Line 83"/>
            <p:cNvSpPr>
              <a:spLocks noChangeShapeType="1"/>
            </p:cNvSpPr>
            <p:nvPr/>
          </p:nvSpPr>
          <p:spPr bwMode="auto">
            <a:xfrm>
              <a:off x="590" y="1248"/>
              <a:ext cx="10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3" name="Line 84"/>
            <p:cNvSpPr>
              <a:spLocks noChangeShapeType="1"/>
            </p:cNvSpPr>
            <p:nvPr/>
          </p:nvSpPr>
          <p:spPr bwMode="auto">
            <a:xfrm>
              <a:off x="1262" y="3360"/>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4" name="Line 85"/>
            <p:cNvSpPr>
              <a:spLocks noChangeShapeType="1"/>
            </p:cNvSpPr>
            <p:nvPr/>
          </p:nvSpPr>
          <p:spPr bwMode="auto">
            <a:xfrm>
              <a:off x="1214" y="3792"/>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5" name="Oval 86"/>
            <p:cNvSpPr>
              <a:spLocks noChangeArrowheads="1"/>
            </p:cNvSpPr>
            <p:nvPr/>
          </p:nvSpPr>
          <p:spPr bwMode="auto">
            <a:xfrm>
              <a:off x="494" y="1584"/>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6" name="Oval 87"/>
            <p:cNvSpPr>
              <a:spLocks noChangeArrowheads="1"/>
            </p:cNvSpPr>
            <p:nvPr/>
          </p:nvSpPr>
          <p:spPr bwMode="auto">
            <a:xfrm>
              <a:off x="494" y="2448"/>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7" name="Oval 88"/>
            <p:cNvSpPr>
              <a:spLocks noChangeArrowheads="1"/>
            </p:cNvSpPr>
            <p:nvPr/>
          </p:nvSpPr>
          <p:spPr bwMode="auto">
            <a:xfrm>
              <a:off x="2558" y="2592"/>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8" name="Oval 89"/>
            <p:cNvSpPr>
              <a:spLocks noChangeArrowheads="1"/>
            </p:cNvSpPr>
            <p:nvPr/>
          </p:nvSpPr>
          <p:spPr bwMode="auto">
            <a:xfrm>
              <a:off x="2510" y="1344"/>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89" name="Oval 90"/>
            <p:cNvSpPr>
              <a:spLocks noChangeArrowheads="1"/>
            </p:cNvSpPr>
            <p:nvPr/>
          </p:nvSpPr>
          <p:spPr bwMode="auto">
            <a:xfrm>
              <a:off x="494" y="120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90" name="Oval 91"/>
            <p:cNvSpPr>
              <a:spLocks noChangeArrowheads="1"/>
            </p:cNvSpPr>
            <p:nvPr/>
          </p:nvSpPr>
          <p:spPr bwMode="auto">
            <a:xfrm>
              <a:off x="1214" y="576"/>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91" name="Text Box 92"/>
            <p:cNvSpPr txBox="1">
              <a:spLocks noChangeArrowheads="1"/>
            </p:cNvSpPr>
            <p:nvPr/>
          </p:nvSpPr>
          <p:spPr bwMode="auto">
            <a:xfrm>
              <a:off x="1214" y="432"/>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U</a:t>
              </a:r>
              <a:r>
                <a:rPr lang="en-US" altLang="zh-CN" sz="2800" i="0" baseline="-25000"/>
                <a:t>CC</a:t>
              </a:r>
              <a:endParaRPr lang="en-US" altLang="zh-CN" sz="2800" i="0"/>
            </a:p>
          </p:txBody>
        </p:sp>
        <p:sp>
          <p:nvSpPr>
            <p:cNvPr id="35892" name="Rectangle 93"/>
            <p:cNvSpPr>
              <a:spLocks noChangeArrowheads="1"/>
            </p:cNvSpPr>
            <p:nvPr/>
          </p:nvSpPr>
          <p:spPr bwMode="auto">
            <a:xfrm>
              <a:off x="2366" y="1056"/>
              <a:ext cx="4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R</a:t>
              </a:r>
              <a:r>
                <a:rPr lang="en-US" altLang="zh-CN" sz="2800" i="0" baseline="-25000"/>
                <a:t>D</a:t>
              </a:r>
              <a:endParaRPr lang="en-US" altLang="zh-CN" sz="2800" i="0" baseline="-25000"/>
            </a:p>
          </p:txBody>
        </p:sp>
        <p:sp>
          <p:nvSpPr>
            <p:cNvPr id="35893" name="Rectangle 94"/>
            <p:cNvSpPr>
              <a:spLocks noChangeArrowheads="1"/>
            </p:cNvSpPr>
            <p:nvPr/>
          </p:nvSpPr>
          <p:spPr bwMode="auto">
            <a:xfrm>
              <a:off x="2366" y="2256"/>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S</a:t>
              </a:r>
              <a:r>
                <a:rPr lang="en-US" altLang="zh-CN" sz="2800" i="0" baseline="-25000"/>
                <a:t>D</a:t>
              </a:r>
              <a:endParaRPr lang="en-US" altLang="zh-CN" sz="2800" i="0" baseline="-25000"/>
            </a:p>
          </p:txBody>
        </p:sp>
        <p:sp>
          <p:nvSpPr>
            <p:cNvPr id="35894" name="Text Box 95"/>
            <p:cNvSpPr txBox="1">
              <a:spLocks noChangeArrowheads="1"/>
            </p:cNvSpPr>
            <p:nvPr/>
          </p:nvSpPr>
          <p:spPr bwMode="auto">
            <a:xfrm>
              <a:off x="206"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a:t>
              </a:r>
              <a:endParaRPr lang="en-US" altLang="zh-CN" sz="2800" i="0"/>
            </a:p>
          </p:txBody>
        </p:sp>
        <p:sp>
          <p:nvSpPr>
            <p:cNvPr id="35895" name="Rectangle 96"/>
            <p:cNvSpPr>
              <a:spLocks noChangeArrowheads="1"/>
            </p:cNvSpPr>
            <p:nvPr/>
          </p:nvSpPr>
          <p:spPr bwMode="auto">
            <a:xfrm>
              <a:off x="254"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6</a:t>
              </a:r>
              <a:endParaRPr lang="en-US" altLang="zh-CN" sz="2800" i="0"/>
            </a:p>
          </p:txBody>
        </p:sp>
        <p:sp>
          <p:nvSpPr>
            <p:cNvPr id="35896" name="Rectangle 97"/>
            <p:cNvSpPr>
              <a:spLocks noChangeArrowheads="1"/>
            </p:cNvSpPr>
            <p:nvPr/>
          </p:nvSpPr>
          <p:spPr bwMode="auto">
            <a:xfrm>
              <a:off x="254"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2</a:t>
              </a:r>
              <a:endParaRPr lang="en-US" altLang="zh-CN" sz="2800" i="0"/>
            </a:p>
          </p:txBody>
        </p:sp>
        <p:sp>
          <p:nvSpPr>
            <p:cNvPr id="35897" name="Line 98"/>
            <p:cNvSpPr>
              <a:spLocks noChangeShapeType="1"/>
            </p:cNvSpPr>
            <p:nvPr/>
          </p:nvSpPr>
          <p:spPr bwMode="auto">
            <a:xfrm>
              <a:off x="2438" y="1126"/>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98" name="Line 99"/>
            <p:cNvSpPr>
              <a:spLocks noChangeShapeType="1"/>
            </p:cNvSpPr>
            <p:nvPr/>
          </p:nvSpPr>
          <p:spPr bwMode="auto">
            <a:xfrm>
              <a:off x="2414" y="2325"/>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860" name="Line 100"/>
          <p:cNvSpPr>
            <a:spLocks noChangeShapeType="1"/>
          </p:cNvSpPr>
          <p:nvPr/>
        </p:nvSpPr>
        <p:spPr bwMode="auto">
          <a:xfrm>
            <a:off x="7439025" y="1790700"/>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1" name="Line 101"/>
          <p:cNvSpPr>
            <a:spLocks noChangeShapeType="1"/>
          </p:cNvSpPr>
          <p:nvPr/>
        </p:nvSpPr>
        <p:spPr bwMode="auto">
          <a:xfrm>
            <a:off x="8178800" y="1787525"/>
            <a:ext cx="2286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8327"/>
                                        </p:tgtEl>
                                        <p:attrNameLst>
                                          <p:attrName>style.visibility</p:attrName>
                                        </p:attrNameLst>
                                      </p:cBhvr>
                                      <p:to>
                                        <p:strVal val="visible"/>
                                      </p:to>
                                    </p:set>
                                    <p:animEffect transition="in" filter="wipe(left)">
                                      <p:cBhvr>
                                        <p:cTn id="7" dur="500"/>
                                        <p:tgtEl>
                                          <p:spTgt spid="2683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8325"/>
                                        </p:tgtEl>
                                        <p:attrNameLst>
                                          <p:attrName>style.visibility</p:attrName>
                                        </p:attrNameLst>
                                      </p:cBhvr>
                                      <p:to>
                                        <p:strVal val="visible"/>
                                      </p:to>
                                    </p:set>
                                    <p:animEffect transition="in" filter="wipe(left)">
                                      <p:cBhvr>
                                        <p:cTn id="12" dur="500"/>
                                        <p:tgtEl>
                                          <p:spTgt spid="268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68309"/>
                                        </p:tgtEl>
                                        <p:attrNameLst>
                                          <p:attrName>style.visibility</p:attrName>
                                        </p:attrNameLst>
                                      </p:cBhvr>
                                      <p:to>
                                        <p:strVal val="visible"/>
                                      </p:to>
                                    </p:set>
                                    <p:animEffect transition="in" filter="barn(outVertical)">
                                      <p:cBhvr>
                                        <p:cTn id="37" dur="500"/>
                                        <p:tgtEl>
                                          <p:spTgt spid="268309"/>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268326"/>
                                        </p:tgtEl>
                                        <p:attrNameLst>
                                          <p:attrName>style.visibility</p:attrName>
                                        </p:attrNameLst>
                                      </p:cBhvr>
                                      <p:to>
                                        <p:strVal val="visible"/>
                                      </p:to>
                                    </p:set>
                                    <p:animEffect transition="in" filter="wipe(down)">
                                      <p:cBhvr>
                                        <p:cTn id="41" dur="500"/>
                                        <p:tgtEl>
                                          <p:spTgt spid="268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9" grpId="0" animBg="1"/>
      <p:bldP spid="268325" grpId="0" animBg="1" autoUpdateAnimBg="0"/>
      <p:bldP spid="268326" grpId="0" animBg="1" autoUpdateAnimBg="0"/>
      <p:bldP spid="268327" grpId="0" animBg="1"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Group 2"/>
          <p:cNvGrpSpPr/>
          <p:nvPr/>
        </p:nvGrpSpPr>
        <p:grpSpPr bwMode="auto">
          <a:xfrm>
            <a:off x="6938963" y="5729288"/>
            <a:ext cx="869950" cy="519112"/>
            <a:chOff x="4952" y="2578"/>
            <a:chExt cx="548" cy="327"/>
          </a:xfrm>
        </p:grpSpPr>
        <p:sp>
          <p:nvSpPr>
            <p:cNvPr id="36953" name="Rectangle 3"/>
            <p:cNvSpPr>
              <a:spLocks noChangeArrowheads="1"/>
            </p:cNvSpPr>
            <p:nvPr/>
          </p:nvSpPr>
          <p:spPr bwMode="auto">
            <a:xfrm>
              <a:off x="4952" y="257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p>
          </p:txBody>
        </p:sp>
        <p:sp>
          <p:nvSpPr>
            <p:cNvPr id="36954" name="Rectangle 4"/>
            <p:cNvSpPr>
              <a:spLocks noChangeArrowheads="1"/>
            </p:cNvSpPr>
            <p:nvPr/>
          </p:nvSpPr>
          <p:spPr bwMode="auto">
            <a:xfrm>
              <a:off x="5384" y="257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p>
          </p:txBody>
        </p:sp>
      </p:grpSp>
      <p:grpSp>
        <p:nvGrpSpPr>
          <p:cNvPr id="3" name="Group 5"/>
          <p:cNvGrpSpPr/>
          <p:nvPr/>
        </p:nvGrpSpPr>
        <p:grpSpPr bwMode="auto">
          <a:xfrm>
            <a:off x="2430463" y="3694113"/>
            <a:ext cx="5486400" cy="2514600"/>
            <a:chOff x="960" y="2352"/>
            <a:chExt cx="3456" cy="1584"/>
          </a:xfrm>
        </p:grpSpPr>
        <p:sp>
          <p:nvSpPr>
            <p:cNvPr id="36932" name="Line 6"/>
            <p:cNvSpPr>
              <a:spLocks noChangeShapeType="1"/>
            </p:cNvSpPr>
            <p:nvPr/>
          </p:nvSpPr>
          <p:spPr bwMode="auto">
            <a:xfrm>
              <a:off x="1248" y="3936"/>
              <a:ext cx="316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3" name="Line 7"/>
            <p:cNvSpPr>
              <a:spLocks noChangeShapeType="1"/>
            </p:cNvSpPr>
            <p:nvPr/>
          </p:nvSpPr>
          <p:spPr bwMode="auto">
            <a:xfrm>
              <a:off x="1248" y="2352"/>
              <a:ext cx="312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4" name="Line 8"/>
            <p:cNvSpPr>
              <a:spLocks noChangeShapeType="1"/>
            </p:cNvSpPr>
            <p:nvPr/>
          </p:nvSpPr>
          <p:spPr bwMode="auto">
            <a:xfrm>
              <a:off x="2976" y="2352"/>
              <a:ext cx="0" cy="158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321" name="Rectangle 9"/>
            <p:cNvSpPr>
              <a:spLocks noChangeArrowheads="1"/>
            </p:cNvSpPr>
            <p:nvPr/>
          </p:nvSpPr>
          <p:spPr bwMode="auto">
            <a:xfrm>
              <a:off x="1398" y="2352"/>
              <a:ext cx="341" cy="327"/>
            </a:xfrm>
            <a:prstGeom prst="rect">
              <a:avLst/>
            </a:prstGeom>
            <a:noFill/>
            <a:ln w="9525">
              <a:noFill/>
              <a:miter lim="800000"/>
            </a:ln>
            <a:effectLst/>
          </p:spPr>
          <p:txBody>
            <a:bodyPr wrap="none">
              <a:spAutoFit/>
            </a:bodyPr>
            <a:lstStyle/>
            <a:p>
              <a:pPr algn="ctr">
                <a:spcBef>
                  <a:spcPct val="50000"/>
                </a:spcBef>
                <a:defRPr/>
              </a:pPr>
              <a:r>
                <a:rPr lang="en-US" altLang="zh-CN" sz="2800">
                  <a:effectLst>
                    <a:outerShdw blurRad="38100" dist="38100" dir="2700000" algn="tl">
                      <a:srgbClr val="C0C0C0"/>
                    </a:outerShdw>
                  </a:effectLst>
                </a:rPr>
                <a:t>V</a:t>
              </a:r>
              <a:r>
                <a:rPr lang="en-US" altLang="zh-CN" sz="2800" i="0" baseline="-25000">
                  <a:effectLst>
                    <a:outerShdw blurRad="38100" dist="38100" dir="2700000" algn="tl">
                      <a:srgbClr val="C0C0C0"/>
                    </a:outerShdw>
                  </a:effectLst>
                </a:rPr>
                <a:t>6</a:t>
              </a:r>
              <a:endParaRPr lang="en-US" altLang="zh-CN" sz="2800" i="0" baseline="-25000">
                <a:effectLst>
                  <a:outerShdw blurRad="38100" dist="38100" dir="2700000" algn="tl">
                    <a:srgbClr val="C0C0C0"/>
                  </a:outerShdw>
                </a:effectLst>
              </a:endParaRPr>
            </a:p>
          </p:txBody>
        </p:sp>
        <p:sp>
          <p:nvSpPr>
            <p:cNvPr id="269322" name="Rectangle 10"/>
            <p:cNvSpPr>
              <a:spLocks noChangeArrowheads="1"/>
            </p:cNvSpPr>
            <p:nvPr/>
          </p:nvSpPr>
          <p:spPr bwMode="auto">
            <a:xfrm>
              <a:off x="2262" y="2352"/>
              <a:ext cx="341" cy="327"/>
            </a:xfrm>
            <a:prstGeom prst="rect">
              <a:avLst/>
            </a:prstGeom>
            <a:noFill/>
            <a:ln w="9525">
              <a:noFill/>
              <a:miter lim="800000"/>
            </a:ln>
            <a:effectLst/>
          </p:spPr>
          <p:txBody>
            <a:bodyPr wrap="none">
              <a:spAutoFit/>
            </a:bodyPr>
            <a:lstStyle/>
            <a:p>
              <a:pPr algn="ctr">
                <a:spcBef>
                  <a:spcPct val="50000"/>
                </a:spcBef>
                <a:defRPr/>
              </a:pPr>
              <a:r>
                <a:rPr lang="en-US" altLang="zh-CN" sz="2800">
                  <a:effectLst>
                    <a:outerShdw blurRad="38100" dist="38100" dir="2700000" algn="tl">
                      <a:srgbClr val="C0C0C0"/>
                    </a:outerShdw>
                  </a:effectLst>
                </a:rPr>
                <a:t>V</a:t>
              </a:r>
              <a:r>
                <a:rPr lang="en-US" altLang="zh-CN" sz="2800" i="0" baseline="-25000">
                  <a:effectLst>
                    <a:outerShdw blurRad="38100" dist="38100" dir="2700000" algn="tl">
                      <a:srgbClr val="C0C0C0"/>
                    </a:outerShdw>
                  </a:effectLst>
                </a:rPr>
                <a:t>2</a:t>
              </a:r>
              <a:endParaRPr lang="en-US" altLang="zh-CN" sz="2800" i="0" baseline="-25000">
                <a:effectLst>
                  <a:outerShdw blurRad="38100" dist="38100" dir="2700000" algn="tl">
                    <a:srgbClr val="C0C0C0"/>
                  </a:outerShdw>
                </a:effectLst>
              </a:endParaRPr>
            </a:p>
          </p:txBody>
        </p:sp>
        <p:sp>
          <p:nvSpPr>
            <p:cNvPr id="269323" name="Text Box 11"/>
            <p:cNvSpPr txBox="1">
              <a:spLocks noChangeArrowheads="1"/>
            </p:cNvSpPr>
            <p:nvPr/>
          </p:nvSpPr>
          <p:spPr bwMode="auto">
            <a:xfrm>
              <a:off x="960" y="2736"/>
              <a:ext cx="1104" cy="327"/>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&lt;2/3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CC</a:t>
              </a:r>
              <a:endParaRPr lang="en-US" altLang="zh-CN" sz="2800" i="0">
                <a:solidFill>
                  <a:srgbClr val="000099"/>
                </a:solidFill>
                <a:effectLst>
                  <a:outerShdw blurRad="38100" dist="38100" dir="2700000" algn="tl">
                    <a:srgbClr val="C0C0C0"/>
                  </a:outerShdw>
                </a:effectLst>
              </a:endParaRPr>
            </a:p>
          </p:txBody>
        </p:sp>
        <p:sp>
          <p:nvSpPr>
            <p:cNvPr id="269324" name="Rectangle 12"/>
            <p:cNvSpPr>
              <a:spLocks noChangeArrowheads="1"/>
            </p:cNvSpPr>
            <p:nvPr/>
          </p:nvSpPr>
          <p:spPr bwMode="auto">
            <a:xfrm>
              <a:off x="1968" y="2736"/>
              <a:ext cx="1056" cy="327"/>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&lt;1/3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CC</a:t>
              </a:r>
              <a:endParaRPr lang="en-US" altLang="zh-CN" sz="2800" i="0" baseline="-25000">
                <a:solidFill>
                  <a:srgbClr val="000099"/>
                </a:solidFill>
                <a:effectLst>
                  <a:outerShdw blurRad="38100" dist="38100" dir="2700000" algn="tl">
                    <a:srgbClr val="C0C0C0"/>
                  </a:outerShdw>
                </a:effectLst>
              </a:endParaRPr>
            </a:p>
          </p:txBody>
        </p:sp>
        <p:sp>
          <p:nvSpPr>
            <p:cNvPr id="269325" name="Rectangle 13"/>
            <p:cNvSpPr>
              <a:spLocks noChangeArrowheads="1"/>
            </p:cNvSpPr>
            <p:nvPr/>
          </p:nvSpPr>
          <p:spPr bwMode="auto">
            <a:xfrm>
              <a:off x="1056" y="3120"/>
              <a:ext cx="1008" cy="327"/>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&gt;2/3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CC</a:t>
              </a:r>
              <a:endParaRPr lang="en-US" altLang="zh-CN" sz="2800" i="0" baseline="-25000">
                <a:solidFill>
                  <a:srgbClr val="000099"/>
                </a:solidFill>
                <a:effectLst>
                  <a:outerShdw blurRad="38100" dist="38100" dir="2700000" algn="tl">
                    <a:srgbClr val="C0C0C0"/>
                  </a:outerShdw>
                </a:effectLst>
              </a:endParaRPr>
            </a:p>
          </p:txBody>
        </p:sp>
        <p:sp>
          <p:nvSpPr>
            <p:cNvPr id="269326" name="Rectangle 14"/>
            <p:cNvSpPr>
              <a:spLocks noChangeArrowheads="1"/>
            </p:cNvSpPr>
            <p:nvPr/>
          </p:nvSpPr>
          <p:spPr bwMode="auto">
            <a:xfrm>
              <a:off x="2016" y="3120"/>
              <a:ext cx="968" cy="327"/>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&gt;1/3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CC</a:t>
              </a:r>
              <a:endParaRPr lang="en-US" altLang="zh-CN" sz="2800" i="0" baseline="-25000">
                <a:solidFill>
                  <a:srgbClr val="000099"/>
                </a:solidFill>
                <a:effectLst>
                  <a:outerShdw blurRad="38100" dist="38100" dir="2700000" algn="tl">
                    <a:srgbClr val="C0C0C0"/>
                  </a:outerShdw>
                </a:effectLst>
              </a:endParaRPr>
            </a:p>
          </p:txBody>
        </p:sp>
        <p:sp>
          <p:nvSpPr>
            <p:cNvPr id="269327" name="Rectangle 15"/>
            <p:cNvSpPr>
              <a:spLocks noChangeArrowheads="1"/>
            </p:cNvSpPr>
            <p:nvPr/>
          </p:nvSpPr>
          <p:spPr bwMode="auto">
            <a:xfrm>
              <a:off x="1056" y="3552"/>
              <a:ext cx="1008" cy="327"/>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&lt;2/3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CC</a:t>
              </a:r>
              <a:endParaRPr lang="en-US" altLang="zh-CN" sz="2800" i="0" baseline="-25000">
                <a:solidFill>
                  <a:srgbClr val="000099"/>
                </a:solidFill>
                <a:effectLst>
                  <a:outerShdw blurRad="38100" dist="38100" dir="2700000" algn="tl">
                    <a:srgbClr val="C0C0C0"/>
                  </a:outerShdw>
                </a:effectLst>
              </a:endParaRPr>
            </a:p>
          </p:txBody>
        </p:sp>
        <p:sp>
          <p:nvSpPr>
            <p:cNvPr id="269328" name="Rectangle 16"/>
            <p:cNvSpPr>
              <a:spLocks noChangeArrowheads="1"/>
            </p:cNvSpPr>
            <p:nvPr/>
          </p:nvSpPr>
          <p:spPr bwMode="auto">
            <a:xfrm>
              <a:off x="2016" y="3552"/>
              <a:ext cx="968" cy="327"/>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&gt;1/3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CC</a:t>
              </a:r>
              <a:endParaRPr lang="en-US" altLang="zh-CN" sz="2800" i="0" baseline="-25000">
                <a:solidFill>
                  <a:srgbClr val="000099"/>
                </a:solidFill>
                <a:effectLst>
                  <a:outerShdw blurRad="38100" dist="38100" dir="2700000" algn="tl">
                    <a:srgbClr val="C0C0C0"/>
                  </a:outerShdw>
                </a:effectLst>
              </a:endParaRPr>
            </a:p>
          </p:txBody>
        </p:sp>
        <p:sp>
          <p:nvSpPr>
            <p:cNvPr id="36943" name="Line 17"/>
            <p:cNvSpPr>
              <a:spLocks noChangeShapeType="1"/>
            </p:cNvSpPr>
            <p:nvPr/>
          </p:nvSpPr>
          <p:spPr bwMode="auto">
            <a:xfrm>
              <a:off x="2016" y="2352"/>
              <a:ext cx="0" cy="158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4" name="Line 18"/>
            <p:cNvSpPr>
              <a:spLocks noChangeShapeType="1"/>
            </p:cNvSpPr>
            <p:nvPr/>
          </p:nvSpPr>
          <p:spPr bwMode="auto">
            <a:xfrm>
              <a:off x="1248" y="2688"/>
              <a:ext cx="312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331" name="Rectangle 19"/>
            <p:cNvSpPr>
              <a:spLocks noChangeArrowheads="1"/>
            </p:cNvSpPr>
            <p:nvPr/>
          </p:nvSpPr>
          <p:spPr bwMode="auto">
            <a:xfrm>
              <a:off x="3222" y="2352"/>
              <a:ext cx="278" cy="327"/>
            </a:xfrm>
            <a:prstGeom prst="rect">
              <a:avLst/>
            </a:prstGeom>
            <a:noFill/>
            <a:ln w="9525">
              <a:noFill/>
              <a:miter lim="800000"/>
            </a:ln>
            <a:effectLst/>
          </p:spPr>
          <p:txBody>
            <a:bodyPr wrap="none">
              <a:spAutoFit/>
            </a:bodyPr>
            <a:lstStyle/>
            <a:p>
              <a:pPr algn="ctr">
                <a:spcBef>
                  <a:spcPct val="50000"/>
                </a:spcBef>
                <a:defRPr/>
              </a:pPr>
              <a:r>
                <a:rPr lang="en-US" altLang="zh-CN" sz="2800">
                  <a:effectLst>
                    <a:outerShdw blurRad="38100" dist="38100" dir="2700000" algn="tl">
                      <a:srgbClr val="C0C0C0"/>
                    </a:outerShdw>
                  </a:effectLst>
                </a:rPr>
                <a:t>Q</a:t>
              </a:r>
              <a:endParaRPr lang="en-US" altLang="zh-CN" sz="2800" i="0">
                <a:effectLst>
                  <a:outerShdw blurRad="38100" dist="38100" dir="2700000" algn="tl">
                    <a:srgbClr val="C0C0C0"/>
                  </a:outerShdw>
                </a:effectLst>
              </a:endParaRPr>
            </a:p>
          </p:txBody>
        </p:sp>
        <p:sp>
          <p:nvSpPr>
            <p:cNvPr id="269332" name="Rectangle 20"/>
            <p:cNvSpPr>
              <a:spLocks noChangeArrowheads="1"/>
            </p:cNvSpPr>
            <p:nvPr/>
          </p:nvSpPr>
          <p:spPr bwMode="auto">
            <a:xfrm>
              <a:off x="3825" y="2352"/>
              <a:ext cx="265"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T</a:t>
              </a:r>
              <a:endParaRPr lang="en-US" altLang="zh-CN" sz="2800" i="0">
                <a:effectLst>
                  <a:outerShdw blurRad="38100" dist="38100" dir="2700000" algn="tl">
                    <a:srgbClr val="C0C0C0"/>
                  </a:outerShdw>
                </a:effectLst>
              </a:endParaRPr>
            </a:p>
          </p:txBody>
        </p:sp>
        <p:sp>
          <p:nvSpPr>
            <p:cNvPr id="269333" name="Rectangle 21"/>
            <p:cNvSpPr>
              <a:spLocks noChangeArrowheads="1"/>
            </p:cNvSpPr>
            <p:nvPr/>
          </p:nvSpPr>
          <p:spPr bwMode="auto">
            <a:xfrm>
              <a:off x="3264" y="2736"/>
              <a:ext cx="228" cy="327"/>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CC3300"/>
                  </a:solidFill>
                  <a:effectLst>
                    <a:outerShdw blurRad="38100" dist="38100" dir="2700000" algn="tl">
                      <a:srgbClr val="C0C0C0"/>
                    </a:outerShdw>
                  </a:effectLst>
                </a:rPr>
                <a:t>1</a:t>
              </a:r>
              <a:endParaRPr lang="en-US" altLang="zh-CN" sz="2800" i="0">
                <a:effectLst>
                  <a:outerShdw blurRad="38100" dist="38100" dir="2700000" algn="tl">
                    <a:srgbClr val="C0C0C0"/>
                  </a:outerShdw>
                </a:effectLst>
              </a:endParaRPr>
            </a:p>
          </p:txBody>
        </p:sp>
        <p:sp>
          <p:nvSpPr>
            <p:cNvPr id="269334" name="Rectangle 22"/>
            <p:cNvSpPr>
              <a:spLocks noChangeArrowheads="1"/>
            </p:cNvSpPr>
            <p:nvPr/>
          </p:nvSpPr>
          <p:spPr bwMode="auto">
            <a:xfrm>
              <a:off x="3264" y="3120"/>
              <a:ext cx="228" cy="327"/>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CC3300"/>
                  </a:solidFill>
                  <a:effectLst>
                    <a:outerShdw blurRad="38100" dist="38100" dir="2700000" algn="tl">
                      <a:srgbClr val="C0C0C0"/>
                    </a:outerShdw>
                  </a:effectLst>
                </a:rPr>
                <a:t>0</a:t>
              </a:r>
              <a:endParaRPr lang="en-US" altLang="zh-CN" sz="2800" i="0">
                <a:effectLst>
                  <a:outerShdw blurRad="38100" dist="38100" dir="2700000" algn="tl">
                    <a:srgbClr val="C0C0C0"/>
                  </a:outerShdw>
                </a:effectLst>
              </a:endParaRPr>
            </a:p>
          </p:txBody>
        </p:sp>
        <p:sp>
          <p:nvSpPr>
            <p:cNvPr id="269335" name="Text Box 23"/>
            <p:cNvSpPr txBox="1">
              <a:spLocks noChangeArrowheads="1"/>
            </p:cNvSpPr>
            <p:nvPr/>
          </p:nvSpPr>
          <p:spPr bwMode="auto">
            <a:xfrm>
              <a:off x="3024" y="3552"/>
              <a:ext cx="624" cy="327"/>
            </a:xfrm>
            <a:prstGeom prst="rect">
              <a:avLst/>
            </a:prstGeom>
            <a:noFill/>
            <a:ln w="9525">
              <a:noFill/>
              <a:miter lim="800000"/>
            </a:ln>
            <a:effectLst/>
          </p:spPr>
          <p:txBody>
            <a:bodyPr>
              <a:spAutoFit/>
            </a:bodyPr>
            <a:lstStyle/>
            <a:p>
              <a:pPr algn="ctr">
                <a:spcBef>
                  <a:spcPct val="50000"/>
                </a:spcBef>
                <a:defRPr/>
              </a:pPr>
              <a:r>
                <a:rPr lang="zh-CN" altLang="en-US" sz="2800" i="0">
                  <a:solidFill>
                    <a:srgbClr val="CC3300"/>
                  </a:solidFill>
                  <a:effectLst>
                    <a:outerShdw blurRad="38100" dist="38100" dir="2700000" algn="tl">
                      <a:srgbClr val="C0C0C0"/>
                    </a:outerShdw>
                  </a:effectLst>
                </a:rPr>
                <a:t>保持</a:t>
              </a:r>
              <a:endParaRPr lang="zh-CN" altLang="en-US" sz="2800" i="0">
                <a:solidFill>
                  <a:srgbClr val="3333CC"/>
                </a:solidFill>
                <a:effectLst>
                  <a:outerShdw blurRad="38100" dist="38100" dir="2700000" algn="tl">
                    <a:srgbClr val="C0C0C0"/>
                  </a:outerShdw>
                </a:effectLst>
              </a:endParaRPr>
            </a:p>
          </p:txBody>
        </p:sp>
        <p:sp>
          <p:nvSpPr>
            <p:cNvPr id="269336" name="Text Box 24"/>
            <p:cNvSpPr txBox="1">
              <a:spLocks noChangeArrowheads="1"/>
            </p:cNvSpPr>
            <p:nvPr/>
          </p:nvSpPr>
          <p:spPr bwMode="auto">
            <a:xfrm>
              <a:off x="3648" y="3120"/>
              <a:ext cx="576" cy="327"/>
            </a:xfrm>
            <a:prstGeom prst="rect">
              <a:avLst/>
            </a:prstGeom>
            <a:noFill/>
            <a:ln w="9525">
              <a:noFill/>
              <a:miter lim="800000"/>
            </a:ln>
            <a:effectLst/>
          </p:spPr>
          <p:txBody>
            <a:bodyPr>
              <a:spAutoFit/>
            </a:bodyPr>
            <a:lstStyle/>
            <a:p>
              <a:pPr algn="ctr">
                <a:spcBef>
                  <a:spcPct val="50000"/>
                </a:spcBef>
                <a:defRPr/>
              </a:pPr>
              <a:r>
                <a:rPr lang="zh-CN" altLang="en-US" sz="2800" i="0">
                  <a:solidFill>
                    <a:srgbClr val="CC3300"/>
                  </a:solidFill>
                  <a:effectLst>
                    <a:outerShdw blurRad="38100" dist="38100" dir="2700000" algn="tl">
                      <a:srgbClr val="C0C0C0"/>
                    </a:outerShdw>
                  </a:effectLst>
                </a:rPr>
                <a:t>导通</a:t>
              </a:r>
              <a:endParaRPr lang="zh-CN" altLang="en-US" sz="2800" i="0">
                <a:solidFill>
                  <a:srgbClr val="CC3300"/>
                </a:solidFill>
                <a:effectLst>
                  <a:outerShdw blurRad="38100" dist="38100" dir="2700000" algn="tl">
                    <a:srgbClr val="C0C0C0"/>
                  </a:outerShdw>
                </a:effectLst>
              </a:endParaRPr>
            </a:p>
          </p:txBody>
        </p:sp>
        <p:sp>
          <p:nvSpPr>
            <p:cNvPr id="269337" name="Text Box 25"/>
            <p:cNvSpPr txBox="1">
              <a:spLocks noChangeArrowheads="1"/>
            </p:cNvSpPr>
            <p:nvPr/>
          </p:nvSpPr>
          <p:spPr bwMode="auto">
            <a:xfrm>
              <a:off x="3600" y="2736"/>
              <a:ext cx="672" cy="327"/>
            </a:xfrm>
            <a:prstGeom prst="rect">
              <a:avLst/>
            </a:prstGeom>
            <a:noFill/>
            <a:ln w="9525">
              <a:noFill/>
              <a:miter lim="800000"/>
            </a:ln>
            <a:effectLst/>
          </p:spPr>
          <p:txBody>
            <a:bodyPr>
              <a:spAutoFit/>
            </a:bodyPr>
            <a:lstStyle/>
            <a:p>
              <a:pPr algn="ctr">
                <a:spcBef>
                  <a:spcPct val="50000"/>
                </a:spcBef>
                <a:defRPr/>
              </a:pPr>
              <a:r>
                <a:rPr lang="zh-CN" altLang="en-US" sz="2800" i="0">
                  <a:solidFill>
                    <a:srgbClr val="CC3300"/>
                  </a:solidFill>
                  <a:effectLst>
                    <a:outerShdw blurRad="38100" dist="38100" dir="2700000" algn="tl">
                      <a:srgbClr val="C0C0C0"/>
                    </a:outerShdw>
                  </a:effectLst>
                </a:rPr>
                <a:t>截止</a:t>
              </a:r>
              <a:endParaRPr lang="zh-CN" altLang="en-US" sz="2800" i="0">
                <a:effectLst>
                  <a:outerShdw blurRad="38100" dist="38100" dir="2700000" algn="tl">
                    <a:srgbClr val="C0C0C0"/>
                  </a:outerShdw>
                </a:effectLst>
              </a:endParaRPr>
            </a:p>
          </p:txBody>
        </p:sp>
        <p:sp>
          <p:nvSpPr>
            <p:cNvPr id="269338" name="Rectangle 26"/>
            <p:cNvSpPr>
              <a:spLocks noChangeArrowheads="1"/>
            </p:cNvSpPr>
            <p:nvPr/>
          </p:nvSpPr>
          <p:spPr bwMode="auto">
            <a:xfrm>
              <a:off x="3696" y="3552"/>
              <a:ext cx="568" cy="327"/>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CC3300"/>
                  </a:solidFill>
                  <a:effectLst>
                    <a:outerShdw blurRad="38100" dist="38100" dir="2700000" algn="tl">
                      <a:srgbClr val="C0C0C0"/>
                    </a:outerShdw>
                  </a:effectLst>
                </a:rPr>
                <a:t>保持</a:t>
              </a:r>
              <a:endParaRPr lang="zh-CN" altLang="en-US" sz="2800" i="0">
                <a:effectLst>
                  <a:outerShdw blurRad="38100" dist="38100" dir="2700000" algn="tl">
                    <a:srgbClr val="C0C0C0"/>
                  </a:outerShdw>
                </a:effectLst>
              </a:endParaRPr>
            </a:p>
          </p:txBody>
        </p:sp>
      </p:grpSp>
      <p:sp>
        <p:nvSpPr>
          <p:cNvPr id="269339" name="Rectangle 27"/>
          <p:cNvSpPr>
            <a:spLocks noChangeArrowheads="1"/>
          </p:cNvSpPr>
          <p:nvPr/>
        </p:nvSpPr>
        <p:spPr bwMode="auto">
          <a:xfrm>
            <a:off x="381000" y="3160713"/>
            <a:ext cx="4289425" cy="519112"/>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8000"/>
                </a:solidFill>
                <a:effectLst>
                  <a:outerShdw blurRad="38100" dist="38100" dir="2700000" algn="tl">
                    <a:srgbClr val="C0C0C0"/>
                  </a:outerShdw>
                </a:effectLst>
              </a:rPr>
              <a:t>综上所述，</a:t>
            </a:r>
            <a:r>
              <a:rPr lang="en-US" altLang="zh-CN" sz="2800" i="0">
                <a:solidFill>
                  <a:srgbClr val="FF3300"/>
                </a:solidFill>
              </a:rPr>
              <a:t>555</a:t>
            </a:r>
            <a:r>
              <a:rPr lang="zh-CN" altLang="en-US" sz="2800" i="0">
                <a:solidFill>
                  <a:srgbClr val="008000"/>
                </a:solidFill>
                <a:effectLst>
                  <a:outerShdw blurRad="38100" dist="38100" dir="2700000" algn="tl">
                    <a:srgbClr val="C0C0C0"/>
                  </a:outerShdw>
                </a:effectLst>
              </a:rPr>
              <a:t>功能表为：</a:t>
            </a:r>
            <a:endParaRPr lang="zh-CN" altLang="en-US" sz="2800" i="0">
              <a:solidFill>
                <a:srgbClr val="008000"/>
              </a:solidFill>
              <a:effectLst>
                <a:outerShdw blurRad="38100" dist="38100" dir="2700000" algn="tl">
                  <a:srgbClr val="C0C0C0"/>
                </a:outerShdw>
              </a:effectLst>
            </a:endParaRPr>
          </a:p>
        </p:txBody>
      </p:sp>
      <p:graphicFrame>
        <p:nvGraphicFramePr>
          <p:cNvPr id="36866" name="Object 28"/>
          <p:cNvGraphicFramePr>
            <a:graphicFrameLocks noChangeAspect="1"/>
          </p:cNvGraphicFramePr>
          <p:nvPr/>
        </p:nvGraphicFramePr>
        <p:xfrm>
          <a:off x="525463" y="4456113"/>
          <a:ext cx="1600200" cy="1327150"/>
        </p:xfrm>
        <a:graphic>
          <a:graphicData uri="http://schemas.openxmlformats.org/presentationml/2006/ole">
            <mc:AlternateContent xmlns:mc="http://schemas.openxmlformats.org/markup-compatibility/2006">
              <mc:Choice xmlns:v="urn:schemas-microsoft-com:vml" Requires="v">
                <p:oleObj spid="_x0000_s194576" name="剪辑" r:id="rId1" imgW="24279225" imgH="20116800" progId="MS_ClipArt_Gallery.2">
                  <p:embed/>
                </p:oleObj>
              </mc:Choice>
              <mc:Fallback>
                <p:oleObj name="剪辑" r:id="rId1" imgW="24279225" imgH="20116800" progId="MS_ClipArt_Gallery.2">
                  <p:embed/>
                  <p:pic>
                    <p:nvPicPr>
                      <p:cNvPr id="0" name="图片 1945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456113"/>
                        <a:ext cx="1600200" cy="132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870" name="Group 29"/>
          <p:cNvGrpSpPr/>
          <p:nvPr/>
        </p:nvGrpSpPr>
        <p:grpSpPr bwMode="auto">
          <a:xfrm>
            <a:off x="601663" y="493713"/>
            <a:ext cx="4495800" cy="2667000"/>
            <a:chOff x="288" y="144"/>
            <a:chExt cx="2832" cy="1680"/>
          </a:xfrm>
        </p:grpSpPr>
        <p:sp>
          <p:nvSpPr>
            <p:cNvPr id="36896" name="Line 30"/>
            <p:cNvSpPr>
              <a:spLocks noChangeShapeType="1"/>
            </p:cNvSpPr>
            <p:nvPr/>
          </p:nvSpPr>
          <p:spPr bwMode="auto">
            <a:xfrm>
              <a:off x="2496" y="432"/>
              <a:ext cx="0" cy="105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897" name="Group 31"/>
            <p:cNvGrpSpPr/>
            <p:nvPr/>
          </p:nvGrpSpPr>
          <p:grpSpPr bwMode="auto">
            <a:xfrm>
              <a:off x="288" y="1296"/>
              <a:ext cx="384" cy="96"/>
              <a:chOff x="432" y="2304"/>
              <a:chExt cx="384" cy="96"/>
            </a:xfrm>
          </p:grpSpPr>
          <p:sp>
            <p:nvSpPr>
              <p:cNvPr id="36930" name="Line 32"/>
              <p:cNvSpPr>
                <a:spLocks noChangeShapeType="1"/>
              </p:cNvSpPr>
              <p:nvPr/>
            </p:nvSpPr>
            <p:spPr bwMode="auto">
              <a:xfrm>
                <a:off x="528" y="2352"/>
                <a:ext cx="28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1" name="Oval 33"/>
              <p:cNvSpPr>
                <a:spLocks noChangeArrowheads="1"/>
              </p:cNvSpPr>
              <p:nvPr/>
            </p:nvSpPr>
            <p:spPr bwMode="auto">
              <a:xfrm>
                <a:off x="432" y="2304"/>
                <a:ext cx="96" cy="96"/>
              </a:xfrm>
              <a:prstGeom prst="ellipse">
                <a:avLst/>
              </a:prstGeom>
              <a:solidFill>
                <a:srgbClr val="FFFFFF"/>
              </a:solidFill>
              <a:ln w="38100">
                <a:solidFill>
                  <a:srgbClr val="000000"/>
                </a:solidFill>
                <a:round/>
              </a:ln>
            </p:spPr>
            <p:txBody>
              <a:bodyPr wrap="none" anchor="ctr"/>
              <a:lstStyle/>
              <a:p>
                <a:endParaRPr lang="zh-CN" altLang="en-US"/>
              </a:p>
            </p:txBody>
          </p:sp>
        </p:grpSp>
        <p:sp>
          <p:nvSpPr>
            <p:cNvPr id="36898" name="Line 34"/>
            <p:cNvSpPr>
              <a:spLocks noChangeShapeType="1"/>
            </p:cNvSpPr>
            <p:nvPr/>
          </p:nvSpPr>
          <p:spPr bwMode="auto">
            <a:xfrm>
              <a:off x="864" y="432"/>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899" name="Group 35"/>
            <p:cNvGrpSpPr/>
            <p:nvPr/>
          </p:nvGrpSpPr>
          <p:grpSpPr bwMode="auto">
            <a:xfrm>
              <a:off x="1248" y="144"/>
              <a:ext cx="1632" cy="960"/>
              <a:chOff x="1344" y="912"/>
              <a:chExt cx="1632" cy="960"/>
            </a:xfrm>
          </p:grpSpPr>
          <p:grpSp>
            <p:nvGrpSpPr>
              <p:cNvPr id="36914" name="Group 36"/>
              <p:cNvGrpSpPr/>
              <p:nvPr/>
            </p:nvGrpSpPr>
            <p:grpSpPr bwMode="auto">
              <a:xfrm>
                <a:off x="1344" y="912"/>
                <a:ext cx="864" cy="960"/>
                <a:chOff x="3264" y="1200"/>
                <a:chExt cx="864" cy="960"/>
              </a:xfrm>
            </p:grpSpPr>
            <p:grpSp>
              <p:nvGrpSpPr>
                <p:cNvPr id="36918" name="Group 37"/>
                <p:cNvGrpSpPr/>
                <p:nvPr/>
              </p:nvGrpSpPr>
              <p:grpSpPr bwMode="auto">
                <a:xfrm>
                  <a:off x="3264" y="1200"/>
                  <a:ext cx="864" cy="960"/>
                  <a:chOff x="3264" y="960"/>
                  <a:chExt cx="864" cy="960"/>
                </a:xfrm>
              </p:grpSpPr>
              <p:sp>
                <p:nvSpPr>
                  <p:cNvPr id="36921" name="Rectangle 38"/>
                  <p:cNvSpPr>
                    <a:spLocks noChangeArrowheads="1"/>
                  </p:cNvSpPr>
                  <p:nvPr/>
                </p:nvSpPr>
                <p:spPr bwMode="auto">
                  <a:xfrm>
                    <a:off x="3360" y="1056"/>
                    <a:ext cx="672" cy="86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22" name="Oval 39"/>
                  <p:cNvSpPr>
                    <a:spLocks noChangeArrowheads="1"/>
                  </p:cNvSpPr>
                  <p:nvPr/>
                </p:nvSpPr>
                <p:spPr bwMode="auto">
                  <a:xfrm>
                    <a:off x="3264" y="168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23" name="Oval 40"/>
                  <p:cNvSpPr>
                    <a:spLocks noChangeArrowheads="1"/>
                  </p:cNvSpPr>
                  <p:nvPr/>
                </p:nvSpPr>
                <p:spPr bwMode="auto">
                  <a:xfrm>
                    <a:off x="3264" y="120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24" name="Oval 41"/>
                  <p:cNvSpPr>
                    <a:spLocks noChangeArrowheads="1"/>
                  </p:cNvSpPr>
                  <p:nvPr/>
                </p:nvSpPr>
                <p:spPr bwMode="auto">
                  <a:xfrm>
                    <a:off x="4032" y="120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25" name="Text Box 42"/>
                  <p:cNvSpPr txBox="1">
                    <a:spLocks noChangeArrowheads="1"/>
                  </p:cNvSpPr>
                  <p:nvPr/>
                </p:nvSpPr>
                <p:spPr bwMode="auto">
                  <a:xfrm>
                    <a:off x="3696"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800" i="0">
                      <a:solidFill>
                        <a:srgbClr val="3333CC"/>
                      </a:solidFill>
                    </a:endParaRPr>
                  </a:p>
                </p:txBody>
              </p:sp>
              <p:grpSp>
                <p:nvGrpSpPr>
                  <p:cNvPr id="36926" name="Group 43"/>
                  <p:cNvGrpSpPr/>
                  <p:nvPr/>
                </p:nvGrpSpPr>
                <p:grpSpPr bwMode="auto">
                  <a:xfrm>
                    <a:off x="3750" y="1104"/>
                    <a:ext cx="278" cy="327"/>
                    <a:chOff x="2741" y="1634"/>
                    <a:chExt cx="278" cy="327"/>
                  </a:xfrm>
                </p:grpSpPr>
                <p:sp>
                  <p:nvSpPr>
                    <p:cNvPr id="36928" name="Rectangle 44"/>
                    <p:cNvSpPr>
                      <a:spLocks noChangeArrowheads="1"/>
                    </p:cNvSpPr>
                    <p:nvPr/>
                  </p:nvSpPr>
                  <p:spPr bwMode="auto">
                    <a:xfrm>
                      <a:off x="2741" y="163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endParaRPr lang="en-US" altLang="zh-CN" sz="2800" i="0"/>
                    </a:p>
                  </p:txBody>
                </p:sp>
                <p:sp>
                  <p:nvSpPr>
                    <p:cNvPr id="36929" name="Line 45"/>
                    <p:cNvSpPr>
                      <a:spLocks noChangeShapeType="1"/>
                    </p:cNvSpPr>
                    <p:nvPr/>
                  </p:nvSpPr>
                  <p:spPr bwMode="auto">
                    <a:xfrm>
                      <a:off x="2784" y="1680"/>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27" name="Oval 46"/>
                  <p:cNvSpPr>
                    <a:spLocks noChangeArrowheads="1"/>
                  </p:cNvSpPr>
                  <p:nvPr/>
                </p:nvSpPr>
                <p:spPr bwMode="auto">
                  <a:xfrm>
                    <a:off x="3648" y="96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6919" name="Text Box 47"/>
                <p:cNvSpPr txBox="1">
                  <a:spLocks noChangeArrowheads="1"/>
                </p:cNvSpPr>
                <p:nvPr/>
              </p:nvSpPr>
              <p:spPr bwMode="auto">
                <a:xfrm>
                  <a:off x="3312" y="134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R</a:t>
                  </a:r>
                  <a:r>
                    <a:rPr lang="en-US" altLang="zh-CN" sz="2800" i="0" baseline="-25000"/>
                    <a:t>D</a:t>
                  </a:r>
                  <a:endParaRPr lang="en-US" altLang="zh-CN" sz="2800" i="0">
                    <a:solidFill>
                      <a:srgbClr val="3333CC"/>
                    </a:solidFill>
                  </a:endParaRPr>
                </a:p>
              </p:txBody>
            </p:sp>
            <p:sp>
              <p:nvSpPr>
                <p:cNvPr id="36920" name="Rectangle 48"/>
                <p:cNvSpPr>
                  <a:spLocks noChangeArrowheads="1"/>
                </p:cNvSpPr>
                <p:nvPr/>
              </p:nvSpPr>
              <p:spPr bwMode="auto">
                <a:xfrm>
                  <a:off x="3379" y="1776"/>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S</a:t>
                  </a:r>
                  <a:r>
                    <a:rPr lang="en-US" altLang="zh-CN" sz="2800" i="0" baseline="-25000"/>
                    <a:t>D</a:t>
                  </a:r>
                  <a:endParaRPr lang="en-US" altLang="zh-CN" sz="2800" i="0" baseline="-25000"/>
                </a:p>
              </p:txBody>
            </p:sp>
          </p:grpSp>
          <p:sp>
            <p:nvSpPr>
              <p:cNvPr id="36915" name="Line 49"/>
              <p:cNvSpPr>
                <a:spLocks noChangeShapeType="1"/>
              </p:cNvSpPr>
              <p:nvPr/>
            </p:nvSpPr>
            <p:spPr bwMode="auto">
              <a:xfrm>
                <a:off x="2208" y="1200"/>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6" name="Line 50"/>
              <p:cNvSpPr>
                <a:spLocks noChangeShapeType="1"/>
              </p:cNvSpPr>
              <p:nvPr/>
            </p:nvSpPr>
            <p:spPr bwMode="auto">
              <a:xfrm>
                <a:off x="2112" y="1632"/>
                <a:ext cx="76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7" name="Oval 51"/>
              <p:cNvSpPr>
                <a:spLocks noChangeArrowheads="1"/>
              </p:cNvSpPr>
              <p:nvPr/>
            </p:nvSpPr>
            <p:spPr bwMode="auto">
              <a:xfrm>
                <a:off x="2880" y="1584"/>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6900" name="Line 52"/>
            <p:cNvSpPr>
              <a:spLocks noChangeShapeType="1"/>
            </p:cNvSpPr>
            <p:nvPr/>
          </p:nvSpPr>
          <p:spPr bwMode="auto">
            <a:xfrm>
              <a:off x="864" y="912"/>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901" name="Group 53"/>
            <p:cNvGrpSpPr/>
            <p:nvPr/>
          </p:nvGrpSpPr>
          <p:grpSpPr bwMode="auto">
            <a:xfrm>
              <a:off x="672" y="1344"/>
              <a:ext cx="240" cy="480"/>
              <a:chOff x="1200" y="3072"/>
              <a:chExt cx="240" cy="480"/>
            </a:xfrm>
          </p:grpSpPr>
          <p:sp>
            <p:nvSpPr>
              <p:cNvPr id="36910" name="Line 54"/>
              <p:cNvSpPr>
                <a:spLocks noChangeShapeType="1"/>
              </p:cNvSpPr>
              <p:nvPr/>
            </p:nvSpPr>
            <p:spPr bwMode="auto">
              <a:xfrm>
                <a:off x="1440" y="3072"/>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1" name="Line 55"/>
              <p:cNvSpPr>
                <a:spLocks noChangeShapeType="1"/>
              </p:cNvSpPr>
              <p:nvPr/>
            </p:nvSpPr>
            <p:spPr bwMode="auto">
              <a:xfrm>
                <a:off x="1200" y="3072"/>
                <a:ext cx="240" cy="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2" name="Line 56"/>
              <p:cNvSpPr>
                <a:spLocks noChangeShapeType="1"/>
              </p:cNvSpPr>
              <p:nvPr/>
            </p:nvSpPr>
            <p:spPr bwMode="auto">
              <a:xfrm flipH="1">
                <a:off x="1200" y="3264"/>
                <a:ext cx="240" cy="96"/>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13" name="Line 57"/>
              <p:cNvSpPr>
                <a:spLocks noChangeShapeType="1"/>
              </p:cNvSpPr>
              <p:nvPr/>
            </p:nvSpPr>
            <p:spPr bwMode="auto">
              <a:xfrm>
                <a:off x="1200" y="336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902" name="Line 58"/>
            <p:cNvSpPr>
              <a:spLocks noChangeShapeType="1"/>
            </p:cNvSpPr>
            <p:nvPr/>
          </p:nvSpPr>
          <p:spPr bwMode="auto">
            <a:xfrm>
              <a:off x="912" y="1488"/>
              <a:ext cx="4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3" name="Rectangle 59"/>
            <p:cNvSpPr>
              <a:spLocks noChangeArrowheads="1"/>
            </p:cNvSpPr>
            <p:nvPr/>
          </p:nvSpPr>
          <p:spPr bwMode="auto">
            <a:xfrm>
              <a:off x="1344" y="1440"/>
              <a:ext cx="384" cy="9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904" name="Line 60"/>
            <p:cNvSpPr>
              <a:spLocks noChangeShapeType="1"/>
            </p:cNvSpPr>
            <p:nvPr/>
          </p:nvSpPr>
          <p:spPr bwMode="auto">
            <a:xfrm>
              <a:off x="1728" y="1488"/>
              <a:ext cx="76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5" name="Line 61"/>
            <p:cNvSpPr>
              <a:spLocks noChangeShapeType="1"/>
            </p:cNvSpPr>
            <p:nvPr/>
          </p:nvSpPr>
          <p:spPr bwMode="auto">
            <a:xfrm>
              <a:off x="576" y="1824"/>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6" name="Text Box 62"/>
            <p:cNvSpPr txBox="1">
              <a:spLocks noChangeArrowheads="1"/>
            </p:cNvSpPr>
            <p:nvPr/>
          </p:nvSpPr>
          <p:spPr bwMode="auto">
            <a:xfrm>
              <a:off x="336" y="1056"/>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T</a:t>
              </a:r>
              <a:endParaRPr lang="en-US" altLang="zh-CN" sz="2800" i="0"/>
            </a:p>
          </p:txBody>
        </p:sp>
        <p:sp>
          <p:nvSpPr>
            <p:cNvPr id="269375" name="Text Box 63"/>
            <p:cNvSpPr txBox="1">
              <a:spLocks noChangeArrowheads="1"/>
            </p:cNvSpPr>
            <p:nvPr/>
          </p:nvSpPr>
          <p:spPr bwMode="auto">
            <a:xfrm>
              <a:off x="2544" y="912"/>
              <a:ext cx="576" cy="327"/>
            </a:xfrm>
            <a:prstGeom prst="rect">
              <a:avLst/>
            </a:prstGeom>
            <a:noFill/>
            <a:ln w="9525">
              <a:noFill/>
              <a:miter lim="800000"/>
            </a:ln>
            <a:effectLst/>
          </p:spPr>
          <p:txBody>
            <a:bodyPr>
              <a:spAutoFit/>
            </a:bodyPr>
            <a:lstStyle/>
            <a:p>
              <a:pPr algn="ctr">
                <a:spcBef>
                  <a:spcPct val="50000"/>
                </a:spcBef>
                <a:defRPr/>
              </a:pPr>
              <a:r>
                <a:rPr lang="zh-CN" altLang="en-US" sz="2800" i="0">
                  <a:solidFill>
                    <a:srgbClr val="CC0000"/>
                  </a:solidFill>
                  <a:effectLst>
                    <a:outerShdw blurRad="38100" dist="38100" dir="2700000" algn="tl">
                      <a:srgbClr val="C0C0C0"/>
                    </a:outerShdw>
                  </a:effectLst>
                </a:rPr>
                <a:t>输出</a:t>
              </a:r>
              <a:endParaRPr lang="zh-CN" altLang="en-US" sz="2800" i="0">
                <a:solidFill>
                  <a:srgbClr val="CC0000"/>
                </a:solidFill>
                <a:effectLst>
                  <a:outerShdw blurRad="38100" dist="38100" dir="2700000" algn="tl">
                    <a:srgbClr val="C0C0C0"/>
                  </a:outerShdw>
                </a:effectLst>
              </a:endParaRPr>
            </a:p>
          </p:txBody>
        </p:sp>
        <p:sp>
          <p:nvSpPr>
            <p:cNvPr id="36908" name="Line 64"/>
            <p:cNvSpPr>
              <a:spLocks noChangeShapeType="1"/>
            </p:cNvSpPr>
            <p:nvPr/>
          </p:nvSpPr>
          <p:spPr bwMode="auto">
            <a:xfrm>
              <a:off x="1392" y="358"/>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09" name="Line 65"/>
            <p:cNvSpPr>
              <a:spLocks noChangeShapeType="1"/>
            </p:cNvSpPr>
            <p:nvPr/>
          </p:nvSpPr>
          <p:spPr bwMode="auto">
            <a:xfrm>
              <a:off x="1416" y="793"/>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66"/>
          <p:cNvGrpSpPr/>
          <p:nvPr/>
        </p:nvGrpSpPr>
        <p:grpSpPr bwMode="auto">
          <a:xfrm>
            <a:off x="5021263" y="874713"/>
            <a:ext cx="3657600" cy="2514600"/>
            <a:chOff x="3072" y="432"/>
            <a:chExt cx="2304" cy="1584"/>
          </a:xfrm>
        </p:grpSpPr>
        <p:grpSp>
          <p:nvGrpSpPr>
            <p:cNvPr id="36872" name="Group 67"/>
            <p:cNvGrpSpPr/>
            <p:nvPr/>
          </p:nvGrpSpPr>
          <p:grpSpPr bwMode="auto">
            <a:xfrm>
              <a:off x="3072" y="432"/>
              <a:ext cx="2304" cy="1584"/>
              <a:chOff x="3072" y="384"/>
              <a:chExt cx="2304" cy="1584"/>
            </a:xfrm>
          </p:grpSpPr>
          <p:sp>
            <p:nvSpPr>
              <p:cNvPr id="36875" name="Line 68"/>
              <p:cNvSpPr>
                <a:spLocks noChangeShapeType="1"/>
              </p:cNvSpPr>
              <p:nvPr/>
            </p:nvSpPr>
            <p:spPr bwMode="auto">
              <a:xfrm>
                <a:off x="3072" y="384"/>
                <a:ext cx="22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6" name="Line 69"/>
              <p:cNvSpPr>
                <a:spLocks noChangeShapeType="1"/>
              </p:cNvSpPr>
              <p:nvPr/>
            </p:nvSpPr>
            <p:spPr bwMode="auto">
              <a:xfrm>
                <a:off x="3072" y="720"/>
                <a:ext cx="22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7" name="Line 70"/>
              <p:cNvSpPr>
                <a:spLocks noChangeShapeType="1"/>
              </p:cNvSpPr>
              <p:nvPr/>
            </p:nvSpPr>
            <p:spPr bwMode="auto">
              <a:xfrm>
                <a:off x="3120" y="1968"/>
                <a:ext cx="225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8" name="Line 71"/>
              <p:cNvSpPr>
                <a:spLocks noChangeShapeType="1"/>
              </p:cNvSpPr>
              <p:nvPr/>
            </p:nvSpPr>
            <p:spPr bwMode="auto">
              <a:xfrm>
                <a:off x="4128" y="384"/>
                <a:ext cx="0" cy="158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384" name="Rectangle 72"/>
              <p:cNvSpPr>
                <a:spLocks noChangeArrowheads="1"/>
              </p:cNvSpPr>
              <p:nvPr/>
            </p:nvSpPr>
            <p:spPr bwMode="auto">
              <a:xfrm>
                <a:off x="3126" y="384"/>
                <a:ext cx="375" cy="327"/>
              </a:xfrm>
              <a:prstGeom prst="rect">
                <a:avLst/>
              </a:prstGeom>
              <a:noFill/>
              <a:ln w="9525">
                <a:noFill/>
                <a:miter lim="800000"/>
              </a:ln>
              <a:effectLst/>
            </p:spPr>
            <p:txBody>
              <a:bodyPr wrap="none">
                <a:spAutoFit/>
              </a:bodyPr>
              <a:lstStyle/>
              <a:p>
                <a:pPr algn="ctr">
                  <a:spcBef>
                    <a:spcPct val="50000"/>
                  </a:spcBef>
                  <a:defRPr/>
                </a:pPr>
                <a:r>
                  <a:rPr lang="en-US" altLang="zh-CN" sz="2800">
                    <a:effectLst>
                      <a:outerShdw blurRad="38100" dist="38100" dir="2700000" algn="tl">
                        <a:srgbClr val="C0C0C0"/>
                      </a:outerShdw>
                    </a:effectLst>
                  </a:rPr>
                  <a:t>R</a:t>
                </a:r>
                <a:r>
                  <a:rPr lang="en-US" altLang="zh-CN" sz="2800" i="0" baseline="-25000">
                    <a:effectLst>
                      <a:outerShdw blurRad="38100" dist="38100" dir="2700000" algn="tl">
                        <a:srgbClr val="C0C0C0"/>
                      </a:outerShdw>
                    </a:effectLst>
                  </a:rPr>
                  <a:t>D</a:t>
                </a:r>
                <a:endParaRPr lang="en-US" altLang="zh-CN" sz="2800" i="0" baseline="-25000">
                  <a:effectLst>
                    <a:outerShdw blurRad="38100" dist="38100" dir="2700000" algn="tl">
                      <a:srgbClr val="C0C0C0"/>
                    </a:outerShdw>
                  </a:effectLst>
                </a:endParaRPr>
              </a:p>
            </p:txBody>
          </p:sp>
          <p:sp>
            <p:nvSpPr>
              <p:cNvPr id="269385" name="Rectangle 73"/>
              <p:cNvSpPr>
                <a:spLocks noChangeArrowheads="1"/>
              </p:cNvSpPr>
              <p:nvPr/>
            </p:nvSpPr>
            <p:spPr bwMode="auto">
              <a:xfrm>
                <a:off x="3648" y="384"/>
                <a:ext cx="351" cy="327"/>
              </a:xfrm>
              <a:prstGeom prst="rect">
                <a:avLst/>
              </a:prstGeom>
              <a:noFill/>
              <a:ln w="9525">
                <a:noFill/>
                <a:miter lim="800000"/>
              </a:ln>
              <a:effectLst/>
            </p:spPr>
            <p:txBody>
              <a:bodyPr wrap="none">
                <a:spAutoFit/>
              </a:bodyPr>
              <a:lstStyle/>
              <a:p>
                <a:pPr algn="ctr">
                  <a:spcBef>
                    <a:spcPct val="50000"/>
                  </a:spcBef>
                  <a:defRPr/>
                </a:pPr>
                <a:r>
                  <a:rPr lang="en-US" altLang="zh-CN" sz="2800">
                    <a:effectLst>
                      <a:outerShdw blurRad="38100" dist="38100" dir="2700000" algn="tl">
                        <a:srgbClr val="C0C0C0"/>
                      </a:outerShdw>
                    </a:effectLst>
                  </a:rPr>
                  <a:t>S</a:t>
                </a:r>
                <a:r>
                  <a:rPr lang="en-US" altLang="zh-CN" sz="2800" i="0" baseline="-25000">
                    <a:effectLst>
                      <a:outerShdw blurRad="38100" dist="38100" dir="2700000" algn="tl">
                        <a:srgbClr val="C0C0C0"/>
                      </a:outerShdw>
                    </a:effectLst>
                  </a:rPr>
                  <a:t>D</a:t>
                </a:r>
                <a:endParaRPr lang="en-US" altLang="zh-CN" sz="2800" i="0" baseline="-25000">
                  <a:effectLst>
                    <a:outerShdw blurRad="38100" dist="38100" dir="2700000" algn="tl">
                      <a:srgbClr val="C0C0C0"/>
                    </a:outerShdw>
                  </a:effectLst>
                </a:endParaRPr>
              </a:p>
            </p:txBody>
          </p:sp>
          <p:sp>
            <p:nvSpPr>
              <p:cNvPr id="269386" name="Text Box 74"/>
              <p:cNvSpPr txBox="1">
                <a:spLocks noChangeArrowheads="1"/>
              </p:cNvSpPr>
              <p:nvPr/>
            </p:nvSpPr>
            <p:spPr bwMode="auto">
              <a:xfrm>
                <a:off x="3216" y="720"/>
                <a:ext cx="192" cy="327"/>
              </a:xfrm>
              <a:prstGeom prst="rect">
                <a:avLst/>
              </a:prstGeom>
              <a:noFill/>
              <a:ln w="9525">
                <a:noFill/>
                <a:miter lim="800000"/>
              </a:ln>
              <a:effectLst/>
            </p:spPr>
            <p:txBody>
              <a:bodyPr>
                <a:spAutoFit/>
              </a:bodyPr>
              <a:lstStyle/>
              <a:p>
                <a:pPr algn="ctr">
                  <a:spcBef>
                    <a:spcPct val="50000"/>
                  </a:spcBef>
                  <a:defRPr/>
                </a:pPr>
                <a:r>
                  <a:rPr lang="en-US" altLang="zh-CN" sz="2800" i="0">
                    <a:effectLst>
                      <a:outerShdw blurRad="38100" dist="38100" dir="2700000" algn="tl">
                        <a:srgbClr val="C0C0C0"/>
                      </a:outerShdw>
                    </a:effectLst>
                  </a:rPr>
                  <a:t>1</a:t>
                </a:r>
                <a:endParaRPr lang="en-US" altLang="zh-CN" sz="2800" i="0">
                  <a:solidFill>
                    <a:srgbClr val="3333CC"/>
                  </a:solidFill>
                  <a:effectLst>
                    <a:outerShdw blurRad="38100" dist="38100" dir="2700000" algn="tl">
                      <a:srgbClr val="C0C0C0"/>
                    </a:outerShdw>
                  </a:effectLst>
                </a:endParaRPr>
              </a:p>
            </p:txBody>
          </p:sp>
          <p:sp>
            <p:nvSpPr>
              <p:cNvPr id="269387" name="Rectangle 75"/>
              <p:cNvSpPr>
                <a:spLocks noChangeArrowheads="1"/>
              </p:cNvSpPr>
              <p:nvPr/>
            </p:nvSpPr>
            <p:spPr bwMode="auto">
              <a:xfrm>
                <a:off x="3696" y="720"/>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0</a:t>
                </a:r>
                <a:endParaRPr lang="en-US" altLang="zh-CN" sz="2800" i="0">
                  <a:effectLst>
                    <a:outerShdw blurRad="38100" dist="38100" dir="2700000" algn="tl">
                      <a:srgbClr val="C0C0C0"/>
                    </a:outerShdw>
                  </a:effectLst>
                </a:endParaRPr>
              </a:p>
            </p:txBody>
          </p:sp>
          <p:sp>
            <p:nvSpPr>
              <p:cNvPr id="269388" name="Rectangle 76"/>
              <p:cNvSpPr>
                <a:spLocks noChangeArrowheads="1"/>
              </p:cNvSpPr>
              <p:nvPr/>
            </p:nvSpPr>
            <p:spPr bwMode="auto">
              <a:xfrm>
                <a:off x="3696" y="1056"/>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1</a:t>
                </a:r>
                <a:endParaRPr lang="en-US" altLang="zh-CN" sz="2800" i="0">
                  <a:effectLst>
                    <a:outerShdw blurRad="38100" dist="38100" dir="2700000" algn="tl">
                      <a:srgbClr val="C0C0C0"/>
                    </a:outerShdw>
                  </a:effectLst>
                </a:endParaRPr>
              </a:p>
            </p:txBody>
          </p:sp>
          <p:sp>
            <p:nvSpPr>
              <p:cNvPr id="269389" name="Rectangle 77"/>
              <p:cNvSpPr>
                <a:spLocks noChangeArrowheads="1"/>
              </p:cNvSpPr>
              <p:nvPr/>
            </p:nvSpPr>
            <p:spPr bwMode="auto">
              <a:xfrm>
                <a:off x="3216" y="1056"/>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0</a:t>
                </a:r>
                <a:endParaRPr lang="en-US" altLang="zh-CN" sz="2800" i="0">
                  <a:effectLst>
                    <a:outerShdw blurRad="38100" dist="38100" dir="2700000" algn="tl">
                      <a:srgbClr val="C0C0C0"/>
                    </a:outerShdw>
                  </a:effectLst>
                </a:endParaRPr>
              </a:p>
            </p:txBody>
          </p:sp>
          <p:sp>
            <p:nvSpPr>
              <p:cNvPr id="269390" name="Rectangle 78"/>
              <p:cNvSpPr>
                <a:spLocks noChangeArrowheads="1"/>
              </p:cNvSpPr>
              <p:nvPr/>
            </p:nvSpPr>
            <p:spPr bwMode="auto">
              <a:xfrm>
                <a:off x="3216" y="1440"/>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1</a:t>
                </a:r>
                <a:endParaRPr lang="en-US" altLang="zh-CN" sz="2800" i="0">
                  <a:effectLst>
                    <a:outerShdw blurRad="38100" dist="38100" dir="2700000" algn="tl">
                      <a:srgbClr val="C0C0C0"/>
                    </a:outerShdw>
                  </a:effectLst>
                </a:endParaRPr>
              </a:p>
            </p:txBody>
          </p:sp>
          <p:sp>
            <p:nvSpPr>
              <p:cNvPr id="269391" name="Rectangle 79"/>
              <p:cNvSpPr>
                <a:spLocks noChangeArrowheads="1"/>
              </p:cNvSpPr>
              <p:nvPr/>
            </p:nvSpPr>
            <p:spPr bwMode="auto">
              <a:xfrm>
                <a:off x="3696" y="1440"/>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1</a:t>
                </a:r>
                <a:endParaRPr lang="en-US" altLang="zh-CN" sz="2800" i="0">
                  <a:effectLst>
                    <a:outerShdw blurRad="38100" dist="38100" dir="2700000" algn="tl">
                      <a:srgbClr val="C0C0C0"/>
                    </a:outerShdw>
                  </a:effectLst>
                </a:endParaRPr>
              </a:p>
            </p:txBody>
          </p:sp>
          <p:grpSp>
            <p:nvGrpSpPr>
              <p:cNvPr id="36887" name="Group 80"/>
              <p:cNvGrpSpPr/>
              <p:nvPr/>
            </p:nvGrpSpPr>
            <p:grpSpPr bwMode="auto">
              <a:xfrm>
                <a:off x="4080" y="384"/>
                <a:ext cx="1248" cy="1383"/>
                <a:chOff x="4080" y="384"/>
                <a:chExt cx="1248" cy="1383"/>
              </a:xfrm>
            </p:grpSpPr>
            <p:sp>
              <p:nvSpPr>
                <p:cNvPr id="269393" name="Rectangle 81"/>
                <p:cNvSpPr>
                  <a:spLocks noChangeArrowheads="1"/>
                </p:cNvSpPr>
                <p:nvPr/>
              </p:nvSpPr>
              <p:spPr bwMode="auto">
                <a:xfrm>
                  <a:off x="4278" y="384"/>
                  <a:ext cx="278" cy="327"/>
                </a:xfrm>
                <a:prstGeom prst="rect">
                  <a:avLst/>
                </a:prstGeom>
                <a:noFill/>
                <a:ln w="9525">
                  <a:noFill/>
                  <a:miter lim="800000"/>
                </a:ln>
                <a:effectLst/>
              </p:spPr>
              <p:txBody>
                <a:bodyPr wrap="none">
                  <a:spAutoFit/>
                </a:bodyPr>
                <a:lstStyle/>
                <a:p>
                  <a:pPr algn="ctr">
                    <a:spcBef>
                      <a:spcPct val="50000"/>
                    </a:spcBef>
                    <a:defRPr/>
                  </a:pPr>
                  <a:r>
                    <a:rPr lang="en-US" altLang="zh-CN" sz="2800">
                      <a:effectLst>
                        <a:outerShdw blurRad="38100" dist="38100" dir="2700000" algn="tl">
                          <a:srgbClr val="C0C0C0"/>
                        </a:outerShdw>
                      </a:effectLst>
                    </a:rPr>
                    <a:t>Q</a:t>
                  </a:r>
                  <a:endParaRPr lang="en-US" altLang="zh-CN" sz="2800" i="0">
                    <a:effectLst>
                      <a:outerShdw blurRad="38100" dist="38100" dir="2700000" algn="tl">
                        <a:srgbClr val="C0C0C0"/>
                      </a:outerShdw>
                    </a:effectLst>
                  </a:endParaRPr>
                </a:p>
              </p:txBody>
            </p:sp>
            <p:sp>
              <p:nvSpPr>
                <p:cNvPr id="269394" name="Rectangle 82"/>
                <p:cNvSpPr>
                  <a:spLocks noChangeArrowheads="1"/>
                </p:cNvSpPr>
                <p:nvPr/>
              </p:nvSpPr>
              <p:spPr bwMode="auto">
                <a:xfrm>
                  <a:off x="4881" y="384"/>
                  <a:ext cx="265"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T</a:t>
                  </a:r>
                  <a:endParaRPr lang="en-US" altLang="zh-CN" sz="2800" i="0">
                    <a:effectLst>
                      <a:outerShdw blurRad="38100" dist="38100" dir="2700000" algn="tl">
                        <a:srgbClr val="C0C0C0"/>
                      </a:outerShdw>
                    </a:effectLst>
                  </a:endParaRPr>
                </a:p>
              </p:txBody>
            </p:sp>
            <p:sp>
              <p:nvSpPr>
                <p:cNvPr id="269395" name="Rectangle 83"/>
                <p:cNvSpPr>
                  <a:spLocks noChangeArrowheads="1"/>
                </p:cNvSpPr>
                <p:nvPr/>
              </p:nvSpPr>
              <p:spPr bwMode="auto">
                <a:xfrm>
                  <a:off x="4320" y="720"/>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1</a:t>
                  </a:r>
                  <a:endParaRPr lang="en-US" altLang="zh-CN" sz="2800" i="0">
                    <a:effectLst>
                      <a:outerShdw blurRad="38100" dist="38100" dir="2700000" algn="tl">
                        <a:srgbClr val="C0C0C0"/>
                      </a:outerShdw>
                    </a:effectLst>
                  </a:endParaRPr>
                </a:p>
              </p:txBody>
            </p:sp>
            <p:sp>
              <p:nvSpPr>
                <p:cNvPr id="269396" name="Rectangle 84"/>
                <p:cNvSpPr>
                  <a:spLocks noChangeArrowheads="1"/>
                </p:cNvSpPr>
                <p:nvPr/>
              </p:nvSpPr>
              <p:spPr bwMode="auto">
                <a:xfrm>
                  <a:off x="4320" y="1056"/>
                  <a:ext cx="228" cy="327"/>
                </a:xfrm>
                <a:prstGeom prst="rect">
                  <a:avLst/>
                </a:prstGeom>
                <a:noFill/>
                <a:ln w="9525">
                  <a:noFill/>
                  <a:miter lim="800000"/>
                </a:ln>
                <a:effectLst/>
              </p:spPr>
              <p:txBody>
                <a:bodyPr wrap="none">
                  <a:spAutoFit/>
                </a:bodyPr>
                <a:lstStyle/>
                <a:p>
                  <a:pPr algn="ctr">
                    <a:spcBef>
                      <a:spcPct val="50000"/>
                    </a:spcBef>
                  </a:pPr>
                  <a:r>
                    <a:rPr lang="en-US" altLang="zh-CN" sz="2800" i="0">
                      <a:effectLst>
                        <a:outerShdw blurRad="38100" dist="38100" dir="2700000" algn="tl">
                          <a:srgbClr val="C0C0C0"/>
                        </a:outerShdw>
                      </a:effectLst>
                    </a:rPr>
                    <a:t>0</a:t>
                  </a:r>
                  <a:endParaRPr lang="en-US" altLang="zh-CN" sz="2800" i="0">
                    <a:effectLst>
                      <a:outerShdw blurRad="38100" dist="38100" dir="2700000" algn="tl">
                        <a:srgbClr val="C0C0C0"/>
                      </a:outerShdw>
                    </a:effectLst>
                  </a:endParaRPr>
                </a:p>
              </p:txBody>
            </p:sp>
            <p:sp>
              <p:nvSpPr>
                <p:cNvPr id="269397" name="Text Box 85"/>
                <p:cNvSpPr txBox="1">
                  <a:spLocks noChangeArrowheads="1"/>
                </p:cNvSpPr>
                <p:nvPr/>
              </p:nvSpPr>
              <p:spPr bwMode="auto">
                <a:xfrm>
                  <a:off x="4080" y="1440"/>
                  <a:ext cx="624" cy="327"/>
                </a:xfrm>
                <a:prstGeom prst="rect">
                  <a:avLst/>
                </a:prstGeom>
                <a:noFill/>
                <a:ln w="9525">
                  <a:noFill/>
                  <a:miter lim="800000"/>
                </a:ln>
                <a:effectLst/>
              </p:spPr>
              <p:txBody>
                <a:bodyPr>
                  <a:spAutoFit/>
                </a:bodyPr>
                <a:lstStyle/>
                <a:p>
                  <a:pPr algn="ctr">
                    <a:spcBef>
                      <a:spcPct val="50000"/>
                    </a:spcBef>
                    <a:defRPr/>
                  </a:pPr>
                  <a:r>
                    <a:rPr lang="zh-CN" altLang="en-US" sz="2800" i="0">
                      <a:effectLst>
                        <a:outerShdw blurRad="38100" dist="38100" dir="2700000" algn="tl">
                          <a:srgbClr val="C0C0C0"/>
                        </a:outerShdw>
                      </a:effectLst>
                    </a:rPr>
                    <a:t>保持</a:t>
                  </a:r>
                  <a:endParaRPr lang="zh-CN" altLang="en-US" sz="2800" i="0">
                    <a:solidFill>
                      <a:srgbClr val="3333CC"/>
                    </a:solidFill>
                    <a:effectLst>
                      <a:outerShdw blurRad="38100" dist="38100" dir="2700000" algn="tl">
                        <a:srgbClr val="C0C0C0"/>
                      </a:outerShdw>
                    </a:effectLst>
                  </a:endParaRPr>
                </a:p>
              </p:txBody>
            </p:sp>
            <p:sp>
              <p:nvSpPr>
                <p:cNvPr id="269398" name="Text Box 86"/>
                <p:cNvSpPr txBox="1">
                  <a:spLocks noChangeArrowheads="1"/>
                </p:cNvSpPr>
                <p:nvPr/>
              </p:nvSpPr>
              <p:spPr bwMode="auto">
                <a:xfrm>
                  <a:off x="4704" y="1056"/>
                  <a:ext cx="576" cy="327"/>
                </a:xfrm>
                <a:prstGeom prst="rect">
                  <a:avLst/>
                </a:prstGeom>
                <a:noFill/>
                <a:ln w="9525">
                  <a:noFill/>
                  <a:miter lim="800000"/>
                </a:ln>
                <a:effectLst/>
              </p:spPr>
              <p:txBody>
                <a:bodyPr>
                  <a:spAutoFit/>
                </a:bodyPr>
                <a:lstStyle/>
                <a:p>
                  <a:pPr algn="ctr">
                    <a:spcBef>
                      <a:spcPct val="50000"/>
                    </a:spcBef>
                    <a:defRPr/>
                  </a:pPr>
                  <a:r>
                    <a:rPr lang="zh-CN" altLang="en-US" sz="2800" i="0">
                      <a:effectLst>
                        <a:outerShdw blurRad="38100" dist="38100" dir="2700000" algn="tl">
                          <a:srgbClr val="C0C0C0"/>
                        </a:outerShdw>
                      </a:effectLst>
                    </a:rPr>
                    <a:t>导通</a:t>
                  </a:r>
                  <a:endParaRPr lang="zh-CN" altLang="en-US" sz="2800" i="0">
                    <a:effectLst>
                      <a:outerShdw blurRad="38100" dist="38100" dir="2700000" algn="tl">
                        <a:srgbClr val="C0C0C0"/>
                      </a:outerShdw>
                    </a:effectLst>
                  </a:endParaRPr>
                </a:p>
              </p:txBody>
            </p:sp>
            <p:sp>
              <p:nvSpPr>
                <p:cNvPr id="269399" name="Text Box 87"/>
                <p:cNvSpPr txBox="1">
                  <a:spLocks noChangeArrowheads="1"/>
                </p:cNvSpPr>
                <p:nvPr/>
              </p:nvSpPr>
              <p:spPr bwMode="auto">
                <a:xfrm>
                  <a:off x="4656" y="720"/>
                  <a:ext cx="672" cy="327"/>
                </a:xfrm>
                <a:prstGeom prst="rect">
                  <a:avLst/>
                </a:prstGeom>
                <a:noFill/>
                <a:ln w="9525">
                  <a:noFill/>
                  <a:miter lim="800000"/>
                </a:ln>
                <a:effectLst/>
              </p:spPr>
              <p:txBody>
                <a:bodyPr>
                  <a:spAutoFit/>
                </a:bodyPr>
                <a:lstStyle/>
                <a:p>
                  <a:pPr algn="ctr">
                    <a:spcBef>
                      <a:spcPct val="50000"/>
                    </a:spcBef>
                    <a:defRPr/>
                  </a:pPr>
                  <a:r>
                    <a:rPr lang="zh-CN" altLang="en-US" sz="2800" i="0">
                      <a:effectLst>
                        <a:outerShdw blurRad="38100" dist="38100" dir="2700000" algn="tl">
                          <a:srgbClr val="C0C0C0"/>
                        </a:outerShdw>
                      </a:effectLst>
                    </a:rPr>
                    <a:t>截止</a:t>
                  </a:r>
                  <a:endParaRPr lang="zh-CN" altLang="en-US" sz="2800" i="0">
                    <a:effectLst>
                      <a:outerShdw blurRad="38100" dist="38100" dir="2700000" algn="tl">
                        <a:srgbClr val="C0C0C0"/>
                      </a:outerShdw>
                    </a:effectLst>
                  </a:endParaRPr>
                </a:p>
              </p:txBody>
            </p:sp>
            <p:sp>
              <p:nvSpPr>
                <p:cNvPr id="269400" name="Rectangle 88"/>
                <p:cNvSpPr>
                  <a:spLocks noChangeArrowheads="1"/>
                </p:cNvSpPr>
                <p:nvPr/>
              </p:nvSpPr>
              <p:spPr bwMode="auto">
                <a:xfrm>
                  <a:off x="4752" y="1440"/>
                  <a:ext cx="568" cy="327"/>
                </a:xfrm>
                <a:prstGeom prst="rect">
                  <a:avLst/>
                </a:prstGeom>
                <a:noFill/>
                <a:ln w="9525">
                  <a:noFill/>
                  <a:miter lim="800000"/>
                </a:ln>
                <a:effectLst/>
              </p:spPr>
              <p:txBody>
                <a:bodyPr wrap="none">
                  <a:spAutoFit/>
                </a:bodyPr>
                <a:lstStyle/>
                <a:p>
                  <a:pPr algn="ctr">
                    <a:spcBef>
                      <a:spcPct val="50000"/>
                    </a:spcBef>
                    <a:defRPr/>
                  </a:pPr>
                  <a:r>
                    <a:rPr lang="zh-CN" altLang="en-US" sz="2800" i="0">
                      <a:effectLst>
                        <a:outerShdw blurRad="38100" dist="38100" dir="2700000" algn="tl">
                          <a:srgbClr val="C0C0C0"/>
                        </a:outerShdw>
                      </a:effectLst>
                    </a:rPr>
                    <a:t>保持</a:t>
                  </a:r>
                  <a:endParaRPr lang="zh-CN" altLang="en-US" sz="2800" i="0">
                    <a:effectLst>
                      <a:outerShdw blurRad="38100" dist="38100" dir="2700000" algn="tl">
                        <a:srgbClr val="C0C0C0"/>
                      </a:outerShdw>
                    </a:effectLst>
                  </a:endParaRPr>
                </a:p>
              </p:txBody>
            </p:sp>
          </p:grpSp>
        </p:grpSp>
        <p:sp>
          <p:nvSpPr>
            <p:cNvPr id="36873" name="Line 89"/>
            <p:cNvSpPr>
              <a:spLocks noChangeShapeType="1"/>
            </p:cNvSpPr>
            <p:nvPr/>
          </p:nvSpPr>
          <p:spPr bwMode="auto">
            <a:xfrm>
              <a:off x="3216" y="480"/>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Line 90"/>
            <p:cNvSpPr>
              <a:spLocks noChangeShapeType="1"/>
            </p:cNvSpPr>
            <p:nvPr/>
          </p:nvSpPr>
          <p:spPr bwMode="auto">
            <a:xfrm>
              <a:off x="3696" y="480"/>
              <a:ext cx="1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39"/>
                                        </p:tgtEl>
                                        <p:attrNameLst>
                                          <p:attrName>style.visibility</p:attrName>
                                        </p:attrNameLst>
                                      </p:cBhvr>
                                      <p:to>
                                        <p:strVal val="visible"/>
                                      </p:to>
                                    </p:set>
                                    <p:animEffect transition="in" filter="wipe(left)">
                                      <p:cBhvr>
                                        <p:cTn id="12" dur="500"/>
                                        <p:tgtEl>
                                          <p:spTgt spid="269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39" grpId="0" autoUpdateAnimBg="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685800" y="1295400"/>
            <a:ext cx="5359400" cy="519113"/>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1. </a:t>
            </a:r>
            <a:r>
              <a:rPr lang="zh-CN" altLang="en-US" sz="2800" i="0">
                <a:solidFill>
                  <a:srgbClr val="006600"/>
                </a:solidFill>
                <a:effectLst>
                  <a:outerShdw blurRad="38100" dist="38100" dir="2700000" algn="tl">
                    <a:srgbClr val="C0C0C0"/>
                  </a:outerShdw>
                </a:effectLst>
              </a:rPr>
              <a:t>由</a:t>
            </a:r>
            <a:r>
              <a:rPr lang="en-US" altLang="zh-CN" sz="2800" i="0">
                <a:solidFill>
                  <a:srgbClr val="006600"/>
                </a:solidFill>
                <a:effectLst>
                  <a:outerShdw blurRad="38100" dist="38100" dir="2700000" algn="tl">
                    <a:srgbClr val="C0C0C0"/>
                  </a:outerShdw>
                </a:effectLst>
              </a:rPr>
              <a:t>555</a:t>
            </a:r>
            <a:r>
              <a:rPr lang="zh-CN" altLang="en-US" sz="2800" i="0">
                <a:solidFill>
                  <a:srgbClr val="006600"/>
                </a:solidFill>
                <a:effectLst>
                  <a:outerShdw blurRad="38100" dist="38100" dir="2700000" algn="tl">
                    <a:srgbClr val="C0C0C0"/>
                  </a:outerShdw>
                </a:effectLst>
              </a:rPr>
              <a:t>定时器组成的多谐振荡器</a:t>
            </a:r>
            <a:endParaRPr lang="zh-CN" altLang="en-US" sz="2800" i="0">
              <a:solidFill>
                <a:srgbClr val="006600"/>
              </a:solidFill>
              <a:effectLst>
                <a:outerShdw blurRad="38100" dist="38100" dir="2700000" algn="tl">
                  <a:srgbClr val="C0C0C0"/>
                </a:outerShdw>
              </a:effectLst>
            </a:endParaRPr>
          </a:p>
        </p:txBody>
      </p:sp>
      <p:sp>
        <p:nvSpPr>
          <p:cNvPr id="270339" name="Text Box 3"/>
          <p:cNvSpPr txBox="1">
            <a:spLocks noChangeArrowheads="1"/>
          </p:cNvSpPr>
          <p:nvPr/>
        </p:nvSpPr>
        <p:spPr bwMode="auto">
          <a:xfrm>
            <a:off x="685800" y="1851025"/>
            <a:ext cx="7696200" cy="1501775"/>
          </a:xfrm>
          <a:prstGeom prst="rect">
            <a:avLst/>
          </a:prstGeom>
          <a:noFill/>
          <a:ln w="9525">
            <a:noFill/>
            <a:miter lim="800000"/>
          </a:ln>
          <a:effectLst/>
        </p:spPr>
        <p:txBody>
          <a:bodyPr>
            <a:spAutoFit/>
          </a:bodyPr>
          <a:lstStyle/>
          <a:p>
            <a:pPr>
              <a:lnSpc>
                <a:spcPct val="110000"/>
              </a:lnSpc>
              <a:defRPr/>
            </a:pPr>
            <a:r>
              <a:rPr lang="en-US" altLang="zh-CN" sz="2800" i="0">
                <a:solidFill>
                  <a:srgbClr val="006666"/>
                </a:solidFill>
                <a:effectLst>
                  <a:outerShdw blurRad="38100" dist="38100" dir="2700000" algn="tl">
                    <a:srgbClr val="C0C0C0"/>
                  </a:outerShdw>
                </a:effectLst>
              </a:rPr>
              <a:t>    </a:t>
            </a:r>
            <a:r>
              <a:rPr lang="zh-CN" altLang="en-US" sz="2800" i="0">
                <a:solidFill>
                  <a:srgbClr val="CC0000"/>
                </a:solidFill>
                <a:effectLst>
                  <a:outerShdw blurRad="38100" dist="38100" dir="2700000" algn="tl">
                    <a:srgbClr val="C0C0C0"/>
                  </a:outerShdw>
                </a:effectLst>
              </a:rPr>
              <a:t>多谐振荡器</a:t>
            </a:r>
            <a:r>
              <a:rPr lang="zh-CN" altLang="en-US" sz="2800" i="0"/>
              <a:t>是一种</a:t>
            </a:r>
            <a:r>
              <a:rPr lang="zh-CN" altLang="en-US" sz="2800" i="0">
                <a:solidFill>
                  <a:srgbClr val="FF3300"/>
                </a:solidFill>
              </a:rPr>
              <a:t>无稳态</a:t>
            </a:r>
            <a:r>
              <a:rPr lang="zh-CN" altLang="en-US" sz="2800" i="0"/>
              <a:t>触发器，接通电源后，不需外加触发信号，就能产生矩形波输出。由于矩形波中含有丰富的谐波，故称为多谐振荡器。</a:t>
            </a:r>
            <a:endParaRPr lang="zh-CN" altLang="en-US" sz="2800" i="0"/>
          </a:p>
        </p:txBody>
      </p:sp>
      <p:sp>
        <p:nvSpPr>
          <p:cNvPr id="270340" name="Text Box 4"/>
          <p:cNvSpPr txBox="1">
            <a:spLocks noChangeArrowheads="1"/>
          </p:cNvSpPr>
          <p:nvPr/>
        </p:nvSpPr>
        <p:spPr bwMode="auto">
          <a:xfrm>
            <a:off x="685800" y="3298825"/>
            <a:ext cx="7772400" cy="1501775"/>
          </a:xfrm>
          <a:prstGeom prst="rect">
            <a:avLst/>
          </a:prstGeom>
          <a:noFill/>
          <a:ln w="9525">
            <a:noFill/>
            <a:miter lim="800000"/>
          </a:ln>
          <a:effectLst/>
        </p:spPr>
        <p:txBody>
          <a:bodyPr anchor="ctr">
            <a:spAutoFit/>
          </a:bodyPr>
          <a:lstStyle/>
          <a:p>
            <a:pPr>
              <a:lnSpc>
                <a:spcPct val="110000"/>
              </a:lnSpc>
              <a:defRPr/>
            </a:pPr>
            <a:r>
              <a:rPr lang="en-US" altLang="zh-CN" sz="2800" i="0">
                <a:solidFill>
                  <a:schemeClr val="accent2"/>
                </a:solidFill>
                <a:effectLst>
                  <a:outerShdw blurRad="38100" dist="38100" dir="2700000" algn="tl">
                    <a:srgbClr val="C0C0C0"/>
                  </a:outerShdw>
                </a:effectLst>
              </a:rPr>
              <a:t>    </a:t>
            </a:r>
            <a:r>
              <a:rPr lang="zh-CN" altLang="en-US" sz="2800" i="0">
                <a:solidFill>
                  <a:srgbClr val="CC0000"/>
                </a:solidFill>
                <a:effectLst>
                  <a:outerShdw blurRad="38100" dist="38100" dir="2700000" algn="tl">
                    <a:srgbClr val="C0C0C0"/>
                  </a:outerShdw>
                </a:effectLst>
              </a:rPr>
              <a:t>多谐振荡器</a:t>
            </a:r>
            <a:r>
              <a:rPr lang="zh-CN" altLang="en-US" sz="2800" i="0"/>
              <a:t>是一种常用的脉冲波形发生器</a:t>
            </a:r>
            <a:r>
              <a:rPr lang="en-US" altLang="zh-CN" sz="2800" i="0"/>
              <a:t>,</a:t>
            </a:r>
            <a:r>
              <a:rPr lang="zh-CN" altLang="en-US" sz="2800" i="0"/>
              <a:t>触发器和时序电路中的时钟脉冲一般是由多谐振荡器产生的。</a:t>
            </a:r>
            <a:endParaRPr lang="zh-CN" altLang="en-US" sz="2800" i="0"/>
          </a:p>
        </p:txBody>
      </p:sp>
      <p:graphicFrame>
        <p:nvGraphicFramePr>
          <p:cNvPr id="37890" name="Object 5"/>
          <p:cNvGraphicFramePr>
            <a:graphicFrameLocks noChangeAspect="1"/>
          </p:cNvGraphicFramePr>
          <p:nvPr/>
        </p:nvGraphicFramePr>
        <p:xfrm>
          <a:off x="6477000" y="4953000"/>
          <a:ext cx="1600200" cy="1149350"/>
        </p:xfrm>
        <a:graphic>
          <a:graphicData uri="http://schemas.openxmlformats.org/presentationml/2006/ole">
            <mc:AlternateContent xmlns:mc="http://schemas.openxmlformats.org/markup-compatibility/2006">
              <mc:Choice xmlns:v="urn:schemas-microsoft-com:vml" Requires="v">
                <p:oleObj spid="_x0000_s195600" name="剪辑" r:id="rId1" imgW="23812500" imgH="20383500" progId="MS_ClipArt_Gallery.2">
                  <p:embed/>
                </p:oleObj>
              </mc:Choice>
              <mc:Fallback>
                <p:oleObj name="剪辑" r:id="rId1" imgW="23812500" imgH="20383500" progId="MS_ClipArt_Gallery.2">
                  <p:embed/>
                  <p:pic>
                    <p:nvPicPr>
                      <p:cNvPr id="0" name="图片 1955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953000"/>
                        <a:ext cx="1600200"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42" name="Text Box 6"/>
          <p:cNvSpPr txBox="1">
            <a:spLocks noChangeArrowheads="1"/>
          </p:cNvSpPr>
          <p:nvPr/>
        </p:nvSpPr>
        <p:spPr bwMode="auto">
          <a:xfrm>
            <a:off x="533400" y="623888"/>
            <a:ext cx="4505325" cy="519112"/>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21.4.2   </a:t>
            </a:r>
            <a:r>
              <a:rPr lang="zh-CN" altLang="en-US" sz="2800" i="0">
                <a:solidFill>
                  <a:srgbClr val="000099"/>
                </a:solidFill>
                <a:effectLst>
                  <a:outerShdw blurRad="38100" dist="38100" dir="2700000" algn="tl">
                    <a:srgbClr val="C0C0C0"/>
                  </a:outerShdw>
                </a:effectLst>
              </a:rPr>
              <a:t>定时器电路的应用</a:t>
            </a:r>
            <a:endParaRPr lang="zh-CN" altLang="en-US" sz="2800" i="0">
              <a:solidFill>
                <a:srgbClr val="000099"/>
              </a:solidFill>
              <a:effectLst>
                <a:outerShdw blurRad="38100" dist="38100" dir="2700000" algn="tl">
                  <a:srgbClr val="C0C0C0"/>
                </a:outerShdw>
              </a:effectLst>
            </a:endParaRPr>
          </a:p>
        </p:txBody>
      </p:sp>
      <p:grpSp>
        <p:nvGrpSpPr>
          <p:cNvPr id="37895" name="Group 7"/>
          <p:cNvGrpSpPr/>
          <p:nvPr/>
        </p:nvGrpSpPr>
        <p:grpSpPr bwMode="auto">
          <a:xfrm>
            <a:off x="7086600" y="304800"/>
            <a:ext cx="1371600" cy="1295400"/>
            <a:chOff x="0" y="48"/>
            <a:chExt cx="864" cy="816"/>
          </a:xfrm>
        </p:grpSpPr>
        <p:sp>
          <p:nvSpPr>
            <p:cNvPr id="37896" name="AutoShape 8"/>
            <p:cNvSpPr>
              <a:spLocks noChangeArrowheads="1"/>
            </p:cNvSpPr>
            <p:nvPr/>
          </p:nvSpPr>
          <p:spPr bwMode="auto">
            <a:xfrm>
              <a:off x="384"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p>
              <a:endParaRPr lang="zh-CN" altLang="en-US"/>
            </a:p>
          </p:txBody>
        </p:sp>
        <p:sp>
          <p:nvSpPr>
            <p:cNvPr id="37897" name="AutoShape 9"/>
            <p:cNvSpPr>
              <a:spLocks noChangeArrowheads="1"/>
            </p:cNvSpPr>
            <p:nvPr/>
          </p:nvSpPr>
          <p:spPr bwMode="auto">
            <a:xfrm>
              <a:off x="0" y="48"/>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39"/>
                                        </p:tgtEl>
                                        <p:attrNameLst>
                                          <p:attrName>style.visibility</p:attrName>
                                        </p:attrNameLst>
                                      </p:cBhvr>
                                      <p:to>
                                        <p:strVal val="visible"/>
                                      </p:to>
                                    </p:set>
                                    <p:animEffect transition="in" filter="wipe(left)">
                                      <p:cBhvr>
                                        <p:cTn id="7" dur="500"/>
                                        <p:tgtEl>
                                          <p:spTgt spid="2703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0340"/>
                                        </p:tgtEl>
                                        <p:attrNameLst>
                                          <p:attrName>style.visibility</p:attrName>
                                        </p:attrNameLst>
                                      </p:cBhvr>
                                      <p:to>
                                        <p:strVal val="visible"/>
                                      </p:to>
                                    </p:set>
                                    <p:animEffect transition="in" filter="wipe(left)">
                                      <p:cBhvr>
                                        <p:cTn id="12" dur="500"/>
                                        <p:tgtEl>
                                          <p:spTgt spid="27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autoUpdateAnimBg="0"/>
      <p:bldP spid="270340" grpId="0" autoUpdateAnimBg="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9" name="Group 2"/>
          <p:cNvGrpSpPr/>
          <p:nvPr/>
        </p:nvGrpSpPr>
        <p:grpSpPr bwMode="auto">
          <a:xfrm>
            <a:off x="2438400" y="1143000"/>
            <a:ext cx="6340475" cy="5181600"/>
            <a:chOff x="1534" y="864"/>
            <a:chExt cx="3994" cy="3264"/>
          </a:xfrm>
        </p:grpSpPr>
        <p:sp>
          <p:nvSpPr>
            <p:cNvPr id="38993" name="Rectangle 3"/>
            <p:cNvSpPr>
              <a:spLocks noChangeArrowheads="1"/>
            </p:cNvSpPr>
            <p:nvPr/>
          </p:nvSpPr>
          <p:spPr bwMode="auto">
            <a:xfrm>
              <a:off x="2542" y="864"/>
              <a:ext cx="4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solidFill>
                    <a:srgbClr val="006666"/>
                  </a:solidFill>
                </a:rPr>
                <a:t>U</a:t>
              </a:r>
              <a:r>
                <a:rPr lang="en-US" altLang="zh-CN" sz="2800" i="0" baseline="-25000">
                  <a:solidFill>
                    <a:srgbClr val="006666"/>
                  </a:solidFill>
                </a:rPr>
                <a:t>CC</a:t>
              </a:r>
              <a:endParaRPr lang="en-US" altLang="zh-CN" sz="2800" i="0" baseline="-25000">
                <a:solidFill>
                  <a:srgbClr val="006666"/>
                </a:solidFill>
              </a:endParaRPr>
            </a:p>
          </p:txBody>
        </p:sp>
        <p:sp>
          <p:nvSpPr>
            <p:cNvPr id="38994" name="Rectangle 4"/>
            <p:cNvSpPr>
              <a:spLocks noChangeArrowheads="1"/>
            </p:cNvSpPr>
            <p:nvPr/>
          </p:nvSpPr>
          <p:spPr bwMode="auto">
            <a:xfrm>
              <a:off x="2514" y="1374"/>
              <a:ext cx="82" cy="253"/>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95" name="Line 5"/>
            <p:cNvSpPr>
              <a:spLocks noChangeShapeType="1"/>
            </p:cNvSpPr>
            <p:nvPr/>
          </p:nvSpPr>
          <p:spPr bwMode="auto">
            <a:xfrm>
              <a:off x="1968" y="1701"/>
              <a:ext cx="901"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6" name="Line 6"/>
            <p:cNvSpPr>
              <a:spLocks noChangeShapeType="1"/>
            </p:cNvSpPr>
            <p:nvPr/>
          </p:nvSpPr>
          <p:spPr bwMode="auto">
            <a:xfrm>
              <a:off x="1968" y="1997"/>
              <a:ext cx="901"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8997" name="Group 7"/>
            <p:cNvGrpSpPr/>
            <p:nvPr/>
          </p:nvGrpSpPr>
          <p:grpSpPr bwMode="auto">
            <a:xfrm>
              <a:off x="2849" y="1533"/>
              <a:ext cx="596" cy="612"/>
              <a:chOff x="2849" y="1533"/>
              <a:chExt cx="596" cy="612"/>
            </a:xfrm>
          </p:grpSpPr>
          <p:grpSp>
            <p:nvGrpSpPr>
              <p:cNvPr id="39081" name="Group 8"/>
              <p:cNvGrpSpPr/>
              <p:nvPr/>
            </p:nvGrpSpPr>
            <p:grpSpPr bwMode="auto">
              <a:xfrm>
                <a:off x="2849" y="1533"/>
                <a:ext cx="596" cy="612"/>
                <a:chOff x="2063" y="720"/>
                <a:chExt cx="699" cy="816"/>
              </a:xfrm>
            </p:grpSpPr>
            <p:sp>
              <p:nvSpPr>
                <p:cNvPr id="39083" name="Rectangle 9"/>
                <p:cNvSpPr>
                  <a:spLocks noChangeArrowheads="1"/>
                </p:cNvSpPr>
                <p:nvPr/>
              </p:nvSpPr>
              <p:spPr bwMode="auto">
                <a:xfrm>
                  <a:off x="2112" y="720"/>
                  <a:ext cx="576" cy="81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84" name="AutoShape 10"/>
                <p:cNvSpPr>
                  <a:spLocks noChangeArrowheads="1"/>
                </p:cNvSpPr>
                <p:nvPr/>
              </p:nvSpPr>
              <p:spPr bwMode="auto">
                <a:xfrm rot="5490898">
                  <a:off x="2256" y="768"/>
                  <a:ext cx="144" cy="144"/>
                </a:xfrm>
                <a:prstGeom prst="triangle">
                  <a:avLst>
                    <a:gd name="adj" fmla="val 50000"/>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8918" name="Object 11"/>
                <p:cNvGraphicFramePr>
                  <a:graphicFrameLocks noChangeAspect="1"/>
                </p:cNvGraphicFramePr>
                <p:nvPr/>
              </p:nvGraphicFramePr>
              <p:xfrm>
                <a:off x="2400" y="720"/>
                <a:ext cx="336" cy="271"/>
              </p:xfrm>
              <a:graphic>
                <a:graphicData uri="http://schemas.openxmlformats.org/presentationml/2006/ole">
                  <mc:AlternateContent xmlns:mc="http://schemas.openxmlformats.org/markup-compatibility/2006">
                    <mc:Choice xmlns:v="urn:schemas-microsoft-com:vml" Requires="v">
                      <p:oleObj spid="_x0000_s196680" name="公式" r:id="rId1" imgW="139700" imgH="114300" progId="Equation.3">
                        <p:embed/>
                      </p:oleObj>
                    </mc:Choice>
                    <mc:Fallback>
                      <p:oleObj name="公式" r:id="rId1" imgW="139700" imgH="114300" progId="Equation.3">
                        <p:embed/>
                        <p:pic>
                          <p:nvPicPr>
                            <p:cNvPr id="0" name="图片 1966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 y="720"/>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085" name="Text Box 12"/>
                <p:cNvSpPr txBox="1">
                  <a:spLocks noChangeArrowheads="1"/>
                </p:cNvSpPr>
                <p:nvPr/>
              </p:nvSpPr>
              <p:spPr bwMode="auto">
                <a:xfrm>
                  <a:off x="2063" y="816"/>
                  <a:ext cx="24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39086" name="Line 13"/>
                <p:cNvSpPr>
                  <a:spLocks noChangeShapeType="1"/>
                </p:cNvSpPr>
                <p:nvPr/>
              </p:nvSpPr>
              <p:spPr bwMode="auto">
                <a:xfrm>
                  <a:off x="2160" y="1344"/>
                  <a:ext cx="9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87" name="Rectangle 14"/>
                <p:cNvSpPr>
                  <a:spLocks noChangeArrowheads="1"/>
                </p:cNvSpPr>
                <p:nvPr/>
              </p:nvSpPr>
              <p:spPr bwMode="auto">
                <a:xfrm>
                  <a:off x="2476" y="915"/>
                  <a:ext cx="28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39082" name="Text Box 15"/>
              <p:cNvSpPr txBox="1">
                <a:spLocks noChangeArrowheads="1"/>
              </p:cNvSpPr>
              <p:nvPr/>
            </p:nvSpPr>
            <p:spPr bwMode="auto">
              <a:xfrm>
                <a:off x="2976" y="176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CC3300"/>
                    </a:solidFill>
                  </a:rPr>
                  <a:t>C1</a:t>
                </a:r>
                <a:endParaRPr lang="en-US" altLang="zh-CN" sz="2400" i="0"/>
              </a:p>
            </p:txBody>
          </p:sp>
        </p:grpSp>
        <p:grpSp>
          <p:nvGrpSpPr>
            <p:cNvPr id="38998" name="Group 16"/>
            <p:cNvGrpSpPr/>
            <p:nvPr/>
          </p:nvGrpSpPr>
          <p:grpSpPr bwMode="auto">
            <a:xfrm>
              <a:off x="2849" y="2494"/>
              <a:ext cx="596" cy="613"/>
              <a:chOff x="2063" y="1920"/>
              <a:chExt cx="699" cy="816"/>
            </a:xfrm>
          </p:grpSpPr>
          <p:grpSp>
            <p:nvGrpSpPr>
              <p:cNvPr id="39074" name="Group 17"/>
              <p:cNvGrpSpPr/>
              <p:nvPr/>
            </p:nvGrpSpPr>
            <p:grpSpPr bwMode="auto">
              <a:xfrm>
                <a:off x="2063" y="1920"/>
                <a:ext cx="699" cy="816"/>
                <a:chOff x="2063" y="720"/>
                <a:chExt cx="699" cy="816"/>
              </a:xfrm>
            </p:grpSpPr>
            <p:sp>
              <p:nvSpPr>
                <p:cNvPr id="39076" name="Rectangle 18"/>
                <p:cNvSpPr>
                  <a:spLocks noChangeArrowheads="1"/>
                </p:cNvSpPr>
                <p:nvPr/>
              </p:nvSpPr>
              <p:spPr bwMode="auto">
                <a:xfrm>
                  <a:off x="2112" y="720"/>
                  <a:ext cx="576" cy="81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77" name="AutoShape 19"/>
                <p:cNvSpPr>
                  <a:spLocks noChangeArrowheads="1"/>
                </p:cNvSpPr>
                <p:nvPr/>
              </p:nvSpPr>
              <p:spPr bwMode="auto">
                <a:xfrm rot="5490898">
                  <a:off x="2256" y="768"/>
                  <a:ext cx="144" cy="144"/>
                </a:xfrm>
                <a:prstGeom prst="triangle">
                  <a:avLst>
                    <a:gd name="adj" fmla="val 50000"/>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8917" name="Object 20"/>
                <p:cNvGraphicFramePr>
                  <a:graphicFrameLocks noChangeAspect="1"/>
                </p:cNvGraphicFramePr>
                <p:nvPr/>
              </p:nvGraphicFramePr>
              <p:xfrm>
                <a:off x="2400" y="720"/>
                <a:ext cx="336" cy="271"/>
              </p:xfrm>
              <a:graphic>
                <a:graphicData uri="http://schemas.openxmlformats.org/presentationml/2006/ole">
                  <mc:AlternateContent xmlns:mc="http://schemas.openxmlformats.org/markup-compatibility/2006">
                    <mc:Choice xmlns:v="urn:schemas-microsoft-com:vml" Requires="v">
                      <p:oleObj spid="_x0000_s196681" name="公式" r:id="rId3" imgW="139700" imgH="114300" progId="Equation.3">
                        <p:embed/>
                      </p:oleObj>
                    </mc:Choice>
                    <mc:Fallback>
                      <p:oleObj name="公式" r:id="rId3" imgW="139700" imgH="114300" progId="Equation.3">
                        <p:embed/>
                        <p:pic>
                          <p:nvPicPr>
                            <p:cNvPr id="0" name="图片 1966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 y="720"/>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078" name="Text Box 21"/>
                <p:cNvSpPr txBox="1">
                  <a:spLocks noChangeArrowheads="1"/>
                </p:cNvSpPr>
                <p:nvPr/>
              </p:nvSpPr>
              <p:spPr bwMode="auto">
                <a:xfrm>
                  <a:off x="2063" y="814"/>
                  <a:ext cx="241"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39079" name="Line 22"/>
                <p:cNvSpPr>
                  <a:spLocks noChangeShapeType="1"/>
                </p:cNvSpPr>
                <p:nvPr/>
              </p:nvSpPr>
              <p:spPr bwMode="auto">
                <a:xfrm>
                  <a:off x="2160" y="1344"/>
                  <a:ext cx="9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80" name="Rectangle 23"/>
                <p:cNvSpPr>
                  <a:spLocks noChangeArrowheads="1"/>
                </p:cNvSpPr>
                <p:nvPr/>
              </p:nvSpPr>
              <p:spPr bwMode="auto">
                <a:xfrm>
                  <a:off x="2476" y="912"/>
                  <a:ext cx="28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39075" name="Rectangle 24"/>
              <p:cNvSpPr>
                <a:spLocks noChangeArrowheads="1"/>
              </p:cNvSpPr>
              <p:nvPr/>
            </p:nvSpPr>
            <p:spPr bwMode="auto">
              <a:xfrm>
                <a:off x="2194" y="2242"/>
                <a:ext cx="41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solidFill>
                      <a:srgbClr val="CC3300"/>
                    </a:solidFill>
                  </a:rPr>
                  <a:t>C2</a:t>
                </a:r>
                <a:endParaRPr lang="en-US" altLang="zh-CN" sz="3200" i="0"/>
              </a:p>
            </p:txBody>
          </p:sp>
        </p:grpSp>
        <p:sp>
          <p:nvSpPr>
            <p:cNvPr id="38999" name="Line 25"/>
            <p:cNvSpPr>
              <a:spLocks noChangeShapeType="1"/>
            </p:cNvSpPr>
            <p:nvPr/>
          </p:nvSpPr>
          <p:spPr bwMode="auto">
            <a:xfrm>
              <a:off x="3395" y="1812"/>
              <a:ext cx="28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0" name="Line 26"/>
            <p:cNvSpPr>
              <a:spLocks noChangeShapeType="1"/>
            </p:cNvSpPr>
            <p:nvPr/>
          </p:nvSpPr>
          <p:spPr bwMode="auto">
            <a:xfrm>
              <a:off x="3689" y="1812"/>
              <a:ext cx="1" cy="2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1" name="Line 27"/>
            <p:cNvSpPr>
              <a:spLocks noChangeShapeType="1"/>
            </p:cNvSpPr>
            <p:nvPr/>
          </p:nvSpPr>
          <p:spPr bwMode="auto">
            <a:xfrm>
              <a:off x="3689" y="2108"/>
              <a:ext cx="205"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2" name="Line 28"/>
            <p:cNvSpPr>
              <a:spLocks noChangeShapeType="1"/>
            </p:cNvSpPr>
            <p:nvPr/>
          </p:nvSpPr>
          <p:spPr bwMode="auto">
            <a:xfrm>
              <a:off x="3395" y="2774"/>
              <a:ext cx="28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3" name="Line 29"/>
            <p:cNvSpPr>
              <a:spLocks noChangeShapeType="1"/>
            </p:cNvSpPr>
            <p:nvPr/>
          </p:nvSpPr>
          <p:spPr bwMode="auto">
            <a:xfrm>
              <a:off x="3689" y="2478"/>
              <a:ext cx="1" cy="2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4" name="Line 30"/>
            <p:cNvSpPr>
              <a:spLocks noChangeShapeType="1"/>
            </p:cNvSpPr>
            <p:nvPr/>
          </p:nvSpPr>
          <p:spPr bwMode="auto">
            <a:xfrm>
              <a:off x="3689" y="2478"/>
              <a:ext cx="205"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5" name="Rectangle 31"/>
            <p:cNvSpPr>
              <a:spLocks noChangeArrowheads="1"/>
            </p:cNvSpPr>
            <p:nvPr/>
          </p:nvSpPr>
          <p:spPr bwMode="auto">
            <a:xfrm>
              <a:off x="2514" y="2187"/>
              <a:ext cx="82" cy="25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06" name="Rectangle 32"/>
            <p:cNvSpPr>
              <a:spLocks noChangeArrowheads="1"/>
            </p:cNvSpPr>
            <p:nvPr/>
          </p:nvSpPr>
          <p:spPr bwMode="auto">
            <a:xfrm>
              <a:off x="2514" y="3075"/>
              <a:ext cx="82" cy="25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07" name="Line 33"/>
            <p:cNvSpPr>
              <a:spLocks noChangeShapeType="1"/>
            </p:cNvSpPr>
            <p:nvPr/>
          </p:nvSpPr>
          <p:spPr bwMode="auto">
            <a:xfrm>
              <a:off x="2556" y="1184"/>
              <a:ext cx="1" cy="18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8" name="Line 34"/>
            <p:cNvSpPr>
              <a:spLocks noChangeShapeType="1"/>
            </p:cNvSpPr>
            <p:nvPr/>
          </p:nvSpPr>
          <p:spPr bwMode="auto">
            <a:xfrm>
              <a:off x="2556" y="1627"/>
              <a:ext cx="1" cy="55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09" name="Line 35"/>
            <p:cNvSpPr>
              <a:spLocks noChangeShapeType="1"/>
            </p:cNvSpPr>
            <p:nvPr/>
          </p:nvSpPr>
          <p:spPr bwMode="auto">
            <a:xfrm>
              <a:off x="2556" y="2441"/>
              <a:ext cx="1" cy="62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0" name="Line 36"/>
            <p:cNvSpPr>
              <a:spLocks noChangeShapeType="1"/>
            </p:cNvSpPr>
            <p:nvPr/>
          </p:nvSpPr>
          <p:spPr bwMode="auto">
            <a:xfrm>
              <a:off x="1968" y="2663"/>
              <a:ext cx="901"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1" name="Line 37"/>
            <p:cNvSpPr>
              <a:spLocks noChangeShapeType="1"/>
            </p:cNvSpPr>
            <p:nvPr/>
          </p:nvSpPr>
          <p:spPr bwMode="auto">
            <a:xfrm>
              <a:off x="2556" y="2959"/>
              <a:ext cx="32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2" name="Line 38"/>
            <p:cNvSpPr>
              <a:spLocks noChangeShapeType="1"/>
            </p:cNvSpPr>
            <p:nvPr/>
          </p:nvSpPr>
          <p:spPr bwMode="auto">
            <a:xfrm>
              <a:off x="2304" y="3329"/>
              <a:ext cx="1" cy="22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3" name="Line 39"/>
            <p:cNvSpPr>
              <a:spLocks noChangeShapeType="1"/>
            </p:cNvSpPr>
            <p:nvPr/>
          </p:nvSpPr>
          <p:spPr bwMode="auto">
            <a:xfrm>
              <a:off x="2094" y="3330"/>
              <a:ext cx="205" cy="7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4" name="Line 40"/>
            <p:cNvSpPr>
              <a:spLocks noChangeShapeType="1"/>
            </p:cNvSpPr>
            <p:nvPr/>
          </p:nvSpPr>
          <p:spPr bwMode="auto">
            <a:xfrm flipH="1">
              <a:off x="2094" y="3478"/>
              <a:ext cx="205" cy="7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5" name="Line 41"/>
            <p:cNvSpPr>
              <a:spLocks noChangeShapeType="1"/>
            </p:cNvSpPr>
            <p:nvPr/>
          </p:nvSpPr>
          <p:spPr bwMode="auto">
            <a:xfrm>
              <a:off x="2094" y="3550"/>
              <a:ext cx="1" cy="14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6" name="Line 42"/>
            <p:cNvSpPr>
              <a:spLocks noChangeShapeType="1"/>
            </p:cNvSpPr>
            <p:nvPr/>
          </p:nvSpPr>
          <p:spPr bwMode="auto">
            <a:xfrm flipV="1">
              <a:off x="2094" y="3696"/>
              <a:ext cx="448" cy="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7" name="Line 43"/>
            <p:cNvSpPr>
              <a:spLocks noChangeShapeType="1"/>
            </p:cNvSpPr>
            <p:nvPr/>
          </p:nvSpPr>
          <p:spPr bwMode="auto">
            <a:xfrm>
              <a:off x="2514" y="3945"/>
              <a:ext cx="82"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8" name="Line 44"/>
            <p:cNvSpPr>
              <a:spLocks noChangeShapeType="1"/>
            </p:cNvSpPr>
            <p:nvPr/>
          </p:nvSpPr>
          <p:spPr bwMode="auto">
            <a:xfrm>
              <a:off x="1968" y="3329"/>
              <a:ext cx="123"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19" name="Line 45"/>
            <p:cNvSpPr>
              <a:spLocks noChangeShapeType="1"/>
            </p:cNvSpPr>
            <p:nvPr/>
          </p:nvSpPr>
          <p:spPr bwMode="auto">
            <a:xfrm>
              <a:off x="2302" y="3444"/>
              <a:ext cx="124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0" name="Rectangle 46"/>
            <p:cNvSpPr>
              <a:spLocks noChangeArrowheads="1"/>
            </p:cNvSpPr>
            <p:nvPr/>
          </p:nvSpPr>
          <p:spPr bwMode="auto">
            <a:xfrm>
              <a:off x="3521" y="3404"/>
              <a:ext cx="328" cy="7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21" name="Line 47"/>
            <p:cNvSpPr>
              <a:spLocks noChangeShapeType="1"/>
            </p:cNvSpPr>
            <p:nvPr/>
          </p:nvSpPr>
          <p:spPr bwMode="auto">
            <a:xfrm>
              <a:off x="4654" y="2108"/>
              <a:ext cx="164"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2" name="Line 48"/>
            <p:cNvSpPr>
              <a:spLocks noChangeShapeType="1"/>
            </p:cNvSpPr>
            <p:nvPr/>
          </p:nvSpPr>
          <p:spPr bwMode="auto">
            <a:xfrm flipV="1">
              <a:off x="3838" y="3456"/>
              <a:ext cx="96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3" name="Line 49"/>
            <p:cNvSpPr>
              <a:spLocks noChangeShapeType="1"/>
            </p:cNvSpPr>
            <p:nvPr/>
          </p:nvSpPr>
          <p:spPr bwMode="auto">
            <a:xfrm>
              <a:off x="4798" y="2112"/>
              <a:ext cx="0" cy="134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4" name="Line 50"/>
            <p:cNvSpPr>
              <a:spLocks noChangeShapeType="1"/>
            </p:cNvSpPr>
            <p:nvPr/>
          </p:nvSpPr>
          <p:spPr bwMode="auto">
            <a:xfrm>
              <a:off x="4571" y="2441"/>
              <a:ext cx="450"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5" name="Line 51"/>
            <p:cNvSpPr>
              <a:spLocks noChangeShapeType="1"/>
            </p:cNvSpPr>
            <p:nvPr/>
          </p:nvSpPr>
          <p:spPr bwMode="auto">
            <a:xfrm>
              <a:off x="4277" y="1184"/>
              <a:ext cx="1" cy="70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6" name="Oval 52"/>
            <p:cNvSpPr>
              <a:spLocks noChangeArrowheads="1"/>
            </p:cNvSpPr>
            <p:nvPr/>
          </p:nvSpPr>
          <p:spPr bwMode="auto">
            <a:xfrm>
              <a:off x="2514" y="3836"/>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27" name="Line 53"/>
            <p:cNvSpPr>
              <a:spLocks noChangeShapeType="1"/>
            </p:cNvSpPr>
            <p:nvPr/>
          </p:nvSpPr>
          <p:spPr bwMode="auto">
            <a:xfrm>
              <a:off x="2556" y="3329"/>
              <a:ext cx="1" cy="51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28" name="Line 54"/>
            <p:cNvSpPr>
              <a:spLocks noChangeShapeType="1"/>
            </p:cNvSpPr>
            <p:nvPr/>
          </p:nvSpPr>
          <p:spPr bwMode="auto">
            <a:xfrm flipV="1">
              <a:off x="1926" y="3840"/>
              <a:ext cx="3160" cy="31"/>
            </a:xfrm>
            <a:prstGeom prst="line">
              <a:avLst/>
            </a:prstGeom>
            <a:noFill/>
            <a:ln w="28575">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029" name="Group 55"/>
            <p:cNvGrpSpPr/>
            <p:nvPr/>
          </p:nvGrpSpPr>
          <p:grpSpPr bwMode="auto">
            <a:xfrm>
              <a:off x="3899" y="1904"/>
              <a:ext cx="737" cy="726"/>
              <a:chOff x="3264" y="960"/>
              <a:chExt cx="864" cy="966"/>
            </a:xfrm>
          </p:grpSpPr>
          <p:sp>
            <p:nvSpPr>
              <p:cNvPr id="39065" name="Rectangle 56"/>
              <p:cNvSpPr>
                <a:spLocks noChangeArrowheads="1"/>
              </p:cNvSpPr>
              <p:nvPr/>
            </p:nvSpPr>
            <p:spPr bwMode="auto">
              <a:xfrm>
                <a:off x="3360" y="1056"/>
                <a:ext cx="672" cy="86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66" name="Oval 57"/>
              <p:cNvSpPr>
                <a:spLocks noChangeArrowheads="1"/>
              </p:cNvSpPr>
              <p:nvPr/>
            </p:nvSpPr>
            <p:spPr bwMode="auto">
              <a:xfrm>
                <a:off x="3264" y="168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67" name="Oval 58"/>
              <p:cNvSpPr>
                <a:spLocks noChangeArrowheads="1"/>
              </p:cNvSpPr>
              <p:nvPr/>
            </p:nvSpPr>
            <p:spPr bwMode="auto">
              <a:xfrm>
                <a:off x="3264" y="120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68" name="Oval 59"/>
              <p:cNvSpPr>
                <a:spLocks noChangeArrowheads="1"/>
              </p:cNvSpPr>
              <p:nvPr/>
            </p:nvSpPr>
            <p:spPr bwMode="auto">
              <a:xfrm>
                <a:off x="4032" y="120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69" name="Text Box 60"/>
              <p:cNvSpPr txBox="1">
                <a:spLocks noChangeArrowheads="1"/>
              </p:cNvSpPr>
              <p:nvPr/>
            </p:nvSpPr>
            <p:spPr bwMode="auto">
              <a:xfrm>
                <a:off x="3697" y="1491"/>
                <a:ext cx="33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Q</a:t>
                </a:r>
                <a:endParaRPr lang="en-US" altLang="zh-CN" sz="2800" i="0">
                  <a:solidFill>
                    <a:srgbClr val="3333CC"/>
                  </a:solidFill>
                </a:endParaRPr>
              </a:p>
            </p:txBody>
          </p:sp>
          <p:grpSp>
            <p:nvGrpSpPr>
              <p:cNvPr id="39070" name="Group 61"/>
              <p:cNvGrpSpPr/>
              <p:nvPr/>
            </p:nvGrpSpPr>
            <p:grpSpPr bwMode="auto">
              <a:xfrm>
                <a:off x="3727" y="1102"/>
                <a:ext cx="326" cy="435"/>
                <a:chOff x="2718" y="1632"/>
                <a:chExt cx="326" cy="435"/>
              </a:xfrm>
            </p:grpSpPr>
            <p:sp>
              <p:nvSpPr>
                <p:cNvPr id="39072" name="Rectangle 62"/>
                <p:cNvSpPr>
                  <a:spLocks noChangeArrowheads="1"/>
                </p:cNvSpPr>
                <p:nvPr/>
              </p:nvSpPr>
              <p:spPr bwMode="auto">
                <a:xfrm>
                  <a:off x="2718" y="1632"/>
                  <a:ext cx="32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Q</a:t>
                  </a:r>
                  <a:endParaRPr lang="en-US" altLang="zh-CN" sz="2800" i="0"/>
                </a:p>
              </p:txBody>
            </p:sp>
            <p:sp>
              <p:nvSpPr>
                <p:cNvPr id="39073" name="Line 63"/>
                <p:cNvSpPr>
                  <a:spLocks noChangeShapeType="1"/>
                </p:cNvSpPr>
                <p:nvPr/>
              </p:nvSpPr>
              <p:spPr bwMode="auto">
                <a:xfrm>
                  <a:off x="2784" y="1680"/>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071" name="Oval 64"/>
              <p:cNvSpPr>
                <a:spLocks noChangeArrowheads="1"/>
              </p:cNvSpPr>
              <p:nvPr/>
            </p:nvSpPr>
            <p:spPr bwMode="auto">
              <a:xfrm>
                <a:off x="3648" y="960"/>
                <a:ext cx="96" cy="9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9030" name="Text Box 65"/>
            <p:cNvSpPr txBox="1">
              <a:spLocks noChangeArrowheads="1"/>
            </p:cNvSpPr>
            <p:nvPr/>
          </p:nvSpPr>
          <p:spPr bwMode="auto">
            <a:xfrm>
              <a:off x="3939" y="2012"/>
              <a:ext cx="4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R</a:t>
              </a:r>
              <a:r>
                <a:rPr lang="en-US" altLang="zh-CN" sz="2800" i="0" baseline="-25000"/>
                <a:t>D</a:t>
              </a:r>
              <a:endParaRPr lang="en-US" altLang="zh-CN" sz="2800" i="0">
                <a:solidFill>
                  <a:srgbClr val="3333CC"/>
                </a:solidFill>
              </a:endParaRPr>
            </a:p>
          </p:txBody>
        </p:sp>
        <p:sp>
          <p:nvSpPr>
            <p:cNvPr id="39031" name="Rectangle 66"/>
            <p:cNvSpPr>
              <a:spLocks noChangeArrowheads="1"/>
            </p:cNvSpPr>
            <p:nvPr/>
          </p:nvSpPr>
          <p:spPr bwMode="auto">
            <a:xfrm>
              <a:off x="3902" y="2256"/>
              <a:ext cx="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S</a:t>
              </a:r>
              <a:r>
                <a:rPr lang="en-US" altLang="zh-CN" sz="3200" i="0" baseline="-25000"/>
                <a:t>D</a:t>
              </a:r>
              <a:endParaRPr lang="en-US" altLang="zh-CN" sz="3200" i="0" baseline="-25000"/>
            </a:p>
          </p:txBody>
        </p:sp>
        <p:sp>
          <p:nvSpPr>
            <p:cNvPr id="39032" name="Text Box 67"/>
            <p:cNvSpPr txBox="1">
              <a:spLocks noChangeArrowheads="1"/>
            </p:cNvSpPr>
            <p:nvPr/>
          </p:nvSpPr>
          <p:spPr bwMode="auto">
            <a:xfrm>
              <a:off x="2429" y="2592"/>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i="0">
                <a:solidFill>
                  <a:srgbClr val="3333CC"/>
                </a:solidFill>
              </a:endParaRPr>
            </a:p>
          </p:txBody>
        </p:sp>
        <p:sp>
          <p:nvSpPr>
            <p:cNvPr id="39033" name="Rectangle 68"/>
            <p:cNvSpPr>
              <a:spLocks noChangeArrowheads="1"/>
            </p:cNvSpPr>
            <p:nvPr/>
          </p:nvSpPr>
          <p:spPr bwMode="auto">
            <a:xfrm>
              <a:off x="2457" y="1344"/>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4800" i="0"/>
                <a:t>.</a:t>
              </a:r>
              <a:endParaRPr lang="en-US" altLang="zh-CN" sz="4800" i="0"/>
            </a:p>
          </p:txBody>
        </p:sp>
        <p:sp>
          <p:nvSpPr>
            <p:cNvPr id="39034" name="Rectangle 69"/>
            <p:cNvSpPr>
              <a:spLocks noChangeArrowheads="1"/>
            </p:cNvSpPr>
            <p:nvPr/>
          </p:nvSpPr>
          <p:spPr bwMode="auto">
            <a:xfrm>
              <a:off x="2457" y="3513"/>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4800" i="0"/>
                <a:t>.</a:t>
              </a:r>
              <a:endParaRPr lang="en-US" altLang="zh-CN" sz="4800" i="0"/>
            </a:p>
          </p:txBody>
        </p:sp>
        <p:grpSp>
          <p:nvGrpSpPr>
            <p:cNvPr id="39035" name="Group 70"/>
            <p:cNvGrpSpPr/>
            <p:nvPr/>
          </p:nvGrpSpPr>
          <p:grpSpPr bwMode="auto">
            <a:xfrm>
              <a:off x="1870" y="1296"/>
              <a:ext cx="768" cy="327"/>
              <a:chOff x="1584" y="942"/>
              <a:chExt cx="768" cy="327"/>
            </a:xfrm>
          </p:grpSpPr>
          <p:sp>
            <p:nvSpPr>
              <p:cNvPr id="39064" name="Text Box 71"/>
              <p:cNvSpPr txBox="1">
                <a:spLocks noChangeArrowheads="1"/>
              </p:cNvSpPr>
              <p:nvPr/>
            </p:nvSpPr>
            <p:spPr bwMode="auto">
              <a:xfrm>
                <a:off x="1584" y="942"/>
                <a:ext cx="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8916" name="Object 72"/>
              <p:cNvGraphicFramePr>
                <a:graphicFrameLocks noChangeAspect="1"/>
              </p:cNvGraphicFramePr>
              <p:nvPr/>
            </p:nvGraphicFramePr>
            <p:xfrm>
              <a:off x="1977" y="982"/>
              <a:ext cx="375" cy="267"/>
            </p:xfrm>
            <a:graphic>
              <a:graphicData uri="http://schemas.openxmlformats.org/presentationml/2006/ole">
                <mc:AlternateContent xmlns:mc="http://schemas.openxmlformats.org/markup-compatibility/2006">
                  <mc:Choice xmlns:v="urn:schemas-microsoft-com:vml" Requires="v">
                    <p:oleObj spid="_x0000_s196682" name="公式" r:id="rId4" imgW="114300" imgH="139700" progId="Equation.3">
                      <p:embed/>
                    </p:oleObj>
                  </mc:Choice>
                  <mc:Fallback>
                    <p:oleObj name="公式" r:id="rId4" imgW="114300" imgH="139700" progId="Equation.3">
                      <p:embed/>
                      <p:pic>
                        <p:nvPicPr>
                          <p:cNvPr id="0" name="图片 1966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 y="982"/>
                            <a:ext cx="375"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036" name="Text Box 73"/>
            <p:cNvSpPr txBox="1">
              <a:spLocks noChangeArrowheads="1"/>
            </p:cNvSpPr>
            <p:nvPr/>
          </p:nvSpPr>
          <p:spPr bwMode="auto">
            <a:xfrm>
              <a:off x="1678" y="2188"/>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8914" name="Object 74"/>
            <p:cNvGraphicFramePr>
              <a:graphicFrameLocks noChangeAspect="1"/>
            </p:cNvGraphicFramePr>
            <p:nvPr/>
          </p:nvGraphicFramePr>
          <p:xfrm>
            <a:off x="2254" y="2231"/>
            <a:ext cx="251" cy="265"/>
          </p:xfrm>
          <a:graphic>
            <a:graphicData uri="http://schemas.openxmlformats.org/presentationml/2006/ole">
              <mc:AlternateContent xmlns:mc="http://schemas.openxmlformats.org/markup-compatibility/2006">
                <mc:Choice xmlns:v="urn:schemas-microsoft-com:vml" Requires="v">
                  <p:oleObj spid="_x0000_s196683" name="公式" r:id="rId6" imgW="114300" imgH="139700" progId="Equation.3">
                    <p:embed/>
                  </p:oleObj>
                </mc:Choice>
                <mc:Fallback>
                  <p:oleObj name="公式" r:id="rId6" imgW="114300" imgH="139700" progId="Equation.3">
                    <p:embed/>
                    <p:pic>
                      <p:nvPicPr>
                        <p:cNvPr id="0" name="图片 1966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 y="2231"/>
                          <a:ext cx="25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037" name="Group 75"/>
            <p:cNvGrpSpPr/>
            <p:nvPr/>
          </p:nvGrpSpPr>
          <p:grpSpPr bwMode="auto">
            <a:xfrm>
              <a:off x="1822" y="3039"/>
              <a:ext cx="905" cy="340"/>
              <a:chOff x="1579" y="2607"/>
              <a:chExt cx="905" cy="340"/>
            </a:xfrm>
          </p:grpSpPr>
          <p:sp>
            <p:nvSpPr>
              <p:cNvPr id="39063" name="Text Box 76"/>
              <p:cNvSpPr txBox="1">
                <a:spLocks noChangeArrowheads="1"/>
              </p:cNvSpPr>
              <p:nvPr/>
            </p:nvSpPr>
            <p:spPr bwMode="auto">
              <a:xfrm>
                <a:off x="1579" y="2607"/>
                <a:ext cx="6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5K</a:t>
                </a:r>
                <a:endParaRPr lang="en-US" altLang="zh-CN" sz="2800" i="0">
                  <a:solidFill>
                    <a:srgbClr val="3333CC"/>
                  </a:solidFill>
                </a:endParaRPr>
              </a:p>
            </p:txBody>
          </p:sp>
          <p:graphicFrame>
            <p:nvGraphicFramePr>
              <p:cNvPr id="38915" name="Object 77"/>
              <p:cNvGraphicFramePr>
                <a:graphicFrameLocks noChangeAspect="1"/>
              </p:cNvGraphicFramePr>
              <p:nvPr/>
            </p:nvGraphicFramePr>
            <p:xfrm>
              <a:off x="1968" y="2640"/>
              <a:ext cx="516" cy="307"/>
            </p:xfrm>
            <a:graphic>
              <a:graphicData uri="http://schemas.openxmlformats.org/presentationml/2006/ole">
                <mc:AlternateContent xmlns:mc="http://schemas.openxmlformats.org/markup-compatibility/2006">
                  <mc:Choice xmlns:v="urn:schemas-microsoft-com:vml" Requires="v">
                    <p:oleObj spid="_x0000_s196684" name="公式" r:id="rId7" imgW="114300" imgH="139700" progId="Equation.3">
                      <p:embed/>
                    </p:oleObj>
                  </mc:Choice>
                  <mc:Fallback>
                    <p:oleObj name="公式" r:id="rId7" imgW="114300" imgH="139700" progId="Equation.3">
                      <p:embed/>
                      <p:pic>
                        <p:nvPicPr>
                          <p:cNvPr id="0" name="图片 1966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640"/>
                            <a:ext cx="516"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038" name="Rectangle 78"/>
            <p:cNvSpPr>
              <a:spLocks noChangeArrowheads="1"/>
            </p:cNvSpPr>
            <p:nvPr/>
          </p:nvSpPr>
          <p:spPr bwMode="auto">
            <a:xfrm>
              <a:off x="2076" y="1632"/>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A</a:t>
              </a:r>
              <a:endParaRPr lang="en-US" altLang="zh-CN" sz="2800" i="0" baseline="-25000">
                <a:solidFill>
                  <a:srgbClr val="CC3300"/>
                </a:solidFill>
              </a:endParaRPr>
            </a:p>
          </p:txBody>
        </p:sp>
        <p:sp>
          <p:nvSpPr>
            <p:cNvPr id="39039" name="Rectangle 79"/>
            <p:cNvSpPr>
              <a:spLocks noChangeArrowheads="1"/>
            </p:cNvSpPr>
            <p:nvPr/>
          </p:nvSpPr>
          <p:spPr bwMode="auto">
            <a:xfrm>
              <a:off x="2158" y="2601"/>
              <a:ext cx="5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B</a:t>
              </a:r>
              <a:endParaRPr lang="en-US" altLang="zh-CN" sz="2800" i="0" baseline="-25000">
                <a:solidFill>
                  <a:srgbClr val="CC3300"/>
                </a:solidFill>
              </a:endParaRPr>
            </a:p>
          </p:txBody>
        </p:sp>
        <p:sp>
          <p:nvSpPr>
            <p:cNvPr id="39040" name="Text Box 80"/>
            <p:cNvSpPr txBox="1">
              <a:spLocks noChangeArrowheads="1"/>
            </p:cNvSpPr>
            <p:nvPr/>
          </p:nvSpPr>
          <p:spPr bwMode="auto">
            <a:xfrm>
              <a:off x="1678" y="3334"/>
              <a:ext cx="4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   T</a:t>
              </a:r>
              <a:endParaRPr lang="en-US" altLang="zh-CN" sz="2800" i="0">
                <a:solidFill>
                  <a:srgbClr val="3333CC"/>
                </a:solidFill>
              </a:endParaRPr>
            </a:p>
          </p:txBody>
        </p:sp>
        <p:sp>
          <p:nvSpPr>
            <p:cNvPr id="39041" name="Text Box 81"/>
            <p:cNvSpPr txBox="1">
              <a:spLocks noChangeArrowheads="1"/>
            </p:cNvSpPr>
            <p:nvPr/>
          </p:nvSpPr>
          <p:spPr bwMode="auto">
            <a:xfrm>
              <a:off x="2346" y="3705"/>
              <a:ext cx="1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chemeClr val="accent2"/>
                  </a:solidFill>
                </a:rPr>
                <a:t>1</a:t>
              </a:r>
              <a:endParaRPr lang="en-US" altLang="zh-CN" sz="2800" i="0">
                <a:solidFill>
                  <a:srgbClr val="3333CC"/>
                </a:solidFill>
              </a:endParaRPr>
            </a:p>
          </p:txBody>
        </p:sp>
        <p:grpSp>
          <p:nvGrpSpPr>
            <p:cNvPr id="39042" name="Group 82"/>
            <p:cNvGrpSpPr/>
            <p:nvPr/>
          </p:nvGrpSpPr>
          <p:grpSpPr bwMode="auto">
            <a:xfrm>
              <a:off x="5038" y="1152"/>
              <a:ext cx="290" cy="2640"/>
              <a:chOff x="4560" y="240"/>
              <a:chExt cx="346" cy="3408"/>
            </a:xfrm>
          </p:grpSpPr>
          <p:sp>
            <p:nvSpPr>
              <p:cNvPr id="39060" name="Oval 83"/>
              <p:cNvSpPr>
                <a:spLocks noChangeArrowheads="1"/>
              </p:cNvSpPr>
              <p:nvPr/>
            </p:nvSpPr>
            <p:spPr bwMode="auto">
              <a:xfrm>
                <a:off x="4560" y="1872"/>
                <a:ext cx="96" cy="96"/>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61" name="Line 84"/>
              <p:cNvSpPr>
                <a:spLocks noChangeShapeType="1"/>
              </p:cNvSpPr>
              <p:nvPr/>
            </p:nvSpPr>
            <p:spPr bwMode="auto">
              <a:xfrm>
                <a:off x="4608" y="240"/>
                <a:ext cx="0" cy="3408"/>
              </a:xfrm>
              <a:prstGeom prst="line">
                <a:avLst/>
              </a:prstGeom>
              <a:noFill/>
              <a:ln w="28575">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62" name="Rectangle 85"/>
              <p:cNvSpPr>
                <a:spLocks noChangeArrowheads="1"/>
              </p:cNvSpPr>
              <p:nvPr/>
            </p:nvSpPr>
            <p:spPr bwMode="auto">
              <a:xfrm>
                <a:off x="4634" y="1775"/>
                <a:ext cx="27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3</a:t>
                </a:r>
                <a:endParaRPr lang="en-US" altLang="zh-CN" sz="2800" i="0">
                  <a:solidFill>
                    <a:srgbClr val="009999"/>
                  </a:solidFill>
                </a:endParaRPr>
              </a:p>
            </p:txBody>
          </p:sp>
        </p:grpSp>
        <p:sp>
          <p:nvSpPr>
            <p:cNvPr id="39043" name="Oval 86"/>
            <p:cNvSpPr>
              <a:spLocks noChangeArrowheads="1"/>
            </p:cNvSpPr>
            <p:nvPr/>
          </p:nvSpPr>
          <p:spPr bwMode="auto">
            <a:xfrm>
              <a:off x="2513" y="1152"/>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44" name="Oval 87"/>
            <p:cNvSpPr>
              <a:spLocks noChangeArrowheads="1"/>
            </p:cNvSpPr>
            <p:nvPr/>
          </p:nvSpPr>
          <p:spPr bwMode="auto">
            <a:xfrm>
              <a:off x="4191" y="1152"/>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45" name="Oval 88"/>
            <p:cNvSpPr>
              <a:spLocks noChangeArrowheads="1"/>
            </p:cNvSpPr>
            <p:nvPr/>
          </p:nvSpPr>
          <p:spPr bwMode="auto">
            <a:xfrm>
              <a:off x="1899" y="3280"/>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46" name="Oval 89"/>
            <p:cNvSpPr>
              <a:spLocks noChangeArrowheads="1"/>
            </p:cNvSpPr>
            <p:nvPr/>
          </p:nvSpPr>
          <p:spPr bwMode="auto">
            <a:xfrm>
              <a:off x="1899" y="2631"/>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47" name="Oval 90"/>
            <p:cNvSpPr>
              <a:spLocks noChangeArrowheads="1"/>
            </p:cNvSpPr>
            <p:nvPr/>
          </p:nvSpPr>
          <p:spPr bwMode="auto">
            <a:xfrm>
              <a:off x="1899" y="1982"/>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48" name="Oval 91"/>
            <p:cNvSpPr>
              <a:spLocks noChangeArrowheads="1"/>
            </p:cNvSpPr>
            <p:nvPr/>
          </p:nvSpPr>
          <p:spPr bwMode="auto">
            <a:xfrm>
              <a:off x="1899" y="1693"/>
              <a:ext cx="82" cy="72"/>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49" name="Line 92"/>
            <p:cNvSpPr>
              <a:spLocks noChangeShapeType="1"/>
            </p:cNvSpPr>
            <p:nvPr/>
          </p:nvSpPr>
          <p:spPr bwMode="auto">
            <a:xfrm flipH="1">
              <a:off x="1918" y="1188"/>
              <a:ext cx="22" cy="2700"/>
            </a:xfrm>
            <a:prstGeom prst="line">
              <a:avLst/>
            </a:prstGeom>
            <a:noFill/>
            <a:ln w="28575">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50" name="Line 93"/>
            <p:cNvSpPr>
              <a:spLocks noChangeShapeType="1"/>
            </p:cNvSpPr>
            <p:nvPr/>
          </p:nvSpPr>
          <p:spPr bwMode="auto">
            <a:xfrm>
              <a:off x="1940" y="1188"/>
              <a:ext cx="3070" cy="0"/>
            </a:xfrm>
            <a:prstGeom prst="line">
              <a:avLst/>
            </a:prstGeom>
            <a:noFill/>
            <a:ln w="28575">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051" name="Rectangle 94"/>
            <p:cNvSpPr>
              <a:spLocks noChangeArrowheads="1"/>
            </p:cNvSpPr>
            <p:nvPr/>
          </p:nvSpPr>
          <p:spPr bwMode="auto">
            <a:xfrm>
              <a:off x="1579" y="2409"/>
              <a:ext cx="1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i="0">
                  <a:solidFill>
                    <a:schemeClr val="accent2"/>
                  </a:solidFill>
                </a:rPr>
                <a:t>2</a:t>
              </a:r>
              <a:endParaRPr lang="en-US" altLang="zh-CN" sz="2800" i="0">
                <a:solidFill>
                  <a:srgbClr val="009999"/>
                </a:solidFill>
              </a:endParaRPr>
            </a:p>
          </p:txBody>
        </p:sp>
        <p:sp>
          <p:nvSpPr>
            <p:cNvPr id="39052" name="Rectangle 95"/>
            <p:cNvSpPr>
              <a:spLocks noChangeArrowheads="1"/>
            </p:cNvSpPr>
            <p:nvPr/>
          </p:nvSpPr>
          <p:spPr bwMode="auto">
            <a:xfrm>
              <a:off x="4222" y="87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4</a:t>
              </a:r>
              <a:endParaRPr lang="en-US" altLang="zh-CN" sz="2800" i="0">
                <a:solidFill>
                  <a:srgbClr val="3366CC"/>
                </a:solidFill>
              </a:endParaRPr>
            </a:p>
          </p:txBody>
        </p:sp>
        <p:sp>
          <p:nvSpPr>
            <p:cNvPr id="39053" name="Rectangle 96"/>
            <p:cNvSpPr>
              <a:spLocks noChangeArrowheads="1"/>
            </p:cNvSpPr>
            <p:nvPr/>
          </p:nvSpPr>
          <p:spPr bwMode="auto">
            <a:xfrm>
              <a:off x="1678" y="158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5</a:t>
              </a:r>
              <a:endParaRPr lang="en-US" altLang="zh-CN" sz="2800" i="0">
                <a:solidFill>
                  <a:srgbClr val="0099CC"/>
                </a:solidFill>
              </a:endParaRPr>
            </a:p>
          </p:txBody>
        </p:sp>
        <p:sp>
          <p:nvSpPr>
            <p:cNvPr id="39054" name="Rectangle 97"/>
            <p:cNvSpPr>
              <a:spLocks noChangeArrowheads="1"/>
            </p:cNvSpPr>
            <p:nvPr/>
          </p:nvSpPr>
          <p:spPr bwMode="auto">
            <a:xfrm>
              <a:off x="1534" y="18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6</a:t>
              </a:r>
              <a:endParaRPr lang="en-US" altLang="zh-CN" sz="2800" i="0">
                <a:solidFill>
                  <a:srgbClr val="0099CC"/>
                </a:solidFill>
              </a:endParaRPr>
            </a:p>
          </p:txBody>
        </p:sp>
        <p:sp>
          <p:nvSpPr>
            <p:cNvPr id="39055" name="Rectangle 98"/>
            <p:cNvSpPr>
              <a:spLocks noChangeArrowheads="1"/>
            </p:cNvSpPr>
            <p:nvPr/>
          </p:nvSpPr>
          <p:spPr bwMode="auto">
            <a:xfrm>
              <a:off x="1726" y="292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chemeClr val="accent2"/>
                  </a:solidFill>
                </a:rPr>
                <a:t>7</a:t>
              </a:r>
              <a:endParaRPr lang="en-US" altLang="zh-CN" sz="2800" i="0">
                <a:solidFill>
                  <a:srgbClr val="0099CC"/>
                </a:solidFill>
              </a:endParaRPr>
            </a:p>
          </p:txBody>
        </p:sp>
        <p:sp>
          <p:nvSpPr>
            <p:cNvPr id="39056" name="Rectangle 99"/>
            <p:cNvSpPr>
              <a:spLocks noChangeArrowheads="1"/>
            </p:cNvSpPr>
            <p:nvPr/>
          </p:nvSpPr>
          <p:spPr bwMode="auto">
            <a:xfrm>
              <a:off x="2350" y="86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8</a:t>
              </a:r>
              <a:endParaRPr lang="en-US" altLang="zh-CN" sz="2800" i="0">
                <a:solidFill>
                  <a:srgbClr val="0099CC"/>
                </a:solidFill>
              </a:endParaRPr>
            </a:p>
          </p:txBody>
        </p:sp>
        <p:sp>
          <p:nvSpPr>
            <p:cNvPr id="39057" name="Rectangle 100"/>
            <p:cNvSpPr>
              <a:spLocks noChangeArrowheads="1"/>
            </p:cNvSpPr>
            <p:nvPr/>
          </p:nvSpPr>
          <p:spPr bwMode="auto">
            <a:xfrm>
              <a:off x="4475" y="896"/>
              <a:ext cx="8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solidFill>
                    <a:srgbClr val="CC3300"/>
                  </a:solidFill>
                </a:rPr>
                <a:t>(</a:t>
              </a:r>
              <a:r>
                <a:rPr lang="zh-CN" altLang="en-US" sz="2400" i="0">
                  <a:solidFill>
                    <a:srgbClr val="CC3300"/>
                  </a:solidFill>
                </a:rPr>
                <a:t>复位端</a:t>
              </a:r>
              <a:r>
                <a:rPr lang="en-US" altLang="zh-CN" sz="2400" i="0">
                  <a:solidFill>
                    <a:srgbClr val="CC3300"/>
                  </a:solidFill>
                </a:rPr>
                <a:t>)</a:t>
              </a:r>
              <a:endParaRPr lang="en-US" altLang="zh-CN" sz="2400" i="0">
                <a:solidFill>
                  <a:srgbClr val="CC3300"/>
                </a:solidFill>
              </a:endParaRPr>
            </a:p>
          </p:txBody>
        </p:sp>
        <p:sp>
          <p:nvSpPr>
            <p:cNvPr id="39058" name="Rectangle 101"/>
            <p:cNvSpPr>
              <a:spLocks noChangeArrowheads="1"/>
            </p:cNvSpPr>
            <p:nvPr/>
          </p:nvSpPr>
          <p:spPr bwMode="auto">
            <a:xfrm>
              <a:off x="2021" y="3840"/>
              <a:ext cx="4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solidFill>
                    <a:srgbClr val="000099"/>
                  </a:solidFill>
                </a:rPr>
                <a:t>(</a:t>
              </a:r>
              <a:r>
                <a:rPr lang="zh-CN" altLang="en-US" sz="2400" i="0">
                  <a:solidFill>
                    <a:srgbClr val="000099"/>
                  </a:solidFill>
                </a:rPr>
                <a:t>地</a:t>
              </a:r>
              <a:r>
                <a:rPr lang="en-US" altLang="zh-CN" sz="2400" i="0">
                  <a:solidFill>
                    <a:srgbClr val="000099"/>
                  </a:solidFill>
                </a:rPr>
                <a:t>)</a:t>
              </a:r>
              <a:endParaRPr lang="en-US" altLang="zh-CN" sz="2400" i="0">
                <a:solidFill>
                  <a:srgbClr val="3366CC"/>
                </a:solidFill>
              </a:endParaRPr>
            </a:p>
          </p:txBody>
        </p:sp>
        <p:sp>
          <p:nvSpPr>
            <p:cNvPr id="39059" name="Text Box 102"/>
            <p:cNvSpPr txBox="1">
              <a:spLocks noChangeArrowheads="1"/>
            </p:cNvSpPr>
            <p:nvPr/>
          </p:nvSpPr>
          <p:spPr bwMode="auto">
            <a:xfrm>
              <a:off x="5170" y="2160"/>
              <a:ext cx="3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rPr>
                <a:t>u</a:t>
              </a:r>
              <a:r>
                <a:rPr lang="en-US" altLang="zh-CN" sz="2400" i="0" baseline="-25000">
                  <a:solidFill>
                    <a:srgbClr val="FF3300"/>
                  </a:solidFill>
                </a:rPr>
                <a:t>O</a:t>
              </a:r>
              <a:endParaRPr lang="en-US" altLang="zh-CN" sz="2400" i="0">
                <a:solidFill>
                  <a:srgbClr val="FF3300"/>
                </a:solidFill>
              </a:endParaRPr>
            </a:p>
          </p:txBody>
        </p:sp>
      </p:grpSp>
      <p:sp>
        <p:nvSpPr>
          <p:cNvPr id="271463" name="Line 103"/>
          <p:cNvSpPr>
            <a:spLocks noChangeShapeType="1"/>
          </p:cNvSpPr>
          <p:nvPr/>
        </p:nvSpPr>
        <p:spPr bwMode="auto">
          <a:xfrm>
            <a:off x="1908175" y="1981200"/>
            <a:ext cx="0" cy="3505200"/>
          </a:xfrm>
          <a:prstGeom prst="line">
            <a:avLst/>
          </a:prstGeom>
          <a:noFill/>
          <a:ln w="38100">
            <a:solidFill>
              <a:srgbClr val="0033CC"/>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1464" name="Rectangle 104"/>
          <p:cNvSpPr>
            <a:spLocks noGrp="1" noChangeArrowheads="1"/>
          </p:cNvSpPr>
          <p:nvPr>
            <p:ph type="title"/>
          </p:nvPr>
        </p:nvSpPr>
        <p:spPr>
          <a:xfrm>
            <a:off x="533400" y="533400"/>
            <a:ext cx="5410200" cy="381000"/>
          </a:xfrm>
        </p:spPr>
        <p:txBody>
          <a:bodyPr rtlCol="0">
            <a:normAutofit fontScale="90000"/>
          </a:bodyPr>
          <a:lstStyle/>
          <a:p>
            <a:pPr eaLnBrk="1" fontAlgn="auto" hangingPunct="1">
              <a:spcBef>
                <a:spcPct val="50000"/>
              </a:spcBef>
              <a:spcAft>
                <a:spcPts val="0"/>
              </a:spcAft>
              <a:defRPr/>
            </a:pPr>
            <a:r>
              <a:rPr lang="en-US" altLang="zh-CN" sz="2800" b="1">
                <a:solidFill>
                  <a:srgbClr val="006600"/>
                </a:solidFill>
                <a:effectLst>
                  <a:outerShdw blurRad="38100" dist="38100" dir="2700000" algn="tl">
                    <a:srgbClr val="C0C0C0"/>
                  </a:outerShdw>
                </a:effectLst>
              </a:rPr>
              <a:t>1. </a:t>
            </a:r>
            <a:r>
              <a:rPr lang="zh-CN" altLang="en-US" sz="2800" b="1">
                <a:solidFill>
                  <a:srgbClr val="006600"/>
                </a:solidFill>
                <a:effectLst>
                  <a:outerShdw blurRad="38100" dist="38100" dir="2700000" algn="tl">
                    <a:srgbClr val="C0C0C0"/>
                  </a:outerShdw>
                </a:effectLst>
              </a:rPr>
              <a:t>由</a:t>
            </a:r>
            <a:r>
              <a:rPr lang="en-US" altLang="zh-CN" sz="2800" b="1">
                <a:solidFill>
                  <a:srgbClr val="006600"/>
                </a:solidFill>
                <a:effectLst>
                  <a:outerShdw blurRad="38100" dist="38100" dir="2700000" algn="tl">
                    <a:srgbClr val="C0C0C0"/>
                  </a:outerShdw>
                </a:effectLst>
              </a:rPr>
              <a:t>555</a:t>
            </a:r>
            <a:r>
              <a:rPr lang="zh-CN" altLang="en-US" sz="2800" b="1">
                <a:solidFill>
                  <a:srgbClr val="006600"/>
                </a:solidFill>
                <a:effectLst>
                  <a:outerShdw blurRad="38100" dist="38100" dir="2700000" algn="tl">
                    <a:srgbClr val="C0C0C0"/>
                  </a:outerShdw>
                </a:effectLst>
              </a:rPr>
              <a:t>定时器组成的多谐振荡器</a:t>
            </a:r>
            <a:endParaRPr lang="zh-CN" altLang="en-US" sz="2800" b="1">
              <a:solidFill>
                <a:srgbClr val="006600"/>
              </a:solidFill>
              <a:effectLst>
                <a:outerShdw blurRad="38100" dist="38100" dir="2700000" algn="tl">
                  <a:srgbClr val="C0C0C0"/>
                </a:outerShdw>
              </a:effectLst>
            </a:endParaRPr>
          </a:p>
        </p:txBody>
      </p:sp>
      <p:sp>
        <p:nvSpPr>
          <p:cNvPr id="271465" name="AutoShape 105"/>
          <p:cNvSpPr>
            <a:spLocks noChangeArrowheads="1"/>
          </p:cNvSpPr>
          <p:nvPr/>
        </p:nvSpPr>
        <p:spPr bwMode="auto">
          <a:xfrm>
            <a:off x="2133600" y="914400"/>
            <a:ext cx="1603375" cy="457200"/>
          </a:xfrm>
          <a:prstGeom prst="wedgeEllipseCallout">
            <a:avLst>
              <a:gd name="adj1" fmla="val 71287"/>
              <a:gd name="adj2" fmla="val 109722"/>
            </a:avLst>
          </a:prstGeom>
          <a:solidFill>
            <a:srgbClr val="0099CC"/>
          </a:solidFill>
          <a:ln w="9525">
            <a:solidFill>
              <a:schemeClr val="tx1"/>
            </a:solidFill>
            <a:miter lim="800000"/>
          </a:ln>
        </p:spPr>
        <p:txBody>
          <a:bodyPr wrap="none" anchor="ctr"/>
          <a:lstStyle/>
          <a:p>
            <a:pPr algn="ctr">
              <a:spcBef>
                <a:spcPct val="50000"/>
              </a:spcBef>
            </a:pPr>
            <a:r>
              <a:rPr lang="zh-CN" altLang="en-US" sz="2400" i="0">
                <a:solidFill>
                  <a:schemeClr val="bg1"/>
                </a:solidFill>
              </a:rPr>
              <a:t>接通电源</a:t>
            </a:r>
            <a:endParaRPr lang="zh-CN" altLang="en-US" sz="2400" i="0">
              <a:solidFill>
                <a:schemeClr val="bg1"/>
              </a:solidFill>
            </a:endParaRPr>
          </a:p>
        </p:txBody>
      </p:sp>
      <p:sp>
        <p:nvSpPr>
          <p:cNvPr id="271466" name="Line 106"/>
          <p:cNvSpPr>
            <a:spLocks noChangeShapeType="1"/>
          </p:cNvSpPr>
          <p:nvPr/>
        </p:nvSpPr>
        <p:spPr bwMode="auto">
          <a:xfrm flipV="1">
            <a:off x="1831975" y="3124200"/>
            <a:ext cx="0" cy="182880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1467" name="Line 107"/>
          <p:cNvSpPr>
            <a:spLocks noChangeShapeType="1"/>
          </p:cNvSpPr>
          <p:nvPr/>
        </p:nvSpPr>
        <p:spPr bwMode="auto">
          <a:xfrm>
            <a:off x="1831975" y="3124200"/>
            <a:ext cx="228600" cy="0"/>
          </a:xfrm>
          <a:prstGeom prst="line">
            <a:avLst/>
          </a:prstGeom>
          <a:noFill/>
          <a:ln w="38100">
            <a:solidFill>
              <a:srgbClr val="FF00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1468" name="Line 108"/>
          <p:cNvSpPr>
            <a:spLocks noChangeShapeType="1"/>
          </p:cNvSpPr>
          <p:nvPr/>
        </p:nvSpPr>
        <p:spPr bwMode="auto">
          <a:xfrm>
            <a:off x="3203575" y="5257800"/>
            <a:ext cx="0" cy="381000"/>
          </a:xfrm>
          <a:prstGeom prst="line">
            <a:avLst/>
          </a:prstGeom>
          <a:noFill/>
          <a:ln w="38100">
            <a:solidFill>
              <a:srgbClr val="FF0066"/>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 name="Group 109"/>
          <p:cNvGrpSpPr/>
          <p:nvPr/>
        </p:nvGrpSpPr>
        <p:grpSpPr bwMode="auto">
          <a:xfrm>
            <a:off x="1831975" y="5181600"/>
            <a:ext cx="1371600" cy="457200"/>
            <a:chOff x="1152" y="3408"/>
            <a:chExt cx="864" cy="288"/>
          </a:xfrm>
        </p:grpSpPr>
        <p:sp>
          <p:nvSpPr>
            <p:cNvPr id="38991" name="Line 110"/>
            <p:cNvSpPr>
              <a:spLocks noChangeShapeType="1"/>
            </p:cNvSpPr>
            <p:nvPr/>
          </p:nvSpPr>
          <p:spPr bwMode="auto">
            <a:xfrm>
              <a:off x="1152" y="3696"/>
              <a:ext cx="864" cy="0"/>
            </a:xfrm>
            <a:prstGeom prst="line">
              <a:avLst/>
            </a:prstGeom>
            <a:noFill/>
            <a:ln w="38100">
              <a:solidFill>
                <a:srgbClr val="FF00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2" name="Line 111"/>
            <p:cNvSpPr>
              <a:spLocks noChangeShapeType="1"/>
            </p:cNvSpPr>
            <p:nvPr/>
          </p:nvSpPr>
          <p:spPr bwMode="auto">
            <a:xfrm flipV="1">
              <a:off x="1152" y="3408"/>
              <a:ext cx="0" cy="288"/>
            </a:xfrm>
            <a:prstGeom prst="line">
              <a:avLst/>
            </a:prstGeom>
            <a:noFill/>
            <a:ln w="38100">
              <a:solidFill>
                <a:srgbClr val="FF00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12"/>
          <p:cNvGrpSpPr/>
          <p:nvPr/>
        </p:nvGrpSpPr>
        <p:grpSpPr bwMode="auto">
          <a:xfrm>
            <a:off x="2060575" y="3124200"/>
            <a:ext cx="1219200" cy="2057400"/>
            <a:chOff x="624" y="1920"/>
            <a:chExt cx="1008" cy="816"/>
          </a:xfrm>
        </p:grpSpPr>
        <p:sp>
          <p:nvSpPr>
            <p:cNvPr id="38989" name="Line 113"/>
            <p:cNvSpPr>
              <a:spLocks noChangeShapeType="1"/>
            </p:cNvSpPr>
            <p:nvPr/>
          </p:nvSpPr>
          <p:spPr bwMode="auto">
            <a:xfrm flipV="1">
              <a:off x="624" y="1920"/>
              <a:ext cx="0" cy="816"/>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90" name="Line 114"/>
            <p:cNvSpPr>
              <a:spLocks noChangeShapeType="1"/>
            </p:cNvSpPr>
            <p:nvPr/>
          </p:nvSpPr>
          <p:spPr bwMode="auto">
            <a:xfrm>
              <a:off x="624" y="2736"/>
              <a:ext cx="1008" cy="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1475" name="Text Box 115" descr="40%"/>
          <p:cNvSpPr txBox="1">
            <a:spLocks noChangeArrowheads="1"/>
          </p:cNvSpPr>
          <p:nvPr/>
        </p:nvSpPr>
        <p:spPr bwMode="auto">
          <a:xfrm>
            <a:off x="382588" y="3581400"/>
            <a:ext cx="1103312" cy="822325"/>
          </a:xfrm>
          <a:prstGeom prst="rect">
            <a:avLst/>
          </a:prstGeom>
          <a:pattFill prst="pct40">
            <a:fgClr>
              <a:srgbClr val="00CCFF"/>
            </a:fgClr>
            <a:bgClr>
              <a:srgbClr val="FFFFFF"/>
            </a:bgClr>
          </a:pattFill>
          <a:ln w="9525">
            <a:noFill/>
            <a:miter lim="800000"/>
          </a:ln>
          <a:effectLst/>
        </p:spPr>
        <p:txBody>
          <a:bodyPr wrap="none" anchor="ctr">
            <a:spAutoFit/>
          </a:bodyPr>
          <a:lstStyle/>
          <a:p>
            <a:pPr algn="ctr">
              <a:defRPr/>
            </a:pPr>
            <a:r>
              <a:rPr lang="zh-CN" altLang="en-US" sz="2400" i="0">
                <a:solidFill>
                  <a:srgbClr val="FF3300"/>
                </a:solidFill>
                <a:effectLst>
                  <a:outerShdw blurRad="38100" dist="38100" dir="2700000" algn="tl">
                    <a:srgbClr val="C0C0C0"/>
                  </a:outerShdw>
                </a:effectLst>
              </a:rPr>
              <a:t>通电前</a:t>
            </a:r>
            <a:endParaRPr lang="zh-CN" altLang="en-US" sz="2400" i="0">
              <a:solidFill>
                <a:srgbClr val="FF3300"/>
              </a:solidFill>
              <a:effectLst>
                <a:outerShdw blurRad="38100" dist="38100" dir="2700000" algn="tl">
                  <a:srgbClr val="C0C0C0"/>
                </a:outerShdw>
              </a:effectLst>
            </a:endParaRPr>
          </a:p>
          <a:p>
            <a:pPr algn="ctr">
              <a:defRPr/>
            </a:pPr>
            <a:r>
              <a:rPr lang="en-US" altLang="zh-CN" sz="2400">
                <a:solidFill>
                  <a:srgbClr val="FF3300"/>
                </a:solidFill>
                <a:effectLst>
                  <a:outerShdw blurRad="38100" dist="38100" dir="2700000" algn="tl">
                    <a:srgbClr val="C0C0C0"/>
                  </a:outerShdw>
                </a:effectLst>
              </a:rPr>
              <a:t>u</a:t>
            </a:r>
            <a:r>
              <a:rPr lang="en-US" altLang="zh-CN" sz="2400" i="0" baseline="-25000">
                <a:solidFill>
                  <a:srgbClr val="FF3300"/>
                </a:solidFill>
                <a:effectLst>
                  <a:outerShdw blurRad="38100" dist="38100" dir="2700000" algn="tl">
                    <a:srgbClr val="C0C0C0"/>
                  </a:outerShdw>
                </a:effectLst>
              </a:rPr>
              <a:t>C</a:t>
            </a:r>
            <a:r>
              <a:rPr lang="en-US" altLang="zh-CN" sz="2400" i="0">
                <a:solidFill>
                  <a:srgbClr val="FF3300"/>
                </a:solidFill>
                <a:effectLst>
                  <a:outerShdw blurRad="38100" dist="38100" dir="2700000" algn="tl">
                    <a:srgbClr val="C0C0C0"/>
                  </a:outerShdw>
                </a:effectLst>
              </a:rPr>
              <a:t>=0</a:t>
            </a:r>
            <a:endParaRPr lang="en-US" altLang="zh-CN" sz="2400" i="0">
              <a:solidFill>
                <a:srgbClr val="FF3300"/>
              </a:solidFill>
              <a:effectLst>
                <a:outerShdw blurRad="38100" dist="38100" dir="2700000" algn="tl">
                  <a:srgbClr val="C0C0C0"/>
                </a:outerShdw>
              </a:effectLst>
            </a:endParaRPr>
          </a:p>
        </p:txBody>
      </p:sp>
      <p:grpSp>
        <p:nvGrpSpPr>
          <p:cNvPr id="14" name="Group 116"/>
          <p:cNvGrpSpPr/>
          <p:nvPr/>
        </p:nvGrpSpPr>
        <p:grpSpPr bwMode="auto">
          <a:xfrm>
            <a:off x="5413375" y="2179638"/>
            <a:ext cx="409575" cy="2011362"/>
            <a:chOff x="3408" y="1517"/>
            <a:chExt cx="258" cy="1267"/>
          </a:xfrm>
        </p:grpSpPr>
        <p:sp>
          <p:nvSpPr>
            <p:cNvPr id="38987" name="Text Box 117"/>
            <p:cNvSpPr txBox="1">
              <a:spLocks noChangeArrowheads="1"/>
            </p:cNvSpPr>
            <p:nvPr/>
          </p:nvSpPr>
          <p:spPr bwMode="auto">
            <a:xfrm>
              <a:off x="3438" y="15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6666"/>
                  </a:solidFill>
                </a:rPr>
                <a:t>0</a:t>
              </a:r>
              <a:endParaRPr lang="en-US" altLang="zh-CN" sz="2800" i="0">
                <a:solidFill>
                  <a:srgbClr val="006666"/>
                </a:solidFill>
              </a:endParaRPr>
            </a:p>
          </p:txBody>
        </p:sp>
        <p:sp>
          <p:nvSpPr>
            <p:cNvPr id="38988" name="Text Box 118"/>
            <p:cNvSpPr txBox="1">
              <a:spLocks noChangeArrowheads="1"/>
            </p:cNvSpPr>
            <p:nvPr/>
          </p:nvSpPr>
          <p:spPr bwMode="auto">
            <a:xfrm>
              <a:off x="3408" y="24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6666"/>
                  </a:solidFill>
                </a:rPr>
                <a:t>1</a:t>
              </a:r>
              <a:endParaRPr lang="en-US" altLang="zh-CN" sz="2800" i="0">
                <a:solidFill>
                  <a:srgbClr val="006666"/>
                </a:solidFill>
              </a:endParaRPr>
            </a:p>
          </p:txBody>
        </p:sp>
      </p:grpSp>
      <p:sp>
        <p:nvSpPr>
          <p:cNvPr id="271479" name="Rectangle 119"/>
          <p:cNvSpPr>
            <a:spLocks noChangeArrowheads="1"/>
          </p:cNvSpPr>
          <p:nvPr/>
        </p:nvSpPr>
        <p:spPr bwMode="auto">
          <a:xfrm>
            <a:off x="7318375" y="25288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006666"/>
                </a:solidFill>
              </a:rPr>
              <a:t>1</a:t>
            </a:r>
            <a:endParaRPr lang="en-US" altLang="zh-CN" sz="2800" i="0">
              <a:solidFill>
                <a:srgbClr val="FF3300"/>
              </a:solidFill>
            </a:endParaRPr>
          </a:p>
        </p:txBody>
      </p:sp>
      <p:grpSp>
        <p:nvGrpSpPr>
          <p:cNvPr id="15" name="Group 120"/>
          <p:cNvGrpSpPr/>
          <p:nvPr/>
        </p:nvGrpSpPr>
        <p:grpSpPr bwMode="auto">
          <a:xfrm>
            <a:off x="5413375" y="2133600"/>
            <a:ext cx="381000" cy="2057400"/>
            <a:chOff x="3408" y="1488"/>
            <a:chExt cx="240" cy="1296"/>
          </a:xfrm>
        </p:grpSpPr>
        <p:grpSp>
          <p:nvGrpSpPr>
            <p:cNvPr id="38981" name="Group 121"/>
            <p:cNvGrpSpPr/>
            <p:nvPr/>
          </p:nvGrpSpPr>
          <p:grpSpPr bwMode="auto">
            <a:xfrm>
              <a:off x="3408" y="1488"/>
              <a:ext cx="228" cy="327"/>
              <a:chOff x="5328" y="1632"/>
              <a:chExt cx="228" cy="327"/>
            </a:xfrm>
          </p:grpSpPr>
          <p:sp>
            <p:nvSpPr>
              <p:cNvPr id="38985" name="Rectangle 122"/>
              <p:cNvSpPr>
                <a:spLocks noChangeArrowheads="1"/>
              </p:cNvSpPr>
              <p:nvPr/>
            </p:nvSpPr>
            <p:spPr bwMode="auto">
              <a:xfrm>
                <a:off x="5328" y="1632"/>
                <a:ext cx="1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8986" name="Text Box 123"/>
              <p:cNvSpPr txBox="1">
                <a:spLocks noChangeArrowheads="1"/>
              </p:cNvSpPr>
              <p:nvPr/>
            </p:nvSpPr>
            <p:spPr bwMode="auto">
              <a:xfrm>
                <a:off x="5328"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1</a:t>
                </a:r>
                <a:endParaRPr lang="en-US" altLang="zh-CN" sz="2800" i="0">
                  <a:solidFill>
                    <a:srgbClr val="FF3300"/>
                  </a:solidFill>
                </a:endParaRPr>
              </a:p>
            </p:txBody>
          </p:sp>
        </p:grpSp>
        <p:grpSp>
          <p:nvGrpSpPr>
            <p:cNvPr id="38982" name="Group 124"/>
            <p:cNvGrpSpPr/>
            <p:nvPr/>
          </p:nvGrpSpPr>
          <p:grpSpPr bwMode="auto">
            <a:xfrm>
              <a:off x="3420" y="2457"/>
              <a:ext cx="228" cy="327"/>
              <a:chOff x="5328" y="1632"/>
              <a:chExt cx="228" cy="327"/>
            </a:xfrm>
          </p:grpSpPr>
          <p:sp>
            <p:nvSpPr>
              <p:cNvPr id="38983" name="Rectangle 125"/>
              <p:cNvSpPr>
                <a:spLocks noChangeArrowheads="1"/>
              </p:cNvSpPr>
              <p:nvPr/>
            </p:nvSpPr>
            <p:spPr bwMode="auto">
              <a:xfrm>
                <a:off x="5328" y="1632"/>
                <a:ext cx="1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8984" name="Text Box 126"/>
              <p:cNvSpPr txBox="1">
                <a:spLocks noChangeArrowheads="1"/>
              </p:cNvSpPr>
              <p:nvPr/>
            </p:nvSpPr>
            <p:spPr bwMode="auto">
              <a:xfrm>
                <a:off x="5328"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0</a:t>
                </a:r>
                <a:endParaRPr lang="en-US" altLang="zh-CN" sz="2800" i="0">
                  <a:solidFill>
                    <a:srgbClr val="FF3300"/>
                  </a:solidFill>
                </a:endParaRPr>
              </a:p>
            </p:txBody>
          </p:sp>
        </p:grpSp>
      </p:grpSp>
      <p:grpSp>
        <p:nvGrpSpPr>
          <p:cNvPr id="18" name="Group 127"/>
          <p:cNvGrpSpPr/>
          <p:nvPr/>
        </p:nvGrpSpPr>
        <p:grpSpPr bwMode="auto">
          <a:xfrm>
            <a:off x="7315200" y="2590800"/>
            <a:ext cx="361950" cy="519113"/>
            <a:chOff x="5328" y="1632"/>
            <a:chExt cx="228" cy="327"/>
          </a:xfrm>
        </p:grpSpPr>
        <p:sp>
          <p:nvSpPr>
            <p:cNvPr id="38979" name="Rectangle 128"/>
            <p:cNvSpPr>
              <a:spLocks noChangeArrowheads="1"/>
            </p:cNvSpPr>
            <p:nvPr/>
          </p:nvSpPr>
          <p:spPr bwMode="auto">
            <a:xfrm>
              <a:off x="5328" y="1632"/>
              <a:ext cx="192"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8980" name="Text Box 129"/>
            <p:cNvSpPr txBox="1">
              <a:spLocks noChangeArrowheads="1"/>
            </p:cNvSpPr>
            <p:nvPr/>
          </p:nvSpPr>
          <p:spPr bwMode="auto">
            <a:xfrm>
              <a:off x="5328"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0</a:t>
              </a:r>
              <a:endParaRPr lang="en-US" altLang="zh-CN" sz="2800" i="0">
                <a:solidFill>
                  <a:srgbClr val="FF3300"/>
                </a:solidFill>
              </a:endParaRPr>
            </a:p>
          </p:txBody>
        </p:sp>
      </p:grpSp>
      <p:sp>
        <p:nvSpPr>
          <p:cNvPr id="271490" name="Line 130"/>
          <p:cNvSpPr>
            <a:spLocks noChangeShapeType="1"/>
          </p:cNvSpPr>
          <p:nvPr/>
        </p:nvSpPr>
        <p:spPr bwMode="auto">
          <a:xfrm>
            <a:off x="7924800" y="4114800"/>
            <a:ext cx="304800"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31"/>
          <p:cNvGrpSpPr/>
          <p:nvPr/>
        </p:nvGrpSpPr>
        <p:grpSpPr bwMode="auto">
          <a:xfrm>
            <a:off x="8229600" y="4114800"/>
            <a:ext cx="304800" cy="457200"/>
            <a:chOff x="5328" y="2736"/>
            <a:chExt cx="192" cy="288"/>
          </a:xfrm>
        </p:grpSpPr>
        <p:sp>
          <p:nvSpPr>
            <p:cNvPr id="38977" name="Line 132"/>
            <p:cNvSpPr>
              <a:spLocks noChangeShapeType="1"/>
            </p:cNvSpPr>
            <p:nvPr/>
          </p:nvSpPr>
          <p:spPr bwMode="auto">
            <a:xfrm>
              <a:off x="5328" y="2736"/>
              <a:ext cx="0" cy="288"/>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8" name="Line 133"/>
            <p:cNvSpPr>
              <a:spLocks noChangeShapeType="1"/>
            </p:cNvSpPr>
            <p:nvPr/>
          </p:nvSpPr>
          <p:spPr bwMode="auto">
            <a:xfrm>
              <a:off x="5328" y="3024"/>
              <a:ext cx="192"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 name="Group 134"/>
          <p:cNvGrpSpPr/>
          <p:nvPr/>
        </p:nvGrpSpPr>
        <p:grpSpPr bwMode="auto">
          <a:xfrm>
            <a:off x="8534400" y="4114800"/>
            <a:ext cx="304800" cy="457200"/>
            <a:chOff x="5520" y="2736"/>
            <a:chExt cx="192" cy="288"/>
          </a:xfrm>
        </p:grpSpPr>
        <p:sp>
          <p:nvSpPr>
            <p:cNvPr id="38975" name="Line 135"/>
            <p:cNvSpPr>
              <a:spLocks noChangeShapeType="1"/>
            </p:cNvSpPr>
            <p:nvPr/>
          </p:nvSpPr>
          <p:spPr bwMode="auto">
            <a:xfrm flipH="1" flipV="1">
              <a:off x="5520" y="2736"/>
              <a:ext cx="192"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6" name="Line 136"/>
            <p:cNvSpPr>
              <a:spLocks noChangeShapeType="1"/>
            </p:cNvSpPr>
            <p:nvPr/>
          </p:nvSpPr>
          <p:spPr bwMode="auto">
            <a:xfrm flipH="1" flipV="1">
              <a:off x="5520" y="2736"/>
              <a:ext cx="0" cy="288"/>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1497" name="AutoShape 137" descr="40%"/>
          <p:cNvSpPr>
            <a:spLocks noChangeArrowheads="1"/>
          </p:cNvSpPr>
          <p:nvPr/>
        </p:nvSpPr>
        <p:spPr bwMode="auto">
          <a:xfrm>
            <a:off x="3279775" y="3200400"/>
            <a:ext cx="1368425" cy="609600"/>
          </a:xfrm>
          <a:prstGeom prst="wedgeEllipseCallout">
            <a:avLst>
              <a:gd name="adj1" fmla="val -82019"/>
              <a:gd name="adj2" fmla="val 78125"/>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en-US" altLang="zh-CN" sz="2400" i="0">
                <a:solidFill>
                  <a:srgbClr val="FF3300"/>
                </a:solidFill>
              </a:rPr>
              <a:t>&gt;2/3 U</a:t>
            </a:r>
            <a:r>
              <a:rPr lang="en-US" altLang="zh-CN" sz="2400" i="0" baseline="-25000">
                <a:solidFill>
                  <a:srgbClr val="FF3300"/>
                </a:solidFill>
              </a:rPr>
              <a:t>CC</a:t>
            </a:r>
            <a:endParaRPr lang="en-US" altLang="zh-CN" sz="2400" i="0" baseline="-25000">
              <a:solidFill>
                <a:srgbClr val="FF3300"/>
              </a:solidFill>
            </a:endParaRPr>
          </a:p>
        </p:txBody>
      </p:sp>
      <p:sp>
        <p:nvSpPr>
          <p:cNvPr id="38937" name="Line 138"/>
          <p:cNvSpPr>
            <a:spLocks noChangeShapeType="1"/>
          </p:cNvSpPr>
          <p:nvPr/>
        </p:nvSpPr>
        <p:spPr bwMode="auto">
          <a:xfrm>
            <a:off x="6403975" y="3081338"/>
            <a:ext cx="187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8" name="Line 139"/>
          <p:cNvSpPr>
            <a:spLocks noChangeShapeType="1"/>
          </p:cNvSpPr>
          <p:nvPr/>
        </p:nvSpPr>
        <p:spPr bwMode="auto">
          <a:xfrm>
            <a:off x="6389688" y="3467100"/>
            <a:ext cx="187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1" name="Group 140"/>
          <p:cNvGrpSpPr/>
          <p:nvPr/>
        </p:nvGrpSpPr>
        <p:grpSpPr bwMode="auto">
          <a:xfrm>
            <a:off x="5988050" y="4068763"/>
            <a:ext cx="1136650" cy="1047750"/>
            <a:chOff x="3770" y="2707"/>
            <a:chExt cx="716" cy="660"/>
          </a:xfrm>
        </p:grpSpPr>
        <p:sp>
          <p:nvSpPr>
            <p:cNvPr id="38971" name="Rectangle 141" descr="40%"/>
            <p:cNvSpPr>
              <a:spLocks noChangeArrowheads="1"/>
            </p:cNvSpPr>
            <p:nvPr/>
          </p:nvSpPr>
          <p:spPr bwMode="auto">
            <a:xfrm>
              <a:off x="3825" y="2707"/>
              <a:ext cx="6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=1</a:t>
              </a:r>
              <a:endParaRPr lang="en-US" altLang="zh-CN" sz="2800" i="0" baseline="-25000">
                <a:solidFill>
                  <a:schemeClr val="accent2"/>
                </a:solidFill>
              </a:endParaRPr>
            </a:p>
          </p:txBody>
        </p:sp>
        <p:sp>
          <p:nvSpPr>
            <p:cNvPr id="38972" name="Rectangle 142" descr="40%"/>
            <p:cNvSpPr>
              <a:spLocks noChangeArrowheads="1"/>
            </p:cNvSpPr>
            <p:nvPr/>
          </p:nvSpPr>
          <p:spPr bwMode="auto">
            <a:xfrm>
              <a:off x="3770" y="3040"/>
              <a:ext cx="7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=0</a:t>
              </a:r>
              <a:endParaRPr lang="en-US" altLang="zh-CN" sz="2800" i="0">
                <a:solidFill>
                  <a:schemeClr val="accent2"/>
                </a:solidFill>
              </a:endParaRPr>
            </a:p>
          </p:txBody>
        </p:sp>
        <p:sp>
          <p:nvSpPr>
            <p:cNvPr id="38973" name="Line 143"/>
            <p:cNvSpPr>
              <a:spLocks noChangeShapeType="1"/>
            </p:cNvSpPr>
            <p:nvPr/>
          </p:nvSpPr>
          <p:spPr bwMode="auto">
            <a:xfrm>
              <a:off x="3856" y="2736"/>
              <a:ext cx="163"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74" name="Line 144"/>
            <p:cNvSpPr>
              <a:spLocks noChangeShapeType="1"/>
            </p:cNvSpPr>
            <p:nvPr/>
          </p:nvSpPr>
          <p:spPr bwMode="auto">
            <a:xfrm>
              <a:off x="3865" y="3120"/>
              <a:ext cx="163"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Group 145"/>
          <p:cNvGrpSpPr/>
          <p:nvPr/>
        </p:nvGrpSpPr>
        <p:grpSpPr bwMode="auto">
          <a:xfrm>
            <a:off x="922338" y="1676400"/>
            <a:ext cx="3157537" cy="4191000"/>
            <a:chOff x="579" y="1200"/>
            <a:chExt cx="1989" cy="2640"/>
          </a:xfrm>
        </p:grpSpPr>
        <p:sp>
          <p:nvSpPr>
            <p:cNvPr id="38946" name="Line 146"/>
            <p:cNvSpPr>
              <a:spLocks noChangeShapeType="1"/>
            </p:cNvSpPr>
            <p:nvPr/>
          </p:nvSpPr>
          <p:spPr bwMode="auto">
            <a:xfrm flipH="1">
              <a:off x="1390" y="3312"/>
              <a:ext cx="52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8947" name="Group 147"/>
            <p:cNvGrpSpPr/>
            <p:nvPr/>
          </p:nvGrpSpPr>
          <p:grpSpPr bwMode="auto">
            <a:xfrm>
              <a:off x="579" y="1200"/>
              <a:ext cx="1339" cy="2640"/>
              <a:chOff x="579" y="1200"/>
              <a:chExt cx="1339" cy="2640"/>
            </a:xfrm>
          </p:grpSpPr>
          <p:sp>
            <p:nvSpPr>
              <p:cNvPr id="38951" name="Line 148"/>
              <p:cNvSpPr>
                <a:spLocks noChangeShapeType="1"/>
              </p:cNvSpPr>
              <p:nvPr/>
            </p:nvSpPr>
            <p:spPr bwMode="auto">
              <a:xfrm flipH="1">
                <a:off x="1774" y="2005"/>
                <a:ext cx="144"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2" name="Line 149"/>
              <p:cNvSpPr>
                <a:spLocks noChangeShapeType="1"/>
              </p:cNvSpPr>
              <p:nvPr/>
            </p:nvSpPr>
            <p:spPr bwMode="auto">
              <a:xfrm>
                <a:off x="1774" y="2016"/>
                <a:ext cx="0" cy="672"/>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3" name="Line 150"/>
              <p:cNvSpPr>
                <a:spLocks noChangeShapeType="1"/>
              </p:cNvSpPr>
              <p:nvPr/>
            </p:nvSpPr>
            <p:spPr bwMode="auto">
              <a:xfrm flipH="1">
                <a:off x="1054" y="2688"/>
                <a:ext cx="864"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4" name="Line 151"/>
              <p:cNvSpPr>
                <a:spLocks noChangeShapeType="1"/>
              </p:cNvSpPr>
              <p:nvPr/>
            </p:nvSpPr>
            <p:spPr bwMode="auto">
              <a:xfrm flipH="1">
                <a:off x="1079" y="1200"/>
                <a:ext cx="0" cy="336"/>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5" name="Line 152"/>
              <p:cNvSpPr>
                <a:spLocks noChangeShapeType="1"/>
              </p:cNvSpPr>
              <p:nvPr/>
            </p:nvSpPr>
            <p:spPr bwMode="auto">
              <a:xfrm>
                <a:off x="1079" y="1632"/>
                <a:ext cx="0" cy="816"/>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6" name="Rectangle 153"/>
              <p:cNvSpPr>
                <a:spLocks noChangeArrowheads="1"/>
              </p:cNvSpPr>
              <p:nvPr/>
            </p:nvSpPr>
            <p:spPr bwMode="auto">
              <a:xfrm>
                <a:off x="1032" y="1440"/>
                <a:ext cx="82" cy="253"/>
              </a:xfrm>
              <a:prstGeom prst="rect">
                <a:avLst/>
              </a:prstGeom>
              <a:solidFill>
                <a:srgbClr val="FFFFFF"/>
              </a:solidFill>
              <a:ln w="38100">
                <a:solidFill>
                  <a:srgbClr val="CC3300"/>
                </a:solidFill>
                <a:miter lim="800000"/>
              </a:ln>
            </p:spPr>
            <p:txBody>
              <a:bodyPr wrap="none" anchor="ctr"/>
              <a:lstStyle/>
              <a:p>
                <a:endParaRPr lang="zh-CN" altLang="en-US"/>
              </a:p>
            </p:txBody>
          </p:sp>
          <p:sp>
            <p:nvSpPr>
              <p:cNvPr id="38957" name="Line 154"/>
              <p:cNvSpPr>
                <a:spLocks noChangeShapeType="1"/>
              </p:cNvSpPr>
              <p:nvPr/>
            </p:nvSpPr>
            <p:spPr bwMode="auto">
              <a:xfrm>
                <a:off x="1390" y="1968"/>
                <a:ext cx="1" cy="1371"/>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8" name="Line 155"/>
              <p:cNvSpPr>
                <a:spLocks noChangeShapeType="1"/>
              </p:cNvSpPr>
              <p:nvPr/>
            </p:nvSpPr>
            <p:spPr bwMode="auto">
              <a:xfrm flipH="1">
                <a:off x="1104" y="1968"/>
                <a:ext cx="309"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9" name="Text Box 156"/>
              <p:cNvSpPr txBox="1">
                <a:spLocks noChangeArrowheads="1"/>
              </p:cNvSpPr>
              <p:nvPr/>
            </p:nvSpPr>
            <p:spPr bwMode="auto">
              <a:xfrm>
                <a:off x="970" y="1593"/>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i="0">
                  <a:solidFill>
                    <a:srgbClr val="3333CC"/>
                  </a:solidFill>
                </a:endParaRPr>
              </a:p>
            </p:txBody>
          </p:sp>
          <p:sp>
            <p:nvSpPr>
              <p:cNvPr id="38960" name="Line 157"/>
              <p:cNvSpPr>
                <a:spLocks noChangeShapeType="1"/>
              </p:cNvSpPr>
              <p:nvPr/>
            </p:nvSpPr>
            <p:spPr bwMode="auto">
              <a:xfrm flipH="1">
                <a:off x="1078" y="2448"/>
                <a:ext cx="0" cy="768"/>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1" name="Line 158"/>
              <p:cNvSpPr>
                <a:spLocks noChangeShapeType="1"/>
              </p:cNvSpPr>
              <p:nvPr/>
            </p:nvSpPr>
            <p:spPr bwMode="auto">
              <a:xfrm>
                <a:off x="983" y="3216"/>
                <a:ext cx="19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2" name="Line 159"/>
              <p:cNvSpPr>
                <a:spLocks noChangeShapeType="1"/>
              </p:cNvSpPr>
              <p:nvPr/>
            </p:nvSpPr>
            <p:spPr bwMode="auto">
              <a:xfrm>
                <a:off x="981" y="3312"/>
                <a:ext cx="19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3" name="Line 160"/>
              <p:cNvSpPr>
                <a:spLocks noChangeShapeType="1"/>
              </p:cNvSpPr>
              <p:nvPr/>
            </p:nvSpPr>
            <p:spPr bwMode="auto">
              <a:xfrm>
                <a:off x="1077" y="3312"/>
                <a:ext cx="0" cy="528"/>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4" name="Line 161"/>
              <p:cNvSpPr>
                <a:spLocks noChangeShapeType="1"/>
              </p:cNvSpPr>
              <p:nvPr/>
            </p:nvSpPr>
            <p:spPr bwMode="auto">
              <a:xfrm>
                <a:off x="1006" y="3840"/>
                <a:ext cx="144"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5" name="Rectangle 162"/>
              <p:cNvSpPr>
                <a:spLocks noChangeArrowheads="1"/>
              </p:cNvSpPr>
              <p:nvPr/>
            </p:nvSpPr>
            <p:spPr bwMode="auto">
              <a:xfrm>
                <a:off x="1036" y="2208"/>
                <a:ext cx="82" cy="254"/>
              </a:xfrm>
              <a:prstGeom prst="rect">
                <a:avLst/>
              </a:prstGeom>
              <a:solidFill>
                <a:srgbClr val="FFFFFF"/>
              </a:solidFill>
              <a:ln w="38100">
                <a:solidFill>
                  <a:srgbClr val="CC3300"/>
                </a:solidFill>
                <a:miter lim="800000"/>
              </a:ln>
            </p:spPr>
            <p:txBody>
              <a:bodyPr wrap="none" anchor="ctr"/>
              <a:lstStyle/>
              <a:p>
                <a:endParaRPr lang="zh-CN" altLang="en-US"/>
              </a:p>
            </p:txBody>
          </p:sp>
          <p:sp>
            <p:nvSpPr>
              <p:cNvPr id="38966" name="Text Box 163"/>
              <p:cNvSpPr txBox="1">
                <a:spLocks noChangeArrowheads="1"/>
              </p:cNvSpPr>
              <p:nvPr/>
            </p:nvSpPr>
            <p:spPr bwMode="auto">
              <a:xfrm>
                <a:off x="958" y="2304"/>
                <a:ext cx="2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2800" i="0">
                  <a:solidFill>
                    <a:srgbClr val="3333CC"/>
                  </a:solidFill>
                </a:endParaRPr>
              </a:p>
            </p:txBody>
          </p:sp>
          <p:sp>
            <p:nvSpPr>
              <p:cNvPr id="38967" name="Text Box 164"/>
              <p:cNvSpPr txBox="1">
                <a:spLocks noChangeArrowheads="1"/>
              </p:cNvSpPr>
              <p:nvPr/>
            </p:nvSpPr>
            <p:spPr bwMode="auto">
              <a:xfrm>
                <a:off x="579" y="3005"/>
                <a:ext cx="3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rPr>
                  <a:t>u</a:t>
                </a:r>
                <a:r>
                  <a:rPr lang="en-US" altLang="zh-CN" sz="3200" baseline="-25000">
                    <a:solidFill>
                      <a:srgbClr val="FF3300"/>
                    </a:solidFill>
                  </a:rPr>
                  <a:t>C</a:t>
                </a:r>
                <a:endParaRPr lang="en-US" altLang="zh-CN" sz="2800">
                  <a:solidFill>
                    <a:srgbClr val="FF3300"/>
                  </a:solidFill>
                </a:endParaRPr>
              </a:p>
            </p:txBody>
          </p:sp>
          <p:sp>
            <p:nvSpPr>
              <p:cNvPr id="38968" name="Rectangle 165"/>
              <p:cNvSpPr>
                <a:spLocks noChangeArrowheads="1"/>
              </p:cNvSpPr>
              <p:nvPr/>
            </p:nvSpPr>
            <p:spPr bwMode="auto">
              <a:xfrm>
                <a:off x="676" y="139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t>R</a:t>
                </a:r>
                <a:r>
                  <a:rPr lang="en-US" altLang="zh-CN" sz="2800" i="0" baseline="-25000"/>
                  <a:t>1</a:t>
                </a:r>
                <a:endParaRPr lang="en-US" altLang="zh-CN" sz="2800" i="0"/>
              </a:p>
            </p:txBody>
          </p:sp>
          <p:sp>
            <p:nvSpPr>
              <p:cNvPr id="38969" name="Rectangle 166"/>
              <p:cNvSpPr>
                <a:spLocks noChangeArrowheads="1"/>
              </p:cNvSpPr>
              <p:nvPr/>
            </p:nvSpPr>
            <p:spPr bwMode="auto">
              <a:xfrm>
                <a:off x="676" y="2112"/>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t>R</a:t>
                </a:r>
                <a:r>
                  <a:rPr lang="en-US" altLang="zh-CN" sz="2800" i="0" baseline="-25000"/>
                  <a:t>2</a:t>
                </a:r>
                <a:endParaRPr lang="en-US" altLang="zh-CN" sz="2800" i="0"/>
              </a:p>
            </p:txBody>
          </p:sp>
          <p:sp>
            <p:nvSpPr>
              <p:cNvPr id="38970" name="Text Box 167"/>
              <p:cNvSpPr txBox="1">
                <a:spLocks noChangeArrowheads="1"/>
              </p:cNvSpPr>
              <p:nvPr/>
            </p:nvSpPr>
            <p:spPr bwMode="auto">
              <a:xfrm>
                <a:off x="1661" y="2319"/>
                <a:ext cx="257"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800" i="0">
                    <a:solidFill>
                      <a:srgbClr val="CC3300"/>
                    </a:solidFill>
                  </a:rPr>
                  <a:t>.</a:t>
                </a:r>
                <a:endParaRPr lang="en-US" altLang="zh-CN" sz="2800" i="0">
                  <a:solidFill>
                    <a:srgbClr val="3333CC"/>
                  </a:solidFill>
                </a:endParaRPr>
              </a:p>
            </p:txBody>
          </p:sp>
        </p:grpSp>
        <p:sp>
          <p:nvSpPr>
            <p:cNvPr id="38948" name="Text Box 168"/>
            <p:cNvSpPr txBox="1">
              <a:spLocks noChangeArrowheads="1"/>
            </p:cNvSpPr>
            <p:nvPr/>
          </p:nvSpPr>
          <p:spPr bwMode="auto">
            <a:xfrm>
              <a:off x="624" y="278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a:t>
              </a:r>
              <a:endParaRPr lang="en-US" altLang="zh-CN" sz="2800" i="0">
                <a:solidFill>
                  <a:srgbClr val="FF3300"/>
                </a:solidFill>
              </a:endParaRPr>
            </a:p>
          </p:txBody>
        </p:sp>
        <p:sp>
          <p:nvSpPr>
            <p:cNvPr id="38949" name="Text Box 169"/>
            <p:cNvSpPr txBox="1">
              <a:spLocks noChangeArrowheads="1"/>
            </p:cNvSpPr>
            <p:nvPr/>
          </p:nvSpPr>
          <p:spPr bwMode="auto">
            <a:xfrm>
              <a:off x="624" y="331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FF3300"/>
                  </a:solidFill>
                </a:rPr>
                <a:t>–</a:t>
              </a:r>
              <a:endParaRPr lang="en-US" altLang="zh-CN" sz="2800" i="0">
                <a:solidFill>
                  <a:srgbClr val="FF3300"/>
                </a:solidFill>
              </a:endParaRPr>
            </a:p>
          </p:txBody>
        </p:sp>
        <p:sp>
          <p:nvSpPr>
            <p:cNvPr id="38950" name="Line 170"/>
            <p:cNvSpPr>
              <a:spLocks noChangeShapeType="1"/>
            </p:cNvSpPr>
            <p:nvPr/>
          </p:nvSpPr>
          <p:spPr bwMode="auto">
            <a:xfrm flipH="1">
              <a:off x="1079" y="1200"/>
              <a:ext cx="1489"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1531" name="Line 171"/>
          <p:cNvSpPr>
            <a:spLocks noChangeShapeType="1"/>
          </p:cNvSpPr>
          <p:nvPr/>
        </p:nvSpPr>
        <p:spPr bwMode="auto">
          <a:xfrm>
            <a:off x="4117975" y="1676400"/>
            <a:ext cx="2743200"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1532" name="Text Box 172"/>
          <p:cNvSpPr txBox="1">
            <a:spLocks noChangeArrowheads="1"/>
          </p:cNvSpPr>
          <p:nvPr/>
        </p:nvSpPr>
        <p:spPr bwMode="auto">
          <a:xfrm>
            <a:off x="1755775" y="1843088"/>
            <a:ext cx="144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chemeClr val="accent2"/>
                </a:solidFill>
              </a:rPr>
              <a:t>C</a:t>
            </a:r>
            <a:r>
              <a:rPr lang="zh-CN" altLang="en-US" sz="2800" i="0">
                <a:solidFill>
                  <a:schemeClr val="accent2"/>
                </a:solidFill>
              </a:rPr>
              <a:t>充电</a:t>
            </a:r>
            <a:endParaRPr lang="zh-CN" altLang="en-US" sz="2800" i="0">
              <a:solidFill>
                <a:schemeClr val="accent2"/>
              </a:solidFill>
            </a:endParaRPr>
          </a:p>
        </p:txBody>
      </p:sp>
      <p:sp>
        <p:nvSpPr>
          <p:cNvPr id="271533" name="Text Box 173"/>
          <p:cNvSpPr txBox="1">
            <a:spLocks noChangeArrowheads="1"/>
          </p:cNvSpPr>
          <p:nvPr/>
        </p:nvSpPr>
        <p:spPr bwMode="auto">
          <a:xfrm>
            <a:off x="1752600" y="571500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000099"/>
                </a:solidFill>
              </a:rPr>
              <a:t>C</a:t>
            </a:r>
            <a:r>
              <a:rPr lang="zh-CN" altLang="en-US" sz="2800" i="0">
                <a:solidFill>
                  <a:srgbClr val="000099"/>
                </a:solidFill>
              </a:rPr>
              <a:t>放电</a:t>
            </a:r>
            <a:endParaRPr lang="zh-CN" altLang="en-US" sz="2800" i="0">
              <a:solidFill>
                <a:srgbClr val="000099"/>
              </a:solidFill>
            </a:endParaRPr>
          </a:p>
        </p:txBody>
      </p:sp>
      <p:sp>
        <p:nvSpPr>
          <p:cNvPr id="271534" name="Text Box 174"/>
          <p:cNvSpPr txBox="1">
            <a:spLocks noChangeArrowheads="1"/>
          </p:cNvSpPr>
          <p:nvPr/>
        </p:nvSpPr>
        <p:spPr bwMode="auto">
          <a:xfrm>
            <a:off x="7924800" y="368776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1</a:t>
            </a:r>
            <a:endParaRPr lang="en-US" altLang="zh-CN" sz="2400" i="0"/>
          </a:p>
        </p:txBody>
      </p:sp>
      <p:sp>
        <p:nvSpPr>
          <p:cNvPr id="271535" name="AutoShape 175" descr="40%"/>
          <p:cNvSpPr>
            <a:spLocks noChangeArrowheads="1"/>
          </p:cNvSpPr>
          <p:nvPr/>
        </p:nvSpPr>
        <p:spPr bwMode="auto">
          <a:xfrm>
            <a:off x="3279775" y="3200400"/>
            <a:ext cx="1444625" cy="609600"/>
          </a:xfrm>
          <a:prstGeom prst="wedgeEllipseCallout">
            <a:avLst>
              <a:gd name="adj1" fmla="val -80329"/>
              <a:gd name="adj2" fmla="val 78125"/>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en-US" altLang="zh-CN" sz="2400" i="0">
                <a:solidFill>
                  <a:srgbClr val="FF3300"/>
                </a:solidFill>
              </a:rPr>
              <a:t>&lt;1/3 U</a:t>
            </a:r>
            <a:r>
              <a:rPr lang="en-US" altLang="zh-CN" sz="2400" i="0" baseline="-25000">
                <a:solidFill>
                  <a:srgbClr val="FF3300"/>
                </a:solidFill>
              </a:rPr>
              <a:t>CC</a:t>
            </a:r>
            <a:endParaRPr lang="en-US" altLang="zh-CN" sz="2400" i="0" baseline="-2500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71531"/>
                                        </p:tgtEl>
                                        <p:attrNameLst>
                                          <p:attrName>style.visibility</p:attrName>
                                        </p:attrNameLst>
                                      </p:cBhvr>
                                      <p:to>
                                        <p:strVal val="visible"/>
                                      </p:to>
                                    </p:set>
                                    <p:animEffect transition="in" filter="wipe(right)">
                                      <p:cBhvr>
                                        <p:cTn id="11" dur="500"/>
                                        <p:tgtEl>
                                          <p:spTgt spid="2715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1465"/>
                                        </p:tgtEl>
                                        <p:attrNameLst>
                                          <p:attrName>style.visibility</p:attrName>
                                        </p:attrNameLst>
                                      </p:cBhvr>
                                      <p:to>
                                        <p:strVal val="visible"/>
                                      </p:to>
                                    </p:set>
                                    <p:animEffect transition="in" filter="wipe(left)">
                                      <p:cBhvr>
                                        <p:cTn id="16" dur="500"/>
                                        <p:tgtEl>
                                          <p:spTgt spid="27146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1475"/>
                                        </p:tgtEl>
                                        <p:attrNameLst>
                                          <p:attrName>style.visibility</p:attrName>
                                        </p:attrNameLst>
                                      </p:cBhvr>
                                      <p:to>
                                        <p:strVal val="visible"/>
                                      </p:to>
                                    </p:set>
                                    <p:animEffect transition="in" filter="wipe(left)">
                                      <p:cBhvr>
                                        <p:cTn id="21" dur="500"/>
                                        <p:tgtEl>
                                          <p:spTgt spid="271475"/>
                                        </p:tgtEl>
                                      </p:cBhvr>
                                    </p:animEffect>
                                  </p:childTnLst>
                                  <p:subTnLst>
                                    <p:set>
                                      <p:cBhvr override="childStyle">
                                        <p:cTn dur="1" fill="hold" display="0" masterRel="nextClick" afterEffect="1"/>
                                        <p:tgtEl>
                                          <p:spTgt spid="271475"/>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1490"/>
                                        </p:tgtEl>
                                        <p:attrNameLst>
                                          <p:attrName>style.visibility</p:attrName>
                                        </p:attrNameLst>
                                      </p:cBhvr>
                                      <p:to>
                                        <p:strVal val="visible"/>
                                      </p:to>
                                    </p:set>
                                    <p:animEffect transition="in" filter="wipe(left)">
                                      <p:cBhvr>
                                        <p:cTn id="31" dur="500"/>
                                        <p:tgtEl>
                                          <p:spTgt spid="271490"/>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2715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71463"/>
                                        </p:tgtEl>
                                        <p:attrNameLst>
                                          <p:attrName>style.visibility</p:attrName>
                                        </p:attrNameLst>
                                      </p:cBhvr>
                                      <p:to>
                                        <p:strVal val="visible"/>
                                      </p:to>
                                    </p:set>
                                    <p:animEffect transition="in" filter="wipe(up)">
                                      <p:cBhvr>
                                        <p:cTn id="39" dur="500"/>
                                        <p:tgtEl>
                                          <p:spTgt spid="27146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71532"/>
                                        </p:tgtEl>
                                        <p:attrNameLst>
                                          <p:attrName>style.visibility</p:attrName>
                                        </p:attrNameLst>
                                      </p:cBhvr>
                                      <p:to>
                                        <p:strVal val="visible"/>
                                      </p:to>
                                    </p:set>
                                    <p:animEffect transition="in" filter="wipe(left)">
                                      <p:cBhvr>
                                        <p:cTn id="44" dur="500"/>
                                        <p:tgtEl>
                                          <p:spTgt spid="27153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271497"/>
                                        </p:tgtEl>
                                        <p:attrNameLst>
                                          <p:attrName>style.visibility</p:attrName>
                                        </p:attrNameLst>
                                      </p:cBhvr>
                                      <p:to>
                                        <p:strVal val="visible"/>
                                      </p:to>
                                    </p:set>
                                    <p:animEffect transition="in" filter="wipe(right)">
                                      <p:cBhvr>
                                        <p:cTn id="49" dur="500"/>
                                        <p:tgtEl>
                                          <p:spTgt spid="271497"/>
                                        </p:tgtEl>
                                      </p:cBhvr>
                                    </p:animEffect>
                                  </p:childTnLst>
                                  <p:subTnLst>
                                    <p:set>
                                      <p:cBhvr override="childStyle">
                                        <p:cTn dur="1" fill="hold" display="0" masterRel="nextClick" afterEffect="1"/>
                                        <p:tgtEl>
                                          <p:spTgt spid="271497"/>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71479"/>
                                        </p:tgtEl>
                                        <p:attrNameLst>
                                          <p:attrName>style.visibility</p:attrName>
                                        </p:attrNameLst>
                                      </p:cBhvr>
                                      <p:to>
                                        <p:strVal val="visible"/>
                                      </p:to>
                                    </p:set>
                                    <p:animEffect transition="in" filter="wipe(left)">
                                      <p:cBhvr>
                                        <p:cTn id="64" dur="500"/>
                                        <p:tgtEl>
                                          <p:spTgt spid="27147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271466"/>
                                        </p:tgtEl>
                                        <p:attrNameLst>
                                          <p:attrName>style.visibility</p:attrName>
                                        </p:attrNameLst>
                                      </p:cBhvr>
                                      <p:to>
                                        <p:strVal val="visible"/>
                                      </p:to>
                                    </p:set>
                                    <p:animEffect transition="in" filter="wipe(down)">
                                      <p:cBhvr>
                                        <p:cTn id="69" dur="500"/>
                                        <p:tgtEl>
                                          <p:spTgt spid="271466"/>
                                        </p:tgtEl>
                                      </p:cBhvr>
                                    </p:animEffect>
                                  </p:childTnLst>
                                </p:cTn>
                              </p:par>
                            </p:childTnLst>
                          </p:cTn>
                        </p:par>
                        <p:par>
                          <p:cTn id="70" fill="hold">
                            <p:stCondLst>
                              <p:cond delay="500"/>
                            </p:stCondLst>
                            <p:childTnLst>
                              <p:par>
                                <p:cTn id="71" presetID="18" presetClass="entr" presetSubtype="6" fill="hold" grpId="0" nodeType="afterEffect">
                                  <p:stCondLst>
                                    <p:cond delay="0"/>
                                  </p:stCondLst>
                                  <p:childTnLst>
                                    <p:set>
                                      <p:cBhvr>
                                        <p:cTn id="72" dur="1" fill="hold">
                                          <p:stCondLst>
                                            <p:cond delay="0"/>
                                          </p:stCondLst>
                                        </p:cTn>
                                        <p:tgtEl>
                                          <p:spTgt spid="271467"/>
                                        </p:tgtEl>
                                        <p:attrNameLst>
                                          <p:attrName>style.visibility</p:attrName>
                                        </p:attrNameLst>
                                      </p:cBhvr>
                                      <p:to>
                                        <p:strVal val="visible"/>
                                      </p:to>
                                    </p:set>
                                    <p:animEffect transition="in" filter="strips(downRight)">
                                      <p:cBhvr>
                                        <p:cTn id="73" dur="500"/>
                                        <p:tgtEl>
                                          <p:spTgt spid="271467"/>
                                        </p:tgtEl>
                                      </p:cBhvr>
                                    </p:animEffect>
                                  </p:childTnLst>
                                </p:cTn>
                              </p:par>
                            </p:childTnLst>
                          </p:cTn>
                        </p:par>
                        <p:par>
                          <p:cTn id="74" fill="hold">
                            <p:stCondLst>
                              <p:cond delay="1000"/>
                            </p:stCondLst>
                            <p:childTnLst>
                              <p:par>
                                <p:cTn id="75" presetID="18" presetClass="entr" presetSubtype="6"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strips(downRight)">
                                      <p:cBhvr>
                                        <p:cTn id="77" dur="500"/>
                                        <p:tgtEl>
                                          <p:spTgt spid="13"/>
                                        </p:tgtEl>
                                      </p:cBhvr>
                                    </p:animEffect>
                                  </p:childTnLst>
                                </p:cTn>
                              </p:par>
                            </p:childTnLst>
                          </p:cTn>
                        </p:par>
                        <p:par>
                          <p:cTn id="78" fill="hold">
                            <p:stCondLst>
                              <p:cond delay="1500"/>
                            </p:stCondLst>
                            <p:childTnLst>
                              <p:par>
                                <p:cTn id="79" presetID="22" presetClass="entr" presetSubtype="1" fill="hold" grpId="0" nodeType="afterEffect">
                                  <p:stCondLst>
                                    <p:cond delay="0"/>
                                  </p:stCondLst>
                                  <p:childTnLst>
                                    <p:set>
                                      <p:cBhvr>
                                        <p:cTn id="80" dur="1" fill="hold">
                                          <p:stCondLst>
                                            <p:cond delay="0"/>
                                          </p:stCondLst>
                                        </p:cTn>
                                        <p:tgtEl>
                                          <p:spTgt spid="271468"/>
                                        </p:tgtEl>
                                        <p:attrNameLst>
                                          <p:attrName>style.visibility</p:attrName>
                                        </p:attrNameLst>
                                      </p:cBhvr>
                                      <p:to>
                                        <p:strVal val="visible"/>
                                      </p:to>
                                    </p:set>
                                    <p:animEffect transition="in" filter="wipe(up)">
                                      <p:cBhvr>
                                        <p:cTn id="81" dur="500"/>
                                        <p:tgtEl>
                                          <p:spTgt spid="271468"/>
                                        </p:tgtEl>
                                      </p:cBhvr>
                                    </p:animEffect>
                                  </p:childTnLst>
                                </p:cTn>
                              </p:par>
                            </p:childTnLst>
                          </p:cTn>
                        </p:par>
                        <p:par>
                          <p:cTn id="82" fill="hold">
                            <p:stCondLst>
                              <p:cond delay="2000"/>
                            </p:stCondLst>
                            <p:childTnLst>
                              <p:par>
                                <p:cTn id="83" presetID="18" presetClass="entr" presetSubtype="9"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strips(upLeft)">
                                      <p:cBhvr>
                                        <p:cTn id="85" dur="500"/>
                                        <p:tgtEl>
                                          <p:spTgt spid="1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71533"/>
                                        </p:tgtEl>
                                        <p:attrNameLst>
                                          <p:attrName>style.visibility</p:attrName>
                                        </p:attrNameLst>
                                      </p:cBhvr>
                                      <p:to>
                                        <p:strVal val="visible"/>
                                      </p:to>
                                    </p:set>
                                    <p:animEffect transition="in" filter="wipe(left)">
                                      <p:cBhvr>
                                        <p:cTn id="90" dur="500"/>
                                        <p:tgtEl>
                                          <p:spTgt spid="27153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grpId="0" nodeType="clickEffect">
                                  <p:stCondLst>
                                    <p:cond delay="0"/>
                                  </p:stCondLst>
                                  <p:childTnLst>
                                    <p:set>
                                      <p:cBhvr>
                                        <p:cTn id="94" dur="1" fill="hold">
                                          <p:stCondLst>
                                            <p:cond delay="0"/>
                                          </p:stCondLst>
                                        </p:cTn>
                                        <p:tgtEl>
                                          <p:spTgt spid="271535"/>
                                        </p:tgtEl>
                                        <p:attrNameLst>
                                          <p:attrName>style.visibility</p:attrName>
                                        </p:attrNameLst>
                                      </p:cBhvr>
                                      <p:to>
                                        <p:strVal val="visible"/>
                                      </p:to>
                                    </p:set>
                                    <p:animEffect transition="in" filter="wipe(right)">
                                      <p:cBhvr>
                                        <p:cTn id="95" dur="500"/>
                                        <p:tgtEl>
                                          <p:spTgt spid="271535"/>
                                        </p:tgtEl>
                                      </p:cBhvr>
                                    </p:animEffect>
                                  </p:childTnLst>
                                  <p:subTnLst>
                                    <p:set>
                                      <p:cBhvr override="childStyle">
                                        <p:cTn dur="1" fill="hold" display="0" masterRel="nextClick" afterEffect="1"/>
                                        <p:tgtEl>
                                          <p:spTgt spid="271535"/>
                                        </p:tgtEl>
                                        <p:attrNameLst>
                                          <p:attrName>style.visibility</p:attrName>
                                        </p:attrNameLst>
                                      </p:cBhvr>
                                      <p:to>
                                        <p:strVal val="hidden"/>
                                      </p:to>
                                    </p:set>
                                  </p:sub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ipe(up)">
                                      <p:cBhvr>
                                        <p:cTn id="100" dur="500"/>
                                        <p:tgtEl>
                                          <p:spTgt spid="15"/>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3" fill="hold"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strips(upRight)">
                                      <p:cBhvr>
                                        <p:cTn id="105" dur="5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wipe(left)">
                                      <p:cBhvr>
                                        <p:cTn id="1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463" grpId="0" animBg="1"/>
      <p:bldP spid="271465" grpId="0" animBg="1" autoUpdateAnimBg="0"/>
      <p:bldP spid="271466" grpId="0" animBg="1"/>
      <p:bldP spid="271467" grpId="0" animBg="1"/>
      <p:bldP spid="271468" grpId="0" animBg="1"/>
      <p:bldP spid="271475" grpId="0" animBg="1" autoUpdateAnimBg="0"/>
      <p:bldP spid="271479" grpId="0" autoUpdateAnimBg="0"/>
      <p:bldP spid="271490" grpId="0" animBg="1"/>
      <p:bldP spid="271497" grpId="0" animBg="1" autoUpdateAnimBg="0"/>
      <p:bldP spid="271531" grpId="0" animBg="1"/>
      <p:bldP spid="271532" grpId="0" autoUpdateAnimBg="0"/>
      <p:bldP spid="271533" grpId="0" autoUpdateAnimBg="0"/>
      <p:bldP spid="271534" grpId="0" autoUpdateAnimBg="0"/>
      <p:bldP spid="271535"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624" name="Object 0"/>
          <p:cNvGraphicFramePr>
            <a:graphicFrameLocks noChangeAspect="1"/>
          </p:cNvGraphicFramePr>
          <p:nvPr/>
        </p:nvGraphicFramePr>
        <p:xfrm>
          <a:off x="1066800" y="4935538"/>
          <a:ext cx="3449638" cy="1008062"/>
        </p:xfrm>
        <a:graphic>
          <a:graphicData uri="http://schemas.openxmlformats.org/presentationml/2006/ole">
            <mc:AlternateContent xmlns:mc="http://schemas.openxmlformats.org/markup-compatibility/2006">
              <mc:Choice xmlns:v="urn:schemas-microsoft-com:vml" Requires="v">
                <p:oleObj spid="_x0000_s214084" name="Equation" r:id="rId1" imgW="35356800" imgH="9753600" progId="">
                  <p:embed/>
                </p:oleObj>
              </mc:Choice>
              <mc:Fallback>
                <p:oleObj name="Equation" r:id="rId1" imgW="35356800" imgH="9753600" progId="">
                  <p:embed/>
                  <p:pic>
                    <p:nvPicPr>
                      <p:cNvPr id="0" name="Object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935538"/>
                        <a:ext cx="344963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Lst>
                    </p:spPr>
                  </p:pic>
                </p:oleObj>
              </mc:Fallback>
            </mc:AlternateContent>
          </a:graphicData>
        </a:graphic>
      </p:graphicFrame>
      <p:graphicFrame>
        <p:nvGraphicFramePr>
          <p:cNvPr id="154625" name="Object 1"/>
          <p:cNvGraphicFramePr>
            <a:graphicFrameLocks noChangeAspect="1"/>
          </p:cNvGraphicFramePr>
          <p:nvPr/>
        </p:nvGraphicFramePr>
        <p:xfrm>
          <a:off x="1069975" y="5872163"/>
          <a:ext cx="3044825" cy="528637"/>
        </p:xfrm>
        <a:graphic>
          <a:graphicData uri="http://schemas.openxmlformats.org/presentationml/2006/ole">
            <mc:AlternateContent xmlns:mc="http://schemas.openxmlformats.org/markup-compatibility/2006">
              <mc:Choice xmlns:v="urn:schemas-microsoft-com:vml" Requires="v">
                <p:oleObj spid="_x0000_s214085" name="Equation" r:id="rId3" imgW="32004000" imgH="5181600" progId="">
                  <p:embed/>
                </p:oleObj>
              </mc:Choice>
              <mc:Fallback>
                <p:oleObj name="Equation" r:id="rId3" imgW="32004000" imgH="5181600" progId="">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5872163"/>
                        <a:ext cx="304482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Lst>
                    </p:spPr>
                  </p:pic>
                </p:oleObj>
              </mc:Fallback>
            </mc:AlternateContent>
          </a:graphicData>
        </a:graphic>
      </p:graphicFrame>
      <p:sp>
        <p:nvSpPr>
          <p:cNvPr id="57352" name="Text Box 4"/>
          <p:cNvSpPr txBox="1">
            <a:spLocks noChangeArrowheads="1"/>
          </p:cNvSpPr>
          <p:nvPr/>
        </p:nvSpPr>
        <p:spPr bwMode="auto">
          <a:xfrm>
            <a:off x="962025" y="3679825"/>
            <a:ext cx="2695575" cy="519113"/>
          </a:xfrm>
          <a:prstGeom prst="rect">
            <a:avLst/>
          </a:prstGeom>
          <a:noFill/>
          <a:ln w="12700">
            <a:noFill/>
            <a:miter lim="800000"/>
          </a:ln>
        </p:spPr>
        <p:txBody>
          <a:bodyPr wrap="none" anchor="ctr">
            <a:spAutoFit/>
          </a:bodyPr>
          <a:lstStyle/>
          <a:p>
            <a:pPr>
              <a:spcBef>
                <a:spcPct val="50000"/>
              </a:spcBef>
            </a:pPr>
            <a:r>
              <a:rPr lang="zh-CN" altLang="en-US" sz="2800">
                <a:solidFill>
                  <a:schemeClr val="tx2"/>
                </a:solidFill>
              </a:rPr>
              <a:t>用三要素法求解</a:t>
            </a:r>
            <a:endParaRPr lang="zh-CN" altLang="en-US" sz="2800">
              <a:solidFill>
                <a:schemeClr val="tx2"/>
              </a:solidFill>
            </a:endParaRPr>
          </a:p>
        </p:txBody>
      </p:sp>
      <p:sp>
        <p:nvSpPr>
          <p:cNvPr id="57353" name="Text Box 5"/>
          <p:cNvSpPr txBox="1">
            <a:spLocks noChangeArrowheads="1"/>
          </p:cNvSpPr>
          <p:nvPr/>
        </p:nvSpPr>
        <p:spPr bwMode="auto">
          <a:xfrm>
            <a:off x="323850" y="3694113"/>
            <a:ext cx="661988" cy="519112"/>
          </a:xfrm>
          <a:prstGeom prst="rect">
            <a:avLst/>
          </a:prstGeom>
          <a:noFill/>
          <a:ln w="9525">
            <a:noFill/>
            <a:miter lim="800000"/>
          </a:ln>
        </p:spPr>
        <p:txBody>
          <a:bodyPr wrap="none">
            <a:spAutoFit/>
          </a:bodyPr>
          <a:lstStyle/>
          <a:p>
            <a:pPr>
              <a:spcBef>
                <a:spcPct val="50000"/>
              </a:spcBef>
            </a:pPr>
            <a:r>
              <a:rPr lang="zh-CN" altLang="en-US" sz="2800">
                <a:solidFill>
                  <a:schemeClr val="tx2"/>
                </a:solidFill>
              </a:rPr>
              <a:t>解</a:t>
            </a:r>
            <a:r>
              <a:rPr lang="en-US" altLang="zh-CN" sz="2800">
                <a:solidFill>
                  <a:schemeClr val="tx2"/>
                </a:solidFill>
              </a:rPr>
              <a:t>:</a:t>
            </a:r>
            <a:endParaRPr lang="en-US" altLang="zh-CN" sz="2800">
              <a:solidFill>
                <a:schemeClr val="tx2"/>
              </a:solidFill>
            </a:endParaRPr>
          </a:p>
        </p:txBody>
      </p:sp>
      <p:grpSp>
        <p:nvGrpSpPr>
          <p:cNvPr id="2" name="Group 6"/>
          <p:cNvGrpSpPr/>
          <p:nvPr/>
        </p:nvGrpSpPr>
        <p:grpSpPr bwMode="auto">
          <a:xfrm>
            <a:off x="1143000" y="531813"/>
            <a:ext cx="7620000" cy="992187"/>
            <a:chOff x="720" y="335"/>
            <a:chExt cx="4800" cy="625"/>
          </a:xfrm>
        </p:grpSpPr>
        <p:sp>
          <p:nvSpPr>
            <p:cNvPr id="70663" name="Text Box 7"/>
            <p:cNvSpPr txBox="1">
              <a:spLocks noChangeArrowheads="1"/>
            </p:cNvSpPr>
            <p:nvPr/>
          </p:nvSpPr>
          <p:spPr bwMode="auto">
            <a:xfrm>
              <a:off x="720" y="335"/>
              <a:ext cx="4800" cy="596"/>
            </a:xfrm>
            <a:prstGeom prst="rect">
              <a:avLst/>
            </a:prstGeom>
            <a:noFill/>
            <a:ln w="38100">
              <a:noFill/>
              <a:miter lim="800000"/>
            </a:ln>
            <a:effectLst/>
          </p:spPr>
          <p:txBody>
            <a:bodyPr>
              <a:spAutoFit/>
            </a:bodyPr>
            <a:lstStyle/>
            <a:p>
              <a:pPr>
                <a:defRPr/>
              </a:pPr>
              <a:r>
                <a:rPr lang="zh-CN" altLang="en-US" sz="2800">
                  <a:effectLst>
                    <a:outerShdw blurRad="38100" dist="38100" dir="2700000" algn="tl">
                      <a:srgbClr val="C0C0C0"/>
                    </a:outerShdw>
                  </a:effectLst>
                </a:rPr>
                <a:t>已知：</a:t>
              </a:r>
              <a:r>
                <a:rPr lang="en-US" altLang="zh-CN" sz="2800">
                  <a:effectLst>
                    <a:outerShdw blurRad="38100" dist="38100" dir="2700000" algn="tl">
                      <a:srgbClr val="C0C0C0"/>
                    </a:outerShdw>
                  </a:effectLst>
                </a:rPr>
                <a:t>S </a:t>
              </a:r>
              <a:r>
                <a:rPr lang="zh-CN" altLang="en-US" sz="2800">
                  <a:effectLst>
                    <a:outerShdw blurRad="38100" dist="38100" dir="2700000" algn="tl">
                      <a:srgbClr val="C0C0C0"/>
                    </a:outerShdw>
                  </a:effectLst>
                </a:rPr>
                <a:t>在</a:t>
              </a:r>
              <a:r>
                <a:rPr lang="en-US" altLang="zh-CN" sz="2800" i="1">
                  <a:effectLst>
                    <a:outerShdw blurRad="38100" dist="38100" dir="2700000" algn="tl">
                      <a:srgbClr val="C0C0C0"/>
                    </a:outerShdw>
                  </a:effectLst>
                </a:rPr>
                <a:t>t</a:t>
              </a:r>
              <a:r>
                <a:rPr lang="en-US" altLang="zh-CN" sz="2800">
                  <a:effectLst>
                    <a:outerShdw blurRad="38100" dist="38100" dir="2700000" algn="tl">
                      <a:srgbClr val="C0C0C0"/>
                    </a:outerShdw>
                  </a:effectLst>
                </a:rPr>
                <a:t>=0</a:t>
              </a:r>
              <a:r>
                <a:rPr lang="zh-CN" altLang="en-US" sz="2800">
                  <a:effectLst>
                    <a:outerShdw blurRad="38100" dist="38100" dir="2700000" algn="tl">
                      <a:srgbClr val="C0C0C0"/>
                    </a:outerShdw>
                  </a:effectLst>
                </a:rPr>
                <a:t>时闭合，换路前电路处于稳态。求</a:t>
              </a:r>
              <a:r>
                <a:rPr lang="en-US" altLang="zh-CN" sz="2800">
                  <a:effectLst>
                    <a:outerShdw blurRad="38100" dist="38100" dir="2700000" algn="tl">
                      <a:srgbClr val="C0C0C0"/>
                    </a:outerShdw>
                  </a:effectLst>
                </a:rPr>
                <a:t>:  </a:t>
              </a:r>
              <a:r>
                <a:rPr lang="zh-CN" altLang="en-US" sz="2800">
                  <a:effectLst>
                    <a:outerShdw blurRad="38100" dist="38100" dir="2700000" algn="tl">
                      <a:srgbClr val="C0C0C0"/>
                    </a:outerShdw>
                  </a:effectLst>
                </a:rPr>
                <a:t>电感电流</a:t>
              </a:r>
              <a:endParaRPr lang="zh-CN" altLang="en-US" sz="2800">
                <a:effectLst>
                  <a:outerShdw blurRad="38100" dist="38100" dir="2700000" algn="tl">
                    <a:srgbClr val="C0C0C0"/>
                  </a:outerShdw>
                </a:effectLst>
              </a:endParaRPr>
            </a:p>
          </p:txBody>
        </p:sp>
        <p:graphicFrame>
          <p:nvGraphicFramePr>
            <p:cNvPr id="57351" name="Object 5"/>
            <p:cNvGraphicFramePr>
              <a:graphicFrameLocks noChangeAspect="1"/>
            </p:cNvGraphicFramePr>
            <p:nvPr/>
          </p:nvGraphicFramePr>
          <p:xfrm>
            <a:off x="2149" y="591"/>
            <a:ext cx="1406" cy="369"/>
          </p:xfrm>
          <a:graphic>
            <a:graphicData uri="http://schemas.openxmlformats.org/presentationml/2006/ole">
              <mc:AlternateContent xmlns:mc="http://schemas.openxmlformats.org/markup-compatibility/2006">
                <mc:Choice xmlns:v="urn:schemas-microsoft-com:vml" Requires="v">
                  <p:oleObj spid="_x0000_s214086" name="Equation" r:id="rId5" imgW="19507200" imgH="5181600" progId="">
                    <p:embed/>
                  </p:oleObj>
                </mc:Choice>
                <mc:Fallback>
                  <p:oleObj name="Equation" r:id="rId5" imgW="19507200" imgH="51816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 y="591"/>
                          <a:ext cx="140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sp>
        <p:nvSpPr>
          <p:cNvPr id="57355" name="Rectangle 9"/>
          <p:cNvSpPr>
            <a:spLocks noChangeArrowheads="1"/>
          </p:cNvSpPr>
          <p:nvPr/>
        </p:nvSpPr>
        <p:spPr bwMode="auto">
          <a:xfrm>
            <a:off x="457200" y="579438"/>
            <a:ext cx="822661" cy="523220"/>
          </a:xfrm>
          <a:prstGeom prst="rect">
            <a:avLst/>
          </a:prstGeom>
          <a:noFill/>
          <a:ln w="9525">
            <a:noFill/>
            <a:miter lim="800000"/>
          </a:ln>
        </p:spPr>
        <p:txBody>
          <a:bodyPr wrap="none">
            <a:spAutoFit/>
          </a:bodyPr>
          <a:lstStyle/>
          <a:p>
            <a:r>
              <a:rPr lang="zh-CN" altLang="en-US" sz="2800" dirty="0">
                <a:solidFill>
                  <a:srgbClr val="CC0000"/>
                </a:solidFill>
              </a:rPr>
              <a:t>例</a:t>
            </a:r>
            <a:r>
              <a:rPr lang="en-US" altLang="zh-CN" sz="2800" dirty="0">
                <a:solidFill>
                  <a:srgbClr val="CC0000"/>
                </a:solidFill>
              </a:rPr>
              <a:t>:2</a:t>
            </a:r>
            <a:endParaRPr lang="en-US" altLang="zh-CN" sz="2800" dirty="0">
              <a:solidFill>
                <a:srgbClr val="CC0000"/>
              </a:solidFill>
            </a:endParaRPr>
          </a:p>
        </p:txBody>
      </p:sp>
      <p:grpSp>
        <p:nvGrpSpPr>
          <p:cNvPr id="3" name="Group 89"/>
          <p:cNvGrpSpPr/>
          <p:nvPr/>
        </p:nvGrpSpPr>
        <p:grpSpPr bwMode="auto">
          <a:xfrm>
            <a:off x="5397500" y="3824288"/>
            <a:ext cx="3298825" cy="2500312"/>
            <a:chOff x="3400" y="2409"/>
            <a:chExt cx="2078" cy="1575"/>
          </a:xfrm>
        </p:grpSpPr>
        <p:sp>
          <p:nvSpPr>
            <p:cNvPr id="57399" name="Line 11"/>
            <p:cNvSpPr>
              <a:spLocks noChangeShapeType="1"/>
            </p:cNvSpPr>
            <p:nvPr/>
          </p:nvSpPr>
          <p:spPr bwMode="auto">
            <a:xfrm>
              <a:off x="3420" y="3169"/>
              <a:ext cx="245" cy="0"/>
            </a:xfrm>
            <a:prstGeom prst="line">
              <a:avLst/>
            </a:prstGeom>
            <a:noFill/>
            <a:ln w="38100">
              <a:solidFill>
                <a:srgbClr val="000018"/>
              </a:solidFill>
              <a:round/>
            </a:ln>
          </p:spPr>
          <p:txBody>
            <a:bodyPr wrap="none" anchor="ctr"/>
            <a:lstStyle/>
            <a:p>
              <a:endParaRPr lang="zh-CN" altLang="en-US"/>
            </a:p>
          </p:txBody>
        </p:sp>
        <p:sp>
          <p:nvSpPr>
            <p:cNvPr id="57400" name="Text Box 12"/>
            <p:cNvSpPr txBox="1">
              <a:spLocks noChangeArrowheads="1"/>
            </p:cNvSpPr>
            <p:nvPr/>
          </p:nvSpPr>
          <p:spPr bwMode="auto">
            <a:xfrm>
              <a:off x="3654" y="3657"/>
              <a:ext cx="1536" cy="327"/>
            </a:xfrm>
            <a:prstGeom prst="rect">
              <a:avLst/>
            </a:prstGeom>
            <a:noFill/>
            <a:ln w="38100">
              <a:noFill/>
              <a:miter lim="800000"/>
            </a:ln>
          </p:spPr>
          <p:txBody>
            <a:bodyPr>
              <a:spAutoFit/>
            </a:bodyPr>
            <a:lstStyle/>
            <a:p>
              <a:r>
                <a:rPr lang="en-US" altLang="zh-CN" sz="2800" i="1"/>
                <a:t>t </a:t>
              </a:r>
              <a:r>
                <a:rPr lang="en-US" altLang="zh-CN" sz="2800"/>
                <a:t>= 0</a:t>
              </a:r>
              <a:r>
                <a:rPr lang="en-US" altLang="zh-CN" sz="2800" baseline="-25000"/>
                <a:t>¯</a:t>
              </a:r>
              <a:r>
                <a:rPr lang="zh-CN" altLang="en-US" sz="2800"/>
                <a:t>等效电路</a:t>
              </a:r>
              <a:endParaRPr lang="zh-CN" altLang="en-US" sz="2800"/>
            </a:p>
          </p:txBody>
        </p:sp>
        <p:graphicFrame>
          <p:nvGraphicFramePr>
            <p:cNvPr id="57350" name="Object 4"/>
            <p:cNvGraphicFramePr>
              <a:graphicFrameLocks noChangeAspect="1"/>
            </p:cNvGraphicFramePr>
            <p:nvPr/>
          </p:nvGraphicFramePr>
          <p:xfrm>
            <a:off x="5253" y="2999"/>
            <a:ext cx="225" cy="384"/>
          </p:xfrm>
          <a:graphic>
            <a:graphicData uri="http://schemas.openxmlformats.org/presentationml/2006/ole">
              <mc:AlternateContent xmlns:mc="http://schemas.openxmlformats.org/markup-compatibility/2006">
                <mc:Choice xmlns:v="urn:schemas-microsoft-com:vml" Requires="v">
                  <p:oleObj spid="_x0000_s214087" name="公式" r:id="rId7" imgW="3352800" imgH="5181600" progId="">
                    <p:embed/>
                  </p:oleObj>
                </mc:Choice>
                <mc:Fallback>
                  <p:oleObj name="公式" r:id="rId7" imgW="3352800" imgH="5181600"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3" y="2999"/>
                          <a:ext cx="22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18"/>
                              </a:solidFill>
                              <a:miter lim="800000"/>
                              <a:headEnd/>
                              <a:tailEnd/>
                            </a14:hiddenLine>
                          </a:ext>
                        </a:extLst>
                      </p:spPr>
                    </p:pic>
                  </p:oleObj>
                </mc:Fallback>
              </mc:AlternateContent>
            </a:graphicData>
          </a:graphic>
        </p:graphicFrame>
        <p:sp>
          <p:nvSpPr>
            <p:cNvPr id="57401" name="Text Box 14"/>
            <p:cNvSpPr txBox="1">
              <a:spLocks noChangeArrowheads="1"/>
            </p:cNvSpPr>
            <p:nvPr/>
          </p:nvSpPr>
          <p:spPr bwMode="auto">
            <a:xfrm>
              <a:off x="3846" y="2409"/>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7402" name="Text Box 15"/>
            <p:cNvSpPr txBox="1">
              <a:spLocks noChangeArrowheads="1"/>
            </p:cNvSpPr>
            <p:nvPr/>
          </p:nvSpPr>
          <p:spPr bwMode="auto">
            <a:xfrm>
              <a:off x="4614" y="2409"/>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7403" name="Oval 16"/>
            <p:cNvSpPr>
              <a:spLocks noChangeArrowheads="1"/>
            </p:cNvSpPr>
            <p:nvPr/>
          </p:nvSpPr>
          <p:spPr bwMode="auto">
            <a:xfrm>
              <a:off x="3400" y="3047"/>
              <a:ext cx="260" cy="238"/>
            </a:xfrm>
            <a:prstGeom prst="ellipse">
              <a:avLst/>
            </a:prstGeom>
            <a:noFill/>
            <a:ln w="38100">
              <a:solidFill>
                <a:srgbClr val="000018"/>
              </a:solidFill>
              <a:round/>
            </a:ln>
          </p:spPr>
          <p:txBody>
            <a:bodyPr wrap="none" anchor="ctr"/>
            <a:lstStyle/>
            <a:p>
              <a:endParaRPr lang="zh-CN" altLang="en-US"/>
            </a:p>
          </p:txBody>
        </p:sp>
        <p:sp>
          <p:nvSpPr>
            <p:cNvPr id="57404" name="Rectangle 17"/>
            <p:cNvSpPr>
              <a:spLocks noChangeArrowheads="1"/>
            </p:cNvSpPr>
            <p:nvPr/>
          </p:nvSpPr>
          <p:spPr bwMode="auto">
            <a:xfrm>
              <a:off x="3584" y="3138"/>
              <a:ext cx="116" cy="288"/>
            </a:xfrm>
            <a:prstGeom prst="rect">
              <a:avLst/>
            </a:prstGeom>
            <a:noFill/>
            <a:ln w="38100">
              <a:noFill/>
              <a:miter lim="800000"/>
            </a:ln>
          </p:spPr>
          <p:txBody>
            <a:bodyPr wrap="none" lIns="92075" tIns="46038" rIns="92075" bIns="46038">
              <a:spAutoFit/>
            </a:bodyPr>
            <a:lstStyle/>
            <a:p>
              <a:endParaRPr lang="zh-CN" altLang="zh-CN">
                <a:solidFill>
                  <a:schemeClr val="bg1"/>
                </a:solidFill>
              </a:endParaRPr>
            </a:p>
          </p:txBody>
        </p:sp>
        <p:sp>
          <p:nvSpPr>
            <p:cNvPr id="57405" name="Line 18"/>
            <p:cNvSpPr>
              <a:spLocks noChangeShapeType="1"/>
            </p:cNvSpPr>
            <p:nvPr/>
          </p:nvSpPr>
          <p:spPr bwMode="auto">
            <a:xfrm flipV="1">
              <a:off x="3524" y="3645"/>
              <a:ext cx="1680" cy="0"/>
            </a:xfrm>
            <a:prstGeom prst="line">
              <a:avLst/>
            </a:prstGeom>
            <a:noFill/>
            <a:ln w="38100">
              <a:solidFill>
                <a:srgbClr val="000018"/>
              </a:solidFill>
              <a:round/>
            </a:ln>
          </p:spPr>
          <p:txBody>
            <a:bodyPr wrap="none" anchor="ctr"/>
            <a:lstStyle/>
            <a:p>
              <a:endParaRPr lang="zh-CN" altLang="en-US"/>
            </a:p>
          </p:txBody>
        </p:sp>
        <p:sp>
          <p:nvSpPr>
            <p:cNvPr id="57406" name="Text Box 19"/>
            <p:cNvSpPr txBox="1">
              <a:spLocks noChangeArrowheads="1"/>
            </p:cNvSpPr>
            <p:nvPr/>
          </p:nvSpPr>
          <p:spPr bwMode="auto">
            <a:xfrm>
              <a:off x="3654" y="2990"/>
              <a:ext cx="390" cy="327"/>
            </a:xfrm>
            <a:prstGeom prst="rect">
              <a:avLst/>
            </a:prstGeom>
            <a:noFill/>
            <a:ln w="38100">
              <a:noFill/>
              <a:miter lim="800000"/>
            </a:ln>
          </p:spPr>
          <p:txBody>
            <a:bodyPr wrap="none" anchor="ctr">
              <a:spAutoFit/>
            </a:bodyPr>
            <a:lstStyle/>
            <a:p>
              <a:pPr algn="ctr">
                <a:spcBef>
                  <a:spcPct val="50000"/>
                </a:spcBef>
              </a:pPr>
              <a:r>
                <a:rPr lang="en-US" altLang="zh-CN" sz="2800">
                  <a:solidFill>
                    <a:srgbClr val="FF3300"/>
                  </a:solidFill>
                </a:rPr>
                <a:t>3A</a:t>
              </a:r>
              <a:endParaRPr lang="en-US" altLang="zh-CN" sz="2800">
                <a:solidFill>
                  <a:srgbClr val="FF3300"/>
                </a:solidFill>
              </a:endParaRPr>
            </a:p>
          </p:txBody>
        </p:sp>
        <p:sp>
          <p:nvSpPr>
            <p:cNvPr id="57407" name="Line 20"/>
            <p:cNvSpPr>
              <a:spLocks noChangeShapeType="1"/>
            </p:cNvSpPr>
            <p:nvPr/>
          </p:nvSpPr>
          <p:spPr bwMode="auto">
            <a:xfrm>
              <a:off x="5208" y="2721"/>
              <a:ext cx="0" cy="926"/>
            </a:xfrm>
            <a:prstGeom prst="line">
              <a:avLst/>
            </a:prstGeom>
            <a:noFill/>
            <a:ln w="38100">
              <a:solidFill>
                <a:srgbClr val="000018"/>
              </a:solidFill>
              <a:round/>
            </a:ln>
          </p:spPr>
          <p:txBody>
            <a:bodyPr wrap="none" anchor="ctr"/>
            <a:lstStyle/>
            <a:p>
              <a:endParaRPr lang="zh-CN" altLang="en-US"/>
            </a:p>
          </p:txBody>
        </p:sp>
        <p:sp>
          <p:nvSpPr>
            <p:cNvPr id="57408" name="Line 21"/>
            <p:cNvSpPr>
              <a:spLocks noChangeShapeType="1"/>
            </p:cNvSpPr>
            <p:nvPr/>
          </p:nvSpPr>
          <p:spPr bwMode="auto">
            <a:xfrm>
              <a:off x="5204" y="3042"/>
              <a:ext cx="0" cy="293"/>
            </a:xfrm>
            <a:prstGeom prst="line">
              <a:avLst/>
            </a:prstGeom>
            <a:noFill/>
            <a:ln w="38100">
              <a:solidFill>
                <a:srgbClr val="FF3300"/>
              </a:solidFill>
              <a:round/>
              <a:tailEnd type="triangle" w="med" len="med"/>
            </a:ln>
          </p:spPr>
          <p:txBody>
            <a:bodyPr wrap="none" anchor="ctr"/>
            <a:lstStyle/>
            <a:p>
              <a:endParaRPr lang="zh-CN" altLang="en-US"/>
            </a:p>
          </p:txBody>
        </p:sp>
        <p:sp>
          <p:nvSpPr>
            <p:cNvPr id="57409" name="Line 23"/>
            <p:cNvSpPr>
              <a:spLocks noChangeShapeType="1"/>
            </p:cNvSpPr>
            <p:nvPr/>
          </p:nvSpPr>
          <p:spPr bwMode="auto">
            <a:xfrm flipH="1">
              <a:off x="3516" y="2727"/>
              <a:ext cx="0" cy="320"/>
            </a:xfrm>
            <a:prstGeom prst="line">
              <a:avLst/>
            </a:prstGeom>
            <a:noFill/>
            <a:ln w="38100">
              <a:solidFill>
                <a:srgbClr val="000018"/>
              </a:solidFill>
              <a:round/>
            </a:ln>
          </p:spPr>
          <p:txBody>
            <a:bodyPr wrap="none" anchor="ctr"/>
            <a:lstStyle/>
            <a:p>
              <a:endParaRPr lang="zh-CN" altLang="en-US"/>
            </a:p>
          </p:txBody>
        </p:sp>
        <p:sp>
          <p:nvSpPr>
            <p:cNvPr id="57410" name="Line 24"/>
            <p:cNvSpPr>
              <a:spLocks noChangeShapeType="1"/>
            </p:cNvSpPr>
            <p:nvPr/>
          </p:nvSpPr>
          <p:spPr bwMode="auto">
            <a:xfrm>
              <a:off x="3533" y="3284"/>
              <a:ext cx="0" cy="373"/>
            </a:xfrm>
            <a:prstGeom prst="line">
              <a:avLst/>
            </a:prstGeom>
            <a:noFill/>
            <a:ln w="38100">
              <a:solidFill>
                <a:srgbClr val="000018"/>
              </a:solidFill>
              <a:round/>
            </a:ln>
          </p:spPr>
          <p:txBody>
            <a:bodyPr wrap="none" anchor="ctr"/>
            <a:lstStyle/>
            <a:p>
              <a:endParaRPr lang="zh-CN" altLang="en-US"/>
            </a:p>
          </p:txBody>
        </p:sp>
        <p:sp>
          <p:nvSpPr>
            <p:cNvPr id="57411" name="Line 25"/>
            <p:cNvSpPr>
              <a:spLocks noChangeShapeType="1"/>
            </p:cNvSpPr>
            <p:nvPr/>
          </p:nvSpPr>
          <p:spPr bwMode="auto">
            <a:xfrm flipV="1">
              <a:off x="3694" y="2894"/>
              <a:ext cx="0" cy="480"/>
            </a:xfrm>
            <a:prstGeom prst="line">
              <a:avLst/>
            </a:prstGeom>
            <a:noFill/>
            <a:ln w="38100">
              <a:solidFill>
                <a:srgbClr val="FF3300"/>
              </a:solidFill>
              <a:round/>
              <a:tailEnd type="triangle" w="med" len="med"/>
            </a:ln>
          </p:spPr>
          <p:txBody>
            <a:bodyPr wrap="none" anchor="ctr"/>
            <a:lstStyle/>
            <a:p>
              <a:endParaRPr lang="zh-CN" altLang="en-US"/>
            </a:p>
          </p:txBody>
        </p:sp>
        <p:sp>
          <p:nvSpPr>
            <p:cNvPr id="57412" name="Rectangle 26"/>
            <p:cNvSpPr>
              <a:spLocks noChangeArrowheads="1"/>
            </p:cNvSpPr>
            <p:nvPr/>
          </p:nvSpPr>
          <p:spPr bwMode="auto">
            <a:xfrm>
              <a:off x="4669" y="2671"/>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7413" name="Line 27"/>
            <p:cNvSpPr>
              <a:spLocks noChangeShapeType="1"/>
            </p:cNvSpPr>
            <p:nvPr/>
          </p:nvSpPr>
          <p:spPr bwMode="auto">
            <a:xfrm>
              <a:off x="4428" y="2722"/>
              <a:ext cx="0" cy="364"/>
            </a:xfrm>
            <a:prstGeom prst="line">
              <a:avLst/>
            </a:prstGeom>
            <a:noFill/>
            <a:ln w="38100">
              <a:solidFill>
                <a:srgbClr val="000018"/>
              </a:solidFill>
              <a:round/>
            </a:ln>
          </p:spPr>
          <p:txBody>
            <a:bodyPr wrap="none" anchor="ctr"/>
            <a:lstStyle/>
            <a:p>
              <a:endParaRPr lang="zh-CN" altLang="en-US"/>
            </a:p>
          </p:txBody>
        </p:sp>
        <p:sp>
          <p:nvSpPr>
            <p:cNvPr id="57414" name="Rectangle 28"/>
            <p:cNvSpPr>
              <a:spLocks noChangeArrowheads="1"/>
            </p:cNvSpPr>
            <p:nvPr/>
          </p:nvSpPr>
          <p:spPr bwMode="auto">
            <a:xfrm>
              <a:off x="4381" y="3086"/>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7415" name="Rectangle 30"/>
            <p:cNvSpPr>
              <a:spLocks noChangeArrowheads="1"/>
            </p:cNvSpPr>
            <p:nvPr/>
          </p:nvSpPr>
          <p:spPr bwMode="auto">
            <a:xfrm>
              <a:off x="3863" y="2671"/>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7416" name="Text Box 31"/>
            <p:cNvSpPr txBox="1">
              <a:spLocks noChangeArrowheads="1"/>
            </p:cNvSpPr>
            <p:nvPr/>
          </p:nvSpPr>
          <p:spPr bwMode="auto">
            <a:xfrm>
              <a:off x="3853" y="2750"/>
              <a:ext cx="362"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1</a:t>
              </a:r>
              <a:endParaRPr lang="en-US" altLang="zh-CN">
                <a:solidFill>
                  <a:srgbClr val="000018"/>
                </a:solidFill>
              </a:endParaRPr>
            </a:p>
          </p:txBody>
        </p:sp>
        <p:sp>
          <p:nvSpPr>
            <p:cNvPr id="57417" name="Text Box 32"/>
            <p:cNvSpPr txBox="1">
              <a:spLocks noChangeArrowheads="1"/>
            </p:cNvSpPr>
            <p:nvPr/>
          </p:nvSpPr>
          <p:spPr bwMode="auto">
            <a:xfrm>
              <a:off x="3997" y="3134"/>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7418" name="Line 33"/>
            <p:cNvSpPr>
              <a:spLocks noChangeShapeType="1"/>
            </p:cNvSpPr>
            <p:nvPr/>
          </p:nvSpPr>
          <p:spPr bwMode="auto">
            <a:xfrm>
              <a:off x="4429" y="3326"/>
              <a:ext cx="0" cy="313"/>
            </a:xfrm>
            <a:prstGeom prst="line">
              <a:avLst/>
            </a:prstGeom>
            <a:noFill/>
            <a:ln w="38100">
              <a:solidFill>
                <a:srgbClr val="000018"/>
              </a:solidFill>
              <a:round/>
            </a:ln>
          </p:spPr>
          <p:txBody>
            <a:bodyPr wrap="none" anchor="ctr"/>
            <a:lstStyle/>
            <a:p>
              <a:endParaRPr lang="zh-CN" altLang="en-US"/>
            </a:p>
          </p:txBody>
        </p:sp>
        <p:sp>
          <p:nvSpPr>
            <p:cNvPr id="57419" name="Line 34"/>
            <p:cNvSpPr>
              <a:spLocks noChangeShapeType="1"/>
            </p:cNvSpPr>
            <p:nvPr/>
          </p:nvSpPr>
          <p:spPr bwMode="auto">
            <a:xfrm flipV="1">
              <a:off x="4141" y="2724"/>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7420" name="Line 35"/>
            <p:cNvSpPr>
              <a:spLocks noChangeShapeType="1"/>
            </p:cNvSpPr>
            <p:nvPr/>
          </p:nvSpPr>
          <p:spPr bwMode="auto">
            <a:xfrm flipV="1">
              <a:off x="4927" y="2728"/>
              <a:ext cx="279" cy="0"/>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7421" name="Line 36"/>
            <p:cNvSpPr>
              <a:spLocks noChangeShapeType="1"/>
            </p:cNvSpPr>
            <p:nvPr/>
          </p:nvSpPr>
          <p:spPr bwMode="auto">
            <a:xfrm flipV="1">
              <a:off x="3510" y="2725"/>
              <a:ext cx="367" cy="1"/>
            </a:xfrm>
            <a:prstGeom prst="line">
              <a:avLst/>
            </a:prstGeom>
            <a:noFill/>
            <a:ln w="38100">
              <a:solidFill>
                <a:srgbClr val="000018"/>
              </a:solidFill>
              <a:round/>
              <a:headEnd type="none" w="sm" len="sm"/>
              <a:tailEnd type="none" w="sm" len="sm"/>
            </a:ln>
          </p:spPr>
          <p:txBody>
            <a:bodyPr wrap="none" anchor="ctr"/>
            <a:lstStyle/>
            <a:p>
              <a:endParaRPr lang="zh-CN" altLang="en-US"/>
            </a:p>
          </p:txBody>
        </p:sp>
      </p:grpSp>
      <p:sp>
        <p:nvSpPr>
          <p:cNvPr id="70693" name="Rectangle 37"/>
          <p:cNvSpPr>
            <a:spLocks noChangeArrowheads="1"/>
          </p:cNvSpPr>
          <p:nvPr/>
        </p:nvSpPr>
        <p:spPr bwMode="auto">
          <a:xfrm>
            <a:off x="914400" y="4586288"/>
            <a:ext cx="3832225" cy="519112"/>
          </a:xfrm>
          <a:prstGeom prst="rect">
            <a:avLst/>
          </a:prstGeom>
          <a:noFill/>
          <a:ln w="9525">
            <a:noFill/>
            <a:miter lim="800000"/>
          </a:ln>
        </p:spPr>
        <p:txBody>
          <a:bodyPr wrap="none">
            <a:spAutoFit/>
          </a:bodyPr>
          <a:lstStyle/>
          <a:p>
            <a:r>
              <a:rPr lang="zh-CN" altLang="en-US" sz="2800"/>
              <a:t>由</a:t>
            </a:r>
            <a:r>
              <a:rPr lang="en-US" altLang="zh-CN" sz="2800" i="1"/>
              <a:t>t </a:t>
            </a:r>
            <a:r>
              <a:rPr lang="en-US" altLang="zh-CN" sz="2800"/>
              <a:t>= 0</a:t>
            </a:r>
            <a:r>
              <a:rPr lang="en-US" altLang="zh-CN" sz="2800" baseline="-25000"/>
              <a:t>¯</a:t>
            </a:r>
            <a:r>
              <a:rPr lang="zh-CN" altLang="en-US" sz="2800"/>
              <a:t>等效电路可求得</a:t>
            </a:r>
            <a:endParaRPr lang="zh-CN" altLang="en-US" sz="2800"/>
          </a:p>
        </p:txBody>
      </p:sp>
      <p:sp>
        <p:nvSpPr>
          <p:cNvPr id="70694" name="Text Box 38"/>
          <p:cNvSpPr txBox="1">
            <a:spLocks noChangeArrowheads="1"/>
          </p:cNvSpPr>
          <p:nvPr/>
        </p:nvSpPr>
        <p:spPr bwMode="auto">
          <a:xfrm>
            <a:off x="990600" y="4114800"/>
            <a:ext cx="3041650" cy="519113"/>
          </a:xfrm>
          <a:prstGeom prst="rect">
            <a:avLst/>
          </a:prstGeom>
          <a:noFill/>
          <a:ln w="9525">
            <a:noFill/>
            <a:miter lim="800000"/>
          </a:ln>
          <a:effectLst/>
        </p:spPr>
        <p:txBody>
          <a:bodyPr wrap="none">
            <a:spAutoFit/>
          </a:bodyPr>
          <a:lstStyle/>
          <a:p>
            <a:pPr>
              <a:defRPr/>
            </a:pPr>
            <a:r>
              <a:rPr lang="en-US" altLang="zh-CN" sz="2800">
                <a:solidFill>
                  <a:srgbClr val="000099"/>
                </a:solidFill>
                <a:effectLst>
                  <a:outerShdw blurRad="38100" dist="38100" dir="2700000" algn="tl">
                    <a:srgbClr val="C0C0C0"/>
                  </a:outerShdw>
                </a:effectLst>
              </a:rPr>
              <a:t>(1) </a:t>
            </a:r>
            <a:r>
              <a:rPr lang="zh-CN" altLang="en-US" sz="2800">
                <a:solidFill>
                  <a:srgbClr val="000099"/>
                </a:solidFill>
                <a:effectLst>
                  <a:outerShdw blurRad="38100" dist="38100" dir="2700000" algn="tl">
                    <a:srgbClr val="C0C0C0"/>
                  </a:outerShdw>
                </a:effectLst>
              </a:rPr>
              <a:t>求</a:t>
            </a:r>
            <a:r>
              <a:rPr lang="en-US" altLang="zh-CN" sz="2800" i="1">
                <a:solidFill>
                  <a:srgbClr val="000099"/>
                </a:solidFill>
                <a:effectLst>
                  <a:outerShdw blurRad="38100" dist="38100" dir="2700000" algn="tl">
                    <a:srgbClr val="C0C0C0"/>
                  </a:outerShdw>
                </a:effectLst>
              </a:rPr>
              <a:t>u</a:t>
            </a:r>
            <a:r>
              <a:rPr lang="en-US" altLang="zh-CN" sz="2800" i="1" baseline="-25000">
                <a:solidFill>
                  <a:srgbClr val="000099"/>
                </a:solidFill>
                <a:effectLst>
                  <a:outerShdw blurRad="38100" dist="38100" dir="2700000" algn="tl">
                    <a:srgbClr val="C0C0C0"/>
                  </a:outerShdw>
                </a:effectLst>
              </a:rPr>
              <a:t>L</a:t>
            </a:r>
            <a:r>
              <a:rPr lang="en-US" altLang="zh-CN" sz="2800">
                <a:solidFill>
                  <a:srgbClr val="000099"/>
                </a:solidFill>
                <a:effectLst>
                  <a:outerShdw blurRad="38100" dist="38100" dir="2700000" algn="tl">
                    <a:srgbClr val="C0C0C0"/>
                  </a:outerShdw>
                </a:effectLst>
              </a:rPr>
              <a:t>(0</a:t>
            </a:r>
            <a:r>
              <a:rPr lang="en-US" altLang="zh-CN" sz="3200" baseline="-25000">
                <a:solidFill>
                  <a:srgbClr val="000099"/>
                </a:solidFill>
                <a:effectLst>
                  <a:outerShdw blurRad="38100" dist="38100" dir="2700000" algn="tl">
                    <a:srgbClr val="C0C0C0"/>
                  </a:outerShdw>
                </a:effectLst>
              </a:rPr>
              <a:t>+</a:t>
            </a:r>
            <a:r>
              <a:rPr lang="en-US" altLang="zh-CN" sz="2800">
                <a:solidFill>
                  <a:srgbClr val="000099"/>
                </a:solidFill>
                <a:effectLst>
                  <a:outerShdw blurRad="38100" dist="38100" dir="2700000" algn="tl">
                    <a:srgbClr val="C0C0C0"/>
                  </a:outerShdw>
                </a:effectLst>
              </a:rPr>
              <a:t>) , </a:t>
            </a:r>
            <a:r>
              <a:rPr lang="en-US" altLang="zh-CN" sz="2800" i="1">
                <a:solidFill>
                  <a:srgbClr val="000099"/>
                </a:solidFill>
                <a:effectLst>
                  <a:outerShdw blurRad="38100" dist="38100" dir="2700000" algn="tl">
                    <a:srgbClr val="C0C0C0"/>
                  </a:outerShdw>
                </a:effectLst>
              </a:rPr>
              <a:t>i</a:t>
            </a:r>
            <a:r>
              <a:rPr lang="en-US" altLang="zh-CN" sz="2800" i="1" baseline="-25000">
                <a:solidFill>
                  <a:srgbClr val="000099"/>
                </a:solidFill>
                <a:effectLst>
                  <a:outerShdw blurRad="38100" dist="38100" dir="2700000" algn="tl">
                    <a:srgbClr val="C0C0C0"/>
                  </a:outerShdw>
                </a:effectLst>
              </a:rPr>
              <a:t>L</a:t>
            </a:r>
            <a:r>
              <a:rPr lang="en-US" altLang="zh-CN" sz="2800">
                <a:solidFill>
                  <a:srgbClr val="000099"/>
                </a:solidFill>
                <a:effectLst>
                  <a:outerShdw blurRad="38100" dist="38100" dir="2700000" algn="tl">
                    <a:srgbClr val="C0C0C0"/>
                  </a:outerShdw>
                </a:effectLst>
              </a:rPr>
              <a:t>(0</a:t>
            </a:r>
            <a:r>
              <a:rPr lang="en-US" altLang="zh-CN" sz="3200" baseline="-25000">
                <a:solidFill>
                  <a:srgbClr val="000099"/>
                </a:solidFill>
                <a:effectLst>
                  <a:outerShdw blurRad="38100" dist="38100" dir="2700000" algn="tl">
                    <a:srgbClr val="C0C0C0"/>
                  </a:outerShdw>
                </a:effectLst>
              </a:rPr>
              <a:t>+</a:t>
            </a:r>
            <a:r>
              <a:rPr lang="en-US" altLang="zh-CN" sz="2800">
                <a:solidFill>
                  <a:srgbClr val="000099"/>
                </a:solidFill>
                <a:effectLst>
                  <a:outerShdw blurRad="38100" dist="38100" dir="2700000" algn="tl">
                    <a:srgbClr val="C0C0C0"/>
                  </a:outerShdw>
                </a:effectLst>
              </a:rPr>
              <a:t>)</a:t>
            </a:r>
            <a:endParaRPr lang="en-US" altLang="zh-CN" sz="2800">
              <a:solidFill>
                <a:srgbClr val="000099"/>
              </a:solidFill>
              <a:effectLst>
                <a:outerShdw blurRad="38100" dist="38100" dir="2700000" algn="tl">
                  <a:srgbClr val="C0C0C0"/>
                </a:outerShdw>
              </a:effectLst>
            </a:endParaRPr>
          </a:p>
        </p:txBody>
      </p:sp>
      <p:grpSp>
        <p:nvGrpSpPr>
          <p:cNvPr id="4" name="Group 88"/>
          <p:cNvGrpSpPr/>
          <p:nvPr/>
        </p:nvGrpSpPr>
        <p:grpSpPr bwMode="auto">
          <a:xfrm>
            <a:off x="2206625" y="1371600"/>
            <a:ext cx="4575175" cy="2266950"/>
            <a:chOff x="1390" y="864"/>
            <a:chExt cx="2882" cy="1428"/>
          </a:xfrm>
        </p:grpSpPr>
        <p:sp>
          <p:nvSpPr>
            <p:cNvPr id="57360" name="Oval 40"/>
            <p:cNvSpPr>
              <a:spLocks noChangeArrowheads="1"/>
            </p:cNvSpPr>
            <p:nvPr/>
          </p:nvSpPr>
          <p:spPr bwMode="auto">
            <a:xfrm>
              <a:off x="1558" y="1516"/>
              <a:ext cx="325" cy="315"/>
            </a:xfrm>
            <a:prstGeom prst="ellipse">
              <a:avLst/>
            </a:prstGeom>
            <a:noFill/>
            <a:ln w="57150">
              <a:solidFill>
                <a:srgbClr val="000018"/>
              </a:solidFill>
              <a:round/>
            </a:ln>
          </p:spPr>
          <p:txBody>
            <a:bodyPr wrap="none" anchor="ctr"/>
            <a:lstStyle/>
            <a:p>
              <a:endParaRPr lang="zh-CN" altLang="en-US"/>
            </a:p>
          </p:txBody>
        </p:sp>
        <p:sp>
          <p:nvSpPr>
            <p:cNvPr id="57361" name="Line 41"/>
            <p:cNvSpPr>
              <a:spLocks noChangeShapeType="1"/>
            </p:cNvSpPr>
            <p:nvPr/>
          </p:nvSpPr>
          <p:spPr bwMode="auto">
            <a:xfrm>
              <a:off x="1718" y="1180"/>
              <a:ext cx="0" cy="336"/>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7362" name="Line 43"/>
            <p:cNvSpPr>
              <a:spLocks noChangeShapeType="1"/>
            </p:cNvSpPr>
            <p:nvPr/>
          </p:nvSpPr>
          <p:spPr bwMode="auto">
            <a:xfrm>
              <a:off x="1709" y="2280"/>
              <a:ext cx="2130" cy="0"/>
            </a:xfrm>
            <a:prstGeom prst="line">
              <a:avLst/>
            </a:prstGeom>
            <a:noFill/>
            <a:ln w="38100">
              <a:solidFill>
                <a:srgbClr val="000018"/>
              </a:solidFill>
              <a:round/>
            </a:ln>
          </p:spPr>
          <p:txBody>
            <a:bodyPr wrap="none" anchor="ctr"/>
            <a:lstStyle/>
            <a:p>
              <a:endParaRPr lang="zh-CN" altLang="en-US"/>
            </a:p>
          </p:txBody>
        </p:sp>
        <p:sp>
          <p:nvSpPr>
            <p:cNvPr id="57363" name="Line 44"/>
            <p:cNvSpPr>
              <a:spLocks noChangeShapeType="1"/>
            </p:cNvSpPr>
            <p:nvPr/>
          </p:nvSpPr>
          <p:spPr bwMode="auto">
            <a:xfrm>
              <a:off x="2256" y="1180"/>
              <a:ext cx="0" cy="403"/>
            </a:xfrm>
            <a:prstGeom prst="line">
              <a:avLst/>
            </a:prstGeom>
            <a:noFill/>
            <a:ln w="38100">
              <a:solidFill>
                <a:srgbClr val="000018"/>
              </a:solidFill>
              <a:round/>
            </a:ln>
          </p:spPr>
          <p:txBody>
            <a:bodyPr wrap="none" anchor="ctr"/>
            <a:lstStyle/>
            <a:p>
              <a:endParaRPr lang="zh-CN" altLang="en-US"/>
            </a:p>
          </p:txBody>
        </p:sp>
        <p:sp>
          <p:nvSpPr>
            <p:cNvPr id="57364" name="Line 45"/>
            <p:cNvSpPr>
              <a:spLocks noChangeShapeType="1"/>
            </p:cNvSpPr>
            <p:nvPr/>
          </p:nvSpPr>
          <p:spPr bwMode="auto">
            <a:xfrm>
              <a:off x="2256" y="1565"/>
              <a:ext cx="150" cy="259"/>
            </a:xfrm>
            <a:prstGeom prst="line">
              <a:avLst/>
            </a:prstGeom>
            <a:noFill/>
            <a:ln w="38100">
              <a:solidFill>
                <a:srgbClr val="000018"/>
              </a:solidFill>
              <a:round/>
            </a:ln>
          </p:spPr>
          <p:txBody>
            <a:bodyPr wrap="none" anchor="ctr"/>
            <a:lstStyle/>
            <a:p>
              <a:endParaRPr lang="zh-CN" altLang="en-US"/>
            </a:p>
          </p:txBody>
        </p:sp>
        <p:sp>
          <p:nvSpPr>
            <p:cNvPr id="57365" name="Line 46"/>
            <p:cNvSpPr>
              <a:spLocks noChangeShapeType="1"/>
            </p:cNvSpPr>
            <p:nvPr/>
          </p:nvSpPr>
          <p:spPr bwMode="auto">
            <a:xfrm flipH="1">
              <a:off x="2232" y="1604"/>
              <a:ext cx="169" cy="194"/>
            </a:xfrm>
            <a:prstGeom prst="line">
              <a:avLst/>
            </a:prstGeom>
            <a:noFill/>
            <a:ln w="38100">
              <a:solidFill>
                <a:srgbClr val="000018"/>
              </a:solidFill>
              <a:round/>
              <a:tailEnd type="stealth" w="med" len="med"/>
            </a:ln>
          </p:spPr>
          <p:txBody>
            <a:bodyPr wrap="none" anchor="ctr"/>
            <a:lstStyle/>
            <a:p>
              <a:endParaRPr lang="zh-CN" altLang="en-US"/>
            </a:p>
          </p:txBody>
        </p:sp>
        <p:sp>
          <p:nvSpPr>
            <p:cNvPr id="57366" name="Text Box 47"/>
            <p:cNvSpPr txBox="1">
              <a:spLocks noChangeArrowheads="1"/>
            </p:cNvSpPr>
            <p:nvPr/>
          </p:nvSpPr>
          <p:spPr bwMode="auto">
            <a:xfrm>
              <a:off x="2233" y="1824"/>
              <a:ext cx="374" cy="288"/>
            </a:xfrm>
            <a:prstGeom prst="rect">
              <a:avLst/>
            </a:prstGeom>
            <a:noFill/>
            <a:ln w="38100">
              <a:noFill/>
              <a:miter lim="800000"/>
            </a:ln>
          </p:spPr>
          <p:txBody>
            <a:bodyPr wrap="none">
              <a:spAutoFit/>
            </a:bodyPr>
            <a:lstStyle/>
            <a:p>
              <a:pPr>
                <a:spcBef>
                  <a:spcPct val="50000"/>
                </a:spcBef>
              </a:pPr>
              <a:r>
                <a:rPr lang="en-US" altLang="zh-CN" i="1"/>
                <a:t>t</a:t>
              </a:r>
              <a:r>
                <a:rPr lang="en-US" altLang="zh-CN"/>
                <a:t>=0</a:t>
              </a:r>
              <a:endParaRPr lang="en-US" altLang="zh-CN"/>
            </a:p>
          </p:txBody>
        </p:sp>
        <p:sp>
          <p:nvSpPr>
            <p:cNvPr id="57367" name="Line 48"/>
            <p:cNvSpPr>
              <a:spLocks noChangeShapeType="1"/>
            </p:cNvSpPr>
            <p:nvPr/>
          </p:nvSpPr>
          <p:spPr bwMode="auto">
            <a:xfrm flipH="1" flipV="1">
              <a:off x="2257" y="1829"/>
              <a:ext cx="0" cy="442"/>
            </a:xfrm>
            <a:prstGeom prst="line">
              <a:avLst/>
            </a:prstGeom>
            <a:noFill/>
            <a:ln w="38100">
              <a:solidFill>
                <a:srgbClr val="000018"/>
              </a:solidFill>
              <a:round/>
            </a:ln>
          </p:spPr>
          <p:txBody>
            <a:bodyPr wrap="none" anchor="ctr"/>
            <a:lstStyle/>
            <a:p>
              <a:endParaRPr lang="zh-CN" altLang="en-US"/>
            </a:p>
          </p:txBody>
        </p:sp>
        <p:sp>
          <p:nvSpPr>
            <p:cNvPr id="57368" name="Arc 49"/>
            <p:cNvSpPr/>
            <p:nvPr/>
          </p:nvSpPr>
          <p:spPr bwMode="auto">
            <a:xfrm>
              <a:off x="3844" y="1616"/>
              <a:ext cx="78" cy="9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7369" name="Arc 50"/>
            <p:cNvSpPr/>
            <p:nvPr/>
          </p:nvSpPr>
          <p:spPr bwMode="auto">
            <a:xfrm>
              <a:off x="3835" y="1718"/>
              <a:ext cx="78" cy="95"/>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7370" name="Arc 51"/>
            <p:cNvSpPr/>
            <p:nvPr/>
          </p:nvSpPr>
          <p:spPr bwMode="auto">
            <a:xfrm>
              <a:off x="3835" y="1813"/>
              <a:ext cx="78" cy="9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7371" name="Line 52"/>
            <p:cNvSpPr>
              <a:spLocks noChangeShapeType="1"/>
            </p:cNvSpPr>
            <p:nvPr/>
          </p:nvSpPr>
          <p:spPr bwMode="auto">
            <a:xfrm flipV="1">
              <a:off x="3835" y="1905"/>
              <a:ext cx="0" cy="383"/>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7372" name="Line 53"/>
            <p:cNvSpPr>
              <a:spLocks noChangeShapeType="1"/>
            </p:cNvSpPr>
            <p:nvPr/>
          </p:nvSpPr>
          <p:spPr bwMode="auto">
            <a:xfrm flipV="1">
              <a:off x="1718" y="1840"/>
              <a:ext cx="0" cy="440"/>
            </a:xfrm>
            <a:prstGeom prst="line">
              <a:avLst/>
            </a:prstGeom>
            <a:noFill/>
            <a:ln w="38100">
              <a:solidFill>
                <a:srgbClr val="000018"/>
              </a:solidFill>
              <a:round/>
            </a:ln>
          </p:spPr>
          <p:txBody>
            <a:bodyPr wrap="none" anchor="ctr"/>
            <a:lstStyle/>
            <a:p>
              <a:endParaRPr lang="zh-CN" altLang="en-US"/>
            </a:p>
          </p:txBody>
        </p:sp>
        <p:sp>
          <p:nvSpPr>
            <p:cNvPr id="57373" name="Line 54"/>
            <p:cNvSpPr>
              <a:spLocks noChangeShapeType="1"/>
            </p:cNvSpPr>
            <p:nvPr/>
          </p:nvSpPr>
          <p:spPr bwMode="auto">
            <a:xfrm>
              <a:off x="1556" y="1676"/>
              <a:ext cx="326" cy="0"/>
            </a:xfrm>
            <a:prstGeom prst="line">
              <a:avLst/>
            </a:prstGeom>
            <a:noFill/>
            <a:ln w="38100">
              <a:solidFill>
                <a:srgbClr val="000018"/>
              </a:solidFill>
              <a:round/>
            </a:ln>
          </p:spPr>
          <p:txBody>
            <a:bodyPr wrap="none" anchor="ctr"/>
            <a:lstStyle/>
            <a:p>
              <a:endParaRPr lang="zh-CN" altLang="en-US"/>
            </a:p>
          </p:txBody>
        </p:sp>
        <p:sp>
          <p:nvSpPr>
            <p:cNvPr id="57374" name="Line 55"/>
            <p:cNvSpPr>
              <a:spLocks noChangeShapeType="1"/>
            </p:cNvSpPr>
            <p:nvPr/>
          </p:nvSpPr>
          <p:spPr bwMode="auto">
            <a:xfrm flipV="1">
              <a:off x="1979" y="1526"/>
              <a:ext cx="0" cy="336"/>
            </a:xfrm>
            <a:prstGeom prst="line">
              <a:avLst/>
            </a:prstGeom>
            <a:noFill/>
            <a:ln w="38100">
              <a:solidFill>
                <a:srgbClr val="FF3300"/>
              </a:solidFill>
              <a:round/>
              <a:tailEnd type="triangle" w="med" len="med"/>
            </a:ln>
          </p:spPr>
          <p:txBody>
            <a:bodyPr wrap="none" anchor="ctr"/>
            <a:lstStyle/>
            <a:p>
              <a:endParaRPr lang="zh-CN" altLang="en-US"/>
            </a:p>
          </p:txBody>
        </p:sp>
        <p:sp>
          <p:nvSpPr>
            <p:cNvPr id="57375" name="Text Box 56"/>
            <p:cNvSpPr txBox="1">
              <a:spLocks noChangeArrowheads="1"/>
            </p:cNvSpPr>
            <p:nvPr/>
          </p:nvSpPr>
          <p:spPr bwMode="auto">
            <a:xfrm>
              <a:off x="1831" y="1824"/>
              <a:ext cx="351"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rPr>
                <a:t>3A</a:t>
              </a:r>
              <a:endParaRPr lang="en-US" altLang="zh-CN">
                <a:solidFill>
                  <a:srgbClr val="FF3300"/>
                </a:solidFill>
              </a:endParaRPr>
            </a:p>
          </p:txBody>
        </p:sp>
        <p:graphicFrame>
          <p:nvGraphicFramePr>
            <p:cNvPr id="57348" name="Object 2"/>
            <p:cNvGraphicFramePr>
              <a:graphicFrameLocks noChangeAspect="1"/>
            </p:cNvGraphicFramePr>
            <p:nvPr/>
          </p:nvGraphicFramePr>
          <p:xfrm>
            <a:off x="3958" y="1542"/>
            <a:ext cx="314" cy="330"/>
          </p:xfrm>
          <a:graphic>
            <a:graphicData uri="http://schemas.openxmlformats.org/presentationml/2006/ole">
              <mc:AlternateContent xmlns:mc="http://schemas.openxmlformats.org/markup-compatibility/2006">
                <mc:Choice xmlns:v="urn:schemas-microsoft-com:vml" Requires="v">
                  <p:oleObj spid="_x0000_s214088" name="Equation" r:id="rId9" imgW="4572000" imgH="5181600" progId="">
                    <p:embed/>
                  </p:oleObj>
                </mc:Choice>
                <mc:Fallback>
                  <p:oleObj name="Equation" r:id="rId9" imgW="4572000" imgH="5181600" progId="">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8" y="1542"/>
                          <a:ext cx="3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57376" name="Line 58"/>
            <p:cNvSpPr>
              <a:spLocks noChangeShapeType="1"/>
            </p:cNvSpPr>
            <p:nvPr/>
          </p:nvSpPr>
          <p:spPr bwMode="auto">
            <a:xfrm flipV="1">
              <a:off x="3846" y="1172"/>
              <a:ext cx="0" cy="444"/>
            </a:xfrm>
            <a:prstGeom prst="line">
              <a:avLst/>
            </a:prstGeom>
            <a:noFill/>
            <a:ln w="38100">
              <a:solidFill>
                <a:srgbClr val="000018"/>
              </a:solidFill>
              <a:round/>
            </a:ln>
          </p:spPr>
          <p:txBody>
            <a:bodyPr wrap="none" anchor="ctr"/>
            <a:lstStyle/>
            <a:p>
              <a:endParaRPr lang="zh-CN" altLang="en-US"/>
            </a:p>
          </p:txBody>
        </p:sp>
        <p:sp>
          <p:nvSpPr>
            <p:cNvPr id="57377" name="Text Box 61"/>
            <p:cNvSpPr txBox="1">
              <a:spLocks noChangeArrowheads="1"/>
            </p:cNvSpPr>
            <p:nvPr/>
          </p:nvSpPr>
          <p:spPr bwMode="auto">
            <a:xfrm>
              <a:off x="3349" y="1204"/>
              <a:ext cx="489"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3</a:t>
              </a:r>
              <a:endParaRPr lang="en-US" altLang="zh-CN">
                <a:solidFill>
                  <a:srgbClr val="000018"/>
                </a:solidFill>
              </a:endParaRPr>
            </a:p>
          </p:txBody>
        </p:sp>
        <p:sp>
          <p:nvSpPr>
            <p:cNvPr id="57378" name="Text Box 62"/>
            <p:cNvSpPr txBox="1">
              <a:spLocks noChangeArrowheads="1"/>
            </p:cNvSpPr>
            <p:nvPr/>
          </p:nvSpPr>
          <p:spPr bwMode="auto">
            <a:xfrm>
              <a:off x="1390" y="1738"/>
              <a:ext cx="421" cy="288"/>
            </a:xfrm>
            <a:prstGeom prst="rect">
              <a:avLst/>
            </a:prstGeom>
            <a:noFill/>
            <a:ln w="9525">
              <a:noFill/>
              <a:miter lim="800000"/>
            </a:ln>
          </p:spPr>
          <p:txBody>
            <a:bodyPr>
              <a:spAutoFit/>
            </a:bodyPr>
            <a:lstStyle/>
            <a:p>
              <a:pPr>
                <a:spcBef>
                  <a:spcPct val="50000"/>
                </a:spcBef>
              </a:pPr>
              <a:r>
                <a:rPr lang="en-US" altLang="zh-CN" i="1">
                  <a:solidFill>
                    <a:srgbClr val="FF3300"/>
                  </a:solidFill>
                </a:rPr>
                <a:t>I</a:t>
              </a:r>
              <a:r>
                <a:rPr lang="en-US" altLang="zh-CN" i="1" baseline="-25000">
                  <a:solidFill>
                    <a:srgbClr val="FF3300"/>
                  </a:solidFill>
                </a:rPr>
                <a:t>S</a:t>
              </a:r>
              <a:endParaRPr lang="en-US" altLang="zh-CN" i="1">
                <a:solidFill>
                  <a:srgbClr val="FF3300"/>
                </a:solidFill>
              </a:endParaRPr>
            </a:p>
          </p:txBody>
        </p:sp>
        <p:sp>
          <p:nvSpPr>
            <p:cNvPr id="57379" name="Text Box 63"/>
            <p:cNvSpPr txBox="1">
              <a:spLocks noChangeArrowheads="1"/>
            </p:cNvSpPr>
            <p:nvPr/>
          </p:nvSpPr>
          <p:spPr bwMode="auto">
            <a:xfrm>
              <a:off x="2521" y="864"/>
              <a:ext cx="423"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7380" name="Text Box 64"/>
            <p:cNvSpPr txBox="1">
              <a:spLocks noChangeArrowheads="1"/>
            </p:cNvSpPr>
            <p:nvPr/>
          </p:nvSpPr>
          <p:spPr bwMode="auto">
            <a:xfrm>
              <a:off x="3322" y="864"/>
              <a:ext cx="574"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7381" name="Text Box 65"/>
            <p:cNvSpPr txBox="1">
              <a:spLocks noChangeArrowheads="1"/>
            </p:cNvSpPr>
            <p:nvPr/>
          </p:nvSpPr>
          <p:spPr bwMode="auto">
            <a:xfrm>
              <a:off x="3464" y="1728"/>
              <a:ext cx="432" cy="288"/>
            </a:xfrm>
            <a:prstGeom prst="rect">
              <a:avLst/>
            </a:prstGeom>
            <a:noFill/>
            <a:ln w="9525">
              <a:noFill/>
              <a:miter lim="800000"/>
            </a:ln>
          </p:spPr>
          <p:txBody>
            <a:bodyPr>
              <a:spAutoFit/>
            </a:bodyPr>
            <a:lstStyle/>
            <a:p>
              <a:pPr>
                <a:spcBef>
                  <a:spcPct val="50000"/>
                </a:spcBef>
              </a:pPr>
              <a:r>
                <a:rPr lang="en-US" altLang="zh-CN"/>
                <a:t>1H</a:t>
              </a:r>
              <a:endParaRPr lang="en-US" altLang="zh-CN"/>
            </a:p>
          </p:txBody>
        </p:sp>
        <p:grpSp>
          <p:nvGrpSpPr>
            <p:cNvPr id="5" name="Group 66"/>
            <p:cNvGrpSpPr/>
            <p:nvPr/>
          </p:nvGrpSpPr>
          <p:grpSpPr bwMode="auto">
            <a:xfrm>
              <a:off x="3838" y="1344"/>
              <a:ext cx="244" cy="711"/>
              <a:chOff x="1488" y="1248"/>
              <a:chExt cx="244" cy="711"/>
            </a:xfrm>
          </p:grpSpPr>
          <p:sp>
            <p:nvSpPr>
              <p:cNvPr id="57397" name="Rectangle 67"/>
              <p:cNvSpPr>
                <a:spLocks noChangeArrowheads="1"/>
              </p:cNvSpPr>
              <p:nvPr/>
            </p:nvSpPr>
            <p:spPr bwMode="auto">
              <a:xfrm>
                <a:off x="1500" y="1632"/>
                <a:ext cx="228" cy="327"/>
              </a:xfrm>
              <a:prstGeom prst="rect">
                <a:avLst/>
              </a:prstGeom>
              <a:noFill/>
              <a:ln w="9525">
                <a:noFill/>
                <a:miter lim="800000"/>
              </a:ln>
            </p:spPr>
            <p:txBody>
              <a:bodyPr wrap="none">
                <a:spAutoFit/>
              </a:bodyPr>
              <a:lstStyle/>
              <a:p>
                <a:pPr>
                  <a:spcBef>
                    <a:spcPct val="50000"/>
                  </a:spcBef>
                </a:pPr>
                <a:r>
                  <a:rPr lang="en-US" altLang="zh-CN" sz="2800" i="1">
                    <a:solidFill>
                      <a:srgbClr val="FF3300"/>
                    </a:solidFill>
                  </a:rPr>
                  <a:t>_</a:t>
                </a:r>
                <a:endParaRPr lang="en-US" altLang="zh-CN" sz="2800" i="1">
                  <a:solidFill>
                    <a:srgbClr val="FF3300"/>
                  </a:solidFill>
                </a:endParaRPr>
              </a:p>
            </p:txBody>
          </p:sp>
          <p:sp>
            <p:nvSpPr>
              <p:cNvPr id="57398" name="Rectangle 68"/>
              <p:cNvSpPr>
                <a:spLocks noChangeArrowheads="1"/>
              </p:cNvSpPr>
              <p:nvPr/>
            </p:nvSpPr>
            <p:spPr bwMode="auto">
              <a:xfrm>
                <a:off x="1488" y="1248"/>
                <a:ext cx="244" cy="327"/>
              </a:xfrm>
              <a:prstGeom prst="rect">
                <a:avLst/>
              </a:prstGeom>
              <a:noFill/>
              <a:ln w="9525">
                <a:noFill/>
                <a:miter lim="800000"/>
              </a:ln>
            </p:spPr>
            <p:txBody>
              <a:bodyPr wrap="none">
                <a:spAutoFit/>
              </a:bodyPr>
              <a:lstStyle/>
              <a:p>
                <a:pPr>
                  <a:spcBef>
                    <a:spcPct val="50000"/>
                  </a:spcBef>
                </a:pPr>
                <a:r>
                  <a:rPr lang="en-US" altLang="zh-CN" sz="2800" i="1">
                    <a:solidFill>
                      <a:srgbClr val="FF3300"/>
                    </a:solidFill>
                  </a:rPr>
                  <a:t>+</a:t>
                </a:r>
                <a:endParaRPr lang="en-US" altLang="zh-CN" sz="2800" i="1">
                  <a:solidFill>
                    <a:srgbClr val="FF3300"/>
                  </a:solidFill>
                </a:endParaRPr>
              </a:p>
            </p:txBody>
          </p:sp>
        </p:grpSp>
        <p:sp>
          <p:nvSpPr>
            <p:cNvPr id="57383" name="Rectangle 70"/>
            <p:cNvSpPr>
              <a:spLocks noChangeArrowheads="1"/>
            </p:cNvSpPr>
            <p:nvPr/>
          </p:nvSpPr>
          <p:spPr bwMode="auto">
            <a:xfrm>
              <a:off x="3368" y="1121"/>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7384" name="Line 71"/>
            <p:cNvSpPr>
              <a:spLocks noChangeShapeType="1"/>
            </p:cNvSpPr>
            <p:nvPr/>
          </p:nvSpPr>
          <p:spPr bwMode="auto">
            <a:xfrm>
              <a:off x="3135" y="1172"/>
              <a:ext cx="0" cy="456"/>
            </a:xfrm>
            <a:prstGeom prst="line">
              <a:avLst/>
            </a:prstGeom>
            <a:noFill/>
            <a:ln w="38100">
              <a:solidFill>
                <a:srgbClr val="000018"/>
              </a:solidFill>
              <a:round/>
            </a:ln>
          </p:spPr>
          <p:txBody>
            <a:bodyPr wrap="none" anchor="ctr"/>
            <a:lstStyle/>
            <a:p>
              <a:endParaRPr lang="zh-CN" altLang="en-US"/>
            </a:p>
          </p:txBody>
        </p:sp>
        <p:sp>
          <p:nvSpPr>
            <p:cNvPr id="57385" name="Rectangle 72"/>
            <p:cNvSpPr>
              <a:spLocks noChangeArrowheads="1"/>
            </p:cNvSpPr>
            <p:nvPr/>
          </p:nvSpPr>
          <p:spPr bwMode="auto">
            <a:xfrm>
              <a:off x="3080" y="1609"/>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7386" name="Text Box 73"/>
            <p:cNvSpPr txBox="1">
              <a:spLocks noChangeArrowheads="1"/>
            </p:cNvSpPr>
            <p:nvPr/>
          </p:nvSpPr>
          <p:spPr bwMode="auto">
            <a:xfrm>
              <a:off x="3560" y="1488"/>
              <a:ext cx="233" cy="288"/>
            </a:xfrm>
            <a:prstGeom prst="rect">
              <a:avLst/>
            </a:prstGeom>
            <a:noFill/>
            <a:ln w="38100">
              <a:noFill/>
              <a:miter lim="800000"/>
            </a:ln>
          </p:spPr>
          <p:txBody>
            <a:bodyPr wrap="none" anchor="ctr">
              <a:spAutoFit/>
            </a:bodyPr>
            <a:lstStyle/>
            <a:p>
              <a:pPr algn="ctr">
                <a:spcBef>
                  <a:spcPct val="50000"/>
                </a:spcBef>
              </a:pPr>
              <a:r>
                <a:rPr lang="en-US" altLang="zh-CN" i="1"/>
                <a:t>L</a:t>
              </a:r>
              <a:endParaRPr lang="en-US" altLang="zh-CN"/>
            </a:p>
          </p:txBody>
        </p:sp>
        <p:sp>
          <p:nvSpPr>
            <p:cNvPr id="57387" name="Text Box 74"/>
            <p:cNvSpPr txBox="1">
              <a:spLocks noChangeArrowheads="1"/>
            </p:cNvSpPr>
            <p:nvPr/>
          </p:nvSpPr>
          <p:spPr bwMode="auto">
            <a:xfrm>
              <a:off x="2398" y="1571"/>
              <a:ext cx="223" cy="288"/>
            </a:xfrm>
            <a:prstGeom prst="rect">
              <a:avLst/>
            </a:prstGeom>
            <a:noFill/>
            <a:ln w="38100">
              <a:noFill/>
              <a:miter lim="800000"/>
            </a:ln>
          </p:spPr>
          <p:txBody>
            <a:bodyPr wrap="none">
              <a:spAutoFit/>
            </a:bodyPr>
            <a:lstStyle/>
            <a:p>
              <a:r>
                <a:rPr lang="en-US" altLang="zh-CN"/>
                <a:t>S</a:t>
              </a:r>
              <a:endParaRPr lang="en-US" altLang="zh-CN"/>
            </a:p>
          </p:txBody>
        </p:sp>
        <p:sp>
          <p:nvSpPr>
            <p:cNvPr id="57388" name="Rectangle 77"/>
            <p:cNvSpPr>
              <a:spLocks noChangeArrowheads="1"/>
            </p:cNvSpPr>
            <p:nvPr/>
          </p:nvSpPr>
          <p:spPr bwMode="auto">
            <a:xfrm>
              <a:off x="2562" y="1129"/>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7389" name="Text Box 78"/>
            <p:cNvSpPr txBox="1">
              <a:spLocks noChangeArrowheads="1"/>
            </p:cNvSpPr>
            <p:nvPr/>
          </p:nvSpPr>
          <p:spPr bwMode="auto">
            <a:xfrm>
              <a:off x="2734" y="1536"/>
              <a:ext cx="363"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2</a:t>
              </a:r>
              <a:endParaRPr lang="en-US" altLang="zh-CN">
                <a:solidFill>
                  <a:srgbClr val="000018"/>
                </a:solidFill>
              </a:endParaRPr>
            </a:p>
          </p:txBody>
        </p:sp>
        <p:sp>
          <p:nvSpPr>
            <p:cNvPr id="57390" name="Text Box 79"/>
            <p:cNvSpPr txBox="1">
              <a:spLocks noChangeArrowheads="1"/>
            </p:cNvSpPr>
            <p:nvPr/>
          </p:nvSpPr>
          <p:spPr bwMode="auto">
            <a:xfrm>
              <a:off x="2552" y="1200"/>
              <a:ext cx="362"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1</a:t>
              </a:r>
              <a:endParaRPr lang="en-US" altLang="zh-CN">
                <a:solidFill>
                  <a:srgbClr val="000018"/>
                </a:solidFill>
              </a:endParaRPr>
            </a:p>
          </p:txBody>
        </p:sp>
        <p:sp>
          <p:nvSpPr>
            <p:cNvPr id="57391" name="Text Box 80"/>
            <p:cNvSpPr txBox="1">
              <a:spLocks noChangeArrowheads="1"/>
            </p:cNvSpPr>
            <p:nvPr/>
          </p:nvSpPr>
          <p:spPr bwMode="auto">
            <a:xfrm>
              <a:off x="2696" y="1776"/>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7392" name="Line 81"/>
            <p:cNvSpPr>
              <a:spLocks noChangeShapeType="1"/>
            </p:cNvSpPr>
            <p:nvPr/>
          </p:nvSpPr>
          <p:spPr bwMode="auto">
            <a:xfrm>
              <a:off x="3136" y="1864"/>
              <a:ext cx="0" cy="428"/>
            </a:xfrm>
            <a:prstGeom prst="line">
              <a:avLst/>
            </a:prstGeom>
            <a:noFill/>
            <a:ln w="38100">
              <a:solidFill>
                <a:srgbClr val="000018"/>
              </a:solidFill>
              <a:round/>
            </a:ln>
          </p:spPr>
          <p:txBody>
            <a:bodyPr wrap="none" anchor="ctr"/>
            <a:lstStyle/>
            <a:p>
              <a:endParaRPr lang="zh-CN" altLang="en-US"/>
            </a:p>
          </p:txBody>
        </p:sp>
        <p:sp>
          <p:nvSpPr>
            <p:cNvPr id="57393" name="Line 82"/>
            <p:cNvSpPr>
              <a:spLocks noChangeShapeType="1"/>
            </p:cNvSpPr>
            <p:nvPr/>
          </p:nvSpPr>
          <p:spPr bwMode="auto">
            <a:xfrm flipV="1">
              <a:off x="2840" y="1174"/>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7394" name="Line 83"/>
            <p:cNvSpPr>
              <a:spLocks noChangeShapeType="1"/>
            </p:cNvSpPr>
            <p:nvPr/>
          </p:nvSpPr>
          <p:spPr bwMode="auto">
            <a:xfrm flipV="1">
              <a:off x="3632" y="1176"/>
              <a:ext cx="216" cy="0"/>
            </a:xfrm>
            <a:prstGeom prst="line">
              <a:avLst/>
            </a:prstGeom>
            <a:noFill/>
            <a:ln w="38100">
              <a:solidFill>
                <a:srgbClr val="000018"/>
              </a:solidFill>
              <a:round/>
              <a:headEnd type="none" w="sm" len="sm"/>
              <a:tailEnd type="none" w="sm" len="sm"/>
            </a:ln>
          </p:spPr>
          <p:txBody>
            <a:bodyPr wrap="none" anchor="ctr"/>
            <a:lstStyle/>
            <a:p>
              <a:endParaRPr lang="zh-CN" altLang="en-US"/>
            </a:p>
          </p:txBody>
        </p:sp>
        <p:graphicFrame>
          <p:nvGraphicFramePr>
            <p:cNvPr id="57349" name="Object 3"/>
            <p:cNvGraphicFramePr>
              <a:graphicFrameLocks noChangeAspect="1"/>
            </p:cNvGraphicFramePr>
            <p:nvPr/>
          </p:nvGraphicFramePr>
          <p:xfrm>
            <a:off x="3919" y="1056"/>
            <a:ext cx="252" cy="330"/>
          </p:xfrm>
          <a:graphic>
            <a:graphicData uri="http://schemas.openxmlformats.org/presentationml/2006/ole">
              <mc:AlternateContent xmlns:mc="http://schemas.openxmlformats.org/markup-compatibility/2006">
                <mc:Choice xmlns:v="urn:schemas-microsoft-com:vml" Requires="v">
                  <p:oleObj spid="_x0000_s214089" name="Equation" r:id="rId11" imgW="3657600" imgH="5181600" progId="">
                    <p:embed/>
                  </p:oleObj>
                </mc:Choice>
                <mc:Fallback>
                  <p:oleObj name="Equation" r:id="rId11" imgW="3657600" imgH="5181600" progId="">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9" y="1056"/>
                          <a:ext cx="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57395" name="Line 85"/>
            <p:cNvSpPr>
              <a:spLocks noChangeShapeType="1"/>
            </p:cNvSpPr>
            <p:nvPr/>
          </p:nvSpPr>
          <p:spPr bwMode="auto">
            <a:xfrm>
              <a:off x="3888" y="1104"/>
              <a:ext cx="0" cy="336"/>
            </a:xfrm>
            <a:prstGeom prst="line">
              <a:avLst/>
            </a:prstGeom>
            <a:noFill/>
            <a:ln w="38100">
              <a:solidFill>
                <a:srgbClr val="FF3300"/>
              </a:solidFill>
              <a:round/>
              <a:tailEnd type="triangle" w="med" len="med"/>
            </a:ln>
          </p:spPr>
          <p:txBody>
            <a:bodyPr wrap="none" anchor="ctr"/>
            <a:lstStyle/>
            <a:p>
              <a:endParaRPr lang="zh-CN" altLang="en-US"/>
            </a:p>
          </p:txBody>
        </p:sp>
        <p:sp>
          <p:nvSpPr>
            <p:cNvPr id="57396" name="Line 87"/>
            <p:cNvSpPr>
              <a:spLocks noChangeShapeType="1"/>
            </p:cNvSpPr>
            <p:nvPr/>
          </p:nvSpPr>
          <p:spPr bwMode="auto">
            <a:xfrm>
              <a:off x="1720" y="1176"/>
              <a:ext cx="832" cy="0"/>
            </a:xfrm>
            <a:prstGeom prst="line">
              <a:avLst/>
            </a:prstGeom>
            <a:noFill/>
            <a:ln w="38100">
              <a:solidFill>
                <a:schemeClr val="tx1"/>
              </a:solidFill>
              <a:roun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94"/>
                                        </p:tgtEl>
                                        <p:attrNameLst>
                                          <p:attrName>style.visibility</p:attrName>
                                        </p:attrNameLst>
                                      </p:cBhvr>
                                      <p:to>
                                        <p:strVal val="visible"/>
                                      </p:to>
                                    </p:set>
                                    <p:animEffect transition="in" filter="wipe(left)">
                                      <p:cBhvr>
                                        <p:cTn id="12" dur="500"/>
                                        <p:tgtEl>
                                          <p:spTgt spid="706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693"/>
                                        </p:tgtEl>
                                        <p:attrNameLst>
                                          <p:attrName>style.visibility</p:attrName>
                                        </p:attrNameLst>
                                      </p:cBhvr>
                                      <p:to>
                                        <p:strVal val="visible"/>
                                      </p:to>
                                    </p:set>
                                    <p:animEffect transition="in" filter="wipe(left)">
                                      <p:cBhvr>
                                        <p:cTn id="17" dur="500"/>
                                        <p:tgtEl>
                                          <p:spTgt spid="706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4624"/>
                                        </p:tgtEl>
                                        <p:attrNameLst>
                                          <p:attrName>style.visibility</p:attrName>
                                        </p:attrNameLst>
                                      </p:cBhvr>
                                      <p:to>
                                        <p:strVal val="visible"/>
                                      </p:to>
                                    </p:set>
                                    <p:animEffect transition="in" filter="wipe(left)">
                                      <p:cBhvr>
                                        <p:cTn id="22" dur="500"/>
                                        <p:tgtEl>
                                          <p:spTgt spid="1546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4625"/>
                                        </p:tgtEl>
                                        <p:attrNameLst>
                                          <p:attrName>style.visibility</p:attrName>
                                        </p:attrNameLst>
                                      </p:cBhvr>
                                      <p:to>
                                        <p:strVal val="visible"/>
                                      </p:to>
                                    </p:set>
                                    <p:animEffect transition="in" filter="wipe(left)">
                                      <p:cBhvr>
                                        <p:cTn id="27" dur="500"/>
                                        <p:tgtEl>
                                          <p:spTgt spid="154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93" grpId="0" autoUpdateAnimBg="0"/>
      <p:bldP spid="70694" grpId="0"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2"/>
          <p:cNvGrpSpPr/>
          <p:nvPr/>
        </p:nvGrpSpPr>
        <p:grpSpPr bwMode="auto">
          <a:xfrm>
            <a:off x="228600" y="609600"/>
            <a:ext cx="5105400" cy="3581400"/>
            <a:chOff x="0" y="384"/>
            <a:chExt cx="3216" cy="2256"/>
          </a:xfrm>
        </p:grpSpPr>
        <p:sp>
          <p:nvSpPr>
            <p:cNvPr id="120942" name="Line 3"/>
            <p:cNvSpPr>
              <a:spLocks noChangeShapeType="1"/>
            </p:cNvSpPr>
            <p:nvPr/>
          </p:nvSpPr>
          <p:spPr bwMode="auto">
            <a:xfrm flipV="1">
              <a:off x="981" y="1296"/>
              <a:ext cx="0" cy="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43" name="Rectangle 4"/>
            <p:cNvSpPr>
              <a:spLocks noChangeArrowheads="1"/>
            </p:cNvSpPr>
            <p:nvPr/>
          </p:nvSpPr>
          <p:spPr bwMode="auto">
            <a:xfrm>
              <a:off x="1683" y="1056"/>
              <a:ext cx="765" cy="124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944" name="Text Box 5"/>
            <p:cNvSpPr txBox="1">
              <a:spLocks noChangeArrowheads="1"/>
            </p:cNvSpPr>
            <p:nvPr/>
          </p:nvSpPr>
          <p:spPr bwMode="auto">
            <a:xfrm>
              <a:off x="2210" y="1008"/>
              <a:ext cx="1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4</a:t>
              </a:r>
              <a:endParaRPr lang="en-US" altLang="zh-CN" sz="2800" i="0">
                <a:solidFill>
                  <a:srgbClr val="3333CC"/>
                </a:solidFill>
              </a:endParaRPr>
            </a:p>
          </p:txBody>
        </p:sp>
        <p:sp>
          <p:nvSpPr>
            <p:cNvPr id="120945" name="Rectangle 6"/>
            <p:cNvSpPr>
              <a:spLocks noChangeArrowheads="1"/>
            </p:cNvSpPr>
            <p:nvPr/>
          </p:nvSpPr>
          <p:spPr bwMode="auto">
            <a:xfrm>
              <a:off x="1893" y="100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8</a:t>
              </a:r>
              <a:endParaRPr lang="en-US" altLang="zh-CN" sz="2800" i="0"/>
            </a:p>
          </p:txBody>
        </p:sp>
        <p:sp>
          <p:nvSpPr>
            <p:cNvPr id="120946" name="Rectangle 7"/>
            <p:cNvSpPr>
              <a:spLocks noChangeArrowheads="1"/>
            </p:cNvSpPr>
            <p:nvPr/>
          </p:nvSpPr>
          <p:spPr bwMode="auto">
            <a:xfrm>
              <a:off x="1674" y="11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5</a:t>
              </a:r>
              <a:endParaRPr lang="en-US" altLang="zh-CN" sz="2800" i="0"/>
            </a:p>
          </p:txBody>
        </p:sp>
        <p:sp>
          <p:nvSpPr>
            <p:cNvPr id="120947" name="Rectangle 8"/>
            <p:cNvSpPr>
              <a:spLocks noChangeArrowheads="1"/>
            </p:cNvSpPr>
            <p:nvPr/>
          </p:nvSpPr>
          <p:spPr bwMode="auto">
            <a:xfrm>
              <a:off x="1674" y="13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6</a:t>
              </a:r>
              <a:endParaRPr lang="en-US" altLang="zh-CN" sz="2800" i="0"/>
            </a:p>
          </p:txBody>
        </p:sp>
        <p:sp>
          <p:nvSpPr>
            <p:cNvPr id="120948" name="Rectangle 9"/>
            <p:cNvSpPr>
              <a:spLocks noChangeArrowheads="1"/>
            </p:cNvSpPr>
            <p:nvPr/>
          </p:nvSpPr>
          <p:spPr bwMode="auto">
            <a:xfrm>
              <a:off x="1674"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2</a:t>
              </a:r>
              <a:endParaRPr lang="en-US" altLang="zh-CN" sz="2800" i="0"/>
            </a:p>
          </p:txBody>
        </p:sp>
        <p:sp>
          <p:nvSpPr>
            <p:cNvPr id="120949" name="Rectangle 10"/>
            <p:cNvSpPr>
              <a:spLocks noChangeArrowheads="1"/>
            </p:cNvSpPr>
            <p:nvPr/>
          </p:nvSpPr>
          <p:spPr bwMode="auto">
            <a:xfrm>
              <a:off x="1674" y="192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7</a:t>
              </a:r>
              <a:endParaRPr lang="en-US" altLang="zh-CN" sz="2800" i="0"/>
            </a:p>
          </p:txBody>
        </p:sp>
        <p:sp>
          <p:nvSpPr>
            <p:cNvPr id="120950" name="Rectangle 11"/>
            <p:cNvSpPr>
              <a:spLocks noChangeArrowheads="1"/>
            </p:cNvSpPr>
            <p:nvPr/>
          </p:nvSpPr>
          <p:spPr bwMode="auto">
            <a:xfrm>
              <a:off x="1850" y="20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1</a:t>
              </a:r>
              <a:endParaRPr lang="en-US" altLang="zh-CN" sz="2800" i="0"/>
            </a:p>
          </p:txBody>
        </p:sp>
        <p:sp>
          <p:nvSpPr>
            <p:cNvPr id="120951" name="Rectangle 12"/>
            <p:cNvSpPr>
              <a:spLocks noChangeArrowheads="1"/>
            </p:cNvSpPr>
            <p:nvPr/>
          </p:nvSpPr>
          <p:spPr bwMode="auto">
            <a:xfrm>
              <a:off x="2208" y="15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3</a:t>
              </a:r>
              <a:endParaRPr lang="en-US" altLang="zh-CN" sz="2800" i="0"/>
            </a:p>
          </p:txBody>
        </p:sp>
        <p:sp>
          <p:nvSpPr>
            <p:cNvPr id="120952" name="Line 13"/>
            <p:cNvSpPr>
              <a:spLocks noChangeShapeType="1"/>
            </p:cNvSpPr>
            <p:nvPr/>
          </p:nvSpPr>
          <p:spPr bwMode="auto">
            <a:xfrm flipV="1">
              <a:off x="2016" y="720"/>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53" name="Line 14"/>
            <p:cNvSpPr>
              <a:spLocks noChangeShapeType="1"/>
            </p:cNvSpPr>
            <p:nvPr/>
          </p:nvSpPr>
          <p:spPr bwMode="auto">
            <a:xfrm flipV="1">
              <a:off x="2304" y="720"/>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54" name="Line 15"/>
            <p:cNvSpPr>
              <a:spLocks noChangeShapeType="1"/>
            </p:cNvSpPr>
            <p:nvPr/>
          </p:nvSpPr>
          <p:spPr bwMode="auto">
            <a:xfrm>
              <a:off x="384" y="720"/>
              <a:ext cx="216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55" name="Oval 16"/>
            <p:cNvSpPr>
              <a:spLocks noChangeArrowheads="1"/>
            </p:cNvSpPr>
            <p:nvPr/>
          </p:nvSpPr>
          <p:spPr bwMode="auto">
            <a:xfrm>
              <a:off x="2544" y="672"/>
              <a:ext cx="96" cy="96"/>
            </a:xfrm>
            <a:prstGeom prst="ellipse">
              <a:avLst/>
            </a:prstGeom>
            <a:solidFill>
              <a:srgbClr val="FFFFFF"/>
            </a:solidFill>
            <a:ln w="38100">
              <a:solidFill>
                <a:srgbClr val="000000"/>
              </a:solidFill>
              <a:round/>
            </a:ln>
          </p:spPr>
          <p:txBody>
            <a:bodyPr wrap="none" anchor="ctr"/>
            <a:lstStyle/>
            <a:p>
              <a:endParaRPr lang="zh-CN" altLang="en-US"/>
            </a:p>
          </p:txBody>
        </p:sp>
        <p:sp>
          <p:nvSpPr>
            <p:cNvPr id="120956" name="Line 17"/>
            <p:cNvSpPr>
              <a:spLocks noChangeShapeType="1"/>
            </p:cNvSpPr>
            <p:nvPr/>
          </p:nvSpPr>
          <p:spPr bwMode="auto">
            <a:xfrm>
              <a:off x="986" y="1296"/>
              <a:ext cx="69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0957" name="Group 18"/>
            <p:cNvGrpSpPr/>
            <p:nvPr/>
          </p:nvGrpSpPr>
          <p:grpSpPr bwMode="auto">
            <a:xfrm>
              <a:off x="886" y="1392"/>
              <a:ext cx="192" cy="240"/>
              <a:chOff x="768" y="1488"/>
              <a:chExt cx="192" cy="240"/>
            </a:xfrm>
          </p:grpSpPr>
          <p:sp>
            <p:nvSpPr>
              <p:cNvPr id="120994" name="Line 19"/>
              <p:cNvSpPr>
                <a:spLocks noChangeShapeType="1"/>
              </p:cNvSpPr>
              <p:nvPr/>
            </p:nvSpPr>
            <p:spPr bwMode="auto">
              <a:xfrm>
                <a:off x="768" y="1488"/>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95" name="Line 20"/>
              <p:cNvSpPr>
                <a:spLocks noChangeShapeType="1"/>
              </p:cNvSpPr>
              <p:nvPr/>
            </p:nvSpPr>
            <p:spPr bwMode="auto">
              <a:xfrm>
                <a:off x="768" y="1536"/>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96" name="Line 21"/>
              <p:cNvSpPr>
                <a:spLocks noChangeShapeType="1"/>
              </p:cNvSpPr>
              <p:nvPr/>
            </p:nvSpPr>
            <p:spPr bwMode="auto">
              <a:xfrm flipV="1">
                <a:off x="864" y="153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97" name="Line 22"/>
              <p:cNvSpPr>
                <a:spLocks noChangeShapeType="1"/>
              </p:cNvSpPr>
              <p:nvPr/>
            </p:nvSpPr>
            <p:spPr bwMode="auto">
              <a:xfrm>
                <a:off x="816" y="1728"/>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958" name="Line 23"/>
            <p:cNvSpPr>
              <a:spLocks noChangeShapeType="1"/>
            </p:cNvSpPr>
            <p:nvPr/>
          </p:nvSpPr>
          <p:spPr bwMode="auto">
            <a:xfrm>
              <a:off x="1920" y="2640"/>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59" name="Line 24"/>
            <p:cNvSpPr>
              <a:spLocks noChangeShapeType="1"/>
            </p:cNvSpPr>
            <p:nvPr/>
          </p:nvSpPr>
          <p:spPr bwMode="auto">
            <a:xfrm flipV="1">
              <a:off x="1968" y="2304"/>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60" name="Line 25"/>
            <p:cNvSpPr>
              <a:spLocks noChangeShapeType="1"/>
            </p:cNvSpPr>
            <p:nvPr/>
          </p:nvSpPr>
          <p:spPr bwMode="auto">
            <a:xfrm>
              <a:off x="384" y="2544"/>
              <a:ext cx="15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61" name="Text Box 26"/>
            <p:cNvSpPr txBox="1">
              <a:spLocks noChangeArrowheads="1"/>
            </p:cNvSpPr>
            <p:nvPr/>
          </p:nvSpPr>
          <p:spPr bwMode="auto">
            <a:xfrm>
              <a:off x="2208" y="38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+U</a:t>
              </a:r>
              <a:r>
                <a:rPr lang="en-US" altLang="zh-CN" sz="2800" i="0" baseline="-25000"/>
                <a:t>CC</a:t>
              </a:r>
              <a:endParaRPr lang="en-US" altLang="zh-CN" sz="2800" i="0"/>
            </a:p>
          </p:txBody>
        </p:sp>
        <p:grpSp>
          <p:nvGrpSpPr>
            <p:cNvPr id="120962" name="Group 27"/>
            <p:cNvGrpSpPr/>
            <p:nvPr/>
          </p:nvGrpSpPr>
          <p:grpSpPr bwMode="auto">
            <a:xfrm>
              <a:off x="2448" y="1488"/>
              <a:ext cx="768" cy="365"/>
              <a:chOff x="2592" y="1488"/>
              <a:chExt cx="768" cy="365"/>
            </a:xfrm>
          </p:grpSpPr>
          <p:sp>
            <p:nvSpPr>
              <p:cNvPr id="120991" name="Line 28"/>
              <p:cNvSpPr>
                <a:spLocks noChangeShapeType="1"/>
              </p:cNvSpPr>
              <p:nvPr/>
            </p:nvSpPr>
            <p:spPr bwMode="auto">
              <a:xfrm>
                <a:off x="2592" y="1680"/>
                <a:ext cx="28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92" name="Oval 29"/>
              <p:cNvSpPr>
                <a:spLocks noChangeArrowheads="1"/>
              </p:cNvSpPr>
              <p:nvPr/>
            </p:nvSpPr>
            <p:spPr bwMode="auto">
              <a:xfrm>
                <a:off x="2880" y="1632"/>
                <a:ext cx="96" cy="96"/>
              </a:xfrm>
              <a:prstGeom prst="ellipse">
                <a:avLst/>
              </a:prstGeom>
              <a:solidFill>
                <a:srgbClr val="FFFFFF"/>
              </a:solidFill>
              <a:ln w="38100">
                <a:solidFill>
                  <a:srgbClr val="000000"/>
                </a:solidFill>
                <a:round/>
              </a:ln>
            </p:spPr>
            <p:txBody>
              <a:bodyPr wrap="none" anchor="ctr"/>
              <a:lstStyle/>
              <a:p>
                <a:endParaRPr lang="zh-CN" altLang="en-US"/>
              </a:p>
            </p:txBody>
          </p:sp>
          <p:sp>
            <p:nvSpPr>
              <p:cNvPr id="120993" name="Rectangle 30"/>
              <p:cNvSpPr>
                <a:spLocks noChangeArrowheads="1"/>
              </p:cNvSpPr>
              <p:nvPr/>
            </p:nvSpPr>
            <p:spPr bwMode="auto">
              <a:xfrm>
                <a:off x="2957" y="1488"/>
                <a:ext cx="4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3200"/>
                  <a:t>u</a:t>
                </a:r>
                <a:r>
                  <a:rPr lang="en-US" altLang="zh-CN" sz="2400" i="0" baseline="-25000"/>
                  <a:t>O</a:t>
                </a:r>
                <a:endParaRPr lang="en-US" altLang="zh-CN" sz="2400" i="0" baseline="-25000"/>
              </a:p>
            </p:txBody>
          </p:sp>
        </p:grpSp>
        <p:grpSp>
          <p:nvGrpSpPr>
            <p:cNvPr id="120963" name="Group 31"/>
            <p:cNvGrpSpPr/>
            <p:nvPr/>
          </p:nvGrpSpPr>
          <p:grpSpPr bwMode="auto">
            <a:xfrm>
              <a:off x="336" y="887"/>
              <a:ext cx="1344" cy="1225"/>
              <a:chOff x="528" y="1463"/>
              <a:chExt cx="1344" cy="1225"/>
            </a:xfrm>
          </p:grpSpPr>
          <p:sp>
            <p:nvSpPr>
              <p:cNvPr id="120986" name="Rectangle 32"/>
              <p:cNvSpPr>
                <a:spLocks noChangeArrowheads="1"/>
              </p:cNvSpPr>
              <p:nvPr/>
            </p:nvSpPr>
            <p:spPr bwMode="auto">
              <a:xfrm>
                <a:off x="528" y="1463"/>
                <a:ext cx="116"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4800" i="0"/>
              </a:p>
            </p:txBody>
          </p:sp>
          <p:grpSp>
            <p:nvGrpSpPr>
              <p:cNvPr id="120987" name="Group 33"/>
              <p:cNvGrpSpPr/>
              <p:nvPr/>
            </p:nvGrpSpPr>
            <p:grpSpPr bwMode="auto">
              <a:xfrm>
                <a:off x="576" y="1872"/>
                <a:ext cx="1296" cy="816"/>
                <a:chOff x="576" y="1872"/>
                <a:chExt cx="1296" cy="816"/>
              </a:xfrm>
            </p:grpSpPr>
            <p:sp>
              <p:nvSpPr>
                <p:cNvPr id="120988" name="Line 34"/>
                <p:cNvSpPr>
                  <a:spLocks noChangeShapeType="1"/>
                </p:cNvSpPr>
                <p:nvPr/>
              </p:nvSpPr>
              <p:spPr bwMode="auto">
                <a:xfrm>
                  <a:off x="864" y="2688"/>
                  <a:ext cx="100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89" name="Line 35"/>
                <p:cNvSpPr>
                  <a:spLocks noChangeShapeType="1"/>
                </p:cNvSpPr>
                <p:nvPr/>
              </p:nvSpPr>
              <p:spPr bwMode="auto">
                <a:xfrm>
                  <a:off x="576" y="1872"/>
                  <a:ext cx="28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90" name="Line 36"/>
                <p:cNvSpPr>
                  <a:spLocks noChangeShapeType="1"/>
                </p:cNvSpPr>
                <p:nvPr/>
              </p:nvSpPr>
              <p:spPr bwMode="auto">
                <a:xfrm flipV="1">
                  <a:off x="864" y="1872"/>
                  <a:ext cx="0" cy="81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0964" name="Group 37"/>
            <p:cNvGrpSpPr/>
            <p:nvPr/>
          </p:nvGrpSpPr>
          <p:grpSpPr bwMode="auto">
            <a:xfrm>
              <a:off x="0" y="720"/>
              <a:ext cx="1680" cy="1824"/>
              <a:chOff x="192" y="1296"/>
              <a:chExt cx="1680" cy="1824"/>
            </a:xfrm>
          </p:grpSpPr>
          <p:sp>
            <p:nvSpPr>
              <p:cNvPr id="120965" name="Rectangle 38"/>
              <p:cNvSpPr>
                <a:spLocks noChangeArrowheads="1"/>
              </p:cNvSpPr>
              <p:nvPr/>
            </p:nvSpPr>
            <p:spPr bwMode="auto">
              <a:xfrm>
                <a:off x="240" y="2208"/>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800" i="0" baseline="-25000"/>
                  <a:t>C</a:t>
                </a:r>
                <a:endParaRPr lang="en-US" altLang="zh-CN" sz="2800" i="0" baseline="-25000"/>
              </a:p>
            </p:txBody>
          </p:sp>
          <p:grpSp>
            <p:nvGrpSpPr>
              <p:cNvPr id="120966" name="Group 39"/>
              <p:cNvGrpSpPr/>
              <p:nvPr/>
            </p:nvGrpSpPr>
            <p:grpSpPr bwMode="auto">
              <a:xfrm>
                <a:off x="192" y="1296"/>
                <a:ext cx="1680" cy="1824"/>
                <a:chOff x="192" y="1296"/>
                <a:chExt cx="1680" cy="1824"/>
              </a:xfrm>
            </p:grpSpPr>
            <p:sp>
              <p:nvSpPr>
                <p:cNvPr id="120967" name="Text Box 40"/>
                <p:cNvSpPr txBox="1">
                  <a:spLocks noChangeArrowheads="1"/>
                </p:cNvSpPr>
                <p:nvPr/>
              </p:nvSpPr>
              <p:spPr bwMode="auto">
                <a:xfrm>
                  <a:off x="1248" y="2016"/>
                  <a:ext cx="19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800" i="0"/>
                    <a:t>.</a:t>
                  </a:r>
                  <a:endParaRPr lang="en-US" altLang="zh-CN" sz="2800" i="0">
                    <a:solidFill>
                      <a:srgbClr val="3333CC"/>
                    </a:solidFill>
                  </a:endParaRPr>
                </a:p>
              </p:txBody>
            </p:sp>
            <p:sp>
              <p:nvSpPr>
                <p:cNvPr id="120968" name="Rectangle 41"/>
                <p:cNvSpPr>
                  <a:spLocks noChangeArrowheads="1"/>
                </p:cNvSpPr>
                <p:nvPr/>
              </p:nvSpPr>
              <p:spPr bwMode="auto">
                <a:xfrm>
                  <a:off x="528" y="1991"/>
                  <a:ext cx="116"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4800" i="0"/>
                </a:p>
              </p:txBody>
            </p:sp>
            <p:grpSp>
              <p:nvGrpSpPr>
                <p:cNvPr id="120969" name="Group 42"/>
                <p:cNvGrpSpPr/>
                <p:nvPr/>
              </p:nvGrpSpPr>
              <p:grpSpPr bwMode="auto">
                <a:xfrm>
                  <a:off x="192" y="1296"/>
                  <a:ext cx="1680" cy="1824"/>
                  <a:chOff x="192" y="1296"/>
                  <a:chExt cx="1680" cy="1824"/>
                </a:xfrm>
              </p:grpSpPr>
              <p:sp>
                <p:nvSpPr>
                  <p:cNvPr id="120970" name="Line 43"/>
                  <p:cNvSpPr>
                    <a:spLocks noChangeShapeType="1"/>
                  </p:cNvSpPr>
                  <p:nvPr/>
                </p:nvSpPr>
                <p:spPr bwMode="auto">
                  <a:xfrm flipV="1">
                    <a:off x="1344" y="2112"/>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71" name="Line 44"/>
                  <p:cNvSpPr>
                    <a:spLocks noChangeShapeType="1"/>
                  </p:cNvSpPr>
                  <p:nvPr/>
                </p:nvSpPr>
                <p:spPr bwMode="auto">
                  <a:xfrm>
                    <a:off x="1344" y="2112"/>
                    <a:ext cx="52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72" name="Line 45"/>
                  <p:cNvSpPr>
                    <a:spLocks noChangeShapeType="1"/>
                  </p:cNvSpPr>
                  <p:nvPr/>
                </p:nvSpPr>
                <p:spPr bwMode="auto">
                  <a:xfrm>
                    <a:off x="576" y="2400"/>
                    <a:ext cx="12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0973" name="Group 46"/>
                  <p:cNvGrpSpPr/>
                  <p:nvPr/>
                </p:nvGrpSpPr>
                <p:grpSpPr bwMode="auto">
                  <a:xfrm>
                    <a:off x="192" y="1296"/>
                    <a:ext cx="480" cy="1824"/>
                    <a:chOff x="192" y="1296"/>
                    <a:chExt cx="480" cy="1824"/>
                  </a:xfrm>
                </p:grpSpPr>
                <p:sp>
                  <p:nvSpPr>
                    <p:cNvPr id="120974" name="Line 47"/>
                    <p:cNvSpPr>
                      <a:spLocks noChangeShapeType="1"/>
                    </p:cNvSpPr>
                    <p:nvPr/>
                  </p:nvSpPr>
                  <p:spPr bwMode="auto">
                    <a:xfrm flipV="1">
                      <a:off x="576" y="2256"/>
                      <a:ext cx="0" cy="4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75" name="Rectangle 48"/>
                    <p:cNvSpPr>
                      <a:spLocks noChangeArrowheads="1"/>
                    </p:cNvSpPr>
                    <p:nvPr/>
                  </p:nvSpPr>
                  <p:spPr bwMode="auto">
                    <a:xfrm>
                      <a:off x="528" y="1488"/>
                      <a:ext cx="96" cy="288"/>
                    </a:xfrm>
                    <a:prstGeom prst="rect">
                      <a:avLst/>
                    </a:prstGeom>
                    <a:solidFill>
                      <a:srgbClr val="FFFFFF"/>
                    </a:solidFill>
                    <a:ln w="38100">
                      <a:solidFill>
                        <a:srgbClr val="000000"/>
                      </a:solidFill>
                      <a:miter lim="800000"/>
                    </a:ln>
                  </p:spPr>
                  <p:txBody>
                    <a:bodyPr wrap="none" anchor="ctr"/>
                    <a:lstStyle/>
                    <a:p>
                      <a:endParaRPr lang="zh-CN" altLang="en-US"/>
                    </a:p>
                  </p:txBody>
                </p:sp>
                <p:sp>
                  <p:nvSpPr>
                    <p:cNvPr id="120976" name="Line 49"/>
                    <p:cNvSpPr>
                      <a:spLocks noChangeShapeType="1"/>
                    </p:cNvSpPr>
                    <p:nvPr/>
                  </p:nvSpPr>
                  <p:spPr bwMode="auto">
                    <a:xfrm flipV="1">
                      <a:off x="576" y="129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0977" name="Group 50"/>
                    <p:cNvGrpSpPr/>
                    <p:nvPr/>
                  </p:nvGrpSpPr>
                  <p:grpSpPr bwMode="auto">
                    <a:xfrm>
                      <a:off x="480" y="2688"/>
                      <a:ext cx="192" cy="48"/>
                      <a:chOff x="1248" y="2880"/>
                      <a:chExt cx="192" cy="48"/>
                    </a:xfrm>
                  </p:grpSpPr>
                  <p:sp>
                    <p:nvSpPr>
                      <p:cNvPr id="120984" name="Line 51"/>
                      <p:cNvSpPr>
                        <a:spLocks noChangeShapeType="1"/>
                      </p:cNvSpPr>
                      <p:nvPr/>
                    </p:nvSpPr>
                    <p:spPr bwMode="auto">
                      <a:xfrm>
                        <a:off x="1248" y="2880"/>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85" name="Line 52"/>
                      <p:cNvSpPr>
                        <a:spLocks noChangeShapeType="1"/>
                      </p:cNvSpPr>
                      <p:nvPr/>
                    </p:nvSpPr>
                    <p:spPr bwMode="auto">
                      <a:xfrm>
                        <a:off x="1248" y="2928"/>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978" name="Text Box 53"/>
                    <p:cNvSpPr txBox="1">
                      <a:spLocks noChangeArrowheads="1"/>
                    </p:cNvSpPr>
                    <p:nvPr/>
                  </p:nvSpPr>
                  <p:spPr bwMode="auto">
                    <a:xfrm>
                      <a:off x="240" y="254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C</a:t>
                      </a:r>
                      <a:endParaRPr lang="en-US" altLang="zh-CN" sz="2800" i="0"/>
                    </a:p>
                  </p:txBody>
                </p:sp>
                <p:sp>
                  <p:nvSpPr>
                    <p:cNvPr id="120979" name="Text Box 54"/>
                    <p:cNvSpPr txBox="1">
                      <a:spLocks noChangeArrowheads="1"/>
                    </p:cNvSpPr>
                    <p:nvPr/>
                  </p:nvSpPr>
                  <p:spPr bwMode="auto">
                    <a:xfrm>
                      <a:off x="192" y="144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R</a:t>
                      </a:r>
                      <a:r>
                        <a:rPr lang="en-US" altLang="zh-CN" sz="2800" i="0" baseline="-25000">
                          <a:solidFill>
                            <a:srgbClr val="CC3300"/>
                          </a:solidFill>
                        </a:rPr>
                        <a:t>1</a:t>
                      </a:r>
                      <a:endParaRPr lang="en-US" altLang="zh-CN" sz="2800" i="0"/>
                    </a:p>
                  </p:txBody>
                </p:sp>
                <p:sp>
                  <p:nvSpPr>
                    <p:cNvPr id="120980" name="Line 55"/>
                    <p:cNvSpPr>
                      <a:spLocks noChangeShapeType="1"/>
                    </p:cNvSpPr>
                    <p:nvPr/>
                  </p:nvSpPr>
                  <p:spPr bwMode="auto">
                    <a:xfrm flipV="1">
                      <a:off x="576" y="177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81" name="Rectangle 56"/>
                    <p:cNvSpPr>
                      <a:spLocks noChangeArrowheads="1"/>
                    </p:cNvSpPr>
                    <p:nvPr/>
                  </p:nvSpPr>
                  <p:spPr bwMode="auto">
                    <a:xfrm>
                      <a:off x="528" y="1968"/>
                      <a:ext cx="96" cy="288"/>
                    </a:xfrm>
                    <a:prstGeom prst="rect">
                      <a:avLst/>
                    </a:prstGeom>
                    <a:solidFill>
                      <a:srgbClr val="FFFFFF"/>
                    </a:solidFill>
                    <a:ln w="38100">
                      <a:solidFill>
                        <a:srgbClr val="000000"/>
                      </a:solidFill>
                      <a:miter lim="800000"/>
                    </a:ln>
                  </p:spPr>
                  <p:txBody>
                    <a:bodyPr wrap="none" anchor="ctr"/>
                    <a:lstStyle/>
                    <a:p>
                      <a:endParaRPr lang="zh-CN" altLang="en-US"/>
                    </a:p>
                  </p:txBody>
                </p:sp>
                <p:sp>
                  <p:nvSpPr>
                    <p:cNvPr id="120982" name="Line 57"/>
                    <p:cNvSpPr>
                      <a:spLocks noChangeShapeType="1"/>
                    </p:cNvSpPr>
                    <p:nvPr/>
                  </p:nvSpPr>
                  <p:spPr bwMode="auto">
                    <a:xfrm flipV="1">
                      <a:off x="576" y="2736"/>
                      <a:ext cx="0" cy="38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83" name="Rectangle 58"/>
                    <p:cNvSpPr>
                      <a:spLocks noChangeArrowheads="1"/>
                    </p:cNvSpPr>
                    <p:nvPr/>
                  </p:nvSpPr>
                  <p:spPr bwMode="auto">
                    <a:xfrm>
                      <a:off x="192" y="192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R</a:t>
                      </a:r>
                      <a:r>
                        <a:rPr lang="en-US" altLang="zh-CN" sz="2800" i="0" baseline="-25000">
                          <a:solidFill>
                            <a:srgbClr val="CC3300"/>
                          </a:solidFill>
                        </a:rPr>
                        <a:t>2</a:t>
                      </a:r>
                      <a:endParaRPr lang="en-US" altLang="zh-CN" sz="2800" i="0" baseline="-25000"/>
                    </a:p>
                  </p:txBody>
                </p:sp>
              </p:grpSp>
            </p:grpSp>
          </p:grpSp>
        </p:grpSp>
      </p:grpSp>
      <p:sp>
        <p:nvSpPr>
          <p:cNvPr id="272443" name="Line 59"/>
          <p:cNvSpPr>
            <a:spLocks noChangeShapeType="1"/>
          </p:cNvSpPr>
          <p:nvPr/>
        </p:nvSpPr>
        <p:spPr bwMode="auto">
          <a:xfrm>
            <a:off x="5715000" y="4800600"/>
            <a:ext cx="6096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 name="Group 60"/>
          <p:cNvGrpSpPr/>
          <p:nvPr/>
        </p:nvGrpSpPr>
        <p:grpSpPr bwMode="auto">
          <a:xfrm>
            <a:off x="6324600" y="4800600"/>
            <a:ext cx="381000" cy="533400"/>
            <a:chOff x="3984" y="3024"/>
            <a:chExt cx="240" cy="336"/>
          </a:xfrm>
        </p:grpSpPr>
        <p:sp>
          <p:nvSpPr>
            <p:cNvPr id="120940" name="Line 61"/>
            <p:cNvSpPr>
              <a:spLocks noChangeShapeType="1"/>
            </p:cNvSpPr>
            <p:nvPr/>
          </p:nvSpPr>
          <p:spPr bwMode="auto">
            <a:xfrm>
              <a:off x="3984" y="3024"/>
              <a:ext cx="0" cy="33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41" name="Line 62"/>
            <p:cNvSpPr>
              <a:spLocks noChangeShapeType="1"/>
            </p:cNvSpPr>
            <p:nvPr/>
          </p:nvSpPr>
          <p:spPr bwMode="auto">
            <a:xfrm>
              <a:off x="3984" y="3360"/>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63"/>
          <p:cNvGrpSpPr/>
          <p:nvPr/>
        </p:nvGrpSpPr>
        <p:grpSpPr bwMode="auto">
          <a:xfrm>
            <a:off x="6705600" y="4800600"/>
            <a:ext cx="609600" cy="533400"/>
            <a:chOff x="4224" y="3024"/>
            <a:chExt cx="384" cy="336"/>
          </a:xfrm>
        </p:grpSpPr>
        <p:sp>
          <p:nvSpPr>
            <p:cNvPr id="120938" name="Line 64"/>
            <p:cNvSpPr>
              <a:spLocks noChangeShapeType="1"/>
            </p:cNvSpPr>
            <p:nvPr/>
          </p:nvSpPr>
          <p:spPr bwMode="auto">
            <a:xfrm>
              <a:off x="4224" y="3024"/>
              <a:ext cx="0" cy="33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39" name="Line 65"/>
            <p:cNvSpPr>
              <a:spLocks noChangeShapeType="1"/>
            </p:cNvSpPr>
            <p:nvPr/>
          </p:nvSpPr>
          <p:spPr bwMode="auto">
            <a:xfrm>
              <a:off x="4224" y="3024"/>
              <a:ext cx="38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 name="Group 66"/>
          <p:cNvGrpSpPr/>
          <p:nvPr/>
        </p:nvGrpSpPr>
        <p:grpSpPr bwMode="auto">
          <a:xfrm>
            <a:off x="5715000" y="5334000"/>
            <a:ext cx="1143000" cy="900113"/>
            <a:chOff x="3600" y="3360"/>
            <a:chExt cx="720" cy="567"/>
          </a:xfrm>
        </p:grpSpPr>
        <p:grpSp>
          <p:nvGrpSpPr>
            <p:cNvPr id="120930" name="Group 67"/>
            <p:cNvGrpSpPr/>
            <p:nvPr/>
          </p:nvGrpSpPr>
          <p:grpSpPr bwMode="auto">
            <a:xfrm>
              <a:off x="3600" y="3360"/>
              <a:ext cx="624" cy="384"/>
              <a:chOff x="3600" y="3360"/>
              <a:chExt cx="624" cy="384"/>
            </a:xfrm>
          </p:grpSpPr>
          <p:sp>
            <p:nvSpPr>
              <p:cNvPr id="120933" name="Line 68"/>
              <p:cNvSpPr>
                <a:spLocks noChangeShapeType="1"/>
              </p:cNvSpPr>
              <p:nvPr/>
            </p:nvSpPr>
            <p:spPr bwMode="auto">
              <a:xfrm>
                <a:off x="3600" y="3504"/>
                <a:ext cx="0" cy="24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34" name="Line 69"/>
              <p:cNvSpPr>
                <a:spLocks noChangeShapeType="1"/>
              </p:cNvSpPr>
              <p:nvPr/>
            </p:nvSpPr>
            <p:spPr bwMode="auto">
              <a:xfrm>
                <a:off x="3984" y="3360"/>
                <a:ext cx="0" cy="384"/>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35" name="Line 70"/>
              <p:cNvSpPr>
                <a:spLocks noChangeShapeType="1"/>
              </p:cNvSpPr>
              <p:nvPr/>
            </p:nvSpPr>
            <p:spPr bwMode="auto">
              <a:xfrm>
                <a:off x="4224" y="3360"/>
                <a:ext cx="0" cy="384"/>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36" name="Line 71"/>
              <p:cNvSpPr>
                <a:spLocks noChangeShapeType="1"/>
              </p:cNvSpPr>
              <p:nvPr/>
            </p:nvSpPr>
            <p:spPr bwMode="auto">
              <a:xfrm>
                <a:off x="3600" y="3600"/>
                <a:ext cx="384" cy="0"/>
              </a:xfrm>
              <a:prstGeom prst="line">
                <a:avLst/>
              </a:prstGeom>
              <a:noFill/>
              <a:ln w="28575">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37" name="Line 72"/>
              <p:cNvSpPr>
                <a:spLocks noChangeShapeType="1"/>
              </p:cNvSpPr>
              <p:nvPr/>
            </p:nvSpPr>
            <p:spPr bwMode="auto">
              <a:xfrm>
                <a:off x="3984" y="3600"/>
                <a:ext cx="240" cy="0"/>
              </a:xfrm>
              <a:prstGeom prst="line">
                <a:avLst/>
              </a:prstGeom>
              <a:noFill/>
              <a:ln w="28575">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931" name="Rectangle 73"/>
            <p:cNvSpPr>
              <a:spLocks noChangeArrowheads="1"/>
            </p:cNvSpPr>
            <p:nvPr/>
          </p:nvSpPr>
          <p:spPr bwMode="auto">
            <a:xfrm>
              <a:off x="3600" y="360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3333CC"/>
                  </a:solidFill>
                </a:rPr>
                <a:t>t</a:t>
              </a:r>
              <a:r>
                <a:rPr lang="en-US" altLang="zh-CN" sz="2800" i="0" baseline="-25000">
                  <a:solidFill>
                    <a:srgbClr val="3333CC"/>
                  </a:solidFill>
                </a:rPr>
                <a:t>p1</a:t>
              </a:r>
              <a:endParaRPr lang="en-US" altLang="zh-CN" sz="2800" i="0" baseline="-25000">
                <a:solidFill>
                  <a:srgbClr val="3333CC"/>
                </a:solidFill>
              </a:endParaRPr>
            </a:p>
          </p:txBody>
        </p:sp>
        <p:sp>
          <p:nvSpPr>
            <p:cNvPr id="120932" name="Rectangle 74"/>
            <p:cNvSpPr>
              <a:spLocks noChangeArrowheads="1"/>
            </p:cNvSpPr>
            <p:nvPr/>
          </p:nvSpPr>
          <p:spPr bwMode="auto">
            <a:xfrm>
              <a:off x="3936" y="360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3333CC"/>
                  </a:solidFill>
                </a:rPr>
                <a:t>t</a:t>
              </a:r>
              <a:r>
                <a:rPr lang="en-US" altLang="zh-CN" sz="2800" i="0" baseline="-25000">
                  <a:solidFill>
                    <a:srgbClr val="3333CC"/>
                  </a:solidFill>
                </a:rPr>
                <a:t>p2</a:t>
              </a:r>
              <a:endParaRPr lang="en-US" altLang="zh-CN" sz="2800" i="0" baseline="-25000">
                <a:solidFill>
                  <a:srgbClr val="3333CC"/>
                </a:solidFill>
              </a:endParaRPr>
            </a:p>
          </p:txBody>
        </p:sp>
      </p:grpSp>
      <p:grpSp>
        <p:nvGrpSpPr>
          <p:cNvPr id="16" name="Group 75"/>
          <p:cNvGrpSpPr/>
          <p:nvPr/>
        </p:nvGrpSpPr>
        <p:grpSpPr bwMode="auto">
          <a:xfrm>
            <a:off x="4876800" y="1782763"/>
            <a:ext cx="3276600" cy="854075"/>
            <a:chOff x="3072" y="1344"/>
            <a:chExt cx="2064" cy="538"/>
          </a:xfrm>
        </p:grpSpPr>
        <p:sp>
          <p:nvSpPr>
            <p:cNvPr id="120926" name="Line 76"/>
            <p:cNvSpPr>
              <a:spLocks noChangeShapeType="1"/>
            </p:cNvSpPr>
            <p:nvPr/>
          </p:nvSpPr>
          <p:spPr bwMode="auto">
            <a:xfrm>
              <a:off x="3600" y="1440"/>
              <a:ext cx="1536" cy="0"/>
            </a:xfrm>
            <a:prstGeom prst="line">
              <a:avLst/>
            </a:prstGeom>
            <a:noFill/>
            <a:ln w="28575">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27" name="Line 77"/>
            <p:cNvSpPr>
              <a:spLocks noChangeShapeType="1"/>
            </p:cNvSpPr>
            <p:nvPr/>
          </p:nvSpPr>
          <p:spPr bwMode="auto">
            <a:xfrm>
              <a:off x="3600" y="1776"/>
              <a:ext cx="1536" cy="0"/>
            </a:xfrm>
            <a:prstGeom prst="line">
              <a:avLst/>
            </a:prstGeom>
            <a:noFill/>
            <a:ln w="28575">
              <a:solidFill>
                <a:srgbClr val="0099CC"/>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928" name="Rectangle 78"/>
            <p:cNvSpPr>
              <a:spLocks noChangeArrowheads="1"/>
            </p:cNvSpPr>
            <p:nvPr/>
          </p:nvSpPr>
          <p:spPr bwMode="auto">
            <a:xfrm>
              <a:off x="3072" y="1344"/>
              <a:ext cx="5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i="0">
                  <a:solidFill>
                    <a:srgbClr val="3333CC"/>
                  </a:solidFill>
                </a:rPr>
                <a:t>2/3</a:t>
              </a:r>
              <a:r>
                <a:rPr lang="en-US" altLang="zh-CN">
                  <a:solidFill>
                    <a:srgbClr val="3333CC"/>
                  </a:solidFill>
                </a:rPr>
                <a:t>U</a:t>
              </a:r>
              <a:r>
                <a:rPr lang="en-US" altLang="zh-CN" i="0" baseline="-25000">
                  <a:solidFill>
                    <a:srgbClr val="3333CC"/>
                  </a:solidFill>
                </a:rPr>
                <a:t>CC</a:t>
              </a:r>
              <a:endParaRPr lang="en-US" altLang="zh-CN" i="0" baseline="-25000">
                <a:solidFill>
                  <a:srgbClr val="3333CC"/>
                </a:solidFill>
              </a:endParaRPr>
            </a:p>
          </p:txBody>
        </p:sp>
        <p:sp>
          <p:nvSpPr>
            <p:cNvPr id="120929" name="Rectangle 79"/>
            <p:cNvSpPr>
              <a:spLocks noChangeArrowheads="1"/>
            </p:cNvSpPr>
            <p:nvPr/>
          </p:nvSpPr>
          <p:spPr bwMode="auto">
            <a:xfrm>
              <a:off x="3072" y="1632"/>
              <a:ext cx="5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i="0">
                  <a:solidFill>
                    <a:srgbClr val="3333CC"/>
                  </a:solidFill>
                </a:rPr>
                <a:t>1/3</a:t>
              </a:r>
              <a:r>
                <a:rPr lang="en-US" altLang="zh-CN">
                  <a:solidFill>
                    <a:srgbClr val="3333CC"/>
                  </a:solidFill>
                </a:rPr>
                <a:t>U</a:t>
              </a:r>
              <a:r>
                <a:rPr lang="en-US" altLang="zh-CN" i="0" baseline="-25000">
                  <a:solidFill>
                    <a:srgbClr val="3333CC"/>
                  </a:solidFill>
                </a:rPr>
                <a:t>CC</a:t>
              </a:r>
              <a:endParaRPr lang="en-US" altLang="zh-CN" i="0" baseline="-25000">
                <a:solidFill>
                  <a:srgbClr val="3333CC"/>
                </a:solidFill>
              </a:endParaRPr>
            </a:p>
          </p:txBody>
        </p:sp>
      </p:grpSp>
      <p:grpSp>
        <p:nvGrpSpPr>
          <p:cNvPr id="17" name="Group 80"/>
          <p:cNvGrpSpPr/>
          <p:nvPr/>
        </p:nvGrpSpPr>
        <p:grpSpPr bwMode="auto">
          <a:xfrm>
            <a:off x="5334000" y="3200400"/>
            <a:ext cx="985838" cy="1052513"/>
            <a:chOff x="384" y="3264"/>
            <a:chExt cx="621" cy="663"/>
          </a:xfrm>
        </p:grpSpPr>
        <p:sp>
          <p:nvSpPr>
            <p:cNvPr id="120924" name="Rectangle 81"/>
            <p:cNvSpPr>
              <a:spLocks noChangeArrowheads="1"/>
            </p:cNvSpPr>
            <p:nvPr/>
          </p:nvSpPr>
          <p:spPr bwMode="auto">
            <a:xfrm>
              <a:off x="390" y="3264"/>
              <a:ext cx="6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=1</a:t>
              </a:r>
              <a:endParaRPr lang="en-US" altLang="zh-CN" sz="2800" i="0" baseline="-25000">
                <a:solidFill>
                  <a:schemeClr val="accent2"/>
                </a:solidFill>
              </a:endParaRPr>
            </a:p>
          </p:txBody>
        </p:sp>
        <p:sp>
          <p:nvSpPr>
            <p:cNvPr id="120925" name="Rectangle 82"/>
            <p:cNvSpPr>
              <a:spLocks noChangeArrowheads="1"/>
            </p:cNvSpPr>
            <p:nvPr/>
          </p:nvSpPr>
          <p:spPr bwMode="auto">
            <a:xfrm>
              <a:off x="384" y="3600"/>
              <a:ext cx="5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=0</a:t>
              </a:r>
              <a:endParaRPr lang="en-US" altLang="zh-CN" sz="2800" i="0">
                <a:solidFill>
                  <a:schemeClr val="accent2"/>
                </a:solidFill>
              </a:endParaRPr>
            </a:p>
          </p:txBody>
        </p:sp>
      </p:grpSp>
      <p:grpSp>
        <p:nvGrpSpPr>
          <p:cNvPr id="18" name="Group 83"/>
          <p:cNvGrpSpPr/>
          <p:nvPr/>
        </p:nvGrpSpPr>
        <p:grpSpPr bwMode="auto">
          <a:xfrm>
            <a:off x="6172200" y="3352800"/>
            <a:ext cx="1295400" cy="1052513"/>
            <a:chOff x="1008" y="3264"/>
            <a:chExt cx="816" cy="663"/>
          </a:xfrm>
        </p:grpSpPr>
        <p:sp>
          <p:nvSpPr>
            <p:cNvPr id="120919" name="Text Box 84"/>
            <p:cNvSpPr txBox="1">
              <a:spLocks noChangeArrowheads="1"/>
            </p:cNvSpPr>
            <p:nvPr/>
          </p:nvSpPr>
          <p:spPr bwMode="auto">
            <a:xfrm>
              <a:off x="1248" y="32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rPr>
                <a:t>Q</a:t>
              </a:r>
              <a:r>
                <a:rPr lang="en-US" altLang="zh-CN" sz="2800" i="0">
                  <a:solidFill>
                    <a:srgbClr val="CC0000"/>
                  </a:solidFill>
                </a:rPr>
                <a:t>=1</a:t>
              </a:r>
              <a:endParaRPr lang="en-US" altLang="zh-CN" sz="2800" i="0">
                <a:solidFill>
                  <a:srgbClr val="CC0000"/>
                </a:solidFill>
              </a:endParaRPr>
            </a:p>
          </p:txBody>
        </p:sp>
        <p:sp>
          <p:nvSpPr>
            <p:cNvPr id="120920" name="AutoShape 85"/>
            <p:cNvSpPr>
              <a:spLocks noChangeArrowheads="1"/>
            </p:cNvSpPr>
            <p:nvPr/>
          </p:nvSpPr>
          <p:spPr bwMode="auto">
            <a:xfrm>
              <a:off x="1008" y="3504"/>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grpSp>
          <p:nvGrpSpPr>
            <p:cNvPr id="120921" name="Group 86"/>
            <p:cNvGrpSpPr/>
            <p:nvPr/>
          </p:nvGrpSpPr>
          <p:grpSpPr bwMode="auto">
            <a:xfrm>
              <a:off x="1254" y="3600"/>
              <a:ext cx="518" cy="327"/>
              <a:chOff x="1254" y="3600"/>
              <a:chExt cx="518" cy="327"/>
            </a:xfrm>
          </p:grpSpPr>
          <p:sp>
            <p:nvSpPr>
              <p:cNvPr id="120922" name="Rectangle 87"/>
              <p:cNvSpPr>
                <a:spLocks noChangeArrowheads="1"/>
              </p:cNvSpPr>
              <p:nvPr/>
            </p:nvSpPr>
            <p:spPr bwMode="auto">
              <a:xfrm>
                <a:off x="1254" y="3600"/>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rgbClr val="CC0000"/>
                    </a:solidFill>
                  </a:rPr>
                  <a:t>Q</a:t>
                </a:r>
                <a:r>
                  <a:rPr lang="en-US" altLang="zh-CN" sz="2800" i="0">
                    <a:solidFill>
                      <a:srgbClr val="CC0000"/>
                    </a:solidFill>
                  </a:rPr>
                  <a:t>=0</a:t>
                </a:r>
                <a:endParaRPr lang="en-US" altLang="zh-CN" sz="2800" i="0">
                  <a:solidFill>
                    <a:srgbClr val="CC0000"/>
                  </a:solidFill>
                </a:endParaRPr>
              </a:p>
            </p:txBody>
          </p:sp>
          <p:sp>
            <p:nvSpPr>
              <p:cNvPr id="120923" name="Line 88"/>
              <p:cNvSpPr>
                <a:spLocks noChangeShapeType="1"/>
              </p:cNvSpPr>
              <p:nvPr/>
            </p:nvSpPr>
            <p:spPr bwMode="auto">
              <a:xfrm>
                <a:off x="1296" y="3648"/>
                <a:ext cx="144" cy="0"/>
              </a:xfrm>
              <a:prstGeom prst="line">
                <a:avLst/>
              </a:prstGeom>
              <a:noFill/>
              <a:ln w="28575">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0" name="Group 89"/>
          <p:cNvGrpSpPr/>
          <p:nvPr/>
        </p:nvGrpSpPr>
        <p:grpSpPr bwMode="auto">
          <a:xfrm>
            <a:off x="7315200" y="3810000"/>
            <a:ext cx="1828800" cy="457200"/>
            <a:chOff x="1776" y="3552"/>
            <a:chExt cx="1152" cy="288"/>
          </a:xfrm>
        </p:grpSpPr>
        <p:sp>
          <p:nvSpPr>
            <p:cNvPr id="120917" name="AutoShape 90"/>
            <p:cNvSpPr>
              <a:spLocks noChangeArrowheads="1"/>
            </p:cNvSpPr>
            <p:nvPr/>
          </p:nvSpPr>
          <p:spPr bwMode="auto">
            <a:xfrm>
              <a:off x="1776" y="3696"/>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sp>
          <p:nvSpPr>
            <p:cNvPr id="120918" name="Text Box 91"/>
            <p:cNvSpPr txBox="1">
              <a:spLocks noChangeArrowheads="1"/>
            </p:cNvSpPr>
            <p:nvPr/>
          </p:nvSpPr>
          <p:spPr bwMode="auto">
            <a:xfrm>
              <a:off x="2064" y="355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3333CC"/>
                  </a:solidFill>
                </a:rPr>
                <a:t> T</a:t>
              </a:r>
              <a:r>
                <a:rPr lang="zh-CN" altLang="en-US" sz="2400" i="0">
                  <a:solidFill>
                    <a:srgbClr val="3333CC"/>
                  </a:solidFill>
                </a:rPr>
                <a:t>截止</a:t>
              </a:r>
              <a:endParaRPr lang="zh-CN" altLang="en-US" sz="2800" i="0">
                <a:solidFill>
                  <a:srgbClr val="3333CC"/>
                </a:solidFill>
              </a:endParaRPr>
            </a:p>
          </p:txBody>
        </p:sp>
      </p:grpSp>
      <p:grpSp>
        <p:nvGrpSpPr>
          <p:cNvPr id="21" name="Group 92"/>
          <p:cNvGrpSpPr/>
          <p:nvPr/>
        </p:nvGrpSpPr>
        <p:grpSpPr bwMode="auto">
          <a:xfrm>
            <a:off x="6324600" y="563563"/>
            <a:ext cx="1219200" cy="609600"/>
            <a:chOff x="3984" y="576"/>
            <a:chExt cx="768" cy="384"/>
          </a:xfrm>
        </p:grpSpPr>
        <p:sp>
          <p:nvSpPr>
            <p:cNvPr id="120915" name="AutoShape 93"/>
            <p:cNvSpPr>
              <a:spLocks noChangeArrowheads="1"/>
            </p:cNvSpPr>
            <p:nvPr/>
          </p:nvSpPr>
          <p:spPr bwMode="auto">
            <a:xfrm>
              <a:off x="3984" y="816"/>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sp>
          <p:nvSpPr>
            <p:cNvPr id="120916" name="Text Box 94"/>
            <p:cNvSpPr txBox="1">
              <a:spLocks noChangeArrowheads="1"/>
            </p:cNvSpPr>
            <p:nvPr/>
          </p:nvSpPr>
          <p:spPr bwMode="auto">
            <a:xfrm>
              <a:off x="4176" y="57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CC0000"/>
                  </a:solidFill>
                </a:rPr>
                <a:t>Q</a:t>
              </a:r>
              <a:r>
                <a:rPr lang="en-US" altLang="zh-CN" sz="2800" i="0">
                  <a:solidFill>
                    <a:srgbClr val="CC0000"/>
                  </a:solidFill>
                </a:rPr>
                <a:t>=0</a:t>
              </a:r>
              <a:endParaRPr lang="en-US" altLang="zh-CN" sz="2800" i="0">
                <a:solidFill>
                  <a:srgbClr val="CC0000"/>
                </a:solidFill>
              </a:endParaRPr>
            </a:p>
          </p:txBody>
        </p:sp>
      </p:grpSp>
      <p:grpSp>
        <p:nvGrpSpPr>
          <p:cNvPr id="22" name="Group 95"/>
          <p:cNvGrpSpPr/>
          <p:nvPr/>
        </p:nvGrpSpPr>
        <p:grpSpPr bwMode="auto">
          <a:xfrm>
            <a:off x="6638925" y="944563"/>
            <a:ext cx="2316163" cy="671512"/>
            <a:chOff x="4182" y="816"/>
            <a:chExt cx="1459" cy="423"/>
          </a:xfrm>
        </p:grpSpPr>
        <p:grpSp>
          <p:nvGrpSpPr>
            <p:cNvPr id="120910" name="Group 96"/>
            <p:cNvGrpSpPr/>
            <p:nvPr/>
          </p:nvGrpSpPr>
          <p:grpSpPr bwMode="auto">
            <a:xfrm>
              <a:off x="4182" y="912"/>
              <a:ext cx="518" cy="327"/>
              <a:chOff x="1254" y="3600"/>
              <a:chExt cx="518" cy="327"/>
            </a:xfrm>
          </p:grpSpPr>
          <p:sp>
            <p:nvSpPr>
              <p:cNvPr id="120913" name="Rectangle 97"/>
              <p:cNvSpPr>
                <a:spLocks noChangeArrowheads="1"/>
              </p:cNvSpPr>
              <p:nvPr/>
            </p:nvSpPr>
            <p:spPr bwMode="auto">
              <a:xfrm>
                <a:off x="1254" y="3600"/>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rgbClr val="CC0000"/>
                    </a:solidFill>
                  </a:rPr>
                  <a:t>Q</a:t>
                </a:r>
                <a:r>
                  <a:rPr lang="en-US" altLang="zh-CN" sz="2800" i="0">
                    <a:solidFill>
                      <a:srgbClr val="CC0000"/>
                    </a:solidFill>
                  </a:rPr>
                  <a:t>=1</a:t>
                </a:r>
                <a:endParaRPr lang="en-US" altLang="zh-CN" sz="2800" i="0">
                  <a:solidFill>
                    <a:srgbClr val="CC0000"/>
                  </a:solidFill>
                </a:endParaRPr>
              </a:p>
            </p:txBody>
          </p:sp>
          <p:sp>
            <p:nvSpPr>
              <p:cNvPr id="120914" name="Line 98"/>
              <p:cNvSpPr>
                <a:spLocks noChangeShapeType="1"/>
              </p:cNvSpPr>
              <p:nvPr/>
            </p:nvSpPr>
            <p:spPr bwMode="auto">
              <a:xfrm>
                <a:off x="1296" y="3648"/>
                <a:ext cx="144" cy="0"/>
              </a:xfrm>
              <a:prstGeom prst="line">
                <a:avLst/>
              </a:prstGeom>
              <a:noFill/>
              <a:ln w="28575">
                <a:solidFill>
                  <a:srgbClr val="FF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911" name="AutoShape 99"/>
            <p:cNvSpPr>
              <a:spLocks noChangeArrowheads="1"/>
            </p:cNvSpPr>
            <p:nvPr/>
          </p:nvSpPr>
          <p:spPr bwMode="auto">
            <a:xfrm>
              <a:off x="4656" y="1008"/>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sp>
          <p:nvSpPr>
            <p:cNvPr id="120912" name="Rectangle 100"/>
            <p:cNvSpPr>
              <a:spLocks noChangeArrowheads="1"/>
            </p:cNvSpPr>
            <p:nvPr/>
          </p:nvSpPr>
          <p:spPr bwMode="auto">
            <a:xfrm>
              <a:off x="4800" y="816"/>
              <a:ext cx="8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i="0">
                  <a:solidFill>
                    <a:srgbClr val="3333CC"/>
                  </a:solidFill>
                </a:rPr>
                <a:t>  T</a:t>
              </a:r>
              <a:r>
                <a:rPr lang="zh-CN" altLang="en-US" sz="2400" i="0">
                  <a:solidFill>
                    <a:srgbClr val="3333CC"/>
                  </a:solidFill>
                </a:rPr>
                <a:t>导通</a:t>
              </a:r>
              <a:endParaRPr lang="zh-CN" altLang="en-US" sz="2400" i="0">
                <a:solidFill>
                  <a:srgbClr val="3333CC"/>
                </a:solidFill>
              </a:endParaRPr>
            </a:p>
          </p:txBody>
        </p:sp>
      </p:grpSp>
      <p:grpSp>
        <p:nvGrpSpPr>
          <p:cNvPr id="24" name="Group 101"/>
          <p:cNvGrpSpPr/>
          <p:nvPr/>
        </p:nvGrpSpPr>
        <p:grpSpPr bwMode="auto">
          <a:xfrm>
            <a:off x="5486400" y="563563"/>
            <a:ext cx="990600" cy="1371600"/>
            <a:chOff x="3456" y="576"/>
            <a:chExt cx="624" cy="864"/>
          </a:xfrm>
        </p:grpSpPr>
        <p:grpSp>
          <p:nvGrpSpPr>
            <p:cNvPr id="120906" name="Group 102"/>
            <p:cNvGrpSpPr/>
            <p:nvPr/>
          </p:nvGrpSpPr>
          <p:grpSpPr bwMode="auto">
            <a:xfrm>
              <a:off x="3456" y="576"/>
              <a:ext cx="624" cy="615"/>
              <a:chOff x="3456" y="576"/>
              <a:chExt cx="624" cy="615"/>
            </a:xfrm>
          </p:grpSpPr>
          <p:sp>
            <p:nvSpPr>
              <p:cNvPr id="120908" name="Rectangle 103"/>
              <p:cNvSpPr>
                <a:spLocks noChangeArrowheads="1"/>
              </p:cNvSpPr>
              <p:nvPr/>
            </p:nvSpPr>
            <p:spPr bwMode="auto">
              <a:xfrm>
                <a:off x="3462" y="576"/>
                <a:ext cx="6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=0</a:t>
                </a:r>
                <a:endParaRPr lang="en-US" altLang="zh-CN" sz="2800" i="0" baseline="-25000">
                  <a:solidFill>
                    <a:schemeClr val="accent2"/>
                  </a:solidFill>
                </a:endParaRPr>
              </a:p>
            </p:txBody>
          </p:sp>
          <p:sp>
            <p:nvSpPr>
              <p:cNvPr id="120909" name="Rectangle 104"/>
              <p:cNvSpPr>
                <a:spLocks noChangeArrowheads="1"/>
              </p:cNvSpPr>
              <p:nvPr/>
            </p:nvSpPr>
            <p:spPr bwMode="auto">
              <a:xfrm>
                <a:off x="3456" y="864"/>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=1</a:t>
                </a:r>
                <a:endParaRPr lang="en-US" altLang="zh-CN" sz="2800" i="0">
                  <a:solidFill>
                    <a:schemeClr val="accent2"/>
                  </a:solidFill>
                </a:endParaRPr>
              </a:p>
            </p:txBody>
          </p:sp>
        </p:grpSp>
        <p:sp>
          <p:nvSpPr>
            <p:cNvPr id="120907" name="Line 105"/>
            <p:cNvSpPr>
              <a:spLocks noChangeShapeType="1"/>
            </p:cNvSpPr>
            <p:nvPr/>
          </p:nvSpPr>
          <p:spPr bwMode="auto">
            <a:xfrm flipH="1" flipV="1">
              <a:off x="3840" y="1152"/>
              <a:ext cx="144" cy="288"/>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2490" name="Line 106"/>
          <p:cNvSpPr>
            <a:spLocks noChangeShapeType="1"/>
          </p:cNvSpPr>
          <p:nvPr/>
        </p:nvSpPr>
        <p:spPr bwMode="auto">
          <a:xfrm>
            <a:off x="6324600" y="1981200"/>
            <a:ext cx="0" cy="2819400"/>
          </a:xfrm>
          <a:prstGeom prst="line">
            <a:avLst/>
          </a:prstGeom>
          <a:noFill/>
          <a:ln w="28575">
            <a:solidFill>
              <a:schemeClr val="accent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2491" name="Freeform 107"/>
          <p:cNvSpPr/>
          <p:nvPr/>
        </p:nvSpPr>
        <p:spPr bwMode="auto">
          <a:xfrm>
            <a:off x="6324600" y="1935163"/>
            <a:ext cx="381000" cy="533400"/>
          </a:xfrm>
          <a:custGeom>
            <a:avLst/>
            <a:gdLst>
              <a:gd name="T0" fmla="*/ 0 w 208"/>
              <a:gd name="T1" fmla="*/ 0 h 320"/>
              <a:gd name="T2" fmla="*/ 2147483647 w 208"/>
              <a:gd name="T3" fmla="*/ 2147483647 h 320"/>
              <a:gd name="T4" fmla="*/ 2147483647 w 208"/>
              <a:gd name="T5" fmla="*/ 2147483647 h 320"/>
              <a:gd name="T6" fmla="*/ 2147483647 w 208"/>
              <a:gd name="T7" fmla="*/ 2147483647 h 320"/>
              <a:gd name="T8" fmla="*/ 2147483647 w 208"/>
              <a:gd name="T9" fmla="*/ 2147483647 h 320"/>
              <a:gd name="T10" fmla="*/ 0 60000 65536"/>
              <a:gd name="T11" fmla="*/ 0 60000 65536"/>
              <a:gd name="T12" fmla="*/ 0 60000 65536"/>
              <a:gd name="T13" fmla="*/ 0 60000 65536"/>
              <a:gd name="T14" fmla="*/ 0 60000 65536"/>
              <a:gd name="T15" fmla="*/ 0 w 208"/>
              <a:gd name="T16" fmla="*/ 0 h 320"/>
              <a:gd name="T17" fmla="*/ 208 w 208"/>
              <a:gd name="T18" fmla="*/ 320 h 320"/>
            </a:gdLst>
            <a:ahLst/>
            <a:cxnLst>
              <a:cxn ang="T10">
                <a:pos x="T0" y="T1"/>
              </a:cxn>
              <a:cxn ang="T11">
                <a:pos x="T2" y="T3"/>
              </a:cxn>
              <a:cxn ang="T12">
                <a:pos x="T4" y="T5"/>
              </a:cxn>
              <a:cxn ang="T13">
                <a:pos x="T6" y="T7"/>
              </a:cxn>
              <a:cxn ang="T14">
                <a:pos x="T8" y="T9"/>
              </a:cxn>
            </a:cxnLst>
            <a:rect l="T15" t="T16" r="T17" b="T18"/>
            <a:pathLst>
              <a:path w="208" h="320">
                <a:moveTo>
                  <a:pt x="0" y="0"/>
                </a:moveTo>
                <a:cubicBezTo>
                  <a:pt x="13" y="53"/>
                  <a:pt x="26" y="83"/>
                  <a:pt x="56" y="128"/>
                </a:cubicBezTo>
                <a:cubicBezTo>
                  <a:pt x="61" y="135"/>
                  <a:pt x="60" y="145"/>
                  <a:pt x="64" y="152"/>
                </a:cubicBezTo>
                <a:cubicBezTo>
                  <a:pt x="77" y="175"/>
                  <a:pt x="107" y="227"/>
                  <a:pt x="128" y="248"/>
                </a:cubicBezTo>
                <a:cubicBezTo>
                  <a:pt x="154" y="274"/>
                  <a:pt x="182" y="294"/>
                  <a:pt x="208" y="32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2492" name="Line 108"/>
          <p:cNvSpPr>
            <a:spLocks noChangeShapeType="1"/>
          </p:cNvSpPr>
          <p:nvPr/>
        </p:nvSpPr>
        <p:spPr bwMode="auto">
          <a:xfrm flipH="1">
            <a:off x="6096000" y="2468563"/>
            <a:ext cx="609600" cy="808037"/>
          </a:xfrm>
          <a:prstGeom prst="line">
            <a:avLst/>
          </a:prstGeom>
          <a:noFill/>
          <a:ln w="38100">
            <a:solidFill>
              <a:srgbClr val="FF33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2493" name="Line 109"/>
          <p:cNvSpPr>
            <a:spLocks noChangeShapeType="1"/>
          </p:cNvSpPr>
          <p:nvPr/>
        </p:nvSpPr>
        <p:spPr bwMode="auto">
          <a:xfrm>
            <a:off x="6705600" y="2514600"/>
            <a:ext cx="0" cy="2286000"/>
          </a:xfrm>
          <a:prstGeom prst="line">
            <a:avLst/>
          </a:prstGeom>
          <a:noFill/>
          <a:ln w="28575">
            <a:solidFill>
              <a:srgbClr val="00CC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 name="Group 110"/>
          <p:cNvGrpSpPr/>
          <p:nvPr/>
        </p:nvGrpSpPr>
        <p:grpSpPr bwMode="auto">
          <a:xfrm>
            <a:off x="457200" y="4267200"/>
            <a:ext cx="5781675" cy="595313"/>
            <a:chOff x="294" y="2784"/>
            <a:chExt cx="3642" cy="375"/>
          </a:xfrm>
        </p:grpSpPr>
        <p:sp>
          <p:nvSpPr>
            <p:cNvPr id="272495" name="Rectangle 111"/>
            <p:cNvSpPr>
              <a:spLocks noChangeArrowheads="1"/>
            </p:cNvSpPr>
            <p:nvPr/>
          </p:nvSpPr>
          <p:spPr bwMode="auto">
            <a:xfrm>
              <a:off x="294" y="2784"/>
              <a:ext cx="339" cy="327"/>
            </a:xfrm>
            <a:prstGeom prst="rect">
              <a:avLst/>
            </a:prstGeom>
            <a:noFill/>
            <a:ln w="9525">
              <a:noFill/>
              <a:miter lim="800000"/>
            </a:ln>
            <a:effectLst/>
          </p:spPr>
          <p:txBody>
            <a:bodyPr wrap="none">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t</a:t>
              </a:r>
              <a:r>
                <a:rPr lang="en-US" altLang="zh-CN" sz="2800" i="0" baseline="-25000">
                  <a:solidFill>
                    <a:srgbClr val="CC0000"/>
                  </a:solidFill>
                  <a:effectLst>
                    <a:outerShdw blurRad="38100" dist="38100" dir="2700000" algn="tl">
                      <a:srgbClr val="C0C0C0"/>
                    </a:outerShdw>
                  </a:effectLst>
                </a:rPr>
                <a:t>p1</a:t>
              </a:r>
              <a:endParaRPr lang="en-US" altLang="zh-CN" sz="2800" i="0" baseline="-25000">
                <a:solidFill>
                  <a:srgbClr val="CC0000"/>
                </a:solidFill>
                <a:effectLst>
                  <a:outerShdw blurRad="38100" dist="38100" dir="2700000" algn="tl">
                    <a:srgbClr val="C0C0C0"/>
                  </a:outerShdw>
                </a:effectLst>
              </a:endParaRPr>
            </a:p>
          </p:txBody>
        </p:sp>
        <p:sp>
          <p:nvSpPr>
            <p:cNvPr id="272496" name="Text Box 112"/>
            <p:cNvSpPr txBox="1">
              <a:spLocks noChangeArrowheads="1"/>
            </p:cNvSpPr>
            <p:nvPr/>
          </p:nvSpPr>
          <p:spPr bwMode="auto">
            <a:xfrm>
              <a:off x="528" y="2832"/>
              <a:ext cx="3408" cy="327"/>
            </a:xfrm>
            <a:prstGeom prst="rect">
              <a:avLst/>
            </a:prstGeom>
            <a:noFill/>
            <a:ln w="9525">
              <a:noFill/>
              <a:miter lim="800000"/>
            </a:ln>
            <a:effectLst/>
          </p:spPr>
          <p:txBody>
            <a:bodyPr>
              <a:spAutoFit/>
            </a:bodyPr>
            <a:lstStyle/>
            <a:p>
              <a:pPr>
                <a:spcBef>
                  <a:spcPct val="50000"/>
                </a:spcBef>
                <a:defRPr/>
              </a:pP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1</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2</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C</a:t>
              </a:r>
              <a:r>
                <a:rPr lang="en-US" altLang="zh-CN" sz="2800" i="0">
                  <a:solidFill>
                    <a:srgbClr val="CC0000"/>
                  </a:solidFill>
                  <a:effectLst>
                    <a:outerShdw blurRad="38100" dist="38100" dir="2700000" algn="tl">
                      <a:srgbClr val="C0C0C0"/>
                    </a:outerShdw>
                  </a:effectLst>
                </a:rPr>
                <a:t> ln2=0.7(</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1</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2</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C</a:t>
              </a:r>
              <a:endParaRPr lang="en-US" altLang="zh-CN" sz="2800" i="0">
                <a:solidFill>
                  <a:srgbClr val="CC0000"/>
                </a:solidFill>
                <a:effectLst>
                  <a:outerShdw blurRad="38100" dist="38100" dir="2700000" algn="tl">
                    <a:srgbClr val="C0C0C0"/>
                  </a:outerShdw>
                </a:effectLst>
              </a:endParaRPr>
            </a:p>
          </p:txBody>
        </p:sp>
      </p:grpSp>
      <p:grpSp>
        <p:nvGrpSpPr>
          <p:cNvPr id="27" name="Group 113"/>
          <p:cNvGrpSpPr/>
          <p:nvPr/>
        </p:nvGrpSpPr>
        <p:grpSpPr bwMode="auto">
          <a:xfrm>
            <a:off x="457200" y="4800600"/>
            <a:ext cx="3281363" cy="595313"/>
            <a:chOff x="288" y="3216"/>
            <a:chExt cx="2067" cy="375"/>
          </a:xfrm>
        </p:grpSpPr>
        <p:sp>
          <p:nvSpPr>
            <p:cNvPr id="272498" name="Rectangle 114"/>
            <p:cNvSpPr>
              <a:spLocks noChangeArrowheads="1"/>
            </p:cNvSpPr>
            <p:nvPr/>
          </p:nvSpPr>
          <p:spPr bwMode="auto">
            <a:xfrm>
              <a:off x="288" y="3216"/>
              <a:ext cx="384" cy="327"/>
            </a:xfrm>
            <a:prstGeom prst="rect">
              <a:avLst/>
            </a:prstGeom>
            <a:noFill/>
            <a:ln w="9525">
              <a:noFill/>
              <a:miter lim="800000"/>
            </a:ln>
            <a:effectLst/>
          </p:spPr>
          <p:txBody>
            <a:bodyPr>
              <a:spAutoFit/>
            </a:bodyPr>
            <a:lstStyle/>
            <a:p>
              <a:pPr algn="ctr">
                <a:spcBef>
                  <a:spcPct val="50000"/>
                </a:spcBef>
                <a:defRPr/>
              </a:pPr>
              <a:r>
                <a:rPr lang="en-US" altLang="zh-CN" sz="2800">
                  <a:solidFill>
                    <a:srgbClr val="CC0000"/>
                  </a:solidFill>
                  <a:effectLst>
                    <a:outerShdw blurRad="38100" dist="38100" dir="2700000" algn="tl">
                      <a:srgbClr val="C0C0C0"/>
                    </a:outerShdw>
                  </a:effectLst>
                </a:rPr>
                <a:t>t</a:t>
              </a:r>
              <a:r>
                <a:rPr lang="en-US" altLang="zh-CN" sz="2800" i="0" baseline="-25000">
                  <a:solidFill>
                    <a:srgbClr val="CC0000"/>
                  </a:solidFill>
                  <a:effectLst>
                    <a:outerShdw blurRad="38100" dist="38100" dir="2700000" algn="tl">
                      <a:srgbClr val="C0C0C0"/>
                    </a:outerShdw>
                  </a:effectLst>
                </a:rPr>
                <a:t>p2</a:t>
              </a:r>
              <a:endParaRPr lang="en-US" altLang="zh-CN" sz="2800" i="0" baseline="-25000">
                <a:solidFill>
                  <a:srgbClr val="CC0000"/>
                </a:solidFill>
                <a:effectLst>
                  <a:outerShdw blurRad="38100" dist="38100" dir="2700000" algn="tl">
                    <a:srgbClr val="C0C0C0"/>
                  </a:outerShdw>
                </a:effectLst>
              </a:endParaRPr>
            </a:p>
          </p:txBody>
        </p:sp>
        <p:sp>
          <p:nvSpPr>
            <p:cNvPr id="272499" name="Rectangle 115"/>
            <p:cNvSpPr>
              <a:spLocks noChangeArrowheads="1"/>
            </p:cNvSpPr>
            <p:nvPr/>
          </p:nvSpPr>
          <p:spPr bwMode="auto">
            <a:xfrm>
              <a:off x="600" y="3264"/>
              <a:ext cx="1755" cy="327"/>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2</a:t>
              </a:r>
              <a:r>
                <a:rPr lang="en-US" altLang="zh-CN" sz="2800">
                  <a:solidFill>
                    <a:srgbClr val="CC0000"/>
                  </a:solidFill>
                  <a:effectLst>
                    <a:outerShdw blurRad="38100" dist="38100" dir="2700000" algn="tl">
                      <a:srgbClr val="C0C0C0"/>
                    </a:outerShdw>
                  </a:effectLst>
                </a:rPr>
                <a:t>C</a:t>
              </a:r>
              <a:r>
                <a:rPr lang="en-US" altLang="zh-CN" sz="2800" i="0">
                  <a:solidFill>
                    <a:srgbClr val="CC0000"/>
                  </a:solidFill>
                  <a:effectLst>
                    <a:outerShdw blurRad="38100" dist="38100" dir="2700000" algn="tl">
                      <a:srgbClr val="C0C0C0"/>
                    </a:outerShdw>
                  </a:effectLst>
                </a:rPr>
                <a:t> ln2=0.7</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2</a:t>
              </a:r>
              <a:r>
                <a:rPr lang="en-US" altLang="zh-CN" sz="2800">
                  <a:solidFill>
                    <a:srgbClr val="CC0000"/>
                  </a:solidFill>
                  <a:effectLst>
                    <a:outerShdw blurRad="38100" dist="38100" dir="2700000" algn="tl">
                      <a:srgbClr val="C0C0C0"/>
                    </a:outerShdw>
                  </a:effectLst>
                </a:rPr>
                <a:t>C</a:t>
              </a:r>
              <a:endParaRPr lang="en-US" altLang="zh-CN" sz="2800" i="0">
                <a:solidFill>
                  <a:srgbClr val="CC0000"/>
                </a:solidFill>
                <a:effectLst>
                  <a:outerShdw blurRad="38100" dist="38100" dir="2700000" algn="tl">
                    <a:srgbClr val="C0C0C0"/>
                  </a:outerShdw>
                </a:effectLst>
              </a:endParaRPr>
            </a:p>
          </p:txBody>
        </p:sp>
      </p:grpSp>
      <p:grpSp>
        <p:nvGrpSpPr>
          <p:cNvPr id="28" name="Group 116"/>
          <p:cNvGrpSpPr/>
          <p:nvPr/>
        </p:nvGrpSpPr>
        <p:grpSpPr bwMode="auto">
          <a:xfrm>
            <a:off x="533400" y="5410200"/>
            <a:ext cx="3878263" cy="519113"/>
            <a:chOff x="336" y="3600"/>
            <a:chExt cx="2443" cy="327"/>
          </a:xfrm>
        </p:grpSpPr>
        <p:sp>
          <p:nvSpPr>
            <p:cNvPr id="272501" name="Text Box 117"/>
            <p:cNvSpPr txBox="1">
              <a:spLocks noChangeArrowheads="1"/>
            </p:cNvSpPr>
            <p:nvPr/>
          </p:nvSpPr>
          <p:spPr bwMode="auto">
            <a:xfrm>
              <a:off x="336" y="3600"/>
              <a:ext cx="1056" cy="327"/>
            </a:xfrm>
            <a:prstGeom prst="rect">
              <a:avLst/>
            </a:prstGeom>
            <a:noFill/>
            <a:ln w="9525">
              <a:noFill/>
              <a:miter lim="800000"/>
            </a:ln>
            <a:effectLst/>
          </p:spPr>
          <p:txBody>
            <a:bodyPr>
              <a:spAutoFit/>
            </a:bodyPr>
            <a:lstStyle/>
            <a:p>
              <a:pPr>
                <a:spcBef>
                  <a:spcPct val="50000"/>
                </a:spcBef>
                <a:defRPr/>
              </a:pPr>
              <a:r>
                <a:rPr lang="en-US" altLang="zh-CN" sz="2800">
                  <a:solidFill>
                    <a:srgbClr val="CC0000"/>
                  </a:solidFill>
                  <a:effectLst>
                    <a:outerShdw blurRad="38100" dist="38100" dir="2700000" algn="tl">
                      <a:srgbClr val="C0C0C0"/>
                    </a:outerShdw>
                  </a:effectLst>
                </a:rPr>
                <a:t>T</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t</a:t>
              </a:r>
              <a:r>
                <a:rPr lang="en-US" altLang="zh-CN" sz="2800" i="0" baseline="-25000">
                  <a:solidFill>
                    <a:srgbClr val="CC0000"/>
                  </a:solidFill>
                  <a:effectLst>
                    <a:outerShdw blurRad="38100" dist="38100" dir="2700000" algn="tl">
                      <a:srgbClr val="C0C0C0"/>
                    </a:outerShdw>
                  </a:effectLst>
                </a:rPr>
                <a:t>p1</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t</a:t>
              </a:r>
              <a:r>
                <a:rPr lang="en-US" altLang="zh-CN" sz="2800" i="0" baseline="-25000">
                  <a:solidFill>
                    <a:srgbClr val="CC0000"/>
                  </a:solidFill>
                  <a:effectLst>
                    <a:outerShdw blurRad="38100" dist="38100" dir="2700000" algn="tl">
                      <a:srgbClr val="C0C0C0"/>
                    </a:outerShdw>
                  </a:effectLst>
                </a:rPr>
                <a:t>p2</a:t>
              </a:r>
              <a:endParaRPr lang="en-US" altLang="zh-CN" sz="2800" i="0">
                <a:solidFill>
                  <a:srgbClr val="CC0000"/>
                </a:solidFill>
                <a:effectLst>
                  <a:outerShdw blurRad="38100" dist="38100" dir="2700000" algn="tl">
                    <a:srgbClr val="C0C0C0"/>
                  </a:outerShdw>
                </a:effectLst>
              </a:endParaRPr>
            </a:p>
          </p:txBody>
        </p:sp>
        <p:sp>
          <p:nvSpPr>
            <p:cNvPr id="272502" name="Rectangle 118"/>
            <p:cNvSpPr>
              <a:spLocks noChangeArrowheads="1"/>
            </p:cNvSpPr>
            <p:nvPr/>
          </p:nvSpPr>
          <p:spPr bwMode="auto">
            <a:xfrm>
              <a:off x="1266" y="3600"/>
              <a:ext cx="1513" cy="327"/>
            </a:xfrm>
            <a:prstGeom prst="rect">
              <a:avLst/>
            </a:prstGeom>
            <a:noFill/>
            <a:ln w="9525">
              <a:noFill/>
              <a:miter lim="800000"/>
            </a:ln>
            <a:effectLst/>
          </p:spPr>
          <p:txBody>
            <a:bodyPr wrap="none">
              <a:spAutoFit/>
            </a:bodyPr>
            <a:lstStyle/>
            <a:p>
              <a:pPr algn="ctr">
                <a:spcBef>
                  <a:spcPct val="50000"/>
                </a:spcBef>
                <a:defRPr/>
              </a:pPr>
              <a:r>
                <a:rPr lang="en-US" altLang="zh-CN" sz="2800" i="0">
                  <a:solidFill>
                    <a:srgbClr val="CC0000"/>
                  </a:solidFill>
                  <a:effectLst>
                    <a:outerShdw blurRad="38100" dist="38100" dir="2700000" algn="tl">
                      <a:srgbClr val="C0C0C0"/>
                    </a:outerShdw>
                  </a:effectLst>
                </a:rPr>
                <a:t>=0.7(</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1</a:t>
              </a:r>
              <a:r>
                <a:rPr lang="en-US" altLang="zh-CN" sz="2800" i="0">
                  <a:solidFill>
                    <a:srgbClr val="CC0000"/>
                  </a:solidFill>
                  <a:effectLst>
                    <a:outerShdw blurRad="38100" dist="38100" dir="2700000" algn="tl">
                      <a:srgbClr val="C0C0C0"/>
                    </a:outerShdw>
                  </a:effectLst>
                </a:rPr>
                <a:t>+2</a:t>
              </a:r>
              <a:r>
                <a:rPr lang="en-US" altLang="zh-CN" sz="2800">
                  <a:solidFill>
                    <a:srgbClr val="CC0000"/>
                  </a:solidFill>
                  <a:effectLst>
                    <a:outerShdw blurRad="38100" dist="38100" dir="2700000" algn="tl">
                      <a:srgbClr val="C0C0C0"/>
                    </a:outerShdw>
                  </a:effectLst>
                </a:rPr>
                <a:t>R</a:t>
              </a:r>
              <a:r>
                <a:rPr lang="en-US" altLang="zh-CN" sz="2800" i="0" baseline="-25000">
                  <a:solidFill>
                    <a:srgbClr val="CC0000"/>
                  </a:solidFill>
                  <a:effectLst>
                    <a:outerShdw blurRad="38100" dist="38100" dir="2700000" algn="tl">
                      <a:srgbClr val="C0C0C0"/>
                    </a:outerShdw>
                  </a:effectLst>
                </a:rPr>
                <a:t>2</a:t>
              </a:r>
              <a:r>
                <a:rPr lang="en-US" altLang="zh-CN" sz="2800" i="0">
                  <a:solidFill>
                    <a:srgbClr val="CC0000"/>
                  </a:solidFill>
                  <a:effectLst>
                    <a:outerShdw blurRad="38100" dist="38100" dir="2700000" algn="tl">
                      <a:srgbClr val="C0C0C0"/>
                    </a:outerShdw>
                  </a:effectLst>
                </a:rPr>
                <a:t>)</a:t>
              </a:r>
              <a:r>
                <a:rPr lang="en-US" altLang="zh-CN" sz="2800">
                  <a:solidFill>
                    <a:srgbClr val="CC0000"/>
                  </a:solidFill>
                  <a:effectLst>
                    <a:outerShdw blurRad="38100" dist="38100" dir="2700000" algn="tl">
                      <a:srgbClr val="C0C0C0"/>
                    </a:outerShdw>
                  </a:effectLst>
                </a:rPr>
                <a:t>C</a:t>
              </a:r>
              <a:endParaRPr lang="en-US" altLang="zh-CN" sz="2800" i="0">
                <a:solidFill>
                  <a:srgbClr val="CC0000"/>
                </a:solidFill>
                <a:effectLst>
                  <a:outerShdw blurRad="38100" dist="38100" dir="2700000" algn="tl">
                    <a:srgbClr val="C0C0C0"/>
                  </a:outerShdw>
                </a:effectLst>
              </a:endParaRPr>
            </a:p>
          </p:txBody>
        </p:sp>
      </p:grpSp>
      <p:sp>
        <p:nvSpPr>
          <p:cNvPr id="120853" name="AutoShape 119"/>
          <p:cNvSpPr>
            <a:spLocks noChangeArrowheads="1"/>
          </p:cNvSpPr>
          <p:nvPr/>
        </p:nvSpPr>
        <p:spPr bwMode="auto">
          <a:xfrm>
            <a:off x="1524000" y="381000"/>
            <a:ext cx="1828800" cy="609600"/>
          </a:xfrm>
          <a:prstGeom prst="wedgeEllipseCallout">
            <a:avLst>
              <a:gd name="adj1" fmla="val 92273"/>
              <a:gd name="adj2" fmla="val 61718"/>
            </a:avLst>
          </a:prstGeom>
          <a:solidFill>
            <a:srgbClr val="0099CC"/>
          </a:solidFill>
          <a:ln w="9525">
            <a:solidFill>
              <a:schemeClr val="tx1"/>
            </a:solidFill>
            <a:miter lim="800000"/>
          </a:ln>
        </p:spPr>
        <p:txBody>
          <a:bodyPr wrap="none" anchor="ctr"/>
          <a:lstStyle/>
          <a:p>
            <a:pPr algn="ctr">
              <a:spcBef>
                <a:spcPct val="50000"/>
              </a:spcBef>
            </a:pPr>
            <a:r>
              <a:rPr lang="zh-CN" altLang="en-US" sz="2800" i="0">
                <a:solidFill>
                  <a:schemeClr val="bg1"/>
                </a:solidFill>
              </a:rPr>
              <a:t>接通电源</a:t>
            </a:r>
            <a:endParaRPr lang="zh-CN" altLang="en-US" sz="2800" i="0">
              <a:solidFill>
                <a:schemeClr val="bg1"/>
              </a:solidFill>
            </a:endParaRPr>
          </a:p>
        </p:txBody>
      </p:sp>
      <p:sp>
        <p:nvSpPr>
          <p:cNvPr id="272504" name="Freeform 120"/>
          <p:cNvSpPr/>
          <p:nvPr/>
        </p:nvSpPr>
        <p:spPr bwMode="auto">
          <a:xfrm>
            <a:off x="5715000" y="1935163"/>
            <a:ext cx="609600" cy="533400"/>
          </a:xfrm>
          <a:custGeom>
            <a:avLst/>
            <a:gdLst>
              <a:gd name="T0" fmla="*/ 0 w 432"/>
              <a:gd name="T1" fmla="*/ 2147483647 h 336"/>
              <a:gd name="T2" fmla="*/ 2147483647 w 432"/>
              <a:gd name="T3" fmla="*/ 2147483647 h 336"/>
              <a:gd name="T4" fmla="*/ 2147483647 w 432"/>
              <a:gd name="T5" fmla="*/ 0 h 336"/>
              <a:gd name="T6" fmla="*/ 0 60000 65536"/>
              <a:gd name="T7" fmla="*/ 0 60000 65536"/>
              <a:gd name="T8" fmla="*/ 0 60000 65536"/>
              <a:gd name="T9" fmla="*/ 0 w 432"/>
              <a:gd name="T10" fmla="*/ 0 h 336"/>
              <a:gd name="T11" fmla="*/ 432 w 432"/>
              <a:gd name="T12" fmla="*/ 336 h 336"/>
            </a:gdLst>
            <a:ahLst/>
            <a:cxnLst>
              <a:cxn ang="T6">
                <a:pos x="T0" y="T1"/>
              </a:cxn>
              <a:cxn ang="T7">
                <a:pos x="T2" y="T3"/>
              </a:cxn>
              <a:cxn ang="T8">
                <a:pos x="T4" y="T5"/>
              </a:cxn>
            </a:cxnLst>
            <a:rect l="T9" t="T10" r="T11" b="T12"/>
            <a:pathLst>
              <a:path w="432" h="336">
                <a:moveTo>
                  <a:pt x="0" y="336"/>
                </a:moveTo>
                <a:cubicBezTo>
                  <a:pt x="60" y="268"/>
                  <a:pt x="120" y="200"/>
                  <a:pt x="192" y="144"/>
                </a:cubicBezTo>
                <a:cubicBezTo>
                  <a:pt x="264" y="88"/>
                  <a:pt x="392" y="24"/>
                  <a:pt x="432"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2505" name="Rectangle 121"/>
          <p:cNvSpPr>
            <a:spLocks noChangeArrowheads="1"/>
          </p:cNvSpPr>
          <p:nvPr/>
        </p:nvSpPr>
        <p:spPr bwMode="auto">
          <a:xfrm>
            <a:off x="7854950" y="4191000"/>
            <a:ext cx="100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solidFill>
                  <a:srgbClr val="FF3300"/>
                </a:solidFill>
              </a:rPr>
              <a:t>C</a:t>
            </a:r>
            <a:r>
              <a:rPr lang="zh-CN" altLang="en-US" sz="2400" i="0">
                <a:solidFill>
                  <a:srgbClr val="FF3300"/>
                </a:solidFill>
              </a:rPr>
              <a:t>充电</a:t>
            </a:r>
            <a:endParaRPr lang="zh-CN" altLang="en-US" sz="2400" i="0">
              <a:solidFill>
                <a:srgbClr val="FF3300"/>
              </a:solidFill>
            </a:endParaRPr>
          </a:p>
        </p:txBody>
      </p:sp>
      <p:sp>
        <p:nvSpPr>
          <p:cNvPr id="272506" name="Rectangle 122"/>
          <p:cNvSpPr>
            <a:spLocks noChangeArrowheads="1"/>
          </p:cNvSpPr>
          <p:nvPr/>
        </p:nvSpPr>
        <p:spPr bwMode="auto">
          <a:xfrm>
            <a:off x="7758113" y="1325563"/>
            <a:ext cx="100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solidFill>
                  <a:srgbClr val="FF3300"/>
                </a:solidFill>
              </a:rPr>
              <a:t>C</a:t>
            </a:r>
            <a:r>
              <a:rPr lang="zh-CN" altLang="en-US" sz="2400" i="0">
                <a:solidFill>
                  <a:srgbClr val="FF3300"/>
                </a:solidFill>
              </a:rPr>
              <a:t>放电</a:t>
            </a:r>
            <a:endParaRPr lang="zh-CN" altLang="en-US" sz="2400" i="0">
              <a:solidFill>
                <a:srgbClr val="FF3300"/>
              </a:solidFill>
            </a:endParaRPr>
          </a:p>
        </p:txBody>
      </p:sp>
      <p:grpSp>
        <p:nvGrpSpPr>
          <p:cNvPr id="29" name="Group 123"/>
          <p:cNvGrpSpPr/>
          <p:nvPr/>
        </p:nvGrpSpPr>
        <p:grpSpPr bwMode="auto">
          <a:xfrm>
            <a:off x="6705600" y="1905000"/>
            <a:ext cx="1600200" cy="3429000"/>
            <a:chOff x="4224" y="1200"/>
            <a:chExt cx="1008" cy="2128"/>
          </a:xfrm>
        </p:grpSpPr>
        <p:sp>
          <p:nvSpPr>
            <p:cNvPr id="120891" name="Line 124"/>
            <p:cNvSpPr>
              <a:spLocks noChangeShapeType="1"/>
            </p:cNvSpPr>
            <p:nvPr/>
          </p:nvSpPr>
          <p:spPr bwMode="auto">
            <a:xfrm>
              <a:off x="4848" y="2992"/>
              <a:ext cx="0" cy="33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2" name="Freeform 125"/>
            <p:cNvSpPr/>
            <p:nvPr/>
          </p:nvSpPr>
          <p:spPr bwMode="auto">
            <a:xfrm>
              <a:off x="4224" y="1216"/>
              <a:ext cx="384" cy="352"/>
            </a:xfrm>
            <a:custGeom>
              <a:avLst/>
              <a:gdLst>
                <a:gd name="T0" fmla="*/ 0 w 384"/>
                <a:gd name="T1" fmla="*/ 547 h 304"/>
                <a:gd name="T2" fmla="*/ 136 w 384"/>
                <a:gd name="T3" fmla="*/ 244 h 304"/>
                <a:gd name="T4" fmla="*/ 208 w 384"/>
                <a:gd name="T5" fmla="*/ 159 h 304"/>
                <a:gd name="T6" fmla="*/ 232 w 384"/>
                <a:gd name="T7" fmla="*/ 129 h 304"/>
                <a:gd name="T8" fmla="*/ 384 w 384"/>
                <a:gd name="T9" fmla="*/ 0 h 304"/>
                <a:gd name="T10" fmla="*/ 0 60000 65536"/>
                <a:gd name="T11" fmla="*/ 0 60000 65536"/>
                <a:gd name="T12" fmla="*/ 0 60000 65536"/>
                <a:gd name="T13" fmla="*/ 0 60000 65536"/>
                <a:gd name="T14" fmla="*/ 0 60000 65536"/>
                <a:gd name="T15" fmla="*/ 0 w 384"/>
                <a:gd name="T16" fmla="*/ 0 h 304"/>
                <a:gd name="T17" fmla="*/ 384 w 384"/>
                <a:gd name="T18" fmla="*/ 304 h 304"/>
              </a:gdLst>
              <a:ahLst/>
              <a:cxnLst>
                <a:cxn ang="T10">
                  <a:pos x="T0" y="T1"/>
                </a:cxn>
                <a:cxn ang="T11">
                  <a:pos x="T2" y="T3"/>
                </a:cxn>
                <a:cxn ang="T12">
                  <a:pos x="T4" y="T5"/>
                </a:cxn>
                <a:cxn ang="T13">
                  <a:pos x="T6" y="T7"/>
                </a:cxn>
                <a:cxn ang="T14">
                  <a:pos x="T8" y="T9"/>
                </a:cxn>
              </a:cxnLst>
              <a:rect l="T15" t="T16" r="T17" b="T18"/>
              <a:pathLst>
                <a:path w="384" h="304">
                  <a:moveTo>
                    <a:pt x="0" y="304"/>
                  </a:moveTo>
                  <a:cubicBezTo>
                    <a:pt x="33" y="254"/>
                    <a:pt x="87" y="169"/>
                    <a:pt x="136" y="136"/>
                  </a:cubicBezTo>
                  <a:cubicBezTo>
                    <a:pt x="160" y="120"/>
                    <a:pt x="184" y="104"/>
                    <a:pt x="208" y="88"/>
                  </a:cubicBezTo>
                  <a:cubicBezTo>
                    <a:pt x="216" y="83"/>
                    <a:pt x="232" y="72"/>
                    <a:pt x="232" y="72"/>
                  </a:cubicBezTo>
                  <a:cubicBezTo>
                    <a:pt x="260" y="30"/>
                    <a:pt x="332" y="0"/>
                    <a:pt x="38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893" name="Freeform 126"/>
            <p:cNvSpPr/>
            <p:nvPr/>
          </p:nvSpPr>
          <p:spPr bwMode="auto">
            <a:xfrm>
              <a:off x="4600" y="1224"/>
              <a:ext cx="240" cy="312"/>
            </a:xfrm>
            <a:custGeom>
              <a:avLst/>
              <a:gdLst>
                <a:gd name="T0" fmla="*/ 0 w 208"/>
                <a:gd name="T1" fmla="*/ 0 h 320"/>
                <a:gd name="T2" fmla="*/ 100 w 208"/>
                <a:gd name="T3" fmla="*/ 116 h 320"/>
                <a:gd name="T4" fmla="*/ 113 w 208"/>
                <a:gd name="T5" fmla="*/ 137 h 320"/>
                <a:gd name="T6" fmla="*/ 227 w 208"/>
                <a:gd name="T7" fmla="*/ 224 h 320"/>
                <a:gd name="T8" fmla="*/ 369 w 208"/>
                <a:gd name="T9" fmla="*/ 289 h 320"/>
                <a:gd name="T10" fmla="*/ 0 60000 65536"/>
                <a:gd name="T11" fmla="*/ 0 60000 65536"/>
                <a:gd name="T12" fmla="*/ 0 60000 65536"/>
                <a:gd name="T13" fmla="*/ 0 60000 65536"/>
                <a:gd name="T14" fmla="*/ 0 60000 65536"/>
                <a:gd name="T15" fmla="*/ 0 w 208"/>
                <a:gd name="T16" fmla="*/ 0 h 320"/>
                <a:gd name="T17" fmla="*/ 208 w 208"/>
                <a:gd name="T18" fmla="*/ 320 h 320"/>
              </a:gdLst>
              <a:ahLst/>
              <a:cxnLst>
                <a:cxn ang="T10">
                  <a:pos x="T0" y="T1"/>
                </a:cxn>
                <a:cxn ang="T11">
                  <a:pos x="T2" y="T3"/>
                </a:cxn>
                <a:cxn ang="T12">
                  <a:pos x="T4" y="T5"/>
                </a:cxn>
                <a:cxn ang="T13">
                  <a:pos x="T6" y="T7"/>
                </a:cxn>
                <a:cxn ang="T14">
                  <a:pos x="T8" y="T9"/>
                </a:cxn>
              </a:cxnLst>
              <a:rect l="T15" t="T16" r="T17" b="T18"/>
              <a:pathLst>
                <a:path w="208" h="320">
                  <a:moveTo>
                    <a:pt x="0" y="0"/>
                  </a:moveTo>
                  <a:cubicBezTo>
                    <a:pt x="13" y="53"/>
                    <a:pt x="26" y="83"/>
                    <a:pt x="56" y="128"/>
                  </a:cubicBezTo>
                  <a:cubicBezTo>
                    <a:pt x="61" y="135"/>
                    <a:pt x="60" y="145"/>
                    <a:pt x="64" y="152"/>
                  </a:cubicBezTo>
                  <a:cubicBezTo>
                    <a:pt x="77" y="175"/>
                    <a:pt x="107" y="227"/>
                    <a:pt x="128" y="248"/>
                  </a:cubicBezTo>
                  <a:cubicBezTo>
                    <a:pt x="154" y="274"/>
                    <a:pt x="182" y="294"/>
                    <a:pt x="208" y="32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0894" name="Line 127"/>
            <p:cNvSpPr>
              <a:spLocks noChangeShapeType="1"/>
            </p:cNvSpPr>
            <p:nvPr/>
          </p:nvSpPr>
          <p:spPr bwMode="auto">
            <a:xfrm>
              <a:off x="4608" y="1248"/>
              <a:ext cx="0" cy="1744"/>
            </a:xfrm>
            <a:prstGeom prst="line">
              <a:avLst/>
            </a:prstGeom>
            <a:noFill/>
            <a:ln w="28575">
              <a:solidFill>
                <a:srgbClr val="00CC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5" name="Line 128"/>
            <p:cNvSpPr>
              <a:spLocks noChangeShapeType="1"/>
            </p:cNvSpPr>
            <p:nvPr/>
          </p:nvSpPr>
          <p:spPr bwMode="auto">
            <a:xfrm>
              <a:off x="4608" y="2976"/>
              <a:ext cx="0" cy="35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6" name="Line 129"/>
            <p:cNvSpPr>
              <a:spLocks noChangeShapeType="1"/>
            </p:cNvSpPr>
            <p:nvPr/>
          </p:nvSpPr>
          <p:spPr bwMode="auto">
            <a:xfrm>
              <a:off x="4608" y="3328"/>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7" name="Line 130"/>
            <p:cNvSpPr>
              <a:spLocks noChangeShapeType="1"/>
            </p:cNvSpPr>
            <p:nvPr/>
          </p:nvSpPr>
          <p:spPr bwMode="auto">
            <a:xfrm>
              <a:off x="4848" y="2992"/>
              <a:ext cx="288"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8" name="Line 131"/>
            <p:cNvSpPr>
              <a:spLocks noChangeShapeType="1"/>
            </p:cNvSpPr>
            <p:nvPr/>
          </p:nvSpPr>
          <p:spPr bwMode="auto">
            <a:xfrm>
              <a:off x="4848" y="1536"/>
              <a:ext cx="0" cy="1456"/>
            </a:xfrm>
            <a:prstGeom prst="line">
              <a:avLst/>
            </a:prstGeom>
            <a:noFill/>
            <a:ln w="28575">
              <a:solidFill>
                <a:srgbClr val="00CC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9" name="Freeform 132"/>
            <p:cNvSpPr/>
            <p:nvPr/>
          </p:nvSpPr>
          <p:spPr bwMode="auto">
            <a:xfrm>
              <a:off x="4848" y="1200"/>
              <a:ext cx="384" cy="352"/>
            </a:xfrm>
            <a:custGeom>
              <a:avLst/>
              <a:gdLst>
                <a:gd name="T0" fmla="*/ 0 w 384"/>
                <a:gd name="T1" fmla="*/ 547 h 304"/>
                <a:gd name="T2" fmla="*/ 136 w 384"/>
                <a:gd name="T3" fmla="*/ 244 h 304"/>
                <a:gd name="T4" fmla="*/ 208 w 384"/>
                <a:gd name="T5" fmla="*/ 159 h 304"/>
                <a:gd name="T6" fmla="*/ 232 w 384"/>
                <a:gd name="T7" fmla="*/ 129 h 304"/>
                <a:gd name="T8" fmla="*/ 384 w 384"/>
                <a:gd name="T9" fmla="*/ 0 h 304"/>
                <a:gd name="T10" fmla="*/ 0 60000 65536"/>
                <a:gd name="T11" fmla="*/ 0 60000 65536"/>
                <a:gd name="T12" fmla="*/ 0 60000 65536"/>
                <a:gd name="T13" fmla="*/ 0 60000 65536"/>
                <a:gd name="T14" fmla="*/ 0 60000 65536"/>
                <a:gd name="T15" fmla="*/ 0 w 384"/>
                <a:gd name="T16" fmla="*/ 0 h 304"/>
                <a:gd name="T17" fmla="*/ 384 w 384"/>
                <a:gd name="T18" fmla="*/ 304 h 304"/>
              </a:gdLst>
              <a:ahLst/>
              <a:cxnLst>
                <a:cxn ang="T10">
                  <a:pos x="T0" y="T1"/>
                </a:cxn>
                <a:cxn ang="T11">
                  <a:pos x="T2" y="T3"/>
                </a:cxn>
                <a:cxn ang="T12">
                  <a:pos x="T4" y="T5"/>
                </a:cxn>
                <a:cxn ang="T13">
                  <a:pos x="T6" y="T7"/>
                </a:cxn>
                <a:cxn ang="T14">
                  <a:pos x="T8" y="T9"/>
                </a:cxn>
              </a:cxnLst>
              <a:rect l="T15" t="T16" r="T17" b="T18"/>
              <a:pathLst>
                <a:path w="384" h="304">
                  <a:moveTo>
                    <a:pt x="0" y="304"/>
                  </a:moveTo>
                  <a:cubicBezTo>
                    <a:pt x="33" y="254"/>
                    <a:pt x="87" y="169"/>
                    <a:pt x="136" y="136"/>
                  </a:cubicBezTo>
                  <a:cubicBezTo>
                    <a:pt x="160" y="120"/>
                    <a:pt x="184" y="104"/>
                    <a:pt x="208" y="88"/>
                  </a:cubicBezTo>
                  <a:cubicBezTo>
                    <a:pt x="216" y="83"/>
                    <a:pt x="232" y="72"/>
                    <a:pt x="232" y="72"/>
                  </a:cubicBezTo>
                  <a:cubicBezTo>
                    <a:pt x="260" y="30"/>
                    <a:pt x="332" y="0"/>
                    <a:pt x="38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72517" name="Line 133"/>
          <p:cNvSpPr>
            <a:spLocks noChangeShapeType="1"/>
          </p:cNvSpPr>
          <p:nvPr/>
        </p:nvSpPr>
        <p:spPr bwMode="auto">
          <a:xfrm>
            <a:off x="5451475" y="3309938"/>
            <a:ext cx="187325"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2518" name="Line 134"/>
          <p:cNvSpPr>
            <a:spLocks noChangeShapeType="1"/>
          </p:cNvSpPr>
          <p:nvPr/>
        </p:nvSpPr>
        <p:spPr bwMode="auto">
          <a:xfrm>
            <a:off x="5443538" y="3829050"/>
            <a:ext cx="187325"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2519" name="Line 135"/>
          <p:cNvSpPr>
            <a:spLocks noChangeShapeType="1"/>
          </p:cNvSpPr>
          <p:nvPr/>
        </p:nvSpPr>
        <p:spPr bwMode="auto">
          <a:xfrm>
            <a:off x="5576888" y="677863"/>
            <a:ext cx="187325"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2520" name="Line 136"/>
          <p:cNvSpPr>
            <a:spLocks noChangeShapeType="1"/>
          </p:cNvSpPr>
          <p:nvPr/>
        </p:nvSpPr>
        <p:spPr bwMode="auto">
          <a:xfrm>
            <a:off x="5638800" y="1096963"/>
            <a:ext cx="187325"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 name="Group 137"/>
          <p:cNvGrpSpPr/>
          <p:nvPr/>
        </p:nvGrpSpPr>
        <p:grpSpPr bwMode="auto">
          <a:xfrm>
            <a:off x="914400" y="1219200"/>
            <a:ext cx="3657600" cy="2667000"/>
            <a:chOff x="624" y="1344"/>
            <a:chExt cx="2304" cy="1680"/>
          </a:xfrm>
        </p:grpSpPr>
        <p:sp>
          <p:nvSpPr>
            <p:cNvPr id="120889" name="Line 138"/>
            <p:cNvSpPr>
              <a:spLocks noChangeShapeType="1"/>
            </p:cNvSpPr>
            <p:nvPr/>
          </p:nvSpPr>
          <p:spPr bwMode="auto">
            <a:xfrm>
              <a:off x="624" y="1344"/>
              <a:ext cx="2304" cy="0"/>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90" name="Line 139"/>
            <p:cNvSpPr>
              <a:spLocks noChangeShapeType="1"/>
            </p:cNvSpPr>
            <p:nvPr/>
          </p:nvSpPr>
          <p:spPr bwMode="auto">
            <a:xfrm>
              <a:off x="624" y="1344"/>
              <a:ext cx="0" cy="1680"/>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 name="Group 140"/>
          <p:cNvGrpSpPr/>
          <p:nvPr/>
        </p:nvGrpSpPr>
        <p:grpSpPr bwMode="auto">
          <a:xfrm>
            <a:off x="990600" y="2133600"/>
            <a:ext cx="228600" cy="1143000"/>
            <a:chOff x="480" y="1920"/>
            <a:chExt cx="144" cy="720"/>
          </a:xfrm>
        </p:grpSpPr>
        <p:sp>
          <p:nvSpPr>
            <p:cNvPr id="120887" name="Line 141"/>
            <p:cNvSpPr>
              <a:spLocks noChangeShapeType="1"/>
            </p:cNvSpPr>
            <p:nvPr/>
          </p:nvSpPr>
          <p:spPr bwMode="auto">
            <a:xfrm flipV="1">
              <a:off x="480" y="1920"/>
              <a:ext cx="0" cy="720"/>
            </a:xfrm>
            <a:prstGeom prst="line">
              <a:avLst/>
            </a:prstGeom>
            <a:noFill/>
            <a:ln w="38100">
              <a:solidFill>
                <a:schemeClr val="accent2"/>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88" name="Line 142"/>
            <p:cNvSpPr>
              <a:spLocks noChangeShapeType="1"/>
            </p:cNvSpPr>
            <p:nvPr/>
          </p:nvSpPr>
          <p:spPr bwMode="auto">
            <a:xfrm>
              <a:off x="480" y="1920"/>
              <a:ext cx="144" cy="0"/>
            </a:xfrm>
            <a:prstGeom prst="line">
              <a:avLst/>
            </a:prstGeom>
            <a:noFill/>
            <a:ln w="3810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2416" name="Group 143"/>
          <p:cNvGrpSpPr/>
          <p:nvPr/>
        </p:nvGrpSpPr>
        <p:grpSpPr bwMode="auto">
          <a:xfrm>
            <a:off x="990600" y="3505200"/>
            <a:ext cx="2286000" cy="457200"/>
            <a:chOff x="480" y="2784"/>
            <a:chExt cx="1440" cy="288"/>
          </a:xfrm>
        </p:grpSpPr>
        <p:sp>
          <p:nvSpPr>
            <p:cNvPr id="120884" name="Line 144"/>
            <p:cNvSpPr>
              <a:spLocks noChangeShapeType="1"/>
            </p:cNvSpPr>
            <p:nvPr/>
          </p:nvSpPr>
          <p:spPr bwMode="auto">
            <a:xfrm>
              <a:off x="480" y="3072"/>
              <a:ext cx="1392" cy="0"/>
            </a:xfrm>
            <a:prstGeom prst="line">
              <a:avLst/>
            </a:prstGeom>
            <a:noFill/>
            <a:ln w="3810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85" name="Line 145"/>
            <p:cNvSpPr>
              <a:spLocks noChangeShapeType="1"/>
            </p:cNvSpPr>
            <p:nvPr/>
          </p:nvSpPr>
          <p:spPr bwMode="auto">
            <a:xfrm>
              <a:off x="1920" y="2880"/>
              <a:ext cx="0" cy="192"/>
            </a:xfrm>
            <a:prstGeom prst="line">
              <a:avLst/>
            </a:prstGeom>
            <a:noFill/>
            <a:ln w="38100">
              <a:solidFill>
                <a:schemeClr val="accent2"/>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86" name="Line 146"/>
            <p:cNvSpPr>
              <a:spLocks noChangeShapeType="1"/>
            </p:cNvSpPr>
            <p:nvPr/>
          </p:nvSpPr>
          <p:spPr bwMode="auto">
            <a:xfrm flipV="1">
              <a:off x="480" y="2784"/>
              <a:ext cx="0" cy="288"/>
            </a:xfrm>
            <a:prstGeom prst="line">
              <a:avLst/>
            </a:prstGeom>
            <a:noFill/>
            <a:ln w="3810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2417" name="Group 147"/>
          <p:cNvGrpSpPr/>
          <p:nvPr/>
        </p:nvGrpSpPr>
        <p:grpSpPr bwMode="auto">
          <a:xfrm>
            <a:off x="1219200" y="2133600"/>
            <a:ext cx="1600200" cy="1295400"/>
            <a:chOff x="624" y="1920"/>
            <a:chExt cx="1008" cy="816"/>
          </a:xfrm>
        </p:grpSpPr>
        <p:sp>
          <p:nvSpPr>
            <p:cNvPr id="120882" name="Line 148"/>
            <p:cNvSpPr>
              <a:spLocks noChangeShapeType="1"/>
            </p:cNvSpPr>
            <p:nvPr/>
          </p:nvSpPr>
          <p:spPr bwMode="auto">
            <a:xfrm flipV="1">
              <a:off x="624" y="1920"/>
              <a:ext cx="0" cy="816"/>
            </a:xfrm>
            <a:prstGeom prst="line">
              <a:avLst/>
            </a:prstGeom>
            <a:noFill/>
            <a:ln w="3810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83" name="Line 149"/>
            <p:cNvSpPr>
              <a:spLocks noChangeShapeType="1"/>
            </p:cNvSpPr>
            <p:nvPr/>
          </p:nvSpPr>
          <p:spPr bwMode="auto">
            <a:xfrm>
              <a:off x="624" y="2736"/>
              <a:ext cx="1008" cy="0"/>
            </a:xfrm>
            <a:prstGeom prst="line">
              <a:avLst/>
            </a:prstGeom>
            <a:noFill/>
            <a:ln w="38100">
              <a:solidFill>
                <a:schemeClr val="accent2"/>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0866" name="Group 150"/>
          <p:cNvGrpSpPr/>
          <p:nvPr/>
        </p:nvGrpSpPr>
        <p:grpSpPr bwMode="auto">
          <a:xfrm>
            <a:off x="5130800" y="1401763"/>
            <a:ext cx="4013200" cy="1890712"/>
            <a:chOff x="3232" y="883"/>
            <a:chExt cx="2528" cy="1191"/>
          </a:xfrm>
        </p:grpSpPr>
        <p:grpSp>
          <p:nvGrpSpPr>
            <p:cNvPr id="120875" name="Group 151"/>
            <p:cNvGrpSpPr/>
            <p:nvPr/>
          </p:nvGrpSpPr>
          <p:grpSpPr bwMode="auto">
            <a:xfrm>
              <a:off x="3232" y="883"/>
              <a:ext cx="2528" cy="1191"/>
              <a:chOff x="3232" y="240"/>
              <a:chExt cx="2528" cy="1191"/>
            </a:xfrm>
          </p:grpSpPr>
          <p:grpSp>
            <p:nvGrpSpPr>
              <p:cNvPr id="120877" name="Group 152"/>
              <p:cNvGrpSpPr/>
              <p:nvPr/>
            </p:nvGrpSpPr>
            <p:grpSpPr bwMode="auto">
              <a:xfrm>
                <a:off x="3600" y="384"/>
                <a:ext cx="1968" cy="864"/>
                <a:chOff x="3600" y="384"/>
                <a:chExt cx="1968" cy="864"/>
              </a:xfrm>
            </p:grpSpPr>
            <p:sp>
              <p:nvSpPr>
                <p:cNvPr id="120880" name="Line 153"/>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81" name="Line 154"/>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878" name="Rectangle 155"/>
              <p:cNvSpPr>
                <a:spLocks noChangeArrowheads="1"/>
              </p:cNvSpPr>
              <p:nvPr/>
            </p:nvSpPr>
            <p:spPr bwMode="auto">
              <a:xfrm>
                <a:off x="3232" y="240"/>
                <a:ext cx="3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a:t>u</a:t>
                </a:r>
                <a:r>
                  <a:rPr lang="en-US" altLang="zh-CN" sz="2800" i="0" baseline="-25000"/>
                  <a:t>C</a:t>
                </a:r>
                <a:endParaRPr lang="en-US" altLang="zh-CN" sz="2800" i="0" baseline="-25000"/>
              </a:p>
            </p:txBody>
          </p:sp>
          <p:sp>
            <p:nvSpPr>
              <p:cNvPr id="120879" name="Text Box 156"/>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3200" i="0"/>
              </a:p>
            </p:txBody>
          </p:sp>
        </p:grpSp>
        <p:sp>
          <p:nvSpPr>
            <p:cNvPr id="120876" name="Text Box 157"/>
            <p:cNvSpPr txBox="1">
              <a:spLocks noChangeArrowheads="1"/>
            </p:cNvSpPr>
            <p:nvPr/>
          </p:nvSpPr>
          <p:spPr bwMode="auto">
            <a:xfrm>
              <a:off x="3408" y="1663"/>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O</a:t>
              </a:r>
              <a:endParaRPr lang="en-US" altLang="zh-CN"/>
            </a:p>
          </p:txBody>
        </p:sp>
      </p:grpSp>
      <p:grpSp>
        <p:nvGrpSpPr>
          <p:cNvPr id="120867" name="Group 158"/>
          <p:cNvGrpSpPr/>
          <p:nvPr/>
        </p:nvGrpSpPr>
        <p:grpSpPr bwMode="auto">
          <a:xfrm>
            <a:off x="5138738" y="3962400"/>
            <a:ext cx="4005262" cy="1890713"/>
            <a:chOff x="3237" y="2496"/>
            <a:chExt cx="2523" cy="1191"/>
          </a:xfrm>
        </p:grpSpPr>
        <p:grpSp>
          <p:nvGrpSpPr>
            <p:cNvPr id="120868" name="Group 159"/>
            <p:cNvGrpSpPr/>
            <p:nvPr/>
          </p:nvGrpSpPr>
          <p:grpSpPr bwMode="auto">
            <a:xfrm>
              <a:off x="3237" y="2496"/>
              <a:ext cx="2523" cy="1191"/>
              <a:chOff x="3237" y="240"/>
              <a:chExt cx="2523" cy="1191"/>
            </a:xfrm>
          </p:grpSpPr>
          <p:grpSp>
            <p:nvGrpSpPr>
              <p:cNvPr id="120870" name="Group 160"/>
              <p:cNvGrpSpPr/>
              <p:nvPr/>
            </p:nvGrpSpPr>
            <p:grpSpPr bwMode="auto">
              <a:xfrm>
                <a:off x="3600" y="384"/>
                <a:ext cx="1968" cy="864"/>
                <a:chOff x="3600" y="384"/>
                <a:chExt cx="1968" cy="864"/>
              </a:xfrm>
            </p:grpSpPr>
            <p:sp>
              <p:nvSpPr>
                <p:cNvPr id="120873" name="Line 161"/>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74" name="Line 162"/>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0871" name="Rectangle 163"/>
              <p:cNvSpPr>
                <a:spLocks noChangeArrowheads="1"/>
              </p:cNvSpPr>
              <p:nvPr/>
            </p:nvSpPr>
            <p:spPr bwMode="auto">
              <a:xfrm>
                <a:off x="3237" y="240"/>
                <a:ext cx="3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3200"/>
                  <a:t>u</a:t>
                </a:r>
                <a:r>
                  <a:rPr lang="en-US" altLang="zh-CN" sz="2400" i="0" baseline="-25000"/>
                  <a:t>O</a:t>
                </a:r>
                <a:endParaRPr lang="en-US" altLang="zh-CN" sz="2400" i="0" baseline="-25000"/>
              </a:p>
            </p:txBody>
          </p:sp>
          <p:sp>
            <p:nvSpPr>
              <p:cNvPr id="120872" name="Text Box 164"/>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3200" i="0"/>
              </a:p>
            </p:txBody>
          </p:sp>
        </p:grpSp>
        <p:sp>
          <p:nvSpPr>
            <p:cNvPr id="120869" name="Rectangle 165"/>
            <p:cNvSpPr>
              <a:spLocks noChangeArrowheads="1"/>
            </p:cNvSpPr>
            <p:nvPr/>
          </p:nvSpPr>
          <p:spPr bwMode="auto">
            <a:xfrm>
              <a:off x="3368" y="3302"/>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endParaRPr lang="en-US" altLang="zh-C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72517"/>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2725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72443"/>
                                        </p:tgtEl>
                                        <p:attrNameLst>
                                          <p:attrName>style.visibility</p:attrName>
                                        </p:attrNameLst>
                                      </p:cBhvr>
                                      <p:to>
                                        <p:strVal val="visible"/>
                                      </p:to>
                                    </p:set>
                                    <p:animEffect transition="in" filter="wipe(left)">
                                      <p:cBhvr>
                                        <p:cTn id="23" dur="500"/>
                                        <p:tgtEl>
                                          <p:spTgt spid="2724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72505"/>
                                        </p:tgtEl>
                                        <p:attrNameLst>
                                          <p:attrName>style.visibility</p:attrName>
                                        </p:attrNameLst>
                                      </p:cBhvr>
                                      <p:to>
                                        <p:strVal val="visible"/>
                                      </p:to>
                                    </p:set>
                                    <p:animEffect transition="in" filter="wipe(left)">
                                      <p:cBhvr>
                                        <p:cTn id="33" dur="500"/>
                                        <p:tgtEl>
                                          <p:spTgt spid="272505"/>
                                        </p:tgtEl>
                                      </p:cBhvr>
                                    </p:animEffect>
                                  </p:childTnLst>
                                </p:cTn>
                              </p:par>
                            </p:childTnLst>
                          </p:cTn>
                        </p:par>
                        <p:par>
                          <p:cTn id="34" fill="hold">
                            <p:stCondLst>
                              <p:cond delay="500"/>
                            </p:stCondLst>
                            <p:childTnLst>
                              <p:par>
                                <p:cTn id="35" presetID="18" presetClass="entr" presetSubtype="12"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strips(down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2504"/>
                                        </p:tgtEl>
                                        <p:attrNameLst>
                                          <p:attrName>style.visibility</p:attrName>
                                        </p:attrNameLst>
                                      </p:cBhvr>
                                      <p:to>
                                        <p:strVal val="visible"/>
                                      </p:to>
                                    </p:set>
                                    <p:animEffect transition="in" filter="wipe(left)">
                                      <p:cBhvr>
                                        <p:cTn id="47" dur="500"/>
                                        <p:tgtEl>
                                          <p:spTgt spid="27250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272519"/>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499"/>
                                          </p:stCondLst>
                                        </p:cTn>
                                        <p:tgtEl>
                                          <p:spTgt spid="2725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272490"/>
                                        </p:tgtEl>
                                        <p:attrNameLst>
                                          <p:attrName>style.visibility</p:attrName>
                                        </p:attrNameLst>
                                      </p:cBhvr>
                                      <p:to>
                                        <p:strVal val="visible"/>
                                      </p:to>
                                    </p:set>
                                    <p:animEffect transition="in" filter="wipe(up)">
                                      <p:cBhvr>
                                        <p:cTn id="68" dur="500"/>
                                        <p:tgtEl>
                                          <p:spTgt spid="272490"/>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left)">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72506"/>
                                        </p:tgtEl>
                                        <p:attrNameLst>
                                          <p:attrName>style.visibility</p:attrName>
                                        </p:attrNameLst>
                                      </p:cBhvr>
                                      <p:to>
                                        <p:strVal val="visible"/>
                                      </p:to>
                                    </p:set>
                                    <p:animEffect transition="in" filter="wipe(left)">
                                      <p:cBhvr>
                                        <p:cTn id="81" dur="500"/>
                                        <p:tgtEl>
                                          <p:spTgt spid="27250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272417"/>
                                        </p:tgtEl>
                                        <p:attrNameLst>
                                          <p:attrName>style.visibility</p:attrName>
                                        </p:attrNameLst>
                                      </p:cBhvr>
                                      <p:to>
                                        <p:strVal val="visible"/>
                                      </p:to>
                                    </p:set>
                                    <p:animEffect transition="in" filter="wipe(left)">
                                      <p:cBhvr>
                                        <p:cTn id="90" dur="500"/>
                                        <p:tgtEl>
                                          <p:spTgt spid="272417"/>
                                        </p:tgtEl>
                                      </p:cBhvr>
                                    </p:animEffect>
                                  </p:childTnLst>
                                </p:cTn>
                              </p:par>
                            </p:childTnLst>
                          </p:cTn>
                        </p:par>
                        <p:par>
                          <p:cTn id="91" fill="hold">
                            <p:stCondLst>
                              <p:cond delay="1000"/>
                            </p:stCondLst>
                            <p:childTnLst>
                              <p:par>
                                <p:cTn id="92" presetID="22" presetClass="entr" presetSubtype="2" fill="hold" nodeType="afterEffect">
                                  <p:stCondLst>
                                    <p:cond delay="0"/>
                                  </p:stCondLst>
                                  <p:childTnLst>
                                    <p:set>
                                      <p:cBhvr>
                                        <p:cTn id="93" dur="1" fill="hold">
                                          <p:stCondLst>
                                            <p:cond delay="0"/>
                                          </p:stCondLst>
                                        </p:cTn>
                                        <p:tgtEl>
                                          <p:spTgt spid="272416"/>
                                        </p:tgtEl>
                                        <p:attrNameLst>
                                          <p:attrName>style.visibility</p:attrName>
                                        </p:attrNameLst>
                                      </p:cBhvr>
                                      <p:to>
                                        <p:strVal val="visible"/>
                                      </p:to>
                                    </p:set>
                                    <p:animEffect transition="in" filter="wipe(right)">
                                      <p:cBhvr>
                                        <p:cTn id="94" dur="500"/>
                                        <p:tgtEl>
                                          <p:spTgt spid="272416"/>
                                        </p:tgtEl>
                                      </p:cBhvr>
                                    </p:animEffect>
                                  </p:childTnLst>
                                </p:cTn>
                              </p:par>
                            </p:childTnLst>
                          </p:cTn>
                        </p:par>
                        <p:par>
                          <p:cTn id="95" fill="hold">
                            <p:stCondLst>
                              <p:cond delay="1500"/>
                            </p:stCondLst>
                            <p:childTnLst>
                              <p:par>
                                <p:cTn id="96" presetID="22" presetClass="entr" presetSubtype="1" fill="hold" grpId="0" nodeType="afterEffect">
                                  <p:stCondLst>
                                    <p:cond delay="0"/>
                                  </p:stCondLst>
                                  <p:childTnLst>
                                    <p:set>
                                      <p:cBhvr>
                                        <p:cTn id="97" dur="1" fill="hold">
                                          <p:stCondLst>
                                            <p:cond delay="0"/>
                                          </p:stCondLst>
                                        </p:cTn>
                                        <p:tgtEl>
                                          <p:spTgt spid="272491"/>
                                        </p:tgtEl>
                                        <p:attrNameLst>
                                          <p:attrName>style.visibility</p:attrName>
                                        </p:attrNameLst>
                                      </p:cBhvr>
                                      <p:to>
                                        <p:strVal val="visible"/>
                                      </p:to>
                                    </p:set>
                                    <p:animEffect transition="in" filter="wipe(up)">
                                      <p:cBhvr>
                                        <p:cTn id="98" dur="500"/>
                                        <p:tgtEl>
                                          <p:spTgt spid="27249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72492"/>
                                        </p:tgtEl>
                                        <p:attrNameLst>
                                          <p:attrName>style.visibility</p:attrName>
                                        </p:attrNameLst>
                                      </p:cBhvr>
                                      <p:to>
                                        <p:strVal val="visible"/>
                                      </p:to>
                                    </p:set>
                                    <p:animEffect transition="in" filter="wipe(right)">
                                      <p:cBhvr>
                                        <p:cTn id="103" dur="500"/>
                                        <p:tgtEl>
                                          <p:spTgt spid="27249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272493"/>
                                        </p:tgtEl>
                                        <p:attrNameLst>
                                          <p:attrName>style.visibility</p:attrName>
                                        </p:attrNameLst>
                                      </p:cBhvr>
                                      <p:to>
                                        <p:strVal val="visible"/>
                                      </p:to>
                                    </p:set>
                                    <p:animEffect transition="in" filter="wipe(up)">
                                      <p:cBhvr>
                                        <p:cTn id="108" dur="500"/>
                                        <p:tgtEl>
                                          <p:spTgt spid="272493"/>
                                        </p:tgtEl>
                                      </p:cBhvr>
                                    </p:animEffect>
                                  </p:childTnLst>
                                </p:cTn>
                              </p:par>
                            </p:childTnLst>
                          </p:cTn>
                        </p:par>
                        <p:par>
                          <p:cTn id="109" fill="hold">
                            <p:stCondLst>
                              <p:cond delay="500"/>
                            </p:stCondLst>
                            <p:childTnLst>
                              <p:par>
                                <p:cTn id="110" presetID="22" presetClass="entr" presetSubtype="4" fill="hold" nodeType="after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wipe(down)">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9"/>
                                        </p:tgtEl>
                                        <p:attrNameLst>
                                          <p:attrName>style.visibility</p:attrName>
                                        </p:attrNameLst>
                                      </p:cBhvr>
                                      <p:to>
                                        <p:strVal val="visible"/>
                                      </p:to>
                                    </p:set>
                                    <p:animEffect transition="in" filter="wipe(left)">
                                      <p:cBhvr>
                                        <p:cTn id="117" dur="500"/>
                                        <p:tgtEl>
                                          <p:spTgt spid="29"/>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499"/>
                                          </p:stCondLst>
                                        </p:cTn>
                                        <p:tgtEl>
                                          <p:spTgt spid="1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left)">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left)">
                                      <p:cBhvr>
                                        <p:cTn id="131" dur="500"/>
                                        <p:tgtEl>
                                          <p:spTgt spid="2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43" grpId="0" animBg="1"/>
      <p:bldP spid="272490" grpId="0" animBg="1"/>
      <p:bldP spid="272491" grpId="0" animBg="1"/>
      <p:bldP spid="272492" grpId="0" animBg="1"/>
      <p:bldP spid="272493" grpId="0" animBg="1"/>
      <p:bldP spid="272504" grpId="0" animBg="1"/>
      <p:bldP spid="272505" grpId="0" autoUpdateAnimBg="0"/>
      <p:bldP spid="272506" grpId="0" autoUpdateAnimBg="0"/>
      <p:bldP spid="272517" grpId="0" animBg="1"/>
      <p:bldP spid="272518" grpId="0" animBg="1"/>
      <p:bldP spid="272519" grpId="0" animBg="1"/>
      <p:bldP spid="272520"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p:cNvSpPr txBox="1">
            <a:spLocks noChangeArrowheads="1"/>
          </p:cNvSpPr>
          <p:nvPr/>
        </p:nvSpPr>
        <p:spPr bwMode="auto">
          <a:xfrm>
            <a:off x="685800" y="600075"/>
            <a:ext cx="4343400" cy="519113"/>
          </a:xfrm>
          <a:prstGeom prst="rect">
            <a:avLst/>
          </a:prstGeom>
          <a:noFill/>
          <a:ln w="9525">
            <a:noFill/>
            <a:miter lim="800000"/>
          </a:ln>
          <a:effectLst/>
        </p:spPr>
        <p:txBody>
          <a:bodyPr>
            <a:spAutoFit/>
          </a:bodyPr>
          <a:lstStyle/>
          <a:p>
            <a:pPr algn="ctr">
              <a:spcBef>
                <a:spcPct val="50000"/>
              </a:spcBef>
              <a:defRPr/>
            </a:pPr>
            <a:r>
              <a:rPr lang="en-US" altLang="zh-CN" sz="2800" i="0">
                <a:solidFill>
                  <a:srgbClr val="000099"/>
                </a:solidFill>
                <a:effectLst>
                  <a:outerShdw blurRad="38100" dist="38100" dir="2700000" algn="tl">
                    <a:srgbClr val="C0C0C0"/>
                  </a:outerShdw>
                </a:effectLst>
              </a:rPr>
              <a:t>21.4.2   </a:t>
            </a:r>
            <a:r>
              <a:rPr lang="zh-CN" altLang="en-US" sz="2800" i="0">
                <a:solidFill>
                  <a:srgbClr val="000099"/>
                </a:solidFill>
                <a:effectLst>
                  <a:outerShdw blurRad="38100" dist="38100" dir="2700000" algn="tl">
                    <a:srgbClr val="C0C0C0"/>
                  </a:outerShdw>
                </a:effectLst>
              </a:rPr>
              <a:t>定时器电路的应用</a:t>
            </a:r>
            <a:endParaRPr lang="zh-CN" altLang="en-US" sz="2800" i="0">
              <a:solidFill>
                <a:srgbClr val="000099"/>
              </a:solidFill>
              <a:effectLst>
                <a:outerShdw blurRad="38100" dist="38100" dir="2700000" algn="tl">
                  <a:srgbClr val="C0C0C0"/>
                </a:outerShdw>
              </a:effectLst>
            </a:endParaRPr>
          </a:p>
        </p:txBody>
      </p:sp>
      <p:sp>
        <p:nvSpPr>
          <p:cNvPr id="274435" name="Text Box 3"/>
          <p:cNvSpPr txBox="1">
            <a:spLocks noChangeArrowheads="1"/>
          </p:cNvSpPr>
          <p:nvPr/>
        </p:nvSpPr>
        <p:spPr bwMode="auto">
          <a:xfrm>
            <a:off x="685800" y="1914525"/>
            <a:ext cx="8001000" cy="1971675"/>
          </a:xfrm>
          <a:prstGeom prst="rect">
            <a:avLst/>
          </a:prstGeom>
          <a:noFill/>
          <a:ln w="9525">
            <a:noFill/>
            <a:miter lim="800000"/>
          </a:ln>
          <a:effectLst/>
        </p:spPr>
        <p:txBody>
          <a:bodyPr>
            <a:spAutoFit/>
          </a:bodyPr>
          <a:lstStyle/>
          <a:p>
            <a:pPr>
              <a:lnSpc>
                <a:spcPct val="110000"/>
              </a:lnSpc>
              <a:spcBef>
                <a:spcPct val="50000"/>
              </a:spcBef>
              <a:defRPr/>
            </a:pPr>
            <a:r>
              <a:rPr lang="en-US" altLang="zh-CN" sz="2800" i="0">
                <a:solidFill>
                  <a:srgbClr val="CC3300"/>
                </a:solidFill>
              </a:rPr>
              <a:t>    </a:t>
            </a:r>
            <a:r>
              <a:rPr lang="zh-CN" altLang="en-US" sz="2800" i="0">
                <a:effectLst>
                  <a:outerShdw blurRad="38100" dist="38100" dir="2700000" algn="tl">
                    <a:srgbClr val="C0C0C0"/>
                  </a:outerShdw>
                </a:effectLst>
              </a:rPr>
              <a:t>单稳态</a:t>
            </a:r>
            <a:r>
              <a:rPr lang="zh-CN" altLang="en-US" sz="2800" i="0"/>
              <a:t>触发器</a:t>
            </a:r>
            <a:r>
              <a:rPr lang="zh-CN" altLang="en-US" sz="2800" i="0">
                <a:solidFill>
                  <a:srgbClr val="CC0000"/>
                </a:solidFill>
                <a:effectLst>
                  <a:outerShdw blurRad="38100" dist="38100" dir="2700000" algn="tl">
                    <a:srgbClr val="C0C0C0"/>
                  </a:outerShdw>
                </a:effectLst>
              </a:rPr>
              <a:t>只有一个</a:t>
            </a:r>
            <a:r>
              <a:rPr lang="zh-CN" altLang="en-US" sz="2800" i="0">
                <a:solidFill>
                  <a:srgbClr val="CC3300"/>
                </a:solidFill>
                <a:effectLst>
                  <a:outerShdw blurRad="38100" dist="38100" dir="2700000" algn="tl">
                    <a:srgbClr val="C0C0C0"/>
                  </a:outerShdw>
                </a:effectLst>
              </a:rPr>
              <a:t>稳定状态</a:t>
            </a:r>
            <a:r>
              <a:rPr lang="zh-CN" altLang="en-US" sz="2800" i="0"/>
              <a:t>。在未加触发脉冲前，电路处于稳定状态；在触发脉冲作用下，电路由稳定状态翻转为暂稳定状态，停留一段时间后，电路又自动返回稳定状态。</a:t>
            </a:r>
            <a:endParaRPr lang="zh-CN" altLang="en-US" sz="2800" i="0"/>
          </a:p>
        </p:txBody>
      </p:sp>
      <p:sp>
        <p:nvSpPr>
          <p:cNvPr id="274436" name="Text Box 4"/>
          <p:cNvSpPr txBox="1">
            <a:spLocks noChangeArrowheads="1"/>
          </p:cNvSpPr>
          <p:nvPr/>
        </p:nvSpPr>
        <p:spPr bwMode="auto">
          <a:xfrm>
            <a:off x="685800" y="3810000"/>
            <a:ext cx="7620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sz="2800" i="0">
                <a:solidFill>
                  <a:schemeClr val="tx2"/>
                </a:solidFill>
              </a:rPr>
              <a:t>    </a:t>
            </a:r>
            <a:r>
              <a:rPr lang="zh-CN" altLang="en-US" sz="2800" i="0">
                <a:solidFill>
                  <a:srgbClr val="000099"/>
                </a:solidFill>
              </a:rPr>
              <a:t>暂稳定状态的长短，取决于电路的参数</a:t>
            </a:r>
            <a:r>
              <a:rPr lang="zh-CN" altLang="en-US" sz="2800" i="0">
                <a:solidFill>
                  <a:schemeClr val="tx2"/>
                </a:solidFill>
              </a:rPr>
              <a:t>，</a:t>
            </a:r>
            <a:r>
              <a:rPr lang="zh-CN" altLang="en-US" sz="2800" i="0">
                <a:solidFill>
                  <a:srgbClr val="000099"/>
                </a:solidFill>
              </a:rPr>
              <a:t>与触发脉冲无关。</a:t>
            </a:r>
            <a:endParaRPr lang="zh-CN" altLang="en-US" sz="2800" i="0">
              <a:solidFill>
                <a:srgbClr val="000099"/>
              </a:solidFill>
            </a:endParaRPr>
          </a:p>
        </p:txBody>
      </p:sp>
      <p:grpSp>
        <p:nvGrpSpPr>
          <p:cNvPr id="122885" name="Group 5"/>
          <p:cNvGrpSpPr/>
          <p:nvPr/>
        </p:nvGrpSpPr>
        <p:grpSpPr bwMode="auto">
          <a:xfrm>
            <a:off x="762000" y="1133475"/>
            <a:ext cx="4133850" cy="161925"/>
            <a:chOff x="714" y="714"/>
            <a:chExt cx="2604" cy="102"/>
          </a:xfrm>
        </p:grpSpPr>
        <p:pic>
          <p:nvPicPr>
            <p:cNvPr id="122891" name="Picture 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2"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3"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4"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5"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6"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7"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8"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9"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0"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1"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2"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3"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4"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5"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6"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7"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8"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4"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9"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0"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32"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8"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20"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6" y="714"/>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4465" name="Rectangle 33"/>
          <p:cNvSpPr>
            <a:spLocks noChangeArrowheads="1"/>
          </p:cNvSpPr>
          <p:nvPr/>
        </p:nvSpPr>
        <p:spPr bwMode="auto">
          <a:xfrm>
            <a:off x="671513" y="1447800"/>
            <a:ext cx="5805487" cy="519113"/>
          </a:xfrm>
          <a:prstGeom prst="rect">
            <a:avLst/>
          </a:prstGeom>
          <a:noFill/>
          <a:ln w="9525">
            <a:noFill/>
            <a:miter lim="800000"/>
          </a:ln>
          <a:effectLst/>
        </p:spPr>
        <p:txBody>
          <a:bodyPr wrap="none" anchor="ctr">
            <a:spAutoFit/>
          </a:bodyPr>
          <a:lstStyle/>
          <a:p>
            <a:pPr algn="ctr">
              <a:spcBef>
                <a:spcPct val="50000"/>
              </a:spcBef>
              <a:defRPr/>
            </a:pPr>
            <a:r>
              <a:rPr lang="en-US" altLang="zh-CN" sz="2800" i="0">
                <a:solidFill>
                  <a:srgbClr val="006600"/>
                </a:solidFill>
                <a:effectLst>
                  <a:outerShdw blurRad="38100" dist="38100" dir="2700000" algn="tl">
                    <a:srgbClr val="C0C0C0"/>
                  </a:outerShdw>
                </a:effectLst>
              </a:rPr>
              <a:t>2.  </a:t>
            </a:r>
            <a:r>
              <a:rPr lang="zh-CN" altLang="en-US" sz="2800" i="0">
                <a:solidFill>
                  <a:srgbClr val="006600"/>
                </a:solidFill>
                <a:effectLst>
                  <a:outerShdw blurRad="38100" dist="38100" dir="2700000" algn="tl">
                    <a:srgbClr val="C0C0C0"/>
                  </a:outerShdw>
                </a:effectLst>
              </a:rPr>
              <a:t>由</a:t>
            </a:r>
            <a:r>
              <a:rPr lang="en-US" altLang="zh-CN" sz="2800" i="0">
                <a:solidFill>
                  <a:srgbClr val="006600"/>
                </a:solidFill>
                <a:effectLst>
                  <a:outerShdw blurRad="38100" dist="38100" dir="2700000" algn="tl">
                    <a:srgbClr val="C0C0C0"/>
                  </a:outerShdw>
                </a:effectLst>
              </a:rPr>
              <a:t>555</a:t>
            </a:r>
            <a:r>
              <a:rPr lang="zh-CN" altLang="en-US" sz="2800" i="0">
                <a:solidFill>
                  <a:srgbClr val="006600"/>
                </a:solidFill>
                <a:effectLst>
                  <a:outerShdw blurRad="38100" dist="38100" dir="2700000" algn="tl">
                    <a:srgbClr val="C0C0C0"/>
                  </a:outerShdw>
                </a:effectLst>
              </a:rPr>
              <a:t>定时器组成的单稳态触发器</a:t>
            </a:r>
            <a:endParaRPr lang="zh-CN" altLang="en-US" sz="2800" i="0">
              <a:solidFill>
                <a:srgbClr val="006600"/>
              </a:solidFill>
              <a:effectLst>
                <a:outerShdw blurRad="38100" dist="38100" dir="2700000" algn="tl">
                  <a:srgbClr val="C0C0C0"/>
                </a:outerShdw>
              </a:effectLst>
            </a:endParaRPr>
          </a:p>
        </p:txBody>
      </p:sp>
      <p:grpSp>
        <p:nvGrpSpPr>
          <p:cNvPr id="122887" name="Group 34"/>
          <p:cNvGrpSpPr/>
          <p:nvPr/>
        </p:nvGrpSpPr>
        <p:grpSpPr bwMode="auto">
          <a:xfrm>
            <a:off x="7010400" y="381000"/>
            <a:ext cx="1371600" cy="1295400"/>
            <a:chOff x="0" y="48"/>
            <a:chExt cx="864" cy="816"/>
          </a:xfrm>
        </p:grpSpPr>
        <p:sp>
          <p:nvSpPr>
            <p:cNvPr id="122889" name="AutoShape 35"/>
            <p:cNvSpPr>
              <a:spLocks noChangeArrowheads="1"/>
            </p:cNvSpPr>
            <p:nvPr/>
          </p:nvSpPr>
          <p:spPr bwMode="auto">
            <a:xfrm>
              <a:off x="384" y="384"/>
              <a:ext cx="480" cy="480"/>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p>
              <a:endParaRPr lang="zh-CN" altLang="en-US"/>
            </a:p>
          </p:txBody>
        </p:sp>
        <p:sp>
          <p:nvSpPr>
            <p:cNvPr id="122890" name="AutoShape 36"/>
            <p:cNvSpPr>
              <a:spLocks noChangeArrowheads="1"/>
            </p:cNvSpPr>
            <p:nvPr/>
          </p:nvSpPr>
          <p:spPr bwMode="auto">
            <a:xfrm>
              <a:off x="0" y="48"/>
              <a:ext cx="576" cy="672"/>
            </a:xfrm>
            <a:prstGeom prst="star4">
              <a:avLst>
                <a:gd name="adj" fmla="val 12500"/>
              </a:avLst>
            </a:prstGeom>
            <a:gradFill rotWithShape="0">
              <a:gsLst>
                <a:gs pos="0">
                  <a:srgbClr val="FFFFFF"/>
                </a:gs>
                <a:gs pos="100000">
                  <a:srgbClr val="0099CC"/>
                </a:gs>
              </a:gsLst>
              <a:path path="shape">
                <a:fillToRect l="50000" t="50000" r="50000" b="50000"/>
              </a:path>
            </a:gradFill>
            <a:ln w="19050" cap="sq">
              <a:solidFill>
                <a:srgbClr val="00CC99"/>
              </a:solidFill>
              <a:miter lim="800000"/>
              <a:headEnd type="none" w="sm" len="sm"/>
              <a:tailEnd type="none" w="sm" len="sm"/>
            </a:ln>
          </p:spPr>
          <p:txBody>
            <a:bodyPr wrap="none" anchor="ctr"/>
            <a:lstStyle/>
            <a:p>
              <a:endParaRPr lang="zh-CN" altLang="en-US"/>
            </a:p>
          </p:txBody>
        </p:sp>
      </p:grpSp>
      <p:sp>
        <p:nvSpPr>
          <p:cNvPr id="274469" name="Rectangle 37"/>
          <p:cNvSpPr>
            <a:spLocks noChangeArrowheads="1"/>
          </p:cNvSpPr>
          <p:nvPr/>
        </p:nvSpPr>
        <p:spPr bwMode="auto">
          <a:xfrm>
            <a:off x="1030288" y="4800600"/>
            <a:ext cx="6970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zh-CN" altLang="en-US" sz="2800" i="0"/>
              <a:t>单稳态触发器一般用做定时、整形及延时。</a:t>
            </a:r>
            <a:endParaRPr lang="zh-CN" altLang="en-US" sz="2800"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4465"/>
                                        </p:tgtEl>
                                        <p:attrNameLst>
                                          <p:attrName>style.visibility</p:attrName>
                                        </p:attrNameLst>
                                      </p:cBhvr>
                                      <p:to>
                                        <p:strVal val="visible"/>
                                      </p:to>
                                    </p:set>
                                    <p:animEffect transition="in" filter="wipe(left)">
                                      <p:cBhvr>
                                        <p:cTn id="7" dur="500"/>
                                        <p:tgtEl>
                                          <p:spTgt spid="2744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4435"/>
                                        </p:tgtEl>
                                        <p:attrNameLst>
                                          <p:attrName>style.visibility</p:attrName>
                                        </p:attrNameLst>
                                      </p:cBhvr>
                                      <p:to>
                                        <p:strVal val="visible"/>
                                      </p:to>
                                    </p:set>
                                    <p:animEffect transition="in" filter="blinds(horizontal)">
                                      <p:cBhvr>
                                        <p:cTn id="12" dur="500"/>
                                        <p:tgtEl>
                                          <p:spTgt spid="27443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74436"/>
                                        </p:tgtEl>
                                        <p:attrNameLst>
                                          <p:attrName>style.visibility</p:attrName>
                                        </p:attrNameLst>
                                      </p:cBhvr>
                                      <p:to>
                                        <p:strVal val="visible"/>
                                      </p:to>
                                    </p:set>
                                    <p:animEffect transition="in" filter="box(out)">
                                      <p:cBhvr>
                                        <p:cTn id="17" dur="500"/>
                                        <p:tgtEl>
                                          <p:spTgt spid="2744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4469"/>
                                        </p:tgtEl>
                                        <p:attrNameLst>
                                          <p:attrName>style.visibility</p:attrName>
                                        </p:attrNameLst>
                                      </p:cBhvr>
                                      <p:to>
                                        <p:strVal val="visible"/>
                                      </p:to>
                                    </p:set>
                                    <p:animEffect transition="in" filter="wipe(left)">
                                      <p:cBhvr>
                                        <p:cTn id="22" dur="500"/>
                                        <p:tgtEl>
                                          <p:spTgt spid="274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autoUpdateAnimBg="0"/>
      <p:bldP spid="274436" grpId="0" autoUpdateAnimBg="0"/>
      <p:bldP spid="274465" grpId="0" autoUpdateAnimBg="0"/>
      <p:bldP spid="274469" grpId="0" autoUpdateAnimBg="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44" name="Group 288"/>
          <p:cNvGrpSpPr/>
          <p:nvPr/>
        </p:nvGrpSpPr>
        <p:grpSpPr bwMode="auto">
          <a:xfrm>
            <a:off x="1062038" y="1143000"/>
            <a:ext cx="7493000" cy="4929188"/>
            <a:chOff x="669" y="720"/>
            <a:chExt cx="4720" cy="3105"/>
          </a:xfrm>
        </p:grpSpPr>
        <p:sp>
          <p:nvSpPr>
            <p:cNvPr id="39970" name="Line 289"/>
            <p:cNvSpPr>
              <a:spLocks noChangeShapeType="1"/>
            </p:cNvSpPr>
            <p:nvPr/>
          </p:nvSpPr>
          <p:spPr bwMode="auto">
            <a:xfrm>
              <a:off x="1968" y="2544"/>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71" name="Line 290"/>
            <p:cNvSpPr>
              <a:spLocks noChangeShapeType="1"/>
            </p:cNvSpPr>
            <p:nvPr/>
          </p:nvSpPr>
          <p:spPr bwMode="auto">
            <a:xfrm flipH="1">
              <a:off x="1642" y="3135"/>
              <a:ext cx="301"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2" name="Line 291"/>
            <p:cNvSpPr>
              <a:spLocks noChangeShapeType="1"/>
            </p:cNvSpPr>
            <p:nvPr/>
          </p:nvSpPr>
          <p:spPr bwMode="auto">
            <a:xfrm flipH="1" flipV="1">
              <a:off x="1000" y="2545"/>
              <a:ext cx="94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3" name="Line 292"/>
            <p:cNvSpPr>
              <a:spLocks noChangeShapeType="1"/>
            </p:cNvSpPr>
            <p:nvPr/>
          </p:nvSpPr>
          <p:spPr bwMode="auto">
            <a:xfrm>
              <a:off x="1284" y="1041"/>
              <a:ext cx="0" cy="2181"/>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4" name="Rectangle 293"/>
            <p:cNvSpPr>
              <a:spLocks noChangeArrowheads="1"/>
            </p:cNvSpPr>
            <p:nvPr/>
          </p:nvSpPr>
          <p:spPr bwMode="auto">
            <a:xfrm>
              <a:off x="1245" y="1247"/>
              <a:ext cx="65" cy="230"/>
            </a:xfrm>
            <a:prstGeom prst="rect">
              <a:avLst/>
            </a:prstGeom>
            <a:solidFill>
              <a:srgbClr val="FFFFFF"/>
            </a:solidFill>
            <a:ln w="38100">
              <a:solidFill>
                <a:srgbClr val="CC3300"/>
              </a:solidFill>
              <a:miter lim="800000"/>
            </a:ln>
          </p:spPr>
          <p:txBody>
            <a:bodyPr wrap="none" anchor="ctr"/>
            <a:lstStyle/>
            <a:p>
              <a:endParaRPr lang="zh-CN" altLang="en-US"/>
            </a:p>
          </p:txBody>
        </p:sp>
        <p:sp>
          <p:nvSpPr>
            <p:cNvPr id="39975" name="Oval 294"/>
            <p:cNvSpPr>
              <a:spLocks noChangeArrowheads="1"/>
            </p:cNvSpPr>
            <p:nvPr/>
          </p:nvSpPr>
          <p:spPr bwMode="auto">
            <a:xfrm>
              <a:off x="1245" y="975"/>
              <a:ext cx="65" cy="66"/>
            </a:xfrm>
            <a:prstGeom prst="ellipse">
              <a:avLst/>
            </a:prstGeom>
            <a:solidFill>
              <a:srgbClr val="FFFFFF"/>
            </a:solidFill>
            <a:ln w="38100">
              <a:solidFill>
                <a:srgbClr val="CC3300"/>
              </a:solidFill>
              <a:round/>
            </a:ln>
          </p:spPr>
          <p:txBody>
            <a:bodyPr wrap="none" anchor="ctr"/>
            <a:lstStyle/>
            <a:p>
              <a:pPr algn="ctr">
                <a:spcBef>
                  <a:spcPct val="50000"/>
                </a:spcBef>
              </a:pPr>
              <a:endParaRPr lang="zh-CN" altLang="zh-CN" sz="2800" b="0" i="0"/>
            </a:p>
          </p:txBody>
        </p:sp>
        <p:sp>
          <p:nvSpPr>
            <p:cNvPr id="39976" name="Line 295"/>
            <p:cNvSpPr>
              <a:spLocks noChangeShapeType="1"/>
            </p:cNvSpPr>
            <p:nvPr/>
          </p:nvSpPr>
          <p:spPr bwMode="auto">
            <a:xfrm>
              <a:off x="1225" y="3222"/>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7" name="Line 296"/>
            <p:cNvSpPr>
              <a:spLocks noChangeShapeType="1"/>
            </p:cNvSpPr>
            <p:nvPr/>
          </p:nvSpPr>
          <p:spPr bwMode="auto">
            <a:xfrm>
              <a:off x="1225" y="3310"/>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8" name="Line 297"/>
            <p:cNvSpPr>
              <a:spLocks noChangeShapeType="1"/>
            </p:cNvSpPr>
            <p:nvPr/>
          </p:nvSpPr>
          <p:spPr bwMode="auto">
            <a:xfrm flipH="1">
              <a:off x="1284" y="3310"/>
              <a:ext cx="0" cy="305"/>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9" name="Line 298"/>
            <p:cNvSpPr>
              <a:spLocks noChangeShapeType="1"/>
            </p:cNvSpPr>
            <p:nvPr/>
          </p:nvSpPr>
          <p:spPr bwMode="auto">
            <a:xfrm>
              <a:off x="1225" y="3615"/>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0" name="Line 299"/>
            <p:cNvSpPr>
              <a:spLocks noChangeShapeType="1"/>
            </p:cNvSpPr>
            <p:nvPr/>
          </p:nvSpPr>
          <p:spPr bwMode="auto">
            <a:xfrm>
              <a:off x="1149" y="2873"/>
              <a:ext cx="0" cy="437"/>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1" name="Text Box 300"/>
            <p:cNvSpPr txBox="1">
              <a:spLocks noChangeArrowheads="1"/>
            </p:cNvSpPr>
            <p:nvPr/>
          </p:nvSpPr>
          <p:spPr bwMode="auto">
            <a:xfrm>
              <a:off x="880" y="2859"/>
              <a:ext cx="3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u</a:t>
              </a:r>
              <a:r>
                <a:rPr lang="en-US" altLang="zh-CN" sz="2800" i="0" baseline="-25000">
                  <a:solidFill>
                    <a:srgbClr val="FF3300"/>
                  </a:solidFill>
                </a:rPr>
                <a:t>c</a:t>
              </a:r>
              <a:endParaRPr lang="en-US" altLang="zh-CN" sz="2800" i="0">
                <a:solidFill>
                  <a:srgbClr val="FF3300"/>
                </a:solidFill>
              </a:endParaRPr>
            </a:p>
          </p:txBody>
        </p:sp>
        <p:sp>
          <p:nvSpPr>
            <p:cNvPr id="39982" name="Rectangle 301"/>
            <p:cNvSpPr>
              <a:spLocks noChangeArrowheads="1"/>
            </p:cNvSpPr>
            <p:nvPr/>
          </p:nvSpPr>
          <p:spPr bwMode="auto">
            <a:xfrm>
              <a:off x="929" y="1113"/>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t>R</a:t>
              </a:r>
              <a:r>
                <a:rPr lang="en-US" altLang="zh-CN" sz="2800" i="0" baseline="-25000"/>
                <a:t>1</a:t>
              </a:r>
              <a:endParaRPr lang="en-US" altLang="zh-CN" sz="2800"/>
            </a:p>
          </p:txBody>
        </p:sp>
        <p:sp>
          <p:nvSpPr>
            <p:cNvPr id="275758" name="Rectangle 302"/>
            <p:cNvSpPr>
              <a:spLocks noChangeArrowheads="1"/>
            </p:cNvSpPr>
            <p:nvPr/>
          </p:nvSpPr>
          <p:spPr bwMode="auto">
            <a:xfrm>
              <a:off x="669" y="720"/>
              <a:ext cx="626"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+U</a:t>
              </a:r>
              <a:r>
                <a:rPr lang="en-US" altLang="zh-CN" sz="2800" i="0" baseline="-25000">
                  <a:solidFill>
                    <a:srgbClr val="FF3300"/>
                  </a:solidFill>
                  <a:effectLst>
                    <a:outerShdw blurRad="38100" dist="38100" dir="2700000" algn="tl">
                      <a:srgbClr val="C0C0C0"/>
                    </a:outerShdw>
                  </a:effectLst>
                </a:rPr>
                <a:t>CC</a:t>
              </a:r>
              <a:endParaRPr lang="en-US" altLang="zh-CN" sz="2800" i="0" baseline="-25000">
                <a:solidFill>
                  <a:srgbClr val="FF3300"/>
                </a:solidFill>
                <a:effectLst>
                  <a:outerShdw blurRad="38100" dist="38100" dir="2700000" algn="tl">
                    <a:srgbClr val="C0C0C0"/>
                  </a:outerShdw>
                </a:effectLst>
              </a:endParaRPr>
            </a:p>
          </p:txBody>
        </p:sp>
        <p:sp>
          <p:nvSpPr>
            <p:cNvPr id="39984" name="Line 303"/>
            <p:cNvSpPr>
              <a:spLocks noChangeShapeType="1"/>
            </p:cNvSpPr>
            <p:nvPr/>
          </p:nvSpPr>
          <p:spPr bwMode="auto">
            <a:xfrm flipH="1" flipV="1">
              <a:off x="810" y="1672"/>
              <a:ext cx="113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5" name="Line 304"/>
            <p:cNvSpPr>
              <a:spLocks noChangeShapeType="1"/>
            </p:cNvSpPr>
            <p:nvPr/>
          </p:nvSpPr>
          <p:spPr bwMode="auto">
            <a:xfrm>
              <a:off x="811" y="1672"/>
              <a:ext cx="0" cy="296"/>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6" name="Line 305"/>
            <p:cNvSpPr>
              <a:spLocks noChangeShapeType="1"/>
            </p:cNvSpPr>
            <p:nvPr/>
          </p:nvSpPr>
          <p:spPr bwMode="auto">
            <a:xfrm>
              <a:off x="745" y="1950"/>
              <a:ext cx="16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7" name="Line 306"/>
            <p:cNvSpPr>
              <a:spLocks noChangeShapeType="1"/>
            </p:cNvSpPr>
            <p:nvPr/>
          </p:nvSpPr>
          <p:spPr bwMode="auto">
            <a:xfrm>
              <a:off x="745" y="2019"/>
              <a:ext cx="16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8" name="Line 307"/>
            <p:cNvSpPr>
              <a:spLocks noChangeShapeType="1"/>
            </p:cNvSpPr>
            <p:nvPr/>
          </p:nvSpPr>
          <p:spPr bwMode="auto">
            <a:xfrm>
              <a:off x="821" y="2016"/>
              <a:ext cx="0" cy="263"/>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89" name="Line 308"/>
            <p:cNvSpPr>
              <a:spLocks noChangeShapeType="1"/>
            </p:cNvSpPr>
            <p:nvPr/>
          </p:nvSpPr>
          <p:spPr bwMode="auto">
            <a:xfrm>
              <a:off x="761" y="2279"/>
              <a:ext cx="141"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0" name="Oval 309"/>
            <p:cNvSpPr>
              <a:spLocks noChangeArrowheads="1"/>
            </p:cNvSpPr>
            <p:nvPr/>
          </p:nvSpPr>
          <p:spPr bwMode="auto">
            <a:xfrm>
              <a:off x="962" y="2524"/>
              <a:ext cx="64" cy="66"/>
            </a:xfrm>
            <a:prstGeom prst="ellipse">
              <a:avLst/>
            </a:prstGeom>
            <a:solidFill>
              <a:srgbClr val="FFFFFF"/>
            </a:solidFill>
            <a:ln w="38100">
              <a:solidFill>
                <a:srgbClr val="CC3300"/>
              </a:solidFill>
              <a:round/>
            </a:ln>
          </p:spPr>
          <p:txBody>
            <a:bodyPr wrap="none" anchor="ctr"/>
            <a:lstStyle/>
            <a:p>
              <a:pPr algn="ctr">
                <a:spcBef>
                  <a:spcPct val="50000"/>
                </a:spcBef>
              </a:pPr>
              <a:endParaRPr lang="zh-CN" altLang="zh-CN" sz="2800" b="0" i="0"/>
            </a:p>
          </p:txBody>
        </p:sp>
        <p:sp>
          <p:nvSpPr>
            <p:cNvPr id="39991" name="Rectangle 310"/>
            <p:cNvSpPr>
              <a:spLocks noChangeArrowheads="1"/>
            </p:cNvSpPr>
            <p:nvPr/>
          </p:nvSpPr>
          <p:spPr bwMode="auto">
            <a:xfrm>
              <a:off x="671" y="2379"/>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solidFill>
                    <a:srgbClr val="006666"/>
                  </a:solidFill>
                </a:rPr>
                <a:t>u</a:t>
              </a:r>
              <a:r>
                <a:rPr lang="en-US" altLang="zh-CN" sz="2800" i="0" baseline="-25000">
                  <a:solidFill>
                    <a:srgbClr val="006666"/>
                  </a:solidFill>
                </a:rPr>
                <a:t>i</a:t>
              </a:r>
              <a:endParaRPr lang="en-US" altLang="zh-CN" sz="2800" i="0" baseline="-25000">
                <a:solidFill>
                  <a:srgbClr val="006666"/>
                </a:solidFill>
              </a:endParaRPr>
            </a:p>
          </p:txBody>
        </p:sp>
        <p:sp>
          <p:nvSpPr>
            <p:cNvPr id="39992" name="Line 311"/>
            <p:cNvSpPr>
              <a:spLocks noChangeShapeType="1"/>
            </p:cNvSpPr>
            <p:nvPr/>
          </p:nvSpPr>
          <p:spPr bwMode="auto">
            <a:xfrm>
              <a:off x="1642" y="2926"/>
              <a:ext cx="0" cy="218"/>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3" name="Line 312"/>
            <p:cNvSpPr>
              <a:spLocks noChangeShapeType="1"/>
            </p:cNvSpPr>
            <p:nvPr/>
          </p:nvSpPr>
          <p:spPr bwMode="auto">
            <a:xfrm flipH="1">
              <a:off x="1273" y="2926"/>
              <a:ext cx="377"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4" name="Line 313"/>
            <p:cNvSpPr>
              <a:spLocks noChangeShapeType="1"/>
            </p:cNvSpPr>
            <p:nvPr/>
          </p:nvSpPr>
          <p:spPr bwMode="auto">
            <a:xfrm>
              <a:off x="697" y="2699"/>
              <a:ext cx="76" cy="1"/>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5" name="Line 314"/>
            <p:cNvSpPr>
              <a:spLocks noChangeShapeType="1"/>
            </p:cNvSpPr>
            <p:nvPr/>
          </p:nvSpPr>
          <p:spPr bwMode="auto">
            <a:xfrm>
              <a:off x="773" y="2699"/>
              <a:ext cx="0" cy="174"/>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6" name="Line 315"/>
            <p:cNvSpPr>
              <a:spLocks noChangeShapeType="1"/>
            </p:cNvSpPr>
            <p:nvPr/>
          </p:nvSpPr>
          <p:spPr bwMode="auto">
            <a:xfrm>
              <a:off x="773" y="2864"/>
              <a:ext cx="116"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9997" name="Group 316"/>
            <p:cNvGrpSpPr/>
            <p:nvPr/>
          </p:nvGrpSpPr>
          <p:grpSpPr bwMode="auto">
            <a:xfrm>
              <a:off x="886" y="2699"/>
              <a:ext cx="76" cy="174"/>
              <a:chOff x="5520" y="2736"/>
              <a:chExt cx="192" cy="288"/>
            </a:xfrm>
          </p:grpSpPr>
          <p:sp>
            <p:nvSpPr>
              <p:cNvPr id="40088" name="Line 317"/>
              <p:cNvSpPr>
                <a:spLocks noChangeShapeType="1"/>
              </p:cNvSpPr>
              <p:nvPr/>
            </p:nvSpPr>
            <p:spPr bwMode="auto">
              <a:xfrm flipH="1" flipV="1">
                <a:off x="5520" y="2736"/>
                <a:ext cx="192"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89" name="Line 318"/>
              <p:cNvSpPr>
                <a:spLocks noChangeShapeType="1"/>
              </p:cNvSpPr>
              <p:nvPr/>
            </p:nvSpPr>
            <p:spPr bwMode="auto">
              <a:xfrm flipH="1" flipV="1">
                <a:off x="5520" y="2736"/>
                <a:ext cx="0" cy="288"/>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5775" name="Rectangle 319"/>
            <p:cNvSpPr>
              <a:spLocks noChangeArrowheads="1"/>
            </p:cNvSpPr>
            <p:nvPr/>
          </p:nvSpPr>
          <p:spPr bwMode="auto">
            <a:xfrm>
              <a:off x="2059" y="735"/>
              <a:ext cx="462"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U</a:t>
              </a:r>
              <a:r>
                <a:rPr lang="en-US" altLang="zh-CN" sz="2400" i="0" baseline="-25000">
                  <a:solidFill>
                    <a:srgbClr val="FF3300"/>
                  </a:solidFill>
                  <a:effectLst>
                    <a:outerShdw blurRad="38100" dist="38100" dir="2700000" algn="tl">
                      <a:srgbClr val="C0C0C0"/>
                    </a:outerShdw>
                  </a:effectLst>
                </a:rPr>
                <a:t>CC</a:t>
              </a:r>
              <a:endParaRPr lang="en-US" altLang="zh-CN" sz="2400" i="0" baseline="-25000">
                <a:solidFill>
                  <a:srgbClr val="FF3300"/>
                </a:solidFill>
                <a:effectLst>
                  <a:outerShdw blurRad="38100" dist="38100" dir="2700000" algn="tl">
                    <a:srgbClr val="C0C0C0"/>
                  </a:outerShdw>
                </a:effectLst>
              </a:endParaRPr>
            </a:p>
          </p:txBody>
        </p:sp>
        <p:sp>
          <p:nvSpPr>
            <p:cNvPr id="39999" name="Rectangle 320"/>
            <p:cNvSpPr>
              <a:spLocks noChangeArrowheads="1"/>
            </p:cNvSpPr>
            <p:nvPr/>
          </p:nvSpPr>
          <p:spPr bwMode="auto">
            <a:xfrm>
              <a:off x="2518" y="1283"/>
              <a:ext cx="79" cy="2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00" name="Line 321"/>
            <p:cNvSpPr>
              <a:spLocks noChangeShapeType="1"/>
            </p:cNvSpPr>
            <p:nvPr/>
          </p:nvSpPr>
          <p:spPr bwMode="auto">
            <a:xfrm>
              <a:off x="1993" y="1672"/>
              <a:ext cx="86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01" name="Line 322"/>
            <p:cNvSpPr>
              <a:spLocks noChangeShapeType="1"/>
            </p:cNvSpPr>
            <p:nvPr/>
          </p:nvSpPr>
          <p:spPr bwMode="auto">
            <a:xfrm>
              <a:off x="2017" y="1983"/>
              <a:ext cx="86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02" name="Rectangle 323"/>
            <p:cNvSpPr>
              <a:spLocks noChangeArrowheads="1"/>
            </p:cNvSpPr>
            <p:nvPr/>
          </p:nvSpPr>
          <p:spPr bwMode="auto">
            <a:xfrm>
              <a:off x="2871" y="1488"/>
              <a:ext cx="472" cy="63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03" name="AutoShape 324"/>
            <p:cNvSpPr>
              <a:spLocks noChangeArrowheads="1"/>
            </p:cNvSpPr>
            <p:nvPr/>
          </p:nvSpPr>
          <p:spPr bwMode="auto">
            <a:xfrm rot="5490898">
              <a:off x="3001" y="1524"/>
              <a:ext cx="101" cy="107"/>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9939" name="Object 325"/>
            <p:cNvGraphicFramePr>
              <a:graphicFrameLocks noChangeAspect="1"/>
            </p:cNvGraphicFramePr>
            <p:nvPr/>
          </p:nvGraphicFramePr>
          <p:xfrm>
            <a:off x="3107" y="1484"/>
            <a:ext cx="276" cy="190"/>
          </p:xfrm>
          <a:graphic>
            <a:graphicData uri="http://schemas.openxmlformats.org/presentationml/2006/ole">
              <mc:AlternateContent xmlns:mc="http://schemas.openxmlformats.org/markup-compatibility/2006">
                <mc:Choice xmlns:v="urn:schemas-microsoft-com:vml" Requires="v">
                  <p:oleObj spid="_x0000_s197718" name="公式" r:id="rId1" imgW="139700" imgH="114300" progId="Equation.3">
                    <p:embed/>
                  </p:oleObj>
                </mc:Choice>
                <mc:Fallback>
                  <p:oleObj name="公式" r:id="rId1" imgW="139700" imgH="114300" progId="Equation.3">
                    <p:embed/>
                    <p:pic>
                      <p:nvPicPr>
                        <p:cNvPr id="0" name="图片 1977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 y="1484"/>
                          <a:ext cx="2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04" name="Text Box 326"/>
            <p:cNvSpPr txBox="1">
              <a:spLocks noChangeArrowheads="1"/>
            </p:cNvSpPr>
            <p:nvPr/>
          </p:nvSpPr>
          <p:spPr bwMode="auto">
            <a:xfrm>
              <a:off x="2831" y="1551"/>
              <a:ext cx="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40005" name="Line 327"/>
            <p:cNvSpPr>
              <a:spLocks noChangeShapeType="1"/>
            </p:cNvSpPr>
            <p:nvPr/>
          </p:nvSpPr>
          <p:spPr bwMode="auto">
            <a:xfrm>
              <a:off x="2911" y="1985"/>
              <a:ext cx="7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06" name="Rectangle 328"/>
            <p:cNvSpPr>
              <a:spLocks noChangeArrowheads="1"/>
            </p:cNvSpPr>
            <p:nvPr/>
          </p:nvSpPr>
          <p:spPr bwMode="auto">
            <a:xfrm>
              <a:off x="3165" y="1685"/>
              <a:ext cx="24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sp>
          <p:nvSpPr>
            <p:cNvPr id="40007" name="Text Box 329"/>
            <p:cNvSpPr txBox="1">
              <a:spLocks noChangeArrowheads="1"/>
            </p:cNvSpPr>
            <p:nvPr/>
          </p:nvSpPr>
          <p:spPr bwMode="auto">
            <a:xfrm>
              <a:off x="2907" y="1716"/>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C1</a:t>
              </a:r>
              <a:endParaRPr lang="en-US" altLang="zh-CN" sz="2400" i="0"/>
            </a:p>
          </p:txBody>
        </p:sp>
        <p:grpSp>
          <p:nvGrpSpPr>
            <p:cNvPr id="40008" name="Group 330"/>
            <p:cNvGrpSpPr/>
            <p:nvPr/>
          </p:nvGrpSpPr>
          <p:grpSpPr bwMode="auto">
            <a:xfrm>
              <a:off x="2840" y="2304"/>
              <a:ext cx="569" cy="636"/>
              <a:chOff x="2840" y="2304"/>
              <a:chExt cx="569" cy="636"/>
            </a:xfrm>
          </p:grpSpPr>
          <p:grpSp>
            <p:nvGrpSpPr>
              <p:cNvPr id="40081" name="Group 331"/>
              <p:cNvGrpSpPr/>
              <p:nvPr/>
            </p:nvGrpSpPr>
            <p:grpSpPr bwMode="auto">
              <a:xfrm>
                <a:off x="2840" y="2304"/>
                <a:ext cx="569" cy="636"/>
                <a:chOff x="2840" y="2304"/>
                <a:chExt cx="569" cy="636"/>
              </a:xfrm>
            </p:grpSpPr>
            <p:sp>
              <p:nvSpPr>
                <p:cNvPr id="40083" name="Rectangle 332"/>
                <p:cNvSpPr>
                  <a:spLocks noChangeArrowheads="1"/>
                </p:cNvSpPr>
                <p:nvPr/>
              </p:nvSpPr>
              <p:spPr bwMode="auto">
                <a:xfrm>
                  <a:off x="2871" y="2304"/>
                  <a:ext cx="472" cy="63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84" name="AutoShape 333"/>
                <p:cNvSpPr>
                  <a:spLocks noChangeArrowheads="1"/>
                </p:cNvSpPr>
                <p:nvPr/>
              </p:nvSpPr>
              <p:spPr bwMode="auto">
                <a:xfrm rot="5490898">
                  <a:off x="3001" y="2344"/>
                  <a:ext cx="101" cy="107"/>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9943" name="Object 334"/>
                <p:cNvGraphicFramePr>
                  <a:graphicFrameLocks noChangeAspect="1"/>
                </p:cNvGraphicFramePr>
                <p:nvPr/>
              </p:nvGraphicFramePr>
              <p:xfrm>
                <a:off x="3107" y="2313"/>
                <a:ext cx="276" cy="190"/>
              </p:xfrm>
              <a:graphic>
                <a:graphicData uri="http://schemas.openxmlformats.org/presentationml/2006/ole">
                  <mc:AlternateContent xmlns:mc="http://schemas.openxmlformats.org/markup-compatibility/2006">
                    <mc:Choice xmlns:v="urn:schemas-microsoft-com:vml" Requires="v">
                      <p:oleObj spid="_x0000_s197719" name="公式" r:id="rId3" imgW="139700" imgH="114300" progId="Equation.3">
                        <p:embed/>
                      </p:oleObj>
                    </mc:Choice>
                    <mc:Fallback>
                      <p:oleObj name="公式" r:id="rId3" imgW="139700" imgH="114300" progId="Equation.3">
                        <p:embed/>
                        <p:pic>
                          <p:nvPicPr>
                            <p:cNvPr id="0" name="图片 1977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 y="2313"/>
                              <a:ext cx="2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85" name="Text Box 335"/>
                <p:cNvSpPr txBox="1">
                  <a:spLocks noChangeArrowheads="1"/>
                </p:cNvSpPr>
                <p:nvPr/>
              </p:nvSpPr>
              <p:spPr bwMode="auto">
                <a:xfrm>
                  <a:off x="2840" y="2398"/>
                  <a:ext cx="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40086" name="Line 336"/>
                <p:cNvSpPr>
                  <a:spLocks noChangeShapeType="1"/>
                </p:cNvSpPr>
                <p:nvPr/>
              </p:nvSpPr>
              <p:spPr bwMode="auto">
                <a:xfrm>
                  <a:off x="2911" y="2805"/>
                  <a:ext cx="7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87" name="Rectangle 337"/>
                <p:cNvSpPr>
                  <a:spLocks noChangeArrowheads="1"/>
                </p:cNvSpPr>
                <p:nvPr/>
              </p:nvSpPr>
              <p:spPr bwMode="auto">
                <a:xfrm>
                  <a:off x="3165" y="250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40082" name="Rectangle 338"/>
              <p:cNvSpPr>
                <a:spLocks noChangeArrowheads="1"/>
              </p:cNvSpPr>
              <p:nvPr/>
            </p:nvSpPr>
            <p:spPr bwMode="auto">
              <a:xfrm>
                <a:off x="2932" y="2592"/>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C2</a:t>
                </a:r>
                <a:endParaRPr lang="en-US" altLang="zh-CN" sz="3200" i="0"/>
              </a:p>
            </p:txBody>
          </p:sp>
        </p:grpSp>
        <p:sp>
          <p:nvSpPr>
            <p:cNvPr id="40009" name="Line 339"/>
            <p:cNvSpPr>
              <a:spLocks noChangeShapeType="1"/>
            </p:cNvSpPr>
            <p:nvPr/>
          </p:nvSpPr>
          <p:spPr bwMode="auto">
            <a:xfrm>
              <a:off x="3337" y="1839"/>
              <a:ext cx="27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0" name="Line 340"/>
            <p:cNvSpPr>
              <a:spLocks noChangeShapeType="1"/>
            </p:cNvSpPr>
            <p:nvPr/>
          </p:nvSpPr>
          <p:spPr bwMode="auto">
            <a:xfrm>
              <a:off x="3612" y="2015"/>
              <a:ext cx="198"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1" name="Line 341"/>
            <p:cNvSpPr>
              <a:spLocks noChangeShapeType="1"/>
            </p:cNvSpPr>
            <p:nvPr/>
          </p:nvSpPr>
          <p:spPr bwMode="auto">
            <a:xfrm>
              <a:off x="3356" y="2629"/>
              <a:ext cx="27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2" name="Line 342"/>
            <p:cNvSpPr>
              <a:spLocks noChangeShapeType="1"/>
            </p:cNvSpPr>
            <p:nvPr/>
          </p:nvSpPr>
          <p:spPr bwMode="auto">
            <a:xfrm>
              <a:off x="3618" y="2361"/>
              <a:ext cx="1" cy="2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3" name="Rectangle 343"/>
            <p:cNvSpPr>
              <a:spLocks noChangeArrowheads="1"/>
            </p:cNvSpPr>
            <p:nvPr/>
          </p:nvSpPr>
          <p:spPr bwMode="auto">
            <a:xfrm>
              <a:off x="2518" y="2152"/>
              <a:ext cx="79" cy="2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14" name="Rectangle 344"/>
            <p:cNvSpPr>
              <a:spLocks noChangeArrowheads="1"/>
            </p:cNvSpPr>
            <p:nvPr/>
          </p:nvSpPr>
          <p:spPr bwMode="auto">
            <a:xfrm>
              <a:off x="2509" y="2910"/>
              <a:ext cx="79" cy="23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15" name="Line 345"/>
            <p:cNvSpPr>
              <a:spLocks noChangeShapeType="1"/>
            </p:cNvSpPr>
            <p:nvPr/>
          </p:nvSpPr>
          <p:spPr bwMode="auto">
            <a:xfrm>
              <a:off x="2549" y="1133"/>
              <a:ext cx="1" cy="17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6" name="Line 346"/>
            <p:cNvSpPr>
              <a:spLocks noChangeShapeType="1"/>
            </p:cNvSpPr>
            <p:nvPr/>
          </p:nvSpPr>
          <p:spPr bwMode="auto">
            <a:xfrm>
              <a:off x="2549" y="1536"/>
              <a:ext cx="1" cy="6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7" name="Line 347"/>
            <p:cNvSpPr>
              <a:spLocks noChangeShapeType="1"/>
            </p:cNvSpPr>
            <p:nvPr/>
          </p:nvSpPr>
          <p:spPr bwMode="auto">
            <a:xfrm>
              <a:off x="2549" y="2400"/>
              <a:ext cx="1" cy="5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8" name="Line 348"/>
            <p:cNvSpPr>
              <a:spLocks noChangeShapeType="1"/>
            </p:cNvSpPr>
            <p:nvPr/>
          </p:nvSpPr>
          <p:spPr bwMode="auto">
            <a:xfrm>
              <a:off x="2549" y="2802"/>
              <a:ext cx="31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19" name="Line 349"/>
            <p:cNvSpPr>
              <a:spLocks noChangeShapeType="1"/>
            </p:cNvSpPr>
            <p:nvPr/>
          </p:nvSpPr>
          <p:spPr bwMode="auto">
            <a:xfrm>
              <a:off x="2307" y="3148"/>
              <a:ext cx="1" cy="20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0" name="Line 350"/>
            <p:cNvSpPr>
              <a:spLocks noChangeShapeType="1"/>
            </p:cNvSpPr>
            <p:nvPr/>
          </p:nvSpPr>
          <p:spPr bwMode="auto">
            <a:xfrm>
              <a:off x="2105" y="3149"/>
              <a:ext cx="197" cy="6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1" name="Line 351"/>
            <p:cNvSpPr>
              <a:spLocks noChangeShapeType="1"/>
            </p:cNvSpPr>
            <p:nvPr/>
          </p:nvSpPr>
          <p:spPr bwMode="auto">
            <a:xfrm flipH="1">
              <a:off x="2105" y="3287"/>
              <a:ext cx="197" cy="6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2" name="Line 352"/>
            <p:cNvSpPr>
              <a:spLocks noChangeShapeType="1"/>
            </p:cNvSpPr>
            <p:nvPr/>
          </p:nvSpPr>
          <p:spPr bwMode="auto">
            <a:xfrm>
              <a:off x="2114" y="3364"/>
              <a:ext cx="1" cy="13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3" name="Line 353"/>
            <p:cNvSpPr>
              <a:spLocks noChangeShapeType="1"/>
            </p:cNvSpPr>
            <p:nvPr/>
          </p:nvSpPr>
          <p:spPr bwMode="auto">
            <a:xfrm flipV="1">
              <a:off x="2105" y="3491"/>
              <a:ext cx="431" cy="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4" name="Line 354"/>
            <p:cNvSpPr>
              <a:spLocks noChangeShapeType="1"/>
            </p:cNvSpPr>
            <p:nvPr/>
          </p:nvSpPr>
          <p:spPr bwMode="auto">
            <a:xfrm>
              <a:off x="2473" y="3711"/>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5" name="Line 355"/>
            <p:cNvSpPr>
              <a:spLocks noChangeShapeType="1"/>
            </p:cNvSpPr>
            <p:nvPr/>
          </p:nvSpPr>
          <p:spPr bwMode="auto">
            <a:xfrm>
              <a:off x="1983" y="3148"/>
              <a:ext cx="12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6" name="Line 356"/>
            <p:cNvSpPr>
              <a:spLocks noChangeShapeType="1"/>
            </p:cNvSpPr>
            <p:nvPr/>
          </p:nvSpPr>
          <p:spPr bwMode="auto">
            <a:xfrm>
              <a:off x="2305" y="3256"/>
              <a:ext cx="1201"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7" name="Rectangle 357"/>
            <p:cNvSpPr>
              <a:spLocks noChangeArrowheads="1"/>
            </p:cNvSpPr>
            <p:nvPr/>
          </p:nvSpPr>
          <p:spPr bwMode="auto">
            <a:xfrm>
              <a:off x="3500" y="3205"/>
              <a:ext cx="270" cy="1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28" name="Line 358"/>
            <p:cNvSpPr>
              <a:spLocks noChangeShapeType="1"/>
            </p:cNvSpPr>
            <p:nvPr/>
          </p:nvSpPr>
          <p:spPr bwMode="auto">
            <a:xfrm>
              <a:off x="4532" y="2015"/>
              <a:ext cx="165"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29" name="Line 359"/>
            <p:cNvSpPr>
              <a:spLocks noChangeShapeType="1"/>
            </p:cNvSpPr>
            <p:nvPr/>
          </p:nvSpPr>
          <p:spPr bwMode="auto">
            <a:xfrm flipV="1">
              <a:off x="3783" y="3267"/>
              <a:ext cx="92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30" name="Line 360"/>
            <p:cNvSpPr>
              <a:spLocks noChangeShapeType="1"/>
            </p:cNvSpPr>
            <p:nvPr/>
          </p:nvSpPr>
          <p:spPr bwMode="auto">
            <a:xfrm>
              <a:off x="4698" y="2001"/>
              <a:ext cx="0" cy="128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31" name="Oval 361"/>
            <p:cNvSpPr>
              <a:spLocks noChangeArrowheads="1"/>
            </p:cNvSpPr>
            <p:nvPr/>
          </p:nvSpPr>
          <p:spPr bwMode="auto">
            <a:xfrm>
              <a:off x="2498" y="3590"/>
              <a:ext cx="79" cy="68"/>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2" name="Rectangle 362"/>
            <p:cNvSpPr>
              <a:spLocks noChangeArrowheads="1"/>
            </p:cNvSpPr>
            <p:nvPr/>
          </p:nvSpPr>
          <p:spPr bwMode="auto">
            <a:xfrm>
              <a:off x="3893" y="1829"/>
              <a:ext cx="552" cy="73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3" name="Oval 363"/>
            <p:cNvSpPr>
              <a:spLocks noChangeArrowheads="1"/>
            </p:cNvSpPr>
            <p:nvPr/>
          </p:nvSpPr>
          <p:spPr bwMode="auto">
            <a:xfrm>
              <a:off x="3814" y="2322"/>
              <a:ext cx="79" cy="6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4" name="Oval 364"/>
            <p:cNvSpPr>
              <a:spLocks noChangeArrowheads="1"/>
            </p:cNvSpPr>
            <p:nvPr/>
          </p:nvSpPr>
          <p:spPr bwMode="auto">
            <a:xfrm>
              <a:off x="3814" y="1984"/>
              <a:ext cx="79" cy="6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5" name="Oval 365"/>
            <p:cNvSpPr>
              <a:spLocks noChangeArrowheads="1"/>
            </p:cNvSpPr>
            <p:nvPr/>
          </p:nvSpPr>
          <p:spPr bwMode="auto">
            <a:xfrm>
              <a:off x="4445" y="1984"/>
              <a:ext cx="88" cy="7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36" name="Text Box 366"/>
            <p:cNvSpPr txBox="1">
              <a:spLocks noChangeArrowheads="1"/>
            </p:cNvSpPr>
            <p:nvPr/>
          </p:nvSpPr>
          <p:spPr bwMode="auto">
            <a:xfrm>
              <a:off x="4167" y="2189"/>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i="0">
                <a:solidFill>
                  <a:srgbClr val="3333CC"/>
                </a:solidFill>
              </a:endParaRPr>
            </a:p>
          </p:txBody>
        </p:sp>
        <p:sp>
          <p:nvSpPr>
            <p:cNvPr id="40037" name="Rectangle 367"/>
            <p:cNvSpPr>
              <a:spLocks noChangeArrowheads="1"/>
            </p:cNvSpPr>
            <p:nvPr/>
          </p:nvSpPr>
          <p:spPr bwMode="auto">
            <a:xfrm>
              <a:off x="4179" y="193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a:t>Q</a:t>
              </a:r>
              <a:endParaRPr lang="en-US" altLang="zh-CN" sz="2400" i="0"/>
            </a:p>
          </p:txBody>
        </p:sp>
        <p:sp>
          <p:nvSpPr>
            <p:cNvPr id="40038" name="Line 368"/>
            <p:cNvSpPr>
              <a:spLocks noChangeShapeType="1"/>
            </p:cNvSpPr>
            <p:nvPr/>
          </p:nvSpPr>
          <p:spPr bwMode="auto">
            <a:xfrm>
              <a:off x="4240" y="1983"/>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39" name="Oval 369"/>
            <p:cNvSpPr>
              <a:spLocks noChangeArrowheads="1"/>
            </p:cNvSpPr>
            <p:nvPr/>
          </p:nvSpPr>
          <p:spPr bwMode="auto">
            <a:xfrm>
              <a:off x="4130" y="1743"/>
              <a:ext cx="78" cy="8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40" name="Text Box 370"/>
            <p:cNvSpPr txBox="1">
              <a:spLocks noChangeArrowheads="1"/>
            </p:cNvSpPr>
            <p:nvPr/>
          </p:nvSpPr>
          <p:spPr bwMode="auto">
            <a:xfrm>
              <a:off x="3853" y="191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25000"/>
                <a:t>D</a:t>
              </a:r>
              <a:endParaRPr lang="en-US" altLang="zh-CN" sz="2400" i="0">
                <a:solidFill>
                  <a:srgbClr val="3333CC"/>
                </a:solidFill>
              </a:endParaRPr>
            </a:p>
          </p:txBody>
        </p:sp>
        <p:sp>
          <p:nvSpPr>
            <p:cNvPr id="40041" name="Rectangle 371"/>
            <p:cNvSpPr>
              <a:spLocks noChangeArrowheads="1"/>
            </p:cNvSpPr>
            <p:nvPr/>
          </p:nvSpPr>
          <p:spPr bwMode="auto">
            <a:xfrm>
              <a:off x="3817" y="2175"/>
              <a:ext cx="4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400"/>
                <a:t>S</a:t>
              </a:r>
              <a:r>
                <a:rPr lang="en-US" altLang="zh-CN" sz="2400" i="0" baseline="-25000"/>
                <a:t>D</a:t>
              </a:r>
              <a:endParaRPr lang="en-US" altLang="zh-CN" sz="2400" i="0" baseline="-25000"/>
            </a:p>
          </p:txBody>
        </p:sp>
        <p:grpSp>
          <p:nvGrpSpPr>
            <p:cNvPr id="40042" name="Group 372"/>
            <p:cNvGrpSpPr/>
            <p:nvPr/>
          </p:nvGrpSpPr>
          <p:grpSpPr bwMode="auto">
            <a:xfrm>
              <a:off x="1897" y="1263"/>
              <a:ext cx="703" cy="288"/>
              <a:chOff x="1897" y="1263"/>
              <a:chExt cx="703" cy="288"/>
            </a:xfrm>
          </p:grpSpPr>
          <p:sp>
            <p:nvSpPr>
              <p:cNvPr id="40080" name="Text Box 373"/>
              <p:cNvSpPr txBox="1">
                <a:spLocks noChangeArrowheads="1"/>
              </p:cNvSpPr>
              <p:nvPr/>
            </p:nvSpPr>
            <p:spPr bwMode="auto">
              <a:xfrm>
                <a:off x="1897" y="1263"/>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39942" name="Object 374"/>
              <p:cNvGraphicFramePr>
                <a:graphicFrameLocks noChangeAspect="1"/>
              </p:cNvGraphicFramePr>
              <p:nvPr/>
            </p:nvGraphicFramePr>
            <p:xfrm>
              <a:off x="2239" y="1292"/>
              <a:ext cx="361" cy="250"/>
            </p:xfrm>
            <a:graphic>
              <a:graphicData uri="http://schemas.openxmlformats.org/presentationml/2006/ole">
                <mc:AlternateContent xmlns:mc="http://schemas.openxmlformats.org/markup-compatibility/2006">
                  <mc:Choice xmlns:v="urn:schemas-microsoft-com:vml" Requires="v">
                    <p:oleObj spid="_x0000_s197720" name="公式" r:id="rId4" imgW="114300" imgH="139700" progId="Equation.3">
                      <p:embed/>
                    </p:oleObj>
                  </mc:Choice>
                  <mc:Fallback>
                    <p:oleObj name="公式" r:id="rId4" imgW="114300" imgH="139700" progId="Equation.3">
                      <p:embed/>
                      <p:pic>
                        <p:nvPicPr>
                          <p:cNvPr id="0" name="图片 1977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9" y="1292"/>
                            <a:ext cx="36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043" name="Text Box 375"/>
            <p:cNvSpPr txBox="1">
              <a:spLocks noChangeArrowheads="1"/>
            </p:cNvSpPr>
            <p:nvPr/>
          </p:nvSpPr>
          <p:spPr bwMode="auto">
            <a:xfrm>
              <a:off x="1722" y="2117"/>
              <a:ext cx="9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39940" name="Object 376"/>
            <p:cNvGraphicFramePr>
              <a:graphicFrameLocks noChangeAspect="1"/>
            </p:cNvGraphicFramePr>
            <p:nvPr/>
          </p:nvGraphicFramePr>
          <p:xfrm>
            <a:off x="2277" y="2157"/>
            <a:ext cx="241" cy="248"/>
          </p:xfrm>
          <a:graphic>
            <a:graphicData uri="http://schemas.openxmlformats.org/presentationml/2006/ole">
              <mc:AlternateContent xmlns:mc="http://schemas.openxmlformats.org/markup-compatibility/2006">
                <mc:Choice xmlns:v="urn:schemas-microsoft-com:vml" Requires="v">
                  <p:oleObj spid="_x0000_s197721" name="公式" r:id="rId6" imgW="114300" imgH="139700" progId="Equation.3">
                    <p:embed/>
                  </p:oleObj>
                </mc:Choice>
                <mc:Fallback>
                  <p:oleObj name="公式" r:id="rId6" imgW="114300" imgH="139700" progId="Equation.3">
                    <p:embed/>
                    <p:pic>
                      <p:nvPicPr>
                        <p:cNvPr id="0" name="图片 1977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7" y="2157"/>
                          <a:ext cx="2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44" name="Group 377"/>
            <p:cNvGrpSpPr/>
            <p:nvPr/>
          </p:nvGrpSpPr>
          <p:grpSpPr bwMode="auto">
            <a:xfrm>
              <a:off x="1843" y="2877"/>
              <a:ext cx="871" cy="318"/>
              <a:chOff x="1579" y="2607"/>
              <a:chExt cx="905" cy="340"/>
            </a:xfrm>
          </p:grpSpPr>
          <p:sp>
            <p:nvSpPr>
              <p:cNvPr id="40079" name="Text Box 378"/>
              <p:cNvSpPr txBox="1">
                <a:spLocks noChangeArrowheads="1"/>
              </p:cNvSpPr>
              <p:nvPr/>
            </p:nvSpPr>
            <p:spPr bwMode="auto">
              <a:xfrm>
                <a:off x="1579" y="2607"/>
                <a:ext cx="6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39941" name="Object 379"/>
              <p:cNvGraphicFramePr>
                <a:graphicFrameLocks noChangeAspect="1"/>
              </p:cNvGraphicFramePr>
              <p:nvPr/>
            </p:nvGraphicFramePr>
            <p:xfrm>
              <a:off x="1968" y="2640"/>
              <a:ext cx="516" cy="307"/>
            </p:xfrm>
            <a:graphic>
              <a:graphicData uri="http://schemas.openxmlformats.org/presentationml/2006/ole">
                <mc:AlternateContent xmlns:mc="http://schemas.openxmlformats.org/markup-compatibility/2006">
                  <mc:Choice xmlns:v="urn:schemas-microsoft-com:vml" Requires="v">
                    <p:oleObj spid="_x0000_s197722" name="公式" r:id="rId7" imgW="114300" imgH="139700" progId="Equation.3">
                      <p:embed/>
                    </p:oleObj>
                  </mc:Choice>
                  <mc:Fallback>
                    <p:oleObj name="公式" r:id="rId7" imgW="114300" imgH="139700" progId="Equation.3">
                      <p:embed/>
                      <p:pic>
                        <p:nvPicPr>
                          <p:cNvPr id="0" name="图片 1977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640"/>
                            <a:ext cx="516"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045" name="Rectangle 380"/>
            <p:cNvSpPr>
              <a:spLocks noChangeArrowheads="1"/>
            </p:cNvSpPr>
            <p:nvPr/>
          </p:nvSpPr>
          <p:spPr bwMode="auto">
            <a:xfrm>
              <a:off x="2087" y="1642"/>
              <a:ext cx="5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A</a:t>
              </a:r>
              <a:endParaRPr lang="en-US" altLang="zh-CN" sz="2800" i="0" baseline="-25000">
                <a:solidFill>
                  <a:srgbClr val="CC3300"/>
                </a:solidFill>
              </a:endParaRPr>
            </a:p>
          </p:txBody>
        </p:sp>
        <p:sp>
          <p:nvSpPr>
            <p:cNvPr id="40046" name="Rectangle 381"/>
            <p:cNvSpPr>
              <a:spLocks noChangeArrowheads="1"/>
            </p:cNvSpPr>
            <p:nvPr/>
          </p:nvSpPr>
          <p:spPr bwMode="auto">
            <a:xfrm>
              <a:off x="2166" y="2548"/>
              <a:ext cx="4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B</a:t>
              </a:r>
              <a:endParaRPr lang="en-US" altLang="zh-CN" sz="2800" i="0" baseline="-25000">
                <a:solidFill>
                  <a:srgbClr val="CC3300"/>
                </a:solidFill>
              </a:endParaRPr>
            </a:p>
          </p:txBody>
        </p:sp>
        <p:sp>
          <p:nvSpPr>
            <p:cNvPr id="40047" name="Text Box 382"/>
            <p:cNvSpPr txBox="1">
              <a:spLocks noChangeArrowheads="1"/>
            </p:cNvSpPr>
            <p:nvPr/>
          </p:nvSpPr>
          <p:spPr bwMode="auto">
            <a:xfrm>
              <a:off x="1728" y="3135"/>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  T</a:t>
              </a:r>
              <a:endParaRPr lang="en-US" altLang="zh-CN" sz="2400" i="0">
                <a:solidFill>
                  <a:srgbClr val="3333CC"/>
                </a:solidFill>
              </a:endParaRPr>
            </a:p>
          </p:txBody>
        </p:sp>
        <p:sp>
          <p:nvSpPr>
            <p:cNvPr id="40048" name="Text Box 383"/>
            <p:cNvSpPr txBox="1">
              <a:spLocks noChangeArrowheads="1"/>
            </p:cNvSpPr>
            <p:nvPr/>
          </p:nvSpPr>
          <p:spPr bwMode="auto">
            <a:xfrm>
              <a:off x="2347" y="3498"/>
              <a:ext cx="1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9999"/>
                  </a:solidFill>
                </a:rPr>
                <a:t>1</a:t>
              </a:r>
              <a:endParaRPr lang="en-US" altLang="zh-CN" sz="2800" i="0">
                <a:solidFill>
                  <a:srgbClr val="3333CC"/>
                </a:solidFill>
              </a:endParaRPr>
            </a:p>
          </p:txBody>
        </p:sp>
        <p:sp>
          <p:nvSpPr>
            <p:cNvPr id="40049" name="Oval 384"/>
            <p:cNvSpPr>
              <a:spLocks noChangeArrowheads="1"/>
            </p:cNvSpPr>
            <p:nvPr/>
          </p:nvSpPr>
          <p:spPr bwMode="auto">
            <a:xfrm>
              <a:off x="4903" y="2285"/>
              <a:ext cx="77" cy="70"/>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0" name="Rectangle 385"/>
            <p:cNvSpPr>
              <a:spLocks noChangeArrowheads="1"/>
            </p:cNvSpPr>
            <p:nvPr/>
          </p:nvSpPr>
          <p:spPr bwMode="auto">
            <a:xfrm>
              <a:off x="4942" y="21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3</a:t>
              </a:r>
              <a:endParaRPr lang="en-US" altLang="zh-CN" sz="2800" i="0">
                <a:solidFill>
                  <a:srgbClr val="009999"/>
                </a:solidFill>
              </a:endParaRPr>
            </a:p>
          </p:txBody>
        </p:sp>
        <p:sp>
          <p:nvSpPr>
            <p:cNvPr id="40051" name="Oval 386"/>
            <p:cNvSpPr>
              <a:spLocks noChangeArrowheads="1"/>
            </p:cNvSpPr>
            <p:nvPr/>
          </p:nvSpPr>
          <p:spPr bwMode="auto">
            <a:xfrm>
              <a:off x="2508" y="1067"/>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2" name="Oval 387"/>
            <p:cNvSpPr>
              <a:spLocks noChangeArrowheads="1"/>
            </p:cNvSpPr>
            <p:nvPr/>
          </p:nvSpPr>
          <p:spPr bwMode="auto">
            <a:xfrm>
              <a:off x="4126" y="1071"/>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3" name="Oval 388"/>
            <p:cNvSpPr>
              <a:spLocks noChangeArrowheads="1"/>
            </p:cNvSpPr>
            <p:nvPr/>
          </p:nvSpPr>
          <p:spPr bwMode="auto">
            <a:xfrm>
              <a:off x="1917" y="3102"/>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4" name="Oval 389"/>
            <p:cNvSpPr>
              <a:spLocks noChangeArrowheads="1"/>
            </p:cNvSpPr>
            <p:nvPr/>
          </p:nvSpPr>
          <p:spPr bwMode="auto">
            <a:xfrm>
              <a:off x="1917" y="2495"/>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5" name="Oval 390"/>
            <p:cNvSpPr>
              <a:spLocks noChangeArrowheads="1"/>
            </p:cNvSpPr>
            <p:nvPr/>
          </p:nvSpPr>
          <p:spPr bwMode="auto">
            <a:xfrm>
              <a:off x="1920" y="1935"/>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6" name="Oval 391"/>
            <p:cNvSpPr>
              <a:spLocks noChangeArrowheads="1"/>
            </p:cNvSpPr>
            <p:nvPr/>
          </p:nvSpPr>
          <p:spPr bwMode="auto">
            <a:xfrm>
              <a:off x="1917" y="1627"/>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57" name="Rectangle 392"/>
            <p:cNvSpPr>
              <a:spLocks noChangeArrowheads="1"/>
            </p:cNvSpPr>
            <p:nvPr/>
          </p:nvSpPr>
          <p:spPr bwMode="auto">
            <a:xfrm>
              <a:off x="1609" y="2288"/>
              <a:ext cx="1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zh-CN" sz="2800" i="0">
                <a:solidFill>
                  <a:srgbClr val="009999"/>
                </a:solidFill>
              </a:endParaRPr>
            </a:p>
          </p:txBody>
        </p:sp>
        <p:sp>
          <p:nvSpPr>
            <p:cNvPr id="40058" name="Rectangle 393"/>
            <p:cNvSpPr>
              <a:spLocks noChangeArrowheads="1"/>
            </p:cNvSpPr>
            <p:nvPr/>
          </p:nvSpPr>
          <p:spPr bwMode="auto">
            <a:xfrm>
              <a:off x="4030" y="7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4</a:t>
              </a:r>
              <a:endParaRPr lang="en-US" altLang="zh-CN" sz="2800" i="0">
                <a:solidFill>
                  <a:srgbClr val="3366CC"/>
                </a:solidFill>
              </a:endParaRPr>
            </a:p>
          </p:txBody>
        </p:sp>
        <p:sp>
          <p:nvSpPr>
            <p:cNvPr id="40059" name="Rectangle 394"/>
            <p:cNvSpPr>
              <a:spLocks noChangeArrowheads="1"/>
            </p:cNvSpPr>
            <p:nvPr/>
          </p:nvSpPr>
          <p:spPr bwMode="auto">
            <a:xfrm>
              <a:off x="1756" y="1504"/>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0060" name="Rectangle 395"/>
            <p:cNvSpPr>
              <a:spLocks noChangeArrowheads="1"/>
            </p:cNvSpPr>
            <p:nvPr/>
          </p:nvSpPr>
          <p:spPr bwMode="auto">
            <a:xfrm>
              <a:off x="1617" y="172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0061" name="Rectangle 396"/>
            <p:cNvSpPr>
              <a:spLocks noChangeArrowheads="1"/>
            </p:cNvSpPr>
            <p:nvPr/>
          </p:nvSpPr>
          <p:spPr bwMode="auto">
            <a:xfrm>
              <a:off x="1802" y="276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0062" name="Rectangle 397"/>
            <p:cNvSpPr>
              <a:spLocks noChangeArrowheads="1"/>
            </p:cNvSpPr>
            <p:nvPr/>
          </p:nvSpPr>
          <p:spPr bwMode="auto">
            <a:xfrm>
              <a:off x="2425" y="78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8</a:t>
              </a:r>
              <a:endParaRPr lang="en-US" altLang="zh-CN" sz="2800" i="0">
                <a:solidFill>
                  <a:srgbClr val="0099CC"/>
                </a:solidFill>
              </a:endParaRPr>
            </a:p>
          </p:txBody>
        </p:sp>
        <p:sp>
          <p:nvSpPr>
            <p:cNvPr id="40063" name="Rectangle 398"/>
            <p:cNvSpPr>
              <a:spLocks noChangeArrowheads="1"/>
            </p:cNvSpPr>
            <p:nvPr/>
          </p:nvSpPr>
          <p:spPr bwMode="auto">
            <a:xfrm>
              <a:off x="4175" y="783"/>
              <a:ext cx="8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solidFill>
                    <a:srgbClr val="CC3300"/>
                  </a:solidFill>
                </a:rPr>
                <a:t>(</a:t>
              </a:r>
              <a:r>
                <a:rPr lang="zh-CN" altLang="en-US" sz="2400" i="0">
                  <a:solidFill>
                    <a:srgbClr val="CC3300"/>
                  </a:solidFill>
                </a:rPr>
                <a:t>复位端</a:t>
              </a:r>
              <a:r>
                <a:rPr lang="en-US" altLang="zh-CN" sz="2400" i="0">
                  <a:solidFill>
                    <a:srgbClr val="CC3300"/>
                  </a:solidFill>
                </a:rPr>
                <a:t>)</a:t>
              </a:r>
              <a:endParaRPr lang="en-US" altLang="zh-CN" sz="2400" i="0">
                <a:solidFill>
                  <a:srgbClr val="CC3300"/>
                </a:solidFill>
              </a:endParaRPr>
            </a:p>
          </p:txBody>
        </p:sp>
        <p:sp>
          <p:nvSpPr>
            <p:cNvPr id="40064" name="Text Box 399"/>
            <p:cNvSpPr txBox="1">
              <a:spLocks noChangeArrowheads="1"/>
            </p:cNvSpPr>
            <p:nvPr/>
          </p:nvSpPr>
          <p:spPr bwMode="auto">
            <a:xfrm>
              <a:off x="5031" y="2016"/>
              <a:ext cx="3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rPr>
                <a:t>u</a:t>
              </a:r>
              <a:r>
                <a:rPr lang="en-US" altLang="zh-CN" sz="2400" i="0" baseline="-25000">
                  <a:solidFill>
                    <a:srgbClr val="FF3300"/>
                  </a:solidFill>
                </a:rPr>
                <a:t>O</a:t>
              </a:r>
              <a:endParaRPr lang="en-US" altLang="zh-CN" sz="2400" i="0">
                <a:solidFill>
                  <a:srgbClr val="FF3300"/>
                </a:solidFill>
              </a:endParaRPr>
            </a:p>
          </p:txBody>
        </p:sp>
        <p:sp>
          <p:nvSpPr>
            <p:cNvPr id="40065" name="Rectangle 400"/>
            <p:cNvSpPr>
              <a:spLocks noChangeArrowheads="1"/>
            </p:cNvSpPr>
            <p:nvPr/>
          </p:nvSpPr>
          <p:spPr bwMode="auto">
            <a:xfrm>
              <a:off x="1753" y="16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6</a:t>
              </a:r>
              <a:endParaRPr lang="en-US" altLang="zh-CN" sz="2800" i="0">
                <a:solidFill>
                  <a:srgbClr val="3366CC"/>
                </a:solidFill>
              </a:endParaRPr>
            </a:p>
          </p:txBody>
        </p:sp>
        <p:sp>
          <p:nvSpPr>
            <p:cNvPr id="40066" name="Rectangle 401"/>
            <p:cNvSpPr>
              <a:spLocks noChangeArrowheads="1"/>
            </p:cNvSpPr>
            <p:nvPr/>
          </p:nvSpPr>
          <p:spPr bwMode="auto">
            <a:xfrm>
              <a:off x="1753" y="140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5</a:t>
              </a:r>
              <a:endParaRPr lang="en-US" altLang="zh-CN" sz="2800" i="0">
                <a:solidFill>
                  <a:srgbClr val="3366CC"/>
                </a:solidFill>
              </a:endParaRPr>
            </a:p>
          </p:txBody>
        </p:sp>
        <p:sp>
          <p:nvSpPr>
            <p:cNvPr id="40067" name="Rectangle 402"/>
            <p:cNvSpPr>
              <a:spLocks noChangeArrowheads="1"/>
            </p:cNvSpPr>
            <p:nvPr/>
          </p:nvSpPr>
          <p:spPr bwMode="auto">
            <a:xfrm>
              <a:off x="1705" y="227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2</a:t>
              </a:r>
              <a:endParaRPr lang="en-US" altLang="zh-CN" sz="2800" i="0">
                <a:solidFill>
                  <a:srgbClr val="3366CC"/>
                </a:solidFill>
              </a:endParaRPr>
            </a:p>
          </p:txBody>
        </p:sp>
        <p:sp>
          <p:nvSpPr>
            <p:cNvPr id="40068" name="Rectangle 403"/>
            <p:cNvSpPr>
              <a:spLocks noChangeArrowheads="1"/>
            </p:cNvSpPr>
            <p:nvPr/>
          </p:nvSpPr>
          <p:spPr bwMode="auto">
            <a:xfrm>
              <a:off x="1753" y="284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7</a:t>
              </a:r>
              <a:endParaRPr lang="en-US" altLang="zh-CN" sz="2800" i="0">
                <a:solidFill>
                  <a:srgbClr val="3366CC"/>
                </a:solidFill>
              </a:endParaRPr>
            </a:p>
          </p:txBody>
        </p:sp>
        <p:sp>
          <p:nvSpPr>
            <p:cNvPr id="40069" name="Line 404"/>
            <p:cNvSpPr>
              <a:spLocks noChangeShapeType="1"/>
            </p:cNvSpPr>
            <p:nvPr/>
          </p:nvSpPr>
          <p:spPr bwMode="auto">
            <a:xfrm flipH="1" flipV="1">
              <a:off x="1273" y="1983"/>
              <a:ext cx="672"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70" name="Line 405"/>
            <p:cNvSpPr>
              <a:spLocks noChangeShapeType="1"/>
            </p:cNvSpPr>
            <p:nvPr/>
          </p:nvSpPr>
          <p:spPr bwMode="auto">
            <a:xfrm>
              <a:off x="2545" y="3157"/>
              <a:ext cx="0" cy="5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71" name="Line 406"/>
            <p:cNvSpPr>
              <a:spLocks noChangeShapeType="1"/>
            </p:cNvSpPr>
            <p:nvPr/>
          </p:nvSpPr>
          <p:spPr bwMode="auto">
            <a:xfrm>
              <a:off x="3625" y="1838"/>
              <a:ext cx="0" cy="17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72" name="Line 407"/>
            <p:cNvSpPr>
              <a:spLocks noChangeShapeType="1"/>
            </p:cNvSpPr>
            <p:nvPr/>
          </p:nvSpPr>
          <p:spPr bwMode="auto">
            <a:xfrm flipV="1">
              <a:off x="4164" y="1144"/>
              <a:ext cx="0" cy="6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73" name="Rectangle 408"/>
            <p:cNvSpPr>
              <a:spLocks noChangeArrowheads="1"/>
            </p:cNvSpPr>
            <p:nvPr/>
          </p:nvSpPr>
          <p:spPr bwMode="auto">
            <a:xfrm>
              <a:off x="1967" y="1096"/>
              <a:ext cx="2963" cy="2535"/>
            </a:xfrm>
            <a:prstGeom prst="rect">
              <a:avLst/>
            </a:prstGeom>
            <a:noFill/>
            <a:ln w="19050">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074" name="Line 409"/>
            <p:cNvSpPr>
              <a:spLocks noChangeShapeType="1"/>
            </p:cNvSpPr>
            <p:nvPr/>
          </p:nvSpPr>
          <p:spPr bwMode="auto">
            <a:xfrm>
              <a:off x="3934" y="1956"/>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75" name="Line 410"/>
            <p:cNvSpPr>
              <a:spLocks noChangeShapeType="1"/>
            </p:cNvSpPr>
            <p:nvPr/>
          </p:nvSpPr>
          <p:spPr bwMode="auto">
            <a:xfrm>
              <a:off x="3886" y="2223"/>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076" name="Oval 411"/>
            <p:cNvSpPr>
              <a:spLocks noChangeArrowheads="1"/>
            </p:cNvSpPr>
            <p:nvPr/>
          </p:nvSpPr>
          <p:spPr bwMode="auto">
            <a:xfrm>
              <a:off x="2520" y="1643"/>
              <a:ext cx="57" cy="57"/>
            </a:xfrm>
            <a:prstGeom prst="ellipse">
              <a:avLst/>
            </a:prstGeom>
            <a:solidFill>
              <a:schemeClr val="tx1"/>
            </a:solidFill>
            <a:ln w="9525">
              <a:solidFill>
                <a:srgbClr val="000000"/>
              </a:solidFill>
              <a:round/>
            </a:ln>
          </p:spPr>
          <p:txBody>
            <a:bodyPr wrap="none" anchor="ctr"/>
            <a:lstStyle/>
            <a:p>
              <a:endParaRPr lang="zh-CN" altLang="en-US"/>
            </a:p>
          </p:txBody>
        </p:sp>
        <p:sp>
          <p:nvSpPr>
            <p:cNvPr id="40077" name="Line 412"/>
            <p:cNvSpPr>
              <a:spLocks noChangeShapeType="1"/>
            </p:cNvSpPr>
            <p:nvPr/>
          </p:nvSpPr>
          <p:spPr bwMode="auto">
            <a:xfrm>
              <a:off x="3609" y="2355"/>
              <a:ext cx="21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078" name="Line 413"/>
            <p:cNvSpPr>
              <a:spLocks noChangeShapeType="1"/>
            </p:cNvSpPr>
            <p:nvPr/>
          </p:nvSpPr>
          <p:spPr bwMode="auto">
            <a:xfrm>
              <a:off x="4443" y="2325"/>
              <a:ext cx="47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75458" name="Rectangle 2"/>
          <p:cNvSpPr>
            <a:spLocks noGrp="1" noChangeArrowheads="1"/>
          </p:cNvSpPr>
          <p:nvPr>
            <p:ph type="ctrTitle"/>
          </p:nvPr>
        </p:nvSpPr>
        <p:spPr>
          <a:xfrm>
            <a:off x="473075" y="363538"/>
            <a:ext cx="5791200" cy="609600"/>
          </a:xfrm>
        </p:spPr>
        <p:txBody>
          <a:bodyPr rtlCol="0">
            <a:normAutofit/>
          </a:bodyPr>
          <a:lstStyle/>
          <a:p>
            <a:pPr eaLnBrk="1" fontAlgn="auto" hangingPunct="1">
              <a:spcAft>
                <a:spcPts val="0"/>
              </a:spcAft>
              <a:defRPr/>
            </a:pPr>
            <a:r>
              <a:rPr lang="en-US" altLang="zh-CN" sz="2800" b="1">
                <a:solidFill>
                  <a:srgbClr val="006600"/>
                </a:solidFill>
                <a:effectLst>
                  <a:outerShdw blurRad="38100" dist="38100" dir="2700000" algn="tl">
                    <a:srgbClr val="C0C0C0"/>
                  </a:outerShdw>
                </a:effectLst>
              </a:rPr>
              <a:t>2. </a:t>
            </a:r>
            <a:r>
              <a:rPr lang="zh-CN" altLang="en-US" sz="2800" b="1">
                <a:solidFill>
                  <a:srgbClr val="006600"/>
                </a:solidFill>
                <a:effectLst>
                  <a:outerShdw blurRad="38100" dist="38100" dir="2700000" algn="tl">
                    <a:srgbClr val="C0C0C0"/>
                  </a:outerShdw>
                </a:effectLst>
              </a:rPr>
              <a:t>由</a:t>
            </a:r>
            <a:r>
              <a:rPr lang="en-US" altLang="zh-CN" sz="2800" b="1">
                <a:solidFill>
                  <a:srgbClr val="006600"/>
                </a:solidFill>
                <a:effectLst>
                  <a:outerShdw blurRad="38100" dist="38100" dir="2700000" algn="tl">
                    <a:srgbClr val="C0C0C0"/>
                  </a:outerShdw>
                </a:effectLst>
              </a:rPr>
              <a:t>555</a:t>
            </a:r>
            <a:r>
              <a:rPr lang="zh-CN" altLang="en-US" sz="2800" b="1">
                <a:solidFill>
                  <a:srgbClr val="006600"/>
                </a:solidFill>
                <a:effectLst>
                  <a:outerShdw blurRad="38100" dist="38100" dir="2700000" algn="tl">
                    <a:srgbClr val="C0C0C0"/>
                  </a:outerShdw>
                </a:effectLst>
              </a:rPr>
              <a:t>定时器组成的单稳态触发器</a:t>
            </a:r>
            <a:endParaRPr lang="zh-CN" altLang="en-US" sz="2800" b="1">
              <a:solidFill>
                <a:srgbClr val="006600"/>
              </a:solidFill>
              <a:effectLst>
                <a:outerShdw blurRad="38100" dist="38100" dir="2700000" algn="tl">
                  <a:srgbClr val="C0C0C0"/>
                </a:outerShdw>
              </a:effectLst>
            </a:endParaRPr>
          </a:p>
        </p:txBody>
      </p:sp>
      <p:sp>
        <p:nvSpPr>
          <p:cNvPr id="39946" name="Rectangle 3"/>
          <p:cNvSpPr>
            <a:spLocks noChangeArrowheads="1"/>
          </p:cNvSpPr>
          <p:nvPr/>
        </p:nvSpPr>
        <p:spPr bwMode="auto">
          <a:xfrm>
            <a:off x="3344863" y="5791200"/>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r>
              <a:rPr lang="zh-CN" altLang="en-US" sz="2400" i="0"/>
              <a:t>地</a:t>
            </a:r>
            <a:r>
              <a:rPr lang="en-US" altLang="zh-CN" sz="2400" i="0"/>
              <a:t>)</a:t>
            </a:r>
            <a:endParaRPr lang="en-US" altLang="zh-CN" sz="2400" i="0"/>
          </a:p>
        </p:txBody>
      </p:sp>
      <p:sp>
        <p:nvSpPr>
          <p:cNvPr id="275594" name="AutoShape 138"/>
          <p:cNvSpPr>
            <a:spLocks noChangeArrowheads="1"/>
          </p:cNvSpPr>
          <p:nvPr/>
        </p:nvSpPr>
        <p:spPr bwMode="auto">
          <a:xfrm>
            <a:off x="3216275" y="896938"/>
            <a:ext cx="1471613" cy="457200"/>
          </a:xfrm>
          <a:prstGeom prst="wedgeEllipseCallout">
            <a:avLst>
              <a:gd name="adj1" fmla="val -116667"/>
              <a:gd name="adj2" fmla="val 105208"/>
            </a:avLst>
          </a:prstGeom>
          <a:solidFill>
            <a:srgbClr val="0099CC"/>
          </a:solidFill>
          <a:ln w="9525">
            <a:solidFill>
              <a:schemeClr val="tx1"/>
            </a:solidFill>
            <a:miter lim="800000"/>
          </a:ln>
        </p:spPr>
        <p:txBody>
          <a:bodyPr wrap="none" anchor="ctr"/>
          <a:lstStyle/>
          <a:p>
            <a:pPr algn="ctr">
              <a:spcBef>
                <a:spcPct val="50000"/>
              </a:spcBef>
            </a:pPr>
            <a:r>
              <a:rPr lang="zh-CN" altLang="en-US" sz="2400" i="0">
                <a:solidFill>
                  <a:schemeClr val="bg1"/>
                </a:solidFill>
              </a:rPr>
              <a:t>接通电源</a:t>
            </a:r>
            <a:endParaRPr lang="zh-CN" altLang="en-US" sz="2400" i="0">
              <a:solidFill>
                <a:schemeClr val="bg1"/>
              </a:solidFill>
            </a:endParaRPr>
          </a:p>
        </p:txBody>
      </p:sp>
      <p:sp>
        <p:nvSpPr>
          <p:cNvPr id="275595" name="Line 139"/>
          <p:cNvSpPr>
            <a:spLocks noChangeShapeType="1"/>
          </p:cNvSpPr>
          <p:nvPr/>
        </p:nvSpPr>
        <p:spPr bwMode="auto">
          <a:xfrm>
            <a:off x="2301875" y="1963738"/>
            <a:ext cx="0" cy="3505200"/>
          </a:xfrm>
          <a:prstGeom prst="line">
            <a:avLst/>
          </a:prstGeom>
          <a:noFill/>
          <a:ln w="28575">
            <a:solidFill>
              <a:srgbClr val="000099"/>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5596" name="AutoShape 140" descr="40%"/>
          <p:cNvSpPr>
            <a:spLocks noChangeArrowheads="1"/>
          </p:cNvSpPr>
          <p:nvPr/>
        </p:nvSpPr>
        <p:spPr bwMode="auto">
          <a:xfrm>
            <a:off x="396875" y="5392738"/>
            <a:ext cx="1447800" cy="457200"/>
          </a:xfrm>
          <a:prstGeom prst="wedgeEllipseCallout">
            <a:avLst>
              <a:gd name="adj1" fmla="val 69958"/>
              <a:gd name="adj2" fmla="val -207639"/>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en-US" altLang="zh-CN" sz="2400" i="0">
                <a:solidFill>
                  <a:srgbClr val="006666"/>
                </a:solidFill>
              </a:rPr>
              <a:t>&gt;2/3 </a:t>
            </a:r>
            <a:r>
              <a:rPr lang="en-US" altLang="zh-CN" sz="2400">
                <a:solidFill>
                  <a:srgbClr val="006666"/>
                </a:solidFill>
              </a:rPr>
              <a:t>U</a:t>
            </a:r>
            <a:r>
              <a:rPr lang="en-US" altLang="zh-CN" sz="2400" i="0" baseline="-25000">
                <a:solidFill>
                  <a:srgbClr val="006666"/>
                </a:solidFill>
              </a:rPr>
              <a:t>CC</a:t>
            </a:r>
            <a:endParaRPr lang="en-US" altLang="zh-CN" sz="2400" i="0" baseline="-25000">
              <a:solidFill>
                <a:srgbClr val="006666"/>
              </a:solidFill>
            </a:endParaRPr>
          </a:p>
        </p:txBody>
      </p:sp>
      <p:sp>
        <p:nvSpPr>
          <p:cNvPr id="275597" name="Text Box 141"/>
          <p:cNvSpPr txBox="1">
            <a:spLocks noChangeArrowheads="1"/>
          </p:cNvSpPr>
          <p:nvPr/>
        </p:nvSpPr>
        <p:spPr bwMode="auto">
          <a:xfrm>
            <a:off x="5324475" y="24971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6666"/>
                </a:solidFill>
              </a:rPr>
              <a:t>0</a:t>
            </a:r>
            <a:endParaRPr lang="en-US" altLang="zh-CN" sz="2800" i="0">
              <a:solidFill>
                <a:srgbClr val="FF3300"/>
              </a:solidFill>
            </a:endParaRPr>
          </a:p>
        </p:txBody>
      </p:sp>
      <p:sp>
        <p:nvSpPr>
          <p:cNvPr id="275598" name="Rectangle 142"/>
          <p:cNvSpPr>
            <a:spLocks noChangeArrowheads="1"/>
          </p:cNvSpPr>
          <p:nvPr/>
        </p:nvSpPr>
        <p:spPr bwMode="auto">
          <a:xfrm>
            <a:off x="1616075" y="36401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sp>
        <p:nvSpPr>
          <p:cNvPr id="275599" name="Rectangle 143"/>
          <p:cNvSpPr>
            <a:spLocks noChangeArrowheads="1"/>
          </p:cNvSpPr>
          <p:nvPr/>
        </p:nvSpPr>
        <p:spPr bwMode="auto">
          <a:xfrm>
            <a:off x="5324475" y="37925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nvGrpSpPr>
          <p:cNvPr id="8" name="Group 144"/>
          <p:cNvGrpSpPr/>
          <p:nvPr/>
        </p:nvGrpSpPr>
        <p:grpSpPr bwMode="auto">
          <a:xfrm>
            <a:off x="7000875" y="2733675"/>
            <a:ext cx="361950" cy="1427163"/>
            <a:chOff x="4464" y="1620"/>
            <a:chExt cx="228" cy="977"/>
          </a:xfrm>
        </p:grpSpPr>
        <p:sp>
          <p:nvSpPr>
            <p:cNvPr id="39968" name="Text Box 145"/>
            <p:cNvSpPr txBox="1">
              <a:spLocks noChangeArrowheads="1"/>
            </p:cNvSpPr>
            <p:nvPr/>
          </p:nvSpPr>
          <p:spPr bwMode="auto">
            <a:xfrm>
              <a:off x="4464" y="2242"/>
              <a:ext cx="228"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6666"/>
                  </a:solidFill>
                </a:rPr>
                <a:t>0</a:t>
              </a:r>
              <a:endParaRPr lang="en-US" altLang="zh-CN" sz="2800" i="0">
                <a:solidFill>
                  <a:srgbClr val="FF3300"/>
                </a:solidFill>
              </a:endParaRPr>
            </a:p>
          </p:txBody>
        </p:sp>
        <p:sp>
          <p:nvSpPr>
            <p:cNvPr id="39969" name="Rectangle 146"/>
            <p:cNvSpPr>
              <a:spLocks noChangeArrowheads="1"/>
            </p:cNvSpPr>
            <p:nvPr/>
          </p:nvSpPr>
          <p:spPr bwMode="auto">
            <a:xfrm>
              <a:off x="4464" y="1620"/>
              <a:ext cx="21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sp>
        <p:nvSpPr>
          <p:cNvPr id="275603" name="Rectangle 147"/>
          <p:cNvSpPr>
            <a:spLocks noChangeArrowheads="1"/>
          </p:cNvSpPr>
          <p:nvPr/>
        </p:nvSpPr>
        <p:spPr bwMode="auto">
          <a:xfrm>
            <a:off x="8016875" y="3868738"/>
            <a:ext cx="822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a:solidFill>
                  <a:srgbClr val="008000"/>
                </a:solidFill>
              </a:rPr>
              <a:t>Q</a:t>
            </a:r>
            <a:r>
              <a:rPr lang="en-US" altLang="zh-CN" sz="2800" i="0">
                <a:solidFill>
                  <a:srgbClr val="008000"/>
                </a:solidFill>
              </a:rPr>
              <a:t>=0</a:t>
            </a:r>
            <a:endParaRPr lang="en-US" altLang="zh-CN" sz="2800" i="0">
              <a:solidFill>
                <a:srgbClr val="008000"/>
              </a:solidFill>
            </a:endParaRPr>
          </a:p>
        </p:txBody>
      </p:sp>
      <p:grpSp>
        <p:nvGrpSpPr>
          <p:cNvPr id="9" name="Group 148"/>
          <p:cNvGrpSpPr/>
          <p:nvPr/>
        </p:nvGrpSpPr>
        <p:grpSpPr bwMode="auto">
          <a:xfrm>
            <a:off x="2301875" y="4706938"/>
            <a:ext cx="1066800" cy="914400"/>
            <a:chOff x="1152" y="3120"/>
            <a:chExt cx="864" cy="576"/>
          </a:xfrm>
        </p:grpSpPr>
        <p:sp>
          <p:nvSpPr>
            <p:cNvPr id="39965" name="Line 149"/>
            <p:cNvSpPr>
              <a:spLocks noChangeShapeType="1"/>
            </p:cNvSpPr>
            <p:nvPr/>
          </p:nvSpPr>
          <p:spPr bwMode="auto">
            <a:xfrm flipV="1">
              <a:off x="1152" y="3120"/>
              <a:ext cx="0" cy="528"/>
            </a:xfrm>
            <a:prstGeom prst="line">
              <a:avLst/>
            </a:prstGeom>
            <a:noFill/>
            <a:ln w="38100">
              <a:solidFill>
                <a:srgbClr val="008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6" name="Line 150"/>
            <p:cNvSpPr>
              <a:spLocks noChangeShapeType="1"/>
            </p:cNvSpPr>
            <p:nvPr/>
          </p:nvSpPr>
          <p:spPr bwMode="auto">
            <a:xfrm>
              <a:off x="2016" y="3456"/>
              <a:ext cx="0" cy="240"/>
            </a:xfrm>
            <a:prstGeom prst="line">
              <a:avLst/>
            </a:prstGeom>
            <a:noFill/>
            <a:ln w="38100">
              <a:solidFill>
                <a:srgbClr val="008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7" name="Line 151"/>
            <p:cNvSpPr>
              <a:spLocks noChangeShapeType="1"/>
            </p:cNvSpPr>
            <p:nvPr/>
          </p:nvSpPr>
          <p:spPr bwMode="auto">
            <a:xfrm>
              <a:off x="1152" y="3696"/>
              <a:ext cx="864" cy="0"/>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152"/>
          <p:cNvGrpSpPr/>
          <p:nvPr/>
        </p:nvGrpSpPr>
        <p:grpSpPr bwMode="auto">
          <a:xfrm>
            <a:off x="2301875" y="4783138"/>
            <a:ext cx="1143000" cy="304800"/>
            <a:chOff x="1152" y="3168"/>
            <a:chExt cx="912" cy="240"/>
          </a:xfrm>
        </p:grpSpPr>
        <p:grpSp>
          <p:nvGrpSpPr>
            <p:cNvPr id="39961" name="Group 153"/>
            <p:cNvGrpSpPr/>
            <p:nvPr/>
          </p:nvGrpSpPr>
          <p:grpSpPr bwMode="auto">
            <a:xfrm>
              <a:off x="1344" y="3168"/>
              <a:ext cx="720" cy="240"/>
              <a:chOff x="624" y="1920"/>
              <a:chExt cx="1008" cy="816"/>
            </a:xfrm>
          </p:grpSpPr>
          <p:sp>
            <p:nvSpPr>
              <p:cNvPr id="39963" name="Line 154"/>
              <p:cNvSpPr>
                <a:spLocks noChangeShapeType="1"/>
              </p:cNvSpPr>
              <p:nvPr/>
            </p:nvSpPr>
            <p:spPr bwMode="auto">
              <a:xfrm flipV="1">
                <a:off x="624" y="1920"/>
                <a:ext cx="0" cy="816"/>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4" name="Line 155"/>
              <p:cNvSpPr>
                <a:spLocks noChangeShapeType="1"/>
              </p:cNvSpPr>
              <p:nvPr/>
            </p:nvSpPr>
            <p:spPr bwMode="auto">
              <a:xfrm>
                <a:off x="624" y="2736"/>
                <a:ext cx="1008" cy="0"/>
              </a:xfrm>
              <a:prstGeom prst="line">
                <a:avLst/>
              </a:prstGeom>
              <a:noFill/>
              <a:ln w="38100">
                <a:solidFill>
                  <a:srgbClr val="008000"/>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962" name="Line 156"/>
            <p:cNvSpPr>
              <a:spLocks noChangeShapeType="1"/>
            </p:cNvSpPr>
            <p:nvPr/>
          </p:nvSpPr>
          <p:spPr bwMode="auto">
            <a:xfrm flipV="1">
              <a:off x="1152" y="3168"/>
              <a:ext cx="192" cy="0"/>
            </a:xfrm>
            <a:prstGeom prst="line">
              <a:avLst/>
            </a:prstGeom>
            <a:noFill/>
            <a:ln w="38100">
              <a:solidFill>
                <a:srgbClr val="0080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5613" name="AutoShape 157" descr="40%"/>
          <p:cNvSpPr>
            <a:spLocks noChangeArrowheads="1"/>
          </p:cNvSpPr>
          <p:nvPr/>
        </p:nvSpPr>
        <p:spPr bwMode="auto">
          <a:xfrm>
            <a:off x="2225675" y="5773738"/>
            <a:ext cx="990600" cy="457200"/>
          </a:xfrm>
          <a:prstGeom prst="wedgeEllipseCallout">
            <a:avLst>
              <a:gd name="adj1" fmla="val 95032"/>
              <a:gd name="adj2" fmla="val -183681"/>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zh-CN" altLang="zh-CN" sz="2400" i="0">
                <a:solidFill>
                  <a:srgbClr val="006666"/>
                </a:solidFill>
              </a:rPr>
              <a:t>导通</a:t>
            </a:r>
            <a:endParaRPr lang="zh-CN" altLang="en-US" sz="2400" i="0">
              <a:solidFill>
                <a:srgbClr val="006666"/>
              </a:solidFill>
            </a:endParaRPr>
          </a:p>
        </p:txBody>
      </p:sp>
      <p:grpSp>
        <p:nvGrpSpPr>
          <p:cNvPr id="12" name="Group 158"/>
          <p:cNvGrpSpPr/>
          <p:nvPr/>
        </p:nvGrpSpPr>
        <p:grpSpPr bwMode="auto">
          <a:xfrm>
            <a:off x="5324475" y="2420938"/>
            <a:ext cx="381000" cy="498475"/>
            <a:chOff x="3360" y="1392"/>
            <a:chExt cx="240" cy="314"/>
          </a:xfrm>
        </p:grpSpPr>
        <p:graphicFrame>
          <p:nvGraphicFramePr>
            <p:cNvPr id="39938" name="Object 159"/>
            <p:cNvGraphicFramePr>
              <a:graphicFrameLocks noChangeAspect="1"/>
            </p:cNvGraphicFramePr>
            <p:nvPr/>
          </p:nvGraphicFramePr>
          <p:xfrm>
            <a:off x="3360" y="1392"/>
            <a:ext cx="240" cy="314"/>
          </p:xfrm>
          <a:graphic>
            <a:graphicData uri="http://schemas.openxmlformats.org/presentationml/2006/ole">
              <mc:AlternateContent xmlns:mc="http://schemas.openxmlformats.org/markup-compatibility/2006">
                <mc:Choice xmlns:v="urn:schemas-microsoft-com:vml" Requires="v">
                  <p:oleObj spid="_x0000_s197723" name="BMP 图象" r:id="rId8" imgW="695325" imgH="504825" progId="Paint.Picture">
                    <p:embed/>
                  </p:oleObj>
                </mc:Choice>
                <mc:Fallback>
                  <p:oleObj name="BMP 图象" r:id="rId8" imgW="695325" imgH="504825" progId="Paint.Picture">
                    <p:embed/>
                    <p:pic>
                      <p:nvPicPr>
                        <p:cNvPr id="0" name="图片 1977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0" y="1392"/>
                          <a:ext cx="240"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60" name="Rectangle 160"/>
            <p:cNvSpPr>
              <a:spLocks noChangeArrowheads="1"/>
            </p:cNvSpPr>
            <p:nvPr/>
          </p:nvSpPr>
          <p:spPr bwMode="auto">
            <a:xfrm>
              <a:off x="3360" y="13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sp>
        <p:nvSpPr>
          <p:cNvPr id="275617" name="AutoShape 161" descr="40%"/>
          <p:cNvSpPr>
            <a:spLocks noChangeArrowheads="1"/>
          </p:cNvSpPr>
          <p:nvPr/>
        </p:nvSpPr>
        <p:spPr bwMode="auto">
          <a:xfrm>
            <a:off x="7329488" y="2344738"/>
            <a:ext cx="1449387" cy="457200"/>
          </a:xfrm>
          <a:prstGeom prst="wedgeEllipseCallout">
            <a:avLst>
              <a:gd name="adj1" fmla="val -24042"/>
              <a:gd name="adj2" fmla="val 251736"/>
            </a:avLst>
          </a:prstGeom>
          <a:pattFill prst="pct40">
            <a:fgClr>
              <a:srgbClr val="FFCCCC"/>
            </a:fgClr>
            <a:bgClr>
              <a:srgbClr val="FFFFFF"/>
            </a:bgClr>
          </a:pattFill>
          <a:ln w="9525">
            <a:solidFill>
              <a:schemeClr val="tx1"/>
            </a:solidFill>
            <a:miter lim="800000"/>
          </a:ln>
          <a:effectLst/>
        </p:spPr>
        <p:txBody>
          <a:bodyPr wrap="none" anchor="ctr"/>
          <a:lstStyle/>
          <a:p>
            <a:pPr algn="ctr">
              <a:spcBef>
                <a:spcPct val="50000"/>
              </a:spcBef>
              <a:defRPr/>
            </a:pPr>
            <a:r>
              <a:rPr lang="zh-CN" altLang="en-US" sz="2400" i="0">
                <a:solidFill>
                  <a:srgbClr val="006666"/>
                </a:solidFill>
                <a:effectLst>
                  <a:outerShdw blurRad="38100" dist="38100" dir="2700000" algn="tl">
                    <a:srgbClr val="C0C0C0"/>
                  </a:outerShdw>
                </a:effectLst>
              </a:rPr>
              <a:t>稳定状态</a:t>
            </a:r>
            <a:endParaRPr lang="zh-CN" altLang="en-US" sz="2400" i="0" baseline="-25000">
              <a:solidFill>
                <a:srgbClr val="006666"/>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5598"/>
                                        </p:tgtEl>
                                        <p:attrNameLst>
                                          <p:attrName>style.visibility</p:attrName>
                                        </p:attrNameLst>
                                      </p:cBhvr>
                                      <p:to>
                                        <p:strVal val="visible"/>
                                      </p:to>
                                    </p:set>
                                    <p:animEffect transition="in" filter="wipe(left)">
                                      <p:cBhvr>
                                        <p:cTn id="7" dur="500"/>
                                        <p:tgtEl>
                                          <p:spTgt spid="2755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5599"/>
                                        </p:tgtEl>
                                        <p:attrNameLst>
                                          <p:attrName>style.visibility</p:attrName>
                                        </p:attrNameLst>
                                      </p:cBhvr>
                                      <p:to>
                                        <p:strVal val="visible"/>
                                      </p:to>
                                    </p:set>
                                    <p:animEffect transition="in" filter="wipe(left)">
                                      <p:cBhvr>
                                        <p:cTn id="12" dur="500"/>
                                        <p:tgtEl>
                                          <p:spTgt spid="2755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75594"/>
                                        </p:tgtEl>
                                        <p:attrNameLst>
                                          <p:attrName>style.visibility</p:attrName>
                                        </p:attrNameLst>
                                      </p:cBhvr>
                                      <p:to>
                                        <p:strVal val="visible"/>
                                      </p:to>
                                    </p:set>
                                    <p:animEffect transition="in" filter="wipe(right)">
                                      <p:cBhvr>
                                        <p:cTn id="17" dur="500"/>
                                        <p:tgtEl>
                                          <p:spTgt spid="2755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5595"/>
                                        </p:tgtEl>
                                        <p:attrNameLst>
                                          <p:attrName>style.visibility</p:attrName>
                                        </p:attrNameLst>
                                      </p:cBhvr>
                                      <p:to>
                                        <p:strVal val="visible"/>
                                      </p:to>
                                    </p:set>
                                    <p:animEffect transition="in" filter="wipe(up)">
                                      <p:cBhvr>
                                        <p:cTn id="22" dur="500"/>
                                        <p:tgtEl>
                                          <p:spTgt spid="2755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75596"/>
                                        </p:tgtEl>
                                        <p:attrNameLst>
                                          <p:attrName>style.visibility</p:attrName>
                                        </p:attrNameLst>
                                      </p:cBhvr>
                                      <p:to>
                                        <p:strVal val="visible"/>
                                      </p:to>
                                    </p:set>
                                    <p:animEffect transition="in" filter="wipe(down)">
                                      <p:cBhvr>
                                        <p:cTn id="27" dur="500"/>
                                        <p:tgtEl>
                                          <p:spTgt spid="275596"/>
                                        </p:tgtEl>
                                      </p:cBhvr>
                                    </p:animEffect>
                                  </p:childTnLst>
                                  <p:subTnLst>
                                    <p:set>
                                      <p:cBhvr override="childStyle">
                                        <p:cTn dur="1" fill="hold" display="0" masterRel="nextClick" afterEffect="1"/>
                                        <p:tgtEl>
                                          <p:spTgt spid="27559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5597"/>
                                        </p:tgtEl>
                                        <p:attrNameLst>
                                          <p:attrName>style.visibility</p:attrName>
                                        </p:attrNameLst>
                                      </p:cBhvr>
                                      <p:to>
                                        <p:strVal val="visible"/>
                                      </p:to>
                                    </p:set>
                                    <p:animEffect transition="in" filter="wipe(left)">
                                      <p:cBhvr>
                                        <p:cTn id="32" dur="500"/>
                                        <p:tgtEl>
                                          <p:spTgt spid="2755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5613"/>
                                        </p:tgtEl>
                                        <p:attrNameLst>
                                          <p:attrName>style.visibility</p:attrName>
                                        </p:attrNameLst>
                                      </p:cBhvr>
                                      <p:to>
                                        <p:strVal val="visible"/>
                                      </p:to>
                                    </p:set>
                                    <p:animEffect transition="in" filter="wipe(down)">
                                      <p:cBhvr>
                                        <p:cTn id="42" dur="500"/>
                                        <p:tgtEl>
                                          <p:spTgt spid="275613"/>
                                        </p:tgtEl>
                                      </p:cBhvr>
                                    </p:animEffect>
                                  </p:childTnLst>
                                  <p:subTnLst>
                                    <p:set>
                                      <p:cBhvr override="childStyle">
                                        <p:cTn dur="1" fill="hold" display="0" masterRel="nextClick" afterEffect="1"/>
                                        <p:tgtEl>
                                          <p:spTgt spid="27561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strips(downRight)">
                                      <p:cBhvr>
                                        <p:cTn id="47" dur="500"/>
                                        <p:tgtEl>
                                          <p:spTgt spid="10"/>
                                        </p:tgtEl>
                                      </p:cBhvr>
                                    </p:animEffect>
                                  </p:childTnLst>
                                </p:cTn>
                              </p:par>
                            </p:childTnLst>
                          </p:cTn>
                        </p:par>
                        <p:par>
                          <p:cTn id="48" fill="hold">
                            <p:stCondLst>
                              <p:cond delay="500"/>
                            </p:stCondLst>
                            <p:childTnLst>
                              <p:par>
                                <p:cTn id="49" presetID="18" presetClass="entr" presetSubtype="9"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strips(up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275617"/>
                                        </p:tgtEl>
                                        <p:attrNameLst>
                                          <p:attrName>style.visibility</p:attrName>
                                        </p:attrNameLst>
                                      </p:cBhvr>
                                      <p:to>
                                        <p:strVal val="visible"/>
                                      </p:to>
                                    </p:set>
                                    <p:animEffect transition="in" filter="wipe(right)">
                                      <p:cBhvr>
                                        <p:cTn id="61" dur="500"/>
                                        <p:tgtEl>
                                          <p:spTgt spid="275617"/>
                                        </p:tgtEl>
                                      </p:cBhvr>
                                    </p:animEffect>
                                  </p:childTnLst>
                                  <p:subTnLst>
                                    <p:set>
                                      <p:cBhvr override="childStyle">
                                        <p:cTn dur="1" fill="hold" display="0" masterRel="nextClick" afterEffect="1"/>
                                        <p:tgtEl>
                                          <p:spTgt spid="275617"/>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75603"/>
                                        </p:tgtEl>
                                        <p:attrNameLst>
                                          <p:attrName>style.visibility</p:attrName>
                                        </p:attrNameLst>
                                      </p:cBhvr>
                                      <p:to>
                                        <p:strVal val="visible"/>
                                      </p:to>
                                    </p:set>
                                    <p:animEffect transition="in" filter="wipe(up)">
                                      <p:cBhvr>
                                        <p:cTn id="66" dur="500"/>
                                        <p:tgtEl>
                                          <p:spTgt spid="27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594" grpId="0" animBg="1" autoUpdateAnimBg="0"/>
      <p:bldP spid="275595" grpId="0" animBg="1"/>
      <p:bldP spid="275596" grpId="0" animBg="1" autoUpdateAnimBg="0"/>
      <p:bldP spid="275597" grpId="0" autoUpdateAnimBg="0"/>
      <p:bldP spid="275598" grpId="0" autoUpdateAnimBg="0"/>
      <p:bldP spid="275599" grpId="0" autoUpdateAnimBg="0"/>
      <p:bldP spid="275603" grpId="0" autoUpdateAnimBg="0"/>
      <p:bldP spid="275613" grpId="0" animBg="1" autoUpdateAnimBg="0"/>
      <p:bldP spid="275617" grpId="0" animBg="1"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ctrTitle"/>
          </p:nvPr>
        </p:nvSpPr>
        <p:spPr>
          <a:xfrm>
            <a:off x="549275" y="592138"/>
            <a:ext cx="5791200" cy="609600"/>
          </a:xfrm>
        </p:spPr>
        <p:txBody>
          <a:bodyPr rtlCol="0">
            <a:normAutofit/>
          </a:bodyPr>
          <a:lstStyle/>
          <a:p>
            <a:pPr eaLnBrk="1" fontAlgn="auto" hangingPunct="1">
              <a:spcAft>
                <a:spcPts val="0"/>
              </a:spcAft>
              <a:defRPr/>
            </a:pPr>
            <a:r>
              <a:rPr lang="en-US" altLang="zh-CN" sz="2800" b="1">
                <a:solidFill>
                  <a:srgbClr val="006600"/>
                </a:solidFill>
                <a:effectLst>
                  <a:outerShdw blurRad="38100" dist="38100" dir="2700000" algn="tl">
                    <a:srgbClr val="C0C0C0"/>
                  </a:outerShdw>
                </a:effectLst>
              </a:rPr>
              <a:t>2. </a:t>
            </a:r>
            <a:r>
              <a:rPr lang="zh-CN" altLang="en-US" sz="2800" b="1">
                <a:solidFill>
                  <a:srgbClr val="006600"/>
                </a:solidFill>
                <a:effectLst>
                  <a:outerShdw blurRad="38100" dist="38100" dir="2700000" algn="tl">
                    <a:srgbClr val="C0C0C0"/>
                  </a:outerShdw>
                </a:effectLst>
              </a:rPr>
              <a:t>由</a:t>
            </a:r>
            <a:r>
              <a:rPr lang="en-US" altLang="zh-CN" sz="2800" b="1">
                <a:solidFill>
                  <a:srgbClr val="006600"/>
                </a:solidFill>
                <a:effectLst>
                  <a:outerShdw blurRad="38100" dist="38100" dir="2700000" algn="tl">
                    <a:srgbClr val="C0C0C0"/>
                  </a:outerShdw>
                </a:effectLst>
              </a:rPr>
              <a:t>555</a:t>
            </a:r>
            <a:r>
              <a:rPr lang="zh-CN" altLang="en-US" sz="2800" b="1">
                <a:solidFill>
                  <a:srgbClr val="006600"/>
                </a:solidFill>
                <a:effectLst>
                  <a:outerShdw blurRad="38100" dist="38100" dir="2700000" algn="tl">
                    <a:srgbClr val="C0C0C0"/>
                  </a:outerShdw>
                </a:effectLst>
              </a:rPr>
              <a:t>定时器组成的单稳态触发器</a:t>
            </a:r>
            <a:endParaRPr lang="zh-CN" altLang="en-US" sz="2800" b="1">
              <a:solidFill>
                <a:srgbClr val="006600"/>
              </a:solidFill>
              <a:effectLst>
                <a:outerShdw blurRad="38100" dist="38100" dir="2700000" algn="tl">
                  <a:srgbClr val="C0C0C0"/>
                </a:outerShdw>
              </a:effectLst>
            </a:endParaRPr>
          </a:p>
        </p:txBody>
      </p:sp>
      <p:sp>
        <p:nvSpPr>
          <p:cNvPr id="40971" name="Rectangle 3"/>
          <p:cNvSpPr>
            <a:spLocks noChangeArrowheads="1"/>
          </p:cNvSpPr>
          <p:nvPr/>
        </p:nvSpPr>
        <p:spPr bwMode="auto">
          <a:xfrm>
            <a:off x="3192463" y="5808663"/>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r>
              <a:rPr lang="zh-CN" altLang="en-US" sz="2400" i="0"/>
              <a:t>地</a:t>
            </a:r>
            <a:r>
              <a:rPr lang="en-US" altLang="zh-CN" sz="2400" i="0"/>
              <a:t>)</a:t>
            </a:r>
            <a:endParaRPr lang="en-US" altLang="zh-CN" sz="2400" i="0"/>
          </a:p>
        </p:txBody>
      </p:sp>
      <p:grpSp>
        <p:nvGrpSpPr>
          <p:cNvPr id="40972" name="Group 4"/>
          <p:cNvGrpSpPr/>
          <p:nvPr/>
        </p:nvGrpSpPr>
        <p:grpSpPr bwMode="auto">
          <a:xfrm>
            <a:off x="5365750" y="2544763"/>
            <a:ext cx="349250" cy="1722437"/>
            <a:chOff x="3360" y="1459"/>
            <a:chExt cx="220" cy="1085"/>
          </a:xfrm>
        </p:grpSpPr>
        <p:sp>
          <p:nvSpPr>
            <p:cNvPr id="41112" name="Text Box 5"/>
            <p:cNvSpPr txBox="1">
              <a:spLocks noChangeArrowheads="1"/>
            </p:cNvSpPr>
            <p:nvPr/>
          </p:nvSpPr>
          <p:spPr bwMode="auto">
            <a:xfrm>
              <a:off x="3368" y="145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6666"/>
                  </a:solidFill>
                </a:rPr>
                <a:t>1</a:t>
              </a:r>
              <a:endParaRPr lang="en-US" altLang="zh-CN" sz="2400" i="0">
                <a:solidFill>
                  <a:srgbClr val="FF3300"/>
                </a:solidFill>
              </a:endParaRPr>
            </a:p>
          </p:txBody>
        </p:sp>
        <p:sp>
          <p:nvSpPr>
            <p:cNvPr id="41113" name="Rectangle 6"/>
            <p:cNvSpPr>
              <a:spLocks noChangeArrowheads="1"/>
            </p:cNvSpPr>
            <p:nvPr/>
          </p:nvSpPr>
          <p:spPr bwMode="auto">
            <a:xfrm>
              <a:off x="3360"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grpSp>
        <p:nvGrpSpPr>
          <p:cNvPr id="40973" name="Group 7"/>
          <p:cNvGrpSpPr/>
          <p:nvPr/>
        </p:nvGrpSpPr>
        <p:grpSpPr bwMode="auto">
          <a:xfrm>
            <a:off x="7102475" y="2743200"/>
            <a:ext cx="349250" cy="1477963"/>
            <a:chOff x="4464" y="1632"/>
            <a:chExt cx="220" cy="931"/>
          </a:xfrm>
        </p:grpSpPr>
        <p:sp>
          <p:nvSpPr>
            <p:cNvPr id="41110" name="Text Box 8"/>
            <p:cNvSpPr txBox="1">
              <a:spLocks noChangeArrowheads="1"/>
            </p:cNvSpPr>
            <p:nvPr/>
          </p:nvSpPr>
          <p:spPr bwMode="auto">
            <a:xfrm>
              <a:off x="447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6666"/>
                  </a:solidFill>
                </a:rPr>
                <a:t>0</a:t>
              </a:r>
              <a:endParaRPr lang="en-US" altLang="zh-CN" sz="2800" i="0">
                <a:solidFill>
                  <a:srgbClr val="FF3300"/>
                </a:solidFill>
              </a:endParaRPr>
            </a:p>
          </p:txBody>
        </p:sp>
        <p:sp>
          <p:nvSpPr>
            <p:cNvPr id="41111" name="Rectangle 9"/>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sp>
        <p:nvSpPr>
          <p:cNvPr id="276490" name="Rectangle 10"/>
          <p:cNvSpPr>
            <a:spLocks noChangeArrowheads="1"/>
          </p:cNvSpPr>
          <p:nvPr/>
        </p:nvSpPr>
        <p:spPr bwMode="auto">
          <a:xfrm>
            <a:off x="7940675" y="3886200"/>
            <a:ext cx="822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a:solidFill>
                  <a:srgbClr val="FF0000"/>
                </a:solidFill>
              </a:rPr>
              <a:t>Q</a:t>
            </a:r>
            <a:r>
              <a:rPr lang="en-US" altLang="zh-CN" sz="2800" i="0">
                <a:solidFill>
                  <a:srgbClr val="FF0000"/>
                </a:solidFill>
              </a:rPr>
              <a:t>=1</a:t>
            </a:r>
            <a:endParaRPr lang="en-US" altLang="zh-CN" sz="2800" i="0">
              <a:solidFill>
                <a:srgbClr val="FF0000"/>
              </a:solidFill>
            </a:endParaRPr>
          </a:p>
        </p:txBody>
      </p:sp>
      <p:sp>
        <p:nvSpPr>
          <p:cNvPr id="276491" name="AutoShape 11" descr="40%"/>
          <p:cNvSpPr>
            <a:spLocks noChangeArrowheads="1"/>
          </p:cNvSpPr>
          <p:nvPr/>
        </p:nvSpPr>
        <p:spPr bwMode="auto">
          <a:xfrm>
            <a:off x="2073275" y="5791200"/>
            <a:ext cx="990600" cy="457200"/>
          </a:xfrm>
          <a:prstGeom prst="wedgeEllipseCallout">
            <a:avLst>
              <a:gd name="adj1" fmla="val 95032"/>
              <a:gd name="adj2" fmla="val -183681"/>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zh-CN" altLang="zh-CN" sz="2400" i="0">
                <a:solidFill>
                  <a:srgbClr val="006666"/>
                </a:solidFill>
              </a:rPr>
              <a:t>截止</a:t>
            </a:r>
            <a:endParaRPr lang="zh-CN" altLang="en-US" sz="2400" i="0">
              <a:solidFill>
                <a:srgbClr val="006666"/>
              </a:solidFill>
            </a:endParaRPr>
          </a:p>
        </p:txBody>
      </p:sp>
      <p:sp>
        <p:nvSpPr>
          <p:cNvPr id="276492" name="AutoShape 12" descr="40%"/>
          <p:cNvSpPr>
            <a:spLocks noChangeArrowheads="1"/>
          </p:cNvSpPr>
          <p:nvPr/>
        </p:nvSpPr>
        <p:spPr bwMode="auto">
          <a:xfrm>
            <a:off x="7253288" y="2362200"/>
            <a:ext cx="1449387" cy="457200"/>
          </a:xfrm>
          <a:prstGeom prst="wedgeEllipseCallout">
            <a:avLst>
              <a:gd name="adj1" fmla="val -13199"/>
              <a:gd name="adj2" fmla="val 222917"/>
            </a:avLst>
          </a:prstGeom>
          <a:pattFill prst="pct40">
            <a:fgClr>
              <a:srgbClr val="FFCCCC"/>
            </a:fgClr>
            <a:bgClr>
              <a:srgbClr val="FFFFFF"/>
            </a:bgClr>
          </a:pattFill>
          <a:ln w="9525">
            <a:solidFill>
              <a:schemeClr val="tx1"/>
            </a:solidFill>
            <a:miter lim="800000"/>
          </a:ln>
          <a:effectLst/>
        </p:spPr>
        <p:txBody>
          <a:bodyPr wrap="none" anchor="ctr"/>
          <a:lstStyle/>
          <a:p>
            <a:pPr algn="ctr">
              <a:spcBef>
                <a:spcPct val="50000"/>
              </a:spcBef>
              <a:defRPr/>
            </a:pPr>
            <a:r>
              <a:rPr lang="zh-CN" altLang="en-US" sz="2400" i="0">
                <a:solidFill>
                  <a:srgbClr val="006666"/>
                </a:solidFill>
                <a:effectLst>
                  <a:outerShdw blurRad="38100" dist="38100" dir="2700000" algn="tl">
                    <a:srgbClr val="C0C0C0"/>
                  </a:outerShdw>
                </a:effectLst>
              </a:rPr>
              <a:t>暂稳状态</a:t>
            </a:r>
            <a:endParaRPr lang="zh-CN" altLang="en-US" sz="2400" i="0" baseline="-25000">
              <a:solidFill>
                <a:srgbClr val="006666"/>
              </a:solidFill>
              <a:effectLst>
                <a:outerShdw blurRad="38100" dist="38100" dir="2700000" algn="tl">
                  <a:srgbClr val="C0C0C0"/>
                </a:outerShdw>
              </a:effectLst>
            </a:endParaRPr>
          </a:p>
        </p:txBody>
      </p:sp>
      <p:sp>
        <p:nvSpPr>
          <p:cNvPr id="276493" name="Rectangle 13"/>
          <p:cNvSpPr>
            <a:spLocks noChangeArrowheads="1"/>
          </p:cNvSpPr>
          <p:nvPr/>
        </p:nvSpPr>
        <p:spPr bwMode="auto">
          <a:xfrm>
            <a:off x="1463675"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0</a:t>
            </a:r>
            <a:endParaRPr lang="en-US" altLang="zh-CN" sz="2400" i="0">
              <a:solidFill>
                <a:srgbClr val="006666"/>
              </a:solidFill>
            </a:endParaRPr>
          </a:p>
        </p:txBody>
      </p:sp>
      <p:grpSp>
        <p:nvGrpSpPr>
          <p:cNvPr id="4" name="Group 14"/>
          <p:cNvGrpSpPr/>
          <p:nvPr/>
        </p:nvGrpSpPr>
        <p:grpSpPr bwMode="auto">
          <a:xfrm>
            <a:off x="5365750" y="3810000"/>
            <a:ext cx="336550" cy="457200"/>
            <a:chOff x="3360" y="2256"/>
            <a:chExt cx="212" cy="288"/>
          </a:xfrm>
        </p:grpSpPr>
        <p:graphicFrame>
          <p:nvGraphicFramePr>
            <p:cNvPr id="40969" name="Object 15"/>
            <p:cNvGraphicFramePr>
              <a:graphicFrameLocks noChangeAspect="1"/>
            </p:cNvGraphicFramePr>
            <p:nvPr/>
          </p:nvGraphicFramePr>
          <p:xfrm>
            <a:off x="3360" y="2304"/>
            <a:ext cx="192" cy="204"/>
          </p:xfrm>
          <a:graphic>
            <a:graphicData uri="http://schemas.openxmlformats.org/presentationml/2006/ole">
              <mc:AlternateContent xmlns:mc="http://schemas.openxmlformats.org/markup-compatibility/2006">
                <mc:Choice xmlns:v="urn:schemas-microsoft-com:vml" Requires="v">
                  <p:oleObj spid="_x0000_s198770" name="BMP 图象" r:id="rId1" imgW="304800" imgH="323850" progId="Paint.Picture">
                    <p:embed/>
                  </p:oleObj>
                </mc:Choice>
                <mc:Fallback>
                  <p:oleObj name="BMP 图象" r:id="rId1" imgW="304800" imgH="323850" progId="Paint.Picture">
                    <p:embed/>
                    <p:pic>
                      <p:nvPicPr>
                        <p:cNvPr id="0" name="图片 1987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 y="2304"/>
                          <a:ext cx="19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09" name="Rectangle 16"/>
            <p:cNvSpPr>
              <a:spLocks noChangeArrowheads="1"/>
            </p:cNvSpPr>
            <p:nvPr/>
          </p:nvSpPr>
          <p:spPr bwMode="auto">
            <a:xfrm>
              <a:off x="3360"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0</a:t>
              </a:r>
              <a:endParaRPr lang="en-US" altLang="zh-CN" sz="2400" i="0">
                <a:solidFill>
                  <a:srgbClr val="006666"/>
                </a:solidFill>
              </a:endParaRPr>
            </a:p>
          </p:txBody>
        </p:sp>
      </p:grpSp>
      <p:grpSp>
        <p:nvGrpSpPr>
          <p:cNvPr id="5" name="Group 17"/>
          <p:cNvGrpSpPr/>
          <p:nvPr/>
        </p:nvGrpSpPr>
        <p:grpSpPr bwMode="auto">
          <a:xfrm>
            <a:off x="7178675" y="2743200"/>
            <a:ext cx="342900" cy="1552575"/>
            <a:chOff x="4464" y="1632"/>
            <a:chExt cx="216" cy="978"/>
          </a:xfrm>
        </p:grpSpPr>
        <p:grpSp>
          <p:nvGrpSpPr>
            <p:cNvPr id="41105" name="Group 18"/>
            <p:cNvGrpSpPr/>
            <p:nvPr/>
          </p:nvGrpSpPr>
          <p:grpSpPr bwMode="auto">
            <a:xfrm>
              <a:off x="4464" y="1632"/>
              <a:ext cx="216" cy="288"/>
              <a:chOff x="4464" y="1632"/>
              <a:chExt cx="216" cy="288"/>
            </a:xfrm>
          </p:grpSpPr>
          <p:graphicFrame>
            <p:nvGraphicFramePr>
              <p:cNvPr id="40968" name="Object 19"/>
              <p:cNvGraphicFramePr>
                <a:graphicFrameLocks noChangeAspect="1"/>
              </p:cNvGraphicFramePr>
              <p:nvPr/>
            </p:nvGraphicFramePr>
            <p:xfrm>
              <a:off x="4464" y="1632"/>
              <a:ext cx="216" cy="258"/>
            </p:xfrm>
            <a:graphic>
              <a:graphicData uri="http://schemas.openxmlformats.org/presentationml/2006/ole">
                <mc:AlternateContent xmlns:mc="http://schemas.openxmlformats.org/markup-compatibility/2006">
                  <mc:Choice xmlns:v="urn:schemas-microsoft-com:vml" Requires="v">
                    <p:oleObj spid="_x0000_s198771" name="BMP 图象" r:id="rId3" imgW="342900" imgH="409575" progId="Paint.Picture">
                      <p:embed/>
                    </p:oleObj>
                  </mc:Choice>
                  <mc:Fallback>
                    <p:oleObj name="BMP 图象" r:id="rId3" imgW="342900" imgH="409575" progId="Paint.Picture">
                      <p:embed/>
                      <p:pic>
                        <p:nvPicPr>
                          <p:cNvPr id="0" name="图片 1987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1632"/>
                            <a:ext cx="21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08" name="Rectangle 20"/>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0</a:t>
                </a:r>
                <a:endParaRPr lang="en-US" altLang="zh-CN" sz="2400" i="0">
                  <a:solidFill>
                    <a:srgbClr val="FF0000"/>
                  </a:solidFill>
                </a:endParaRPr>
              </a:p>
            </p:txBody>
          </p:sp>
        </p:grpSp>
        <p:grpSp>
          <p:nvGrpSpPr>
            <p:cNvPr id="41106" name="Group 21"/>
            <p:cNvGrpSpPr/>
            <p:nvPr/>
          </p:nvGrpSpPr>
          <p:grpSpPr bwMode="auto">
            <a:xfrm>
              <a:off x="4464" y="2256"/>
              <a:ext cx="212" cy="354"/>
              <a:chOff x="4464" y="2256"/>
              <a:chExt cx="212" cy="354"/>
            </a:xfrm>
          </p:grpSpPr>
          <p:graphicFrame>
            <p:nvGraphicFramePr>
              <p:cNvPr id="40967" name="Object 22"/>
              <p:cNvGraphicFramePr>
                <a:graphicFrameLocks noChangeAspect="1"/>
              </p:cNvGraphicFramePr>
              <p:nvPr/>
            </p:nvGraphicFramePr>
            <p:xfrm>
              <a:off x="4464" y="2304"/>
              <a:ext cx="173" cy="306"/>
            </p:xfrm>
            <a:graphic>
              <a:graphicData uri="http://schemas.openxmlformats.org/presentationml/2006/ole">
                <mc:AlternateContent xmlns:mc="http://schemas.openxmlformats.org/markup-compatibility/2006">
                  <mc:Choice xmlns:v="urn:schemas-microsoft-com:vml" Requires="v">
                    <p:oleObj spid="_x0000_s198772" name="BMP 图象" r:id="rId5" imgW="276225" imgH="485775" progId="Paint.Picture">
                      <p:embed/>
                    </p:oleObj>
                  </mc:Choice>
                  <mc:Fallback>
                    <p:oleObj name="BMP 图象" r:id="rId5" imgW="276225" imgH="485775" progId="Paint.Picture">
                      <p:embed/>
                      <p:pic>
                        <p:nvPicPr>
                          <p:cNvPr id="0" name="图片 1987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2304"/>
                            <a:ext cx="173"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07" name="Rectangle 23"/>
              <p:cNvSpPr>
                <a:spLocks noChangeArrowheads="1"/>
              </p:cNvSpPr>
              <p:nvPr/>
            </p:nvSpPr>
            <p:spPr bwMode="auto">
              <a:xfrm>
                <a:off x="4464"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1</a:t>
                </a:r>
                <a:endParaRPr lang="en-US" altLang="zh-CN" sz="2400" i="0">
                  <a:solidFill>
                    <a:srgbClr val="FF0000"/>
                  </a:solidFill>
                </a:endParaRPr>
              </a:p>
            </p:txBody>
          </p:sp>
        </p:grpSp>
      </p:grpSp>
      <p:sp>
        <p:nvSpPr>
          <p:cNvPr id="276638" name="AutoShape 158" descr="40%"/>
          <p:cNvSpPr>
            <a:spLocks noChangeArrowheads="1"/>
          </p:cNvSpPr>
          <p:nvPr/>
        </p:nvSpPr>
        <p:spPr bwMode="auto">
          <a:xfrm>
            <a:off x="381000" y="5181600"/>
            <a:ext cx="1371600" cy="457200"/>
          </a:xfrm>
          <a:prstGeom prst="wedgeEllipseCallout">
            <a:avLst>
              <a:gd name="adj1" fmla="val 40741"/>
              <a:gd name="adj2" fmla="val -263542"/>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en-US" altLang="zh-CN" sz="2400" i="0">
                <a:solidFill>
                  <a:srgbClr val="006666"/>
                </a:solidFill>
              </a:rPr>
              <a:t>&lt; 1/3 U</a:t>
            </a:r>
            <a:r>
              <a:rPr lang="en-US" altLang="zh-CN" sz="2400" i="0" baseline="-25000">
                <a:solidFill>
                  <a:srgbClr val="006666"/>
                </a:solidFill>
              </a:rPr>
              <a:t>CC</a:t>
            </a:r>
            <a:endParaRPr lang="en-US" altLang="zh-CN" sz="2400" i="0" baseline="-25000">
              <a:solidFill>
                <a:srgbClr val="006666"/>
              </a:solidFill>
            </a:endParaRPr>
          </a:p>
        </p:txBody>
      </p:sp>
      <p:grpSp>
        <p:nvGrpSpPr>
          <p:cNvPr id="40981" name="Group 162"/>
          <p:cNvGrpSpPr/>
          <p:nvPr/>
        </p:nvGrpSpPr>
        <p:grpSpPr bwMode="auto">
          <a:xfrm>
            <a:off x="1062038" y="1143000"/>
            <a:ext cx="7493000" cy="4929188"/>
            <a:chOff x="669" y="720"/>
            <a:chExt cx="4720" cy="3105"/>
          </a:xfrm>
        </p:grpSpPr>
        <p:sp>
          <p:nvSpPr>
            <p:cNvPr id="40985" name="Line 163"/>
            <p:cNvSpPr>
              <a:spLocks noChangeShapeType="1"/>
            </p:cNvSpPr>
            <p:nvPr/>
          </p:nvSpPr>
          <p:spPr bwMode="auto">
            <a:xfrm>
              <a:off x="1968" y="2544"/>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6" name="Line 164"/>
            <p:cNvSpPr>
              <a:spLocks noChangeShapeType="1"/>
            </p:cNvSpPr>
            <p:nvPr/>
          </p:nvSpPr>
          <p:spPr bwMode="auto">
            <a:xfrm flipH="1">
              <a:off x="1642" y="3135"/>
              <a:ext cx="301"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7" name="Line 165"/>
            <p:cNvSpPr>
              <a:spLocks noChangeShapeType="1"/>
            </p:cNvSpPr>
            <p:nvPr/>
          </p:nvSpPr>
          <p:spPr bwMode="auto">
            <a:xfrm flipH="1" flipV="1">
              <a:off x="1000" y="2545"/>
              <a:ext cx="94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8" name="Line 166"/>
            <p:cNvSpPr>
              <a:spLocks noChangeShapeType="1"/>
            </p:cNvSpPr>
            <p:nvPr/>
          </p:nvSpPr>
          <p:spPr bwMode="auto">
            <a:xfrm>
              <a:off x="1284" y="1041"/>
              <a:ext cx="0" cy="2181"/>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9" name="Rectangle 167"/>
            <p:cNvSpPr>
              <a:spLocks noChangeArrowheads="1"/>
            </p:cNvSpPr>
            <p:nvPr/>
          </p:nvSpPr>
          <p:spPr bwMode="auto">
            <a:xfrm>
              <a:off x="1245" y="1247"/>
              <a:ext cx="65" cy="230"/>
            </a:xfrm>
            <a:prstGeom prst="rect">
              <a:avLst/>
            </a:prstGeom>
            <a:solidFill>
              <a:srgbClr val="FFFFFF"/>
            </a:solidFill>
            <a:ln w="38100">
              <a:solidFill>
                <a:srgbClr val="CC3300"/>
              </a:solidFill>
              <a:miter lim="800000"/>
            </a:ln>
          </p:spPr>
          <p:txBody>
            <a:bodyPr wrap="none" anchor="ctr"/>
            <a:lstStyle/>
            <a:p>
              <a:endParaRPr lang="zh-CN" altLang="en-US"/>
            </a:p>
          </p:txBody>
        </p:sp>
        <p:sp>
          <p:nvSpPr>
            <p:cNvPr id="40990" name="Oval 168"/>
            <p:cNvSpPr>
              <a:spLocks noChangeArrowheads="1"/>
            </p:cNvSpPr>
            <p:nvPr/>
          </p:nvSpPr>
          <p:spPr bwMode="auto">
            <a:xfrm>
              <a:off x="1245" y="975"/>
              <a:ext cx="65" cy="66"/>
            </a:xfrm>
            <a:prstGeom prst="ellipse">
              <a:avLst/>
            </a:prstGeom>
            <a:solidFill>
              <a:srgbClr val="FFFFFF"/>
            </a:solidFill>
            <a:ln w="38100">
              <a:solidFill>
                <a:srgbClr val="CC3300"/>
              </a:solidFill>
              <a:round/>
            </a:ln>
          </p:spPr>
          <p:txBody>
            <a:bodyPr wrap="none" anchor="ctr"/>
            <a:lstStyle/>
            <a:p>
              <a:pPr algn="ctr">
                <a:spcBef>
                  <a:spcPct val="50000"/>
                </a:spcBef>
              </a:pPr>
              <a:endParaRPr lang="zh-CN" altLang="zh-CN" sz="2800" b="0" i="0"/>
            </a:p>
          </p:txBody>
        </p:sp>
        <p:sp>
          <p:nvSpPr>
            <p:cNvPr id="40991" name="Line 169"/>
            <p:cNvSpPr>
              <a:spLocks noChangeShapeType="1"/>
            </p:cNvSpPr>
            <p:nvPr/>
          </p:nvSpPr>
          <p:spPr bwMode="auto">
            <a:xfrm>
              <a:off x="1225" y="3222"/>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2" name="Line 170"/>
            <p:cNvSpPr>
              <a:spLocks noChangeShapeType="1"/>
            </p:cNvSpPr>
            <p:nvPr/>
          </p:nvSpPr>
          <p:spPr bwMode="auto">
            <a:xfrm>
              <a:off x="1225" y="3310"/>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3" name="Line 171"/>
            <p:cNvSpPr>
              <a:spLocks noChangeShapeType="1"/>
            </p:cNvSpPr>
            <p:nvPr/>
          </p:nvSpPr>
          <p:spPr bwMode="auto">
            <a:xfrm flipH="1">
              <a:off x="1284" y="3310"/>
              <a:ext cx="0" cy="305"/>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4" name="Line 172"/>
            <p:cNvSpPr>
              <a:spLocks noChangeShapeType="1"/>
            </p:cNvSpPr>
            <p:nvPr/>
          </p:nvSpPr>
          <p:spPr bwMode="auto">
            <a:xfrm>
              <a:off x="1225" y="3615"/>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5" name="Line 173"/>
            <p:cNvSpPr>
              <a:spLocks noChangeShapeType="1"/>
            </p:cNvSpPr>
            <p:nvPr/>
          </p:nvSpPr>
          <p:spPr bwMode="auto">
            <a:xfrm>
              <a:off x="1149" y="2873"/>
              <a:ext cx="0" cy="437"/>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96" name="Text Box 174"/>
            <p:cNvSpPr txBox="1">
              <a:spLocks noChangeArrowheads="1"/>
            </p:cNvSpPr>
            <p:nvPr/>
          </p:nvSpPr>
          <p:spPr bwMode="auto">
            <a:xfrm>
              <a:off x="880" y="2859"/>
              <a:ext cx="3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u</a:t>
              </a:r>
              <a:r>
                <a:rPr lang="en-US" altLang="zh-CN" sz="2800" i="0" baseline="-25000">
                  <a:solidFill>
                    <a:srgbClr val="FF3300"/>
                  </a:solidFill>
                </a:rPr>
                <a:t>c</a:t>
              </a:r>
              <a:endParaRPr lang="en-US" altLang="zh-CN" sz="2800" i="0">
                <a:solidFill>
                  <a:srgbClr val="FF3300"/>
                </a:solidFill>
              </a:endParaRPr>
            </a:p>
          </p:txBody>
        </p:sp>
        <p:sp>
          <p:nvSpPr>
            <p:cNvPr id="40997" name="Rectangle 175"/>
            <p:cNvSpPr>
              <a:spLocks noChangeArrowheads="1"/>
            </p:cNvSpPr>
            <p:nvPr/>
          </p:nvSpPr>
          <p:spPr bwMode="auto">
            <a:xfrm>
              <a:off x="929" y="1113"/>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t>R</a:t>
              </a:r>
              <a:r>
                <a:rPr lang="en-US" altLang="zh-CN" sz="2800" i="0" baseline="-25000"/>
                <a:t>1</a:t>
              </a:r>
              <a:endParaRPr lang="en-US" altLang="zh-CN" sz="2800"/>
            </a:p>
          </p:txBody>
        </p:sp>
        <p:sp>
          <p:nvSpPr>
            <p:cNvPr id="276656" name="Rectangle 176"/>
            <p:cNvSpPr>
              <a:spLocks noChangeArrowheads="1"/>
            </p:cNvSpPr>
            <p:nvPr/>
          </p:nvSpPr>
          <p:spPr bwMode="auto">
            <a:xfrm>
              <a:off x="669" y="720"/>
              <a:ext cx="626"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+U</a:t>
              </a:r>
              <a:r>
                <a:rPr lang="en-US" altLang="zh-CN" sz="2800" i="0" baseline="-25000">
                  <a:solidFill>
                    <a:srgbClr val="FF3300"/>
                  </a:solidFill>
                  <a:effectLst>
                    <a:outerShdw blurRad="38100" dist="38100" dir="2700000" algn="tl">
                      <a:srgbClr val="C0C0C0"/>
                    </a:outerShdw>
                  </a:effectLst>
                </a:rPr>
                <a:t>CC</a:t>
              </a:r>
              <a:endParaRPr lang="en-US" altLang="zh-CN" sz="2800" i="0" baseline="-25000">
                <a:solidFill>
                  <a:srgbClr val="FF3300"/>
                </a:solidFill>
                <a:effectLst>
                  <a:outerShdw blurRad="38100" dist="38100" dir="2700000" algn="tl">
                    <a:srgbClr val="C0C0C0"/>
                  </a:outerShdw>
                </a:effectLst>
              </a:endParaRPr>
            </a:p>
          </p:txBody>
        </p:sp>
        <p:sp>
          <p:nvSpPr>
            <p:cNvPr id="40999" name="Line 177"/>
            <p:cNvSpPr>
              <a:spLocks noChangeShapeType="1"/>
            </p:cNvSpPr>
            <p:nvPr/>
          </p:nvSpPr>
          <p:spPr bwMode="auto">
            <a:xfrm flipH="1" flipV="1">
              <a:off x="810" y="1672"/>
              <a:ext cx="113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0" name="Line 178"/>
            <p:cNvSpPr>
              <a:spLocks noChangeShapeType="1"/>
            </p:cNvSpPr>
            <p:nvPr/>
          </p:nvSpPr>
          <p:spPr bwMode="auto">
            <a:xfrm>
              <a:off x="811" y="1672"/>
              <a:ext cx="0" cy="296"/>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1" name="Line 179"/>
            <p:cNvSpPr>
              <a:spLocks noChangeShapeType="1"/>
            </p:cNvSpPr>
            <p:nvPr/>
          </p:nvSpPr>
          <p:spPr bwMode="auto">
            <a:xfrm>
              <a:off x="745" y="1950"/>
              <a:ext cx="16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2" name="Line 180"/>
            <p:cNvSpPr>
              <a:spLocks noChangeShapeType="1"/>
            </p:cNvSpPr>
            <p:nvPr/>
          </p:nvSpPr>
          <p:spPr bwMode="auto">
            <a:xfrm>
              <a:off x="745" y="2019"/>
              <a:ext cx="16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3" name="Line 181"/>
            <p:cNvSpPr>
              <a:spLocks noChangeShapeType="1"/>
            </p:cNvSpPr>
            <p:nvPr/>
          </p:nvSpPr>
          <p:spPr bwMode="auto">
            <a:xfrm>
              <a:off x="821" y="2016"/>
              <a:ext cx="0" cy="263"/>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4" name="Line 182"/>
            <p:cNvSpPr>
              <a:spLocks noChangeShapeType="1"/>
            </p:cNvSpPr>
            <p:nvPr/>
          </p:nvSpPr>
          <p:spPr bwMode="auto">
            <a:xfrm>
              <a:off x="761" y="2279"/>
              <a:ext cx="141"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5" name="Oval 183"/>
            <p:cNvSpPr>
              <a:spLocks noChangeArrowheads="1"/>
            </p:cNvSpPr>
            <p:nvPr/>
          </p:nvSpPr>
          <p:spPr bwMode="auto">
            <a:xfrm>
              <a:off x="962" y="2524"/>
              <a:ext cx="64" cy="66"/>
            </a:xfrm>
            <a:prstGeom prst="ellipse">
              <a:avLst/>
            </a:prstGeom>
            <a:solidFill>
              <a:srgbClr val="FFFFFF"/>
            </a:solidFill>
            <a:ln w="38100">
              <a:solidFill>
                <a:srgbClr val="CC3300"/>
              </a:solidFill>
              <a:round/>
            </a:ln>
          </p:spPr>
          <p:txBody>
            <a:bodyPr wrap="none" anchor="ctr"/>
            <a:lstStyle/>
            <a:p>
              <a:pPr algn="ctr">
                <a:spcBef>
                  <a:spcPct val="50000"/>
                </a:spcBef>
              </a:pPr>
              <a:endParaRPr lang="zh-CN" altLang="zh-CN" sz="2800" b="0" i="0"/>
            </a:p>
          </p:txBody>
        </p:sp>
        <p:sp>
          <p:nvSpPr>
            <p:cNvPr id="41006" name="Rectangle 184"/>
            <p:cNvSpPr>
              <a:spLocks noChangeArrowheads="1"/>
            </p:cNvSpPr>
            <p:nvPr/>
          </p:nvSpPr>
          <p:spPr bwMode="auto">
            <a:xfrm>
              <a:off x="671" y="2379"/>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solidFill>
                    <a:srgbClr val="006666"/>
                  </a:solidFill>
                </a:rPr>
                <a:t>u</a:t>
              </a:r>
              <a:r>
                <a:rPr lang="en-US" altLang="zh-CN" sz="2800" i="0" baseline="-25000">
                  <a:solidFill>
                    <a:srgbClr val="006666"/>
                  </a:solidFill>
                </a:rPr>
                <a:t>i</a:t>
              </a:r>
              <a:endParaRPr lang="en-US" altLang="zh-CN" sz="2800" i="0" baseline="-25000">
                <a:solidFill>
                  <a:srgbClr val="006666"/>
                </a:solidFill>
              </a:endParaRPr>
            </a:p>
          </p:txBody>
        </p:sp>
        <p:sp>
          <p:nvSpPr>
            <p:cNvPr id="41007" name="Line 185"/>
            <p:cNvSpPr>
              <a:spLocks noChangeShapeType="1"/>
            </p:cNvSpPr>
            <p:nvPr/>
          </p:nvSpPr>
          <p:spPr bwMode="auto">
            <a:xfrm>
              <a:off x="1642" y="2926"/>
              <a:ext cx="0" cy="218"/>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8" name="Line 186"/>
            <p:cNvSpPr>
              <a:spLocks noChangeShapeType="1"/>
            </p:cNvSpPr>
            <p:nvPr/>
          </p:nvSpPr>
          <p:spPr bwMode="auto">
            <a:xfrm flipH="1">
              <a:off x="1273" y="2926"/>
              <a:ext cx="377"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09" name="Line 187"/>
            <p:cNvSpPr>
              <a:spLocks noChangeShapeType="1"/>
            </p:cNvSpPr>
            <p:nvPr/>
          </p:nvSpPr>
          <p:spPr bwMode="auto">
            <a:xfrm>
              <a:off x="697" y="2699"/>
              <a:ext cx="76" cy="1"/>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0" name="Line 188"/>
            <p:cNvSpPr>
              <a:spLocks noChangeShapeType="1"/>
            </p:cNvSpPr>
            <p:nvPr/>
          </p:nvSpPr>
          <p:spPr bwMode="auto">
            <a:xfrm>
              <a:off x="773" y="2699"/>
              <a:ext cx="0" cy="174"/>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1" name="Line 189"/>
            <p:cNvSpPr>
              <a:spLocks noChangeShapeType="1"/>
            </p:cNvSpPr>
            <p:nvPr/>
          </p:nvSpPr>
          <p:spPr bwMode="auto">
            <a:xfrm>
              <a:off x="773" y="2864"/>
              <a:ext cx="116"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012" name="Group 190"/>
            <p:cNvGrpSpPr/>
            <p:nvPr/>
          </p:nvGrpSpPr>
          <p:grpSpPr bwMode="auto">
            <a:xfrm>
              <a:off x="886" y="2699"/>
              <a:ext cx="76" cy="174"/>
              <a:chOff x="5520" y="2736"/>
              <a:chExt cx="192" cy="288"/>
            </a:xfrm>
          </p:grpSpPr>
          <p:sp>
            <p:nvSpPr>
              <p:cNvPr id="41103" name="Line 191"/>
              <p:cNvSpPr>
                <a:spLocks noChangeShapeType="1"/>
              </p:cNvSpPr>
              <p:nvPr/>
            </p:nvSpPr>
            <p:spPr bwMode="auto">
              <a:xfrm flipH="1" flipV="1">
                <a:off x="5520" y="2736"/>
                <a:ext cx="192"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04" name="Line 192"/>
              <p:cNvSpPr>
                <a:spLocks noChangeShapeType="1"/>
              </p:cNvSpPr>
              <p:nvPr/>
            </p:nvSpPr>
            <p:spPr bwMode="auto">
              <a:xfrm flipH="1" flipV="1">
                <a:off x="5520" y="2736"/>
                <a:ext cx="0" cy="288"/>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673" name="Rectangle 193"/>
            <p:cNvSpPr>
              <a:spLocks noChangeArrowheads="1"/>
            </p:cNvSpPr>
            <p:nvPr/>
          </p:nvSpPr>
          <p:spPr bwMode="auto">
            <a:xfrm>
              <a:off x="2059" y="735"/>
              <a:ext cx="462"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U</a:t>
              </a:r>
              <a:r>
                <a:rPr lang="en-US" altLang="zh-CN" sz="2400" i="0" baseline="-25000">
                  <a:solidFill>
                    <a:srgbClr val="FF3300"/>
                  </a:solidFill>
                  <a:effectLst>
                    <a:outerShdw blurRad="38100" dist="38100" dir="2700000" algn="tl">
                      <a:srgbClr val="C0C0C0"/>
                    </a:outerShdw>
                  </a:effectLst>
                </a:rPr>
                <a:t>CC</a:t>
              </a:r>
              <a:endParaRPr lang="en-US" altLang="zh-CN" sz="2400" i="0" baseline="-25000">
                <a:solidFill>
                  <a:srgbClr val="FF3300"/>
                </a:solidFill>
                <a:effectLst>
                  <a:outerShdw blurRad="38100" dist="38100" dir="2700000" algn="tl">
                    <a:srgbClr val="C0C0C0"/>
                  </a:outerShdw>
                </a:effectLst>
              </a:endParaRPr>
            </a:p>
          </p:txBody>
        </p:sp>
        <p:sp>
          <p:nvSpPr>
            <p:cNvPr id="41014" name="Rectangle 194"/>
            <p:cNvSpPr>
              <a:spLocks noChangeArrowheads="1"/>
            </p:cNvSpPr>
            <p:nvPr/>
          </p:nvSpPr>
          <p:spPr bwMode="auto">
            <a:xfrm>
              <a:off x="2518" y="1283"/>
              <a:ext cx="79" cy="2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5" name="Line 195"/>
            <p:cNvSpPr>
              <a:spLocks noChangeShapeType="1"/>
            </p:cNvSpPr>
            <p:nvPr/>
          </p:nvSpPr>
          <p:spPr bwMode="auto">
            <a:xfrm>
              <a:off x="1993" y="1672"/>
              <a:ext cx="86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6" name="Line 196"/>
            <p:cNvSpPr>
              <a:spLocks noChangeShapeType="1"/>
            </p:cNvSpPr>
            <p:nvPr/>
          </p:nvSpPr>
          <p:spPr bwMode="auto">
            <a:xfrm>
              <a:off x="2017" y="1983"/>
              <a:ext cx="86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17" name="Rectangle 197"/>
            <p:cNvSpPr>
              <a:spLocks noChangeArrowheads="1"/>
            </p:cNvSpPr>
            <p:nvPr/>
          </p:nvSpPr>
          <p:spPr bwMode="auto">
            <a:xfrm>
              <a:off x="2871" y="1488"/>
              <a:ext cx="472" cy="63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18" name="AutoShape 198"/>
            <p:cNvSpPr>
              <a:spLocks noChangeArrowheads="1"/>
            </p:cNvSpPr>
            <p:nvPr/>
          </p:nvSpPr>
          <p:spPr bwMode="auto">
            <a:xfrm rot="5490898">
              <a:off x="3001" y="1524"/>
              <a:ext cx="101" cy="107"/>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0962" name="Object 199"/>
            <p:cNvGraphicFramePr>
              <a:graphicFrameLocks noChangeAspect="1"/>
            </p:cNvGraphicFramePr>
            <p:nvPr/>
          </p:nvGraphicFramePr>
          <p:xfrm>
            <a:off x="3107" y="1484"/>
            <a:ext cx="276" cy="190"/>
          </p:xfrm>
          <a:graphic>
            <a:graphicData uri="http://schemas.openxmlformats.org/presentationml/2006/ole">
              <mc:AlternateContent xmlns:mc="http://schemas.openxmlformats.org/markup-compatibility/2006">
                <mc:Choice xmlns:v="urn:schemas-microsoft-com:vml" Requires="v">
                  <p:oleObj spid="_x0000_s198773" name="公式" r:id="rId7" imgW="139700" imgH="114300" progId="Equation.3">
                    <p:embed/>
                  </p:oleObj>
                </mc:Choice>
                <mc:Fallback>
                  <p:oleObj name="公式" r:id="rId7" imgW="139700" imgH="114300" progId="Equation.3">
                    <p:embed/>
                    <p:pic>
                      <p:nvPicPr>
                        <p:cNvPr id="0" name="图片 1987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7" y="1484"/>
                          <a:ext cx="2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9" name="Text Box 200"/>
            <p:cNvSpPr txBox="1">
              <a:spLocks noChangeArrowheads="1"/>
            </p:cNvSpPr>
            <p:nvPr/>
          </p:nvSpPr>
          <p:spPr bwMode="auto">
            <a:xfrm>
              <a:off x="2831" y="1551"/>
              <a:ext cx="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41020" name="Line 201"/>
            <p:cNvSpPr>
              <a:spLocks noChangeShapeType="1"/>
            </p:cNvSpPr>
            <p:nvPr/>
          </p:nvSpPr>
          <p:spPr bwMode="auto">
            <a:xfrm>
              <a:off x="2911" y="1985"/>
              <a:ext cx="7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1" name="Rectangle 202"/>
            <p:cNvSpPr>
              <a:spLocks noChangeArrowheads="1"/>
            </p:cNvSpPr>
            <p:nvPr/>
          </p:nvSpPr>
          <p:spPr bwMode="auto">
            <a:xfrm>
              <a:off x="3165" y="1685"/>
              <a:ext cx="24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sp>
          <p:nvSpPr>
            <p:cNvPr id="41022" name="Text Box 203"/>
            <p:cNvSpPr txBox="1">
              <a:spLocks noChangeArrowheads="1"/>
            </p:cNvSpPr>
            <p:nvPr/>
          </p:nvSpPr>
          <p:spPr bwMode="auto">
            <a:xfrm>
              <a:off x="2907" y="1716"/>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C1</a:t>
              </a:r>
              <a:endParaRPr lang="en-US" altLang="zh-CN" sz="2400" i="0"/>
            </a:p>
          </p:txBody>
        </p:sp>
        <p:grpSp>
          <p:nvGrpSpPr>
            <p:cNvPr id="41023" name="Group 204"/>
            <p:cNvGrpSpPr/>
            <p:nvPr/>
          </p:nvGrpSpPr>
          <p:grpSpPr bwMode="auto">
            <a:xfrm>
              <a:off x="2840" y="2304"/>
              <a:ext cx="569" cy="636"/>
              <a:chOff x="2840" y="2304"/>
              <a:chExt cx="569" cy="636"/>
            </a:xfrm>
          </p:grpSpPr>
          <p:grpSp>
            <p:nvGrpSpPr>
              <p:cNvPr id="41096" name="Group 205"/>
              <p:cNvGrpSpPr/>
              <p:nvPr/>
            </p:nvGrpSpPr>
            <p:grpSpPr bwMode="auto">
              <a:xfrm>
                <a:off x="2840" y="2304"/>
                <a:ext cx="569" cy="636"/>
                <a:chOff x="2840" y="2304"/>
                <a:chExt cx="569" cy="636"/>
              </a:xfrm>
            </p:grpSpPr>
            <p:sp>
              <p:nvSpPr>
                <p:cNvPr id="41098" name="Rectangle 206"/>
                <p:cNvSpPr>
                  <a:spLocks noChangeArrowheads="1"/>
                </p:cNvSpPr>
                <p:nvPr/>
              </p:nvSpPr>
              <p:spPr bwMode="auto">
                <a:xfrm>
                  <a:off x="2871" y="2304"/>
                  <a:ext cx="472" cy="63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99" name="AutoShape 207"/>
                <p:cNvSpPr>
                  <a:spLocks noChangeArrowheads="1"/>
                </p:cNvSpPr>
                <p:nvPr/>
              </p:nvSpPr>
              <p:spPr bwMode="auto">
                <a:xfrm rot="5490898">
                  <a:off x="3001" y="2344"/>
                  <a:ext cx="101" cy="107"/>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0966" name="Object 208"/>
                <p:cNvGraphicFramePr>
                  <a:graphicFrameLocks noChangeAspect="1"/>
                </p:cNvGraphicFramePr>
                <p:nvPr/>
              </p:nvGraphicFramePr>
              <p:xfrm>
                <a:off x="3107" y="2313"/>
                <a:ext cx="276" cy="190"/>
              </p:xfrm>
              <a:graphic>
                <a:graphicData uri="http://schemas.openxmlformats.org/presentationml/2006/ole">
                  <mc:AlternateContent xmlns:mc="http://schemas.openxmlformats.org/markup-compatibility/2006">
                    <mc:Choice xmlns:v="urn:schemas-microsoft-com:vml" Requires="v">
                      <p:oleObj spid="_x0000_s198774" name="公式" r:id="rId9" imgW="139700" imgH="114300" progId="Equation.3">
                        <p:embed/>
                      </p:oleObj>
                    </mc:Choice>
                    <mc:Fallback>
                      <p:oleObj name="公式" r:id="rId9" imgW="139700" imgH="114300" progId="Equation.3">
                        <p:embed/>
                        <p:pic>
                          <p:nvPicPr>
                            <p:cNvPr id="0" name="图片 1987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7" y="2313"/>
                              <a:ext cx="2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00" name="Text Box 209"/>
                <p:cNvSpPr txBox="1">
                  <a:spLocks noChangeArrowheads="1"/>
                </p:cNvSpPr>
                <p:nvPr/>
              </p:nvSpPr>
              <p:spPr bwMode="auto">
                <a:xfrm>
                  <a:off x="2840" y="2398"/>
                  <a:ext cx="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41101" name="Line 210"/>
                <p:cNvSpPr>
                  <a:spLocks noChangeShapeType="1"/>
                </p:cNvSpPr>
                <p:nvPr/>
              </p:nvSpPr>
              <p:spPr bwMode="auto">
                <a:xfrm>
                  <a:off x="2911" y="2805"/>
                  <a:ext cx="7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02" name="Rectangle 211"/>
                <p:cNvSpPr>
                  <a:spLocks noChangeArrowheads="1"/>
                </p:cNvSpPr>
                <p:nvPr/>
              </p:nvSpPr>
              <p:spPr bwMode="auto">
                <a:xfrm>
                  <a:off x="3165" y="250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41097" name="Rectangle 212"/>
              <p:cNvSpPr>
                <a:spLocks noChangeArrowheads="1"/>
              </p:cNvSpPr>
              <p:nvPr/>
            </p:nvSpPr>
            <p:spPr bwMode="auto">
              <a:xfrm>
                <a:off x="2932" y="2592"/>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C2</a:t>
                </a:r>
                <a:endParaRPr lang="en-US" altLang="zh-CN" sz="3200" i="0"/>
              </a:p>
            </p:txBody>
          </p:sp>
        </p:grpSp>
        <p:sp>
          <p:nvSpPr>
            <p:cNvPr id="41024" name="Line 213"/>
            <p:cNvSpPr>
              <a:spLocks noChangeShapeType="1"/>
            </p:cNvSpPr>
            <p:nvPr/>
          </p:nvSpPr>
          <p:spPr bwMode="auto">
            <a:xfrm>
              <a:off x="3337" y="1839"/>
              <a:ext cx="27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5" name="Line 214"/>
            <p:cNvSpPr>
              <a:spLocks noChangeShapeType="1"/>
            </p:cNvSpPr>
            <p:nvPr/>
          </p:nvSpPr>
          <p:spPr bwMode="auto">
            <a:xfrm>
              <a:off x="3612" y="2015"/>
              <a:ext cx="198"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6" name="Line 215"/>
            <p:cNvSpPr>
              <a:spLocks noChangeShapeType="1"/>
            </p:cNvSpPr>
            <p:nvPr/>
          </p:nvSpPr>
          <p:spPr bwMode="auto">
            <a:xfrm>
              <a:off x="3356" y="2629"/>
              <a:ext cx="27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7" name="Line 216"/>
            <p:cNvSpPr>
              <a:spLocks noChangeShapeType="1"/>
            </p:cNvSpPr>
            <p:nvPr/>
          </p:nvSpPr>
          <p:spPr bwMode="auto">
            <a:xfrm>
              <a:off x="3618" y="2361"/>
              <a:ext cx="1" cy="2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28" name="Rectangle 217"/>
            <p:cNvSpPr>
              <a:spLocks noChangeArrowheads="1"/>
            </p:cNvSpPr>
            <p:nvPr/>
          </p:nvSpPr>
          <p:spPr bwMode="auto">
            <a:xfrm>
              <a:off x="2518" y="2152"/>
              <a:ext cx="79" cy="2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29" name="Rectangle 218"/>
            <p:cNvSpPr>
              <a:spLocks noChangeArrowheads="1"/>
            </p:cNvSpPr>
            <p:nvPr/>
          </p:nvSpPr>
          <p:spPr bwMode="auto">
            <a:xfrm>
              <a:off x="2509" y="2910"/>
              <a:ext cx="79" cy="23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30" name="Line 219"/>
            <p:cNvSpPr>
              <a:spLocks noChangeShapeType="1"/>
            </p:cNvSpPr>
            <p:nvPr/>
          </p:nvSpPr>
          <p:spPr bwMode="auto">
            <a:xfrm>
              <a:off x="2549" y="1133"/>
              <a:ext cx="1" cy="17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1" name="Line 220"/>
            <p:cNvSpPr>
              <a:spLocks noChangeShapeType="1"/>
            </p:cNvSpPr>
            <p:nvPr/>
          </p:nvSpPr>
          <p:spPr bwMode="auto">
            <a:xfrm>
              <a:off x="2549" y="1536"/>
              <a:ext cx="1" cy="6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2" name="Line 221"/>
            <p:cNvSpPr>
              <a:spLocks noChangeShapeType="1"/>
            </p:cNvSpPr>
            <p:nvPr/>
          </p:nvSpPr>
          <p:spPr bwMode="auto">
            <a:xfrm>
              <a:off x="2549" y="2400"/>
              <a:ext cx="1" cy="5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3" name="Line 222"/>
            <p:cNvSpPr>
              <a:spLocks noChangeShapeType="1"/>
            </p:cNvSpPr>
            <p:nvPr/>
          </p:nvSpPr>
          <p:spPr bwMode="auto">
            <a:xfrm>
              <a:off x="2549" y="2802"/>
              <a:ext cx="31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4" name="Line 223"/>
            <p:cNvSpPr>
              <a:spLocks noChangeShapeType="1"/>
            </p:cNvSpPr>
            <p:nvPr/>
          </p:nvSpPr>
          <p:spPr bwMode="auto">
            <a:xfrm>
              <a:off x="2307" y="3148"/>
              <a:ext cx="1" cy="20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5" name="Line 224"/>
            <p:cNvSpPr>
              <a:spLocks noChangeShapeType="1"/>
            </p:cNvSpPr>
            <p:nvPr/>
          </p:nvSpPr>
          <p:spPr bwMode="auto">
            <a:xfrm>
              <a:off x="2105" y="3149"/>
              <a:ext cx="197" cy="6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6" name="Line 225"/>
            <p:cNvSpPr>
              <a:spLocks noChangeShapeType="1"/>
            </p:cNvSpPr>
            <p:nvPr/>
          </p:nvSpPr>
          <p:spPr bwMode="auto">
            <a:xfrm flipH="1">
              <a:off x="2105" y="3287"/>
              <a:ext cx="197" cy="6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7" name="Line 226"/>
            <p:cNvSpPr>
              <a:spLocks noChangeShapeType="1"/>
            </p:cNvSpPr>
            <p:nvPr/>
          </p:nvSpPr>
          <p:spPr bwMode="auto">
            <a:xfrm>
              <a:off x="2114" y="3364"/>
              <a:ext cx="1" cy="13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8" name="Line 227"/>
            <p:cNvSpPr>
              <a:spLocks noChangeShapeType="1"/>
            </p:cNvSpPr>
            <p:nvPr/>
          </p:nvSpPr>
          <p:spPr bwMode="auto">
            <a:xfrm flipV="1">
              <a:off x="2105" y="3491"/>
              <a:ext cx="431" cy="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39" name="Line 228"/>
            <p:cNvSpPr>
              <a:spLocks noChangeShapeType="1"/>
            </p:cNvSpPr>
            <p:nvPr/>
          </p:nvSpPr>
          <p:spPr bwMode="auto">
            <a:xfrm>
              <a:off x="2473" y="3711"/>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0" name="Line 229"/>
            <p:cNvSpPr>
              <a:spLocks noChangeShapeType="1"/>
            </p:cNvSpPr>
            <p:nvPr/>
          </p:nvSpPr>
          <p:spPr bwMode="auto">
            <a:xfrm>
              <a:off x="1983" y="3148"/>
              <a:ext cx="12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1" name="Line 230"/>
            <p:cNvSpPr>
              <a:spLocks noChangeShapeType="1"/>
            </p:cNvSpPr>
            <p:nvPr/>
          </p:nvSpPr>
          <p:spPr bwMode="auto">
            <a:xfrm>
              <a:off x="2305" y="3256"/>
              <a:ext cx="1201"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2" name="Rectangle 231"/>
            <p:cNvSpPr>
              <a:spLocks noChangeArrowheads="1"/>
            </p:cNvSpPr>
            <p:nvPr/>
          </p:nvSpPr>
          <p:spPr bwMode="auto">
            <a:xfrm>
              <a:off x="3500" y="3205"/>
              <a:ext cx="270" cy="1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43" name="Line 232"/>
            <p:cNvSpPr>
              <a:spLocks noChangeShapeType="1"/>
            </p:cNvSpPr>
            <p:nvPr/>
          </p:nvSpPr>
          <p:spPr bwMode="auto">
            <a:xfrm>
              <a:off x="4532" y="2015"/>
              <a:ext cx="165"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4" name="Line 233"/>
            <p:cNvSpPr>
              <a:spLocks noChangeShapeType="1"/>
            </p:cNvSpPr>
            <p:nvPr/>
          </p:nvSpPr>
          <p:spPr bwMode="auto">
            <a:xfrm flipV="1">
              <a:off x="3783" y="3267"/>
              <a:ext cx="92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5" name="Line 234"/>
            <p:cNvSpPr>
              <a:spLocks noChangeShapeType="1"/>
            </p:cNvSpPr>
            <p:nvPr/>
          </p:nvSpPr>
          <p:spPr bwMode="auto">
            <a:xfrm>
              <a:off x="4698" y="2001"/>
              <a:ext cx="0" cy="128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46" name="Oval 235"/>
            <p:cNvSpPr>
              <a:spLocks noChangeArrowheads="1"/>
            </p:cNvSpPr>
            <p:nvPr/>
          </p:nvSpPr>
          <p:spPr bwMode="auto">
            <a:xfrm>
              <a:off x="2498" y="3590"/>
              <a:ext cx="79" cy="68"/>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47" name="Rectangle 236"/>
            <p:cNvSpPr>
              <a:spLocks noChangeArrowheads="1"/>
            </p:cNvSpPr>
            <p:nvPr/>
          </p:nvSpPr>
          <p:spPr bwMode="auto">
            <a:xfrm>
              <a:off x="3893" y="1829"/>
              <a:ext cx="552" cy="73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48" name="Oval 237"/>
            <p:cNvSpPr>
              <a:spLocks noChangeArrowheads="1"/>
            </p:cNvSpPr>
            <p:nvPr/>
          </p:nvSpPr>
          <p:spPr bwMode="auto">
            <a:xfrm>
              <a:off x="3814" y="2322"/>
              <a:ext cx="79" cy="6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49" name="Oval 238"/>
            <p:cNvSpPr>
              <a:spLocks noChangeArrowheads="1"/>
            </p:cNvSpPr>
            <p:nvPr/>
          </p:nvSpPr>
          <p:spPr bwMode="auto">
            <a:xfrm>
              <a:off x="3814" y="1984"/>
              <a:ext cx="79" cy="6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0" name="Oval 239"/>
            <p:cNvSpPr>
              <a:spLocks noChangeArrowheads="1"/>
            </p:cNvSpPr>
            <p:nvPr/>
          </p:nvSpPr>
          <p:spPr bwMode="auto">
            <a:xfrm>
              <a:off x="4445" y="1984"/>
              <a:ext cx="88" cy="7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1" name="Text Box 240"/>
            <p:cNvSpPr txBox="1">
              <a:spLocks noChangeArrowheads="1"/>
            </p:cNvSpPr>
            <p:nvPr/>
          </p:nvSpPr>
          <p:spPr bwMode="auto">
            <a:xfrm>
              <a:off x="4167" y="2189"/>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i="0">
                <a:solidFill>
                  <a:srgbClr val="3333CC"/>
                </a:solidFill>
              </a:endParaRPr>
            </a:p>
          </p:txBody>
        </p:sp>
        <p:sp>
          <p:nvSpPr>
            <p:cNvPr id="41052" name="Rectangle 241"/>
            <p:cNvSpPr>
              <a:spLocks noChangeArrowheads="1"/>
            </p:cNvSpPr>
            <p:nvPr/>
          </p:nvSpPr>
          <p:spPr bwMode="auto">
            <a:xfrm>
              <a:off x="4179" y="193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a:t>Q</a:t>
              </a:r>
              <a:endParaRPr lang="en-US" altLang="zh-CN" sz="2400" i="0"/>
            </a:p>
          </p:txBody>
        </p:sp>
        <p:sp>
          <p:nvSpPr>
            <p:cNvPr id="41053" name="Line 242"/>
            <p:cNvSpPr>
              <a:spLocks noChangeShapeType="1"/>
            </p:cNvSpPr>
            <p:nvPr/>
          </p:nvSpPr>
          <p:spPr bwMode="auto">
            <a:xfrm>
              <a:off x="4240" y="1983"/>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54" name="Oval 243"/>
            <p:cNvSpPr>
              <a:spLocks noChangeArrowheads="1"/>
            </p:cNvSpPr>
            <p:nvPr/>
          </p:nvSpPr>
          <p:spPr bwMode="auto">
            <a:xfrm>
              <a:off x="4130" y="1743"/>
              <a:ext cx="78" cy="8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55" name="Text Box 244"/>
            <p:cNvSpPr txBox="1">
              <a:spLocks noChangeArrowheads="1"/>
            </p:cNvSpPr>
            <p:nvPr/>
          </p:nvSpPr>
          <p:spPr bwMode="auto">
            <a:xfrm>
              <a:off x="3853" y="191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25000"/>
                <a:t>D</a:t>
              </a:r>
              <a:endParaRPr lang="en-US" altLang="zh-CN" sz="2400" i="0">
                <a:solidFill>
                  <a:srgbClr val="3333CC"/>
                </a:solidFill>
              </a:endParaRPr>
            </a:p>
          </p:txBody>
        </p:sp>
        <p:sp>
          <p:nvSpPr>
            <p:cNvPr id="41056" name="Rectangle 245"/>
            <p:cNvSpPr>
              <a:spLocks noChangeArrowheads="1"/>
            </p:cNvSpPr>
            <p:nvPr/>
          </p:nvSpPr>
          <p:spPr bwMode="auto">
            <a:xfrm>
              <a:off x="3817" y="2175"/>
              <a:ext cx="4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400"/>
                <a:t>S</a:t>
              </a:r>
              <a:r>
                <a:rPr lang="en-US" altLang="zh-CN" sz="2400" i="0" baseline="-25000"/>
                <a:t>D</a:t>
              </a:r>
              <a:endParaRPr lang="en-US" altLang="zh-CN" sz="2400" i="0" baseline="-25000"/>
            </a:p>
          </p:txBody>
        </p:sp>
        <p:grpSp>
          <p:nvGrpSpPr>
            <p:cNvPr id="41057" name="Group 246"/>
            <p:cNvGrpSpPr/>
            <p:nvPr/>
          </p:nvGrpSpPr>
          <p:grpSpPr bwMode="auto">
            <a:xfrm>
              <a:off x="1897" y="1263"/>
              <a:ext cx="703" cy="288"/>
              <a:chOff x="1897" y="1263"/>
              <a:chExt cx="703" cy="288"/>
            </a:xfrm>
          </p:grpSpPr>
          <p:sp>
            <p:nvSpPr>
              <p:cNvPr id="41095" name="Text Box 247"/>
              <p:cNvSpPr txBox="1">
                <a:spLocks noChangeArrowheads="1"/>
              </p:cNvSpPr>
              <p:nvPr/>
            </p:nvSpPr>
            <p:spPr bwMode="auto">
              <a:xfrm>
                <a:off x="1897" y="1263"/>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40965" name="Object 248"/>
              <p:cNvGraphicFramePr>
                <a:graphicFrameLocks noChangeAspect="1"/>
              </p:cNvGraphicFramePr>
              <p:nvPr/>
            </p:nvGraphicFramePr>
            <p:xfrm>
              <a:off x="2239" y="1292"/>
              <a:ext cx="361" cy="250"/>
            </p:xfrm>
            <a:graphic>
              <a:graphicData uri="http://schemas.openxmlformats.org/presentationml/2006/ole">
                <mc:AlternateContent xmlns:mc="http://schemas.openxmlformats.org/markup-compatibility/2006">
                  <mc:Choice xmlns:v="urn:schemas-microsoft-com:vml" Requires="v">
                    <p:oleObj spid="_x0000_s198775" name="公式" r:id="rId10" imgW="114300" imgH="139700" progId="Equation.3">
                      <p:embed/>
                    </p:oleObj>
                  </mc:Choice>
                  <mc:Fallback>
                    <p:oleObj name="公式" r:id="rId10" imgW="114300" imgH="139700" progId="Equation.3">
                      <p:embed/>
                      <p:pic>
                        <p:nvPicPr>
                          <p:cNvPr id="0" name="图片 1987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9" y="1292"/>
                            <a:ext cx="36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058" name="Text Box 249"/>
            <p:cNvSpPr txBox="1">
              <a:spLocks noChangeArrowheads="1"/>
            </p:cNvSpPr>
            <p:nvPr/>
          </p:nvSpPr>
          <p:spPr bwMode="auto">
            <a:xfrm>
              <a:off x="1722" y="2117"/>
              <a:ext cx="9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40963" name="Object 250"/>
            <p:cNvGraphicFramePr>
              <a:graphicFrameLocks noChangeAspect="1"/>
            </p:cNvGraphicFramePr>
            <p:nvPr/>
          </p:nvGraphicFramePr>
          <p:xfrm>
            <a:off x="2277" y="2157"/>
            <a:ext cx="241" cy="248"/>
          </p:xfrm>
          <a:graphic>
            <a:graphicData uri="http://schemas.openxmlformats.org/presentationml/2006/ole">
              <mc:AlternateContent xmlns:mc="http://schemas.openxmlformats.org/markup-compatibility/2006">
                <mc:Choice xmlns:v="urn:schemas-microsoft-com:vml" Requires="v">
                  <p:oleObj spid="_x0000_s198776" name="公式" r:id="rId12" imgW="114300" imgH="139700" progId="Equation.3">
                    <p:embed/>
                  </p:oleObj>
                </mc:Choice>
                <mc:Fallback>
                  <p:oleObj name="公式" r:id="rId12" imgW="114300" imgH="139700" progId="Equation.3">
                    <p:embed/>
                    <p:pic>
                      <p:nvPicPr>
                        <p:cNvPr id="0" name="图片 1987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7" y="2157"/>
                          <a:ext cx="2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059" name="Group 251"/>
            <p:cNvGrpSpPr/>
            <p:nvPr/>
          </p:nvGrpSpPr>
          <p:grpSpPr bwMode="auto">
            <a:xfrm>
              <a:off x="1843" y="2877"/>
              <a:ext cx="871" cy="318"/>
              <a:chOff x="1579" y="2607"/>
              <a:chExt cx="905" cy="340"/>
            </a:xfrm>
          </p:grpSpPr>
          <p:sp>
            <p:nvSpPr>
              <p:cNvPr id="41094" name="Text Box 252"/>
              <p:cNvSpPr txBox="1">
                <a:spLocks noChangeArrowheads="1"/>
              </p:cNvSpPr>
              <p:nvPr/>
            </p:nvSpPr>
            <p:spPr bwMode="auto">
              <a:xfrm>
                <a:off x="1579" y="2607"/>
                <a:ext cx="6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40964" name="Object 253"/>
              <p:cNvGraphicFramePr>
                <a:graphicFrameLocks noChangeAspect="1"/>
              </p:cNvGraphicFramePr>
              <p:nvPr/>
            </p:nvGraphicFramePr>
            <p:xfrm>
              <a:off x="1968" y="2640"/>
              <a:ext cx="516" cy="307"/>
            </p:xfrm>
            <a:graphic>
              <a:graphicData uri="http://schemas.openxmlformats.org/presentationml/2006/ole">
                <mc:AlternateContent xmlns:mc="http://schemas.openxmlformats.org/markup-compatibility/2006">
                  <mc:Choice xmlns:v="urn:schemas-microsoft-com:vml" Requires="v">
                    <p:oleObj spid="_x0000_s198777" name="公式" r:id="rId13" imgW="114300" imgH="139700" progId="Equation.3">
                      <p:embed/>
                    </p:oleObj>
                  </mc:Choice>
                  <mc:Fallback>
                    <p:oleObj name="公式" r:id="rId13" imgW="114300" imgH="139700" progId="Equation.3">
                      <p:embed/>
                      <p:pic>
                        <p:nvPicPr>
                          <p:cNvPr id="0" name="图片 1987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8" y="2640"/>
                            <a:ext cx="516"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060" name="Rectangle 254"/>
            <p:cNvSpPr>
              <a:spLocks noChangeArrowheads="1"/>
            </p:cNvSpPr>
            <p:nvPr/>
          </p:nvSpPr>
          <p:spPr bwMode="auto">
            <a:xfrm>
              <a:off x="2087" y="1642"/>
              <a:ext cx="5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A</a:t>
              </a:r>
              <a:endParaRPr lang="en-US" altLang="zh-CN" sz="2800" i="0" baseline="-25000">
                <a:solidFill>
                  <a:srgbClr val="CC3300"/>
                </a:solidFill>
              </a:endParaRPr>
            </a:p>
          </p:txBody>
        </p:sp>
        <p:sp>
          <p:nvSpPr>
            <p:cNvPr id="41061" name="Rectangle 255"/>
            <p:cNvSpPr>
              <a:spLocks noChangeArrowheads="1"/>
            </p:cNvSpPr>
            <p:nvPr/>
          </p:nvSpPr>
          <p:spPr bwMode="auto">
            <a:xfrm>
              <a:off x="2166" y="2548"/>
              <a:ext cx="4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B</a:t>
              </a:r>
              <a:endParaRPr lang="en-US" altLang="zh-CN" sz="2800" i="0" baseline="-25000">
                <a:solidFill>
                  <a:srgbClr val="CC3300"/>
                </a:solidFill>
              </a:endParaRPr>
            </a:p>
          </p:txBody>
        </p:sp>
        <p:sp>
          <p:nvSpPr>
            <p:cNvPr id="41062" name="Text Box 256"/>
            <p:cNvSpPr txBox="1">
              <a:spLocks noChangeArrowheads="1"/>
            </p:cNvSpPr>
            <p:nvPr/>
          </p:nvSpPr>
          <p:spPr bwMode="auto">
            <a:xfrm>
              <a:off x="1728" y="3135"/>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  T</a:t>
              </a:r>
              <a:endParaRPr lang="en-US" altLang="zh-CN" sz="2400" i="0">
                <a:solidFill>
                  <a:srgbClr val="3333CC"/>
                </a:solidFill>
              </a:endParaRPr>
            </a:p>
          </p:txBody>
        </p:sp>
        <p:sp>
          <p:nvSpPr>
            <p:cNvPr id="41063" name="Text Box 257"/>
            <p:cNvSpPr txBox="1">
              <a:spLocks noChangeArrowheads="1"/>
            </p:cNvSpPr>
            <p:nvPr/>
          </p:nvSpPr>
          <p:spPr bwMode="auto">
            <a:xfrm>
              <a:off x="2347" y="3498"/>
              <a:ext cx="1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9999"/>
                  </a:solidFill>
                </a:rPr>
                <a:t>1</a:t>
              </a:r>
              <a:endParaRPr lang="en-US" altLang="zh-CN" sz="2800" i="0">
                <a:solidFill>
                  <a:srgbClr val="3333CC"/>
                </a:solidFill>
              </a:endParaRPr>
            </a:p>
          </p:txBody>
        </p:sp>
        <p:sp>
          <p:nvSpPr>
            <p:cNvPr id="41064" name="Oval 258"/>
            <p:cNvSpPr>
              <a:spLocks noChangeArrowheads="1"/>
            </p:cNvSpPr>
            <p:nvPr/>
          </p:nvSpPr>
          <p:spPr bwMode="auto">
            <a:xfrm>
              <a:off x="4903" y="2285"/>
              <a:ext cx="77" cy="70"/>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5" name="Rectangle 259"/>
            <p:cNvSpPr>
              <a:spLocks noChangeArrowheads="1"/>
            </p:cNvSpPr>
            <p:nvPr/>
          </p:nvSpPr>
          <p:spPr bwMode="auto">
            <a:xfrm>
              <a:off x="4942" y="21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3</a:t>
              </a:r>
              <a:endParaRPr lang="en-US" altLang="zh-CN" sz="2800" i="0">
                <a:solidFill>
                  <a:srgbClr val="009999"/>
                </a:solidFill>
              </a:endParaRPr>
            </a:p>
          </p:txBody>
        </p:sp>
        <p:sp>
          <p:nvSpPr>
            <p:cNvPr id="41066" name="Oval 260"/>
            <p:cNvSpPr>
              <a:spLocks noChangeArrowheads="1"/>
            </p:cNvSpPr>
            <p:nvPr/>
          </p:nvSpPr>
          <p:spPr bwMode="auto">
            <a:xfrm>
              <a:off x="2508" y="1067"/>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7" name="Oval 261"/>
            <p:cNvSpPr>
              <a:spLocks noChangeArrowheads="1"/>
            </p:cNvSpPr>
            <p:nvPr/>
          </p:nvSpPr>
          <p:spPr bwMode="auto">
            <a:xfrm>
              <a:off x="4126" y="1071"/>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8" name="Oval 262"/>
            <p:cNvSpPr>
              <a:spLocks noChangeArrowheads="1"/>
            </p:cNvSpPr>
            <p:nvPr/>
          </p:nvSpPr>
          <p:spPr bwMode="auto">
            <a:xfrm>
              <a:off x="1917" y="3102"/>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69" name="Oval 263"/>
            <p:cNvSpPr>
              <a:spLocks noChangeArrowheads="1"/>
            </p:cNvSpPr>
            <p:nvPr/>
          </p:nvSpPr>
          <p:spPr bwMode="auto">
            <a:xfrm>
              <a:off x="1917" y="2495"/>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70" name="Oval 264"/>
            <p:cNvSpPr>
              <a:spLocks noChangeArrowheads="1"/>
            </p:cNvSpPr>
            <p:nvPr/>
          </p:nvSpPr>
          <p:spPr bwMode="auto">
            <a:xfrm>
              <a:off x="1920" y="1935"/>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71" name="Oval 265"/>
            <p:cNvSpPr>
              <a:spLocks noChangeArrowheads="1"/>
            </p:cNvSpPr>
            <p:nvPr/>
          </p:nvSpPr>
          <p:spPr bwMode="auto">
            <a:xfrm>
              <a:off x="1917" y="1627"/>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72" name="Rectangle 266"/>
            <p:cNvSpPr>
              <a:spLocks noChangeArrowheads="1"/>
            </p:cNvSpPr>
            <p:nvPr/>
          </p:nvSpPr>
          <p:spPr bwMode="auto">
            <a:xfrm>
              <a:off x="1609" y="2288"/>
              <a:ext cx="1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zh-CN" sz="2800" i="0">
                <a:solidFill>
                  <a:srgbClr val="009999"/>
                </a:solidFill>
              </a:endParaRPr>
            </a:p>
          </p:txBody>
        </p:sp>
        <p:sp>
          <p:nvSpPr>
            <p:cNvPr id="41073" name="Rectangle 267"/>
            <p:cNvSpPr>
              <a:spLocks noChangeArrowheads="1"/>
            </p:cNvSpPr>
            <p:nvPr/>
          </p:nvSpPr>
          <p:spPr bwMode="auto">
            <a:xfrm>
              <a:off x="4030" y="7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4</a:t>
              </a:r>
              <a:endParaRPr lang="en-US" altLang="zh-CN" sz="2800" i="0">
                <a:solidFill>
                  <a:srgbClr val="3366CC"/>
                </a:solidFill>
              </a:endParaRPr>
            </a:p>
          </p:txBody>
        </p:sp>
        <p:sp>
          <p:nvSpPr>
            <p:cNvPr id="41074" name="Rectangle 268"/>
            <p:cNvSpPr>
              <a:spLocks noChangeArrowheads="1"/>
            </p:cNvSpPr>
            <p:nvPr/>
          </p:nvSpPr>
          <p:spPr bwMode="auto">
            <a:xfrm>
              <a:off x="1756" y="1504"/>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1075" name="Rectangle 269"/>
            <p:cNvSpPr>
              <a:spLocks noChangeArrowheads="1"/>
            </p:cNvSpPr>
            <p:nvPr/>
          </p:nvSpPr>
          <p:spPr bwMode="auto">
            <a:xfrm>
              <a:off x="1617" y="172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1076" name="Rectangle 270"/>
            <p:cNvSpPr>
              <a:spLocks noChangeArrowheads="1"/>
            </p:cNvSpPr>
            <p:nvPr/>
          </p:nvSpPr>
          <p:spPr bwMode="auto">
            <a:xfrm>
              <a:off x="1802" y="276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1077" name="Rectangle 271"/>
            <p:cNvSpPr>
              <a:spLocks noChangeArrowheads="1"/>
            </p:cNvSpPr>
            <p:nvPr/>
          </p:nvSpPr>
          <p:spPr bwMode="auto">
            <a:xfrm>
              <a:off x="2425" y="78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8</a:t>
              </a:r>
              <a:endParaRPr lang="en-US" altLang="zh-CN" sz="2800" i="0">
                <a:solidFill>
                  <a:srgbClr val="0099CC"/>
                </a:solidFill>
              </a:endParaRPr>
            </a:p>
          </p:txBody>
        </p:sp>
        <p:sp>
          <p:nvSpPr>
            <p:cNvPr id="41078" name="Rectangle 272"/>
            <p:cNvSpPr>
              <a:spLocks noChangeArrowheads="1"/>
            </p:cNvSpPr>
            <p:nvPr/>
          </p:nvSpPr>
          <p:spPr bwMode="auto">
            <a:xfrm>
              <a:off x="4175" y="783"/>
              <a:ext cx="8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solidFill>
                    <a:srgbClr val="CC3300"/>
                  </a:solidFill>
                </a:rPr>
                <a:t>(</a:t>
              </a:r>
              <a:r>
                <a:rPr lang="zh-CN" altLang="en-US" sz="2400" i="0">
                  <a:solidFill>
                    <a:srgbClr val="CC3300"/>
                  </a:solidFill>
                </a:rPr>
                <a:t>复位端</a:t>
              </a:r>
              <a:r>
                <a:rPr lang="en-US" altLang="zh-CN" sz="2400" i="0">
                  <a:solidFill>
                    <a:srgbClr val="CC3300"/>
                  </a:solidFill>
                </a:rPr>
                <a:t>)</a:t>
              </a:r>
              <a:endParaRPr lang="en-US" altLang="zh-CN" sz="2400" i="0">
                <a:solidFill>
                  <a:srgbClr val="CC3300"/>
                </a:solidFill>
              </a:endParaRPr>
            </a:p>
          </p:txBody>
        </p:sp>
        <p:sp>
          <p:nvSpPr>
            <p:cNvPr id="41079" name="Text Box 273"/>
            <p:cNvSpPr txBox="1">
              <a:spLocks noChangeArrowheads="1"/>
            </p:cNvSpPr>
            <p:nvPr/>
          </p:nvSpPr>
          <p:spPr bwMode="auto">
            <a:xfrm>
              <a:off x="5031" y="2016"/>
              <a:ext cx="3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rPr>
                <a:t>u</a:t>
              </a:r>
              <a:r>
                <a:rPr lang="en-US" altLang="zh-CN" sz="2400" i="0" baseline="-25000">
                  <a:solidFill>
                    <a:srgbClr val="FF3300"/>
                  </a:solidFill>
                </a:rPr>
                <a:t>O</a:t>
              </a:r>
              <a:endParaRPr lang="en-US" altLang="zh-CN" sz="2400" i="0">
                <a:solidFill>
                  <a:srgbClr val="FF3300"/>
                </a:solidFill>
              </a:endParaRPr>
            </a:p>
          </p:txBody>
        </p:sp>
        <p:sp>
          <p:nvSpPr>
            <p:cNvPr id="41080" name="Rectangle 274"/>
            <p:cNvSpPr>
              <a:spLocks noChangeArrowheads="1"/>
            </p:cNvSpPr>
            <p:nvPr/>
          </p:nvSpPr>
          <p:spPr bwMode="auto">
            <a:xfrm>
              <a:off x="1753" y="16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6</a:t>
              </a:r>
              <a:endParaRPr lang="en-US" altLang="zh-CN" sz="2800" i="0">
                <a:solidFill>
                  <a:srgbClr val="3366CC"/>
                </a:solidFill>
              </a:endParaRPr>
            </a:p>
          </p:txBody>
        </p:sp>
        <p:sp>
          <p:nvSpPr>
            <p:cNvPr id="41081" name="Rectangle 275"/>
            <p:cNvSpPr>
              <a:spLocks noChangeArrowheads="1"/>
            </p:cNvSpPr>
            <p:nvPr/>
          </p:nvSpPr>
          <p:spPr bwMode="auto">
            <a:xfrm>
              <a:off x="1753" y="140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5</a:t>
              </a:r>
              <a:endParaRPr lang="en-US" altLang="zh-CN" sz="2800" i="0">
                <a:solidFill>
                  <a:srgbClr val="3366CC"/>
                </a:solidFill>
              </a:endParaRPr>
            </a:p>
          </p:txBody>
        </p:sp>
        <p:sp>
          <p:nvSpPr>
            <p:cNvPr id="41082" name="Rectangle 276"/>
            <p:cNvSpPr>
              <a:spLocks noChangeArrowheads="1"/>
            </p:cNvSpPr>
            <p:nvPr/>
          </p:nvSpPr>
          <p:spPr bwMode="auto">
            <a:xfrm>
              <a:off x="1705" y="227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2</a:t>
              </a:r>
              <a:endParaRPr lang="en-US" altLang="zh-CN" sz="2800" i="0">
                <a:solidFill>
                  <a:srgbClr val="3366CC"/>
                </a:solidFill>
              </a:endParaRPr>
            </a:p>
          </p:txBody>
        </p:sp>
        <p:sp>
          <p:nvSpPr>
            <p:cNvPr id="41083" name="Rectangle 277"/>
            <p:cNvSpPr>
              <a:spLocks noChangeArrowheads="1"/>
            </p:cNvSpPr>
            <p:nvPr/>
          </p:nvSpPr>
          <p:spPr bwMode="auto">
            <a:xfrm>
              <a:off x="1753" y="284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7</a:t>
              </a:r>
              <a:endParaRPr lang="en-US" altLang="zh-CN" sz="2800" i="0">
                <a:solidFill>
                  <a:srgbClr val="3366CC"/>
                </a:solidFill>
              </a:endParaRPr>
            </a:p>
          </p:txBody>
        </p:sp>
        <p:sp>
          <p:nvSpPr>
            <p:cNvPr id="41084" name="Line 278"/>
            <p:cNvSpPr>
              <a:spLocks noChangeShapeType="1"/>
            </p:cNvSpPr>
            <p:nvPr/>
          </p:nvSpPr>
          <p:spPr bwMode="auto">
            <a:xfrm flipH="1" flipV="1">
              <a:off x="1273" y="1983"/>
              <a:ext cx="672"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5" name="Line 279"/>
            <p:cNvSpPr>
              <a:spLocks noChangeShapeType="1"/>
            </p:cNvSpPr>
            <p:nvPr/>
          </p:nvSpPr>
          <p:spPr bwMode="auto">
            <a:xfrm>
              <a:off x="2545" y="3157"/>
              <a:ext cx="0" cy="5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6" name="Line 280"/>
            <p:cNvSpPr>
              <a:spLocks noChangeShapeType="1"/>
            </p:cNvSpPr>
            <p:nvPr/>
          </p:nvSpPr>
          <p:spPr bwMode="auto">
            <a:xfrm>
              <a:off x="3625" y="1838"/>
              <a:ext cx="0" cy="17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7" name="Line 281"/>
            <p:cNvSpPr>
              <a:spLocks noChangeShapeType="1"/>
            </p:cNvSpPr>
            <p:nvPr/>
          </p:nvSpPr>
          <p:spPr bwMode="auto">
            <a:xfrm flipV="1">
              <a:off x="4164" y="1144"/>
              <a:ext cx="0" cy="6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88" name="Rectangle 282"/>
            <p:cNvSpPr>
              <a:spLocks noChangeArrowheads="1"/>
            </p:cNvSpPr>
            <p:nvPr/>
          </p:nvSpPr>
          <p:spPr bwMode="auto">
            <a:xfrm>
              <a:off x="1967" y="1096"/>
              <a:ext cx="2963" cy="2535"/>
            </a:xfrm>
            <a:prstGeom prst="rect">
              <a:avLst/>
            </a:prstGeom>
            <a:noFill/>
            <a:ln w="19050">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089" name="Line 283"/>
            <p:cNvSpPr>
              <a:spLocks noChangeShapeType="1"/>
            </p:cNvSpPr>
            <p:nvPr/>
          </p:nvSpPr>
          <p:spPr bwMode="auto">
            <a:xfrm>
              <a:off x="3934" y="1956"/>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0" name="Line 284"/>
            <p:cNvSpPr>
              <a:spLocks noChangeShapeType="1"/>
            </p:cNvSpPr>
            <p:nvPr/>
          </p:nvSpPr>
          <p:spPr bwMode="auto">
            <a:xfrm>
              <a:off x="3886" y="2223"/>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091" name="Oval 285"/>
            <p:cNvSpPr>
              <a:spLocks noChangeArrowheads="1"/>
            </p:cNvSpPr>
            <p:nvPr/>
          </p:nvSpPr>
          <p:spPr bwMode="auto">
            <a:xfrm>
              <a:off x="2520" y="1643"/>
              <a:ext cx="57" cy="57"/>
            </a:xfrm>
            <a:prstGeom prst="ellipse">
              <a:avLst/>
            </a:prstGeom>
            <a:solidFill>
              <a:schemeClr val="tx1"/>
            </a:solidFill>
            <a:ln w="9525">
              <a:solidFill>
                <a:srgbClr val="000000"/>
              </a:solidFill>
              <a:round/>
            </a:ln>
          </p:spPr>
          <p:txBody>
            <a:bodyPr wrap="none" anchor="ctr"/>
            <a:lstStyle/>
            <a:p>
              <a:endParaRPr lang="zh-CN" altLang="en-US"/>
            </a:p>
          </p:txBody>
        </p:sp>
        <p:sp>
          <p:nvSpPr>
            <p:cNvPr id="41092" name="Line 286"/>
            <p:cNvSpPr>
              <a:spLocks noChangeShapeType="1"/>
            </p:cNvSpPr>
            <p:nvPr/>
          </p:nvSpPr>
          <p:spPr bwMode="auto">
            <a:xfrm>
              <a:off x="3609" y="2355"/>
              <a:ext cx="21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93" name="Line 287"/>
            <p:cNvSpPr>
              <a:spLocks noChangeShapeType="1"/>
            </p:cNvSpPr>
            <p:nvPr/>
          </p:nvSpPr>
          <p:spPr bwMode="auto">
            <a:xfrm>
              <a:off x="4443" y="2325"/>
              <a:ext cx="47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59"/>
          <p:cNvGrpSpPr/>
          <p:nvPr/>
        </p:nvGrpSpPr>
        <p:grpSpPr bwMode="auto">
          <a:xfrm>
            <a:off x="1209675" y="4267200"/>
            <a:ext cx="152400" cy="295275"/>
            <a:chOff x="240" y="2928"/>
            <a:chExt cx="144" cy="192"/>
          </a:xfrm>
        </p:grpSpPr>
        <p:sp>
          <p:nvSpPr>
            <p:cNvPr id="40983" name="Line 160"/>
            <p:cNvSpPr>
              <a:spLocks noChangeShapeType="1"/>
            </p:cNvSpPr>
            <p:nvPr/>
          </p:nvSpPr>
          <p:spPr bwMode="auto">
            <a:xfrm>
              <a:off x="240" y="2928"/>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4" name="Line 161"/>
            <p:cNvSpPr>
              <a:spLocks noChangeShapeType="1"/>
            </p:cNvSpPr>
            <p:nvPr/>
          </p:nvSpPr>
          <p:spPr bwMode="auto">
            <a:xfrm>
              <a:off x="240" y="312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493"/>
                                        </p:tgtEl>
                                        <p:attrNameLst>
                                          <p:attrName>style.visibility</p:attrName>
                                        </p:attrNameLst>
                                      </p:cBhvr>
                                      <p:to>
                                        <p:strVal val="visible"/>
                                      </p:to>
                                    </p:set>
                                    <p:animEffect transition="in" filter="wipe(left)">
                                      <p:cBhvr>
                                        <p:cTn id="12" dur="500"/>
                                        <p:tgtEl>
                                          <p:spTgt spid="2764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6638"/>
                                        </p:tgtEl>
                                        <p:attrNameLst>
                                          <p:attrName>style.visibility</p:attrName>
                                        </p:attrNameLst>
                                      </p:cBhvr>
                                      <p:to>
                                        <p:strVal val="visible"/>
                                      </p:to>
                                    </p:set>
                                    <p:animEffect transition="in" filter="wipe(down)">
                                      <p:cBhvr>
                                        <p:cTn id="17" dur="500"/>
                                        <p:tgtEl>
                                          <p:spTgt spid="276638"/>
                                        </p:tgtEl>
                                      </p:cBhvr>
                                    </p:animEffect>
                                  </p:childTnLst>
                                  <p:subTnLst>
                                    <p:set>
                                      <p:cBhvr override="childStyle">
                                        <p:cTn dur="1" fill="hold" display="0" masterRel="nextClick" afterEffect="1"/>
                                        <p:tgtEl>
                                          <p:spTgt spid="27663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76491"/>
                                        </p:tgtEl>
                                        <p:attrNameLst>
                                          <p:attrName>style.visibility</p:attrName>
                                        </p:attrNameLst>
                                      </p:cBhvr>
                                      <p:to>
                                        <p:strVal val="visible"/>
                                      </p:to>
                                    </p:set>
                                    <p:animEffect transition="in" filter="wipe(down)">
                                      <p:cBhvr>
                                        <p:cTn id="32" dur="500"/>
                                        <p:tgtEl>
                                          <p:spTgt spid="276491"/>
                                        </p:tgtEl>
                                      </p:cBhvr>
                                    </p:animEffect>
                                  </p:childTnLst>
                                  <p:subTnLst>
                                    <p:set>
                                      <p:cBhvr override="childStyle">
                                        <p:cTn dur="1" fill="hold" display="0" masterRel="nextClick" afterEffect="1"/>
                                        <p:tgtEl>
                                          <p:spTgt spid="27649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76492"/>
                                        </p:tgtEl>
                                        <p:attrNameLst>
                                          <p:attrName>style.visibility</p:attrName>
                                        </p:attrNameLst>
                                      </p:cBhvr>
                                      <p:to>
                                        <p:strVal val="visible"/>
                                      </p:to>
                                    </p:set>
                                    <p:animEffect transition="in" filter="wipe(right)">
                                      <p:cBhvr>
                                        <p:cTn id="37" dur="500"/>
                                        <p:tgtEl>
                                          <p:spTgt spid="276492"/>
                                        </p:tgtEl>
                                      </p:cBhvr>
                                    </p:animEffect>
                                  </p:childTnLst>
                                  <p:subTnLst>
                                    <p:set>
                                      <p:cBhvr override="childStyle">
                                        <p:cTn dur="1" fill="hold" display="0" masterRel="nextClick" afterEffect="1"/>
                                        <p:tgtEl>
                                          <p:spTgt spid="27649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76490"/>
                                        </p:tgtEl>
                                        <p:attrNameLst>
                                          <p:attrName>style.visibility</p:attrName>
                                        </p:attrNameLst>
                                      </p:cBhvr>
                                      <p:to>
                                        <p:strVal val="visible"/>
                                      </p:to>
                                    </p:set>
                                    <p:animEffect transition="in" filter="wipe(up)">
                                      <p:cBhvr>
                                        <p:cTn id="42" dur="500"/>
                                        <p:tgtEl>
                                          <p:spTgt spid="276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0" grpId="0" autoUpdateAnimBg="0"/>
      <p:bldP spid="276491" grpId="0" animBg="1" autoUpdateAnimBg="0"/>
      <p:bldP spid="276492" grpId="0" animBg="1" autoUpdateAnimBg="0"/>
      <p:bldP spid="276493" grpId="0" autoUpdateAnimBg="0"/>
      <p:bldP spid="276638" grpId="0" animBg="1"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96" name="Group 300"/>
          <p:cNvGrpSpPr/>
          <p:nvPr/>
        </p:nvGrpSpPr>
        <p:grpSpPr bwMode="auto">
          <a:xfrm>
            <a:off x="1062038" y="1143000"/>
            <a:ext cx="7493000" cy="4929188"/>
            <a:chOff x="669" y="720"/>
            <a:chExt cx="4720" cy="3105"/>
          </a:xfrm>
        </p:grpSpPr>
        <p:sp>
          <p:nvSpPr>
            <p:cNvPr id="42029" name="Line 301"/>
            <p:cNvSpPr>
              <a:spLocks noChangeShapeType="1"/>
            </p:cNvSpPr>
            <p:nvPr/>
          </p:nvSpPr>
          <p:spPr bwMode="auto">
            <a:xfrm>
              <a:off x="1968" y="2544"/>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30" name="Line 302"/>
            <p:cNvSpPr>
              <a:spLocks noChangeShapeType="1"/>
            </p:cNvSpPr>
            <p:nvPr/>
          </p:nvSpPr>
          <p:spPr bwMode="auto">
            <a:xfrm flipH="1">
              <a:off x="1642" y="3135"/>
              <a:ext cx="301"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1" name="Line 303"/>
            <p:cNvSpPr>
              <a:spLocks noChangeShapeType="1"/>
            </p:cNvSpPr>
            <p:nvPr/>
          </p:nvSpPr>
          <p:spPr bwMode="auto">
            <a:xfrm flipH="1" flipV="1">
              <a:off x="1000" y="2545"/>
              <a:ext cx="94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2" name="Line 304"/>
            <p:cNvSpPr>
              <a:spLocks noChangeShapeType="1"/>
            </p:cNvSpPr>
            <p:nvPr/>
          </p:nvSpPr>
          <p:spPr bwMode="auto">
            <a:xfrm>
              <a:off x="1284" y="1041"/>
              <a:ext cx="0" cy="2181"/>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3" name="Rectangle 305"/>
            <p:cNvSpPr>
              <a:spLocks noChangeArrowheads="1"/>
            </p:cNvSpPr>
            <p:nvPr/>
          </p:nvSpPr>
          <p:spPr bwMode="auto">
            <a:xfrm>
              <a:off x="1245" y="1247"/>
              <a:ext cx="65" cy="230"/>
            </a:xfrm>
            <a:prstGeom prst="rect">
              <a:avLst/>
            </a:prstGeom>
            <a:solidFill>
              <a:srgbClr val="FFFFFF"/>
            </a:solidFill>
            <a:ln w="38100">
              <a:solidFill>
                <a:srgbClr val="CC3300"/>
              </a:solidFill>
              <a:miter lim="800000"/>
            </a:ln>
          </p:spPr>
          <p:txBody>
            <a:bodyPr wrap="none" anchor="ctr"/>
            <a:lstStyle/>
            <a:p>
              <a:endParaRPr lang="zh-CN" altLang="en-US"/>
            </a:p>
          </p:txBody>
        </p:sp>
        <p:sp>
          <p:nvSpPr>
            <p:cNvPr id="42034" name="Oval 306"/>
            <p:cNvSpPr>
              <a:spLocks noChangeArrowheads="1"/>
            </p:cNvSpPr>
            <p:nvPr/>
          </p:nvSpPr>
          <p:spPr bwMode="auto">
            <a:xfrm>
              <a:off x="1245" y="975"/>
              <a:ext cx="65" cy="66"/>
            </a:xfrm>
            <a:prstGeom prst="ellipse">
              <a:avLst/>
            </a:prstGeom>
            <a:solidFill>
              <a:srgbClr val="FFFFFF"/>
            </a:solidFill>
            <a:ln w="38100">
              <a:solidFill>
                <a:srgbClr val="CC3300"/>
              </a:solidFill>
              <a:round/>
            </a:ln>
          </p:spPr>
          <p:txBody>
            <a:bodyPr wrap="none" anchor="ctr"/>
            <a:lstStyle/>
            <a:p>
              <a:pPr algn="ctr">
                <a:spcBef>
                  <a:spcPct val="50000"/>
                </a:spcBef>
              </a:pPr>
              <a:endParaRPr lang="zh-CN" altLang="zh-CN" sz="2800" b="0" i="0"/>
            </a:p>
          </p:txBody>
        </p:sp>
        <p:sp>
          <p:nvSpPr>
            <p:cNvPr id="42035" name="Line 307"/>
            <p:cNvSpPr>
              <a:spLocks noChangeShapeType="1"/>
            </p:cNvSpPr>
            <p:nvPr/>
          </p:nvSpPr>
          <p:spPr bwMode="auto">
            <a:xfrm>
              <a:off x="1225" y="3222"/>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6" name="Line 308"/>
            <p:cNvSpPr>
              <a:spLocks noChangeShapeType="1"/>
            </p:cNvSpPr>
            <p:nvPr/>
          </p:nvSpPr>
          <p:spPr bwMode="auto">
            <a:xfrm>
              <a:off x="1225" y="3310"/>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7" name="Line 309"/>
            <p:cNvSpPr>
              <a:spLocks noChangeShapeType="1"/>
            </p:cNvSpPr>
            <p:nvPr/>
          </p:nvSpPr>
          <p:spPr bwMode="auto">
            <a:xfrm flipH="1">
              <a:off x="1284" y="3310"/>
              <a:ext cx="0" cy="305"/>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8" name="Line 310"/>
            <p:cNvSpPr>
              <a:spLocks noChangeShapeType="1"/>
            </p:cNvSpPr>
            <p:nvPr/>
          </p:nvSpPr>
          <p:spPr bwMode="auto">
            <a:xfrm>
              <a:off x="1225" y="3615"/>
              <a:ext cx="113"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39" name="Line 311"/>
            <p:cNvSpPr>
              <a:spLocks noChangeShapeType="1"/>
            </p:cNvSpPr>
            <p:nvPr/>
          </p:nvSpPr>
          <p:spPr bwMode="auto">
            <a:xfrm>
              <a:off x="1149" y="2873"/>
              <a:ext cx="0" cy="437"/>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0" name="Text Box 312"/>
            <p:cNvSpPr txBox="1">
              <a:spLocks noChangeArrowheads="1"/>
            </p:cNvSpPr>
            <p:nvPr/>
          </p:nvSpPr>
          <p:spPr bwMode="auto">
            <a:xfrm>
              <a:off x="880" y="2859"/>
              <a:ext cx="3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u</a:t>
              </a:r>
              <a:r>
                <a:rPr lang="en-US" altLang="zh-CN" sz="2800" i="0" baseline="-25000">
                  <a:solidFill>
                    <a:srgbClr val="FF3300"/>
                  </a:solidFill>
                </a:rPr>
                <a:t>c</a:t>
              </a:r>
              <a:endParaRPr lang="en-US" altLang="zh-CN" sz="2800" i="0">
                <a:solidFill>
                  <a:srgbClr val="FF3300"/>
                </a:solidFill>
              </a:endParaRPr>
            </a:p>
          </p:txBody>
        </p:sp>
        <p:sp>
          <p:nvSpPr>
            <p:cNvPr id="42041" name="Rectangle 313"/>
            <p:cNvSpPr>
              <a:spLocks noChangeArrowheads="1"/>
            </p:cNvSpPr>
            <p:nvPr/>
          </p:nvSpPr>
          <p:spPr bwMode="auto">
            <a:xfrm>
              <a:off x="929" y="1113"/>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t>R</a:t>
              </a:r>
              <a:r>
                <a:rPr lang="en-US" altLang="zh-CN" sz="2800" i="0" baseline="-25000"/>
                <a:t>1</a:t>
              </a:r>
              <a:endParaRPr lang="en-US" altLang="zh-CN" sz="2800"/>
            </a:p>
          </p:txBody>
        </p:sp>
        <p:sp>
          <p:nvSpPr>
            <p:cNvPr id="277818" name="Rectangle 314"/>
            <p:cNvSpPr>
              <a:spLocks noChangeArrowheads="1"/>
            </p:cNvSpPr>
            <p:nvPr/>
          </p:nvSpPr>
          <p:spPr bwMode="auto">
            <a:xfrm>
              <a:off x="669" y="720"/>
              <a:ext cx="626"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+U</a:t>
              </a:r>
              <a:r>
                <a:rPr lang="en-US" altLang="zh-CN" sz="2800" i="0" baseline="-25000">
                  <a:solidFill>
                    <a:srgbClr val="FF3300"/>
                  </a:solidFill>
                  <a:effectLst>
                    <a:outerShdw blurRad="38100" dist="38100" dir="2700000" algn="tl">
                      <a:srgbClr val="C0C0C0"/>
                    </a:outerShdw>
                  </a:effectLst>
                </a:rPr>
                <a:t>CC</a:t>
              </a:r>
              <a:endParaRPr lang="en-US" altLang="zh-CN" sz="2800" i="0" baseline="-25000">
                <a:solidFill>
                  <a:srgbClr val="FF3300"/>
                </a:solidFill>
                <a:effectLst>
                  <a:outerShdw blurRad="38100" dist="38100" dir="2700000" algn="tl">
                    <a:srgbClr val="C0C0C0"/>
                  </a:outerShdw>
                </a:effectLst>
              </a:endParaRPr>
            </a:p>
          </p:txBody>
        </p:sp>
        <p:sp>
          <p:nvSpPr>
            <p:cNvPr id="42043" name="Line 315"/>
            <p:cNvSpPr>
              <a:spLocks noChangeShapeType="1"/>
            </p:cNvSpPr>
            <p:nvPr/>
          </p:nvSpPr>
          <p:spPr bwMode="auto">
            <a:xfrm flipH="1" flipV="1">
              <a:off x="810" y="1672"/>
              <a:ext cx="1135"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4" name="Line 316"/>
            <p:cNvSpPr>
              <a:spLocks noChangeShapeType="1"/>
            </p:cNvSpPr>
            <p:nvPr/>
          </p:nvSpPr>
          <p:spPr bwMode="auto">
            <a:xfrm>
              <a:off x="811" y="1672"/>
              <a:ext cx="0" cy="296"/>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5" name="Line 317"/>
            <p:cNvSpPr>
              <a:spLocks noChangeShapeType="1"/>
            </p:cNvSpPr>
            <p:nvPr/>
          </p:nvSpPr>
          <p:spPr bwMode="auto">
            <a:xfrm>
              <a:off x="745" y="1950"/>
              <a:ext cx="16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6" name="Line 318"/>
            <p:cNvSpPr>
              <a:spLocks noChangeShapeType="1"/>
            </p:cNvSpPr>
            <p:nvPr/>
          </p:nvSpPr>
          <p:spPr bwMode="auto">
            <a:xfrm>
              <a:off x="745" y="2019"/>
              <a:ext cx="168"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7" name="Line 319"/>
            <p:cNvSpPr>
              <a:spLocks noChangeShapeType="1"/>
            </p:cNvSpPr>
            <p:nvPr/>
          </p:nvSpPr>
          <p:spPr bwMode="auto">
            <a:xfrm>
              <a:off x="821" y="2016"/>
              <a:ext cx="0" cy="263"/>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8" name="Line 320"/>
            <p:cNvSpPr>
              <a:spLocks noChangeShapeType="1"/>
            </p:cNvSpPr>
            <p:nvPr/>
          </p:nvSpPr>
          <p:spPr bwMode="auto">
            <a:xfrm>
              <a:off x="761" y="2279"/>
              <a:ext cx="141"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49" name="Oval 321"/>
            <p:cNvSpPr>
              <a:spLocks noChangeArrowheads="1"/>
            </p:cNvSpPr>
            <p:nvPr/>
          </p:nvSpPr>
          <p:spPr bwMode="auto">
            <a:xfrm>
              <a:off x="962" y="2524"/>
              <a:ext cx="64" cy="66"/>
            </a:xfrm>
            <a:prstGeom prst="ellipse">
              <a:avLst/>
            </a:prstGeom>
            <a:solidFill>
              <a:srgbClr val="FFFFFF"/>
            </a:solidFill>
            <a:ln w="38100">
              <a:solidFill>
                <a:srgbClr val="CC3300"/>
              </a:solidFill>
              <a:round/>
            </a:ln>
          </p:spPr>
          <p:txBody>
            <a:bodyPr wrap="none" anchor="ctr"/>
            <a:lstStyle/>
            <a:p>
              <a:pPr algn="ctr">
                <a:spcBef>
                  <a:spcPct val="50000"/>
                </a:spcBef>
              </a:pPr>
              <a:endParaRPr lang="zh-CN" altLang="zh-CN" sz="2800" b="0" i="0"/>
            </a:p>
          </p:txBody>
        </p:sp>
        <p:sp>
          <p:nvSpPr>
            <p:cNvPr id="42050" name="Rectangle 322"/>
            <p:cNvSpPr>
              <a:spLocks noChangeArrowheads="1"/>
            </p:cNvSpPr>
            <p:nvPr/>
          </p:nvSpPr>
          <p:spPr bwMode="auto">
            <a:xfrm>
              <a:off x="671" y="2379"/>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a:solidFill>
                    <a:srgbClr val="006666"/>
                  </a:solidFill>
                </a:rPr>
                <a:t>u</a:t>
              </a:r>
              <a:r>
                <a:rPr lang="en-US" altLang="zh-CN" sz="2800" i="0" baseline="-25000">
                  <a:solidFill>
                    <a:srgbClr val="006666"/>
                  </a:solidFill>
                </a:rPr>
                <a:t>i</a:t>
              </a:r>
              <a:endParaRPr lang="en-US" altLang="zh-CN" sz="2800" i="0" baseline="-25000">
                <a:solidFill>
                  <a:srgbClr val="006666"/>
                </a:solidFill>
              </a:endParaRPr>
            </a:p>
          </p:txBody>
        </p:sp>
        <p:sp>
          <p:nvSpPr>
            <p:cNvPr id="42051" name="Line 323"/>
            <p:cNvSpPr>
              <a:spLocks noChangeShapeType="1"/>
            </p:cNvSpPr>
            <p:nvPr/>
          </p:nvSpPr>
          <p:spPr bwMode="auto">
            <a:xfrm>
              <a:off x="1642" y="2926"/>
              <a:ext cx="0" cy="218"/>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2" name="Line 324"/>
            <p:cNvSpPr>
              <a:spLocks noChangeShapeType="1"/>
            </p:cNvSpPr>
            <p:nvPr/>
          </p:nvSpPr>
          <p:spPr bwMode="auto">
            <a:xfrm flipH="1">
              <a:off x="1273" y="2926"/>
              <a:ext cx="377"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3" name="Line 325"/>
            <p:cNvSpPr>
              <a:spLocks noChangeShapeType="1"/>
            </p:cNvSpPr>
            <p:nvPr/>
          </p:nvSpPr>
          <p:spPr bwMode="auto">
            <a:xfrm>
              <a:off x="697" y="2699"/>
              <a:ext cx="76" cy="1"/>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4" name="Line 326"/>
            <p:cNvSpPr>
              <a:spLocks noChangeShapeType="1"/>
            </p:cNvSpPr>
            <p:nvPr/>
          </p:nvSpPr>
          <p:spPr bwMode="auto">
            <a:xfrm>
              <a:off x="773" y="2699"/>
              <a:ext cx="0" cy="174"/>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55" name="Line 327"/>
            <p:cNvSpPr>
              <a:spLocks noChangeShapeType="1"/>
            </p:cNvSpPr>
            <p:nvPr/>
          </p:nvSpPr>
          <p:spPr bwMode="auto">
            <a:xfrm>
              <a:off x="773" y="2864"/>
              <a:ext cx="116"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056" name="Group 328"/>
            <p:cNvGrpSpPr/>
            <p:nvPr/>
          </p:nvGrpSpPr>
          <p:grpSpPr bwMode="auto">
            <a:xfrm>
              <a:off x="886" y="2699"/>
              <a:ext cx="76" cy="174"/>
              <a:chOff x="5520" y="2736"/>
              <a:chExt cx="192" cy="288"/>
            </a:xfrm>
          </p:grpSpPr>
          <p:sp>
            <p:nvSpPr>
              <p:cNvPr id="42147" name="Line 329"/>
              <p:cNvSpPr>
                <a:spLocks noChangeShapeType="1"/>
              </p:cNvSpPr>
              <p:nvPr/>
            </p:nvSpPr>
            <p:spPr bwMode="auto">
              <a:xfrm flipH="1" flipV="1">
                <a:off x="5520" y="2736"/>
                <a:ext cx="192" cy="0"/>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48" name="Line 330"/>
              <p:cNvSpPr>
                <a:spLocks noChangeShapeType="1"/>
              </p:cNvSpPr>
              <p:nvPr/>
            </p:nvSpPr>
            <p:spPr bwMode="auto">
              <a:xfrm flipH="1" flipV="1">
                <a:off x="5520" y="2736"/>
                <a:ext cx="0" cy="288"/>
              </a:xfrm>
              <a:prstGeom prst="line">
                <a:avLst/>
              </a:prstGeom>
              <a:noFill/>
              <a:ln w="38100">
                <a:solidFill>
                  <a:srgbClr val="0099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7835" name="Rectangle 331"/>
            <p:cNvSpPr>
              <a:spLocks noChangeArrowheads="1"/>
            </p:cNvSpPr>
            <p:nvPr/>
          </p:nvSpPr>
          <p:spPr bwMode="auto">
            <a:xfrm>
              <a:off x="2059" y="735"/>
              <a:ext cx="462" cy="327"/>
            </a:xfrm>
            <a:prstGeom prst="rect">
              <a:avLst/>
            </a:prstGeom>
            <a:noFill/>
            <a:ln w="9525">
              <a:noFill/>
              <a:miter lim="800000"/>
            </a:ln>
            <a:effectLst/>
          </p:spPr>
          <p:txBody>
            <a:bodyPr wrap="none" anchor="ctr">
              <a:spAutoFit/>
            </a:bodyPr>
            <a:lstStyle/>
            <a:p>
              <a:pPr algn="ctr">
                <a:spcBef>
                  <a:spcPct val="50000"/>
                </a:spcBef>
                <a:defRPr/>
              </a:pPr>
              <a:r>
                <a:rPr lang="en-US" altLang="zh-CN" sz="2800">
                  <a:solidFill>
                    <a:srgbClr val="FF3300"/>
                  </a:solidFill>
                  <a:effectLst>
                    <a:outerShdw blurRad="38100" dist="38100" dir="2700000" algn="tl">
                      <a:srgbClr val="C0C0C0"/>
                    </a:outerShdw>
                  </a:effectLst>
                </a:rPr>
                <a:t>U</a:t>
              </a:r>
              <a:r>
                <a:rPr lang="en-US" altLang="zh-CN" sz="2400" i="0" baseline="-25000">
                  <a:solidFill>
                    <a:srgbClr val="FF3300"/>
                  </a:solidFill>
                  <a:effectLst>
                    <a:outerShdw blurRad="38100" dist="38100" dir="2700000" algn="tl">
                      <a:srgbClr val="C0C0C0"/>
                    </a:outerShdw>
                  </a:effectLst>
                </a:rPr>
                <a:t>CC</a:t>
              </a:r>
              <a:endParaRPr lang="en-US" altLang="zh-CN" sz="2400" i="0" baseline="-25000">
                <a:solidFill>
                  <a:srgbClr val="FF3300"/>
                </a:solidFill>
                <a:effectLst>
                  <a:outerShdw blurRad="38100" dist="38100" dir="2700000" algn="tl">
                    <a:srgbClr val="C0C0C0"/>
                  </a:outerShdw>
                </a:effectLst>
              </a:endParaRPr>
            </a:p>
          </p:txBody>
        </p:sp>
        <p:sp>
          <p:nvSpPr>
            <p:cNvPr id="42058" name="Rectangle 332"/>
            <p:cNvSpPr>
              <a:spLocks noChangeArrowheads="1"/>
            </p:cNvSpPr>
            <p:nvPr/>
          </p:nvSpPr>
          <p:spPr bwMode="auto">
            <a:xfrm>
              <a:off x="2518" y="1283"/>
              <a:ext cx="79" cy="2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59" name="Line 333"/>
            <p:cNvSpPr>
              <a:spLocks noChangeShapeType="1"/>
            </p:cNvSpPr>
            <p:nvPr/>
          </p:nvSpPr>
          <p:spPr bwMode="auto">
            <a:xfrm>
              <a:off x="1993" y="1672"/>
              <a:ext cx="86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60" name="Line 334"/>
            <p:cNvSpPr>
              <a:spLocks noChangeShapeType="1"/>
            </p:cNvSpPr>
            <p:nvPr/>
          </p:nvSpPr>
          <p:spPr bwMode="auto">
            <a:xfrm>
              <a:off x="2017" y="1983"/>
              <a:ext cx="86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61" name="Rectangle 335"/>
            <p:cNvSpPr>
              <a:spLocks noChangeArrowheads="1"/>
            </p:cNvSpPr>
            <p:nvPr/>
          </p:nvSpPr>
          <p:spPr bwMode="auto">
            <a:xfrm>
              <a:off x="2871" y="1488"/>
              <a:ext cx="472" cy="63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62" name="AutoShape 336"/>
            <p:cNvSpPr>
              <a:spLocks noChangeArrowheads="1"/>
            </p:cNvSpPr>
            <p:nvPr/>
          </p:nvSpPr>
          <p:spPr bwMode="auto">
            <a:xfrm rot="5490898">
              <a:off x="3001" y="1524"/>
              <a:ext cx="101" cy="107"/>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1991" name="Object 337"/>
            <p:cNvGraphicFramePr>
              <a:graphicFrameLocks noChangeAspect="1"/>
            </p:cNvGraphicFramePr>
            <p:nvPr/>
          </p:nvGraphicFramePr>
          <p:xfrm>
            <a:off x="3107" y="1484"/>
            <a:ext cx="276" cy="190"/>
          </p:xfrm>
          <a:graphic>
            <a:graphicData uri="http://schemas.openxmlformats.org/presentationml/2006/ole">
              <mc:AlternateContent xmlns:mc="http://schemas.openxmlformats.org/markup-compatibility/2006">
                <mc:Choice xmlns:v="urn:schemas-microsoft-com:vml" Requires="v">
                  <p:oleObj spid="_x0000_s199822" name="公式" r:id="rId1" imgW="139700" imgH="114300" progId="Equation.3">
                    <p:embed/>
                  </p:oleObj>
                </mc:Choice>
                <mc:Fallback>
                  <p:oleObj name="公式" r:id="rId1" imgW="139700" imgH="114300" progId="Equation.3">
                    <p:embed/>
                    <p:pic>
                      <p:nvPicPr>
                        <p:cNvPr id="0" name="图片 1998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 y="1484"/>
                          <a:ext cx="2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63" name="Text Box 338"/>
            <p:cNvSpPr txBox="1">
              <a:spLocks noChangeArrowheads="1"/>
            </p:cNvSpPr>
            <p:nvPr/>
          </p:nvSpPr>
          <p:spPr bwMode="auto">
            <a:xfrm>
              <a:off x="2831" y="1551"/>
              <a:ext cx="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42064" name="Line 339"/>
            <p:cNvSpPr>
              <a:spLocks noChangeShapeType="1"/>
            </p:cNvSpPr>
            <p:nvPr/>
          </p:nvSpPr>
          <p:spPr bwMode="auto">
            <a:xfrm>
              <a:off x="2911" y="1985"/>
              <a:ext cx="7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65" name="Rectangle 340"/>
            <p:cNvSpPr>
              <a:spLocks noChangeArrowheads="1"/>
            </p:cNvSpPr>
            <p:nvPr/>
          </p:nvSpPr>
          <p:spPr bwMode="auto">
            <a:xfrm>
              <a:off x="3165" y="1685"/>
              <a:ext cx="24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sp>
          <p:nvSpPr>
            <p:cNvPr id="42066" name="Text Box 341"/>
            <p:cNvSpPr txBox="1">
              <a:spLocks noChangeArrowheads="1"/>
            </p:cNvSpPr>
            <p:nvPr/>
          </p:nvSpPr>
          <p:spPr bwMode="auto">
            <a:xfrm>
              <a:off x="2907" y="1716"/>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C1</a:t>
              </a:r>
              <a:endParaRPr lang="en-US" altLang="zh-CN" sz="2400" i="0"/>
            </a:p>
          </p:txBody>
        </p:sp>
        <p:grpSp>
          <p:nvGrpSpPr>
            <p:cNvPr id="42067" name="Group 342"/>
            <p:cNvGrpSpPr/>
            <p:nvPr/>
          </p:nvGrpSpPr>
          <p:grpSpPr bwMode="auto">
            <a:xfrm>
              <a:off x="2840" y="2304"/>
              <a:ext cx="569" cy="636"/>
              <a:chOff x="2840" y="2304"/>
              <a:chExt cx="569" cy="636"/>
            </a:xfrm>
          </p:grpSpPr>
          <p:grpSp>
            <p:nvGrpSpPr>
              <p:cNvPr id="42140" name="Group 343"/>
              <p:cNvGrpSpPr/>
              <p:nvPr/>
            </p:nvGrpSpPr>
            <p:grpSpPr bwMode="auto">
              <a:xfrm>
                <a:off x="2840" y="2304"/>
                <a:ext cx="569" cy="636"/>
                <a:chOff x="2840" y="2304"/>
                <a:chExt cx="569" cy="636"/>
              </a:xfrm>
            </p:grpSpPr>
            <p:sp>
              <p:nvSpPr>
                <p:cNvPr id="42142" name="Rectangle 344"/>
                <p:cNvSpPr>
                  <a:spLocks noChangeArrowheads="1"/>
                </p:cNvSpPr>
                <p:nvPr/>
              </p:nvSpPr>
              <p:spPr bwMode="auto">
                <a:xfrm>
                  <a:off x="2871" y="2304"/>
                  <a:ext cx="472" cy="636"/>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43" name="AutoShape 345"/>
                <p:cNvSpPr>
                  <a:spLocks noChangeArrowheads="1"/>
                </p:cNvSpPr>
                <p:nvPr/>
              </p:nvSpPr>
              <p:spPr bwMode="auto">
                <a:xfrm rot="5490898">
                  <a:off x="3001" y="2344"/>
                  <a:ext cx="101" cy="107"/>
                </a:xfrm>
                <a:prstGeom prst="triangle">
                  <a:avLst>
                    <a:gd name="adj" fmla="val 50000"/>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1995" name="Object 346"/>
                <p:cNvGraphicFramePr>
                  <a:graphicFrameLocks noChangeAspect="1"/>
                </p:cNvGraphicFramePr>
                <p:nvPr/>
              </p:nvGraphicFramePr>
              <p:xfrm>
                <a:off x="3107" y="2313"/>
                <a:ext cx="276" cy="190"/>
              </p:xfrm>
              <a:graphic>
                <a:graphicData uri="http://schemas.openxmlformats.org/presentationml/2006/ole">
                  <mc:AlternateContent xmlns:mc="http://schemas.openxmlformats.org/markup-compatibility/2006">
                    <mc:Choice xmlns:v="urn:schemas-microsoft-com:vml" Requires="v">
                      <p:oleObj spid="_x0000_s199823" name="公式" r:id="rId3" imgW="139700" imgH="114300" progId="Equation.3">
                        <p:embed/>
                      </p:oleObj>
                    </mc:Choice>
                    <mc:Fallback>
                      <p:oleObj name="公式" r:id="rId3" imgW="139700" imgH="114300" progId="Equation.3">
                        <p:embed/>
                        <p:pic>
                          <p:nvPicPr>
                            <p:cNvPr id="0" name="图片 1998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 y="2313"/>
                              <a:ext cx="276"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144" name="Text Box 347"/>
                <p:cNvSpPr txBox="1">
                  <a:spLocks noChangeArrowheads="1"/>
                </p:cNvSpPr>
                <p:nvPr/>
              </p:nvSpPr>
              <p:spPr bwMode="auto">
                <a:xfrm>
                  <a:off x="2840" y="2398"/>
                  <a:ext cx="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a:t>
                  </a:r>
                  <a:endParaRPr lang="en-US" altLang="zh-CN" sz="2800" i="0">
                    <a:solidFill>
                      <a:srgbClr val="3333CC"/>
                    </a:solidFill>
                  </a:endParaRPr>
                </a:p>
              </p:txBody>
            </p:sp>
            <p:sp>
              <p:nvSpPr>
                <p:cNvPr id="42145" name="Line 348"/>
                <p:cNvSpPr>
                  <a:spLocks noChangeShapeType="1"/>
                </p:cNvSpPr>
                <p:nvPr/>
              </p:nvSpPr>
              <p:spPr bwMode="auto">
                <a:xfrm>
                  <a:off x="2911" y="2805"/>
                  <a:ext cx="7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46" name="Rectangle 349"/>
                <p:cNvSpPr>
                  <a:spLocks noChangeArrowheads="1"/>
                </p:cNvSpPr>
                <p:nvPr/>
              </p:nvSpPr>
              <p:spPr bwMode="auto">
                <a:xfrm>
                  <a:off x="3165" y="250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t>+</a:t>
                  </a:r>
                  <a:endParaRPr lang="en-US" altLang="zh-CN" sz="2800" i="0"/>
                </a:p>
              </p:txBody>
            </p:sp>
          </p:grpSp>
          <p:sp>
            <p:nvSpPr>
              <p:cNvPr id="42141" name="Rectangle 350"/>
              <p:cNvSpPr>
                <a:spLocks noChangeArrowheads="1"/>
              </p:cNvSpPr>
              <p:nvPr/>
            </p:nvSpPr>
            <p:spPr bwMode="auto">
              <a:xfrm>
                <a:off x="2932" y="2592"/>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C2</a:t>
                </a:r>
                <a:endParaRPr lang="en-US" altLang="zh-CN" sz="3200" i="0"/>
              </a:p>
            </p:txBody>
          </p:sp>
        </p:grpSp>
        <p:sp>
          <p:nvSpPr>
            <p:cNvPr id="42068" name="Line 351"/>
            <p:cNvSpPr>
              <a:spLocks noChangeShapeType="1"/>
            </p:cNvSpPr>
            <p:nvPr/>
          </p:nvSpPr>
          <p:spPr bwMode="auto">
            <a:xfrm>
              <a:off x="3337" y="1839"/>
              <a:ext cx="27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69" name="Line 352"/>
            <p:cNvSpPr>
              <a:spLocks noChangeShapeType="1"/>
            </p:cNvSpPr>
            <p:nvPr/>
          </p:nvSpPr>
          <p:spPr bwMode="auto">
            <a:xfrm>
              <a:off x="3612" y="2015"/>
              <a:ext cx="198"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0" name="Line 353"/>
            <p:cNvSpPr>
              <a:spLocks noChangeShapeType="1"/>
            </p:cNvSpPr>
            <p:nvPr/>
          </p:nvSpPr>
          <p:spPr bwMode="auto">
            <a:xfrm>
              <a:off x="3356" y="2629"/>
              <a:ext cx="277"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1" name="Line 354"/>
            <p:cNvSpPr>
              <a:spLocks noChangeShapeType="1"/>
            </p:cNvSpPr>
            <p:nvPr/>
          </p:nvSpPr>
          <p:spPr bwMode="auto">
            <a:xfrm>
              <a:off x="3618" y="2361"/>
              <a:ext cx="1" cy="2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2" name="Rectangle 355"/>
            <p:cNvSpPr>
              <a:spLocks noChangeArrowheads="1"/>
            </p:cNvSpPr>
            <p:nvPr/>
          </p:nvSpPr>
          <p:spPr bwMode="auto">
            <a:xfrm>
              <a:off x="2518" y="2152"/>
              <a:ext cx="79" cy="2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73" name="Rectangle 356"/>
            <p:cNvSpPr>
              <a:spLocks noChangeArrowheads="1"/>
            </p:cNvSpPr>
            <p:nvPr/>
          </p:nvSpPr>
          <p:spPr bwMode="auto">
            <a:xfrm>
              <a:off x="2509" y="2910"/>
              <a:ext cx="79" cy="23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74" name="Line 357"/>
            <p:cNvSpPr>
              <a:spLocks noChangeShapeType="1"/>
            </p:cNvSpPr>
            <p:nvPr/>
          </p:nvSpPr>
          <p:spPr bwMode="auto">
            <a:xfrm>
              <a:off x="2549" y="1133"/>
              <a:ext cx="1" cy="17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5" name="Line 358"/>
            <p:cNvSpPr>
              <a:spLocks noChangeShapeType="1"/>
            </p:cNvSpPr>
            <p:nvPr/>
          </p:nvSpPr>
          <p:spPr bwMode="auto">
            <a:xfrm>
              <a:off x="2549" y="1536"/>
              <a:ext cx="1" cy="62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6" name="Line 359"/>
            <p:cNvSpPr>
              <a:spLocks noChangeShapeType="1"/>
            </p:cNvSpPr>
            <p:nvPr/>
          </p:nvSpPr>
          <p:spPr bwMode="auto">
            <a:xfrm>
              <a:off x="2549" y="2400"/>
              <a:ext cx="1" cy="50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7" name="Line 360"/>
            <p:cNvSpPr>
              <a:spLocks noChangeShapeType="1"/>
            </p:cNvSpPr>
            <p:nvPr/>
          </p:nvSpPr>
          <p:spPr bwMode="auto">
            <a:xfrm>
              <a:off x="2549" y="2802"/>
              <a:ext cx="31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8" name="Line 361"/>
            <p:cNvSpPr>
              <a:spLocks noChangeShapeType="1"/>
            </p:cNvSpPr>
            <p:nvPr/>
          </p:nvSpPr>
          <p:spPr bwMode="auto">
            <a:xfrm>
              <a:off x="2307" y="3148"/>
              <a:ext cx="1" cy="20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79" name="Line 362"/>
            <p:cNvSpPr>
              <a:spLocks noChangeShapeType="1"/>
            </p:cNvSpPr>
            <p:nvPr/>
          </p:nvSpPr>
          <p:spPr bwMode="auto">
            <a:xfrm>
              <a:off x="2105" y="3149"/>
              <a:ext cx="197" cy="6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0" name="Line 363"/>
            <p:cNvSpPr>
              <a:spLocks noChangeShapeType="1"/>
            </p:cNvSpPr>
            <p:nvPr/>
          </p:nvSpPr>
          <p:spPr bwMode="auto">
            <a:xfrm flipH="1">
              <a:off x="2105" y="3287"/>
              <a:ext cx="197" cy="68"/>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1" name="Line 364"/>
            <p:cNvSpPr>
              <a:spLocks noChangeShapeType="1"/>
            </p:cNvSpPr>
            <p:nvPr/>
          </p:nvSpPr>
          <p:spPr bwMode="auto">
            <a:xfrm>
              <a:off x="2114" y="3364"/>
              <a:ext cx="1" cy="13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2" name="Line 365"/>
            <p:cNvSpPr>
              <a:spLocks noChangeShapeType="1"/>
            </p:cNvSpPr>
            <p:nvPr/>
          </p:nvSpPr>
          <p:spPr bwMode="auto">
            <a:xfrm flipV="1">
              <a:off x="2105" y="3491"/>
              <a:ext cx="431" cy="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3" name="Line 366"/>
            <p:cNvSpPr>
              <a:spLocks noChangeShapeType="1"/>
            </p:cNvSpPr>
            <p:nvPr/>
          </p:nvSpPr>
          <p:spPr bwMode="auto">
            <a:xfrm>
              <a:off x="2473" y="3711"/>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4" name="Line 367"/>
            <p:cNvSpPr>
              <a:spLocks noChangeShapeType="1"/>
            </p:cNvSpPr>
            <p:nvPr/>
          </p:nvSpPr>
          <p:spPr bwMode="auto">
            <a:xfrm>
              <a:off x="1983" y="3148"/>
              <a:ext cx="129"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5" name="Line 368"/>
            <p:cNvSpPr>
              <a:spLocks noChangeShapeType="1"/>
            </p:cNvSpPr>
            <p:nvPr/>
          </p:nvSpPr>
          <p:spPr bwMode="auto">
            <a:xfrm>
              <a:off x="2305" y="3256"/>
              <a:ext cx="1201"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6" name="Rectangle 369"/>
            <p:cNvSpPr>
              <a:spLocks noChangeArrowheads="1"/>
            </p:cNvSpPr>
            <p:nvPr/>
          </p:nvSpPr>
          <p:spPr bwMode="auto">
            <a:xfrm>
              <a:off x="3500" y="3205"/>
              <a:ext cx="270" cy="10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87" name="Line 370"/>
            <p:cNvSpPr>
              <a:spLocks noChangeShapeType="1"/>
            </p:cNvSpPr>
            <p:nvPr/>
          </p:nvSpPr>
          <p:spPr bwMode="auto">
            <a:xfrm>
              <a:off x="4532" y="2015"/>
              <a:ext cx="165" cy="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8" name="Line 371"/>
            <p:cNvSpPr>
              <a:spLocks noChangeShapeType="1"/>
            </p:cNvSpPr>
            <p:nvPr/>
          </p:nvSpPr>
          <p:spPr bwMode="auto">
            <a:xfrm flipV="1">
              <a:off x="3783" y="3267"/>
              <a:ext cx="92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89" name="Line 372"/>
            <p:cNvSpPr>
              <a:spLocks noChangeShapeType="1"/>
            </p:cNvSpPr>
            <p:nvPr/>
          </p:nvSpPr>
          <p:spPr bwMode="auto">
            <a:xfrm>
              <a:off x="4698" y="2001"/>
              <a:ext cx="0" cy="128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90" name="Oval 373"/>
            <p:cNvSpPr>
              <a:spLocks noChangeArrowheads="1"/>
            </p:cNvSpPr>
            <p:nvPr/>
          </p:nvSpPr>
          <p:spPr bwMode="auto">
            <a:xfrm>
              <a:off x="2498" y="3590"/>
              <a:ext cx="79" cy="68"/>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91" name="Rectangle 374"/>
            <p:cNvSpPr>
              <a:spLocks noChangeArrowheads="1"/>
            </p:cNvSpPr>
            <p:nvPr/>
          </p:nvSpPr>
          <p:spPr bwMode="auto">
            <a:xfrm>
              <a:off x="3893" y="1829"/>
              <a:ext cx="552" cy="73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92" name="Oval 375"/>
            <p:cNvSpPr>
              <a:spLocks noChangeArrowheads="1"/>
            </p:cNvSpPr>
            <p:nvPr/>
          </p:nvSpPr>
          <p:spPr bwMode="auto">
            <a:xfrm>
              <a:off x="3814" y="2322"/>
              <a:ext cx="79" cy="6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93" name="Oval 376"/>
            <p:cNvSpPr>
              <a:spLocks noChangeArrowheads="1"/>
            </p:cNvSpPr>
            <p:nvPr/>
          </p:nvSpPr>
          <p:spPr bwMode="auto">
            <a:xfrm>
              <a:off x="3814" y="1984"/>
              <a:ext cx="79" cy="6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94" name="Oval 377"/>
            <p:cNvSpPr>
              <a:spLocks noChangeArrowheads="1"/>
            </p:cNvSpPr>
            <p:nvPr/>
          </p:nvSpPr>
          <p:spPr bwMode="auto">
            <a:xfrm>
              <a:off x="4445" y="1984"/>
              <a:ext cx="88" cy="7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95" name="Text Box 378"/>
            <p:cNvSpPr txBox="1">
              <a:spLocks noChangeArrowheads="1"/>
            </p:cNvSpPr>
            <p:nvPr/>
          </p:nvSpPr>
          <p:spPr bwMode="auto">
            <a:xfrm>
              <a:off x="4167" y="2189"/>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Q</a:t>
              </a:r>
              <a:endParaRPr lang="en-US" altLang="zh-CN" sz="2400" i="0">
                <a:solidFill>
                  <a:srgbClr val="3333CC"/>
                </a:solidFill>
              </a:endParaRPr>
            </a:p>
          </p:txBody>
        </p:sp>
        <p:sp>
          <p:nvSpPr>
            <p:cNvPr id="42096" name="Rectangle 379"/>
            <p:cNvSpPr>
              <a:spLocks noChangeArrowheads="1"/>
            </p:cNvSpPr>
            <p:nvPr/>
          </p:nvSpPr>
          <p:spPr bwMode="auto">
            <a:xfrm>
              <a:off x="4179" y="193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a:t>Q</a:t>
              </a:r>
              <a:endParaRPr lang="en-US" altLang="zh-CN" sz="2400" i="0"/>
            </a:p>
          </p:txBody>
        </p:sp>
        <p:sp>
          <p:nvSpPr>
            <p:cNvPr id="42097" name="Line 380"/>
            <p:cNvSpPr>
              <a:spLocks noChangeShapeType="1"/>
            </p:cNvSpPr>
            <p:nvPr/>
          </p:nvSpPr>
          <p:spPr bwMode="auto">
            <a:xfrm>
              <a:off x="4240" y="1983"/>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98" name="Oval 381"/>
            <p:cNvSpPr>
              <a:spLocks noChangeArrowheads="1"/>
            </p:cNvSpPr>
            <p:nvPr/>
          </p:nvSpPr>
          <p:spPr bwMode="auto">
            <a:xfrm>
              <a:off x="4130" y="1743"/>
              <a:ext cx="78" cy="82"/>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099" name="Text Box 382"/>
            <p:cNvSpPr txBox="1">
              <a:spLocks noChangeArrowheads="1"/>
            </p:cNvSpPr>
            <p:nvPr/>
          </p:nvSpPr>
          <p:spPr bwMode="auto">
            <a:xfrm>
              <a:off x="3853" y="191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R</a:t>
              </a:r>
              <a:r>
                <a:rPr lang="en-US" altLang="zh-CN" sz="2400" i="0" baseline="-25000"/>
                <a:t>D</a:t>
              </a:r>
              <a:endParaRPr lang="en-US" altLang="zh-CN" sz="2400" i="0">
                <a:solidFill>
                  <a:srgbClr val="3333CC"/>
                </a:solidFill>
              </a:endParaRPr>
            </a:p>
          </p:txBody>
        </p:sp>
        <p:sp>
          <p:nvSpPr>
            <p:cNvPr id="42100" name="Rectangle 383"/>
            <p:cNvSpPr>
              <a:spLocks noChangeArrowheads="1"/>
            </p:cNvSpPr>
            <p:nvPr/>
          </p:nvSpPr>
          <p:spPr bwMode="auto">
            <a:xfrm>
              <a:off x="3817" y="2175"/>
              <a:ext cx="4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400"/>
                <a:t>S</a:t>
              </a:r>
              <a:r>
                <a:rPr lang="en-US" altLang="zh-CN" sz="2400" i="0" baseline="-25000"/>
                <a:t>D</a:t>
              </a:r>
              <a:endParaRPr lang="en-US" altLang="zh-CN" sz="2400" i="0" baseline="-25000"/>
            </a:p>
          </p:txBody>
        </p:sp>
        <p:grpSp>
          <p:nvGrpSpPr>
            <p:cNvPr id="42101" name="Group 384"/>
            <p:cNvGrpSpPr/>
            <p:nvPr/>
          </p:nvGrpSpPr>
          <p:grpSpPr bwMode="auto">
            <a:xfrm>
              <a:off x="1897" y="1263"/>
              <a:ext cx="703" cy="288"/>
              <a:chOff x="1897" y="1263"/>
              <a:chExt cx="703" cy="288"/>
            </a:xfrm>
          </p:grpSpPr>
          <p:sp>
            <p:nvSpPr>
              <p:cNvPr id="42139" name="Text Box 385"/>
              <p:cNvSpPr txBox="1">
                <a:spLocks noChangeArrowheads="1"/>
              </p:cNvSpPr>
              <p:nvPr/>
            </p:nvSpPr>
            <p:spPr bwMode="auto">
              <a:xfrm>
                <a:off x="1897" y="1263"/>
                <a:ext cx="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41994" name="Object 386"/>
              <p:cNvGraphicFramePr>
                <a:graphicFrameLocks noChangeAspect="1"/>
              </p:cNvGraphicFramePr>
              <p:nvPr/>
            </p:nvGraphicFramePr>
            <p:xfrm>
              <a:off x="2239" y="1292"/>
              <a:ext cx="361" cy="250"/>
            </p:xfrm>
            <a:graphic>
              <a:graphicData uri="http://schemas.openxmlformats.org/presentationml/2006/ole">
                <mc:AlternateContent xmlns:mc="http://schemas.openxmlformats.org/markup-compatibility/2006">
                  <mc:Choice xmlns:v="urn:schemas-microsoft-com:vml" Requires="v">
                    <p:oleObj spid="_x0000_s199824" name="公式" r:id="rId4" imgW="114300" imgH="139700" progId="Equation.3">
                      <p:embed/>
                    </p:oleObj>
                  </mc:Choice>
                  <mc:Fallback>
                    <p:oleObj name="公式" r:id="rId4" imgW="114300" imgH="139700" progId="Equation.3">
                      <p:embed/>
                      <p:pic>
                        <p:nvPicPr>
                          <p:cNvPr id="0" name="图片 1998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9" y="1292"/>
                            <a:ext cx="36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102" name="Text Box 387"/>
            <p:cNvSpPr txBox="1">
              <a:spLocks noChangeArrowheads="1"/>
            </p:cNvSpPr>
            <p:nvPr/>
          </p:nvSpPr>
          <p:spPr bwMode="auto">
            <a:xfrm>
              <a:off x="1722" y="2117"/>
              <a:ext cx="9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41992" name="Object 388"/>
            <p:cNvGraphicFramePr>
              <a:graphicFrameLocks noChangeAspect="1"/>
            </p:cNvGraphicFramePr>
            <p:nvPr/>
          </p:nvGraphicFramePr>
          <p:xfrm>
            <a:off x="2277" y="2157"/>
            <a:ext cx="241" cy="248"/>
          </p:xfrm>
          <a:graphic>
            <a:graphicData uri="http://schemas.openxmlformats.org/presentationml/2006/ole">
              <mc:AlternateContent xmlns:mc="http://schemas.openxmlformats.org/markup-compatibility/2006">
                <mc:Choice xmlns:v="urn:schemas-microsoft-com:vml" Requires="v">
                  <p:oleObj spid="_x0000_s199825" name="公式" r:id="rId6" imgW="114300" imgH="139700" progId="Equation.3">
                    <p:embed/>
                  </p:oleObj>
                </mc:Choice>
                <mc:Fallback>
                  <p:oleObj name="公式" r:id="rId6" imgW="114300" imgH="139700" progId="Equation.3">
                    <p:embed/>
                    <p:pic>
                      <p:nvPicPr>
                        <p:cNvPr id="0" name="图片 1998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7" y="2157"/>
                          <a:ext cx="2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103" name="Group 389"/>
            <p:cNvGrpSpPr/>
            <p:nvPr/>
          </p:nvGrpSpPr>
          <p:grpSpPr bwMode="auto">
            <a:xfrm>
              <a:off x="1843" y="2877"/>
              <a:ext cx="871" cy="318"/>
              <a:chOff x="1579" y="2607"/>
              <a:chExt cx="905" cy="340"/>
            </a:xfrm>
          </p:grpSpPr>
          <p:sp>
            <p:nvSpPr>
              <p:cNvPr id="42138" name="Text Box 390"/>
              <p:cNvSpPr txBox="1">
                <a:spLocks noChangeArrowheads="1"/>
              </p:cNvSpPr>
              <p:nvPr/>
            </p:nvSpPr>
            <p:spPr bwMode="auto">
              <a:xfrm>
                <a:off x="1579" y="2607"/>
                <a:ext cx="6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5K</a:t>
                </a:r>
                <a:endParaRPr lang="en-US" altLang="zh-CN" sz="2800" i="0">
                  <a:solidFill>
                    <a:srgbClr val="3333CC"/>
                  </a:solidFill>
                </a:endParaRPr>
              </a:p>
            </p:txBody>
          </p:sp>
          <p:graphicFrame>
            <p:nvGraphicFramePr>
              <p:cNvPr id="41993" name="Object 391"/>
              <p:cNvGraphicFramePr>
                <a:graphicFrameLocks noChangeAspect="1"/>
              </p:cNvGraphicFramePr>
              <p:nvPr/>
            </p:nvGraphicFramePr>
            <p:xfrm>
              <a:off x="1968" y="2640"/>
              <a:ext cx="516" cy="307"/>
            </p:xfrm>
            <a:graphic>
              <a:graphicData uri="http://schemas.openxmlformats.org/presentationml/2006/ole">
                <mc:AlternateContent xmlns:mc="http://schemas.openxmlformats.org/markup-compatibility/2006">
                  <mc:Choice xmlns:v="urn:schemas-microsoft-com:vml" Requires="v">
                    <p:oleObj spid="_x0000_s199826" name="公式" r:id="rId7" imgW="114300" imgH="139700" progId="Equation.3">
                      <p:embed/>
                    </p:oleObj>
                  </mc:Choice>
                  <mc:Fallback>
                    <p:oleObj name="公式" r:id="rId7" imgW="114300" imgH="139700" progId="Equation.3">
                      <p:embed/>
                      <p:pic>
                        <p:nvPicPr>
                          <p:cNvPr id="0" name="图片 1998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640"/>
                            <a:ext cx="516" cy="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104" name="Rectangle 392"/>
            <p:cNvSpPr>
              <a:spLocks noChangeArrowheads="1"/>
            </p:cNvSpPr>
            <p:nvPr/>
          </p:nvSpPr>
          <p:spPr bwMode="auto">
            <a:xfrm>
              <a:off x="2087" y="1642"/>
              <a:ext cx="5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A</a:t>
              </a:r>
              <a:endParaRPr lang="en-US" altLang="zh-CN" sz="2800" i="0" baseline="-25000">
                <a:solidFill>
                  <a:srgbClr val="CC3300"/>
                </a:solidFill>
              </a:endParaRPr>
            </a:p>
          </p:txBody>
        </p:sp>
        <p:sp>
          <p:nvSpPr>
            <p:cNvPr id="42105" name="Rectangle 393"/>
            <p:cNvSpPr>
              <a:spLocks noChangeArrowheads="1"/>
            </p:cNvSpPr>
            <p:nvPr/>
          </p:nvSpPr>
          <p:spPr bwMode="auto">
            <a:xfrm>
              <a:off x="2166" y="2548"/>
              <a:ext cx="4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CC3300"/>
                  </a:solidFill>
                </a:rPr>
                <a:t>V</a:t>
              </a:r>
              <a:r>
                <a:rPr lang="en-US" altLang="zh-CN" sz="2800" i="0" baseline="-25000">
                  <a:solidFill>
                    <a:srgbClr val="CC3300"/>
                  </a:solidFill>
                </a:rPr>
                <a:t>B</a:t>
              </a:r>
              <a:endParaRPr lang="en-US" altLang="zh-CN" sz="2800" i="0" baseline="-25000">
                <a:solidFill>
                  <a:srgbClr val="CC3300"/>
                </a:solidFill>
              </a:endParaRPr>
            </a:p>
          </p:txBody>
        </p:sp>
        <p:sp>
          <p:nvSpPr>
            <p:cNvPr id="42106" name="Text Box 394"/>
            <p:cNvSpPr txBox="1">
              <a:spLocks noChangeArrowheads="1"/>
            </p:cNvSpPr>
            <p:nvPr/>
          </p:nvSpPr>
          <p:spPr bwMode="auto">
            <a:xfrm>
              <a:off x="1728" y="3135"/>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  T</a:t>
              </a:r>
              <a:endParaRPr lang="en-US" altLang="zh-CN" sz="2400" i="0">
                <a:solidFill>
                  <a:srgbClr val="3333CC"/>
                </a:solidFill>
              </a:endParaRPr>
            </a:p>
          </p:txBody>
        </p:sp>
        <p:sp>
          <p:nvSpPr>
            <p:cNvPr id="42107" name="Text Box 395"/>
            <p:cNvSpPr txBox="1">
              <a:spLocks noChangeArrowheads="1"/>
            </p:cNvSpPr>
            <p:nvPr/>
          </p:nvSpPr>
          <p:spPr bwMode="auto">
            <a:xfrm>
              <a:off x="2347" y="3498"/>
              <a:ext cx="1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rgbClr val="009999"/>
                  </a:solidFill>
                </a:rPr>
                <a:t>1</a:t>
              </a:r>
              <a:endParaRPr lang="en-US" altLang="zh-CN" sz="2800" i="0">
                <a:solidFill>
                  <a:srgbClr val="3333CC"/>
                </a:solidFill>
              </a:endParaRPr>
            </a:p>
          </p:txBody>
        </p:sp>
        <p:sp>
          <p:nvSpPr>
            <p:cNvPr id="42108" name="Oval 396"/>
            <p:cNvSpPr>
              <a:spLocks noChangeArrowheads="1"/>
            </p:cNvSpPr>
            <p:nvPr/>
          </p:nvSpPr>
          <p:spPr bwMode="auto">
            <a:xfrm>
              <a:off x="4903" y="2285"/>
              <a:ext cx="77" cy="70"/>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09" name="Rectangle 397"/>
            <p:cNvSpPr>
              <a:spLocks noChangeArrowheads="1"/>
            </p:cNvSpPr>
            <p:nvPr/>
          </p:nvSpPr>
          <p:spPr bwMode="auto">
            <a:xfrm>
              <a:off x="4942" y="217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3</a:t>
              </a:r>
              <a:endParaRPr lang="en-US" altLang="zh-CN" sz="2800" i="0">
                <a:solidFill>
                  <a:srgbClr val="009999"/>
                </a:solidFill>
              </a:endParaRPr>
            </a:p>
          </p:txBody>
        </p:sp>
        <p:sp>
          <p:nvSpPr>
            <p:cNvPr id="42110" name="Oval 398"/>
            <p:cNvSpPr>
              <a:spLocks noChangeArrowheads="1"/>
            </p:cNvSpPr>
            <p:nvPr/>
          </p:nvSpPr>
          <p:spPr bwMode="auto">
            <a:xfrm>
              <a:off x="2508" y="1067"/>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11" name="Oval 399"/>
            <p:cNvSpPr>
              <a:spLocks noChangeArrowheads="1"/>
            </p:cNvSpPr>
            <p:nvPr/>
          </p:nvSpPr>
          <p:spPr bwMode="auto">
            <a:xfrm>
              <a:off x="4126" y="1071"/>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12" name="Oval 400"/>
            <p:cNvSpPr>
              <a:spLocks noChangeArrowheads="1"/>
            </p:cNvSpPr>
            <p:nvPr/>
          </p:nvSpPr>
          <p:spPr bwMode="auto">
            <a:xfrm>
              <a:off x="1917" y="3102"/>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13" name="Oval 401"/>
            <p:cNvSpPr>
              <a:spLocks noChangeArrowheads="1"/>
            </p:cNvSpPr>
            <p:nvPr/>
          </p:nvSpPr>
          <p:spPr bwMode="auto">
            <a:xfrm>
              <a:off x="1917" y="2495"/>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14" name="Oval 402"/>
            <p:cNvSpPr>
              <a:spLocks noChangeArrowheads="1"/>
            </p:cNvSpPr>
            <p:nvPr/>
          </p:nvSpPr>
          <p:spPr bwMode="auto">
            <a:xfrm>
              <a:off x="1920" y="1935"/>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15" name="Oval 403"/>
            <p:cNvSpPr>
              <a:spLocks noChangeArrowheads="1"/>
            </p:cNvSpPr>
            <p:nvPr/>
          </p:nvSpPr>
          <p:spPr bwMode="auto">
            <a:xfrm>
              <a:off x="1917" y="1627"/>
              <a:ext cx="79" cy="67"/>
            </a:xfrm>
            <a:prstGeom prst="ellipse">
              <a:avLst/>
            </a:prstGeom>
            <a:noFill/>
            <a:ln w="38100">
              <a:solidFill>
                <a:srgbClr val="0099CC"/>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16" name="Rectangle 404"/>
            <p:cNvSpPr>
              <a:spLocks noChangeArrowheads="1"/>
            </p:cNvSpPr>
            <p:nvPr/>
          </p:nvSpPr>
          <p:spPr bwMode="auto">
            <a:xfrm>
              <a:off x="1609" y="2288"/>
              <a:ext cx="1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endParaRPr lang="zh-CN" altLang="zh-CN" sz="2800" i="0">
                <a:solidFill>
                  <a:srgbClr val="009999"/>
                </a:solidFill>
              </a:endParaRPr>
            </a:p>
          </p:txBody>
        </p:sp>
        <p:sp>
          <p:nvSpPr>
            <p:cNvPr id="42117" name="Rectangle 405"/>
            <p:cNvSpPr>
              <a:spLocks noChangeArrowheads="1"/>
            </p:cNvSpPr>
            <p:nvPr/>
          </p:nvSpPr>
          <p:spPr bwMode="auto">
            <a:xfrm>
              <a:off x="4030" y="7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4</a:t>
              </a:r>
              <a:endParaRPr lang="en-US" altLang="zh-CN" sz="2800" i="0">
                <a:solidFill>
                  <a:srgbClr val="3366CC"/>
                </a:solidFill>
              </a:endParaRPr>
            </a:p>
          </p:txBody>
        </p:sp>
        <p:sp>
          <p:nvSpPr>
            <p:cNvPr id="42118" name="Rectangle 406"/>
            <p:cNvSpPr>
              <a:spLocks noChangeArrowheads="1"/>
            </p:cNvSpPr>
            <p:nvPr/>
          </p:nvSpPr>
          <p:spPr bwMode="auto">
            <a:xfrm>
              <a:off x="1756" y="1504"/>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2119" name="Rectangle 407"/>
            <p:cNvSpPr>
              <a:spLocks noChangeArrowheads="1"/>
            </p:cNvSpPr>
            <p:nvPr/>
          </p:nvSpPr>
          <p:spPr bwMode="auto">
            <a:xfrm>
              <a:off x="1617" y="172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2120" name="Rectangle 408"/>
            <p:cNvSpPr>
              <a:spLocks noChangeArrowheads="1"/>
            </p:cNvSpPr>
            <p:nvPr/>
          </p:nvSpPr>
          <p:spPr bwMode="auto">
            <a:xfrm>
              <a:off x="1802" y="276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endParaRPr lang="zh-CN" altLang="zh-CN" sz="2800" i="0">
                <a:solidFill>
                  <a:srgbClr val="0099CC"/>
                </a:solidFill>
              </a:endParaRPr>
            </a:p>
          </p:txBody>
        </p:sp>
        <p:sp>
          <p:nvSpPr>
            <p:cNvPr id="42121" name="Rectangle 409"/>
            <p:cNvSpPr>
              <a:spLocks noChangeArrowheads="1"/>
            </p:cNvSpPr>
            <p:nvPr/>
          </p:nvSpPr>
          <p:spPr bwMode="auto">
            <a:xfrm>
              <a:off x="2425" y="78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i="0">
                  <a:solidFill>
                    <a:srgbClr val="3366CC"/>
                  </a:solidFill>
                </a:rPr>
                <a:t>8</a:t>
              </a:r>
              <a:endParaRPr lang="en-US" altLang="zh-CN" sz="2800" i="0">
                <a:solidFill>
                  <a:srgbClr val="0099CC"/>
                </a:solidFill>
              </a:endParaRPr>
            </a:p>
          </p:txBody>
        </p:sp>
        <p:sp>
          <p:nvSpPr>
            <p:cNvPr id="42122" name="Rectangle 410"/>
            <p:cNvSpPr>
              <a:spLocks noChangeArrowheads="1"/>
            </p:cNvSpPr>
            <p:nvPr/>
          </p:nvSpPr>
          <p:spPr bwMode="auto">
            <a:xfrm>
              <a:off x="4175" y="783"/>
              <a:ext cx="8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solidFill>
                    <a:srgbClr val="CC3300"/>
                  </a:solidFill>
                </a:rPr>
                <a:t>(</a:t>
              </a:r>
              <a:r>
                <a:rPr lang="zh-CN" altLang="en-US" sz="2400" i="0">
                  <a:solidFill>
                    <a:srgbClr val="CC3300"/>
                  </a:solidFill>
                </a:rPr>
                <a:t>复位端</a:t>
              </a:r>
              <a:r>
                <a:rPr lang="en-US" altLang="zh-CN" sz="2400" i="0">
                  <a:solidFill>
                    <a:srgbClr val="CC3300"/>
                  </a:solidFill>
                </a:rPr>
                <a:t>)</a:t>
              </a:r>
              <a:endParaRPr lang="en-US" altLang="zh-CN" sz="2400" i="0">
                <a:solidFill>
                  <a:srgbClr val="CC3300"/>
                </a:solidFill>
              </a:endParaRPr>
            </a:p>
          </p:txBody>
        </p:sp>
        <p:sp>
          <p:nvSpPr>
            <p:cNvPr id="42123" name="Text Box 411"/>
            <p:cNvSpPr txBox="1">
              <a:spLocks noChangeArrowheads="1"/>
            </p:cNvSpPr>
            <p:nvPr/>
          </p:nvSpPr>
          <p:spPr bwMode="auto">
            <a:xfrm>
              <a:off x="5031" y="2016"/>
              <a:ext cx="3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solidFill>
                    <a:srgbClr val="FF3300"/>
                  </a:solidFill>
                </a:rPr>
                <a:t>u</a:t>
              </a:r>
              <a:r>
                <a:rPr lang="en-US" altLang="zh-CN" sz="2400" i="0" baseline="-25000">
                  <a:solidFill>
                    <a:srgbClr val="FF3300"/>
                  </a:solidFill>
                </a:rPr>
                <a:t>O</a:t>
              </a:r>
              <a:endParaRPr lang="en-US" altLang="zh-CN" sz="2400" i="0">
                <a:solidFill>
                  <a:srgbClr val="FF3300"/>
                </a:solidFill>
              </a:endParaRPr>
            </a:p>
          </p:txBody>
        </p:sp>
        <p:sp>
          <p:nvSpPr>
            <p:cNvPr id="42124" name="Rectangle 412"/>
            <p:cNvSpPr>
              <a:spLocks noChangeArrowheads="1"/>
            </p:cNvSpPr>
            <p:nvPr/>
          </p:nvSpPr>
          <p:spPr bwMode="auto">
            <a:xfrm>
              <a:off x="1753" y="169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6</a:t>
              </a:r>
              <a:endParaRPr lang="en-US" altLang="zh-CN" sz="2800" i="0">
                <a:solidFill>
                  <a:srgbClr val="3366CC"/>
                </a:solidFill>
              </a:endParaRPr>
            </a:p>
          </p:txBody>
        </p:sp>
        <p:sp>
          <p:nvSpPr>
            <p:cNvPr id="42125" name="Rectangle 413"/>
            <p:cNvSpPr>
              <a:spLocks noChangeArrowheads="1"/>
            </p:cNvSpPr>
            <p:nvPr/>
          </p:nvSpPr>
          <p:spPr bwMode="auto">
            <a:xfrm>
              <a:off x="1753" y="140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5</a:t>
              </a:r>
              <a:endParaRPr lang="en-US" altLang="zh-CN" sz="2800" i="0">
                <a:solidFill>
                  <a:srgbClr val="3366CC"/>
                </a:solidFill>
              </a:endParaRPr>
            </a:p>
          </p:txBody>
        </p:sp>
        <p:sp>
          <p:nvSpPr>
            <p:cNvPr id="42126" name="Rectangle 414"/>
            <p:cNvSpPr>
              <a:spLocks noChangeArrowheads="1"/>
            </p:cNvSpPr>
            <p:nvPr/>
          </p:nvSpPr>
          <p:spPr bwMode="auto">
            <a:xfrm>
              <a:off x="1705" y="227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2</a:t>
              </a:r>
              <a:endParaRPr lang="en-US" altLang="zh-CN" sz="2800" i="0">
                <a:solidFill>
                  <a:srgbClr val="3366CC"/>
                </a:solidFill>
              </a:endParaRPr>
            </a:p>
          </p:txBody>
        </p:sp>
        <p:sp>
          <p:nvSpPr>
            <p:cNvPr id="42127" name="Rectangle 415"/>
            <p:cNvSpPr>
              <a:spLocks noChangeArrowheads="1"/>
            </p:cNvSpPr>
            <p:nvPr/>
          </p:nvSpPr>
          <p:spPr bwMode="auto">
            <a:xfrm>
              <a:off x="1753" y="284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800" i="0">
                  <a:solidFill>
                    <a:srgbClr val="3366CC"/>
                  </a:solidFill>
                </a:rPr>
                <a:t>7</a:t>
              </a:r>
              <a:endParaRPr lang="en-US" altLang="zh-CN" sz="2800" i="0">
                <a:solidFill>
                  <a:srgbClr val="3366CC"/>
                </a:solidFill>
              </a:endParaRPr>
            </a:p>
          </p:txBody>
        </p:sp>
        <p:sp>
          <p:nvSpPr>
            <p:cNvPr id="42128" name="Line 416"/>
            <p:cNvSpPr>
              <a:spLocks noChangeShapeType="1"/>
            </p:cNvSpPr>
            <p:nvPr/>
          </p:nvSpPr>
          <p:spPr bwMode="auto">
            <a:xfrm flipH="1" flipV="1">
              <a:off x="1273" y="1983"/>
              <a:ext cx="672" cy="0"/>
            </a:xfrm>
            <a:prstGeom prst="line">
              <a:avLst/>
            </a:prstGeom>
            <a:noFill/>
            <a:ln w="38100">
              <a:solidFill>
                <a:srgbClr val="CC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29" name="Line 417"/>
            <p:cNvSpPr>
              <a:spLocks noChangeShapeType="1"/>
            </p:cNvSpPr>
            <p:nvPr/>
          </p:nvSpPr>
          <p:spPr bwMode="auto">
            <a:xfrm>
              <a:off x="2545" y="3157"/>
              <a:ext cx="0" cy="553"/>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30" name="Line 418"/>
            <p:cNvSpPr>
              <a:spLocks noChangeShapeType="1"/>
            </p:cNvSpPr>
            <p:nvPr/>
          </p:nvSpPr>
          <p:spPr bwMode="auto">
            <a:xfrm>
              <a:off x="3625" y="1838"/>
              <a:ext cx="0" cy="17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31" name="Line 419"/>
            <p:cNvSpPr>
              <a:spLocks noChangeShapeType="1"/>
            </p:cNvSpPr>
            <p:nvPr/>
          </p:nvSpPr>
          <p:spPr bwMode="auto">
            <a:xfrm flipV="1">
              <a:off x="4164" y="1144"/>
              <a:ext cx="0" cy="63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32" name="Rectangle 420"/>
            <p:cNvSpPr>
              <a:spLocks noChangeArrowheads="1"/>
            </p:cNvSpPr>
            <p:nvPr/>
          </p:nvSpPr>
          <p:spPr bwMode="auto">
            <a:xfrm>
              <a:off x="1967" y="1096"/>
              <a:ext cx="2963" cy="2535"/>
            </a:xfrm>
            <a:prstGeom prst="rect">
              <a:avLst/>
            </a:prstGeom>
            <a:noFill/>
            <a:ln w="19050">
              <a:solidFill>
                <a:srgbClr val="0066FF"/>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133" name="Line 421"/>
            <p:cNvSpPr>
              <a:spLocks noChangeShapeType="1"/>
            </p:cNvSpPr>
            <p:nvPr/>
          </p:nvSpPr>
          <p:spPr bwMode="auto">
            <a:xfrm>
              <a:off x="3934" y="1956"/>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34" name="Line 422"/>
            <p:cNvSpPr>
              <a:spLocks noChangeShapeType="1"/>
            </p:cNvSpPr>
            <p:nvPr/>
          </p:nvSpPr>
          <p:spPr bwMode="auto">
            <a:xfrm>
              <a:off x="3886" y="2223"/>
              <a:ext cx="15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135" name="Oval 423"/>
            <p:cNvSpPr>
              <a:spLocks noChangeArrowheads="1"/>
            </p:cNvSpPr>
            <p:nvPr/>
          </p:nvSpPr>
          <p:spPr bwMode="auto">
            <a:xfrm>
              <a:off x="2520" y="1643"/>
              <a:ext cx="57" cy="57"/>
            </a:xfrm>
            <a:prstGeom prst="ellipse">
              <a:avLst/>
            </a:prstGeom>
            <a:solidFill>
              <a:schemeClr val="tx1"/>
            </a:solidFill>
            <a:ln w="9525">
              <a:solidFill>
                <a:srgbClr val="000000"/>
              </a:solidFill>
              <a:round/>
            </a:ln>
          </p:spPr>
          <p:txBody>
            <a:bodyPr wrap="none" anchor="ctr"/>
            <a:lstStyle/>
            <a:p>
              <a:endParaRPr lang="zh-CN" altLang="en-US"/>
            </a:p>
          </p:txBody>
        </p:sp>
        <p:sp>
          <p:nvSpPr>
            <p:cNvPr id="42136" name="Line 424"/>
            <p:cNvSpPr>
              <a:spLocks noChangeShapeType="1"/>
            </p:cNvSpPr>
            <p:nvPr/>
          </p:nvSpPr>
          <p:spPr bwMode="auto">
            <a:xfrm>
              <a:off x="3609" y="2355"/>
              <a:ext cx="21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137" name="Line 425"/>
            <p:cNvSpPr>
              <a:spLocks noChangeShapeType="1"/>
            </p:cNvSpPr>
            <p:nvPr/>
          </p:nvSpPr>
          <p:spPr bwMode="auto">
            <a:xfrm>
              <a:off x="4443" y="2325"/>
              <a:ext cx="47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77506" name="Rectangle 2"/>
          <p:cNvSpPr>
            <a:spLocks noGrp="1" noChangeArrowheads="1"/>
          </p:cNvSpPr>
          <p:nvPr>
            <p:ph type="ctrTitle"/>
          </p:nvPr>
        </p:nvSpPr>
        <p:spPr>
          <a:xfrm>
            <a:off x="609600" y="457200"/>
            <a:ext cx="5791200" cy="609600"/>
          </a:xfrm>
        </p:spPr>
        <p:txBody>
          <a:bodyPr rtlCol="0">
            <a:normAutofit/>
          </a:bodyPr>
          <a:lstStyle/>
          <a:p>
            <a:pPr eaLnBrk="1" fontAlgn="auto" hangingPunct="1">
              <a:spcAft>
                <a:spcPts val="0"/>
              </a:spcAft>
              <a:defRPr/>
            </a:pPr>
            <a:r>
              <a:rPr lang="en-US" altLang="zh-CN" sz="2800" b="1">
                <a:solidFill>
                  <a:srgbClr val="006600"/>
                </a:solidFill>
                <a:effectLst>
                  <a:outerShdw blurRad="38100" dist="38100" dir="2700000" algn="tl">
                    <a:srgbClr val="C0C0C0"/>
                  </a:outerShdw>
                </a:effectLst>
              </a:rPr>
              <a:t>2. </a:t>
            </a:r>
            <a:r>
              <a:rPr lang="zh-CN" altLang="en-US" sz="2800" b="1">
                <a:solidFill>
                  <a:srgbClr val="006600"/>
                </a:solidFill>
                <a:effectLst>
                  <a:outerShdw blurRad="38100" dist="38100" dir="2700000" algn="tl">
                    <a:srgbClr val="C0C0C0"/>
                  </a:outerShdw>
                </a:effectLst>
              </a:rPr>
              <a:t>由</a:t>
            </a:r>
            <a:r>
              <a:rPr lang="en-US" altLang="zh-CN" sz="2800" b="1">
                <a:solidFill>
                  <a:srgbClr val="006600"/>
                </a:solidFill>
                <a:effectLst>
                  <a:outerShdw blurRad="38100" dist="38100" dir="2700000" algn="tl">
                    <a:srgbClr val="C0C0C0"/>
                  </a:outerShdw>
                </a:effectLst>
              </a:rPr>
              <a:t>555</a:t>
            </a:r>
            <a:r>
              <a:rPr lang="zh-CN" altLang="en-US" sz="2800" b="1">
                <a:solidFill>
                  <a:srgbClr val="006600"/>
                </a:solidFill>
                <a:effectLst>
                  <a:outerShdw blurRad="38100" dist="38100" dir="2700000" algn="tl">
                    <a:srgbClr val="C0C0C0"/>
                  </a:outerShdw>
                </a:effectLst>
              </a:rPr>
              <a:t>定时器组成的单稳态触发器</a:t>
            </a:r>
            <a:endParaRPr lang="zh-CN" altLang="en-US" sz="2800" b="1">
              <a:solidFill>
                <a:srgbClr val="006600"/>
              </a:solidFill>
              <a:effectLst>
                <a:outerShdw blurRad="38100" dist="38100" dir="2700000" algn="tl">
                  <a:srgbClr val="C0C0C0"/>
                </a:outerShdw>
              </a:effectLst>
            </a:endParaRPr>
          </a:p>
        </p:txBody>
      </p:sp>
      <p:sp>
        <p:nvSpPr>
          <p:cNvPr id="41998" name="Rectangle 3"/>
          <p:cNvSpPr>
            <a:spLocks noChangeArrowheads="1"/>
          </p:cNvSpPr>
          <p:nvPr/>
        </p:nvSpPr>
        <p:spPr bwMode="auto">
          <a:xfrm>
            <a:off x="3251200" y="5732463"/>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r>
              <a:rPr lang="zh-CN" altLang="en-US" sz="2400" i="0"/>
              <a:t>地</a:t>
            </a:r>
            <a:r>
              <a:rPr lang="en-US" altLang="zh-CN" sz="2400" i="0"/>
              <a:t>)</a:t>
            </a:r>
            <a:endParaRPr lang="en-US" altLang="zh-CN" sz="2400" i="0"/>
          </a:p>
        </p:txBody>
      </p:sp>
      <p:sp>
        <p:nvSpPr>
          <p:cNvPr id="277642" name="Line 138"/>
          <p:cNvSpPr>
            <a:spLocks noChangeShapeType="1"/>
          </p:cNvSpPr>
          <p:nvPr/>
        </p:nvSpPr>
        <p:spPr bwMode="auto">
          <a:xfrm>
            <a:off x="2208213" y="1905000"/>
            <a:ext cx="0" cy="3505200"/>
          </a:xfrm>
          <a:prstGeom prst="line">
            <a:avLst/>
          </a:prstGeom>
          <a:noFill/>
          <a:ln w="28575">
            <a:solidFill>
              <a:srgbClr val="000099"/>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643" name="AutoShape 139" descr="40%"/>
          <p:cNvSpPr>
            <a:spLocks noChangeArrowheads="1"/>
          </p:cNvSpPr>
          <p:nvPr/>
        </p:nvSpPr>
        <p:spPr bwMode="auto">
          <a:xfrm>
            <a:off x="303213" y="5334000"/>
            <a:ext cx="1447800" cy="457200"/>
          </a:xfrm>
          <a:prstGeom prst="wedgeEllipseCallout">
            <a:avLst>
              <a:gd name="adj1" fmla="val 69958"/>
              <a:gd name="adj2" fmla="val -207639"/>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en-US" altLang="zh-CN" sz="2400" i="0">
                <a:solidFill>
                  <a:srgbClr val="006666"/>
                </a:solidFill>
              </a:rPr>
              <a:t>&gt;2/3 U</a:t>
            </a:r>
            <a:r>
              <a:rPr lang="en-US" altLang="zh-CN" sz="2400" i="0" baseline="-25000">
                <a:solidFill>
                  <a:srgbClr val="006666"/>
                </a:solidFill>
              </a:rPr>
              <a:t>CC</a:t>
            </a:r>
            <a:endParaRPr lang="en-US" altLang="zh-CN" sz="2400" i="0" baseline="-25000">
              <a:solidFill>
                <a:srgbClr val="006666"/>
              </a:solidFill>
            </a:endParaRPr>
          </a:p>
        </p:txBody>
      </p:sp>
      <p:grpSp>
        <p:nvGrpSpPr>
          <p:cNvPr id="42001" name="Group 140"/>
          <p:cNvGrpSpPr/>
          <p:nvPr/>
        </p:nvGrpSpPr>
        <p:grpSpPr bwMode="auto">
          <a:xfrm>
            <a:off x="5408613" y="2392363"/>
            <a:ext cx="349250" cy="1722437"/>
            <a:chOff x="3360" y="1459"/>
            <a:chExt cx="220" cy="1085"/>
          </a:xfrm>
        </p:grpSpPr>
        <p:sp>
          <p:nvSpPr>
            <p:cNvPr id="42027" name="Text Box 141"/>
            <p:cNvSpPr txBox="1">
              <a:spLocks noChangeArrowheads="1"/>
            </p:cNvSpPr>
            <p:nvPr/>
          </p:nvSpPr>
          <p:spPr bwMode="auto">
            <a:xfrm>
              <a:off x="3368" y="145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006666"/>
                  </a:solidFill>
                </a:rPr>
                <a:t>1</a:t>
              </a:r>
              <a:endParaRPr lang="en-US" altLang="zh-CN" sz="2400" i="0">
                <a:solidFill>
                  <a:srgbClr val="FF3300"/>
                </a:solidFill>
              </a:endParaRPr>
            </a:p>
          </p:txBody>
        </p:sp>
        <p:sp>
          <p:nvSpPr>
            <p:cNvPr id="42028" name="Rectangle 142"/>
            <p:cNvSpPr>
              <a:spLocks noChangeArrowheads="1"/>
            </p:cNvSpPr>
            <p:nvPr/>
          </p:nvSpPr>
          <p:spPr bwMode="auto">
            <a:xfrm>
              <a:off x="3360"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0</a:t>
              </a:r>
              <a:endParaRPr lang="en-US" altLang="zh-CN" sz="2400" i="0">
                <a:solidFill>
                  <a:srgbClr val="006666"/>
                </a:solidFill>
              </a:endParaRPr>
            </a:p>
          </p:txBody>
        </p:sp>
      </p:grpSp>
      <p:grpSp>
        <p:nvGrpSpPr>
          <p:cNvPr id="42002" name="Group 143"/>
          <p:cNvGrpSpPr/>
          <p:nvPr/>
        </p:nvGrpSpPr>
        <p:grpSpPr bwMode="auto">
          <a:xfrm>
            <a:off x="7085013" y="2743200"/>
            <a:ext cx="349250" cy="1477963"/>
            <a:chOff x="4464" y="1632"/>
            <a:chExt cx="220" cy="931"/>
          </a:xfrm>
        </p:grpSpPr>
        <p:sp>
          <p:nvSpPr>
            <p:cNvPr id="42025" name="Text Box 144"/>
            <p:cNvSpPr txBox="1">
              <a:spLocks noChangeArrowheads="1"/>
            </p:cNvSpPr>
            <p:nvPr/>
          </p:nvSpPr>
          <p:spPr bwMode="auto">
            <a:xfrm>
              <a:off x="4472" y="227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solidFill>
                    <a:srgbClr val="FF0000"/>
                  </a:solidFill>
                </a:rPr>
                <a:t>1</a:t>
              </a:r>
              <a:endParaRPr lang="en-US" altLang="zh-CN" sz="2800" i="0">
                <a:solidFill>
                  <a:srgbClr val="FF3300"/>
                </a:solidFill>
              </a:endParaRPr>
            </a:p>
          </p:txBody>
        </p:sp>
        <p:sp>
          <p:nvSpPr>
            <p:cNvPr id="42026" name="Rectangle 145"/>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400" i="0">
                  <a:solidFill>
                    <a:srgbClr val="FF0000"/>
                  </a:solidFill>
                </a:rPr>
                <a:t>0</a:t>
              </a:r>
              <a:endParaRPr lang="en-US" altLang="zh-CN" sz="2400" i="0">
                <a:solidFill>
                  <a:srgbClr val="006666"/>
                </a:solidFill>
              </a:endParaRPr>
            </a:p>
          </p:txBody>
        </p:sp>
      </p:grpSp>
      <p:sp>
        <p:nvSpPr>
          <p:cNvPr id="42003" name="Rectangle 146"/>
          <p:cNvSpPr>
            <a:spLocks noChangeArrowheads="1"/>
          </p:cNvSpPr>
          <p:nvPr/>
        </p:nvSpPr>
        <p:spPr bwMode="auto">
          <a:xfrm>
            <a:off x="7923213" y="3810000"/>
            <a:ext cx="822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a:solidFill>
                  <a:srgbClr val="FF0000"/>
                </a:solidFill>
              </a:rPr>
              <a:t>Q</a:t>
            </a:r>
            <a:r>
              <a:rPr lang="en-US" altLang="zh-CN" sz="2800" i="0">
                <a:solidFill>
                  <a:srgbClr val="FF0000"/>
                </a:solidFill>
              </a:rPr>
              <a:t>=1</a:t>
            </a:r>
            <a:endParaRPr lang="en-US" altLang="zh-CN" sz="2800" i="0">
              <a:solidFill>
                <a:srgbClr val="FF0000"/>
              </a:solidFill>
            </a:endParaRPr>
          </a:p>
        </p:txBody>
      </p:sp>
      <p:grpSp>
        <p:nvGrpSpPr>
          <p:cNvPr id="10" name="Group 147"/>
          <p:cNvGrpSpPr/>
          <p:nvPr/>
        </p:nvGrpSpPr>
        <p:grpSpPr bwMode="auto">
          <a:xfrm>
            <a:off x="5408613" y="2362200"/>
            <a:ext cx="381000" cy="498475"/>
            <a:chOff x="3360" y="1392"/>
            <a:chExt cx="240" cy="314"/>
          </a:xfrm>
        </p:grpSpPr>
        <p:graphicFrame>
          <p:nvGraphicFramePr>
            <p:cNvPr id="41990" name="Object 148"/>
            <p:cNvGraphicFramePr>
              <a:graphicFrameLocks noChangeAspect="1"/>
            </p:cNvGraphicFramePr>
            <p:nvPr/>
          </p:nvGraphicFramePr>
          <p:xfrm>
            <a:off x="3360" y="1392"/>
            <a:ext cx="240" cy="314"/>
          </p:xfrm>
          <a:graphic>
            <a:graphicData uri="http://schemas.openxmlformats.org/presentationml/2006/ole">
              <mc:AlternateContent xmlns:mc="http://schemas.openxmlformats.org/markup-compatibility/2006">
                <mc:Choice xmlns:v="urn:schemas-microsoft-com:vml" Requires="v">
                  <p:oleObj spid="_x0000_s199827" name="BMP 图象" r:id="rId8" imgW="695325" imgH="504825" progId="Paint.Picture">
                    <p:embed/>
                  </p:oleObj>
                </mc:Choice>
                <mc:Fallback>
                  <p:oleObj name="BMP 图象" r:id="rId8" imgW="695325" imgH="504825" progId="Paint.Picture">
                    <p:embed/>
                    <p:pic>
                      <p:nvPicPr>
                        <p:cNvPr id="0" name="图片 1998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0" y="1392"/>
                          <a:ext cx="240"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24" name="Rectangle 149"/>
            <p:cNvSpPr>
              <a:spLocks noChangeArrowheads="1"/>
            </p:cNvSpPr>
            <p:nvPr/>
          </p:nvSpPr>
          <p:spPr bwMode="auto">
            <a:xfrm>
              <a:off x="3360" y="13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0</a:t>
              </a:r>
              <a:endParaRPr lang="en-US" altLang="zh-CN" sz="2400" i="0">
                <a:solidFill>
                  <a:srgbClr val="006666"/>
                </a:solidFill>
              </a:endParaRPr>
            </a:p>
          </p:txBody>
        </p:sp>
      </p:grpSp>
      <p:grpSp>
        <p:nvGrpSpPr>
          <p:cNvPr id="42005" name="Group 150"/>
          <p:cNvGrpSpPr/>
          <p:nvPr/>
        </p:nvGrpSpPr>
        <p:grpSpPr bwMode="auto">
          <a:xfrm>
            <a:off x="1230313" y="4254500"/>
            <a:ext cx="152400" cy="304800"/>
            <a:chOff x="240" y="2928"/>
            <a:chExt cx="144" cy="192"/>
          </a:xfrm>
        </p:grpSpPr>
        <p:sp>
          <p:nvSpPr>
            <p:cNvPr id="42022" name="Line 151"/>
            <p:cNvSpPr>
              <a:spLocks noChangeShapeType="1"/>
            </p:cNvSpPr>
            <p:nvPr/>
          </p:nvSpPr>
          <p:spPr bwMode="auto">
            <a:xfrm>
              <a:off x="240" y="2928"/>
              <a:ext cx="0" cy="192"/>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3" name="Line 152"/>
            <p:cNvSpPr>
              <a:spLocks noChangeShapeType="1"/>
            </p:cNvSpPr>
            <p:nvPr/>
          </p:nvSpPr>
          <p:spPr bwMode="auto">
            <a:xfrm>
              <a:off x="240" y="3120"/>
              <a:ext cx="14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153"/>
          <p:cNvGrpSpPr/>
          <p:nvPr/>
        </p:nvGrpSpPr>
        <p:grpSpPr bwMode="auto">
          <a:xfrm>
            <a:off x="1404938" y="4267200"/>
            <a:ext cx="152400" cy="304800"/>
            <a:chOff x="5520" y="2736"/>
            <a:chExt cx="192" cy="288"/>
          </a:xfrm>
        </p:grpSpPr>
        <p:sp>
          <p:nvSpPr>
            <p:cNvPr id="42020" name="Line 154"/>
            <p:cNvSpPr>
              <a:spLocks noChangeShapeType="1"/>
            </p:cNvSpPr>
            <p:nvPr/>
          </p:nvSpPr>
          <p:spPr bwMode="auto">
            <a:xfrm flipH="1" flipV="1">
              <a:off x="5520" y="2736"/>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21" name="Line 155"/>
            <p:cNvSpPr>
              <a:spLocks noChangeShapeType="1"/>
            </p:cNvSpPr>
            <p:nvPr/>
          </p:nvSpPr>
          <p:spPr bwMode="auto">
            <a:xfrm flipH="1" flipV="1">
              <a:off x="5520" y="2736"/>
              <a:ext cx="0" cy="288"/>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1986" name="Object 156"/>
          <p:cNvGraphicFramePr>
            <a:graphicFrameLocks noChangeAspect="1"/>
          </p:cNvGraphicFramePr>
          <p:nvPr/>
        </p:nvGraphicFramePr>
        <p:xfrm>
          <a:off x="1522413" y="3657600"/>
          <a:ext cx="304800" cy="323850"/>
        </p:xfrm>
        <a:graphic>
          <a:graphicData uri="http://schemas.openxmlformats.org/presentationml/2006/ole">
            <mc:AlternateContent xmlns:mc="http://schemas.openxmlformats.org/markup-compatibility/2006">
              <mc:Choice xmlns:v="urn:schemas-microsoft-com:vml" Requires="v">
                <p:oleObj spid="_x0000_s199828" name="BMP 图象" r:id="rId10" imgW="304800" imgH="323850" progId="Paint.Picture">
                  <p:embed/>
                </p:oleObj>
              </mc:Choice>
              <mc:Fallback>
                <p:oleObj name="BMP 图象" r:id="rId10" imgW="304800" imgH="323850" progId="Paint.Picture">
                  <p:embed/>
                  <p:pic>
                    <p:nvPicPr>
                      <p:cNvPr id="0" name="图片 1998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2413" y="3657600"/>
                        <a:ext cx="3048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661" name="Rectangle 157"/>
          <p:cNvSpPr>
            <a:spLocks noChangeArrowheads="1"/>
          </p:cNvSpPr>
          <p:nvPr/>
        </p:nvSpPr>
        <p:spPr bwMode="auto">
          <a:xfrm>
            <a:off x="1598613"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nvGrpSpPr>
          <p:cNvPr id="13" name="Group 158"/>
          <p:cNvGrpSpPr/>
          <p:nvPr/>
        </p:nvGrpSpPr>
        <p:grpSpPr bwMode="auto">
          <a:xfrm>
            <a:off x="5408613" y="3657600"/>
            <a:ext cx="336550" cy="457200"/>
            <a:chOff x="912" y="2208"/>
            <a:chExt cx="212" cy="288"/>
          </a:xfrm>
        </p:grpSpPr>
        <p:sp>
          <p:nvSpPr>
            <p:cNvPr id="42018" name="Rectangle 159"/>
            <p:cNvSpPr>
              <a:spLocks noChangeArrowheads="1"/>
            </p:cNvSpPr>
            <p:nvPr/>
          </p:nvSpPr>
          <p:spPr bwMode="auto">
            <a:xfrm>
              <a:off x="91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0</a:t>
              </a:r>
              <a:endParaRPr lang="en-US" altLang="zh-CN" sz="2400" i="0">
                <a:solidFill>
                  <a:srgbClr val="006666"/>
                </a:solidFill>
              </a:endParaRPr>
            </a:p>
          </p:txBody>
        </p:sp>
        <p:graphicFrame>
          <p:nvGraphicFramePr>
            <p:cNvPr id="41989" name="Object 160"/>
            <p:cNvGraphicFramePr>
              <a:graphicFrameLocks noChangeAspect="1"/>
            </p:cNvGraphicFramePr>
            <p:nvPr/>
          </p:nvGraphicFramePr>
          <p:xfrm>
            <a:off x="912" y="2256"/>
            <a:ext cx="192" cy="204"/>
          </p:xfrm>
          <a:graphic>
            <a:graphicData uri="http://schemas.openxmlformats.org/presentationml/2006/ole">
              <mc:AlternateContent xmlns:mc="http://schemas.openxmlformats.org/markup-compatibility/2006">
                <mc:Choice xmlns:v="urn:schemas-microsoft-com:vml" Requires="v">
                  <p:oleObj spid="_x0000_s199829" name="BMP 图象" r:id="rId12" imgW="304800" imgH="323850" progId="Paint.Picture">
                    <p:embed/>
                  </p:oleObj>
                </mc:Choice>
                <mc:Fallback>
                  <p:oleObj name="BMP 图象" r:id="rId12" imgW="304800" imgH="323850" progId="Paint.Picture">
                    <p:embed/>
                    <p:pic>
                      <p:nvPicPr>
                        <p:cNvPr id="0" name="图片 1998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 y="2256"/>
                          <a:ext cx="19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19" name="Rectangle 161"/>
            <p:cNvSpPr>
              <a:spLocks noChangeArrowheads="1"/>
            </p:cNvSpPr>
            <p:nvPr/>
          </p:nvSpPr>
          <p:spPr bwMode="auto">
            <a:xfrm>
              <a:off x="91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006666"/>
                  </a:solidFill>
                </a:rPr>
                <a:t>1</a:t>
              </a:r>
              <a:endParaRPr lang="en-US" altLang="zh-CN" sz="2400" i="0">
                <a:solidFill>
                  <a:srgbClr val="006666"/>
                </a:solidFill>
              </a:endParaRPr>
            </a:p>
          </p:txBody>
        </p:sp>
      </p:grpSp>
      <p:grpSp>
        <p:nvGrpSpPr>
          <p:cNvPr id="14" name="Group 162"/>
          <p:cNvGrpSpPr/>
          <p:nvPr/>
        </p:nvGrpSpPr>
        <p:grpSpPr bwMode="auto">
          <a:xfrm>
            <a:off x="7161213" y="2743200"/>
            <a:ext cx="342900" cy="1552575"/>
            <a:chOff x="4464" y="1632"/>
            <a:chExt cx="216" cy="978"/>
          </a:xfrm>
        </p:grpSpPr>
        <p:grpSp>
          <p:nvGrpSpPr>
            <p:cNvPr id="42014" name="Group 163"/>
            <p:cNvGrpSpPr/>
            <p:nvPr/>
          </p:nvGrpSpPr>
          <p:grpSpPr bwMode="auto">
            <a:xfrm>
              <a:off x="4464" y="1632"/>
              <a:ext cx="216" cy="288"/>
              <a:chOff x="4464" y="1632"/>
              <a:chExt cx="216" cy="288"/>
            </a:xfrm>
          </p:grpSpPr>
          <p:graphicFrame>
            <p:nvGraphicFramePr>
              <p:cNvPr id="41988" name="Object 164"/>
              <p:cNvGraphicFramePr>
                <a:graphicFrameLocks noChangeAspect="1"/>
              </p:cNvGraphicFramePr>
              <p:nvPr/>
            </p:nvGraphicFramePr>
            <p:xfrm>
              <a:off x="4464" y="1632"/>
              <a:ext cx="216" cy="258"/>
            </p:xfrm>
            <a:graphic>
              <a:graphicData uri="http://schemas.openxmlformats.org/presentationml/2006/ole">
                <mc:AlternateContent xmlns:mc="http://schemas.openxmlformats.org/markup-compatibility/2006">
                  <mc:Choice xmlns:v="urn:schemas-microsoft-com:vml" Requires="v">
                    <p:oleObj spid="_x0000_s199830" name="BMP 图象" r:id="rId13" imgW="342900" imgH="409575" progId="Paint.Picture">
                      <p:embed/>
                    </p:oleObj>
                  </mc:Choice>
                  <mc:Fallback>
                    <p:oleObj name="BMP 图象" r:id="rId13" imgW="342900" imgH="409575" progId="Paint.Picture">
                      <p:embed/>
                      <p:pic>
                        <p:nvPicPr>
                          <p:cNvPr id="0" name="图片 1998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4" y="1632"/>
                            <a:ext cx="216"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17" name="Rectangle 165"/>
              <p:cNvSpPr>
                <a:spLocks noChangeArrowheads="1"/>
              </p:cNvSpPr>
              <p:nvPr/>
            </p:nvSpPr>
            <p:spPr bwMode="auto">
              <a:xfrm>
                <a:off x="446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1</a:t>
                </a:r>
                <a:endParaRPr lang="en-US" altLang="zh-CN" sz="2400" i="0">
                  <a:solidFill>
                    <a:srgbClr val="FF0000"/>
                  </a:solidFill>
                </a:endParaRPr>
              </a:p>
            </p:txBody>
          </p:sp>
        </p:grpSp>
        <p:grpSp>
          <p:nvGrpSpPr>
            <p:cNvPr id="42015" name="Group 166"/>
            <p:cNvGrpSpPr/>
            <p:nvPr/>
          </p:nvGrpSpPr>
          <p:grpSpPr bwMode="auto">
            <a:xfrm>
              <a:off x="4464" y="2256"/>
              <a:ext cx="212" cy="354"/>
              <a:chOff x="4464" y="2256"/>
              <a:chExt cx="212" cy="354"/>
            </a:xfrm>
          </p:grpSpPr>
          <p:graphicFrame>
            <p:nvGraphicFramePr>
              <p:cNvPr id="41987" name="Object 167"/>
              <p:cNvGraphicFramePr>
                <a:graphicFrameLocks noChangeAspect="1"/>
              </p:cNvGraphicFramePr>
              <p:nvPr/>
            </p:nvGraphicFramePr>
            <p:xfrm>
              <a:off x="4464" y="2304"/>
              <a:ext cx="173" cy="306"/>
            </p:xfrm>
            <a:graphic>
              <a:graphicData uri="http://schemas.openxmlformats.org/presentationml/2006/ole">
                <mc:AlternateContent xmlns:mc="http://schemas.openxmlformats.org/markup-compatibility/2006">
                  <mc:Choice xmlns:v="urn:schemas-microsoft-com:vml" Requires="v">
                    <p:oleObj spid="_x0000_s199831" name="BMP 图象" r:id="rId15" imgW="276225" imgH="485775" progId="Paint.Picture">
                      <p:embed/>
                    </p:oleObj>
                  </mc:Choice>
                  <mc:Fallback>
                    <p:oleObj name="BMP 图象" r:id="rId15" imgW="276225" imgH="485775" progId="Paint.Picture">
                      <p:embed/>
                      <p:pic>
                        <p:nvPicPr>
                          <p:cNvPr id="0" name="图片 1998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4" y="2304"/>
                            <a:ext cx="173"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16" name="Rectangle 168"/>
              <p:cNvSpPr>
                <a:spLocks noChangeArrowheads="1"/>
              </p:cNvSpPr>
              <p:nvPr/>
            </p:nvSpPr>
            <p:spPr bwMode="auto">
              <a:xfrm>
                <a:off x="4464" y="22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i="0">
                    <a:solidFill>
                      <a:srgbClr val="FF0000"/>
                    </a:solidFill>
                  </a:rPr>
                  <a:t>0</a:t>
                </a:r>
                <a:endParaRPr lang="en-US" altLang="zh-CN" sz="2400" i="0">
                  <a:solidFill>
                    <a:srgbClr val="FF0000"/>
                  </a:solidFill>
                </a:endParaRPr>
              </a:p>
            </p:txBody>
          </p:sp>
        </p:grpSp>
      </p:grpSp>
      <p:sp>
        <p:nvSpPr>
          <p:cNvPr id="277673" name="AutoShape 169" descr="40%"/>
          <p:cNvSpPr>
            <a:spLocks noChangeArrowheads="1"/>
          </p:cNvSpPr>
          <p:nvPr/>
        </p:nvSpPr>
        <p:spPr bwMode="auto">
          <a:xfrm>
            <a:off x="7542213" y="2590800"/>
            <a:ext cx="1449387" cy="457200"/>
          </a:xfrm>
          <a:prstGeom prst="wedgeEllipseCallout">
            <a:avLst>
              <a:gd name="adj1" fmla="val -45727"/>
              <a:gd name="adj2" fmla="val 186111"/>
            </a:avLst>
          </a:prstGeom>
          <a:pattFill prst="pct40">
            <a:fgClr>
              <a:srgbClr val="FFCCCC"/>
            </a:fgClr>
            <a:bgClr>
              <a:srgbClr val="FFFFFF"/>
            </a:bgClr>
          </a:pattFill>
          <a:ln w="9525">
            <a:solidFill>
              <a:schemeClr val="tx1"/>
            </a:solidFill>
            <a:miter lim="800000"/>
          </a:ln>
          <a:effectLst/>
        </p:spPr>
        <p:txBody>
          <a:bodyPr wrap="none" anchor="ctr"/>
          <a:lstStyle/>
          <a:p>
            <a:pPr algn="ctr">
              <a:spcBef>
                <a:spcPct val="50000"/>
              </a:spcBef>
              <a:defRPr/>
            </a:pPr>
            <a:r>
              <a:rPr lang="zh-CN" altLang="en-US" sz="2400" i="0">
                <a:solidFill>
                  <a:srgbClr val="006666"/>
                </a:solidFill>
                <a:effectLst>
                  <a:outerShdw blurRad="38100" dist="38100" dir="2700000" algn="tl">
                    <a:srgbClr val="C0C0C0"/>
                  </a:outerShdw>
                </a:effectLst>
              </a:rPr>
              <a:t>稳定状态</a:t>
            </a:r>
            <a:endParaRPr lang="zh-CN" altLang="en-US" sz="2400" i="0" baseline="-25000">
              <a:solidFill>
                <a:srgbClr val="006666"/>
              </a:solidFill>
              <a:effectLst>
                <a:outerShdw blurRad="38100" dist="38100" dir="2700000" algn="tl">
                  <a:srgbClr val="C0C0C0"/>
                </a:outerShdw>
              </a:effectLst>
            </a:endParaRPr>
          </a:p>
        </p:txBody>
      </p:sp>
      <p:grpSp>
        <p:nvGrpSpPr>
          <p:cNvPr id="17" name="Group 170"/>
          <p:cNvGrpSpPr/>
          <p:nvPr/>
        </p:nvGrpSpPr>
        <p:grpSpPr bwMode="auto">
          <a:xfrm>
            <a:off x="7999413" y="4343400"/>
            <a:ext cx="822325" cy="976313"/>
            <a:chOff x="4992" y="2688"/>
            <a:chExt cx="518" cy="615"/>
          </a:xfrm>
        </p:grpSpPr>
        <p:sp>
          <p:nvSpPr>
            <p:cNvPr id="42012" name="AutoShape 171"/>
            <p:cNvSpPr>
              <a:spLocks noChangeArrowheads="1"/>
            </p:cNvSpPr>
            <p:nvPr/>
          </p:nvSpPr>
          <p:spPr bwMode="auto">
            <a:xfrm>
              <a:off x="5088" y="2688"/>
              <a:ext cx="192" cy="240"/>
            </a:xfrm>
            <a:prstGeom prst="downArrow">
              <a:avLst>
                <a:gd name="adj1" fmla="val 50000"/>
                <a:gd name="adj2" fmla="val 31250"/>
              </a:avLst>
            </a:prstGeom>
            <a:solidFill>
              <a:srgbClr val="009900"/>
            </a:solidFill>
            <a:ln w="9525">
              <a:solidFill>
                <a:srgbClr val="008000"/>
              </a:solidFill>
              <a:miter lim="800000"/>
            </a:ln>
          </p:spPr>
          <p:txBody>
            <a:bodyPr wrap="none" anchor="ctr"/>
            <a:lstStyle/>
            <a:p>
              <a:endParaRPr lang="zh-CN" altLang="en-US"/>
            </a:p>
          </p:txBody>
        </p:sp>
        <p:sp>
          <p:nvSpPr>
            <p:cNvPr id="42013" name="Rectangle 172"/>
            <p:cNvSpPr>
              <a:spLocks noChangeArrowheads="1"/>
            </p:cNvSpPr>
            <p:nvPr/>
          </p:nvSpPr>
          <p:spPr bwMode="auto">
            <a:xfrm>
              <a:off x="4992" y="2976"/>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spcBef>
                  <a:spcPct val="50000"/>
                </a:spcBef>
              </a:pPr>
              <a:r>
                <a:rPr lang="en-US" altLang="zh-CN" sz="2800">
                  <a:solidFill>
                    <a:srgbClr val="FF0000"/>
                  </a:solidFill>
                </a:rPr>
                <a:t>Q</a:t>
              </a:r>
              <a:r>
                <a:rPr lang="en-US" altLang="zh-CN" sz="2800" i="0">
                  <a:solidFill>
                    <a:srgbClr val="FF0000"/>
                  </a:solidFill>
                </a:rPr>
                <a:t>=0</a:t>
              </a:r>
              <a:endParaRPr lang="en-US" altLang="zh-CN" sz="2800" i="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661"/>
                                        </p:tgtEl>
                                        <p:attrNameLst>
                                          <p:attrName>style.visibility</p:attrName>
                                        </p:attrNameLst>
                                      </p:cBhvr>
                                      <p:to>
                                        <p:strVal val="visible"/>
                                      </p:to>
                                    </p:set>
                                    <p:animEffect transition="in" filter="wipe(left)">
                                      <p:cBhvr>
                                        <p:cTn id="12" dur="500"/>
                                        <p:tgtEl>
                                          <p:spTgt spid="2776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7642"/>
                                        </p:tgtEl>
                                        <p:attrNameLst>
                                          <p:attrName>style.visibility</p:attrName>
                                        </p:attrNameLst>
                                      </p:cBhvr>
                                      <p:to>
                                        <p:strVal val="visible"/>
                                      </p:to>
                                    </p:set>
                                    <p:animEffect transition="in" filter="wipe(up)">
                                      <p:cBhvr>
                                        <p:cTn id="22" dur="500"/>
                                        <p:tgtEl>
                                          <p:spTgt spid="2776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77643"/>
                                        </p:tgtEl>
                                        <p:attrNameLst>
                                          <p:attrName>style.visibility</p:attrName>
                                        </p:attrNameLst>
                                      </p:cBhvr>
                                      <p:to>
                                        <p:strVal val="visible"/>
                                      </p:to>
                                    </p:set>
                                    <p:animEffect transition="in" filter="wipe(down)">
                                      <p:cBhvr>
                                        <p:cTn id="27" dur="500"/>
                                        <p:tgtEl>
                                          <p:spTgt spid="277643"/>
                                        </p:tgtEl>
                                      </p:cBhvr>
                                    </p:animEffect>
                                  </p:childTnLst>
                                  <p:subTnLst>
                                    <p:set>
                                      <p:cBhvr override="childStyle">
                                        <p:cTn dur="1" fill="hold" display="0" masterRel="nextClick" afterEffect="1"/>
                                        <p:tgtEl>
                                          <p:spTgt spid="27764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277673"/>
                                        </p:tgtEl>
                                        <p:attrNameLst>
                                          <p:attrName>style.visibility</p:attrName>
                                        </p:attrNameLst>
                                      </p:cBhvr>
                                      <p:to>
                                        <p:strVal val="visible"/>
                                      </p:to>
                                    </p:set>
                                    <p:animEffect transition="in" filter="wipe(right)">
                                      <p:cBhvr>
                                        <p:cTn id="42" dur="500"/>
                                        <p:tgtEl>
                                          <p:spTgt spid="2776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642" grpId="0" animBg="1"/>
      <p:bldP spid="277643" grpId="0" animBg="1" autoUpdateAnimBg="0"/>
      <p:bldP spid="277661" grpId="0" autoUpdateAnimBg="0"/>
      <p:bldP spid="277673" grpId="0" animBg="1" autoUpdateAnimBg="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p:nvPr/>
        </p:nvGrpSpPr>
        <p:grpSpPr bwMode="auto">
          <a:xfrm>
            <a:off x="1958975" y="990600"/>
            <a:ext cx="2438400" cy="2743200"/>
            <a:chOff x="1248" y="624"/>
            <a:chExt cx="1536" cy="1728"/>
          </a:xfrm>
        </p:grpSpPr>
        <p:sp>
          <p:nvSpPr>
            <p:cNvPr id="43115" name="Line 74"/>
            <p:cNvSpPr>
              <a:spLocks noChangeShapeType="1"/>
            </p:cNvSpPr>
            <p:nvPr/>
          </p:nvSpPr>
          <p:spPr bwMode="auto">
            <a:xfrm flipH="1">
              <a:off x="1248" y="624"/>
              <a:ext cx="1536" cy="0"/>
            </a:xfrm>
            <a:prstGeom prst="line">
              <a:avLst/>
            </a:prstGeom>
            <a:noFill/>
            <a:ln w="38100">
              <a:solidFill>
                <a:srgbClr val="FF33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16" name="Line 75"/>
            <p:cNvSpPr>
              <a:spLocks noChangeShapeType="1"/>
            </p:cNvSpPr>
            <p:nvPr/>
          </p:nvSpPr>
          <p:spPr bwMode="auto">
            <a:xfrm>
              <a:off x="1248" y="624"/>
              <a:ext cx="0" cy="1728"/>
            </a:xfrm>
            <a:prstGeom prst="line">
              <a:avLst/>
            </a:prstGeom>
            <a:noFill/>
            <a:ln w="38100">
              <a:solidFill>
                <a:srgbClr val="FF33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8604" name="Line 76"/>
          <p:cNvSpPr>
            <a:spLocks noChangeShapeType="1"/>
          </p:cNvSpPr>
          <p:nvPr/>
        </p:nvSpPr>
        <p:spPr bwMode="auto">
          <a:xfrm>
            <a:off x="5638800" y="3048000"/>
            <a:ext cx="5334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8605" name="Line 77"/>
          <p:cNvSpPr>
            <a:spLocks noChangeShapeType="1"/>
          </p:cNvSpPr>
          <p:nvPr/>
        </p:nvSpPr>
        <p:spPr bwMode="auto">
          <a:xfrm>
            <a:off x="5638800" y="4572000"/>
            <a:ext cx="5334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78"/>
          <p:cNvGrpSpPr/>
          <p:nvPr/>
        </p:nvGrpSpPr>
        <p:grpSpPr bwMode="auto">
          <a:xfrm>
            <a:off x="5638800" y="381000"/>
            <a:ext cx="1866900" cy="762000"/>
            <a:chOff x="3600" y="240"/>
            <a:chExt cx="1176" cy="480"/>
          </a:xfrm>
        </p:grpSpPr>
        <p:sp>
          <p:nvSpPr>
            <p:cNvPr id="43112" name="Rectangle 79"/>
            <p:cNvSpPr>
              <a:spLocks noChangeArrowheads="1"/>
            </p:cNvSpPr>
            <p:nvPr/>
          </p:nvSpPr>
          <p:spPr bwMode="auto">
            <a:xfrm>
              <a:off x="3696" y="240"/>
              <a:ext cx="1080" cy="345"/>
            </a:xfrm>
            <a:prstGeom prst="rect">
              <a:avLst/>
            </a:prstGeom>
            <a:noFill/>
            <a:ln w="28575">
              <a:solidFill>
                <a:srgbClr val="0066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a:spcBef>
                  <a:spcPct val="50000"/>
                </a:spcBef>
              </a:pPr>
              <a:r>
                <a:rPr lang="en-US" altLang="zh-CN" sz="2800" i="0">
                  <a:solidFill>
                    <a:srgbClr val="FF3300"/>
                  </a:solidFill>
                </a:rPr>
                <a:t>(&gt;1/3</a:t>
              </a:r>
              <a:r>
                <a:rPr lang="en-US" altLang="zh-CN" sz="2800">
                  <a:solidFill>
                    <a:srgbClr val="FF3300"/>
                  </a:solidFill>
                </a:rPr>
                <a:t>U</a:t>
              </a:r>
              <a:r>
                <a:rPr lang="en-US" altLang="zh-CN" sz="2800" i="0" baseline="-25000">
                  <a:solidFill>
                    <a:srgbClr val="FF3300"/>
                  </a:solidFill>
                </a:rPr>
                <a:t>CC</a:t>
              </a:r>
              <a:r>
                <a:rPr lang="en-US" altLang="zh-CN" sz="2800" i="0">
                  <a:solidFill>
                    <a:srgbClr val="FF3300"/>
                  </a:solidFill>
                </a:rPr>
                <a:t>)</a:t>
              </a:r>
              <a:endParaRPr lang="en-US" altLang="zh-CN" sz="2800" i="0">
                <a:solidFill>
                  <a:srgbClr val="FF3300"/>
                </a:solidFill>
              </a:endParaRPr>
            </a:p>
          </p:txBody>
        </p:sp>
        <p:sp>
          <p:nvSpPr>
            <p:cNvPr id="43113" name="Line 80"/>
            <p:cNvSpPr>
              <a:spLocks noChangeShapeType="1"/>
            </p:cNvSpPr>
            <p:nvPr/>
          </p:nvSpPr>
          <p:spPr bwMode="auto">
            <a:xfrm>
              <a:off x="3600" y="720"/>
              <a:ext cx="33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14" name="Line 81"/>
            <p:cNvSpPr>
              <a:spLocks noChangeShapeType="1"/>
            </p:cNvSpPr>
            <p:nvPr/>
          </p:nvSpPr>
          <p:spPr bwMode="auto">
            <a:xfrm flipH="1">
              <a:off x="3792" y="576"/>
              <a:ext cx="144" cy="144"/>
            </a:xfrm>
            <a:prstGeom prst="line">
              <a:avLst/>
            </a:prstGeom>
            <a:noFill/>
            <a:ln w="38100">
              <a:solidFill>
                <a:srgbClr val="0066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82"/>
          <p:cNvGrpSpPr/>
          <p:nvPr/>
        </p:nvGrpSpPr>
        <p:grpSpPr bwMode="auto">
          <a:xfrm>
            <a:off x="1600200" y="4891088"/>
            <a:ext cx="1447800" cy="1128712"/>
            <a:chOff x="1008" y="3168"/>
            <a:chExt cx="912" cy="711"/>
          </a:xfrm>
        </p:grpSpPr>
        <p:sp>
          <p:nvSpPr>
            <p:cNvPr id="43106" name="AutoShape 83"/>
            <p:cNvSpPr>
              <a:spLocks noChangeArrowheads="1"/>
            </p:cNvSpPr>
            <p:nvPr/>
          </p:nvSpPr>
          <p:spPr bwMode="auto">
            <a:xfrm>
              <a:off x="1008" y="3408"/>
              <a:ext cx="288" cy="192"/>
            </a:xfrm>
            <a:prstGeom prst="rightArrow">
              <a:avLst>
                <a:gd name="adj1" fmla="val 50000"/>
                <a:gd name="adj2" fmla="val 37500"/>
              </a:avLst>
            </a:prstGeom>
            <a:solidFill>
              <a:srgbClr val="009999"/>
            </a:solidFill>
            <a:ln w="9525">
              <a:solidFill>
                <a:srgbClr val="000000"/>
              </a:solidFill>
              <a:miter lim="800000"/>
            </a:ln>
          </p:spPr>
          <p:txBody>
            <a:bodyPr wrap="none" anchor="ctr"/>
            <a:lstStyle/>
            <a:p>
              <a:endParaRPr lang="zh-CN" altLang="en-US"/>
            </a:p>
          </p:txBody>
        </p:sp>
        <p:grpSp>
          <p:nvGrpSpPr>
            <p:cNvPr id="43107" name="Group 84"/>
            <p:cNvGrpSpPr/>
            <p:nvPr/>
          </p:nvGrpSpPr>
          <p:grpSpPr bwMode="auto">
            <a:xfrm>
              <a:off x="1344" y="3168"/>
              <a:ext cx="576" cy="711"/>
              <a:chOff x="1344" y="3168"/>
              <a:chExt cx="576" cy="711"/>
            </a:xfrm>
          </p:grpSpPr>
          <p:sp>
            <p:nvSpPr>
              <p:cNvPr id="43108" name="Text Box 85"/>
              <p:cNvSpPr txBox="1">
                <a:spLocks noChangeArrowheads="1"/>
              </p:cNvSpPr>
              <p:nvPr/>
            </p:nvSpPr>
            <p:spPr bwMode="auto">
              <a:xfrm>
                <a:off x="1344" y="316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Q</a:t>
                </a:r>
                <a:r>
                  <a:rPr lang="en-US" altLang="zh-CN" sz="2800" i="0">
                    <a:solidFill>
                      <a:srgbClr val="FF3300"/>
                    </a:solidFill>
                  </a:rPr>
                  <a:t>=0</a:t>
                </a:r>
                <a:endParaRPr lang="en-US" altLang="zh-CN" sz="2800" i="0">
                  <a:solidFill>
                    <a:srgbClr val="3333CC"/>
                  </a:solidFill>
                </a:endParaRPr>
              </a:p>
            </p:txBody>
          </p:sp>
          <p:grpSp>
            <p:nvGrpSpPr>
              <p:cNvPr id="43109" name="Group 86"/>
              <p:cNvGrpSpPr/>
              <p:nvPr/>
            </p:nvGrpSpPr>
            <p:grpSpPr bwMode="auto">
              <a:xfrm>
                <a:off x="1398" y="3552"/>
                <a:ext cx="518" cy="327"/>
                <a:chOff x="1494" y="3552"/>
                <a:chExt cx="518" cy="327"/>
              </a:xfrm>
            </p:grpSpPr>
            <p:sp>
              <p:nvSpPr>
                <p:cNvPr id="43110" name="Rectangle 87"/>
                <p:cNvSpPr>
                  <a:spLocks noChangeArrowheads="1"/>
                </p:cNvSpPr>
                <p:nvPr/>
              </p:nvSpPr>
              <p:spPr bwMode="auto">
                <a:xfrm>
                  <a:off x="1494" y="3552"/>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rgbClr val="FF3300"/>
                      </a:solidFill>
                    </a:rPr>
                    <a:t>Q</a:t>
                  </a:r>
                  <a:r>
                    <a:rPr lang="en-US" altLang="zh-CN" sz="2800" i="0">
                      <a:solidFill>
                        <a:srgbClr val="FF3300"/>
                      </a:solidFill>
                    </a:rPr>
                    <a:t>=1</a:t>
                  </a:r>
                  <a:endParaRPr lang="en-US" altLang="zh-CN" sz="2800" i="0">
                    <a:solidFill>
                      <a:srgbClr val="FF3300"/>
                    </a:solidFill>
                  </a:endParaRPr>
                </a:p>
              </p:txBody>
            </p:sp>
            <p:sp>
              <p:nvSpPr>
                <p:cNvPr id="43111" name="Line 88"/>
                <p:cNvSpPr>
                  <a:spLocks noChangeShapeType="1"/>
                </p:cNvSpPr>
                <p:nvPr/>
              </p:nvSpPr>
              <p:spPr bwMode="auto">
                <a:xfrm>
                  <a:off x="1536" y="3600"/>
                  <a:ext cx="192"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7" name="Group 89"/>
          <p:cNvGrpSpPr/>
          <p:nvPr/>
        </p:nvGrpSpPr>
        <p:grpSpPr bwMode="auto">
          <a:xfrm>
            <a:off x="2035175" y="3200400"/>
            <a:ext cx="609600" cy="304800"/>
            <a:chOff x="1296" y="2016"/>
            <a:chExt cx="384" cy="192"/>
          </a:xfrm>
        </p:grpSpPr>
        <p:sp>
          <p:nvSpPr>
            <p:cNvPr id="43104" name="Line 90"/>
            <p:cNvSpPr>
              <a:spLocks noChangeShapeType="1"/>
            </p:cNvSpPr>
            <p:nvPr/>
          </p:nvSpPr>
          <p:spPr bwMode="auto">
            <a:xfrm flipV="1">
              <a:off x="1296" y="2016"/>
              <a:ext cx="0" cy="192"/>
            </a:xfrm>
            <a:prstGeom prst="line">
              <a:avLst/>
            </a:prstGeom>
            <a:noFill/>
            <a:ln w="28575">
              <a:solidFill>
                <a:srgbClr val="0033CC"/>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05" name="Line 91"/>
            <p:cNvSpPr>
              <a:spLocks noChangeShapeType="1"/>
            </p:cNvSpPr>
            <p:nvPr/>
          </p:nvSpPr>
          <p:spPr bwMode="auto">
            <a:xfrm>
              <a:off x="1296" y="2016"/>
              <a:ext cx="384" cy="0"/>
            </a:xfrm>
            <a:prstGeom prst="line">
              <a:avLst/>
            </a:prstGeom>
            <a:noFill/>
            <a:ln w="28575">
              <a:solidFill>
                <a:srgbClr val="0033CC"/>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92"/>
          <p:cNvGrpSpPr/>
          <p:nvPr/>
        </p:nvGrpSpPr>
        <p:grpSpPr bwMode="auto">
          <a:xfrm>
            <a:off x="2035175" y="3429000"/>
            <a:ext cx="990600" cy="381000"/>
            <a:chOff x="1296" y="2160"/>
            <a:chExt cx="624" cy="240"/>
          </a:xfrm>
        </p:grpSpPr>
        <p:sp>
          <p:nvSpPr>
            <p:cNvPr id="43102" name="Line 93"/>
            <p:cNvSpPr>
              <a:spLocks noChangeShapeType="1"/>
            </p:cNvSpPr>
            <p:nvPr/>
          </p:nvSpPr>
          <p:spPr bwMode="auto">
            <a:xfrm>
              <a:off x="1920" y="2160"/>
              <a:ext cx="0" cy="240"/>
            </a:xfrm>
            <a:prstGeom prst="line">
              <a:avLst/>
            </a:prstGeom>
            <a:noFill/>
            <a:ln w="28575">
              <a:solidFill>
                <a:srgbClr val="0033CC"/>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103" name="Line 94"/>
            <p:cNvSpPr>
              <a:spLocks noChangeShapeType="1"/>
            </p:cNvSpPr>
            <p:nvPr/>
          </p:nvSpPr>
          <p:spPr bwMode="auto">
            <a:xfrm>
              <a:off x="1296" y="2352"/>
              <a:ext cx="528" cy="0"/>
            </a:xfrm>
            <a:prstGeom prst="line">
              <a:avLst/>
            </a:prstGeom>
            <a:noFill/>
            <a:ln w="28575">
              <a:solidFill>
                <a:srgbClr val="0033CC"/>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8623" name="AutoShape 95"/>
          <p:cNvSpPr>
            <a:spLocks noChangeArrowheads="1"/>
          </p:cNvSpPr>
          <p:nvPr/>
        </p:nvSpPr>
        <p:spPr bwMode="auto">
          <a:xfrm>
            <a:off x="3048000" y="5334000"/>
            <a:ext cx="381000" cy="228600"/>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sp>
        <p:nvSpPr>
          <p:cNvPr id="278624" name="Text Box 96"/>
          <p:cNvSpPr txBox="1">
            <a:spLocks noChangeArrowheads="1"/>
          </p:cNvSpPr>
          <p:nvPr/>
        </p:nvSpPr>
        <p:spPr bwMode="auto">
          <a:xfrm>
            <a:off x="3657600" y="4799013"/>
            <a:ext cx="1981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solidFill>
                  <a:srgbClr val="3333CC"/>
                </a:solidFill>
              </a:rPr>
              <a:t>T</a:t>
            </a:r>
            <a:r>
              <a:rPr lang="zh-CN" altLang="zh-CN" sz="2800" i="0">
                <a:solidFill>
                  <a:srgbClr val="3333CC"/>
                </a:solidFill>
              </a:rPr>
              <a:t>导通，</a:t>
            </a:r>
            <a:r>
              <a:rPr lang="en-US" altLang="zh-CN" sz="2800">
                <a:solidFill>
                  <a:srgbClr val="3333CC"/>
                </a:solidFill>
              </a:rPr>
              <a:t>C</a:t>
            </a:r>
            <a:r>
              <a:rPr lang="zh-CN" altLang="zh-CN" sz="2800" i="0">
                <a:solidFill>
                  <a:srgbClr val="3333CC"/>
                </a:solidFill>
              </a:rPr>
              <a:t>通过</a:t>
            </a:r>
            <a:r>
              <a:rPr lang="en-US" altLang="zh-CN" sz="2800" i="0">
                <a:solidFill>
                  <a:srgbClr val="3333CC"/>
                </a:solidFill>
              </a:rPr>
              <a:t>T</a:t>
            </a:r>
            <a:r>
              <a:rPr lang="zh-CN" altLang="zh-CN" sz="2800" i="0">
                <a:solidFill>
                  <a:srgbClr val="3333CC"/>
                </a:solidFill>
              </a:rPr>
              <a:t>放电,</a:t>
            </a:r>
            <a:r>
              <a:rPr lang="en-US" altLang="zh-CN" sz="2800">
                <a:solidFill>
                  <a:srgbClr val="3333CC"/>
                </a:solidFill>
              </a:rPr>
              <a:t>u</a:t>
            </a:r>
            <a:r>
              <a:rPr lang="en-US" altLang="zh-CN" sz="2400" i="0" baseline="-25000">
                <a:solidFill>
                  <a:srgbClr val="3333CC"/>
                </a:solidFill>
              </a:rPr>
              <a:t>C</a:t>
            </a:r>
            <a:r>
              <a:rPr lang="en-US" altLang="zh-CN" sz="2800" baseline="-25000">
                <a:solidFill>
                  <a:srgbClr val="3333CC"/>
                </a:solidFill>
              </a:rPr>
              <a:t> </a:t>
            </a:r>
            <a:r>
              <a:rPr lang="en-US" altLang="zh-CN" sz="2800" i="0">
                <a:solidFill>
                  <a:srgbClr val="3333CC"/>
                </a:solidFill>
                <a:sym typeface="Symbol" panose="05050102010706020507" pitchFamily="18" charset="2"/>
              </a:rPr>
              <a:t></a:t>
            </a:r>
            <a:r>
              <a:rPr lang="en-US" altLang="zh-CN" sz="2800" i="0" baseline="-25000">
                <a:solidFill>
                  <a:srgbClr val="3333CC"/>
                </a:solidFill>
              </a:rPr>
              <a:t>  </a:t>
            </a:r>
            <a:r>
              <a:rPr lang="en-US" altLang="zh-CN" sz="2800" i="0">
                <a:solidFill>
                  <a:srgbClr val="3333CC"/>
                </a:solidFill>
              </a:rPr>
              <a:t>0</a:t>
            </a:r>
            <a:endParaRPr lang="en-US" altLang="zh-CN" sz="2800" i="0">
              <a:solidFill>
                <a:srgbClr val="3333CC"/>
              </a:solidFill>
            </a:endParaRPr>
          </a:p>
        </p:txBody>
      </p:sp>
      <p:sp>
        <p:nvSpPr>
          <p:cNvPr id="278625" name="Text Box 97"/>
          <p:cNvSpPr txBox="1">
            <a:spLocks noChangeArrowheads="1"/>
          </p:cNvSpPr>
          <p:nvPr/>
        </p:nvSpPr>
        <p:spPr bwMode="auto">
          <a:xfrm>
            <a:off x="2286000" y="3048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FF0000"/>
                </a:solidFill>
              </a:rPr>
              <a:t>接通电源</a:t>
            </a:r>
            <a:endParaRPr lang="zh-CN" altLang="en-US" sz="2800" i="0">
              <a:solidFill>
                <a:srgbClr val="FF0000"/>
              </a:solidFill>
            </a:endParaRPr>
          </a:p>
        </p:txBody>
      </p:sp>
      <p:grpSp>
        <p:nvGrpSpPr>
          <p:cNvPr id="9" name="Group 98"/>
          <p:cNvGrpSpPr/>
          <p:nvPr/>
        </p:nvGrpSpPr>
        <p:grpSpPr bwMode="auto">
          <a:xfrm>
            <a:off x="381000" y="4875213"/>
            <a:ext cx="1284288" cy="976312"/>
            <a:chOff x="274" y="3168"/>
            <a:chExt cx="809" cy="615"/>
          </a:xfrm>
        </p:grpSpPr>
        <p:grpSp>
          <p:nvGrpSpPr>
            <p:cNvPr id="43097" name="Group 99"/>
            <p:cNvGrpSpPr/>
            <p:nvPr/>
          </p:nvGrpSpPr>
          <p:grpSpPr bwMode="auto">
            <a:xfrm>
              <a:off x="274" y="3168"/>
              <a:ext cx="809" cy="615"/>
              <a:chOff x="288" y="3168"/>
              <a:chExt cx="809" cy="615"/>
            </a:xfrm>
          </p:grpSpPr>
          <p:sp>
            <p:nvSpPr>
              <p:cNvPr id="43100" name="Rectangle 100"/>
              <p:cNvSpPr>
                <a:spLocks noChangeArrowheads="1"/>
              </p:cNvSpPr>
              <p:nvPr/>
            </p:nvSpPr>
            <p:spPr bwMode="auto">
              <a:xfrm>
                <a:off x="288" y="3168"/>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=0</a:t>
                </a:r>
                <a:endParaRPr lang="en-US" altLang="zh-CN" sz="2800" i="0" baseline="-25000">
                  <a:solidFill>
                    <a:schemeClr val="accent2"/>
                  </a:solidFill>
                </a:endParaRPr>
              </a:p>
            </p:txBody>
          </p:sp>
          <p:sp>
            <p:nvSpPr>
              <p:cNvPr id="43101" name="Rectangle 101"/>
              <p:cNvSpPr>
                <a:spLocks noChangeArrowheads="1"/>
              </p:cNvSpPr>
              <p:nvPr/>
            </p:nvSpPr>
            <p:spPr bwMode="auto">
              <a:xfrm>
                <a:off x="336" y="3456"/>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=1</a:t>
                </a:r>
                <a:endParaRPr lang="en-US" altLang="zh-CN" sz="2800" i="0">
                  <a:solidFill>
                    <a:schemeClr val="accent2"/>
                  </a:solidFill>
                </a:endParaRPr>
              </a:p>
            </p:txBody>
          </p:sp>
        </p:grpSp>
        <p:sp>
          <p:nvSpPr>
            <p:cNvPr id="43098" name="Line 102"/>
            <p:cNvSpPr>
              <a:spLocks noChangeShapeType="1"/>
            </p:cNvSpPr>
            <p:nvPr/>
          </p:nvSpPr>
          <p:spPr bwMode="auto">
            <a:xfrm>
              <a:off x="432" y="3216"/>
              <a:ext cx="11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9" name="Line 103"/>
            <p:cNvSpPr>
              <a:spLocks noChangeShapeType="1"/>
            </p:cNvSpPr>
            <p:nvPr/>
          </p:nvSpPr>
          <p:spPr bwMode="auto">
            <a:xfrm>
              <a:off x="432" y="3504"/>
              <a:ext cx="11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104"/>
          <p:cNvGrpSpPr/>
          <p:nvPr/>
        </p:nvGrpSpPr>
        <p:grpSpPr bwMode="auto">
          <a:xfrm>
            <a:off x="6629400" y="5256213"/>
            <a:ext cx="2209800" cy="519112"/>
            <a:chOff x="4176" y="3744"/>
            <a:chExt cx="1392" cy="327"/>
          </a:xfrm>
        </p:grpSpPr>
        <p:sp>
          <p:nvSpPr>
            <p:cNvPr id="43095" name="AutoShape 105"/>
            <p:cNvSpPr>
              <a:spLocks noChangeArrowheads="1"/>
            </p:cNvSpPr>
            <p:nvPr/>
          </p:nvSpPr>
          <p:spPr bwMode="auto">
            <a:xfrm>
              <a:off x="4176" y="3840"/>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sp>
          <p:nvSpPr>
            <p:cNvPr id="43096" name="Text Box 106"/>
            <p:cNvSpPr txBox="1">
              <a:spLocks noChangeArrowheads="1"/>
            </p:cNvSpPr>
            <p:nvPr/>
          </p:nvSpPr>
          <p:spPr bwMode="auto">
            <a:xfrm>
              <a:off x="4416" y="3744"/>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i="0">
                  <a:solidFill>
                    <a:srgbClr val="3333CC"/>
                  </a:solidFill>
                </a:rPr>
                <a:t>保持</a:t>
              </a:r>
              <a:r>
                <a:rPr lang="zh-CN" altLang="en-US" sz="2800" i="0">
                  <a:solidFill>
                    <a:srgbClr val="FF3300"/>
                  </a:solidFill>
                </a:rPr>
                <a:t>“</a:t>
              </a:r>
              <a:r>
                <a:rPr lang="en-US" altLang="zh-CN" sz="2800" i="0">
                  <a:solidFill>
                    <a:srgbClr val="FF3300"/>
                  </a:solidFill>
                </a:rPr>
                <a:t>0”</a:t>
              </a:r>
              <a:r>
                <a:rPr lang="zh-CN" altLang="en-US" sz="2800" i="0">
                  <a:solidFill>
                    <a:srgbClr val="3333CC"/>
                  </a:solidFill>
                </a:rPr>
                <a:t>态</a:t>
              </a:r>
              <a:endParaRPr lang="zh-CN" altLang="en-US" sz="2800" i="0">
                <a:solidFill>
                  <a:srgbClr val="3333CC"/>
                </a:solidFill>
              </a:endParaRPr>
            </a:p>
          </p:txBody>
        </p:sp>
      </p:grpSp>
      <p:grpSp>
        <p:nvGrpSpPr>
          <p:cNvPr id="12" name="Group 107"/>
          <p:cNvGrpSpPr/>
          <p:nvPr/>
        </p:nvGrpSpPr>
        <p:grpSpPr bwMode="auto">
          <a:xfrm>
            <a:off x="5105400" y="4951413"/>
            <a:ext cx="1589088" cy="976312"/>
            <a:chOff x="3216" y="3024"/>
            <a:chExt cx="1001" cy="615"/>
          </a:xfrm>
        </p:grpSpPr>
        <p:grpSp>
          <p:nvGrpSpPr>
            <p:cNvPr id="43088" name="Group 108"/>
            <p:cNvGrpSpPr/>
            <p:nvPr/>
          </p:nvGrpSpPr>
          <p:grpSpPr bwMode="auto">
            <a:xfrm>
              <a:off x="3216" y="3024"/>
              <a:ext cx="1001" cy="615"/>
              <a:chOff x="3312" y="3552"/>
              <a:chExt cx="1001" cy="615"/>
            </a:xfrm>
          </p:grpSpPr>
          <p:sp>
            <p:nvSpPr>
              <p:cNvPr id="43091" name="AutoShape 109"/>
              <p:cNvSpPr>
                <a:spLocks noChangeArrowheads="1"/>
              </p:cNvSpPr>
              <p:nvPr/>
            </p:nvSpPr>
            <p:spPr bwMode="auto">
              <a:xfrm>
                <a:off x="3312" y="3888"/>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grpSp>
            <p:nvGrpSpPr>
              <p:cNvPr id="43092" name="Group 110"/>
              <p:cNvGrpSpPr/>
              <p:nvPr/>
            </p:nvGrpSpPr>
            <p:grpSpPr bwMode="auto">
              <a:xfrm>
                <a:off x="3504" y="3552"/>
                <a:ext cx="809" cy="615"/>
                <a:chOff x="384" y="3360"/>
                <a:chExt cx="809" cy="615"/>
              </a:xfrm>
            </p:grpSpPr>
            <p:sp>
              <p:nvSpPr>
                <p:cNvPr id="43093" name="Rectangle 111"/>
                <p:cNvSpPr>
                  <a:spLocks noChangeArrowheads="1"/>
                </p:cNvSpPr>
                <p:nvPr/>
              </p:nvSpPr>
              <p:spPr bwMode="auto">
                <a:xfrm>
                  <a:off x="384" y="3360"/>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=1</a:t>
                  </a:r>
                  <a:endParaRPr lang="en-US" altLang="zh-CN" sz="2800" i="0" baseline="-25000">
                    <a:solidFill>
                      <a:schemeClr val="accent2"/>
                    </a:solidFill>
                  </a:endParaRPr>
                </a:p>
              </p:txBody>
            </p:sp>
            <p:sp>
              <p:nvSpPr>
                <p:cNvPr id="43094" name="Rectangle 112"/>
                <p:cNvSpPr>
                  <a:spLocks noChangeArrowheads="1"/>
                </p:cNvSpPr>
                <p:nvPr/>
              </p:nvSpPr>
              <p:spPr bwMode="auto">
                <a:xfrm>
                  <a:off x="432" y="3648"/>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=1</a:t>
                  </a:r>
                  <a:endParaRPr lang="en-US" altLang="zh-CN" sz="2800" i="0">
                    <a:solidFill>
                      <a:schemeClr val="accent2"/>
                    </a:solidFill>
                  </a:endParaRPr>
                </a:p>
              </p:txBody>
            </p:sp>
          </p:grpSp>
        </p:grpSp>
        <p:sp>
          <p:nvSpPr>
            <p:cNvPr id="43089" name="Line 113"/>
            <p:cNvSpPr>
              <a:spLocks noChangeShapeType="1"/>
            </p:cNvSpPr>
            <p:nvPr/>
          </p:nvSpPr>
          <p:spPr bwMode="auto">
            <a:xfrm>
              <a:off x="3552" y="3072"/>
              <a:ext cx="11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90" name="Line 114"/>
            <p:cNvSpPr>
              <a:spLocks noChangeShapeType="1"/>
            </p:cNvSpPr>
            <p:nvPr/>
          </p:nvSpPr>
          <p:spPr bwMode="auto">
            <a:xfrm>
              <a:off x="3552" y="3360"/>
              <a:ext cx="11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024" name="Group 165"/>
          <p:cNvGrpSpPr/>
          <p:nvPr/>
        </p:nvGrpSpPr>
        <p:grpSpPr bwMode="auto">
          <a:xfrm>
            <a:off x="350838" y="346075"/>
            <a:ext cx="4830762" cy="3581400"/>
            <a:chOff x="221" y="218"/>
            <a:chExt cx="3043" cy="2256"/>
          </a:xfrm>
        </p:grpSpPr>
        <p:sp>
          <p:nvSpPr>
            <p:cNvPr id="43042" name="Rectangle 166"/>
            <p:cNvSpPr>
              <a:spLocks noChangeArrowheads="1"/>
            </p:cNvSpPr>
            <p:nvPr/>
          </p:nvSpPr>
          <p:spPr bwMode="auto">
            <a:xfrm>
              <a:off x="1669" y="890"/>
              <a:ext cx="912" cy="124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43" name="Line 167"/>
            <p:cNvSpPr>
              <a:spLocks noChangeShapeType="1"/>
            </p:cNvSpPr>
            <p:nvPr/>
          </p:nvSpPr>
          <p:spPr bwMode="auto">
            <a:xfrm flipV="1">
              <a:off x="1141" y="218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4" name="Line 168"/>
            <p:cNvSpPr>
              <a:spLocks noChangeShapeType="1"/>
            </p:cNvSpPr>
            <p:nvPr/>
          </p:nvSpPr>
          <p:spPr bwMode="auto">
            <a:xfrm flipV="1">
              <a:off x="2005" y="554"/>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Line 169"/>
            <p:cNvSpPr>
              <a:spLocks noChangeShapeType="1"/>
            </p:cNvSpPr>
            <p:nvPr/>
          </p:nvSpPr>
          <p:spPr bwMode="auto">
            <a:xfrm flipV="1">
              <a:off x="2341" y="554"/>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6" name="Line 170"/>
            <p:cNvSpPr>
              <a:spLocks noChangeShapeType="1"/>
            </p:cNvSpPr>
            <p:nvPr/>
          </p:nvSpPr>
          <p:spPr bwMode="auto">
            <a:xfrm>
              <a:off x="1141" y="554"/>
              <a:ext cx="16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7" name="Oval 171"/>
            <p:cNvSpPr>
              <a:spLocks noChangeArrowheads="1"/>
            </p:cNvSpPr>
            <p:nvPr/>
          </p:nvSpPr>
          <p:spPr bwMode="auto">
            <a:xfrm>
              <a:off x="2773" y="506"/>
              <a:ext cx="77"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48" name="Line 172"/>
            <p:cNvSpPr>
              <a:spLocks noChangeShapeType="1"/>
            </p:cNvSpPr>
            <p:nvPr/>
          </p:nvSpPr>
          <p:spPr bwMode="auto">
            <a:xfrm>
              <a:off x="901" y="1130"/>
              <a:ext cx="76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9" name="Line 173"/>
            <p:cNvSpPr>
              <a:spLocks noChangeShapeType="1"/>
            </p:cNvSpPr>
            <p:nvPr/>
          </p:nvSpPr>
          <p:spPr bwMode="auto">
            <a:xfrm flipV="1">
              <a:off x="901" y="1130"/>
              <a:ext cx="0" cy="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3050" name="Group 174"/>
            <p:cNvGrpSpPr/>
            <p:nvPr/>
          </p:nvGrpSpPr>
          <p:grpSpPr bwMode="auto">
            <a:xfrm>
              <a:off x="805" y="1226"/>
              <a:ext cx="192" cy="240"/>
              <a:chOff x="768" y="1488"/>
              <a:chExt cx="192" cy="240"/>
            </a:xfrm>
          </p:grpSpPr>
          <p:sp>
            <p:nvSpPr>
              <p:cNvPr id="43084" name="Line 175"/>
              <p:cNvSpPr>
                <a:spLocks noChangeShapeType="1"/>
              </p:cNvSpPr>
              <p:nvPr/>
            </p:nvSpPr>
            <p:spPr bwMode="auto">
              <a:xfrm>
                <a:off x="768" y="1488"/>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5" name="Line 176"/>
              <p:cNvSpPr>
                <a:spLocks noChangeShapeType="1"/>
              </p:cNvSpPr>
              <p:nvPr/>
            </p:nvSpPr>
            <p:spPr bwMode="auto">
              <a:xfrm>
                <a:off x="768" y="1536"/>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6" name="Line 177"/>
              <p:cNvSpPr>
                <a:spLocks noChangeShapeType="1"/>
              </p:cNvSpPr>
              <p:nvPr/>
            </p:nvSpPr>
            <p:spPr bwMode="auto">
              <a:xfrm flipV="1">
                <a:off x="864" y="153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87" name="Line 178"/>
              <p:cNvSpPr>
                <a:spLocks noChangeShapeType="1"/>
              </p:cNvSpPr>
              <p:nvPr/>
            </p:nvSpPr>
            <p:spPr bwMode="auto">
              <a:xfrm>
                <a:off x="816" y="1728"/>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51" name="Rectangle 179"/>
            <p:cNvSpPr>
              <a:spLocks noChangeArrowheads="1"/>
            </p:cNvSpPr>
            <p:nvPr/>
          </p:nvSpPr>
          <p:spPr bwMode="auto">
            <a:xfrm>
              <a:off x="1093" y="746"/>
              <a:ext cx="96" cy="28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52" name="Line 180"/>
            <p:cNvSpPr>
              <a:spLocks noChangeShapeType="1"/>
            </p:cNvSpPr>
            <p:nvPr/>
          </p:nvSpPr>
          <p:spPr bwMode="auto">
            <a:xfrm flipV="1">
              <a:off x="1141" y="554"/>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3" name="Line 181"/>
            <p:cNvSpPr>
              <a:spLocks noChangeShapeType="1"/>
            </p:cNvSpPr>
            <p:nvPr/>
          </p:nvSpPr>
          <p:spPr bwMode="auto">
            <a:xfrm flipV="1">
              <a:off x="1141" y="1034"/>
              <a:ext cx="0" cy="110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4" name="Line 182"/>
            <p:cNvSpPr>
              <a:spLocks noChangeShapeType="1"/>
            </p:cNvSpPr>
            <p:nvPr/>
          </p:nvSpPr>
          <p:spPr bwMode="auto">
            <a:xfrm>
              <a:off x="1141" y="1370"/>
              <a:ext cx="52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5" name="Line 183"/>
            <p:cNvSpPr>
              <a:spLocks noChangeShapeType="1"/>
            </p:cNvSpPr>
            <p:nvPr/>
          </p:nvSpPr>
          <p:spPr bwMode="auto">
            <a:xfrm>
              <a:off x="997" y="1658"/>
              <a:ext cx="67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6" name="Line 184"/>
            <p:cNvSpPr>
              <a:spLocks noChangeShapeType="1"/>
            </p:cNvSpPr>
            <p:nvPr/>
          </p:nvSpPr>
          <p:spPr bwMode="auto">
            <a:xfrm>
              <a:off x="1141" y="1946"/>
              <a:ext cx="52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7" name="Line 185"/>
            <p:cNvSpPr>
              <a:spLocks noChangeShapeType="1"/>
            </p:cNvSpPr>
            <p:nvPr/>
          </p:nvSpPr>
          <p:spPr bwMode="auto">
            <a:xfrm>
              <a:off x="1045" y="2138"/>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8" name="Line 186"/>
            <p:cNvSpPr>
              <a:spLocks noChangeShapeType="1"/>
            </p:cNvSpPr>
            <p:nvPr/>
          </p:nvSpPr>
          <p:spPr bwMode="auto">
            <a:xfrm>
              <a:off x="1045" y="2186"/>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59" name="Line 187"/>
            <p:cNvSpPr>
              <a:spLocks noChangeShapeType="1"/>
            </p:cNvSpPr>
            <p:nvPr/>
          </p:nvSpPr>
          <p:spPr bwMode="auto">
            <a:xfrm>
              <a:off x="1909" y="2474"/>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0" name="Line 188"/>
            <p:cNvSpPr>
              <a:spLocks noChangeShapeType="1"/>
            </p:cNvSpPr>
            <p:nvPr/>
          </p:nvSpPr>
          <p:spPr bwMode="auto">
            <a:xfrm flipV="1">
              <a:off x="1957" y="2138"/>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1" name="Line 189"/>
            <p:cNvSpPr>
              <a:spLocks noChangeShapeType="1"/>
            </p:cNvSpPr>
            <p:nvPr/>
          </p:nvSpPr>
          <p:spPr bwMode="auto">
            <a:xfrm>
              <a:off x="1141" y="2378"/>
              <a:ext cx="81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2" name="Line 190"/>
            <p:cNvSpPr>
              <a:spLocks noChangeShapeType="1"/>
            </p:cNvSpPr>
            <p:nvPr/>
          </p:nvSpPr>
          <p:spPr bwMode="auto">
            <a:xfrm>
              <a:off x="2581" y="1514"/>
              <a:ext cx="24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63" name="Oval 191"/>
            <p:cNvSpPr>
              <a:spLocks noChangeArrowheads="1"/>
            </p:cNvSpPr>
            <p:nvPr/>
          </p:nvSpPr>
          <p:spPr bwMode="auto">
            <a:xfrm>
              <a:off x="2813" y="1474"/>
              <a:ext cx="77"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64" name="Oval 192"/>
            <p:cNvSpPr>
              <a:spLocks noChangeArrowheads="1"/>
            </p:cNvSpPr>
            <p:nvPr/>
          </p:nvSpPr>
          <p:spPr bwMode="auto">
            <a:xfrm>
              <a:off x="925" y="1618"/>
              <a:ext cx="77"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65" name="Text Box 193"/>
            <p:cNvSpPr txBox="1">
              <a:spLocks noChangeArrowheads="1"/>
            </p:cNvSpPr>
            <p:nvPr/>
          </p:nvSpPr>
          <p:spPr bwMode="auto">
            <a:xfrm>
              <a:off x="2485" y="218"/>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+U</a:t>
              </a:r>
              <a:r>
                <a:rPr lang="en-US" altLang="zh-CN" sz="2400" i="0" baseline="-25000"/>
                <a:t>CC</a:t>
              </a:r>
              <a:endParaRPr lang="en-US" altLang="zh-CN" sz="2400" i="0"/>
            </a:p>
          </p:txBody>
        </p:sp>
        <p:sp>
          <p:nvSpPr>
            <p:cNvPr id="43066" name="Text Box 194"/>
            <p:cNvSpPr txBox="1">
              <a:spLocks noChangeArrowheads="1"/>
            </p:cNvSpPr>
            <p:nvPr/>
          </p:nvSpPr>
          <p:spPr bwMode="auto">
            <a:xfrm>
              <a:off x="2245" y="842"/>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4</a:t>
              </a:r>
              <a:endParaRPr lang="en-US" altLang="zh-CN" sz="2400" i="0">
                <a:solidFill>
                  <a:srgbClr val="3333CC"/>
                </a:solidFill>
              </a:endParaRPr>
            </a:p>
          </p:txBody>
        </p:sp>
        <p:sp>
          <p:nvSpPr>
            <p:cNvPr id="43067" name="Rectangle 195"/>
            <p:cNvSpPr>
              <a:spLocks noChangeArrowheads="1"/>
            </p:cNvSpPr>
            <p:nvPr/>
          </p:nvSpPr>
          <p:spPr bwMode="auto">
            <a:xfrm>
              <a:off x="1917" y="8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8</a:t>
              </a:r>
              <a:endParaRPr lang="en-US" altLang="zh-CN" sz="2400" i="0"/>
            </a:p>
          </p:txBody>
        </p:sp>
        <p:sp>
          <p:nvSpPr>
            <p:cNvPr id="43068" name="Rectangle 196"/>
            <p:cNvSpPr>
              <a:spLocks noChangeArrowheads="1"/>
            </p:cNvSpPr>
            <p:nvPr/>
          </p:nvSpPr>
          <p:spPr bwMode="auto">
            <a:xfrm>
              <a:off x="1677" y="97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5</a:t>
              </a:r>
              <a:endParaRPr lang="en-US" altLang="zh-CN" sz="2400" i="0"/>
            </a:p>
          </p:txBody>
        </p:sp>
        <p:sp>
          <p:nvSpPr>
            <p:cNvPr id="43069" name="Rectangle 197"/>
            <p:cNvSpPr>
              <a:spLocks noChangeArrowheads="1"/>
            </p:cNvSpPr>
            <p:nvPr/>
          </p:nvSpPr>
          <p:spPr bwMode="auto">
            <a:xfrm>
              <a:off x="1677" y="121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6</a:t>
              </a:r>
              <a:endParaRPr lang="en-US" altLang="zh-CN" sz="2400" i="0"/>
            </a:p>
          </p:txBody>
        </p:sp>
        <p:sp>
          <p:nvSpPr>
            <p:cNvPr id="43070" name="Rectangle 198"/>
            <p:cNvSpPr>
              <a:spLocks noChangeArrowheads="1"/>
            </p:cNvSpPr>
            <p:nvPr/>
          </p:nvSpPr>
          <p:spPr bwMode="auto">
            <a:xfrm>
              <a:off x="1677" y="149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2</a:t>
              </a:r>
              <a:endParaRPr lang="en-US" altLang="zh-CN" sz="2400" i="0"/>
            </a:p>
          </p:txBody>
        </p:sp>
        <p:sp>
          <p:nvSpPr>
            <p:cNvPr id="43071" name="Rectangle 199"/>
            <p:cNvSpPr>
              <a:spLocks noChangeArrowheads="1"/>
            </p:cNvSpPr>
            <p:nvPr/>
          </p:nvSpPr>
          <p:spPr bwMode="auto">
            <a:xfrm>
              <a:off x="1677" y="178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7</a:t>
              </a:r>
              <a:endParaRPr lang="en-US" altLang="zh-CN" sz="2400" i="0"/>
            </a:p>
          </p:txBody>
        </p:sp>
        <p:sp>
          <p:nvSpPr>
            <p:cNvPr id="43072" name="Rectangle 200"/>
            <p:cNvSpPr>
              <a:spLocks noChangeArrowheads="1"/>
            </p:cNvSpPr>
            <p:nvPr/>
          </p:nvSpPr>
          <p:spPr bwMode="auto">
            <a:xfrm>
              <a:off x="1869" y="188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1</a:t>
              </a:r>
              <a:endParaRPr lang="en-US" altLang="zh-CN" sz="2400" i="0"/>
            </a:p>
          </p:txBody>
        </p:sp>
        <p:sp>
          <p:nvSpPr>
            <p:cNvPr id="43073" name="Rectangle 201"/>
            <p:cNvSpPr>
              <a:spLocks noChangeArrowheads="1"/>
            </p:cNvSpPr>
            <p:nvPr/>
          </p:nvSpPr>
          <p:spPr bwMode="auto">
            <a:xfrm>
              <a:off x="2349" y="140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3</a:t>
              </a:r>
              <a:endParaRPr lang="en-US" altLang="zh-CN" sz="2400" i="0"/>
            </a:p>
          </p:txBody>
        </p:sp>
        <p:sp>
          <p:nvSpPr>
            <p:cNvPr id="43074" name="Rectangle 202"/>
            <p:cNvSpPr>
              <a:spLocks noChangeArrowheads="1"/>
            </p:cNvSpPr>
            <p:nvPr/>
          </p:nvSpPr>
          <p:spPr bwMode="auto">
            <a:xfrm>
              <a:off x="1069" y="1748"/>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endParaRPr lang="en-US" altLang="zh-CN" sz="2400" i="0"/>
            </a:p>
          </p:txBody>
        </p:sp>
        <p:sp>
          <p:nvSpPr>
            <p:cNvPr id="43075" name="Rectangle 203"/>
            <p:cNvSpPr>
              <a:spLocks noChangeArrowheads="1"/>
            </p:cNvSpPr>
            <p:nvPr/>
          </p:nvSpPr>
          <p:spPr bwMode="auto">
            <a:xfrm>
              <a:off x="1069" y="1172"/>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endParaRPr lang="en-US" altLang="zh-CN" sz="2400" i="0"/>
            </a:p>
          </p:txBody>
        </p:sp>
        <p:sp>
          <p:nvSpPr>
            <p:cNvPr id="43076" name="Rectangle 204"/>
            <p:cNvSpPr>
              <a:spLocks noChangeArrowheads="1"/>
            </p:cNvSpPr>
            <p:nvPr/>
          </p:nvSpPr>
          <p:spPr bwMode="auto">
            <a:xfrm>
              <a:off x="740" y="1930"/>
              <a:ext cx="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400" i="0" baseline="-25000"/>
                <a:t>C</a:t>
              </a:r>
              <a:endParaRPr lang="en-US" altLang="zh-CN" sz="2400" i="0" baseline="-25000"/>
            </a:p>
          </p:txBody>
        </p:sp>
        <p:sp>
          <p:nvSpPr>
            <p:cNvPr id="43077" name="Text Box 205"/>
            <p:cNvSpPr txBox="1">
              <a:spLocks noChangeArrowheads="1"/>
            </p:cNvSpPr>
            <p:nvPr/>
          </p:nvSpPr>
          <p:spPr bwMode="auto">
            <a:xfrm>
              <a:off x="1205" y="201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CC3300"/>
                  </a:solidFill>
                </a:rPr>
                <a:t>C</a:t>
              </a:r>
              <a:endParaRPr lang="en-US" altLang="zh-CN" sz="2400"/>
            </a:p>
          </p:txBody>
        </p:sp>
        <p:sp>
          <p:nvSpPr>
            <p:cNvPr id="43078" name="Rectangle 206"/>
            <p:cNvSpPr>
              <a:spLocks noChangeArrowheads="1"/>
            </p:cNvSpPr>
            <p:nvPr/>
          </p:nvSpPr>
          <p:spPr bwMode="auto">
            <a:xfrm>
              <a:off x="597" y="145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u</a:t>
              </a:r>
              <a:r>
                <a:rPr lang="en-US" altLang="zh-CN" sz="2800" i="0" baseline="-25000"/>
                <a:t>i</a:t>
              </a:r>
              <a:endParaRPr lang="en-US" altLang="zh-CN" sz="2800" i="0" baseline="-25000"/>
            </a:p>
          </p:txBody>
        </p:sp>
        <p:sp>
          <p:nvSpPr>
            <p:cNvPr id="43079" name="Rectangle 207"/>
            <p:cNvSpPr>
              <a:spLocks noChangeArrowheads="1"/>
            </p:cNvSpPr>
            <p:nvPr/>
          </p:nvSpPr>
          <p:spPr bwMode="auto">
            <a:xfrm>
              <a:off x="2861" y="1314"/>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u</a:t>
              </a:r>
              <a:r>
                <a:rPr lang="en-US" altLang="zh-CN" sz="2400" i="0" baseline="-25000"/>
                <a:t>O</a:t>
              </a:r>
              <a:endParaRPr lang="en-US" altLang="zh-CN" sz="2400" i="0" baseline="-25000"/>
            </a:p>
          </p:txBody>
        </p:sp>
        <p:sp>
          <p:nvSpPr>
            <p:cNvPr id="43080" name="Rectangle 208"/>
            <p:cNvSpPr>
              <a:spLocks noChangeArrowheads="1"/>
            </p:cNvSpPr>
            <p:nvPr/>
          </p:nvSpPr>
          <p:spPr bwMode="auto">
            <a:xfrm>
              <a:off x="1181" y="72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solidFill>
                    <a:srgbClr val="CC3300"/>
                  </a:solidFill>
                </a:rPr>
                <a:t>R</a:t>
              </a:r>
              <a:endParaRPr lang="en-US" altLang="zh-CN" sz="2400" i="0">
                <a:solidFill>
                  <a:srgbClr val="0066FF"/>
                </a:solidFill>
              </a:endParaRPr>
            </a:p>
          </p:txBody>
        </p:sp>
        <p:grpSp>
          <p:nvGrpSpPr>
            <p:cNvPr id="43081" name="Group 209"/>
            <p:cNvGrpSpPr/>
            <p:nvPr/>
          </p:nvGrpSpPr>
          <p:grpSpPr bwMode="auto">
            <a:xfrm>
              <a:off x="221" y="1234"/>
              <a:ext cx="713" cy="288"/>
              <a:chOff x="0" y="1008"/>
              <a:chExt cx="713" cy="288"/>
            </a:xfrm>
          </p:grpSpPr>
          <p:sp>
            <p:nvSpPr>
              <p:cNvPr id="43082" name="Text Box 210"/>
              <p:cNvSpPr txBox="1">
                <a:spLocks noChangeArrowheads="1"/>
              </p:cNvSpPr>
              <p:nvPr/>
            </p:nvSpPr>
            <p:spPr bwMode="auto">
              <a:xfrm>
                <a:off x="0" y="100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0.01</a:t>
                </a:r>
                <a:endParaRPr lang="en-US" altLang="zh-CN" sz="2400" i="0"/>
              </a:p>
            </p:txBody>
          </p:sp>
          <p:graphicFrame>
            <p:nvGraphicFramePr>
              <p:cNvPr id="43010" name="Object 211"/>
              <p:cNvGraphicFramePr>
                <a:graphicFrameLocks noChangeAspect="1"/>
              </p:cNvGraphicFramePr>
              <p:nvPr/>
            </p:nvGraphicFramePr>
            <p:xfrm>
              <a:off x="336" y="1008"/>
              <a:ext cx="229" cy="284"/>
            </p:xfrm>
            <a:graphic>
              <a:graphicData uri="http://schemas.openxmlformats.org/presentationml/2006/ole">
                <mc:AlternateContent xmlns:mc="http://schemas.openxmlformats.org/markup-compatibility/2006">
                  <mc:Choice xmlns:v="urn:schemas-microsoft-com:vml" Requires="v">
                    <p:oleObj spid="_x0000_s200720" name="公式" r:id="rId1" imgW="114300" imgH="139700" progId="Equation.3">
                      <p:embed/>
                    </p:oleObj>
                  </mc:Choice>
                  <mc:Fallback>
                    <p:oleObj name="公式" r:id="rId1" imgW="114300" imgH="139700" progId="Equation.3">
                      <p:embed/>
                      <p:pic>
                        <p:nvPicPr>
                          <p:cNvPr id="0" name="图片 2007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008"/>
                            <a:ext cx="229"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83" name="Rectangle 212"/>
              <p:cNvSpPr>
                <a:spLocks noChangeArrowheads="1"/>
              </p:cNvSpPr>
              <p:nvPr/>
            </p:nvSpPr>
            <p:spPr bwMode="auto">
              <a:xfrm>
                <a:off x="480" y="1008"/>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0"/>
                  <a:t>F</a:t>
                </a:r>
                <a:endParaRPr lang="en-US" altLang="zh-CN" sz="2400" i="0"/>
              </a:p>
            </p:txBody>
          </p:sp>
        </p:grpSp>
      </p:grpSp>
      <p:sp>
        <p:nvSpPr>
          <p:cNvPr id="278643" name="AutoShape 115" descr="40%"/>
          <p:cNvSpPr>
            <a:spLocks noChangeArrowheads="1"/>
          </p:cNvSpPr>
          <p:nvPr/>
        </p:nvSpPr>
        <p:spPr bwMode="auto">
          <a:xfrm>
            <a:off x="228600" y="4267200"/>
            <a:ext cx="2286000" cy="457200"/>
          </a:xfrm>
          <a:prstGeom prst="wedgeEllipseCallout">
            <a:avLst>
              <a:gd name="adj1" fmla="val 20139"/>
              <a:gd name="adj2" fmla="val -229167"/>
            </a:avLst>
          </a:prstGeom>
          <a:pattFill prst="pct40">
            <a:fgClr>
              <a:srgbClr val="FFCCCC"/>
            </a:fgClr>
            <a:bgClr>
              <a:srgbClr val="FFFFFF"/>
            </a:bgClr>
          </a:pattFill>
          <a:ln w="9525">
            <a:solidFill>
              <a:schemeClr val="tx1"/>
            </a:solidFill>
            <a:miter lim="800000"/>
          </a:ln>
        </p:spPr>
        <p:txBody>
          <a:bodyPr wrap="none" anchor="ctr"/>
          <a:lstStyle/>
          <a:p>
            <a:pPr algn="ctr">
              <a:spcBef>
                <a:spcPct val="50000"/>
              </a:spcBef>
            </a:pPr>
            <a:r>
              <a:rPr lang="zh-CN" altLang="en-US" sz="2400" i="0">
                <a:solidFill>
                  <a:srgbClr val="006666"/>
                </a:solidFill>
              </a:rPr>
              <a:t>上升到</a:t>
            </a:r>
            <a:r>
              <a:rPr lang="en-US" altLang="zh-CN" sz="2400" i="0">
                <a:solidFill>
                  <a:srgbClr val="006666"/>
                </a:solidFill>
              </a:rPr>
              <a:t>2/3 </a:t>
            </a:r>
            <a:r>
              <a:rPr lang="en-US" altLang="zh-CN" sz="2400">
                <a:solidFill>
                  <a:srgbClr val="006666"/>
                </a:solidFill>
              </a:rPr>
              <a:t>U</a:t>
            </a:r>
            <a:r>
              <a:rPr lang="en-US" altLang="zh-CN" sz="2400" i="0" baseline="-25000">
                <a:solidFill>
                  <a:srgbClr val="006666"/>
                </a:solidFill>
              </a:rPr>
              <a:t>CC</a:t>
            </a:r>
            <a:endParaRPr lang="en-US" altLang="zh-CN" sz="2400" i="0" baseline="-25000">
              <a:solidFill>
                <a:srgbClr val="006666"/>
              </a:solidFill>
            </a:endParaRPr>
          </a:p>
        </p:txBody>
      </p:sp>
      <p:grpSp>
        <p:nvGrpSpPr>
          <p:cNvPr id="18" name="Group 213"/>
          <p:cNvGrpSpPr/>
          <p:nvPr/>
        </p:nvGrpSpPr>
        <p:grpSpPr bwMode="auto">
          <a:xfrm>
            <a:off x="5111750" y="504825"/>
            <a:ext cx="3408363" cy="4595813"/>
            <a:chOff x="3220" y="318"/>
            <a:chExt cx="2147" cy="2895"/>
          </a:xfrm>
        </p:grpSpPr>
        <p:grpSp>
          <p:nvGrpSpPr>
            <p:cNvPr id="43027" name="Group 214"/>
            <p:cNvGrpSpPr/>
            <p:nvPr/>
          </p:nvGrpSpPr>
          <p:grpSpPr bwMode="auto">
            <a:xfrm>
              <a:off x="3552" y="406"/>
              <a:ext cx="1781" cy="708"/>
              <a:chOff x="3600" y="384"/>
              <a:chExt cx="1968" cy="864"/>
            </a:xfrm>
          </p:grpSpPr>
          <p:sp>
            <p:nvSpPr>
              <p:cNvPr id="43040" name="Line 215"/>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1" name="Line 216"/>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28" name="Rectangle 217"/>
            <p:cNvSpPr>
              <a:spLocks noChangeArrowheads="1"/>
            </p:cNvSpPr>
            <p:nvPr/>
          </p:nvSpPr>
          <p:spPr bwMode="auto">
            <a:xfrm>
              <a:off x="3244" y="318"/>
              <a:ext cx="28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800" i="0" baseline="-25000"/>
                <a:t>i</a:t>
              </a:r>
              <a:endParaRPr lang="en-US" altLang="zh-CN" sz="2800" i="0" baseline="-25000"/>
            </a:p>
          </p:txBody>
        </p:sp>
        <p:sp>
          <p:nvSpPr>
            <p:cNvPr id="43029" name="Text Box 218"/>
            <p:cNvSpPr txBox="1">
              <a:spLocks noChangeArrowheads="1"/>
            </p:cNvSpPr>
            <p:nvPr/>
          </p:nvSpPr>
          <p:spPr bwMode="auto">
            <a:xfrm>
              <a:off x="5092" y="997"/>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2800" i="0"/>
            </a:p>
          </p:txBody>
        </p:sp>
        <p:grpSp>
          <p:nvGrpSpPr>
            <p:cNvPr id="43030" name="Group 219"/>
            <p:cNvGrpSpPr/>
            <p:nvPr/>
          </p:nvGrpSpPr>
          <p:grpSpPr bwMode="auto">
            <a:xfrm>
              <a:off x="3564" y="1351"/>
              <a:ext cx="1782" cy="708"/>
              <a:chOff x="3600" y="384"/>
              <a:chExt cx="1968" cy="864"/>
            </a:xfrm>
          </p:grpSpPr>
          <p:sp>
            <p:nvSpPr>
              <p:cNvPr id="43038" name="Line 220"/>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9" name="Line 221"/>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31" name="Rectangle 222"/>
            <p:cNvSpPr>
              <a:spLocks noChangeArrowheads="1"/>
            </p:cNvSpPr>
            <p:nvPr/>
          </p:nvSpPr>
          <p:spPr bwMode="auto">
            <a:xfrm>
              <a:off x="3220" y="1263"/>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800" i="0" baseline="-25000"/>
                <a:t>C</a:t>
              </a:r>
              <a:endParaRPr lang="en-US" altLang="zh-CN" sz="2800" i="0" baseline="-25000"/>
            </a:p>
          </p:txBody>
        </p:sp>
        <p:sp>
          <p:nvSpPr>
            <p:cNvPr id="43032" name="Text Box 223"/>
            <p:cNvSpPr txBox="1">
              <a:spLocks noChangeArrowheads="1"/>
            </p:cNvSpPr>
            <p:nvPr/>
          </p:nvSpPr>
          <p:spPr bwMode="auto">
            <a:xfrm>
              <a:off x="5106" y="1941"/>
              <a:ext cx="2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2800" i="0"/>
            </a:p>
          </p:txBody>
        </p:sp>
        <p:grpSp>
          <p:nvGrpSpPr>
            <p:cNvPr id="43033" name="Group 224"/>
            <p:cNvGrpSpPr/>
            <p:nvPr/>
          </p:nvGrpSpPr>
          <p:grpSpPr bwMode="auto">
            <a:xfrm>
              <a:off x="3552" y="2295"/>
              <a:ext cx="1781" cy="708"/>
              <a:chOff x="3600" y="384"/>
              <a:chExt cx="1968" cy="864"/>
            </a:xfrm>
          </p:grpSpPr>
          <p:sp>
            <p:nvSpPr>
              <p:cNvPr id="43036" name="Line 225"/>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7" name="Line 226"/>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34" name="Rectangle 227"/>
            <p:cNvSpPr>
              <a:spLocks noChangeArrowheads="1"/>
            </p:cNvSpPr>
            <p:nvPr/>
          </p:nvSpPr>
          <p:spPr bwMode="auto">
            <a:xfrm>
              <a:off x="3224" y="2207"/>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i="0" baseline="-25000"/>
                <a:t>O</a:t>
              </a:r>
              <a:endParaRPr lang="en-US" altLang="zh-CN" i="0" baseline="-25000"/>
            </a:p>
          </p:txBody>
        </p:sp>
        <p:sp>
          <p:nvSpPr>
            <p:cNvPr id="43035" name="Text Box 228"/>
            <p:cNvSpPr txBox="1">
              <a:spLocks noChangeArrowheads="1"/>
            </p:cNvSpPr>
            <p:nvPr/>
          </p:nvSpPr>
          <p:spPr bwMode="auto">
            <a:xfrm>
              <a:off x="5092" y="2886"/>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2800" i="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8625"/>
                                        </p:tgtEl>
                                        <p:attrNameLst>
                                          <p:attrName>style.visibility</p:attrName>
                                        </p:attrNameLst>
                                      </p:cBhvr>
                                      <p:to>
                                        <p:strVal val="visible"/>
                                      </p:to>
                                    </p:set>
                                    <p:animEffect transition="in" filter="wipe(left)">
                                      <p:cBhvr>
                                        <p:cTn id="17" dur="500"/>
                                        <p:tgtEl>
                                          <p:spTgt spid="2786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78643"/>
                                        </p:tgtEl>
                                        <p:attrNameLst>
                                          <p:attrName>style.visibility</p:attrName>
                                        </p:attrNameLst>
                                      </p:cBhvr>
                                      <p:to>
                                        <p:strVal val="visible"/>
                                      </p:to>
                                    </p:set>
                                    <p:animEffect transition="in" filter="wipe(down)">
                                      <p:cBhvr>
                                        <p:cTn id="27" dur="500"/>
                                        <p:tgtEl>
                                          <p:spTgt spid="278643"/>
                                        </p:tgtEl>
                                      </p:cBhvr>
                                    </p:animEffect>
                                  </p:childTnLst>
                                  <p:subTnLst>
                                    <p:set>
                                      <p:cBhvr override="childStyle">
                                        <p:cTn dur="1" fill="hold" display="0" masterRel="nextClick" afterEffect="1"/>
                                        <p:tgtEl>
                                          <p:spTgt spid="27864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8605"/>
                                        </p:tgtEl>
                                        <p:attrNameLst>
                                          <p:attrName>style.visibility</p:attrName>
                                        </p:attrNameLst>
                                      </p:cBhvr>
                                      <p:to>
                                        <p:strVal val="visible"/>
                                      </p:to>
                                    </p:set>
                                    <p:animEffect transition="in" filter="wipe(left)">
                                      <p:cBhvr>
                                        <p:cTn id="42" dur="500"/>
                                        <p:tgtEl>
                                          <p:spTgt spid="2786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8623"/>
                                        </p:tgtEl>
                                        <p:attrNameLst>
                                          <p:attrName>style.visibility</p:attrName>
                                        </p:attrNameLst>
                                      </p:cBhvr>
                                      <p:to>
                                        <p:strVal val="visible"/>
                                      </p:to>
                                    </p:set>
                                    <p:animEffect transition="in" filter="wipe(left)">
                                      <p:cBhvr>
                                        <p:cTn id="47" dur="500"/>
                                        <p:tgtEl>
                                          <p:spTgt spid="278623"/>
                                        </p:tgtEl>
                                      </p:cBhvr>
                                    </p:animEffect>
                                  </p:childTnLst>
                                </p:cTn>
                              </p:par>
                            </p:childTnLst>
                          </p:cTn>
                        </p:par>
                        <p:par>
                          <p:cTn id="48" fill="hold">
                            <p:stCondLst>
                              <p:cond delay="500"/>
                            </p:stCondLst>
                            <p:childTnLst>
                              <p:par>
                                <p:cTn id="49" presetID="3" presetClass="entr" presetSubtype="10" fill="hold" grpId="0" nodeType="afterEffect">
                                  <p:stCondLst>
                                    <p:cond delay="0"/>
                                  </p:stCondLst>
                                  <p:childTnLst>
                                    <p:set>
                                      <p:cBhvr>
                                        <p:cTn id="50" dur="1" fill="hold">
                                          <p:stCondLst>
                                            <p:cond delay="0"/>
                                          </p:stCondLst>
                                        </p:cTn>
                                        <p:tgtEl>
                                          <p:spTgt spid="278624"/>
                                        </p:tgtEl>
                                        <p:attrNameLst>
                                          <p:attrName>style.visibility</p:attrName>
                                        </p:attrNameLst>
                                      </p:cBhvr>
                                      <p:to>
                                        <p:strVal val="visible"/>
                                      </p:to>
                                    </p:set>
                                    <p:animEffect transition="in" filter="blinds(horizontal)">
                                      <p:cBhvr>
                                        <p:cTn id="51" dur="500"/>
                                        <p:tgtEl>
                                          <p:spTgt spid="2786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righ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78604"/>
                                        </p:tgtEl>
                                        <p:attrNameLst>
                                          <p:attrName>style.visibility</p:attrName>
                                        </p:attrNameLst>
                                      </p:cBhvr>
                                      <p:to>
                                        <p:strVal val="visible"/>
                                      </p:to>
                                    </p:set>
                                    <p:animEffect transition="in" filter="wipe(left)">
                                      <p:cBhvr>
                                        <p:cTn id="65" dur="500"/>
                                        <p:tgtEl>
                                          <p:spTgt spid="27860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left)">
                                      <p:cBhvr>
                                        <p:cTn id="7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604" grpId="0" animBg="1"/>
      <p:bldP spid="278605" grpId="0" animBg="1"/>
      <p:bldP spid="278623" grpId="0" animBg="1"/>
      <p:bldP spid="278624" grpId="0" autoUpdateAnimBg="0"/>
      <p:bldP spid="278625" grpId="0" autoUpdateAnimBg="0"/>
      <p:bldP spid="278643" grpId="0" animBg="1" autoUpdateAnimBg="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5" name="Group 2"/>
          <p:cNvGrpSpPr/>
          <p:nvPr/>
        </p:nvGrpSpPr>
        <p:grpSpPr bwMode="auto">
          <a:xfrm>
            <a:off x="5100638" y="595313"/>
            <a:ext cx="3944937" cy="1903412"/>
            <a:chOff x="3275" y="270"/>
            <a:chExt cx="2485" cy="1199"/>
          </a:xfrm>
        </p:grpSpPr>
        <p:grpSp>
          <p:nvGrpSpPr>
            <p:cNvPr id="44181" name="Group 3"/>
            <p:cNvGrpSpPr/>
            <p:nvPr/>
          </p:nvGrpSpPr>
          <p:grpSpPr bwMode="auto">
            <a:xfrm>
              <a:off x="3600" y="384"/>
              <a:ext cx="1968" cy="864"/>
              <a:chOff x="3600" y="384"/>
              <a:chExt cx="1968" cy="864"/>
            </a:xfrm>
          </p:grpSpPr>
          <p:sp>
            <p:nvSpPr>
              <p:cNvPr id="44184" name="Line 4"/>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5" name="Line 5"/>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82" name="Rectangle 6"/>
            <p:cNvSpPr>
              <a:spLocks noChangeArrowheads="1"/>
            </p:cNvSpPr>
            <p:nvPr/>
          </p:nvSpPr>
          <p:spPr bwMode="auto">
            <a:xfrm>
              <a:off x="3275" y="270"/>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800" i="0" baseline="-25000"/>
                <a:t>i</a:t>
              </a:r>
              <a:endParaRPr lang="en-US" altLang="zh-CN" sz="2800" i="0" baseline="-25000"/>
            </a:p>
          </p:txBody>
        </p:sp>
        <p:sp>
          <p:nvSpPr>
            <p:cNvPr id="44183" name="Text Box 7"/>
            <p:cNvSpPr txBox="1">
              <a:spLocks noChangeArrowheads="1"/>
            </p:cNvSpPr>
            <p:nvPr/>
          </p:nvSpPr>
          <p:spPr bwMode="auto">
            <a:xfrm>
              <a:off x="5472" y="11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t>t</a:t>
              </a:r>
              <a:endParaRPr lang="en-US" altLang="zh-CN" sz="3200" i="0"/>
            </a:p>
          </p:txBody>
        </p:sp>
      </p:grpSp>
      <p:grpSp>
        <p:nvGrpSpPr>
          <p:cNvPr id="44036" name="Group 8"/>
          <p:cNvGrpSpPr/>
          <p:nvPr/>
        </p:nvGrpSpPr>
        <p:grpSpPr bwMode="auto">
          <a:xfrm>
            <a:off x="5089525" y="2424113"/>
            <a:ext cx="3978275" cy="1903412"/>
            <a:chOff x="3254" y="270"/>
            <a:chExt cx="2506" cy="1199"/>
          </a:xfrm>
        </p:grpSpPr>
        <p:grpSp>
          <p:nvGrpSpPr>
            <p:cNvPr id="44176" name="Group 9"/>
            <p:cNvGrpSpPr/>
            <p:nvPr/>
          </p:nvGrpSpPr>
          <p:grpSpPr bwMode="auto">
            <a:xfrm>
              <a:off x="3600" y="384"/>
              <a:ext cx="1968" cy="864"/>
              <a:chOff x="3600" y="384"/>
              <a:chExt cx="1968" cy="864"/>
            </a:xfrm>
          </p:grpSpPr>
          <p:sp>
            <p:nvSpPr>
              <p:cNvPr id="44179" name="Line 10"/>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0" name="Line 11"/>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77" name="Rectangle 12"/>
            <p:cNvSpPr>
              <a:spLocks noChangeArrowheads="1"/>
            </p:cNvSpPr>
            <p:nvPr/>
          </p:nvSpPr>
          <p:spPr bwMode="auto">
            <a:xfrm>
              <a:off x="3254" y="270"/>
              <a:ext cx="3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400" baseline="-25000"/>
                <a:t>C</a:t>
              </a:r>
              <a:endParaRPr lang="en-US" altLang="zh-CN" sz="2400" i="0" baseline="-25000"/>
            </a:p>
          </p:txBody>
        </p:sp>
        <p:sp>
          <p:nvSpPr>
            <p:cNvPr id="44178" name="Text Box 13"/>
            <p:cNvSpPr txBox="1">
              <a:spLocks noChangeArrowheads="1"/>
            </p:cNvSpPr>
            <p:nvPr/>
          </p:nvSpPr>
          <p:spPr bwMode="auto">
            <a:xfrm>
              <a:off x="5472" y="11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t>t</a:t>
              </a:r>
              <a:endParaRPr lang="en-US" altLang="zh-CN" sz="3200" i="0"/>
            </a:p>
          </p:txBody>
        </p:sp>
      </p:grpSp>
      <p:grpSp>
        <p:nvGrpSpPr>
          <p:cNvPr id="44037" name="Group 14"/>
          <p:cNvGrpSpPr/>
          <p:nvPr/>
        </p:nvGrpSpPr>
        <p:grpSpPr bwMode="auto">
          <a:xfrm>
            <a:off x="5091113" y="3871913"/>
            <a:ext cx="3976687" cy="1903412"/>
            <a:chOff x="3255" y="270"/>
            <a:chExt cx="2505" cy="1199"/>
          </a:xfrm>
        </p:grpSpPr>
        <p:grpSp>
          <p:nvGrpSpPr>
            <p:cNvPr id="44171" name="Group 15"/>
            <p:cNvGrpSpPr/>
            <p:nvPr/>
          </p:nvGrpSpPr>
          <p:grpSpPr bwMode="auto">
            <a:xfrm>
              <a:off x="3600" y="384"/>
              <a:ext cx="1968" cy="864"/>
              <a:chOff x="3600" y="384"/>
              <a:chExt cx="1968" cy="864"/>
            </a:xfrm>
          </p:grpSpPr>
          <p:sp>
            <p:nvSpPr>
              <p:cNvPr id="44174" name="Line 16"/>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5" name="Line 17"/>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72" name="Rectangle 18"/>
            <p:cNvSpPr>
              <a:spLocks noChangeArrowheads="1"/>
            </p:cNvSpPr>
            <p:nvPr/>
          </p:nvSpPr>
          <p:spPr bwMode="auto">
            <a:xfrm>
              <a:off x="3255" y="270"/>
              <a:ext cx="3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i="0" baseline="-25000"/>
                <a:t>O</a:t>
              </a:r>
              <a:endParaRPr lang="en-US" altLang="zh-CN" i="0" baseline="-25000"/>
            </a:p>
          </p:txBody>
        </p:sp>
        <p:sp>
          <p:nvSpPr>
            <p:cNvPr id="44173" name="Text Box 19"/>
            <p:cNvSpPr txBox="1">
              <a:spLocks noChangeArrowheads="1"/>
            </p:cNvSpPr>
            <p:nvPr/>
          </p:nvSpPr>
          <p:spPr bwMode="auto">
            <a:xfrm>
              <a:off x="5472" y="11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3200"/>
                <a:t>t</a:t>
              </a:r>
              <a:endParaRPr lang="en-US" altLang="zh-CN" sz="3200" i="0"/>
            </a:p>
          </p:txBody>
        </p:sp>
      </p:grpSp>
      <p:grpSp>
        <p:nvGrpSpPr>
          <p:cNvPr id="8" name="Group 20"/>
          <p:cNvGrpSpPr/>
          <p:nvPr/>
        </p:nvGrpSpPr>
        <p:grpSpPr bwMode="auto">
          <a:xfrm>
            <a:off x="5965825" y="4586288"/>
            <a:ext cx="1371600" cy="1281112"/>
            <a:chOff x="3792" y="3024"/>
            <a:chExt cx="864" cy="807"/>
          </a:xfrm>
        </p:grpSpPr>
        <p:sp>
          <p:nvSpPr>
            <p:cNvPr id="44165" name="Line 21"/>
            <p:cNvSpPr>
              <a:spLocks noChangeShapeType="1"/>
            </p:cNvSpPr>
            <p:nvPr/>
          </p:nvSpPr>
          <p:spPr bwMode="auto">
            <a:xfrm>
              <a:off x="3936" y="3600"/>
              <a:ext cx="432"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6" name="Text Box 22"/>
            <p:cNvSpPr txBox="1">
              <a:spLocks noChangeArrowheads="1"/>
            </p:cNvSpPr>
            <p:nvPr/>
          </p:nvSpPr>
          <p:spPr bwMode="auto">
            <a:xfrm>
              <a:off x="3792" y="3024"/>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i="0">
                  <a:solidFill>
                    <a:schemeClr val="accent2"/>
                  </a:solidFill>
                </a:rPr>
                <a:t>暂稳态</a:t>
              </a:r>
              <a:endParaRPr lang="zh-CN" altLang="en-US" sz="2800" i="0">
                <a:solidFill>
                  <a:srgbClr val="3333CC"/>
                </a:solidFill>
              </a:endParaRPr>
            </a:p>
          </p:txBody>
        </p:sp>
        <p:grpSp>
          <p:nvGrpSpPr>
            <p:cNvPr id="44167" name="Group 23"/>
            <p:cNvGrpSpPr/>
            <p:nvPr/>
          </p:nvGrpSpPr>
          <p:grpSpPr bwMode="auto">
            <a:xfrm>
              <a:off x="3936" y="3408"/>
              <a:ext cx="432" cy="288"/>
              <a:chOff x="3936" y="3408"/>
              <a:chExt cx="432" cy="288"/>
            </a:xfrm>
          </p:grpSpPr>
          <p:sp>
            <p:nvSpPr>
              <p:cNvPr id="44169" name="Line 24"/>
              <p:cNvSpPr>
                <a:spLocks noChangeShapeType="1"/>
              </p:cNvSpPr>
              <p:nvPr/>
            </p:nvSpPr>
            <p:spPr bwMode="auto">
              <a:xfrm>
                <a:off x="3936" y="3408"/>
                <a:ext cx="0" cy="288"/>
              </a:xfrm>
              <a:prstGeom prst="line">
                <a:avLst/>
              </a:prstGeom>
              <a:noFill/>
              <a:ln w="28575">
                <a:solidFill>
                  <a:srgbClr val="0099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0" name="Line 25"/>
              <p:cNvSpPr>
                <a:spLocks noChangeShapeType="1"/>
              </p:cNvSpPr>
              <p:nvPr/>
            </p:nvSpPr>
            <p:spPr bwMode="auto">
              <a:xfrm>
                <a:off x="4368" y="3408"/>
                <a:ext cx="0" cy="288"/>
              </a:xfrm>
              <a:prstGeom prst="line">
                <a:avLst/>
              </a:prstGeom>
              <a:noFill/>
              <a:ln w="28575">
                <a:solidFill>
                  <a:srgbClr val="0099CC"/>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68" name="Rectangle 26"/>
            <p:cNvSpPr>
              <a:spLocks noChangeArrowheads="1"/>
            </p:cNvSpPr>
            <p:nvPr/>
          </p:nvSpPr>
          <p:spPr bwMode="auto">
            <a:xfrm>
              <a:off x="4032" y="3504"/>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3333CC"/>
                  </a:solidFill>
                </a:rPr>
                <a:t>t</a:t>
              </a:r>
              <a:r>
                <a:rPr lang="en-US" altLang="zh-CN" sz="2800" i="0" baseline="-25000">
                  <a:solidFill>
                    <a:srgbClr val="3333CC"/>
                  </a:solidFill>
                </a:rPr>
                <a:t>p</a:t>
              </a:r>
              <a:endParaRPr lang="en-US" altLang="zh-CN" sz="2800" i="0" baseline="-25000">
                <a:solidFill>
                  <a:srgbClr val="3333CC"/>
                </a:solidFill>
              </a:endParaRPr>
            </a:p>
          </p:txBody>
        </p:sp>
      </p:grpSp>
      <p:grpSp>
        <p:nvGrpSpPr>
          <p:cNvPr id="10" name="Group 27"/>
          <p:cNvGrpSpPr/>
          <p:nvPr/>
        </p:nvGrpSpPr>
        <p:grpSpPr bwMode="auto">
          <a:xfrm>
            <a:off x="5257800" y="5729288"/>
            <a:ext cx="3048000" cy="595312"/>
            <a:chOff x="3360" y="3744"/>
            <a:chExt cx="1920" cy="375"/>
          </a:xfrm>
        </p:grpSpPr>
        <p:sp>
          <p:nvSpPr>
            <p:cNvPr id="44163" name="Rectangle 28"/>
            <p:cNvSpPr>
              <a:spLocks noChangeArrowheads="1"/>
            </p:cNvSpPr>
            <p:nvPr/>
          </p:nvSpPr>
          <p:spPr bwMode="auto">
            <a:xfrm>
              <a:off x="3360" y="374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t</a:t>
              </a:r>
              <a:r>
                <a:rPr lang="en-US" altLang="zh-CN" sz="2800" i="0" baseline="-25000">
                  <a:solidFill>
                    <a:schemeClr val="accent2"/>
                  </a:solidFill>
                </a:rPr>
                <a:t>p</a:t>
              </a:r>
              <a:endParaRPr lang="en-US" altLang="zh-CN" sz="2800" i="0" baseline="-25000">
                <a:solidFill>
                  <a:schemeClr val="accent2"/>
                </a:solidFill>
              </a:endParaRPr>
            </a:p>
          </p:txBody>
        </p:sp>
        <p:sp>
          <p:nvSpPr>
            <p:cNvPr id="44164" name="Text Box 29"/>
            <p:cNvSpPr txBox="1">
              <a:spLocks noChangeArrowheads="1"/>
            </p:cNvSpPr>
            <p:nvPr/>
          </p:nvSpPr>
          <p:spPr bwMode="auto">
            <a:xfrm>
              <a:off x="3456" y="3792"/>
              <a:ext cx="18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solidFill>
                    <a:schemeClr val="accent2"/>
                  </a:solidFill>
                </a:rPr>
                <a:t>=</a:t>
              </a:r>
              <a:r>
                <a:rPr lang="en-US" altLang="zh-CN" sz="2800">
                  <a:solidFill>
                    <a:schemeClr val="accent2"/>
                  </a:solidFill>
                </a:rPr>
                <a:t>RC</a:t>
              </a:r>
              <a:r>
                <a:rPr lang="en-US" altLang="zh-CN" sz="2800" i="0">
                  <a:solidFill>
                    <a:schemeClr val="accent2"/>
                  </a:solidFill>
                </a:rPr>
                <a:t> ln3=1.1</a:t>
              </a:r>
              <a:r>
                <a:rPr lang="en-US" altLang="zh-CN" sz="2800">
                  <a:solidFill>
                    <a:schemeClr val="accent2"/>
                  </a:solidFill>
                </a:rPr>
                <a:t>RC</a:t>
              </a:r>
              <a:endParaRPr lang="en-US" altLang="zh-CN" sz="2800" i="0">
                <a:solidFill>
                  <a:schemeClr val="accent2"/>
                </a:solidFill>
              </a:endParaRPr>
            </a:p>
          </p:txBody>
        </p:sp>
      </p:grpSp>
      <p:sp>
        <p:nvSpPr>
          <p:cNvPr id="44040" name="Line 81"/>
          <p:cNvSpPr>
            <a:spLocks noChangeShapeType="1"/>
          </p:cNvSpPr>
          <p:nvPr/>
        </p:nvSpPr>
        <p:spPr bwMode="auto">
          <a:xfrm>
            <a:off x="5638800" y="3748088"/>
            <a:ext cx="5334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1" name="Line 82"/>
          <p:cNvSpPr>
            <a:spLocks noChangeShapeType="1"/>
          </p:cNvSpPr>
          <p:nvPr/>
        </p:nvSpPr>
        <p:spPr bwMode="auto">
          <a:xfrm>
            <a:off x="5661025" y="5195888"/>
            <a:ext cx="5334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2" name="Line 83"/>
          <p:cNvSpPr>
            <a:spLocks noChangeShapeType="1"/>
          </p:cNvSpPr>
          <p:nvPr/>
        </p:nvSpPr>
        <p:spPr bwMode="auto">
          <a:xfrm>
            <a:off x="5638800" y="1309688"/>
            <a:ext cx="53340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84"/>
          <p:cNvGrpSpPr/>
          <p:nvPr/>
        </p:nvGrpSpPr>
        <p:grpSpPr bwMode="auto">
          <a:xfrm>
            <a:off x="4495800" y="2757488"/>
            <a:ext cx="2438400" cy="457200"/>
            <a:chOff x="2880" y="1632"/>
            <a:chExt cx="1536" cy="288"/>
          </a:xfrm>
        </p:grpSpPr>
        <p:sp>
          <p:nvSpPr>
            <p:cNvPr id="44161" name="Rectangle 85"/>
            <p:cNvSpPr>
              <a:spLocks noChangeArrowheads="1"/>
            </p:cNvSpPr>
            <p:nvPr/>
          </p:nvSpPr>
          <p:spPr bwMode="auto">
            <a:xfrm>
              <a:off x="2880" y="1632"/>
              <a:ext cx="8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p>
              <a:pPr algn="ctr">
                <a:spcBef>
                  <a:spcPct val="50000"/>
                </a:spcBef>
              </a:pPr>
              <a:r>
                <a:rPr lang="en-US" altLang="zh-CN" sz="2400" i="0">
                  <a:solidFill>
                    <a:srgbClr val="FF3300"/>
                  </a:solidFill>
                </a:rPr>
                <a:t>2/3</a:t>
              </a:r>
              <a:r>
                <a:rPr lang="en-US" altLang="zh-CN" sz="2400">
                  <a:solidFill>
                    <a:srgbClr val="FF3300"/>
                  </a:solidFill>
                </a:rPr>
                <a:t>U</a:t>
              </a:r>
              <a:r>
                <a:rPr lang="en-US" altLang="zh-CN" sz="2400" i="0" baseline="-25000">
                  <a:solidFill>
                    <a:srgbClr val="FF3300"/>
                  </a:solidFill>
                </a:rPr>
                <a:t>CC</a:t>
              </a:r>
              <a:endParaRPr lang="en-US" altLang="zh-CN" sz="2800" i="0">
                <a:solidFill>
                  <a:srgbClr val="FF3300"/>
                </a:solidFill>
              </a:endParaRPr>
            </a:p>
          </p:txBody>
        </p:sp>
        <p:sp>
          <p:nvSpPr>
            <p:cNvPr id="44162" name="Line 86"/>
            <p:cNvSpPr>
              <a:spLocks noChangeShapeType="1"/>
            </p:cNvSpPr>
            <p:nvPr/>
          </p:nvSpPr>
          <p:spPr bwMode="auto">
            <a:xfrm>
              <a:off x="3600" y="1824"/>
              <a:ext cx="816" cy="0"/>
            </a:xfrm>
            <a:prstGeom prst="line">
              <a:avLst/>
            </a:prstGeom>
            <a:noFill/>
            <a:ln w="38100">
              <a:solidFill>
                <a:srgbClr val="00CC66"/>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90"/>
          <p:cNvGrpSpPr/>
          <p:nvPr/>
        </p:nvGrpSpPr>
        <p:grpSpPr bwMode="auto">
          <a:xfrm>
            <a:off x="1524000" y="3810000"/>
            <a:ext cx="1447800" cy="1128713"/>
            <a:chOff x="816" y="2448"/>
            <a:chExt cx="912" cy="711"/>
          </a:xfrm>
        </p:grpSpPr>
        <p:sp>
          <p:nvSpPr>
            <p:cNvPr id="44155" name="AutoShape 91"/>
            <p:cNvSpPr>
              <a:spLocks noChangeArrowheads="1"/>
            </p:cNvSpPr>
            <p:nvPr/>
          </p:nvSpPr>
          <p:spPr bwMode="auto">
            <a:xfrm>
              <a:off x="816" y="2688"/>
              <a:ext cx="288" cy="192"/>
            </a:xfrm>
            <a:prstGeom prst="rightArrow">
              <a:avLst>
                <a:gd name="adj1" fmla="val 50000"/>
                <a:gd name="adj2" fmla="val 37500"/>
              </a:avLst>
            </a:prstGeom>
            <a:solidFill>
              <a:srgbClr val="009999"/>
            </a:solidFill>
            <a:ln w="9525">
              <a:solidFill>
                <a:srgbClr val="000000"/>
              </a:solidFill>
              <a:miter lim="800000"/>
            </a:ln>
          </p:spPr>
          <p:txBody>
            <a:bodyPr wrap="none" anchor="ctr"/>
            <a:lstStyle/>
            <a:p>
              <a:endParaRPr lang="zh-CN" altLang="en-US"/>
            </a:p>
          </p:txBody>
        </p:sp>
        <p:grpSp>
          <p:nvGrpSpPr>
            <p:cNvPr id="44156" name="Group 92"/>
            <p:cNvGrpSpPr/>
            <p:nvPr/>
          </p:nvGrpSpPr>
          <p:grpSpPr bwMode="auto">
            <a:xfrm>
              <a:off x="1152" y="2448"/>
              <a:ext cx="576" cy="711"/>
              <a:chOff x="1344" y="3168"/>
              <a:chExt cx="576" cy="711"/>
            </a:xfrm>
          </p:grpSpPr>
          <p:sp>
            <p:nvSpPr>
              <p:cNvPr id="44157" name="Text Box 93"/>
              <p:cNvSpPr txBox="1">
                <a:spLocks noChangeArrowheads="1"/>
              </p:cNvSpPr>
              <p:nvPr/>
            </p:nvSpPr>
            <p:spPr bwMode="auto">
              <a:xfrm>
                <a:off x="1344" y="316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Q</a:t>
                </a:r>
                <a:r>
                  <a:rPr lang="en-US" altLang="zh-CN" sz="2800" i="0">
                    <a:solidFill>
                      <a:srgbClr val="FF3300"/>
                    </a:solidFill>
                  </a:rPr>
                  <a:t>=1</a:t>
                </a:r>
                <a:endParaRPr lang="en-US" altLang="zh-CN" sz="2800" i="0">
                  <a:solidFill>
                    <a:srgbClr val="3333CC"/>
                  </a:solidFill>
                </a:endParaRPr>
              </a:p>
            </p:txBody>
          </p:sp>
          <p:grpSp>
            <p:nvGrpSpPr>
              <p:cNvPr id="44158" name="Group 94"/>
              <p:cNvGrpSpPr/>
              <p:nvPr/>
            </p:nvGrpSpPr>
            <p:grpSpPr bwMode="auto">
              <a:xfrm>
                <a:off x="1398" y="3552"/>
                <a:ext cx="518" cy="327"/>
                <a:chOff x="1494" y="3552"/>
                <a:chExt cx="518" cy="327"/>
              </a:xfrm>
            </p:grpSpPr>
            <p:sp>
              <p:nvSpPr>
                <p:cNvPr id="44159" name="Rectangle 95"/>
                <p:cNvSpPr>
                  <a:spLocks noChangeArrowheads="1"/>
                </p:cNvSpPr>
                <p:nvPr/>
              </p:nvSpPr>
              <p:spPr bwMode="auto">
                <a:xfrm>
                  <a:off x="1494" y="3552"/>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rgbClr val="FF3300"/>
                      </a:solidFill>
                    </a:rPr>
                    <a:t>Q</a:t>
                  </a:r>
                  <a:r>
                    <a:rPr lang="en-US" altLang="zh-CN" sz="2800" i="0">
                      <a:solidFill>
                        <a:srgbClr val="FF3300"/>
                      </a:solidFill>
                    </a:rPr>
                    <a:t>=0</a:t>
                  </a:r>
                  <a:endParaRPr lang="en-US" altLang="zh-CN" sz="2800" i="0">
                    <a:solidFill>
                      <a:srgbClr val="FF3300"/>
                    </a:solidFill>
                  </a:endParaRPr>
                </a:p>
              </p:txBody>
            </p:sp>
            <p:sp>
              <p:nvSpPr>
                <p:cNvPr id="44160" name="Line 96"/>
                <p:cNvSpPr>
                  <a:spLocks noChangeShapeType="1"/>
                </p:cNvSpPr>
                <p:nvPr/>
              </p:nvSpPr>
              <p:spPr bwMode="auto">
                <a:xfrm>
                  <a:off x="1536" y="3600"/>
                  <a:ext cx="192"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15" name="Group 97"/>
          <p:cNvGrpSpPr/>
          <p:nvPr/>
        </p:nvGrpSpPr>
        <p:grpSpPr bwMode="auto">
          <a:xfrm>
            <a:off x="2971800" y="4191000"/>
            <a:ext cx="1905000" cy="946150"/>
            <a:chOff x="1728" y="2688"/>
            <a:chExt cx="1200" cy="596"/>
          </a:xfrm>
        </p:grpSpPr>
        <p:sp>
          <p:nvSpPr>
            <p:cNvPr id="44153" name="AutoShape 98"/>
            <p:cNvSpPr>
              <a:spLocks noChangeArrowheads="1"/>
            </p:cNvSpPr>
            <p:nvPr/>
          </p:nvSpPr>
          <p:spPr bwMode="auto">
            <a:xfrm>
              <a:off x="1728" y="2928"/>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sp>
          <p:nvSpPr>
            <p:cNvPr id="44154" name="Text Box 99"/>
            <p:cNvSpPr txBox="1">
              <a:spLocks noChangeArrowheads="1"/>
            </p:cNvSpPr>
            <p:nvPr/>
          </p:nvSpPr>
          <p:spPr bwMode="auto">
            <a:xfrm>
              <a:off x="2016" y="2688"/>
              <a:ext cx="91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0">
                  <a:solidFill>
                    <a:srgbClr val="3333CC"/>
                  </a:solidFill>
                </a:rPr>
                <a:t>T</a:t>
              </a:r>
              <a:r>
                <a:rPr lang="zh-CN" altLang="zh-CN" sz="2800" i="0">
                  <a:solidFill>
                    <a:srgbClr val="3333CC"/>
                  </a:solidFill>
                </a:rPr>
                <a:t>截止</a:t>
              </a:r>
              <a:endParaRPr lang="zh-CN" altLang="zh-CN" sz="2800" i="0">
                <a:solidFill>
                  <a:srgbClr val="3333CC"/>
                </a:solidFill>
              </a:endParaRPr>
            </a:p>
            <a:p>
              <a:pPr eaLnBrk="1" hangingPunct="1"/>
              <a:r>
                <a:rPr lang="en-US" altLang="zh-CN" sz="2800">
                  <a:solidFill>
                    <a:srgbClr val="3333CC"/>
                  </a:solidFill>
                </a:rPr>
                <a:t>C</a:t>
              </a:r>
              <a:r>
                <a:rPr lang="zh-CN" altLang="zh-CN" sz="2800" i="0">
                  <a:solidFill>
                    <a:srgbClr val="3333CC"/>
                  </a:solidFill>
                </a:rPr>
                <a:t>充电</a:t>
              </a:r>
              <a:endParaRPr lang="zh-CN" altLang="en-US" sz="2800" i="0">
                <a:solidFill>
                  <a:srgbClr val="3333CC"/>
                </a:solidFill>
              </a:endParaRPr>
            </a:p>
          </p:txBody>
        </p:sp>
      </p:grpSp>
      <p:grpSp>
        <p:nvGrpSpPr>
          <p:cNvPr id="16" name="Group 100"/>
          <p:cNvGrpSpPr/>
          <p:nvPr/>
        </p:nvGrpSpPr>
        <p:grpSpPr bwMode="auto">
          <a:xfrm>
            <a:off x="6194425" y="4586288"/>
            <a:ext cx="685800" cy="609600"/>
            <a:chOff x="3936" y="3024"/>
            <a:chExt cx="432" cy="384"/>
          </a:xfrm>
        </p:grpSpPr>
        <p:sp>
          <p:nvSpPr>
            <p:cNvPr id="44151" name="Line 101"/>
            <p:cNvSpPr>
              <a:spLocks noChangeShapeType="1"/>
            </p:cNvSpPr>
            <p:nvPr/>
          </p:nvSpPr>
          <p:spPr bwMode="auto">
            <a:xfrm>
              <a:off x="3936" y="3024"/>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2" name="Line 102"/>
            <p:cNvSpPr>
              <a:spLocks noChangeShapeType="1"/>
            </p:cNvSpPr>
            <p:nvPr/>
          </p:nvSpPr>
          <p:spPr bwMode="auto">
            <a:xfrm>
              <a:off x="3936" y="3024"/>
              <a:ext cx="43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 name="Group 106"/>
          <p:cNvGrpSpPr/>
          <p:nvPr/>
        </p:nvGrpSpPr>
        <p:grpSpPr bwMode="auto">
          <a:xfrm>
            <a:off x="6400800" y="1995488"/>
            <a:ext cx="1284288" cy="1066800"/>
            <a:chOff x="4080" y="1152"/>
            <a:chExt cx="809" cy="672"/>
          </a:xfrm>
        </p:grpSpPr>
        <p:grpSp>
          <p:nvGrpSpPr>
            <p:cNvPr id="44147" name="Group 107"/>
            <p:cNvGrpSpPr/>
            <p:nvPr/>
          </p:nvGrpSpPr>
          <p:grpSpPr bwMode="auto">
            <a:xfrm>
              <a:off x="4080" y="1152"/>
              <a:ext cx="809" cy="519"/>
              <a:chOff x="4272" y="1152"/>
              <a:chExt cx="809" cy="519"/>
            </a:xfrm>
          </p:grpSpPr>
          <p:sp>
            <p:nvSpPr>
              <p:cNvPr id="44149" name="Rectangle 108"/>
              <p:cNvSpPr>
                <a:spLocks noChangeArrowheads="1"/>
              </p:cNvSpPr>
              <p:nvPr/>
            </p:nvSpPr>
            <p:spPr bwMode="auto">
              <a:xfrm>
                <a:off x="4272" y="1152"/>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=0</a:t>
                </a:r>
                <a:endParaRPr lang="en-US" altLang="zh-CN" sz="2800" i="0" baseline="-25000">
                  <a:solidFill>
                    <a:schemeClr val="accent2"/>
                  </a:solidFill>
                </a:endParaRPr>
              </a:p>
            </p:txBody>
          </p:sp>
          <p:sp>
            <p:nvSpPr>
              <p:cNvPr id="44150" name="Rectangle 109"/>
              <p:cNvSpPr>
                <a:spLocks noChangeArrowheads="1"/>
              </p:cNvSpPr>
              <p:nvPr/>
            </p:nvSpPr>
            <p:spPr bwMode="auto">
              <a:xfrm>
                <a:off x="4320" y="1344"/>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=1</a:t>
                </a:r>
                <a:endParaRPr lang="en-US" altLang="zh-CN" sz="2800" i="0">
                  <a:solidFill>
                    <a:schemeClr val="accent2"/>
                  </a:solidFill>
                </a:endParaRPr>
              </a:p>
            </p:txBody>
          </p:sp>
        </p:grpSp>
        <p:sp>
          <p:nvSpPr>
            <p:cNvPr id="44148" name="Line 110"/>
            <p:cNvSpPr>
              <a:spLocks noChangeShapeType="1"/>
            </p:cNvSpPr>
            <p:nvPr/>
          </p:nvSpPr>
          <p:spPr bwMode="auto">
            <a:xfrm flipH="1" flipV="1">
              <a:off x="4272" y="1584"/>
              <a:ext cx="96" cy="240"/>
            </a:xfrm>
            <a:prstGeom prst="line">
              <a:avLst/>
            </a:prstGeom>
            <a:noFill/>
            <a:ln w="28575">
              <a:solidFill>
                <a:srgbClr val="FF66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 name="Group 111"/>
          <p:cNvGrpSpPr/>
          <p:nvPr/>
        </p:nvGrpSpPr>
        <p:grpSpPr bwMode="auto">
          <a:xfrm>
            <a:off x="6858000" y="4586288"/>
            <a:ext cx="990600" cy="609600"/>
            <a:chOff x="4354" y="3024"/>
            <a:chExt cx="624" cy="384"/>
          </a:xfrm>
        </p:grpSpPr>
        <p:sp>
          <p:nvSpPr>
            <p:cNvPr id="44145" name="Line 112"/>
            <p:cNvSpPr>
              <a:spLocks noChangeShapeType="1"/>
            </p:cNvSpPr>
            <p:nvPr/>
          </p:nvSpPr>
          <p:spPr bwMode="auto">
            <a:xfrm>
              <a:off x="4354" y="3024"/>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6" name="Line 113"/>
            <p:cNvSpPr>
              <a:spLocks noChangeShapeType="1"/>
            </p:cNvSpPr>
            <p:nvPr/>
          </p:nvSpPr>
          <p:spPr bwMode="auto">
            <a:xfrm>
              <a:off x="4354" y="3408"/>
              <a:ext cx="62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 name="Group 114"/>
          <p:cNvGrpSpPr/>
          <p:nvPr/>
        </p:nvGrpSpPr>
        <p:grpSpPr bwMode="auto">
          <a:xfrm>
            <a:off x="7467600" y="1995488"/>
            <a:ext cx="1219200" cy="1128712"/>
            <a:chOff x="4752" y="1152"/>
            <a:chExt cx="768" cy="711"/>
          </a:xfrm>
        </p:grpSpPr>
        <p:sp>
          <p:nvSpPr>
            <p:cNvPr id="44139" name="AutoShape 115"/>
            <p:cNvSpPr>
              <a:spLocks noChangeArrowheads="1"/>
            </p:cNvSpPr>
            <p:nvPr/>
          </p:nvSpPr>
          <p:spPr bwMode="auto">
            <a:xfrm>
              <a:off x="4752" y="1392"/>
              <a:ext cx="240" cy="144"/>
            </a:xfrm>
            <a:prstGeom prst="rightArrow">
              <a:avLst>
                <a:gd name="adj1" fmla="val 50000"/>
                <a:gd name="adj2" fmla="val 41667"/>
              </a:avLst>
            </a:prstGeom>
            <a:solidFill>
              <a:srgbClr val="009999"/>
            </a:solidFill>
            <a:ln w="9525">
              <a:solidFill>
                <a:srgbClr val="000000"/>
              </a:solidFill>
              <a:miter lim="800000"/>
            </a:ln>
          </p:spPr>
          <p:txBody>
            <a:bodyPr wrap="none" anchor="ctr"/>
            <a:lstStyle/>
            <a:p>
              <a:endParaRPr lang="zh-CN" altLang="en-US"/>
            </a:p>
          </p:txBody>
        </p:sp>
        <p:grpSp>
          <p:nvGrpSpPr>
            <p:cNvPr id="44140" name="Group 116"/>
            <p:cNvGrpSpPr/>
            <p:nvPr/>
          </p:nvGrpSpPr>
          <p:grpSpPr bwMode="auto">
            <a:xfrm>
              <a:off x="4944" y="1152"/>
              <a:ext cx="576" cy="711"/>
              <a:chOff x="1344" y="3168"/>
              <a:chExt cx="576" cy="711"/>
            </a:xfrm>
          </p:grpSpPr>
          <p:sp>
            <p:nvSpPr>
              <p:cNvPr id="44141" name="Text Box 117"/>
              <p:cNvSpPr txBox="1">
                <a:spLocks noChangeArrowheads="1"/>
              </p:cNvSpPr>
              <p:nvPr/>
            </p:nvSpPr>
            <p:spPr bwMode="auto">
              <a:xfrm>
                <a:off x="1344" y="316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FF3300"/>
                    </a:solidFill>
                  </a:rPr>
                  <a:t>Q</a:t>
                </a:r>
                <a:r>
                  <a:rPr lang="en-US" altLang="zh-CN" sz="2800" i="0">
                    <a:solidFill>
                      <a:srgbClr val="FF3300"/>
                    </a:solidFill>
                  </a:rPr>
                  <a:t>=0</a:t>
                </a:r>
                <a:endParaRPr lang="en-US" altLang="zh-CN" sz="2800" i="0">
                  <a:solidFill>
                    <a:srgbClr val="3333CC"/>
                  </a:solidFill>
                </a:endParaRPr>
              </a:p>
            </p:txBody>
          </p:sp>
          <p:grpSp>
            <p:nvGrpSpPr>
              <p:cNvPr id="44142" name="Group 118"/>
              <p:cNvGrpSpPr/>
              <p:nvPr/>
            </p:nvGrpSpPr>
            <p:grpSpPr bwMode="auto">
              <a:xfrm>
                <a:off x="1398" y="3552"/>
                <a:ext cx="518" cy="327"/>
                <a:chOff x="1494" y="3552"/>
                <a:chExt cx="518" cy="327"/>
              </a:xfrm>
            </p:grpSpPr>
            <p:sp>
              <p:nvSpPr>
                <p:cNvPr id="44143" name="Rectangle 119"/>
                <p:cNvSpPr>
                  <a:spLocks noChangeArrowheads="1"/>
                </p:cNvSpPr>
                <p:nvPr/>
              </p:nvSpPr>
              <p:spPr bwMode="auto">
                <a:xfrm>
                  <a:off x="1494" y="3552"/>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solidFill>
                        <a:srgbClr val="FF3300"/>
                      </a:solidFill>
                    </a:rPr>
                    <a:t>Q</a:t>
                  </a:r>
                  <a:r>
                    <a:rPr lang="en-US" altLang="zh-CN" sz="2800" i="0">
                      <a:solidFill>
                        <a:srgbClr val="FF3300"/>
                      </a:solidFill>
                    </a:rPr>
                    <a:t>=1</a:t>
                  </a:r>
                  <a:endParaRPr lang="en-US" altLang="zh-CN" sz="2800" i="0">
                    <a:solidFill>
                      <a:srgbClr val="FF3300"/>
                    </a:solidFill>
                  </a:endParaRPr>
                </a:p>
              </p:txBody>
            </p:sp>
            <p:sp>
              <p:nvSpPr>
                <p:cNvPr id="44144" name="Line 120"/>
                <p:cNvSpPr>
                  <a:spLocks noChangeShapeType="1"/>
                </p:cNvSpPr>
                <p:nvPr/>
              </p:nvSpPr>
              <p:spPr bwMode="auto">
                <a:xfrm>
                  <a:off x="1536" y="3600"/>
                  <a:ext cx="192"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23" name="Group 121"/>
          <p:cNvGrpSpPr/>
          <p:nvPr/>
        </p:nvGrpSpPr>
        <p:grpSpPr bwMode="auto">
          <a:xfrm>
            <a:off x="6870700" y="3062288"/>
            <a:ext cx="977900" cy="685800"/>
            <a:chOff x="4376" y="1824"/>
            <a:chExt cx="616" cy="432"/>
          </a:xfrm>
        </p:grpSpPr>
        <p:sp>
          <p:nvSpPr>
            <p:cNvPr id="44137" name="Freeform 122"/>
            <p:cNvSpPr/>
            <p:nvPr/>
          </p:nvSpPr>
          <p:spPr bwMode="auto">
            <a:xfrm>
              <a:off x="4376" y="1824"/>
              <a:ext cx="376" cy="432"/>
            </a:xfrm>
            <a:custGeom>
              <a:avLst/>
              <a:gdLst>
                <a:gd name="T0" fmla="*/ 0 w 368"/>
                <a:gd name="T1" fmla="*/ 0 h 456"/>
                <a:gd name="T2" fmla="*/ 68 w 368"/>
                <a:gd name="T3" fmla="*/ 142 h 456"/>
                <a:gd name="T4" fmla="*/ 112 w 368"/>
                <a:gd name="T5" fmla="*/ 180 h 456"/>
                <a:gd name="T6" fmla="*/ 228 w 368"/>
                <a:gd name="T7" fmla="*/ 278 h 456"/>
                <a:gd name="T8" fmla="*/ 401 w 368"/>
                <a:gd name="T9" fmla="*/ 367 h 456"/>
                <a:gd name="T10" fmla="*/ 0 60000 65536"/>
                <a:gd name="T11" fmla="*/ 0 60000 65536"/>
                <a:gd name="T12" fmla="*/ 0 60000 65536"/>
                <a:gd name="T13" fmla="*/ 0 60000 65536"/>
                <a:gd name="T14" fmla="*/ 0 60000 65536"/>
                <a:gd name="T15" fmla="*/ 0 w 368"/>
                <a:gd name="T16" fmla="*/ 0 h 456"/>
                <a:gd name="T17" fmla="*/ 368 w 368"/>
                <a:gd name="T18" fmla="*/ 456 h 456"/>
              </a:gdLst>
              <a:ahLst/>
              <a:cxnLst>
                <a:cxn ang="T10">
                  <a:pos x="T0" y="T1"/>
                </a:cxn>
                <a:cxn ang="T11">
                  <a:pos x="T2" y="T3"/>
                </a:cxn>
                <a:cxn ang="T12">
                  <a:pos x="T4" y="T5"/>
                </a:cxn>
                <a:cxn ang="T13">
                  <a:pos x="T6" y="T7"/>
                </a:cxn>
                <a:cxn ang="T14">
                  <a:pos x="T8" y="T9"/>
                </a:cxn>
              </a:cxnLst>
              <a:rect l="T15" t="T16" r="T17" b="T18"/>
              <a:pathLst>
                <a:path w="368" h="456">
                  <a:moveTo>
                    <a:pt x="0" y="0"/>
                  </a:moveTo>
                  <a:cubicBezTo>
                    <a:pt x="20" y="60"/>
                    <a:pt x="36" y="120"/>
                    <a:pt x="64" y="176"/>
                  </a:cubicBezTo>
                  <a:cubicBezTo>
                    <a:pt x="79" y="206"/>
                    <a:pt x="82" y="197"/>
                    <a:pt x="104" y="224"/>
                  </a:cubicBezTo>
                  <a:cubicBezTo>
                    <a:pt x="138" y="265"/>
                    <a:pt x="174" y="303"/>
                    <a:pt x="208" y="344"/>
                  </a:cubicBezTo>
                  <a:cubicBezTo>
                    <a:pt x="249" y="393"/>
                    <a:pt x="296" y="456"/>
                    <a:pt x="368" y="456"/>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138" name="Line 123"/>
            <p:cNvSpPr>
              <a:spLocks noChangeShapeType="1"/>
            </p:cNvSpPr>
            <p:nvPr/>
          </p:nvSpPr>
          <p:spPr bwMode="auto">
            <a:xfrm>
              <a:off x="4752" y="2256"/>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 name="Group 124"/>
          <p:cNvGrpSpPr/>
          <p:nvPr/>
        </p:nvGrpSpPr>
        <p:grpSpPr bwMode="auto">
          <a:xfrm>
            <a:off x="6172200" y="1309688"/>
            <a:ext cx="1654175" cy="609600"/>
            <a:chOff x="3936" y="720"/>
            <a:chExt cx="1042" cy="384"/>
          </a:xfrm>
        </p:grpSpPr>
        <p:grpSp>
          <p:nvGrpSpPr>
            <p:cNvPr id="2" name="Group 125"/>
            <p:cNvGrpSpPr/>
            <p:nvPr/>
          </p:nvGrpSpPr>
          <p:grpSpPr bwMode="auto">
            <a:xfrm>
              <a:off x="3936" y="720"/>
              <a:ext cx="240" cy="384"/>
              <a:chOff x="3936" y="720"/>
              <a:chExt cx="240" cy="384"/>
            </a:xfrm>
          </p:grpSpPr>
          <p:sp>
            <p:nvSpPr>
              <p:cNvPr id="44133" name="Line 126"/>
              <p:cNvSpPr>
                <a:spLocks noChangeShapeType="1"/>
              </p:cNvSpPr>
              <p:nvPr/>
            </p:nvSpPr>
            <p:spPr bwMode="auto">
              <a:xfrm>
                <a:off x="4162" y="720"/>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127"/>
              <p:cNvGrpSpPr/>
              <p:nvPr/>
            </p:nvGrpSpPr>
            <p:grpSpPr bwMode="auto">
              <a:xfrm>
                <a:off x="3936" y="720"/>
                <a:ext cx="240" cy="384"/>
                <a:chOff x="3936" y="720"/>
                <a:chExt cx="240" cy="384"/>
              </a:xfrm>
            </p:grpSpPr>
            <p:sp>
              <p:nvSpPr>
                <p:cNvPr id="44135" name="Line 128"/>
                <p:cNvSpPr>
                  <a:spLocks noChangeShapeType="1"/>
                </p:cNvSpPr>
                <p:nvPr/>
              </p:nvSpPr>
              <p:spPr bwMode="auto">
                <a:xfrm>
                  <a:off x="3936" y="720"/>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6" name="Line 129"/>
                <p:cNvSpPr>
                  <a:spLocks noChangeShapeType="1"/>
                </p:cNvSpPr>
                <p:nvPr/>
              </p:nvSpPr>
              <p:spPr bwMode="auto">
                <a:xfrm>
                  <a:off x="3936" y="1104"/>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44132" name="Line 130"/>
            <p:cNvSpPr>
              <a:spLocks noChangeShapeType="1"/>
            </p:cNvSpPr>
            <p:nvPr/>
          </p:nvSpPr>
          <p:spPr bwMode="auto">
            <a:xfrm>
              <a:off x="4162" y="720"/>
              <a:ext cx="81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 name="Group 131"/>
          <p:cNvGrpSpPr/>
          <p:nvPr/>
        </p:nvGrpSpPr>
        <p:grpSpPr bwMode="auto">
          <a:xfrm>
            <a:off x="7848600" y="1309688"/>
            <a:ext cx="1066800" cy="3886200"/>
            <a:chOff x="4992" y="720"/>
            <a:chExt cx="672" cy="2448"/>
          </a:xfrm>
        </p:grpSpPr>
        <p:grpSp>
          <p:nvGrpSpPr>
            <p:cNvPr id="44115" name="Group 132"/>
            <p:cNvGrpSpPr/>
            <p:nvPr/>
          </p:nvGrpSpPr>
          <p:grpSpPr bwMode="auto">
            <a:xfrm>
              <a:off x="5006" y="1070"/>
              <a:ext cx="432" cy="1748"/>
              <a:chOff x="5006" y="1070"/>
              <a:chExt cx="432" cy="1748"/>
            </a:xfrm>
          </p:grpSpPr>
          <p:sp>
            <p:nvSpPr>
              <p:cNvPr id="44129" name="Line 133"/>
              <p:cNvSpPr>
                <a:spLocks noChangeShapeType="1"/>
              </p:cNvSpPr>
              <p:nvPr/>
            </p:nvSpPr>
            <p:spPr bwMode="auto">
              <a:xfrm>
                <a:off x="5438" y="1725"/>
                <a:ext cx="0" cy="1093"/>
              </a:xfrm>
              <a:prstGeom prst="line">
                <a:avLst/>
              </a:prstGeom>
              <a:noFill/>
              <a:ln w="38100">
                <a:solidFill>
                  <a:srgbClr val="3333CC"/>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0" name="Line 134"/>
              <p:cNvSpPr>
                <a:spLocks noChangeShapeType="1"/>
              </p:cNvSpPr>
              <p:nvPr/>
            </p:nvSpPr>
            <p:spPr bwMode="auto">
              <a:xfrm>
                <a:off x="5006" y="1070"/>
                <a:ext cx="0" cy="1748"/>
              </a:xfrm>
              <a:prstGeom prst="line">
                <a:avLst/>
              </a:prstGeom>
              <a:noFill/>
              <a:ln w="38100">
                <a:solidFill>
                  <a:srgbClr val="3333CC"/>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16" name="Group 135"/>
            <p:cNvGrpSpPr/>
            <p:nvPr/>
          </p:nvGrpSpPr>
          <p:grpSpPr bwMode="auto">
            <a:xfrm>
              <a:off x="4992" y="720"/>
              <a:ext cx="672" cy="2448"/>
              <a:chOff x="4992" y="720"/>
              <a:chExt cx="672" cy="2448"/>
            </a:xfrm>
          </p:grpSpPr>
          <p:grpSp>
            <p:nvGrpSpPr>
              <p:cNvPr id="44117" name="Group 136"/>
              <p:cNvGrpSpPr/>
              <p:nvPr/>
            </p:nvGrpSpPr>
            <p:grpSpPr bwMode="auto">
              <a:xfrm>
                <a:off x="4992" y="720"/>
                <a:ext cx="432" cy="384"/>
                <a:chOff x="4992" y="720"/>
                <a:chExt cx="432" cy="384"/>
              </a:xfrm>
            </p:grpSpPr>
            <p:grpSp>
              <p:nvGrpSpPr>
                <p:cNvPr id="44124" name="Group 137"/>
                <p:cNvGrpSpPr/>
                <p:nvPr/>
              </p:nvGrpSpPr>
              <p:grpSpPr bwMode="auto">
                <a:xfrm>
                  <a:off x="4992" y="720"/>
                  <a:ext cx="240" cy="384"/>
                  <a:chOff x="3936" y="720"/>
                  <a:chExt cx="240" cy="384"/>
                </a:xfrm>
              </p:grpSpPr>
              <p:sp>
                <p:nvSpPr>
                  <p:cNvPr id="44126" name="Line 138"/>
                  <p:cNvSpPr>
                    <a:spLocks noChangeShapeType="1"/>
                  </p:cNvSpPr>
                  <p:nvPr/>
                </p:nvSpPr>
                <p:spPr bwMode="auto">
                  <a:xfrm>
                    <a:off x="3936" y="720"/>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7" name="Line 139"/>
                  <p:cNvSpPr>
                    <a:spLocks noChangeShapeType="1"/>
                  </p:cNvSpPr>
                  <p:nvPr/>
                </p:nvSpPr>
                <p:spPr bwMode="auto">
                  <a:xfrm>
                    <a:off x="3936" y="1104"/>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8" name="Line 140"/>
                  <p:cNvSpPr>
                    <a:spLocks noChangeShapeType="1"/>
                  </p:cNvSpPr>
                  <p:nvPr/>
                </p:nvSpPr>
                <p:spPr bwMode="auto">
                  <a:xfrm>
                    <a:off x="4176" y="720"/>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25" name="Line 141"/>
                <p:cNvSpPr>
                  <a:spLocks noChangeShapeType="1"/>
                </p:cNvSpPr>
                <p:nvPr/>
              </p:nvSpPr>
              <p:spPr bwMode="auto">
                <a:xfrm>
                  <a:off x="5232" y="720"/>
                  <a:ext cx="19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18" name="Freeform 142"/>
              <p:cNvSpPr/>
              <p:nvPr/>
            </p:nvSpPr>
            <p:spPr bwMode="auto">
              <a:xfrm>
                <a:off x="4992" y="1824"/>
                <a:ext cx="432" cy="420"/>
              </a:xfrm>
              <a:custGeom>
                <a:avLst/>
                <a:gdLst>
                  <a:gd name="T0" fmla="*/ 0 w 424"/>
                  <a:gd name="T1" fmla="*/ 458 h 408"/>
                  <a:gd name="T2" fmla="*/ 104 w 424"/>
                  <a:gd name="T3" fmla="*/ 323 h 408"/>
                  <a:gd name="T4" fmla="*/ 128 w 424"/>
                  <a:gd name="T5" fmla="*/ 296 h 408"/>
                  <a:gd name="T6" fmla="*/ 232 w 424"/>
                  <a:gd name="T7" fmla="*/ 171 h 408"/>
                  <a:gd name="T8" fmla="*/ 456 w 424"/>
                  <a:gd name="T9" fmla="*/ 0 h 408"/>
                  <a:gd name="T10" fmla="*/ 0 60000 65536"/>
                  <a:gd name="T11" fmla="*/ 0 60000 65536"/>
                  <a:gd name="T12" fmla="*/ 0 60000 65536"/>
                  <a:gd name="T13" fmla="*/ 0 60000 65536"/>
                  <a:gd name="T14" fmla="*/ 0 60000 65536"/>
                  <a:gd name="T15" fmla="*/ 0 w 424"/>
                  <a:gd name="T16" fmla="*/ 0 h 408"/>
                  <a:gd name="T17" fmla="*/ 424 w 424"/>
                  <a:gd name="T18" fmla="*/ 408 h 408"/>
                </a:gdLst>
                <a:ahLst/>
                <a:cxnLst>
                  <a:cxn ang="T10">
                    <a:pos x="T0" y="T1"/>
                  </a:cxn>
                  <a:cxn ang="T11">
                    <a:pos x="T2" y="T3"/>
                  </a:cxn>
                  <a:cxn ang="T12">
                    <a:pos x="T4" y="T5"/>
                  </a:cxn>
                  <a:cxn ang="T13">
                    <a:pos x="T6" y="T7"/>
                  </a:cxn>
                  <a:cxn ang="T14">
                    <a:pos x="T8" y="T9"/>
                  </a:cxn>
                </a:cxnLst>
                <a:rect l="T15" t="T16" r="T17" b="T18"/>
                <a:pathLst>
                  <a:path w="424" h="408">
                    <a:moveTo>
                      <a:pt x="0" y="408"/>
                    </a:moveTo>
                    <a:cubicBezTo>
                      <a:pt x="15" y="363"/>
                      <a:pt x="63" y="321"/>
                      <a:pt x="96" y="288"/>
                    </a:cubicBezTo>
                    <a:cubicBezTo>
                      <a:pt x="104" y="280"/>
                      <a:pt x="120" y="264"/>
                      <a:pt x="120" y="264"/>
                    </a:cubicBezTo>
                    <a:cubicBezTo>
                      <a:pt x="131" y="230"/>
                      <a:pt x="191" y="177"/>
                      <a:pt x="216" y="152"/>
                    </a:cubicBezTo>
                    <a:cubicBezTo>
                      <a:pt x="279" y="89"/>
                      <a:pt x="344" y="40"/>
                      <a:pt x="42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119" name="Line 143"/>
              <p:cNvSpPr>
                <a:spLocks noChangeShapeType="1"/>
              </p:cNvSpPr>
              <p:nvPr/>
            </p:nvSpPr>
            <p:spPr bwMode="auto">
              <a:xfrm>
                <a:off x="4992" y="2832"/>
                <a:ext cx="432"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0" name="Line 144"/>
              <p:cNvSpPr>
                <a:spLocks noChangeShapeType="1"/>
              </p:cNvSpPr>
              <p:nvPr/>
            </p:nvSpPr>
            <p:spPr bwMode="auto">
              <a:xfrm>
                <a:off x="5424" y="2832"/>
                <a:ext cx="0" cy="33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1" name="Line 145"/>
              <p:cNvSpPr>
                <a:spLocks noChangeShapeType="1"/>
              </p:cNvSpPr>
              <p:nvPr/>
            </p:nvSpPr>
            <p:spPr bwMode="auto">
              <a:xfrm>
                <a:off x="5424" y="3168"/>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2" name="Line 146"/>
              <p:cNvSpPr>
                <a:spLocks noChangeShapeType="1"/>
              </p:cNvSpPr>
              <p:nvPr/>
            </p:nvSpPr>
            <p:spPr bwMode="auto">
              <a:xfrm>
                <a:off x="4992" y="2832"/>
                <a:ext cx="0" cy="336"/>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3" name="Freeform 147"/>
              <p:cNvSpPr/>
              <p:nvPr/>
            </p:nvSpPr>
            <p:spPr bwMode="auto">
              <a:xfrm>
                <a:off x="5424" y="1824"/>
                <a:ext cx="232" cy="219"/>
              </a:xfrm>
              <a:custGeom>
                <a:avLst/>
                <a:gdLst>
                  <a:gd name="T0" fmla="*/ 0 w 368"/>
                  <a:gd name="T1" fmla="*/ 0 h 456"/>
                  <a:gd name="T2" fmla="*/ 10 w 368"/>
                  <a:gd name="T3" fmla="*/ 10 h 456"/>
                  <a:gd name="T4" fmla="*/ 16 w 368"/>
                  <a:gd name="T5" fmla="*/ 12 h 456"/>
                  <a:gd name="T6" fmla="*/ 33 w 368"/>
                  <a:gd name="T7" fmla="*/ 18 h 456"/>
                  <a:gd name="T8" fmla="*/ 58 w 368"/>
                  <a:gd name="T9" fmla="*/ 24 h 456"/>
                  <a:gd name="T10" fmla="*/ 0 60000 65536"/>
                  <a:gd name="T11" fmla="*/ 0 60000 65536"/>
                  <a:gd name="T12" fmla="*/ 0 60000 65536"/>
                  <a:gd name="T13" fmla="*/ 0 60000 65536"/>
                  <a:gd name="T14" fmla="*/ 0 60000 65536"/>
                  <a:gd name="T15" fmla="*/ 0 w 368"/>
                  <a:gd name="T16" fmla="*/ 0 h 456"/>
                  <a:gd name="T17" fmla="*/ 368 w 368"/>
                  <a:gd name="T18" fmla="*/ 456 h 456"/>
                </a:gdLst>
                <a:ahLst/>
                <a:cxnLst>
                  <a:cxn ang="T10">
                    <a:pos x="T0" y="T1"/>
                  </a:cxn>
                  <a:cxn ang="T11">
                    <a:pos x="T2" y="T3"/>
                  </a:cxn>
                  <a:cxn ang="T12">
                    <a:pos x="T4" y="T5"/>
                  </a:cxn>
                  <a:cxn ang="T13">
                    <a:pos x="T6" y="T7"/>
                  </a:cxn>
                  <a:cxn ang="T14">
                    <a:pos x="T8" y="T9"/>
                  </a:cxn>
                </a:cxnLst>
                <a:rect l="T15" t="T16" r="T17" b="T18"/>
                <a:pathLst>
                  <a:path w="368" h="456">
                    <a:moveTo>
                      <a:pt x="0" y="0"/>
                    </a:moveTo>
                    <a:cubicBezTo>
                      <a:pt x="20" y="60"/>
                      <a:pt x="36" y="120"/>
                      <a:pt x="64" y="176"/>
                    </a:cubicBezTo>
                    <a:cubicBezTo>
                      <a:pt x="79" y="206"/>
                      <a:pt x="82" y="197"/>
                      <a:pt x="104" y="224"/>
                    </a:cubicBezTo>
                    <a:cubicBezTo>
                      <a:pt x="138" y="265"/>
                      <a:pt x="174" y="303"/>
                      <a:pt x="208" y="344"/>
                    </a:cubicBezTo>
                    <a:cubicBezTo>
                      <a:pt x="249" y="393"/>
                      <a:pt x="296" y="456"/>
                      <a:pt x="368" y="456"/>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279700" name="Line 148"/>
          <p:cNvSpPr>
            <a:spLocks noChangeShapeType="1"/>
          </p:cNvSpPr>
          <p:nvPr/>
        </p:nvSpPr>
        <p:spPr bwMode="auto">
          <a:xfrm>
            <a:off x="6172200" y="1919288"/>
            <a:ext cx="0" cy="3048000"/>
          </a:xfrm>
          <a:prstGeom prst="line">
            <a:avLst/>
          </a:prstGeom>
          <a:noFill/>
          <a:ln w="38100">
            <a:solidFill>
              <a:srgbClr val="3333CC"/>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701" name="Freeform 149"/>
          <p:cNvSpPr/>
          <p:nvPr/>
        </p:nvSpPr>
        <p:spPr bwMode="auto">
          <a:xfrm>
            <a:off x="6172200" y="3062288"/>
            <a:ext cx="673100" cy="647700"/>
          </a:xfrm>
          <a:custGeom>
            <a:avLst/>
            <a:gdLst>
              <a:gd name="T0" fmla="*/ 0 w 424"/>
              <a:gd name="T1" fmla="*/ 2147483647 h 408"/>
              <a:gd name="T2" fmla="*/ 2147483647 w 424"/>
              <a:gd name="T3" fmla="*/ 2147483647 h 408"/>
              <a:gd name="T4" fmla="*/ 2147483647 w 424"/>
              <a:gd name="T5" fmla="*/ 2147483647 h 408"/>
              <a:gd name="T6" fmla="*/ 2147483647 w 424"/>
              <a:gd name="T7" fmla="*/ 2147483647 h 408"/>
              <a:gd name="T8" fmla="*/ 2147483647 w 424"/>
              <a:gd name="T9" fmla="*/ 0 h 408"/>
              <a:gd name="T10" fmla="*/ 0 60000 65536"/>
              <a:gd name="T11" fmla="*/ 0 60000 65536"/>
              <a:gd name="T12" fmla="*/ 0 60000 65536"/>
              <a:gd name="T13" fmla="*/ 0 60000 65536"/>
              <a:gd name="T14" fmla="*/ 0 60000 65536"/>
              <a:gd name="T15" fmla="*/ 0 w 424"/>
              <a:gd name="T16" fmla="*/ 0 h 408"/>
              <a:gd name="T17" fmla="*/ 424 w 424"/>
              <a:gd name="T18" fmla="*/ 408 h 408"/>
            </a:gdLst>
            <a:ahLst/>
            <a:cxnLst>
              <a:cxn ang="T10">
                <a:pos x="T0" y="T1"/>
              </a:cxn>
              <a:cxn ang="T11">
                <a:pos x="T2" y="T3"/>
              </a:cxn>
              <a:cxn ang="T12">
                <a:pos x="T4" y="T5"/>
              </a:cxn>
              <a:cxn ang="T13">
                <a:pos x="T6" y="T7"/>
              </a:cxn>
              <a:cxn ang="T14">
                <a:pos x="T8" y="T9"/>
              </a:cxn>
            </a:cxnLst>
            <a:rect l="T15" t="T16" r="T17" b="T18"/>
            <a:pathLst>
              <a:path w="424" h="408">
                <a:moveTo>
                  <a:pt x="0" y="408"/>
                </a:moveTo>
                <a:cubicBezTo>
                  <a:pt x="15" y="363"/>
                  <a:pt x="63" y="321"/>
                  <a:pt x="96" y="288"/>
                </a:cubicBezTo>
                <a:cubicBezTo>
                  <a:pt x="104" y="280"/>
                  <a:pt x="120" y="264"/>
                  <a:pt x="120" y="264"/>
                </a:cubicBezTo>
                <a:cubicBezTo>
                  <a:pt x="131" y="230"/>
                  <a:pt x="191" y="177"/>
                  <a:pt x="216" y="152"/>
                </a:cubicBezTo>
                <a:cubicBezTo>
                  <a:pt x="279" y="89"/>
                  <a:pt x="344" y="40"/>
                  <a:pt x="42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9702" name="Line 150"/>
          <p:cNvSpPr>
            <a:spLocks noChangeShapeType="1"/>
          </p:cNvSpPr>
          <p:nvPr/>
        </p:nvSpPr>
        <p:spPr bwMode="auto">
          <a:xfrm>
            <a:off x="6858000" y="3062288"/>
            <a:ext cx="0" cy="1905000"/>
          </a:xfrm>
          <a:prstGeom prst="line">
            <a:avLst/>
          </a:prstGeom>
          <a:noFill/>
          <a:ln w="38100">
            <a:solidFill>
              <a:srgbClr val="3333CC"/>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703" name="Rectangle 151"/>
          <p:cNvSpPr>
            <a:spLocks noChangeArrowheads="1"/>
          </p:cNvSpPr>
          <p:nvPr/>
        </p:nvSpPr>
        <p:spPr bwMode="auto">
          <a:xfrm>
            <a:off x="914400" y="5181600"/>
            <a:ext cx="3873500" cy="984250"/>
          </a:xfrm>
          <a:prstGeom prst="rect">
            <a:avLst/>
          </a:prstGeom>
          <a:solidFill>
            <a:srgbClr val="FFFFCC"/>
          </a:solidFill>
          <a:ln w="38100">
            <a:solidFill>
              <a:srgbClr val="FF3300"/>
            </a:solidFill>
            <a:miter lim="800000"/>
          </a:ln>
        </p:spPr>
        <p:txBody>
          <a:bodyPr>
            <a:spAutoFit/>
          </a:bodyPr>
          <a:lstStyle/>
          <a:p>
            <a:pPr algn="ctr"/>
            <a:r>
              <a:rPr lang="zh-CN" altLang="en-US" sz="2800" i="0">
                <a:solidFill>
                  <a:srgbClr val="000099"/>
                </a:solidFill>
              </a:rPr>
              <a:t>因此暂稳态的长短</a:t>
            </a:r>
            <a:endParaRPr lang="zh-CN" altLang="en-US" sz="2800" i="0">
              <a:solidFill>
                <a:srgbClr val="000099"/>
              </a:solidFill>
            </a:endParaRPr>
          </a:p>
          <a:p>
            <a:pPr algn="ctr"/>
            <a:r>
              <a:rPr lang="zh-CN" altLang="en-US" sz="2800" i="0">
                <a:solidFill>
                  <a:srgbClr val="000099"/>
                </a:solidFill>
              </a:rPr>
              <a:t>取决于</a:t>
            </a:r>
            <a:r>
              <a:rPr lang="en-US" altLang="zh-CN" sz="2800">
                <a:solidFill>
                  <a:srgbClr val="CC0000"/>
                </a:solidFill>
              </a:rPr>
              <a:t>RC</a:t>
            </a:r>
            <a:r>
              <a:rPr lang="zh-CN" altLang="en-US" sz="2800" i="0">
                <a:solidFill>
                  <a:srgbClr val="000099"/>
                </a:solidFill>
              </a:rPr>
              <a:t>时间常数</a:t>
            </a:r>
            <a:endParaRPr lang="zh-CN" altLang="en-US" sz="2800" i="0">
              <a:solidFill>
                <a:srgbClr val="000099"/>
              </a:solidFill>
            </a:endParaRPr>
          </a:p>
        </p:txBody>
      </p:sp>
      <p:sp>
        <p:nvSpPr>
          <p:cNvPr id="279707" name="Line 155"/>
          <p:cNvSpPr>
            <a:spLocks noChangeShapeType="1"/>
          </p:cNvSpPr>
          <p:nvPr/>
        </p:nvSpPr>
        <p:spPr bwMode="auto">
          <a:xfrm>
            <a:off x="6667500" y="2105025"/>
            <a:ext cx="187325"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9708" name="Line 156"/>
          <p:cNvSpPr>
            <a:spLocks noChangeShapeType="1"/>
          </p:cNvSpPr>
          <p:nvPr/>
        </p:nvSpPr>
        <p:spPr bwMode="auto">
          <a:xfrm>
            <a:off x="6667500" y="2411413"/>
            <a:ext cx="187325"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4131" name="Group 103"/>
          <p:cNvGrpSpPr/>
          <p:nvPr/>
        </p:nvGrpSpPr>
        <p:grpSpPr bwMode="auto">
          <a:xfrm>
            <a:off x="1905000" y="838200"/>
            <a:ext cx="2438400" cy="2362200"/>
            <a:chOff x="1152" y="528"/>
            <a:chExt cx="1536" cy="1488"/>
          </a:xfrm>
        </p:grpSpPr>
        <p:sp>
          <p:nvSpPr>
            <p:cNvPr id="44113" name="Line 104"/>
            <p:cNvSpPr>
              <a:spLocks noChangeShapeType="1"/>
            </p:cNvSpPr>
            <p:nvPr/>
          </p:nvSpPr>
          <p:spPr bwMode="auto">
            <a:xfrm>
              <a:off x="1152" y="528"/>
              <a:ext cx="1536" cy="0"/>
            </a:xfrm>
            <a:prstGeom prst="line">
              <a:avLst/>
            </a:prstGeom>
            <a:noFill/>
            <a:ln w="28575">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14" name="Line 105"/>
            <p:cNvSpPr>
              <a:spLocks noChangeShapeType="1"/>
            </p:cNvSpPr>
            <p:nvPr/>
          </p:nvSpPr>
          <p:spPr bwMode="auto">
            <a:xfrm>
              <a:off x="1152" y="528"/>
              <a:ext cx="0" cy="1488"/>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34" name="Group 161"/>
          <p:cNvGrpSpPr/>
          <p:nvPr/>
        </p:nvGrpSpPr>
        <p:grpSpPr bwMode="auto">
          <a:xfrm>
            <a:off x="468313" y="3824288"/>
            <a:ext cx="1284287" cy="976312"/>
            <a:chOff x="295" y="2409"/>
            <a:chExt cx="809" cy="615"/>
          </a:xfrm>
        </p:grpSpPr>
        <p:grpSp>
          <p:nvGrpSpPr>
            <p:cNvPr id="44108" name="Group 87"/>
            <p:cNvGrpSpPr/>
            <p:nvPr/>
          </p:nvGrpSpPr>
          <p:grpSpPr bwMode="auto">
            <a:xfrm>
              <a:off x="295" y="2409"/>
              <a:ext cx="809" cy="615"/>
              <a:chOff x="144" y="2448"/>
              <a:chExt cx="809" cy="615"/>
            </a:xfrm>
          </p:grpSpPr>
          <p:sp>
            <p:nvSpPr>
              <p:cNvPr id="44111" name="Rectangle 88"/>
              <p:cNvSpPr>
                <a:spLocks noChangeArrowheads="1"/>
              </p:cNvSpPr>
              <p:nvPr/>
            </p:nvSpPr>
            <p:spPr bwMode="auto">
              <a:xfrm>
                <a:off x="144" y="2448"/>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R</a:t>
                </a:r>
                <a:r>
                  <a:rPr lang="en-US" altLang="zh-CN" sz="2800" i="0" baseline="-25000">
                    <a:solidFill>
                      <a:schemeClr val="accent2"/>
                    </a:solidFill>
                  </a:rPr>
                  <a:t>D</a:t>
                </a:r>
                <a:r>
                  <a:rPr lang="en-US" altLang="zh-CN" sz="2800" i="0">
                    <a:solidFill>
                      <a:schemeClr val="accent2"/>
                    </a:solidFill>
                  </a:rPr>
                  <a:t>=1</a:t>
                </a:r>
                <a:endParaRPr lang="en-US" altLang="zh-CN" sz="2800" i="0" baseline="-25000">
                  <a:solidFill>
                    <a:schemeClr val="accent2"/>
                  </a:solidFill>
                </a:endParaRPr>
              </a:p>
            </p:txBody>
          </p:sp>
          <p:sp>
            <p:nvSpPr>
              <p:cNvPr id="44112" name="Rectangle 89"/>
              <p:cNvSpPr>
                <a:spLocks noChangeArrowheads="1"/>
              </p:cNvSpPr>
              <p:nvPr/>
            </p:nvSpPr>
            <p:spPr bwMode="auto">
              <a:xfrm>
                <a:off x="192" y="2736"/>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chemeClr val="accent2"/>
                    </a:solidFill>
                  </a:rPr>
                  <a:t>S</a:t>
                </a:r>
                <a:r>
                  <a:rPr lang="en-US" altLang="zh-CN" sz="2800" i="0" baseline="-25000">
                    <a:solidFill>
                      <a:schemeClr val="accent2"/>
                    </a:solidFill>
                  </a:rPr>
                  <a:t>D</a:t>
                </a:r>
                <a:r>
                  <a:rPr lang="en-US" altLang="zh-CN" sz="2800" i="0">
                    <a:solidFill>
                      <a:schemeClr val="accent2"/>
                    </a:solidFill>
                  </a:rPr>
                  <a:t>=0</a:t>
                </a:r>
                <a:endParaRPr lang="en-US" altLang="zh-CN" sz="2800" i="0">
                  <a:solidFill>
                    <a:schemeClr val="accent2"/>
                  </a:solidFill>
                </a:endParaRPr>
              </a:p>
            </p:txBody>
          </p:sp>
        </p:grpSp>
        <p:sp>
          <p:nvSpPr>
            <p:cNvPr id="44109" name="Line 154"/>
            <p:cNvSpPr>
              <a:spLocks noChangeShapeType="1"/>
            </p:cNvSpPr>
            <p:nvPr/>
          </p:nvSpPr>
          <p:spPr bwMode="auto">
            <a:xfrm>
              <a:off x="480" y="2736"/>
              <a:ext cx="11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10" name="Line 153"/>
            <p:cNvSpPr>
              <a:spLocks noChangeShapeType="1"/>
            </p:cNvSpPr>
            <p:nvPr/>
          </p:nvSpPr>
          <p:spPr bwMode="auto">
            <a:xfrm>
              <a:off x="480" y="2448"/>
              <a:ext cx="11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061" name="Group 162"/>
          <p:cNvGrpSpPr/>
          <p:nvPr/>
        </p:nvGrpSpPr>
        <p:grpSpPr bwMode="auto">
          <a:xfrm>
            <a:off x="292100" y="228600"/>
            <a:ext cx="4830763" cy="3581400"/>
            <a:chOff x="184" y="144"/>
            <a:chExt cx="3043" cy="2256"/>
          </a:xfrm>
        </p:grpSpPr>
        <p:sp>
          <p:nvSpPr>
            <p:cNvPr id="44062" name="Rectangle 33"/>
            <p:cNvSpPr>
              <a:spLocks noChangeArrowheads="1"/>
            </p:cNvSpPr>
            <p:nvPr/>
          </p:nvSpPr>
          <p:spPr bwMode="auto">
            <a:xfrm>
              <a:off x="1632" y="816"/>
              <a:ext cx="912" cy="124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63" name="Line 34"/>
            <p:cNvSpPr>
              <a:spLocks noChangeShapeType="1"/>
            </p:cNvSpPr>
            <p:nvPr/>
          </p:nvSpPr>
          <p:spPr bwMode="auto">
            <a:xfrm flipV="1">
              <a:off x="1104" y="2112"/>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4" name="Line 36"/>
            <p:cNvSpPr>
              <a:spLocks noChangeShapeType="1"/>
            </p:cNvSpPr>
            <p:nvPr/>
          </p:nvSpPr>
          <p:spPr bwMode="auto">
            <a:xfrm flipV="1">
              <a:off x="1968" y="480"/>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5" name="Line 37"/>
            <p:cNvSpPr>
              <a:spLocks noChangeShapeType="1"/>
            </p:cNvSpPr>
            <p:nvPr/>
          </p:nvSpPr>
          <p:spPr bwMode="auto">
            <a:xfrm flipV="1">
              <a:off x="2304" y="480"/>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6" name="Line 38"/>
            <p:cNvSpPr>
              <a:spLocks noChangeShapeType="1"/>
            </p:cNvSpPr>
            <p:nvPr/>
          </p:nvSpPr>
          <p:spPr bwMode="auto">
            <a:xfrm>
              <a:off x="1104" y="480"/>
              <a:ext cx="163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7" name="Oval 39"/>
            <p:cNvSpPr>
              <a:spLocks noChangeArrowheads="1"/>
            </p:cNvSpPr>
            <p:nvPr/>
          </p:nvSpPr>
          <p:spPr bwMode="auto">
            <a:xfrm>
              <a:off x="2736" y="432"/>
              <a:ext cx="77"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68" name="Line 40"/>
            <p:cNvSpPr>
              <a:spLocks noChangeShapeType="1"/>
            </p:cNvSpPr>
            <p:nvPr/>
          </p:nvSpPr>
          <p:spPr bwMode="auto">
            <a:xfrm>
              <a:off x="864" y="1056"/>
              <a:ext cx="76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9" name="Line 41"/>
            <p:cNvSpPr>
              <a:spLocks noChangeShapeType="1"/>
            </p:cNvSpPr>
            <p:nvPr/>
          </p:nvSpPr>
          <p:spPr bwMode="auto">
            <a:xfrm flipV="1">
              <a:off x="864" y="1056"/>
              <a:ext cx="0" cy="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4070" name="Group 42"/>
            <p:cNvGrpSpPr/>
            <p:nvPr/>
          </p:nvGrpSpPr>
          <p:grpSpPr bwMode="auto">
            <a:xfrm>
              <a:off x="768" y="1152"/>
              <a:ext cx="192" cy="240"/>
              <a:chOff x="768" y="1488"/>
              <a:chExt cx="192" cy="240"/>
            </a:xfrm>
          </p:grpSpPr>
          <p:sp>
            <p:nvSpPr>
              <p:cNvPr id="44104" name="Line 43"/>
              <p:cNvSpPr>
                <a:spLocks noChangeShapeType="1"/>
              </p:cNvSpPr>
              <p:nvPr/>
            </p:nvSpPr>
            <p:spPr bwMode="auto">
              <a:xfrm>
                <a:off x="768" y="1488"/>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05" name="Line 44"/>
              <p:cNvSpPr>
                <a:spLocks noChangeShapeType="1"/>
              </p:cNvSpPr>
              <p:nvPr/>
            </p:nvSpPr>
            <p:spPr bwMode="auto">
              <a:xfrm>
                <a:off x="768" y="1536"/>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06" name="Line 45"/>
              <p:cNvSpPr>
                <a:spLocks noChangeShapeType="1"/>
              </p:cNvSpPr>
              <p:nvPr/>
            </p:nvSpPr>
            <p:spPr bwMode="auto">
              <a:xfrm flipV="1">
                <a:off x="864" y="1536"/>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07" name="Line 46"/>
              <p:cNvSpPr>
                <a:spLocks noChangeShapeType="1"/>
              </p:cNvSpPr>
              <p:nvPr/>
            </p:nvSpPr>
            <p:spPr bwMode="auto">
              <a:xfrm>
                <a:off x="816" y="1728"/>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071" name="Rectangle 47"/>
            <p:cNvSpPr>
              <a:spLocks noChangeArrowheads="1"/>
            </p:cNvSpPr>
            <p:nvPr/>
          </p:nvSpPr>
          <p:spPr bwMode="auto">
            <a:xfrm>
              <a:off x="1056" y="672"/>
              <a:ext cx="96" cy="28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72" name="Line 48"/>
            <p:cNvSpPr>
              <a:spLocks noChangeShapeType="1"/>
            </p:cNvSpPr>
            <p:nvPr/>
          </p:nvSpPr>
          <p:spPr bwMode="auto">
            <a:xfrm flipV="1">
              <a:off x="1104" y="480"/>
              <a:ext cx="0" cy="19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3" name="Line 49"/>
            <p:cNvSpPr>
              <a:spLocks noChangeShapeType="1"/>
            </p:cNvSpPr>
            <p:nvPr/>
          </p:nvSpPr>
          <p:spPr bwMode="auto">
            <a:xfrm flipV="1">
              <a:off x="1104" y="960"/>
              <a:ext cx="0" cy="110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4" name="Line 50"/>
            <p:cNvSpPr>
              <a:spLocks noChangeShapeType="1"/>
            </p:cNvSpPr>
            <p:nvPr/>
          </p:nvSpPr>
          <p:spPr bwMode="auto">
            <a:xfrm>
              <a:off x="1104" y="1296"/>
              <a:ext cx="52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5" name="Line 51"/>
            <p:cNvSpPr>
              <a:spLocks noChangeShapeType="1"/>
            </p:cNvSpPr>
            <p:nvPr/>
          </p:nvSpPr>
          <p:spPr bwMode="auto">
            <a:xfrm>
              <a:off x="960" y="1584"/>
              <a:ext cx="67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6" name="Line 52"/>
            <p:cNvSpPr>
              <a:spLocks noChangeShapeType="1"/>
            </p:cNvSpPr>
            <p:nvPr/>
          </p:nvSpPr>
          <p:spPr bwMode="auto">
            <a:xfrm>
              <a:off x="1104" y="1872"/>
              <a:ext cx="52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7" name="Line 53"/>
            <p:cNvSpPr>
              <a:spLocks noChangeShapeType="1"/>
            </p:cNvSpPr>
            <p:nvPr/>
          </p:nvSpPr>
          <p:spPr bwMode="auto">
            <a:xfrm>
              <a:off x="1008" y="2064"/>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8" name="Line 54"/>
            <p:cNvSpPr>
              <a:spLocks noChangeShapeType="1"/>
            </p:cNvSpPr>
            <p:nvPr/>
          </p:nvSpPr>
          <p:spPr bwMode="auto">
            <a:xfrm>
              <a:off x="1008" y="2112"/>
              <a:ext cx="192"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9" name="Line 55"/>
            <p:cNvSpPr>
              <a:spLocks noChangeShapeType="1"/>
            </p:cNvSpPr>
            <p:nvPr/>
          </p:nvSpPr>
          <p:spPr bwMode="auto">
            <a:xfrm>
              <a:off x="1872" y="2400"/>
              <a:ext cx="9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0" name="Line 56"/>
            <p:cNvSpPr>
              <a:spLocks noChangeShapeType="1"/>
            </p:cNvSpPr>
            <p:nvPr/>
          </p:nvSpPr>
          <p:spPr bwMode="auto">
            <a:xfrm flipV="1">
              <a:off x="1920" y="2064"/>
              <a:ext cx="0" cy="3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1" name="Line 57"/>
            <p:cNvSpPr>
              <a:spLocks noChangeShapeType="1"/>
            </p:cNvSpPr>
            <p:nvPr/>
          </p:nvSpPr>
          <p:spPr bwMode="auto">
            <a:xfrm>
              <a:off x="1104" y="2304"/>
              <a:ext cx="816"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2" name="Line 58"/>
            <p:cNvSpPr>
              <a:spLocks noChangeShapeType="1"/>
            </p:cNvSpPr>
            <p:nvPr/>
          </p:nvSpPr>
          <p:spPr bwMode="auto">
            <a:xfrm>
              <a:off x="2544" y="1440"/>
              <a:ext cx="24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3" name="Oval 59"/>
            <p:cNvSpPr>
              <a:spLocks noChangeArrowheads="1"/>
            </p:cNvSpPr>
            <p:nvPr/>
          </p:nvSpPr>
          <p:spPr bwMode="auto">
            <a:xfrm>
              <a:off x="2776" y="1400"/>
              <a:ext cx="77"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84" name="Oval 60"/>
            <p:cNvSpPr>
              <a:spLocks noChangeArrowheads="1"/>
            </p:cNvSpPr>
            <p:nvPr/>
          </p:nvSpPr>
          <p:spPr bwMode="auto">
            <a:xfrm>
              <a:off x="888" y="1544"/>
              <a:ext cx="77" cy="77"/>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85" name="Text Box 61"/>
            <p:cNvSpPr txBox="1">
              <a:spLocks noChangeArrowheads="1"/>
            </p:cNvSpPr>
            <p:nvPr/>
          </p:nvSpPr>
          <p:spPr bwMode="auto">
            <a:xfrm>
              <a:off x="2448" y="1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t>+U</a:t>
              </a:r>
              <a:r>
                <a:rPr lang="en-US" altLang="zh-CN" sz="2400" i="0" baseline="-25000"/>
                <a:t>CC</a:t>
              </a:r>
              <a:endParaRPr lang="en-US" altLang="zh-CN" sz="2400" i="0"/>
            </a:p>
          </p:txBody>
        </p:sp>
        <p:sp>
          <p:nvSpPr>
            <p:cNvPr id="44086" name="Text Box 62"/>
            <p:cNvSpPr txBox="1">
              <a:spLocks noChangeArrowheads="1"/>
            </p:cNvSpPr>
            <p:nvPr/>
          </p:nvSpPr>
          <p:spPr bwMode="auto">
            <a:xfrm>
              <a:off x="2208" y="768"/>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i="0"/>
                <a:t>4</a:t>
              </a:r>
              <a:endParaRPr lang="en-US" altLang="zh-CN" sz="2400" i="0">
                <a:solidFill>
                  <a:srgbClr val="3333CC"/>
                </a:solidFill>
              </a:endParaRPr>
            </a:p>
          </p:txBody>
        </p:sp>
        <p:sp>
          <p:nvSpPr>
            <p:cNvPr id="44087" name="Rectangle 63"/>
            <p:cNvSpPr>
              <a:spLocks noChangeArrowheads="1"/>
            </p:cNvSpPr>
            <p:nvPr/>
          </p:nvSpPr>
          <p:spPr bwMode="auto">
            <a:xfrm>
              <a:off x="1880" y="8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8</a:t>
              </a:r>
              <a:endParaRPr lang="en-US" altLang="zh-CN" sz="2400" i="0"/>
            </a:p>
          </p:txBody>
        </p:sp>
        <p:sp>
          <p:nvSpPr>
            <p:cNvPr id="44088" name="Rectangle 64"/>
            <p:cNvSpPr>
              <a:spLocks noChangeArrowheads="1"/>
            </p:cNvSpPr>
            <p:nvPr/>
          </p:nvSpPr>
          <p:spPr bwMode="auto">
            <a:xfrm>
              <a:off x="1640" y="89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5</a:t>
              </a:r>
              <a:endParaRPr lang="en-US" altLang="zh-CN" sz="2400" i="0"/>
            </a:p>
          </p:txBody>
        </p:sp>
        <p:sp>
          <p:nvSpPr>
            <p:cNvPr id="44089" name="Rectangle 65"/>
            <p:cNvSpPr>
              <a:spLocks noChangeArrowheads="1"/>
            </p:cNvSpPr>
            <p:nvPr/>
          </p:nvSpPr>
          <p:spPr bwMode="auto">
            <a:xfrm>
              <a:off x="1640" y="11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6</a:t>
              </a:r>
              <a:endParaRPr lang="en-US" altLang="zh-CN" sz="2400" i="0"/>
            </a:p>
          </p:txBody>
        </p:sp>
        <p:sp>
          <p:nvSpPr>
            <p:cNvPr id="44090" name="Rectangle 66"/>
            <p:cNvSpPr>
              <a:spLocks noChangeArrowheads="1"/>
            </p:cNvSpPr>
            <p:nvPr/>
          </p:nvSpPr>
          <p:spPr bwMode="auto">
            <a:xfrm>
              <a:off x="1640" y="14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2</a:t>
              </a:r>
              <a:endParaRPr lang="en-US" altLang="zh-CN" sz="2400" i="0"/>
            </a:p>
          </p:txBody>
        </p:sp>
        <p:sp>
          <p:nvSpPr>
            <p:cNvPr id="44091" name="Rectangle 67"/>
            <p:cNvSpPr>
              <a:spLocks noChangeArrowheads="1"/>
            </p:cNvSpPr>
            <p:nvPr/>
          </p:nvSpPr>
          <p:spPr bwMode="auto">
            <a:xfrm>
              <a:off x="1640" y="171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7</a:t>
              </a:r>
              <a:endParaRPr lang="en-US" altLang="zh-CN" sz="2400" i="0"/>
            </a:p>
          </p:txBody>
        </p:sp>
        <p:sp>
          <p:nvSpPr>
            <p:cNvPr id="44092" name="Rectangle 68"/>
            <p:cNvSpPr>
              <a:spLocks noChangeArrowheads="1"/>
            </p:cNvSpPr>
            <p:nvPr/>
          </p:nvSpPr>
          <p:spPr bwMode="auto">
            <a:xfrm>
              <a:off x="1832" y="18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1</a:t>
              </a:r>
              <a:endParaRPr lang="en-US" altLang="zh-CN" sz="2400" i="0"/>
            </a:p>
          </p:txBody>
        </p:sp>
        <p:sp>
          <p:nvSpPr>
            <p:cNvPr id="44093" name="Rectangle 69"/>
            <p:cNvSpPr>
              <a:spLocks noChangeArrowheads="1"/>
            </p:cNvSpPr>
            <p:nvPr/>
          </p:nvSpPr>
          <p:spPr bwMode="auto">
            <a:xfrm>
              <a:off x="2312" y="13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3</a:t>
              </a:r>
              <a:endParaRPr lang="en-US" altLang="zh-CN" sz="2400" i="0"/>
            </a:p>
          </p:txBody>
        </p:sp>
        <p:sp>
          <p:nvSpPr>
            <p:cNvPr id="44094" name="Rectangle 71"/>
            <p:cNvSpPr>
              <a:spLocks noChangeArrowheads="1"/>
            </p:cNvSpPr>
            <p:nvPr/>
          </p:nvSpPr>
          <p:spPr bwMode="auto">
            <a:xfrm>
              <a:off x="1032" y="1674"/>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endParaRPr lang="en-US" altLang="zh-CN" sz="2400" i="0"/>
            </a:p>
          </p:txBody>
        </p:sp>
        <p:sp>
          <p:nvSpPr>
            <p:cNvPr id="44095" name="Rectangle 72"/>
            <p:cNvSpPr>
              <a:spLocks noChangeArrowheads="1"/>
            </p:cNvSpPr>
            <p:nvPr/>
          </p:nvSpPr>
          <p:spPr bwMode="auto">
            <a:xfrm>
              <a:off x="1032" y="1098"/>
              <a:ext cx="1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400" i="0"/>
                <a:t>.</a:t>
              </a:r>
              <a:endParaRPr lang="en-US" altLang="zh-CN" sz="2400" i="0"/>
            </a:p>
          </p:txBody>
        </p:sp>
        <p:sp>
          <p:nvSpPr>
            <p:cNvPr id="44096" name="Rectangle 77"/>
            <p:cNvSpPr>
              <a:spLocks noChangeArrowheads="1"/>
            </p:cNvSpPr>
            <p:nvPr/>
          </p:nvSpPr>
          <p:spPr bwMode="auto">
            <a:xfrm>
              <a:off x="703" y="1856"/>
              <a:ext cx="3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2400" i="0" baseline="-25000"/>
                <a:t>C</a:t>
              </a:r>
              <a:endParaRPr lang="en-US" altLang="zh-CN" sz="2400" i="0" baseline="-25000"/>
            </a:p>
          </p:txBody>
        </p:sp>
        <p:sp>
          <p:nvSpPr>
            <p:cNvPr id="44097" name="Text Box 78"/>
            <p:cNvSpPr txBox="1">
              <a:spLocks noChangeArrowheads="1"/>
            </p:cNvSpPr>
            <p:nvPr/>
          </p:nvSpPr>
          <p:spPr bwMode="auto">
            <a:xfrm>
              <a:off x="1168" y="194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a:solidFill>
                    <a:srgbClr val="CC3300"/>
                  </a:solidFill>
                </a:rPr>
                <a:t>C</a:t>
              </a:r>
              <a:endParaRPr lang="en-US" altLang="zh-CN" sz="2400"/>
            </a:p>
          </p:txBody>
        </p:sp>
        <p:sp>
          <p:nvSpPr>
            <p:cNvPr id="44098" name="Rectangle 79"/>
            <p:cNvSpPr>
              <a:spLocks noChangeArrowheads="1"/>
            </p:cNvSpPr>
            <p:nvPr/>
          </p:nvSpPr>
          <p:spPr bwMode="auto">
            <a:xfrm>
              <a:off x="560" y="137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u</a:t>
              </a:r>
              <a:r>
                <a:rPr lang="en-US" altLang="zh-CN" sz="2800" i="0" baseline="-25000"/>
                <a:t>i</a:t>
              </a:r>
              <a:endParaRPr lang="en-US" altLang="zh-CN" sz="2800" i="0" baseline="-25000"/>
            </a:p>
          </p:txBody>
        </p:sp>
        <p:sp>
          <p:nvSpPr>
            <p:cNvPr id="44099" name="Rectangle 80"/>
            <p:cNvSpPr>
              <a:spLocks noChangeArrowheads="1"/>
            </p:cNvSpPr>
            <p:nvPr/>
          </p:nvSpPr>
          <p:spPr bwMode="auto">
            <a:xfrm>
              <a:off x="2824" y="1240"/>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t>u</a:t>
              </a:r>
              <a:r>
                <a:rPr lang="en-US" altLang="zh-CN" sz="2400" i="0" baseline="-25000"/>
                <a:t>O</a:t>
              </a:r>
              <a:endParaRPr lang="en-US" altLang="zh-CN" sz="2400" i="0" baseline="-25000"/>
            </a:p>
          </p:txBody>
        </p:sp>
        <p:sp>
          <p:nvSpPr>
            <p:cNvPr id="44100" name="Rectangle 152"/>
            <p:cNvSpPr>
              <a:spLocks noChangeArrowheads="1"/>
            </p:cNvSpPr>
            <p:nvPr/>
          </p:nvSpPr>
          <p:spPr bwMode="auto">
            <a:xfrm>
              <a:off x="1144" y="64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spcBef>
                  <a:spcPct val="50000"/>
                </a:spcBef>
              </a:pPr>
              <a:r>
                <a:rPr lang="en-US" altLang="zh-CN" sz="2400">
                  <a:solidFill>
                    <a:srgbClr val="CC3300"/>
                  </a:solidFill>
                </a:rPr>
                <a:t>R</a:t>
              </a:r>
              <a:endParaRPr lang="en-US" altLang="zh-CN" sz="2400" i="0">
                <a:solidFill>
                  <a:srgbClr val="0066FF"/>
                </a:solidFill>
              </a:endParaRPr>
            </a:p>
          </p:txBody>
        </p:sp>
        <p:grpSp>
          <p:nvGrpSpPr>
            <p:cNvPr id="44101" name="Group 158"/>
            <p:cNvGrpSpPr/>
            <p:nvPr/>
          </p:nvGrpSpPr>
          <p:grpSpPr bwMode="auto">
            <a:xfrm>
              <a:off x="184" y="1160"/>
              <a:ext cx="713" cy="288"/>
              <a:chOff x="0" y="1008"/>
              <a:chExt cx="713" cy="288"/>
            </a:xfrm>
          </p:grpSpPr>
          <p:sp>
            <p:nvSpPr>
              <p:cNvPr id="44102" name="Text Box 74"/>
              <p:cNvSpPr txBox="1">
                <a:spLocks noChangeArrowheads="1"/>
              </p:cNvSpPr>
              <p:nvPr/>
            </p:nvSpPr>
            <p:spPr bwMode="auto">
              <a:xfrm>
                <a:off x="0" y="100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t>0.01</a:t>
                </a:r>
                <a:endParaRPr lang="en-US" altLang="zh-CN" sz="2400" i="0"/>
              </a:p>
            </p:txBody>
          </p:sp>
          <p:graphicFrame>
            <p:nvGraphicFramePr>
              <p:cNvPr id="44034" name="Object 75"/>
              <p:cNvGraphicFramePr>
                <a:graphicFrameLocks noChangeAspect="1"/>
              </p:cNvGraphicFramePr>
              <p:nvPr/>
            </p:nvGraphicFramePr>
            <p:xfrm>
              <a:off x="336" y="1008"/>
              <a:ext cx="229" cy="284"/>
            </p:xfrm>
            <a:graphic>
              <a:graphicData uri="http://schemas.openxmlformats.org/presentationml/2006/ole">
                <mc:AlternateContent xmlns:mc="http://schemas.openxmlformats.org/markup-compatibility/2006">
                  <mc:Choice xmlns:v="urn:schemas-microsoft-com:vml" Requires="v">
                    <p:oleObj spid="_x0000_s201744" name="公式" r:id="rId1" imgW="114300" imgH="139700" progId="Equation.3">
                      <p:embed/>
                    </p:oleObj>
                  </mc:Choice>
                  <mc:Fallback>
                    <p:oleObj name="公式" r:id="rId1" imgW="114300" imgH="139700" progId="Equation.3">
                      <p:embed/>
                      <p:pic>
                        <p:nvPicPr>
                          <p:cNvPr id="0" name="图片 2017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008"/>
                            <a:ext cx="229"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03" name="Rectangle 157"/>
              <p:cNvSpPr>
                <a:spLocks noChangeArrowheads="1"/>
              </p:cNvSpPr>
              <p:nvPr/>
            </p:nvSpPr>
            <p:spPr bwMode="auto">
              <a:xfrm>
                <a:off x="480" y="1008"/>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0"/>
                  <a:t>F</a:t>
                </a:r>
                <a:endParaRPr lang="en-US" altLang="zh-CN" sz="2400" i="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134"/>
                                        </p:tgtEl>
                                        <p:attrNameLst>
                                          <p:attrName>style.visibility</p:attrName>
                                        </p:attrNameLst>
                                      </p:cBhvr>
                                      <p:to>
                                        <p:strVal val="visible"/>
                                      </p:to>
                                    </p:set>
                                    <p:animEffect transition="in" filter="wipe(left)">
                                      <p:cBhvr>
                                        <p:cTn id="12" dur="500"/>
                                        <p:tgtEl>
                                          <p:spTgt spid="441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9700"/>
                                        </p:tgtEl>
                                        <p:attrNameLst>
                                          <p:attrName>style.visibility</p:attrName>
                                        </p:attrNameLst>
                                      </p:cBhvr>
                                      <p:to>
                                        <p:strVal val="visible"/>
                                      </p:to>
                                    </p:set>
                                    <p:animEffect transition="in" filter="wipe(up)">
                                      <p:cBhvr>
                                        <p:cTn id="22" dur="500"/>
                                        <p:tgtEl>
                                          <p:spTgt spid="2797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4131"/>
                                        </p:tgtEl>
                                        <p:attrNameLst>
                                          <p:attrName>style.visibility</p:attrName>
                                        </p:attrNameLst>
                                      </p:cBhvr>
                                      <p:to>
                                        <p:strVal val="visible"/>
                                      </p:to>
                                    </p:set>
                                    <p:animEffect transition="in" filter="wipe(up)">
                                      <p:cBhvr>
                                        <p:cTn id="37" dur="500"/>
                                        <p:tgtEl>
                                          <p:spTgt spid="441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9701"/>
                                        </p:tgtEl>
                                        <p:attrNameLst>
                                          <p:attrName>style.visibility</p:attrName>
                                        </p:attrNameLst>
                                      </p:cBhvr>
                                      <p:to>
                                        <p:strVal val="visible"/>
                                      </p:to>
                                    </p:set>
                                    <p:animEffect transition="in" filter="wipe(left)">
                                      <p:cBhvr>
                                        <p:cTn id="42" dur="500"/>
                                        <p:tgtEl>
                                          <p:spTgt spid="279701"/>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279707"/>
                                        </p:tgtEl>
                                        <p:attrNameLst>
                                          <p:attrName>style.visibility</p:attrName>
                                        </p:attrNameLst>
                                      </p:cBhvr>
                                      <p:to>
                                        <p:strVal val="visible"/>
                                      </p:to>
                                    </p:se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499"/>
                                          </p:stCondLst>
                                        </p:cTn>
                                        <p:tgtEl>
                                          <p:spTgt spid="27970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79702"/>
                                        </p:tgtEl>
                                        <p:attrNameLst>
                                          <p:attrName>style.visibility</p:attrName>
                                        </p:attrNameLst>
                                      </p:cBhvr>
                                      <p:to>
                                        <p:strVal val="visible"/>
                                      </p:to>
                                    </p:set>
                                    <p:animEffect transition="in" filter="wipe(up)">
                                      <p:cBhvr>
                                        <p:cTn id="67" dur="500"/>
                                        <p:tgtEl>
                                          <p:spTgt spid="27970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left)">
                                      <p:cBhvr>
                                        <p:cTn id="82" dur="5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79703"/>
                                        </p:tgtEl>
                                        <p:attrNameLst>
                                          <p:attrName>style.visibility</p:attrName>
                                        </p:attrNameLst>
                                      </p:cBhvr>
                                      <p:to>
                                        <p:strVal val="visible"/>
                                      </p:to>
                                    </p:set>
                                    <p:animEffect transition="in" filter="wipe(left)">
                                      <p:cBhvr>
                                        <p:cTn id="97" dur="500"/>
                                        <p:tgtEl>
                                          <p:spTgt spid="27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700" grpId="0" animBg="1"/>
      <p:bldP spid="279701" grpId="0" animBg="1"/>
      <p:bldP spid="279702" grpId="0" animBg="1"/>
      <p:bldP spid="279703" grpId="0" animBg="1" autoUpdateAnimBg="0"/>
      <p:bldP spid="279707" grpId="0" animBg="1"/>
      <p:bldP spid="279708"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2"/>
          <p:cNvSpPr txBox="1">
            <a:spLocks noChangeArrowheads="1"/>
          </p:cNvSpPr>
          <p:nvPr/>
        </p:nvSpPr>
        <p:spPr bwMode="auto">
          <a:xfrm>
            <a:off x="685800" y="560388"/>
            <a:ext cx="6172200" cy="582612"/>
          </a:xfrm>
          <a:prstGeom prst="rect">
            <a:avLst/>
          </a:prstGeom>
          <a:noFill/>
          <a:ln w="9525">
            <a:noFill/>
            <a:miter lim="800000"/>
          </a:ln>
        </p:spPr>
        <p:txBody>
          <a:bodyPr>
            <a:spAutoFit/>
          </a:bodyPr>
          <a:lstStyle/>
          <a:p>
            <a:pPr>
              <a:lnSpc>
                <a:spcPct val="115000"/>
              </a:lnSpc>
              <a:defRPr/>
            </a:pPr>
            <a:r>
              <a:rPr lang="zh-CN" altLang="en-US" sz="2800" i="0">
                <a:solidFill>
                  <a:srgbClr val="FF3300"/>
                </a:solidFill>
                <a:effectLst>
                  <a:outerShdw blurRad="38100" dist="38100" dir="2700000" algn="tl">
                    <a:srgbClr val="C0C0C0"/>
                  </a:outerShdw>
                </a:effectLst>
                <a:latin typeface="宋体" panose="02010600030101010101" pitchFamily="2" charset="-122"/>
              </a:rPr>
              <a:t>例</a:t>
            </a:r>
            <a:r>
              <a:rPr lang="en-US" altLang="zh-CN" sz="2800" i="0">
                <a:solidFill>
                  <a:srgbClr val="FF3300"/>
                </a:solidFill>
                <a:effectLst>
                  <a:outerShdw blurRad="38100" dist="38100" dir="2700000" algn="tl">
                    <a:srgbClr val="C0C0C0"/>
                  </a:outerShdw>
                </a:effectLst>
              </a:rPr>
              <a:t>2</a:t>
            </a:r>
            <a:r>
              <a:rPr lang="zh-CN" altLang="en-US" sz="2800" i="0">
                <a:solidFill>
                  <a:srgbClr val="FF3300"/>
                </a:solidFill>
                <a:effectLst>
                  <a:outerShdw blurRad="38100" dist="38100" dir="2700000" algn="tl">
                    <a:srgbClr val="C0C0C0"/>
                  </a:outerShdw>
                </a:effectLst>
              </a:rPr>
              <a:t>：</a:t>
            </a:r>
            <a:r>
              <a:rPr lang="zh-CN" altLang="en-US" sz="2800" i="0">
                <a:solidFill>
                  <a:srgbClr val="FF3300"/>
                </a:solidFill>
                <a:effectLst>
                  <a:outerShdw blurRad="38100" dist="38100" dir="2700000" algn="tl">
                    <a:srgbClr val="C0C0C0"/>
                  </a:outerShdw>
                </a:effectLst>
                <a:latin typeface="宋体" panose="02010600030101010101" pitchFamily="2" charset="-122"/>
              </a:rPr>
              <a:t>单稳态触发器</a:t>
            </a:r>
            <a:r>
              <a:rPr lang="zh-CN" altLang="en-US" sz="2800" i="0">
                <a:effectLst>
                  <a:outerShdw blurRad="38100" dist="38100" dir="2700000" algn="tl">
                    <a:srgbClr val="C0C0C0"/>
                  </a:outerShdw>
                </a:effectLst>
                <a:latin typeface="宋体" panose="02010600030101010101" pitchFamily="2" charset="-122"/>
              </a:rPr>
              <a:t>构成</a:t>
            </a:r>
            <a:r>
              <a:rPr lang="zh-CN" altLang="en-US" sz="2800" i="0">
                <a:latin typeface="宋体" panose="02010600030101010101" pitchFamily="2" charset="-122"/>
              </a:rPr>
              <a:t>短时用照明灯</a:t>
            </a:r>
            <a:endParaRPr lang="zh-CN" altLang="en-US" sz="2800" i="0">
              <a:latin typeface="宋体" panose="02010600030101010101" pitchFamily="2" charset="-122"/>
            </a:endParaRPr>
          </a:p>
        </p:txBody>
      </p:sp>
      <p:grpSp>
        <p:nvGrpSpPr>
          <p:cNvPr id="2" name="Group 106"/>
          <p:cNvGrpSpPr/>
          <p:nvPr/>
        </p:nvGrpSpPr>
        <p:grpSpPr bwMode="auto">
          <a:xfrm>
            <a:off x="784225" y="1143000"/>
            <a:ext cx="4410075" cy="3659188"/>
            <a:chOff x="494" y="720"/>
            <a:chExt cx="2778" cy="2305"/>
          </a:xfrm>
        </p:grpSpPr>
        <p:sp>
          <p:nvSpPr>
            <p:cNvPr id="124968" name="Rectangle 5"/>
            <p:cNvSpPr>
              <a:spLocks noChangeArrowheads="1"/>
            </p:cNvSpPr>
            <p:nvPr/>
          </p:nvSpPr>
          <p:spPr bwMode="auto">
            <a:xfrm>
              <a:off x="1450" y="1257"/>
              <a:ext cx="922" cy="12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4969" name="Text Box 6"/>
            <p:cNvSpPr txBox="1">
              <a:spLocks noChangeArrowheads="1"/>
            </p:cNvSpPr>
            <p:nvPr/>
          </p:nvSpPr>
          <p:spPr bwMode="auto">
            <a:xfrm>
              <a:off x="1614" y="125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4</a:t>
              </a:r>
              <a:endParaRPr lang="en-US" altLang="zh-CN" sz="2400" i="0">
                <a:ea typeface="楷体_GB2312" pitchFamily="49" charset="-122"/>
              </a:endParaRPr>
            </a:p>
          </p:txBody>
        </p:sp>
        <p:sp>
          <p:nvSpPr>
            <p:cNvPr id="124970" name="Text Box 7"/>
            <p:cNvSpPr txBox="1">
              <a:spLocks noChangeArrowheads="1"/>
            </p:cNvSpPr>
            <p:nvPr/>
          </p:nvSpPr>
          <p:spPr bwMode="auto">
            <a:xfrm>
              <a:off x="1996" y="1263"/>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8</a:t>
              </a:r>
              <a:endParaRPr lang="en-US" altLang="zh-CN" sz="2400" i="0">
                <a:ea typeface="楷体_GB2312" pitchFamily="49" charset="-122"/>
              </a:endParaRPr>
            </a:p>
          </p:txBody>
        </p:sp>
        <p:sp>
          <p:nvSpPr>
            <p:cNvPr id="124971" name="Text Box 8"/>
            <p:cNvSpPr txBox="1">
              <a:spLocks noChangeArrowheads="1"/>
            </p:cNvSpPr>
            <p:nvPr/>
          </p:nvSpPr>
          <p:spPr bwMode="auto">
            <a:xfrm>
              <a:off x="1625" y="2258"/>
              <a:ext cx="2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1</a:t>
              </a:r>
              <a:endParaRPr lang="en-US" altLang="zh-CN" sz="2400" i="0">
                <a:ea typeface="楷体_GB2312" pitchFamily="49" charset="-122"/>
              </a:endParaRPr>
            </a:p>
          </p:txBody>
        </p:sp>
        <p:sp>
          <p:nvSpPr>
            <p:cNvPr id="124972" name="Text Box 9"/>
            <p:cNvSpPr txBox="1">
              <a:spLocks noChangeArrowheads="1"/>
            </p:cNvSpPr>
            <p:nvPr/>
          </p:nvSpPr>
          <p:spPr bwMode="auto">
            <a:xfrm>
              <a:off x="1467" y="1740"/>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6</a:t>
              </a:r>
              <a:endParaRPr lang="en-US" altLang="zh-CN" sz="2400" i="0">
                <a:ea typeface="楷体_GB2312" pitchFamily="49" charset="-122"/>
              </a:endParaRPr>
            </a:p>
          </p:txBody>
        </p:sp>
        <p:sp>
          <p:nvSpPr>
            <p:cNvPr id="124973" name="Text Box 10"/>
            <p:cNvSpPr txBox="1">
              <a:spLocks noChangeArrowheads="1"/>
            </p:cNvSpPr>
            <p:nvPr/>
          </p:nvSpPr>
          <p:spPr bwMode="auto">
            <a:xfrm>
              <a:off x="1463" y="207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2</a:t>
              </a:r>
              <a:endParaRPr lang="en-US" altLang="zh-CN" sz="2400" i="0">
                <a:ea typeface="楷体_GB2312" pitchFamily="49" charset="-122"/>
              </a:endParaRPr>
            </a:p>
          </p:txBody>
        </p:sp>
        <p:sp>
          <p:nvSpPr>
            <p:cNvPr id="124974" name="Text Box 11"/>
            <p:cNvSpPr txBox="1">
              <a:spLocks noChangeArrowheads="1"/>
            </p:cNvSpPr>
            <p:nvPr/>
          </p:nvSpPr>
          <p:spPr bwMode="auto">
            <a:xfrm>
              <a:off x="2183" y="174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3</a:t>
              </a:r>
              <a:endParaRPr lang="en-US" altLang="zh-CN" sz="2400" i="0">
                <a:ea typeface="楷体_GB2312" pitchFamily="49" charset="-122"/>
              </a:endParaRPr>
            </a:p>
          </p:txBody>
        </p:sp>
        <p:sp>
          <p:nvSpPr>
            <p:cNvPr id="124975" name="Text Box 12"/>
            <p:cNvSpPr txBox="1">
              <a:spLocks noChangeArrowheads="1"/>
            </p:cNvSpPr>
            <p:nvPr/>
          </p:nvSpPr>
          <p:spPr bwMode="auto">
            <a:xfrm>
              <a:off x="2003" y="2258"/>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5</a:t>
              </a:r>
              <a:endParaRPr lang="en-US" altLang="zh-CN" sz="2400" i="0">
                <a:ea typeface="楷体_GB2312" pitchFamily="49" charset="-122"/>
              </a:endParaRPr>
            </a:p>
          </p:txBody>
        </p:sp>
        <p:sp>
          <p:nvSpPr>
            <p:cNvPr id="124976" name="Text Box 13"/>
            <p:cNvSpPr txBox="1">
              <a:spLocks noChangeArrowheads="1"/>
            </p:cNvSpPr>
            <p:nvPr/>
          </p:nvSpPr>
          <p:spPr bwMode="auto">
            <a:xfrm>
              <a:off x="1468" y="1402"/>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7</a:t>
              </a:r>
              <a:endParaRPr lang="en-US" altLang="zh-CN" sz="2400" i="0">
                <a:ea typeface="楷体_GB2312" pitchFamily="49" charset="-122"/>
              </a:endParaRPr>
            </a:p>
          </p:txBody>
        </p:sp>
        <p:sp>
          <p:nvSpPr>
            <p:cNvPr id="124977" name="Rectangle 14"/>
            <p:cNvSpPr>
              <a:spLocks noChangeArrowheads="1"/>
            </p:cNvSpPr>
            <p:nvPr/>
          </p:nvSpPr>
          <p:spPr bwMode="auto">
            <a:xfrm>
              <a:off x="1158" y="1136"/>
              <a:ext cx="91" cy="21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4978" name="Rectangle 15"/>
            <p:cNvSpPr>
              <a:spLocks noChangeArrowheads="1"/>
            </p:cNvSpPr>
            <p:nvPr/>
          </p:nvSpPr>
          <p:spPr bwMode="auto">
            <a:xfrm>
              <a:off x="774" y="1130"/>
              <a:ext cx="91" cy="21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4979" name="Line 16"/>
            <p:cNvSpPr>
              <a:spLocks noChangeShapeType="1"/>
            </p:cNvSpPr>
            <p:nvPr/>
          </p:nvSpPr>
          <p:spPr bwMode="auto">
            <a:xfrm>
              <a:off x="1104" y="2492"/>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0" name="Line 17"/>
            <p:cNvSpPr>
              <a:spLocks noChangeShapeType="1"/>
            </p:cNvSpPr>
            <p:nvPr/>
          </p:nvSpPr>
          <p:spPr bwMode="auto">
            <a:xfrm>
              <a:off x="1098" y="2560"/>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1" name="Line 18"/>
            <p:cNvSpPr>
              <a:spLocks noChangeShapeType="1"/>
            </p:cNvSpPr>
            <p:nvPr/>
          </p:nvSpPr>
          <p:spPr bwMode="auto">
            <a:xfrm>
              <a:off x="1997" y="2681"/>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2" name="Line 19"/>
            <p:cNvSpPr>
              <a:spLocks noChangeShapeType="1"/>
            </p:cNvSpPr>
            <p:nvPr/>
          </p:nvSpPr>
          <p:spPr bwMode="auto">
            <a:xfrm>
              <a:off x="1994" y="2598"/>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3" name="Line 20"/>
            <p:cNvSpPr>
              <a:spLocks noChangeShapeType="1"/>
            </p:cNvSpPr>
            <p:nvPr/>
          </p:nvSpPr>
          <p:spPr bwMode="auto">
            <a:xfrm>
              <a:off x="713" y="2328"/>
              <a:ext cx="109" cy="228"/>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4" name="Line 21"/>
            <p:cNvSpPr>
              <a:spLocks noChangeShapeType="1"/>
            </p:cNvSpPr>
            <p:nvPr/>
          </p:nvSpPr>
          <p:spPr bwMode="auto">
            <a:xfrm>
              <a:off x="698" y="2422"/>
              <a:ext cx="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5" name="Line 22"/>
            <p:cNvSpPr>
              <a:spLocks noChangeShapeType="1"/>
            </p:cNvSpPr>
            <p:nvPr/>
          </p:nvSpPr>
          <p:spPr bwMode="auto">
            <a:xfrm>
              <a:off x="623" y="2419"/>
              <a:ext cx="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6" name="Line 24"/>
            <p:cNvSpPr>
              <a:spLocks noChangeShapeType="1"/>
            </p:cNvSpPr>
            <p:nvPr/>
          </p:nvSpPr>
          <p:spPr bwMode="auto">
            <a:xfrm>
              <a:off x="500" y="2349"/>
              <a:ext cx="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7" name="Line 25"/>
            <p:cNvSpPr>
              <a:spLocks noChangeShapeType="1"/>
            </p:cNvSpPr>
            <p:nvPr/>
          </p:nvSpPr>
          <p:spPr bwMode="auto">
            <a:xfrm>
              <a:off x="506" y="2340"/>
              <a:ext cx="0" cy="17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8" name="Line 26"/>
            <p:cNvSpPr>
              <a:spLocks noChangeShapeType="1"/>
            </p:cNvSpPr>
            <p:nvPr/>
          </p:nvSpPr>
          <p:spPr bwMode="auto">
            <a:xfrm>
              <a:off x="521" y="2418"/>
              <a:ext cx="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89" name="Line 27"/>
            <p:cNvSpPr>
              <a:spLocks noChangeShapeType="1"/>
            </p:cNvSpPr>
            <p:nvPr/>
          </p:nvSpPr>
          <p:spPr bwMode="auto">
            <a:xfrm>
              <a:off x="503" y="2496"/>
              <a:ext cx="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0" name="Line 28"/>
            <p:cNvSpPr>
              <a:spLocks noChangeShapeType="1"/>
            </p:cNvSpPr>
            <p:nvPr/>
          </p:nvSpPr>
          <p:spPr bwMode="auto">
            <a:xfrm>
              <a:off x="822" y="1343"/>
              <a:ext cx="0" cy="9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1" name="Line 29"/>
            <p:cNvSpPr>
              <a:spLocks noChangeShapeType="1"/>
            </p:cNvSpPr>
            <p:nvPr/>
          </p:nvSpPr>
          <p:spPr bwMode="auto">
            <a:xfrm>
              <a:off x="1207" y="1349"/>
              <a:ext cx="0" cy="114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2" name="Line 30"/>
            <p:cNvSpPr>
              <a:spLocks noChangeShapeType="1"/>
            </p:cNvSpPr>
            <p:nvPr/>
          </p:nvSpPr>
          <p:spPr bwMode="auto">
            <a:xfrm>
              <a:off x="822" y="2546"/>
              <a:ext cx="0" cy="2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3" name="Line 31"/>
            <p:cNvSpPr>
              <a:spLocks noChangeShapeType="1"/>
            </p:cNvSpPr>
            <p:nvPr/>
          </p:nvSpPr>
          <p:spPr bwMode="auto">
            <a:xfrm>
              <a:off x="816" y="2804"/>
              <a:ext cx="129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4" name="Line 32"/>
            <p:cNvSpPr>
              <a:spLocks noChangeShapeType="1"/>
            </p:cNvSpPr>
            <p:nvPr/>
          </p:nvSpPr>
          <p:spPr bwMode="auto">
            <a:xfrm>
              <a:off x="1725" y="2496"/>
              <a:ext cx="0" cy="52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5" name="Line 33"/>
            <p:cNvSpPr>
              <a:spLocks noChangeShapeType="1"/>
            </p:cNvSpPr>
            <p:nvPr/>
          </p:nvSpPr>
          <p:spPr bwMode="auto">
            <a:xfrm>
              <a:off x="1616" y="3024"/>
              <a:ext cx="20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6" name="Line 34"/>
            <p:cNvSpPr>
              <a:spLocks noChangeShapeType="1"/>
            </p:cNvSpPr>
            <p:nvPr/>
          </p:nvSpPr>
          <p:spPr bwMode="auto">
            <a:xfrm>
              <a:off x="822" y="937"/>
              <a:ext cx="0" cy="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7" name="Line 35"/>
            <p:cNvSpPr>
              <a:spLocks noChangeShapeType="1"/>
            </p:cNvSpPr>
            <p:nvPr/>
          </p:nvSpPr>
          <p:spPr bwMode="auto">
            <a:xfrm>
              <a:off x="1209" y="946"/>
              <a:ext cx="0" cy="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8" name="Line 36"/>
            <p:cNvSpPr>
              <a:spLocks noChangeShapeType="1"/>
            </p:cNvSpPr>
            <p:nvPr/>
          </p:nvSpPr>
          <p:spPr bwMode="auto">
            <a:xfrm>
              <a:off x="1725" y="949"/>
              <a:ext cx="0" cy="3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99" name="Line 37"/>
            <p:cNvSpPr>
              <a:spLocks noChangeShapeType="1"/>
            </p:cNvSpPr>
            <p:nvPr/>
          </p:nvSpPr>
          <p:spPr bwMode="auto">
            <a:xfrm>
              <a:off x="2109" y="946"/>
              <a:ext cx="0" cy="30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0" name="Line 38"/>
            <p:cNvSpPr>
              <a:spLocks noChangeShapeType="1"/>
            </p:cNvSpPr>
            <p:nvPr/>
          </p:nvSpPr>
          <p:spPr bwMode="auto">
            <a:xfrm>
              <a:off x="816" y="949"/>
              <a:ext cx="174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1" name="Line 39"/>
            <p:cNvSpPr>
              <a:spLocks noChangeShapeType="1"/>
            </p:cNvSpPr>
            <p:nvPr/>
          </p:nvSpPr>
          <p:spPr bwMode="auto">
            <a:xfrm>
              <a:off x="1206" y="2552"/>
              <a:ext cx="2" cy="2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2" name="Line 40"/>
            <p:cNvSpPr>
              <a:spLocks noChangeShapeType="1"/>
            </p:cNvSpPr>
            <p:nvPr/>
          </p:nvSpPr>
          <p:spPr bwMode="auto">
            <a:xfrm flipH="1">
              <a:off x="2107" y="2495"/>
              <a:ext cx="0" cy="1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3" name="Line 41"/>
            <p:cNvSpPr>
              <a:spLocks noChangeShapeType="1"/>
            </p:cNvSpPr>
            <p:nvPr/>
          </p:nvSpPr>
          <p:spPr bwMode="auto">
            <a:xfrm>
              <a:off x="2101" y="2692"/>
              <a:ext cx="0" cy="11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4" name="Line 42"/>
            <p:cNvSpPr>
              <a:spLocks noChangeShapeType="1"/>
            </p:cNvSpPr>
            <p:nvPr/>
          </p:nvSpPr>
          <p:spPr bwMode="auto">
            <a:xfrm>
              <a:off x="813" y="2195"/>
              <a:ext cx="65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5" name="Line 43"/>
            <p:cNvSpPr>
              <a:spLocks noChangeShapeType="1"/>
            </p:cNvSpPr>
            <p:nvPr/>
          </p:nvSpPr>
          <p:spPr bwMode="auto">
            <a:xfrm>
              <a:off x="1207" y="1550"/>
              <a:ext cx="25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6" name="Line 44"/>
            <p:cNvSpPr>
              <a:spLocks noChangeShapeType="1"/>
            </p:cNvSpPr>
            <p:nvPr/>
          </p:nvSpPr>
          <p:spPr bwMode="auto">
            <a:xfrm>
              <a:off x="1195" y="1880"/>
              <a:ext cx="25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7" name="Line 45"/>
            <p:cNvSpPr>
              <a:spLocks noChangeShapeType="1"/>
            </p:cNvSpPr>
            <p:nvPr/>
          </p:nvSpPr>
          <p:spPr bwMode="auto">
            <a:xfrm>
              <a:off x="2370" y="1886"/>
              <a:ext cx="36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008" name="Oval 46"/>
            <p:cNvSpPr>
              <a:spLocks noChangeArrowheads="1"/>
            </p:cNvSpPr>
            <p:nvPr/>
          </p:nvSpPr>
          <p:spPr bwMode="auto">
            <a:xfrm>
              <a:off x="2559" y="910"/>
              <a:ext cx="73" cy="73"/>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009" name="Oval 47"/>
            <p:cNvSpPr>
              <a:spLocks noChangeArrowheads="1"/>
            </p:cNvSpPr>
            <p:nvPr/>
          </p:nvSpPr>
          <p:spPr bwMode="auto">
            <a:xfrm>
              <a:off x="1679" y="2758"/>
              <a:ext cx="82" cy="73"/>
            </a:xfrm>
            <a:prstGeom prst="ellipse">
              <a:avLst/>
            </a:prstGeom>
            <a:solidFill>
              <a:schemeClr val="tx1"/>
            </a:solidFill>
            <a:ln w="9525">
              <a:solidFill>
                <a:schemeClr val="tx1"/>
              </a:solidFill>
              <a:round/>
            </a:ln>
          </p:spPr>
          <p:txBody>
            <a:bodyPr wrap="none" anchor="ctr"/>
            <a:lstStyle/>
            <a:p>
              <a:endParaRPr lang="zh-CN" altLang="en-US"/>
            </a:p>
          </p:txBody>
        </p:sp>
        <p:sp>
          <p:nvSpPr>
            <p:cNvPr id="125010" name="Oval 55"/>
            <p:cNvSpPr>
              <a:spLocks noChangeArrowheads="1"/>
            </p:cNvSpPr>
            <p:nvPr/>
          </p:nvSpPr>
          <p:spPr bwMode="auto">
            <a:xfrm>
              <a:off x="2719" y="1836"/>
              <a:ext cx="73" cy="73"/>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011" name="Text Box 56"/>
            <p:cNvSpPr txBox="1">
              <a:spLocks noChangeArrowheads="1"/>
            </p:cNvSpPr>
            <p:nvPr/>
          </p:nvSpPr>
          <p:spPr bwMode="auto">
            <a:xfrm>
              <a:off x="2598" y="1530"/>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rPr>
                <a:t>u</a:t>
              </a:r>
              <a:r>
                <a:rPr lang="en-US" altLang="zh-CN" i="0" baseline="-25000">
                  <a:ea typeface="楷体_GB2312" pitchFamily="49" charset="-122"/>
                </a:rPr>
                <a:t>O</a:t>
              </a:r>
              <a:endParaRPr lang="en-US" altLang="zh-CN" i="0" baseline="-25000">
                <a:ea typeface="楷体_GB2312" pitchFamily="49" charset="-122"/>
              </a:endParaRPr>
            </a:p>
          </p:txBody>
        </p:sp>
        <p:sp>
          <p:nvSpPr>
            <p:cNvPr id="125012" name="Text Box 57"/>
            <p:cNvSpPr txBox="1">
              <a:spLocks noChangeArrowheads="1"/>
            </p:cNvSpPr>
            <p:nvPr/>
          </p:nvSpPr>
          <p:spPr bwMode="auto">
            <a:xfrm>
              <a:off x="494" y="1983"/>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rPr>
                <a:t>u</a:t>
              </a:r>
              <a:r>
                <a:rPr lang="en-US" altLang="zh-CN" sz="1800" i="0" baseline="-25000">
                  <a:ea typeface="楷体_GB2312" pitchFamily="49" charset="-122"/>
                </a:rPr>
                <a:t>i</a:t>
              </a:r>
              <a:endParaRPr lang="en-US" altLang="zh-CN" sz="1800" i="0" baseline="-25000">
                <a:ea typeface="楷体_GB2312" pitchFamily="49" charset="-122"/>
              </a:endParaRPr>
            </a:p>
          </p:txBody>
        </p:sp>
        <p:sp>
          <p:nvSpPr>
            <p:cNvPr id="125013" name="Text Box 58"/>
            <p:cNvSpPr txBox="1">
              <a:spLocks noChangeArrowheads="1"/>
            </p:cNvSpPr>
            <p:nvPr/>
          </p:nvSpPr>
          <p:spPr bwMode="auto">
            <a:xfrm>
              <a:off x="2640" y="720"/>
              <a:ext cx="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rPr>
                <a:t>+U</a:t>
              </a:r>
              <a:r>
                <a:rPr lang="en-US" altLang="zh-CN" sz="2800" i="0" baseline="-25000">
                  <a:ea typeface="楷体_GB2312" pitchFamily="49" charset="-122"/>
                </a:rPr>
                <a:t>CC</a:t>
              </a:r>
              <a:endParaRPr lang="en-US" altLang="zh-CN" sz="2800" i="0" baseline="-25000">
                <a:ea typeface="楷体_GB2312" pitchFamily="49" charset="-122"/>
              </a:endParaRPr>
            </a:p>
          </p:txBody>
        </p:sp>
        <p:sp>
          <p:nvSpPr>
            <p:cNvPr id="125014" name="Text Box 59"/>
            <p:cNvSpPr txBox="1">
              <a:spLocks noChangeArrowheads="1"/>
            </p:cNvSpPr>
            <p:nvPr/>
          </p:nvSpPr>
          <p:spPr bwMode="auto">
            <a:xfrm>
              <a:off x="517" y="1094"/>
              <a:ext cx="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5015" name="Text Box 60"/>
            <p:cNvSpPr txBox="1">
              <a:spLocks noChangeArrowheads="1"/>
            </p:cNvSpPr>
            <p:nvPr/>
          </p:nvSpPr>
          <p:spPr bwMode="auto">
            <a:xfrm>
              <a:off x="1270" y="966"/>
              <a:ext cx="3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5016" name="Text Box 61"/>
            <p:cNvSpPr txBox="1">
              <a:spLocks noChangeArrowheads="1"/>
            </p:cNvSpPr>
            <p:nvPr/>
          </p:nvSpPr>
          <p:spPr bwMode="auto">
            <a:xfrm>
              <a:off x="1311" y="2489"/>
              <a:ext cx="3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5017" name="Text Box 62"/>
            <p:cNvSpPr txBox="1">
              <a:spLocks noChangeArrowheads="1"/>
            </p:cNvSpPr>
            <p:nvPr/>
          </p:nvSpPr>
          <p:spPr bwMode="auto">
            <a:xfrm>
              <a:off x="934" y="1404"/>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5018" name="Text Box 64"/>
            <p:cNvSpPr txBox="1">
              <a:spLocks noChangeArrowheads="1"/>
            </p:cNvSpPr>
            <p:nvPr/>
          </p:nvSpPr>
          <p:spPr bwMode="auto">
            <a:xfrm>
              <a:off x="821" y="1936"/>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5019" name="Text Box 65"/>
            <p:cNvSpPr txBox="1">
              <a:spLocks noChangeArrowheads="1"/>
            </p:cNvSpPr>
            <p:nvPr/>
          </p:nvSpPr>
          <p:spPr bwMode="auto">
            <a:xfrm>
              <a:off x="572" y="246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S</a:t>
              </a:r>
              <a:endParaRPr lang="en-US" altLang="zh-CN" sz="2400" i="0">
                <a:ea typeface="楷体_GB2312" pitchFamily="49" charset="-122"/>
              </a:endParaRPr>
            </a:p>
          </p:txBody>
        </p:sp>
        <p:sp>
          <p:nvSpPr>
            <p:cNvPr id="125020" name="Text Box 67"/>
            <p:cNvSpPr txBox="1">
              <a:spLocks noChangeArrowheads="1"/>
            </p:cNvSpPr>
            <p:nvPr/>
          </p:nvSpPr>
          <p:spPr bwMode="auto">
            <a:xfrm>
              <a:off x="897" y="1067"/>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R</a:t>
              </a:r>
              <a:endParaRPr lang="en-US" altLang="zh-CN" sz="2800">
                <a:solidFill>
                  <a:srgbClr val="3333CC"/>
                </a:solidFill>
              </a:endParaRPr>
            </a:p>
          </p:txBody>
        </p:sp>
        <p:sp>
          <p:nvSpPr>
            <p:cNvPr id="125021" name="Text Box 68"/>
            <p:cNvSpPr txBox="1">
              <a:spLocks noChangeArrowheads="1"/>
            </p:cNvSpPr>
            <p:nvPr/>
          </p:nvSpPr>
          <p:spPr bwMode="auto">
            <a:xfrm>
              <a:off x="1288" y="244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i="0"/>
                <a:t>C</a:t>
              </a:r>
              <a:endParaRPr lang="en-US" altLang="zh-CN" sz="2800" i="0">
                <a:solidFill>
                  <a:srgbClr val="3333CC"/>
                </a:solidFill>
              </a:endParaRPr>
            </a:p>
          </p:txBody>
        </p:sp>
      </p:grpSp>
      <p:grpSp>
        <p:nvGrpSpPr>
          <p:cNvPr id="3" name="Group 69"/>
          <p:cNvGrpSpPr/>
          <p:nvPr/>
        </p:nvGrpSpPr>
        <p:grpSpPr bwMode="auto">
          <a:xfrm>
            <a:off x="5008563" y="1509713"/>
            <a:ext cx="3525837" cy="3824287"/>
            <a:chOff x="3230" y="558"/>
            <a:chExt cx="2530" cy="2409"/>
          </a:xfrm>
        </p:grpSpPr>
        <p:grpSp>
          <p:nvGrpSpPr>
            <p:cNvPr id="124956" name="Group 70"/>
            <p:cNvGrpSpPr/>
            <p:nvPr/>
          </p:nvGrpSpPr>
          <p:grpSpPr bwMode="auto">
            <a:xfrm>
              <a:off x="3238" y="558"/>
              <a:ext cx="2508" cy="1161"/>
              <a:chOff x="3252" y="270"/>
              <a:chExt cx="2508" cy="1161"/>
            </a:xfrm>
          </p:grpSpPr>
          <p:grpSp>
            <p:nvGrpSpPr>
              <p:cNvPr id="124963" name="Group 71"/>
              <p:cNvGrpSpPr/>
              <p:nvPr/>
            </p:nvGrpSpPr>
            <p:grpSpPr bwMode="auto">
              <a:xfrm>
                <a:off x="3600" y="384"/>
                <a:ext cx="1968" cy="864"/>
                <a:chOff x="3600" y="384"/>
                <a:chExt cx="1968" cy="864"/>
              </a:xfrm>
            </p:grpSpPr>
            <p:sp>
              <p:nvSpPr>
                <p:cNvPr id="124966" name="Line 72"/>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67" name="Line 73"/>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4964" name="Rectangle 74"/>
              <p:cNvSpPr>
                <a:spLocks noChangeArrowheads="1"/>
              </p:cNvSpPr>
              <p:nvPr/>
            </p:nvSpPr>
            <p:spPr bwMode="auto">
              <a:xfrm>
                <a:off x="3252" y="270"/>
                <a:ext cx="3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3200" i="0" baseline="-25000"/>
                  <a:t>i</a:t>
                </a:r>
                <a:endParaRPr lang="en-US" altLang="zh-CN" sz="3200" i="0" baseline="-25000"/>
              </a:p>
            </p:txBody>
          </p:sp>
          <p:sp>
            <p:nvSpPr>
              <p:cNvPr id="124965" name="Text Box 75"/>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2800" i="0"/>
              </a:p>
            </p:txBody>
          </p:sp>
        </p:grpSp>
        <p:grpSp>
          <p:nvGrpSpPr>
            <p:cNvPr id="124957" name="Group 76"/>
            <p:cNvGrpSpPr/>
            <p:nvPr/>
          </p:nvGrpSpPr>
          <p:grpSpPr bwMode="auto">
            <a:xfrm>
              <a:off x="3230" y="1806"/>
              <a:ext cx="2530" cy="1161"/>
              <a:chOff x="3230" y="270"/>
              <a:chExt cx="2530" cy="1161"/>
            </a:xfrm>
          </p:grpSpPr>
          <p:grpSp>
            <p:nvGrpSpPr>
              <p:cNvPr id="124958" name="Group 77"/>
              <p:cNvGrpSpPr/>
              <p:nvPr/>
            </p:nvGrpSpPr>
            <p:grpSpPr bwMode="auto">
              <a:xfrm>
                <a:off x="3600" y="384"/>
                <a:ext cx="1968" cy="864"/>
                <a:chOff x="3600" y="384"/>
                <a:chExt cx="1968" cy="864"/>
              </a:xfrm>
            </p:grpSpPr>
            <p:sp>
              <p:nvSpPr>
                <p:cNvPr id="124961" name="Line 78"/>
                <p:cNvSpPr>
                  <a:spLocks noChangeShapeType="1"/>
                </p:cNvSpPr>
                <p:nvPr/>
              </p:nvSpPr>
              <p:spPr bwMode="auto">
                <a:xfrm flipV="1">
                  <a:off x="3600" y="384"/>
                  <a:ext cx="0" cy="86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62" name="Line 79"/>
                <p:cNvSpPr>
                  <a:spLocks noChangeShapeType="1"/>
                </p:cNvSpPr>
                <p:nvPr/>
              </p:nvSpPr>
              <p:spPr bwMode="auto">
                <a:xfrm>
                  <a:off x="3600" y="1152"/>
                  <a:ext cx="1968"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4959" name="Rectangle 80"/>
              <p:cNvSpPr>
                <a:spLocks noChangeArrowheads="1"/>
              </p:cNvSpPr>
              <p:nvPr/>
            </p:nvSpPr>
            <p:spPr bwMode="auto">
              <a:xfrm>
                <a:off x="3230" y="270"/>
                <a:ext cx="3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800"/>
                  <a:t>u</a:t>
                </a:r>
                <a:r>
                  <a:rPr lang="en-US" altLang="zh-CN" sz="3200" i="0" baseline="-25000"/>
                  <a:t>o</a:t>
                </a:r>
                <a:endParaRPr lang="en-US" altLang="zh-CN" sz="3200" i="0" baseline="-25000"/>
              </a:p>
            </p:txBody>
          </p:sp>
          <p:sp>
            <p:nvSpPr>
              <p:cNvPr id="124960" name="Text Box 81"/>
              <p:cNvSpPr txBox="1">
                <a:spLocks noChangeArrowheads="1"/>
              </p:cNvSpPr>
              <p:nvPr/>
            </p:nvSpPr>
            <p:spPr bwMode="auto">
              <a:xfrm>
                <a:off x="5472"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t>t</a:t>
                </a:r>
                <a:endParaRPr lang="en-US" altLang="zh-CN" sz="2800" i="0"/>
              </a:p>
            </p:txBody>
          </p:sp>
        </p:grpSp>
      </p:grpSp>
      <p:sp>
        <p:nvSpPr>
          <p:cNvPr id="282706" name="Line 82"/>
          <p:cNvSpPr>
            <a:spLocks noChangeShapeType="1"/>
          </p:cNvSpPr>
          <p:nvPr/>
        </p:nvSpPr>
        <p:spPr bwMode="auto">
          <a:xfrm>
            <a:off x="6054725" y="2847975"/>
            <a:ext cx="0" cy="1371600"/>
          </a:xfrm>
          <a:prstGeom prst="line">
            <a:avLst/>
          </a:prstGeom>
          <a:noFill/>
          <a:ln w="28575">
            <a:solidFill>
              <a:srgbClr val="00CC6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83"/>
          <p:cNvGrpSpPr/>
          <p:nvPr/>
        </p:nvGrpSpPr>
        <p:grpSpPr bwMode="auto">
          <a:xfrm>
            <a:off x="6054725" y="4829175"/>
            <a:ext cx="838200" cy="747713"/>
            <a:chOff x="3936" y="2640"/>
            <a:chExt cx="528" cy="471"/>
          </a:xfrm>
        </p:grpSpPr>
        <p:sp>
          <p:nvSpPr>
            <p:cNvPr id="124952" name="Line 84"/>
            <p:cNvSpPr>
              <a:spLocks noChangeShapeType="1"/>
            </p:cNvSpPr>
            <p:nvPr/>
          </p:nvSpPr>
          <p:spPr bwMode="auto">
            <a:xfrm>
              <a:off x="3936" y="2832"/>
              <a:ext cx="528"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53" name="Line 85"/>
            <p:cNvSpPr>
              <a:spLocks noChangeShapeType="1"/>
            </p:cNvSpPr>
            <p:nvPr/>
          </p:nvSpPr>
          <p:spPr bwMode="auto">
            <a:xfrm>
              <a:off x="3936" y="2640"/>
              <a:ext cx="0" cy="288"/>
            </a:xfrm>
            <a:prstGeom prst="line">
              <a:avLst/>
            </a:prstGeom>
            <a:noFill/>
            <a:ln w="28575">
              <a:solidFill>
                <a:srgbClr val="0099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54" name="Line 86"/>
            <p:cNvSpPr>
              <a:spLocks noChangeShapeType="1"/>
            </p:cNvSpPr>
            <p:nvPr/>
          </p:nvSpPr>
          <p:spPr bwMode="auto">
            <a:xfrm>
              <a:off x="4464" y="2640"/>
              <a:ext cx="0" cy="288"/>
            </a:xfrm>
            <a:prstGeom prst="line">
              <a:avLst/>
            </a:prstGeom>
            <a:noFill/>
            <a:ln w="28575">
              <a:solidFill>
                <a:srgbClr val="0099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55" name="Rectangle 87"/>
            <p:cNvSpPr>
              <a:spLocks noChangeArrowheads="1"/>
            </p:cNvSpPr>
            <p:nvPr/>
          </p:nvSpPr>
          <p:spPr bwMode="auto">
            <a:xfrm>
              <a:off x="4080" y="2784"/>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800">
                  <a:solidFill>
                    <a:srgbClr val="3333CC"/>
                  </a:solidFill>
                </a:rPr>
                <a:t>t</a:t>
              </a:r>
              <a:r>
                <a:rPr lang="en-US" altLang="zh-CN" sz="2800" i="0" baseline="-25000">
                  <a:solidFill>
                    <a:srgbClr val="3333CC"/>
                  </a:solidFill>
                </a:rPr>
                <a:t>p</a:t>
              </a:r>
              <a:endParaRPr lang="en-US" altLang="zh-CN" sz="2800" i="0" baseline="-25000">
                <a:solidFill>
                  <a:srgbClr val="3333CC"/>
                </a:solidFill>
              </a:endParaRPr>
            </a:p>
          </p:txBody>
        </p:sp>
      </p:grpSp>
      <p:grpSp>
        <p:nvGrpSpPr>
          <p:cNvPr id="9" name="Group 88"/>
          <p:cNvGrpSpPr/>
          <p:nvPr/>
        </p:nvGrpSpPr>
        <p:grpSpPr bwMode="auto">
          <a:xfrm>
            <a:off x="6435725" y="2238375"/>
            <a:ext cx="1295400" cy="609600"/>
            <a:chOff x="4176" y="1008"/>
            <a:chExt cx="816" cy="384"/>
          </a:xfrm>
        </p:grpSpPr>
        <p:sp>
          <p:nvSpPr>
            <p:cNvPr id="124950" name="Line 89"/>
            <p:cNvSpPr>
              <a:spLocks noChangeShapeType="1"/>
            </p:cNvSpPr>
            <p:nvPr/>
          </p:nvSpPr>
          <p:spPr bwMode="auto">
            <a:xfrm>
              <a:off x="4176" y="1008"/>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51" name="Line 90"/>
            <p:cNvSpPr>
              <a:spLocks noChangeShapeType="1"/>
            </p:cNvSpPr>
            <p:nvPr/>
          </p:nvSpPr>
          <p:spPr bwMode="auto">
            <a:xfrm>
              <a:off x="4176" y="1008"/>
              <a:ext cx="81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1"/>
          <p:cNvGrpSpPr/>
          <p:nvPr/>
        </p:nvGrpSpPr>
        <p:grpSpPr bwMode="auto">
          <a:xfrm>
            <a:off x="5521325" y="2238375"/>
            <a:ext cx="914400" cy="609600"/>
            <a:chOff x="3600" y="1008"/>
            <a:chExt cx="576" cy="384"/>
          </a:xfrm>
        </p:grpSpPr>
        <p:grpSp>
          <p:nvGrpSpPr>
            <p:cNvPr id="124946" name="Group 92"/>
            <p:cNvGrpSpPr/>
            <p:nvPr/>
          </p:nvGrpSpPr>
          <p:grpSpPr bwMode="auto">
            <a:xfrm>
              <a:off x="3936" y="1008"/>
              <a:ext cx="240" cy="384"/>
              <a:chOff x="3936" y="720"/>
              <a:chExt cx="240" cy="384"/>
            </a:xfrm>
          </p:grpSpPr>
          <p:sp>
            <p:nvSpPr>
              <p:cNvPr id="124948" name="Line 93"/>
              <p:cNvSpPr>
                <a:spLocks noChangeShapeType="1"/>
              </p:cNvSpPr>
              <p:nvPr/>
            </p:nvSpPr>
            <p:spPr bwMode="auto">
              <a:xfrm>
                <a:off x="3936" y="720"/>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9" name="Line 94"/>
              <p:cNvSpPr>
                <a:spLocks noChangeShapeType="1"/>
              </p:cNvSpPr>
              <p:nvPr/>
            </p:nvSpPr>
            <p:spPr bwMode="auto">
              <a:xfrm>
                <a:off x="3936" y="1104"/>
                <a:ext cx="240"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4947" name="Line 95"/>
            <p:cNvSpPr>
              <a:spLocks noChangeShapeType="1"/>
            </p:cNvSpPr>
            <p:nvPr/>
          </p:nvSpPr>
          <p:spPr bwMode="auto">
            <a:xfrm>
              <a:off x="3600" y="1008"/>
              <a:ext cx="33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96"/>
          <p:cNvGrpSpPr/>
          <p:nvPr/>
        </p:nvGrpSpPr>
        <p:grpSpPr bwMode="auto">
          <a:xfrm>
            <a:off x="5521325" y="4219575"/>
            <a:ext cx="1371600" cy="609600"/>
            <a:chOff x="3600" y="2256"/>
            <a:chExt cx="864" cy="384"/>
          </a:xfrm>
        </p:grpSpPr>
        <p:sp>
          <p:nvSpPr>
            <p:cNvPr id="124943" name="Line 97"/>
            <p:cNvSpPr>
              <a:spLocks noChangeShapeType="1"/>
            </p:cNvSpPr>
            <p:nvPr/>
          </p:nvSpPr>
          <p:spPr bwMode="auto">
            <a:xfrm>
              <a:off x="3936" y="2256"/>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4" name="Line 98"/>
            <p:cNvSpPr>
              <a:spLocks noChangeShapeType="1"/>
            </p:cNvSpPr>
            <p:nvPr/>
          </p:nvSpPr>
          <p:spPr bwMode="auto">
            <a:xfrm>
              <a:off x="3600" y="2640"/>
              <a:ext cx="33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5" name="Line 99"/>
            <p:cNvSpPr>
              <a:spLocks noChangeShapeType="1"/>
            </p:cNvSpPr>
            <p:nvPr/>
          </p:nvSpPr>
          <p:spPr bwMode="auto">
            <a:xfrm>
              <a:off x="3936" y="2256"/>
              <a:ext cx="528"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00"/>
          <p:cNvGrpSpPr/>
          <p:nvPr/>
        </p:nvGrpSpPr>
        <p:grpSpPr bwMode="auto">
          <a:xfrm>
            <a:off x="6892925" y="4219575"/>
            <a:ext cx="533400" cy="609600"/>
            <a:chOff x="4464" y="2256"/>
            <a:chExt cx="336" cy="384"/>
          </a:xfrm>
        </p:grpSpPr>
        <p:sp>
          <p:nvSpPr>
            <p:cNvPr id="124941" name="Line 101"/>
            <p:cNvSpPr>
              <a:spLocks noChangeShapeType="1"/>
            </p:cNvSpPr>
            <p:nvPr/>
          </p:nvSpPr>
          <p:spPr bwMode="auto">
            <a:xfrm>
              <a:off x="4464" y="2640"/>
              <a:ext cx="336"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942" name="Line 102"/>
            <p:cNvSpPr>
              <a:spLocks noChangeShapeType="1"/>
            </p:cNvSpPr>
            <p:nvPr/>
          </p:nvSpPr>
          <p:spPr bwMode="auto">
            <a:xfrm>
              <a:off x="4464" y="2256"/>
              <a:ext cx="0" cy="384"/>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2727" name="Rectangle 103"/>
          <p:cNvSpPr>
            <a:spLocks noChangeArrowheads="1"/>
          </p:cNvSpPr>
          <p:nvPr/>
        </p:nvSpPr>
        <p:spPr bwMode="auto">
          <a:xfrm>
            <a:off x="1379538" y="4976813"/>
            <a:ext cx="3436937" cy="519112"/>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若</a:t>
            </a:r>
            <a:r>
              <a:rPr lang="en-US" altLang="zh-CN" sz="2800" i="0">
                <a:solidFill>
                  <a:srgbClr val="000099"/>
                </a:solidFill>
                <a:effectLst>
                  <a:outerShdw blurRad="38100" dist="38100" dir="2700000" algn="tl">
                    <a:srgbClr val="C0C0C0"/>
                  </a:outerShdw>
                </a:effectLst>
              </a:rPr>
              <a:t>S</a:t>
            </a:r>
            <a:r>
              <a:rPr lang="zh-CN" altLang="en-US" sz="2800" i="0">
                <a:solidFill>
                  <a:srgbClr val="000099"/>
                </a:solidFill>
                <a:effectLst>
                  <a:outerShdw blurRad="38100" dist="38100" dir="2700000" algn="tl">
                    <a:srgbClr val="C0C0C0"/>
                  </a:outerShdw>
                </a:effectLst>
              </a:rPr>
              <a:t>未按下</a:t>
            </a:r>
            <a:r>
              <a:rPr lang="en-US" altLang="zh-CN" sz="2800" i="0">
                <a:solidFill>
                  <a:srgbClr val="000099"/>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则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i</a:t>
            </a:r>
            <a:r>
              <a:rPr lang="en-US" altLang="zh-CN" sz="2800">
                <a:solidFill>
                  <a:srgbClr val="000099"/>
                </a:solidFill>
                <a:effectLst>
                  <a:outerShdw blurRad="38100" dist="38100" dir="2700000" algn="tl">
                    <a:srgbClr val="C0C0C0"/>
                  </a:outerShdw>
                </a:effectLst>
              </a:rPr>
              <a:t>  </a:t>
            </a:r>
            <a:r>
              <a:rPr lang="en-US" altLang="zh-CN" sz="2800" i="0">
                <a:solidFill>
                  <a:srgbClr val="000099"/>
                </a:solidFill>
                <a:effectLst>
                  <a:outerShdw blurRad="38100" dist="38100" dir="2700000" algn="tl">
                    <a:srgbClr val="C0C0C0"/>
                  </a:outerShdw>
                </a:effectLst>
              </a:rPr>
              <a:t>= 1 </a:t>
            </a:r>
            <a:endParaRPr lang="en-US" altLang="zh-CN" sz="2800" i="0">
              <a:solidFill>
                <a:srgbClr val="000099"/>
              </a:solidFill>
              <a:effectLst>
                <a:outerShdw blurRad="38100" dist="38100" dir="2700000" algn="tl">
                  <a:srgbClr val="C0C0C0"/>
                </a:outerShdw>
              </a:effectLst>
            </a:endParaRPr>
          </a:p>
        </p:txBody>
      </p:sp>
      <p:sp>
        <p:nvSpPr>
          <p:cNvPr id="282728" name="Rectangle 104"/>
          <p:cNvSpPr>
            <a:spLocks noChangeArrowheads="1"/>
          </p:cNvSpPr>
          <p:nvPr/>
        </p:nvSpPr>
        <p:spPr bwMode="auto">
          <a:xfrm>
            <a:off x="1423988" y="5500688"/>
            <a:ext cx="3079750" cy="519112"/>
          </a:xfrm>
          <a:prstGeom prst="rect">
            <a:avLst/>
          </a:prstGeom>
          <a:noFill/>
          <a:ln w="9525">
            <a:noFill/>
            <a:miter lim="800000"/>
          </a:ln>
          <a:effectLst/>
        </p:spPr>
        <p:txBody>
          <a:bodyPr wrap="none">
            <a:spAutoFit/>
          </a:bodyPr>
          <a:lstStyle/>
          <a:p>
            <a:pPr algn="ctr">
              <a:spcBef>
                <a:spcPct val="50000"/>
              </a:spcBef>
              <a:defRPr/>
            </a:pPr>
            <a:r>
              <a:rPr lang="zh-CN" altLang="en-US" sz="2800" i="0">
                <a:solidFill>
                  <a:srgbClr val="000099"/>
                </a:solidFill>
                <a:effectLst>
                  <a:outerShdw blurRad="38100" dist="38100" dir="2700000" algn="tl">
                    <a:srgbClr val="C0C0C0"/>
                  </a:outerShdw>
                </a:effectLst>
              </a:rPr>
              <a:t>若</a:t>
            </a:r>
            <a:r>
              <a:rPr lang="en-US" altLang="zh-CN" sz="2800" i="0">
                <a:solidFill>
                  <a:srgbClr val="000099"/>
                </a:solidFill>
                <a:effectLst>
                  <a:outerShdw blurRad="38100" dist="38100" dir="2700000" algn="tl">
                    <a:srgbClr val="C0C0C0"/>
                  </a:outerShdw>
                </a:effectLst>
              </a:rPr>
              <a:t>S</a:t>
            </a:r>
            <a:r>
              <a:rPr lang="zh-CN" altLang="en-US" sz="2800" i="0">
                <a:solidFill>
                  <a:srgbClr val="000099"/>
                </a:solidFill>
                <a:effectLst>
                  <a:outerShdw blurRad="38100" dist="38100" dir="2700000" algn="tl">
                    <a:srgbClr val="C0C0C0"/>
                  </a:outerShdw>
                </a:effectLst>
              </a:rPr>
              <a:t>按下</a:t>
            </a:r>
            <a:r>
              <a:rPr lang="en-US" altLang="zh-CN" sz="2800" i="0">
                <a:solidFill>
                  <a:srgbClr val="000099"/>
                </a:solidFill>
                <a:effectLst>
                  <a:outerShdw blurRad="38100" dist="38100" dir="2700000" algn="tl">
                    <a:srgbClr val="C0C0C0"/>
                  </a:outerShdw>
                </a:effectLst>
              </a:rPr>
              <a:t>, </a:t>
            </a:r>
            <a:r>
              <a:rPr lang="zh-CN" altLang="en-US" sz="2800" i="0">
                <a:solidFill>
                  <a:srgbClr val="000099"/>
                </a:solidFill>
                <a:effectLst>
                  <a:outerShdw blurRad="38100" dist="38100" dir="2700000" algn="tl">
                    <a:srgbClr val="C0C0C0"/>
                  </a:outerShdw>
                </a:effectLst>
              </a:rPr>
              <a:t>则 </a:t>
            </a:r>
            <a:r>
              <a:rPr lang="en-US" altLang="zh-CN" sz="2800">
                <a:solidFill>
                  <a:srgbClr val="000099"/>
                </a:solidFill>
                <a:effectLst>
                  <a:outerShdw blurRad="38100" dist="38100" dir="2700000" algn="tl">
                    <a:srgbClr val="C0C0C0"/>
                  </a:outerShdw>
                </a:effectLst>
              </a:rPr>
              <a:t>u</a:t>
            </a:r>
            <a:r>
              <a:rPr lang="en-US" altLang="zh-CN" sz="2800" i="0" baseline="-25000">
                <a:solidFill>
                  <a:srgbClr val="000099"/>
                </a:solidFill>
                <a:effectLst>
                  <a:outerShdw blurRad="38100" dist="38100" dir="2700000" algn="tl">
                    <a:srgbClr val="C0C0C0"/>
                  </a:outerShdw>
                </a:effectLst>
              </a:rPr>
              <a:t>i</a:t>
            </a:r>
            <a:r>
              <a:rPr lang="en-US" altLang="zh-CN" sz="2800">
                <a:solidFill>
                  <a:srgbClr val="000099"/>
                </a:solidFill>
                <a:effectLst>
                  <a:outerShdw blurRad="38100" dist="38100" dir="2700000" algn="tl">
                    <a:srgbClr val="C0C0C0"/>
                  </a:outerShdw>
                </a:effectLst>
              </a:rPr>
              <a:t> </a:t>
            </a:r>
            <a:r>
              <a:rPr lang="en-US" altLang="zh-CN" sz="2800" i="0">
                <a:solidFill>
                  <a:srgbClr val="000099"/>
                </a:solidFill>
                <a:effectLst>
                  <a:outerShdw blurRad="38100" dist="38100" dir="2700000" algn="tl">
                    <a:srgbClr val="C0C0C0"/>
                  </a:outerShdw>
                </a:effectLst>
              </a:rPr>
              <a:t> = 0 </a:t>
            </a:r>
            <a:endParaRPr lang="en-US" altLang="zh-CN" sz="2800" i="0">
              <a:solidFill>
                <a:srgbClr val="000099"/>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26">
                                            <p:txEl>
                                              <p:pRg st="0" end="0"/>
                                            </p:txEl>
                                          </p:spTgt>
                                        </p:tgtEl>
                                        <p:attrNameLst>
                                          <p:attrName>style.visibility</p:attrName>
                                        </p:attrNameLst>
                                      </p:cBhvr>
                                      <p:to>
                                        <p:strVal val="visible"/>
                                      </p:to>
                                    </p:set>
                                    <p:animEffect transition="in" filter="wipe(left)">
                                      <p:cBhvr>
                                        <p:cTn id="7" dur="500"/>
                                        <p:tgtEl>
                                          <p:spTgt spid="282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727"/>
                                        </p:tgtEl>
                                        <p:attrNameLst>
                                          <p:attrName>style.visibility</p:attrName>
                                        </p:attrNameLst>
                                      </p:cBhvr>
                                      <p:to>
                                        <p:strVal val="visible"/>
                                      </p:to>
                                    </p:set>
                                    <p:animEffect transition="in" filter="wipe(left)">
                                      <p:cBhvr>
                                        <p:cTn id="17" dur="500"/>
                                        <p:tgtEl>
                                          <p:spTgt spid="2827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2728"/>
                                        </p:tgtEl>
                                        <p:attrNameLst>
                                          <p:attrName>style.visibility</p:attrName>
                                        </p:attrNameLst>
                                      </p:cBhvr>
                                      <p:to>
                                        <p:strVal val="visible"/>
                                      </p:to>
                                    </p:set>
                                    <p:animEffect transition="in" filter="wipe(left)">
                                      <p:cBhvr>
                                        <p:cTn id="22" dur="500"/>
                                        <p:tgtEl>
                                          <p:spTgt spid="2827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82706"/>
                                        </p:tgtEl>
                                        <p:attrNameLst>
                                          <p:attrName>style.visibility</p:attrName>
                                        </p:attrNameLst>
                                      </p:cBhvr>
                                      <p:to>
                                        <p:strVal val="visible"/>
                                      </p:to>
                                    </p:set>
                                    <p:animEffect transition="in" filter="wipe(up)">
                                      <p:cBhvr>
                                        <p:cTn id="41" dur="500"/>
                                        <p:tgtEl>
                                          <p:spTgt spid="28270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autoUpdateAnimBg="0" build="p"/>
      <p:bldP spid="282706" grpId="0" animBg="1"/>
      <p:bldP spid="282727" grpId="0" autoUpdateAnimBg="0"/>
      <p:bldP spid="282728" grpId="0" autoUpdateAnimBg="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0"/>
          <p:cNvGrpSpPr/>
          <p:nvPr/>
        </p:nvGrpSpPr>
        <p:grpSpPr bwMode="auto">
          <a:xfrm>
            <a:off x="1209675" y="3900488"/>
            <a:ext cx="6953250" cy="1943100"/>
            <a:chOff x="762" y="2457"/>
            <a:chExt cx="4380" cy="1224"/>
          </a:xfrm>
        </p:grpSpPr>
        <p:sp>
          <p:nvSpPr>
            <p:cNvPr id="126035" name="Text Box 3"/>
            <p:cNvSpPr txBox="1">
              <a:spLocks noChangeArrowheads="1"/>
            </p:cNvSpPr>
            <p:nvPr/>
          </p:nvSpPr>
          <p:spPr bwMode="auto">
            <a:xfrm>
              <a:off x="1707" y="2505"/>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rPr>
                <a:t>u</a:t>
              </a:r>
              <a:r>
                <a:rPr lang="en-US" altLang="zh-CN" i="0" baseline="-25000">
                  <a:ea typeface="楷体_GB2312" pitchFamily="49" charset="-122"/>
                </a:rPr>
                <a:t>O</a:t>
              </a:r>
              <a:endParaRPr lang="en-US" altLang="zh-CN" i="0" baseline="-25000">
                <a:ea typeface="楷体_GB2312" pitchFamily="49" charset="-122"/>
              </a:endParaRPr>
            </a:p>
          </p:txBody>
        </p:sp>
        <p:sp>
          <p:nvSpPr>
            <p:cNvPr id="126036" name="Text Box 5"/>
            <p:cNvSpPr txBox="1">
              <a:spLocks noChangeArrowheads="1"/>
            </p:cNvSpPr>
            <p:nvPr/>
          </p:nvSpPr>
          <p:spPr bwMode="auto">
            <a:xfrm>
              <a:off x="828" y="3312"/>
              <a:ext cx="8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按一下</a:t>
              </a:r>
              <a:endParaRPr lang="zh-CN" altLang="en-US" sz="2800" i="0">
                <a:ea typeface="楷体_GB2312" pitchFamily="49" charset="-122"/>
              </a:endParaRPr>
            </a:p>
          </p:txBody>
        </p:sp>
        <p:sp>
          <p:nvSpPr>
            <p:cNvPr id="126037" name="Text Box 6"/>
            <p:cNvSpPr txBox="1">
              <a:spLocks noChangeArrowheads="1"/>
            </p:cNvSpPr>
            <p:nvPr/>
          </p:nvSpPr>
          <p:spPr bwMode="auto">
            <a:xfrm>
              <a:off x="827" y="2538"/>
              <a:ext cx="8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按钮 </a:t>
              </a:r>
              <a:r>
                <a:rPr lang="en-US" altLang="zh-CN" sz="2800" i="0">
                  <a:ea typeface="楷体_GB2312" pitchFamily="49" charset="-122"/>
                </a:rPr>
                <a:t>S</a:t>
              </a:r>
              <a:endParaRPr lang="en-US" altLang="zh-CN" sz="2800" i="0">
                <a:ea typeface="楷体_GB2312" pitchFamily="49" charset="-122"/>
              </a:endParaRPr>
            </a:p>
          </p:txBody>
        </p:sp>
        <p:sp>
          <p:nvSpPr>
            <p:cNvPr id="126038" name="Text Box 7"/>
            <p:cNvSpPr txBox="1">
              <a:spLocks noChangeArrowheads="1"/>
            </p:cNvSpPr>
            <p:nvPr/>
          </p:nvSpPr>
          <p:spPr bwMode="auto">
            <a:xfrm>
              <a:off x="897" y="2909"/>
              <a:ext cx="7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未按</a:t>
              </a:r>
              <a:endParaRPr lang="zh-CN" altLang="en-US" sz="2800" i="0">
                <a:ea typeface="楷体_GB2312" pitchFamily="49" charset="-122"/>
              </a:endParaRPr>
            </a:p>
          </p:txBody>
        </p:sp>
        <p:sp>
          <p:nvSpPr>
            <p:cNvPr id="126039" name="Text Box 8"/>
            <p:cNvSpPr txBox="1">
              <a:spLocks noChangeArrowheads="1"/>
            </p:cNvSpPr>
            <p:nvPr/>
          </p:nvSpPr>
          <p:spPr bwMode="auto">
            <a:xfrm>
              <a:off x="1783" y="2936"/>
              <a:ext cx="3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ea typeface="楷体_GB2312" pitchFamily="49" charset="-122"/>
                </a:rPr>
                <a:t>0</a:t>
              </a:r>
              <a:endParaRPr lang="en-US" altLang="zh-CN" sz="2800" i="0">
                <a:ea typeface="楷体_GB2312" pitchFamily="49" charset="-122"/>
              </a:endParaRPr>
            </a:p>
          </p:txBody>
        </p:sp>
        <p:sp>
          <p:nvSpPr>
            <p:cNvPr id="126040" name="Text Box 9"/>
            <p:cNvSpPr txBox="1">
              <a:spLocks noChangeArrowheads="1"/>
            </p:cNvSpPr>
            <p:nvPr/>
          </p:nvSpPr>
          <p:spPr bwMode="auto">
            <a:xfrm>
              <a:off x="2110" y="2526"/>
              <a:ext cx="12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ea typeface="楷体_GB2312" pitchFamily="49" charset="-122"/>
                </a:rPr>
                <a:t>KT</a:t>
              </a:r>
              <a:r>
                <a:rPr lang="zh-CN" altLang="en-US" sz="2800" i="0">
                  <a:ea typeface="楷体_GB2312" pitchFamily="49" charset="-122"/>
                </a:rPr>
                <a:t>的线圈</a:t>
              </a:r>
              <a:endParaRPr lang="zh-CN" altLang="en-US" sz="2800" i="0">
                <a:ea typeface="楷体_GB2312" pitchFamily="49" charset="-122"/>
              </a:endParaRPr>
            </a:p>
          </p:txBody>
        </p:sp>
        <p:sp>
          <p:nvSpPr>
            <p:cNvPr id="126041" name="Text Box 10"/>
            <p:cNvSpPr txBox="1">
              <a:spLocks noChangeArrowheads="1"/>
            </p:cNvSpPr>
            <p:nvPr/>
          </p:nvSpPr>
          <p:spPr bwMode="auto">
            <a:xfrm>
              <a:off x="2208" y="2937"/>
              <a:ext cx="9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不通电</a:t>
              </a:r>
              <a:endParaRPr lang="zh-CN" altLang="en-US" sz="2800" i="0">
                <a:ea typeface="楷体_GB2312" pitchFamily="49" charset="-122"/>
              </a:endParaRPr>
            </a:p>
          </p:txBody>
        </p:sp>
        <p:sp>
          <p:nvSpPr>
            <p:cNvPr id="126042" name="Text Box 11"/>
            <p:cNvSpPr txBox="1">
              <a:spLocks noChangeArrowheads="1"/>
            </p:cNvSpPr>
            <p:nvPr/>
          </p:nvSpPr>
          <p:spPr bwMode="auto">
            <a:xfrm>
              <a:off x="3232" y="2521"/>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ea typeface="楷体_GB2312" pitchFamily="49" charset="-122"/>
                </a:rPr>
                <a:t>KT </a:t>
              </a:r>
              <a:r>
                <a:rPr lang="zh-CN" altLang="en-US" sz="2800" i="0">
                  <a:ea typeface="楷体_GB2312" pitchFamily="49" charset="-122"/>
                </a:rPr>
                <a:t>的触点</a:t>
              </a:r>
              <a:endParaRPr lang="zh-CN" altLang="en-US" sz="2800" i="0">
                <a:ea typeface="楷体_GB2312" pitchFamily="49" charset="-122"/>
              </a:endParaRPr>
            </a:p>
          </p:txBody>
        </p:sp>
        <p:sp>
          <p:nvSpPr>
            <p:cNvPr id="126043" name="Text Box 12"/>
            <p:cNvSpPr txBox="1">
              <a:spLocks noChangeArrowheads="1"/>
            </p:cNvSpPr>
            <p:nvPr/>
          </p:nvSpPr>
          <p:spPr bwMode="auto">
            <a:xfrm>
              <a:off x="3544" y="2945"/>
              <a:ext cx="8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断开</a:t>
              </a:r>
              <a:endParaRPr lang="zh-CN" altLang="en-US" sz="2800" i="0">
                <a:ea typeface="楷体_GB2312" pitchFamily="49" charset="-122"/>
              </a:endParaRPr>
            </a:p>
          </p:txBody>
        </p:sp>
        <p:sp>
          <p:nvSpPr>
            <p:cNvPr id="126044" name="Text Box 13"/>
            <p:cNvSpPr txBox="1">
              <a:spLocks noChangeArrowheads="1"/>
            </p:cNvSpPr>
            <p:nvPr/>
          </p:nvSpPr>
          <p:spPr bwMode="auto">
            <a:xfrm>
              <a:off x="4560" y="2521"/>
              <a:ext cx="5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灯</a:t>
              </a:r>
              <a:endParaRPr lang="zh-CN" altLang="en-US" sz="2800" i="0">
                <a:ea typeface="楷体_GB2312" pitchFamily="49" charset="-122"/>
              </a:endParaRPr>
            </a:p>
          </p:txBody>
        </p:sp>
        <p:sp>
          <p:nvSpPr>
            <p:cNvPr id="126045" name="Text Box 14"/>
            <p:cNvSpPr txBox="1">
              <a:spLocks noChangeArrowheads="1"/>
            </p:cNvSpPr>
            <p:nvPr/>
          </p:nvSpPr>
          <p:spPr bwMode="auto">
            <a:xfrm>
              <a:off x="4564" y="2935"/>
              <a:ext cx="5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灭</a:t>
              </a:r>
              <a:endParaRPr lang="zh-CN" altLang="en-US" sz="2800" i="0">
                <a:ea typeface="楷体_GB2312" pitchFamily="49" charset="-122"/>
              </a:endParaRPr>
            </a:p>
          </p:txBody>
        </p:sp>
        <p:sp>
          <p:nvSpPr>
            <p:cNvPr id="126046" name="Text Box 15"/>
            <p:cNvSpPr txBox="1">
              <a:spLocks noChangeArrowheads="1"/>
            </p:cNvSpPr>
            <p:nvPr/>
          </p:nvSpPr>
          <p:spPr bwMode="auto">
            <a:xfrm>
              <a:off x="1768" y="3321"/>
              <a:ext cx="2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i="0">
                  <a:ea typeface="楷体_GB2312" pitchFamily="49" charset="-122"/>
                </a:rPr>
                <a:t>1</a:t>
              </a:r>
              <a:endParaRPr lang="en-US" altLang="zh-CN" sz="2800" i="0">
                <a:ea typeface="楷体_GB2312" pitchFamily="49" charset="-122"/>
              </a:endParaRPr>
            </a:p>
          </p:txBody>
        </p:sp>
        <p:sp>
          <p:nvSpPr>
            <p:cNvPr id="126047" name="Text Box 16"/>
            <p:cNvSpPr txBox="1">
              <a:spLocks noChangeArrowheads="1"/>
            </p:cNvSpPr>
            <p:nvPr/>
          </p:nvSpPr>
          <p:spPr bwMode="auto">
            <a:xfrm>
              <a:off x="2352" y="3321"/>
              <a:ext cx="5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通电</a:t>
              </a:r>
              <a:endParaRPr lang="zh-CN" altLang="en-US" sz="2800" i="0">
                <a:ea typeface="楷体_GB2312" pitchFamily="49" charset="-122"/>
              </a:endParaRPr>
            </a:p>
          </p:txBody>
        </p:sp>
        <p:sp>
          <p:nvSpPr>
            <p:cNvPr id="126048" name="Text Box 17"/>
            <p:cNvSpPr txBox="1">
              <a:spLocks noChangeArrowheads="1"/>
            </p:cNvSpPr>
            <p:nvPr/>
          </p:nvSpPr>
          <p:spPr bwMode="auto">
            <a:xfrm>
              <a:off x="3544" y="3337"/>
              <a:ext cx="6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闭合</a:t>
              </a:r>
              <a:endParaRPr lang="zh-CN" altLang="en-US" sz="2800" i="0">
                <a:ea typeface="楷体_GB2312" pitchFamily="49" charset="-122"/>
              </a:endParaRPr>
            </a:p>
          </p:txBody>
        </p:sp>
        <p:sp>
          <p:nvSpPr>
            <p:cNvPr id="126049" name="Text Box 18"/>
            <p:cNvSpPr txBox="1">
              <a:spLocks noChangeArrowheads="1"/>
            </p:cNvSpPr>
            <p:nvPr/>
          </p:nvSpPr>
          <p:spPr bwMode="auto">
            <a:xfrm>
              <a:off x="4557" y="3309"/>
              <a:ext cx="3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i="0">
                  <a:ea typeface="楷体_GB2312" pitchFamily="49" charset="-122"/>
                </a:rPr>
                <a:t>亮</a:t>
              </a:r>
              <a:endParaRPr lang="zh-CN" altLang="en-US" sz="2800" i="0">
                <a:ea typeface="楷体_GB2312" pitchFamily="49" charset="-122"/>
              </a:endParaRPr>
            </a:p>
          </p:txBody>
        </p:sp>
        <p:sp>
          <p:nvSpPr>
            <p:cNvPr id="126050" name="Line 19"/>
            <p:cNvSpPr>
              <a:spLocks noChangeShapeType="1"/>
            </p:cNvSpPr>
            <p:nvPr/>
          </p:nvSpPr>
          <p:spPr bwMode="auto">
            <a:xfrm>
              <a:off x="765" y="2463"/>
              <a:ext cx="42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1" name="Line 20"/>
            <p:cNvSpPr>
              <a:spLocks noChangeShapeType="1"/>
            </p:cNvSpPr>
            <p:nvPr/>
          </p:nvSpPr>
          <p:spPr bwMode="auto">
            <a:xfrm>
              <a:off x="762" y="2883"/>
              <a:ext cx="42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2" name="Line 21"/>
            <p:cNvSpPr>
              <a:spLocks noChangeShapeType="1"/>
            </p:cNvSpPr>
            <p:nvPr/>
          </p:nvSpPr>
          <p:spPr bwMode="auto">
            <a:xfrm>
              <a:off x="777" y="3285"/>
              <a:ext cx="42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3" name="Line 22"/>
            <p:cNvSpPr>
              <a:spLocks noChangeShapeType="1"/>
            </p:cNvSpPr>
            <p:nvPr/>
          </p:nvSpPr>
          <p:spPr bwMode="auto">
            <a:xfrm>
              <a:off x="765" y="3669"/>
              <a:ext cx="42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4" name="Line 23"/>
            <p:cNvSpPr>
              <a:spLocks noChangeShapeType="1"/>
            </p:cNvSpPr>
            <p:nvPr/>
          </p:nvSpPr>
          <p:spPr bwMode="auto">
            <a:xfrm>
              <a:off x="1600" y="246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5" name="Line 24"/>
            <p:cNvSpPr>
              <a:spLocks noChangeShapeType="1"/>
            </p:cNvSpPr>
            <p:nvPr/>
          </p:nvSpPr>
          <p:spPr bwMode="auto">
            <a:xfrm>
              <a:off x="2110" y="2460"/>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6" name="Line 25"/>
            <p:cNvSpPr>
              <a:spLocks noChangeShapeType="1"/>
            </p:cNvSpPr>
            <p:nvPr/>
          </p:nvSpPr>
          <p:spPr bwMode="auto">
            <a:xfrm>
              <a:off x="3216" y="2457"/>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57" name="Line 26"/>
            <p:cNvSpPr>
              <a:spLocks noChangeShapeType="1"/>
            </p:cNvSpPr>
            <p:nvPr/>
          </p:nvSpPr>
          <p:spPr bwMode="auto">
            <a:xfrm>
              <a:off x="4416" y="2481"/>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7"/>
          <p:cNvGrpSpPr/>
          <p:nvPr/>
        </p:nvGrpSpPr>
        <p:grpSpPr bwMode="auto">
          <a:xfrm>
            <a:off x="1847850" y="5930900"/>
            <a:ext cx="4857750" cy="546100"/>
            <a:chOff x="1164" y="3487"/>
            <a:chExt cx="3060" cy="344"/>
          </a:xfrm>
        </p:grpSpPr>
        <p:sp>
          <p:nvSpPr>
            <p:cNvPr id="283676" name="Text Box 28"/>
            <p:cNvSpPr txBox="1">
              <a:spLocks noChangeArrowheads="1"/>
            </p:cNvSpPr>
            <p:nvPr/>
          </p:nvSpPr>
          <p:spPr bwMode="auto">
            <a:xfrm>
              <a:off x="1164" y="3487"/>
              <a:ext cx="1620" cy="327"/>
            </a:xfrm>
            <a:prstGeom prst="rect">
              <a:avLst/>
            </a:prstGeom>
            <a:noFill/>
            <a:ln w="9525">
              <a:noFill/>
              <a:miter lim="800000"/>
            </a:ln>
          </p:spPr>
          <p:txBody>
            <a:bodyPr>
              <a:spAutoFit/>
            </a:bodyPr>
            <a:lstStyle/>
            <a:p>
              <a:pPr>
                <a:spcBef>
                  <a:spcPct val="50000"/>
                </a:spcBef>
                <a:defRPr/>
              </a:pPr>
              <a:r>
                <a:rPr lang="zh-CN" altLang="en-US" sz="2800" i="0">
                  <a:solidFill>
                    <a:srgbClr val="000099"/>
                  </a:solidFill>
                  <a:effectLst>
                    <a:outerShdw blurRad="38100" dist="38100" dir="2700000" algn="tl">
                      <a:srgbClr val="C0C0C0"/>
                    </a:outerShdw>
                  </a:effectLst>
                  <a:ea typeface="楷体_GB2312" pitchFamily="49" charset="-122"/>
                </a:rPr>
                <a:t>灯亮的时间为：</a:t>
              </a:r>
              <a:endParaRPr lang="zh-CN" altLang="en-US" sz="2800" b="0">
                <a:solidFill>
                  <a:srgbClr val="000099"/>
                </a:solidFill>
                <a:effectLst>
                  <a:outerShdw blurRad="38100" dist="38100" dir="2700000" algn="tl">
                    <a:srgbClr val="C0C0C0"/>
                  </a:outerShdw>
                </a:effectLst>
                <a:ea typeface="楷体_GB2312" pitchFamily="49" charset="-122"/>
              </a:endParaRPr>
            </a:p>
          </p:txBody>
        </p:sp>
        <p:sp>
          <p:nvSpPr>
            <p:cNvPr id="283677" name="Text Box 29"/>
            <p:cNvSpPr txBox="1">
              <a:spLocks noChangeArrowheads="1"/>
            </p:cNvSpPr>
            <p:nvPr/>
          </p:nvSpPr>
          <p:spPr bwMode="auto">
            <a:xfrm>
              <a:off x="2736" y="3504"/>
              <a:ext cx="1488" cy="327"/>
            </a:xfrm>
            <a:prstGeom prst="rect">
              <a:avLst/>
            </a:prstGeom>
            <a:noFill/>
            <a:ln w="9525">
              <a:noFill/>
              <a:miter lim="800000"/>
            </a:ln>
          </p:spPr>
          <p:txBody>
            <a:bodyPr>
              <a:spAutoFit/>
            </a:bodyPr>
            <a:lstStyle/>
            <a:p>
              <a:pPr>
                <a:spcBef>
                  <a:spcPct val="50000"/>
                </a:spcBef>
                <a:defRPr/>
              </a:pPr>
              <a:r>
                <a:rPr lang="en-US" altLang="zh-CN" sz="2800">
                  <a:solidFill>
                    <a:srgbClr val="FF3300"/>
                  </a:solidFill>
                  <a:effectLst>
                    <a:outerShdw blurRad="38100" dist="38100" dir="2700000" algn="tl">
                      <a:srgbClr val="C0C0C0"/>
                    </a:outerShdw>
                  </a:effectLst>
                  <a:ea typeface="楷体_GB2312" pitchFamily="49" charset="-122"/>
                </a:rPr>
                <a:t>t</a:t>
              </a:r>
              <a:r>
                <a:rPr lang="en-US" altLang="zh-CN" sz="2800" i="0" baseline="-25000">
                  <a:solidFill>
                    <a:srgbClr val="FF3300"/>
                  </a:solidFill>
                  <a:effectLst>
                    <a:outerShdw blurRad="38100" dist="38100" dir="2700000" algn="tl">
                      <a:srgbClr val="C0C0C0"/>
                    </a:outerShdw>
                  </a:effectLst>
                  <a:ea typeface="楷体_GB2312" pitchFamily="49" charset="-122"/>
                </a:rPr>
                <a:t>p </a:t>
              </a:r>
              <a:r>
                <a:rPr lang="en-US" altLang="zh-CN" sz="2800" i="0">
                  <a:solidFill>
                    <a:srgbClr val="FF3300"/>
                  </a:solidFill>
                  <a:effectLst>
                    <a:outerShdw blurRad="38100" dist="38100" dir="2700000" algn="tl">
                      <a:srgbClr val="C0C0C0"/>
                    </a:outerShdw>
                  </a:effectLst>
                  <a:ea typeface="楷体_GB2312" pitchFamily="49" charset="-122"/>
                </a:rPr>
                <a:t>= 1.1 </a:t>
              </a:r>
              <a:r>
                <a:rPr lang="en-US" altLang="zh-CN" sz="2800">
                  <a:solidFill>
                    <a:srgbClr val="FF3300"/>
                  </a:solidFill>
                  <a:effectLst>
                    <a:outerShdw blurRad="38100" dist="38100" dir="2700000" algn="tl">
                      <a:srgbClr val="C0C0C0"/>
                    </a:outerShdw>
                  </a:effectLst>
                  <a:ea typeface="楷体_GB2312" pitchFamily="49" charset="-122"/>
                </a:rPr>
                <a:t>R C</a:t>
              </a:r>
              <a:endParaRPr lang="en-US" altLang="zh-CN" sz="2800">
                <a:effectLst>
                  <a:outerShdw blurRad="38100" dist="38100" dir="2700000" algn="tl">
                    <a:srgbClr val="C0C0C0"/>
                  </a:outerShdw>
                </a:effectLst>
                <a:ea typeface="楷体_GB2312" pitchFamily="49" charset="-122"/>
              </a:endParaRPr>
            </a:p>
          </p:txBody>
        </p:sp>
      </p:grpSp>
      <p:grpSp>
        <p:nvGrpSpPr>
          <p:cNvPr id="125956" name="Group 121"/>
          <p:cNvGrpSpPr/>
          <p:nvPr/>
        </p:nvGrpSpPr>
        <p:grpSpPr bwMode="auto">
          <a:xfrm>
            <a:off x="914400" y="242888"/>
            <a:ext cx="7010400" cy="3490912"/>
            <a:chOff x="576" y="153"/>
            <a:chExt cx="4416" cy="2199"/>
          </a:xfrm>
        </p:grpSpPr>
        <p:sp>
          <p:nvSpPr>
            <p:cNvPr id="125957" name="Rectangle 31"/>
            <p:cNvSpPr>
              <a:spLocks noChangeArrowheads="1"/>
            </p:cNvSpPr>
            <p:nvPr/>
          </p:nvSpPr>
          <p:spPr bwMode="auto">
            <a:xfrm>
              <a:off x="1556" y="625"/>
              <a:ext cx="922" cy="124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58" name="Text Box 32"/>
            <p:cNvSpPr txBox="1">
              <a:spLocks noChangeArrowheads="1"/>
            </p:cNvSpPr>
            <p:nvPr/>
          </p:nvSpPr>
          <p:spPr bwMode="auto">
            <a:xfrm>
              <a:off x="1720" y="57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4</a:t>
              </a:r>
              <a:endParaRPr lang="en-US" altLang="zh-CN" sz="2400" i="0">
                <a:ea typeface="楷体_GB2312" pitchFamily="49" charset="-122"/>
              </a:endParaRPr>
            </a:p>
          </p:txBody>
        </p:sp>
        <p:sp>
          <p:nvSpPr>
            <p:cNvPr id="125959" name="Text Box 33"/>
            <p:cNvSpPr txBox="1">
              <a:spLocks noChangeArrowheads="1"/>
            </p:cNvSpPr>
            <p:nvPr/>
          </p:nvSpPr>
          <p:spPr bwMode="auto">
            <a:xfrm>
              <a:off x="2102" y="583"/>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8</a:t>
              </a:r>
              <a:endParaRPr lang="en-US" altLang="zh-CN" sz="2400" i="0">
                <a:ea typeface="楷体_GB2312" pitchFamily="49" charset="-122"/>
              </a:endParaRPr>
            </a:p>
          </p:txBody>
        </p:sp>
        <p:sp>
          <p:nvSpPr>
            <p:cNvPr id="125960" name="Text Box 34"/>
            <p:cNvSpPr txBox="1">
              <a:spLocks noChangeArrowheads="1"/>
            </p:cNvSpPr>
            <p:nvPr/>
          </p:nvSpPr>
          <p:spPr bwMode="auto">
            <a:xfrm>
              <a:off x="1731" y="1602"/>
              <a:ext cx="2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1</a:t>
              </a:r>
              <a:endParaRPr lang="en-US" altLang="zh-CN" sz="2400" i="0">
                <a:ea typeface="楷体_GB2312" pitchFamily="49" charset="-122"/>
              </a:endParaRPr>
            </a:p>
          </p:txBody>
        </p:sp>
        <p:sp>
          <p:nvSpPr>
            <p:cNvPr id="125961" name="Text Box 35"/>
            <p:cNvSpPr txBox="1">
              <a:spLocks noChangeArrowheads="1"/>
            </p:cNvSpPr>
            <p:nvPr/>
          </p:nvSpPr>
          <p:spPr bwMode="auto">
            <a:xfrm>
              <a:off x="1573" y="1116"/>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6</a:t>
              </a:r>
              <a:endParaRPr lang="en-US" altLang="zh-CN" sz="2400" i="0">
                <a:ea typeface="楷体_GB2312" pitchFamily="49" charset="-122"/>
              </a:endParaRPr>
            </a:p>
          </p:txBody>
        </p:sp>
        <p:sp>
          <p:nvSpPr>
            <p:cNvPr id="125962" name="Text Box 36"/>
            <p:cNvSpPr txBox="1">
              <a:spLocks noChangeArrowheads="1"/>
            </p:cNvSpPr>
            <p:nvPr/>
          </p:nvSpPr>
          <p:spPr bwMode="auto">
            <a:xfrm>
              <a:off x="1569" y="144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2</a:t>
              </a:r>
              <a:endParaRPr lang="en-US" altLang="zh-CN" sz="2400" i="0">
                <a:ea typeface="楷体_GB2312" pitchFamily="49" charset="-122"/>
              </a:endParaRPr>
            </a:p>
          </p:txBody>
        </p:sp>
        <p:sp>
          <p:nvSpPr>
            <p:cNvPr id="125963" name="Text Box 37"/>
            <p:cNvSpPr txBox="1">
              <a:spLocks noChangeArrowheads="1"/>
            </p:cNvSpPr>
            <p:nvPr/>
          </p:nvSpPr>
          <p:spPr bwMode="auto">
            <a:xfrm>
              <a:off x="2289" y="1125"/>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3</a:t>
              </a:r>
              <a:endParaRPr lang="en-US" altLang="zh-CN" sz="2400" i="0">
                <a:ea typeface="楷体_GB2312" pitchFamily="49" charset="-122"/>
              </a:endParaRPr>
            </a:p>
          </p:txBody>
        </p:sp>
        <p:sp>
          <p:nvSpPr>
            <p:cNvPr id="125964" name="Text Box 38"/>
            <p:cNvSpPr txBox="1">
              <a:spLocks noChangeArrowheads="1"/>
            </p:cNvSpPr>
            <p:nvPr/>
          </p:nvSpPr>
          <p:spPr bwMode="auto">
            <a:xfrm>
              <a:off x="2109" y="1602"/>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5</a:t>
              </a:r>
              <a:endParaRPr lang="en-US" altLang="zh-CN" sz="2400" i="0">
                <a:ea typeface="楷体_GB2312" pitchFamily="49" charset="-122"/>
              </a:endParaRPr>
            </a:p>
          </p:txBody>
        </p:sp>
        <p:sp>
          <p:nvSpPr>
            <p:cNvPr id="125965" name="Text Box 39"/>
            <p:cNvSpPr txBox="1">
              <a:spLocks noChangeArrowheads="1"/>
            </p:cNvSpPr>
            <p:nvPr/>
          </p:nvSpPr>
          <p:spPr bwMode="auto">
            <a:xfrm>
              <a:off x="1574" y="77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7</a:t>
              </a:r>
              <a:endParaRPr lang="en-US" altLang="zh-CN" sz="2400" i="0">
                <a:ea typeface="楷体_GB2312" pitchFamily="49" charset="-122"/>
              </a:endParaRPr>
            </a:p>
          </p:txBody>
        </p:sp>
        <p:sp>
          <p:nvSpPr>
            <p:cNvPr id="125966" name="Rectangle 40"/>
            <p:cNvSpPr>
              <a:spLocks noChangeArrowheads="1"/>
            </p:cNvSpPr>
            <p:nvPr/>
          </p:nvSpPr>
          <p:spPr bwMode="auto">
            <a:xfrm>
              <a:off x="1266" y="506"/>
              <a:ext cx="91" cy="21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67" name="Rectangle 41"/>
            <p:cNvSpPr>
              <a:spLocks noChangeArrowheads="1"/>
            </p:cNvSpPr>
            <p:nvPr/>
          </p:nvSpPr>
          <p:spPr bwMode="auto">
            <a:xfrm>
              <a:off x="876" y="512"/>
              <a:ext cx="91" cy="21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68" name="Line 42"/>
            <p:cNvSpPr>
              <a:spLocks noChangeShapeType="1"/>
            </p:cNvSpPr>
            <p:nvPr/>
          </p:nvSpPr>
          <p:spPr bwMode="auto">
            <a:xfrm>
              <a:off x="1210" y="1860"/>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9" name="Line 43"/>
            <p:cNvSpPr>
              <a:spLocks noChangeShapeType="1"/>
            </p:cNvSpPr>
            <p:nvPr/>
          </p:nvSpPr>
          <p:spPr bwMode="auto">
            <a:xfrm>
              <a:off x="1206" y="1932"/>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0" name="Line 44"/>
            <p:cNvSpPr>
              <a:spLocks noChangeShapeType="1"/>
            </p:cNvSpPr>
            <p:nvPr/>
          </p:nvSpPr>
          <p:spPr bwMode="auto">
            <a:xfrm>
              <a:off x="2113" y="2053"/>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1" name="Line 45"/>
            <p:cNvSpPr>
              <a:spLocks noChangeShapeType="1"/>
            </p:cNvSpPr>
            <p:nvPr/>
          </p:nvSpPr>
          <p:spPr bwMode="auto">
            <a:xfrm>
              <a:off x="2118" y="1982"/>
              <a:ext cx="2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2" name="Line 46"/>
            <p:cNvSpPr>
              <a:spLocks noChangeShapeType="1"/>
            </p:cNvSpPr>
            <p:nvPr/>
          </p:nvSpPr>
          <p:spPr bwMode="auto">
            <a:xfrm>
              <a:off x="813" y="1698"/>
              <a:ext cx="109" cy="2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3" name="Line 47"/>
            <p:cNvSpPr>
              <a:spLocks noChangeShapeType="1"/>
            </p:cNvSpPr>
            <p:nvPr/>
          </p:nvSpPr>
          <p:spPr bwMode="auto">
            <a:xfrm>
              <a:off x="804" y="1798"/>
              <a:ext cx="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4" name="Line 48"/>
            <p:cNvSpPr>
              <a:spLocks noChangeShapeType="1"/>
            </p:cNvSpPr>
            <p:nvPr/>
          </p:nvSpPr>
          <p:spPr bwMode="auto">
            <a:xfrm>
              <a:off x="729" y="1795"/>
              <a:ext cx="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5" name="Line 50"/>
            <p:cNvSpPr>
              <a:spLocks noChangeShapeType="1"/>
            </p:cNvSpPr>
            <p:nvPr/>
          </p:nvSpPr>
          <p:spPr bwMode="auto">
            <a:xfrm>
              <a:off x="630" y="1717"/>
              <a:ext cx="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6" name="Line 51"/>
            <p:cNvSpPr>
              <a:spLocks noChangeShapeType="1"/>
            </p:cNvSpPr>
            <p:nvPr/>
          </p:nvSpPr>
          <p:spPr bwMode="auto">
            <a:xfrm>
              <a:off x="628" y="1716"/>
              <a:ext cx="0" cy="17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7" name="Line 52"/>
            <p:cNvSpPr>
              <a:spLocks noChangeShapeType="1"/>
            </p:cNvSpPr>
            <p:nvPr/>
          </p:nvSpPr>
          <p:spPr bwMode="auto">
            <a:xfrm>
              <a:off x="643" y="1794"/>
              <a:ext cx="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8" name="Line 53"/>
            <p:cNvSpPr>
              <a:spLocks noChangeShapeType="1"/>
            </p:cNvSpPr>
            <p:nvPr/>
          </p:nvSpPr>
          <p:spPr bwMode="auto">
            <a:xfrm>
              <a:off x="633" y="1872"/>
              <a:ext cx="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9" name="Line 54"/>
            <p:cNvSpPr>
              <a:spLocks noChangeShapeType="1"/>
            </p:cNvSpPr>
            <p:nvPr/>
          </p:nvSpPr>
          <p:spPr bwMode="auto">
            <a:xfrm>
              <a:off x="922" y="725"/>
              <a:ext cx="0" cy="9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0" name="Line 55"/>
            <p:cNvSpPr>
              <a:spLocks noChangeShapeType="1"/>
            </p:cNvSpPr>
            <p:nvPr/>
          </p:nvSpPr>
          <p:spPr bwMode="auto">
            <a:xfrm>
              <a:off x="1313" y="725"/>
              <a:ext cx="0" cy="114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1" name="Line 56"/>
            <p:cNvSpPr>
              <a:spLocks noChangeShapeType="1"/>
            </p:cNvSpPr>
            <p:nvPr/>
          </p:nvSpPr>
          <p:spPr bwMode="auto">
            <a:xfrm>
              <a:off x="922" y="1916"/>
              <a:ext cx="0" cy="2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2" name="Line 57"/>
            <p:cNvSpPr>
              <a:spLocks noChangeShapeType="1"/>
            </p:cNvSpPr>
            <p:nvPr/>
          </p:nvSpPr>
          <p:spPr bwMode="auto">
            <a:xfrm>
              <a:off x="922" y="2180"/>
              <a:ext cx="28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3" name="Line 58"/>
            <p:cNvSpPr>
              <a:spLocks noChangeShapeType="1"/>
            </p:cNvSpPr>
            <p:nvPr/>
          </p:nvSpPr>
          <p:spPr bwMode="auto">
            <a:xfrm>
              <a:off x="1831" y="1871"/>
              <a:ext cx="0" cy="4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4" name="Line 59"/>
            <p:cNvSpPr>
              <a:spLocks noChangeShapeType="1"/>
            </p:cNvSpPr>
            <p:nvPr/>
          </p:nvSpPr>
          <p:spPr bwMode="auto">
            <a:xfrm>
              <a:off x="1738" y="2345"/>
              <a:ext cx="1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5" name="Line 60"/>
            <p:cNvSpPr>
              <a:spLocks noChangeShapeType="1"/>
            </p:cNvSpPr>
            <p:nvPr/>
          </p:nvSpPr>
          <p:spPr bwMode="auto">
            <a:xfrm>
              <a:off x="922" y="325"/>
              <a:ext cx="0" cy="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6" name="Line 61"/>
            <p:cNvSpPr>
              <a:spLocks noChangeShapeType="1"/>
            </p:cNvSpPr>
            <p:nvPr/>
          </p:nvSpPr>
          <p:spPr bwMode="auto">
            <a:xfrm>
              <a:off x="1315" y="322"/>
              <a:ext cx="0" cy="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7" name="Line 62"/>
            <p:cNvSpPr>
              <a:spLocks noChangeShapeType="1"/>
            </p:cNvSpPr>
            <p:nvPr/>
          </p:nvSpPr>
          <p:spPr bwMode="auto">
            <a:xfrm>
              <a:off x="1831" y="325"/>
              <a:ext cx="0" cy="3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8" name="Line 63"/>
            <p:cNvSpPr>
              <a:spLocks noChangeShapeType="1"/>
            </p:cNvSpPr>
            <p:nvPr/>
          </p:nvSpPr>
          <p:spPr bwMode="auto">
            <a:xfrm>
              <a:off x="2215" y="322"/>
              <a:ext cx="0" cy="3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9" name="Line 64"/>
            <p:cNvSpPr>
              <a:spLocks noChangeShapeType="1"/>
            </p:cNvSpPr>
            <p:nvPr/>
          </p:nvSpPr>
          <p:spPr bwMode="auto">
            <a:xfrm>
              <a:off x="922" y="325"/>
              <a:ext cx="174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0" name="Line 65"/>
            <p:cNvSpPr>
              <a:spLocks noChangeShapeType="1"/>
            </p:cNvSpPr>
            <p:nvPr/>
          </p:nvSpPr>
          <p:spPr bwMode="auto">
            <a:xfrm>
              <a:off x="1313" y="1928"/>
              <a:ext cx="1" cy="25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1" name="Line 66"/>
            <p:cNvSpPr>
              <a:spLocks noChangeShapeType="1"/>
            </p:cNvSpPr>
            <p:nvPr/>
          </p:nvSpPr>
          <p:spPr bwMode="auto">
            <a:xfrm flipH="1">
              <a:off x="2221" y="1879"/>
              <a:ext cx="0" cy="10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2" name="Line 67"/>
            <p:cNvSpPr>
              <a:spLocks noChangeShapeType="1"/>
            </p:cNvSpPr>
            <p:nvPr/>
          </p:nvSpPr>
          <p:spPr bwMode="auto">
            <a:xfrm>
              <a:off x="2221" y="2064"/>
              <a:ext cx="0" cy="11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3" name="Line 68"/>
            <p:cNvSpPr>
              <a:spLocks noChangeShapeType="1"/>
            </p:cNvSpPr>
            <p:nvPr/>
          </p:nvSpPr>
          <p:spPr bwMode="auto">
            <a:xfrm>
              <a:off x="921" y="1571"/>
              <a:ext cx="64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4" name="Line 69"/>
            <p:cNvSpPr>
              <a:spLocks noChangeShapeType="1"/>
            </p:cNvSpPr>
            <p:nvPr/>
          </p:nvSpPr>
          <p:spPr bwMode="auto">
            <a:xfrm>
              <a:off x="1313" y="926"/>
              <a:ext cx="25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5" name="Line 70"/>
            <p:cNvSpPr>
              <a:spLocks noChangeShapeType="1"/>
            </p:cNvSpPr>
            <p:nvPr/>
          </p:nvSpPr>
          <p:spPr bwMode="auto">
            <a:xfrm>
              <a:off x="1301" y="1256"/>
              <a:ext cx="25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6" name="Line 71"/>
            <p:cNvSpPr>
              <a:spLocks noChangeShapeType="1"/>
            </p:cNvSpPr>
            <p:nvPr/>
          </p:nvSpPr>
          <p:spPr bwMode="auto">
            <a:xfrm>
              <a:off x="2476" y="1262"/>
              <a:ext cx="44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97" name="Oval 72"/>
            <p:cNvSpPr>
              <a:spLocks noChangeArrowheads="1"/>
            </p:cNvSpPr>
            <p:nvPr/>
          </p:nvSpPr>
          <p:spPr bwMode="auto">
            <a:xfrm>
              <a:off x="2661" y="288"/>
              <a:ext cx="73" cy="73"/>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98" name="Oval 73"/>
            <p:cNvSpPr>
              <a:spLocks noChangeArrowheads="1"/>
            </p:cNvSpPr>
            <p:nvPr/>
          </p:nvSpPr>
          <p:spPr bwMode="auto">
            <a:xfrm>
              <a:off x="1785" y="2134"/>
              <a:ext cx="82" cy="73"/>
            </a:xfrm>
            <a:prstGeom prst="ellipse">
              <a:avLst/>
            </a:prstGeom>
            <a:solidFill>
              <a:schemeClr val="tx1"/>
            </a:solidFill>
            <a:ln w="9525">
              <a:solidFill>
                <a:schemeClr val="tx1"/>
              </a:solidFill>
              <a:round/>
            </a:ln>
          </p:spPr>
          <p:txBody>
            <a:bodyPr wrap="none" anchor="ctr"/>
            <a:lstStyle/>
            <a:p>
              <a:endParaRPr lang="zh-CN" altLang="en-US"/>
            </a:p>
          </p:txBody>
        </p:sp>
        <p:sp>
          <p:nvSpPr>
            <p:cNvPr id="125999" name="Text Box 81"/>
            <p:cNvSpPr txBox="1">
              <a:spLocks noChangeArrowheads="1"/>
            </p:cNvSpPr>
            <p:nvPr/>
          </p:nvSpPr>
          <p:spPr bwMode="auto">
            <a:xfrm>
              <a:off x="2536" y="927"/>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rPr>
                <a:t>u</a:t>
              </a:r>
              <a:r>
                <a:rPr lang="en-US" altLang="zh-CN" i="0" baseline="-25000">
                  <a:ea typeface="楷体_GB2312" pitchFamily="49" charset="-122"/>
                </a:rPr>
                <a:t>O</a:t>
              </a:r>
              <a:endParaRPr lang="en-US" altLang="zh-CN" i="0" baseline="-25000">
                <a:ea typeface="楷体_GB2312" pitchFamily="49" charset="-122"/>
              </a:endParaRPr>
            </a:p>
          </p:txBody>
        </p:sp>
        <p:sp>
          <p:nvSpPr>
            <p:cNvPr id="126000" name="Text Box 82"/>
            <p:cNvSpPr txBox="1">
              <a:spLocks noChangeArrowheads="1"/>
            </p:cNvSpPr>
            <p:nvPr/>
          </p:nvSpPr>
          <p:spPr bwMode="auto">
            <a:xfrm>
              <a:off x="576" y="1341"/>
              <a:ext cx="4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ea typeface="楷体_GB2312" pitchFamily="49" charset="-122"/>
                </a:rPr>
                <a:t>u</a:t>
              </a:r>
              <a:r>
                <a:rPr lang="en-US" altLang="zh-CN" sz="2800" i="0" baseline="-25000">
                  <a:ea typeface="楷体_GB2312" pitchFamily="49" charset="-122"/>
                </a:rPr>
                <a:t>i</a:t>
              </a:r>
              <a:endParaRPr lang="en-US" altLang="zh-CN" sz="2800" i="0" baseline="-25000">
                <a:ea typeface="楷体_GB2312" pitchFamily="49" charset="-122"/>
              </a:endParaRPr>
            </a:p>
          </p:txBody>
        </p:sp>
        <p:sp>
          <p:nvSpPr>
            <p:cNvPr id="126001" name="Text Box 83"/>
            <p:cNvSpPr txBox="1">
              <a:spLocks noChangeArrowheads="1"/>
            </p:cNvSpPr>
            <p:nvPr/>
          </p:nvSpPr>
          <p:spPr bwMode="auto">
            <a:xfrm>
              <a:off x="2730" y="153"/>
              <a:ext cx="6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ea typeface="楷体_GB2312" pitchFamily="49" charset="-122"/>
                </a:rPr>
                <a:t>+U</a:t>
              </a:r>
              <a:r>
                <a:rPr lang="en-US" altLang="zh-CN" sz="2400" i="0" baseline="-25000">
                  <a:ea typeface="楷体_GB2312" pitchFamily="49" charset="-122"/>
                </a:rPr>
                <a:t>CC</a:t>
              </a:r>
              <a:endParaRPr lang="en-US" altLang="zh-CN" sz="2400" i="0" baseline="-25000">
                <a:ea typeface="楷体_GB2312" pitchFamily="49" charset="-122"/>
              </a:endParaRPr>
            </a:p>
          </p:txBody>
        </p:sp>
        <p:sp>
          <p:nvSpPr>
            <p:cNvPr id="126002" name="Text Box 84"/>
            <p:cNvSpPr txBox="1">
              <a:spLocks noChangeArrowheads="1"/>
            </p:cNvSpPr>
            <p:nvPr/>
          </p:nvSpPr>
          <p:spPr bwMode="auto">
            <a:xfrm>
              <a:off x="623" y="470"/>
              <a:ext cx="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6003" name="Text Box 85"/>
            <p:cNvSpPr txBox="1">
              <a:spLocks noChangeArrowheads="1"/>
            </p:cNvSpPr>
            <p:nvPr/>
          </p:nvSpPr>
          <p:spPr bwMode="auto">
            <a:xfrm>
              <a:off x="1376" y="342"/>
              <a:ext cx="3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6004" name="Text Box 86"/>
            <p:cNvSpPr txBox="1">
              <a:spLocks noChangeArrowheads="1"/>
            </p:cNvSpPr>
            <p:nvPr/>
          </p:nvSpPr>
          <p:spPr bwMode="auto">
            <a:xfrm>
              <a:off x="1377" y="1817"/>
              <a:ext cx="3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CC3300"/>
                  </a:solidFill>
                  <a:ea typeface="楷体_GB2312" pitchFamily="49" charset="-122"/>
                </a:rPr>
                <a:t>C</a:t>
              </a:r>
              <a:endParaRPr lang="en-US" altLang="zh-CN" sz="2400" i="0">
                <a:ea typeface="楷体_GB2312" pitchFamily="49" charset="-122"/>
              </a:endParaRPr>
            </a:p>
          </p:txBody>
        </p:sp>
        <p:sp>
          <p:nvSpPr>
            <p:cNvPr id="126005" name="Text Box 89"/>
            <p:cNvSpPr txBox="1">
              <a:spLocks noChangeArrowheads="1"/>
            </p:cNvSpPr>
            <p:nvPr/>
          </p:nvSpPr>
          <p:spPr bwMode="auto">
            <a:xfrm>
              <a:off x="927" y="1312"/>
              <a:ext cx="4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2400" i="0">
                <a:ea typeface="楷体_GB2312" pitchFamily="49" charset="-122"/>
              </a:endParaRPr>
            </a:p>
          </p:txBody>
        </p:sp>
        <p:sp>
          <p:nvSpPr>
            <p:cNvPr id="126006" name="Text Box 90"/>
            <p:cNvSpPr txBox="1">
              <a:spLocks noChangeArrowheads="1"/>
            </p:cNvSpPr>
            <p:nvPr/>
          </p:nvSpPr>
          <p:spPr bwMode="auto">
            <a:xfrm>
              <a:off x="678" y="1801"/>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solidFill>
                    <a:srgbClr val="CC3300"/>
                  </a:solidFill>
                  <a:ea typeface="楷体_GB2312" pitchFamily="49" charset="-122"/>
                </a:rPr>
                <a:t>S</a:t>
              </a:r>
              <a:endParaRPr lang="en-US" altLang="zh-CN" sz="2400" i="0">
                <a:ea typeface="楷体_GB2312" pitchFamily="49" charset="-122"/>
              </a:endParaRPr>
            </a:p>
          </p:txBody>
        </p:sp>
        <p:sp>
          <p:nvSpPr>
            <p:cNvPr id="126007" name="Line 91"/>
            <p:cNvSpPr>
              <a:spLocks noChangeShapeType="1"/>
            </p:cNvSpPr>
            <p:nvPr/>
          </p:nvSpPr>
          <p:spPr bwMode="auto">
            <a:xfrm>
              <a:off x="2906" y="1260"/>
              <a:ext cx="81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08" name="AutoShape 92"/>
            <p:cNvSpPr>
              <a:spLocks noChangeArrowheads="1"/>
            </p:cNvSpPr>
            <p:nvPr/>
          </p:nvSpPr>
          <p:spPr bwMode="auto">
            <a:xfrm rot="5400000">
              <a:off x="2892" y="1173"/>
              <a:ext cx="188" cy="159"/>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6009" name="AutoShape 93"/>
            <p:cNvSpPr>
              <a:spLocks noChangeArrowheads="1"/>
            </p:cNvSpPr>
            <p:nvPr/>
          </p:nvSpPr>
          <p:spPr bwMode="auto">
            <a:xfrm>
              <a:off x="3199" y="1615"/>
              <a:ext cx="188" cy="159"/>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6010" name="Line 94"/>
            <p:cNvSpPr>
              <a:spLocks noChangeShapeType="1"/>
            </p:cNvSpPr>
            <p:nvPr/>
          </p:nvSpPr>
          <p:spPr bwMode="auto">
            <a:xfrm>
              <a:off x="3061" y="1156"/>
              <a:ext cx="0" cy="21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1" name="Rectangle 95"/>
            <p:cNvSpPr>
              <a:spLocks noChangeArrowheads="1"/>
            </p:cNvSpPr>
            <p:nvPr/>
          </p:nvSpPr>
          <p:spPr bwMode="auto">
            <a:xfrm>
              <a:off x="3571" y="1583"/>
              <a:ext cx="291" cy="24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6012" name="Line 96"/>
            <p:cNvSpPr>
              <a:spLocks noChangeShapeType="1"/>
            </p:cNvSpPr>
            <p:nvPr/>
          </p:nvSpPr>
          <p:spPr bwMode="auto">
            <a:xfrm>
              <a:off x="3289" y="1260"/>
              <a:ext cx="0" cy="9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3" name="Line 97"/>
            <p:cNvSpPr>
              <a:spLocks noChangeShapeType="1"/>
            </p:cNvSpPr>
            <p:nvPr/>
          </p:nvSpPr>
          <p:spPr bwMode="auto">
            <a:xfrm>
              <a:off x="3717" y="1260"/>
              <a:ext cx="0" cy="3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4" name="Line 98"/>
            <p:cNvSpPr>
              <a:spLocks noChangeShapeType="1"/>
            </p:cNvSpPr>
            <p:nvPr/>
          </p:nvSpPr>
          <p:spPr bwMode="auto">
            <a:xfrm>
              <a:off x="3734" y="1824"/>
              <a:ext cx="0" cy="3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5" name="Text Box 102"/>
            <p:cNvSpPr txBox="1">
              <a:spLocks noChangeArrowheads="1"/>
            </p:cNvSpPr>
            <p:nvPr/>
          </p:nvSpPr>
          <p:spPr bwMode="auto">
            <a:xfrm>
              <a:off x="3552" y="1593"/>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i="0">
                  <a:ea typeface="楷体_GB2312" pitchFamily="49" charset="-122"/>
                </a:rPr>
                <a:t>KT</a:t>
              </a:r>
              <a:endParaRPr lang="en-US" altLang="zh-CN" i="0">
                <a:ea typeface="楷体_GB2312" pitchFamily="49" charset="-122"/>
              </a:endParaRPr>
            </a:p>
          </p:txBody>
        </p:sp>
        <p:sp>
          <p:nvSpPr>
            <p:cNvPr id="126016" name="Line 103"/>
            <p:cNvSpPr>
              <a:spLocks noChangeShapeType="1"/>
            </p:cNvSpPr>
            <p:nvPr/>
          </p:nvSpPr>
          <p:spPr bwMode="auto">
            <a:xfrm>
              <a:off x="4080" y="1233"/>
              <a:ext cx="70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7" name="Line 104"/>
            <p:cNvSpPr>
              <a:spLocks noChangeShapeType="1"/>
            </p:cNvSpPr>
            <p:nvPr/>
          </p:nvSpPr>
          <p:spPr bwMode="auto">
            <a:xfrm>
              <a:off x="4624" y="2185"/>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8" name="Line 105"/>
            <p:cNvSpPr>
              <a:spLocks noChangeShapeType="1"/>
            </p:cNvSpPr>
            <p:nvPr/>
          </p:nvSpPr>
          <p:spPr bwMode="auto">
            <a:xfrm>
              <a:off x="4080" y="2177"/>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19" name="Text Box 106"/>
            <p:cNvSpPr txBox="1">
              <a:spLocks noChangeArrowheads="1"/>
            </p:cNvSpPr>
            <p:nvPr/>
          </p:nvSpPr>
          <p:spPr bwMode="auto">
            <a:xfrm>
              <a:off x="4336" y="1913"/>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KT</a:t>
              </a:r>
              <a:endParaRPr lang="en-US" altLang="zh-CN" sz="2400" i="0">
                <a:ea typeface="楷体_GB2312" pitchFamily="49" charset="-122"/>
              </a:endParaRPr>
            </a:p>
          </p:txBody>
        </p:sp>
        <p:sp>
          <p:nvSpPr>
            <p:cNvPr id="126020" name="Line 107"/>
            <p:cNvSpPr>
              <a:spLocks noChangeShapeType="1"/>
            </p:cNvSpPr>
            <p:nvPr/>
          </p:nvSpPr>
          <p:spPr bwMode="auto">
            <a:xfrm>
              <a:off x="4800" y="1225"/>
              <a:ext cx="0" cy="20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21" name="Oval 108"/>
            <p:cNvSpPr>
              <a:spLocks noChangeArrowheads="1"/>
            </p:cNvSpPr>
            <p:nvPr/>
          </p:nvSpPr>
          <p:spPr bwMode="auto">
            <a:xfrm>
              <a:off x="4752" y="1417"/>
              <a:ext cx="81" cy="8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6022" name="Oval 109"/>
            <p:cNvSpPr>
              <a:spLocks noChangeArrowheads="1"/>
            </p:cNvSpPr>
            <p:nvPr/>
          </p:nvSpPr>
          <p:spPr bwMode="auto">
            <a:xfrm>
              <a:off x="4752" y="1849"/>
              <a:ext cx="81" cy="8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6023" name="Text Box 110"/>
            <p:cNvSpPr txBox="1">
              <a:spLocks noChangeArrowheads="1"/>
            </p:cNvSpPr>
            <p:nvPr/>
          </p:nvSpPr>
          <p:spPr bwMode="auto">
            <a:xfrm>
              <a:off x="2832" y="866"/>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D</a:t>
              </a:r>
              <a:r>
                <a:rPr lang="en-US" altLang="zh-CN" sz="2400" i="0" baseline="-25000">
                  <a:ea typeface="楷体_GB2312" pitchFamily="49" charset="-122"/>
                </a:rPr>
                <a:t>1</a:t>
              </a:r>
              <a:endParaRPr lang="en-US" altLang="zh-CN" sz="2400" i="0" baseline="-25000">
                <a:ea typeface="楷体_GB2312" pitchFamily="49" charset="-122"/>
              </a:endParaRPr>
            </a:p>
          </p:txBody>
        </p:sp>
        <p:sp>
          <p:nvSpPr>
            <p:cNvPr id="126024" name="Text Box 111"/>
            <p:cNvSpPr txBox="1">
              <a:spLocks noChangeArrowheads="1"/>
            </p:cNvSpPr>
            <p:nvPr/>
          </p:nvSpPr>
          <p:spPr bwMode="auto">
            <a:xfrm>
              <a:off x="2888" y="1520"/>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i="0">
                  <a:ea typeface="楷体_GB2312" pitchFamily="49" charset="-122"/>
                </a:rPr>
                <a:t>D</a:t>
              </a:r>
              <a:r>
                <a:rPr lang="en-US" altLang="zh-CN" sz="2400" i="0" baseline="-25000">
                  <a:ea typeface="楷体_GB2312" pitchFamily="49" charset="-122"/>
                </a:rPr>
                <a:t>2</a:t>
              </a:r>
              <a:endParaRPr lang="en-US" altLang="zh-CN" sz="2400" i="0" baseline="-25000">
                <a:ea typeface="楷体_GB2312" pitchFamily="49" charset="-122"/>
              </a:endParaRPr>
            </a:p>
          </p:txBody>
        </p:sp>
        <p:sp>
          <p:nvSpPr>
            <p:cNvPr id="126025" name="Line 112"/>
            <p:cNvSpPr>
              <a:spLocks noChangeShapeType="1"/>
            </p:cNvSpPr>
            <p:nvPr/>
          </p:nvSpPr>
          <p:spPr bwMode="auto">
            <a:xfrm rot="-5400000">
              <a:off x="3294" y="1505"/>
              <a:ext cx="1" cy="21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26" name="Text Box 113"/>
            <p:cNvSpPr txBox="1">
              <a:spLocks noChangeArrowheads="1"/>
            </p:cNvSpPr>
            <p:nvPr/>
          </p:nvSpPr>
          <p:spPr bwMode="auto">
            <a:xfrm>
              <a:off x="1344" y="44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a:solidFill>
                    <a:srgbClr val="CC3300"/>
                  </a:solidFill>
                </a:rPr>
                <a:t>R</a:t>
              </a:r>
              <a:endParaRPr lang="en-US" altLang="zh-CN" sz="2800" i="0">
                <a:solidFill>
                  <a:srgbClr val="3333CC"/>
                </a:solidFill>
              </a:endParaRPr>
            </a:p>
          </p:txBody>
        </p:sp>
        <p:sp>
          <p:nvSpPr>
            <p:cNvPr id="126027" name="Line 114"/>
            <p:cNvSpPr>
              <a:spLocks noChangeShapeType="1"/>
            </p:cNvSpPr>
            <p:nvPr/>
          </p:nvSpPr>
          <p:spPr bwMode="auto">
            <a:xfrm>
              <a:off x="4080" y="1816"/>
              <a:ext cx="0" cy="36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28" name="AutoShape 115"/>
            <p:cNvSpPr>
              <a:spLocks noChangeArrowheads="1"/>
            </p:cNvSpPr>
            <p:nvPr/>
          </p:nvSpPr>
          <p:spPr bwMode="auto">
            <a:xfrm>
              <a:off x="3961" y="1585"/>
              <a:ext cx="240" cy="240"/>
            </a:xfrm>
            <a:prstGeom prst="flowChartSummingJunction">
              <a:avLst/>
            </a:prstGeom>
            <a:solidFill>
              <a:srgbClr val="FFFFFF"/>
            </a:solidFill>
            <a:ln w="38100">
              <a:solidFill>
                <a:srgbClr val="000000"/>
              </a:solidFill>
              <a:round/>
            </a:ln>
          </p:spPr>
          <p:txBody>
            <a:bodyPr wrap="none" anchor="ctr"/>
            <a:lstStyle/>
            <a:p>
              <a:endParaRPr lang="zh-CN" altLang="en-US"/>
            </a:p>
          </p:txBody>
        </p:sp>
        <p:sp>
          <p:nvSpPr>
            <p:cNvPr id="126029" name="Line 116"/>
            <p:cNvSpPr>
              <a:spLocks noChangeShapeType="1"/>
            </p:cNvSpPr>
            <p:nvPr/>
          </p:nvSpPr>
          <p:spPr bwMode="auto">
            <a:xfrm>
              <a:off x="4368" y="2177"/>
              <a:ext cx="240" cy="9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30" name="Line 117"/>
            <p:cNvSpPr>
              <a:spLocks noChangeShapeType="1"/>
            </p:cNvSpPr>
            <p:nvPr/>
          </p:nvSpPr>
          <p:spPr bwMode="auto">
            <a:xfrm flipV="1">
              <a:off x="4800" y="1945"/>
              <a:ext cx="0" cy="24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31" name="Line 118"/>
            <p:cNvSpPr>
              <a:spLocks noChangeShapeType="1"/>
            </p:cNvSpPr>
            <p:nvPr/>
          </p:nvSpPr>
          <p:spPr bwMode="auto">
            <a:xfrm>
              <a:off x="4080" y="1225"/>
              <a:ext cx="0" cy="351"/>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032" name="Text Box 119"/>
            <p:cNvSpPr txBox="1">
              <a:spLocks noChangeArrowheads="1"/>
            </p:cNvSpPr>
            <p:nvPr/>
          </p:nvSpPr>
          <p:spPr bwMode="auto">
            <a:xfrm>
              <a:off x="4560" y="1417"/>
              <a:ext cx="43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b="1" 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i="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000" i="0"/>
                <a:t>~</a:t>
              </a:r>
              <a:endParaRPr lang="en-US" altLang="zh-CN" sz="4000" i="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7" name="Rectangle 47"/>
          <p:cNvSpPr>
            <a:spLocks noChangeArrowheads="1"/>
          </p:cNvSpPr>
          <p:nvPr/>
        </p:nvSpPr>
        <p:spPr bwMode="auto">
          <a:xfrm>
            <a:off x="838200" y="3062288"/>
            <a:ext cx="3836988" cy="519112"/>
          </a:xfrm>
          <a:prstGeom prst="rect">
            <a:avLst/>
          </a:prstGeom>
          <a:noFill/>
          <a:ln w="9525">
            <a:noFill/>
            <a:miter lim="800000"/>
          </a:ln>
        </p:spPr>
        <p:txBody>
          <a:bodyPr wrap="none">
            <a:spAutoFit/>
          </a:bodyPr>
          <a:lstStyle/>
          <a:p>
            <a:r>
              <a:rPr lang="zh-CN" altLang="en-US" sz="2800"/>
              <a:t>由</a:t>
            </a:r>
            <a:r>
              <a:rPr lang="en-US" altLang="zh-CN" sz="2800" i="1"/>
              <a:t>t </a:t>
            </a:r>
            <a:r>
              <a:rPr lang="en-US" altLang="zh-CN" sz="2800"/>
              <a:t>= 0</a:t>
            </a:r>
            <a:r>
              <a:rPr lang="en-US" altLang="zh-CN" sz="2800" baseline="-25000"/>
              <a:t>+</a:t>
            </a:r>
            <a:r>
              <a:rPr lang="zh-CN" altLang="en-US" sz="2800"/>
              <a:t>等效电路可求得</a:t>
            </a:r>
            <a:endParaRPr lang="zh-CN" altLang="en-US" sz="2800"/>
          </a:p>
        </p:txBody>
      </p:sp>
      <p:graphicFrame>
        <p:nvGraphicFramePr>
          <p:cNvPr id="155648" name="Object 1024"/>
          <p:cNvGraphicFramePr>
            <a:graphicFrameLocks noChangeAspect="1"/>
          </p:cNvGraphicFramePr>
          <p:nvPr/>
        </p:nvGraphicFramePr>
        <p:xfrm>
          <a:off x="984250" y="3484563"/>
          <a:ext cx="3968750" cy="1468437"/>
        </p:xfrm>
        <a:graphic>
          <a:graphicData uri="http://schemas.openxmlformats.org/presentationml/2006/ole">
            <mc:AlternateContent xmlns:mc="http://schemas.openxmlformats.org/markup-compatibility/2006">
              <mc:Choice xmlns:v="urn:schemas-microsoft-com:vml" Requires="v">
                <p:oleObj spid="_x0000_s215141" name="Equation" r:id="rId1" imgW="43891200" imgH="14020800" progId="">
                  <p:embed/>
                </p:oleObj>
              </mc:Choice>
              <mc:Fallback>
                <p:oleObj name="Equation" r:id="rId1" imgW="43891200" imgH="14020800" progId="">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3484563"/>
                        <a:ext cx="3968750"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58371" name="Object 1025"/>
          <p:cNvGraphicFramePr>
            <a:graphicFrameLocks noChangeAspect="1"/>
          </p:cNvGraphicFramePr>
          <p:nvPr/>
        </p:nvGraphicFramePr>
        <p:xfrm>
          <a:off x="1066800" y="2514600"/>
          <a:ext cx="3044825" cy="528638"/>
        </p:xfrm>
        <a:graphic>
          <a:graphicData uri="http://schemas.openxmlformats.org/presentationml/2006/ole">
            <mc:AlternateContent xmlns:mc="http://schemas.openxmlformats.org/markup-compatibility/2006">
              <mc:Choice xmlns:v="urn:schemas-microsoft-com:vml" Requires="v">
                <p:oleObj spid="_x0000_s215142" name="Equation" r:id="rId3" imgW="32004000" imgH="5181600" progId="">
                  <p:embed/>
                </p:oleObj>
              </mc:Choice>
              <mc:Fallback>
                <p:oleObj name="Equation" r:id="rId3" imgW="32004000" imgH="5181600" progId="">
                  <p:embed/>
                  <p:pic>
                    <p:nvPicPr>
                      <p:cNvPr id="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514600"/>
                        <a:ext cx="30448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FF"/>
                            </a:solidFill>
                            <a:miter lim="800000"/>
                            <a:headEnd/>
                            <a:tailEnd/>
                          </a14:hiddenLine>
                        </a:ext>
                      </a:extLst>
                    </p:spPr>
                  </p:pic>
                </p:oleObj>
              </mc:Fallback>
            </mc:AlternateContent>
          </a:graphicData>
        </a:graphic>
      </p:graphicFrame>
      <p:grpSp>
        <p:nvGrpSpPr>
          <p:cNvPr id="2" name="Group 50"/>
          <p:cNvGrpSpPr/>
          <p:nvPr/>
        </p:nvGrpSpPr>
        <p:grpSpPr bwMode="auto">
          <a:xfrm>
            <a:off x="762000" y="4759325"/>
            <a:ext cx="4572000" cy="574675"/>
            <a:chOff x="480" y="2998"/>
            <a:chExt cx="2880" cy="362"/>
          </a:xfrm>
        </p:grpSpPr>
        <p:sp>
          <p:nvSpPr>
            <p:cNvPr id="58475" name="Text Box 51"/>
            <p:cNvSpPr txBox="1">
              <a:spLocks noChangeArrowheads="1"/>
            </p:cNvSpPr>
            <p:nvPr/>
          </p:nvSpPr>
          <p:spPr bwMode="auto">
            <a:xfrm>
              <a:off x="480" y="3013"/>
              <a:ext cx="1446" cy="327"/>
            </a:xfrm>
            <a:prstGeom prst="rect">
              <a:avLst/>
            </a:prstGeom>
            <a:noFill/>
            <a:ln w="12700">
              <a:noFill/>
              <a:miter lim="800000"/>
            </a:ln>
          </p:spPr>
          <p:txBody>
            <a:bodyPr wrap="none" anchor="ctr">
              <a:spAutoFit/>
            </a:bodyPr>
            <a:lstStyle/>
            <a:p>
              <a:pPr>
                <a:spcBef>
                  <a:spcPct val="50000"/>
                </a:spcBef>
              </a:pPr>
              <a:r>
                <a:rPr lang="en-US" altLang="zh-CN" sz="2800">
                  <a:solidFill>
                    <a:srgbClr val="000099"/>
                  </a:solidFill>
                </a:rPr>
                <a:t>  (2) </a:t>
              </a:r>
              <a:r>
                <a:rPr lang="zh-CN" altLang="en-US" sz="2800">
                  <a:solidFill>
                    <a:srgbClr val="000099"/>
                  </a:solidFill>
                </a:rPr>
                <a:t>求稳态值</a:t>
              </a:r>
              <a:endParaRPr lang="zh-CN" altLang="en-US" sz="2800">
                <a:solidFill>
                  <a:srgbClr val="000099"/>
                </a:solidFill>
              </a:endParaRPr>
            </a:p>
          </p:txBody>
        </p:sp>
        <p:graphicFrame>
          <p:nvGraphicFramePr>
            <p:cNvPr id="58378" name="Object 1032"/>
            <p:cNvGraphicFramePr>
              <a:graphicFrameLocks noChangeAspect="1"/>
            </p:cNvGraphicFramePr>
            <p:nvPr/>
          </p:nvGraphicFramePr>
          <p:xfrm>
            <a:off x="1884" y="2998"/>
            <a:ext cx="1476" cy="362"/>
          </p:xfrm>
          <a:graphic>
            <a:graphicData uri="http://schemas.openxmlformats.org/presentationml/2006/ole">
              <mc:AlternateContent xmlns:mc="http://schemas.openxmlformats.org/markup-compatibility/2006">
                <mc:Choice xmlns:v="urn:schemas-microsoft-com:vml" Requires="v">
                  <p:oleObj spid="_x0000_s215143" name="Equation" r:id="rId5" imgW="21640800" imgH="5181600" progId="">
                    <p:embed/>
                  </p:oleObj>
                </mc:Choice>
                <mc:Fallback>
                  <p:oleObj name="Equation" r:id="rId5" imgW="21640800" imgH="5181600" progId="">
                    <p:embed/>
                    <p:pic>
                      <p:nvPicPr>
                        <p:cNvPr id="0" name="Object 1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4" y="2998"/>
                          <a:ext cx="1476"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pSp>
      <p:grpSp>
        <p:nvGrpSpPr>
          <p:cNvPr id="3" name="Group 157"/>
          <p:cNvGrpSpPr/>
          <p:nvPr/>
        </p:nvGrpSpPr>
        <p:grpSpPr bwMode="auto">
          <a:xfrm>
            <a:off x="5486400" y="381000"/>
            <a:ext cx="3382963" cy="2508250"/>
            <a:chOff x="3456" y="240"/>
            <a:chExt cx="2131" cy="1580"/>
          </a:xfrm>
        </p:grpSpPr>
        <p:sp>
          <p:nvSpPr>
            <p:cNvPr id="58447" name="Text Box 54"/>
            <p:cNvSpPr txBox="1">
              <a:spLocks noChangeArrowheads="1"/>
            </p:cNvSpPr>
            <p:nvPr/>
          </p:nvSpPr>
          <p:spPr bwMode="auto">
            <a:xfrm>
              <a:off x="3552" y="1493"/>
              <a:ext cx="1536" cy="327"/>
            </a:xfrm>
            <a:prstGeom prst="rect">
              <a:avLst/>
            </a:prstGeom>
            <a:noFill/>
            <a:ln w="38100">
              <a:noFill/>
              <a:miter lim="800000"/>
            </a:ln>
          </p:spPr>
          <p:txBody>
            <a:bodyPr>
              <a:spAutoFit/>
            </a:bodyPr>
            <a:lstStyle/>
            <a:p>
              <a:r>
                <a:rPr lang="en-US" altLang="zh-CN" sz="2800" i="1"/>
                <a:t>t </a:t>
              </a:r>
              <a:r>
                <a:rPr lang="en-US" altLang="zh-CN" sz="2800"/>
                <a:t>= 0</a:t>
              </a:r>
              <a:r>
                <a:rPr lang="en-US" altLang="zh-CN" sz="2800" baseline="-25000"/>
                <a:t>+</a:t>
              </a:r>
              <a:r>
                <a:rPr lang="zh-CN" altLang="en-US" sz="2800"/>
                <a:t>等效电路</a:t>
              </a:r>
              <a:endParaRPr lang="zh-CN" altLang="en-US" sz="2800"/>
            </a:p>
          </p:txBody>
        </p:sp>
        <p:sp>
          <p:nvSpPr>
            <p:cNvPr id="58448" name="Text Box 55"/>
            <p:cNvSpPr txBox="1">
              <a:spLocks noChangeArrowheads="1"/>
            </p:cNvSpPr>
            <p:nvPr/>
          </p:nvSpPr>
          <p:spPr bwMode="auto">
            <a:xfrm>
              <a:off x="3792" y="240"/>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49" name="Text Box 56"/>
            <p:cNvSpPr txBox="1">
              <a:spLocks noChangeArrowheads="1"/>
            </p:cNvSpPr>
            <p:nvPr/>
          </p:nvSpPr>
          <p:spPr bwMode="auto">
            <a:xfrm>
              <a:off x="4560" y="240"/>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grpSp>
          <p:nvGrpSpPr>
            <p:cNvPr id="4" name="Group 57"/>
            <p:cNvGrpSpPr/>
            <p:nvPr/>
          </p:nvGrpSpPr>
          <p:grpSpPr bwMode="auto">
            <a:xfrm>
              <a:off x="5015" y="878"/>
              <a:ext cx="265" cy="238"/>
              <a:chOff x="3450" y="3086"/>
              <a:chExt cx="265" cy="238"/>
            </a:xfrm>
          </p:grpSpPr>
          <p:sp>
            <p:nvSpPr>
              <p:cNvPr id="58473" name="Line 58"/>
              <p:cNvSpPr>
                <a:spLocks noChangeShapeType="1"/>
              </p:cNvSpPr>
              <p:nvPr/>
            </p:nvSpPr>
            <p:spPr bwMode="auto">
              <a:xfrm>
                <a:off x="3470" y="3208"/>
                <a:ext cx="245" cy="0"/>
              </a:xfrm>
              <a:prstGeom prst="line">
                <a:avLst/>
              </a:prstGeom>
              <a:noFill/>
              <a:ln w="38100">
                <a:solidFill>
                  <a:srgbClr val="000018"/>
                </a:solidFill>
                <a:round/>
              </a:ln>
            </p:spPr>
            <p:txBody>
              <a:bodyPr wrap="none" anchor="ctr"/>
              <a:lstStyle/>
              <a:p>
                <a:endParaRPr lang="zh-CN" altLang="en-US"/>
              </a:p>
            </p:txBody>
          </p:sp>
          <p:sp>
            <p:nvSpPr>
              <p:cNvPr id="58474" name="Oval 59"/>
              <p:cNvSpPr>
                <a:spLocks noChangeArrowheads="1"/>
              </p:cNvSpPr>
              <p:nvPr/>
            </p:nvSpPr>
            <p:spPr bwMode="auto">
              <a:xfrm>
                <a:off x="3450" y="3086"/>
                <a:ext cx="260" cy="238"/>
              </a:xfrm>
              <a:prstGeom prst="ellipse">
                <a:avLst/>
              </a:prstGeom>
              <a:noFill/>
              <a:ln w="38100">
                <a:solidFill>
                  <a:srgbClr val="000018"/>
                </a:solidFill>
                <a:round/>
              </a:ln>
            </p:spPr>
            <p:txBody>
              <a:bodyPr wrap="none" anchor="ctr"/>
              <a:lstStyle/>
              <a:p>
                <a:endParaRPr lang="zh-CN" altLang="en-US"/>
              </a:p>
            </p:txBody>
          </p:sp>
        </p:grpSp>
        <p:sp>
          <p:nvSpPr>
            <p:cNvPr id="58451" name="Rectangle 60"/>
            <p:cNvSpPr>
              <a:spLocks noChangeArrowheads="1"/>
            </p:cNvSpPr>
            <p:nvPr/>
          </p:nvSpPr>
          <p:spPr bwMode="auto">
            <a:xfrm>
              <a:off x="3538" y="969"/>
              <a:ext cx="116" cy="288"/>
            </a:xfrm>
            <a:prstGeom prst="rect">
              <a:avLst/>
            </a:prstGeom>
            <a:noFill/>
            <a:ln w="38100">
              <a:noFill/>
              <a:miter lim="800000"/>
            </a:ln>
          </p:spPr>
          <p:txBody>
            <a:bodyPr wrap="none" lIns="92075" tIns="46038" rIns="92075" bIns="46038">
              <a:spAutoFit/>
            </a:bodyPr>
            <a:lstStyle/>
            <a:p>
              <a:endParaRPr lang="zh-CN" altLang="zh-CN">
                <a:solidFill>
                  <a:schemeClr val="bg1"/>
                </a:solidFill>
              </a:endParaRPr>
            </a:p>
          </p:txBody>
        </p:sp>
        <p:sp>
          <p:nvSpPr>
            <p:cNvPr id="58452" name="Line 61"/>
            <p:cNvSpPr>
              <a:spLocks noChangeShapeType="1"/>
            </p:cNvSpPr>
            <p:nvPr/>
          </p:nvSpPr>
          <p:spPr bwMode="auto">
            <a:xfrm flipV="1">
              <a:off x="3470" y="1476"/>
              <a:ext cx="1680" cy="0"/>
            </a:xfrm>
            <a:prstGeom prst="line">
              <a:avLst/>
            </a:prstGeom>
            <a:noFill/>
            <a:ln w="38100">
              <a:solidFill>
                <a:srgbClr val="000018"/>
              </a:solidFill>
              <a:round/>
            </a:ln>
          </p:spPr>
          <p:txBody>
            <a:bodyPr wrap="none" anchor="ctr"/>
            <a:lstStyle/>
            <a:p>
              <a:endParaRPr lang="zh-CN" altLang="en-US"/>
            </a:p>
          </p:txBody>
        </p:sp>
        <p:sp>
          <p:nvSpPr>
            <p:cNvPr id="58453" name="Text Box 62"/>
            <p:cNvSpPr txBox="1">
              <a:spLocks noChangeArrowheads="1"/>
            </p:cNvSpPr>
            <p:nvPr/>
          </p:nvSpPr>
          <p:spPr bwMode="auto">
            <a:xfrm>
              <a:off x="4627" y="883"/>
              <a:ext cx="351"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rPr>
                <a:t>2A</a:t>
              </a:r>
              <a:endParaRPr lang="en-US" altLang="zh-CN">
                <a:solidFill>
                  <a:srgbClr val="FF3300"/>
                </a:solidFill>
              </a:endParaRPr>
            </a:p>
          </p:txBody>
        </p:sp>
        <p:sp>
          <p:nvSpPr>
            <p:cNvPr id="58454" name="Line 63"/>
            <p:cNvSpPr>
              <a:spLocks noChangeShapeType="1"/>
            </p:cNvSpPr>
            <p:nvPr/>
          </p:nvSpPr>
          <p:spPr bwMode="auto">
            <a:xfrm>
              <a:off x="5154" y="552"/>
              <a:ext cx="0" cy="312"/>
            </a:xfrm>
            <a:prstGeom prst="line">
              <a:avLst/>
            </a:prstGeom>
            <a:noFill/>
            <a:ln w="38100">
              <a:solidFill>
                <a:srgbClr val="000018"/>
              </a:solidFill>
              <a:round/>
            </a:ln>
          </p:spPr>
          <p:txBody>
            <a:bodyPr wrap="none" anchor="ctr"/>
            <a:lstStyle/>
            <a:p>
              <a:endParaRPr lang="zh-CN" altLang="en-US"/>
            </a:p>
          </p:txBody>
        </p:sp>
        <p:sp>
          <p:nvSpPr>
            <p:cNvPr id="58455" name="Line 65"/>
            <p:cNvSpPr>
              <a:spLocks noChangeShapeType="1"/>
            </p:cNvSpPr>
            <p:nvPr/>
          </p:nvSpPr>
          <p:spPr bwMode="auto">
            <a:xfrm>
              <a:off x="3465" y="576"/>
              <a:ext cx="0" cy="912"/>
            </a:xfrm>
            <a:prstGeom prst="line">
              <a:avLst/>
            </a:prstGeom>
            <a:noFill/>
            <a:ln w="38100">
              <a:solidFill>
                <a:srgbClr val="000018"/>
              </a:solidFill>
              <a:round/>
            </a:ln>
          </p:spPr>
          <p:txBody>
            <a:bodyPr wrap="none" anchor="ctr"/>
            <a:lstStyle/>
            <a:p>
              <a:endParaRPr lang="zh-CN" altLang="en-US"/>
            </a:p>
          </p:txBody>
        </p:sp>
        <p:sp>
          <p:nvSpPr>
            <p:cNvPr id="58456" name="Line 66"/>
            <p:cNvSpPr>
              <a:spLocks noChangeShapeType="1"/>
            </p:cNvSpPr>
            <p:nvPr/>
          </p:nvSpPr>
          <p:spPr bwMode="auto">
            <a:xfrm flipH="1">
              <a:off x="4992" y="816"/>
              <a:ext cx="0" cy="480"/>
            </a:xfrm>
            <a:prstGeom prst="line">
              <a:avLst/>
            </a:prstGeom>
            <a:noFill/>
            <a:ln w="38100">
              <a:solidFill>
                <a:srgbClr val="FF3300"/>
              </a:solidFill>
              <a:round/>
              <a:tailEnd type="triangle" w="med" len="med"/>
            </a:ln>
          </p:spPr>
          <p:txBody>
            <a:bodyPr wrap="none" anchor="ctr"/>
            <a:lstStyle/>
            <a:p>
              <a:endParaRPr lang="zh-CN" altLang="en-US"/>
            </a:p>
          </p:txBody>
        </p:sp>
        <p:sp>
          <p:nvSpPr>
            <p:cNvPr id="58457" name="Rectangle 67"/>
            <p:cNvSpPr>
              <a:spLocks noChangeArrowheads="1"/>
            </p:cNvSpPr>
            <p:nvPr/>
          </p:nvSpPr>
          <p:spPr bwMode="auto">
            <a:xfrm>
              <a:off x="4615" y="502"/>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58" name="Line 68"/>
            <p:cNvSpPr>
              <a:spLocks noChangeShapeType="1"/>
            </p:cNvSpPr>
            <p:nvPr/>
          </p:nvSpPr>
          <p:spPr bwMode="auto">
            <a:xfrm>
              <a:off x="4374" y="553"/>
              <a:ext cx="0" cy="364"/>
            </a:xfrm>
            <a:prstGeom prst="line">
              <a:avLst/>
            </a:prstGeom>
            <a:noFill/>
            <a:ln w="38100">
              <a:solidFill>
                <a:srgbClr val="000018"/>
              </a:solidFill>
              <a:round/>
            </a:ln>
          </p:spPr>
          <p:txBody>
            <a:bodyPr wrap="none" anchor="ctr"/>
            <a:lstStyle/>
            <a:p>
              <a:endParaRPr lang="zh-CN" altLang="en-US"/>
            </a:p>
          </p:txBody>
        </p:sp>
        <p:sp>
          <p:nvSpPr>
            <p:cNvPr id="58459" name="Rectangle 69"/>
            <p:cNvSpPr>
              <a:spLocks noChangeArrowheads="1"/>
            </p:cNvSpPr>
            <p:nvPr/>
          </p:nvSpPr>
          <p:spPr bwMode="auto">
            <a:xfrm>
              <a:off x="4327" y="893"/>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60" name="Rectangle 71"/>
            <p:cNvSpPr>
              <a:spLocks noChangeArrowheads="1"/>
            </p:cNvSpPr>
            <p:nvPr/>
          </p:nvSpPr>
          <p:spPr bwMode="auto">
            <a:xfrm>
              <a:off x="3809" y="502"/>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61" name="Text Box 72"/>
            <p:cNvSpPr txBox="1">
              <a:spLocks noChangeArrowheads="1"/>
            </p:cNvSpPr>
            <p:nvPr/>
          </p:nvSpPr>
          <p:spPr bwMode="auto">
            <a:xfrm>
              <a:off x="3799" y="581"/>
              <a:ext cx="362"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1</a:t>
              </a:r>
              <a:endParaRPr lang="en-US" altLang="zh-CN">
                <a:solidFill>
                  <a:srgbClr val="000018"/>
                </a:solidFill>
              </a:endParaRPr>
            </a:p>
          </p:txBody>
        </p:sp>
        <p:sp>
          <p:nvSpPr>
            <p:cNvPr id="58462" name="Text Box 73"/>
            <p:cNvSpPr txBox="1">
              <a:spLocks noChangeArrowheads="1"/>
            </p:cNvSpPr>
            <p:nvPr/>
          </p:nvSpPr>
          <p:spPr bwMode="auto">
            <a:xfrm>
              <a:off x="3968" y="768"/>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63" name="Line 74"/>
            <p:cNvSpPr>
              <a:spLocks noChangeShapeType="1"/>
            </p:cNvSpPr>
            <p:nvPr/>
          </p:nvSpPr>
          <p:spPr bwMode="auto">
            <a:xfrm>
              <a:off x="4375" y="1157"/>
              <a:ext cx="0" cy="313"/>
            </a:xfrm>
            <a:prstGeom prst="line">
              <a:avLst/>
            </a:prstGeom>
            <a:noFill/>
            <a:ln w="38100">
              <a:solidFill>
                <a:srgbClr val="000018"/>
              </a:solidFill>
              <a:round/>
            </a:ln>
          </p:spPr>
          <p:txBody>
            <a:bodyPr wrap="none" anchor="ctr"/>
            <a:lstStyle/>
            <a:p>
              <a:endParaRPr lang="zh-CN" altLang="en-US"/>
            </a:p>
          </p:txBody>
        </p:sp>
        <p:sp>
          <p:nvSpPr>
            <p:cNvPr id="58464" name="Line 75"/>
            <p:cNvSpPr>
              <a:spLocks noChangeShapeType="1"/>
            </p:cNvSpPr>
            <p:nvPr/>
          </p:nvSpPr>
          <p:spPr bwMode="auto">
            <a:xfrm flipV="1">
              <a:off x="4087" y="555"/>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465" name="Line 76"/>
            <p:cNvSpPr>
              <a:spLocks noChangeShapeType="1"/>
            </p:cNvSpPr>
            <p:nvPr/>
          </p:nvSpPr>
          <p:spPr bwMode="auto">
            <a:xfrm flipV="1">
              <a:off x="4873" y="559"/>
              <a:ext cx="279" cy="0"/>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466" name="Line 77"/>
            <p:cNvSpPr>
              <a:spLocks noChangeShapeType="1"/>
            </p:cNvSpPr>
            <p:nvPr/>
          </p:nvSpPr>
          <p:spPr bwMode="auto">
            <a:xfrm flipV="1">
              <a:off x="3456" y="556"/>
              <a:ext cx="367"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467" name="Line 78"/>
            <p:cNvSpPr>
              <a:spLocks noChangeShapeType="1"/>
            </p:cNvSpPr>
            <p:nvPr/>
          </p:nvSpPr>
          <p:spPr bwMode="auto">
            <a:xfrm>
              <a:off x="5158" y="1104"/>
              <a:ext cx="0" cy="384"/>
            </a:xfrm>
            <a:prstGeom prst="line">
              <a:avLst/>
            </a:prstGeom>
            <a:noFill/>
            <a:ln w="38100">
              <a:solidFill>
                <a:srgbClr val="000018"/>
              </a:solidFill>
              <a:round/>
            </a:ln>
          </p:spPr>
          <p:txBody>
            <a:bodyPr wrap="none" anchor="ctr"/>
            <a:lstStyle/>
            <a:p>
              <a:endParaRPr lang="zh-CN" altLang="en-US"/>
            </a:p>
          </p:txBody>
        </p:sp>
        <p:grpSp>
          <p:nvGrpSpPr>
            <p:cNvPr id="5" name="Group 79"/>
            <p:cNvGrpSpPr/>
            <p:nvPr/>
          </p:nvGrpSpPr>
          <p:grpSpPr bwMode="auto">
            <a:xfrm>
              <a:off x="5280" y="624"/>
              <a:ext cx="307" cy="576"/>
              <a:chOff x="5376" y="2832"/>
              <a:chExt cx="307" cy="576"/>
            </a:xfrm>
          </p:grpSpPr>
          <p:graphicFrame>
            <p:nvGraphicFramePr>
              <p:cNvPr id="58377" name="Object 1031"/>
              <p:cNvGraphicFramePr>
                <a:graphicFrameLocks noChangeAspect="1"/>
              </p:cNvGraphicFramePr>
              <p:nvPr/>
            </p:nvGraphicFramePr>
            <p:xfrm>
              <a:off x="5376" y="2976"/>
              <a:ext cx="307" cy="384"/>
            </p:xfrm>
            <a:graphic>
              <a:graphicData uri="http://schemas.openxmlformats.org/presentationml/2006/ole">
                <mc:AlternateContent xmlns:mc="http://schemas.openxmlformats.org/markup-compatibility/2006">
                  <mc:Choice xmlns:v="urn:schemas-microsoft-com:vml" Requires="v">
                    <p:oleObj spid="_x0000_s215144" name="Equation" r:id="rId7" imgW="4572000" imgH="5181600" progId="">
                      <p:embed/>
                    </p:oleObj>
                  </mc:Choice>
                  <mc:Fallback>
                    <p:oleObj name="Equation" r:id="rId7" imgW="4572000" imgH="5181600" progId="">
                      <p:embed/>
                      <p:pic>
                        <p:nvPicPr>
                          <p:cNvPr id="0" name="Object 10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6" y="297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18"/>
                                </a:solidFill>
                                <a:miter lim="800000"/>
                                <a:headEnd/>
                                <a:tailEnd/>
                              </a14:hiddenLine>
                            </a:ext>
                          </a:extLst>
                        </p:spPr>
                      </p:pic>
                    </p:oleObj>
                  </mc:Fallback>
                </mc:AlternateContent>
              </a:graphicData>
            </a:graphic>
          </p:graphicFrame>
          <p:sp>
            <p:nvSpPr>
              <p:cNvPr id="58471" name="Text Box 81"/>
              <p:cNvSpPr txBox="1">
                <a:spLocks noChangeArrowheads="1"/>
              </p:cNvSpPr>
              <p:nvPr/>
            </p:nvSpPr>
            <p:spPr bwMode="auto">
              <a:xfrm>
                <a:off x="5376" y="2832"/>
                <a:ext cx="224" cy="288"/>
              </a:xfrm>
              <a:prstGeom prst="rect">
                <a:avLst/>
              </a:prstGeom>
              <a:noFill/>
              <a:ln w="9525">
                <a:noFill/>
                <a:miter lim="800000"/>
              </a:ln>
            </p:spPr>
            <p:txBody>
              <a:bodyPr wrap="none">
                <a:spAutoFit/>
              </a:bodyPr>
              <a:lstStyle/>
              <a:p>
                <a:r>
                  <a:rPr lang="en-US" altLang="zh-CN">
                    <a:solidFill>
                      <a:srgbClr val="FF3300"/>
                    </a:solidFill>
                  </a:rPr>
                  <a:t>+</a:t>
                </a:r>
                <a:endParaRPr lang="en-US" altLang="zh-CN">
                  <a:solidFill>
                    <a:srgbClr val="FF3300"/>
                  </a:solidFill>
                </a:endParaRPr>
              </a:p>
            </p:txBody>
          </p:sp>
          <p:sp>
            <p:nvSpPr>
              <p:cNvPr id="58472" name="Text Box 82"/>
              <p:cNvSpPr txBox="1">
                <a:spLocks noChangeArrowheads="1"/>
              </p:cNvSpPr>
              <p:nvPr/>
            </p:nvSpPr>
            <p:spPr bwMode="auto">
              <a:xfrm>
                <a:off x="5376" y="3120"/>
                <a:ext cx="212" cy="288"/>
              </a:xfrm>
              <a:prstGeom prst="rect">
                <a:avLst/>
              </a:prstGeom>
              <a:noFill/>
              <a:ln w="9525">
                <a:noFill/>
                <a:miter lim="800000"/>
              </a:ln>
            </p:spPr>
            <p:txBody>
              <a:bodyPr wrap="none">
                <a:spAutoFit/>
              </a:bodyPr>
              <a:lstStyle/>
              <a:p>
                <a:r>
                  <a:rPr lang="en-US" altLang="zh-CN">
                    <a:solidFill>
                      <a:srgbClr val="FF3300"/>
                    </a:solidFill>
                  </a:rPr>
                  <a:t>_</a:t>
                </a:r>
                <a:endParaRPr lang="en-US" altLang="zh-CN">
                  <a:solidFill>
                    <a:srgbClr val="FF3300"/>
                  </a:solidFill>
                </a:endParaRPr>
              </a:p>
            </p:txBody>
          </p:sp>
        </p:grpSp>
        <p:sp>
          <p:nvSpPr>
            <p:cNvPr id="58469" name="Rectangle 83"/>
            <p:cNvSpPr>
              <a:spLocks noChangeArrowheads="1"/>
            </p:cNvSpPr>
            <p:nvPr/>
          </p:nvSpPr>
          <p:spPr bwMode="auto">
            <a:xfrm>
              <a:off x="4608" y="576"/>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3</a:t>
              </a:r>
              <a:endParaRPr lang="en-US" altLang="zh-CN" baseline="-25000">
                <a:solidFill>
                  <a:srgbClr val="000018"/>
                </a:solidFill>
              </a:endParaRPr>
            </a:p>
          </p:txBody>
        </p:sp>
        <p:sp>
          <p:nvSpPr>
            <p:cNvPr id="58470" name="Rectangle 84"/>
            <p:cNvSpPr>
              <a:spLocks noChangeArrowheads="1"/>
            </p:cNvSpPr>
            <p:nvPr/>
          </p:nvSpPr>
          <p:spPr bwMode="auto">
            <a:xfrm>
              <a:off x="3984" y="1008"/>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2</a:t>
              </a:r>
              <a:endParaRPr lang="en-US" altLang="zh-CN" baseline="-25000">
                <a:solidFill>
                  <a:srgbClr val="000018"/>
                </a:solidFill>
              </a:endParaRPr>
            </a:p>
          </p:txBody>
        </p:sp>
      </p:grpSp>
      <p:grpSp>
        <p:nvGrpSpPr>
          <p:cNvPr id="6" name="Group 158"/>
          <p:cNvGrpSpPr/>
          <p:nvPr/>
        </p:nvGrpSpPr>
        <p:grpSpPr bwMode="auto">
          <a:xfrm>
            <a:off x="5562600" y="3048000"/>
            <a:ext cx="2695575" cy="2500313"/>
            <a:chOff x="3504" y="1920"/>
            <a:chExt cx="1698" cy="1575"/>
          </a:xfrm>
        </p:grpSpPr>
        <p:sp>
          <p:nvSpPr>
            <p:cNvPr id="58425" name="Text Box 86"/>
            <p:cNvSpPr txBox="1">
              <a:spLocks noChangeArrowheads="1"/>
            </p:cNvSpPr>
            <p:nvPr/>
          </p:nvSpPr>
          <p:spPr bwMode="auto">
            <a:xfrm>
              <a:off x="3600" y="3168"/>
              <a:ext cx="1584" cy="327"/>
            </a:xfrm>
            <a:prstGeom prst="rect">
              <a:avLst/>
            </a:prstGeom>
            <a:noFill/>
            <a:ln w="38100">
              <a:noFill/>
              <a:miter lim="800000"/>
            </a:ln>
          </p:spPr>
          <p:txBody>
            <a:bodyPr>
              <a:spAutoFit/>
            </a:bodyPr>
            <a:lstStyle/>
            <a:p>
              <a:r>
                <a:rPr lang="en-US" altLang="zh-CN" sz="2800" i="1"/>
                <a:t>t </a:t>
              </a:r>
              <a:r>
                <a:rPr lang="en-US" altLang="zh-CN" sz="2800"/>
                <a:t>= </a:t>
              </a:r>
              <a:r>
                <a:rPr lang="en-US" altLang="zh-CN" sz="2800">
                  <a:sym typeface="Symbol" panose="05050102010706020507" pitchFamily="18" charset="2"/>
                </a:rPr>
                <a:t></a:t>
              </a:r>
              <a:r>
                <a:rPr lang="zh-CN" altLang="en-US" sz="2800"/>
                <a:t>等效电路</a:t>
              </a:r>
              <a:endParaRPr lang="zh-CN" altLang="en-US" sz="2800"/>
            </a:p>
          </p:txBody>
        </p:sp>
        <p:sp>
          <p:nvSpPr>
            <p:cNvPr id="58426" name="Text Box 87"/>
            <p:cNvSpPr txBox="1">
              <a:spLocks noChangeArrowheads="1"/>
            </p:cNvSpPr>
            <p:nvPr/>
          </p:nvSpPr>
          <p:spPr bwMode="auto">
            <a:xfrm>
              <a:off x="3840" y="1920"/>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27" name="Text Box 88"/>
            <p:cNvSpPr txBox="1">
              <a:spLocks noChangeArrowheads="1"/>
            </p:cNvSpPr>
            <p:nvPr/>
          </p:nvSpPr>
          <p:spPr bwMode="auto">
            <a:xfrm>
              <a:off x="4608" y="1920"/>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28" name="Rectangle 89"/>
            <p:cNvSpPr>
              <a:spLocks noChangeArrowheads="1"/>
            </p:cNvSpPr>
            <p:nvPr/>
          </p:nvSpPr>
          <p:spPr bwMode="auto">
            <a:xfrm>
              <a:off x="3586" y="2649"/>
              <a:ext cx="116" cy="288"/>
            </a:xfrm>
            <a:prstGeom prst="rect">
              <a:avLst/>
            </a:prstGeom>
            <a:noFill/>
            <a:ln w="38100">
              <a:noFill/>
              <a:miter lim="800000"/>
            </a:ln>
          </p:spPr>
          <p:txBody>
            <a:bodyPr wrap="none" lIns="92075" tIns="46038" rIns="92075" bIns="46038">
              <a:spAutoFit/>
            </a:bodyPr>
            <a:lstStyle/>
            <a:p>
              <a:endParaRPr lang="zh-CN" altLang="zh-CN">
                <a:solidFill>
                  <a:schemeClr val="bg1"/>
                </a:solidFill>
              </a:endParaRPr>
            </a:p>
          </p:txBody>
        </p:sp>
        <p:sp>
          <p:nvSpPr>
            <p:cNvPr id="58429" name="Line 90"/>
            <p:cNvSpPr>
              <a:spLocks noChangeShapeType="1"/>
            </p:cNvSpPr>
            <p:nvPr/>
          </p:nvSpPr>
          <p:spPr bwMode="auto">
            <a:xfrm flipV="1">
              <a:off x="3518" y="3156"/>
              <a:ext cx="1680" cy="0"/>
            </a:xfrm>
            <a:prstGeom prst="line">
              <a:avLst/>
            </a:prstGeom>
            <a:noFill/>
            <a:ln w="38100">
              <a:solidFill>
                <a:srgbClr val="000018"/>
              </a:solidFill>
              <a:round/>
            </a:ln>
          </p:spPr>
          <p:txBody>
            <a:bodyPr wrap="none" anchor="ctr"/>
            <a:lstStyle/>
            <a:p>
              <a:endParaRPr lang="zh-CN" altLang="en-US"/>
            </a:p>
          </p:txBody>
        </p:sp>
        <p:sp>
          <p:nvSpPr>
            <p:cNvPr id="58430" name="Line 91"/>
            <p:cNvSpPr>
              <a:spLocks noChangeShapeType="1"/>
            </p:cNvSpPr>
            <p:nvPr/>
          </p:nvSpPr>
          <p:spPr bwMode="auto">
            <a:xfrm>
              <a:off x="5202" y="2232"/>
              <a:ext cx="0" cy="932"/>
            </a:xfrm>
            <a:prstGeom prst="line">
              <a:avLst/>
            </a:prstGeom>
            <a:noFill/>
            <a:ln w="38100">
              <a:solidFill>
                <a:srgbClr val="000018"/>
              </a:solidFill>
              <a:round/>
            </a:ln>
          </p:spPr>
          <p:txBody>
            <a:bodyPr wrap="none" anchor="ctr"/>
            <a:lstStyle/>
            <a:p>
              <a:endParaRPr lang="zh-CN" altLang="en-US"/>
            </a:p>
          </p:txBody>
        </p:sp>
        <p:sp>
          <p:nvSpPr>
            <p:cNvPr id="58431" name="Line 93"/>
            <p:cNvSpPr>
              <a:spLocks noChangeShapeType="1"/>
            </p:cNvSpPr>
            <p:nvPr/>
          </p:nvSpPr>
          <p:spPr bwMode="auto">
            <a:xfrm>
              <a:off x="3513" y="2232"/>
              <a:ext cx="1" cy="932"/>
            </a:xfrm>
            <a:prstGeom prst="line">
              <a:avLst/>
            </a:prstGeom>
            <a:noFill/>
            <a:ln w="38100">
              <a:solidFill>
                <a:srgbClr val="000018"/>
              </a:solidFill>
              <a:round/>
            </a:ln>
          </p:spPr>
          <p:txBody>
            <a:bodyPr wrap="none" anchor="ctr"/>
            <a:lstStyle/>
            <a:p>
              <a:endParaRPr lang="zh-CN" altLang="en-US"/>
            </a:p>
          </p:txBody>
        </p:sp>
        <p:sp>
          <p:nvSpPr>
            <p:cNvPr id="58432" name="Rectangle 94"/>
            <p:cNvSpPr>
              <a:spLocks noChangeArrowheads="1"/>
            </p:cNvSpPr>
            <p:nvPr/>
          </p:nvSpPr>
          <p:spPr bwMode="auto">
            <a:xfrm>
              <a:off x="4663" y="2182"/>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33" name="Line 95"/>
            <p:cNvSpPr>
              <a:spLocks noChangeShapeType="1"/>
            </p:cNvSpPr>
            <p:nvPr/>
          </p:nvSpPr>
          <p:spPr bwMode="auto">
            <a:xfrm>
              <a:off x="4422" y="2233"/>
              <a:ext cx="0" cy="364"/>
            </a:xfrm>
            <a:prstGeom prst="line">
              <a:avLst/>
            </a:prstGeom>
            <a:noFill/>
            <a:ln w="38100">
              <a:solidFill>
                <a:srgbClr val="000018"/>
              </a:solidFill>
              <a:round/>
            </a:ln>
          </p:spPr>
          <p:txBody>
            <a:bodyPr wrap="none" anchor="ctr"/>
            <a:lstStyle/>
            <a:p>
              <a:endParaRPr lang="zh-CN" altLang="en-US"/>
            </a:p>
          </p:txBody>
        </p:sp>
        <p:sp>
          <p:nvSpPr>
            <p:cNvPr id="58434" name="Rectangle 96"/>
            <p:cNvSpPr>
              <a:spLocks noChangeArrowheads="1"/>
            </p:cNvSpPr>
            <p:nvPr/>
          </p:nvSpPr>
          <p:spPr bwMode="auto">
            <a:xfrm>
              <a:off x="4375" y="2573"/>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35" name="Rectangle 98"/>
            <p:cNvSpPr>
              <a:spLocks noChangeArrowheads="1"/>
            </p:cNvSpPr>
            <p:nvPr/>
          </p:nvSpPr>
          <p:spPr bwMode="auto">
            <a:xfrm>
              <a:off x="3857" y="2182"/>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36" name="Text Box 99"/>
            <p:cNvSpPr txBox="1">
              <a:spLocks noChangeArrowheads="1"/>
            </p:cNvSpPr>
            <p:nvPr/>
          </p:nvSpPr>
          <p:spPr bwMode="auto">
            <a:xfrm>
              <a:off x="3847" y="2261"/>
              <a:ext cx="362" cy="288"/>
            </a:xfrm>
            <a:prstGeom prst="rect">
              <a:avLst/>
            </a:prstGeom>
            <a:noFill/>
            <a:ln w="9525">
              <a:noFill/>
              <a:miter lim="800000"/>
            </a:ln>
          </p:spPr>
          <p:txBody>
            <a:bodyPr>
              <a:spAutoFit/>
            </a:bodyPr>
            <a:lstStyle/>
            <a:p>
              <a:pPr>
                <a:spcBef>
                  <a:spcPct val="50000"/>
                </a:spcBef>
              </a:pPr>
              <a:endParaRPr lang="zh-CN" altLang="zh-CN">
                <a:solidFill>
                  <a:srgbClr val="000018"/>
                </a:solidFill>
              </a:endParaRPr>
            </a:p>
          </p:txBody>
        </p:sp>
        <p:sp>
          <p:nvSpPr>
            <p:cNvPr id="58437" name="Text Box 100"/>
            <p:cNvSpPr txBox="1">
              <a:spLocks noChangeArrowheads="1"/>
            </p:cNvSpPr>
            <p:nvPr/>
          </p:nvSpPr>
          <p:spPr bwMode="auto">
            <a:xfrm>
              <a:off x="4016" y="2448"/>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38" name="Line 101"/>
            <p:cNvSpPr>
              <a:spLocks noChangeShapeType="1"/>
            </p:cNvSpPr>
            <p:nvPr/>
          </p:nvSpPr>
          <p:spPr bwMode="auto">
            <a:xfrm>
              <a:off x="4423" y="2837"/>
              <a:ext cx="0" cy="313"/>
            </a:xfrm>
            <a:prstGeom prst="line">
              <a:avLst/>
            </a:prstGeom>
            <a:noFill/>
            <a:ln w="38100">
              <a:solidFill>
                <a:srgbClr val="000018"/>
              </a:solidFill>
              <a:round/>
            </a:ln>
          </p:spPr>
          <p:txBody>
            <a:bodyPr wrap="none" anchor="ctr"/>
            <a:lstStyle/>
            <a:p>
              <a:endParaRPr lang="zh-CN" altLang="en-US"/>
            </a:p>
          </p:txBody>
        </p:sp>
        <p:sp>
          <p:nvSpPr>
            <p:cNvPr id="58439" name="Line 102"/>
            <p:cNvSpPr>
              <a:spLocks noChangeShapeType="1"/>
            </p:cNvSpPr>
            <p:nvPr/>
          </p:nvSpPr>
          <p:spPr bwMode="auto">
            <a:xfrm flipV="1">
              <a:off x="4135" y="2235"/>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440" name="Line 103"/>
            <p:cNvSpPr>
              <a:spLocks noChangeShapeType="1"/>
            </p:cNvSpPr>
            <p:nvPr/>
          </p:nvSpPr>
          <p:spPr bwMode="auto">
            <a:xfrm flipV="1">
              <a:off x="4921" y="2239"/>
              <a:ext cx="279" cy="0"/>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441" name="Line 104"/>
            <p:cNvSpPr>
              <a:spLocks noChangeShapeType="1"/>
            </p:cNvSpPr>
            <p:nvPr/>
          </p:nvSpPr>
          <p:spPr bwMode="auto">
            <a:xfrm flipV="1">
              <a:off x="3504" y="2236"/>
              <a:ext cx="367" cy="1"/>
            </a:xfrm>
            <a:prstGeom prst="line">
              <a:avLst/>
            </a:prstGeom>
            <a:noFill/>
            <a:ln w="38100">
              <a:solidFill>
                <a:srgbClr val="000018"/>
              </a:solidFill>
              <a:round/>
              <a:headEnd type="none" w="sm" len="sm"/>
              <a:tailEnd type="none" w="sm" len="sm"/>
            </a:ln>
          </p:spPr>
          <p:txBody>
            <a:bodyPr wrap="none" anchor="ctr"/>
            <a:lstStyle/>
            <a:p>
              <a:endParaRPr lang="zh-CN" altLang="en-US"/>
            </a:p>
          </p:txBody>
        </p:sp>
        <p:grpSp>
          <p:nvGrpSpPr>
            <p:cNvPr id="7" name="Group 105"/>
            <p:cNvGrpSpPr/>
            <p:nvPr/>
          </p:nvGrpSpPr>
          <p:grpSpPr bwMode="auto">
            <a:xfrm>
              <a:off x="4896" y="2492"/>
              <a:ext cx="288" cy="384"/>
              <a:chOff x="4848" y="2688"/>
              <a:chExt cx="288" cy="384"/>
            </a:xfrm>
          </p:grpSpPr>
          <p:graphicFrame>
            <p:nvGraphicFramePr>
              <p:cNvPr id="58376" name="Object 1030"/>
              <p:cNvGraphicFramePr>
                <a:graphicFrameLocks noChangeAspect="1"/>
              </p:cNvGraphicFramePr>
              <p:nvPr/>
            </p:nvGraphicFramePr>
            <p:xfrm>
              <a:off x="4848" y="2688"/>
              <a:ext cx="246" cy="384"/>
            </p:xfrm>
            <a:graphic>
              <a:graphicData uri="http://schemas.openxmlformats.org/presentationml/2006/ole">
                <mc:AlternateContent xmlns:mc="http://schemas.openxmlformats.org/markup-compatibility/2006">
                  <mc:Choice xmlns:v="urn:schemas-microsoft-com:vml" Requires="v">
                    <p:oleObj spid="_x0000_s215145" name="Equation" r:id="rId9" imgW="3657600" imgH="5181600" progId="">
                      <p:embed/>
                    </p:oleObj>
                  </mc:Choice>
                  <mc:Fallback>
                    <p:oleObj name="Equation" r:id="rId9" imgW="3657600" imgH="5181600" progId="">
                      <p:embed/>
                      <p:pic>
                        <p:nvPicPr>
                          <p:cNvPr id="0" name="Object 10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 y="2688"/>
                            <a:ext cx="24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18"/>
                                </a:solidFill>
                                <a:miter lim="800000"/>
                                <a:headEnd/>
                                <a:tailEnd/>
                              </a14:hiddenLine>
                            </a:ext>
                          </a:extLst>
                        </p:spPr>
                      </p:pic>
                    </p:oleObj>
                  </mc:Fallback>
                </mc:AlternateContent>
              </a:graphicData>
            </a:graphic>
          </p:graphicFrame>
          <p:sp>
            <p:nvSpPr>
              <p:cNvPr id="58446" name="Line 107"/>
              <p:cNvSpPr>
                <a:spLocks noChangeShapeType="1"/>
              </p:cNvSpPr>
              <p:nvPr/>
            </p:nvSpPr>
            <p:spPr bwMode="auto">
              <a:xfrm>
                <a:off x="5136" y="2688"/>
                <a:ext cx="0" cy="384"/>
              </a:xfrm>
              <a:prstGeom prst="line">
                <a:avLst/>
              </a:prstGeom>
              <a:noFill/>
              <a:ln w="38100">
                <a:solidFill>
                  <a:srgbClr val="FF3300"/>
                </a:solidFill>
                <a:round/>
                <a:tailEnd type="triangle" w="med" len="med"/>
              </a:ln>
            </p:spPr>
            <p:txBody>
              <a:bodyPr/>
              <a:lstStyle/>
              <a:p>
                <a:endParaRPr lang="zh-CN" altLang="en-US"/>
              </a:p>
            </p:txBody>
          </p:sp>
        </p:grpSp>
        <p:sp>
          <p:nvSpPr>
            <p:cNvPr id="58443" name="Rectangle 108"/>
            <p:cNvSpPr>
              <a:spLocks noChangeArrowheads="1"/>
            </p:cNvSpPr>
            <p:nvPr/>
          </p:nvSpPr>
          <p:spPr bwMode="auto">
            <a:xfrm>
              <a:off x="3820" y="2256"/>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1</a:t>
              </a:r>
              <a:endParaRPr lang="en-US" altLang="zh-CN" baseline="-25000">
                <a:solidFill>
                  <a:srgbClr val="000018"/>
                </a:solidFill>
              </a:endParaRPr>
            </a:p>
          </p:txBody>
        </p:sp>
        <p:sp>
          <p:nvSpPr>
            <p:cNvPr id="58444" name="Rectangle 109"/>
            <p:cNvSpPr>
              <a:spLocks noChangeArrowheads="1"/>
            </p:cNvSpPr>
            <p:nvPr/>
          </p:nvSpPr>
          <p:spPr bwMode="auto">
            <a:xfrm>
              <a:off x="4656" y="2256"/>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3</a:t>
              </a:r>
              <a:endParaRPr lang="en-US" altLang="zh-CN" baseline="-25000">
                <a:solidFill>
                  <a:srgbClr val="000018"/>
                </a:solidFill>
              </a:endParaRPr>
            </a:p>
          </p:txBody>
        </p:sp>
        <p:sp>
          <p:nvSpPr>
            <p:cNvPr id="58445" name="Rectangle 110"/>
            <p:cNvSpPr>
              <a:spLocks noChangeArrowheads="1"/>
            </p:cNvSpPr>
            <p:nvPr/>
          </p:nvSpPr>
          <p:spPr bwMode="auto">
            <a:xfrm>
              <a:off x="4080" y="2688"/>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2</a:t>
              </a:r>
              <a:endParaRPr lang="en-US" altLang="zh-CN" baseline="-25000">
                <a:solidFill>
                  <a:srgbClr val="000018"/>
                </a:solidFill>
              </a:endParaRPr>
            </a:p>
          </p:txBody>
        </p:sp>
      </p:grpSp>
      <p:grpSp>
        <p:nvGrpSpPr>
          <p:cNvPr id="8" name="Group 111"/>
          <p:cNvGrpSpPr/>
          <p:nvPr/>
        </p:nvGrpSpPr>
        <p:grpSpPr bwMode="auto">
          <a:xfrm>
            <a:off x="914400" y="5365750"/>
            <a:ext cx="4953000" cy="1111250"/>
            <a:chOff x="576" y="3260"/>
            <a:chExt cx="3120" cy="700"/>
          </a:xfrm>
        </p:grpSpPr>
        <p:graphicFrame>
          <p:nvGraphicFramePr>
            <p:cNvPr id="58374" name="Object 1028"/>
            <p:cNvGraphicFramePr>
              <a:graphicFrameLocks noChangeAspect="1"/>
            </p:cNvGraphicFramePr>
            <p:nvPr/>
          </p:nvGraphicFramePr>
          <p:xfrm>
            <a:off x="899" y="3600"/>
            <a:ext cx="1385" cy="360"/>
          </p:xfrm>
          <a:graphic>
            <a:graphicData uri="http://schemas.openxmlformats.org/presentationml/2006/ole">
              <mc:AlternateContent xmlns:mc="http://schemas.openxmlformats.org/markup-compatibility/2006">
                <mc:Choice xmlns:v="urn:schemas-microsoft-com:vml" Requires="v">
                  <p:oleObj spid="_x0000_s215146" name="Equation" r:id="rId11" imgW="22250400" imgH="5181600" progId="">
                    <p:embed/>
                  </p:oleObj>
                </mc:Choice>
                <mc:Fallback>
                  <p:oleObj name="Equation" r:id="rId11" imgW="22250400" imgH="5181600" progId="">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 y="3600"/>
                          <a:ext cx="138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58424" name="Rectangle 113"/>
            <p:cNvSpPr>
              <a:spLocks noChangeArrowheads="1"/>
            </p:cNvSpPr>
            <p:nvPr/>
          </p:nvSpPr>
          <p:spPr bwMode="auto">
            <a:xfrm>
              <a:off x="576" y="3260"/>
              <a:ext cx="2378" cy="327"/>
            </a:xfrm>
            <a:prstGeom prst="rect">
              <a:avLst/>
            </a:prstGeom>
            <a:noFill/>
            <a:ln w="9525">
              <a:noFill/>
              <a:miter lim="800000"/>
            </a:ln>
          </p:spPr>
          <p:txBody>
            <a:bodyPr wrap="none">
              <a:spAutoFit/>
            </a:bodyPr>
            <a:lstStyle/>
            <a:p>
              <a:r>
                <a:rPr lang="zh-CN" altLang="en-US" sz="2800"/>
                <a:t>由</a:t>
              </a:r>
              <a:r>
                <a:rPr lang="en-US" altLang="zh-CN" sz="2800" i="1"/>
                <a:t>t </a:t>
              </a:r>
              <a:r>
                <a:rPr lang="en-US" altLang="zh-CN" sz="2800"/>
                <a:t>= </a:t>
              </a:r>
              <a:r>
                <a:rPr lang="en-US" altLang="zh-CN" sz="2800">
                  <a:sym typeface="Symbol" panose="05050102010706020507" pitchFamily="18" charset="2"/>
                </a:rPr>
                <a:t></a:t>
              </a:r>
              <a:r>
                <a:rPr lang="zh-CN" altLang="en-US" sz="2800"/>
                <a:t>等效电路可求得</a:t>
              </a:r>
              <a:endParaRPr lang="zh-CN" altLang="en-US" sz="2800"/>
            </a:p>
          </p:txBody>
        </p:sp>
        <p:graphicFrame>
          <p:nvGraphicFramePr>
            <p:cNvPr id="58375" name="Object 1029"/>
            <p:cNvGraphicFramePr>
              <a:graphicFrameLocks noChangeAspect="1"/>
            </p:cNvGraphicFramePr>
            <p:nvPr/>
          </p:nvGraphicFramePr>
          <p:xfrm>
            <a:off x="2256" y="3576"/>
            <a:ext cx="1440" cy="360"/>
          </p:xfrm>
          <a:graphic>
            <a:graphicData uri="http://schemas.openxmlformats.org/presentationml/2006/ole">
              <mc:AlternateContent xmlns:mc="http://schemas.openxmlformats.org/markup-compatibility/2006">
                <mc:Choice xmlns:v="urn:schemas-microsoft-com:vml" Requires="v">
                  <p:oleObj spid="_x0000_s215147" name="公式" r:id="rId13" imgW="23164800" imgH="5181600" progId="">
                    <p:embed/>
                  </p:oleObj>
                </mc:Choice>
                <mc:Fallback>
                  <p:oleObj name="公式" r:id="rId13" imgW="23164800" imgH="5181600" progId="">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6" y="3576"/>
                          <a:ext cx="14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grpSp>
        <p:nvGrpSpPr>
          <p:cNvPr id="9" name="Group 115"/>
          <p:cNvGrpSpPr/>
          <p:nvPr/>
        </p:nvGrpSpPr>
        <p:grpSpPr bwMode="auto">
          <a:xfrm>
            <a:off x="558800" y="177800"/>
            <a:ext cx="4575175" cy="2266950"/>
            <a:chOff x="1390" y="864"/>
            <a:chExt cx="2882" cy="1428"/>
          </a:xfrm>
        </p:grpSpPr>
        <p:sp>
          <p:nvSpPr>
            <p:cNvPr id="58385" name="Oval 116"/>
            <p:cNvSpPr>
              <a:spLocks noChangeArrowheads="1"/>
            </p:cNvSpPr>
            <p:nvPr/>
          </p:nvSpPr>
          <p:spPr bwMode="auto">
            <a:xfrm>
              <a:off x="1558" y="1516"/>
              <a:ext cx="325" cy="315"/>
            </a:xfrm>
            <a:prstGeom prst="ellipse">
              <a:avLst/>
            </a:prstGeom>
            <a:noFill/>
            <a:ln w="57150">
              <a:solidFill>
                <a:srgbClr val="000018"/>
              </a:solidFill>
              <a:round/>
            </a:ln>
          </p:spPr>
          <p:txBody>
            <a:bodyPr wrap="none" anchor="ctr"/>
            <a:lstStyle/>
            <a:p>
              <a:endParaRPr lang="zh-CN" altLang="en-US"/>
            </a:p>
          </p:txBody>
        </p:sp>
        <p:sp>
          <p:nvSpPr>
            <p:cNvPr id="58386" name="Line 117"/>
            <p:cNvSpPr>
              <a:spLocks noChangeShapeType="1"/>
            </p:cNvSpPr>
            <p:nvPr/>
          </p:nvSpPr>
          <p:spPr bwMode="auto">
            <a:xfrm>
              <a:off x="1718" y="1180"/>
              <a:ext cx="0" cy="336"/>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387" name="Line 118"/>
            <p:cNvSpPr>
              <a:spLocks noChangeShapeType="1"/>
            </p:cNvSpPr>
            <p:nvPr/>
          </p:nvSpPr>
          <p:spPr bwMode="auto">
            <a:xfrm>
              <a:off x="1709" y="2280"/>
              <a:ext cx="2130" cy="0"/>
            </a:xfrm>
            <a:prstGeom prst="line">
              <a:avLst/>
            </a:prstGeom>
            <a:noFill/>
            <a:ln w="38100">
              <a:solidFill>
                <a:srgbClr val="000018"/>
              </a:solidFill>
              <a:round/>
            </a:ln>
          </p:spPr>
          <p:txBody>
            <a:bodyPr wrap="none" anchor="ctr"/>
            <a:lstStyle/>
            <a:p>
              <a:endParaRPr lang="zh-CN" altLang="en-US"/>
            </a:p>
          </p:txBody>
        </p:sp>
        <p:sp>
          <p:nvSpPr>
            <p:cNvPr id="58388" name="Line 119"/>
            <p:cNvSpPr>
              <a:spLocks noChangeShapeType="1"/>
            </p:cNvSpPr>
            <p:nvPr/>
          </p:nvSpPr>
          <p:spPr bwMode="auto">
            <a:xfrm>
              <a:off x="2256" y="1180"/>
              <a:ext cx="0" cy="403"/>
            </a:xfrm>
            <a:prstGeom prst="line">
              <a:avLst/>
            </a:prstGeom>
            <a:noFill/>
            <a:ln w="38100">
              <a:solidFill>
                <a:srgbClr val="000018"/>
              </a:solidFill>
              <a:round/>
            </a:ln>
          </p:spPr>
          <p:txBody>
            <a:bodyPr wrap="none" anchor="ctr"/>
            <a:lstStyle/>
            <a:p>
              <a:endParaRPr lang="zh-CN" altLang="en-US"/>
            </a:p>
          </p:txBody>
        </p:sp>
        <p:sp>
          <p:nvSpPr>
            <p:cNvPr id="58389" name="Line 120"/>
            <p:cNvSpPr>
              <a:spLocks noChangeShapeType="1"/>
            </p:cNvSpPr>
            <p:nvPr/>
          </p:nvSpPr>
          <p:spPr bwMode="auto">
            <a:xfrm>
              <a:off x="2256" y="1565"/>
              <a:ext cx="150" cy="259"/>
            </a:xfrm>
            <a:prstGeom prst="line">
              <a:avLst/>
            </a:prstGeom>
            <a:noFill/>
            <a:ln w="38100">
              <a:solidFill>
                <a:srgbClr val="000018"/>
              </a:solidFill>
              <a:round/>
            </a:ln>
          </p:spPr>
          <p:txBody>
            <a:bodyPr wrap="none" anchor="ctr"/>
            <a:lstStyle/>
            <a:p>
              <a:endParaRPr lang="zh-CN" altLang="en-US"/>
            </a:p>
          </p:txBody>
        </p:sp>
        <p:sp>
          <p:nvSpPr>
            <p:cNvPr id="58390" name="Line 121"/>
            <p:cNvSpPr>
              <a:spLocks noChangeShapeType="1"/>
            </p:cNvSpPr>
            <p:nvPr/>
          </p:nvSpPr>
          <p:spPr bwMode="auto">
            <a:xfrm flipH="1">
              <a:off x="2232" y="1604"/>
              <a:ext cx="169" cy="194"/>
            </a:xfrm>
            <a:prstGeom prst="line">
              <a:avLst/>
            </a:prstGeom>
            <a:noFill/>
            <a:ln w="38100">
              <a:solidFill>
                <a:srgbClr val="000018"/>
              </a:solidFill>
              <a:round/>
              <a:tailEnd type="stealth" w="med" len="med"/>
            </a:ln>
          </p:spPr>
          <p:txBody>
            <a:bodyPr wrap="none" anchor="ctr"/>
            <a:lstStyle/>
            <a:p>
              <a:endParaRPr lang="zh-CN" altLang="en-US"/>
            </a:p>
          </p:txBody>
        </p:sp>
        <p:sp>
          <p:nvSpPr>
            <p:cNvPr id="58391" name="Text Box 122"/>
            <p:cNvSpPr txBox="1">
              <a:spLocks noChangeArrowheads="1"/>
            </p:cNvSpPr>
            <p:nvPr/>
          </p:nvSpPr>
          <p:spPr bwMode="auto">
            <a:xfrm>
              <a:off x="2233" y="1824"/>
              <a:ext cx="374" cy="288"/>
            </a:xfrm>
            <a:prstGeom prst="rect">
              <a:avLst/>
            </a:prstGeom>
            <a:noFill/>
            <a:ln w="38100">
              <a:noFill/>
              <a:miter lim="800000"/>
            </a:ln>
          </p:spPr>
          <p:txBody>
            <a:bodyPr wrap="none">
              <a:spAutoFit/>
            </a:bodyPr>
            <a:lstStyle/>
            <a:p>
              <a:pPr>
                <a:spcBef>
                  <a:spcPct val="50000"/>
                </a:spcBef>
              </a:pPr>
              <a:r>
                <a:rPr lang="en-US" altLang="zh-CN" i="1"/>
                <a:t>t</a:t>
              </a:r>
              <a:r>
                <a:rPr lang="en-US" altLang="zh-CN"/>
                <a:t>=0</a:t>
              </a:r>
              <a:endParaRPr lang="en-US" altLang="zh-CN"/>
            </a:p>
          </p:txBody>
        </p:sp>
        <p:sp>
          <p:nvSpPr>
            <p:cNvPr id="58392" name="Line 123"/>
            <p:cNvSpPr>
              <a:spLocks noChangeShapeType="1"/>
            </p:cNvSpPr>
            <p:nvPr/>
          </p:nvSpPr>
          <p:spPr bwMode="auto">
            <a:xfrm flipH="1" flipV="1">
              <a:off x="2257" y="1829"/>
              <a:ext cx="0" cy="442"/>
            </a:xfrm>
            <a:prstGeom prst="line">
              <a:avLst/>
            </a:prstGeom>
            <a:noFill/>
            <a:ln w="38100">
              <a:solidFill>
                <a:srgbClr val="000018"/>
              </a:solidFill>
              <a:round/>
            </a:ln>
          </p:spPr>
          <p:txBody>
            <a:bodyPr wrap="none" anchor="ctr"/>
            <a:lstStyle/>
            <a:p>
              <a:endParaRPr lang="zh-CN" altLang="en-US"/>
            </a:p>
          </p:txBody>
        </p:sp>
        <p:sp>
          <p:nvSpPr>
            <p:cNvPr id="58393" name="Arc 124"/>
            <p:cNvSpPr/>
            <p:nvPr/>
          </p:nvSpPr>
          <p:spPr bwMode="auto">
            <a:xfrm>
              <a:off x="3844" y="1616"/>
              <a:ext cx="78" cy="9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8394" name="Arc 125"/>
            <p:cNvSpPr/>
            <p:nvPr/>
          </p:nvSpPr>
          <p:spPr bwMode="auto">
            <a:xfrm>
              <a:off x="3835" y="1718"/>
              <a:ext cx="78" cy="95"/>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8395" name="Arc 126"/>
            <p:cNvSpPr/>
            <p:nvPr/>
          </p:nvSpPr>
          <p:spPr bwMode="auto">
            <a:xfrm>
              <a:off x="3835" y="1813"/>
              <a:ext cx="78" cy="9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8396" name="Line 127"/>
            <p:cNvSpPr>
              <a:spLocks noChangeShapeType="1"/>
            </p:cNvSpPr>
            <p:nvPr/>
          </p:nvSpPr>
          <p:spPr bwMode="auto">
            <a:xfrm flipV="1">
              <a:off x="3835" y="1905"/>
              <a:ext cx="0" cy="383"/>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397" name="Line 128"/>
            <p:cNvSpPr>
              <a:spLocks noChangeShapeType="1"/>
            </p:cNvSpPr>
            <p:nvPr/>
          </p:nvSpPr>
          <p:spPr bwMode="auto">
            <a:xfrm flipV="1">
              <a:off x="1718" y="1840"/>
              <a:ext cx="0" cy="440"/>
            </a:xfrm>
            <a:prstGeom prst="line">
              <a:avLst/>
            </a:prstGeom>
            <a:noFill/>
            <a:ln w="38100">
              <a:solidFill>
                <a:srgbClr val="000018"/>
              </a:solidFill>
              <a:round/>
            </a:ln>
          </p:spPr>
          <p:txBody>
            <a:bodyPr wrap="none" anchor="ctr"/>
            <a:lstStyle/>
            <a:p>
              <a:endParaRPr lang="zh-CN" altLang="en-US"/>
            </a:p>
          </p:txBody>
        </p:sp>
        <p:sp>
          <p:nvSpPr>
            <p:cNvPr id="58398" name="Line 129"/>
            <p:cNvSpPr>
              <a:spLocks noChangeShapeType="1"/>
            </p:cNvSpPr>
            <p:nvPr/>
          </p:nvSpPr>
          <p:spPr bwMode="auto">
            <a:xfrm>
              <a:off x="1556" y="1676"/>
              <a:ext cx="326" cy="0"/>
            </a:xfrm>
            <a:prstGeom prst="line">
              <a:avLst/>
            </a:prstGeom>
            <a:noFill/>
            <a:ln w="38100">
              <a:solidFill>
                <a:srgbClr val="000018"/>
              </a:solidFill>
              <a:round/>
            </a:ln>
          </p:spPr>
          <p:txBody>
            <a:bodyPr wrap="none" anchor="ctr"/>
            <a:lstStyle/>
            <a:p>
              <a:endParaRPr lang="zh-CN" altLang="en-US"/>
            </a:p>
          </p:txBody>
        </p:sp>
        <p:sp>
          <p:nvSpPr>
            <p:cNvPr id="58399" name="Line 130"/>
            <p:cNvSpPr>
              <a:spLocks noChangeShapeType="1"/>
            </p:cNvSpPr>
            <p:nvPr/>
          </p:nvSpPr>
          <p:spPr bwMode="auto">
            <a:xfrm flipV="1">
              <a:off x="1979" y="1526"/>
              <a:ext cx="0" cy="336"/>
            </a:xfrm>
            <a:prstGeom prst="line">
              <a:avLst/>
            </a:prstGeom>
            <a:noFill/>
            <a:ln w="38100">
              <a:solidFill>
                <a:srgbClr val="FF3300"/>
              </a:solidFill>
              <a:round/>
              <a:tailEnd type="triangle" w="med" len="med"/>
            </a:ln>
          </p:spPr>
          <p:txBody>
            <a:bodyPr wrap="none" anchor="ctr"/>
            <a:lstStyle/>
            <a:p>
              <a:endParaRPr lang="zh-CN" altLang="en-US"/>
            </a:p>
          </p:txBody>
        </p:sp>
        <p:sp>
          <p:nvSpPr>
            <p:cNvPr id="58400" name="Text Box 131"/>
            <p:cNvSpPr txBox="1">
              <a:spLocks noChangeArrowheads="1"/>
            </p:cNvSpPr>
            <p:nvPr/>
          </p:nvSpPr>
          <p:spPr bwMode="auto">
            <a:xfrm>
              <a:off x="1831" y="1824"/>
              <a:ext cx="351"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rPr>
                <a:t>3A</a:t>
              </a:r>
              <a:endParaRPr lang="en-US" altLang="zh-CN">
                <a:solidFill>
                  <a:srgbClr val="FF3300"/>
                </a:solidFill>
              </a:endParaRPr>
            </a:p>
          </p:txBody>
        </p:sp>
        <p:graphicFrame>
          <p:nvGraphicFramePr>
            <p:cNvPr id="58372" name="Object 1026"/>
            <p:cNvGraphicFramePr>
              <a:graphicFrameLocks noChangeAspect="1"/>
            </p:cNvGraphicFramePr>
            <p:nvPr/>
          </p:nvGraphicFramePr>
          <p:xfrm>
            <a:off x="3958" y="1542"/>
            <a:ext cx="314" cy="330"/>
          </p:xfrm>
          <a:graphic>
            <a:graphicData uri="http://schemas.openxmlformats.org/presentationml/2006/ole">
              <mc:AlternateContent xmlns:mc="http://schemas.openxmlformats.org/markup-compatibility/2006">
                <mc:Choice xmlns:v="urn:schemas-microsoft-com:vml" Requires="v">
                  <p:oleObj spid="_x0000_s215148" name="Equation" r:id="rId15" imgW="190500" imgH="219075" progId="">
                    <p:embed/>
                  </p:oleObj>
                </mc:Choice>
                <mc:Fallback>
                  <p:oleObj name="Equation" r:id="rId15" imgW="190500" imgH="219075" progId="">
                    <p:embed/>
                    <p:pic>
                      <p:nvPicPr>
                        <p:cNvPr id="0" name="Object 10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8" y="1542"/>
                          <a:ext cx="3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58401" name="Line 133"/>
            <p:cNvSpPr>
              <a:spLocks noChangeShapeType="1"/>
            </p:cNvSpPr>
            <p:nvPr/>
          </p:nvSpPr>
          <p:spPr bwMode="auto">
            <a:xfrm flipV="1">
              <a:off x="3846" y="1172"/>
              <a:ext cx="0" cy="444"/>
            </a:xfrm>
            <a:prstGeom prst="line">
              <a:avLst/>
            </a:prstGeom>
            <a:noFill/>
            <a:ln w="38100">
              <a:solidFill>
                <a:srgbClr val="000018"/>
              </a:solidFill>
              <a:round/>
            </a:ln>
          </p:spPr>
          <p:txBody>
            <a:bodyPr wrap="none" anchor="ctr"/>
            <a:lstStyle/>
            <a:p>
              <a:endParaRPr lang="zh-CN" altLang="en-US"/>
            </a:p>
          </p:txBody>
        </p:sp>
        <p:sp>
          <p:nvSpPr>
            <p:cNvPr id="58402" name="Text Box 134"/>
            <p:cNvSpPr txBox="1">
              <a:spLocks noChangeArrowheads="1"/>
            </p:cNvSpPr>
            <p:nvPr/>
          </p:nvSpPr>
          <p:spPr bwMode="auto">
            <a:xfrm>
              <a:off x="3349" y="1204"/>
              <a:ext cx="489"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3</a:t>
              </a:r>
              <a:endParaRPr lang="en-US" altLang="zh-CN">
                <a:solidFill>
                  <a:srgbClr val="000018"/>
                </a:solidFill>
              </a:endParaRPr>
            </a:p>
          </p:txBody>
        </p:sp>
        <p:sp>
          <p:nvSpPr>
            <p:cNvPr id="58403" name="Text Box 135"/>
            <p:cNvSpPr txBox="1">
              <a:spLocks noChangeArrowheads="1"/>
            </p:cNvSpPr>
            <p:nvPr/>
          </p:nvSpPr>
          <p:spPr bwMode="auto">
            <a:xfrm>
              <a:off x="1390" y="1738"/>
              <a:ext cx="421" cy="288"/>
            </a:xfrm>
            <a:prstGeom prst="rect">
              <a:avLst/>
            </a:prstGeom>
            <a:noFill/>
            <a:ln w="9525">
              <a:noFill/>
              <a:miter lim="800000"/>
            </a:ln>
          </p:spPr>
          <p:txBody>
            <a:bodyPr>
              <a:spAutoFit/>
            </a:bodyPr>
            <a:lstStyle/>
            <a:p>
              <a:pPr>
                <a:spcBef>
                  <a:spcPct val="50000"/>
                </a:spcBef>
              </a:pPr>
              <a:r>
                <a:rPr lang="en-US" altLang="zh-CN" i="1">
                  <a:solidFill>
                    <a:srgbClr val="FF3300"/>
                  </a:solidFill>
                </a:rPr>
                <a:t>I</a:t>
              </a:r>
              <a:r>
                <a:rPr lang="en-US" altLang="zh-CN" i="1" baseline="-25000">
                  <a:solidFill>
                    <a:srgbClr val="FF3300"/>
                  </a:solidFill>
                </a:rPr>
                <a:t>S</a:t>
              </a:r>
              <a:endParaRPr lang="en-US" altLang="zh-CN" i="1">
                <a:solidFill>
                  <a:srgbClr val="FF3300"/>
                </a:solidFill>
              </a:endParaRPr>
            </a:p>
          </p:txBody>
        </p:sp>
        <p:sp>
          <p:nvSpPr>
            <p:cNvPr id="58404" name="Text Box 136"/>
            <p:cNvSpPr txBox="1">
              <a:spLocks noChangeArrowheads="1"/>
            </p:cNvSpPr>
            <p:nvPr/>
          </p:nvSpPr>
          <p:spPr bwMode="auto">
            <a:xfrm>
              <a:off x="2521" y="864"/>
              <a:ext cx="423"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05" name="Text Box 137"/>
            <p:cNvSpPr txBox="1">
              <a:spLocks noChangeArrowheads="1"/>
            </p:cNvSpPr>
            <p:nvPr/>
          </p:nvSpPr>
          <p:spPr bwMode="auto">
            <a:xfrm>
              <a:off x="3322" y="864"/>
              <a:ext cx="574"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06" name="Text Box 138"/>
            <p:cNvSpPr txBox="1">
              <a:spLocks noChangeArrowheads="1"/>
            </p:cNvSpPr>
            <p:nvPr/>
          </p:nvSpPr>
          <p:spPr bwMode="auto">
            <a:xfrm>
              <a:off x="3464" y="1728"/>
              <a:ext cx="432" cy="288"/>
            </a:xfrm>
            <a:prstGeom prst="rect">
              <a:avLst/>
            </a:prstGeom>
            <a:noFill/>
            <a:ln w="9525">
              <a:noFill/>
              <a:miter lim="800000"/>
            </a:ln>
          </p:spPr>
          <p:txBody>
            <a:bodyPr>
              <a:spAutoFit/>
            </a:bodyPr>
            <a:lstStyle/>
            <a:p>
              <a:pPr>
                <a:spcBef>
                  <a:spcPct val="50000"/>
                </a:spcBef>
              </a:pPr>
              <a:r>
                <a:rPr lang="en-US" altLang="zh-CN"/>
                <a:t>1H</a:t>
              </a:r>
              <a:endParaRPr lang="en-US" altLang="zh-CN"/>
            </a:p>
          </p:txBody>
        </p:sp>
        <p:grpSp>
          <p:nvGrpSpPr>
            <p:cNvPr id="10" name="Group 139"/>
            <p:cNvGrpSpPr/>
            <p:nvPr/>
          </p:nvGrpSpPr>
          <p:grpSpPr bwMode="auto">
            <a:xfrm>
              <a:off x="3838" y="1344"/>
              <a:ext cx="244" cy="711"/>
              <a:chOff x="1488" y="1248"/>
              <a:chExt cx="244" cy="711"/>
            </a:xfrm>
          </p:grpSpPr>
          <p:sp>
            <p:nvSpPr>
              <p:cNvPr id="58422" name="Rectangle 140"/>
              <p:cNvSpPr>
                <a:spLocks noChangeArrowheads="1"/>
              </p:cNvSpPr>
              <p:nvPr/>
            </p:nvSpPr>
            <p:spPr bwMode="auto">
              <a:xfrm>
                <a:off x="1500" y="1632"/>
                <a:ext cx="228" cy="327"/>
              </a:xfrm>
              <a:prstGeom prst="rect">
                <a:avLst/>
              </a:prstGeom>
              <a:noFill/>
              <a:ln w="9525">
                <a:noFill/>
                <a:miter lim="800000"/>
              </a:ln>
            </p:spPr>
            <p:txBody>
              <a:bodyPr wrap="none">
                <a:spAutoFit/>
              </a:bodyPr>
              <a:lstStyle/>
              <a:p>
                <a:pPr>
                  <a:spcBef>
                    <a:spcPct val="50000"/>
                  </a:spcBef>
                </a:pPr>
                <a:r>
                  <a:rPr lang="en-US" altLang="zh-CN" sz="2800" i="1">
                    <a:solidFill>
                      <a:srgbClr val="FF3300"/>
                    </a:solidFill>
                  </a:rPr>
                  <a:t>_</a:t>
                </a:r>
                <a:endParaRPr lang="en-US" altLang="zh-CN" sz="2800" i="1">
                  <a:solidFill>
                    <a:srgbClr val="FF3300"/>
                  </a:solidFill>
                </a:endParaRPr>
              </a:p>
            </p:txBody>
          </p:sp>
          <p:sp>
            <p:nvSpPr>
              <p:cNvPr id="58423" name="Rectangle 141"/>
              <p:cNvSpPr>
                <a:spLocks noChangeArrowheads="1"/>
              </p:cNvSpPr>
              <p:nvPr/>
            </p:nvSpPr>
            <p:spPr bwMode="auto">
              <a:xfrm>
                <a:off x="1488" y="1248"/>
                <a:ext cx="244" cy="327"/>
              </a:xfrm>
              <a:prstGeom prst="rect">
                <a:avLst/>
              </a:prstGeom>
              <a:noFill/>
              <a:ln w="9525">
                <a:noFill/>
                <a:miter lim="800000"/>
              </a:ln>
            </p:spPr>
            <p:txBody>
              <a:bodyPr wrap="none">
                <a:spAutoFit/>
              </a:bodyPr>
              <a:lstStyle/>
              <a:p>
                <a:pPr>
                  <a:spcBef>
                    <a:spcPct val="50000"/>
                  </a:spcBef>
                </a:pPr>
                <a:r>
                  <a:rPr lang="en-US" altLang="zh-CN" sz="2800" i="1">
                    <a:solidFill>
                      <a:srgbClr val="FF3300"/>
                    </a:solidFill>
                  </a:rPr>
                  <a:t>+</a:t>
                </a:r>
                <a:endParaRPr lang="en-US" altLang="zh-CN" sz="2800" i="1">
                  <a:solidFill>
                    <a:srgbClr val="FF3300"/>
                  </a:solidFill>
                </a:endParaRPr>
              </a:p>
            </p:txBody>
          </p:sp>
        </p:grpSp>
        <p:sp>
          <p:nvSpPr>
            <p:cNvPr id="58408" name="Rectangle 142"/>
            <p:cNvSpPr>
              <a:spLocks noChangeArrowheads="1"/>
            </p:cNvSpPr>
            <p:nvPr/>
          </p:nvSpPr>
          <p:spPr bwMode="auto">
            <a:xfrm>
              <a:off x="3368" y="1121"/>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09" name="Line 143"/>
            <p:cNvSpPr>
              <a:spLocks noChangeShapeType="1"/>
            </p:cNvSpPr>
            <p:nvPr/>
          </p:nvSpPr>
          <p:spPr bwMode="auto">
            <a:xfrm>
              <a:off x="3135" y="1172"/>
              <a:ext cx="0" cy="456"/>
            </a:xfrm>
            <a:prstGeom prst="line">
              <a:avLst/>
            </a:prstGeom>
            <a:noFill/>
            <a:ln w="38100">
              <a:solidFill>
                <a:srgbClr val="000018"/>
              </a:solidFill>
              <a:round/>
            </a:ln>
          </p:spPr>
          <p:txBody>
            <a:bodyPr wrap="none" anchor="ctr"/>
            <a:lstStyle/>
            <a:p>
              <a:endParaRPr lang="zh-CN" altLang="en-US"/>
            </a:p>
          </p:txBody>
        </p:sp>
        <p:sp>
          <p:nvSpPr>
            <p:cNvPr id="58410" name="Rectangle 144"/>
            <p:cNvSpPr>
              <a:spLocks noChangeArrowheads="1"/>
            </p:cNvSpPr>
            <p:nvPr/>
          </p:nvSpPr>
          <p:spPr bwMode="auto">
            <a:xfrm>
              <a:off x="3080" y="1609"/>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11" name="Text Box 145"/>
            <p:cNvSpPr txBox="1">
              <a:spLocks noChangeArrowheads="1"/>
            </p:cNvSpPr>
            <p:nvPr/>
          </p:nvSpPr>
          <p:spPr bwMode="auto">
            <a:xfrm>
              <a:off x="3560" y="1488"/>
              <a:ext cx="233" cy="288"/>
            </a:xfrm>
            <a:prstGeom prst="rect">
              <a:avLst/>
            </a:prstGeom>
            <a:noFill/>
            <a:ln w="38100">
              <a:noFill/>
              <a:miter lim="800000"/>
            </a:ln>
          </p:spPr>
          <p:txBody>
            <a:bodyPr wrap="none" anchor="ctr">
              <a:spAutoFit/>
            </a:bodyPr>
            <a:lstStyle/>
            <a:p>
              <a:pPr algn="ctr">
                <a:spcBef>
                  <a:spcPct val="50000"/>
                </a:spcBef>
              </a:pPr>
              <a:r>
                <a:rPr lang="en-US" altLang="zh-CN" i="1"/>
                <a:t>L</a:t>
              </a:r>
              <a:endParaRPr lang="en-US" altLang="zh-CN"/>
            </a:p>
          </p:txBody>
        </p:sp>
        <p:sp>
          <p:nvSpPr>
            <p:cNvPr id="58412" name="Text Box 146"/>
            <p:cNvSpPr txBox="1">
              <a:spLocks noChangeArrowheads="1"/>
            </p:cNvSpPr>
            <p:nvPr/>
          </p:nvSpPr>
          <p:spPr bwMode="auto">
            <a:xfrm>
              <a:off x="2398" y="1571"/>
              <a:ext cx="223" cy="288"/>
            </a:xfrm>
            <a:prstGeom prst="rect">
              <a:avLst/>
            </a:prstGeom>
            <a:noFill/>
            <a:ln w="38100">
              <a:noFill/>
              <a:miter lim="800000"/>
            </a:ln>
          </p:spPr>
          <p:txBody>
            <a:bodyPr wrap="none">
              <a:spAutoFit/>
            </a:bodyPr>
            <a:lstStyle/>
            <a:p>
              <a:r>
                <a:rPr lang="en-US" altLang="zh-CN"/>
                <a:t>S</a:t>
              </a:r>
              <a:endParaRPr lang="en-US" altLang="zh-CN"/>
            </a:p>
          </p:txBody>
        </p:sp>
        <p:sp>
          <p:nvSpPr>
            <p:cNvPr id="58413" name="Rectangle 147"/>
            <p:cNvSpPr>
              <a:spLocks noChangeArrowheads="1"/>
            </p:cNvSpPr>
            <p:nvPr/>
          </p:nvSpPr>
          <p:spPr bwMode="auto">
            <a:xfrm>
              <a:off x="2562" y="1129"/>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8414" name="Text Box 148"/>
            <p:cNvSpPr txBox="1">
              <a:spLocks noChangeArrowheads="1"/>
            </p:cNvSpPr>
            <p:nvPr/>
          </p:nvSpPr>
          <p:spPr bwMode="auto">
            <a:xfrm>
              <a:off x="2734" y="1536"/>
              <a:ext cx="363"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2</a:t>
              </a:r>
              <a:endParaRPr lang="en-US" altLang="zh-CN">
                <a:solidFill>
                  <a:srgbClr val="000018"/>
                </a:solidFill>
              </a:endParaRPr>
            </a:p>
          </p:txBody>
        </p:sp>
        <p:sp>
          <p:nvSpPr>
            <p:cNvPr id="58415" name="Text Box 149"/>
            <p:cNvSpPr txBox="1">
              <a:spLocks noChangeArrowheads="1"/>
            </p:cNvSpPr>
            <p:nvPr/>
          </p:nvSpPr>
          <p:spPr bwMode="auto">
            <a:xfrm>
              <a:off x="2552" y="1200"/>
              <a:ext cx="362"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1</a:t>
              </a:r>
              <a:endParaRPr lang="en-US" altLang="zh-CN">
                <a:solidFill>
                  <a:srgbClr val="000018"/>
                </a:solidFill>
              </a:endParaRPr>
            </a:p>
          </p:txBody>
        </p:sp>
        <p:sp>
          <p:nvSpPr>
            <p:cNvPr id="58416" name="Text Box 150"/>
            <p:cNvSpPr txBox="1">
              <a:spLocks noChangeArrowheads="1"/>
            </p:cNvSpPr>
            <p:nvPr/>
          </p:nvSpPr>
          <p:spPr bwMode="auto">
            <a:xfrm>
              <a:off x="2696" y="1776"/>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8417" name="Line 151"/>
            <p:cNvSpPr>
              <a:spLocks noChangeShapeType="1"/>
            </p:cNvSpPr>
            <p:nvPr/>
          </p:nvSpPr>
          <p:spPr bwMode="auto">
            <a:xfrm>
              <a:off x="3136" y="1864"/>
              <a:ext cx="0" cy="428"/>
            </a:xfrm>
            <a:prstGeom prst="line">
              <a:avLst/>
            </a:prstGeom>
            <a:noFill/>
            <a:ln w="38100">
              <a:solidFill>
                <a:srgbClr val="000018"/>
              </a:solidFill>
              <a:round/>
            </a:ln>
          </p:spPr>
          <p:txBody>
            <a:bodyPr wrap="none" anchor="ctr"/>
            <a:lstStyle/>
            <a:p>
              <a:endParaRPr lang="zh-CN" altLang="en-US"/>
            </a:p>
          </p:txBody>
        </p:sp>
        <p:sp>
          <p:nvSpPr>
            <p:cNvPr id="58418" name="Line 152"/>
            <p:cNvSpPr>
              <a:spLocks noChangeShapeType="1"/>
            </p:cNvSpPr>
            <p:nvPr/>
          </p:nvSpPr>
          <p:spPr bwMode="auto">
            <a:xfrm flipV="1">
              <a:off x="2840" y="1174"/>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8419" name="Line 153"/>
            <p:cNvSpPr>
              <a:spLocks noChangeShapeType="1"/>
            </p:cNvSpPr>
            <p:nvPr/>
          </p:nvSpPr>
          <p:spPr bwMode="auto">
            <a:xfrm flipV="1">
              <a:off x="3632" y="1176"/>
              <a:ext cx="216" cy="0"/>
            </a:xfrm>
            <a:prstGeom prst="line">
              <a:avLst/>
            </a:prstGeom>
            <a:noFill/>
            <a:ln w="38100">
              <a:solidFill>
                <a:srgbClr val="000018"/>
              </a:solidFill>
              <a:round/>
              <a:headEnd type="none" w="sm" len="sm"/>
              <a:tailEnd type="none" w="sm" len="sm"/>
            </a:ln>
          </p:spPr>
          <p:txBody>
            <a:bodyPr wrap="none" anchor="ctr"/>
            <a:lstStyle/>
            <a:p>
              <a:endParaRPr lang="zh-CN" altLang="en-US"/>
            </a:p>
          </p:txBody>
        </p:sp>
        <p:graphicFrame>
          <p:nvGraphicFramePr>
            <p:cNvPr id="58373" name="Object 1027"/>
            <p:cNvGraphicFramePr>
              <a:graphicFrameLocks noChangeAspect="1"/>
            </p:cNvGraphicFramePr>
            <p:nvPr/>
          </p:nvGraphicFramePr>
          <p:xfrm>
            <a:off x="3919" y="1056"/>
            <a:ext cx="252" cy="330"/>
          </p:xfrm>
          <a:graphic>
            <a:graphicData uri="http://schemas.openxmlformats.org/presentationml/2006/ole">
              <mc:AlternateContent xmlns:mc="http://schemas.openxmlformats.org/markup-compatibility/2006">
                <mc:Choice xmlns:v="urn:schemas-microsoft-com:vml" Requires="v">
                  <p:oleObj spid="_x0000_s215149" name="Equation" r:id="rId17" imgW="152400" imgH="219075" progId="">
                    <p:embed/>
                  </p:oleObj>
                </mc:Choice>
                <mc:Fallback>
                  <p:oleObj name="Equation" r:id="rId17" imgW="152400" imgH="219075" progId="">
                    <p:embed/>
                    <p:pic>
                      <p:nvPicPr>
                        <p:cNvPr id="0" name="Object 10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19" y="1056"/>
                          <a:ext cx="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58420" name="Line 155"/>
            <p:cNvSpPr>
              <a:spLocks noChangeShapeType="1"/>
            </p:cNvSpPr>
            <p:nvPr/>
          </p:nvSpPr>
          <p:spPr bwMode="auto">
            <a:xfrm>
              <a:off x="3888" y="1104"/>
              <a:ext cx="0" cy="336"/>
            </a:xfrm>
            <a:prstGeom prst="line">
              <a:avLst/>
            </a:prstGeom>
            <a:noFill/>
            <a:ln w="38100">
              <a:solidFill>
                <a:srgbClr val="FF3300"/>
              </a:solidFill>
              <a:round/>
              <a:tailEnd type="triangle" w="med" len="med"/>
            </a:ln>
          </p:spPr>
          <p:txBody>
            <a:bodyPr wrap="none" anchor="ctr"/>
            <a:lstStyle/>
            <a:p>
              <a:endParaRPr lang="zh-CN" altLang="en-US"/>
            </a:p>
          </p:txBody>
        </p:sp>
        <p:sp>
          <p:nvSpPr>
            <p:cNvPr id="58421" name="Line 156"/>
            <p:cNvSpPr>
              <a:spLocks noChangeShapeType="1"/>
            </p:cNvSpPr>
            <p:nvPr/>
          </p:nvSpPr>
          <p:spPr bwMode="auto">
            <a:xfrm>
              <a:off x="1720" y="1176"/>
              <a:ext cx="832" cy="0"/>
            </a:xfrm>
            <a:prstGeom prst="line">
              <a:avLst/>
            </a:prstGeom>
            <a:noFill/>
            <a:ln w="38100">
              <a:solidFill>
                <a:schemeClr val="tx1"/>
              </a:solidFill>
              <a:round/>
            </a:ln>
          </p:spPr>
          <p:txBody>
            <a:bodyPr/>
            <a:lstStyle/>
            <a:p>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27"/>
                                        </p:tgtEl>
                                        <p:attrNameLst>
                                          <p:attrName>style.visibility</p:attrName>
                                        </p:attrNameLst>
                                      </p:cBhvr>
                                      <p:to>
                                        <p:strVal val="visible"/>
                                      </p:to>
                                    </p:set>
                                    <p:animEffect transition="in" filter="wipe(left)">
                                      <p:cBhvr>
                                        <p:cTn id="12" dur="500"/>
                                        <p:tgtEl>
                                          <p:spTgt spid="717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5648"/>
                                        </p:tgtEl>
                                        <p:attrNameLst>
                                          <p:attrName>style.visibility</p:attrName>
                                        </p:attrNameLst>
                                      </p:cBhvr>
                                      <p:to>
                                        <p:strVal val="visible"/>
                                      </p:to>
                                    </p:set>
                                    <p:animEffect transition="in" filter="wipe(left)">
                                      <p:cBhvr>
                                        <p:cTn id="17" dur="500"/>
                                        <p:tgtEl>
                                          <p:spTgt spid="1556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334000" y="609600"/>
            <a:ext cx="2514600" cy="2209800"/>
          </a:xfrm>
          <a:prstGeom prst="rect">
            <a:avLst/>
          </a:prstGeom>
          <a:noFill/>
          <a:ln w="38100">
            <a:solidFill>
              <a:schemeClr val="accent2"/>
            </a:solidFill>
            <a:prstDash val="dash"/>
            <a:miter lim="800000"/>
          </a:ln>
        </p:spPr>
        <p:txBody>
          <a:bodyPr wrap="none" anchor="ctr"/>
          <a:lstStyle/>
          <a:p>
            <a:endParaRPr lang="zh-CN" altLang="en-US"/>
          </a:p>
        </p:txBody>
      </p:sp>
      <p:grpSp>
        <p:nvGrpSpPr>
          <p:cNvPr id="2" name="Group 99"/>
          <p:cNvGrpSpPr/>
          <p:nvPr/>
        </p:nvGrpSpPr>
        <p:grpSpPr bwMode="auto">
          <a:xfrm>
            <a:off x="628650" y="2697163"/>
            <a:ext cx="2724150" cy="557212"/>
            <a:chOff x="396" y="1699"/>
            <a:chExt cx="1716" cy="351"/>
          </a:xfrm>
        </p:grpSpPr>
        <p:sp>
          <p:nvSpPr>
            <p:cNvPr id="59485" name="Text Box 4"/>
            <p:cNvSpPr txBox="1">
              <a:spLocks noChangeArrowheads="1"/>
            </p:cNvSpPr>
            <p:nvPr/>
          </p:nvSpPr>
          <p:spPr bwMode="auto">
            <a:xfrm>
              <a:off x="396" y="1699"/>
              <a:ext cx="1559" cy="327"/>
            </a:xfrm>
            <a:prstGeom prst="rect">
              <a:avLst/>
            </a:prstGeom>
            <a:noFill/>
            <a:ln w="12700">
              <a:noFill/>
              <a:miter lim="800000"/>
            </a:ln>
          </p:spPr>
          <p:txBody>
            <a:bodyPr wrap="none" anchor="ctr">
              <a:spAutoFit/>
            </a:bodyPr>
            <a:lstStyle/>
            <a:p>
              <a:pPr>
                <a:spcBef>
                  <a:spcPct val="50000"/>
                </a:spcBef>
              </a:pPr>
              <a:r>
                <a:rPr lang="en-US" altLang="zh-CN" sz="2800">
                  <a:solidFill>
                    <a:srgbClr val="000099"/>
                  </a:solidFill>
                </a:rPr>
                <a:t>(3) </a:t>
              </a:r>
              <a:r>
                <a:rPr lang="zh-CN" altLang="en-US" sz="2800">
                  <a:solidFill>
                    <a:srgbClr val="000099"/>
                  </a:solidFill>
                </a:rPr>
                <a:t>求时间常数</a:t>
              </a:r>
              <a:endParaRPr lang="zh-CN" altLang="en-US" sz="2800">
                <a:solidFill>
                  <a:srgbClr val="000099"/>
                </a:solidFill>
              </a:endParaRPr>
            </a:p>
          </p:txBody>
        </p:sp>
        <p:graphicFrame>
          <p:nvGraphicFramePr>
            <p:cNvPr id="59402" name="Object 8"/>
            <p:cNvGraphicFramePr>
              <a:graphicFrameLocks noChangeAspect="1"/>
            </p:cNvGraphicFramePr>
            <p:nvPr/>
          </p:nvGraphicFramePr>
          <p:xfrm>
            <a:off x="1824" y="1728"/>
            <a:ext cx="288" cy="322"/>
          </p:xfrm>
          <a:graphic>
            <a:graphicData uri="http://schemas.openxmlformats.org/presentationml/2006/ole">
              <mc:AlternateContent xmlns:mc="http://schemas.openxmlformats.org/markup-compatibility/2006">
                <mc:Choice xmlns:v="urn:schemas-microsoft-com:vml" Requires="v">
                  <p:oleObj spid="_x0000_s216165" name="公式" r:id="rId1" imgW="123825" imgH="142875" progId="">
                    <p:embed/>
                  </p:oleObj>
                </mc:Choice>
                <mc:Fallback>
                  <p:oleObj name="公式" r:id="rId1" imgW="123825" imgH="142875"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 y="1728"/>
                          <a:ext cx="288"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pic>
                  </p:oleObj>
                </mc:Fallback>
              </mc:AlternateContent>
            </a:graphicData>
          </a:graphic>
        </p:graphicFrame>
      </p:grpSp>
      <p:graphicFrame>
        <p:nvGraphicFramePr>
          <p:cNvPr id="156672" name="Object 0"/>
          <p:cNvGraphicFramePr>
            <a:graphicFrameLocks noChangeAspect="1"/>
          </p:cNvGraphicFramePr>
          <p:nvPr/>
        </p:nvGraphicFramePr>
        <p:xfrm>
          <a:off x="1171575" y="3538538"/>
          <a:ext cx="2684463" cy="1092200"/>
        </p:xfrm>
        <a:graphic>
          <a:graphicData uri="http://schemas.openxmlformats.org/presentationml/2006/ole">
            <mc:AlternateContent xmlns:mc="http://schemas.openxmlformats.org/markup-compatibility/2006">
              <mc:Choice xmlns:v="urn:schemas-microsoft-com:vml" Requires="v">
                <p:oleObj spid="_x0000_s216166" name="Equation" r:id="rId3" imgW="28041600" imgH="10363200" progId="">
                  <p:embed/>
                </p:oleObj>
              </mc:Choice>
              <mc:Fallback>
                <p:oleObj name="Equation" r:id="rId3" imgW="28041600" imgH="10363200"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3538538"/>
                        <a:ext cx="26844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8080"/>
                            </a:solidFill>
                            <a:miter lim="800000"/>
                            <a:headEnd/>
                            <a:tailEnd/>
                          </a14:hiddenLine>
                        </a:ext>
                      </a:extLst>
                    </p:spPr>
                  </p:pic>
                </p:oleObj>
              </mc:Fallback>
            </mc:AlternateContent>
          </a:graphicData>
        </a:graphic>
      </p:graphicFrame>
      <p:graphicFrame>
        <p:nvGraphicFramePr>
          <p:cNvPr id="156673" name="Object 1"/>
          <p:cNvGraphicFramePr>
            <a:graphicFrameLocks noChangeAspect="1"/>
          </p:cNvGraphicFramePr>
          <p:nvPr/>
        </p:nvGraphicFramePr>
        <p:xfrm>
          <a:off x="1066800" y="3200400"/>
          <a:ext cx="2514600" cy="552450"/>
        </p:xfrm>
        <a:graphic>
          <a:graphicData uri="http://schemas.openxmlformats.org/presentationml/2006/ole">
            <mc:AlternateContent xmlns:mc="http://schemas.openxmlformats.org/markup-compatibility/2006">
              <mc:Choice xmlns:v="urn:schemas-microsoft-com:vml" Requires="v">
                <p:oleObj spid="_x0000_s216167" name="公式" r:id="rId5" imgW="27127200" imgH="5486400" progId="">
                  <p:embed/>
                </p:oleObj>
              </mc:Choice>
              <mc:Fallback>
                <p:oleObj name="公式" r:id="rId5" imgW="27127200" imgH="5486400" progId="">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00400"/>
                        <a:ext cx="25146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74" name="Object 2"/>
          <p:cNvGraphicFramePr>
            <a:graphicFrameLocks noChangeAspect="1"/>
          </p:cNvGraphicFramePr>
          <p:nvPr/>
        </p:nvGraphicFramePr>
        <p:xfrm>
          <a:off x="1004888" y="5410200"/>
          <a:ext cx="3170237" cy="1219200"/>
        </p:xfrm>
        <a:graphic>
          <a:graphicData uri="http://schemas.openxmlformats.org/presentationml/2006/ole">
            <mc:AlternateContent xmlns:mc="http://schemas.openxmlformats.org/markup-compatibility/2006">
              <mc:Choice xmlns:v="urn:schemas-microsoft-com:vml" Requires="v">
                <p:oleObj spid="_x0000_s216168" name="Equation" r:id="rId7" imgW="32004000" imgH="11582400" progId="">
                  <p:embed/>
                </p:oleObj>
              </mc:Choice>
              <mc:Fallback>
                <p:oleObj name="Equation" r:id="rId7" imgW="32004000" imgH="11582400" progId="">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4888" y="5410200"/>
                        <a:ext cx="31702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graphicFrame>
        <p:nvGraphicFramePr>
          <p:cNvPr id="156675" name="Object 3"/>
          <p:cNvGraphicFramePr>
            <a:graphicFrameLocks noChangeAspect="1"/>
          </p:cNvGraphicFramePr>
          <p:nvPr/>
        </p:nvGraphicFramePr>
        <p:xfrm>
          <a:off x="1084263" y="4435475"/>
          <a:ext cx="3165475" cy="1111250"/>
        </p:xfrm>
        <a:graphic>
          <a:graphicData uri="http://schemas.openxmlformats.org/presentationml/2006/ole">
            <mc:AlternateContent xmlns:mc="http://schemas.openxmlformats.org/markup-compatibility/2006">
              <mc:Choice xmlns:v="urn:schemas-microsoft-com:vml" Requires="v">
                <p:oleObj spid="_x0000_s216169" name="Equation" r:id="rId9" imgW="28041600" imgH="10363200" progId="">
                  <p:embed/>
                </p:oleObj>
              </mc:Choice>
              <mc:Fallback>
                <p:oleObj name="Equation" r:id="rId9" imgW="28041600" imgH="10363200" progId="">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4263" y="4435475"/>
                        <a:ext cx="316547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72785" name="Freeform 81"/>
          <p:cNvSpPr/>
          <p:nvPr/>
        </p:nvSpPr>
        <p:spPr bwMode="auto">
          <a:xfrm>
            <a:off x="5295900" y="4610100"/>
            <a:ext cx="2727325" cy="1179513"/>
          </a:xfrm>
          <a:custGeom>
            <a:avLst/>
            <a:gdLst>
              <a:gd name="T0" fmla="*/ 0 w 1200"/>
              <a:gd name="T1" fmla="*/ 2147483647 h 576"/>
              <a:gd name="T2" fmla="*/ 2147483647 w 1200"/>
              <a:gd name="T3" fmla="*/ 2147483647 h 576"/>
              <a:gd name="T4" fmla="*/ 2147483647 w 1200"/>
              <a:gd name="T5" fmla="*/ 0 h 576"/>
              <a:gd name="T6" fmla="*/ 0 60000 65536"/>
              <a:gd name="T7" fmla="*/ 0 60000 65536"/>
              <a:gd name="T8" fmla="*/ 0 60000 65536"/>
              <a:gd name="T9" fmla="*/ 0 w 1200"/>
              <a:gd name="T10" fmla="*/ 0 h 576"/>
              <a:gd name="T11" fmla="*/ 1200 w 1200"/>
              <a:gd name="T12" fmla="*/ 576 h 576"/>
            </a:gdLst>
            <a:ahLst/>
            <a:cxnLst>
              <a:cxn ang="T6">
                <a:pos x="T0" y="T1"/>
              </a:cxn>
              <a:cxn ang="T7">
                <a:pos x="T2" y="T3"/>
              </a:cxn>
              <a:cxn ang="T8">
                <a:pos x="T4" y="T5"/>
              </a:cxn>
            </a:cxnLst>
            <a:rect l="T9" t="T10" r="T11" b="T12"/>
            <a:pathLst>
              <a:path w="1200" h="576">
                <a:moveTo>
                  <a:pt x="0" y="576"/>
                </a:moveTo>
                <a:cubicBezTo>
                  <a:pt x="44" y="432"/>
                  <a:pt x="88" y="288"/>
                  <a:pt x="288" y="192"/>
                </a:cubicBezTo>
                <a:cubicBezTo>
                  <a:pt x="488" y="96"/>
                  <a:pt x="844" y="48"/>
                  <a:pt x="1200" y="0"/>
                </a:cubicBezTo>
              </a:path>
            </a:pathLst>
          </a:custGeom>
          <a:noFill/>
          <a:ln w="57150">
            <a:solidFill>
              <a:srgbClr val="FF3300"/>
            </a:solidFill>
            <a:round/>
          </a:ln>
        </p:spPr>
        <p:txBody>
          <a:bodyPr wrap="none" anchor="ctr"/>
          <a:lstStyle/>
          <a:p>
            <a:endParaRPr lang="zh-CN" altLang="en-US"/>
          </a:p>
        </p:txBody>
      </p:sp>
      <p:grpSp>
        <p:nvGrpSpPr>
          <p:cNvPr id="3" name="Group 82"/>
          <p:cNvGrpSpPr/>
          <p:nvPr/>
        </p:nvGrpSpPr>
        <p:grpSpPr bwMode="auto">
          <a:xfrm>
            <a:off x="4549775" y="5413375"/>
            <a:ext cx="1927225" cy="579438"/>
            <a:chOff x="2866" y="3410"/>
            <a:chExt cx="1214" cy="365"/>
          </a:xfrm>
        </p:grpSpPr>
        <p:sp>
          <p:nvSpPr>
            <p:cNvPr id="59483" name="Text Box 83"/>
            <p:cNvSpPr txBox="1">
              <a:spLocks noChangeArrowheads="1"/>
            </p:cNvSpPr>
            <p:nvPr/>
          </p:nvSpPr>
          <p:spPr bwMode="auto">
            <a:xfrm>
              <a:off x="3385" y="3456"/>
              <a:ext cx="695" cy="288"/>
            </a:xfrm>
            <a:prstGeom prst="rect">
              <a:avLst/>
            </a:prstGeom>
            <a:noFill/>
            <a:ln w="12700">
              <a:noFill/>
              <a:miter lim="800000"/>
            </a:ln>
          </p:spPr>
          <p:txBody>
            <a:bodyPr wrap="none" anchor="ctr">
              <a:spAutoFit/>
            </a:bodyPr>
            <a:lstStyle/>
            <a:p>
              <a:pPr>
                <a:spcBef>
                  <a:spcPct val="50000"/>
                </a:spcBef>
              </a:pPr>
              <a:r>
                <a:rPr lang="zh-CN" altLang="en-US">
                  <a:solidFill>
                    <a:srgbClr val="FF3300"/>
                  </a:solidFill>
                </a:rPr>
                <a:t>起始值</a:t>
              </a:r>
              <a:endParaRPr lang="zh-CN" altLang="en-US">
                <a:solidFill>
                  <a:srgbClr val="FF3300"/>
                </a:solidFill>
              </a:endParaRPr>
            </a:p>
          </p:txBody>
        </p:sp>
        <p:sp>
          <p:nvSpPr>
            <p:cNvPr id="59484" name="Text Box 84"/>
            <p:cNvSpPr txBox="1">
              <a:spLocks noChangeArrowheads="1"/>
            </p:cNvSpPr>
            <p:nvPr/>
          </p:nvSpPr>
          <p:spPr bwMode="auto">
            <a:xfrm>
              <a:off x="2866" y="3410"/>
              <a:ext cx="475" cy="365"/>
            </a:xfrm>
            <a:prstGeom prst="rect">
              <a:avLst/>
            </a:prstGeom>
            <a:noFill/>
            <a:ln w="9525">
              <a:noFill/>
              <a:miter lim="800000"/>
            </a:ln>
          </p:spPr>
          <p:txBody>
            <a:bodyPr wrap="none">
              <a:spAutoFit/>
            </a:bodyPr>
            <a:lstStyle/>
            <a:p>
              <a:pPr algn="ctr"/>
              <a:r>
                <a:rPr lang="en-US" altLang="zh-CN" sz="3200">
                  <a:solidFill>
                    <a:srgbClr val="FF3300"/>
                  </a:solidFill>
                </a:rPr>
                <a:t>-</a:t>
              </a:r>
              <a:r>
                <a:rPr lang="en-US" altLang="zh-CN" sz="2800">
                  <a:solidFill>
                    <a:srgbClr val="FF3300"/>
                  </a:solidFill>
                </a:rPr>
                <a:t>4V</a:t>
              </a:r>
              <a:endParaRPr lang="en-US" altLang="zh-CN" sz="2800">
                <a:solidFill>
                  <a:srgbClr val="FF3300"/>
                </a:solidFill>
              </a:endParaRPr>
            </a:p>
          </p:txBody>
        </p:sp>
      </p:grpSp>
      <p:sp>
        <p:nvSpPr>
          <p:cNvPr id="72789" name="Text Box 85"/>
          <p:cNvSpPr txBox="1">
            <a:spLocks noChangeArrowheads="1"/>
          </p:cNvSpPr>
          <p:nvPr/>
        </p:nvSpPr>
        <p:spPr bwMode="auto">
          <a:xfrm>
            <a:off x="7240588" y="4692650"/>
            <a:ext cx="1103312" cy="457200"/>
          </a:xfrm>
          <a:prstGeom prst="rect">
            <a:avLst/>
          </a:prstGeom>
          <a:noFill/>
          <a:ln w="12700">
            <a:noFill/>
            <a:miter lim="800000"/>
          </a:ln>
        </p:spPr>
        <p:txBody>
          <a:bodyPr wrap="none" anchor="ctr">
            <a:spAutoFit/>
          </a:bodyPr>
          <a:lstStyle/>
          <a:p>
            <a:pPr algn="ctr">
              <a:spcBef>
                <a:spcPct val="50000"/>
              </a:spcBef>
            </a:pPr>
            <a:r>
              <a:rPr lang="zh-CN" altLang="en-US">
                <a:solidFill>
                  <a:srgbClr val="FF3300"/>
                </a:solidFill>
              </a:rPr>
              <a:t>稳态值</a:t>
            </a:r>
            <a:endParaRPr lang="zh-CN" altLang="en-US">
              <a:solidFill>
                <a:srgbClr val="FF3300"/>
              </a:solidFill>
            </a:endParaRPr>
          </a:p>
        </p:txBody>
      </p:sp>
      <p:grpSp>
        <p:nvGrpSpPr>
          <p:cNvPr id="4" name="Group 86"/>
          <p:cNvGrpSpPr/>
          <p:nvPr/>
        </p:nvGrpSpPr>
        <p:grpSpPr bwMode="auto">
          <a:xfrm>
            <a:off x="4648200" y="3476625"/>
            <a:ext cx="3352800" cy="1058863"/>
            <a:chOff x="2928" y="2383"/>
            <a:chExt cx="2182" cy="689"/>
          </a:xfrm>
        </p:grpSpPr>
        <p:sp>
          <p:nvSpPr>
            <p:cNvPr id="59481" name="Freeform 87"/>
            <p:cNvSpPr/>
            <p:nvPr/>
          </p:nvSpPr>
          <p:spPr bwMode="auto">
            <a:xfrm flipV="1">
              <a:off x="3334" y="2496"/>
              <a:ext cx="1776" cy="576"/>
            </a:xfrm>
            <a:custGeom>
              <a:avLst/>
              <a:gdLst>
                <a:gd name="T0" fmla="*/ 0 w 1200"/>
                <a:gd name="T1" fmla="*/ 576 h 576"/>
                <a:gd name="T2" fmla="*/ 2041 w 1200"/>
                <a:gd name="T3" fmla="*/ 192 h 576"/>
                <a:gd name="T4" fmla="*/ 8519 w 1200"/>
                <a:gd name="T5" fmla="*/ 0 h 576"/>
                <a:gd name="T6" fmla="*/ 0 60000 65536"/>
                <a:gd name="T7" fmla="*/ 0 60000 65536"/>
                <a:gd name="T8" fmla="*/ 0 60000 65536"/>
                <a:gd name="T9" fmla="*/ 0 w 1200"/>
                <a:gd name="T10" fmla="*/ 0 h 576"/>
                <a:gd name="T11" fmla="*/ 1200 w 1200"/>
                <a:gd name="T12" fmla="*/ 576 h 576"/>
              </a:gdLst>
              <a:ahLst/>
              <a:cxnLst>
                <a:cxn ang="T6">
                  <a:pos x="T0" y="T1"/>
                </a:cxn>
                <a:cxn ang="T7">
                  <a:pos x="T2" y="T3"/>
                </a:cxn>
                <a:cxn ang="T8">
                  <a:pos x="T4" y="T5"/>
                </a:cxn>
              </a:cxnLst>
              <a:rect l="T9" t="T10" r="T11" b="T12"/>
              <a:pathLst>
                <a:path w="1200" h="576">
                  <a:moveTo>
                    <a:pt x="0" y="576"/>
                  </a:moveTo>
                  <a:cubicBezTo>
                    <a:pt x="44" y="432"/>
                    <a:pt x="88" y="288"/>
                    <a:pt x="288" y="192"/>
                  </a:cubicBezTo>
                  <a:cubicBezTo>
                    <a:pt x="488" y="96"/>
                    <a:pt x="844" y="48"/>
                    <a:pt x="1200" y="0"/>
                  </a:cubicBezTo>
                </a:path>
              </a:pathLst>
            </a:custGeom>
            <a:noFill/>
            <a:ln w="57150">
              <a:solidFill>
                <a:srgbClr val="000099"/>
              </a:solidFill>
              <a:round/>
            </a:ln>
          </p:spPr>
          <p:txBody>
            <a:bodyPr wrap="none" anchor="ctr"/>
            <a:lstStyle/>
            <a:p>
              <a:endParaRPr lang="zh-CN" altLang="en-US"/>
            </a:p>
          </p:txBody>
        </p:sp>
        <p:sp>
          <p:nvSpPr>
            <p:cNvPr id="59482" name="Rectangle 88"/>
            <p:cNvSpPr>
              <a:spLocks noChangeArrowheads="1"/>
            </p:cNvSpPr>
            <p:nvPr/>
          </p:nvSpPr>
          <p:spPr bwMode="auto">
            <a:xfrm>
              <a:off x="2928" y="2383"/>
              <a:ext cx="403" cy="338"/>
            </a:xfrm>
            <a:prstGeom prst="rect">
              <a:avLst/>
            </a:prstGeom>
            <a:noFill/>
            <a:ln w="9525">
              <a:noFill/>
              <a:miter lim="800000"/>
            </a:ln>
          </p:spPr>
          <p:txBody>
            <a:bodyPr wrap="none">
              <a:spAutoFit/>
            </a:bodyPr>
            <a:lstStyle/>
            <a:p>
              <a:r>
                <a:rPr lang="en-US" altLang="zh-CN" sz="2800">
                  <a:solidFill>
                    <a:srgbClr val="000099"/>
                  </a:solidFill>
                </a:rPr>
                <a:t>2A</a:t>
              </a:r>
              <a:endParaRPr lang="en-US" altLang="zh-CN" sz="2800">
                <a:solidFill>
                  <a:srgbClr val="000099"/>
                </a:solidFill>
              </a:endParaRPr>
            </a:p>
          </p:txBody>
        </p:sp>
      </p:grpSp>
      <p:grpSp>
        <p:nvGrpSpPr>
          <p:cNvPr id="5" name="Group 89"/>
          <p:cNvGrpSpPr/>
          <p:nvPr/>
        </p:nvGrpSpPr>
        <p:grpSpPr bwMode="auto">
          <a:xfrm>
            <a:off x="4800600" y="2743200"/>
            <a:ext cx="3954463" cy="3581400"/>
            <a:chOff x="3024" y="1920"/>
            <a:chExt cx="2491" cy="2256"/>
          </a:xfrm>
        </p:grpSpPr>
        <p:grpSp>
          <p:nvGrpSpPr>
            <p:cNvPr id="6" name="Group 90"/>
            <p:cNvGrpSpPr/>
            <p:nvPr/>
          </p:nvGrpSpPr>
          <p:grpSpPr bwMode="auto">
            <a:xfrm>
              <a:off x="3024" y="1920"/>
              <a:ext cx="2476" cy="2256"/>
              <a:chOff x="3024" y="1920"/>
              <a:chExt cx="2476" cy="2256"/>
            </a:xfrm>
          </p:grpSpPr>
          <p:sp>
            <p:nvSpPr>
              <p:cNvPr id="59477" name="Line 91"/>
              <p:cNvSpPr>
                <a:spLocks noChangeShapeType="1"/>
              </p:cNvSpPr>
              <p:nvPr/>
            </p:nvSpPr>
            <p:spPr bwMode="auto">
              <a:xfrm flipV="1">
                <a:off x="3325" y="3078"/>
                <a:ext cx="2175" cy="0"/>
              </a:xfrm>
              <a:prstGeom prst="line">
                <a:avLst/>
              </a:prstGeom>
              <a:noFill/>
              <a:ln w="38100">
                <a:solidFill>
                  <a:schemeClr val="tx2"/>
                </a:solidFill>
                <a:round/>
                <a:tailEnd type="triangle" w="med" len="med"/>
              </a:ln>
            </p:spPr>
            <p:txBody>
              <a:bodyPr wrap="none" anchor="ctr"/>
              <a:lstStyle/>
              <a:p>
                <a:endParaRPr lang="zh-CN" altLang="en-US"/>
              </a:p>
            </p:txBody>
          </p:sp>
          <p:sp>
            <p:nvSpPr>
              <p:cNvPr id="59478" name="Line 92"/>
              <p:cNvSpPr>
                <a:spLocks noChangeShapeType="1"/>
              </p:cNvSpPr>
              <p:nvPr/>
            </p:nvSpPr>
            <p:spPr bwMode="auto">
              <a:xfrm flipV="1">
                <a:off x="3332" y="2064"/>
                <a:ext cx="0" cy="2112"/>
              </a:xfrm>
              <a:prstGeom prst="line">
                <a:avLst/>
              </a:prstGeom>
              <a:noFill/>
              <a:ln w="38100">
                <a:solidFill>
                  <a:schemeClr val="tx2"/>
                </a:solidFill>
                <a:round/>
                <a:tailEnd type="triangle" w="med" len="med"/>
              </a:ln>
            </p:spPr>
            <p:txBody>
              <a:bodyPr wrap="none" anchor="ctr"/>
              <a:lstStyle/>
              <a:p>
                <a:endParaRPr lang="zh-CN" altLang="en-US"/>
              </a:p>
            </p:txBody>
          </p:sp>
          <p:sp>
            <p:nvSpPr>
              <p:cNvPr id="59479" name="Text Box 93"/>
              <p:cNvSpPr txBox="1">
                <a:spLocks noChangeArrowheads="1"/>
              </p:cNvSpPr>
              <p:nvPr/>
            </p:nvSpPr>
            <p:spPr bwMode="auto">
              <a:xfrm>
                <a:off x="5227" y="2722"/>
                <a:ext cx="249" cy="365"/>
              </a:xfrm>
              <a:prstGeom prst="rect">
                <a:avLst/>
              </a:prstGeom>
              <a:noFill/>
              <a:ln w="9525">
                <a:noFill/>
                <a:miter lim="800000"/>
              </a:ln>
            </p:spPr>
            <p:txBody>
              <a:bodyPr>
                <a:spAutoFit/>
              </a:bodyPr>
              <a:lstStyle/>
              <a:p>
                <a:pPr algn="ctr"/>
                <a:endParaRPr lang="zh-CN" altLang="zh-CN" sz="3200">
                  <a:solidFill>
                    <a:schemeClr val="tx2"/>
                  </a:solidFill>
                </a:endParaRPr>
              </a:p>
            </p:txBody>
          </p:sp>
          <p:graphicFrame>
            <p:nvGraphicFramePr>
              <p:cNvPr id="59400" name="Object 6"/>
              <p:cNvGraphicFramePr>
                <a:graphicFrameLocks noChangeAspect="1"/>
              </p:cNvGraphicFramePr>
              <p:nvPr/>
            </p:nvGraphicFramePr>
            <p:xfrm>
              <a:off x="3358" y="1920"/>
              <a:ext cx="309" cy="384"/>
            </p:xfrm>
            <a:graphic>
              <a:graphicData uri="http://schemas.openxmlformats.org/presentationml/2006/ole">
                <mc:AlternateContent xmlns:mc="http://schemas.openxmlformats.org/markup-compatibility/2006">
                  <mc:Choice xmlns:v="urn:schemas-microsoft-com:vml" Requires="v">
                    <p:oleObj spid="_x0000_s216170" name="公式" r:id="rId11" imgW="4572000" imgH="5181600" progId="">
                      <p:embed/>
                    </p:oleObj>
                  </mc:Choice>
                  <mc:Fallback>
                    <p:oleObj name="公式" r:id="rId11" imgW="4572000" imgH="5181600" progId="">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8" y="1920"/>
                            <a:ext cx="30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59480" name="Text Box 95"/>
              <p:cNvSpPr txBox="1">
                <a:spLocks noChangeArrowheads="1"/>
              </p:cNvSpPr>
              <p:nvPr/>
            </p:nvSpPr>
            <p:spPr bwMode="auto">
              <a:xfrm>
                <a:off x="3024" y="2880"/>
                <a:ext cx="244" cy="365"/>
              </a:xfrm>
              <a:prstGeom prst="rect">
                <a:avLst/>
              </a:prstGeom>
              <a:noFill/>
              <a:ln w="9525">
                <a:noFill/>
                <a:miter lim="800000"/>
              </a:ln>
            </p:spPr>
            <p:txBody>
              <a:bodyPr wrap="none">
                <a:spAutoFit/>
              </a:bodyPr>
              <a:lstStyle/>
              <a:p>
                <a:r>
                  <a:rPr lang="en-US" altLang="zh-CN" sz="3200">
                    <a:solidFill>
                      <a:schemeClr val="tx2"/>
                    </a:solidFill>
                  </a:rPr>
                  <a:t>0</a:t>
                </a:r>
                <a:endParaRPr lang="en-US" altLang="zh-CN" sz="3200">
                  <a:solidFill>
                    <a:schemeClr val="tx2"/>
                  </a:solidFill>
                </a:endParaRPr>
              </a:p>
            </p:txBody>
          </p:sp>
          <p:graphicFrame>
            <p:nvGraphicFramePr>
              <p:cNvPr id="59401" name="Object 7"/>
              <p:cNvGraphicFramePr>
                <a:graphicFrameLocks noChangeAspect="1"/>
              </p:cNvGraphicFramePr>
              <p:nvPr/>
            </p:nvGraphicFramePr>
            <p:xfrm>
              <a:off x="3661" y="1968"/>
              <a:ext cx="372" cy="384"/>
            </p:xfrm>
            <a:graphic>
              <a:graphicData uri="http://schemas.openxmlformats.org/presentationml/2006/ole">
                <mc:AlternateContent xmlns:mc="http://schemas.openxmlformats.org/markup-compatibility/2006">
                  <mc:Choice xmlns:v="urn:schemas-microsoft-com:vml" Requires="v">
                    <p:oleObj spid="_x0000_s216171" name="Equation" r:id="rId13" imgW="5486400" imgH="5181600" progId="">
                      <p:embed/>
                    </p:oleObj>
                  </mc:Choice>
                  <mc:Fallback>
                    <p:oleObj name="Equation" r:id="rId13" imgW="5486400" imgH="5181600" progId="">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1" y="1968"/>
                            <a:ext cx="37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sp>
          <p:nvSpPr>
            <p:cNvPr id="59476" name="Rectangle 97"/>
            <p:cNvSpPr>
              <a:spLocks noChangeArrowheads="1"/>
            </p:cNvSpPr>
            <p:nvPr/>
          </p:nvSpPr>
          <p:spPr bwMode="auto">
            <a:xfrm>
              <a:off x="5328" y="3072"/>
              <a:ext cx="187" cy="365"/>
            </a:xfrm>
            <a:prstGeom prst="rect">
              <a:avLst/>
            </a:prstGeom>
            <a:noFill/>
            <a:ln w="9525">
              <a:noFill/>
              <a:miter lim="800000"/>
            </a:ln>
          </p:spPr>
          <p:txBody>
            <a:bodyPr wrap="none">
              <a:spAutoFit/>
            </a:bodyPr>
            <a:lstStyle/>
            <a:p>
              <a:r>
                <a:rPr lang="en-US" altLang="zh-CN" sz="3200" i="1">
                  <a:solidFill>
                    <a:schemeClr val="tx2"/>
                  </a:solidFill>
                </a:rPr>
                <a:t>t</a:t>
              </a:r>
              <a:endParaRPr lang="en-US" altLang="zh-CN" sz="3200" i="1">
                <a:solidFill>
                  <a:schemeClr val="tx2"/>
                </a:solidFill>
              </a:endParaRPr>
            </a:p>
          </p:txBody>
        </p:sp>
      </p:grpSp>
      <p:sp>
        <p:nvSpPr>
          <p:cNvPr id="72802" name="Rectangle 98"/>
          <p:cNvSpPr>
            <a:spLocks noChangeArrowheads="1"/>
          </p:cNvSpPr>
          <p:nvPr/>
        </p:nvSpPr>
        <p:spPr bwMode="auto">
          <a:xfrm>
            <a:off x="5943600" y="5805488"/>
            <a:ext cx="2484438" cy="519112"/>
          </a:xfrm>
          <a:prstGeom prst="rect">
            <a:avLst/>
          </a:prstGeom>
          <a:noFill/>
          <a:ln w="9525">
            <a:noFill/>
            <a:miter lim="800000"/>
          </a:ln>
          <a:effectLst/>
        </p:spPr>
        <p:txBody>
          <a:bodyPr wrap="none">
            <a:spAutoFit/>
          </a:bodyPr>
          <a:lstStyle/>
          <a:p>
            <a:pPr>
              <a:spcBef>
                <a:spcPct val="50000"/>
              </a:spcBef>
              <a:defRPr/>
            </a:pPr>
            <a:r>
              <a:rPr lang="en-US" altLang="zh-CN" sz="2800" i="1">
                <a:effectLst>
                  <a:outerShdw blurRad="38100" dist="38100" dir="2700000" algn="tl">
                    <a:srgbClr val="C0C0C0"/>
                  </a:outerShdw>
                </a:effectLst>
              </a:rPr>
              <a:t>i</a:t>
            </a:r>
            <a:r>
              <a:rPr lang="en-US" altLang="zh-CN" sz="2800" baseline="-25000">
                <a:effectLst>
                  <a:outerShdw blurRad="38100" dist="38100" dir="2700000" algn="tl">
                    <a:srgbClr val="C0C0C0"/>
                  </a:outerShdw>
                </a:effectLst>
              </a:rPr>
              <a:t>L</a:t>
            </a:r>
            <a:r>
              <a:rPr lang="en-US" altLang="zh-CN" sz="2800" i="1">
                <a:effectLst>
                  <a:outerShdw blurRad="38100" dist="38100" dir="2700000" algn="tl">
                    <a:srgbClr val="C0C0C0"/>
                  </a:outerShdw>
                </a:effectLst>
              </a:rPr>
              <a:t> , u</a:t>
            </a:r>
            <a:r>
              <a:rPr lang="en-US" altLang="zh-CN" sz="2800" i="1" baseline="-25000">
                <a:effectLst>
                  <a:outerShdw blurRad="38100" dist="38100" dir="2700000" algn="tl">
                    <a:srgbClr val="C0C0C0"/>
                  </a:outerShdw>
                </a:effectLst>
              </a:rPr>
              <a:t>L</a:t>
            </a:r>
            <a:r>
              <a:rPr lang="zh-CN" altLang="en-US" sz="2800">
                <a:effectLst>
                  <a:outerShdw blurRad="38100" dist="38100" dir="2700000" algn="tl">
                    <a:srgbClr val="C0C0C0"/>
                  </a:outerShdw>
                </a:effectLst>
              </a:rPr>
              <a:t>变化曲线</a:t>
            </a:r>
            <a:endParaRPr lang="zh-CN" altLang="en-US" sz="2800">
              <a:effectLst>
                <a:outerShdw blurRad="38100" dist="38100" dir="2700000" algn="tl">
                  <a:srgbClr val="C0C0C0"/>
                </a:outerShdw>
              </a:effectLst>
            </a:endParaRPr>
          </a:p>
        </p:txBody>
      </p:sp>
      <p:grpSp>
        <p:nvGrpSpPr>
          <p:cNvPr id="7" name="Group 100"/>
          <p:cNvGrpSpPr/>
          <p:nvPr/>
        </p:nvGrpSpPr>
        <p:grpSpPr bwMode="auto">
          <a:xfrm>
            <a:off x="558800" y="177800"/>
            <a:ext cx="4575175" cy="2266950"/>
            <a:chOff x="1390" y="864"/>
            <a:chExt cx="2882" cy="1428"/>
          </a:xfrm>
        </p:grpSpPr>
        <p:sp>
          <p:nvSpPr>
            <p:cNvPr id="59436" name="Oval 101"/>
            <p:cNvSpPr>
              <a:spLocks noChangeArrowheads="1"/>
            </p:cNvSpPr>
            <p:nvPr/>
          </p:nvSpPr>
          <p:spPr bwMode="auto">
            <a:xfrm>
              <a:off x="1558" y="1516"/>
              <a:ext cx="325" cy="315"/>
            </a:xfrm>
            <a:prstGeom prst="ellipse">
              <a:avLst/>
            </a:prstGeom>
            <a:noFill/>
            <a:ln w="57150">
              <a:solidFill>
                <a:srgbClr val="000018"/>
              </a:solidFill>
              <a:round/>
            </a:ln>
          </p:spPr>
          <p:txBody>
            <a:bodyPr wrap="none" anchor="ctr"/>
            <a:lstStyle/>
            <a:p>
              <a:endParaRPr lang="zh-CN" altLang="en-US"/>
            </a:p>
          </p:txBody>
        </p:sp>
        <p:sp>
          <p:nvSpPr>
            <p:cNvPr id="59437" name="Line 102"/>
            <p:cNvSpPr>
              <a:spLocks noChangeShapeType="1"/>
            </p:cNvSpPr>
            <p:nvPr/>
          </p:nvSpPr>
          <p:spPr bwMode="auto">
            <a:xfrm>
              <a:off x="1718" y="1180"/>
              <a:ext cx="0" cy="336"/>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9438" name="Line 103"/>
            <p:cNvSpPr>
              <a:spLocks noChangeShapeType="1"/>
            </p:cNvSpPr>
            <p:nvPr/>
          </p:nvSpPr>
          <p:spPr bwMode="auto">
            <a:xfrm>
              <a:off x="1709" y="2280"/>
              <a:ext cx="2130" cy="0"/>
            </a:xfrm>
            <a:prstGeom prst="line">
              <a:avLst/>
            </a:prstGeom>
            <a:noFill/>
            <a:ln w="38100">
              <a:solidFill>
                <a:srgbClr val="000018"/>
              </a:solidFill>
              <a:round/>
            </a:ln>
          </p:spPr>
          <p:txBody>
            <a:bodyPr wrap="none" anchor="ctr"/>
            <a:lstStyle/>
            <a:p>
              <a:endParaRPr lang="zh-CN" altLang="en-US"/>
            </a:p>
          </p:txBody>
        </p:sp>
        <p:sp>
          <p:nvSpPr>
            <p:cNvPr id="59439" name="Line 104"/>
            <p:cNvSpPr>
              <a:spLocks noChangeShapeType="1"/>
            </p:cNvSpPr>
            <p:nvPr/>
          </p:nvSpPr>
          <p:spPr bwMode="auto">
            <a:xfrm>
              <a:off x="2256" y="1180"/>
              <a:ext cx="0" cy="403"/>
            </a:xfrm>
            <a:prstGeom prst="line">
              <a:avLst/>
            </a:prstGeom>
            <a:noFill/>
            <a:ln w="38100">
              <a:solidFill>
                <a:srgbClr val="000018"/>
              </a:solidFill>
              <a:round/>
            </a:ln>
          </p:spPr>
          <p:txBody>
            <a:bodyPr wrap="none" anchor="ctr"/>
            <a:lstStyle/>
            <a:p>
              <a:endParaRPr lang="zh-CN" altLang="en-US"/>
            </a:p>
          </p:txBody>
        </p:sp>
        <p:sp>
          <p:nvSpPr>
            <p:cNvPr id="59440" name="Line 105"/>
            <p:cNvSpPr>
              <a:spLocks noChangeShapeType="1"/>
            </p:cNvSpPr>
            <p:nvPr/>
          </p:nvSpPr>
          <p:spPr bwMode="auto">
            <a:xfrm>
              <a:off x="2256" y="1565"/>
              <a:ext cx="150" cy="259"/>
            </a:xfrm>
            <a:prstGeom prst="line">
              <a:avLst/>
            </a:prstGeom>
            <a:noFill/>
            <a:ln w="38100">
              <a:solidFill>
                <a:srgbClr val="000018"/>
              </a:solidFill>
              <a:round/>
            </a:ln>
          </p:spPr>
          <p:txBody>
            <a:bodyPr wrap="none" anchor="ctr"/>
            <a:lstStyle/>
            <a:p>
              <a:endParaRPr lang="zh-CN" altLang="en-US"/>
            </a:p>
          </p:txBody>
        </p:sp>
        <p:sp>
          <p:nvSpPr>
            <p:cNvPr id="59441" name="Line 106"/>
            <p:cNvSpPr>
              <a:spLocks noChangeShapeType="1"/>
            </p:cNvSpPr>
            <p:nvPr/>
          </p:nvSpPr>
          <p:spPr bwMode="auto">
            <a:xfrm flipH="1">
              <a:off x="2232" y="1604"/>
              <a:ext cx="169" cy="194"/>
            </a:xfrm>
            <a:prstGeom prst="line">
              <a:avLst/>
            </a:prstGeom>
            <a:noFill/>
            <a:ln w="38100">
              <a:solidFill>
                <a:srgbClr val="000018"/>
              </a:solidFill>
              <a:round/>
              <a:tailEnd type="stealth" w="med" len="med"/>
            </a:ln>
          </p:spPr>
          <p:txBody>
            <a:bodyPr wrap="none" anchor="ctr"/>
            <a:lstStyle/>
            <a:p>
              <a:endParaRPr lang="zh-CN" altLang="en-US"/>
            </a:p>
          </p:txBody>
        </p:sp>
        <p:sp>
          <p:nvSpPr>
            <p:cNvPr id="59442" name="Text Box 107"/>
            <p:cNvSpPr txBox="1">
              <a:spLocks noChangeArrowheads="1"/>
            </p:cNvSpPr>
            <p:nvPr/>
          </p:nvSpPr>
          <p:spPr bwMode="auto">
            <a:xfrm>
              <a:off x="2233" y="1824"/>
              <a:ext cx="374" cy="288"/>
            </a:xfrm>
            <a:prstGeom prst="rect">
              <a:avLst/>
            </a:prstGeom>
            <a:noFill/>
            <a:ln w="38100">
              <a:noFill/>
              <a:miter lim="800000"/>
            </a:ln>
          </p:spPr>
          <p:txBody>
            <a:bodyPr wrap="none">
              <a:spAutoFit/>
            </a:bodyPr>
            <a:lstStyle/>
            <a:p>
              <a:pPr>
                <a:spcBef>
                  <a:spcPct val="50000"/>
                </a:spcBef>
              </a:pPr>
              <a:r>
                <a:rPr lang="en-US" altLang="zh-CN" i="1"/>
                <a:t>t</a:t>
              </a:r>
              <a:r>
                <a:rPr lang="en-US" altLang="zh-CN"/>
                <a:t>=0</a:t>
              </a:r>
              <a:endParaRPr lang="en-US" altLang="zh-CN"/>
            </a:p>
          </p:txBody>
        </p:sp>
        <p:sp>
          <p:nvSpPr>
            <p:cNvPr id="59443" name="Line 108"/>
            <p:cNvSpPr>
              <a:spLocks noChangeShapeType="1"/>
            </p:cNvSpPr>
            <p:nvPr/>
          </p:nvSpPr>
          <p:spPr bwMode="auto">
            <a:xfrm flipH="1" flipV="1">
              <a:off x="2257" y="1829"/>
              <a:ext cx="0" cy="442"/>
            </a:xfrm>
            <a:prstGeom prst="line">
              <a:avLst/>
            </a:prstGeom>
            <a:noFill/>
            <a:ln w="38100">
              <a:solidFill>
                <a:srgbClr val="000018"/>
              </a:solidFill>
              <a:round/>
            </a:ln>
          </p:spPr>
          <p:txBody>
            <a:bodyPr wrap="none" anchor="ctr"/>
            <a:lstStyle/>
            <a:p>
              <a:endParaRPr lang="zh-CN" altLang="en-US"/>
            </a:p>
          </p:txBody>
        </p:sp>
        <p:sp>
          <p:nvSpPr>
            <p:cNvPr id="59444" name="Arc 109"/>
            <p:cNvSpPr/>
            <p:nvPr/>
          </p:nvSpPr>
          <p:spPr bwMode="auto">
            <a:xfrm>
              <a:off x="3844" y="1616"/>
              <a:ext cx="78" cy="9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9445" name="Arc 110"/>
            <p:cNvSpPr/>
            <p:nvPr/>
          </p:nvSpPr>
          <p:spPr bwMode="auto">
            <a:xfrm>
              <a:off x="3835" y="1718"/>
              <a:ext cx="78" cy="95"/>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9446" name="Arc 111"/>
            <p:cNvSpPr/>
            <p:nvPr/>
          </p:nvSpPr>
          <p:spPr bwMode="auto">
            <a:xfrm>
              <a:off x="3835" y="1813"/>
              <a:ext cx="78" cy="9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9447" name="Line 112"/>
            <p:cNvSpPr>
              <a:spLocks noChangeShapeType="1"/>
            </p:cNvSpPr>
            <p:nvPr/>
          </p:nvSpPr>
          <p:spPr bwMode="auto">
            <a:xfrm flipV="1">
              <a:off x="3835" y="1905"/>
              <a:ext cx="0" cy="383"/>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9448" name="Line 113"/>
            <p:cNvSpPr>
              <a:spLocks noChangeShapeType="1"/>
            </p:cNvSpPr>
            <p:nvPr/>
          </p:nvSpPr>
          <p:spPr bwMode="auto">
            <a:xfrm flipV="1">
              <a:off x="1718" y="1840"/>
              <a:ext cx="0" cy="440"/>
            </a:xfrm>
            <a:prstGeom prst="line">
              <a:avLst/>
            </a:prstGeom>
            <a:noFill/>
            <a:ln w="38100">
              <a:solidFill>
                <a:srgbClr val="000018"/>
              </a:solidFill>
              <a:round/>
            </a:ln>
          </p:spPr>
          <p:txBody>
            <a:bodyPr wrap="none" anchor="ctr"/>
            <a:lstStyle/>
            <a:p>
              <a:endParaRPr lang="zh-CN" altLang="en-US"/>
            </a:p>
          </p:txBody>
        </p:sp>
        <p:sp>
          <p:nvSpPr>
            <p:cNvPr id="59449" name="Line 114"/>
            <p:cNvSpPr>
              <a:spLocks noChangeShapeType="1"/>
            </p:cNvSpPr>
            <p:nvPr/>
          </p:nvSpPr>
          <p:spPr bwMode="auto">
            <a:xfrm>
              <a:off x="1556" y="1676"/>
              <a:ext cx="326" cy="0"/>
            </a:xfrm>
            <a:prstGeom prst="line">
              <a:avLst/>
            </a:prstGeom>
            <a:noFill/>
            <a:ln w="38100">
              <a:solidFill>
                <a:srgbClr val="000018"/>
              </a:solidFill>
              <a:round/>
            </a:ln>
          </p:spPr>
          <p:txBody>
            <a:bodyPr wrap="none" anchor="ctr"/>
            <a:lstStyle/>
            <a:p>
              <a:endParaRPr lang="zh-CN" altLang="en-US"/>
            </a:p>
          </p:txBody>
        </p:sp>
        <p:sp>
          <p:nvSpPr>
            <p:cNvPr id="59450" name="Line 115"/>
            <p:cNvSpPr>
              <a:spLocks noChangeShapeType="1"/>
            </p:cNvSpPr>
            <p:nvPr/>
          </p:nvSpPr>
          <p:spPr bwMode="auto">
            <a:xfrm flipV="1">
              <a:off x="1979" y="1526"/>
              <a:ext cx="0" cy="336"/>
            </a:xfrm>
            <a:prstGeom prst="line">
              <a:avLst/>
            </a:prstGeom>
            <a:noFill/>
            <a:ln w="38100">
              <a:solidFill>
                <a:srgbClr val="FF3300"/>
              </a:solidFill>
              <a:round/>
              <a:tailEnd type="triangle" w="med" len="med"/>
            </a:ln>
          </p:spPr>
          <p:txBody>
            <a:bodyPr wrap="none" anchor="ctr"/>
            <a:lstStyle/>
            <a:p>
              <a:endParaRPr lang="zh-CN" altLang="en-US"/>
            </a:p>
          </p:txBody>
        </p:sp>
        <p:sp>
          <p:nvSpPr>
            <p:cNvPr id="59451" name="Text Box 116"/>
            <p:cNvSpPr txBox="1">
              <a:spLocks noChangeArrowheads="1"/>
            </p:cNvSpPr>
            <p:nvPr/>
          </p:nvSpPr>
          <p:spPr bwMode="auto">
            <a:xfrm>
              <a:off x="1831" y="1824"/>
              <a:ext cx="351"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rPr>
                <a:t>3A</a:t>
              </a:r>
              <a:endParaRPr lang="en-US" altLang="zh-CN">
                <a:solidFill>
                  <a:srgbClr val="FF3300"/>
                </a:solidFill>
              </a:endParaRPr>
            </a:p>
          </p:txBody>
        </p:sp>
        <p:graphicFrame>
          <p:nvGraphicFramePr>
            <p:cNvPr id="59398" name="Object 4"/>
            <p:cNvGraphicFramePr>
              <a:graphicFrameLocks noChangeAspect="1"/>
            </p:cNvGraphicFramePr>
            <p:nvPr/>
          </p:nvGraphicFramePr>
          <p:xfrm>
            <a:off x="3958" y="1542"/>
            <a:ext cx="314" cy="330"/>
          </p:xfrm>
          <a:graphic>
            <a:graphicData uri="http://schemas.openxmlformats.org/presentationml/2006/ole">
              <mc:AlternateContent xmlns:mc="http://schemas.openxmlformats.org/markup-compatibility/2006">
                <mc:Choice xmlns:v="urn:schemas-microsoft-com:vml" Requires="v">
                  <p:oleObj spid="_x0000_s216172" name="Equation" r:id="rId15" imgW="190500" imgH="219075" progId="">
                    <p:embed/>
                  </p:oleObj>
                </mc:Choice>
                <mc:Fallback>
                  <p:oleObj name="Equation" r:id="rId15" imgW="190500" imgH="219075" progId="">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8" y="1542"/>
                          <a:ext cx="3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59452" name="Line 118"/>
            <p:cNvSpPr>
              <a:spLocks noChangeShapeType="1"/>
            </p:cNvSpPr>
            <p:nvPr/>
          </p:nvSpPr>
          <p:spPr bwMode="auto">
            <a:xfrm flipV="1">
              <a:off x="3846" y="1172"/>
              <a:ext cx="0" cy="444"/>
            </a:xfrm>
            <a:prstGeom prst="line">
              <a:avLst/>
            </a:prstGeom>
            <a:noFill/>
            <a:ln w="38100">
              <a:solidFill>
                <a:srgbClr val="000018"/>
              </a:solidFill>
              <a:round/>
            </a:ln>
          </p:spPr>
          <p:txBody>
            <a:bodyPr wrap="none" anchor="ctr"/>
            <a:lstStyle/>
            <a:p>
              <a:endParaRPr lang="zh-CN" altLang="en-US"/>
            </a:p>
          </p:txBody>
        </p:sp>
        <p:sp>
          <p:nvSpPr>
            <p:cNvPr id="59453" name="Text Box 119"/>
            <p:cNvSpPr txBox="1">
              <a:spLocks noChangeArrowheads="1"/>
            </p:cNvSpPr>
            <p:nvPr/>
          </p:nvSpPr>
          <p:spPr bwMode="auto">
            <a:xfrm>
              <a:off x="3349" y="1204"/>
              <a:ext cx="489"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3</a:t>
              </a:r>
              <a:endParaRPr lang="en-US" altLang="zh-CN">
                <a:solidFill>
                  <a:srgbClr val="000018"/>
                </a:solidFill>
              </a:endParaRPr>
            </a:p>
          </p:txBody>
        </p:sp>
        <p:sp>
          <p:nvSpPr>
            <p:cNvPr id="59454" name="Text Box 120"/>
            <p:cNvSpPr txBox="1">
              <a:spLocks noChangeArrowheads="1"/>
            </p:cNvSpPr>
            <p:nvPr/>
          </p:nvSpPr>
          <p:spPr bwMode="auto">
            <a:xfrm>
              <a:off x="1390" y="1738"/>
              <a:ext cx="421" cy="288"/>
            </a:xfrm>
            <a:prstGeom prst="rect">
              <a:avLst/>
            </a:prstGeom>
            <a:noFill/>
            <a:ln w="9525">
              <a:noFill/>
              <a:miter lim="800000"/>
            </a:ln>
          </p:spPr>
          <p:txBody>
            <a:bodyPr>
              <a:spAutoFit/>
            </a:bodyPr>
            <a:lstStyle/>
            <a:p>
              <a:pPr>
                <a:spcBef>
                  <a:spcPct val="50000"/>
                </a:spcBef>
              </a:pPr>
              <a:r>
                <a:rPr lang="en-US" altLang="zh-CN" i="1">
                  <a:solidFill>
                    <a:srgbClr val="FF3300"/>
                  </a:solidFill>
                </a:rPr>
                <a:t>I</a:t>
              </a:r>
              <a:r>
                <a:rPr lang="en-US" altLang="zh-CN" i="1" baseline="-25000">
                  <a:solidFill>
                    <a:srgbClr val="FF3300"/>
                  </a:solidFill>
                </a:rPr>
                <a:t>S</a:t>
              </a:r>
              <a:endParaRPr lang="en-US" altLang="zh-CN" i="1">
                <a:solidFill>
                  <a:srgbClr val="FF3300"/>
                </a:solidFill>
              </a:endParaRPr>
            </a:p>
          </p:txBody>
        </p:sp>
        <p:sp>
          <p:nvSpPr>
            <p:cNvPr id="59455" name="Text Box 121"/>
            <p:cNvSpPr txBox="1">
              <a:spLocks noChangeArrowheads="1"/>
            </p:cNvSpPr>
            <p:nvPr/>
          </p:nvSpPr>
          <p:spPr bwMode="auto">
            <a:xfrm>
              <a:off x="2521" y="864"/>
              <a:ext cx="423"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9456" name="Text Box 122"/>
            <p:cNvSpPr txBox="1">
              <a:spLocks noChangeArrowheads="1"/>
            </p:cNvSpPr>
            <p:nvPr/>
          </p:nvSpPr>
          <p:spPr bwMode="auto">
            <a:xfrm>
              <a:off x="3322" y="864"/>
              <a:ext cx="574"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9457" name="Text Box 123"/>
            <p:cNvSpPr txBox="1">
              <a:spLocks noChangeArrowheads="1"/>
            </p:cNvSpPr>
            <p:nvPr/>
          </p:nvSpPr>
          <p:spPr bwMode="auto">
            <a:xfrm>
              <a:off x="3464" y="1728"/>
              <a:ext cx="432" cy="288"/>
            </a:xfrm>
            <a:prstGeom prst="rect">
              <a:avLst/>
            </a:prstGeom>
            <a:noFill/>
            <a:ln w="9525">
              <a:noFill/>
              <a:miter lim="800000"/>
            </a:ln>
          </p:spPr>
          <p:txBody>
            <a:bodyPr>
              <a:spAutoFit/>
            </a:bodyPr>
            <a:lstStyle/>
            <a:p>
              <a:pPr>
                <a:spcBef>
                  <a:spcPct val="50000"/>
                </a:spcBef>
              </a:pPr>
              <a:r>
                <a:rPr lang="en-US" altLang="zh-CN"/>
                <a:t>1H</a:t>
              </a:r>
              <a:endParaRPr lang="en-US" altLang="zh-CN"/>
            </a:p>
          </p:txBody>
        </p:sp>
        <p:grpSp>
          <p:nvGrpSpPr>
            <p:cNvPr id="8" name="Group 124"/>
            <p:cNvGrpSpPr/>
            <p:nvPr/>
          </p:nvGrpSpPr>
          <p:grpSpPr bwMode="auto">
            <a:xfrm>
              <a:off x="3838" y="1344"/>
              <a:ext cx="244" cy="711"/>
              <a:chOff x="1488" y="1248"/>
              <a:chExt cx="244" cy="711"/>
            </a:xfrm>
          </p:grpSpPr>
          <p:sp>
            <p:nvSpPr>
              <p:cNvPr id="59473" name="Rectangle 125"/>
              <p:cNvSpPr>
                <a:spLocks noChangeArrowheads="1"/>
              </p:cNvSpPr>
              <p:nvPr/>
            </p:nvSpPr>
            <p:spPr bwMode="auto">
              <a:xfrm>
                <a:off x="1500" y="1632"/>
                <a:ext cx="228" cy="327"/>
              </a:xfrm>
              <a:prstGeom prst="rect">
                <a:avLst/>
              </a:prstGeom>
              <a:noFill/>
              <a:ln w="9525">
                <a:noFill/>
                <a:miter lim="800000"/>
              </a:ln>
            </p:spPr>
            <p:txBody>
              <a:bodyPr wrap="none">
                <a:spAutoFit/>
              </a:bodyPr>
              <a:lstStyle/>
              <a:p>
                <a:pPr>
                  <a:spcBef>
                    <a:spcPct val="50000"/>
                  </a:spcBef>
                </a:pPr>
                <a:r>
                  <a:rPr lang="en-US" altLang="zh-CN" sz="2800" i="1">
                    <a:solidFill>
                      <a:srgbClr val="FF3300"/>
                    </a:solidFill>
                  </a:rPr>
                  <a:t>_</a:t>
                </a:r>
                <a:endParaRPr lang="en-US" altLang="zh-CN" sz="2800" i="1">
                  <a:solidFill>
                    <a:srgbClr val="FF3300"/>
                  </a:solidFill>
                </a:endParaRPr>
              </a:p>
            </p:txBody>
          </p:sp>
          <p:sp>
            <p:nvSpPr>
              <p:cNvPr id="59474" name="Rectangle 126"/>
              <p:cNvSpPr>
                <a:spLocks noChangeArrowheads="1"/>
              </p:cNvSpPr>
              <p:nvPr/>
            </p:nvSpPr>
            <p:spPr bwMode="auto">
              <a:xfrm>
                <a:off x="1488" y="1248"/>
                <a:ext cx="244" cy="327"/>
              </a:xfrm>
              <a:prstGeom prst="rect">
                <a:avLst/>
              </a:prstGeom>
              <a:noFill/>
              <a:ln w="9525">
                <a:noFill/>
                <a:miter lim="800000"/>
              </a:ln>
            </p:spPr>
            <p:txBody>
              <a:bodyPr wrap="none">
                <a:spAutoFit/>
              </a:bodyPr>
              <a:lstStyle/>
              <a:p>
                <a:pPr>
                  <a:spcBef>
                    <a:spcPct val="50000"/>
                  </a:spcBef>
                </a:pPr>
                <a:r>
                  <a:rPr lang="en-US" altLang="zh-CN" sz="2800" i="1">
                    <a:solidFill>
                      <a:srgbClr val="FF3300"/>
                    </a:solidFill>
                  </a:rPr>
                  <a:t>+</a:t>
                </a:r>
                <a:endParaRPr lang="en-US" altLang="zh-CN" sz="2800" i="1">
                  <a:solidFill>
                    <a:srgbClr val="FF3300"/>
                  </a:solidFill>
                </a:endParaRPr>
              </a:p>
            </p:txBody>
          </p:sp>
        </p:grpSp>
        <p:sp>
          <p:nvSpPr>
            <p:cNvPr id="59459" name="Rectangle 127"/>
            <p:cNvSpPr>
              <a:spLocks noChangeArrowheads="1"/>
            </p:cNvSpPr>
            <p:nvPr/>
          </p:nvSpPr>
          <p:spPr bwMode="auto">
            <a:xfrm>
              <a:off x="3368" y="1121"/>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9460" name="Line 128"/>
            <p:cNvSpPr>
              <a:spLocks noChangeShapeType="1"/>
            </p:cNvSpPr>
            <p:nvPr/>
          </p:nvSpPr>
          <p:spPr bwMode="auto">
            <a:xfrm>
              <a:off x="3135" y="1172"/>
              <a:ext cx="0" cy="456"/>
            </a:xfrm>
            <a:prstGeom prst="line">
              <a:avLst/>
            </a:prstGeom>
            <a:noFill/>
            <a:ln w="38100">
              <a:solidFill>
                <a:srgbClr val="000018"/>
              </a:solidFill>
              <a:round/>
            </a:ln>
          </p:spPr>
          <p:txBody>
            <a:bodyPr wrap="none" anchor="ctr"/>
            <a:lstStyle/>
            <a:p>
              <a:endParaRPr lang="zh-CN" altLang="en-US"/>
            </a:p>
          </p:txBody>
        </p:sp>
        <p:sp>
          <p:nvSpPr>
            <p:cNvPr id="59461" name="Rectangle 129"/>
            <p:cNvSpPr>
              <a:spLocks noChangeArrowheads="1"/>
            </p:cNvSpPr>
            <p:nvPr/>
          </p:nvSpPr>
          <p:spPr bwMode="auto">
            <a:xfrm>
              <a:off x="3080" y="1609"/>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9462" name="Text Box 130"/>
            <p:cNvSpPr txBox="1">
              <a:spLocks noChangeArrowheads="1"/>
            </p:cNvSpPr>
            <p:nvPr/>
          </p:nvSpPr>
          <p:spPr bwMode="auto">
            <a:xfrm>
              <a:off x="3560" y="1488"/>
              <a:ext cx="233" cy="288"/>
            </a:xfrm>
            <a:prstGeom prst="rect">
              <a:avLst/>
            </a:prstGeom>
            <a:noFill/>
            <a:ln w="38100">
              <a:noFill/>
              <a:miter lim="800000"/>
            </a:ln>
          </p:spPr>
          <p:txBody>
            <a:bodyPr wrap="none" anchor="ctr">
              <a:spAutoFit/>
            </a:bodyPr>
            <a:lstStyle/>
            <a:p>
              <a:pPr algn="ctr">
                <a:spcBef>
                  <a:spcPct val="50000"/>
                </a:spcBef>
              </a:pPr>
              <a:r>
                <a:rPr lang="en-US" altLang="zh-CN" i="1"/>
                <a:t>L</a:t>
              </a:r>
              <a:endParaRPr lang="en-US" altLang="zh-CN"/>
            </a:p>
          </p:txBody>
        </p:sp>
        <p:sp>
          <p:nvSpPr>
            <p:cNvPr id="59463" name="Text Box 131"/>
            <p:cNvSpPr txBox="1">
              <a:spLocks noChangeArrowheads="1"/>
            </p:cNvSpPr>
            <p:nvPr/>
          </p:nvSpPr>
          <p:spPr bwMode="auto">
            <a:xfrm>
              <a:off x="2398" y="1571"/>
              <a:ext cx="223" cy="288"/>
            </a:xfrm>
            <a:prstGeom prst="rect">
              <a:avLst/>
            </a:prstGeom>
            <a:noFill/>
            <a:ln w="38100">
              <a:noFill/>
              <a:miter lim="800000"/>
            </a:ln>
          </p:spPr>
          <p:txBody>
            <a:bodyPr wrap="none">
              <a:spAutoFit/>
            </a:bodyPr>
            <a:lstStyle/>
            <a:p>
              <a:r>
                <a:rPr lang="en-US" altLang="zh-CN"/>
                <a:t>S</a:t>
              </a:r>
              <a:endParaRPr lang="en-US" altLang="zh-CN"/>
            </a:p>
          </p:txBody>
        </p:sp>
        <p:sp>
          <p:nvSpPr>
            <p:cNvPr id="59464" name="Rectangle 132"/>
            <p:cNvSpPr>
              <a:spLocks noChangeArrowheads="1"/>
            </p:cNvSpPr>
            <p:nvPr/>
          </p:nvSpPr>
          <p:spPr bwMode="auto">
            <a:xfrm>
              <a:off x="2562" y="1129"/>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9465" name="Text Box 133"/>
            <p:cNvSpPr txBox="1">
              <a:spLocks noChangeArrowheads="1"/>
            </p:cNvSpPr>
            <p:nvPr/>
          </p:nvSpPr>
          <p:spPr bwMode="auto">
            <a:xfrm>
              <a:off x="2734" y="1536"/>
              <a:ext cx="363"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2</a:t>
              </a:r>
              <a:endParaRPr lang="en-US" altLang="zh-CN">
                <a:solidFill>
                  <a:srgbClr val="000018"/>
                </a:solidFill>
              </a:endParaRPr>
            </a:p>
          </p:txBody>
        </p:sp>
        <p:sp>
          <p:nvSpPr>
            <p:cNvPr id="59466" name="Text Box 134"/>
            <p:cNvSpPr txBox="1">
              <a:spLocks noChangeArrowheads="1"/>
            </p:cNvSpPr>
            <p:nvPr/>
          </p:nvSpPr>
          <p:spPr bwMode="auto">
            <a:xfrm>
              <a:off x="2552" y="1200"/>
              <a:ext cx="362"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1</a:t>
              </a:r>
              <a:endParaRPr lang="en-US" altLang="zh-CN">
                <a:solidFill>
                  <a:srgbClr val="000018"/>
                </a:solidFill>
              </a:endParaRPr>
            </a:p>
          </p:txBody>
        </p:sp>
        <p:sp>
          <p:nvSpPr>
            <p:cNvPr id="59467" name="Text Box 135"/>
            <p:cNvSpPr txBox="1">
              <a:spLocks noChangeArrowheads="1"/>
            </p:cNvSpPr>
            <p:nvPr/>
          </p:nvSpPr>
          <p:spPr bwMode="auto">
            <a:xfrm>
              <a:off x="2696" y="1776"/>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9468" name="Line 136"/>
            <p:cNvSpPr>
              <a:spLocks noChangeShapeType="1"/>
            </p:cNvSpPr>
            <p:nvPr/>
          </p:nvSpPr>
          <p:spPr bwMode="auto">
            <a:xfrm>
              <a:off x="3136" y="1864"/>
              <a:ext cx="0" cy="428"/>
            </a:xfrm>
            <a:prstGeom prst="line">
              <a:avLst/>
            </a:prstGeom>
            <a:noFill/>
            <a:ln w="38100">
              <a:solidFill>
                <a:srgbClr val="000018"/>
              </a:solidFill>
              <a:round/>
            </a:ln>
          </p:spPr>
          <p:txBody>
            <a:bodyPr wrap="none" anchor="ctr"/>
            <a:lstStyle/>
            <a:p>
              <a:endParaRPr lang="zh-CN" altLang="en-US"/>
            </a:p>
          </p:txBody>
        </p:sp>
        <p:sp>
          <p:nvSpPr>
            <p:cNvPr id="59469" name="Line 137"/>
            <p:cNvSpPr>
              <a:spLocks noChangeShapeType="1"/>
            </p:cNvSpPr>
            <p:nvPr/>
          </p:nvSpPr>
          <p:spPr bwMode="auto">
            <a:xfrm flipV="1">
              <a:off x="2840" y="1174"/>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9470" name="Line 138"/>
            <p:cNvSpPr>
              <a:spLocks noChangeShapeType="1"/>
            </p:cNvSpPr>
            <p:nvPr/>
          </p:nvSpPr>
          <p:spPr bwMode="auto">
            <a:xfrm flipV="1">
              <a:off x="3632" y="1176"/>
              <a:ext cx="216" cy="0"/>
            </a:xfrm>
            <a:prstGeom prst="line">
              <a:avLst/>
            </a:prstGeom>
            <a:noFill/>
            <a:ln w="38100">
              <a:solidFill>
                <a:srgbClr val="000018"/>
              </a:solidFill>
              <a:round/>
              <a:headEnd type="none" w="sm" len="sm"/>
              <a:tailEnd type="none" w="sm" len="sm"/>
            </a:ln>
          </p:spPr>
          <p:txBody>
            <a:bodyPr wrap="none" anchor="ctr"/>
            <a:lstStyle/>
            <a:p>
              <a:endParaRPr lang="zh-CN" altLang="en-US"/>
            </a:p>
          </p:txBody>
        </p:sp>
        <p:graphicFrame>
          <p:nvGraphicFramePr>
            <p:cNvPr id="59399" name="Object 5"/>
            <p:cNvGraphicFramePr>
              <a:graphicFrameLocks noChangeAspect="1"/>
            </p:cNvGraphicFramePr>
            <p:nvPr/>
          </p:nvGraphicFramePr>
          <p:xfrm>
            <a:off x="3919" y="1056"/>
            <a:ext cx="252" cy="330"/>
          </p:xfrm>
          <a:graphic>
            <a:graphicData uri="http://schemas.openxmlformats.org/presentationml/2006/ole">
              <mc:AlternateContent xmlns:mc="http://schemas.openxmlformats.org/markup-compatibility/2006">
                <mc:Choice xmlns:v="urn:schemas-microsoft-com:vml" Requires="v">
                  <p:oleObj spid="_x0000_s216173" name="Equation" r:id="rId17" imgW="152400" imgH="219075" progId="">
                    <p:embed/>
                  </p:oleObj>
                </mc:Choice>
                <mc:Fallback>
                  <p:oleObj name="Equation" r:id="rId17" imgW="152400" imgH="219075" progId="">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19" y="1056"/>
                          <a:ext cx="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59471" name="Line 140"/>
            <p:cNvSpPr>
              <a:spLocks noChangeShapeType="1"/>
            </p:cNvSpPr>
            <p:nvPr/>
          </p:nvSpPr>
          <p:spPr bwMode="auto">
            <a:xfrm>
              <a:off x="3888" y="1104"/>
              <a:ext cx="0" cy="336"/>
            </a:xfrm>
            <a:prstGeom prst="line">
              <a:avLst/>
            </a:prstGeom>
            <a:noFill/>
            <a:ln w="38100">
              <a:solidFill>
                <a:srgbClr val="FF3300"/>
              </a:solidFill>
              <a:round/>
              <a:tailEnd type="triangle" w="med" len="med"/>
            </a:ln>
          </p:spPr>
          <p:txBody>
            <a:bodyPr wrap="none" anchor="ctr"/>
            <a:lstStyle/>
            <a:p>
              <a:endParaRPr lang="zh-CN" altLang="en-US"/>
            </a:p>
          </p:txBody>
        </p:sp>
        <p:sp>
          <p:nvSpPr>
            <p:cNvPr id="59472" name="Line 141"/>
            <p:cNvSpPr>
              <a:spLocks noChangeShapeType="1"/>
            </p:cNvSpPr>
            <p:nvPr/>
          </p:nvSpPr>
          <p:spPr bwMode="auto">
            <a:xfrm>
              <a:off x="1720" y="1176"/>
              <a:ext cx="832" cy="0"/>
            </a:xfrm>
            <a:prstGeom prst="line">
              <a:avLst/>
            </a:prstGeom>
            <a:noFill/>
            <a:ln w="38100">
              <a:solidFill>
                <a:schemeClr val="tx1"/>
              </a:solidFill>
              <a:round/>
            </a:ln>
          </p:spPr>
          <p:txBody>
            <a:bodyPr/>
            <a:lstStyle/>
            <a:p>
              <a:endParaRPr lang="zh-CN" altLang="en-US"/>
            </a:p>
          </p:txBody>
        </p:sp>
      </p:grpSp>
      <p:grpSp>
        <p:nvGrpSpPr>
          <p:cNvPr id="9" name="Group 142"/>
          <p:cNvGrpSpPr/>
          <p:nvPr/>
        </p:nvGrpSpPr>
        <p:grpSpPr bwMode="auto">
          <a:xfrm>
            <a:off x="5486400" y="609600"/>
            <a:ext cx="2801938" cy="1981200"/>
            <a:chOff x="3456" y="384"/>
            <a:chExt cx="1765" cy="1248"/>
          </a:xfrm>
        </p:grpSpPr>
        <p:sp>
          <p:nvSpPr>
            <p:cNvPr id="59413" name="Text Box 143"/>
            <p:cNvSpPr txBox="1">
              <a:spLocks noChangeArrowheads="1"/>
            </p:cNvSpPr>
            <p:nvPr/>
          </p:nvSpPr>
          <p:spPr bwMode="auto">
            <a:xfrm>
              <a:off x="3792" y="384"/>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9414" name="Text Box 144"/>
            <p:cNvSpPr txBox="1">
              <a:spLocks noChangeArrowheads="1"/>
            </p:cNvSpPr>
            <p:nvPr/>
          </p:nvSpPr>
          <p:spPr bwMode="auto">
            <a:xfrm>
              <a:off x="4560" y="384"/>
              <a:ext cx="528" cy="288"/>
            </a:xfrm>
            <a:prstGeom prst="rect">
              <a:avLst/>
            </a:prstGeom>
            <a:noFill/>
            <a:ln w="9525">
              <a:noFill/>
              <a:miter lim="800000"/>
            </a:ln>
          </p:spPr>
          <p:txBody>
            <a:bodyPr>
              <a:spAutoFit/>
            </a:bodyPr>
            <a:lstStyle/>
            <a:p>
              <a:pPr>
                <a:spcBef>
                  <a:spcPct val="50000"/>
                </a:spcBef>
              </a:pPr>
              <a:r>
                <a:rPr lang="en-US" altLang="zh-CN">
                  <a:solidFill>
                    <a:srgbClr val="000018"/>
                  </a:solidFill>
                </a:rPr>
                <a:t>1</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9415" name="Rectangle 145"/>
            <p:cNvSpPr>
              <a:spLocks noChangeArrowheads="1"/>
            </p:cNvSpPr>
            <p:nvPr/>
          </p:nvSpPr>
          <p:spPr bwMode="auto">
            <a:xfrm>
              <a:off x="3538" y="1113"/>
              <a:ext cx="116" cy="288"/>
            </a:xfrm>
            <a:prstGeom prst="rect">
              <a:avLst/>
            </a:prstGeom>
            <a:noFill/>
            <a:ln w="38100">
              <a:noFill/>
              <a:miter lim="800000"/>
            </a:ln>
          </p:spPr>
          <p:txBody>
            <a:bodyPr wrap="none" lIns="92075" tIns="46038" rIns="92075" bIns="46038">
              <a:spAutoFit/>
            </a:bodyPr>
            <a:lstStyle/>
            <a:p>
              <a:endParaRPr lang="zh-CN" altLang="zh-CN">
                <a:solidFill>
                  <a:schemeClr val="bg1"/>
                </a:solidFill>
              </a:endParaRPr>
            </a:p>
          </p:txBody>
        </p:sp>
        <p:sp>
          <p:nvSpPr>
            <p:cNvPr id="59416" name="Line 146"/>
            <p:cNvSpPr>
              <a:spLocks noChangeShapeType="1"/>
            </p:cNvSpPr>
            <p:nvPr/>
          </p:nvSpPr>
          <p:spPr bwMode="auto">
            <a:xfrm flipV="1">
              <a:off x="3470" y="1620"/>
              <a:ext cx="1680" cy="0"/>
            </a:xfrm>
            <a:prstGeom prst="line">
              <a:avLst/>
            </a:prstGeom>
            <a:noFill/>
            <a:ln w="38100">
              <a:solidFill>
                <a:srgbClr val="000018"/>
              </a:solidFill>
              <a:round/>
            </a:ln>
          </p:spPr>
          <p:txBody>
            <a:bodyPr wrap="none" anchor="ctr"/>
            <a:lstStyle/>
            <a:p>
              <a:endParaRPr lang="zh-CN" altLang="en-US"/>
            </a:p>
          </p:txBody>
        </p:sp>
        <p:sp>
          <p:nvSpPr>
            <p:cNvPr id="59417" name="Line 147"/>
            <p:cNvSpPr>
              <a:spLocks noChangeShapeType="1"/>
            </p:cNvSpPr>
            <p:nvPr/>
          </p:nvSpPr>
          <p:spPr bwMode="auto">
            <a:xfrm>
              <a:off x="3465" y="720"/>
              <a:ext cx="0" cy="912"/>
            </a:xfrm>
            <a:prstGeom prst="line">
              <a:avLst/>
            </a:prstGeom>
            <a:noFill/>
            <a:ln w="38100">
              <a:solidFill>
                <a:srgbClr val="000018"/>
              </a:solidFill>
              <a:round/>
            </a:ln>
          </p:spPr>
          <p:txBody>
            <a:bodyPr wrap="none" anchor="ctr"/>
            <a:lstStyle/>
            <a:p>
              <a:endParaRPr lang="zh-CN" altLang="en-US"/>
            </a:p>
          </p:txBody>
        </p:sp>
        <p:sp>
          <p:nvSpPr>
            <p:cNvPr id="59418" name="Rectangle 148"/>
            <p:cNvSpPr>
              <a:spLocks noChangeArrowheads="1"/>
            </p:cNvSpPr>
            <p:nvPr/>
          </p:nvSpPr>
          <p:spPr bwMode="auto">
            <a:xfrm>
              <a:off x="4615" y="646"/>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9419" name="Line 149"/>
            <p:cNvSpPr>
              <a:spLocks noChangeShapeType="1"/>
            </p:cNvSpPr>
            <p:nvPr/>
          </p:nvSpPr>
          <p:spPr bwMode="auto">
            <a:xfrm>
              <a:off x="4374" y="697"/>
              <a:ext cx="0" cy="364"/>
            </a:xfrm>
            <a:prstGeom prst="line">
              <a:avLst/>
            </a:prstGeom>
            <a:noFill/>
            <a:ln w="38100">
              <a:solidFill>
                <a:srgbClr val="000018"/>
              </a:solidFill>
              <a:round/>
            </a:ln>
          </p:spPr>
          <p:txBody>
            <a:bodyPr wrap="none" anchor="ctr"/>
            <a:lstStyle/>
            <a:p>
              <a:endParaRPr lang="zh-CN" altLang="en-US"/>
            </a:p>
          </p:txBody>
        </p:sp>
        <p:sp>
          <p:nvSpPr>
            <p:cNvPr id="59420" name="Rectangle 150"/>
            <p:cNvSpPr>
              <a:spLocks noChangeArrowheads="1"/>
            </p:cNvSpPr>
            <p:nvPr/>
          </p:nvSpPr>
          <p:spPr bwMode="auto">
            <a:xfrm>
              <a:off x="4327" y="1037"/>
              <a:ext cx="106" cy="262"/>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9421" name="Rectangle 151"/>
            <p:cNvSpPr>
              <a:spLocks noChangeArrowheads="1"/>
            </p:cNvSpPr>
            <p:nvPr/>
          </p:nvSpPr>
          <p:spPr bwMode="auto">
            <a:xfrm>
              <a:off x="3809" y="646"/>
              <a:ext cx="264" cy="100"/>
            </a:xfrm>
            <a:prstGeom prst="rect">
              <a:avLst/>
            </a:prstGeom>
            <a:noFill/>
            <a:ln w="38100">
              <a:solidFill>
                <a:srgbClr val="000018"/>
              </a:solidFill>
              <a:miter lim="800000"/>
            </a:ln>
          </p:spPr>
          <p:txBody>
            <a:bodyPr wrap="none" anchor="ctr"/>
            <a:lstStyle/>
            <a:p>
              <a:pPr algn="ctr"/>
              <a:endParaRPr lang="zh-CN" altLang="zh-CN" sz="3200">
                <a:solidFill>
                  <a:schemeClr val="bg1"/>
                </a:solidFill>
              </a:endParaRPr>
            </a:p>
          </p:txBody>
        </p:sp>
        <p:sp>
          <p:nvSpPr>
            <p:cNvPr id="59422" name="Text Box 152"/>
            <p:cNvSpPr txBox="1">
              <a:spLocks noChangeArrowheads="1"/>
            </p:cNvSpPr>
            <p:nvPr/>
          </p:nvSpPr>
          <p:spPr bwMode="auto">
            <a:xfrm>
              <a:off x="3799" y="725"/>
              <a:ext cx="362" cy="288"/>
            </a:xfrm>
            <a:prstGeom prst="rect">
              <a:avLst/>
            </a:prstGeom>
            <a:noFill/>
            <a:ln w="9525">
              <a:noFill/>
              <a:miter lim="800000"/>
            </a:ln>
          </p:spPr>
          <p:txBody>
            <a:bodyPr>
              <a:spAutoFit/>
            </a:bodyPr>
            <a:lstStyle/>
            <a:p>
              <a:pPr>
                <a:spcBef>
                  <a:spcPct val="50000"/>
                </a:spcBef>
              </a:pPr>
              <a:r>
                <a:rPr lang="en-US" altLang="zh-CN" i="1">
                  <a:solidFill>
                    <a:srgbClr val="000018"/>
                  </a:solidFill>
                </a:rPr>
                <a:t>R</a:t>
              </a:r>
              <a:r>
                <a:rPr lang="en-US" altLang="zh-CN" baseline="-25000">
                  <a:solidFill>
                    <a:srgbClr val="000018"/>
                  </a:solidFill>
                </a:rPr>
                <a:t>1</a:t>
              </a:r>
              <a:endParaRPr lang="en-US" altLang="zh-CN">
                <a:solidFill>
                  <a:srgbClr val="000018"/>
                </a:solidFill>
              </a:endParaRPr>
            </a:p>
          </p:txBody>
        </p:sp>
        <p:sp>
          <p:nvSpPr>
            <p:cNvPr id="59423" name="Text Box 153"/>
            <p:cNvSpPr txBox="1">
              <a:spLocks noChangeArrowheads="1"/>
            </p:cNvSpPr>
            <p:nvPr/>
          </p:nvSpPr>
          <p:spPr bwMode="auto">
            <a:xfrm>
              <a:off x="3968" y="912"/>
              <a:ext cx="544" cy="288"/>
            </a:xfrm>
            <a:prstGeom prst="rect">
              <a:avLst/>
            </a:prstGeom>
            <a:noFill/>
            <a:ln w="9525">
              <a:noFill/>
              <a:miter lim="800000"/>
            </a:ln>
          </p:spPr>
          <p:txBody>
            <a:bodyPr>
              <a:spAutoFit/>
            </a:bodyPr>
            <a:lstStyle/>
            <a:p>
              <a:pPr>
                <a:spcBef>
                  <a:spcPct val="50000"/>
                </a:spcBef>
              </a:pPr>
              <a:r>
                <a:rPr lang="en-US" altLang="zh-CN">
                  <a:solidFill>
                    <a:srgbClr val="000018"/>
                  </a:solidFill>
                </a:rPr>
                <a:t>2</a:t>
              </a:r>
              <a:r>
                <a:rPr lang="en-US" altLang="zh-CN">
                  <a:solidFill>
                    <a:srgbClr val="000018"/>
                  </a:solidFill>
                  <a:sym typeface="Symbol" panose="05050102010706020507" pitchFamily="18" charset="2"/>
                </a:rPr>
                <a:t></a:t>
              </a:r>
              <a:endParaRPr lang="en-US" altLang="zh-CN">
                <a:solidFill>
                  <a:srgbClr val="000018"/>
                </a:solidFill>
              </a:endParaRPr>
            </a:p>
          </p:txBody>
        </p:sp>
        <p:sp>
          <p:nvSpPr>
            <p:cNvPr id="59424" name="Line 154"/>
            <p:cNvSpPr>
              <a:spLocks noChangeShapeType="1"/>
            </p:cNvSpPr>
            <p:nvPr/>
          </p:nvSpPr>
          <p:spPr bwMode="auto">
            <a:xfrm>
              <a:off x="4375" y="1301"/>
              <a:ext cx="0" cy="313"/>
            </a:xfrm>
            <a:prstGeom prst="line">
              <a:avLst/>
            </a:prstGeom>
            <a:noFill/>
            <a:ln w="38100">
              <a:solidFill>
                <a:srgbClr val="000018"/>
              </a:solidFill>
              <a:round/>
            </a:ln>
          </p:spPr>
          <p:txBody>
            <a:bodyPr wrap="none" anchor="ctr"/>
            <a:lstStyle/>
            <a:p>
              <a:endParaRPr lang="zh-CN" altLang="en-US"/>
            </a:p>
          </p:txBody>
        </p:sp>
        <p:sp>
          <p:nvSpPr>
            <p:cNvPr id="59425" name="Line 155"/>
            <p:cNvSpPr>
              <a:spLocks noChangeShapeType="1"/>
            </p:cNvSpPr>
            <p:nvPr/>
          </p:nvSpPr>
          <p:spPr bwMode="auto">
            <a:xfrm flipV="1">
              <a:off x="4087" y="699"/>
              <a:ext cx="528"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9426" name="Line 156"/>
            <p:cNvSpPr>
              <a:spLocks noChangeShapeType="1"/>
            </p:cNvSpPr>
            <p:nvPr/>
          </p:nvSpPr>
          <p:spPr bwMode="auto">
            <a:xfrm flipV="1">
              <a:off x="4873" y="703"/>
              <a:ext cx="279" cy="0"/>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9427" name="Line 157"/>
            <p:cNvSpPr>
              <a:spLocks noChangeShapeType="1"/>
            </p:cNvSpPr>
            <p:nvPr/>
          </p:nvSpPr>
          <p:spPr bwMode="auto">
            <a:xfrm flipV="1">
              <a:off x="3456" y="700"/>
              <a:ext cx="367" cy="1"/>
            </a:xfrm>
            <a:prstGeom prst="line">
              <a:avLst/>
            </a:prstGeom>
            <a:noFill/>
            <a:ln w="38100">
              <a:solidFill>
                <a:srgbClr val="000018"/>
              </a:solidFill>
              <a:round/>
              <a:headEnd type="none" w="sm" len="sm"/>
              <a:tailEnd type="none" w="sm" len="sm"/>
            </a:ln>
          </p:spPr>
          <p:txBody>
            <a:bodyPr wrap="none" anchor="ctr"/>
            <a:lstStyle/>
            <a:p>
              <a:endParaRPr lang="zh-CN" altLang="en-US"/>
            </a:p>
          </p:txBody>
        </p:sp>
        <p:sp>
          <p:nvSpPr>
            <p:cNvPr id="59428" name="Arc 158"/>
            <p:cNvSpPr/>
            <p:nvPr/>
          </p:nvSpPr>
          <p:spPr bwMode="auto">
            <a:xfrm>
              <a:off x="5136" y="960"/>
              <a:ext cx="85" cy="100"/>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9429" name="Arc 159"/>
            <p:cNvSpPr/>
            <p:nvPr/>
          </p:nvSpPr>
          <p:spPr bwMode="auto">
            <a:xfrm>
              <a:off x="5136" y="1072"/>
              <a:ext cx="85" cy="103"/>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9430" name="Arc 160"/>
            <p:cNvSpPr/>
            <p:nvPr/>
          </p:nvSpPr>
          <p:spPr bwMode="auto">
            <a:xfrm>
              <a:off x="5136" y="1162"/>
              <a:ext cx="85" cy="101"/>
            </a:xfrm>
            <a:custGeom>
              <a:avLst/>
              <a:gdLst>
                <a:gd name="T0" fmla="*/ 0 w 21825"/>
                <a:gd name="T1" fmla="*/ 0 h 43200"/>
                <a:gd name="T2" fmla="*/ 0 w 21825"/>
                <a:gd name="T3" fmla="*/ 0 h 43200"/>
                <a:gd name="T4" fmla="*/ 0 w 21825"/>
                <a:gd name="T5" fmla="*/ 0 h 43200"/>
                <a:gd name="T6" fmla="*/ 0 60000 65536"/>
                <a:gd name="T7" fmla="*/ 0 60000 65536"/>
                <a:gd name="T8" fmla="*/ 0 60000 65536"/>
                <a:gd name="T9" fmla="*/ 0 w 21825"/>
                <a:gd name="T10" fmla="*/ 0 h 43200"/>
                <a:gd name="T11" fmla="*/ 21825 w 21825"/>
                <a:gd name="T12" fmla="*/ 43200 h 43200"/>
              </a:gdLst>
              <a:ahLst/>
              <a:cxnLst>
                <a:cxn ang="T6">
                  <a:pos x="T0" y="T1"/>
                </a:cxn>
                <a:cxn ang="T7">
                  <a:pos x="T2" y="T3"/>
                </a:cxn>
                <a:cxn ang="T8">
                  <a:pos x="T4" y="T5"/>
                </a:cxn>
              </a:cxnLst>
              <a:rect l="T9" t="T10" r="T11" b="T12"/>
              <a:pathLst>
                <a:path w="21825" h="43200" fill="none" extrusionOk="0">
                  <a:moveTo>
                    <a:pt x="0" y="1"/>
                  </a:moveTo>
                  <a:cubicBezTo>
                    <a:pt x="74" y="0"/>
                    <a:pt x="149" y="-1"/>
                    <a:pt x="225" y="0"/>
                  </a:cubicBezTo>
                  <a:cubicBezTo>
                    <a:pt x="12154" y="0"/>
                    <a:pt x="21825" y="9670"/>
                    <a:pt x="21825" y="21600"/>
                  </a:cubicBezTo>
                  <a:cubicBezTo>
                    <a:pt x="21825" y="33529"/>
                    <a:pt x="12154" y="43199"/>
                    <a:pt x="225" y="43200"/>
                  </a:cubicBezTo>
                </a:path>
                <a:path w="21825" h="43200" stroke="0" extrusionOk="0">
                  <a:moveTo>
                    <a:pt x="0" y="1"/>
                  </a:moveTo>
                  <a:cubicBezTo>
                    <a:pt x="74" y="0"/>
                    <a:pt x="149" y="-1"/>
                    <a:pt x="225" y="0"/>
                  </a:cubicBezTo>
                  <a:cubicBezTo>
                    <a:pt x="12154" y="0"/>
                    <a:pt x="21825" y="9670"/>
                    <a:pt x="21825" y="21600"/>
                  </a:cubicBezTo>
                  <a:cubicBezTo>
                    <a:pt x="21825" y="33529"/>
                    <a:pt x="12154" y="43199"/>
                    <a:pt x="225" y="43200"/>
                  </a:cubicBezTo>
                  <a:lnTo>
                    <a:pt x="225" y="21600"/>
                  </a:lnTo>
                  <a:close/>
                </a:path>
              </a:pathLst>
            </a:custGeom>
            <a:noFill/>
            <a:ln w="38100" cap="rnd">
              <a:solidFill>
                <a:srgbClr val="000018"/>
              </a:solidFill>
              <a:round/>
              <a:headEnd type="none" w="sm" len="sm"/>
              <a:tailEnd type="none" w="sm" len="sm"/>
            </a:ln>
          </p:spPr>
          <p:txBody>
            <a:bodyPr wrap="none" anchor="ctr"/>
            <a:lstStyle/>
            <a:p>
              <a:endParaRPr lang="zh-CN" altLang="en-US"/>
            </a:p>
          </p:txBody>
        </p:sp>
        <p:sp>
          <p:nvSpPr>
            <p:cNvPr id="59431" name="Line 161"/>
            <p:cNvSpPr>
              <a:spLocks noChangeShapeType="1"/>
            </p:cNvSpPr>
            <p:nvPr/>
          </p:nvSpPr>
          <p:spPr bwMode="auto">
            <a:xfrm>
              <a:off x="5154" y="696"/>
              <a:ext cx="0" cy="312"/>
            </a:xfrm>
            <a:prstGeom prst="line">
              <a:avLst/>
            </a:prstGeom>
            <a:noFill/>
            <a:ln w="38100">
              <a:solidFill>
                <a:srgbClr val="000018"/>
              </a:solidFill>
              <a:round/>
            </a:ln>
          </p:spPr>
          <p:txBody>
            <a:bodyPr wrap="none" anchor="ctr"/>
            <a:lstStyle/>
            <a:p>
              <a:endParaRPr lang="zh-CN" altLang="en-US"/>
            </a:p>
          </p:txBody>
        </p:sp>
        <p:sp>
          <p:nvSpPr>
            <p:cNvPr id="59432" name="Line 162"/>
            <p:cNvSpPr>
              <a:spLocks noChangeShapeType="1"/>
            </p:cNvSpPr>
            <p:nvPr/>
          </p:nvSpPr>
          <p:spPr bwMode="auto">
            <a:xfrm>
              <a:off x="5158" y="1248"/>
              <a:ext cx="0" cy="384"/>
            </a:xfrm>
            <a:prstGeom prst="line">
              <a:avLst/>
            </a:prstGeom>
            <a:noFill/>
            <a:ln w="38100">
              <a:solidFill>
                <a:srgbClr val="000018"/>
              </a:solidFill>
              <a:round/>
            </a:ln>
          </p:spPr>
          <p:txBody>
            <a:bodyPr wrap="none" anchor="ctr"/>
            <a:lstStyle/>
            <a:p>
              <a:endParaRPr lang="zh-CN" altLang="en-US"/>
            </a:p>
          </p:txBody>
        </p:sp>
        <p:sp>
          <p:nvSpPr>
            <p:cNvPr id="59433" name="Rectangle 163"/>
            <p:cNvSpPr>
              <a:spLocks noChangeArrowheads="1"/>
            </p:cNvSpPr>
            <p:nvPr/>
          </p:nvSpPr>
          <p:spPr bwMode="auto">
            <a:xfrm>
              <a:off x="4608" y="720"/>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3</a:t>
              </a:r>
              <a:endParaRPr lang="en-US" altLang="zh-CN" baseline="-25000">
                <a:solidFill>
                  <a:srgbClr val="000018"/>
                </a:solidFill>
              </a:endParaRPr>
            </a:p>
          </p:txBody>
        </p:sp>
        <p:sp>
          <p:nvSpPr>
            <p:cNvPr id="59434" name="Rectangle 164"/>
            <p:cNvSpPr>
              <a:spLocks noChangeArrowheads="1"/>
            </p:cNvSpPr>
            <p:nvPr/>
          </p:nvSpPr>
          <p:spPr bwMode="auto">
            <a:xfrm>
              <a:off x="3984" y="1152"/>
              <a:ext cx="308" cy="288"/>
            </a:xfrm>
            <a:prstGeom prst="rect">
              <a:avLst/>
            </a:prstGeom>
            <a:noFill/>
            <a:ln w="9525">
              <a:noFill/>
              <a:miter lim="800000"/>
            </a:ln>
          </p:spPr>
          <p:txBody>
            <a:bodyPr wrap="none">
              <a:spAutoFit/>
            </a:bodyPr>
            <a:lstStyle/>
            <a:p>
              <a:r>
                <a:rPr lang="en-US" altLang="zh-CN" i="1">
                  <a:solidFill>
                    <a:srgbClr val="000018"/>
                  </a:solidFill>
                </a:rPr>
                <a:t>R</a:t>
              </a:r>
              <a:r>
                <a:rPr lang="en-US" altLang="zh-CN" baseline="-25000">
                  <a:solidFill>
                    <a:srgbClr val="000018"/>
                  </a:solidFill>
                </a:rPr>
                <a:t>2</a:t>
              </a:r>
              <a:endParaRPr lang="en-US" altLang="zh-CN" baseline="-25000">
                <a:solidFill>
                  <a:srgbClr val="000018"/>
                </a:solidFill>
              </a:endParaRPr>
            </a:p>
          </p:txBody>
        </p:sp>
        <p:sp>
          <p:nvSpPr>
            <p:cNvPr id="59435" name="Text Box 165"/>
            <p:cNvSpPr txBox="1">
              <a:spLocks noChangeArrowheads="1"/>
            </p:cNvSpPr>
            <p:nvPr/>
          </p:nvSpPr>
          <p:spPr bwMode="auto">
            <a:xfrm>
              <a:off x="4903" y="960"/>
              <a:ext cx="233" cy="288"/>
            </a:xfrm>
            <a:prstGeom prst="rect">
              <a:avLst/>
            </a:prstGeom>
            <a:noFill/>
            <a:ln w="9525">
              <a:noFill/>
              <a:miter lim="800000"/>
            </a:ln>
          </p:spPr>
          <p:txBody>
            <a:bodyPr wrap="none">
              <a:spAutoFit/>
            </a:bodyPr>
            <a:lstStyle/>
            <a:p>
              <a:r>
                <a:rPr lang="en-US" altLang="zh-CN" i="1"/>
                <a:t>L</a:t>
              </a:r>
              <a:endParaRPr lang="en-US" altLang="zh-CN" i="1"/>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72706"/>
                                        </p:tgtEl>
                                        <p:attrNameLst>
                                          <p:attrName>style.visibility</p:attrName>
                                        </p:attrNameLst>
                                      </p:cBhvr>
                                      <p:to>
                                        <p:strVal val="visible"/>
                                      </p:to>
                                    </p:set>
                                    <p:animEffect transition="in" filter="barn(outVertical)">
                                      <p:cBhvr>
                                        <p:cTn id="16" dur="500"/>
                                        <p:tgtEl>
                                          <p:spTgt spid="7270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6673"/>
                                        </p:tgtEl>
                                        <p:attrNameLst>
                                          <p:attrName>style.visibility</p:attrName>
                                        </p:attrNameLst>
                                      </p:cBhvr>
                                      <p:to>
                                        <p:strVal val="visible"/>
                                      </p:to>
                                    </p:set>
                                    <p:animEffect transition="in" filter="wipe(left)">
                                      <p:cBhvr>
                                        <p:cTn id="21" dur="500"/>
                                        <p:tgtEl>
                                          <p:spTgt spid="1566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6672"/>
                                        </p:tgtEl>
                                        <p:attrNameLst>
                                          <p:attrName>style.visibility</p:attrName>
                                        </p:attrNameLst>
                                      </p:cBhvr>
                                      <p:to>
                                        <p:strVal val="visible"/>
                                      </p:to>
                                    </p:set>
                                    <p:animEffect transition="in" filter="wipe(left)">
                                      <p:cBhvr>
                                        <p:cTn id="26" dur="500"/>
                                        <p:tgtEl>
                                          <p:spTgt spid="156672"/>
                                        </p:tgtEl>
                                      </p:cBhvr>
                                    </p:animEffect>
                                  </p:childTnLst>
                                  <p:subTnLst>
                                    <p:audio>
                                      <p:cMediaNode>
                                        <p:cTn display="0" masterRel="sameClick">
                                          <p:stCondLst>
                                            <p:cond evt="begin" delay="0">
                                              <p:tn val="24"/>
                                            </p:cond>
                                          </p:stCondLst>
                                          <p:endCondLst>
                                            <p:cond evt="onStopAudio" delay="0">
                                              <p:tgtEl>
                                                <p:sldTgt/>
                                              </p:tgtEl>
                                            </p:cond>
                                          </p:endCondLst>
                                        </p:cTn>
                                        <p:tgtEl>
                                          <p:sndTgt r:embed="rId19" name="CAMERA.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6675"/>
                                        </p:tgtEl>
                                        <p:attrNameLst>
                                          <p:attrName>style.visibility</p:attrName>
                                        </p:attrNameLst>
                                      </p:cBhvr>
                                      <p:to>
                                        <p:strVal val="visible"/>
                                      </p:to>
                                    </p:set>
                                    <p:animEffect transition="in" filter="wipe(left)">
                                      <p:cBhvr>
                                        <p:cTn id="31" dur="500"/>
                                        <p:tgtEl>
                                          <p:spTgt spid="1566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6674"/>
                                        </p:tgtEl>
                                        <p:attrNameLst>
                                          <p:attrName>style.visibility</p:attrName>
                                        </p:attrNameLst>
                                      </p:cBhvr>
                                      <p:to>
                                        <p:strVal val="visible"/>
                                      </p:to>
                                    </p:set>
                                    <p:animEffect transition="in" filter="wipe(left)">
                                      <p:cBhvr>
                                        <p:cTn id="36" dur="500"/>
                                        <p:tgtEl>
                                          <p:spTgt spid="15667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2785"/>
                                        </p:tgtEl>
                                        <p:attrNameLst>
                                          <p:attrName>style.visibility</p:attrName>
                                        </p:attrNameLst>
                                      </p:cBhvr>
                                      <p:to>
                                        <p:strVal val="visible"/>
                                      </p:to>
                                    </p:set>
                                    <p:animEffect transition="in" filter="wipe(left)">
                                      <p:cBhvr>
                                        <p:cTn id="51" dur="500"/>
                                        <p:tgtEl>
                                          <p:spTgt spid="7278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72789"/>
                                        </p:tgtEl>
                                        <p:attrNameLst>
                                          <p:attrName>style.visibility</p:attrName>
                                        </p:attrNameLst>
                                      </p:cBhvr>
                                      <p:to>
                                        <p:strVal val="visible"/>
                                      </p:to>
                                    </p:set>
                                    <p:animEffect transition="in" filter="wipe(left)">
                                      <p:cBhvr>
                                        <p:cTn id="60" dur="500"/>
                                        <p:tgtEl>
                                          <p:spTgt spid="7278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2802"/>
                                        </p:tgtEl>
                                        <p:attrNameLst>
                                          <p:attrName>style.visibility</p:attrName>
                                        </p:attrNameLst>
                                      </p:cBhvr>
                                      <p:to>
                                        <p:strVal val="visible"/>
                                      </p:to>
                                    </p:set>
                                    <p:animEffect transition="in" filter="wipe(left)">
                                      <p:cBhvr>
                                        <p:cTn id="65" dur="500"/>
                                        <p:tgtEl>
                                          <p:spTgt spid="72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nimBg="1"/>
      <p:bldP spid="72785" grpId="0" animBg="1"/>
      <p:bldP spid="72789" grpId="0" autoUpdateAnimBg="0"/>
      <p:bldP spid="7280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ctrTitle"/>
          </p:nvPr>
        </p:nvSpPr>
        <p:spPr>
          <a:xfrm>
            <a:off x="2273300" y="508000"/>
            <a:ext cx="5410200" cy="685800"/>
          </a:xfrm>
        </p:spPr>
        <p:txBody>
          <a:bodyPr rtlCol="0" anchor="t">
            <a:normAutofit fontScale="90000"/>
          </a:bodyPr>
          <a:lstStyle/>
          <a:p>
            <a:pPr algn="l" eaLnBrk="1" fontAlgn="auto" hangingPunct="1">
              <a:spcBef>
                <a:spcPct val="50000"/>
              </a:spcBef>
              <a:spcAft>
                <a:spcPts val="0"/>
              </a:spcAft>
              <a:defRPr/>
            </a:pP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a:solidFill>
                  <a:srgbClr val="CC0000"/>
                </a:solidFill>
                <a:effectLst>
                  <a:outerShdw blurRad="38100" dist="38100" dir="2700000" algn="tl">
                    <a:srgbClr val="C0C0C0"/>
                  </a:outerShdw>
                </a:effectLst>
                <a:ea typeface="华文新魏" panose="02010800040101010101" pitchFamily="2" charset="-122"/>
              </a:rPr>
              <a:t>4</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正弦交流电路</a:t>
            </a:r>
            <a:endPar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76803" name="Rectangle 3">
            <a:hlinkClick r:id="rId1" action="ppaction://hlinksldjump"/>
          </p:cNvPr>
          <p:cNvSpPr>
            <a:spLocks noChangeArrowheads="1"/>
          </p:cNvSpPr>
          <p:nvPr/>
        </p:nvSpPr>
        <p:spPr bwMode="auto">
          <a:xfrm>
            <a:off x="1374775" y="1663700"/>
            <a:ext cx="5000625"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4.2   </a:t>
            </a:r>
            <a:r>
              <a:rPr lang="zh-CN" altLang="en-US" sz="2800" b="1">
                <a:effectLst>
                  <a:outerShdw blurRad="38100" dist="38100" dir="2700000" algn="tl">
                    <a:srgbClr val="C0C0C0"/>
                  </a:outerShdw>
                </a:effectLst>
              </a:rPr>
              <a:t>正弦量的相量表示法</a:t>
            </a:r>
            <a:endParaRPr lang="zh-CN" altLang="en-US" sz="2800" b="1">
              <a:effectLst>
                <a:outerShdw blurRad="38100" dist="38100" dir="2700000" algn="tl">
                  <a:srgbClr val="C0C0C0"/>
                </a:outerShdw>
              </a:effectLst>
            </a:endParaRPr>
          </a:p>
        </p:txBody>
      </p:sp>
      <p:sp>
        <p:nvSpPr>
          <p:cNvPr id="76804" name="Rectangle 4">
            <a:hlinkClick r:id="rId2" action="ppaction://hlinksldjump"/>
          </p:cNvPr>
          <p:cNvSpPr>
            <a:spLocks noChangeArrowheads="1"/>
          </p:cNvSpPr>
          <p:nvPr/>
        </p:nvSpPr>
        <p:spPr bwMode="auto">
          <a:xfrm>
            <a:off x="1368425" y="2581275"/>
            <a:ext cx="7210425"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4.4   </a:t>
            </a:r>
            <a:r>
              <a:rPr lang="zh-CN" altLang="en-US" sz="2800" b="1">
                <a:effectLst>
                  <a:outerShdw blurRad="38100" dist="38100" dir="2700000" algn="tl">
                    <a:srgbClr val="C0C0C0"/>
                  </a:outerShdw>
                </a:effectLst>
              </a:rPr>
              <a:t>电阻、电感与电容元件串联交流电路</a:t>
            </a:r>
            <a:endParaRPr lang="zh-CN" altLang="en-US" sz="2800" b="1">
              <a:effectLst>
                <a:outerShdw blurRad="38100" dist="38100" dir="2700000" algn="tl">
                  <a:srgbClr val="C0C0C0"/>
                </a:outerShdw>
              </a:effectLst>
            </a:endParaRPr>
          </a:p>
        </p:txBody>
      </p:sp>
      <p:sp>
        <p:nvSpPr>
          <p:cNvPr id="76805" name="Rectangle 5">
            <a:hlinkClick r:id="rId3" action="ppaction://hlinksldjump"/>
          </p:cNvPr>
          <p:cNvSpPr>
            <a:spLocks noChangeArrowheads="1"/>
          </p:cNvSpPr>
          <p:nvPr/>
        </p:nvSpPr>
        <p:spPr bwMode="auto">
          <a:xfrm>
            <a:off x="1389063" y="1181100"/>
            <a:ext cx="4217987"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4.1   </a:t>
            </a:r>
            <a:r>
              <a:rPr lang="zh-CN" altLang="en-US" sz="2800" b="1">
                <a:effectLst>
                  <a:outerShdw blurRad="38100" dist="38100" dir="2700000" algn="tl">
                    <a:srgbClr val="C0C0C0"/>
                  </a:outerShdw>
                </a:effectLst>
              </a:rPr>
              <a:t>正弦电压与电流</a:t>
            </a:r>
            <a:endParaRPr lang="zh-CN" altLang="en-US" sz="2800" b="1">
              <a:effectLst>
                <a:outerShdw blurRad="38100" dist="38100" dir="2700000" algn="tl">
                  <a:srgbClr val="C0C0C0"/>
                </a:outerShdw>
              </a:effectLst>
            </a:endParaRPr>
          </a:p>
        </p:txBody>
      </p:sp>
      <p:sp>
        <p:nvSpPr>
          <p:cNvPr id="76806" name="Rectangle 6">
            <a:hlinkClick r:id="rId4" action="ppaction://hlinksldjump"/>
          </p:cNvPr>
          <p:cNvSpPr>
            <a:spLocks noChangeArrowheads="1"/>
          </p:cNvSpPr>
          <p:nvPr/>
        </p:nvSpPr>
        <p:spPr bwMode="auto">
          <a:xfrm>
            <a:off x="1368425" y="2127250"/>
            <a:ext cx="6448425"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4.3   </a:t>
            </a:r>
            <a:r>
              <a:rPr lang="zh-CN" altLang="en-US" sz="2800" b="1">
                <a:effectLst>
                  <a:outerShdw blurRad="38100" dist="38100" dir="2700000" algn="tl">
                    <a:srgbClr val="C0C0C0"/>
                  </a:outerShdw>
                </a:effectLst>
              </a:rPr>
              <a:t>单一参数的交流电路</a:t>
            </a:r>
            <a:endParaRPr lang="zh-CN" altLang="en-US" sz="2800" b="1">
              <a:effectLst>
                <a:outerShdw blurRad="38100" dist="38100" dir="2700000" algn="tl">
                  <a:srgbClr val="C0C0C0"/>
                </a:outerShdw>
              </a:effectLst>
            </a:endParaRPr>
          </a:p>
        </p:txBody>
      </p:sp>
      <p:sp>
        <p:nvSpPr>
          <p:cNvPr id="76807" name="Rectangle 7">
            <a:hlinkClick r:id="rId5" action="ppaction://hlinksldjump"/>
          </p:cNvPr>
          <p:cNvSpPr>
            <a:spLocks noChangeArrowheads="1"/>
          </p:cNvSpPr>
          <p:nvPr/>
        </p:nvSpPr>
        <p:spPr bwMode="auto">
          <a:xfrm>
            <a:off x="1355725" y="3063875"/>
            <a:ext cx="5305425"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4.5   </a:t>
            </a:r>
            <a:r>
              <a:rPr lang="zh-CN" altLang="en-US" sz="2800" b="1">
                <a:effectLst>
                  <a:outerShdw blurRad="38100" dist="38100" dir="2700000" algn="tl">
                    <a:srgbClr val="C0C0C0"/>
                  </a:outerShdw>
                </a:effectLst>
              </a:rPr>
              <a:t>阻抗的串联与并联</a:t>
            </a:r>
            <a:endParaRPr lang="zh-CN" altLang="en-US" sz="2800" b="1">
              <a:effectLst>
                <a:outerShdw blurRad="38100" dist="38100" dir="2700000" algn="tl">
                  <a:srgbClr val="C0C0C0"/>
                </a:outerShdw>
              </a:effectLst>
            </a:endParaRPr>
          </a:p>
        </p:txBody>
      </p:sp>
      <p:sp>
        <p:nvSpPr>
          <p:cNvPr id="76809" name="Rectangle 9">
            <a:hlinkClick r:id="" action="ppaction://noaction"/>
          </p:cNvPr>
          <p:cNvSpPr>
            <a:spLocks noChangeArrowheads="1"/>
          </p:cNvSpPr>
          <p:nvPr/>
        </p:nvSpPr>
        <p:spPr bwMode="auto">
          <a:xfrm>
            <a:off x="1346200" y="4537075"/>
            <a:ext cx="6705600"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4.8   </a:t>
            </a:r>
            <a:r>
              <a:rPr lang="zh-CN" altLang="en-US" sz="2800" b="1">
                <a:effectLst>
                  <a:outerShdw blurRad="38100" dist="38100" dir="2700000" algn="tl">
                    <a:srgbClr val="C0C0C0"/>
                  </a:outerShdw>
                </a:effectLst>
              </a:rPr>
              <a:t>功率因数的提高</a:t>
            </a:r>
            <a:endParaRPr lang="zh-CN" altLang="en-US" sz="2800" b="1">
              <a:effectLst>
                <a:outerShdw blurRad="38100" dist="38100" dir="2700000" algn="tl">
                  <a:srgbClr val="C0C0C0"/>
                </a:outerShdw>
              </a:effectLst>
            </a:endParaRPr>
          </a:p>
        </p:txBody>
      </p:sp>
      <p:sp>
        <p:nvSpPr>
          <p:cNvPr id="76811" name="Rectangle 11">
            <a:hlinkClick r:id="" action="ppaction://noaction"/>
          </p:cNvPr>
          <p:cNvSpPr>
            <a:spLocks noChangeArrowheads="1"/>
          </p:cNvSpPr>
          <p:nvPr/>
        </p:nvSpPr>
        <p:spPr bwMode="auto">
          <a:xfrm>
            <a:off x="1343025" y="4041775"/>
            <a:ext cx="5146675"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4.7   </a:t>
            </a:r>
            <a:r>
              <a:rPr lang="zh-CN" altLang="en-US" sz="2800" b="1">
                <a:effectLst>
                  <a:outerShdw blurRad="38100" dist="38100" dir="2700000" algn="tl">
                    <a:srgbClr val="C0C0C0"/>
                  </a:outerShdw>
                </a:effectLst>
              </a:rPr>
              <a:t>交流电路的频率特性</a:t>
            </a:r>
            <a:endParaRPr lang="zh-CN" altLang="en-US" sz="2800" b="1">
              <a:effectLst>
                <a:outerShdw blurRad="38100" dist="38100" dir="2700000" algn="tl">
                  <a:srgbClr val="C0C0C0"/>
                </a:outerShdw>
              </a:effectLst>
            </a:endParaRPr>
          </a:p>
        </p:txBody>
      </p:sp>
      <p:sp>
        <p:nvSpPr>
          <p:cNvPr id="76812" name="Rectangle 12">
            <a:hlinkClick r:id="rId6" action="ppaction://hlinksldjump"/>
          </p:cNvPr>
          <p:cNvSpPr>
            <a:spLocks noChangeArrowheads="1"/>
          </p:cNvSpPr>
          <p:nvPr/>
        </p:nvSpPr>
        <p:spPr bwMode="auto">
          <a:xfrm>
            <a:off x="1343025" y="3546475"/>
            <a:ext cx="7051675" cy="733425"/>
          </a:xfrm>
          <a:prstGeom prst="rect">
            <a:avLst/>
          </a:prstGeom>
          <a:noFill/>
          <a:ln w="9525">
            <a:noFill/>
            <a:miter lim="800000"/>
          </a:ln>
          <a:effectLst/>
        </p:spPr>
        <p:txBody>
          <a:bodyPr anchor="ctr">
            <a:spAutoFit/>
          </a:bodyPr>
          <a:lstStyle/>
          <a:p>
            <a:pPr eaLnBrk="0" hangingPunct="0">
              <a:lnSpc>
                <a:spcPct val="150000"/>
              </a:lnSpc>
              <a:spcBef>
                <a:spcPct val="50000"/>
              </a:spcBef>
              <a:defRPr/>
            </a:pPr>
            <a:r>
              <a:rPr lang="en-US" altLang="zh-CN" sz="2800" b="1">
                <a:effectLst>
                  <a:outerShdw blurRad="38100" dist="38100" dir="2700000" algn="tl">
                    <a:srgbClr val="C0C0C0"/>
                  </a:outerShdw>
                </a:effectLst>
              </a:rPr>
              <a:t>4.6   </a:t>
            </a:r>
            <a:r>
              <a:rPr lang="zh-CN" altLang="en-US" sz="2800" b="1">
                <a:effectLst>
                  <a:outerShdw blurRad="38100" dist="38100" dir="2700000" algn="tl">
                    <a:srgbClr val="C0C0C0"/>
                  </a:outerShdw>
                </a:effectLst>
              </a:rPr>
              <a:t>复杂正弦交流电路的分析与计算</a:t>
            </a:r>
            <a:endParaRPr lang="zh-CN" altLang="en-US" sz="2800" b="1">
              <a:effectLst>
                <a:outerShdw blurRad="38100" dist="38100" dir="2700000" algn="tl">
                  <a:srgbClr val="C0C0C0"/>
                </a:outerShdw>
              </a:effectLs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ctrTitle"/>
          </p:nvPr>
        </p:nvSpPr>
        <p:spPr>
          <a:xfrm>
            <a:off x="604838" y="458788"/>
            <a:ext cx="7924800" cy="609600"/>
          </a:xfrm>
        </p:spPr>
        <p:txBody>
          <a:bodyPr rtlCol="0" anchor="t">
            <a:normAutofit fontScale="90000"/>
          </a:bodyPr>
          <a:lstStyle/>
          <a:p>
            <a:pPr eaLnBrk="1" fontAlgn="auto" hangingPunct="1">
              <a:spcBef>
                <a:spcPct val="50000"/>
              </a:spcBef>
              <a:spcAft>
                <a:spcPts val="0"/>
              </a:spcAft>
              <a:defRPr/>
            </a:pPr>
            <a:r>
              <a:rPr lang="zh-CN" altLang="en-US"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b="1">
                <a:solidFill>
                  <a:srgbClr val="CC0000"/>
                </a:solidFill>
                <a:effectLst>
                  <a:outerShdw blurRad="38100" dist="38100" dir="2700000" algn="tl">
                    <a:srgbClr val="C0C0C0"/>
                  </a:outerShdw>
                </a:effectLst>
                <a:ea typeface="华文新魏" panose="02010800040101010101" pitchFamily="2" charset="-122"/>
              </a:rPr>
              <a:t>4</a:t>
            </a:r>
            <a:r>
              <a:rPr lang="zh-CN" altLang="en-US"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正弦交流电路</a:t>
            </a:r>
            <a:endParaRPr lang="zh-CN" altLang="en-US"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77827" name="Rectangle 3"/>
          <p:cNvSpPr>
            <a:spLocks noGrp="1" noChangeArrowheads="1"/>
          </p:cNvSpPr>
          <p:nvPr>
            <p:ph type="subTitle" idx="1"/>
          </p:nvPr>
        </p:nvSpPr>
        <p:spPr>
          <a:xfrm>
            <a:off x="895350" y="1525588"/>
            <a:ext cx="7562850" cy="4495800"/>
          </a:xfrm>
        </p:spPr>
        <p:txBody>
          <a:bodyPr lIns="92075" tIns="46038" rIns="92075" bIns="46038" rtlCol="0" anchor="ctr">
            <a:normAutofit/>
          </a:bodyPr>
          <a:lstStyle/>
          <a:p>
            <a:pPr algn="l" eaLnBrk="1" fontAlgn="auto" hangingPunct="1">
              <a:lnSpc>
                <a:spcPct val="110000"/>
              </a:lnSpc>
              <a:spcBef>
                <a:spcPct val="0"/>
              </a:spcBef>
              <a:spcAft>
                <a:spcPts val="0"/>
              </a:spcAft>
              <a:defRPr/>
            </a:pPr>
            <a:r>
              <a:rPr lang="en-US" altLang="zh-CN" sz="2800" b="1" dirty="0">
                <a:effectLst>
                  <a:outerShdw blurRad="38100" dist="38100" dir="2700000" algn="tl">
                    <a:srgbClr val="C0C0C0"/>
                  </a:outerShdw>
                </a:effectLst>
              </a:rPr>
              <a:t>1. </a:t>
            </a:r>
            <a:r>
              <a:rPr lang="zh-CN" altLang="en-US" sz="2800" b="1" dirty="0">
                <a:effectLst>
                  <a:outerShdw blurRad="38100" dist="38100" dir="2700000" algn="tl">
                    <a:srgbClr val="C0C0C0"/>
                  </a:outerShdw>
                </a:effectLst>
                <a:latin typeface="宋体" panose="02010600030101010101" pitchFamily="2" charset="-122"/>
              </a:rPr>
              <a:t>理解正弦量的特征及其各种表示方法；</a:t>
            </a:r>
            <a:endParaRPr lang="zh-CN" altLang="en-US" sz="2800" b="1" dirty="0">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en-US" altLang="zh-CN" sz="2800" b="1" dirty="0">
                <a:effectLst>
                  <a:outerShdw blurRad="38100" dist="38100" dir="2700000" algn="tl">
                    <a:srgbClr val="C0C0C0"/>
                  </a:outerShdw>
                </a:effectLst>
              </a:rPr>
              <a:t>2. </a:t>
            </a:r>
            <a:r>
              <a:rPr lang="zh-CN" altLang="en-US" sz="2800" b="1" dirty="0">
                <a:effectLst>
                  <a:outerShdw blurRad="38100" dist="38100" dir="2700000" algn="tl">
                    <a:srgbClr val="C0C0C0"/>
                  </a:outerShdw>
                </a:effectLst>
                <a:latin typeface="宋体" panose="02010600030101010101" pitchFamily="2" charset="-122"/>
              </a:rPr>
              <a:t>理解电路基本定律的相量形式及阻抗；</a:t>
            </a:r>
            <a:endParaRPr lang="zh-CN" altLang="en-US" sz="2800" b="1" dirty="0">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zh-CN" altLang="en-US" sz="2800" b="1" dirty="0">
                <a:effectLst>
                  <a:outerShdw blurRad="38100" dist="38100" dir="2700000" algn="tl">
                    <a:srgbClr val="C0C0C0"/>
                  </a:outerShdw>
                </a:effectLst>
                <a:latin typeface="宋体" panose="02010600030101010101" pitchFamily="2" charset="-122"/>
              </a:rPr>
              <a:t>  </a:t>
            </a:r>
            <a:r>
              <a:rPr lang="zh-CN" altLang="en-US" sz="2800" b="1" dirty="0">
                <a:solidFill>
                  <a:srgbClr val="CC0000"/>
                </a:solidFill>
                <a:effectLst>
                  <a:outerShdw blurRad="38100" dist="38100" dir="2700000" algn="tl">
                    <a:srgbClr val="C0C0C0"/>
                  </a:outerShdw>
                </a:effectLst>
                <a:latin typeface="宋体" panose="02010600030101010101" pitchFamily="2" charset="-122"/>
              </a:rPr>
              <a:t>熟练掌握计算正弦交流电路的相量分析法，</a:t>
            </a:r>
            <a:endParaRPr lang="zh-CN" altLang="en-US" sz="2800" b="1" dirty="0">
              <a:solidFill>
                <a:srgbClr val="CC0000"/>
              </a:solidFill>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zh-CN" altLang="en-US" sz="2800" b="1" dirty="0">
                <a:solidFill>
                  <a:srgbClr val="CC0000"/>
                </a:solidFill>
                <a:effectLst>
                  <a:outerShdw blurRad="38100" dist="38100" dir="2700000" algn="tl">
                    <a:srgbClr val="C0C0C0"/>
                  </a:outerShdw>
                </a:effectLst>
                <a:latin typeface="宋体" panose="02010600030101010101" pitchFamily="2" charset="-122"/>
              </a:rPr>
              <a:t>  会画相量图；</a:t>
            </a:r>
            <a:endParaRPr lang="zh-CN" altLang="en-US" sz="2800" b="1" dirty="0">
              <a:solidFill>
                <a:srgbClr val="CC0000"/>
              </a:solidFill>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en-US" altLang="zh-CN" sz="2800" b="1" dirty="0">
                <a:effectLst>
                  <a:outerShdw blurRad="38100" dist="38100" dir="2700000" algn="tl">
                    <a:srgbClr val="C0C0C0"/>
                  </a:outerShdw>
                </a:effectLst>
              </a:rPr>
              <a:t>3. </a:t>
            </a:r>
            <a:r>
              <a:rPr lang="zh-CN" altLang="en-US" sz="2800" b="1" dirty="0">
                <a:solidFill>
                  <a:srgbClr val="336600"/>
                </a:solidFill>
                <a:effectLst>
                  <a:outerShdw blurRad="38100" dist="38100" dir="2700000" algn="tl">
                    <a:srgbClr val="C0C0C0"/>
                  </a:outerShdw>
                </a:effectLst>
                <a:latin typeface="宋体" panose="02010600030101010101" pitchFamily="2" charset="-122"/>
              </a:rPr>
              <a:t>掌握有功功率和功率因数的计算</a:t>
            </a:r>
            <a:r>
              <a:rPr lang="en-US" altLang="zh-CN" sz="2800" b="1" dirty="0">
                <a:effectLst>
                  <a:outerShdw blurRad="38100" dist="38100" dir="2700000" algn="tl">
                    <a:srgbClr val="C0C0C0"/>
                  </a:outerShdw>
                </a:effectLst>
                <a:latin typeface="宋体" panose="02010600030101010101" pitchFamily="2" charset="-122"/>
              </a:rPr>
              <a:t>,</a:t>
            </a:r>
            <a:r>
              <a:rPr lang="zh-CN" altLang="en-US" sz="2800" b="1" dirty="0">
                <a:effectLst>
                  <a:outerShdw blurRad="38100" dist="38100" dir="2700000" algn="tl">
                    <a:srgbClr val="C0C0C0"/>
                  </a:outerShdw>
                </a:effectLst>
                <a:latin typeface="宋体" panose="02010600030101010101" pitchFamily="2" charset="-122"/>
              </a:rPr>
              <a:t>了解瞬时</a:t>
            </a:r>
            <a:endParaRPr lang="zh-CN" altLang="en-US" sz="2800" b="1" dirty="0">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zh-CN" altLang="en-US" sz="2800" b="1" dirty="0">
                <a:effectLst>
                  <a:outerShdw blurRad="38100" dist="38100" dir="2700000" algn="tl">
                    <a:srgbClr val="C0C0C0"/>
                  </a:outerShdw>
                </a:effectLst>
                <a:latin typeface="宋体" panose="02010600030101010101" pitchFamily="2" charset="-122"/>
              </a:rPr>
              <a:t>  功率、无功功率和视在功率的概念；</a:t>
            </a:r>
            <a:endParaRPr lang="zh-CN" altLang="en-US" sz="2800" b="1" dirty="0">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en-US" altLang="zh-CN" sz="2800" b="1" dirty="0">
                <a:effectLst>
                  <a:outerShdw blurRad="38100" dist="38100" dir="2700000" algn="tl">
                    <a:srgbClr val="C0C0C0"/>
                  </a:outerShdw>
                </a:effectLst>
              </a:rPr>
              <a:t>4.</a:t>
            </a:r>
            <a:r>
              <a:rPr lang="zh-CN" altLang="en-US" sz="2800" b="1" dirty="0">
                <a:effectLst>
                  <a:outerShdw blurRad="38100" dist="38100" dir="2700000" algn="tl">
                    <a:srgbClr val="C0C0C0"/>
                  </a:outerShdw>
                </a:effectLst>
                <a:latin typeface="宋体" panose="02010600030101010101" pitchFamily="2" charset="-122"/>
              </a:rPr>
              <a:t>了解正弦交流电路的频率特性，串、并联谐</a:t>
            </a:r>
            <a:endParaRPr lang="zh-CN" altLang="en-US" sz="2800" b="1" dirty="0">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zh-CN" altLang="en-US" sz="2800" b="1" dirty="0">
                <a:effectLst>
                  <a:outerShdw blurRad="38100" dist="38100" dir="2700000" algn="tl">
                    <a:srgbClr val="C0C0C0"/>
                  </a:outerShdw>
                </a:effectLst>
                <a:latin typeface="宋体" panose="02010600030101010101" pitchFamily="2" charset="-122"/>
              </a:rPr>
              <a:t>  振的条件及特征；</a:t>
            </a:r>
            <a:endParaRPr lang="zh-CN" altLang="en-US" sz="2800" b="1" dirty="0">
              <a:effectLst>
                <a:outerShdw blurRad="38100" dist="38100" dir="2700000" algn="tl">
                  <a:srgbClr val="C0C0C0"/>
                </a:outerShdw>
              </a:effectLst>
              <a:latin typeface="宋体" panose="02010600030101010101" pitchFamily="2" charset="-122"/>
            </a:endParaRPr>
          </a:p>
          <a:p>
            <a:pPr algn="l" eaLnBrk="1" fontAlgn="auto" hangingPunct="1">
              <a:lnSpc>
                <a:spcPct val="110000"/>
              </a:lnSpc>
              <a:spcBef>
                <a:spcPct val="0"/>
              </a:spcBef>
              <a:spcAft>
                <a:spcPts val="0"/>
              </a:spcAft>
              <a:defRPr/>
            </a:pPr>
            <a:r>
              <a:rPr lang="en-US" altLang="zh-CN" sz="2800" b="1" dirty="0">
                <a:effectLst>
                  <a:outerShdw blurRad="38100" dist="38100" dir="2700000" algn="tl">
                    <a:srgbClr val="C0C0C0"/>
                  </a:outerShdw>
                </a:effectLst>
              </a:rPr>
              <a:t>5.</a:t>
            </a:r>
            <a:r>
              <a:rPr lang="zh-CN" altLang="en-US" sz="2800" b="1" dirty="0">
                <a:effectLst>
                  <a:outerShdw blurRad="38100" dist="38100" dir="2700000" algn="tl">
                    <a:srgbClr val="C0C0C0"/>
                  </a:outerShdw>
                </a:effectLst>
                <a:latin typeface="宋体" panose="02010600030101010101" pitchFamily="2" charset="-122"/>
              </a:rPr>
              <a:t>了解提高功率因数的意义和方法。</a:t>
            </a:r>
            <a:endParaRPr lang="zh-CN" altLang="en-US" sz="2800" b="1" dirty="0">
              <a:effectLst>
                <a:outerShdw blurRad="38100" dist="38100" dir="2700000" algn="tl">
                  <a:srgbClr val="C0C0C0"/>
                </a:outerShdw>
              </a:effectLst>
              <a:latin typeface="宋体" panose="02010600030101010101" pitchFamily="2" charset="-122"/>
            </a:endParaRPr>
          </a:p>
        </p:txBody>
      </p:sp>
      <p:sp>
        <p:nvSpPr>
          <p:cNvPr id="77828" name="Text Box 4"/>
          <p:cNvSpPr txBox="1">
            <a:spLocks noChangeArrowheads="1"/>
          </p:cNvSpPr>
          <p:nvPr/>
        </p:nvSpPr>
        <p:spPr bwMode="auto">
          <a:xfrm>
            <a:off x="819150" y="1144588"/>
            <a:ext cx="2373313" cy="519112"/>
          </a:xfrm>
          <a:prstGeom prst="rect">
            <a:avLst/>
          </a:prstGeom>
          <a:noFill/>
          <a:ln w="9525">
            <a:noFill/>
            <a:miter lim="800000"/>
          </a:ln>
          <a:effectLst/>
        </p:spPr>
        <p:txBody>
          <a:bodyPr lIns="92075" tIns="46038" rIns="92075" bIns="46038" anchor="ctr">
            <a:spAutoFit/>
          </a:bodyPr>
          <a:lstStyle/>
          <a:p>
            <a:pPr>
              <a:defRPr/>
            </a:pPr>
            <a:r>
              <a:rPr lang="zh-CN" altLang="en-US" sz="2800" b="1">
                <a:solidFill>
                  <a:srgbClr val="000099"/>
                </a:solidFill>
                <a:effectLst>
                  <a:outerShdw blurRad="38100" dist="38100" dir="2700000" algn="tl">
                    <a:srgbClr val="C0C0C0"/>
                  </a:outerShdw>
                </a:effectLst>
              </a:rPr>
              <a:t>本章要求</a:t>
            </a:r>
            <a:endParaRPr lang="zh-CN" altLang="en-US" sz="2800" b="1">
              <a:solidFill>
                <a:srgbClr val="000099"/>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wipe(left)">
                                      <p:cBhvr>
                                        <p:cTn id="7"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57200" y="692150"/>
            <a:ext cx="1295400" cy="457200"/>
          </a:xfrm>
        </p:spPr>
        <p:txBody>
          <a:bodyPr rtlCol="0" anchor="t">
            <a:normAutofit fontScale="90000"/>
          </a:bodyPr>
          <a:lstStyle/>
          <a:p>
            <a:pPr algn="l" eaLnBrk="1" fontAlgn="auto" hangingPunct="1">
              <a:spcAft>
                <a:spcPts val="0"/>
              </a:spcAft>
              <a:defRPr/>
            </a:pPr>
            <a:r>
              <a:rPr lang="zh-CN" altLang="en-US" sz="2800" b="1">
                <a:solidFill>
                  <a:srgbClr val="CC0000"/>
                </a:solidFill>
                <a:effectLst>
                  <a:outerShdw blurRad="38100" dist="38100" dir="2700000" algn="tl">
                    <a:srgbClr val="C0C0C0"/>
                  </a:outerShdw>
                </a:effectLst>
              </a:rPr>
              <a:t>例</a:t>
            </a:r>
            <a:r>
              <a:rPr lang="en-US" altLang="zh-CN" sz="2800" b="1">
                <a:solidFill>
                  <a:srgbClr val="CC0000"/>
                </a:solidFill>
                <a:effectLst>
                  <a:outerShdw blurRad="38100" dist="38100" dir="2700000" algn="tl">
                    <a:srgbClr val="C0C0C0"/>
                  </a:outerShdw>
                </a:effectLst>
              </a:rPr>
              <a:t>1</a:t>
            </a:r>
            <a:r>
              <a:rPr lang="zh-CN" altLang="en-US" sz="2800" b="1">
                <a:solidFill>
                  <a:srgbClr val="CC0000"/>
                </a:solidFill>
                <a:effectLst>
                  <a:outerShdw blurRad="38100" dist="38100" dir="2700000" algn="tl">
                    <a:srgbClr val="C0C0C0"/>
                  </a:outerShdw>
                </a:effectLst>
              </a:rPr>
              <a:t>：</a:t>
            </a:r>
            <a:endParaRPr lang="zh-CN" altLang="en-US" sz="3200" b="1">
              <a:solidFill>
                <a:srgbClr val="CC0000"/>
              </a:solidFill>
              <a:effectLst>
                <a:outerShdw blurRad="38100" dist="38100" dir="2700000" algn="tl">
                  <a:srgbClr val="C0C0C0"/>
                </a:outerShdw>
              </a:effectLst>
            </a:endParaRPr>
          </a:p>
        </p:txBody>
      </p:sp>
      <p:sp>
        <p:nvSpPr>
          <p:cNvPr id="175107" name="Text Box 3"/>
          <p:cNvSpPr txBox="1">
            <a:spLocks noChangeArrowheads="1"/>
          </p:cNvSpPr>
          <p:nvPr/>
        </p:nvSpPr>
        <p:spPr bwMode="auto">
          <a:xfrm>
            <a:off x="611188" y="2670175"/>
            <a:ext cx="5326062" cy="1563688"/>
          </a:xfrm>
          <a:prstGeom prst="rect">
            <a:avLst/>
          </a:prstGeom>
          <a:noFill/>
          <a:ln w="9525">
            <a:noFill/>
            <a:miter lim="800000"/>
          </a:ln>
          <a:effectLst/>
        </p:spPr>
        <p:txBody>
          <a:bodyPr>
            <a:spAutoFit/>
          </a:bodyPr>
          <a:lstStyle/>
          <a:p>
            <a:pPr eaLnBrk="0" hangingPunct="0">
              <a:lnSpc>
                <a:spcPct val="115000"/>
              </a:lnSpc>
              <a:defRPr/>
            </a:pPr>
            <a:r>
              <a:rPr lang="en-US" altLang="zh-CN" sz="2800" b="1">
                <a:solidFill>
                  <a:srgbClr val="006600"/>
                </a:solidFill>
                <a:effectLst>
                  <a:outerShdw blurRad="38100" dist="38100" dir="2700000" algn="tl">
                    <a:srgbClr val="C0C0C0"/>
                  </a:outerShdw>
                </a:effectLst>
                <a:latin typeface="宋体" panose="02010600030101010101" pitchFamily="2" charset="-122"/>
              </a:rPr>
              <a:t>    </a:t>
            </a:r>
            <a:r>
              <a:rPr lang="zh-CN" altLang="en-US" sz="2800" b="1">
                <a:solidFill>
                  <a:srgbClr val="006600"/>
                </a:solidFill>
                <a:effectLst>
                  <a:outerShdw blurRad="38100" dist="38100" dir="2700000" algn="tl">
                    <a:srgbClr val="C0C0C0"/>
                  </a:outerShdw>
                </a:effectLst>
                <a:latin typeface="宋体" panose="02010600030101010101" pitchFamily="2" charset="-122"/>
              </a:rPr>
              <a:t>已知电源电压和电路参数，电路结构为串并联。求电流的瞬时值表达式。</a:t>
            </a:r>
            <a:endParaRPr lang="zh-CN" altLang="en-US" sz="2800" b="1">
              <a:solidFill>
                <a:srgbClr val="006600"/>
              </a:solidFill>
              <a:effectLst>
                <a:outerShdw blurRad="38100" dist="38100" dir="2700000" algn="tl">
                  <a:srgbClr val="C0C0C0"/>
                </a:outerShdw>
              </a:effectLst>
              <a:latin typeface="宋体" panose="02010600030101010101" pitchFamily="2" charset="-122"/>
            </a:endParaRPr>
          </a:p>
        </p:txBody>
      </p:sp>
      <p:sp>
        <p:nvSpPr>
          <p:cNvPr id="175108" name="Text Box 4"/>
          <p:cNvSpPr txBox="1">
            <a:spLocks noChangeArrowheads="1"/>
          </p:cNvSpPr>
          <p:nvPr/>
        </p:nvSpPr>
        <p:spPr bwMode="auto">
          <a:xfrm>
            <a:off x="685800" y="4270375"/>
            <a:ext cx="3221038" cy="519113"/>
          </a:xfrm>
          <a:prstGeom prst="rect">
            <a:avLst/>
          </a:prstGeom>
          <a:noFill/>
          <a:ln w="9525">
            <a:noFill/>
            <a:miter lim="800000"/>
          </a:ln>
          <a:effectLst/>
        </p:spPr>
        <p:txBody>
          <a:bodyPr wrap="none">
            <a:spAutoFit/>
          </a:bodyPr>
          <a:lstStyle/>
          <a:p>
            <a:pPr eaLnBrk="0" hangingPunct="0">
              <a:spcBef>
                <a:spcPct val="50000"/>
              </a:spcBef>
              <a:defRPr/>
            </a:pPr>
            <a:r>
              <a:rPr lang="zh-CN" altLang="en-US" sz="2800" b="1">
                <a:solidFill>
                  <a:srgbClr val="000099"/>
                </a:solidFill>
                <a:effectLst>
                  <a:outerShdw blurRad="38100" dist="38100" dir="2700000" algn="tl">
                    <a:srgbClr val="C0C0C0"/>
                  </a:outerShdw>
                </a:effectLst>
                <a:latin typeface="宋体" panose="02010600030101010101" pitchFamily="2" charset="-122"/>
              </a:rPr>
              <a:t>一般用相量式计算</a:t>
            </a:r>
            <a:r>
              <a:rPr lang="en-US" altLang="zh-CN" sz="2800" b="1">
                <a:solidFill>
                  <a:srgbClr val="000099"/>
                </a:solidFill>
                <a:effectLst>
                  <a:outerShdw blurRad="38100" dist="38100" dir="2700000" algn="tl">
                    <a:srgbClr val="C0C0C0"/>
                  </a:outerShdw>
                </a:effectLst>
                <a:latin typeface="宋体" panose="02010600030101010101" pitchFamily="2" charset="-122"/>
              </a:rPr>
              <a:t>:</a:t>
            </a:r>
            <a:endParaRPr lang="en-US" altLang="zh-CN" sz="2800" b="1">
              <a:solidFill>
                <a:srgbClr val="000099"/>
              </a:solidFill>
              <a:effectLst>
                <a:outerShdw blurRad="38100" dist="38100" dir="2700000" algn="tl">
                  <a:srgbClr val="C0C0C0"/>
                </a:outerShdw>
              </a:effectLst>
              <a:latin typeface="宋体" panose="02010600030101010101" pitchFamily="2" charset="-122"/>
            </a:endParaRPr>
          </a:p>
        </p:txBody>
      </p:sp>
      <p:graphicFrame>
        <p:nvGraphicFramePr>
          <p:cNvPr id="175109" name="Object 5"/>
          <p:cNvGraphicFramePr>
            <a:graphicFrameLocks noChangeAspect="1"/>
          </p:cNvGraphicFramePr>
          <p:nvPr/>
        </p:nvGraphicFramePr>
        <p:xfrm>
          <a:off x="755650" y="5565775"/>
          <a:ext cx="4349750" cy="628650"/>
        </p:xfrm>
        <a:graphic>
          <a:graphicData uri="http://schemas.openxmlformats.org/presentationml/2006/ole">
            <mc:AlternateContent xmlns:mc="http://schemas.openxmlformats.org/markup-compatibility/2006">
              <mc:Choice xmlns:v="urn:schemas-microsoft-com:vml" Requires="v">
                <p:oleObj spid="_x0000_s217244" name="Equation" r:id="rId1" imgW="35661600" imgH="5486400" progId="">
                  <p:embed/>
                </p:oleObj>
              </mc:Choice>
              <mc:Fallback>
                <p:oleObj name="Equation" r:id="rId1" imgW="35661600" imgH="5486400" progId="">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565775"/>
                        <a:ext cx="434975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0" name="Object 6"/>
          <p:cNvGraphicFramePr>
            <a:graphicFrameLocks noChangeAspect="1"/>
          </p:cNvGraphicFramePr>
          <p:nvPr/>
        </p:nvGraphicFramePr>
        <p:xfrm>
          <a:off x="727075" y="4879975"/>
          <a:ext cx="4533900" cy="600075"/>
        </p:xfrm>
        <a:graphic>
          <a:graphicData uri="http://schemas.openxmlformats.org/presentationml/2006/ole">
            <mc:AlternateContent xmlns:mc="http://schemas.openxmlformats.org/markup-compatibility/2006">
              <mc:Choice xmlns:v="urn:schemas-microsoft-com:vml" Requires="v">
                <p:oleObj spid="_x0000_s217245" name="Equation" r:id="rId3" imgW="41452800" imgH="5486400" progId="">
                  <p:embed/>
                </p:oleObj>
              </mc:Choice>
              <mc:Fallback>
                <p:oleObj name="Equation" r:id="rId3" imgW="41452800" imgH="54864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75" y="4879975"/>
                        <a:ext cx="45339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1" name="Rectangle 7"/>
          <p:cNvSpPr>
            <a:spLocks noChangeArrowheads="1"/>
          </p:cNvSpPr>
          <p:nvPr/>
        </p:nvSpPr>
        <p:spPr bwMode="auto">
          <a:xfrm>
            <a:off x="609600" y="2205038"/>
            <a:ext cx="1970088" cy="519112"/>
          </a:xfrm>
          <a:prstGeom prst="rect">
            <a:avLst/>
          </a:prstGeom>
          <a:noFill/>
          <a:ln w="9525">
            <a:noFill/>
            <a:miter lim="800000"/>
          </a:ln>
        </p:spPr>
        <p:txBody>
          <a:bodyPr wrap="none">
            <a:spAutoFit/>
          </a:bodyPr>
          <a:lstStyle/>
          <a:p>
            <a:pPr eaLnBrk="0" hangingPunct="0">
              <a:spcBef>
                <a:spcPct val="50000"/>
              </a:spcBef>
            </a:pPr>
            <a:r>
              <a:rPr lang="zh-CN" altLang="en-US" sz="2800" b="1">
                <a:solidFill>
                  <a:srgbClr val="000066"/>
                </a:solidFill>
                <a:latin typeface="宋体" panose="02010600030101010101" pitchFamily="2" charset="-122"/>
              </a:rPr>
              <a:t>分析题目：</a:t>
            </a:r>
            <a:endParaRPr lang="zh-CN" altLang="en-US" sz="2800" b="1">
              <a:solidFill>
                <a:srgbClr val="000066"/>
              </a:solidFill>
              <a:latin typeface="宋体" panose="02010600030101010101" pitchFamily="2" charset="-122"/>
            </a:endParaRPr>
          </a:p>
        </p:txBody>
      </p:sp>
      <p:sp>
        <p:nvSpPr>
          <p:cNvPr id="79892" name="Text Box 8"/>
          <p:cNvSpPr txBox="1">
            <a:spLocks noChangeArrowheads="1"/>
          </p:cNvSpPr>
          <p:nvPr/>
        </p:nvSpPr>
        <p:spPr bwMode="auto">
          <a:xfrm>
            <a:off x="1219200" y="642938"/>
            <a:ext cx="1143000" cy="519112"/>
          </a:xfrm>
          <a:prstGeom prst="rect">
            <a:avLst/>
          </a:prstGeom>
          <a:noFill/>
          <a:ln w="9525">
            <a:noFill/>
            <a:miter lim="800000"/>
          </a:ln>
        </p:spPr>
        <p:txBody>
          <a:bodyPr>
            <a:spAutoFit/>
          </a:bodyPr>
          <a:lstStyle/>
          <a:p>
            <a:pPr eaLnBrk="0" hangingPunct="0">
              <a:spcBef>
                <a:spcPct val="50000"/>
              </a:spcBef>
            </a:pPr>
            <a:r>
              <a:rPr lang="zh-CN" altLang="en-US" sz="2800" b="1"/>
              <a:t>已知</a:t>
            </a:r>
            <a:r>
              <a:rPr lang="en-US" altLang="zh-CN" sz="2800" b="1"/>
              <a:t>:</a:t>
            </a:r>
            <a:endParaRPr lang="en-US" altLang="zh-CN" sz="2800" b="1"/>
          </a:p>
        </p:txBody>
      </p:sp>
      <p:graphicFrame>
        <p:nvGraphicFramePr>
          <p:cNvPr id="79876" name="Object 9"/>
          <p:cNvGraphicFramePr>
            <a:graphicFrameLocks noChangeAspect="1"/>
          </p:cNvGraphicFramePr>
          <p:nvPr/>
        </p:nvGraphicFramePr>
        <p:xfrm>
          <a:off x="2349500" y="579438"/>
          <a:ext cx="4167188" cy="688975"/>
        </p:xfrm>
        <a:graphic>
          <a:graphicData uri="http://schemas.openxmlformats.org/presentationml/2006/ole">
            <mc:AlternateContent xmlns:mc="http://schemas.openxmlformats.org/markup-compatibility/2006">
              <mc:Choice xmlns:v="urn:schemas-microsoft-com:vml" Requires="v">
                <p:oleObj spid="_x0000_s217246" name="Equation" r:id="rId5" imgW="1269365" imgH="254000" progId="">
                  <p:embed/>
                </p:oleObj>
              </mc:Choice>
              <mc:Fallback>
                <p:oleObj name="Equation" r:id="rId5" imgW="1269365" imgH="254000"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500" y="579438"/>
                        <a:ext cx="4167188"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10"/>
          <p:cNvGraphicFramePr>
            <a:graphicFrameLocks noChangeAspect="1"/>
          </p:cNvGraphicFramePr>
          <p:nvPr/>
        </p:nvGraphicFramePr>
        <p:xfrm>
          <a:off x="990600" y="1268413"/>
          <a:ext cx="7829550" cy="561975"/>
        </p:xfrm>
        <a:graphic>
          <a:graphicData uri="http://schemas.openxmlformats.org/presentationml/2006/ole">
            <mc:AlternateContent xmlns:mc="http://schemas.openxmlformats.org/markup-compatibility/2006">
              <mc:Choice xmlns:v="urn:schemas-microsoft-com:vml" Requires="v">
                <p:oleObj spid="_x0000_s217247" name="Equation" r:id="rId7" imgW="3035300" imgH="228600" progId="">
                  <p:embed/>
                </p:oleObj>
              </mc:Choice>
              <mc:Fallback>
                <p:oleObj name="Equation" r:id="rId7" imgW="3035300" imgH="228600" progId="">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1268413"/>
                        <a:ext cx="782955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p:cNvGrpSpPr/>
          <p:nvPr/>
        </p:nvGrpSpPr>
        <p:grpSpPr bwMode="auto">
          <a:xfrm>
            <a:off x="887413" y="1755775"/>
            <a:ext cx="2460625" cy="598488"/>
            <a:chOff x="1056" y="1248"/>
            <a:chExt cx="1550" cy="377"/>
          </a:xfrm>
        </p:grpSpPr>
        <p:sp>
          <p:nvSpPr>
            <p:cNvPr id="79918" name="Text Box 12"/>
            <p:cNvSpPr txBox="1">
              <a:spLocks noChangeArrowheads="1"/>
            </p:cNvSpPr>
            <p:nvPr/>
          </p:nvSpPr>
          <p:spPr bwMode="auto">
            <a:xfrm>
              <a:off x="1056" y="1248"/>
              <a:ext cx="528" cy="327"/>
            </a:xfrm>
            <a:prstGeom prst="rect">
              <a:avLst/>
            </a:prstGeom>
            <a:noFill/>
            <a:ln w="9525">
              <a:noFill/>
              <a:miter lim="800000"/>
            </a:ln>
          </p:spPr>
          <p:txBody>
            <a:bodyPr>
              <a:spAutoFit/>
            </a:bodyPr>
            <a:lstStyle/>
            <a:p>
              <a:pPr eaLnBrk="0" hangingPunct="0">
                <a:spcBef>
                  <a:spcPct val="50000"/>
                </a:spcBef>
              </a:pPr>
              <a:r>
                <a:rPr lang="zh-CN" altLang="en-US" sz="2800" b="1"/>
                <a:t>求</a:t>
              </a:r>
              <a:r>
                <a:rPr lang="en-US" altLang="zh-CN" sz="2800" b="1"/>
                <a:t>:  </a:t>
              </a:r>
              <a:endParaRPr lang="zh-CN" altLang="zh-CN" sz="2800" b="1"/>
            </a:p>
          </p:txBody>
        </p:sp>
        <p:graphicFrame>
          <p:nvGraphicFramePr>
            <p:cNvPr id="79886" name="Object 13"/>
            <p:cNvGraphicFramePr>
              <a:graphicFrameLocks noChangeAspect="1"/>
            </p:cNvGraphicFramePr>
            <p:nvPr/>
          </p:nvGraphicFramePr>
          <p:xfrm>
            <a:off x="1440" y="1296"/>
            <a:ext cx="302" cy="310"/>
          </p:xfrm>
          <a:graphic>
            <a:graphicData uri="http://schemas.openxmlformats.org/presentationml/2006/ole">
              <mc:AlternateContent xmlns:mc="http://schemas.openxmlformats.org/markup-compatibility/2006">
                <mc:Choice xmlns:v="urn:schemas-microsoft-com:vml" Requires="v">
                  <p:oleObj spid="_x0000_s217248" name="公式" r:id="rId9" imgW="101600" imgH="177800" progId="">
                    <p:embed/>
                  </p:oleObj>
                </mc:Choice>
                <mc:Fallback>
                  <p:oleObj name="公式" r:id="rId9" imgW="101600" imgH="177800" progId="">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0" y="1296"/>
                          <a:ext cx="302"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7" name="Object 14"/>
            <p:cNvGraphicFramePr>
              <a:graphicFrameLocks noChangeAspect="1"/>
            </p:cNvGraphicFramePr>
            <p:nvPr/>
          </p:nvGraphicFramePr>
          <p:xfrm>
            <a:off x="1728" y="1248"/>
            <a:ext cx="878" cy="377"/>
          </p:xfrm>
          <a:graphic>
            <a:graphicData uri="http://schemas.openxmlformats.org/presentationml/2006/ole">
              <mc:AlternateContent xmlns:mc="http://schemas.openxmlformats.org/markup-compatibility/2006">
                <mc:Choice xmlns:v="urn:schemas-microsoft-com:vml" Requires="v">
                  <p:oleObj spid="_x0000_s217249" name="公式" r:id="rId11" imgW="292100" imgH="215900" progId="">
                    <p:embed/>
                  </p:oleObj>
                </mc:Choice>
                <mc:Fallback>
                  <p:oleObj name="公式" r:id="rId11" imgW="292100" imgH="215900" progId="">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8" y="1248"/>
                          <a:ext cx="878" cy="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5"/>
          <p:cNvGrpSpPr/>
          <p:nvPr/>
        </p:nvGrpSpPr>
        <p:grpSpPr bwMode="auto">
          <a:xfrm>
            <a:off x="6202363" y="1792288"/>
            <a:ext cx="2879725" cy="2500312"/>
            <a:chOff x="3907" y="1129"/>
            <a:chExt cx="1814" cy="1575"/>
          </a:xfrm>
        </p:grpSpPr>
        <p:sp>
          <p:nvSpPr>
            <p:cNvPr id="79895" name="Oval 16"/>
            <p:cNvSpPr>
              <a:spLocks noChangeArrowheads="1"/>
            </p:cNvSpPr>
            <p:nvPr/>
          </p:nvSpPr>
          <p:spPr bwMode="auto">
            <a:xfrm>
              <a:off x="3976" y="2638"/>
              <a:ext cx="54" cy="54"/>
            </a:xfrm>
            <a:prstGeom prst="ellipse">
              <a:avLst/>
            </a:prstGeom>
            <a:noFill/>
            <a:ln w="38100">
              <a:solidFill>
                <a:schemeClr val="tx2"/>
              </a:solidFill>
              <a:round/>
            </a:ln>
          </p:spPr>
          <p:txBody>
            <a:bodyPr wrap="none" anchor="ctr"/>
            <a:lstStyle/>
            <a:p>
              <a:endParaRPr lang="zh-CN" altLang="en-US"/>
            </a:p>
          </p:txBody>
        </p:sp>
        <p:sp>
          <p:nvSpPr>
            <p:cNvPr id="79896" name="Oval 17"/>
            <p:cNvSpPr>
              <a:spLocks noChangeArrowheads="1"/>
            </p:cNvSpPr>
            <p:nvPr/>
          </p:nvSpPr>
          <p:spPr bwMode="auto">
            <a:xfrm>
              <a:off x="4003" y="1439"/>
              <a:ext cx="54" cy="54"/>
            </a:xfrm>
            <a:prstGeom prst="ellipse">
              <a:avLst/>
            </a:prstGeom>
            <a:noFill/>
            <a:ln w="38100">
              <a:solidFill>
                <a:schemeClr val="tx2"/>
              </a:solidFill>
              <a:round/>
            </a:ln>
          </p:spPr>
          <p:txBody>
            <a:bodyPr wrap="none" anchor="ctr"/>
            <a:lstStyle/>
            <a:p>
              <a:endParaRPr lang="zh-CN" altLang="en-US"/>
            </a:p>
          </p:txBody>
        </p:sp>
        <p:sp>
          <p:nvSpPr>
            <p:cNvPr id="79897" name="Text Box 18"/>
            <p:cNvSpPr txBox="1">
              <a:spLocks noChangeArrowheads="1"/>
            </p:cNvSpPr>
            <p:nvPr/>
          </p:nvSpPr>
          <p:spPr bwMode="auto">
            <a:xfrm>
              <a:off x="3907" y="1465"/>
              <a:ext cx="144" cy="288"/>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a:t>
              </a:r>
              <a:endParaRPr lang="en-US" altLang="zh-CN" b="1">
                <a:solidFill>
                  <a:srgbClr val="FF0000"/>
                </a:solidFill>
              </a:endParaRPr>
            </a:p>
          </p:txBody>
        </p:sp>
        <p:graphicFrame>
          <p:nvGraphicFramePr>
            <p:cNvPr id="79878" name="Object 19"/>
            <p:cNvGraphicFramePr>
              <a:graphicFrameLocks noChangeAspect="1"/>
            </p:cNvGraphicFramePr>
            <p:nvPr/>
          </p:nvGraphicFramePr>
          <p:xfrm>
            <a:off x="3955" y="1945"/>
            <a:ext cx="195" cy="240"/>
          </p:xfrm>
          <a:graphic>
            <a:graphicData uri="http://schemas.openxmlformats.org/presentationml/2006/ole">
              <mc:AlternateContent xmlns:mc="http://schemas.openxmlformats.org/markup-compatibility/2006">
                <mc:Choice xmlns:v="urn:schemas-microsoft-com:vml" Requires="v">
                  <p:oleObj spid="_x0000_s217250" name="公式" r:id="rId13" imgW="161925" imgH="200025" progId="">
                    <p:embed/>
                  </p:oleObj>
                </mc:Choice>
                <mc:Fallback>
                  <p:oleObj name="公式" r:id="rId13" imgW="161925" imgH="200025" progId="">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5" y="1945"/>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98" name="Text Box 20"/>
            <p:cNvSpPr txBox="1">
              <a:spLocks noChangeArrowheads="1"/>
            </p:cNvSpPr>
            <p:nvPr/>
          </p:nvSpPr>
          <p:spPr bwMode="auto">
            <a:xfrm>
              <a:off x="3907" y="2377"/>
              <a:ext cx="192" cy="327"/>
            </a:xfrm>
            <a:prstGeom prst="rect">
              <a:avLst/>
            </a:prstGeom>
            <a:noFill/>
            <a:ln w="9525">
              <a:noFill/>
              <a:miter lim="800000"/>
            </a:ln>
          </p:spPr>
          <p:txBody>
            <a:bodyPr>
              <a:spAutoFit/>
            </a:bodyPr>
            <a:lstStyle/>
            <a:p>
              <a:pPr algn="ctr" eaLnBrk="0" hangingPunct="0">
                <a:spcBef>
                  <a:spcPct val="50000"/>
                </a:spcBef>
              </a:pPr>
              <a:r>
                <a:rPr lang="en-US" altLang="zh-CN" sz="2800" b="1">
                  <a:solidFill>
                    <a:srgbClr val="FF0000"/>
                  </a:solidFill>
                </a:rPr>
                <a:t>-</a:t>
              </a:r>
              <a:endParaRPr lang="en-US" altLang="zh-CN" sz="2800" b="1">
                <a:solidFill>
                  <a:srgbClr val="FF0000"/>
                </a:solidFill>
              </a:endParaRPr>
            </a:p>
          </p:txBody>
        </p:sp>
        <p:sp>
          <p:nvSpPr>
            <p:cNvPr id="79899" name="Line 21"/>
            <p:cNvSpPr>
              <a:spLocks noChangeShapeType="1"/>
            </p:cNvSpPr>
            <p:nvPr/>
          </p:nvSpPr>
          <p:spPr bwMode="auto">
            <a:xfrm>
              <a:off x="4029" y="2665"/>
              <a:ext cx="1222" cy="0"/>
            </a:xfrm>
            <a:prstGeom prst="line">
              <a:avLst/>
            </a:prstGeom>
            <a:noFill/>
            <a:ln w="38100">
              <a:solidFill>
                <a:srgbClr val="000000"/>
              </a:solidFill>
              <a:round/>
            </a:ln>
          </p:spPr>
          <p:txBody>
            <a:bodyPr wrap="none" anchor="ctr"/>
            <a:lstStyle/>
            <a:p>
              <a:endParaRPr lang="zh-CN" altLang="en-US"/>
            </a:p>
          </p:txBody>
        </p:sp>
        <p:graphicFrame>
          <p:nvGraphicFramePr>
            <p:cNvPr id="79879" name="Object 22"/>
            <p:cNvGraphicFramePr>
              <a:graphicFrameLocks noChangeAspect="1"/>
            </p:cNvGraphicFramePr>
            <p:nvPr/>
          </p:nvGraphicFramePr>
          <p:xfrm>
            <a:off x="4435" y="1705"/>
            <a:ext cx="230" cy="255"/>
          </p:xfrm>
          <a:graphic>
            <a:graphicData uri="http://schemas.openxmlformats.org/presentationml/2006/ole">
              <mc:AlternateContent xmlns:mc="http://schemas.openxmlformats.org/markup-compatibility/2006">
                <mc:Choice xmlns:v="urn:schemas-microsoft-com:vml" Requires="v">
                  <p:oleObj spid="_x0000_s217251" name="公式" r:id="rId15" imgW="4572000" imgH="5181600" progId="">
                    <p:embed/>
                  </p:oleObj>
                </mc:Choice>
                <mc:Fallback>
                  <p:oleObj name="公式" r:id="rId15" imgW="4572000" imgH="5181600" progId="">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5" y="1705"/>
                          <a:ext cx="230"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3"/>
            <p:cNvGrpSpPr/>
            <p:nvPr/>
          </p:nvGrpSpPr>
          <p:grpSpPr bwMode="auto">
            <a:xfrm>
              <a:off x="5155" y="1993"/>
              <a:ext cx="192" cy="70"/>
              <a:chOff x="1776" y="1872"/>
              <a:chExt cx="192" cy="70"/>
            </a:xfrm>
          </p:grpSpPr>
          <p:sp>
            <p:nvSpPr>
              <p:cNvPr id="79916" name="Line 24"/>
              <p:cNvSpPr>
                <a:spLocks noChangeShapeType="1"/>
              </p:cNvSpPr>
              <p:nvPr/>
            </p:nvSpPr>
            <p:spPr bwMode="auto">
              <a:xfrm>
                <a:off x="1776" y="1872"/>
                <a:ext cx="192" cy="0"/>
              </a:xfrm>
              <a:prstGeom prst="line">
                <a:avLst/>
              </a:prstGeom>
              <a:noFill/>
              <a:ln w="38100">
                <a:solidFill>
                  <a:srgbClr val="000000"/>
                </a:solidFill>
                <a:round/>
              </a:ln>
            </p:spPr>
            <p:txBody>
              <a:bodyPr wrap="none" anchor="ctr"/>
              <a:lstStyle/>
              <a:p>
                <a:endParaRPr lang="zh-CN" altLang="en-US"/>
              </a:p>
            </p:txBody>
          </p:sp>
          <p:sp>
            <p:nvSpPr>
              <p:cNvPr id="79917" name="Line 25"/>
              <p:cNvSpPr>
                <a:spLocks noChangeShapeType="1"/>
              </p:cNvSpPr>
              <p:nvPr/>
            </p:nvSpPr>
            <p:spPr bwMode="auto">
              <a:xfrm>
                <a:off x="1776" y="1942"/>
                <a:ext cx="192" cy="0"/>
              </a:xfrm>
              <a:prstGeom prst="line">
                <a:avLst/>
              </a:prstGeom>
              <a:noFill/>
              <a:ln w="38100">
                <a:solidFill>
                  <a:srgbClr val="000000"/>
                </a:solidFill>
                <a:round/>
              </a:ln>
            </p:spPr>
            <p:txBody>
              <a:bodyPr wrap="none" anchor="ctr"/>
              <a:lstStyle/>
              <a:p>
                <a:endParaRPr lang="zh-CN" altLang="en-US"/>
              </a:p>
            </p:txBody>
          </p:sp>
        </p:grpSp>
        <p:graphicFrame>
          <p:nvGraphicFramePr>
            <p:cNvPr id="79880" name="Object 26"/>
            <p:cNvGraphicFramePr>
              <a:graphicFrameLocks noChangeAspect="1"/>
            </p:cNvGraphicFramePr>
            <p:nvPr/>
          </p:nvGraphicFramePr>
          <p:xfrm>
            <a:off x="5280" y="2016"/>
            <a:ext cx="441" cy="274"/>
          </p:xfrm>
          <a:graphic>
            <a:graphicData uri="http://schemas.openxmlformats.org/presentationml/2006/ole">
              <mc:AlternateContent xmlns:mc="http://schemas.openxmlformats.org/markup-compatibility/2006">
                <mc:Choice xmlns:v="urn:schemas-microsoft-com:vml" Requires="v">
                  <p:oleObj spid="_x0000_s217252" name="Equation" r:id="rId17" imgW="8839200" imgH="5486400" progId="">
                    <p:embed/>
                  </p:oleObj>
                </mc:Choice>
                <mc:Fallback>
                  <p:oleObj name="Equation" r:id="rId17" imgW="8839200" imgH="5486400" progId="">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0" y="2016"/>
                          <a:ext cx="441"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1" name="Object 27"/>
            <p:cNvGraphicFramePr>
              <a:graphicFrameLocks noChangeAspect="1"/>
            </p:cNvGraphicFramePr>
            <p:nvPr/>
          </p:nvGraphicFramePr>
          <p:xfrm>
            <a:off x="4407" y="2155"/>
            <a:ext cx="335" cy="256"/>
          </p:xfrm>
          <a:graphic>
            <a:graphicData uri="http://schemas.openxmlformats.org/presentationml/2006/ole">
              <mc:AlternateContent xmlns:mc="http://schemas.openxmlformats.org/markup-compatibility/2006">
                <mc:Choice xmlns:v="urn:schemas-microsoft-com:vml" Requires="v">
                  <p:oleObj spid="_x0000_s217253" name="Equation" r:id="rId19" imgW="6705600" imgH="5181600" progId="">
                    <p:embed/>
                  </p:oleObj>
                </mc:Choice>
                <mc:Fallback>
                  <p:oleObj name="Equation" r:id="rId19" imgW="6705600" imgH="5181600" progId="">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07" y="2155"/>
                          <a:ext cx="335"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901" name="Line 28"/>
            <p:cNvSpPr>
              <a:spLocks noChangeShapeType="1"/>
            </p:cNvSpPr>
            <p:nvPr/>
          </p:nvSpPr>
          <p:spPr bwMode="auto">
            <a:xfrm flipV="1">
              <a:off x="5251" y="1465"/>
              <a:ext cx="0" cy="528"/>
            </a:xfrm>
            <a:prstGeom prst="line">
              <a:avLst/>
            </a:prstGeom>
            <a:noFill/>
            <a:ln w="38100">
              <a:solidFill>
                <a:srgbClr val="000000"/>
              </a:solidFill>
              <a:round/>
            </a:ln>
          </p:spPr>
          <p:txBody>
            <a:bodyPr wrap="none" anchor="ctr"/>
            <a:lstStyle/>
            <a:p>
              <a:endParaRPr lang="zh-CN" altLang="en-US"/>
            </a:p>
          </p:txBody>
        </p:sp>
        <p:sp>
          <p:nvSpPr>
            <p:cNvPr id="79902" name="AutoShape 29"/>
            <p:cNvSpPr>
              <a:spLocks noChangeArrowheads="1"/>
            </p:cNvSpPr>
            <p:nvPr/>
          </p:nvSpPr>
          <p:spPr bwMode="auto">
            <a:xfrm flipH="1">
              <a:off x="4728" y="2213"/>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79903" name="AutoShape 30"/>
            <p:cNvSpPr>
              <a:spLocks noChangeArrowheads="1"/>
            </p:cNvSpPr>
            <p:nvPr/>
          </p:nvSpPr>
          <p:spPr bwMode="auto">
            <a:xfrm flipH="1">
              <a:off x="4728" y="2137"/>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79904" name="AutoShape 31"/>
            <p:cNvSpPr>
              <a:spLocks noChangeArrowheads="1"/>
            </p:cNvSpPr>
            <p:nvPr/>
          </p:nvSpPr>
          <p:spPr bwMode="auto">
            <a:xfrm flipH="1">
              <a:off x="4733" y="2299"/>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79905" name="Line 32"/>
            <p:cNvSpPr>
              <a:spLocks noChangeShapeType="1"/>
            </p:cNvSpPr>
            <p:nvPr/>
          </p:nvSpPr>
          <p:spPr bwMode="auto">
            <a:xfrm flipH="1">
              <a:off x="4728" y="2377"/>
              <a:ext cx="0" cy="286"/>
            </a:xfrm>
            <a:prstGeom prst="line">
              <a:avLst/>
            </a:prstGeom>
            <a:noFill/>
            <a:ln w="38100">
              <a:solidFill>
                <a:schemeClr val="tx1"/>
              </a:solidFill>
              <a:round/>
            </a:ln>
          </p:spPr>
          <p:txBody>
            <a:bodyPr wrap="none" anchor="ctr"/>
            <a:lstStyle/>
            <a:p>
              <a:endParaRPr lang="zh-CN" altLang="en-US"/>
            </a:p>
          </p:txBody>
        </p:sp>
        <p:sp>
          <p:nvSpPr>
            <p:cNvPr id="79906" name="Line 33"/>
            <p:cNvSpPr>
              <a:spLocks noChangeShapeType="1"/>
            </p:cNvSpPr>
            <p:nvPr/>
          </p:nvSpPr>
          <p:spPr bwMode="auto">
            <a:xfrm>
              <a:off x="4730" y="1919"/>
              <a:ext cx="0" cy="238"/>
            </a:xfrm>
            <a:prstGeom prst="line">
              <a:avLst/>
            </a:prstGeom>
            <a:noFill/>
            <a:ln w="38100">
              <a:solidFill>
                <a:srgbClr val="000000"/>
              </a:solidFill>
              <a:round/>
            </a:ln>
          </p:spPr>
          <p:txBody>
            <a:bodyPr wrap="none" anchor="ctr"/>
            <a:lstStyle/>
            <a:p>
              <a:endParaRPr lang="zh-CN" altLang="en-US"/>
            </a:p>
          </p:txBody>
        </p:sp>
        <p:sp>
          <p:nvSpPr>
            <p:cNvPr id="79907" name="Rectangle 34"/>
            <p:cNvSpPr>
              <a:spLocks noChangeArrowheads="1"/>
            </p:cNvSpPr>
            <p:nvPr/>
          </p:nvSpPr>
          <p:spPr bwMode="auto">
            <a:xfrm>
              <a:off x="4680" y="1705"/>
              <a:ext cx="98" cy="202"/>
            </a:xfrm>
            <a:prstGeom prst="rect">
              <a:avLst/>
            </a:prstGeom>
            <a:noFill/>
            <a:ln w="38100">
              <a:solidFill>
                <a:schemeClr val="tx1"/>
              </a:solidFill>
              <a:miter lim="800000"/>
            </a:ln>
          </p:spPr>
          <p:txBody>
            <a:bodyPr wrap="none" anchor="ctr"/>
            <a:lstStyle/>
            <a:p>
              <a:endParaRPr lang="zh-CN" altLang="en-US"/>
            </a:p>
          </p:txBody>
        </p:sp>
        <p:sp>
          <p:nvSpPr>
            <p:cNvPr id="79908" name="Line 35"/>
            <p:cNvSpPr>
              <a:spLocks noChangeShapeType="1"/>
            </p:cNvSpPr>
            <p:nvPr/>
          </p:nvSpPr>
          <p:spPr bwMode="auto">
            <a:xfrm flipV="1">
              <a:off x="4728" y="1465"/>
              <a:ext cx="0" cy="240"/>
            </a:xfrm>
            <a:prstGeom prst="line">
              <a:avLst/>
            </a:prstGeom>
            <a:noFill/>
            <a:ln w="38100">
              <a:solidFill>
                <a:srgbClr val="000000"/>
              </a:solidFill>
              <a:round/>
            </a:ln>
          </p:spPr>
          <p:txBody>
            <a:bodyPr wrap="none" anchor="ctr"/>
            <a:lstStyle/>
            <a:p>
              <a:endParaRPr lang="zh-CN" altLang="en-US"/>
            </a:p>
          </p:txBody>
        </p:sp>
        <p:sp>
          <p:nvSpPr>
            <p:cNvPr id="79909" name="Line 36"/>
            <p:cNvSpPr>
              <a:spLocks noChangeShapeType="1"/>
            </p:cNvSpPr>
            <p:nvPr/>
          </p:nvSpPr>
          <p:spPr bwMode="auto">
            <a:xfrm>
              <a:off x="4531" y="1465"/>
              <a:ext cx="720" cy="0"/>
            </a:xfrm>
            <a:prstGeom prst="line">
              <a:avLst/>
            </a:prstGeom>
            <a:noFill/>
            <a:ln w="38100">
              <a:solidFill>
                <a:srgbClr val="000000"/>
              </a:solidFill>
              <a:round/>
            </a:ln>
          </p:spPr>
          <p:txBody>
            <a:bodyPr wrap="none" anchor="ctr"/>
            <a:lstStyle/>
            <a:p>
              <a:endParaRPr lang="zh-CN" altLang="en-US"/>
            </a:p>
          </p:txBody>
        </p:sp>
        <p:graphicFrame>
          <p:nvGraphicFramePr>
            <p:cNvPr id="79882" name="Object 37"/>
            <p:cNvGraphicFramePr>
              <a:graphicFrameLocks noChangeAspect="1"/>
            </p:cNvGraphicFramePr>
            <p:nvPr/>
          </p:nvGraphicFramePr>
          <p:xfrm>
            <a:off x="4266" y="1543"/>
            <a:ext cx="197" cy="195"/>
          </p:xfrm>
          <a:graphic>
            <a:graphicData uri="http://schemas.openxmlformats.org/presentationml/2006/ole">
              <mc:AlternateContent xmlns:mc="http://schemas.openxmlformats.org/markup-compatibility/2006">
                <mc:Choice xmlns:v="urn:schemas-microsoft-com:vml" Requires="v">
                  <p:oleObj spid="_x0000_s217254" name="公式" r:id="rId21" imgW="3962400" imgH="3962400" progId="">
                    <p:embed/>
                  </p:oleObj>
                </mc:Choice>
                <mc:Fallback>
                  <p:oleObj name="公式" r:id="rId21" imgW="3962400" imgH="3962400" progId="">
                    <p:embed/>
                    <p:pic>
                      <p:nvPicPr>
                        <p:cNvPr id="0"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6" y="1543"/>
                          <a:ext cx="197" cy="1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3" name="Object 38"/>
            <p:cNvGraphicFramePr>
              <a:graphicFrameLocks noChangeAspect="1"/>
            </p:cNvGraphicFramePr>
            <p:nvPr/>
          </p:nvGraphicFramePr>
          <p:xfrm>
            <a:off x="4435" y="1129"/>
            <a:ext cx="149" cy="227"/>
          </p:xfrm>
          <a:graphic>
            <a:graphicData uri="http://schemas.openxmlformats.org/presentationml/2006/ole">
              <mc:AlternateContent xmlns:mc="http://schemas.openxmlformats.org/markup-compatibility/2006">
                <mc:Choice xmlns:v="urn:schemas-microsoft-com:vml" Requires="v">
                  <p:oleObj spid="_x0000_s217255" name="公式" r:id="rId23" imgW="123825" imgH="190500" progId="">
                    <p:embed/>
                  </p:oleObj>
                </mc:Choice>
                <mc:Fallback>
                  <p:oleObj name="公式" r:id="rId23" imgW="123825" imgH="190500" progId="">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35" y="1129"/>
                          <a:ext cx="14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4" name="Object 39"/>
            <p:cNvGraphicFramePr>
              <a:graphicFrameLocks noChangeAspect="1"/>
            </p:cNvGraphicFramePr>
            <p:nvPr/>
          </p:nvGraphicFramePr>
          <p:xfrm>
            <a:off x="4771" y="2089"/>
            <a:ext cx="194" cy="273"/>
          </p:xfrm>
          <a:graphic>
            <a:graphicData uri="http://schemas.openxmlformats.org/presentationml/2006/ole">
              <mc:AlternateContent xmlns:mc="http://schemas.openxmlformats.org/markup-compatibility/2006">
                <mc:Choice xmlns:v="urn:schemas-microsoft-com:vml" Requires="v">
                  <p:oleObj spid="_x0000_s217256" name="公式" r:id="rId25" imgW="161925" imgH="228600" progId="">
                    <p:embed/>
                  </p:oleObj>
                </mc:Choice>
                <mc:Fallback>
                  <p:oleObj name="公式" r:id="rId25" imgW="161925" imgH="228600" progId="">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71" y="2089"/>
                          <a:ext cx="194"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5" name="Object 40"/>
            <p:cNvGraphicFramePr>
              <a:graphicFrameLocks noChangeAspect="1"/>
            </p:cNvGraphicFramePr>
            <p:nvPr/>
          </p:nvGraphicFramePr>
          <p:xfrm>
            <a:off x="5023" y="2089"/>
            <a:ext cx="209" cy="273"/>
          </p:xfrm>
          <a:graphic>
            <a:graphicData uri="http://schemas.openxmlformats.org/presentationml/2006/ole">
              <mc:AlternateContent xmlns:mc="http://schemas.openxmlformats.org/markup-compatibility/2006">
                <mc:Choice xmlns:v="urn:schemas-microsoft-com:vml" Requires="v">
                  <p:oleObj spid="_x0000_s217257" name="公式" r:id="rId27" imgW="4267200" imgH="5486400" progId="">
                    <p:embed/>
                  </p:oleObj>
                </mc:Choice>
                <mc:Fallback>
                  <p:oleObj name="公式" r:id="rId27" imgW="4267200" imgH="5486400" progId="">
                    <p:embed/>
                    <p:pic>
                      <p:nvPicPr>
                        <p:cNvPr id="0"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23" y="2089"/>
                          <a:ext cx="20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910" name="Line 41"/>
            <p:cNvSpPr>
              <a:spLocks noChangeShapeType="1"/>
            </p:cNvSpPr>
            <p:nvPr/>
          </p:nvSpPr>
          <p:spPr bwMode="auto">
            <a:xfrm>
              <a:off x="5071" y="1753"/>
              <a:ext cx="0" cy="336"/>
            </a:xfrm>
            <a:prstGeom prst="line">
              <a:avLst/>
            </a:prstGeom>
            <a:noFill/>
            <a:ln w="38100">
              <a:solidFill>
                <a:srgbClr val="FF0000"/>
              </a:solidFill>
              <a:round/>
              <a:tailEnd type="triangle" w="med" len="med"/>
            </a:ln>
          </p:spPr>
          <p:txBody>
            <a:bodyPr wrap="none" anchor="ctr"/>
            <a:lstStyle/>
            <a:p>
              <a:endParaRPr lang="zh-CN" altLang="en-US"/>
            </a:p>
          </p:txBody>
        </p:sp>
        <p:sp>
          <p:nvSpPr>
            <p:cNvPr id="79911" name="Line 42"/>
            <p:cNvSpPr>
              <a:spLocks noChangeShapeType="1"/>
            </p:cNvSpPr>
            <p:nvPr/>
          </p:nvSpPr>
          <p:spPr bwMode="auto">
            <a:xfrm>
              <a:off x="4819" y="1753"/>
              <a:ext cx="0" cy="336"/>
            </a:xfrm>
            <a:prstGeom prst="line">
              <a:avLst/>
            </a:prstGeom>
            <a:noFill/>
            <a:ln w="38100">
              <a:solidFill>
                <a:srgbClr val="FF0000"/>
              </a:solidFill>
              <a:round/>
              <a:tailEnd type="triangle" w="med" len="med"/>
            </a:ln>
          </p:spPr>
          <p:txBody>
            <a:bodyPr wrap="none" anchor="ctr"/>
            <a:lstStyle/>
            <a:p>
              <a:endParaRPr lang="zh-CN" altLang="en-US"/>
            </a:p>
          </p:txBody>
        </p:sp>
        <p:sp>
          <p:nvSpPr>
            <p:cNvPr id="79912" name="Line 43"/>
            <p:cNvSpPr>
              <a:spLocks noChangeShapeType="1"/>
            </p:cNvSpPr>
            <p:nvPr/>
          </p:nvSpPr>
          <p:spPr bwMode="auto">
            <a:xfrm>
              <a:off x="4243" y="1369"/>
              <a:ext cx="288" cy="0"/>
            </a:xfrm>
            <a:prstGeom prst="line">
              <a:avLst/>
            </a:prstGeom>
            <a:noFill/>
            <a:ln w="38100">
              <a:solidFill>
                <a:srgbClr val="FF0000"/>
              </a:solidFill>
              <a:round/>
              <a:tailEnd type="triangle" w="med" len="med"/>
            </a:ln>
          </p:spPr>
          <p:txBody>
            <a:bodyPr wrap="none" anchor="ctr"/>
            <a:lstStyle/>
            <a:p>
              <a:endParaRPr lang="zh-CN" altLang="en-US"/>
            </a:p>
          </p:txBody>
        </p:sp>
        <p:sp>
          <p:nvSpPr>
            <p:cNvPr id="79913" name="Rectangle 44"/>
            <p:cNvSpPr>
              <a:spLocks noChangeArrowheads="1"/>
            </p:cNvSpPr>
            <p:nvPr/>
          </p:nvSpPr>
          <p:spPr bwMode="auto">
            <a:xfrm>
              <a:off x="4291" y="1417"/>
              <a:ext cx="240" cy="96"/>
            </a:xfrm>
            <a:prstGeom prst="rect">
              <a:avLst/>
            </a:prstGeom>
            <a:noFill/>
            <a:ln w="38100">
              <a:solidFill>
                <a:srgbClr val="000000"/>
              </a:solidFill>
              <a:miter lim="800000"/>
            </a:ln>
          </p:spPr>
          <p:txBody>
            <a:bodyPr wrap="none" anchor="ctr"/>
            <a:lstStyle/>
            <a:p>
              <a:endParaRPr lang="zh-CN" altLang="en-US"/>
            </a:p>
          </p:txBody>
        </p:sp>
        <p:sp>
          <p:nvSpPr>
            <p:cNvPr id="79914" name="Line 45"/>
            <p:cNvSpPr>
              <a:spLocks noChangeShapeType="1"/>
            </p:cNvSpPr>
            <p:nvPr/>
          </p:nvSpPr>
          <p:spPr bwMode="auto">
            <a:xfrm>
              <a:off x="4051" y="1465"/>
              <a:ext cx="240" cy="0"/>
            </a:xfrm>
            <a:prstGeom prst="line">
              <a:avLst/>
            </a:prstGeom>
            <a:noFill/>
            <a:ln w="38100">
              <a:solidFill>
                <a:srgbClr val="000000"/>
              </a:solidFill>
              <a:round/>
            </a:ln>
          </p:spPr>
          <p:txBody>
            <a:bodyPr wrap="none" anchor="ctr"/>
            <a:lstStyle/>
            <a:p>
              <a:endParaRPr lang="zh-CN" altLang="en-US"/>
            </a:p>
          </p:txBody>
        </p:sp>
        <p:sp>
          <p:nvSpPr>
            <p:cNvPr id="79915" name="Line 46"/>
            <p:cNvSpPr>
              <a:spLocks noChangeShapeType="1"/>
            </p:cNvSpPr>
            <p:nvPr/>
          </p:nvSpPr>
          <p:spPr bwMode="auto">
            <a:xfrm flipV="1">
              <a:off x="5251" y="2065"/>
              <a:ext cx="0" cy="598"/>
            </a:xfrm>
            <a:prstGeom prst="line">
              <a:avLst/>
            </a:prstGeom>
            <a:noFill/>
            <a:ln w="38100">
              <a:solidFill>
                <a:srgbClr val="000000"/>
              </a:solidFill>
              <a:rou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5111"/>
                                        </p:tgtEl>
                                        <p:attrNameLst>
                                          <p:attrName>style.visibility</p:attrName>
                                        </p:attrNameLst>
                                      </p:cBhvr>
                                      <p:to>
                                        <p:strVal val="visible"/>
                                      </p:to>
                                    </p:set>
                                    <p:animEffect transition="in" filter="blinds(vertical)">
                                      <p:cBhvr>
                                        <p:cTn id="7" dur="500"/>
                                        <p:tgtEl>
                                          <p:spTgt spid="175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107"/>
                                        </p:tgtEl>
                                        <p:attrNameLst>
                                          <p:attrName>style.visibility</p:attrName>
                                        </p:attrNameLst>
                                      </p:cBhvr>
                                      <p:to>
                                        <p:strVal val="visible"/>
                                      </p:to>
                                    </p:set>
                                    <p:animEffect transition="in" filter="wipe(left)">
                                      <p:cBhvr>
                                        <p:cTn id="12" dur="500"/>
                                        <p:tgtEl>
                                          <p:spTgt spid="1751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75108"/>
                                        </p:tgtEl>
                                        <p:attrNameLst>
                                          <p:attrName>style.visibility</p:attrName>
                                        </p:attrNameLst>
                                      </p:cBhvr>
                                      <p:to>
                                        <p:strVal val="visible"/>
                                      </p:to>
                                    </p:set>
                                    <p:animEffect transition="in" filter="blinds(vertical)">
                                      <p:cBhvr>
                                        <p:cTn id="17" dur="500"/>
                                        <p:tgtEl>
                                          <p:spTgt spid="1751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5110"/>
                                        </p:tgtEl>
                                        <p:attrNameLst>
                                          <p:attrName>style.visibility</p:attrName>
                                        </p:attrNameLst>
                                      </p:cBhvr>
                                      <p:to>
                                        <p:strVal val="visible"/>
                                      </p:to>
                                    </p:set>
                                    <p:animEffect transition="in" filter="wipe(left)">
                                      <p:cBhvr>
                                        <p:cTn id="22" dur="500"/>
                                        <p:tgtEl>
                                          <p:spTgt spid="1751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5109"/>
                                        </p:tgtEl>
                                        <p:attrNameLst>
                                          <p:attrName>style.visibility</p:attrName>
                                        </p:attrNameLst>
                                      </p:cBhvr>
                                      <p:to>
                                        <p:strVal val="visible"/>
                                      </p:to>
                                    </p:set>
                                    <p:animEffect transition="in" filter="wipe(left)">
                                      <p:cBhvr>
                                        <p:cTn id="27" dur="500"/>
                                        <p:tgtEl>
                                          <p:spTgt spid="175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utoUpdateAnimBg="0"/>
      <p:bldP spid="175108" grpId="0" autoUpdateAnimBg="0"/>
      <p:bldP spid="17511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val 2"/>
          <p:cNvSpPr>
            <a:spLocks noChangeArrowheads="1"/>
          </p:cNvSpPr>
          <p:nvPr/>
        </p:nvSpPr>
        <p:spPr bwMode="auto">
          <a:xfrm>
            <a:off x="381000" y="228600"/>
            <a:ext cx="685800" cy="685800"/>
          </a:xfrm>
          <a:prstGeom prst="ellipse">
            <a:avLst/>
          </a:prstGeom>
          <a:solidFill>
            <a:srgbClr val="FFFFCC"/>
          </a:solidFill>
          <a:ln w="19050">
            <a:solidFill>
              <a:srgbClr val="0033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kumimoji="1" lang="zh-CN" altLang="en-US" sz="3200">
                <a:solidFill>
                  <a:srgbClr val="FF0000"/>
                </a:solidFill>
              </a:rPr>
              <a:t>例</a:t>
            </a:r>
            <a:endParaRPr kumimoji="1" lang="zh-CN" altLang="en-US" sz="2800">
              <a:solidFill>
                <a:srgbClr val="FF0000"/>
              </a:solidFill>
            </a:endParaRPr>
          </a:p>
        </p:txBody>
      </p:sp>
      <p:sp>
        <p:nvSpPr>
          <p:cNvPr id="20483" name="Text Box 3"/>
          <p:cNvSpPr txBox="1">
            <a:spLocks noChangeArrowheads="1"/>
          </p:cNvSpPr>
          <p:nvPr/>
        </p:nvSpPr>
        <p:spPr bwMode="auto">
          <a:xfrm>
            <a:off x="1601788" y="458788"/>
            <a:ext cx="5337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a:t>E、I</a:t>
            </a:r>
            <a:r>
              <a:rPr lang="en-US" altLang="zh-CN" sz="2800" baseline="-25000"/>
              <a:t>S</a:t>
            </a:r>
            <a:r>
              <a:rPr lang="zh-CN" altLang="en-US" sz="2800"/>
              <a:t>哪个是电源？哪个是负载？</a:t>
            </a:r>
            <a:endParaRPr lang="zh-CN" altLang="en-US" sz="2800"/>
          </a:p>
        </p:txBody>
      </p:sp>
      <p:sp>
        <p:nvSpPr>
          <p:cNvPr id="35844" name="Text Box 4"/>
          <p:cNvSpPr txBox="1">
            <a:spLocks noChangeArrowheads="1"/>
          </p:cNvSpPr>
          <p:nvPr/>
        </p:nvSpPr>
        <p:spPr bwMode="auto">
          <a:xfrm>
            <a:off x="1660525" y="3571875"/>
            <a:ext cx="7351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a:solidFill>
                  <a:srgbClr val="FF0000"/>
                </a:solidFill>
              </a:rPr>
              <a:t>E：</a:t>
            </a:r>
            <a:r>
              <a:rPr lang="en-US" altLang="zh-CN" sz="2800"/>
              <a:t>   I</a:t>
            </a:r>
            <a:r>
              <a:rPr lang="en-US" altLang="zh-CN" sz="2800" baseline="-25000"/>
              <a:t>S</a:t>
            </a:r>
            <a:r>
              <a:rPr lang="en-US" altLang="zh-CN" sz="2800"/>
              <a:t> 、U </a:t>
            </a:r>
            <a:r>
              <a:rPr lang="zh-CN" altLang="en-US" sz="2800"/>
              <a:t>方向相反，（</a:t>
            </a:r>
            <a:r>
              <a:rPr lang="en-US" altLang="zh-CN" sz="2800"/>
              <a:t>E、I</a:t>
            </a:r>
            <a:r>
              <a:rPr lang="en-US" altLang="zh-CN" sz="2800" baseline="-25000"/>
              <a:t>S</a:t>
            </a:r>
            <a:r>
              <a:rPr lang="en-US" altLang="zh-CN" sz="2800"/>
              <a:t> </a:t>
            </a:r>
            <a:r>
              <a:rPr lang="zh-CN" altLang="en-US" sz="2800"/>
              <a:t>方向相同）。</a:t>
            </a:r>
            <a:endParaRPr lang="zh-CN" altLang="en-US" sz="2800"/>
          </a:p>
        </p:txBody>
      </p:sp>
      <p:sp>
        <p:nvSpPr>
          <p:cNvPr id="35845" name="Text Box 5"/>
          <p:cNvSpPr txBox="1">
            <a:spLocks noChangeArrowheads="1"/>
          </p:cNvSpPr>
          <p:nvPr/>
        </p:nvSpPr>
        <p:spPr bwMode="auto">
          <a:xfrm>
            <a:off x="1736725" y="5094288"/>
            <a:ext cx="53609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a:solidFill>
                  <a:srgbClr val="FF0000"/>
                </a:solidFill>
              </a:rPr>
              <a:t>I</a:t>
            </a:r>
            <a:r>
              <a:rPr lang="en-US" altLang="zh-CN" sz="2800" baseline="-25000">
                <a:solidFill>
                  <a:srgbClr val="FF0000"/>
                </a:solidFill>
              </a:rPr>
              <a:t>S </a:t>
            </a:r>
            <a:r>
              <a:rPr lang="en-US" altLang="zh-CN" sz="2800">
                <a:solidFill>
                  <a:srgbClr val="FF0000"/>
                </a:solidFill>
              </a:rPr>
              <a:t>:</a:t>
            </a:r>
            <a:r>
              <a:rPr lang="en-US" altLang="zh-CN" sz="2800"/>
              <a:t>     I</a:t>
            </a:r>
            <a:r>
              <a:rPr lang="en-US" altLang="zh-CN" sz="2800" baseline="-25000"/>
              <a:t>S</a:t>
            </a:r>
            <a:r>
              <a:rPr lang="en-US" altLang="zh-CN" sz="2800"/>
              <a:t> 、U </a:t>
            </a:r>
            <a:r>
              <a:rPr lang="zh-CN" altLang="en-US" sz="2800"/>
              <a:t>方向相同，</a:t>
            </a:r>
            <a:r>
              <a:rPr lang="zh-CN" altLang="en-US" sz="2800">
                <a:solidFill>
                  <a:srgbClr val="0033CC"/>
                </a:solidFill>
              </a:rPr>
              <a:t>是负载</a:t>
            </a:r>
            <a:r>
              <a:rPr lang="zh-CN" altLang="en-US" sz="2800"/>
              <a:t>。</a:t>
            </a:r>
            <a:endParaRPr lang="en-US" altLang="zh-CN" sz="2800"/>
          </a:p>
        </p:txBody>
      </p:sp>
      <p:grpSp>
        <p:nvGrpSpPr>
          <p:cNvPr id="20486" name="Group 6"/>
          <p:cNvGrpSpPr/>
          <p:nvPr/>
        </p:nvGrpSpPr>
        <p:grpSpPr bwMode="auto">
          <a:xfrm>
            <a:off x="1692275" y="1423988"/>
            <a:ext cx="5124450" cy="1600200"/>
            <a:chOff x="1066" y="771"/>
            <a:chExt cx="3228" cy="1008"/>
          </a:xfrm>
        </p:grpSpPr>
        <p:sp>
          <p:nvSpPr>
            <p:cNvPr id="20488" name="Rectangle 7"/>
            <p:cNvSpPr>
              <a:spLocks noChangeArrowheads="1"/>
            </p:cNvSpPr>
            <p:nvPr/>
          </p:nvSpPr>
          <p:spPr bwMode="auto">
            <a:xfrm>
              <a:off x="1886" y="771"/>
              <a:ext cx="1584" cy="1008"/>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89" name="Oval 8"/>
            <p:cNvSpPr>
              <a:spLocks noChangeArrowheads="1"/>
            </p:cNvSpPr>
            <p:nvPr/>
          </p:nvSpPr>
          <p:spPr bwMode="auto">
            <a:xfrm>
              <a:off x="1742" y="1107"/>
              <a:ext cx="288" cy="288"/>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0" name="Oval 9"/>
            <p:cNvSpPr>
              <a:spLocks noChangeArrowheads="1"/>
            </p:cNvSpPr>
            <p:nvPr/>
          </p:nvSpPr>
          <p:spPr bwMode="auto">
            <a:xfrm>
              <a:off x="3326" y="1107"/>
              <a:ext cx="288" cy="288"/>
            </a:xfrm>
            <a:prstGeom prst="ellipse">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0491" name="Line 10"/>
            <p:cNvSpPr>
              <a:spLocks noChangeShapeType="1"/>
            </p:cNvSpPr>
            <p:nvPr/>
          </p:nvSpPr>
          <p:spPr bwMode="auto">
            <a:xfrm>
              <a:off x="3326" y="1251"/>
              <a:ext cx="2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2" name="Text Box 11"/>
            <p:cNvSpPr txBox="1">
              <a:spLocks noChangeArrowheads="1"/>
            </p:cNvSpPr>
            <p:nvPr/>
          </p:nvSpPr>
          <p:spPr bwMode="auto">
            <a:xfrm>
              <a:off x="1636" y="81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zh-CN" altLang="en-US" sz="2800"/>
                <a:t>+</a:t>
              </a:r>
              <a:endParaRPr lang="zh-CN" altLang="en-US" sz="2800"/>
            </a:p>
          </p:txBody>
        </p:sp>
        <p:sp>
          <p:nvSpPr>
            <p:cNvPr id="20493" name="Text Box 12"/>
            <p:cNvSpPr txBox="1">
              <a:spLocks noChangeArrowheads="1"/>
            </p:cNvSpPr>
            <p:nvPr/>
          </p:nvSpPr>
          <p:spPr bwMode="auto">
            <a:xfrm>
              <a:off x="1646" y="134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zh-CN" altLang="en-US" sz="2800"/>
                <a:t>-</a:t>
              </a:r>
              <a:endParaRPr lang="zh-CN" altLang="en-US" sz="2800"/>
            </a:p>
          </p:txBody>
        </p:sp>
        <p:sp>
          <p:nvSpPr>
            <p:cNvPr id="20494" name="Text Box 13"/>
            <p:cNvSpPr txBox="1">
              <a:spLocks noChangeArrowheads="1"/>
            </p:cNvSpPr>
            <p:nvPr/>
          </p:nvSpPr>
          <p:spPr bwMode="auto">
            <a:xfrm>
              <a:off x="1066" y="1083"/>
              <a:ext cx="6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a:t>E=3V</a:t>
              </a:r>
              <a:endParaRPr lang="en-US" altLang="zh-CN" sz="2800"/>
            </a:p>
          </p:txBody>
        </p:sp>
        <p:sp>
          <p:nvSpPr>
            <p:cNvPr id="20495" name="Text Box 14"/>
            <p:cNvSpPr txBox="1">
              <a:spLocks noChangeArrowheads="1"/>
            </p:cNvSpPr>
            <p:nvPr/>
          </p:nvSpPr>
          <p:spPr bwMode="auto">
            <a:xfrm>
              <a:off x="3604" y="1101"/>
              <a:ext cx="6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a:t>I</a:t>
              </a:r>
              <a:r>
                <a:rPr lang="en-US" altLang="zh-CN" sz="2800" baseline="-25000"/>
                <a:t>S</a:t>
              </a:r>
              <a:r>
                <a:rPr lang="en-US" altLang="zh-CN" sz="2800"/>
                <a:t>=2A</a:t>
              </a:r>
              <a:endParaRPr lang="en-US" altLang="zh-CN" sz="2800"/>
            </a:p>
          </p:txBody>
        </p:sp>
        <p:sp>
          <p:nvSpPr>
            <p:cNvPr id="20496" name="Line 15"/>
            <p:cNvSpPr>
              <a:spLocks noChangeShapeType="1"/>
            </p:cNvSpPr>
            <p:nvPr/>
          </p:nvSpPr>
          <p:spPr bwMode="auto">
            <a:xfrm>
              <a:off x="3470" y="1428"/>
              <a:ext cx="0" cy="2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7" name="Line 16"/>
            <p:cNvSpPr>
              <a:spLocks noChangeShapeType="1"/>
            </p:cNvSpPr>
            <p:nvPr/>
          </p:nvSpPr>
          <p:spPr bwMode="auto">
            <a:xfrm>
              <a:off x="2084" y="1080"/>
              <a:ext cx="0" cy="336"/>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8" name="Text Box 17"/>
            <p:cNvSpPr txBox="1">
              <a:spLocks noChangeArrowheads="1"/>
            </p:cNvSpPr>
            <p:nvPr/>
          </p:nvSpPr>
          <p:spPr bwMode="auto">
            <a:xfrm>
              <a:off x="2001" y="1111"/>
              <a:ext cx="3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zh-CN" altLang="en-US" sz="2800"/>
                <a:t> </a:t>
              </a:r>
              <a:r>
                <a:rPr lang="en-US" altLang="zh-CN" sz="2800"/>
                <a:t>U</a:t>
              </a:r>
              <a:endParaRPr lang="en-US" altLang="zh-CN" sz="2800"/>
            </a:p>
          </p:txBody>
        </p:sp>
      </p:grpSp>
      <p:sp>
        <p:nvSpPr>
          <p:cNvPr id="20487" name="Text Box 18"/>
          <p:cNvSpPr txBox="1">
            <a:spLocks noChangeArrowheads="1"/>
          </p:cNvSpPr>
          <p:nvPr/>
        </p:nvSpPr>
        <p:spPr bwMode="auto">
          <a:xfrm>
            <a:off x="2501900" y="4276725"/>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zh-CN" altLang="en-US" sz="2800">
                <a:solidFill>
                  <a:srgbClr val="0033CC"/>
                </a:solidFill>
              </a:rPr>
              <a:t>是电源。</a:t>
            </a:r>
            <a:endParaRPr lang="zh-CN" altLang="en-US" sz="2800">
              <a:solidFill>
                <a:srgbClr val="0033CC"/>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blinds(horizontal)">
                                      <p:cBhvr>
                                        <p:cTn id="12"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utoUpdateAnimBg="0"/>
      <p:bldP spid="3584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descr="40%"/>
          <p:cNvSpPr>
            <a:spLocks noGrp="1" noChangeArrowheads="1"/>
          </p:cNvSpPr>
          <p:nvPr>
            <p:ph type="title"/>
          </p:nvPr>
        </p:nvSpPr>
        <p:spPr>
          <a:xfrm>
            <a:off x="381000" y="304800"/>
            <a:ext cx="3124200" cy="533400"/>
          </a:xfrm>
        </p:spPr>
        <p:txBody>
          <a:bodyPr rtlCol="0" anchor="t">
            <a:normAutofit/>
          </a:bodyPr>
          <a:lstStyle/>
          <a:p>
            <a:pPr algn="l" eaLnBrk="1" fontAlgn="auto" hangingPunct="1">
              <a:spcAft>
                <a:spcPts val="0"/>
              </a:spcAft>
              <a:defRPr/>
            </a:pPr>
            <a:r>
              <a:rPr lang="zh-CN" altLang="en-US" sz="2800" b="1">
                <a:solidFill>
                  <a:srgbClr val="000099"/>
                </a:solidFill>
                <a:effectLst>
                  <a:outerShdw blurRad="38100" dist="38100" dir="2700000" algn="tl">
                    <a:srgbClr val="C0C0C0"/>
                  </a:outerShdw>
                </a:effectLst>
              </a:rPr>
              <a:t>解：用相量式计算</a:t>
            </a:r>
            <a:endParaRPr lang="zh-CN" altLang="en-US" sz="2800" b="1">
              <a:solidFill>
                <a:srgbClr val="000099"/>
              </a:solidFill>
              <a:effectLst>
                <a:outerShdw blurRad="38100" dist="38100" dir="2700000" algn="tl">
                  <a:srgbClr val="C0C0C0"/>
                </a:outerShdw>
              </a:effectLst>
            </a:endParaRPr>
          </a:p>
        </p:txBody>
      </p:sp>
      <p:grpSp>
        <p:nvGrpSpPr>
          <p:cNvPr id="2" name="Group 3"/>
          <p:cNvGrpSpPr/>
          <p:nvPr/>
        </p:nvGrpSpPr>
        <p:grpSpPr bwMode="auto">
          <a:xfrm>
            <a:off x="5829300" y="228600"/>
            <a:ext cx="3152775" cy="2500313"/>
            <a:chOff x="3648" y="144"/>
            <a:chExt cx="1986" cy="1575"/>
          </a:xfrm>
        </p:grpSpPr>
        <p:sp>
          <p:nvSpPr>
            <p:cNvPr id="80939" name="Oval 4"/>
            <p:cNvSpPr>
              <a:spLocks noChangeArrowheads="1"/>
            </p:cNvSpPr>
            <p:nvPr/>
          </p:nvSpPr>
          <p:spPr bwMode="auto">
            <a:xfrm>
              <a:off x="3717" y="1653"/>
              <a:ext cx="54" cy="54"/>
            </a:xfrm>
            <a:prstGeom prst="ellipse">
              <a:avLst/>
            </a:prstGeom>
            <a:noFill/>
            <a:ln w="38100">
              <a:solidFill>
                <a:schemeClr val="tx2"/>
              </a:solidFill>
              <a:round/>
            </a:ln>
          </p:spPr>
          <p:txBody>
            <a:bodyPr wrap="none" anchor="ctr"/>
            <a:lstStyle/>
            <a:p>
              <a:endParaRPr lang="zh-CN" altLang="en-US"/>
            </a:p>
          </p:txBody>
        </p:sp>
        <p:sp>
          <p:nvSpPr>
            <p:cNvPr id="80940" name="Oval 5"/>
            <p:cNvSpPr>
              <a:spLocks noChangeArrowheads="1"/>
            </p:cNvSpPr>
            <p:nvPr/>
          </p:nvSpPr>
          <p:spPr bwMode="auto">
            <a:xfrm>
              <a:off x="3744" y="454"/>
              <a:ext cx="54" cy="54"/>
            </a:xfrm>
            <a:prstGeom prst="ellipse">
              <a:avLst/>
            </a:prstGeom>
            <a:noFill/>
            <a:ln w="38100">
              <a:solidFill>
                <a:schemeClr val="tx2"/>
              </a:solidFill>
              <a:round/>
            </a:ln>
          </p:spPr>
          <p:txBody>
            <a:bodyPr wrap="none" anchor="ctr"/>
            <a:lstStyle/>
            <a:p>
              <a:endParaRPr lang="zh-CN" altLang="en-US"/>
            </a:p>
          </p:txBody>
        </p:sp>
        <p:sp>
          <p:nvSpPr>
            <p:cNvPr id="80941" name="Text Box 6"/>
            <p:cNvSpPr txBox="1">
              <a:spLocks noChangeArrowheads="1"/>
            </p:cNvSpPr>
            <p:nvPr/>
          </p:nvSpPr>
          <p:spPr bwMode="auto">
            <a:xfrm>
              <a:off x="3648" y="480"/>
              <a:ext cx="144" cy="288"/>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a:t>
              </a:r>
              <a:endParaRPr lang="en-US" altLang="zh-CN" b="1">
                <a:solidFill>
                  <a:srgbClr val="FF0000"/>
                </a:solidFill>
              </a:endParaRPr>
            </a:p>
          </p:txBody>
        </p:sp>
        <p:graphicFrame>
          <p:nvGraphicFramePr>
            <p:cNvPr id="80904" name="Object 7"/>
            <p:cNvGraphicFramePr>
              <a:graphicFrameLocks noChangeAspect="1"/>
            </p:cNvGraphicFramePr>
            <p:nvPr/>
          </p:nvGraphicFramePr>
          <p:xfrm>
            <a:off x="3696" y="960"/>
            <a:ext cx="195" cy="240"/>
          </p:xfrm>
          <a:graphic>
            <a:graphicData uri="http://schemas.openxmlformats.org/presentationml/2006/ole">
              <mc:AlternateContent xmlns:mc="http://schemas.openxmlformats.org/markup-compatibility/2006">
                <mc:Choice xmlns:v="urn:schemas-microsoft-com:vml" Requires="v">
                  <p:oleObj spid="_x0000_s218268" name="公式" r:id="rId1" imgW="161925" imgH="200025" progId="">
                    <p:embed/>
                  </p:oleObj>
                </mc:Choice>
                <mc:Fallback>
                  <p:oleObj name="公式" r:id="rId1" imgW="161925" imgH="200025" progId="">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960"/>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42" name="Text Box 8"/>
            <p:cNvSpPr txBox="1">
              <a:spLocks noChangeArrowheads="1"/>
            </p:cNvSpPr>
            <p:nvPr/>
          </p:nvSpPr>
          <p:spPr bwMode="auto">
            <a:xfrm>
              <a:off x="3648" y="1392"/>
              <a:ext cx="192" cy="327"/>
            </a:xfrm>
            <a:prstGeom prst="rect">
              <a:avLst/>
            </a:prstGeom>
            <a:noFill/>
            <a:ln w="9525">
              <a:noFill/>
              <a:miter lim="800000"/>
            </a:ln>
          </p:spPr>
          <p:txBody>
            <a:bodyPr>
              <a:spAutoFit/>
            </a:bodyPr>
            <a:lstStyle/>
            <a:p>
              <a:pPr algn="ctr" eaLnBrk="0" hangingPunct="0">
                <a:spcBef>
                  <a:spcPct val="50000"/>
                </a:spcBef>
              </a:pPr>
              <a:r>
                <a:rPr lang="en-US" altLang="zh-CN" sz="2800" b="1">
                  <a:solidFill>
                    <a:srgbClr val="FF0000"/>
                  </a:solidFill>
                </a:rPr>
                <a:t>-</a:t>
              </a:r>
              <a:endParaRPr lang="en-US" altLang="zh-CN" sz="2800" b="1">
                <a:solidFill>
                  <a:srgbClr val="FF0000"/>
                </a:solidFill>
              </a:endParaRPr>
            </a:p>
          </p:txBody>
        </p:sp>
        <p:sp>
          <p:nvSpPr>
            <p:cNvPr id="80943" name="Line 9"/>
            <p:cNvSpPr>
              <a:spLocks noChangeShapeType="1"/>
            </p:cNvSpPr>
            <p:nvPr/>
          </p:nvSpPr>
          <p:spPr bwMode="auto">
            <a:xfrm>
              <a:off x="3770" y="1680"/>
              <a:ext cx="1222" cy="0"/>
            </a:xfrm>
            <a:prstGeom prst="line">
              <a:avLst/>
            </a:prstGeom>
            <a:noFill/>
            <a:ln w="38100">
              <a:solidFill>
                <a:srgbClr val="000000"/>
              </a:solidFill>
              <a:round/>
            </a:ln>
          </p:spPr>
          <p:txBody>
            <a:bodyPr wrap="none" anchor="ctr"/>
            <a:lstStyle/>
            <a:p>
              <a:endParaRPr lang="zh-CN" altLang="en-US"/>
            </a:p>
          </p:txBody>
        </p:sp>
        <p:grpSp>
          <p:nvGrpSpPr>
            <p:cNvPr id="3" name="Group 10"/>
            <p:cNvGrpSpPr/>
            <p:nvPr/>
          </p:nvGrpSpPr>
          <p:grpSpPr bwMode="auto">
            <a:xfrm>
              <a:off x="4896" y="1008"/>
              <a:ext cx="192" cy="70"/>
              <a:chOff x="1776" y="1872"/>
              <a:chExt cx="192" cy="70"/>
            </a:xfrm>
          </p:grpSpPr>
          <p:sp>
            <p:nvSpPr>
              <p:cNvPr id="80962" name="Line 11"/>
              <p:cNvSpPr>
                <a:spLocks noChangeShapeType="1"/>
              </p:cNvSpPr>
              <p:nvPr/>
            </p:nvSpPr>
            <p:spPr bwMode="auto">
              <a:xfrm>
                <a:off x="1776" y="1872"/>
                <a:ext cx="192" cy="0"/>
              </a:xfrm>
              <a:prstGeom prst="line">
                <a:avLst/>
              </a:prstGeom>
              <a:noFill/>
              <a:ln w="38100">
                <a:solidFill>
                  <a:srgbClr val="000000"/>
                </a:solidFill>
                <a:round/>
              </a:ln>
            </p:spPr>
            <p:txBody>
              <a:bodyPr wrap="none" anchor="ctr"/>
              <a:lstStyle/>
              <a:p>
                <a:endParaRPr lang="zh-CN" altLang="en-US"/>
              </a:p>
            </p:txBody>
          </p:sp>
          <p:sp>
            <p:nvSpPr>
              <p:cNvPr id="80963" name="Line 12"/>
              <p:cNvSpPr>
                <a:spLocks noChangeShapeType="1"/>
              </p:cNvSpPr>
              <p:nvPr/>
            </p:nvSpPr>
            <p:spPr bwMode="auto">
              <a:xfrm>
                <a:off x="1776" y="1942"/>
                <a:ext cx="192" cy="0"/>
              </a:xfrm>
              <a:prstGeom prst="line">
                <a:avLst/>
              </a:prstGeom>
              <a:noFill/>
              <a:ln w="38100">
                <a:solidFill>
                  <a:srgbClr val="000000"/>
                </a:solidFill>
                <a:round/>
              </a:ln>
            </p:spPr>
            <p:txBody>
              <a:bodyPr wrap="none" anchor="ctr"/>
              <a:lstStyle/>
              <a:p>
                <a:endParaRPr lang="zh-CN" altLang="en-US"/>
              </a:p>
            </p:txBody>
          </p:sp>
        </p:grpSp>
        <p:sp>
          <p:nvSpPr>
            <p:cNvPr id="80945" name="Line 13"/>
            <p:cNvSpPr>
              <a:spLocks noChangeShapeType="1"/>
            </p:cNvSpPr>
            <p:nvPr/>
          </p:nvSpPr>
          <p:spPr bwMode="auto">
            <a:xfrm flipV="1">
              <a:off x="4992" y="480"/>
              <a:ext cx="0" cy="528"/>
            </a:xfrm>
            <a:prstGeom prst="line">
              <a:avLst/>
            </a:prstGeom>
            <a:noFill/>
            <a:ln w="38100">
              <a:solidFill>
                <a:srgbClr val="000000"/>
              </a:solidFill>
              <a:round/>
            </a:ln>
          </p:spPr>
          <p:txBody>
            <a:bodyPr wrap="none" anchor="ctr"/>
            <a:lstStyle/>
            <a:p>
              <a:endParaRPr lang="zh-CN" altLang="en-US"/>
            </a:p>
          </p:txBody>
        </p:sp>
        <p:grpSp>
          <p:nvGrpSpPr>
            <p:cNvPr id="4" name="Group 14"/>
            <p:cNvGrpSpPr/>
            <p:nvPr/>
          </p:nvGrpSpPr>
          <p:grpSpPr bwMode="auto">
            <a:xfrm>
              <a:off x="4421" y="480"/>
              <a:ext cx="98" cy="1198"/>
              <a:chOff x="4416" y="1296"/>
              <a:chExt cx="98" cy="1198"/>
            </a:xfrm>
          </p:grpSpPr>
          <p:sp>
            <p:nvSpPr>
              <p:cNvPr id="80954" name="AutoShape 15"/>
              <p:cNvSpPr>
                <a:spLocks noChangeArrowheads="1"/>
              </p:cNvSpPr>
              <p:nvPr/>
            </p:nvSpPr>
            <p:spPr bwMode="auto">
              <a:xfrm flipH="1">
                <a:off x="4464" y="2044"/>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nvGrpSpPr>
              <p:cNvPr id="5" name="Group 16"/>
              <p:cNvGrpSpPr/>
              <p:nvPr/>
            </p:nvGrpSpPr>
            <p:grpSpPr bwMode="auto">
              <a:xfrm>
                <a:off x="4416" y="1296"/>
                <a:ext cx="98" cy="1198"/>
                <a:chOff x="4416" y="1296"/>
                <a:chExt cx="98" cy="1198"/>
              </a:xfrm>
            </p:grpSpPr>
            <p:sp>
              <p:nvSpPr>
                <p:cNvPr id="80956" name="AutoShape 17"/>
                <p:cNvSpPr>
                  <a:spLocks noChangeArrowheads="1"/>
                </p:cNvSpPr>
                <p:nvPr/>
              </p:nvSpPr>
              <p:spPr bwMode="auto">
                <a:xfrm flipH="1">
                  <a:off x="4464" y="1968"/>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0957" name="AutoShape 18"/>
                <p:cNvSpPr>
                  <a:spLocks noChangeArrowheads="1"/>
                </p:cNvSpPr>
                <p:nvPr/>
              </p:nvSpPr>
              <p:spPr bwMode="auto">
                <a:xfrm flipH="1">
                  <a:off x="4469" y="2130"/>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0958" name="Line 19"/>
                <p:cNvSpPr>
                  <a:spLocks noChangeShapeType="1"/>
                </p:cNvSpPr>
                <p:nvPr/>
              </p:nvSpPr>
              <p:spPr bwMode="auto">
                <a:xfrm flipH="1">
                  <a:off x="4464" y="2208"/>
                  <a:ext cx="0" cy="286"/>
                </a:xfrm>
                <a:prstGeom prst="line">
                  <a:avLst/>
                </a:prstGeom>
                <a:noFill/>
                <a:ln w="38100">
                  <a:solidFill>
                    <a:schemeClr val="tx1"/>
                  </a:solidFill>
                  <a:round/>
                </a:ln>
              </p:spPr>
              <p:txBody>
                <a:bodyPr wrap="none" anchor="ctr"/>
                <a:lstStyle/>
                <a:p>
                  <a:endParaRPr lang="zh-CN" altLang="en-US"/>
                </a:p>
              </p:txBody>
            </p:sp>
            <p:sp>
              <p:nvSpPr>
                <p:cNvPr id="80959" name="Line 20"/>
                <p:cNvSpPr>
                  <a:spLocks noChangeShapeType="1"/>
                </p:cNvSpPr>
                <p:nvPr/>
              </p:nvSpPr>
              <p:spPr bwMode="auto">
                <a:xfrm>
                  <a:off x="4466" y="1728"/>
                  <a:ext cx="0" cy="261"/>
                </a:xfrm>
                <a:prstGeom prst="line">
                  <a:avLst/>
                </a:prstGeom>
                <a:noFill/>
                <a:ln w="38100">
                  <a:solidFill>
                    <a:srgbClr val="000000"/>
                  </a:solidFill>
                  <a:round/>
                </a:ln>
              </p:spPr>
              <p:txBody>
                <a:bodyPr wrap="none" anchor="ctr"/>
                <a:lstStyle/>
                <a:p>
                  <a:endParaRPr lang="zh-CN" altLang="en-US"/>
                </a:p>
              </p:txBody>
            </p:sp>
            <p:sp>
              <p:nvSpPr>
                <p:cNvPr id="80960" name="Rectangle 21"/>
                <p:cNvSpPr>
                  <a:spLocks noChangeArrowheads="1"/>
                </p:cNvSpPr>
                <p:nvPr/>
              </p:nvSpPr>
              <p:spPr bwMode="auto">
                <a:xfrm>
                  <a:off x="4416" y="1536"/>
                  <a:ext cx="98" cy="202"/>
                </a:xfrm>
                <a:prstGeom prst="rect">
                  <a:avLst/>
                </a:prstGeom>
                <a:noFill/>
                <a:ln w="38100">
                  <a:solidFill>
                    <a:schemeClr val="tx1"/>
                  </a:solidFill>
                  <a:miter lim="800000"/>
                </a:ln>
              </p:spPr>
              <p:txBody>
                <a:bodyPr wrap="none" anchor="ctr"/>
                <a:lstStyle/>
                <a:p>
                  <a:endParaRPr lang="zh-CN" altLang="en-US"/>
                </a:p>
              </p:txBody>
            </p:sp>
            <p:sp>
              <p:nvSpPr>
                <p:cNvPr id="80961" name="Line 22"/>
                <p:cNvSpPr>
                  <a:spLocks noChangeShapeType="1"/>
                </p:cNvSpPr>
                <p:nvPr/>
              </p:nvSpPr>
              <p:spPr bwMode="auto">
                <a:xfrm flipV="1">
                  <a:off x="4464" y="1296"/>
                  <a:ext cx="0" cy="240"/>
                </a:xfrm>
                <a:prstGeom prst="line">
                  <a:avLst/>
                </a:prstGeom>
                <a:noFill/>
                <a:ln w="38100">
                  <a:solidFill>
                    <a:srgbClr val="000000"/>
                  </a:solidFill>
                  <a:round/>
                </a:ln>
              </p:spPr>
              <p:txBody>
                <a:bodyPr wrap="none" anchor="ctr"/>
                <a:lstStyle/>
                <a:p>
                  <a:endParaRPr lang="zh-CN" altLang="en-US"/>
                </a:p>
              </p:txBody>
            </p:sp>
          </p:grpSp>
        </p:grpSp>
        <p:sp>
          <p:nvSpPr>
            <p:cNvPr id="80947" name="Line 23"/>
            <p:cNvSpPr>
              <a:spLocks noChangeShapeType="1"/>
            </p:cNvSpPr>
            <p:nvPr/>
          </p:nvSpPr>
          <p:spPr bwMode="auto">
            <a:xfrm>
              <a:off x="4272" y="480"/>
              <a:ext cx="720" cy="0"/>
            </a:xfrm>
            <a:prstGeom prst="line">
              <a:avLst/>
            </a:prstGeom>
            <a:noFill/>
            <a:ln w="38100">
              <a:solidFill>
                <a:srgbClr val="000000"/>
              </a:solidFill>
              <a:round/>
            </a:ln>
          </p:spPr>
          <p:txBody>
            <a:bodyPr wrap="none" anchor="ctr"/>
            <a:lstStyle/>
            <a:p>
              <a:endParaRPr lang="zh-CN" altLang="en-US"/>
            </a:p>
          </p:txBody>
        </p:sp>
        <p:graphicFrame>
          <p:nvGraphicFramePr>
            <p:cNvPr id="80905" name="Object 24"/>
            <p:cNvGraphicFramePr>
              <a:graphicFrameLocks noChangeAspect="1"/>
            </p:cNvGraphicFramePr>
            <p:nvPr/>
          </p:nvGraphicFramePr>
          <p:xfrm>
            <a:off x="3923" y="551"/>
            <a:ext cx="366" cy="210"/>
          </p:xfrm>
          <a:graphic>
            <a:graphicData uri="http://schemas.openxmlformats.org/presentationml/2006/ole">
              <mc:AlternateContent xmlns:mc="http://schemas.openxmlformats.org/markup-compatibility/2006">
                <mc:Choice xmlns:v="urn:schemas-microsoft-com:vml" Requires="v">
                  <p:oleObj spid="_x0000_s218269" name="公式" r:id="rId3" imgW="7315200" imgH="4267200" progId="">
                    <p:embed/>
                  </p:oleObj>
                </mc:Choice>
                <mc:Fallback>
                  <p:oleObj name="公式" r:id="rId3" imgW="7315200" imgH="4267200" progId="">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 y="551"/>
                          <a:ext cx="366"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6" name="Object 25"/>
            <p:cNvGraphicFramePr>
              <a:graphicFrameLocks noChangeAspect="1"/>
            </p:cNvGraphicFramePr>
            <p:nvPr/>
          </p:nvGraphicFramePr>
          <p:xfrm>
            <a:off x="4176" y="144"/>
            <a:ext cx="149" cy="227"/>
          </p:xfrm>
          <a:graphic>
            <a:graphicData uri="http://schemas.openxmlformats.org/presentationml/2006/ole">
              <mc:AlternateContent xmlns:mc="http://schemas.openxmlformats.org/markup-compatibility/2006">
                <mc:Choice xmlns:v="urn:schemas-microsoft-com:vml" Requires="v">
                  <p:oleObj spid="_x0000_s218270" name="公式" r:id="rId5" imgW="123825" imgH="190500" progId="">
                    <p:embed/>
                  </p:oleObj>
                </mc:Choice>
                <mc:Fallback>
                  <p:oleObj name="公式" r:id="rId5" imgW="123825" imgH="190500" progId="">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144"/>
                          <a:ext cx="14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7" name="Object 26"/>
            <p:cNvGraphicFramePr>
              <a:graphicFrameLocks noChangeAspect="1"/>
            </p:cNvGraphicFramePr>
            <p:nvPr/>
          </p:nvGraphicFramePr>
          <p:xfrm>
            <a:off x="4512" y="1104"/>
            <a:ext cx="194" cy="273"/>
          </p:xfrm>
          <a:graphic>
            <a:graphicData uri="http://schemas.openxmlformats.org/presentationml/2006/ole">
              <mc:AlternateContent xmlns:mc="http://schemas.openxmlformats.org/markup-compatibility/2006">
                <mc:Choice xmlns:v="urn:schemas-microsoft-com:vml" Requires="v">
                  <p:oleObj spid="_x0000_s218271" name="公式" r:id="rId7" imgW="161925" imgH="228600" progId="">
                    <p:embed/>
                  </p:oleObj>
                </mc:Choice>
                <mc:Fallback>
                  <p:oleObj name="公式" r:id="rId7" imgW="161925" imgH="228600" progId="">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1104"/>
                          <a:ext cx="194"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8" name="Object 27"/>
            <p:cNvGraphicFramePr>
              <a:graphicFrameLocks noChangeAspect="1"/>
            </p:cNvGraphicFramePr>
            <p:nvPr/>
          </p:nvGraphicFramePr>
          <p:xfrm>
            <a:off x="4800" y="1104"/>
            <a:ext cx="209" cy="273"/>
          </p:xfrm>
          <a:graphic>
            <a:graphicData uri="http://schemas.openxmlformats.org/presentationml/2006/ole">
              <mc:AlternateContent xmlns:mc="http://schemas.openxmlformats.org/markup-compatibility/2006">
                <mc:Choice xmlns:v="urn:schemas-microsoft-com:vml" Requires="v">
                  <p:oleObj spid="_x0000_s218272" name="公式" r:id="rId9" imgW="180975" imgH="228600" progId="">
                    <p:embed/>
                  </p:oleObj>
                </mc:Choice>
                <mc:Fallback>
                  <p:oleObj name="公式" r:id="rId9" imgW="180975" imgH="228600" progId="">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 y="1104"/>
                          <a:ext cx="20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48" name="Line 28"/>
            <p:cNvSpPr>
              <a:spLocks noChangeShapeType="1"/>
            </p:cNvSpPr>
            <p:nvPr/>
          </p:nvSpPr>
          <p:spPr bwMode="auto">
            <a:xfrm>
              <a:off x="4896" y="768"/>
              <a:ext cx="0" cy="336"/>
            </a:xfrm>
            <a:prstGeom prst="line">
              <a:avLst/>
            </a:prstGeom>
            <a:noFill/>
            <a:ln w="38100">
              <a:solidFill>
                <a:srgbClr val="FF0000"/>
              </a:solidFill>
              <a:round/>
              <a:tailEnd type="triangle" w="med" len="med"/>
            </a:ln>
          </p:spPr>
          <p:txBody>
            <a:bodyPr wrap="none" anchor="ctr"/>
            <a:lstStyle/>
            <a:p>
              <a:endParaRPr lang="zh-CN" altLang="en-US"/>
            </a:p>
          </p:txBody>
        </p:sp>
        <p:sp>
          <p:nvSpPr>
            <p:cNvPr id="80949" name="Line 29"/>
            <p:cNvSpPr>
              <a:spLocks noChangeShapeType="1"/>
            </p:cNvSpPr>
            <p:nvPr/>
          </p:nvSpPr>
          <p:spPr bwMode="auto">
            <a:xfrm>
              <a:off x="4560" y="768"/>
              <a:ext cx="0" cy="336"/>
            </a:xfrm>
            <a:prstGeom prst="line">
              <a:avLst/>
            </a:prstGeom>
            <a:noFill/>
            <a:ln w="38100">
              <a:solidFill>
                <a:srgbClr val="FF0000"/>
              </a:solidFill>
              <a:round/>
              <a:tailEnd type="triangle" w="med" len="med"/>
            </a:ln>
          </p:spPr>
          <p:txBody>
            <a:bodyPr wrap="none" anchor="ctr"/>
            <a:lstStyle/>
            <a:p>
              <a:endParaRPr lang="zh-CN" altLang="en-US"/>
            </a:p>
          </p:txBody>
        </p:sp>
        <p:sp>
          <p:nvSpPr>
            <p:cNvPr id="80950" name="Line 30"/>
            <p:cNvSpPr>
              <a:spLocks noChangeShapeType="1"/>
            </p:cNvSpPr>
            <p:nvPr/>
          </p:nvSpPr>
          <p:spPr bwMode="auto">
            <a:xfrm>
              <a:off x="3984" y="384"/>
              <a:ext cx="288" cy="0"/>
            </a:xfrm>
            <a:prstGeom prst="line">
              <a:avLst/>
            </a:prstGeom>
            <a:noFill/>
            <a:ln w="38100">
              <a:solidFill>
                <a:srgbClr val="FF0000"/>
              </a:solidFill>
              <a:round/>
              <a:tailEnd type="triangle" w="med" len="med"/>
            </a:ln>
          </p:spPr>
          <p:txBody>
            <a:bodyPr wrap="none" anchor="ctr"/>
            <a:lstStyle/>
            <a:p>
              <a:endParaRPr lang="zh-CN" altLang="en-US"/>
            </a:p>
          </p:txBody>
        </p:sp>
        <p:sp>
          <p:nvSpPr>
            <p:cNvPr id="80951" name="Rectangle 31"/>
            <p:cNvSpPr>
              <a:spLocks noChangeArrowheads="1"/>
            </p:cNvSpPr>
            <p:nvPr/>
          </p:nvSpPr>
          <p:spPr bwMode="auto">
            <a:xfrm>
              <a:off x="4032" y="432"/>
              <a:ext cx="240" cy="96"/>
            </a:xfrm>
            <a:prstGeom prst="rect">
              <a:avLst/>
            </a:prstGeom>
            <a:noFill/>
            <a:ln w="38100">
              <a:solidFill>
                <a:srgbClr val="000000"/>
              </a:solidFill>
              <a:miter lim="800000"/>
            </a:ln>
          </p:spPr>
          <p:txBody>
            <a:bodyPr wrap="none" anchor="ctr"/>
            <a:lstStyle/>
            <a:p>
              <a:endParaRPr lang="zh-CN" altLang="en-US"/>
            </a:p>
          </p:txBody>
        </p:sp>
        <p:sp>
          <p:nvSpPr>
            <p:cNvPr id="80952" name="Line 32"/>
            <p:cNvSpPr>
              <a:spLocks noChangeShapeType="1"/>
            </p:cNvSpPr>
            <p:nvPr/>
          </p:nvSpPr>
          <p:spPr bwMode="auto">
            <a:xfrm>
              <a:off x="3792" y="480"/>
              <a:ext cx="240" cy="0"/>
            </a:xfrm>
            <a:prstGeom prst="line">
              <a:avLst/>
            </a:prstGeom>
            <a:noFill/>
            <a:ln w="38100">
              <a:solidFill>
                <a:srgbClr val="000000"/>
              </a:solidFill>
              <a:round/>
            </a:ln>
          </p:spPr>
          <p:txBody>
            <a:bodyPr wrap="none" anchor="ctr"/>
            <a:lstStyle/>
            <a:p>
              <a:endParaRPr lang="zh-CN" altLang="en-US"/>
            </a:p>
          </p:txBody>
        </p:sp>
        <p:sp>
          <p:nvSpPr>
            <p:cNvPr id="80953" name="Line 33"/>
            <p:cNvSpPr>
              <a:spLocks noChangeShapeType="1"/>
            </p:cNvSpPr>
            <p:nvPr/>
          </p:nvSpPr>
          <p:spPr bwMode="auto">
            <a:xfrm flipV="1">
              <a:off x="4992" y="1080"/>
              <a:ext cx="0" cy="598"/>
            </a:xfrm>
            <a:prstGeom prst="line">
              <a:avLst/>
            </a:prstGeom>
            <a:noFill/>
            <a:ln w="38100">
              <a:solidFill>
                <a:srgbClr val="000000"/>
              </a:solidFill>
              <a:round/>
            </a:ln>
          </p:spPr>
          <p:txBody>
            <a:bodyPr wrap="none" anchor="ctr"/>
            <a:lstStyle/>
            <a:p>
              <a:endParaRPr lang="zh-CN" altLang="en-US"/>
            </a:p>
          </p:txBody>
        </p:sp>
        <p:graphicFrame>
          <p:nvGraphicFramePr>
            <p:cNvPr id="80909" name="Object 34"/>
            <p:cNvGraphicFramePr>
              <a:graphicFrameLocks noChangeAspect="1"/>
            </p:cNvGraphicFramePr>
            <p:nvPr/>
          </p:nvGraphicFramePr>
          <p:xfrm>
            <a:off x="3984" y="720"/>
            <a:ext cx="444" cy="210"/>
          </p:xfrm>
          <a:graphic>
            <a:graphicData uri="http://schemas.openxmlformats.org/presentationml/2006/ole">
              <mc:AlternateContent xmlns:mc="http://schemas.openxmlformats.org/markup-compatibility/2006">
                <mc:Choice xmlns:v="urn:schemas-microsoft-com:vml" Requires="v">
                  <p:oleObj spid="_x0000_s218273" name="公式" r:id="rId11" imgW="8839200" imgH="4267200" progId="">
                    <p:embed/>
                  </p:oleObj>
                </mc:Choice>
                <mc:Fallback>
                  <p:oleObj name="公式" r:id="rId11" imgW="8839200" imgH="4267200" progId="">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720"/>
                          <a:ext cx="444"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10" name="Object 35"/>
            <p:cNvGraphicFramePr>
              <a:graphicFrameLocks noChangeAspect="1"/>
            </p:cNvGraphicFramePr>
            <p:nvPr/>
          </p:nvGraphicFramePr>
          <p:xfrm>
            <a:off x="3936" y="1152"/>
            <a:ext cx="552" cy="240"/>
          </p:xfrm>
          <a:graphic>
            <a:graphicData uri="http://schemas.openxmlformats.org/presentationml/2006/ole">
              <mc:AlternateContent xmlns:mc="http://schemas.openxmlformats.org/markup-compatibility/2006">
                <mc:Choice xmlns:v="urn:schemas-microsoft-com:vml" Requires="v">
                  <p:oleObj spid="_x0000_s218274" name="Equation" r:id="rId13" imgW="10972800" imgH="4876800" progId="">
                    <p:embed/>
                  </p:oleObj>
                </mc:Choice>
                <mc:Fallback>
                  <p:oleObj name="Equation" r:id="rId13" imgW="10972800" imgH="4876800" progId="">
                    <p:embed/>
                    <p:pic>
                      <p:nvPicPr>
                        <p:cNvPr id="0"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6" y="1152"/>
                          <a:ext cx="55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11" name="Object 36"/>
            <p:cNvGraphicFramePr>
              <a:graphicFrameLocks noChangeAspect="1"/>
            </p:cNvGraphicFramePr>
            <p:nvPr/>
          </p:nvGraphicFramePr>
          <p:xfrm>
            <a:off x="4992" y="1104"/>
            <a:ext cx="642" cy="240"/>
          </p:xfrm>
          <a:graphic>
            <a:graphicData uri="http://schemas.openxmlformats.org/presentationml/2006/ole">
              <mc:AlternateContent xmlns:mc="http://schemas.openxmlformats.org/markup-compatibility/2006">
                <mc:Choice xmlns:v="urn:schemas-microsoft-com:vml" Requires="v">
                  <p:oleObj spid="_x0000_s218275" name="Equation" r:id="rId15" imgW="12801600" imgH="4876800" progId="">
                    <p:embed/>
                  </p:oleObj>
                </mc:Choice>
                <mc:Fallback>
                  <p:oleObj name="Equation" r:id="rId15" imgW="12801600" imgH="4876800" progId="">
                    <p:embed/>
                    <p:pic>
                      <p:nvPicPr>
                        <p:cNvPr id="0"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92" y="1104"/>
                          <a:ext cx="64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6167" name="Object 39"/>
          <p:cNvGraphicFramePr>
            <a:graphicFrameLocks noChangeAspect="1"/>
          </p:cNvGraphicFramePr>
          <p:nvPr/>
        </p:nvGraphicFramePr>
        <p:xfrm>
          <a:off x="727075" y="1353396"/>
          <a:ext cx="5276850" cy="1250104"/>
        </p:xfrm>
        <a:graphic>
          <a:graphicData uri="http://schemas.openxmlformats.org/presentationml/2006/ole">
            <mc:AlternateContent xmlns:mc="http://schemas.openxmlformats.org/markup-compatibility/2006">
              <mc:Choice xmlns:v="urn:schemas-microsoft-com:vml" Requires="v">
                <p:oleObj spid="_x0000_s218276" name="公式" r:id="rId17" imgW="54864000" imgH="12496800" progId="Equation.3">
                  <p:embed/>
                </p:oleObj>
              </mc:Choice>
              <mc:Fallback>
                <p:oleObj name="公式" r:id="rId17" imgW="54864000" imgH="12496800" progId="Equation.3">
                  <p:embed/>
                  <p:pic>
                    <p:nvPicPr>
                      <p:cNvPr id="0" name="Object 39"/>
                      <p:cNvPicPr>
                        <a:picLocks noChangeAspect="1" noChangeArrowheads="1"/>
                      </p:cNvPicPr>
                      <p:nvPr/>
                    </p:nvPicPr>
                    <p:blipFill>
                      <a:blip r:embed="rId18"/>
                      <a:srcRect/>
                      <a:stretch>
                        <a:fillRect/>
                      </a:stretch>
                    </p:blipFill>
                    <p:spPr bwMode="auto">
                      <a:xfrm>
                        <a:off x="727075" y="1353396"/>
                        <a:ext cx="5276850" cy="1250104"/>
                      </a:xfrm>
                      <a:prstGeom prst="rect">
                        <a:avLst/>
                      </a:prstGeom>
                      <a:noFill/>
                    </p:spPr>
                  </p:pic>
                </p:oleObj>
              </mc:Fallback>
            </mc:AlternateContent>
          </a:graphicData>
        </a:graphic>
      </p:graphicFrame>
      <p:graphicFrame>
        <p:nvGraphicFramePr>
          <p:cNvPr id="176168" name="Object 40"/>
          <p:cNvGraphicFramePr>
            <a:graphicFrameLocks noChangeAspect="1"/>
          </p:cNvGraphicFramePr>
          <p:nvPr/>
        </p:nvGraphicFramePr>
        <p:xfrm>
          <a:off x="828674" y="2050059"/>
          <a:ext cx="3541713" cy="583603"/>
        </p:xfrm>
        <a:graphic>
          <a:graphicData uri="http://schemas.openxmlformats.org/presentationml/2006/ole">
            <mc:AlternateContent xmlns:mc="http://schemas.openxmlformats.org/markup-compatibility/2006">
              <mc:Choice xmlns:v="urn:schemas-microsoft-com:vml" Requires="v">
                <p:oleObj spid="_x0000_s218277" name="公式" r:id="rId19" imgW="39928800" imgH="5791200" progId="Equation.3">
                  <p:embed/>
                </p:oleObj>
              </mc:Choice>
              <mc:Fallback>
                <p:oleObj name="公式" r:id="rId19" imgW="39928800" imgH="5791200" progId="Equation.3">
                  <p:embed/>
                  <p:pic>
                    <p:nvPicPr>
                      <p:cNvPr id="0" name="Object 40"/>
                      <p:cNvPicPr>
                        <a:picLocks noChangeAspect="1" noChangeArrowheads="1"/>
                      </p:cNvPicPr>
                      <p:nvPr/>
                    </p:nvPicPr>
                    <p:blipFill>
                      <a:blip r:embed="rId20"/>
                      <a:srcRect/>
                      <a:stretch>
                        <a:fillRect/>
                      </a:stretch>
                    </p:blipFill>
                    <p:spPr bwMode="auto">
                      <a:xfrm>
                        <a:off x="828674" y="2050059"/>
                        <a:ext cx="3541713" cy="583603"/>
                      </a:xfrm>
                      <a:prstGeom prst="rect">
                        <a:avLst/>
                      </a:prstGeom>
                      <a:noFill/>
                    </p:spPr>
                  </p:pic>
                </p:oleObj>
              </mc:Fallback>
            </mc:AlternateContent>
          </a:graphicData>
        </a:graphic>
      </p:graphicFrame>
      <p:grpSp>
        <p:nvGrpSpPr>
          <p:cNvPr id="6" name="Group 69"/>
          <p:cNvGrpSpPr/>
          <p:nvPr/>
        </p:nvGrpSpPr>
        <p:grpSpPr bwMode="auto">
          <a:xfrm>
            <a:off x="828675" y="838200"/>
            <a:ext cx="2295525" cy="574675"/>
            <a:chOff x="522" y="528"/>
            <a:chExt cx="1446" cy="362"/>
          </a:xfrm>
        </p:grpSpPr>
        <p:graphicFrame>
          <p:nvGraphicFramePr>
            <p:cNvPr id="80903" name="Object 38"/>
            <p:cNvGraphicFramePr>
              <a:graphicFrameLocks noChangeAspect="1"/>
            </p:cNvGraphicFramePr>
            <p:nvPr/>
          </p:nvGraphicFramePr>
          <p:xfrm>
            <a:off x="522" y="528"/>
            <a:ext cx="1446" cy="362"/>
          </p:xfrm>
          <a:graphic>
            <a:graphicData uri="http://schemas.openxmlformats.org/presentationml/2006/ole">
              <mc:AlternateContent xmlns:mc="http://schemas.openxmlformats.org/markup-compatibility/2006">
                <mc:Choice xmlns:v="urn:schemas-microsoft-com:vml" Requires="v">
                  <p:oleObj spid="_x0000_s218278" name="Equation" r:id="rId21" imgW="914400" imgH="228600" progId="">
                    <p:embed/>
                  </p:oleObj>
                </mc:Choice>
                <mc:Fallback>
                  <p:oleObj name="Equation" r:id="rId21" imgW="914400" imgH="228600" progId="">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2" y="528"/>
                          <a:ext cx="1446" cy="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41"/>
            <p:cNvGrpSpPr/>
            <p:nvPr/>
          </p:nvGrpSpPr>
          <p:grpSpPr bwMode="auto">
            <a:xfrm>
              <a:off x="1344" y="599"/>
              <a:ext cx="384" cy="217"/>
              <a:chOff x="3408" y="2615"/>
              <a:chExt cx="384" cy="217"/>
            </a:xfrm>
          </p:grpSpPr>
          <p:sp>
            <p:nvSpPr>
              <p:cNvPr id="80937" name="Line 42"/>
              <p:cNvSpPr>
                <a:spLocks noChangeShapeType="1"/>
              </p:cNvSpPr>
              <p:nvPr/>
            </p:nvSpPr>
            <p:spPr bwMode="auto">
              <a:xfrm>
                <a:off x="3408" y="2832"/>
                <a:ext cx="384" cy="0"/>
              </a:xfrm>
              <a:prstGeom prst="line">
                <a:avLst/>
              </a:prstGeom>
              <a:noFill/>
              <a:ln w="28575">
                <a:solidFill>
                  <a:schemeClr val="tx1"/>
                </a:solidFill>
                <a:round/>
              </a:ln>
            </p:spPr>
            <p:txBody>
              <a:bodyPr/>
              <a:lstStyle/>
              <a:p>
                <a:endParaRPr lang="zh-CN" altLang="en-US"/>
              </a:p>
            </p:txBody>
          </p:sp>
          <p:sp>
            <p:nvSpPr>
              <p:cNvPr id="80938" name="Line 43"/>
              <p:cNvSpPr>
                <a:spLocks noChangeShapeType="1"/>
              </p:cNvSpPr>
              <p:nvPr/>
            </p:nvSpPr>
            <p:spPr bwMode="auto">
              <a:xfrm flipV="1">
                <a:off x="3408" y="2615"/>
                <a:ext cx="109" cy="217"/>
              </a:xfrm>
              <a:prstGeom prst="line">
                <a:avLst/>
              </a:prstGeom>
              <a:noFill/>
              <a:ln w="28575">
                <a:solidFill>
                  <a:schemeClr val="tx1"/>
                </a:solidFill>
                <a:round/>
              </a:ln>
            </p:spPr>
            <p:txBody>
              <a:bodyPr/>
              <a:lstStyle/>
              <a:p>
                <a:endParaRPr lang="zh-CN" altLang="en-US"/>
              </a:p>
            </p:txBody>
          </p:sp>
        </p:grpSp>
      </p:grpSp>
      <p:grpSp>
        <p:nvGrpSpPr>
          <p:cNvPr id="8" name="Group 68"/>
          <p:cNvGrpSpPr/>
          <p:nvPr/>
        </p:nvGrpSpPr>
        <p:grpSpPr bwMode="auto">
          <a:xfrm>
            <a:off x="727075" y="2676525"/>
            <a:ext cx="6550025" cy="1066800"/>
            <a:chOff x="578" y="1680"/>
            <a:chExt cx="3920" cy="638"/>
          </a:xfrm>
        </p:grpSpPr>
        <p:graphicFrame>
          <p:nvGraphicFramePr>
            <p:cNvPr id="80902" name="Object 45"/>
            <p:cNvGraphicFramePr>
              <a:graphicFrameLocks noChangeAspect="1"/>
            </p:cNvGraphicFramePr>
            <p:nvPr/>
          </p:nvGraphicFramePr>
          <p:xfrm>
            <a:off x="578" y="1680"/>
            <a:ext cx="3920" cy="638"/>
          </p:xfrm>
          <a:graphic>
            <a:graphicData uri="http://schemas.openxmlformats.org/presentationml/2006/ole">
              <mc:AlternateContent xmlns:mc="http://schemas.openxmlformats.org/markup-compatibility/2006">
                <mc:Choice xmlns:v="urn:schemas-microsoft-com:vml" Requires="v">
                  <p:oleObj spid="_x0000_s218279" name="Equation" r:id="rId23" imgW="2959100" imgH="431800" progId="">
                    <p:embed/>
                  </p:oleObj>
                </mc:Choice>
                <mc:Fallback>
                  <p:oleObj name="Equation" r:id="rId23" imgW="2959100" imgH="431800" progId="">
                    <p:embed/>
                    <p:pic>
                      <p:nvPicPr>
                        <p:cNvPr id="0" name="Object 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8" y="1680"/>
                          <a:ext cx="3920" cy="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46"/>
            <p:cNvGrpSpPr/>
            <p:nvPr/>
          </p:nvGrpSpPr>
          <p:grpSpPr bwMode="auto">
            <a:xfrm>
              <a:off x="3888" y="1870"/>
              <a:ext cx="384" cy="217"/>
              <a:chOff x="5136" y="1870"/>
              <a:chExt cx="384" cy="217"/>
            </a:xfrm>
          </p:grpSpPr>
          <p:sp>
            <p:nvSpPr>
              <p:cNvPr id="80934" name="Line 47"/>
              <p:cNvSpPr>
                <a:spLocks noChangeShapeType="1"/>
              </p:cNvSpPr>
              <p:nvPr/>
            </p:nvSpPr>
            <p:spPr bwMode="auto">
              <a:xfrm>
                <a:off x="5136" y="2087"/>
                <a:ext cx="384" cy="0"/>
              </a:xfrm>
              <a:prstGeom prst="line">
                <a:avLst/>
              </a:prstGeom>
              <a:noFill/>
              <a:ln w="28575">
                <a:solidFill>
                  <a:schemeClr val="tx1"/>
                </a:solidFill>
                <a:round/>
              </a:ln>
            </p:spPr>
            <p:txBody>
              <a:bodyPr/>
              <a:lstStyle/>
              <a:p>
                <a:endParaRPr lang="zh-CN" altLang="en-US"/>
              </a:p>
            </p:txBody>
          </p:sp>
          <p:sp>
            <p:nvSpPr>
              <p:cNvPr id="80935" name="Line 48"/>
              <p:cNvSpPr>
                <a:spLocks noChangeShapeType="1"/>
              </p:cNvSpPr>
              <p:nvPr/>
            </p:nvSpPr>
            <p:spPr bwMode="auto">
              <a:xfrm flipV="1">
                <a:off x="5136" y="1870"/>
                <a:ext cx="109" cy="217"/>
              </a:xfrm>
              <a:prstGeom prst="line">
                <a:avLst/>
              </a:prstGeom>
              <a:noFill/>
              <a:ln w="28575">
                <a:solidFill>
                  <a:schemeClr val="tx1"/>
                </a:solidFill>
                <a:round/>
              </a:ln>
            </p:spPr>
            <p:txBody>
              <a:bodyPr/>
              <a:lstStyle/>
              <a:p>
                <a:endParaRPr lang="zh-CN" altLang="en-US"/>
              </a:p>
            </p:txBody>
          </p:sp>
        </p:grpSp>
      </p:grpSp>
      <p:grpSp>
        <p:nvGrpSpPr>
          <p:cNvPr id="10" name="Group 49"/>
          <p:cNvGrpSpPr/>
          <p:nvPr/>
        </p:nvGrpSpPr>
        <p:grpSpPr bwMode="auto">
          <a:xfrm>
            <a:off x="639763" y="3733800"/>
            <a:ext cx="5075237" cy="1143000"/>
            <a:chOff x="254" y="2314"/>
            <a:chExt cx="3149" cy="673"/>
          </a:xfrm>
        </p:grpSpPr>
        <p:graphicFrame>
          <p:nvGraphicFramePr>
            <p:cNvPr id="80901" name="Object 50"/>
            <p:cNvGraphicFramePr>
              <a:graphicFrameLocks noChangeAspect="1"/>
            </p:cNvGraphicFramePr>
            <p:nvPr/>
          </p:nvGraphicFramePr>
          <p:xfrm>
            <a:off x="254" y="2314"/>
            <a:ext cx="3149" cy="673"/>
          </p:xfrm>
          <a:graphic>
            <a:graphicData uri="http://schemas.openxmlformats.org/presentationml/2006/ole">
              <mc:AlternateContent xmlns:mc="http://schemas.openxmlformats.org/markup-compatibility/2006">
                <mc:Choice xmlns:v="urn:schemas-microsoft-com:vml" Requires="v">
                  <p:oleObj spid="_x0000_s218280" name="Equation" r:id="rId25" imgW="2209800" imgH="444500" progId="">
                    <p:embed/>
                  </p:oleObj>
                </mc:Choice>
                <mc:Fallback>
                  <p:oleObj name="Equation" r:id="rId25" imgW="2209800" imgH="444500" progId="">
                    <p:embed/>
                    <p:pic>
                      <p:nvPicPr>
                        <p:cNvPr id="0" name="Object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4" y="2314"/>
                          <a:ext cx="3149" cy="6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51"/>
            <p:cNvGrpSpPr/>
            <p:nvPr/>
          </p:nvGrpSpPr>
          <p:grpSpPr bwMode="auto">
            <a:xfrm>
              <a:off x="1414" y="2711"/>
              <a:ext cx="432" cy="217"/>
              <a:chOff x="3408" y="2615"/>
              <a:chExt cx="432" cy="217"/>
            </a:xfrm>
          </p:grpSpPr>
          <p:sp>
            <p:nvSpPr>
              <p:cNvPr id="80931" name="Line 52"/>
              <p:cNvSpPr>
                <a:spLocks noChangeShapeType="1"/>
              </p:cNvSpPr>
              <p:nvPr/>
            </p:nvSpPr>
            <p:spPr bwMode="auto">
              <a:xfrm>
                <a:off x="3408" y="2832"/>
                <a:ext cx="432" cy="0"/>
              </a:xfrm>
              <a:prstGeom prst="line">
                <a:avLst/>
              </a:prstGeom>
              <a:noFill/>
              <a:ln w="28575">
                <a:solidFill>
                  <a:schemeClr val="tx1"/>
                </a:solidFill>
                <a:round/>
              </a:ln>
            </p:spPr>
            <p:txBody>
              <a:bodyPr/>
              <a:lstStyle/>
              <a:p>
                <a:endParaRPr lang="zh-CN" altLang="en-US"/>
              </a:p>
            </p:txBody>
          </p:sp>
          <p:sp>
            <p:nvSpPr>
              <p:cNvPr id="80932" name="Line 53"/>
              <p:cNvSpPr>
                <a:spLocks noChangeShapeType="1"/>
              </p:cNvSpPr>
              <p:nvPr/>
            </p:nvSpPr>
            <p:spPr bwMode="auto">
              <a:xfrm flipV="1">
                <a:off x="3408" y="2615"/>
                <a:ext cx="109" cy="217"/>
              </a:xfrm>
              <a:prstGeom prst="line">
                <a:avLst/>
              </a:prstGeom>
              <a:noFill/>
              <a:ln w="28575">
                <a:solidFill>
                  <a:schemeClr val="tx1"/>
                </a:solidFill>
                <a:round/>
              </a:ln>
            </p:spPr>
            <p:txBody>
              <a:bodyPr/>
              <a:lstStyle/>
              <a:p>
                <a:endParaRPr lang="zh-CN" altLang="en-US"/>
              </a:p>
            </p:txBody>
          </p:sp>
        </p:grpSp>
        <p:grpSp>
          <p:nvGrpSpPr>
            <p:cNvPr id="12" name="Group 54"/>
            <p:cNvGrpSpPr/>
            <p:nvPr/>
          </p:nvGrpSpPr>
          <p:grpSpPr bwMode="auto">
            <a:xfrm>
              <a:off x="1488" y="2375"/>
              <a:ext cx="288" cy="217"/>
              <a:chOff x="1584" y="2375"/>
              <a:chExt cx="288" cy="217"/>
            </a:xfrm>
          </p:grpSpPr>
          <p:sp>
            <p:nvSpPr>
              <p:cNvPr id="80929" name="Line 55"/>
              <p:cNvSpPr>
                <a:spLocks noChangeShapeType="1"/>
              </p:cNvSpPr>
              <p:nvPr/>
            </p:nvSpPr>
            <p:spPr bwMode="auto">
              <a:xfrm>
                <a:off x="1584" y="2592"/>
                <a:ext cx="288" cy="0"/>
              </a:xfrm>
              <a:prstGeom prst="line">
                <a:avLst/>
              </a:prstGeom>
              <a:noFill/>
              <a:ln w="28575">
                <a:solidFill>
                  <a:schemeClr val="tx1"/>
                </a:solidFill>
                <a:round/>
              </a:ln>
            </p:spPr>
            <p:txBody>
              <a:bodyPr/>
              <a:lstStyle/>
              <a:p>
                <a:endParaRPr lang="zh-CN" altLang="en-US"/>
              </a:p>
            </p:txBody>
          </p:sp>
          <p:sp>
            <p:nvSpPr>
              <p:cNvPr id="80930" name="Line 56"/>
              <p:cNvSpPr>
                <a:spLocks noChangeShapeType="1"/>
              </p:cNvSpPr>
              <p:nvPr/>
            </p:nvSpPr>
            <p:spPr bwMode="auto">
              <a:xfrm flipV="1">
                <a:off x="1584" y="2375"/>
                <a:ext cx="109" cy="217"/>
              </a:xfrm>
              <a:prstGeom prst="line">
                <a:avLst/>
              </a:prstGeom>
              <a:noFill/>
              <a:ln w="28575">
                <a:solidFill>
                  <a:schemeClr val="tx1"/>
                </a:solidFill>
                <a:round/>
              </a:ln>
            </p:spPr>
            <p:txBody>
              <a:bodyPr/>
              <a:lstStyle/>
              <a:p>
                <a:endParaRPr lang="zh-CN" altLang="en-US"/>
              </a:p>
            </p:txBody>
          </p:sp>
        </p:grpSp>
        <p:grpSp>
          <p:nvGrpSpPr>
            <p:cNvPr id="13" name="Group 57"/>
            <p:cNvGrpSpPr/>
            <p:nvPr/>
          </p:nvGrpSpPr>
          <p:grpSpPr bwMode="auto">
            <a:xfrm>
              <a:off x="2544" y="2519"/>
              <a:ext cx="576" cy="217"/>
              <a:chOff x="2448" y="2519"/>
              <a:chExt cx="576" cy="217"/>
            </a:xfrm>
          </p:grpSpPr>
          <p:sp>
            <p:nvSpPr>
              <p:cNvPr id="80927" name="Line 58"/>
              <p:cNvSpPr>
                <a:spLocks noChangeShapeType="1"/>
              </p:cNvSpPr>
              <p:nvPr/>
            </p:nvSpPr>
            <p:spPr bwMode="auto">
              <a:xfrm>
                <a:off x="2448" y="2736"/>
                <a:ext cx="576" cy="0"/>
              </a:xfrm>
              <a:prstGeom prst="line">
                <a:avLst/>
              </a:prstGeom>
              <a:noFill/>
              <a:ln w="28575">
                <a:solidFill>
                  <a:schemeClr val="tx1"/>
                </a:solidFill>
                <a:round/>
              </a:ln>
            </p:spPr>
            <p:txBody>
              <a:bodyPr/>
              <a:lstStyle/>
              <a:p>
                <a:endParaRPr lang="zh-CN" altLang="en-US"/>
              </a:p>
            </p:txBody>
          </p:sp>
          <p:sp>
            <p:nvSpPr>
              <p:cNvPr id="80928" name="Line 59"/>
              <p:cNvSpPr>
                <a:spLocks noChangeShapeType="1"/>
              </p:cNvSpPr>
              <p:nvPr/>
            </p:nvSpPr>
            <p:spPr bwMode="auto">
              <a:xfrm flipV="1">
                <a:off x="2448" y="2519"/>
                <a:ext cx="109" cy="217"/>
              </a:xfrm>
              <a:prstGeom prst="line">
                <a:avLst/>
              </a:prstGeom>
              <a:noFill/>
              <a:ln w="28575">
                <a:solidFill>
                  <a:schemeClr val="tx1"/>
                </a:solidFill>
                <a:round/>
              </a:ln>
            </p:spPr>
            <p:txBody>
              <a:bodyPr/>
              <a:lstStyle/>
              <a:p>
                <a:endParaRPr lang="zh-CN" altLang="en-US"/>
              </a:p>
            </p:txBody>
          </p:sp>
        </p:grpSp>
      </p:grpSp>
      <p:grpSp>
        <p:nvGrpSpPr>
          <p:cNvPr id="14" name="Group 60"/>
          <p:cNvGrpSpPr/>
          <p:nvPr/>
        </p:nvGrpSpPr>
        <p:grpSpPr bwMode="auto">
          <a:xfrm>
            <a:off x="584200" y="4833938"/>
            <a:ext cx="7035800" cy="1643062"/>
            <a:chOff x="250" y="2901"/>
            <a:chExt cx="4432" cy="1035"/>
          </a:xfrm>
        </p:grpSpPr>
        <p:graphicFrame>
          <p:nvGraphicFramePr>
            <p:cNvPr id="80900" name="Object 61"/>
            <p:cNvGraphicFramePr>
              <a:graphicFrameLocks noChangeAspect="1"/>
            </p:cNvGraphicFramePr>
            <p:nvPr/>
          </p:nvGraphicFramePr>
          <p:xfrm>
            <a:off x="250" y="2901"/>
            <a:ext cx="4432" cy="1035"/>
          </p:xfrm>
          <a:graphic>
            <a:graphicData uri="http://schemas.openxmlformats.org/presentationml/2006/ole">
              <mc:AlternateContent xmlns:mc="http://schemas.openxmlformats.org/markup-compatibility/2006">
                <mc:Choice xmlns:v="urn:schemas-microsoft-com:vml" Requires="v">
                  <p:oleObj spid="_x0000_s218281" name="Equation" r:id="rId27" imgW="3048000" imgH="660400" progId="">
                    <p:embed/>
                  </p:oleObj>
                </mc:Choice>
                <mc:Fallback>
                  <p:oleObj name="Equation" r:id="rId27" imgW="3048000" imgH="660400" progId="">
                    <p:embed/>
                    <p:pic>
                      <p:nvPicPr>
                        <p:cNvPr id="0" name="Object 6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0" y="2901"/>
                          <a:ext cx="4432" cy="1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Group 62"/>
            <p:cNvGrpSpPr/>
            <p:nvPr/>
          </p:nvGrpSpPr>
          <p:grpSpPr bwMode="auto">
            <a:xfrm>
              <a:off x="3888" y="3095"/>
              <a:ext cx="576" cy="217"/>
              <a:chOff x="2448" y="2519"/>
              <a:chExt cx="576" cy="217"/>
            </a:xfrm>
          </p:grpSpPr>
          <p:sp>
            <p:nvSpPr>
              <p:cNvPr id="80922" name="Line 63"/>
              <p:cNvSpPr>
                <a:spLocks noChangeShapeType="1"/>
              </p:cNvSpPr>
              <p:nvPr/>
            </p:nvSpPr>
            <p:spPr bwMode="auto">
              <a:xfrm>
                <a:off x="2448" y="2736"/>
                <a:ext cx="576" cy="0"/>
              </a:xfrm>
              <a:prstGeom prst="line">
                <a:avLst/>
              </a:prstGeom>
              <a:noFill/>
              <a:ln w="28575">
                <a:solidFill>
                  <a:schemeClr val="tx1"/>
                </a:solidFill>
                <a:round/>
              </a:ln>
            </p:spPr>
            <p:txBody>
              <a:bodyPr/>
              <a:lstStyle/>
              <a:p>
                <a:endParaRPr lang="zh-CN" altLang="en-US"/>
              </a:p>
            </p:txBody>
          </p:sp>
          <p:sp>
            <p:nvSpPr>
              <p:cNvPr id="80923" name="Line 64"/>
              <p:cNvSpPr>
                <a:spLocks noChangeShapeType="1"/>
              </p:cNvSpPr>
              <p:nvPr/>
            </p:nvSpPr>
            <p:spPr bwMode="auto">
              <a:xfrm flipV="1">
                <a:off x="2448" y="2519"/>
                <a:ext cx="109" cy="217"/>
              </a:xfrm>
              <a:prstGeom prst="line">
                <a:avLst/>
              </a:prstGeom>
              <a:noFill/>
              <a:ln w="28575">
                <a:solidFill>
                  <a:schemeClr val="tx1"/>
                </a:solidFill>
                <a:round/>
              </a:ln>
            </p:spPr>
            <p:txBody>
              <a:bodyPr/>
              <a:lstStyle/>
              <a:p>
                <a:endParaRPr lang="zh-CN" altLang="en-US"/>
              </a:p>
            </p:txBody>
          </p:sp>
        </p:grpSp>
        <p:grpSp>
          <p:nvGrpSpPr>
            <p:cNvPr id="16" name="Group 65"/>
            <p:cNvGrpSpPr/>
            <p:nvPr/>
          </p:nvGrpSpPr>
          <p:grpSpPr bwMode="auto">
            <a:xfrm>
              <a:off x="864" y="3648"/>
              <a:ext cx="672" cy="217"/>
              <a:chOff x="864" y="3648"/>
              <a:chExt cx="672" cy="217"/>
            </a:xfrm>
          </p:grpSpPr>
          <p:sp>
            <p:nvSpPr>
              <p:cNvPr id="80920" name="Line 66"/>
              <p:cNvSpPr>
                <a:spLocks noChangeShapeType="1"/>
              </p:cNvSpPr>
              <p:nvPr/>
            </p:nvSpPr>
            <p:spPr bwMode="auto">
              <a:xfrm>
                <a:off x="864" y="3865"/>
                <a:ext cx="672" cy="0"/>
              </a:xfrm>
              <a:prstGeom prst="line">
                <a:avLst/>
              </a:prstGeom>
              <a:noFill/>
              <a:ln w="28575">
                <a:solidFill>
                  <a:schemeClr val="tx1"/>
                </a:solidFill>
                <a:round/>
              </a:ln>
            </p:spPr>
            <p:txBody>
              <a:bodyPr/>
              <a:lstStyle/>
              <a:p>
                <a:endParaRPr lang="zh-CN" altLang="en-US"/>
              </a:p>
            </p:txBody>
          </p:sp>
          <p:sp>
            <p:nvSpPr>
              <p:cNvPr id="80921" name="Line 67"/>
              <p:cNvSpPr>
                <a:spLocks noChangeShapeType="1"/>
              </p:cNvSpPr>
              <p:nvPr/>
            </p:nvSpPr>
            <p:spPr bwMode="auto">
              <a:xfrm flipV="1">
                <a:off x="864" y="3648"/>
                <a:ext cx="109" cy="217"/>
              </a:xfrm>
              <a:prstGeom prst="line">
                <a:avLst/>
              </a:prstGeom>
              <a:noFill/>
              <a:ln w="28575">
                <a:solidFill>
                  <a:schemeClr val="tx1"/>
                </a:solidFill>
                <a:rou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6167"/>
                                        </p:tgtEl>
                                        <p:attrNameLst>
                                          <p:attrName>style.visibility</p:attrName>
                                        </p:attrNameLst>
                                      </p:cBhvr>
                                      <p:to>
                                        <p:strVal val="visible"/>
                                      </p:to>
                                    </p:set>
                                    <p:animEffect transition="in" filter="wipe(left)">
                                      <p:cBhvr>
                                        <p:cTn id="12" dur="500"/>
                                        <p:tgtEl>
                                          <p:spTgt spid="1761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6168"/>
                                        </p:tgtEl>
                                        <p:attrNameLst>
                                          <p:attrName>style.visibility</p:attrName>
                                        </p:attrNameLst>
                                      </p:cBhvr>
                                      <p:to>
                                        <p:strVal val="visible"/>
                                      </p:to>
                                    </p:set>
                                    <p:animEffect transition="in" filter="wipe(left)">
                                      <p:cBhvr>
                                        <p:cTn id="17" dur="500"/>
                                        <p:tgtEl>
                                          <p:spTgt spid="1761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58813" y="3810000"/>
            <a:ext cx="5970587" cy="1828800"/>
            <a:chOff x="271" y="2352"/>
            <a:chExt cx="4108" cy="1273"/>
          </a:xfrm>
        </p:grpSpPr>
        <p:graphicFrame>
          <p:nvGraphicFramePr>
            <p:cNvPr id="81931" name="Object 3"/>
            <p:cNvGraphicFramePr>
              <a:graphicFrameLocks noChangeAspect="1"/>
            </p:cNvGraphicFramePr>
            <p:nvPr/>
          </p:nvGraphicFramePr>
          <p:xfrm>
            <a:off x="271" y="2352"/>
            <a:ext cx="3665" cy="431"/>
          </p:xfrm>
          <a:graphic>
            <a:graphicData uri="http://schemas.openxmlformats.org/presentationml/2006/ole">
              <mc:AlternateContent xmlns:mc="http://schemas.openxmlformats.org/markup-compatibility/2006">
                <mc:Choice xmlns:v="urn:schemas-microsoft-com:vml" Requires="v">
                  <p:oleObj spid="_x0000_s219270" name="Equation" r:id="rId1" imgW="48768000" imgH="5791200" progId="">
                    <p:embed/>
                  </p:oleObj>
                </mc:Choice>
                <mc:Fallback>
                  <p:oleObj name="Equation" r:id="rId1" imgW="48768000" imgH="57912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 y="2352"/>
                          <a:ext cx="3665" cy="4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2" name="Object 4"/>
            <p:cNvGraphicFramePr>
              <a:graphicFrameLocks noChangeAspect="1"/>
            </p:cNvGraphicFramePr>
            <p:nvPr/>
          </p:nvGraphicFramePr>
          <p:xfrm>
            <a:off x="768" y="2769"/>
            <a:ext cx="3611" cy="439"/>
          </p:xfrm>
          <a:graphic>
            <a:graphicData uri="http://schemas.openxmlformats.org/presentationml/2006/ole">
              <mc:AlternateContent xmlns:mc="http://schemas.openxmlformats.org/markup-compatibility/2006">
                <mc:Choice xmlns:v="urn:schemas-microsoft-com:vml" Requires="v">
                  <p:oleObj spid="_x0000_s219271" name="Equation" r:id="rId3" imgW="47244000" imgH="5791200" progId="">
                    <p:embed/>
                  </p:oleObj>
                </mc:Choice>
                <mc:Fallback>
                  <p:oleObj name="Equation" r:id="rId3" imgW="47244000" imgH="57912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769"/>
                          <a:ext cx="3611" cy="4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3" name="Object 5"/>
            <p:cNvGraphicFramePr>
              <a:graphicFrameLocks noChangeAspect="1"/>
            </p:cNvGraphicFramePr>
            <p:nvPr/>
          </p:nvGraphicFramePr>
          <p:xfrm>
            <a:off x="768" y="3187"/>
            <a:ext cx="3470" cy="438"/>
          </p:xfrm>
          <a:graphic>
            <a:graphicData uri="http://schemas.openxmlformats.org/presentationml/2006/ole">
              <mc:AlternateContent xmlns:mc="http://schemas.openxmlformats.org/markup-compatibility/2006">
                <mc:Choice xmlns:v="urn:schemas-microsoft-com:vml" Requires="v">
                  <p:oleObj spid="_x0000_s219272" name="Equation" r:id="rId5" imgW="45415200" imgH="5791200" progId="">
                    <p:embed/>
                  </p:oleObj>
                </mc:Choice>
                <mc:Fallback>
                  <p:oleObj name="Equation" r:id="rId5" imgW="45415200" imgH="57912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3187"/>
                          <a:ext cx="3470" cy="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35" name="Text Box 6"/>
          <p:cNvSpPr txBox="1">
            <a:spLocks noChangeArrowheads="1"/>
          </p:cNvSpPr>
          <p:nvPr/>
        </p:nvSpPr>
        <p:spPr bwMode="auto">
          <a:xfrm>
            <a:off x="533400" y="457200"/>
            <a:ext cx="1295400" cy="519113"/>
          </a:xfrm>
          <a:prstGeom prst="rect">
            <a:avLst/>
          </a:prstGeom>
          <a:noFill/>
          <a:ln w="9525">
            <a:noFill/>
            <a:miter lim="800000"/>
          </a:ln>
        </p:spPr>
        <p:txBody>
          <a:bodyPr>
            <a:spAutoFit/>
          </a:bodyPr>
          <a:lstStyle/>
          <a:p>
            <a:pPr eaLnBrk="0" hangingPunct="0">
              <a:spcBef>
                <a:spcPct val="50000"/>
              </a:spcBef>
            </a:pPr>
            <a:r>
              <a:rPr lang="zh-CN" altLang="en-US" sz="2800" b="1"/>
              <a:t>同理：</a:t>
            </a:r>
            <a:endParaRPr lang="zh-CN" altLang="en-US" sz="2800" b="1"/>
          </a:p>
        </p:txBody>
      </p:sp>
      <p:grpSp>
        <p:nvGrpSpPr>
          <p:cNvPr id="3" name="Group 7"/>
          <p:cNvGrpSpPr/>
          <p:nvPr/>
        </p:nvGrpSpPr>
        <p:grpSpPr bwMode="auto">
          <a:xfrm>
            <a:off x="5791200" y="457200"/>
            <a:ext cx="3152775" cy="2500313"/>
            <a:chOff x="3648" y="144"/>
            <a:chExt cx="1986" cy="1575"/>
          </a:xfrm>
        </p:grpSpPr>
        <p:sp>
          <p:nvSpPr>
            <p:cNvPr id="81982" name="Oval 8"/>
            <p:cNvSpPr>
              <a:spLocks noChangeArrowheads="1"/>
            </p:cNvSpPr>
            <p:nvPr/>
          </p:nvSpPr>
          <p:spPr bwMode="auto">
            <a:xfrm>
              <a:off x="3717" y="1653"/>
              <a:ext cx="54" cy="54"/>
            </a:xfrm>
            <a:prstGeom prst="ellipse">
              <a:avLst/>
            </a:prstGeom>
            <a:noFill/>
            <a:ln w="38100">
              <a:solidFill>
                <a:schemeClr val="tx2"/>
              </a:solidFill>
              <a:round/>
            </a:ln>
          </p:spPr>
          <p:txBody>
            <a:bodyPr wrap="none" anchor="ctr"/>
            <a:lstStyle/>
            <a:p>
              <a:endParaRPr lang="zh-CN" altLang="en-US"/>
            </a:p>
          </p:txBody>
        </p:sp>
        <p:sp>
          <p:nvSpPr>
            <p:cNvPr id="81983" name="Oval 9"/>
            <p:cNvSpPr>
              <a:spLocks noChangeArrowheads="1"/>
            </p:cNvSpPr>
            <p:nvPr/>
          </p:nvSpPr>
          <p:spPr bwMode="auto">
            <a:xfrm>
              <a:off x="3744" y="454"/>
              <a:ext cx="54" cy="54"/>
            </a:xfrm>
            <a:prstGeom prst="ellipse">
              <a:avLst/>
            </a:prstGeom>
            <a:noFill/>
            <a:ln w="38100">
              <a:solidFill>
                <a:schemeClr val="tx2"/>
              </a:solidFill>
              <a:round/>
            </a:ln>
          </p:spPr>
          <p:txBody>
            <a:bodyPr wrap="none" anchor="ctr"/>
            <a:lstStyle/>
            <a:p>
              <a:endParaRPr lang="zh-CN" altLang="en-US"/>
            </a:p>
          </p:txBody>
        </p:sp>
        <p:sp>
          <p:nvSpPr>
            <p:cNvPr id="81984" name="Text Box 10"/>
            <p:cNvSpPr txBox="1">
              <a:spLocks noChangeArrowheads="1"/>
            </p:cNvSpPr>
            <p:nvPr/>
          </p:nvSpPr>
          <p:spPr bwMode="auto">
            <a:xfrm>
              <a:off x="3648" y="480"/>
              <a:ext cx="144" cy="288"/>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a:t>
              </a:r>
              <a:endParaRPr lang="en-US" altLang="zh-CN" b="1">
                <a:solidFill>
                  <a:srgbClr val="FF0000"/>
                </a:solidFill>
              </a:endParaRPr>
            </a:p>
          </p:txBody>
        </p:sp>
        <p:graphicFrame>
          <p:nvGraphicFramePr>
            <p:cNvPr id="81923" name="Object 11"/>
            <p:cNvGraphicFramePr>
              <a:graphicFrameLocks noChangeAspect="1"/>
            </p:cNvGraphicFramePr>
            <p:nvPr/>
          </p:nvGraphicFramePr>
          <p:xfrm>
            <a:off x="3696" y="960"/>
            <a:ext cx="195" cy="240"/>
          </p:xfrm>
          <a:graphic>
            <a:graphicData uri="http://schemas.openxmlformats.org/presentationml/2006/ole">
              <mc:AlternateContent xmlns:mc="http://schemas.openxmlformats.org/markup-compatibility/2006">
                <mc:Choice xmlns:v="urn:schemas-microsoft-com:vml" Requires="v">
                  <p:oleObj spid="_x0000_s219273" name="公式" r:id="rId7" imgW="161925" imgH="200025" progId="">
                    <p:embed/>
                  </p:oleObj>
                </mc:Choice>
                <mc:Fallback>
                  <p:oleObj name="公式" r:id="rId7" imgW="161925" imgH="200025" progId="">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960"/>
                          <a:ext cx="195"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5" name="Text Box 12"/>
            <p:cNvSpPr txBox="1">
              <a:spLocks noChangeArrowheads="1"/>
            </p:cNvSpPr>
            <p:nvPr/>
          </p:nvSpPr>
          <p:spPr bwMode="auto">
            <a:xfrm>
              <a:off x="3648" y="1392"/>
              <a:ext cx="192" cy="327"/>
            </a:xfrm>
            <a:prstGeom prst="rect">
              <a:avLst/>
            </a:prstGeom>
            <a:noFill/>
            <a:ln w="9525">
              <a:noFill/>
              <a:miter lim="800000"/>
            </a:ln>
          </p:spPr>
          <p:txBody>
            <a:bodyPr>
              <a:spAutoFit/>
            </a:bodyPr>
            <a:lstStyle/>
            <a:p>
              <a:pPr algn="ctr" eaLnBrk="0" hangingPunct="0">
                <a:spcBef>
                  <a:spcPct val="50000"/>
                </a:spcBef>
              </a:pPr>
              <a:r>
                <a:rPr lang="en-US" altLang="zh-CN" sz="2800" b="1">
                  <a:solidFill>
                    <a:srgbClr val="FF0000"/>
                  </a:solidFill>
                </a:rPr>
                <a:t>-</a:t>
              </a:r>
              <a:endParaRPr lang="en-US" altLang="zh-CN" sz="2800" b="1">
                <a:solidFill>
                  <a:srgbClr val="FF0000"/>
                </a:solidFill>
              </a:endParaRPr>
            </a:p>
          </p:txBody>
        </p:sp>
        <p:sp>
          <p:nvSpPr>
            <p:cNvPr id="81986" name="Line 13"/>
            <p:cNvSpPr>
              <a:spLocks noChangeShapeType="1"/>
            </p:cNvSpPr>
            <p:nvPr/>
          </p:nvSpPr>
          <p:spPr bwMode="auto">
            <a:xfrm>
              <a:off x="3770" y="1680"/>
              <a:ext cx="1222" cy="0"/>
            </a:xfrm>
            <a:prstGeom prst="line">
              <a:avLst/>
            </a:prstGeom>
            <a:noFill/>
            <a:ln w="38100">
              <a:solidFill>
                <a:srgbClr val="000000"/>
              </a:solidFill>
              <a:round/>
            </a:ln>
          </p:spPr>
          <p:txBody>
            <a:bodyPr wrap="none" anchor="ctr"/>
            <a:lstStyle/>
            <a:p>
              <a:endParaRPr lang="zh-CN" altLang="en-US"/>
            </a:p>
          </p:txBody>
        </p:sp>
        <p:grpSp>
          <p:nvGrpSpPr>
            <p:cNvPr id="4" name="Group 14"/>
            <p:cNvGrpSpPr/>
            <p:nvPr/>
          </p:nvGrpSpPr>
          <p:grpSpPr bwMode="auto">
            <a:xfrm>
              <a:off x="4896" y="1008"/>
              <a:ext cx="192" cy="70"/>
              <a:chOff x="1776" y="1872"/>
              <a:chExt cx="192" cy="70"/>
            </a:xfrm>
          </p:grpSpPr>
          <p:sp>
            <p:nvSpPr>
              <p:cNvPr id="82005" name="Line 15"/>
              <p:cNvSpPr>
                <a:spLocks noChangeShapeType="1"/>
              </p:cNvSpPr>
              <p:nvPr/>
            </p:nvSpPr>
            <p:spPr bwMode="auto">
              <a:xfrm>
                <a:off x="1776" y="1872"/>
                <a:ext cx="192" cy="0"/>
              </a:xfrm>
              <a:prstGeom prst="line">
                <a:avLst/>
              </a:prstGeom>
              <a:noFill/>
              <a:ln w="38100">
                <a:solidFill>
                  <a:srgbClr val="000000"/>
                </a:solidFill>
                <a:round/>
              </a:ln>
            </p:spPr>
            <p:txBody>
              <a:bodyPr wrap="none" anchor="ctr"/>
              <a:lstStyle/>
              <a:p>
                <a:endParaRPr lang="zh-CN" altLang="en-US"/>
              </a:p>
            </p:txBody>
          </p:sp>
          <p:sp>
            <p:nvSpPr>
              <p:cNvPr id="82006" name="Line 16"/>
              <p:cNvSpPr>
                <a:spLocks noChangeShapeType="1"/>
              </p:cNvSpPr>
              <p:nvPr/>
            </p:nvSpPr>
            <p:spPr bwMode="auto">
              <a:xfrm>
                <a:off x="1776" y="1942"/>
                <a:ext cx="192" cy="0"/>
              </a:xfrm>
              <a:prstGeom prst="line">
                <a:avLst/>
              </a:prstGeom>
              <a:noFill/>
              <a:ln w="38100">
                <a:solidFill>
                  <a:srgbClr val="000000"/>
                </a:solidFill>
                <a:round/>
              </a:ln>
            </p:spPr>
            <p:txBody>
              <a:bodyPr wrap="none" anchor="ctr"/>
              <a:lstStyle/>
              <a:p>
                <a:endParaRPr lang="zh-CN" altLang="en-US"/>
              </a:p>
            </p:txBody>
          </p:sp>
        </p:grpSp>
        <p:sp>
          <p:nvSpPr>
            <p:cNvPr id="81988" name="Line 17"/>
            <p:cNvSpPr>
              <a:spLocks noChangeShapeType="1"/>
            </p:cNvSpPr>
            <p:nvPr/>
          </p:nvSpPr>
          <p:spPr bwMode="auto">
            <a:xfrm flipV="1">
              <a:off x="4992" y="480"/>
              <a:ext cx="0" cy="528"/>
            </a:xfrm>
            <a:prstGeom prst="line">
              <a:avLst/>
            </a:prstGeom>
            <a:noFill/>
            <a:ln w="38100">
              <a:solidFill>
                <a:srgbClr val="000000"/>
              </a:solidFill>
              <a:round/>
            </a:ln>
          </p:spPr>
          <p:txBody>
            <a:bodyPr wrap="none" anchor="ctr"/>
            <a:lstStyle/>
            <a:p>
              <a:endParaRPr lang="zh-CN" altLang="en-US"/>
            </a:p>
          </p:txBody>
        </p:sp>
        <p:grpSp>
          <p:nvGrpSpPr>
            <p:cNvPr id="5" name="Group 18"/>
            <p:cNvGrpSpPr/>
            <p:nvPr/>
          </p:nvGrpSpPr>
          <p:grpSpPr bwMode="auto">
            <a:xfrm>
              <a:off x="4421" y="480"/>
              <a:ext cx="98" cy="1198"/>
              <a:chOff x="4416" y="1296"/>
              <a:chExt cx="98" cy="1198"/>
            </a:xfrm>
          </p:grpSpPr>
          <p:sp>
            <p:nvSpPr>
              <p:cNvPr id="81997" name="AutoShape 19"/>
              <p:cNvSpPr>
                <a:spLocks noChangeArrowheads="1"/>
              </p:cNvSpPr>
              <p:nvPr/>
            </p:nvSpPr>
            <p:spPr bwMode="auto">
              <a:xfrm flipH="1">
                <a:off x="4464" y="2044"/>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nvGrpSpPr>
              <p:cNvPr id="6" name="Group 20"/>
              <p:cNvGrpSpPr/>
              <p:nvPr/>
            </p:nvGrpSpPr>
            <p:grpSpPr bwMode="auto">
              <a:xfrm>
                <a:off x="4416" y="1296"/>
                <a:ext cx="98" cy="1198"/>
                <a:chOff x="4416" y="1296"/>
                <a:chExt cx="98" cy="1198"/>
              </a:xfrm>
            </p:grpSpPr>
            <p:sp>
              <p:nvSpPr>
                <p:cNvPr id="81999" name="AutoShape 21"/>
                <p:cNvSpPr>
                  <a:spLocks noChangeArrowheads="1"/>
                </p:cNvSpPr>
                <p:nvPr/>
              </p:nvSpPr>
              <p:spPr bwMode="auto">
                <a:xfrm flipH="1">
                  <a:off x="4464" y="1968"/>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2000" name="AutoShape 22"/>
                <p:cNvSpPr>
                  <a:spLocks noChangeArrowheads="1"/>
                </p:cNvSpPr>
                <p:nvPr/>
              </p:nvSpPr>
              <p:spPr bwMode="auto">
                <a:xfrm flipH="1">
                  <a:off x="4469" y="2130"/>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2001" name="Line 23"/>
                <p:cNvSpPr>
                  <a:spLocks noChangeShapeType="1"/>
                </p:cNvSpPr>
                <p:nvPr/>
              </p:nvSpPr>
              <p:spPr bwMode="auto">
                <a:xfrm flipH="1">
                  <a:off x="4464" y="2208"/>
                  <a:ext cx="0" cy="286"/>
                </a:xfrm>
                <a:prstGeom prst="line">
                  <a:avLst/>
                </a:prstGeom>
                <a:noFill/>
                <a:ln w="38100">
                  <a:solidFill>
                    <a:schemeClr val="tx1"/>
                  </a:solidFill>
                  <a:round/>
                </a:ln>
              </p:spPr>
              <p:txBody>
                <a:bodyPr wrap="none" anchor="ctr"/>
                <a:lstStyle/>
                <a:p>
                  <a:endParaRPr lang="zh-CN" altLang="en-US"/>
                </a:p>
              </p:txBody>
            </p:sp>
            <p:sp>
              <p:nvSpPr>
                <p:cNvPr id="82002" name="Line 24"/>
                <p:cNvSpPr>
                  <a:spLocks noChangeShapeType="1"/>
                </p:cNvSpPr>
                <p:nvPr/>
              </p:nvSpPr>
              <p:spPr bwMode="auto">
                <a:xfrm>
                  <a:off x="4466" y="1728"/>
                  <a:ext cx="0" cy="261"/>
                </a:xfrm>
                <a:prstGeom prst="line">
                  <a:avLst/>
                </a:prstGeom>
                <a:noFill/>
                <a:ln w="38100">
                  <a:solidFill>
                    <a:srgbClr val="000000"/>
                  </a:solidFill>
                  <a:round/>
                </a:ln>
              </p:spPr>
              <p:txBody>
                <a:bodyPr wrap="none" anchor="ctr"/>
                <a:lstStyle/>
                <a:p>
                  <a:endParaRPr lang="zh-CN" altLang="en-US"/>
                </a:p>
              </p:txBody>
            </p:sp>
            <p:sp>
              <p:nvSpPr>
                <p:cNvPr id="82003" name="Rectangle 25"/>
                <p:cNvSpPr>
                  <a:spLocks noChangeArrowheads="1"/>
                </p:cNvSpPr>
                <p:nvPr/>
              </p:nvSpPr>
              <p:spPr bwMode="auto">
                <a:xfrm>
                  <a:off x="4416" y="1536"/>
                  <a:ext cx="98" cy="202"/>
                </a:xfrm>
                <a:prstGeom prst="rect">
                  <a:avLst/>
                </a:prstGeom>
                <a:noFill/>
                <a:ln w="38100">
                  <a:solidFill>
                    <a:schemeClr val="tx1"/>
                  </a:solidFill>
                  <a:miter lim="800000"/>
                </a:ln>
              </p:spPr>
              <p:txBody>
                <a:bodyPr wrap="none" anchor="ctr"/>
                <a:lstStyle/>
                <a:p>
                  <a:endParaRPr lang="zh-CN" altLang="en-US"/>
                </a:p>
              </p:txBody>
            </p:sp>
            <p:sp>
              <p:nvSpPr>
                <p:cNvPr id="82004" name="Line 26"/>
                <p:cNvSpPr>
                  <a:spLocks noChangeShapeType="1"/>
                </p:cNvSpPr>
                <p:nvPr/>
              </p:nvSpPr>
              <p:spPr bwMode="auto">
                <a:xfrm flipV="1">
                  <a:off x="4464" y="1296"/>
                  <a:ext cx="0" cy="240"/>
                </a:xfrm>
                <a:prstGeom prst="line">
                  <a:avLst/>
                </a:prstGeom>
                <a:noFill/>
                <a:ln w="38100">
                  <a:solidFill>
                    <a:srgbClr val="000000"/>
                  </a:solidFill>
                  <a:round/>
                </a:ln>
              </p:spPr>
              <p:txBody>
                <a:bodyPr wrap="none" anchor="ctr"/>
                <a:lstStyle/>
                <a:p>
                  <a:endParaRPr lang="zh-CN" altLang="en-US"/>
                </a:p>
              </p:txBody>
            </p:sp>
          </p:grpSp>
        </p:grpSp>
        <p:sp>
          <p:nvSpPr>
            <p:cNvPr id="81990" name="Line 27"/>
            <p:cNvSpPr>
              <a:spLocks noChangeShapeType="1"/>
            </p:cNvSpPr>
            <p:nvPr/>
          </p:nvSpPr>
          <p:spPr bwMode="auto">
            <a:xfrm>
              <a:off x="4272" y="480"/>
              <a:ext cx="720" cy="0"/>
            </a:xfrm>
            <a:prstGeom prst="line">
              <a:avLst/>
            </a:prstGeom>
            <a:noFill/>
            <a:ln w="38100">
              <a:solidFill>
                <a:srgbClr val="000000"/>
              </a:solidFill>
              <a:round/>
            </a:ln>
          </p:spPr>
          <p:txBody>
            <a:bodyPr wrap="none" anchor="ctr"/>
            <a:lstStyle/>
            <a:p>
              <a:endParaRPr lang="zh-CN" altLang="en-US"/>
            </a:p>
          </p:txBody>
        </p:sp>
        <p:graphicFrame>
          <p:nvGraphicFramePr>
            <p:cNvPr id="81924" name="Object 28"/>
            <p:cNvGraphicFramePr>
              <a:graphicFrameLocks noChangeAspect="1"/>
            </p:cNvGraphicFramePr>
            <p:nvPr/>
          </p:nvGraphicFramePr>
          <p:xfrm>
            <a:off x="3923" y="551"/>
            <a:ext cx="366" cy="210"/>
          </p:xfrm>
          <a:graphic>
            <a:graphicData uri="http://schemas.openxmlformats.org/presentationml/2006/ole">
              <mc:AlternateContent xmlns:mc="http://schemas.openxmlformats.org/markup-compatibility/2006">
                <mc:Choice xmlns:v="urn:schemas-microsoft-com:vml" Requires="v">
                  <p:oleObj spid="_x0000_s219274" name="公式" r:id="rId9" imgW="304800" imgH="180975" progId="">
                    <p:embed/>
                  </p:oleObj>
                </mc:Choice>
                <mc:Fallback>
                  <p:oleObj name="公式" r:id="rId9" imgW="304800" imgH="180975" progId="">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 y="551"/>
                          <a:ext cx="366"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5" name="Object 29"/>
            <p:cNvGraphicFramePr>
              <a:graphicFrameLocks noChangeAspect="1"/>
            </p:cNvGraphicFramePr>
            <p:nvPr/>
          </p:nvGraphicFramePr>
          <p:xfrm>
            <a:off x="4176" y="144"/>
            <a:ext cx="149" cy="227"/>
          </p:xfrm>
          <a:graphic>
            <a:graphicData uri="http://schemas.openxmlformats.org/presentationml/2006/ole">
              <mc:AlternateContent xmlns:mc="http://schemas.openxmlformats.org/markup-compatibility/2006">
                <mc:Choice xmlns:v="urn:schemas-microsoft-com:vml" Requires="v">
                  <p:oleObj spid="_x0000_s219275" name="公式" r:id="rId11" imgW="123825" imgH="190500" progId="">
                    <p:embed/>
                  </p:oleObj>
                </mc:Choice>
                <mc:Fallback>
                  <p:oleObj name="公式" r:id="rId11" imgW="123825" imgH="190500" progId="">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6" y="144"/>
                          <a:ext cx="14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6" name="Object 30"/>
            <p:cNvGraphicFramePr>
              <a:graphicFrameLocks noChangeAspect="1"/>
            </p:cNvGraphicFramePr>
            <p:nvPr/>
          </p:nvGraphicFramePr>
          <p:xfrm>
            <a:off x="4512" y="1104"/>
            <a:ext cx="194" cy="273"/>
          </p:xfrm>
          <a:graphic>
            <a:graphicData uri="http://schemas.openxmlformats.org/presentationml/2006/ole">
              <mc:AlternateContent xmlns:mc="http://schemas.openxmlformats.org/markup-compatibility/2006">
                <mc:Choice xmlns:v="urn:schemas-microsoft-com:vml" Requires="v">
                  <p:oleObj spid="_x0000_s219276" name="公式" r:id="rId13" imgW="161925" imgH="228600" progId="">
                    <p:embed/>
                  </p:oleObj>
                </mc:Choice>
                <mc:Fallback>
                  <p:oleObj name="公式" r:id="rId13" imgW="161925" imgH="228600" progId="">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1104"/>
                          <a:ext cx="194"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7" name="Object 31"/>
            <p:cNvGraphicFramePr>
              <a:graphicFrameLocks noChangeAspect="1"/>
            </p:cNvGraphicFramePr>
            <p:nvPr/>
          </p:nvGraphicFramePr>
          <p:xfrm>
            <a:off x="4800" y="1104"/>
            <a:ext cx="209" cy="273"/>
          </p:xfrm>
          <a:graphic>
            <a:graphicData uri="http://schemas.openxmlformats.org/presentationml/2006/ole">
              <mc:AlternateContent xmlns:mc="http://schemas.openxmlformats.org/markup-compatibility/2006">
                <mc:Choice xmlns:v="urn:schemas-microsoft-com:vml" Requires="v">
                  <p:oleObj spid="_x0000_s219277" name="公式" r:id="rId15" imgW="180975" imgH="228600" progId="">
                    <p:embed/>
                  </p:oleObj>
                </mc:Choice>
                <mc:Fallback>
                  <p:oleObj name="公式" r:id="rId15" imgW="180975" imgH="228600" progId="">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0" y="1104"/>
                          <a:ext cx="20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91" name="Line 32"/>
            <p:cNvSpPr>
              <a:spLocks noChangeShapeType="1"/>
            </p:cNvSpPr>
            <p:nvPr/>
          </p:nvSpPr>
          <p:spPr bwMode="auto">
            <a:xfrm>
              <a:off x="4896" y="768"/>
              <a:ext cx="0" cy="336"/>
            </a:xfrm>
            <a:prstGeom prst="line">
              <a:avLst/>
            </a:prstGeom>
            <a:noFill/>
            <a:ln w="38100">
              <a:solidFill>
                <a:srgbClr val="FF0000"/>
              </a:solidFill>
              <a:round/>
              <a:tailEnd type="triangle" w="med" len="med"/>
            </a:ln>
          </p:spPr>
          <p:txBody>
            <a:bodyPr wrap="none" anchor="ctr"/>
            <a:lstStyle/>
            <a:p>
              <a:endParaRPr lang="zh-CN" altLang="en-US"/>
            </a:p>
          </p:txBody>
        </p:sp>
        <p:sp>
          <p:nvSpPr>
            <p:cNvPr id="81992" name="Line 33"/>
            <p:cNvSpPr>
              <a:spLocks noChangeShapeType="1"/>
            </p:cNvSpPr>
            <p:nvPr/>
          </p:nvSpPr>
          <p:spPr bwMode="auto">
            <a:xfrm>
              <a:off x="4560" y="768"/>
              <a:ext cx="0" cy="336"/>
            </a:xfrm>
            <a:prstGeom prst="line">
              <a:avLst/>
            </a:prstGeom>
            <a:noFill/>
            <a:ln w="38100">
              <a:solidFill>
                <a:srgbClr val="FF0000"/>
              </a:solidFill>
              <a:round/>
              <a:tailEnd type="triangle" w="med" len="med"/>
            </a:ln>
          </p:spPr>
          <p:txBody>
            <a:bodyPr wrap="none" anchor="ctr"/>
            <a:lstStyle/>
            <a:p>
              <a:endParaRPr lang="zh-CN" altLang="en-US"/>
            </a:p>
          </p:txBody>
        </p:sp>
        <p:sp>
          <p:nvSpPr>
            <p:cNvPr id="81993" name="Line 34"/>
            <p:cNvSpPr>
              <a:spLocks noChangeShapeType="1"/>
            </p:cNvSpPr>
            <p:nvPr/>
          </p:nvSpPr>
          <p:spPr bwMode="auto">
            <a:xfrm>
              <a:off x="3984" y="384"/>
              <a:ext cx="288" cy="0"/>
            </a:xfrm>
            <a:prstGeom prst="line">
              <a:avLst/>
            </a:prstGeom>
            <a:noFill/>
            <a:ln w="38100">
              <a:solidFill>
                <a:srgbClr val="FF0000"/>
              </a:solidFill>
              <a:round/>
              <a:tailEnd type="triangle" w="med" len="med"/>
            </a:ln>
          </p:spPr>
          <p:txBody>
            <a:bodyPr wrap="none" anchor="ctr"/>
            <a:lstStyle/>
            <a:p>
              <a:endParaRPr lang="zh-CN" altLang="en-US"/>
            </a:p>
          </p:txBody>
        </p:sp>
        <p:sp>
          <p:nvSpPr>
            <p:cNvPr id="81994" name="Rectangle 35"/>
            <p:cNvSpPr>
              <a:spLocks noChangeArrowheads="1"/>
            </p:cNvSpPr>
            <p:nvPr/>
          </p:nvSpPr>
          <p:spPr bwMode="auto">
            <a:xfrm>
              <a:off x="4032" y="432"/>
              <a:ext cx="240" cy="96"/>
            </a:xfrm>
            <a:prstGeom prst="rect">
              <a:avLst/>
            </a:prstGeom>
            <a:noFill/>
            <a:ln w="38100">
              <a:solidFill>
                <a:srgbClr val="000000"/>
              </a:solidFill>
              <a:miter lim="800000"/>
            </a:ln>
          </p:spPr>
          <p:txBody>
            <a:bodyPr wrap="none" anchor="ctr"/>
            <a:lstStyle/>
            <a:p>
              <a:endParaRPr lang="zh-CN" altLang="en-US"/>
            </a:p>
          </p:txBody>
        </p:sp>
        <p:sp>
          <p:nvSpPr>
            <p:cNvPr id="81995" name="Line 36"/>
            <p:cNvSpPr>
              <a:spLocks noChangeShapeType="1"/>
            </p:cNvSpPr>
            <p:nvPr/>
          </p:nvSpPr>
          <p:spPr bwMode="auto">
            <a:xfrm>
              <a:off x="3792" y="480"/>
              <a:ext cx="240" cy="0"/>
            </a:xfrm>
            <a:prstGeom prst="line">
              <a:avLst/>
            </a:prstGeom>
            <a:noFill/>
            <a:ln w="38100">
              <a:solidFill>
                <a:srgbClr val="000000"/>
              </a:solidFill>
              <a:round/>
            </a:ln>
          </p:spPr>
          <p:txBody>
            <a:bodyPr wrap="none" anchor="ctr"/>
            <a:lstStyle/>
            <a:p>
              <a:endParaRPr lang="zh-CN" altLang="en-US"/>
            </a:p>
          </p:txBody>
        </p:sp>
        <p:sp>
          <p:nvSpPr>
            <p:cNvPr id="81996" name="Line 37"/>
            <p:cNvSpPr>
              <a:spLocks noChangeShapeType="1"/>
            </p:cNvSpPr>
            <p:nvPr/>
          </p:nvSpPr>
          <p:spPr bwMode="auto">
            <a:xfrm flipV="1">
              <a:off x="4992" y="1080"/>
              <a:ext cx="0" cy="598"/>
            </a:xfrm>
            <a:prstGeom prst="line">
              <a:avLst/>
            </a:prstGeom>
            <a:noFill/>
            <a:ln w="38100">
              <a:solidFill>
                <a:srgbClr val="000000"/>
              </a:solidFill>
              <a:round/>
            </a:ln>
          </p:spPr>
          <p:txBody>
            <a:bodyPr wrap="none" anchor="ctr"/>
            <a:lstStyle/>
            <a:p>
              <a:endParaRPr lang="zh-CN" altLang="en-US"/>
            </a:p>
          </p:txBody>
        </p:sp>
        <p:graphicFrame>
          <p:nvGraphicFramePr>
            <p:cNvPr id="81928" name="Object 38"/>
            <p:cNvGraphicFramePr>
              <a:graphicFrameLocks noChangeAspect="1"/>
            </p:cNvGraphicFramePr>
            <p:nvPr/>
          </p:nvGraphicFramePr>
          <p:xfrm>
            <a:off x="3984" y="720"/>
            <a:ext cx="444" cy="210"/>
          </p:xfrm>
          <a:graphic>
            <a:graphicData uri="http://schemas.openxmlformats.org/presentationml/2006/ole">
              <mc:AlternateContent xmlns:mc="http://schemas.openxmlformats.org/markup-compatibility/2006">
                <mc:Choice xmlns:v="urn:schemas-microsoft-com:vml" Requires="v">
                  <p:oleObj spid="_x0000_s219278" name="公式" r:id="rId17" imgW="371475" imgH="180975" progId="">
                    <p:embed/>
                  </p:oleObj>
                </mc:Choice>
                <mc:Fallback>
                  <p:oleObj name="公式" r:id="rId17" imgW="371475" imgH="180975" progId="">
                    <p:embed/>
                    <p:pic>
                      <p:nvPicPr>
                        <p:cNvPr id="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84" y="720"/>
                          <a:ext cx="444"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9" name="Object 39"/>
            <p:cNvGraphicFramePr>
              <a:graphicFrameLocks noChangeAspect="1"/>
            </p:cNvGraphicFramePr>
            <p:nvPr/>
          </p:nvGraphicFramePr>
          <p:xfrm>
            <a:off x="3936" y="1152"/>
            <a:ext cx="552" cy="240"/>
          </p:xfrm>
          <a:graphic>
            <a:graphicData uri="http://schemas.openxmlformats.org/presentationml/2006/ole">
              <mc:AlternateContent xmlns:mc="http://schemas.openxmlformats.org/markup-compatibility/2006">
                <mc:Choice xmlns:v="urn:schemas-microsoft-com:vml" Requires="v">
                  <p:oleObj spid="_x0000_s219279" name="Equation" r:id="rId19" imgW="457200" imgH="200025" progId="">
                    <p:embed/>
                  </p:oleObj>
                </mc:Choice>
                <mc:Fallback>
                  <p:oleObj name="Equation" r:id="rId19" imgW="457200" imgH="200025" progId="">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6" y="1152"/>
                          <a:ext cx="55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0" name="Object 40"/>
            <p:cNvGraphicFramePr>
              <a:graphicFrameLocks noChangeAspect="1"/>
            </p:cNvGraphicFramePr>
            <p:nvPr/>
          </p:nvGraphicFramePr>
          <p:xfrm>
            <a:off x="4992" y="1104"/>
            <a:ext cx="642" cy="240"/>
          </p:xfrm>
          <a:graphic>
            <a:graphicData uri="http://schemas.openxmlformats.org/presentationml/2006/ole">
              <mc:AlternateContent xmlns:mc="http://schemas.openxmlformats.org/markup-compatibility/2006">
                <mc:Choice xmlns:v="urn:schemas-microsoft-com:vml" Requires="v">
                  <p:oleObj spid="_x0000_s219280" name="Equation" r:id="rId21" imgW="533400" imgH="200025" progId="">
                    <p:embed/>
                  </p:oleObj>
                </mc:Choice>
                <mc:Fallback>
                  <p:oleObj name="Equation" r:id="rId21" imgW="533400" imgH="200025" progId="">
                    <p:embed/>
                    <p:pic>
                      <p:nvPicPr>
                        <p:cNvPr id="0"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92" y="1104"/>
                          <a:ext cx="64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41"/>
          <p:cNvGrpSpPr/>
          <p:nvPr/>
        </p:nvGrpSpPr>
        <p:grpSpPr bwMode="auto">
          <a:xfrm>
            <a:off x="685800" y="6019800"/>
            <a:ext cx="7848600" cy="152400"/>
            <a:chOff x="228" y="618"/>
            <a:chExt cx="3462" cy="102"/>
          </a:xfrm>
        </p:grpSpPr>
        <p:pic>
          <p:nvPicPr>
            <p:cNvPr id="81945" name="Picture 42" descr="Green and Black Diamond"/>
            <p:cNvPicPr>
              <a:picLocks noChangeAspect="1" noChangeArrowheads="1"/>
            </p:cNvPicPr>
            <p:nvPr/>
          </p:nvPicPr>
          <p:blipFill>
            <a:blip r:embed="rId23" cstate="print"/>
            <a:srcRect/>
            <a:stretch>
              <a:fillRect/>
            </a:stretch>
          </p:blipFill>
          <p:spPr bwMode="auto">
            <a:xfrm>
              <a:off x="318" y="618"/>
              <a:ext cx="102" cy="102"/>
            </a:xfrm>
            <a:prstGeom prst="rect">
              <a:avLst/>
            </a:prstGeom>
            <a:noFill/>
            <a:ln w="9525">
              <a:noFill/>
              <a:miter lim="800000"/>
              <a:headEnd/>
              <a:tailEnd/>
            </a:ln>
          </p:spPr>
        </p:pic>
        <p:pic>
          <p:nvPicPr>
            <p:cNvPr id="81946" name="Picture 43" descr="Green and Black Diamond"/>
            <p:cNvPicPr>
              <a:picLocks noChangeAspect="1" noChangeArrowheads="1"/>
            </p:cNvPicPr>
            <p:nvPr/>
          </p:nvPicPr>
          <p:blipFill>
            <a:blip r:embed="rId23" cstate="print"/>
            <a:srcRect/>
            <a:stretch>
              <a:fillRect/>
            </a:stretch>
          </p:blipFill>
          <p:spPr bwMode="auto">
            <a:xfrm>
              <a:off x="420" y="618"/>
              <a:ext cx="102" cy="102"/>
            </a:xfrm>
            <a:prstGeom prst="rect">
              <a:avLst/>
            </a:prstGeom>
            <a:noFill/>
            <a:ln w="9525">
              <a:noFill/>
              <a:miter lim="800000"/>
              <a:headEnd/>
              <a:tailEnd/>
            </a:ln>
          </p:spPr>
        </p:pic>
        <p:pic>
          <p:nvPicPr>
            <p:cNvPr id="81947" name="Picture 44" descr="Green and Black Diamond"/>
            <p:cNvPicPr>
              <a:picLocks noChangeAspect="1" noChangeArrowheads="1"/>
            </p:cNvPicPr>
            <p:nvPr/>
          </p:nvPicPr>
          <p:blipFill>
            <a:blip r:embed="rId23" cstate="print"/>
            <a:srcRect/>
            <a:stretch>
              <a:fillRect/>
            </a:stretch>
          </p:blipFill>
          <p:spPr bwMode="auto">
            <a:xfrm>
              <a:off x="516" y="618"/>
              <a:ext cx="102" cy="102"/>
            </a:xfrm>
            <a:prstGeom prst="rect">
              <a:avLst/>
            </a:prstGeom>
            <a:noFill/>
            <a:ln w="9525">
              <a:noFill/>
              <a:miter lim="800000"/>
              <a:headEnd/>
              <a:tailEnd/>
            </a:ln>
          </p:spPr>
        </p:pic>
        <p:pic>
          <p:nvPicPr>
            <p:cNvPr id="81948" name="Picture 45" descr="Green and Black Diamond"/>
            <p:cNvPicPr>
              <a:picLocks noChangeAspect="1" noChangeArrowheads="1"/>
            </p:cNvPicPr>
            <p:nvPr/>
          </p:nvPicPr>
          <p:blipFill>
            <a:blip r:embed="rId23" cstate="print"/>
            <a:srcRect/>
            <a:stretch>
              <a:fillRect/>
            </a:stretch>
          </p:blipFill>
          <p:spPr bwMode="auto">
            <a:xfrm>
              <a:off x="606" y="618"/>
              <a:ext cx="102" cy="102"/>
            </a:xfrm>
            <a:prstGeom prst="rect">
              <a:avLst/>
            </a:prstGeom>
            <a:noFill/>
            <a:ln w="9525">
              <a:noFill/>
              <a:miter lim="800000"/>
              <a:headEnd/>
              <a:tailEnd/>
            </a:ln>
          </p:spPr>
        </p:pic>
        <p:pic>
          <p:nvPicPr>
            <p:cNvPr id="81949" name="Picture 46" descr="Green and Black Diamond"/>
            <p:cNvPicPr>
              <a:picLocks noChangeAspect="1" noChangeArrowheads="1"/>
            </p:cNvPicPr>
            <p:nvPr/>
          </p:nvPicPr>
          <p:blipFill>
            <a:blip r:embed="rId23" cstate="print"/>
            <a:srcRect/>
            <a:stretch>
              <a:fillRect/>
            </a:stretch>
          </p:blipFill>
          <p:spPr bwMode="auto">
            <a:xfrm>
              <a:off x="228" y="618"/>
              <a:ext cx="102" cy="102"/>
            </a:xfrm>
            <a:prstGeom prst="rect">
              <a:avLst/>
            </a:prstGeom>
            <a:noFill/>
            <a:ln w="9525">
              <a:noFill/>
              <a:miter lim="800000"/>
              <a:headEnd/>
              <a:tailEnd/>
            </a:ln>
          </p:spPr>
        </p:pic>
        <p:pic>
          <p:nvPicPr>
            <p:cNvPr id="81950" name="Picture 47" descr="Green and Black Diamond"/>
            <p:cNvPicPr>
              <a:picLocks noChangeAspect="1" noChangeArrowheads="1"/>
            </p:cNvPicPr>
            <p:nvPr/>
          </p:nvPicPr>
          <p:blipFill>
            <a:blip r:embed="rId23" cstate="print"/>
            <a:srcRect/>
            <a:stretch>
              <a:fillRect/>
            </a:stretch>
          </p:blipFill>
          <p:spPr bwMode="auto">
            <a:xfrm>
              <a:off x="708" y="618"/>
              <a:ext cx="102" cy="102"/>
            </a:xfrm>
            <a:prstGeom prst="rect">
              <a:avLst/>
            </a:prstGeom>
            <a:noFill/>
            <a:ln w="9525">
              <a:noFill/>
              <a:miter lim="800000"/>
              <a:headEnd/>
              <a:tailEnd/>
            </a:ln>
          </p:spPr>
        </p:pic>
        <p:pic>
          <p:nvPicPr>
            <p:cNvPr id="81951" name="Picture 48" descr="Green and Black Diamond"/>
            <p:cNvPicPr>
              <a:picLocks noChangeAspect="1" noChangeArrowheads="1"/>
            </p:cNvPicPr>
            <p:nvPr/>
          </p:nvPicPr>
          <p:blipFill>
            <a:blip r:embed="rId23" cstate="print"/>
            <a:srcRect/>
            <a:stretch>
              <a:fillRect/>
            </a:stretch>
          </p:blipFill>
          <p:spPr bwMode="auto">
            <a:xfrm>
              <a:off x="804" y="618"/>
              <a:ext cx="102" cy="102"/>
            </a:xfrm>
            <a:prstGeom prst="rect">
              <a:avLst/>
            </a:prstGeom>
            <a:noFill/>
            <a:ln w="9525">
              <a:noFill/>
              <a:miter lim="800000"/>
              <a:headEnd/>
              <a:tailEnd/>
            </a:ln>
          </p:spPr>
        </p:pic>
        <p:pic>
          <p:nvPicPr>
            <p:cNvPr id="81952" name="Picture 49" descr="Green and Black Diamond"/>
            <p:cNvPicPr>
              <a:picLocks noChangeAspect="1" noChangeArrowheads="1"/>
            </p:cNvPicPr>
            <p:nvPr/>
          </p:nvPicPr>
          <p:blipFill>
            <a:blip r:embed="rId23" cstate="print"/>
            <a:srcRect/>
            <a:stretch>
              <a:fillRect/>
            </a:stretch>
          </p:blipFill>
          <p:spPr bwMode="auto">
            <a:xfrm>
              <a:off x="894" y="618"/>
              <a:ext cx="102" cy="102"/>
            </a:xfrm>
            <a:prstGeom prst="rect">
              <a:avLst/>
            </a:prstGeom>
            <a:noFill/>
            <a:ln w="9525">
              <a:noFill/>
              <a:miter lim="800000"/>
              <a:headEnd/>
              <a:tailEnd/>
            </a:ln>
          </p:spPr>
        </p:pic>
        <p:pic>
          <p:nvPicPr>
            <p:cNvPr id="81953" name="Picture 50" descr="Green and Black Diamond"/>
            <p:cNvPicPr>
              <a:picLocks noChangeAspect="1" noChangeArrowheads="1"/>
            </p:cNvPicPr>
            <p:nvPr/>
          </p:nvPicPr>
          <p:blipFill>
            <a:blip r:embed="rId23" cstate="print"/>
            <a:srcRect/>
            <a:stretch>
              <a:fillRect/>
            </a:stretch>
          </p:blipFill>
          <p:spPr bwMode="auto">
            <a:xfrm>
              <a:off x="996" y="618"/>
              <a:ext cx="102" cy="102"/>
            </a:xfrm>
            <a:prstGeom prst="rect">
              <a:avLst/>
            </a:prstGeom>
            <a:noFill/>
            <a:ln w="9525">
              <a:noFill/>
              <a:miter lim="800000"/>
              <a:headEnd/>
              <a:tailEnd/>
            </a:ln>
          </p:spPr>
        </p:pic>
        <p:pic>
          <p:nvPicPr>
            <p:cNvPr id="81954" name="Picture 51" descr="Green and Black Diamond"/>
            <p:cNvPicPr>
              <a:picLocks noChangeAspect="1" noChangeArrowheads="1"/>
            </p:cNvPicPr>
            <p:nvPr/>
          </p:nvPicPr>
          <p:blipFill>
            <a:blip r:embed="rId23" cstate="print"/>
            <a:srcRect/>
            <a:stretch>
              <a:fillRect/>
            </a:stretch>
          </p:blipFill>
          <p:spPr bwMode="auto">
            <a:xfrm>
              <a:off x="1092" y="618"/>
              <a:ext cx="102" cy="102"/>
            </a:xfrm>
            <a:prstGeom prst="rect">
              <a:avLst/>
            </a:prstGeom>
            <a:noFill/>
            <a:ln w="9525">
              <a:noFill/>
              <a:miter lim="800000"/>
              <a:headEnd/>
              <a:tailEnd/>
            </a:ln>
          </p:spPr>
        </p:pic>
        <p:pic>
          <p:nvPicPr>
            <p:cNvPr id="81955" name="Picture 52" descr="Green and Black Diamond"/>
            <p:cNvPicPr>
              <a:picLocks noChangeAspect="1" noChangeArrowheads="1"/>
            </p:cNvPicPr>
            <p:nvPr/>
          </p:nvPicPr>
          <p:blipFill>
            <a:blip r:embed="rId23" cstate="print"/>
            <a:srcRect/>
            <a:stretch>
              <a:fillRect/>
            </a:stretch>
          </p:blipFill>
          <p:spPr bwMode="auto">
            <a:xfrm>
              <a:off x="1182" y="618"/>
              <a:ext cx="102" cy="102"/>
            </a:xfrm>
            <a:prstGeom prst="rect">
              <a:avLst/>
            </a:prstGeom>
            <a:noFill/>
            <a:ln w="9525">
              <a:noFill/>
              <a:miter lim="800000"/>
              <a:headEnd/>
              <a:tailEnd/>
            </a:ln>
          </p:spPr>
        </p:pic>
        <p:pic>
          <p:nvPicPr>
            <p:cNvPr id="81956" name="Picture 53" descr="Green and Black Diamond"/>
            <p:cNvPicPr>
              <a:picLocks noChangeAspect="1" noChangeArrowheads="1"/>
            </p:cNvPicPr>
            <p:nvPr/>
          </p:nvPicPr>
          <p:blipFill>
            <a:blip r:embed="rId23" cstate="print"/>
            <a:srcRect/>
            <a:stretch>
              <a:fillRect/>
            </a:stretch>
          </p:blipFill>
          <p:spPr bwMode="auto">
            <a:xfrm>
              <a:off x="1284" y="618"/>
              <a:ext cx="102" cy="102"/>
            </a:xfrm>
            <a:prstGeom prst="rect">
              <a:avLst/>
            </a:prstGeom>
            <a:noFill/>
            <a:ln w="9525">
              <a:noFill/>
              <a:miter lim="800000"/>
              <a:headEnd/>
              <a:tailEnd/>
            </a:ln>
          </p:spPr>
        </p:pic>
        <p:pic>
          <p:nvPicPr>
            <p:cNvPr id="81957" name="Picture 54" descr="Green and Black Diamond"/>
            <p:cNvPicPr>
              <a:picLocks noChangeAspect="1" noChangeArrowheads="1"/>
            </p:cNvPicPr>
            <p:nvPr/>
          </p:nvPicPr>
          <p:blipFill>
            <a:blip r:embed="rId23" cstate="print"/>
            <a:srcRect/>
            <a:stretch>
              <a:fillRect/>
            </a:stretch>
          </p:blipFill>
          <p:spPr bwMode="auto">
            <a:xfrm>
              <a:off x="1470" y="618"/>
              <a:ext cx="102" cy="102"/>
            </a:xfrm>
            <a:prstGeom prst="rect">
              <a:avLst/>
            </a:prstGeom>
            <a:noFill/>
            <a:ln w="9525">
              <a:noFill/>
              <a:miter lim="800000"/>
              <a:headEnd/>
              <a:tailEnd/>
            </a:ln>
          </p:spPr>
        </p:pic>
        <p:pic>
          <p:nvPicPr>
            <p:cNvPr id="81958" name="Picture 55" descr="Green and Black Diamond"/>
            <p:cNvPicPr>
              <a:picLocks noChangeAspect="1" noChangeArrowheads="1"/>
            </p:cNvPicPr>
            <p:nvPr/>
          </p:nvPicPr>
          <p:blipFill>
            <a:blip r:embed="rId23" cstate="print"/>
            <a:srcRect/>
            <a:stretch>
              <a:fillRect/>
            </a:stretch>
          </p:blipFill>
          <p:spPr bwMode="auto">
            <a:xfrm>
              <a:off x="1572" y="618"/>
              <a:ext cx="102" cy="102"/>
            </a:xfrm>
            <a:prstGeom prst="rect">
              <a:avLst/>
            </a:prstGeom>
            <a:noFill/>
            <a:ln w="9525">
              <a:noFill/>
              <a:miter lim="800000"/>
              <a:headEnd/>
              <a:tailEnd/>
            </a:ln>
          </p:spPr>
        </p:pic>
        <p:pic>
          <p:nvPicPr>
            <p:cNvPr id="81959" name="Picture 56" descr="Green and Black Diamond"/>
            <p:cNvPicPr>
              <a:picLocks noChangeAspect="1" noChangeArrowheads="1"/>
            </p:cNvPicPr>
            <p:nvPr/>
          </p:nvPicPr>
          <p:blipFill>
            <a:blip r:embed="rId23" cstate="print"/>
            <a:srcRect/>
            <a:stretch>
              <a:fillRect/>
            </a:stretch>
          </p:blipFill>
          <p:spPr bwMode="auto">
            <a:xfrm>
              <a:off x="1668" y="618"/>
              <a:ext cx="102" cy="102"/>
            </a:xfrm>
            <a:prstGeom prst="rect">
              <a:avLst/>
            </a:prstGeom>
            <a:noFill/>
            <a:ln w="9525">
              <a:noFill/>
              <a:miter lim="800000"/>
              <a:headEnd/>
              <a:tailEnd/>
            </a:ln>
          </p:spPr>
        </p:pic>
        <p:pic>
          <p:nvPicPr>
            <p:cNvPr id="81960" name="Picture 57" descr="Green and Black Diamond"/>
            <p:cNvPicPr>
              <a:picLocks noChangeAspect="1" noChangeArrowheads="1"/>
            </p:cNvPicPr>
            <p:nvPr/>
          </p:nvPicPr>
          <p:blipFill>
            <a:blip r:embed="rId23" cstate="print"/>
            <a:srcRect/>
            <a:stretch>
              <a:fillRect/>
            </a:stretch>
          </p:blipFill>
          <p:spPr bwMode="auto">
            <a:xfrm>
              <a:off x="1758" y="618"/>
              <a:ext cx="102" cy="102"/>
            </a:xfrm>
            <a:prstGeom prst="rect">
              <a:avLst/>
            </a:prstGeom>
            <a:noFill/>
            <a:ln w="9525">
              <a:noFill/>
              <a:miter lim="800000"/>
              <a:headEnd/>
              <a:tailEnd/>
            </a:ln>
          </p:spPr>
        </p:pic>
        <p:pic>
          <p:nvPicPr>
            <p:cNvPr id="81961" name="Picture 58" descr="Green and Black Diamond"/>
            <p:cNvPicPr>
              <a:picLocks noChangeAspect="1" noChangeArrowheads="1"/>
            </p:cNvPicPr>
            <p:nvPr/>
          </p:nvPicPr>
          <p:blipFill>
            <a:blip r:embed="rId23" cstate="print"/>
            <a:srcRect/>
            <a:stretch>
              <a:fillRect/>
            </a:stretch>
          </p:blipFill>
          <p:spPr bwMode="auto">
            <a:xfrm>
              <a:off x="1860" y="618"/>
              <a:ext cx="102" cy="102"/>
            </a:xfrm>
            <a:prstGeom prst="rect">
              <a:avLst/>
            </a:prstGeom>
            <a:noFill/>
            <a:ln w="9525">
              <a:noFill/>
              <a:miter lim="800000"/>
              <a:headEnd/>
              <a:tailEnd/>
            </a:ln>
          </p:spPr>
        </p:pic>
        <p:pic>
          <p:nvPicPr>
            <p:cNvPr id="81962" name="Picture 59" descr="Green and Black Diamond"/>
            <p:cNvPicPr>
              <a:picLocks noChangeAspect="1" noChangeArrowheads="1"/>
            </p:cNvPicPr>
            <p:nvPr/>
          </p:nvPicPr>
          <p:blipFill>
            <a:blip r:embed="rId23" cstate="print"/>
            <a:srcRect/>
            <a:stretch>
              <a:fillRect/>
            </a:stretch>
          </p:blipFill>
          <p:spPr bwMode="auto">
            <a:xfrm>
              <a:off x="2046" y="618"/>
              <a:ext cx="102" cy="102"/>
            </a:xfrm>
            <a:prstGeom prst="rect">
              <a:avLst/>
            </a:prstGeom>
            <a:noFill/>
            <a:ln w="9525">
              <a:noFill/>
              <a:miter lim="800000"/>
              <a:headEnd/>
              <a:tailEnd/>
            </a:ln>
          </p:spPr>
        </p:pic>
        <p:pic>
          <p:nvPicPr>
            <p:cNvPr id="81963" name="Picture 60" descr="Green and Black Diamond"/>
            <p:cNvPicPr>
              <a:picLocks noChangeAspect="1" noChangeArrowheads="1"/>
            </p:cNvPicPr>
            <p:nvPr/>
          </p:nvPicPr>
          <p:blipFill>
            <a:blip r:embed="rId23" cstate="print"/>
            <a:srcRect/>
            <a:stretch>
              <a:fillRect/>
            </a:stretch>
          </p:blipFill>
          <p:spPr bwMode="auto">
            <a:xfrm>
              <a:off x="2148" y="618"/>
              <a:ext cx="102" cy="102"/>
            </a:xfrm>
            <a:prstGeom prst="rect">
              <a:avLst/>
            </a:prstGeom>
            <a:noFill/>
            <a:ln w="9525">
              <a:noFill/>
              <a:miter lim="800000"/>
              <a:headEnd/>
              <a:tailEnd/>
            </a:ln>
          </p:spPr>
        </p:pic>
        <p:pic>
          <p:nvPicPr>
            <p:cNvPr id="81964" name="Picture 61" descr="Green and Black Diamond"/>
            <p:cNvPicPr>
              <a:picLocks noChangeAspect="1" noChangeArrowheads="1"/>
            </p:cNvPicPr>
            <p:nvPr/>
          </p:nvPicPr>
          <p:blipFill>
            <a:blip r:embed="rId23" cstate="print"/>
            <a:srcRect/>
            <a:stretch>
              <a:fillRect/>
            </a:stretch>
          </p:blipFill>
          <p:spPr bwMode="auto">
            <a:xfrm>
              <a:off x="2244" y="618"/>
              <a:ext cx="102" cy="102"/>
            </a:xfrm>
            <a:prstGeom prst="rect">
              <a:avLst/>
            </a:prstGeom>
            <a:noFill/>
            <a:ln w="9525">
              <a:noFill/>
              <a:miter lim="800000"/>
              <a:headEnd/>
              <a:tailEnd/>
            </a:ln>
          </p:spPr>
        </p:pic>
        <p:pic>
          <p:nvPicPr>
            <p:cNvPr id="81965" name="Picture 62" descr="Green and Black Diamond"/>
            <p:cNvPicPr>
              <a:picLocks noChangeAspect="1" noChangeArrowheads="1"/>
            </p:cNvPicPr>
            <p:nvPr/>
          </p:nvPicPr>
          <p:blipFill>
            <a:blip r:embed="rId23" cstate="print"/>
            <a:srcRect/>
            <a:stretch>
              <a:fillRect/>
            </a:stretch>
          </p:blipFill>
          <p:spPr bwMode="auto">
            <a:xfrm>
              <a:off x="2334" y="618"/>
              <a:ext cx="102" cy="102"/>
            </a:xfrm>
            <a:prstGeom prst="rect">
              <a:avLst/>
            </a:prstGeom>
            <a:noFill/>
            <a:ln w="9525">
              <a:noFill/>
              <a:miter lim="800000"/>
              <a:headEnd/>
              <a:tailEnd/>
            </a:ln>
          </p:spPr>
        </p:pic>
        <p:pic>
          <p:nvPicPr>
            <p:cNvPr id="81966" name="Picture 63" descr="Green and Black Diamond"/>
            <p:cNvPicPr>
              <a:picLocks noChangeAspect="1" noChangeArrowheads="1"/>
            </p:cNvPicPr>
            <p:nvPr/>
          </p:nvPicPr>
          <p:blipFill>
            <a:blip r:embed="rId23" cstate="print"/>
            <a:srcRect/>
            <a:stretch>
              <a:fillRect/>
            </a:stretch>
          </p:blipFill>
          <p:spPr bwMode="auto">
            <a:xfrm>
              <a:off x="1380" y="618"/>
              <a:ext cx="102" cy="102"/>
            </a:xfrm>
            <a:prstGeom prst="rect">
              <a:avLst/>
            </a:prstGeom>
            <a:noFill/>
            <a:ln w="9525">
              <a:noFill/>
              <a:miter lim="800000"/>
              <a:headEnd/>
              <a:tailEnd/>
            </a:ln>
          </p:spPr>
        </p:pic>
        <p:pic>
          <p:nvPicPr>
            <p:cNvPr id="81967" name="Picture 64" descr="Green and Black Diamond"/>
            <p:cNvPicPr>
              <a:picLocks noChangeAspect="1" noChangeArrowheads="1"/>
            </p:cNvPicPr>
            <p:nvPr/>
          </p:nvPicPr>
          <p:blipFill>
            <a:blip r:embed="rId23" cstate="print"/>
            <a:srcRect/>
            <a:stretch>
              <a:fillRect/>
            </a:stretch>
          </p:blipFill>
          <p:spPr bwMode="auto">
            <a:xfrm>
              <a:off x="1956" y="618"/>
              <a:ext cx="102" cy="102"/>
            </a:xfrm>
            <a:prstGeom prst="rect">
              <a:avLst/>
            </a:prstGeom>
            <a:noFill/>
            <a:ln w="9525">
              <a:noFill/>
              <a:miter lim="800000"/>
              <a:headEnd/>
              <a:tailEnd/>
            </a:ln>
          </p:spPr>
        </p:pic>
        <p:pic>
          <p:nvPicPr>
            <p:cNvPr id="81968" name="Picture 65" descr="Green and Black Diamond"/>
            <p:cNvPicPr>
              <a:picLocks noChangeAspect="1" noChangeArrowheads="1"/>
            </p:cNvPicPr>
            <p:nvPr/>
          </p:nvPicPr>
          <p:blipFill>
            <a:blip r:embed="rId23" cstate="print"/>
            <a:srcRect/>
            <a:stretch>
              <a:fillRect/>
            </a:stretch>
          </p:blipFill>
          <p:spPr bwMode="auto">
            <a:xfrm>
              <a:off x="2436" y="618"/>
              <a:ext cx="102" cy="102"/>
            </a:xfrm>
            <a:prstGeom prst="rect">
              <a:avLst/>
            </a:prstGeom>
            <a:noFill/>
            <a:ln w="9525">
              <a:noFill/>
              <a:miter lim="800000"/>
              <a:headEnd/>
              <a:tailEnd/>
            </a:ln>
          </p:spPr>
        </p:pic>
        <p:pic>
          <p:nvPicPr>
            <p:cNvPr id="81969" name="Picture 66" descr="Green and Black Diamond"/>
            <p:cNvPicPr>
              <a:picLocks noChangeAspect="1" noChangeArrowheads="1"/>
            </p:cNvPicPr>
            <p:nvPr/>
          </p:nvPicPr>
          <p:blipFill>
            <a:blip r:embed="rId23" cstate="print"/>
            <a:srcRect/>
            <a:stretch>
              <a:fillRect/>
            </a:stretch>
          </p:blipFill>
          <p:spPr bwMode="auto">
            <a:xfrm>
              <a:off x="2532" y="618"/>
              <a:ext cx="102" cy="102"/>
            </a:xfrm>
            <a:prstGeom prst="rect">
              <a:avLst/>
            </a:prstGeom>
            <a:noFill/>
            <a:ln w="9525">
              <a:noFill/>
              <a:miter lim="800000"/>
              <a:headEnd/>
              <a:tailEnd/>
            </a:ln>
          </p:spPr>
        </p:pic>
        <p:pic>
          <p:nvPicPr>
            <p:cNvPr id="81970" name="Picture 67" descr="Green and Black Diamond"/>
            <p:cNvPicPr>
              <a:picLocks noChangeAspect="1" noChangeArrowheads="1"/>
            </p:cNvPicPr>
            <p:nvPr/>
          </p:nvPicPr>
          <p:blipFill>
            <a:blip r:embed="rId23" cstate="print"/>
            <a:srcRect/>
            <a:stretch>
              <a:fillRect/>
            </a:stretch>
          </p:blipFill>
          <p:spPr bwMode="auto">
            <a:xfrm>
              <a:off x="2622" y="618"/>
              <a:ext cx="102" cy="102"/>
            </a:xfrm>
            <a:prstGeom prst="rect">
              <a:avLst/>
            </a:prstGeom>
            <a:noFill/>
            <a:ln w="9525">
              <a:noFill/>
              <a:miter lim="800000"/>
              <a:headEnd/>
              <a:tailEnd/>
            </a:ln>
          </p:spPr>
        </p:pic>
        <p:pic>
          <p:nvPicPr>
            <p:cNvPr id="81971" name="Picture 68" descr="Green and Black Diamond"/>
            <p:cNvPicPr>
              <a:picLocks noChangeAspect="1" noChangeArrowheads="1"/>
            </p:cNvPicPr>
            <p:nvPr/>
          </p:nvPicPr>
          <p:blipFill>
            <a:blip r:embed="rId23" cstate="print"/>
            <a:srcRect/>
            <a:stretch>
              <a:fillRect/>
            </a:stretch>
          </p:blipFill>
          <p:spPr bwMode="auto">
            <a:xfrm>
              <a:off x="2724" y="618"/>
              <a:ext cx="102" cy="102"/>
            </a:xfrm>
            <a:prstGeom prst="rect">
              <a:avLst/>
            </a:prstGeom>
            <a:noFill/>
            <a:ln w="9525">
              <a:noFill/>
              <a:miter lim="800000"/>
              <a:headEnd/>
              <a:tailEnd/>
            </a:ln>
          </p:spPr>
        </p:pic>
        <p:pic>
          <p:nvPicPr>
            <p:cNvPr id="81972" name="Picture 69" descr="Green and Black Diamond"/>
            <p:cNvPicPr>
              <a:picLocks noChangeAspect="1" noChangeArrowheads="1"/>
            </p:cNvPicPr>
            <p:nvPr/>
          </p:nvPicPr>
          <p:blipFill>
            <a:blip r:embed="rId23" cstate="print"/>
            <a:srcRect/>
            <a:stretch>
              <a:fillRect/>
            </a:stretch>
          </p:blipFill>
          <p:spPr bwMode="auto">
            <a:xfrm>
              <a:off x="2820" y="618"/>
              <a:ext cx="102" cy="102"/>
            </a:xfrm>
            <a:prstGeom prst="rect">
              <a:avLst/>
            </a:prstGeom>
            <a:noFill/>
            <a:ln w="9525">
              <a:noFill/>
              <a:miter lim="800000"/>
              <a:headEnd/>
              <a:tailEnd/>
            </a:ln>
          </p:spPr>
        </p:pic>
        <p:pic>
          <p:nvPicPr>
            <p:cNvPr id="81973" name="Picture 70" descr="Green and Black Diamond"/>
            <p:cNvPicPr>
              <a:picLocks noChangeAspect="1" noChangeArrowheads="1"/>
            </p:cNvPicPr>
            <p:nvPr/>
          </p:nvPicPr>
          <p:blipFill>
            <a:blip r:embed="rId23" cstate="print"/>
            <a:srcRect/>
            <a:stretch>
              <a:fillRect/>
            </a:stretch>
          </p:blipFill>
          <p:spPr bwMode="auto">
            <a:xfrm>
              <a:off x="2910" y="618"/>
              <a:ext cx="102" cy="102"/>
            </a:xfrm>
            <a:prstGeom prst="rect">
              <a:avLst/>
            </a:prstGeom>
            <a:noFill/>
            <a:ln w="9525">
              <a:noFill/>
              <a:miter lim="800000"/>
              <a:headEnd/>
              <a:tailEnd/>
            </a:ln>
          </p:spPr>
        </p:pic>
        <p:pic>
          <p:nvPicPr>
            <p:cNvPr id="81974" name="Picture 71" descr="Green and Black Diamond"/>
            <p:cNvPicPr>
              <a:picLocks noChangeAspect="1" noChangeArrowheads="1"/>
            </p:cNvPicPr>
            <p:nvPr/>
          </p:nvPicPr>
          <p:blipFill>
            <a:blip r:embed="rId23" cstate="print"/>
            <a:srcRect/>
            <a:stretch>
              <a:fillRect/>
            </a:stretch>
          </p:blipFill>
          <p:spPr bwMode="auto">
            <a:xfrm>
              <a:off x="3012" y="618"/>
              <a:ext cx="102" cy="102"/>
            </a:xfrm>
            <a:prstGeom prst="rect">
              <a:avLst/>
            </a:prstGeom>
            <a:noFill/>
            <a:ln w="9525">
              <a:noFill/>
              <a:miter lim="800000"/>
              <a:headEnd/>
              <a:tailEnd/>
            </a:ln>
          </p:spPr>
        </p:pic>
        <p:pic>
          <p:nvPicPr>
            <p:cNvPr id="81975" name="Picture 72" descr="Green and Black Diamond"/>
            <p:cNvPicPr>
              <a:picLocks noChangeAspect="1" noChangeArrowheads="1"/>
            </p:cNvPicPr>
            <p:nvPr/>
          </p:nvPicPr>
          <p:blipFill>
            <a:blip r:embed="rId23" cstate="print"/>
            <a:srcRect/>
            <a:stretch>
              <a:fillRect/>
            </a:stretch>
          </p:blipFill>
          <p:spPr bwMode="auto">
            <a:xfrm>
              <a:off x="3198" y="618"/>
              <a:ext cx="102" cy="102"/>
            </a:xfrm>
            <a:prstGeom prst="rect">
              <a:avLst/>
            </a:prstGeom>
            <a:noFill/>
            <a:ln w="9525">
              <a:noFill/>
              <a:miter lim="800000"/>
              <a:headEnd/>
              <a:tailEnd/>
            </a:ln>
          </p:spPr>
        </p:pic>
        <p:grpSp>
          <p:nvGrpSpPr>
            <p:cNvPr id="8" name="Group 73"/>
            <p:cNvGrpSpPr/>
            <p:nvPr/>
          </p:nvGrpSpPr>
          <p:grpSpPr bwMode="auto">
            <a:xfrm>
              <a:off x="3300" y="618"/>
              <a:ext cx="390" cy="102"/>
              <a:chOff x="4746" y="582"/>
              <a:chExt cx="390" cy="102"/>
            </a:xfrm>
          </p:grpSpPr>
          <p:pic>
            <p:nvPicPr>
              <p:cNvPr id="81978" name="Picture 74" descr="Green and Black Diamond"/>
              <p:cNvPicPr>
                <a:picLocks noChangeAspect="1" noChangeArrowheads="1"/>
              </p:cNvPicPr>
              <p:nvPr/>
            </p:nvPicPr>
            <p:blipFill>
              <a:blip r:embed="rId23" cstate="print"/>
              <a:srcRect/>
              <a:stretch>
                <a:fillRect/>
              </a:stretch>
            </p:blipFill>
            <p:spPr bwMode="auto">
              <a:xfrm>
                <a:off x="4746" y="582"/>
                <a:ext cx="102" cy="102"/>
              </a:xfrm>
              <a:prstGeom prst="rect">
                <a:avLst/>
              </a:prstGeom>
              <a:noFill/>
              <a:ln w="9525">
                <a:noFill/>
                <a:miter lim="800000"/>
                <a:headEnd/>
                <a:tailEnd/>
              </a:ln>
            </p:spPr>
          </p:pic>
          <p:pic>
            <p:nvPicPr>
              <p:cNvPr id="81979" name="Picture 75" descr="Green and Black Diamond"/>
              <p:cNvPicPr>
                <a:picLocks noChangeAspect="1" noChangeArrowheads="1"/>
              </p:cNvPicPr>
              <p:nvPr/>
            </p:nvPicPr>
            <p:blipFill>
              <a:blip r:embed="rId23" cstate="print"/>
              <a:srcRect/>
              <a:stretch>
                <a:fillRect/>
              </a:stretch>
            </p:blipFill>
            <p:spPr bwMode="auto">
              <a:xfrm>
                <a:off x="4842" y="582"/>
                <a:ext cx="102" cy="102"/>
              </a:xfrm>
              <a:prstGeom prst="rect">
                <a:avLst/>
              </a:prstGeom>
              <a:noFill/>
              <a:ln w="9525">
                <a:noFill/>
                <a:miter lim="800000"/>
                <a:headEnd/>
                <a:tailEnd/>
              </a:ln>
            </p:spPr>
          </p:pic>
          <p:pic>
            <p:nvPicPr>
              <p:cNvPr id="81980" name="Picture 76" descr="Green and Black Diamond"/>
              <p:cNvPicPr>
                <a:picLocks noChangeAspect="1" noChangeArrowheads="1"/>
              </p:cNvPicPr>
              <p:nvPr/>
            </p:nvPicPr>
            <p:blipFill>
              <a:blip r:embed="rId23" cstate="print"/>
              <a:srcRect/>
              <a:stretch>
                <a:fillRect/>
              </a:stretch>
            </p:blipFill>
            <p:spPr bwMode="auto">
              <a:xfrm>
                <a:off x="4932" y="582"/>
                <a:ext cx="102" cy="102"/>
              </a:xfrm>
              <a:prstGeom prst="rect">
                <a:avLst/>
              </a:prstGeom>
              <a:noFill/>
              <a:ln w="9525">
                <a:noFill/>
                <a:miter lim="800000"/>
                <a:headEnd/>
                <a:tailEnd/>
              </a:ln>
            </p:spPr>
          </p:pic>
          <p:pic>
            <p:nvPicPr>
              <p:cNvPr id="81981" name="Picture 77" descr="Green and Black Diamond"/>
              <p:cNvPicPr>
                <a:picLocks noChangeAspect="1" noChangeArrowheads="1"/>
              </p:cNvPicPr>
              <p:nvPr/>
            </p:nvPicPr>
            <p:blipFill>
              <a:blip r:embed="rId23" cstate="print"/>
              <a:srcRect/>
              <a:stretch>
                <a:fillRect/>
              </a:stretch>
            </p:blipFill>
            <p:spPr bwMode="auto">
              <a:xfrm>
                <a:off x="5034" y="582"/>
                <a:ext cx="102" cy="102"/>
              </a:xfrm>
              <a:prstGeom prst="rect">
                <a:avLst/>
              </a:prstGeom>
              <a:noFill/>
              <a:ln w="9525">
                <a:noFill/>
                <a:miter lim="800000"/>
                <a:headEnd/>
                <a:tailEnd/>
              </a:ln>
            </p:spPr>
          </p:pic>
        </p:grpSp>
        <p:pic>
          <p:nvPicPr>
            <p:cNvPr id="81977" name="Picture 78" descr="Green and Black Diamond"/>
            <p:cNvPicPr>
              <a:picLocks noChangeAspect="1" noChangeArrowheads="1"/>
            </p:cNvPicPr>
            <p:nvPr/>
          </p:nvPicPr>
          <p:blipFill>
            <a:blip r:embed="rId23" cstate="print"/>
            <a:srcRect/>
            <a:stretch>
              <a:fillRect/>
            </a:stretch>
          </p:blipFill>
          <p:spPr bwMode="auto">
            <a:xfrm>
              <a:off x="3108" y="618"/>
              <a:ext cx="102" cy="102"/>
            </a:xfrm>
            <a:prstGeom prst="rect">
              <a:avLst/>
            </a:prstGeom>
            <a:noFill/>
            <a:ln w="9525">
              <a:noFill/>
              <a:miter lim="800000"/>
              <a:headEnd/>
              <a:tailEnd/>
            </a:ln>
          </p:spPr>
        </p:pic>
      </p:grpSp>
      <p:grpSp>
        <p:nvGrpSpPr>
          <p:cNvPr id="9" name="Group 80"/>
          <p:cNvGrpSpPr/>
          <p:nvPr/>
        </p:nvGrpSpPr>
        <p:grpSpPr bwMode="auto">
          <a:xfrm>
            <a:off x="754063" y="944563"/>
            <a:ext cx="4995862" cy="2713037"/>
            <a:chOff x="475" y="595"/>
            <a:chExt cx="3147" cy="1709"/>
          </a:xfrm>
        </p:grpSpPr>
        <p:graphicFrame>
          <p:nvGraphicFramePr>
            <p:cNvPr id="81922" name="Object 81"/>
            <p:cNvGraphicFramePr>
              <a:graphicFrameLocks noChangeAspect="1"/>
            </p:cNvGraphicFramePr>
            <p:nvPr/>
          </p:nvGraphicFramePr>
          <p:xfrm>
            <a:off x="475" y="595"/>
            <a:ext cx="3147" cy="1709"/>
          </p:xfrm>
          <a:graphic>
            <a:graphicData uri="http://schemas.openxmlformats.org/presentationml/2006/ole">
              <mc:AlternateContent xmlns:mc="http://schemas.openxmlformats.org/markup-compatibility/2006">
                <mc:Choice xmlns:v="urn:schemas-microsoft-com:vml" Requires="v">
                  <p:oleObj spid="_x0000_s219281" name="Equation" r:id="rId24" imgW="2311400" imgH="1104900" progId="">
                    <p:embed/>
                  </p:oleObj>
                </mc:Choice>
                <mc:Fallback>
                  <p:oleObj name="Equation" r:id="rId24" imgW="2311400" imgH="1104900" progId="">
                    <p:embed/>
                    <p:pic>
                      <p:nvPicPr>
                        <p:cNvPr id="0" name="Object 8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5" y="595"/>
                          <a:ext cx="3147" cy="17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82"/>
            <p:cNvGrpSpPr/>
            <p:nvPr/>
          </p:nvGrpSpPr>
          <p:grpSpPr bwMode="auto">
            <a:xfrm>
              <a:off x="2832" y="1488"/>
              <a:ext cx="576" cy="217"/>
              <a:chOff x="2448" y="2519"/>
              <a:chExt cx="576" cy="217"/>
            </a:xfrm>
          </p:grpSpPr>
          <p:sp>
            <p:nvSpPr>
              <p:cNvPr id="81943" name="Line 83"/>
              <p:cNvSpPr>
                <a:spLocks noChangeShapeType="1"/>
              </p:cNvSpPr>
              <p:nvPr/>
            </p:nvSpPr>
            <p:spPr bwMode="auto">
              <a:xfrm>
                <a:off x="2448" y="2736"/>
                <a:ext cx="576" cy="0"/>
              </a:xfrm>
              <a:prstGeom prst="line">
                <a:avLst/>
              </a:prstGeom>
              <a:noFill/>
              <a:ln w="28575">
                <a:solidFill>
                  <a:schemeClr val="tx1"/>
                </a:solidFill>
                <a:round/>
              </a:ln>
            </p:spPr>
            <p:txBody>
              <a:bodyPr/>
              <a:lstStyle/>
              <a:p>
                <a:endParaRPr lang="zh-CN" altLang="en-US"/>
              </a:p>
            </p:txBody>
          </p:sp>
          <p:sp>
            <p:nvSpPr>
              <p:cNvPr id="81944" name="Line 84"/>
              <p:cNvSpPr>
                <a:spLocks noChangeShapeType="1"/>
              </p:cNvSpPr>
              <p:nvPr/>
            </p:nvSpPr>
            <p:spPr bwMode="auto">
              <a:xfrm flipV="1">
                <a:off x="2448" y="2519"/>
                <a:ext cx="109" cy="217"/>
              </a:xfrm>
              <a:prstGeom prst="line">
                <a:avLst/>
              </a:prstGeom>
              <a:noFill/>
              <a:ln w="28575">
                <a:solidFill>
                  <a:schemeClr val="tx1"/>
                </a:solidFill>
                <a:round/>
              </a:ln>
            </p:spPr>
            <p:txBody>
              <a:bodyPr/>
              <a:lstStyle/>
              <a:p>
                <a:endParaRPr lang="zh-CN" altLang="en-US"/>
              </a:p>
            </p:txBody>
          </p:sp>
        </p:grpSp>
        <p:grpSp>
          <p:nvGrpSpPr>
            <p:cNvPr id="11" name="Group 85"/>
            <p:cNvGrpSpPr/>
            <p:nvPr/>
          </p:nvGrpSpPr>
          <p:grpSpPr bwMode="auto">
            <a:xfrm>
              <a:off x="1200" y="2016"/>
              <a:ext cx="576" cy="217"/>
              <a:chOff x="2448" y="2519"/>
              <a:chExt cx="576" cy="217"/>
            </a:xfrm>
          </p:grpSpPr>
          <p:sp>
            <p:nvSpPr>
              <p:cNvPr id="81941" name="Line 86"/>
              <p:cNvSpPr>
                <a:spLocks noChangeShapeType="1"/>
              </p:cNvSpPr>
              <p:nvPr/>
            </p:nvSpPr>
            <p:spPr bwMode="auto">
              <a:xfrm>
                <a:off x="2448" y="2736"/>
                <a:ext cx="576" cy="0"/>
              </a:xfrm>
              <a:prstGeom prst="line">
                <a:avLst/>
              </a:prstGeom>
              <a:noFill/>
              <a:ln w="28575">
                <a:solidFill>
                  <a:schemeClr val="tx1"/>
                </a:solidFill>
                <a:round/>
              </a:ln>
            </p:spPr>
            <p:txBody>
              <a:bodyPr/>
              <a:lstStyle/>
              <a:p>
                <a:endParaRPr lang="zh-CN" altLang="en-US"/>
              </a:p>
            </p:txBody>
          </p:sp>
          <p:sp>
            <p:nvSpPr>
              <p:cNvPr id="81942" name="Line 87"/>
              <p:cNvSpPr>
                <a:spLocks noChangeShapeType="1"/>
              </p:cNvSpPr>
              <p:nvPr/>
            </p:nvSpPr>
            <p:spPr bwMode="auto">
              <a:xfrm flipV="1">
                <a:off x="2448" y="2519"/>
                <a:ext cx="109" cy="217"/>
              </a:xfrm>
              <a:prstGeom prst="line">
                <a:avLst/>
              </a:prstGeom>
              <a:noFill/>
              <a:ln w="28575">
                <a:solidFill>
                  <a:schemeClr val="tx1"/>
                </a:solidFill>
                <a:rou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2" name="Rectangle 2"/>
          <p:cNvSpPr>
            <a:spLocks noGrp="1" noChangeArrowheads="1"/>
          </p:cNvSpPr>
          <p:nvPr>
            <p:ph type="title"/>
          </p:nvPr>
        </p:nvSpPr>
        <p:spPr>
          <a:xfrm>
            <a:off x="457200" y="457200"/>
            <a:ext cx="914400" cy="609600"/>
          </a:xfrm>
          <a:noFill/>
        </p:spPr>
        <p:txBody>
          <a:bodyPr/>
          <a:lstStyle/>
          <a:p>
            <a:pPr algn="l" eaLnBrk="1" hangingPunct="1"/>
            <a:r>
              <a:rPr lang="zh-CN" altLang="en-US" sz="2800" b="1">
                <a:solidFill>
                  <a:srgbClr val="FF0000"/>
                </a:solidFill>
              </a:rPr>
              <a:t>例</a:t>
            </a:r>
            <a:r>
              <a:rPr lang="en-US" altLang="zh-CN" sz="2800" b="1">
                <a:solidFill>
                  <a:srgbClr val="FF0000"/>
                </a:solidFill>
              </a:rPr>
              <a:t>2</a:t>
            </a:r>
            <a:r>
              <a:rPr lang="zh-CN" altLang="en-US" sz="2800" b="1">
                <a:solidFill>
                  <a:srgbClr val="FF0000"/>
                </a:solidFill>
              </a:rPr>
              <a:t>：</a:t>
            </a:r>
            <a:endParaRPr lang="zh-CN" altLang="en-US" sz="3200"/>
          </a:p>
        </p:txBody>
      </p:sp>
      <p:sp>
        <p:nvSpPr>
          <p:cNvPr id="82953" name="Text Box 3"/>
          <p:cNvSpPr txBox="1">
            <a:spLocks noChangeArrowheads="1"/>
          </p:cNvSpPr>
          <p:nvPr/>
        </p:nvSpPr>
        <p:spPr bwMode="auto">
          <a:xfrm>
            <a:off x="1143000" y="533400"/>
            <a:ext cx="7394575" cy="519113"/>
          </a:xfrm>
          <a:prstGeom prst="rect">
            <a:avLst/>
          </a:prstGeom>
          <a:noFill/>
          <a:ln w="9525">
            <a:noFill/>
            <a:miter lim="800000"/>
          </a:ln>
        </p:spPr>
        <p:txBody>
          <a:bodyPr anchor="ctr">
            <a:spAutoFit/>
          </a:bodyPr>
          <a:lstStyle/>
          <a:p>
            <a:pPr eaLnBrk="0" hangingPunct="0"/>
            <a:r>
              <a:rPr lang="zh-CN" altLang="en-US" sz="2800" b="1"/>
              <a:t>下图电路中已知：</a:t>
            </a:r>
            <a:r>
              <a:rPr lang="en-US" altLang="zh-CN" sz="2800" b="1" i="1"/>
              <a:t>I</a:t>
            </a:r>
            <a:r>
              <a:rPr lang="en-US" altLang="zh-CN" sz="2800" b="1" baseline="-25000"/>
              <a:t>1</a:t>
            </a:r>
            <a:r>
              <a:rPr lang="en-US" altLang="zh-CN" sz="2800" b="1"/>
              <a:t>=10A</a:t>
            </a:r>
            <a:r>
              <a:rPr lang="zh-CN" altLang="en-US" sz="2800" b="1"/>
              <a:t>、</a:t>
            </a:r>
            <a:r>
              <a:rPr lang="en-US" altLang="zh-CN" sz="2800" b="1" i="1"/>
              <a:t>U</a:t>
            </a:r>
            <a:r>
              <a:rPr lang="en-US" altLang="zh-CN" sz="2800" b="1" baseline="-25000"/>
              <a:t>AB</a:t>
            </a:r>
            <a:r>
              <a:rPr lang="en-US" altLang="zh-CN" sz="2800" b="1"/>
              <a:t> =100V</a:t>
            </a:r>
            <a:r>
              <a:rPr lang="zh-CN" altLang="en-US" sz="2800" b="1"/>
              <a:t>，</a:t>
            </a:r>
            <a:endParaRPr lang="zh-CN" altLang="en-US" sz="2800" b="1"/>
          </a:p>
        </p:txBody>
      </p:sp>
      <p:sp>
        <p:nvSpPr>
          <p:cNvPr id="82954" name="Rectangle 4"/>
          <p:cNvSpPr>
            <a:spLocks noChangeArrowheads="1"/>
          </p:cNvSpPr>
          <p:nvPr/>
        </p:nvSpPr>
        <p:spPr bwMode="auto">
          <a:xfrm>
            <a:off x="1143000" y="1020763"/>
            <a:ext cx="5602288" cy="519112"/>
          </a:xfrm>
          <a:prstGeom prst="rect">
            <a:avLst/>
          </a:prstGeom>
          <a:noFill/>
          <a:ln w="9525">
            <a:noFill/>
            <a:miter lim="800000"/>
          </a:ln>
        </p:spPr>
        <p:txBody>
          <a:bodyPr wrap="none" anchor="ctr">
            <a:spAutoFit/>
          </a:bodyPr>
          <a:lstStyle/>
          <a:p>
            <a:pPr eaLnBrk="0" hangingPunct="0"/>
            <a:r>
              <a:rPr lang="zh-CN" altLang="en-US" sz="2800" b="1"/>
              <a:t>求：总电压</a:t>
            </a:r>
            <a:r>
              <a:rPr lang="zh-CN" altLang="en-US" sz="2800" b="1">
                <a:solidFill>
                  <a:schemeClr val="tx2"/>
                </a:solidFill>
              </a:rPr>
              <a:t>表和总电流表</a:t>
            </a:r>
            <a:r>
              <a:rPr lang="zh-CN" altLang="en-US" sz="2800" b="1" i="1" baseline="-25000">
                <a:solidFill>
                  <a:srgbClr val="0000FF"/>
                </a:solidFill>
              </a:rPr>
              <a:t> </a:t>
            </a:r>
            <a:r>
              <a:rPr lang="zh-CN" altLang="en-US" sz="2800" b="1"/>
              <a:t>的读数。</a:t>
            </a:r>
            <a:endParaRPr lang="zh-CN" altLang="en-US" sz="2800" b="1"/>
          </a:p>
        </p:txBody>
      </p:sp>
      <p:sp>
        <p:nvSpPr>
          <p:cNvPr id="178181" name="Text Box 5"/>
          <p:cNvSpPr txBox="1">
            <a:spLocks noChangeArrowheads="1"/>
          </p:cNvSpPr>
          <p:nvPr/>
        </p:nvSpPr>
        <p:spPr bwMode="auto">
          <a:xfrm>
            <a:off x="457200" y="5226050"/>
            <a:ext cx="7315200" cy="946150"/>
          </a:xfrm>
          <a:prstGeom prst="rect">
            <a:avLst/>
          </a:prstGeom>
          <a:noFill/>
          <a:ln w="38100">
            <a:noFill/>
            <a:miter lim="800000"/>
          </a:ln>
          <a:effectLst/>
        </p:spPr>
        <p:txBody>
          <a:bodyPr anchor="ctr">
            <a:spAutoFit/>
          </a:bodyPr>
          <a:lstStyle/>
          <a:p>
            <a:pPr eaLnBrk="0" hangingPunct="0">
              <a:defRPr/>
            </a:pPr>
            <a:r>
              <a:rPr lang="zh-CN" altLang="en-US" sz="2800" b="1">
                <a:solidFill>
                  <a:srgbClr val="000099"/>
                </a:solidFill>
                <a:effectLst>
                  <a:outerShdw blurRad="38100" dist="38100" dir="2700000" algn="tl">
                    <a:srgbClr val="C0C0C0"/>
                  </a:outerShdw>
                </a:effectLst>
              </a:rPr>
              <a:t>解题方法有两种： </a:t>
            </a:r>
            <a:r>
              <a:rPr lang="en-US" altLang="zh-CN" sz="2800" b="1">
                <a:solidFill>
                  <a:srgbClr val="CC0000"/>
                </a:solidFill>
                <a:effectLst>
                  <a:outerShdw blurRad="38100" dist="38100" dir="2700000" algn="tl">
                    <a:srgbClr val="C0C0C0"/>
                  </a:outerShdw>
                </a:effectLst>
              </a:rPr>
              <a:t>(1) </a:t>
            </a:r>
            <a:r>
              <a:rPr lang="zh-CN" altLang="en-US" sz="2800" b="1">
                <a:solidFill>
                  <a:srgbClr val="CC0000"/>
                </a:solidFill>
                <a:effectLst>
                  <a:outerShdw blurRad="38100" dist="38100" dir="2700000" algn="tl">
                    <a:srgbClr val="C0C0C0"/>
                  </a:outerShdw>
                </a:effectLst>
              </a:rPr>
              <a:t>用相量</a:t>
            </a:r>
            <a:r>
              <a:rPr lang="en-US" altLang="zh-CN" sz="2800" b="1">
                <a:solidFill>
                  <a:srgbClr val="CC0000"/>
                </a:solidFill>
                <a:effectLst>
                  <a:outerShdw blurRad="38100" dist="38100" dir="2700000" algn="tl">
                    <a:srgbClr val="C0C0C0"/>
                  </a:outerShdw>
                </a:effectLst>
              </a:rPr>
              <a:t>(</a:t>
            </a:r>
            <a:r>
              <a:rPr lang="zh-CN" altLang="en-US" sz="2800" b="1">
                <a:solidFill>
                  <a:srgbClr val="CC0000"/>
                </a:solidFill>
                <a:effectLst>
                  <a:outerShdw blurRad="38100" dist="38100" dir="2700000" algn="tl">
                    <a:srgbClr val="C0C0C0"/>
                  </a:outerShdw>
                </a:effectLst>
              </a:rPr>
              <a:t>复数</a:t>
            </a:r>
            <a:r>
              <a:rPr lang="en-US" altLang="zh-CN" sz="2800" b="1">
                <a:solidFill>
                  <a:srgbClr val="CC0000"/>
                </a:solidFill>
                <a:effectLst>
                  <a:outerShdw blurRad="38100" dist="38100" dir="2700000" algn="tl">
                    <a:srgbClr val="C0C0C0"/>
                  </a:outerShdw>
                </a:effectLst>
              </a:rPr>
              <a:t>)</a:t>
            </a:r>
            <a:r>
              <a:rPr lang="zh-CN" altLang="en-US" sz="2800" b="1">
                <a:solidFill>
                  <a:srgbClr val="CC0000"/>
                </a:solidFill>
                <a:effectLst>
                  <a:outerShdw blurRad="38100" dist="38100" dir="2700000" algn="tl">
                    <a:srgbClr val="C0C0C0"/>
                  </a:outerShdw>
                </a:effectLst>
              </a:rPr>
              <a:t>计算</a:t>
            </a:r>
            <a:r>
              <a:rPr lang="en-US" altLang="zh-CN" sz="2800" b="1">
                <a:solidFill>
                  <a:srgbClr val="CC0000"/>
                </a:solidFill>
                <a:effectLst>
                  <a:outerShdw blurRad="38100" dist="38100" dir="2700000" algn="tl">
                    <a:srgbClr val="C0C0C0"/>
                  </a:outerShdw>
                </a:effectLst>
              </a:rPr>
              <a:t>;</a:t>
            </a:r>
            <a:endParaRPr lang="en-US" altLang="zh-CN" sz="2800" b="1">
              <a:solidFill>
                <a:srgbClr val="CC0000"/>
              </a:solidFill>
              <a:effectLst>
                <a:outerShdw blurRad="38100" dist="38100" dir="2700000" algn="tl">
                  <a:srgbClr val="C0C0C0"/>
                </a:outerShdw>
              </a:effectLst>
            </a:endParaRPr>
          </a:p>
          <a:p>
            <a:pPr eaLnBrk="0" hangingPunct="0">
              <a:defRPr/>
            </a:pPr>
            <a:r>
              <a:rPr lang="en-US" altLang="zh-CN" sz="2800" b="1">
                <a:solidFill>
                  <a:srgbClr val="CC0000"/>
                </a:solidFill>
                <a:effectLst>
                  <a:outerShdw blurRad="38100" dist="38100" dir="2700000" algn="tl">
                    <a:srgbClr val="C0C0C0"/>
                  </a:outerShdw>
                </a:effectLst>
              </a:rPr>
              <a:t>                                 (2) </a:t>
            </a:r>
            <a:r>
              <a:rPr lang="zh-CN" altLang="en-US" sz="2800" b="1">
                <a:solidFill>
                  <a:srgbClr val="CC0000"/>
                </a:solidFill>
                <a:effectLst>
                  <a:outerShdw blurRad="38100" dist="38100" dir="2700000" algn="tl">
                    <a:srgbClr val="C0C0C0"/>
                  </a:outerShdw>
                </a:effectLst>
              </a:rPr>
              <a:t>利用相量图分析求解。</a:t>
            </a:r>
            <a:endParaRPr lang="zh-CN" altLang="en-US" sz="2800" b="1">
              <a:solidFill>
                <a:srgbClr val="CC0000"/>
              </a:solidFill>
              <a:effectLst>
                <a:outerShdw blurRad="38100" dist="38100" dir="2700000" algn="tl">
                  <a:srgbClr val="C0C0C0"/>
                </a:outerShdw>
              </a:effectLst>
            </a:endParaRPr>
          </a:p>
        </p:txBody>
      </p:sp>
      <p:sp>
        <p:nvSpPr>
          <p:cNvPr id="178185" name="Text Box 9"/>
          <p:cNvSpPr txBox="1">
            <a:spLocks noChangeArrowheads="1"/>
          </p:cNvSpPr>
          <p:nvPr/>
        </p:nvSpPr>
        <p:spPr bwMode="auto">
          <a:xfrm>
            <a:off x="381000" y="4191000"/>
            <a:ext cx="8610600" cy="1031875"/>
          </a:xfrm>
          <a:prstGeom prst="rect">
            <a:avLst/>
          </a:prstGeom>
          <a:noFill/>
          <a:ln w="9525">
            <a:noFill/>
            <a:miter lim="800000"/>
          </a:ln>
        </p:spPr>
        <p:txBody>
          <a:bodyPr>
            <a:spAutoFit/>
          </a:bodyPr>
          <a:lstStyle/>
          <a:p>
            <a:pPr eaLnBrk="0" hangingPunct="0">
              <a:lnSpc>
                <a:spcPct val="110000"/>
              </a:lnSpc>
            </a:pPr>
            <a:r>
              <a:rPr lang="zh-CN" altLang="en-US" sz="2800" b="1">
                <a:latin typeface="宋体" panose="02010600030101010101" pitchFamily="2" charset="-122"/>
              </a:rPr>
              <a:t>分析：已知电容支路的电流、电压和部分参数</a:t>
            </a:r>
            <a:r>
              <a:rPr lang="en-US" altLang="zh-CN" sz="2800" b="1">
                <a:latin typeface="宋体" panose="02010600030101010101" pitchFamily="2" charset="-122"/>
              </a:rPr>
              <a:t>,</a:t>
            </a:r>
            <a:r>
              <a:rPr lang="zh-CN" altLang="en-US" sz="2800" b="1">
                <a:latin typeface="宋体" panose="02010600030101010101" pitchFamily="2" charset="-122"/>
              </a:rPr>
              <a:t>求总</a:t>
            </a:r>
            <a:endParaRPr lang="zh-CN" altLang="en-US" sz="2800" b="1">
              <a:latin typeface="宋体" panose="02010600030101010101" pitchFamily="2" charset="-122"/>
            </a:endParaRPr>
          </a:p>
          <a:p>
            <a:pPr eaLnBrk="0" hangingPunct="0">
              <a:lnSpc>
                <a:spcPct val="110000"/>
              </a:lnSpc>
            </a:pPr>
            <a:r>
              <a:rPr lang="zh-CN" altLang="en-US" sz="2800" b="1">
                <a:latin typeface="宋体" panose="02010600030101010101" pitchFamily="2" charset="-122"/>
              </a:rPr>
              <a:t>      电流和电压</a:t>
            </a:r>
            <a:endParaRPr lang="zh-CN" altLang="en-US" sz="2800" b="1">
              <a:latin typeface="宋体" panose="02010600030101010101" pitchFamily="2" charset="-122"/>
            </a:endParaRPr>
          </a:p>
        </p:txBody>
      </p:sp>
      <p:grpSp>
        <p:nvGrpSpPr>
          <p:cNvPr id="2" name="Group 101"/>
          <p:cNvGrpSpPr/>
          <p:nvPr/>
        </p:nvGrpSpPr>
        <p:grpSpPr bwMode="auto">
          <a:xfrm>
            <a:off x="2133600" y="1408113"/>
            <a:ext cx="4953000" cy="2722562"/>
            <a:chOff x="1344" y="887"/>
            <a:chExt cx="2976" cy="1635"/>
          </a:xfrm>
        </p:grpSpPr>
        <p:sp>
          <p:nvSpPr>
            <p:cNvPr id="82958" name="Line 59"/>
            <p:cNvSpPr>
              <a:spLocks noChangeShapeType="1"/>
            </p:cNvSpPr>
            <p:nvPr/>
          </p:nvSpPr>
          <p:spPr bwMode="auto">
            <a:xfrm rot="5400000" flipH="1">
              <a:off x="3660" y="1041"/>
              <a:ext cx="1" cy="467"/>
            </a:xfrm>
            <a:prstGeom prst="line">
              <a:avLst/>
            </a:prstGeom>
            <a:noFill/>
            <a:ln w="38100">
              <a:solidFill>
                <a:schemeClr val="tx1"/>
              </a:solidFill>
              <a:round/>
            </a:ln>
          </p:spPr>
          <p:txBody>
            <a:bodyPr wrap="none" anchor="ctr"/>
            <a:lstStyle/>
            <a:p>
              <a:endParaRPr lang="zh-CN" altLang="en-US"/>
            </a:p>
          </p:txBody>
        </p:sp>
        <p:grpSp>
          <p:nvGrpSpPr>
            <p:cNvPr id="3" name="Group 60"/>
            <p:cNvGrpSpPr/>
            <p:nvPr/>
          </p:nvGrpSpPr>
          <p:grpSpPr bwMode="auto">
            <a:xfrm>
              <a:off x="3346" y="1182"/>
              <a:ext cx="72" cy="178"/>
              <a:chOff x="4223" y="1055"/>
              <a:chExt cx="79" cy="238"/>
            </a:xfrm>
          </p:grpSpPr>
          <p:sp>
            <p:nvSpPr>
              <p:cNvPr id="82992" name="Line 61"/>
              <p:cNvSpPr>
                <a:spLocks noChangeShapeType="1"/>
              </p:cNvSpPr>
              <p:nvPr/>
            </p:nvSpPr>
            <p:spPr bwMode="auto">
              <a:xfrm rot="5400000" flipH="1">
                <a:off x="4183" y="1174"/>
                <a:ext cx="238" cy="0"/>
              </a:xfrm>
              <a:prstGeom prst="line">
                <a:avLst/>
              </a:prstGeom>
              <a:noFill/>
              <a:ln w="38100">
                <a:solidFill>
                  <a:schemeClr val="tx1"/>
                </a:solidFill>
                <a:round/>
              </a:ln>
            </p:spPr>
            <p:txBody>
              <a:bodyPr wrap="none" anchor="ctr"/>
              <a:lstStyle/>
              <a:p>
                <a:endParaRPr lang="zh-CN" altLang="en-US"/>
              </a:p>
            </p:txBody>
          </p:sp>
          <p:sp>
            <p:nvSpPr>
              <p:cNvPr id="82993" name="Line 62"/>
              <p:cNvSpPr>
                <a:spLocks noChangeShapeType="1"/>
              </p:cNvSpPr>
              <p:nvPr/>
            </p:nvSpPr>
            <p:spPr bwMode="auto">
              <a:xfrm rot="5400000" flipH="1">
                <a:off x="4104" y="1174"/>
                <a:ext cx="238" cy="0"/>
              </a:xfrm>
              <a:prstGeom prst="line">
                <a:avLst/>
              </a:prstGeom>
              <a:noFill/>
              <a:ln w="38100">
                <a:solidFill>
                  <a:schemeClr val="tx1"/>
                </a:solidFill>
                <a:round/>
              </a:ln>
            </p:spPr>
            <p:txBody>
              <a:bodyPr wrap="none" anchor="ctr"/>
              <a:lstStyle/>
              <a:p>
                <a:endParaRPr lang="zh-CN" altLang="en-US"/>
              </a:p>
            </p:txBody>
          </p:sp>
        </p:grpSp>
        <p:sp>
          <p:nvSpPr>
            <p:cNvPr id="82960" name="Rectangle 63"/>
            <p:cNvSpPr>
              <a:spLocks noChangeArrowheads="1"/>
            </p:cNvSpPr>
            <p:nvPr/>
          </p:nvSpPr>
          <p:spPr bwMode="auto">
            <a:xfrm rot="-5400000">
              <a:off x="3038" y="1825"/>
              <a:ext cx="93" cy="234"/>
            </a:xfrm>
            <a:prstGeom prst="rect">
              <a:avLst/>
            </a:prstGeom>
            <a:noFill/>
            <a:ln w="38100">
              <a:solidFill>
                <a:schemeClr val="tx1"/>
              </a:solidFill>
              <a:miter lim="800000"/>
            </a:ln>
          </p:spPr>
          <p:txBody>
            <a:bodyPr wrap="none" anchor="ctr"/>
            <a:lstStyle/>
            <a:p>
              <a:endParaRPr lang="zh-CN" altLang="en-US"/>
            </a:p>
          </p:txBody>
        </p:sp>
        <p:sp>
          <p:nvSpPr>
            <p:cNvPr id="82961" name="Line 64"/>
            <p:cNvSpPr>
              <a:spLocks noChangeShapeType="1"/>
            </p:cNvSpPr>
            <p:nvPr/>
          </p:nvSpPr>
          <p:spPr bwMode="auto">
            <a:xfrm rot="-5400000">
              <a:off x="3288" y="1866"/>
              <a:ext cx="0" cy="152"/>
            </a:xfrm>
            <a:prstGeom prst="line">
              <a:avLst/>
            </a:prstGeom>
            <a:noFill/>
            <a:ln w="38100">
              <a:solidFill>
                <a:schemeClr val="tx1"/>
              </a:solidFill>
              <a:round/>
            </a:ln>
          </p:spPr>
          <p:txBody>
            <a:bodyPr wrap="none" anchor="ctr"/>
            <a:lstStyle/>
            <a:p>
              <a:endParaRPr lang="zh-CN" altLang="en-US"/>
            </a:p>
          </p:txBody>
        </p:sp>
        <p:sp>
          <p:nvSpPr>
            <p:cNvPr id="82962" name="Line 65"/>
            <p:cNvSpPr>
              <a:spLocks noChangeShapeType="1"/>
            </p:cNvSpPr>
            <p:nvPr/>
          </p:nvSpPr>
          <p:spPr bwMode="auto">
            <a:xfrm rot="-5400000">
              <a:off x="2884" y="1840"/>
              <a:ext cx="0" cy="186"/>
            </a:xfrm>
            <a:prstGeom prst="line">
              <a:avLst/>
            </a:prstGeom>
            <a:noFill/>
            <a:ln w="38100">
              <a:solidFill>
                <a:schemeClr val="tx1"/>
              </a:solidFill>
              <a:round/>
            </a:ln>
          </p:spPr>
          <p:txBody>
            <a:bodyPr wrap="none" anchor="ctr"/>
            <a:lstStyle/>
            <a:p>
              <a:endParaRPr lang="zh-CN" altLang="en-US"/>
            </a:p>
          </p:txBody>
        </p:sp>
        <p:sp>
          <p:nvSpPr>
            <p:cNvPr id="82963" name="Line 66"/>
            <p:cNvSpPr>
              <a:spLocks noChangeShapeType="1"/>
            </p:cNvSpPr>
            <p:nvPr/>
          </p:nvSpPr>
          <p:spPr bwMode="auto">
            <a:xfrm rot="-5400000">
              <a:off x="3820" y="1866"/>
              <a:ext cx="1" cy="145"/>
            </a:xfrm>
            <a:prstGeom prst="line">
              <a:avLst/>
            </a:prstGeom>
            <a:noFill/>
            <a:ln w="38100">
              <a:solidFill>
                <a:schemeClr val="tx1"/>
              </a:solidFill>
              <a:round/>
            </a:ln>
          </p:spPr>
          <p:txBody>
            <a:bodyPr wrap="none" anchor="ctr"/>
            <a:lstStyle/>
            <a:p>
              <a:endParaRPr lang="zh-CN" altLang="en-US"/>
            </a:p>
          </p:txBody>
        </p:sp>
        <p:sp>
          <p:nvSpPr>
            <p:cNvPr id="82964" name="Line 67"/>
            <p:cNvSpPr>
              <a:spLocks noChangeShapeType="1"/>
            </p:cNvSpPr>
            <p:nvPr/>
          </p:nvSpPr>
          <p:spPr bwMode="auto">
            <a:xfrm>
              <a:off x="3883" y="1276"/>
              <a:ext cx="0" cy="675"/>
            </a:xfrm>
            <a:prstGeom prst="line">
              <a:avLst/>
            </a:prstGeom>
            <a:noFill/>
            <a:ln w="38100">
              <a:solidFill>
                <a:schemeClr val="tx1"/>
              </a:solidFill>
              <a:round/>
            </a:ln>
          </p:spPr>
          <p:txBody>
            <a:bodyPr wrap="none" anchor="ctr"/>
            <a:lstStyle/>
            <a:p>
              <a:endParaRPr lang="zh-CN" altLang="en-US"/>
            </a:p>
          </p:txBody>
        </p:sp>
        <p:sp>
          <p:nvSpPr>
            <p:cNvPr id="82965" name="Line 68"/>
            <p:cNvSpPr>
              <a:spLocks noChangeShapeType="1"/>
            </p:cNvSpPr>
            <p:nvPr/>
          </p:nvSpPr>
          <p:spPr bwMode="auto">
            <a:xfrm>
              <a:off x="3894" y="1605"/>
              <a:ext cx="422" cy="0"/>
            </a:xfrm>
            <a:prstGeom prst="line">
              <a:avLst/>
            </a:prstGeom>
            <a:noFill/>
            <a:ln w="38100">
              <a:solidFill>
                <a:schemeClr val="tx1"/>
              </a:solidFill>
              <a:round/>
            </a:ln>
          </p:spPr>
          <p:txBody>
            <a:bodyPr wrap="none" anchor="ctr"/>
            <a:lstStyle/>
            <a:p>
              <a:endParaRPr lang="zh-CN" altLang="en-US"/>
            </a:p>
          </p:txBody>
        </p:sp>
        <p:sp>
          <p:nvSpPr>
            <p:cNvPr id="82966" name="Text Box 69"/>
            <p:cNvSpPr txBox="1">
              <a:spLocks noChangeArrowheads="1"/>
            </p:cNvSpPr>
            <p:nvPr/>
          </p:nvSpPr>
          <p:spPr bwMode="auto">
            <a:xfrm>
              <a:off x="2566" y="1327"/>
              <a:ext cx="254" cy="294"/>
            </a:xfrm>
            <a:prstGeom prst="rect">
              <a:avLst/>
            </a:prstGeom>
            <a:noFill/>
            <a:ln w="38100">
              <a:noFill/>
              <a:miter lim="800000"/>
            </a:ln>
          </p:spPr>
          <p:txBody>
            <a:bodyPr wrap="none" anchor="ctr">
              <a:spAutoFit/>
            </a:bodyPr>
            <a:lstStyle/>
            <a:p>
              <a:pPr algn="ctr" eaLnBrk="0" hangingPunct="0"/>
              <a:r>
                <a:rPr lang="en-US" altLang="zh-CN" sz="2600" b="1"/>
                <a:t>A</a:t>
              </a:r>
              <a:endParaRPr lang="en-US" altLang="zh-CN" sz="2600" b="1"/>
            </a:p>
          </p:txBody>
        </p:sp>
        <p:sp>
          <p:nvSpPr>
            <p:cNvPr id="82967" name="Text Box 70"/>
            <p:cNvSpPr txBox="1">
              <a:spLocks noChangeArrowheads="1"/>
            </p:cNvSpPr>
            <p:nvPr/>
          </p:nvSpPr>
          <p:spPr bwMode="auto">
            <a:xfrm>
              <a:off x="3895" y="1327"/>
              <a:ext cx="243" cy="294"/>
            </a:xfrm>
            <a:prstGeom prst="rect">
              <a:avLst/>
            </a:prstGeom>
            <a:noFill/>
            <a:ln w="38100">
              <a:noFill/>
              <a:miter lim="800000"/>
            </a:ln>
          </p:spPr>
          <p:txBody>
            <a:bodyPr wrap="none" anchor="ctr">
              <a:spAutoFit/>
            </a:bodyPr>
            <a:lstStyle/>
            <a:p>
              <a:pPr algn="ctr" eaLnBrk="0" hangingPunct="0"/>
              <a:r>
                <a:rPr lang="en-US" altLang="zh-CN" sz="2600" b="1"/>
                <a:t>B</a:t>
              </a:r>
              <a:endParaRPr lang="en-US" altLang="zh-CN" sz="2600" b="1"/>
            </a:p>
          </p:txBody>
        </p:sp>
        <p:sp>
          <p:nvSpPr>
            <p:cNvPr id="82968" name="Text Box 71"/>
            <p:cNvSpPr txBox="1">
              <a:spLocks noChangeArrowheads="1"/>
            </p:cNvSpPr>
            <p:nvPr/>
          </p:nvSpPr>
          <p:spPr bwMode="auto">
            <a:xfrm>
              <a:off x="3099" y="1327"/>
              <a:ext cx="358" cy="294"/>
            </a:xfrm>
            <a:prstGeom prst="rect">
              <a:avLst/>
            </a:prstGeom>
            <a:noFill/>
            <a:ln w="38100">
              <a:noFill/>
              <a:miter lim="800000"/>
            </a:ln>
          </p:spPr>
          <p:txBody>
            <a:bodyPr wrap="none" anchor="ctr">
              <a:spAutoFit/>
            </a:bodyPr>
            <a:lstStyle/>
            <a:p>
              <a:pPr eaLnBrk="0" hangingPunct="0"/>
              <a:r>
                <a:rPr lang="en-US" altLang="zh-CN" sz="2600" b="1"/>
                <a:t> </a:t>
              </a:r>
              <a:r>
                <a:rPr lang="en-US" altLang="zh-CN" sz="2600" b="1" i="1"/>
                <a:t>C</a:t>
              </a:r>
              <a:r>
                <a:rPr lang="en-US" altLang="zh-CN" sz="2600" b="1" baseline="-25000"/>
                <a:t>1</a:t>
              </a:r>
              <a:endParaRPr lang="en-US" altLang="zh-CN" sz="2600" b="1"/>
            </a:p>
          </p:txBody>
        </p:sp>
        <p:sp>
          <p:nvSpPr>
            <p:cNvPr id="82969" name="Line 72"/>
            <p:cNvSpPr>
              <a:spLocks noChangeShapeType="1"/>
            </p:cNvSpPr>
            <p:nvPr/>
          </p:nvSpPr>
          <p:spPr bwMode="auto">
            <a:xfrm>
              <a:off x="1350" y="1588"/>
              <a:ext cx="0" cy="791"/>
            </a:xfrm>
            <a:prstGeom prst="line">
              <a:avLst/>
            </a:prstGeom>
            <a:noFill/>
            <a:ln w="38100">
              <a:solidFill>
                <a:schemeClr val="tx1"/>
              </a:solidFill>
              <a:round/>
            </a:ln>
          </p:spPr>
          <p:txBody>
            <a:bodyPr wrap="none" anchor="ctr"/>
            <a:lstStyle/>
            <a:p>
              <a:endParaRPr lang="zh-CN" altLang="en-US"/>
            </a:p>
          </p:txBody>
        </p:sp>
        <p:sp>
          <p:nvSpPr>
            <p:cNvPr id="82970" name="Line 73"/>
            <p:cNvSpPr>
              <a:spLocks noChangeShapeType="1"/>
            </p:cNvSpPr>
            <p:nvPr/>
          </p:nvSpPr>
          <p:spPr bwMode="auto">
            <a:xfrm>
              <a:off x="4311" y="1605"/>
              <a:ext cx="0" cy="773"/>
            </a:xfrm>
            <a:prstGeom prst="line">
              <a:avLst/>
            </a:prstGeom>
            <a:noFill/>
            <a:ln w="38100">
              <a:solidFill>
                <a:schemeClr val="tx1"/>
              </a:solidFill>
              <a:round/>
            </a:ln>
          </p:spPr>
          <p:txBody>
            <a:bodyPr wrap="none" anchor="ctr"/>
            <a:lstStyle/>
            <a:p>
              <a:endParaRPr lang="zh-CN" altLang="en-US"/>
            </a:p>
          </p:txBody>
        </p:sp>
        <p:sp>
          <p:nvSpPr>
            <p:cNvPr id="82971" name="Oval 74"/>
            <p:cNvSpPr>
              <a:spLocks noChangeArrowheads="1"/>
            </p:cNvSpPr>
            <p:nvPr/>
          </p:nvSpPr>
          <p:spPr bwMode="auto">
            <a:xfrm>
              <a:off x="2705" y="2234"/>
              <a:ext cx="267" cy="266"/>
            </a:xfrm>
            <a:prstGeom prst="ellipse">
              <a:avLst/>
            </a:prstGeom>
            <a:noFill/>
            <a:ln w="38100">
              <a:solidFill>
                <a:schemeClr val="tx1"/>
              </a:solidFill>
              <a:round/>
            </a:ln>
          </p:spPr>
          <p:txBody>
            <a:bodyPr wrap="none" anchor="ctr"/>
            <a:lstStyle/>
            <a:p>
              <a:endParaRPr lang="zh-CN" altLang="en-US"/>
            </a:p>
          </p:txBody>
        </p:sp>
        <p:sp>
          <p:nvSpPr>
            <p:cNvPr id="82972" name="Text Box 75"/>
            <p:cNvSpPr txBox="1">
              <a:spLocks noChangeArrowheads="1"/>
            </p:cNvSpPr>
            <p:nvPr/>
          </p:nvSpPr>
          <p:spPr bwMode="auto">
            <a:xfrm>
              <a:off x="2732" y="2229"/>
              <a:ext cx="254" cy="293"/>
            </a:xfrm>
            <a:prstGeom prst="rect">
              <a:avLst/>
            </a:prstGeom>
            <a:noFill/>
            <a:ln w="38100">
              <a:noFill/>
              <a:miter lim="800000"/>
            </a:ln>
          </p:spPr>
          <p:txBody>
            <a:bodyPr wrap="none" anchor="ctr">
              <a:spAutoFit/>
            </a:bodyPr>
            <a:lstStyle/>
            <a:p>
              <a:pPr algn="ctr" eaLnBrk="0" hangingPunct="0"/>
              <a:r>
                <a:rPr lang="en-US" altLang="zh-CN" sz="2600" b="1">
                  <a:solidFill>
                    <a:srgbClr val="0000FF"/>
                  </a:solidFill>
                </a:rPr>
                <a:t>V</a:t>
              </a:r>
              <a:endParaRPr lang="en-US" altLang="zh-CN" sz="2600" b="1"/>
            </a:p>
          </p:txBody>
        </p:sp>
        <p:graphicFrame>
          <p:nvGraphicFramePr>
            <p:cNvPr id="82946" name="Object 76"/>
            <p:cNvGraphicFramePr>
              <a:graphicFrameLocks noChangeAspect="1"/>
            </p:cNvGraphicFramePr>
            <p:nvPr/>
          </p:nvGraphicFramePr>
          <p:xfrm>
            <a:off x="2968" y="1986"/>
            <a:ext cx="296" cy="226"/>
          </p:xfrm>
          <a:graphic>
            <a:graphicData uri="http://schemas.openxmlformats.org/presentationml/2006/ole">
              <mc:AlternateContent xmlns:mc="http://schemas.openxmlformats.org/markup-compatibility/2006">
                <mc:Choice xmlns:v="urn:schemas-microsoft-com:vml" Requires="v">
                  <p:oleObj spid="_x0000_s220228" name="公式" r:id="rId1" imgW="5486400" imgH="4267200" progId="">
                    <p:embed/>
                  </p:oleObj>
                </mc:Choice>
                <mc:Fallback>
                  <p:oleObj name="公式" r:id="rId1" imgW="5486400" imgH="4267200" progId="">
                    <p:embed/>
                    <p:pic>
                      <p:nvPicPr>
                        <p:cNvPr id="0" name="Object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 y="1986"/>
                          <a:ext cx="29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7" name="Object 77"/>
            <p:cNvGraphicFramePr>
              <a:graphicFrameLocks noChangeAspect="1"/>
            </p:cNvGraphicFramePr>
            <p:nvPr/>
          </p:nvGraphicFramePr>
          <p:xfrm>
            <a:off x="2968" y="887"/>
            <a:ext cx="206" cy="291"/>
          </p:xfrm>
          <a:graphic>
            <a:graphicData uri="http://schemas.openxmlformats.org/presentationml/2006/ole">
              <mc:AlternateContent xmlns:mc="http://schemas.openxmlformats.org/markup-compatibility/2006">
                <mc:Choice xmlns:v="urn:schemas-microsoft-com:vml" Requires="v">
                  <p:oleObj spid="_x0000_s220229" name="公式" r:id="rId3" imgW="161925" imgH="228600" progId="">
                    <p:embed/>
                  </p:oleObj>
                </mc:Choice>
                <mc:Fallback>
                  <p:oleObj name="公式" r:id="rId3" imgW="161925" imgH="228600" progId="">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 y="887"/>
                          <a:ext cx="206"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8" name="Object 78"/>
            <p:cNvGraphicFramePr>
              <a:graphicFrameLocks noChangeAspect="1"/>
            </p:cNvGraphicFramePr>
            <p:nvPr/>
          </p:nvGraphicFramePr>
          <p:xfrm>
            <a:off x="2996" y="1549"/>
            <a:ext cx="223" cy="290"/>
          </p:xfrm>
          <a:graphic>
            <a:graphicData uri="http://schemas.openxmlformats.org/presentationml/2006/ole">
              <mc:AlternateContent xmlns:mc="http://schemas.openxmlformats.org/markup-compatibility/2006">
                <mc:Choice xmlns:v="urn:schemas-microsoft-com:vml" Requires="v">
                  <p:oleObj spid="_x0000_s220230" name="公式" r:id="rId5" imgW="180975" imgH="228600" progId="">
                    <p:embed/>
                  </p:oleObj>
                </mc:Choice>
                <mc:Fallback>
                  <p:oleObj name="公式" r:id="rId5" imgW="180975" imgH="228600" progId="">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6" y="1549"/>
                          <a:ext cx="223"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73" name="Line 79"/>
            <p:cNvSpPr>
              <a:spLocks noChangeShapeType="1"/>
            </p:cNvSpPr>
            <p:nvPr/>
          </p:nvSpPr>
          <p:spPr bwMode="auto">
            <a:xfrm>
              <a:off x="2968" y="1199"/>
              <a:ext cx="265" cy="0"/>
            </a:xfrm>
            <a:prstGeom prst="line">
              <a:avLst/>
            </a:prstGeom>
            <a:noFill/>
            <a:ln w="28575">
              <a:solidFill>
                <a:srgbClr val="FF0000"/>
              </a:solidFill>
              <a:round/>
              <a:tailEnd type="triangle" w="sm" len="lg"/>
            </a:ln>
          </p:spPr>
          <p:txBody>
            <a:bodyPr wrap="none" anchor="ctr"/>
            <a:lstStyle/>
            <a:p>
              <a:endParaRPr lang="zh-CN" altLang="en-US"/>
            </a:p>
          </p:txBody>
        </p:sp>
        <p:graphicFrame>
          <p:nvGraphicFramePr>
            <p:cNvPr id="82949" name="Object 80"/>
            <p:cNvGraphicFramePr>
              <a:graphicFrameLocks noChangeAspect="1"/>
            </p:cNvGraphicFramePr>
            <p:nvPr/>
          </p:nvGraphicFramePr>
          <p:xfrm>
            <a:off x="1548" y="1235"/>
            <a:ext cx="474" cy="247"/>
          </p:xfrm>
          <a:graphic>
            <a:graphicData uri="http://schemas.openxmlformats.org/presentationml/2006/ole">
              <mc:AlternateContent xmlns:mc="http://schemas.openxmlformats.org/markup-compatibility/2006">
                <mc:Choice xmlns:v="urn:schemas-microsoft-com:vml" Requires="v">
                  <p:oleObj spid="_x0000_s220231" name="Equation" r:id="rId7" imgW="9144000" imgH="4876800" progId="">
                    <p:embed/>
                  </p:oleObj>
                </mc:Choice>
                <mc:Fallback>
                  <p:oleObj name="Equation" r:id="rId7" imgW="9144000" imgH="4876800" progId="">
                    <p:embed/>
                    <p:pic>
                      <p:nvPicPr>
                        <p:cNvPr id="0" name="Object 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8" y="1235"/>
                          <a:ext cx="47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74" name="Line 81"/>
            <p:cNvSpPr>
              <a:spLocks noChangeShapeType="1"/>
            </p:cNvSpPr>
            <p:nvPr/>
          </p:nvSpPr>
          <p:spPr bwMode="auto">
            <a:xfrm>
              <a:off x="2791" y="1279"/>
              <a:ext cx="0" cy="662"/>
            </a:xfrm>
            <a:prstGeom prst="line">
              <a:avLst/>
            </a:prstGeom>
            <a:noFill/>
            <a:ln w="38100">
              <a:solidFill>
                <a:srgbClr val="000000"/>
              </a:solidFill>
              <a:round/>
            </a:ln>
          </p:spPr>
          <p:txBody>
            <a:bodyPr wrap="none" anchor="ctr"/>
            <a:lstStyle/>
            <a:p>
              <a:endParaRPr lang="zh-CN" altLang="en-US"/>
            </a:p>
          </p:txBody>
        </p:sp>
        <p:sp>
          <p:nvSpPr>
            <p:cNvPr id="82975" name="Line 82"/>
            <p:cNvSpPr>
              <a:spLocks noChangeShapeType="1"/>
            </p:cNvSpPr>
            <p:nvPr/>
          </p:nvSpPr>
          <p:spPr bwMode="auto">
            <a:xfrm>
              <a:off x="2791" y="1279"/>
              <a:ext cx="555" cy="0"/>
            </a:xfrm>
            <a:prstGeom prst="line">
              <a:avLst/>
            </a:prstGeom>
            <a:noFill/>
            <a:ln w="38100">
              <a:solidFill>
                <a:srgbClr val="000000"/>
              </a:solidFill>
              <a:round/>
            </a:ln>
          </p:spPr>
          <p:txBody>
            <a:bodyPr wrap="none" anchor="ctr"/>
            <a:lstStyle/>
            <a:p>
              <a:endParaRPr lang="zh-CN" altLang="en-US"/>
            </a:p>
          </p:txBody>
        </p:sp>
        <p:sp>
          <p:nvSpPr>
            <p:cNvPr id="82976" name="Oval 83"/>
            <p:cNvSpPr>
              <a:spLocks noChangeArrowheads="1"/>
            </p:cNvSpPr>
            <p:nvPr/>
          </p:nvSpPr>
          <p:spPr bwMode="auto">
            <a:xfrm>
              <a:off x="2163" y="1455"/>
              <a:ext cx="267" cy="267"/>
            </a:xfrm>
            <a:prstGeom prst="ellipse">
              <a:avLst/>
            </a:prstGeom>
            <a:noFill/>
            <a:ln w="38100">
              <a:solidFill>
                <a:schemeClr val="tx1"/>
              </a:solidFill>
              <a:round/>
            </a:ln>
          </p:spPr>
          <p:txBody>
            <a:bodyPr wrap="none" anchor="ctr"/>
            <a:lstStyle/>
            <a:p>
              <a:pPr algn="ctr" eaLnBrk="0" hangingPunct="0"/>
              <a:r>
                <a:rPr lang="en-US" altLang="zh-CN" sz="2600" b="1">
                  <a:solidFill>
                    <a:srgbClr val="0000FF"/>
                  </a:solidFill>
                </a:rPr>
                <a:t>A</a:t>
              </a:r>
              <a:endParaRPr lang="en-US" altLang="zh-CN" sz="2600" b="1"/>
            </a:p>
          </p:txBody>
        </p:sp>
        <p:grpSp>
          <p:nvGrpSpPr>
            <p:cNvPr id="4" name="Group 84"/>
            <p:cNvGrpSpPr/>
            <p:nvPr/>
          </p:nvGrpSpPr>
          <p:grpSpPr bwMode="auto">
            <a:xfrm>
              <a:off x="1561" y="1518"/>
              <a:ext cx="374" cy="87"/>
              <a:chOff x="1932" y="1430"/>
              <a:chExt cx="389" cy="99"/>
            </a:xfrm>
          </p:grpSpPr>
          <p:sp>
            <p:nvSpPr>
              <p:cNvPr id="82989" name="AutoShape 85"/>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2990" name="AutoShape 86"/>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2991" name="AutoShape 87"/>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82978" name="Line 88"/>
            <p:cNvSpPr>
              <a:spLocks noChangeShapeType="1"/>
            </p:cNvSpPr>
            <p:nvPr/>
          </p:nvSpPr>
          <p:spPr bwMode="auto">
            <a:xfrm>
              <a:off x="1943" y="1588"/>
              <a:ext cx="220" cy="0"/>
            </a:xfrm>
            <a:prstGeom prst="line">
              <a:avLst/>
            </a:prstGeom>
            <a:noFill/>
            <a:ln w="38100">
              <a:solidFill>
                <a:srgbClr val="000000"/>
              </a:solidFill>
              <a:round/>
            </a:ln>
          </p:spPr>
          <p:txBody>
            <a:bodyPr wrap="none" anchor="ctr"/>
            <a:lstStyle/>
            <a:p>
              <a:endParaRPr lang="zh-CN" altLang="en-US"/>
            </a:p>
          </p:txBody>
        </p:sp>
        <p:sp>
          <p:nvSpPr>
            <p:cNvPr id="82979" name="Line 89"/>
            <p:cNvSpPr>
              <a:spLocks noChangeShapeType="1"/>
            </p:cNvSpPr>
            <p:nvPr/>
          </p:nvSpPr>
          <p:spPr bwMode="auto">
            <a:xfrm>
              <a:off x="1348" y="1588"/>
              <a:ext cx="220" cy="0"/>
            </a:xfrm>
            <a:prstGeom prst="line">
              <a:avLst/>
            </a:prstGeom>
            <a:noFill/>
            <a:ln w="38100">
              <a:solidFill>
                <a:srgbClr val="000000"/>
              </a:solidFill>
              <a:round/>
            </a:ln>
          </p:spPr>
          <p:txBody>
            <a:bodyPr wrap="none" anchor="ctr"/>
            <a:lstStyle/>
            <a:p>
              <a:endParaRPr lang="zh-CN" altLang="en-US"/>
            </a:p>
          </p:txBody>
        </p:sp>
        <p:sp>
          <p:nvSpPr>
            <p:cNvPr id="82980" name="Line 90"/>
            <p:cNvSpPr>
              <a:spLocks noChangeShapeType="1"/>
            </p:cNvSpPr>
            <p:nvPr/>
          </p:nvSpPr>
          <p:spPr bwMode="auto">
            <a:xfrm>
              <a:off x="2434" y="1588"/>
              <a:ext cx="362" cy="0"/>
            </a:xfrm>
            <a:prstGeom prst="line">
              <a:avLst/>
            </a:prstGeom>
            <a:noFill/>
            <a:ln w="38100">
              <a:solidFill>
                <a:srgbClr val="000000"/>
              </a:solidFill>
              <a:round/>
            </a:ln>
          </p:spPr>
          <p:txBody>
            <a:bodyPr wrap="none" anchor="ctr"/>
            <a:lstStyle/>
            <a:p>
              <a:endParaRPr lang="zh-CN" altLang="en-US"/>
            </a:p>
          </p:txBody>
        </p:sp>
        <p:sp>
          <p:nvSpPr>
            <p:cNvPr id="82981" name="Line 91"/>
            <p:cNvSpPr>
              <a:spLocks noChangeShapeType="1"/>
            </p:cNvSpPr>
            <p:nvPr/>
          </p:nvSpPr>
          <p:spPr bwMode="auto">
            <a:xfrm>
              <a:off x="1344" y="2382"/>
              <a:ext cx="1360" cy="0"/>
            </a:xfrm>
            <a:prstGeom prst="line">
              <a:avLst/>
            </a:prstGeom>
            <a:noFill/>
            <a:ln w="38100">
              <a:solidFill>
                <a:srgbClr val="000000"/>
              </a:solidFill>
              <a:round/>
            </a:ln>
          </p:spPr>
          <p:txBody>
            <a:bodyPr wrap="none" anchor="ctr"/>
            <a:lstStyle/>
            <a:p>
              <a:endParaRPr lang="zh-CN" altLang="en-US"/>
            </a:p>
          </p:txBody>
        </p:sp>
        <p:sp>
          <p:nvSpPr>
            <p:cNvPr id="82982" name="Line 92"/>
            <p:cNvSpPr>
              <a:spLocks noChangeShapeType="1"/>
            </p:cNvSpPr>
            <p:nvPr/>
          </p:nvSpPr>
          <p:spPr bwMode="auto">
            <a:xfrm>
              <a:off x="2976" y="2382"/>
              <a:ext cx="1344" cy="0"/>
            </a:xfrm>
            <a:prstGeom prst="line">
              <a:avLst/>
            </a:prstGeom>
            <a:noFill/>
            <a:ln w="38100">
              <a:solidFill>
                <a:srgbClr val="000000"/>
              </a:solidFill>
              <a:round/>
            </a:ln>
          </p:spPr>
          <p:txBody>
            <a:bodyPr wrap="none" anchor="ctr"/>
            <a:lstStyle/>
            <a:p>
              <a:endParaRPr lang="zh-CN" altLang="en-US"/>
            </a:p>
          </p:txBody>
        </p:sp>
        <p:graphicFrame>
          <p:nvGraphicFramePr>
            <p:cNvPr id="82950" name="Object 93"/>
            <p:cNvGraphicFramePr>
              <a:graphicFrameLocks noChangeAspect="1"/>
            </p:cNvGraphicFramePr>
            <p:nvPr/>
          </p:nvGraphicFramePr>
          <p:xfrm>
            <a:off x="3365" y="1968"/>
            <a:ext cx="397" cy="258"/>
          </p:xfrm>
          <a:graphic>
            <a:graphicData uri="http://schemas.openxmlformats.org/presentationml/2006/ole">
              <mc:AlternateContent xmlns:mc="http://schemas.openxmlformats.org/markup-compatibility/2006">
                <mc:Choice xmlns:v="urn:schemas-microsoft-com:vml" Requires="v">
                  <p:oleObj spid="_x0000_s220232" name="Equation" r:id="rId9" imgW="7315200" imgH="4876800" progId="">
                    <p:embed/>
                  </p:oleObj>
                </mc:Choice>
                <mc:Fallback>
                  <p:oleObj name="Equation" r:id="rId9" imgW="7315200" imgH="4876800" progId="">
                    <p:embed/>
                    <p:pic>
                      <p:nvPicPr>
                        <p:cNvPr id="0" name="Object 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5" y="1968"/>
                          <a:ext cx="397"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83" name="Line 94"/>
            <p:cNvSpPr>
              <a:spLocks noChangeShapeType="1"/>
            </p:cNvSpPr>
            <p:nvPr/>
          </p:nvSpPr>
          <p:spPr bwMode="auto">
            <a:xfrm>
              <a:off x="2968" y="1827"/>
              <a:ext cx="265" cy="0"/>
            </a:xfrm>
            <a:prstGeom prst="line">
              <a:avLst/>
            </a:prstGeom>
            <a:noFill/>
            <a:ln w="38100">
              <a:solidFill>
                <a:srgbClr val="FF0000"/>
              </a:solidFill>
              <a:round/>
              <a:tailEnd type="triangle" w="sm" len="lg"/>
            </a:ln>
          </p:spPr>
          <p:txBody>
            <a:bodyPr wrap="none" anchor="ctr"/>
            <a:lstStyle/>
            <a:p>
              <a:endParaRPr lang="zh-CN" altLang="en-US"/>
            </a:p>
          </p:txBody>
        </p:sp>
        <p:graphicFrame>
          <p:nvGraphicFramePr>
            <p:cNvPr id="82951" name="Object 95"/>
            <p:cNvGraphicFramePr>
              <a:graphicFrameLocks noChangeAspect="1"/>
            </p:cNvGraphicFramePr>
            <p:nvPr/>
          </p:nvGraphicFramePr>
          <p:xfrm>
            <a:off x="2262" y="1158"/>
            <a:ext cx="157" cy="242"/>
          </p:xfrm>
          <a:graphic>
            <a:graphicData uri="http://schemas.openxmlformats.org/presentationml/2006/ole">
              <mc:AlternateContent xmlns:mc="http://schemas.openxmlformats.org/markup-compatibility/2006">
                <mc:Choice xmlns:v="urn:schemas-microsoft-com:vml" Requires="v">
                  <p:oleObj spid="_x0000_s220233" name="公式" r:id="rId11" imgW="123825" imgH="190500" progId="">
                    <p:embed/>
                  </p:oleObj>
                </mc:Choice>
                <mc:Fallback>
                  <p:oleObj name="公式" r:id="rId11" imgW="123825" imgH="190500" progId="">
                    <p:embed/>
                    <p:pic>
                      <p:nvPicPr>
                        <p:cNvPr id="0" name="Object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2" y="1158"/>
                          <a:ext cx="15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84" name="Line 96"/>
            <p:cNvSpPr>
              <a:spLocks noChangeShapeType="1"/>
            </p:cNvSpPr>
            <p:nvPr/>
          </p:nvSpPr>
          <p:spPr bwMode="auto">
            <a:xfrm>
              <a:off x="2218" y="1403"/>
              <a:ext cx="264" cy="0"/>
            </a:xfrm>
            <a:prstGeom prst="line">
              <a:avLst/>
            </a:prstGeom>
            <a:noFill/>
            <a:ln w="28575">
              <a:solidFill>
                <a:srgbClr val="FF0000"/>
              </a:solidFill>
              <a:round/>
              <a:tailEnd type="triangle" w="sm" len="lg"/>
            </a:ln>
          </p:spPr>
          <p:txBody>
            <a:bodyPr/>
            <a:lstStyle/>
            <a:p>
              <a:endParaRPr lang="zh-CN" altLang="en-US"/>
            </a:p>
          </p:txBody>
        </p:sp>
        <p:grpSp>
          <p:nvGrpSpPr>
            <p:cNvPr id="5" name="Group 97"/>
            <p:cNvGrpSpPr/>
            <p:nvPr/>
          </p:nvGrpSpPr>
          <p:grpSpPr bwMode="auto">
            <a:xfrm>
              <a:off x="3363" y="1868"/>
              <a:ext cx="375" cy="88"/>
              <a:chOff x="1932" y="1430"/>
              <a:chExt cx="389" cy="99"/>
            </a:xfrm>
          </p:grpSpPr>
          <p:sp>
            <p:nvSpPr>
              <p:cNvPr id="82986" name="AutoShape 98"/>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2987" name="AutoShape 99"/>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2988" name="AutoShape 100"/>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185"/>
                                        </p:tgtEl>
                                        <p:attrNameLst>
                                          <p:attrName>style.visibility</p:attrName>
                                        </p:attrNameLst>
                                      </p:cBhvr>
                                      <p:to>
                                        <p:strVal val="visible"/>
                                      </p:to>
                                    </p:set>
                                    <p:animEffect transition="in" filter="wipe(left)">
                                      <p:cBhvr>
                                        <p:cTn id="7" dur="500"/>
                                        <p:tgtEl>
                                          <p:spTgt spid="178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8181"/>
                                        </p:tgtEl>
                                        <p:attrNameLst>
                                          <p:attrName>style.visibility</p:attrName>
                                        </p:attrNameLst>
                                      </p:cBhvr>
                                      <p:to>
                                        <p:strVal val="visible"/>
                                      </p:to>
                                    </p:set>
                                    <p:animEffect transition="in" filter="wipe(left)">
                                      <p:cBhvr>
                                        <p:cTn id="12" dur="500"/>
                                        <p:tgtEl>
                                          <p:spTgt spid="178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autoUpdateAnimBg="0"/>
      <p:bldP spid="17818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81" name="Rectangle 2"/>
          <p:cNvSpPr>
            <a:spLocks noChangeArrowheads="1"/>
          </p:cNvSpPr>
          <p:nvPr/>
        </p:nvSpPr>
        <p:spPr bwMode="auto">
          <a:xfrm>
            <a:off x="5791200" y="1849438"/>
            <a:ext cx="2924175" cy="519112"/>
          </a:xfrm>
          <a:prstGeom prst="rect">
            <a:avLst/>
          </a:prstGeom>
          <a:noFill/>
          <a:ln w="9525">
            <a:noFill/>
            <a:miter lim="800000"/>
          </a:ln>
        </p:spPr>
        <p:txBody>
          <a:bodyPr wrap="none" anchor="ctr">
            <a:spAutoFit/>
          </a:bodyPr>
          <a:lstStyle/>
          <a:p>
            <a:pPr algn="ctr" eaLnBrk="0" hangingPunct="0"/>
            <a:r>
              <a:rPr lang="zh-CN" altLang="en-US" sz="2800" b="1"/>
              <a:t>求：</a:t>
            </a:r>
            <a:r>
              <a:rPr lang="en-US" altLang="zh-CN" sz="2800" b="1"/>
              <a:t>A</a:t>
            </a:r>
            <a:r>
              <a:rPr lang="zh-CN" altLang="en-US" sz="2800" b="1"/>
              <a:t>、</a:t>
            </a:r>
            <a:r>
              <a:rPr lang="en-US" altLang="zh-CN" sz="2800" b="1"/>
              <a:t>V </a:t>
            </a:r>
            <a:r>
              <a:rPr lang="zh-CN" altLang="en-US" sz="2800" b="1"/>
              <a:t>的读数</a:t>
            </a:r>
            <a:endParaRPr lang="zh-CN" altLang="en-US" sz="2800" b="1"/>
          </a:p>
        </p:txBody>
      </p:sp>
      <p:sp>
        <p:nvSpPr>
          <p:cNvPr id="83982" name="Text Box 3"/>
          <p:cNvSpPr txBox="1">
            <a:spLocks noChangeArrowheads="1"/>
          </p:cNvSpPr>
          <p:nvPr/>
        </p:nvSpPr>
        <p:spPr bwMode="auto">
          <a:xfrm>
            <a:off x="5562600" y="685800"/>
            <a:ext cx="3581400" cy="1031875"/>
          </a:xfrm>
          <a:prstGeom prst="rect">
            <a:avLst/>
          </a:prstGeom>
          <a:noFill/>
          <a:ln w="9525">
            <a:noFill/>
            <a:miter lim="800000"/>
          </a:ln>
        </p:spPr>
        <p:txBody>
          <a:bodyPr anchor="ctr">
            <a:spAutoFit/>
          </a:bodyPr>
          <a:lstStyle/>
          <a:p>
            <a:pPr eaLnBrk="0" hangingPunct="0">
              <a:lnSpc>
                <a:spcPct val="110000"/>
              </a:lnSpc>
            </a:pPr>
            <a:r>
              <a:rPr lang="zh-CN" altLang="en-US" sz="2800" b="1"/>
              <a:t>已知：</a:t>
            </a:r>
            <a:r>
              <a:rPr lang="en-US" altLang="zh-CN" sz="2800" b="1" i="1"/>
              <a:t>I</a:t>
            </a:r>
            <a:r>
              <a:rPr lang="en-US" altLang="zh-CN" sz="2800" b="1" baseline="-25000"/>
              <a:t>1</a:t>
            </a:r>
            <a:r>
              <a:rPr lang="en-US" altLang="zh-CN" sz="2800" b="1"/>
              <a:t>= 10A</a:t>
            </a:r>
            <a:r>
              <a:rPr lang="zh-CN" altLang="en-US" sz="2800" b="1"/>
              <a:t>、</a:t>
            </a:r>
            <a:endParaRPr lang="zh-CN" altLang="en-US" sz="2800" b="1"/>
          </a:p>
          <a:p>
            <a:pPr eaLnBrk="0" hangingPunct="0">
              <a:lnSpc>
                <a:spcPct val="110000"/>
              </a:lnSpc>
            </a:pPr>
            <a:r>
              <a:rPr lang="zh-CN" altLang="en-US" sz="2800" b="1"/>
              <a:t>            </a:t>
            </a:r>
            <a:r>
              <a:rPr lang="en-US" altLang="zh-CN" sz="2800" b="1" i="1"/>
              <a:t>U</a:t>
            </a:r>
            <a:r>
              <a:rPr lang="en-US" altLang="zh-CN" sz="2800" b="1" baseline="-25000"/>
              <a:t>AB</a:t>
            </a:r>
            <a:r>
              <a:rPr lang="en-US" altLang="zh-CN" sz="2800" b="1"/>
              <a:t> =100V</a:t>
            </a:r>
            <a:r>
              <a:rPr lang="zh-CN" altLang="en-US" sz="2800" b="1"/>
              <a:t>，</a:t>
            </a:r>
            <a:endParaRPr lang="zh-CN" altLang="en-US" sz="2800" b="1"/>
          </a:p>
        </p:txBody>
      </p:sp>
      <p:sp>
        <p:nvSpPr>
          <p:cNvPr id="83983" name="Line 4"/>
          <p:cNvSpPr>
            <a:spLocks noChangeShapeType="1"/>
          </p:cNvSpPr>
          <p:nvPr/>
        </p:nvSpPr>
        <p:spPr bwMode="auto">
          <a:xfrm>
            <a:off x="250825" y="2852738"/>
            <a:ext cx="8686800" cy="0"/>
          </a:xfrm>
          <a:prstGeom prst="line">
            <a:avLst/>
          </a:prstGeom>
          <a:noFill/>
          <a:ln w="38100">
            <a:solidFill>
              <a:srgbClr val="006600"/>
            </a:solidFill>
            <a:prstDash val="dash"/>
            <a:round/>
          </a:ln>
        </p:spPr>
        <p:txBody>
          <a:bodyPr wrap="none" bIns="0" anchor="ctr"/>
          <a:lstStyle/>
          <a:p>
            <a:endParaRPr lang="zh-CN" altLang="en-US"/>
          </a:p>
        </p:txBody>
      </p:sp>
      <p:sp>
        <p:nvSpPr>
          <p:cNvPr id="179205" name="Rectangle 5"/>
          <p:cNvSpPr>
            <a:spLocks noChangeArrowheads="1"/>
          </p:cNvSpPr>
          <p:nvPr/>
        </p:nvSpPr>
        <p:spPr bwMode="auto">
          <a:xfrm>
            <a:off x="381000" y="3124200"/>
            <a:ext cx="3505200" cy="304800"/>
          </a:xfrm>
          <a:prstGeom prst="rect">
            <a:avLst/>
          </a:prstGeom>
          <a:noFill/>
          <a:ln w="9525">
            <a:noFill/>
            <a:miter lim="800000"/>
          </a:ln>
          <a:effectLst/>
        </p:spPr>
        <p:txBody>
          <a:bodyPr anchor="ctr"/>
          <a:lstStyle/>
          <a:p>
            <a:pPr>
              <a:defRPr/>
            </a:pPr>
            <a:r>
              <a:rPr lang="zh-CN" altLang="en-US" sz="2800" b="1">
                <a:solidFill>
                  <a:srgbClr val="000099"/>
                </a:solidFill>
              </a:rPr>
              <a:t>解法</a:t>
            </a:r>
            <a:r>
              <a:rPr lang="en-US" altLang="zh-CN" sz="2800" b="1">
                <a:solidFill>
                  <a:srgbClr val="000099"/>
                </a:solidFill>
              </a:rPr>
              <a:t>1:</a:t>
            </a:r>
            <a:r>
              <a:rPr lang="en-US" altLang="zh-CN" sz="2800" b="1">
                <a:solidFill>
                  <a:srgbClr val="0000FF"/>
                </a:solidFill>
              </a:rPr>
              <a:t>  </a:t>
            </a:r>
            <a:r>
              <a:rPr lang="zh-CN" altLang="en-US" sz="2800" b="1">
                <a:solidFill>
                  <a:srgbClr val="000099"/>
                </a:solidFill>
                <a:effectLst>
                  <a:outerShdw blurRad="38100" dist="38100" dir="2700000" algn="tl">
                    <a:srgbClr val="C0C0C0"/>
                  </a:outerShdw>
                </a:effectLst>
              </a:rPr>
              <a:t>用相量计算</a:t>
            </a:r>
            <a:endParaRPr lang="zh-CN" altLang="en-US" sz="2800" b="1">
              <a:solidFill>
                <a:srgbClr val="000099"/>
              </a:solidFill>
              <a:effectLst>
                <a:outerShdw blurRad="38100" dist="38100" dir="2700000" algn="tl">
                  <a:srgbClr val="C0C0C0"/>
                </a:outerShdw>
              </a:effectLst>
            </a:endParaRPr>
          </a:p>
        </p:txBody>
      </p:sp>
      <p:sp>
        <p:nvSpPr>
          <p:cNvPr id="179206" name="Text Box 6"/>
          <p:cNvSpPr txBox="1">
            <a:spLocks noChangeArrowheads="1"/>
          </p:cNvSpPr>
          <p:nvPr/>
        </p:nvSpPr>
        <p:spPr bwMode="auto">
          <a:xfrm>
            <a:off x="5791200" y="5576888"/>
            <a:ext cx="3028950" cy="519112"/>
          </a:xfrm>
          <a:prstGeom prst="rect">
            <a:avLst/>
          </a:prstGeom>
          <a:noFill/>
          <a:ln w="38100">
            <a:noFill/>
            <a:miter lim="800000"/>
          </a:ln>
          <a:effectLst/>
        </p:spPr>
        <p:txBody>
          <a:bodyPr wrap="none" anchor="ctr">
            <a:spAutoFit/>
          </a:bodyPr>
          <a:lstStyle/>
          <a:p>
            <a:pPr eaLnBrk="0" hangingPunct="0">
              <a:defRPr/>
            </a:pPr>
            <a:r>
              <a:rPr lang="zh-CN" altLang="en-US" sz="2800" b="1">
                <a:solidFill>
                  <a:srgbClr val="CC0000"/>
                </a:solidFill>
                <a:sym typeface="Symbol" panose="05050102010706020507" pitchFamily="18" charset="2"/>
              </a:rPr>
              <a:t>所以</a:t>
            </a:r>
            <a:r>
              <a:rPr lang="en-US" altLang="zh-CN" sz="2800" b="1">
                <a:solidFill>
                  <a:srgbClr val="CC0000"/>
                </a:solidFill>
                <a:effectLst>
                  <a:outerShdw blurRad="38100" dist="38100" dir="2700000" algn="tl">
                    <a:srgbClr val="C0C0C0"/>
                  </a:outerShdw>
                </a:effectLst>
              </a:rPr>
              <a:t>A</a:t>
            </a:r>
            <a:r>
              <a:rPr lang="zh-CN" altLang="en-US" sz="2800" b="1">
                <a:solidFill>
                  <a:srgbClr val="CC0000"/>
                </a:solidFill>
                <a:effectLst>
                  <a:outerShdw blurRad="38100" dist="38100" dir="2700000" algn="tl">
                    <a:srgbClr val="C0C0C0"/>
                  </a:outerShdw>
                </a:effectLst>
              </a:rPr>
              <a:t>读数为 </a:t>
            </a:r>
            <a:r>
              <a:rPr lang="en-US" altLang="zh-CN" sz="2800" b="1">
                <a:solidFill>
                  <a:srgbClr val="CC0000"/>
                </a:solidFill>
                <a:effectLst>
                  <a:outerShdw blurRad="38100" dist="38100" dir="2700000" algn="tl">
                    <a:srgbClr val="C0C0C0"/>
                  </a:outerShdw>
                </a:effectLst>
              </a:rPr>
              <a:t>10</a:t>
            </a:r>
            <a:r>
              <a:rPr lang="zh-CN" altLang="en-US" sz="2800" b="1">
                <a:solidFill>
                  <a:srgbClr val="CC0000"/>
                </a:solidFill>
                <a:effectLst>
                  <a:outerShdw blurRad="38100" dist="38100" dir="2700000" algn="tl">
                    <a:srgbClr val="C0C0C0"/>
                  </a:outerShdw>
                </a:effectLst>
              </a:rPr>
              <a:t>安</a:t>
            </a:r>
            <a:endParaRPr lang="zh-CN" altLang="en-US" sz="2800" b="1">
              <a:solidFill>
                <a:srgbClr val="CC0000"/>
              </a:solidFill>
              <a:effectLst>
                <a:outerShdw blurRad="38100" dist="38100" dir="2700000" algn="tl">
                  <a:srgbClr val="C0C0C0"/>
                </a:outerShdw>
              </a:effectLst>
            </a:endParaRPr>
          </a:p>
        </p:txBody>
      </p:sp>
      <p:grpSp>
        <p:nvGrpSpPr>
          <p:cNvPr id="2" name="Group 54"/>
          <p:cNvGrpSpPr/>
          <p:nvPr/>
        </p:nvGrpSpPr>
        <p:grpSpPr bwMode="auto">
          <a:xfrm>
            <a:off x="649288" y="3429000"/>
            <a:ext cx="6818312" cy="646113"/>
            <a:chOff x="409" y="2160"/>
            <a:chExt cx="4295" cy="407"/>
          </a:xfrm>
        </p:grpSpPr>
        <p:grpSp>
          <p:nvGrpSpPr>
            <p:cNvPr id="3" name="Group 55"/>
            <p:cNvGrpSpPr/>
            <p:nvPr/>
          </p:nvGrpSpPr>
          <p:grpSpPr bwMode="auto">
            <a:xfrm>
              <a:off x="409" y="2160"/>
              <a:ext cx="4295" cy="407"/>
              <a:chOff x="409" y="2160"/>
              <a:chExt cx="4295" cy="407"/>
            </a:xfrm>
          </p:grpSpPr>
          <p:grpSp>
            <p:nvGrpSpPr>
              <p:cNvPr id="4" name="Group 56"/>
              <p:cNvGrpSpPr/>
              <p:nvPr/>
            </p:nvGrpSpPr>
            <p:grpSpPr bwMode="auto">
              <a:xfrm>
                <a:off x="431" y="2160"/>
                <a:ext cx="4273" cy="407"/>
                <a:chOff x="431" y="2160"/>
                <a:chExt cx="4273" cy="407"/>
              </a:xfrm>
            </p:grpSpPr>
            <p:sp>
              <p:nvSpPr>
                <p:cNvPr id="84043" name="Text Box 57"/>
                <p:cNvSpPr txBox="1">
                  <a:spLocks noChangeArrowheads="1"/>
                </p:cNvSpPr>
                <p:nvPr/>
              </p:nvSpPr>
              <p:spPr bwMode="auto">
                <a:xfrm>
                  <a:off x="2494" y="2208"/>
                  <a:ext cx="566" cy="354"/>
                </a:xfrm>
                <a:prstGeom prst="rect">
                  <a:avLst/>
                </a:prstGeom>
                <a:noFill/>
                <a:ln w="38100">
                  <a:noFill/>
                  <a:miter lim="800000"/>
                </a:ln>
              </p:spPr>
              <p:txBody>
                <a:bodyPr wrap="none" anchor="ctr">
                  <a:spAutoFit/>
                </a:bodyPr>
                <a:lstStyle/>
                <a:p>
                  <a:pPr algn="ctr" eaLnBrk="0" hangingPunct="0">
                    <a:lnSpc>
                      <a:spcPct val="110000"/>
                    </a:lnSpc>
                  </a:pPr>
                  <a:r>
                    <a:rPr lang="zh-CN" altLang="en-US" sz="2800" b="1"/>
                    <a:t>即：</a:t>
                  </a:r>
                  <a:endParaRPr lang="zh-CN" altLang="en-US" sz="2800" b="1"/>
                </a:p>
              </p:txBody>
            </p:sp>
            <p:graphicFrame>
              <p:nvGraphicFramePr>
                <p:cNvPr id="83979" name="Object 1033"/>
                <p:cNvGraphicFramePr>
                  <a:graphicFrameLocks noChangeAspect="1"/>
                </p:cNvGraphicFramePr>
                <p:nvPr/>
              </p:nvGraphicFramePr>
              <p:xfrm>
                <a:off x="2866" y="2208"/>
                <a:ext cx="1838" cy="359"/>
              </p:xfrm>
              <a:graphic>
                <a:graphicData uri="http://schemas.openxmlformats.org/presentationml/2006/ole">
                  <mc:AlternateContent xmlns:mc="http://schemas.openxmlformats.org/markup-compatibility/2006">
                    <mc:Choice xmlns:v="urn:schemas-microsoft-com:vml" Requires="v">
                      <p:oleObj spid="_x0000_s221307" name="Equation" r:id="rId1" imgW="1040765" imgH="228600" progId="">
                        <p:embed/>
                      </p:oleObj>
                    </mc:Choice>
                    <mc:Fallback>
                      <p:oleObj name="Equation" r:id="rId1" imgW="1040765" imgH="228600" progId="">
                        <p:embed/>
                        <p:pic>
                          <p:nvPicPr>
                            <p:cNvPr id="0" name="Object 1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 y="2208"/>
                              <a:ext cx="1838"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44" name="Text Box 59"/>
                <p:cNvSpPr txBox="1">
                  <a:spLocks noChangeArrowheads="1"/>
                </p:cNvSpPr>
                <p:nvPr/>
              </p:nvSpPr>
              <p:spPr bwMode="auto">
                <a:xfrm>
                  <a:off x="431" y="2160"/>
                  <a:ext cx="116" cy="354"/>
                </a:xfrm>
                <a:prstGeom prst="rect">
                  <a:avLst/>
                </a:prstGeom>
                <a:noFill/>
                <a:ln w="38100">
                  <a:noFill/>
                  <a:miter lim="800000"/>
                </a:ln>
              </p:spPr>
              <p:txBody>
                <a:bodyPr wrap="none" anchor="ctr">
                  <a:spAutoFit/>
                </a:bodyPr>
                <a:lstStyle/>
                <a:p>
                  <a:pPr eaLnBrk="0" hangingPunct="0">
                    <a:lnSpc>
                      <a:spcPct val="110000"/>
                    </a:lnSpc>
                  </a:pPr>
                  <a:endParaRPr lang="en-US" altLang="zh-CN" sz="2800" b="1"/>
                </a:p>
              </p:txBody>
            </p:sp>
            <p:sp>
              <p:nvSpPr>
                <p:cNvPr id="84045" name="Text Box 60"/>
                <p:cNvSpPr txBox="1">
                  <a:spLocks noChangeArrowheads="1"/>
                </p:cNvSpPr>
                <p:nvPr/>
              </p:nvSpPr>
              <p:spPr bwMode="auto">
                <a:xfrm>
                  <a:off x="1203" y="2206"/>
                  <a:ext cx="1466" cy="354"/>
                </a:xfrm>
                <a:prstGeom prst="rect">
                  <a:avLst/>
                </a:prstGeom>
                <a:noFill/>
                <a:ln w="38100">
                  <a:noFill/>
                  <a:miter lim="800000"/>
                </a:ln>
              </p:spPr>
              <p:txBody>
                <a:bodyPr wrap="none" anchor="ctr">
                  <a:spAutoFit/>
                </a:bodyPr>
                <a:lstStyle/>
                <a:p>
                  <a:pPr algn="ctr" eaLnBrk="0" hangingPunct="0">
                    <a:lnSpc>
                      <a:spcPct val="110000"/>
                    </a:lnSpc>
                  </a:pPr>
                  <a:r>
                    <a:rPr lang="zh-CN" altLang="en-US" sz="2800" b="1"/>
                    <a:t>为参考相量，</a:t>
                  </a:r>
                  <a:endParaRPr lang="zh-CN" altLang="en-US" sz="2800" b="1"/>
                </a:p>
              </p:txBody>
            </p:sp>
            <p:graphicFrame>
              <p:nvGraphicFramePr>
                <p:cNvPr id="83980" name="Object 1034"/>
                <p:cNvGraphicFramePr>
                  <a:graphicFrameLocks noChangeAspect="1"/>
                </p:cNvGraphicFramePr>
                <p:nvPr/>
              </p:nvGraphicFramePr>
              <p:xfrm>
                <a:off x="815" y="2208"/>
                <a:ext cx="480" cy="338"/>
              </p:xfrm>
              <a:graphic>
                <a:graphicData uri="http://schemas.openxmlformats.org/presentationml/2006/ole">
                  <mc:AlternateContent xmlns:mc="http://schemas.openxmlformats.org/markup-compatibility/2006">
                    <mc:Choice xmlns:v="urn:schemas-microsoft-com:vml" Requires="v">
                      <p:oleObj spid="_x0000_s221308" name="公式" r:id="rId3" imgW="7010400" imgH="5486400" progId="">
                        <p:embed/>
                      </p:oleObj>
                    </mc:Choice>
                    <mc:Fallback>
                      <p:oleObj name="公式" r:id="rId3" imgW="7010400" imgH="5486400" progId="">
                        <p:embed/>
                        <p:pic>
                          <p:nvPicPr>
                            <p:cNvPr id="0" name="Object 1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 y="2208"/>
                              <a:ext cx="480"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4042" name="Rectangle 62"/>
              <p:cNvSpPr>
                <a:spLocks noChangeArrowheads="1"/>
              </p:cNvSpPr>
              <p:nvPr/>
            </p:nvSpPr>
            <p:spPr bwMode="auto">
              <a:xfrm>
                <a:off x="409" y="2205"/>
                <a:ext cx="566" cy="327"/>
              </a:xfrm>
              <a:prstGeom prst="rect">
                <a:avLst/>
              </a:prstGeom>
              <a:noFill/>
              <a:ln w="9525">
                <a:noFill/>
                <a:miter lim="800000"/>
              </a:ln>
            </p:spPr>
            <p:txBody>
              <a:bodyPr wrap="none">
                <a:spAutoFit/>
              </a:bodyPr>
              <a:lstStyle/>
              <a:p>
                <a:r>
                  <a:rPr lang="zh-CN" altLang="en-US" sz="2800" b="1"/>
                  <a:t>设：</a:t>
                </a:r>
                <a:endParaRPr lang="zh-CN" altLang="en-US" sz="2800" b="1"/>
              </a:p>
            </p:txBody>
          </p:sp>
        </p:grpSp>
        <p:grpSp>
          <p:nvGrpSpPr>
            <p:cNvPr id="5" name="Group 63"/>
            <p:cNvGrpSpPr/>
            <p:nvPr/>
          </p:nvGrpSpPr>
          <p:grpSpPr bwMode="auto">
            <a:xfrm>
              <a:off x="4032" y="2279"/>
              <a:ext cx="384" cy="217"/>
              <a:chOff x="4032" y="2279"/>
              <a:chExt cx="384" cy="217"/>
            </a:xfrm>
          </p:grpSpPr>
          <p:sp>
            <p:nvSpPr>
              <p:cNvPr id="84039" name="Line 64"/>
              <p:cNvSpPr>
                <a:spLocks noChangeShapeType="1"/>
              </p:cNvSpPr>
              <p:nvPr/>
            </p:nvSpPr>
            <p:spPr bwMode="auto">
              <a:xfrm>
                <a:off x="4032" y="2496"/>
                <a:ext cx="384" cy="0"/>
              </a:xfrm>
              <a:prstGeom prst="line">
                <a:avLst/>
              </a:prstGeom>
              <a:noFill/>
              <a:ln w="28575">
                <a:solidFill>
                  <a:schemeClr val="tx1"/>
                </a:solidFill>
                <a:round/>
              </a:ln>
            </p:spPr>
            <p:txBody>
              <a:bodyPr/>
              <a:lstStyle/>
              <a:p>
                <a:endParaRPr lang="zh-CN" altLang="en-US"/>
              </a:p>
            </p:txBody>
          </p:sp>
          <p:sp>
            <p:nvSpPr>
              <p:cNvPr id="84040" name="Line 65"/>
              <p:cNvSpPr>
                <a:spLocks noChangeShapeType="1"/>
              </p:cNvSpPr>
              <p:nvPr/>
            </p:nvSpPr>
            <p:spPr bwMode="auto">
              <a:xfrm flipV="1">
                <a:off x="4032" y="2279"/>
                <a:ext cx="109" cy="217"/>
              </a:xfrm>
              <a:prstGeom prst="line">
                <a:avLst/>
              </a:prstGeom>
              <a:noFill/>
              <a:ln w="28575">
                <a:solidFill>
                  <a:schemeClr val="tx1"/>
                </a:solidFill>
                <a:round/>
              </a:ln>
            </p:spPr>
            <p:txBody>
              <a:bodyPr/>
              <a:lstStyle/>
              <a:p>
                <a:endParaRPr lang="zh-CN" altLang="en-US"/>
              </a:p>
            </p:txBody>
          </p:sp>
        </p:grpSp>
      </p:grpSp>
      <p:grpSp>
        <p:nvGrpSpPr>
          <p:cNvPr id="6" name="Group 66"/>
          <p:cNvGrpSpPr/>
          <p:nvPr/>
        </p:nvGrpSpPr>
        <p:grpSpPr bwMode="auto">
          <a:xfrm>
            <a:off x="666750" y="4191000"/>
            <a:ext cx="6419850" cy="587375"/>
            <a:chOff x="420" y="2640"/>
            <a:chExt cx="4044" cy="370"/>
          </a:xfrm>
        </p:grpSpPr>
        <p:sp>
          <p:nvSpPr>
            <p:cNvPr id="84033" name="Text Box 67"/>
            <p:cNvSpPr txBox="1">
              <a:spLocks noChangeArrowheads="1"/>
            </p:cNvSpPr>
            <p:nvPr/>
          </p:nvSpPr>
          <p:spPr bwMode="auto">
            <a:xfrm>
              <a:off x="420" y="2640"/>
              <a:ext cx="566" cy="327"/>
            </a:xfrm>
            <a:prstGeom prst="rect">
              <a:avLst/>
            </a:prstGeom>
            <a:noFill/>
            <a:ln w="38100">
              <a:noFill/>
              <a:miter lim="800000"/>
            </a:ln>
          </p:spPr>
          <p:txBody>
            <a:bodyPr wrap="none" anchor="ctr">
              <a:spAutoFit/>
            </a:bodyPr>
            <a:lstStyle/>
            <a:p>
              <a:pPr algn="ctr" eaLnBrk="0" hangingPunct="0"/>
              <a:r>
                <a:rPr lang="zh-CN" altLang="en-US" sz="2800" b="1"/>
                <a:t>则：</a:t>
              </a:r>
              <a:endParaRPr lang="zh-CN" altLang="en-US" sz="2800" b="1"/>
            </a:p>
          </p:txBody>
        </p:sp>
        <p:graphicFrame>
          <p:nvGraphicFramePr>
            <p:cNvPr id="83978" name="Object 1032"/>
            <p:cNvGraphicFramePr>
              <a:graphicFrameLocks noChangeAspect="1"/>
            </p:cNvGraphicFramePr>
            <p:nvPr/>
          </p:nvGraphicFramePr>
          <p:xfrm>
            <a:off x="783" y="2640"/>
            <a:ext cx="3681" cy="370"/>
          </p:xfrm>
          <a:graphic>
            <a:graphicData uri="http://schemas.openxmlformats.org/presentationml/2006/ole">
              <mc:AlternateContent xmlns:mc="http://schemas.openxmlformats.org/markup-compatibility/2006">
                <mc:Choice xmlns:v="urn:schemas-microsoft-com:vml" Requires="v">
                  <p:oleObj spid="_x0000_s221309" name="Equation" r:id="rId5" imgW="2298700" imgH="241300" progId="">
                    <p:embed/>
                  </p:oleObj>
                </mc:Choice>
                <mc:Fallback>
                  <p:oleObj name="Equation" r:id="rId5" imgW="2298700" imgH="241300" progId="">
                    <p:embed/>
                    <p:pic>
                      <p:nvPicPr>
                        <p:cNvPr id="0" name="Object 1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 y="2640"/>
                          <a:ext cx="3681" cy="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9"/>
            <p:cNvGrpSpPr/>
            <p:nvPr/>
          </p:nvGrpSpPr>
          <p:grpSpPr bwMode="auto">
            <a:xfrm>
              <a:off x="3600" y="2711"/>
              <a:ext cx="624" cy="217"/>
              <a:chOff x="3360" y="2688"/>
              <a:chExt cx="624" cy="217"/>
            </a:xfrm>
          </p:grpSpPr>
          <p:sp>
            <p:nvSpPr>
              <p:cNvPr id="84035" name="Line 70"/>
              <p:cNvSpPr>
                <a:spLocks noChangeShapeType="1"/>
              </p:cNvSpPr>
              <p:nvPr/>
            </p:nvSpPr>
            <p:spPr bwMode="auto">
              <a:xfrm>
                <a:off x="3360" y="2905"/>
                <a:ext cx="624" cy="0"/>
              </a:xfrm>
              <a:prstGeom prst="line">
                <a:avLst/>
              </a:prstGeom>
              <a:noFill/>
              <a:ln w="28575">
                <a:solidFill>
                  <a:schemeClr val="tx1"/>
                </a:solidFill>
                <a:round/>
              </a:ln>
            </p:spPr>
            <p:txBody>
              <a:bodyPr/>
              <a:lstStyle/>
              <a:p>
                <a:endParaRPr lang="zh-CN" altLang="en-US"/>
              </a:p>
            </p:txBody>
          </p:sp>
          <p:sp>
            <p:nvSpPr>
              <p:cNvPr id="84036" name="Line 71"/>
              <p:cNvSpPr>
                <a:spLocks noChangeShapeType="1"/>
              </p:cNvSpPr>
              <p:nvPr/>
            </p:nvSpPr>
            <p:spPr bwMode="auto">
              <a:xfrm flipV="1">
                <a:off x="3360" y="2688"/>
                <a:ext cx="109" cy="217"/>
              </a:xfrm>
              <a:prstGeom prst="line">
                <a:avLst/>
              </a:prstGeom>
              <a:noFill/>
              <a:ln w="28575">
                <a:solidFill>
                  <a:schemeClr val="tx1"/>
                </a:solidFill>
                <a:round/>
              </a:ln>
            </p:spPr>
            <p:txBody>
              <a:bodyPr/>
              <a:lstStyle/>
              <a:p>
                <a:endParaRPr lang="zh-CN" altLang="en-US"/>
              </a:p>
            </p:txBody>
          </p:sp>
        </p:grpSp>
      </p:grpSp>
      <p:grpSp>
        <p:nvGrpSpPr>
          <p:cNvPr id="8" name="Group 72"/>
          <p:cNvGrpSpPr/>
          <p:nvPr/>
        </p:nvGrpSpPr>
        <p:grpSpPr bwMode="auto">
          <a:xfrm>
            <a:off x="1160463" y="4876800"/>
            <a:ext cx="4308475" cy="600075"/>
            <a:chOff x="731" y="3072"/>
            <a:chExt cx="2714" cy="378"/>
          </a:xfrm>
        </p:grpSpPr>
        <p:graphicFrame>
          <p:nvGraphicFramePr>
            <p:cNvPr id="83977" name="Object 1031"/>
            <p:cNvGraphicFramePr>
              <a:graphicFrameLocks noChangeAspect="1"/>
            </p:cNvGraphicFramePr>
            <p:nvPr/>
          </p:nvGraphicFramePr>
          <p:xfrm>
            <a:off x="731" y="3072"/>
            <a:ext cx="2714" cy="378"/>
          </p:xfrm>
          <a:graphic>
            <a:graphicData uri="http://schemas.openxmlformats.org/presentationml/2006/ole">
              <mc:AlternateContent xmlns:mc="http://schemas.openxmlformats.org/markup-compatibility/2006">
                <mc:Choice xmlns:v="urn:schemas-microsoft-com:vml" Requires="v">
                  <p:oleObj spid="_x0000_s221310" name="Equation" r:id="rId7" imgW="1422400" imgH="228600" progId="">
                    <p:embed/>
                  </p:oleObj>
                </mc:Choice>
                <mc:Fallback>
                  <p:oleObj name="Equation" r:id="rId7" imgW="1422400" imgH="228600" progId="">
                    <p:embed/>
                    <p:pic>
                      <p:nvPicPr>
                        <p:cNvPr id="0" name="Object 10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 y="3072"/>
                          <a:ext cx="2714"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74"/>
            <p:cNvGrpSpPr/>
            <p:nvPr/>
          </p:nvGrpSpPr>
          <p:grpSpPr bwMode="auto">
            <a:xfrm>
              <a:off x="1584" y="3143"/>
              <a:ext cx="576" cy="217"/>
              <a:chOff x="2448" y="2519"/>
              <a:chExt cx="576" cy="217"/>
            </a:xfrm>
          </p:grpSpPr>
          <p:sp>
            <p:nvSpPr>
              <p:cNvPr id="84031" name="Line 75"/>
              <p:cNvSpPr>
                <a:spLocks noChangeShapeType="1"/>
              </p:cNvSpPr>
              <p:nvPr/>
            </p:nvSpPr>
            <p:spPr bwMode="auto">
              <a:xfrm>
                <a:off x="2448" y="2736"/>
                <a:ext cx="576" cy="0"/>
              </a:xfrm>
              <a:prstGeom prst="line">
                <a:avLst/>
              </a:prstGeom>
              <a:noFill/>
              <a:ln w="28575">
                <a:solidFill>
                  <a:schemeClr val="tx1"/>
                </a:solidFill>
                <a:round/>
              </a:ln>
            </p:spPr>
            <p:txBody>
              <a:bodyPr/>
              <a:lstStyle/>
              <a:p>
                <a:endParaRPr lang="zh-CN" altLang="en-US"/>
              </a:p>
            </p:txBody>
          </p:sp>
          <p:sp>
            <p:nvSpPr>
              <p:cNvPr id="84032" name="Line 76"/>
              <p:cNvSpPr>
                <a:spLocks noChangeShapeType="1"/>
              </p:cNvSpPr>
              <p:nvPr/>
            </p:nvSpPr>
            <p:spPr bwMode="auto">
              <a:xfrm flipV="1">
                <a:off x="2448" y="2519"/>
                <a:ext cx="109" cy="217"/>
              </a:xfrm>
              <a:prstGeom prst="line">
                <a:avLst/>
              </a:prstGeom>
              <a:noFill/>
              <a:ln w="28575">
                <a:solidFill>
                  <a:schemeClr val="tx1"/>
                </a:solidFill>
                <a:round/>
              </a:ln>
            </p:spPr>
            <p:txBody>
              <a:bodyPr/>
              <a:lstStyle/>
              <a:p>
                <a:endParaRPr lang="zh-CN" altLang="en-US"/>
              </a:p>
            </p:txBody>
          </p:sp>
        </p:grpSp>
      </p:grpSp>
      <p:grpSp>
        <p:nvGrpSpPr>
          <p:cNvPr id="10" name="Group 77"/>
          <p:cNvGrpSpPr/>
          <p:nvPr/>
        </p:nvGrpSpPr>
        <p:grpSpPr bwMode="auto">
          <a:xfrm>
            <a:off x="1181100" y="5562600"/>
            <a:ext cx="4071938" cy="609600"/>
            <a:chOff x="744" y="3504"/>
            <a:chExt cx="2565" cy="384"/>
          </a:xfrm>
        </p:grpSpPr>
        <p:graphicFrame>
          <p:nvGraphicFramePr>
            <p:cNvPr id="83976" name="Object 1030"/>
            <p:cNvGraphicFramePr>
              <a:graphicFrameLocks noChangeAspect="1"/>
            </p:cNvGraphicFramePr>
            <p:nvPr/>
          </p:nvGraphicFramePr>
          <p:xfrm>
            <a:off x="744" y="3504"/>
            <a:ext cx="2565" cy="384"/>
          </p:xfrm>
          <a:graphic>
            <a:graphicData uri="http://schemas.openxmlformats.org/presentationml/2006/ole">
              <mc:AlternateContent xmlns:mc="http://schemas.openxmlformats.org/markup-compatibility/2006">
                <mc:Choice xmlns:v="urn:schemas-microsoft-com:vml" Requires="v">
                  <p:oleObj spid="_x0000_s221311" name="Equation" r:id="rId9" imgW="1346200" imgH="228600" progId="">
                    <p:embed/>
                  </p:oleObj>
                </mc:Choice>
                <mc:Fallback>
                  <p:oleObj name="Equation" r:id="rId9" imgW="1346200" imgH="228600" progId="">
                    <p:embed/>
                    <p:pic>
                      <p:nvPicPr>
                        <p:cNvPr id="0" name="Object 10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 y="3504"/>
                          <a:ext cx="2565" cy="38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79"/>
            <p:cNvGrpSpPr/>
            <p:nvPr/>
          </p:nvGrpSpPr>
          <p:grpSpPr bwMode="auto">
            <a:xfrm>
              <a:off x="2592" y="3600"/>
              <a:ext cx="432" cy="217"/>
              <a:chOff x="2592" y="3600"/>
              <a:chExt cx="432" cy="217"/>
            </a:xfrm>
          </p:grpSpPr>
          <p:sp>
            <p:nvSpPr>
              <p:cNvPr id="84028" name="Line 80"/>
              <p:cNvSpPr>
                <a:spLocks noChangeShapeType="1"/>
              </p:cNvSpPr>
              <p:nvPr/>
            </p:nvSpPr>
            <p:spPr bwMode="auto">
              <a:xfrm>
                <a:off x="2592" y="3817"/>
                <a:ext cx="432" cy="0"/>
              </a:xfrm>
              <a:prstGeom prst="line">
                <a:avLst/>
              </a:prstGeom>
              <a:noFill/>
              <a:ln w="28575">
                <a:solidFill>
                  <a:schemeClr val="tx1"/>
                </a:solidFill>
                <a:round/>
              </a:ln>
            </p:spPr>
            <p:txBody>
              <a:bodyPr/>
              <a:lstStyle/>
              <a:p>
                <a:endParaRPr lang="zh-CN" altLang="en-US"/>
              </a:p>
            </p:txBody>
          </p:sp>
          <p:sp>
            <p:nvSpPr>
              <p:cNvPr id="84029" name="Line 81"/>
              <p:cNvSpPr>
                <a:spLocks noChangeShapeType="1"/>
              </p:cNvSpPr>
              <p:nvPr/>
            </p:nvSpPr>
            <p:spPr bwMode="auto">
              <a:xfrm flipV="1">
                <a:off x="2592" y="3600"/>
                <a:ext cx="109" cy="217"/>
              </a:xfrm>
              <a:prstGeom prst="line">
                <a:avLst/>
              </a:prstGeom>
              <a:noFill/>
              <a:ln w="28575">
                <a:solidFill>
                  <a:schemeClr val="tx1"/>
                </a:solidFill>
                <a:round/>
              </a:ln>
            </p:spPr>
            <p:txBody>
              <a:bodyPr/>
              <a:lstStyle/>
              <a:p>
                <a:endParaRPr lang="zh-CN" altLang="en-US"/>
              </a:p>
            </p:txBody>
          </p:sp>
        </p:grpSp>
      </p:grpSp>
      <p:grpSp>
        <p:nvGrpSpPr>
          <p:cNvPr id="12" name="Group 82"/>
          <p:cNvGrpSpPr/>
          <p:nvPr/>
        </p:nvGrpSpPr>
        <p:grpSpPr bwMode="auto">
          <a:xfrm>
            <a:off x="609600" y="84138"/>
            <a:ext cx="4800600" cy="2646362"/>
            <a:chOff x="1344" y="887"/>
            <a:chExt cx="2976" cy="1640"/>
          </a:xfrm>
        </p:grpSpPr>
        <p:sp>
          <p:nvSpPr>
            <p:cNvPr id="83991" name="Line 83"/>
            <p:cNvSpPr>
              <a:spLocks noChangeShapeType="1"/>
            </p:cNvSpPr>
            <p:nvPr/>
          </p:nvSpPr>
          <p:spPr bwMode="auto">
            <a:xfrm rot="5400000" flipH="1">
              <a:off x="3660" y="1041"/>
              <a:ext cx="1" cy="467"/>
            </a:xfrm>
            <a:prstGeom prst="line">
              <a:avLst/>
            </a:prstGeom>
            <a:noFill/>
            <a:ln w="38100">
              <a:solidFill>
                <a:schemeClr val="tx1"/>
              </a:solidFill>
              <a:round/>
            </a:ln>
          </p:spPr>
          <p:txBody>
            <a:bodyPr wrap="none" anchor="ctr"/>
            <a:lstStyle/>
            <a:p>
              <a:endParaRPr lang="zh-CN" altLang="en-US"/>
            </a:p>
          </p:txBody>
        </p:sp>
        <p:grpSp>
          <p:nvGrpSpPr>
            <p:cNvPr id="13" name="Group 84"/>
            <p:cNvGrpSpPr/>
            <p:nvPr/>
          </p:nvGrpSpPr>
          <p:grpSpPr bwMode="auto">
            <a:xfrm>
              <a:off x="3346" y="1182"/>
              <a:ext cx="72" cy="178"/>
              <a:chOff x="4223" y="1055"/>
              <a:chExt cx="79" cy="238"/>
            </a:xfrm>
          </p:grpSpPr>
          <p:sp>
            <p:nvSpPr>
              <p:cNvPr id="84025" name="Line 85"/>
              <p:cNvSpPr>
                <a:spLocks noChangeShapeType="1"/>
              </p:cNvSpPr>
              <p:nvPr/>
            </p:nvSpPr>
            <p:spPr bwMode="auto">
              <a:xfrm rot="5400000" flipH="1">
                <a:off x="4183" y="1174"/>
                <a:ext cx="238" cy="0"/>
              </a:xfrm>
              <a:prstGeom prst="line">
                <a:avLst/>
              </a:prstGeom>
              <a:noFill/>
              <a:ln w="38100">
                <a:solidFill>
                  <a:schemeClr val="tx1"/>
                </a:solidFill>
                <a:round/>
              </a:ln>
            </p:spPr>
            <p:txBody>
              <a:bodyPr wrap="none" anchor="ctr"/>
              <a:lstStyle/>
              <a:p>
                <a:endParaRPr lang="zh-CN" altLang="en-US"/>
              </a:p>
            </p:txBody>
          </p:sp>
          <p:sp>
            <p:nvSpPr>
              <p:cNvPr id="84026" name="Line 86"/>
              <p:cNvSpPr>
                <a:spLocks noChangeShapeType="1"/>
              </p:cNvSpPr>
              <p:nvPr/>
            </p:nvSpPr>
            <p:spPr bwMode="auto">
              <a:xfrm rot="5400000" flipH="1">
                <a:off x="4104" y="1174"/>
                <a:ext cx="238" cy="0"/>
              </a:xfrm>
              <a:prstGeom prst="line">
                <a:avLst/>
              </a:prstGeom>
              <a:noFill/>
              <a:ln w="38100">
                <a:solidFill>
                  <a:schemeClr val="tx1"/>
                </a:solidFill>
                <a:round/>
              </a:ln>
            </p:spPr>
            <p:txBody>
              <a:bodyPr wrap="none" anchor="ctr"/>
              <a:lstStyle/>
              <a:p>
                <a:endParaRPr lang="zh-CN" altLang="en-US"/>
              </a:p>
            </p:txBody>
          </p:sp>
        </p:grpSp>
        <p:sp>
          <p:nvSpPr>
            <p:cNvPr id="83993" name="Rectangle 87"/>
            <p:cNvSpPr>
              <a:spLocks noChangeArrowheads="1"/>
            </p:cNvSpPr>
            <p:nvPr/>
          </p:nvSpPr>
          <p:spPr bwMode="auto">
            <a:xfrm rot="-5400000">
              <a:off x="3038" y="1825"/>
              <a:ext cx="93" cy="234"/>
            </a:xfrm>
            <a:prstGeom prst="rect">
              <a:avLst/>
            </a:prstGeom>
            <a:noFill/>
            <a:ln w="38100">
              <a:solidFill>
                <a:schemeClr val="tx1"/>
              </a:solidFill>
              <a:miter lim="800000"/>
            </a:ln>
          </p:spPr>
          <p:txBody>
            <a:bodyPr wrap="none" anchor="ctr"/>
            <a:lstStyle/>
            <a:p>
              <a:endParaRPr lang="zh-CN" altLang="en-US"/>
            </a:p>
          </p:txBody>
        </p:sp>
        <p:sp>
          <p:nvSpPr>
            <p:cNvPr id="83994" name="Line 88"/>
            <p:cNvSpPr>
              <a:spLocks noChangeShapeType="1"/>
            </p:cNvSpPr>
            <p:nvPr/>
          </p:nvSpPr>
          <p:spPr bwMode="auto">
            <a:xfrm rot="-5400000">
              <a:off x="3288" y="1866"/>
              <a:ext cx="0" cy="152"/>
            </a:xfrm>
            <a:prstGeom prst="line">
              <a:avLst/>
            </a:prstGeom>
            <a:noFill/>
            <a:ln w="38100">
              <a:solidFill>
                <a:schemeClr val="tx1"/>
              </a:solidFill>
              <a:round/>
            </a:ln>
          </p:spPr>
          <p:txBody>
            <a:bodyPr wrap="none" anchor="ctr"/>
            <a:lstStyle/>
            <a:p>
              <a:endParaRPr lang="zh-CN" altLang="en-US"/>
            </a:p>
          </p:txBody>
        </p:sp>
        <p:sp>
          <p:nvSpPr>
            <p:cNvPr id="83995" name="Line 89"/>
            <p:cNvSpPr>
              <a:spLocks noChangeShapeType="1"/>
            </p:cNvSpPr>
            <p:nvPr/>
          </p:nvSpPr>
          <p:spPr bwMode="auto">
            <a:xfrm rot="-5400000">
              <a:off x="2884" y="1840"/>
              <a:ext cx="0" cy="186"/>
            </a:xfrm>
            <a:prstGeom prst="line">
              <a:avLst/>
            </a:prstGeom>
            <a:noFill/>
            <a:ln w="38100">
              <a:solidFill>
                <a:schemeClr val="tx1"/>
              </a:solidFill>
              <a:round/>
            </a:ln>
          </p:spPr>
          <p:txBody>
            <a:bodyPr wrap="none" anchor="ctr"/>
            <a:lstStyle/>
            <a:p>
              <a:endParaRPr lang="zh-CN" altLang="en-US"/>
            </a:p>
          </p:txBody>
        </p:sp>
        <p:sp>
          <p:nvSpPr>
            <p:cNvPr id="83996" name="Line 90"/>
            <p:cNvSpPr>
              <a:spLocks noChangeShapeType="1"/>
            </p:cNvSpPr>
            <p:nvPr/>
          </p:nvSpPr>
          <p:spPr bwMode="auto">
            <a:xfrm rot="-5400000">
              <a:off x="3820" y="1866"/>
              <a:ext cx="1" cy="145"/>
            </a:xfrm>
            <a:prstGeom prst="line">
              <a:avLst/>
            </a:prstGeom>
            <a:noFill/>
            <a:ln w="38100">
              <a:solidFill>
                <a:schemeClr val="tx1"/>
              </a:solidFill>
              <a:round/>
            </a:ln>
          </p:spPr>
          <p:txBody>
            <a:bodyPr wrap="none" anchor="ctr"/>
            <a:lstStyle/>
            <a:p>
              <a:endParaRPr lang="zh-CN" altLang="en-US"/>
            </a:p>
          </p:txBody>
        </p:sp>
        <p:sp>
          <p:nvSpPr>
            <p:cNvPr id="83997" name="Line 91"/>
            <p:cNvSpPr>
              <a:spLocks noChangeShapeType="1"/>
            </p:cNvSpPr>
            <p:nvPr/>
          </p:nvSpPr>
          <p:spPr bwMode="auto">
            <a:xfrm>
              <a:off x="3883" y="1276"/>
              <a:ext cx="0" cy="675"/>
            </a:xfrm>
            <a:prstGeom prst="line">
              <a:avLst/>
            </a:prstGeom>
            <a:noFill/>
            <a:ln w="38100">
              <a:solidFill>
                <a:schemeClr val="tx1"/>
              </a:solidFill>
              <a:round/>
            </a:ln>
          </p:spPr>
          <p:txBody>
            <a:bodyPr wrap="none" anchor="ctr"/>
            <a:lstStyle/>
            <a:p>
              <a:endParaRPr lang="zh-CN" altLang="en-US"/>
            </a:p>
          </p:txBody>
        </p:sp>
        <p:sp>
          <p:nvSpPr>
            <p:cNvPr id="83998" name="Line 92"/>
            <p:cNvSpPr>
              <a:spLocks noChangeShapeType="1"/>
            </p:cNvSpPr>
            <p:nvPr/>
          </p:nvSpPr>
          <p:spPr bwMode="auto">
            <a:xfrm>
              <a:off x="3894" y="1605"/>
              <a:ext cx="422" cy="0"/>
            </a:xfrm>
            <a:prstGeom prst="line">
              <a:avLst/>
            </a:prstGeom>
            <a:noFill/>
            <a:ln w="38100">
              <a:solidFill>
                <a:schemeClr val="tx1"/>
              </a:solidFill>
              <a:round/>
            </a:ln>
          </p:spPr>
          <p:txBody>
            <a:bodyPr wrap="none" anchor="ctr"/>
            <a:lstStyle/>
            <a:p>
              <a:endParaRPr lang="zh-CN" altLang="en-US"/>
            </a:p>
          </p:txBody>
        </p:sp>
        <p:sp>
          <p:nvSpPr>
            <p:cNvPr id="83999" name="Text Box 93"/>
            <p:cNvSpPr txBox="1">
              <a:spLocks noChangeArrowheads="1"/>
            </p:cNvSpPr>
            <p:nvPr/>
          </p:nvSpPr>
          <p:spPr bwMode="auto">
            <a:xfrm>
              <a:off x="2562" y="1323"/>
              <a:ext cx="262" cy="303"/>
            </a:xfrm>
            <a:prstGeom prst="rect">
              <a:avLst/>
            </a:prstGeom>
            <a:noFill/>
            <a:ln w="38100">
              <a:noFill/>
              <a:miter lim="800000"/>
            </a:ln>
          </p:spPr>
          <p:txBody>
            <a:bodyPr wrap="none" anchor="ctr">
              <a:spAutoFit/>
            </a:bodyPr>
            <a:lstStyle/>
            <a:p>
              <a:pPr algn="ctr" eaLnBrk="0" hangingPunct="0"/>
              <a:r>
                <a:rPr lang="en-US" altLang="zh-CN" sz="2600" b="1"/>
                <a:t>A</a:t>
              </a:r>
              <a:endParaRPr lang="en-US" altLang="zh-CN" sz="2600" b="1"/>
            </a:p>
          </p:txBody>
        </p:sp>
        <p:sp>
          <p:nvSpPr>
            <p:cNvPr id="84000" name="Text Box 94"/>
            <p:cNvSpPr txBox="1">
              <a:spLocks noChangeArrowheads="1"/>
            </p:cNvSpPr>
            <p:nvPr/>
          </p:nvSpPr>
          <p:spPr bwMode="auto">
            <a:xfrm>
              <a:off x="3891" y="1323"/>
              <a:ext cx="251" cy="303"/>
            </a:xfrm>
            <a:prstGeom prst="rect">
              <a:avLst/>
            </a:prstGeom>
            <a:noFill/>
            <a:ln w="38100">
              <a:noFill/>
              <a:miter lim="800000"/>
            </a:ln>
          </p:spPr>
          <p:txBody>
            <a:bodyPr wrap="none" anchor="ctr">
              <a:spAutoFit/>
            </a:bodyPr>
            <a:lstStyle/>
            <a:p>
              <a:pPr algn="ctr" eaLnBrk="0" hangingPunct="0"/>
              <a:r>
                <a:rPr lang="en-US" altLang="zh-CN" sz="2600" b="1"/>
                <a:t>B</a:t>
              </a:r>
              <a:endParaRPr lang="en-US" altLang="zh-CN" sz="2600" b="1"/>
            </a:p>
          </p:txBody>
        </p:sp>
        <p:sp>
          <p:nvSpPr>
            <p:cNvPr id="84001" name="Text Box 95"/>
            <p:cNvSpPr txBox="1">
              <a:spLocks noChangeArrowheads="1"/>
            </p:cNvSpPr>
            <p:nvPr/>
          </p:nvSpPr>
          <p:spPr bwMode="auto">
            <a:xfrm>
              <a:off x="3099" y="1323"/>
              <a:ext cx="369" cy="303"/>
            </a:xfrm>
            <a:prstGeom prst="rect">
              <a:avLst/>
            </a:prstGeom>
            <a:noFill/>
            <a:ln w="38100">
              <a:noFill/>
              <a:miter lim="800000"/>
            </a:ln>
          </p:spPr>
          <p:txBody>
            <a:bodyPr wrap="none" anchor="ctr">
              <a:spAutoFit/>
            </a:bodyPr>
            <a:lstStyle/>
            <a:p>
              <a:pPr eaLnBrk="0" hangingPunct="0"/>
              <a:r>
                <a:rPr lang="en-US" altLang="zh-CN" sz="2600" b="1"/>
                <a:t> </a:t>
              </a:r>
              <a:r>
                <a:rPr lang="en-US" altLang="zh-CN" sz="2600" b="1" i="1"/>
                <a:t>C</a:t>
              </a:r>
              <a:r>
                <a:rPr lang="en-US" altLang="zh-CN" sz="2600" b="1" baseline="-25000"/>
                <a:t>1</a:t>
              </a:r>
              <a:endParaRPr lang="en-US" altLang="zh-CN" sz="2600" b="1"/>
            </a:p>
          </p:txBody>
        </p:sp>
        <p:sp>
          <p:nvSpPr>
            <p:cNvPr id="84002" name="Line 96"/>
            <p:cNvSpPr>
              <a:spLocks noChangeShapeType="1"/>
            </p:cNvSpPr>
            <p:nvPr/>
          </p:nvSpPr>
          <p:spPr bwMode="auto">
            <a:xfrm>
              <a:off x="1350" y="1588"/>
              <a:ext cx="0" cy="791"/>
            </a:xfrm>
            <a:prstGeom prst="line">
              <a:avLst/>
            </a:prstGeom>
            <a:noFill/>
            <a:ln w="38100">
              <a:solidFill>
                <a:schemeClr val="tx1"/>
              </a:solidFill>
              <a:round/>
            </a:ln>
          </p:spPr>
          <p:txBody>
            <a:bodyPr wrap="none" anchor="ctr"/>
            <a:lstStyle/>
            <a:p>
              <a:endParaRPr lang="zh-CN" altLang="en-US"/>
            </a:p>
          </p:txBody>
        </p:sp>
        <p:sp>
          <p:nvSpPr>
            <p:cNvPr id="84003" name="Line 97"/>
            <p:cNvSpPr>
              <a:spLocks noChangeShapeType="1"/>
            </p:cNvSpPr>
            <p:nvPr/>
          </p:nvSpPr>
          <p:spPr bwMode="auto">
            <a:xfrm>
              <a:off x="4311" y="1605"/>
              <a:ext cx="0" cy="773"/>
            </a:xfrm>
            <a:prstGeom prst="line">
              <a:avLst/>
            </a:prstGeom>
            <a:noFill/>
            <a:ln w="38100">
              <a:solidFill>
                <a:schemeClr val="tx1"/>
              </a:solidFill>
              <a:round/>
            </a:ln>
          </p:spPr>
          <p:txBody>
            <a:bodyPr wrap="none" anchor="ctr"/>
            <a:lstStyle/>
            <a:p>
              <a:endParaRPr lang="zh-CN" altLang="en-US"/>
            </a:p>
          </p:txBody>
        </p:sp>
        <p:sp>
          <p:nvSpPr>
            <p:cNvPr id="84004" name="Oval 98"/>
            <p:cNvSpPr>
              <a:spLocks noChangeArrowheads="1"/>
            </p:cNvSpPr>
            <p:nvPr/>
          </p:nvSpPr>
          <p:spPr bwMode="auto">
            <a:xfrm>
              <a:off x="2705" y="2234"/>
              <a:ext cx="267" cy="266"/>
            </a:xfrm>
            <a:prstGeom prst="ellipse">
              <a:avLst/>
            </a:prstGeom>
            <a:noFill/>
            <a:ln w="38100">
              <a:solidFill>
                <a:schemeClr val="tx1"/>
              </a:solidFill>
              <a:round/>
            </a:ln>
          </p:spPr>
          <p:txBody>
            <a:bodyPr wrap="none" anchor="ctr"/>
            <a:lstStyle/>
            <a:p>
              <a:endParaRPr lang="zh-CN" altLang="en-US"/>
            </a:p>
          </p:txBody>
        </p:sp>
        <p:sp>
          <p:nvSpPr>
            <p:cNvPr id="84005" name="Text Box 99"/>
            <p:cNvSpPr txBox="1">
              <a:spLocks noChangeArrowheads="1"/>
            </p:cNvSpPr>
            <p:nvPr/>
          </p:nvSpPr>
          <p:spPr bwMode="auto">
            <a:xfrm>
              <a:off x="2728" y="2224"/>
              <a:ext cx="261" cy="303"/>
            </a:xfrm>
            <a:prstGeom prst="rect">
              <a:avLst/>
            </a:prstGeom>
            <a:noFill/>
            <a:ln w="38100">
              <a:noFill/>
              <a:miter lim="800000"/>
            </a:ln>
          </p:spPr>
          <p:txBody>
            <a:bodyPr wrap="none" anchor="ctr">
              <a:spAutoFit/>
            </a:bodyPr>
            <a:lstStyle/>
            <a:p>
              <a:pPr algn="ctr" eaLnBrk="0" hangingPunct="0"/>
              <a:r>
                <a:rPr lang="en-US" altLang="zh-CN" sz="2600" b="1">
                  <a:solidFill>
                    <a:srgbClr val="0000FF"/>
                  </a:solidFill>
                </a:rPr>
                <a:t>V</a:t>
              </a:r>
              <a:endParaRPr lang="en-US" altLang="zh-CN" sz="2600" b="1"/>
            </a:p>
          </p:txBody>
        </p:sp>
        <p:graphicFrame>
          <p:nvGraphicFramePr>
            <p:cNvPr id="83970" name="Object 1024"/>
            <p:cNvGraphicFramePr>
              <a:graphicFrameLocks noChangeAspect="1"/>
            </p:cNvGraphicFramePr>
            <p:nvPr/>
          </p:nvGraphicFramePr>
          <p:xfrm>
            <a:off x="2968" y="1986"/>
            <a:ext cx="296" cy="226"/>
          </p:xfrm>
          <a:graphic>
            <a:graphicData uri="http://schemas.openxmlformats.org/presentationml/2006/ole">
              <mc:AlternateContent xmlns:mc="http://schemas.openxmlformats.org/markup-compatibility/2006">
                <mc:Choice xmlns:v="urn:schemas-microsoft-com:vml" Requires="v">
                  <p:oleObj spid="_x0000_s221312" name="公式" r:id="rId11" imgW="228600" imgH="180975" progId="">
                    <p:embed/>
                  </p:oleObj>
                </mc:Choice>
                <mc:Fallback>
                  <p:oleObj name="公式" r:id="rId11" imgW="228600" imgH="180975" progId="">
                    <p:embed/>
                    <p:pic>
                      <p:nvPicPr>
                        <p:cNvPr id="0" name="Object 10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8" y="1986"/>
                          <a:ext cx="29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1" name="Object 1025"/>
            <p:cNvGraphicFramePr>
              <a:graphicFrameLocks noChangeAspect="1"/>
            </p:cNvGraphicFramePr>
            <p:nvPr/>
          </p:nvGraphicFramePr>
          <p:xfrm>
            <a:off x="2968" y="887"/>
            <a:ext cx="206" cy="291"/>
          </p:xfrm>
          <a:graphic>
            <a:graphicData uri="http://schemas.openxmlformats.org/presentationml/2006/ole">
              <mc:AlternateContent xmlns:mc="http://schemas.openxmlformats.org/markup-compatibility/2006">
                <mc:Choice xmlns:v="urn:schemas-microsoft-com:vml" Requires="v">
                  <p:oleObj spid="_x0000_s221313" name="公式" r:id="rId13" imgW="161925" imgH="228600" progId="">
                    <p:embed/>
                  </p:oleObj>
                </mc:Choice>
                <mc:Fallback>
                  <p:oleObj name="公式" r:id="rId13" imgW="161925" imgH="228600" progId="">
                    <p:embed/>
                    <p:pic>
                      <p:nvPicPr>
                        <p:cNvPr id="0" name="Object 10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8" y="887"/>
                          <a:ext cx="206"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2" name="Object 1026"/>
            <p:cNvGraphicFramePr>
              <a:graphicFrameLocks noChangeAspect="1"/>
            </p:cNvGraphicFramePr>
            <p:nvPr/>
          </p:nvGraphicFramePr>
          <p:xfrm>
            <a:off x="2996" y="1549"/>
            <a:ext cx="223" cy="290"/>
          </p:xfrm>
          <a:graphic>
            <a:graphicData uri="http://schemas.openxmlformats.org/presentationml/2006/ole">
              <mc:AlternateContent xmlns:mc="http://schemas.openxmlformats.org/markup-compatibility/2006">
                <mc:Choice xmlns:v="urn:schemas-microsoft-com:vml" Requires="v">
                  <p:oleObj spid="_x0000_s221314" name="公式" r:id="rId15" imgW="180975" imgH="228600" progId="">
                    <p:embed/>
                  </p:oleObj>
                </mc:Choice>
                <mc:Fallback>
                  <p:oleObj name="公式" r:id="rId15" imgW="180975" imgH="228600" progId="">
                    <p:embed/>
                    <p:pic>
                      <p:nvPicPr>
                        <p:cNvPr id="0" name="Object 10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6" y="1549"/>
                          <a:ext cx="223"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06" name="Line 103"/>
            <p:cNvSpPr>
              <a:spLocks noChangeShapeType="1"/>
            </p:cNvSpPr>
            <p:nvPr/>
          </p:nvSpPr>
          <p:spPr bwMode="auto">
            <a:xfrm>
              <a:off x="2968" y="1199"/>
              <a:ext cx="265" cy="0"/>
            </a:xfrm>
            <a:prstGeom prst="line">
              <a:avLst/>
            </a:prstGeom>
            <a:noFill/>
            <a:ln w="28575">
              <a:solidFill>
                <a:srgbClr val="FF0000"/>
              </a:solidFill>
              <a:round/>
              <a:tailEnd type="triangle" w="sm" len="lg"/>
            </a:ln>
          </p:spPr>
          <p:txBody>
            <a:bodyPr wrap="none" anchor="ctr"/>
            <a:lstStyle/>
            <a:p>
              <a:endParaRPr lang="zh-CN" altLang="en-US"/>
            </a:p>
          </p:txBody>
        </p:sp>
        <p:graphicFrame>
          <p:nvGraphicFramePr>
            <p:cNvPr id="83973" name="Object 1027"/>
            <p:cNvGraphicFramePr>
              <a:graphicFrameLocks noChangeAspect="1"/>
            </p:cNvGraphicFramePr>
            <p:nvPr/>
          </p:nvGraphicFramePr>
          <p:xfrm>
            <a:off x="1548" y="1235"/>
            <a:ext cx="474" cy="247"/>
          </p:xfrm>
          <a:graphic>
            <a:graphicData uri="http://schemas.openxmlformats.org/presentationml/2006/ole">
              <mc:AlternateContent xmlns:mc="http://schemas.openxmlformats.org/markup-compatibility/2006">
                <mc:Choice xmlns:v="urn:schemas-microsoft-com:vml" Requires="v">
                  <p:oleObj spid="_x0000_s221315" name="Equation" r:id="rId17" imgW="381000" imgH="200025" progId="">
                    <p:embed/>
                  </p:oleObj>
                </mc:Choice>
                <mc:Fallback>
                  <p:oleObj name="Equation" r:id="rId17" imgW="381000" imgH="200025" progId="">
                    <p:embed/>
                    <p:pic>
                      <p:nvPicPr>
                        <p:cNvPr id="0" name="Object 10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8" y="1235"/>
                          <a:ext cx="47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07" name="Line 105"/>
            <p:cNvSpPr>
              <a:spLocks noChangeShapeType="1"/>
            </p:cNvSpPr>
            <p:nvPr/>
          </p:nvSpPr>
          <p:spPr bwMode="auto">
            <a:xfrm>
              <a:off x="2791" y="1279"/>
              <a:ext cx="0" cy="662"/>
            </a:xfrm>
            <a:prstGeom prst="line">
              <a:avLst/>
            </a:prstGeom>
            <a:noFill/>
            <a:ln w="38100">
              <a:solidFill>
                <a:srgbClr val="000000"/>
              </a:solidFill>
              <a:round/>
            </a:ln>
          </p:spPr>
          <p:txBody>
            <a:bodyPr wrap="none" anchor="ctr"/>
            <a:lstStyle/>
            <a:p>
              <a:endParaRPr lang="zh-CN" altLang="en-US"/>
            </a:p>
          </p:txBody>
        </p:sp>
        <p:sp>
          <p:nvSpPr>
            <p:cNvPr id="84008" name="Line 106"/>
            <p:cNvSpPr>
              <a:spLocks noChangeShapeType="1"/>
            </p:cNvSpPr>
            <p:nvPr/>
          </p:nvSpPr>
          <p:spPr bwMode="auto">
            <a:xfrm>
              <a:off x="2791" y="1279"/>
              <a:ext cx="555" cy="0"/>
            </a:xfrm>
            <a:prstGeom prst="line">
              <a:avLst/>
            </a:prstGeom>
            <a:noFill/>
            <a:ln w="38100">
              <a:solidFill>
                <a:srgbClr val="000000"/>
              </a:solidFill>
              <a:round/>
            </a:ln>
          </p:spPr>
          <p:txBody>
            <a:bodyPr wrap="none" anchor="ctr"/>
            <a:lstStyle/>
            <a:p>
              <a:endParaRPr lang="zh-CN" altLang="en-US"/>
            </a:p>
          </p:txBody>
        </p:sp>
        <p:sp>
          <p:nvSpPr>
            <p:cNvPr id="84009" name="Oval 107"/>
            <p:cNvSpPr>
              <a:spLocks noChangeArrowheads="1"/>
            </p:cNvSpPr>
            <p:nvPr/>
          </p:nvSpPr>
          <p:spPr bwMode="auto">
            <a:xfrm>
              <a:off x="2163" y="1455"/>
              <a:ext cx="267" cy="267"/>
            </a:xfrm>
            <a:prstGeom prst="ellipse">
              <a:avLst/>
            </a:prstGeom>
            <a:noFill/>
            <a:ln w="38100">
              <a:solidFill>
                <a:schemeClr val="tx1"/>
              </a:solidFill>
              <a:round/>
            </a:ln>
          </p:spPr>
          <p:txBody>
            <a:bodyPr wrap="none" anchor="ctr"/>
            <a:lstStyle/>
            <a:p>
              <a:pPr algn="ctr" eaLnBrk="0" hangingPunct="0"/>
              <a:r>
                <a:rPr lang="en-US" altLang="zh-CN" sz="2600" b="1">
                  <a:solidFill>
                    <a:srgbClr val="0000FF"/>
                  </a:solidFill>
                </a:rPr>
                <a:t>A</a:t>
              </a:r>
              <a:endParaRPr lang="en-US" altLang="zh-CN" sz="2600" b="1"/>
            </a:p>
          </p:txBody>
        </p:sp>
        <p:grpSp>
          <p:nvGrpSpPr>
            <p:cNvPr id="14" name="Group 108"/>
            <p:cNvGrpSpPr/>
            <p:nvPr/>
          </p:nvGrpSpPr>
          <p:grpSpPr bwMode="auto">
            <a:xfrm>
              <a:off x="1561" y="1518"/>
              <a:ext cx="374" cy="87"/>
              <a:chOff x="1932" y="1430"/>
              <a:chExt cx="389" cy="99"/>
            </a:xfrm>
          </p:grpSpPr>
          <p:sp>
            <p:nvSpPr>
              <p:cNvPr id="84022" name="AutoShape 109"/>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4023" name="AutoShape 110"/>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4024" name="AutoShape 111"/>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84011" name="Line 112"/>
            <p:cNvSpPr>
              <a:spLocks noChangeShapeType="1"/>
            </p:cNvSpPr>
            <p:nvPr/>
          </p:nvSpPr>
          <p:spPr bwMode="auto">
            <a:xfrm>
              <a:off x="1943" y="1588"/>
              <a:ext cx="220" cy="0"/>
            </a:xfrm>
            <a:prstGeom prst="line">
              <a:avLst/>
            </a:prstGeom>
            <a:noFill/>
            <a:ln w="38100">
              <a:solidFill>
                <a:srgbClr val="000000"/>
              </a:solidFill>
              <a:round/>
            </a:ln>
          </p:spPr>
          <p:txBody>
            <a:bodyPr wrap="none" anchor="ctr"/>
            <a:lstStyle/>
            <a:p>
              <a:endParaRPr lang="zh-CN" altLang="en-US"/>
            </a:p>
          </p:txBody>
        </p:sp>
        <p:sp>
          <p:nvSpPr>
            <p:cNvPr id="84012" name="Line 113"/>
            <p:cNvSpPr>
              <a:spLocks noChangeShapeType="1"/>
            </p:cNvSpPr>
            <p:nvPr/>
          </p:nvSpPr>
          <p:spPr bwMode="auto">
            <a:xfrm>
              <a:off x="1348" y="1588"/>
              <a:ext cx="220" cy="0"/>
            </a:xfrm>
            <a:prstGeom prst="line">
              <a:avLst/>
            </a:prstGeom>
            <a:noFill/>
            <a:ln w="38100">
              <a:solidFill>
                <a:srgbClr val="000000"/>
              </a:solidFill>
              <a:round/>
            </a:ln>
          </p:spPr>
          <p:txBody>
            <a:bodyPr wrap="none" anchor="ctr"/>
            <a:lstStyle/>
            <a:p>
              <a:endParaRPr lang="zh-CN" altLang="en-US"/>
            </a:p>
          </p:txBody>
        </p:sp>
        <p:sp>
          <p:nvSpPr>
            <p:cNvPr id="84013" name="Line 114"/>
            <p:cNvSpPr>
              <a:spLocks noChangeShapeType="1"/>
            </p:cNvSpPr>
            <p:nvPr/>
          </p:nvSpPr>
          <p:spPr bwMode="auto">
            <a:xfrm>
              <a:off x="2434" y="1588"/>
              <a:ext cx="362" cy="0"/>
            </a:xfrm>
            <a:prstGeom prst="line">
              <a:avLst/>
            </a:prstGeom>
            <a:noFill/>
            <a:ln w="38100">
              <a:solidFill>
                <a:srgbClr val="000000"/>
              </a:solidFill>
              <a:round/>
            </a:ln>
          </p:spPr>
          <p:txBody>
            <a:bodyPr wrap="none" anchor="ctr"/>
            <a:lstStyle/>
            <a:p>
              <a:endParaRPr lang="zh-CN" altLang="en-US"/>
            </a:p>
          </p:txBody>
        </p:sp>
        <p:sp>
          <p:nvSpPr>
            <p:cNvPr id="84014" name="Line 115"/>
            <p:cNvSpPr>
              <a:spLocks noChangeShapeType="1"/>
            </p:cNvSpPr>
            <p:nvPr/>
          </p:nvSpPr>
          <p:spPr bwMode="auto">
            <a:xfrm>
              <a:off x="1344" y="2382"/>
              <a:ext cx="1360" cy="0"/>
            </a:xfrm>
            <a:prstGeom prst="line">
              <a:avLst/>
            </a:prstGeom>
            <a:noFill/>
            <a:ln w="38100">
              <a:solidFill>
                <a:srgbClr val="000000"/>
              </a:solidFill>
              <a:round/>
            </a:ln>
          </p:spPr>
          <p:txBody>
            <a:bodyPr wrap="none" anchor="ctr"/>
            <a:lstStyle/>
            <a:p>
              <a:endParaRPr lang="zh-CN" altLang="en-US"/>
            </a:p>
          </p:txBody>
        </p:sp>
        <p:sp>
          <p:nvSpPr>
            <p:cNvPr id="84015" name="Line 116"/>
            <p:cNvSpPr>
              <a:spLocks noChangeShapeType="1"/>
            </p:cNvSpPr>
            <p:nvPr/>
          </p:nvSpPr>
          <p:spPr bwMode="auto">
            <a:xfrm>
              <a:off x="2976" y="2382"/>
              <a:ext cx="1344" cy="0"/>
            </a:xfrm>
            <a:prstGeom prst="line">
              <a:avLst/>
            </a:prstGeom>
            <a:noFill/>
            <a:ln w="38100">
              <a:solidFill>
                <a:srgbClr val="000000"/>
              </a:solidFill>
              <a:round/>
            </a:ln>
          </p:spPr>
          <p:txBody>
            <a:bodyPr wrap="none" anchor="ctr"/>
            <a:lstStyle/>
            <a:p>
              <a:endParaRPr lang="zh-CN" altLang="en-US"/>
            </a:p>
          </p:txBody>
        </p:sp>
        <p:graphicFrame>
          <p:nvGraphicFramePr>
            <p:cNvPr id="83974" name="Object 1028"/>
            <p:cNvGraphicFramePr>
              <a:graphicFrameLocks noChangeAspect="1"/>
            </p:cNvGraphicFramePr>
            <p:nvPr/>
          </p:nvGraphicFramePr>
          <p:xfrm>
            <a:off x="3365" y="1968"/>
            <a:ext cx="397" cy="258"/>
          </p:xfrm>
          <a:graphic>
            <a:graphicData uri="http://schemas.openxmlformats.org/presentationml/2006/ole">
              <mc:AlternateContent xmlns:mc="http://schemas.openxmlformats.org/markup-compatibility/2006">
                <mc:Choice xmlns:v="urn:schemas-microsoft-com:vml" Requires="v">
                  <p:oleObj spid="_x0000_s221316" name="Equation" r:id="rId19" imgW="304800" imgH="200025" progId="">
                    <p:embed/>
                  </p:oleObj>
                </mc:Choice>
                <mc:Fallback>
                  <p:oleObj name="Equation" r:id="rId19" imgW="304800" imgH="200025" progId="">
                    <p:embed/>
                    <p:pic>
                      <p:nvPicPr>
                        <p:cNvPr id="0" name="Object 10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5" y="1968"/>
                          <a:ext cx="397"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16" name="Line 118"/>
            <p:cNvSpPr>
              <a:spLocks noChangeShapeType="1"/>
            </p:cNvSpPr>
            <p:nvPr/>
          </p:nvSpPr>
          <p:spPr bwMode="auto">
            <a:xfrm>
              <a:off x="2968" y="1827"/>
              <a:ext cx="265" cy="0"/>
            </a:xfrm>
            <a:prstGeom prst="line">
              <a:avLst/>
            </a:prstGeom>
            <a:noFill/>
            <a:ln w="38100">
              <a:solidFill>
                <a:srgbClr val="FF0000"/>
              </a:solidFill>
              <a:round/>
              <a:tailEnd type="triangle" w="sm" len="lg"/>
            </a:ln>
          </p:spPr>
          <p:txBody>
            <a:bodyPr wrap="none" anchor="ctr"/>
            <a:lstStyle/>
            <a:p>
              <a:endParaRPr lang="zh-CN" altLang="en-US"/>
            </a:p>
          </p:txBody>
        </p:sp>
        <p:graphicFrame>
          <p:nvGraphicFramePr>
            <p:cNvPr id="83975" name="Object 1029"/>
            <p:cNvGraphicFramePr>
              <a:graphicFrameLocks noChangeAspect="1"/>
            </p:cNvGraphicFramePr>
            <p:nvPr/>
          </p:nvGraphicFramePr>
          <p:xfrm>
            <a:off x="2262" y="1158"/>
            <a:ext cx="157" cy="242"/>
          </p:xfrm>
          <a:graphic>
            <a:graphicData uri="http://schemas.openxmlformats.org/presentationml/2006/ole">
              <mc:AlternateContent xmlns:mc="http://schemas.openxmlformats.org/markup-compatibility/2006">
                <mc:Choice xmlns:v="urn:schemas-microsoft-com:vml" Requires="v">
                  <p:oleObj spid="_x0000_s221317" name="公式" r:id="rId21" imgW="123825" imgH="190500" progId="">
                    <p:embed/>
                  </p:oleObj>
                </mc:Choice>
                <mc:Fallback>
                  <p:oleObj name="公式" r:id="rId21" imgW="123825" imgH="190500" progId="">
                    <p:embed/>
                    <p:pic>
                      <p:nvPicPr>
                        <p:cNvPr id="0" name="Object 10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62" y="1158"/>
                          <a:ext cx="15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017" name="Line 120"/>
            <p:cNvSpPr>
              <a:spLocks noChangeShapeType="1"/>
            </p:cNvSpPr>
            <p:nvPr/>
          </p:nvSpPr>
          <p:spPr bwMode="auto">
            <a:xfrm>
              <a:off x="2218" y="1403"/>
              <a:ext cx="264" cy="0"/>
            </a:xfrm>
            <a:prstGeom prst="line">
              <a:avLst/>
            </a:prstGeom>
            <a:noFill/>
            <a:ln w="28575">
              <a:solidFill>
                <a:srgbClr val="FF0000"/>
              </a:solidFill>
              <a:round/>
              <a:tailEnd type="triangle" w="sm" len="lg"/>
            </a:ln>
          </p:spPr>
          <p:txBody>
            <a:bodyPr/>
            <a:lstStyle/>
            <a:p>
              <a:endParaRPr lang="zh-CN" altLang="en-US"/>
            </a:p>
          </p:txBody>
        </p:sp>
        <p:grpSp>
          <p:nvGrpSpPr>
            <p:cNvPr id="15" name="Group 121"/>
            <p:cNvGrpSpPr/>
            <p:nvPr/>
          </p:nvGrpSpPr>
          <p:grpSpPr bwMode="auto">
            <a:xfrm>
              <a:off x="3363" y="1868"/>
              <a:ext cx="375" cy="88"/>
              <a:chOff x="1932" y="1430"/>
              <a:chExt cx="389" cy="99"/>
            </a:xfrm>
          </p:grpSpPr>
          <p:sp>
            <p:nvSpPr>
              <p:cNvPr id="84019" name="AutoShape 122"/>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4020" name="AutoShape 123"/>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4021" name="AutoShape 124"/>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9205"/>
                                        </p:tgtEl>
                                        <p:attrNameLst>
                                          <p:attrName>style.visibility</p:attrName>
                                        </p:attrNameLst>
                                      </p:cBhvr>
                                      <p:to>
                                        <p:strVal val="visible"/>
                                      </p:to>
                                    </p:set>
                                    <p:animEffect transition="in" filter="wipe(left)">
                                      <p:cBhvr>
                                        <p:cTn id="7" dur="500"/>
                                        <p:tgtEl>
                                          <p:spTgt spid="1792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9206"/>
                                        </p:tgtEl>
                                        <p:attrNameLst>
                                          <p:attrName>style.visibility</p:attrName>
                                        </p:attrNameLst>
                                      </p:cBhvr>
                                      <p:to>
                                        <p:strVal val="visible"/>
                                      </p:to>
                                    </p:set>
                                    <p:animEffect transition="in" filter="wipe(left)">
                                      <p:cBhvr>
                                        <p:cTn id="32" dur="500"/>
                                        <p:tgtEl>
                                          <p:spTgt spid="179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autoUpdateAnimBg="0"/>
      <p:bldP spid="17920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60" name="Object 1024"/>
          <p:cNvGraphicFramePr>
            <a:graphicFrameLocks noChangeAspect="1"/>
          </p:cNvGraphicFramePr>
          <p:nvPr/>
        </p:nvGraphicFramePr>
        <p:xfrm>
          <a:off x="531813" y="3657600"/>
          <a:ext cx="5183187" cy="574675"/>
        </p:xfrm>
        <a:graphic>
          <a:graphicData uri="http://schemas.openxmlformats.org/presentationml/2006/ole">
            <mc:AlternateContent xmlns:mc="http://schemas.openxmlformats.org/markup-compatibility/2006">
              <mc:Choice xmlns:v="urn:schemas-microsoft-com:vml" Requires="v">
                <p:oleObj spid="_x0000_s222309" name="Equation" r:id="rId1" imgW="1917700" imgH="228600" progId="">
                  <p:embed/>
                </p:oleObj>
              </mc:Choice>
              <mc:Fallback>
                <p:oleObj name="Equation" r:id="rId1" imgW="1917700" imgH="228600" progId="">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3657600"/>
                        <a:ext cx="5183187"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p:nvPr/>
        </p:nvGrpSpPr>
        <p:grpSpPr bwMode="auto">
          <a:xfrm>
            <a:off x="990600" y="5805488"/>
            <a:ext cx="2954338" cy="569912"/>
            <a:chOff x="1653" y="3882"/>
            <a:chExt cx="1861" cy="359"/>
          </a:xfrm>
        </p:grpSpPr>
        <p:sp>
          <p:nvSpPr>
            <p:cNvPr id="180228" name="Text Box 4"/>
            <p:cNvSpPr txBox="1">
              <a:spLocks noChangeArrowheads="1"/>
            </p:cNvSpPr>
            <p:nvPr/>
          </p:nvSpPr>
          <p:spPr bwMode="auto">
            <a:xfrm>
              <a:off x="2007" y="3914"/>
              <a:ext cx="1507" cy="327"/>
            </a:xfrm>
            <a:prstGeom prst="rect">
              <a:avLst/>
            </a:prstGeom>
            <a:noFill/>
            <a:ln w="38100">
              <a:noFill/>
              <a:miter lim="800000"/>
            </a:ln>
            <a:effectLst/>
          </p:spPr>
          <p:txBody>
            <a:bodyPr wrap="none" anchor="ctr">
              <a:spAutoFit/>
            </a:bodyPr>
            <a:lstStyle/>
            <a:p>
              <a:pPr eaLnBrk="0" hangingPunct="0">
                <a:defRPr/>
              </a:pPr>
              <a:r>
                <a:rPr lang="en-US" altLang="zh-CN" sz="2800" b="1">
                  <a:solidFill>
                    <a:srgbClr val="CC0000"/>
                  </a:solidFill>
                  <a:effectLst>
                    <a:outerShdw blurRad="38100" dist="38100" dir="2700000" algn="tl">
                      <a:srgbClr val="C0C0C0"/>
                    </a:outerShdw>
                  </a:effectLst>
                </a:rPr>
                <a:t>V </a:t>
              </a:r>
              <a:r>
                <a:rPr lang="zh-CN" altLang="en-US" sz="2800" b="1">
                  <a:solidFill>
                    <a:srgbClr val="CC0000"/>
                  </a:solidFill>
                  <a:effectLst>
                    <a:outerShdw blurRad="38100" dist="38100" dir="2700000" algn="tl">
                      <a:srgbClr val="C0C0C0"/>
                    </a:outerShdw>
                  </a:effectLst>
                </a:rPr>
                <a:t>读数为</a:t>
              </a:r>
              <a:r>
                <a:rPr lang="en-US" altLang="zh-CN" sz="2800" b="1">
                  <a:solidFill>
                    <a:srgbClr val="CC0000"/>
                  </a:solidFill>
                  <a:effectLst>
                    <a:outerShdw blurRad="38100" dist="38100" dir="2700000" algn="tl">
                      <a:srgbClr val="C0C0C0"/>
                    </a:outerShdw>
                  </a:effectLst>
                </a:rPr>
                <a:t>141V</a:t>
              </a:r>
              <a:endParaRPr lang="en-US" altLang="zh-CN" sz="2800" b="1">
                <a:solidFill>
                  <a:srgbClr val="CC0000"/>
                </a:solidFill>
                <a:effectLst>
                  <a:outerShdw blurRad="38100" dist="38100" dir="2700000" algn="tl">
                    <a:srgbClr val="C0C0C0"/>
                  </a:outerShdw>
                </a:effectLst>
              </a:endParaRPr>
            </a:p>
          </p:txBody>
        </p:sp>
        <p:sp>
          <p:nvSpPr>
            <p:cNvPr id="85053" name="Text Box 5"/>
            <p:cNvSpPr txBox="1">
              <a:spLocks noChangeArrowheads="1"/>
            </p:cNvSpPr>
            <p:nvPr/>
          </p:nvSpPr>
          <p:spPr bwMode="auto">
            <a:xfrm>
              <a:off x="1653" y="3882"/>
              <a:ext cx="309" cy="327"/>
            </a:xfrm>
            <a:prstGeom prst="rect">
              <a:avLst/>
            </a:prstGeom>
            <a:noFill/>
            <a:ln w="38100">
              <a:noFill/>
              <a:miter lim="800000"/>
            </a:ln>
          </p:spPr>
          <p:txBody>
            <a:bodyPr wrap="none" anchor="ctr">
              <a:spAutoFit/>
            </a:bodyPr>
            <a:lstStyle/>
            <a:p>
              <a:pPr algn="ctr" eaLnBrk="0" hangingPunct="0"/>
              <a:r>
                <a:rPr lang="en-US" altLang="zh-CN" sz="2800" b="1">
                  <a:solidFill>
                    <a:srgbClr val="CC0000"/>
                  </a:solidFill>
                  <a:sym typeface="Symbol" panose="05050102010706020507" pitchFamily="18" charset="2"/>
                </a:rPr>
                <a:t></a:t>
              </a:r>
              <a:endParaRPr lang="en-US" altLang="zh-CN" sz="2800" b="1">
                <a:solidFill>
                  <a:srgbClr val="CC0000"/>
                </a:solidFill>
              </a:endParaRPr>
            </a:p>
          </p:txBody>
        </p:sp>
      </p:grpSp>
      <p:sp>
        <p:nvSpPr>
          <p:cNvPr id="85004" name="Line 6"/>
          <p:cNvSpPr>
            <a:spLocks noChangeShapeType="1"/>
          </p:cNvSpPr>
          <p:nvPr/>
        </p:nvSpPr>
        <p:spPr bwMode="auto">
          <a:xfrm>
            <a:off x="277813" y="2852738"/>
            <a:ext cx="8686800" cy="0"/>
          </a:xfrm>
          <a:prstGeom prst="line">
            <a:avLst/>
          </a:prstGeom>
          <a:noFill/>
          <a:ln w="38100">
            <a:solidFill>
              <a:srgbClr val="006600"/>
            </a:solidFill>
            <a:prstDash val="dash"/>
            <a:round/>
          </a:ln>
        </p:spPr>
        <p:txBody>
          <a:bodyPr wrap="none" bIns="0" anchor="ctr"/>
          <a:lstStyle/>
          <a:p>
            <a:endParaRPr lang="zh-CN" altLang="en-US"/>
          </a:p>
        </p:txBody>
      </p:sp>
      <p:sp>
        <p:nvSpPr>
          <p:cNvPr id="85005" name="Rectangle 7"/>
          <p:cNvSpPr>
            <a:spLocks noChangeArrowheads="1"/>
          </p:cNvSpPr>
          <p:nvPr/>
        </p:nvSpPr>
        <p:spPr bwMode="auto">
          <a:xfrm>
            <a:off x="5789613" y="1849438"/>
            <a:ext cx="2924175" cy="519112"/>
          </a:xfrm>
          <a:prstGeom prst="rect">
            <a:avLst/>
          </a:prstGeom>
          <a:noFill/>
          <a:ln w="9525">
            <a:noFill/>
            <a:miter lim="800000"/>
          </a:ln>
        </p:spPr>
        <p:txBody>
          <a:bodyPr wrap="none" anchor="ctr">
            <a:spAutoFit/>
          </a:bodyPr>
          <a:lstStyle/>
          <a:p>
            <a:pPr algn="ctr" eaLnBrk="0" hangingPunct="0"/>
            <a:r>
              <a:rPr lang="zh-CN" altLang="en-US" sz="2800" b="1"/>
              <a:t>求：</a:t>
            </a:r>
            <a:r>
              <a:rPr lang="en-US" altLang="zh-CN" sz="2800" b="1"/>
              <a:t>A</a:t>
            </a:r>
            <a:r>
              <a:rPr lang="zh-CN" altLang="en-US" sz="2800" b="1"/>
              <a:t>、</a:t>
            </a:r>
            <a:r>
              <a:rPr lang="en-US" altLang="zh-CN" sz="2800" b="1"/>
              <a:t>V </a:t>
            </a:r>
            <a:r>
              <a:rPr lang="zh-CN" altLang="en-US" sz="2800" b="1"/>
              <a:t>的读数</a:t>
            </a:r>
            <a:endParaRPr lang="zh-CN" altLang="en-US" sz="2800" b="1"/>
          </a:p>
        </p:txBody>
      </p:sp>
      <p:sp>
        <p:nvSpPr>
          <p:cNvPr id="85006" name="Text Box 8"/>
          <p:cNvSpPr txBox="1">
            <a:spLocks noChangeArrowheads="1"/>
          </p:cNvSpPr>
          <p:nvPr/>
        </p:nvSpPr>
        <p:spPr bwMode="auto">
          <a:xfrm>
            <a:off x="5561013" y="685800"/>
            <a:ext cx="3581400" cy="1031875"/>
          </a:xfrm>
          <a:prstGeom prst="rect">
            <a:avLst/>
          </a:prstGeom>
          <a:noFill/>
          <a:ln w="9525">
            <a:noFill/>
            <a:miter lim="800000"/>
          </a:ln>
        </p:spPr>
        <p:txBody>
          <a:bodyPr anchor="ctr">
            <a:spAutoFit/>
          </a:bodyPr>
          <a:lstStyle/>
          <a:p>
            <a:pPr eaLnBrk="0" hangingPunct="0">
              <a:lnSpc>
                <a:spcPct val="110000"/>
              </a:lnSpc>
            </a:pPr>
            <a:r>
              <a:rPr lang="zh-CN" altLang="en-US" sz="2800" b="1"/>
              <a:t>已知：</a:t>
            </a:r>
            <a:r>
              <a:rPr lang="en-US" altLang="zh-CN" sz="2800" b="1" i="1"/>
              <a:t>I</a:t>
            </a:r>
            <a:r>
              <a:rPr lang="en-US" altLang="zh-CN" sz="2800" b="1" baseline="-25000"/>
              <a:t>1</a:t>
            </a:r>
            <a:r>
              <a:rPr lang="en-US" altLang="zh-CN" sz="2800" b="1"/>
              <a:t>=10A</a:t>
            </a:r>
            <a:r>
              <a:rPr lang="zh-CN" altLang="en-US" sz="2800" b="1"/>
              <a:t>、</a:t>
            </a:r>
            <a:endParaRPr lang="zh-CN" altLang="en-US" sz="2800" b="1"/>
          </a:p>
          <a:p>
            <a:pPr eaLnBrk="0" hangingPunct="0">
              <a:lnSpc>
                <a:spcPct val="110000"/>
              </a:lnSpc>
            </a:pPr>
            <a:r>
              <a:rPr lang="zh-CN" altLang="en-US" sz="2800" b="1"/>
              <a:t>            </a:t>
            </a:r>
            <a:r>
              <a:rPr lang="en-US" altLang="zh-CN" sz="2800" b="1" i="1"/>
              <a:t>U</a:t>
            </a:r>
            <a:r>
              <a:rPr lang="en-US" altLang="zh-CN" sz="2800" b="1" baseline="-25000"/>
              <a:t>AB</a:t>
            </a:r>
            <a:r>
              <a:rPr lang="en-US" altLang="zh-CN" sz="2800" b="1"/>
              <a:t> =100V</a:t>
            </a:r>
            <a:r>
              <a:rPr lang="zh-CN" altLang="en-US" sz="2800" b="1"/>
              <a:t>，</a:t>
            </a:r>
            <a:endParaRPr lang="zh-CN" altLang="en-US" sz="2800" b="1"/>
          </a:p>
        </p:txBody>
      </p:sp>
      <p:grpSp>
        <p:nvGrpSpPr>
          <p:cNvPr id="3" name="Group 56"/>
          <p:cNvGrpSpPr/>
          <p:nvPr/>
        </p:nvGrpSpPr>
        <p:grpSpPr bwMode="auto">
          <a:xfrm>
            <a:off x="609600" y="3124200"/>
            <a:ext cx="4775200" cy="565150"/>
            <a:chOff x="384" y="1968"/>
            <a:chExt cx="3008" cy="356"/>
          </a:xfrm>
        </p:grpSpPr>
        <p:graphicFrame>
          <p:nvGraphicFramePr>
            <p:cNvPr id="85002" name="Object 1032"/>
            <p:cNvGraphicFramePr>
              <a:graphicFrameLocks noChangeAspect="1"/>
            </p:cNvGraphicFramePr>
            <p:nvPr/>
          </p:nvGraphicFramePr>
          <p:xfrm>
            <a:off x="384" y="1968"/>
            <a:ext cx="3008" cy="356"/>
          </p:xfrm>
          <a:graphic>
            <a:graphicData uri="http://schemas.openxmlformats.org/presentationml/2006/ole">
              <mc:AlternateContent xmlns:mc="http://schemas.openxmlformats.org/markup-compatibility/2006">
                <mc:Choice xmlns:v="urn:schemas-microsoft-com:vml" Requires="v">
                  <p:oleObj spid="_x0000_s222310" name="Equation" r:id="rId3" imgW="1663700" imgH="228600" progId="">
                    <p:embed/>
                  </p:oleObj>
                </mc:Choice>
                <mc:Fallback>
                  <p:oleObj name="Equation" r:id="rId3" imgW="1663700" imgH="228600" progId="">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968"/>
                          <a:ext cx="3008"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58"/>
            <p:cNvGrpSpPr/>
            <p:nvPr/>
          </p:nvGrpSpPr>
          <p:grpSpPr bwMode="auto">
            <a:xfrm>
              <a:off x="2688" y="2039"/>
              <a:ext cx="432" cy="217"/>
              <a:chOff x="2592" y="3600"/>
              <a:chExt cx="432" cy="217"/>
            </a:xfrm>
          </p:grpSpPr>
          <p:sp>
            <p:nvSpPr>
              <p:cNvPr id="85050" name="Line 59"/>
              <p:cNvSpPr>
                <a:spLocks noChangeShapeType="1"/>
              </p:cNvSpPr>
              <p:nvPr/>
            </p:nvSpPr>
            <p:spPr bwMode="auto">
              <a:xfrm>
                <a:off x="2592" y="3817"/>
                <a:ext cx="432" cy="0"/>
              </a:xfrm>
              <a:prstGeom prst="line">
                <a:avLst/>
              </a:prstGeom>
              <a:noFill/>
              <a:ln w="28575">
                <a:solidFill>
                  <a:schemeClr val="tx1"/>
                </a:solidFill>
                <a:round/>
              </a:ln>
            </p:spPr>
            <p:txBody>
              <a:bodyPr/>
              <a:lstStyle/>
              <a:p>
                <a:endParaRPr lang="zh-CN" altLang="en-US"/>
              </a:p>
            </p:txBody>
          </p:sp>
          <p:sp>
            <p:nvSpPr>
              <p:cNvPr id="85051" name="Line 60"/>
              <p:cNvSpPr>
                <a:spLocks noChangeShapeType="1"/>
              </p:cNvSpPr>
              <p:nvPr/>
            </p:nvSpPr>
            <p:spPr bwMode="auto">
              <a:xfrm flipV="1">
                <a:off x="2592" y="3600"/>
                <a:ext cx="109" cy="217"/>
              </a:xfrm>
              <a:prstGeom prst="line">
                <a:avLst/>
              </a:prstGeom>
              <a:noFill/>
              <a:ln w="28575">
                <a:solidFill>
                  <a:schemeClr val="tx1"/>
                </a:solidFill>
                <a:round/>
              </a:ln>
            </p:spPr>
            <p:txBody>
              <a:bodyPr/>
              <a:lstStyle/>
              <a:p>
                <a:endParaRPr lang="zh-CN" altLang="en-US"/>
              </a:p>
            </p:txBody>
          </p:sp>
        </p:grpSp>
      </p:grpSp>
      <p:grpSp>
        <p:nvGrpSpPr>
          <p:cNvPr id="5" name="Group 61"/>
          <p:cNvGrpSpPr/>
          <p:nvPr/>
        </p:nvGrpSpPr>
        <p:grpSpPr bwMode="auto">
          <a:xfrm>
            <a:off x="815975" y="4433888"/>
            <a:ext cx="5027613" cy="1230312"/>
            <a:chOff x="514" y="2793"/>
            <a:chExt cx="3167" cy="775"/>
          </a:xfrm>
        </p:grpSpPr>
        <p:graphicFrame>
          <p:nvGraphicFramePr>
            <p:cNvPr id="85001" name="Object 1031"/>
            <p:cNvGraphicFramePr>
              <a:graphicFrameLocks noChangeAspect="1"/>
            </p:cNvGraphicFramePr>
            <p:nvPr/>
          </p:nvGraphicFramePr>
          <p:xfrm>
            <a:off x="514" y="2793"/>
            <a:ext cx="3167" cy="775"/>
          </p:xfrm>
          <a:graphic>
            <a:graphicData uri="http://schemas.openxmlformats.org/presentationml/2006/ole">
              <mc:AlternateContent xmlns:mc="http://schemas.openxmlformats.org/markup-compatibility/2006">
                <mc:Choice xmlns:v="urn:schemas-microsoft-com:vml" Requires="v">
                  <p:oleObj spid="_x0000_s222311" name="Equation" r:id="rId5" imgW="1828800" imgH="495300" progId="">
                    <p:embed/>
                  </p:oleObj>
                </mc:Choice>
                <mc:Fallback>
                  <p:oleObj name="Equation" r:id="rId5" imgW="1828800" imgH="495300"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 y="2793"/>
                          <a:ext cx="3167" cy="7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63"/>
            <p:cNvGrpSpPr/>
            <p:nvPr/>
          </p:nvGrpSpPr>
          <p:grpSpPr bwMode="auto">
            <a:xfrm>
              <a:off x="1776" y="3287"/>
              <a:ext cx="480" cy="217"/>
              <a:chOff x="1776" y="3287"/>
              <a:chExt cx="480" cy="217"/>
            </a:xfrm>
          </p:grpSpPr>
          <p:sp>
            <p:nvSpPr>
              <p:cNvPr id="85047" name="Line 64"/>
              <p:cNvSpPr>
                <a:spLocks noChangeShapeType="1"/>
              </p:cNvSpPr>
              <p:nvPr/>
            </p:nvSpPr>
            <p:spPr bwMode="auto">
              <a:xfrm>
                <a:off x="1776" y="3504"/>
                <a:ext cx="480" cy="0"/>
              </a:xfrm>
              <a:prstGeom prst="line">
                <a:avLst/>
              </a:prstGeom>
              <a:noFill/>
              <a:ln w="28575">
                <a:solidFill>
                  <a:schemeClr val="tx1"/>
                </a:solidFill>
                <a:round/>
              </a:ln>
            </p:spPr>
            <p:txBody>
              <a:bodyPr/>
              <a:lstStyle/>
              <a:p>
                <a:endParaRPr lang="zh-CN" altLang="en-US"/>
              </a:p>
            </p:txBody>
          </p:sp>
          <p:sp>
            <p:nvSpPr>
              <p:cNvPr id="85048" name="Line 65"/>
              <p:cNvSpPr>
                <a:spLocks noChangeShapeType="1"/>
              </p:cNvSpPr>
              <p:nvPr/>
            </p:nvSpPr>
            <p:spPr bwMode="auto">
              <a:xfrm flipV="1">
                <a:off x="1776" y="3287"/>
                <a:ext cx="109" cy="217"/>
              </a:xfrm>
              <a:prstGeom prst="line">
                <a:avLst/>
              </a:prstGeom>
              <a:noFill/>
              <a:ln w="28575">
                <a:solidFill>
                  <a:schemeClr val="tx1"/>
                </a:solidFill>
                <a:round/>
              </a:ln>
            </p:spPr>
            <p:txBody>
              <a:bodyPr/>
              <a:lstStyle/>
              <a:p>
                <a:endParaRPr lang="zh-CN" altLang="en-US"/>
              </a:p>
            </p:txBody>
          </p:sp>
        </p:grpSp>
      </p:grpSp>
      <p:grpSp>
        <p:nvGrpSpPr>
          <p:cNvPr id="7" name="Group 66"/>
          <p:cNvGrpSpPr/>
          <p:nvPr/>
        </p:nvGrpSpPr>
        <p:grpSpPr bwMode="auto">
          <a:xfrm>
            <a:off x="609600" y="84138"/>
            <a:ext cx="4800600" cy="2646362"/>
            <a:chOff x="1344" y="887"/>
            <a:chExt cx="2976" cy="1640"/>
          </a:xfrm>
        </p:grpSpPr>
        <p:sp>
          <p:nvSpPr>
            <p:cNvPr id="85010" name="Line 67"/>
            <p:cNvSpPr>
              <a:spLocks noChangeShapeType="1"/>
            </p:cNvSpPr>
            <p:nvPr/>
          </p:nvSpPr>
          <p:spPr bwMode="auto">
            <a:xfrm rot="5400000" flipH="1">
              <a:off x="3660" y="1041"/>
              <a:ext cx="1" cy="467"/>
            </a:xfrm>
            <a:prstGeom prst="line">
              <a:avLst/>
            </a:prstGeom>
            <a:noFill/>
            <a:ln w="38100">
              <a:solidFill>
                <a:schemeClr val="tx1"/>
              </a:solidFill>
              <a:round/>
            </a:ln>
          </p:spPr>
          <p:txBody>
            <a:bodyPr wrap="none" anchor="ctr"/>
            <a:lstStyle/>
            <a:p>
              <a:endParaRPr lang="zh-CN" altLang="en-US"/>
            </a:p>
          </p:txBody>
        </p:sp>
        <p:grpSp>
          <p:nvGrpSpPr>
            <p:cNvPr id="8" name="Group 68"/>
            <p:cNvGrpSpPr/>
            <p:nvPr/>
          </p:nvGrpSpPr>
          <p:grpSpPr bwMode="auto">
            <a:xfrm>
              <a:off x="3346" y="1182"/>
              <a:ext cx="72" cy="178"/>
              <a:chOff x="4223" y="1055"/>
              <a:chExt cx="79" cy="238"/>
            </a:xfrm>
          </p:grpSpPr>
          <p:sp>
            <p:nvSpPr>
              <p:cNvPr id="85044" name="Line 69"/>
              <p:cNvSpPr>
                <a:spLocks noChangeShapeType="1"/>
              </p:cNvSpPr>
              <p:nvPr/>
            </p:nvSpPr>
            <p:spPr bwMode="auto">
              <a:xfrm rot="5400000" flipH="1">
                <a:off x="4183" y="1174"/>
                <a:ext cx="238" cy="0"/>
              </a:xfrm>
              <a:prstGeom prst="line">
                <a:avLst/>
              </a:prstGeom>
              <a:noFill/>
              <a:ln w="38100">
                <a:solidFill>
                  <a:schemeClr val="tx1"/>
                </a:solidFill>
                <a:round/>
              </a:ln>
            </p:spPr>
            <p:txBody>
              <a:bodyPr wrap="none" anchor="ctr"/>
              <a:lstStyle/>
              <a:p>
                <a:endParaRPr lang="zh-CN" altLang="en-US"/>
              </a:p>
            </p:txBody>
          </p:sp>
          <p:sp>
            <p:nvSpPr>
              <p:cNvPr id="85045" name="Line 70"/>
              <p:cNvSpPr>
                <a:spLocks noChangeShapeType="1"/>
              </p:cNvSpPr>
              <p:nvPr/>
            </p:nvSpPr>
            <p:spPr bwMode="auto">
              <a:xfrm rot="5400000" flipH="1">
                <a:off x="4104" y="1174"/>
                <a:ext cx="238" cy="0"/>
              </a:xfrm>
              <a:prstGeom prst="line">
                <a:avLst/>
              </a:prstGeom>
              <a:noFill/>
              <a:ln w="38100">
                <a:solidFill>
                  <a:schemeClr val="tx1"/>
                </a:solidFill>
                <a:round/>
              </a:ln>
            </p:spPr>
            <p:txBody>
              <a:bodyPr wrap="none" anchor="ctr"/>
              <a:lstStyle/>
              <a:p>
                <a:endParaRPr lang="zh-CN" altLang="en-US"/>
              </a:p>
            </p:txBody>
          </p:sp>
        </p:grpSp>
        <p:sp>
          <p:nvSpPr>
            <p:cNvPr id="85012" name="Rectangle 71"/>
            <p:cNvSpPr>
              <a:spLocks noChangeArrowheads="1"/>
            </p:cNvSpPr>
            <p:nvPr/>
          </p:nvSpPr>
          <p:spPr bwMode="auto">
            <a:xfrm rot="-5400000">
              <a:off x="3038" y="1825"/>
              <a:ext cx="93" cy="234"/>
            </a:xfrm>
            <a:prstGeom prst="rect">
              <a:avLst/>
            </a:prstGeom>
            <a:noFill/>
            <a:ln w="38100">
              <a:solidFill>
                <a:schemeClr val="tx1"/>
              </a:solidFill>
              <a:miter lim="800000"/>
            </a:ln>
          </p:spPr>
          <p:txBody>
            <a:bodyPr wrap="none" anchor="ctr"/>
            <a:lstStyle/>
            <a:p>
              <a:endParaRPr lang="zh-CN" altLang="en-US"/>
            </a:p>
          </p:txBody>
        </p:sp>
        <p:sp>
          <p:nvSpPr>
            <p:cNvPr id="85013" name="Line 72"/>
            <p:cNvSpPr>
              <a:spLocks noChangeShapeType="1"/>
            </p:cNvSpPr>
            <p:nvPr/>
          </p:nvSpPr>
          <p:spPr bwMode="auto">
            <a:xfrm rot="-5400000">
              <a:off x="3288" y="1866"/>
              <a:ext cx="0" cy="152"/>
            </a:xfrm>
            <a:prstGeom prst="line">
              <a:avLst/>
            </a:prstGeom>
            <a:noFill/>
            <a:ln w="38100">
              <a:solidFill>
                <a:schemeClr val="tx1"/>
              </a:solidFill>
              <a:round/>
            </a:ln>
          </p:spPr>
          <p:txBody>
            <a:bodyPr wrap="none" anchor="ctr"/>
            <a:lstStyle/>
            <a:p>
              <a:endParaRPr lang="zh-CN" altLang="en-US"/>
            </a:p>
          </p:txBody>
        </p:sp>
        <p:sp>
          <p:nvSpPr>
            <p:cNvPr id="85014" name="Line 73"/>
            <p:cNvSpPr>
              <a:spLocks noChangeShapeType="1"/>
            </p:cNvSpPr>
            <p:nvPr/>
          </p:nvSpPr>
          <p:spPr bwMode="auto">
            <a:xfrm rot="-5400000">
              <a:off x="2884" y="1840"/>
              <a:ext cx="0" cy="186"/>
            </a:xfrm>
            <a:prstGeom prst="line">
              <a:avLst/>
            </a:prstGeom>
            <a:noFill/>
            <a:ln w="38100">
              <a:solidFill>
                <a:schemeClr val="tx1"/>
              </a:solidFill>
              <a:round/>
            </a:ln>
          </p:spPr>
          <p:txBody>
            <a:bodyPr wrap="none" anchor="ctr"/>
            <a:lstStyle/>
            <a:p>
              <a:endParaRPr lang="zh-CN" altLang="en-US"/>
            </a:p>
          </p:txBody>
        </p:sp>
        <p:sp>
          <p:nvSpPr>
            <p:cNvPr id="85015" name="Line 74"/>
            <p:cNvSpPr>
              <a:spLocks noChangeShapeType="1"/>
            </p:cNvSpPr>
            <p:nvPr/>
          </p:nvSpPr>
          <p:spPr bwMode="auto">
            <a:xfrm rot="-5400000">
              <a:off x="3820" y="1866"/>
              <a:ext cx="1" cy="145"/>
            </a:xfrm>
            <a:prstGeom prst="line">
              <a:avLst/>
            </a:prstGeom>
            <a:noFill/>
            <a:ln w="38100">
              <a:solidFill>
                <a:schemeClr val="tx1"/>
              </a:solidFill>
              <a:round/>
            </a:ln>
          </p:spPr>
          <p:txBody>
            <a:bodyPr wrap="none" anchor="ctr"/>
            <a:lstStyle/>
            <a:p>
              <a:endParaRPr lang="zh-CN" altLang="en-US"/>
            </a:p>
          </p:txBody>
        </p:sp>
        <p:sp>
          <p:nvSpPr>
            <p:cNvPr id="85016" name="Line 75"/>
            <p:cNvSpPr>
              <a:spLocks noChangeShapeType="1"/>
            </p:cNvSpPr>
            <p:nvPr/>
          </p:nvSpPr>
          <p:spPr bwMode="auto">
            <a:xfrm>
              <a:off x="3883" y="1276"/>
              <a:ext cx="0" cy="675"/>
            </a:xfrm>
            <a:prstGeom prst="line">
              <a:avLst/>
            </a:prstGeom>
            <a:noFill/>
            <a:ln w="38100">
              <a:solidFill>
                <a:schemeClr val="tx1"/>
              </a:solidFill>
              <a:round/>
            </a:ln>
          </p:spPr>
          <p:txBody>
            <a:bodyPr wrap="none" anchor="ctr"/>
            <a:lstStyle/>
            <a:p>
              <a:endParaRPr lang="zh-CN" altLang="en-US"/>
            </a:p>
          </p:txBody>
        </p:sp>
        <p:sp>
          <p:nvSpPr>
            <p:cNvPr id="85017" name="Line 76"/>
            <p:cNvSpPr>
              <a:spLocks noChangeShapeType="1"/>
            </p:cNvSpPr>
            <p:nvPr/>
          </p:nvSpPr>
          <p:spPr bwMode="auto">
            <a:xfrm>
              <a:off x="3894" y="1605"/>
              <a:ext cx="422" cy="0"/>
            </a:xfrm>
            <a:prstGeom prst="line">
              <a:avLst/>
            </a:prstGeom>
            <a:noFill/>
            <a:ln w="38100">
              <a:solidFill>
                <a:schemeClr val="tx1"/>
              </a:solidFill>
              <a:round/>
            </a:ln>
          </p:spPr>
          <p:txBody>
            <a:bodyPr wrap="none" anchor="ctr"/>
            <a:lstStyle/>
            <a:p>
              <a:endParaRPr lang="zh-CN" altLang="en-US"/>
            </a:p>
          </p:txBody>
        </p:sp>
        <p:sp>
          <p:nvSpPr>
            <p:cNvPr id="85018" name="Text Box 77"/>
            <p:cNvSpPr txBox="1">
              <a:spLocks noChangeArrowheads="1"/>
            </p:cNvSpPr>
            <p:nvPr/>
          </p:nvSpPr>
          <p:spPr bwMode="auto">
            <a:xfrm>
              <a:off x="2562" y="1323"/>
              <a:ext cx="262" cy="303"/>
            </a:xfrm>
            <a:prstGeom prst="rect">
              <a:avLst/>
            </a:prstGeom>
            <a:noFill/>
            <a:ln w="38100">
              <a:noFill/>
              <a:miter lim="800000"/>
            </a:ln>
          </p:spPr>
          <p:txBody>
            <a:bodyPr wrap="none" anchor="ctr">
              <a:spAutoFit/>
            </a:bodyPr>
            <a:lstStyle/>
            <a:p>
              <a:pPr algn="ctr" eaLnBrk="0" hangingPunct="0"/>
              <a:r>
                <a:rPr lang="en-US" altLang="zh-CN" sz="2600" b="1"/>
                <a:t>A</a:t>
              </a:r>
              <a:endParaRPr lang="en-US" altLang="zh-CN" sz="2600" b="1"/>
            </a:p>
          </p:txBody>
        </p:sp>
        <p:sp>
          <p:nvSpPr>
            <p:cNvPr id="85019" name="Text Box 78"/>
            <p:cNvSpPr txBox="1">
              <a:spLocks noChangeArrowheads="1"/>
            </p:cNvSpPr>
            <p:nvPr/>
          </p:nvSpPr>
          <p:spPr bwMode="auto">
            <a:xfrm>
              <a:off x="3891" y="1323"/>
              <a:ext cx="251" cy="303"/>
            </a:xfrm>
            <a:prstGeom prst="rect">
              <a:avLst/>
            </a:prstGeom>
            <a:noFill/>
            <a:ln w="38100">
              <a:noFill/>
              <a:miter lim="800000"/>
            </a:ln>
          </p:spPr>
          <p:txBody>
            <a:bodyPr wrap="none" anchor="ctr">
              <a:spAutoFit/>
            </a:bodyPr>
            <a:lstStyle/>
            <a:p>
              <a:pPr algn="ctr" eaLnBrk="0" hangingPunct="0"/>
              <a:r>
                <a:rPr lang="en-US" altLang="zh-CN" sz="2600" b="1"/>
                <a:t>B</a:t>
              </a:r>
              <a:endParaRPr lang="en-US" altLang="zh-CN" sz="2600" b="1"/>
            </a:p>
          </p:txBody>
        </p:sp>
        <p:sp>
          <p:nvSpPr>
            <p:cNvPr id="85020" name="Text Box 79"/>
            <p:cNvSpPr txBox="1">
              <a:spLocks noChangeArrowheads="1"/>
            </p:cNvSpPr>
            <p:nvPr/>
          </p:nvSpPr>
          <p:spPr bwMode="auto">
            <a:xfrm>
              <a:off x="3099" y="1323"/>
              <a:ext cx="369" cy="303"/>
            </a:xfrm>
            <a:prstGeom prst="rect">
              <a:avLst/>
            </a:prstGeom>
            <a:noFill/>
            <a:ln w="38100">
              <a:noFill/>
              <a:miter lim="800000"/>
            </a:ln>
          </p:spPr>
          <p:txBody>
            <a:bodyPr wrap="none" anchor="ctr">
              <a:spAutoFit/>
            </a:bodyPr>
            <a:lstStyle/>
            <a:p>
              <a:pPr eaLnBrk="0" hangingPunct="0"/>
              <a:r>
                <a:rPr lang="en-US" altLang="zh-CN" sz="2600" b="1"/>
                <a:t> </a:t>
              </a:r>
              <a:r>
                <a:rPr lang="en-US" altLang="zh-CN" sz="2600" b="1" i="1"/>
                <a:t>C</a:t>
              </a:r>
              <a:r>
                <a:rPr lang="en-US" altLang="zh-CN" sz="2600" b="1" baseline="-25000"/>
                <a:t>1</a:t>
              </a:r>
              <a:endParaRPr lang="en-US" altLang="zh-CN" sz="2600" b="1"/>
            </a:p>
          </p:txBody>
        </p:sp>
        <p:sp>
          <p:nvSpPr>
            <p:cNvPr id="85021" name="Line 80"/>
            <p:cNvSpPr>
              <a:spLocks noChangeShapeType="1"/>
            </p:cNvSpPr>
            <p:nvPr/>
          </p:nvSpPr>
          <p:spPr bwMode="auto">
            <a:xfrm>
              <a:off x="1350" y="1588"/>
              <a:ext cx="0" cy="791"/>
            </a:xfrm>
            <a:prstGeom prst="line">
              <a:avLst/>
            </a:prstGeom>
            <a:noFill/>
            <a:ln w="38100">
              <a:solidFill>
                <a:schemeClr val="tx1"/>
              </a:solidFill>
              <a:round/>
            </a:ln>
          </p:spPr>
          <p:txBody>
            <a:bodyPr wrap="none" anchor="ctr"/>
            <a:lstStyle/>
            <a:p>
              <a:endParaRPr lang="zh-CN" altLang="en-US"/>
            </a:p>
          </p:txBody>
        </p:sp>
        <p:sp>
          <p:nvSpPr>
            <p:cNvPr id="85022" name="Line 81"/>
            <p:cNvSpPr>
              <a:spLocks noChangeShapeType="1"/>
            </p:cNvSpPr>
            <p:nvPr/>
          </p:nvSpPr>
          <p:spPr bwMode="auto">
            <a:xfrm>
              <a:off x="4311" y="1605"/>
              <a:ext cx="0" cy="773"/>
            </a:xfrm>
            <a:prstGeom prst="line">
              <a:avLst/>
            </a:prstGeom>
            <a:noFill/>
            <a:ln w="38100">
              <a:solidFill>
                <a:schemeClr val="tx1"/>
              </a:solidFill>
              <a:round/>
            </a:ln>
          </p:spPr>
          <p:txBody>
            <a:bodyPr wrap="none" anchor="ctr"/>
            <a:lstStyle/>
            <a:p>
              <a:endParaRPr lang="zh-CN" altLang="en-US"/>
            </a:p>
          </p:txBody>
        </p:sp>
        <p:sp>
          <p:nvSpPr>
            <p:cNvPr id="85023" name="Oval 82"/>
            <p:cNvSpPr>
              <a:spLocks noChangeArrowheads="1"/>
            </p:cNvSpPr>
            <p:nvPr/>
          </p:nvSpPr>
          <p:spPr bwMode="auto">
            <a:xfrm>
              <a:off x="2705" y="2234"/>
              <a:ext cx="267" cy="266"/>
            </a:xfrm>
            <a:prstGeom prst="ellipse">
              <a:avLst/>
            </a:prstGeom>
            <a:noFill/>
            <a:ln w="38100">
              <a:solidFill>
                <a:schemeClr val="tx1"/>
              </a:solidFill>
              <a:round/>
            </a:ln>
          </p:spPr>
          <p:txBody>
            <a:bodyPr wrap="none" anchor="ctr"/>
            <a:lstStyle/>
            <a:p>
              <a:endParaRPr lang="zh-CN" altLang="en-US"/>
            </a:p>
          </p:txBody>
        </p:sp>
        <p:sp>
          <p:nvSpPr>
            <p:cNvPr id="85024" name="Text Box 83"/>
            <p:cNvSpPr txBox="1">
              <a:spLocks noChangeArrowheads="1"/>
            </p:cNvSpPr>
            <p:nvPr/>
          </p:nvSpPr>
          <p:spPr bwMode="auto">
            <a:xfrm>
              <a:off x="2728" y="2224"/>
              <a:ext cx="261" cy="303"/>
            </a:xfrm>
            <a:prstGeom prst="rect">
              <a:avLst/>
            </a:prstGeom>
            <a:noFill/>
            <a:ln w="38100">
              <a:noFill/>
              <a:miter lim="800000"/>
            </a:ln>
          </p:spPr>
          <p:txBody>
            <a:bodyPr wrap="none" anchor="ctr">
              <a:spAutoFit/>
            </a:bodyPr>
            <a:lstStyle/>
            <a:p>
              <a:pPr algn="ctr" eaLnBrk="0" hangingPunct="0"/>
              <a:r>
                <a:rPr lang="en-US" altLang="zh-CN" sz="2600" b="1">
                  <a:solidFill>
                    <a:srgbClr val="0000FF"/>
                  </a:solidFill>
                </a:rPr>
                <a:t>V</a:t>
              </a:r>
              <a:endParaRPr lang="en-US" altLang="zh-CN" sz="2600" b="1"/>
            </a:p>
          </p:txBody>
        </p:sp>
        <p:graphicFrame>
          <p:nvGraphicFramePr>
            <p:cNvPr id="84995" name="Object 1025"/>
            <p:cNvGraphicFramePr>
              <a:graphicFrameLocks noChangeAspect="1"/>
            </p:cNvGraphicFramePr>
            <p:nvPr/>
          </p:nvGraphicFramePr>
          <p:xfrm>
            <a:off x="2968" y="1986"/>
            <a:ext cx="296" cy="226"/>
          </p:xfrm>
          <a:graphic>
            <a:graphicData uri="http://schemas.openxmlformats.org/presentationml/2006/ole">
              <mc:AlternateContent xmlns:mc="http://schemas.openxmlformats.org/markup-compatibility/2006">
                <mc:Choice xmlns:v="urn:schemas-microsoft-com:vml" Requires="v">
                  <p:oleObj spid="_x0000_s222312" name="公式" r:id="rId7" imgW="228600" imgH="180975" progId="">
                    <p:embed/>
                  </p:oleObj>
                </mc:Choice>
                <mc:Fallback>
                  <p:oleObj name="公式" r:id="rId7" imgW="228600" imgH="180975" progId="">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8" y="1986"/>
                          <a:ext cx="29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6" name="Object 1026"/>
            <p:cNvGraphicFramePr>
              <a:graphicFrameLocks noChangeAspect="1"/>
            </p:cNvGraphicFramePr>
            <p:nvPr/>
          </p:nvGraphicFramePr>
          <p:xfrm>
            <a:off x="2968" y="887"/>
            <a:ext cx="206" cy="291"/>
          </p:xfrm>
          <a:graphic>
            <a:graphicData uri="http://schemas.openxmlformats.org/presentationml/2006/ole">
              <mc:AlternateContent xmlns:mc="http://schemas.openxmlformats.org/markup-compatibility/2006">
                <mc:Choice xmlns:v="urn:schemas-microsoft-com:vml" Requires="v">
                  <p:oleObj spid="_x0000_s222313" name="公式" r:id="rId9" imgW="161925" imgH="228600" progId="">
                    <p:embed/>
                  </p:oleObj>
                </mc:Choice>
                <mc:Fallback>
                  <p:oleObj name="公式" r:id="rId9" imgW="161925" imgH="228600" progId="">
                    <p:embed/>
                    <p:pic>
                      <p:nvPicPr>
                        <p:cNvPr id="0" name="Object 10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8" y="887"/>
                          <a:ext cx="206"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7" name="Object 1027"/>
            <p:cNvGraphicFramePr>
              <a:graphicFrameLocks noChangeAspect="1"/>
            </p:cNvGraphicFramePr>
            <p:nvPr/>
          </p:nvGraphicFramePr>
          <p:xfrm>
            <a:off x="2996" y="1549"/>
            <a:ext cx="223" cy="290"/>
          </p:xfrm>
          <a:graphic>
            <a:graphicData uri="http://schemas.openxmlformats.org/presentationml/2006/ole">
              <mc:AlternateContent xmlns:mc="http://schemas.openxmlformats.org/markup-compatibility/2006">
                <mc:Choice xmlns:v="urn:schemas-microsoft-com:vml" Requires="v">
                  <p:oleObj spid="_x0000_s222314" name="公式" r:id="rId11" imgW="180975" imgH="228600" progId="">
                    <p:embed/>
                  </p:oleObj>
                </mc:Choice>
                <mc:Fallback>
                  <p:oleObj name="公式" r:id="rId11" imgW="180975" imgH="228600" progId="">
                    <p:embed/>
                    <p:pic>
                      <p:nvPicPr>
                        <p:cNvPr id="0" name="Object 10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6" y="1549"/>
                          <a:ext cx="223"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25" name="Line 87"/>
            <p:cNvSpPr>
              <a:spLocks noChangeShapeType="1"/>
            </p:cNvSpPr>
            <p:nvPr/>
          </p:nvSpPr>
          <p:spPr bwMode="auto">
            <a:xfrm>
              <a:off x="2968" y="1199"/>
              <a:ext cx="265" cy="0"/>
            </a:xfrm>
            <a:prstGeom prst="line">
              <a:avLst/>
            </a:prstGeom>
            <a:noFill/>
            <a:ln w="28575">
              <a:solidFill>
                <a:srgbClr val="FF0000"/>
              </a:solidFill>
              <a:round/>
              <a:tailEnd type="triangle" w="sm" len="lg"/>
            </a:ln>
          </p:spPr>
          <p:txBody>
            <a:bodyPr wrap="none" anchor="ctr"/>
            <a:lstStyle/>
            <a:p>
              <a:endParaRPr lang="zh-CN" altLang="en-US"/>
            </a:p>
          </p:txBody>
        </p:sp>
        <p:graphicFrame>
          <p:nvGraphicFramePr>
            <p:cNvPr id="84998" name="Object 1028"/>
            <p:cNvGraphicFramePr>
              <a:graphicFrameLocks noChangeAspect="1"/>
            </p:cNvGraphicFramePr>
            <p:nvPr/>
          </p:nvGraphicFramePr>
          <p:xfrm>
            <a:off x="1548" y="1235"/>
            <a:ext cx="474" cy="247"/>
          </p:xfrm>
          <a:graphic>
            <a:graphicData uri="http://schemas.openxmlformats.org/presentationml/2006/ole">
              <mc:AlternateContent xmlns:mc="http://schemas.openxmlformats.org/markup-compatibility/2006">
                <mc:Choice xmlns:v="urn:schemas-microsoft-com:vml" Requires="v">
                  <p:oleObj spid="_x0000_s222315" name="Equation" r:id="rId13" imgW="381000" imgH="200025" progId="">
                    <p:embed/>
                  </p:oleObj>
                </mc:Choice>
                <mc:Fallback>
                  <p:oleObj name="Equation" r:id="rId13" imgW="381000" imgH="200025" progId="">
                    <p:embed/>
                    <p:pic>
                      <p:nvPicPr>
                        <p:cNvPr id="0" name="Object 10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8" y="1235"/>
                          <a:ext cx="47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26" name="Line 89"/>
            <p:cNvSpPr>
              <a:spLocks noChangeShapeType="1"/>
            </p:cNvSpPr>
            <p:nvPr/>
          </p:nvSpPr>
          <p:spPr bwMode="auto">
            <a:xfrm>
              <a:off x="2791" y="1279"/>
              <a:ext cx="0" cy="662"/>
            </a:xfrm>
            <a:prstGeom prst="line">
              <a:avLst/>
            </a:prstGeom>
            <a:noFill/>
            <a:ln w="38100">
              <a:solidFill>
                <a:srgbClr val="000000"/>
              </a:solidFill>
              <a:round/>
            </a:ln>
          </p:spPr>
          <p:txBody>
            <a:bodyPr wrap="none" anchor="ctr"/>
            <a:lstStyle/>
            <a:p>
              <a:endParaRPr lang="zh-CN" altLang="en-US"/>
            </a:p>
          </p:txBody>
        </p:sp>
        <p:sp>
          <p:nvSpPr>
            <p:cNvPr id="85027" name="Line 90"/>
            <p:cNvSpPr>
              <a:spLocks noChangeShapeType="1"/>
            </p:cNvSpPr>
            <p:nvPr/>
          </p:nvSpPr>
          <p:spPr bwMode="auto">
            <a:xfrm>
              <a:off x="2791" y="1279"/>
              <a:ext cx="555" cy="0"/>
            </a:xfrm>
            <a:prstGeom prst="line">
              <a:avLst/>
            </a:prstGeom>
            <a:noFill/>
            <a:ln w="38100">
              <a:solidFill>
                <a:srgbClr val="000000"/>
              </a:solidFill>
              <a:round/>
            </a:ln>
          </p:spPr>
          <p:txBody>
            <a:bodyPr wrap="none" anchor="ctr"/>
            <a:lstStyle/>
            <a:p>
              <a:endParaRPr lang="zh-CN" altLang="en-US"/>
            </a:p>
          </p:txBody>
        </p:sp>
        <p:sp>
          <p:nvSpPr>
            <p:cNvPr id="85028" name="Oval 91"/>
            <p:cNvSpPr>
              <a:spLocks noChangeArrowheads="1"/>
            </p:cNvSpPr>
            <p:nvPr/>
          </p:nvSpPr>
          <p:spPr bwMode="auto">
            <a:xfrm>
              <a:off x="2163" y="1455"/>
              <a:ext cx="267" cy="267"/>
            </a:xfrm>
            <a:prstGeom prst="ellipse">
              <a:avLst/>
            </a:prstGeom>
            <a:noFill/>
            <a:ln w="38100">
              <a:solidFill>
                <a:schemeClr val="tx1"/>
              </a:solidFill>
              <a:round/>
            </a:ln>
          </p:spPr>
          <p:txBody>
            <a:bodyPr wrap="none" anchor="ctr"/>
            <a:lstStyle/>
            <a:p>
              <a:pPr algn="ctr" eaLnBrk="0" hangingPunct="0"/>
              <a:r>
                <a:rPr lang="en-US" altLang="zh-CN" sz="2600" b="1">
                  <a:solidFill>
                    <a:srgbClr val="0000FF"/>
                  </a:solidFill>
                </a:rPr>
                <a:t>A</a:t>
              </a:r>
              <a:endParaRPr lang="en-US" altLang="zh-CN" sz="2600" b="1"/>
            </a:p>
          </p:txBody>
        </p:sp>
        <p:grpSp>
          <p:nvGrpSpPr>
            <p:cNvPr id="9" name="Group 92"/>
            <p:cNvGrpSpPr/>
            <p:nvPr/>
          </p:nvGrpSpPr>
          <p:grpSpPr bwMode="auto">
            <a:xfrm>
              <a:off x="1561" y="1518"/>
              <a:ext cx="374" cy="87"/>
              <a:chOff x="1932" y="1430"/>
              <a:chExt cx="389" cy="99"/>
            </a:xfrm>
          </p:grpSpPr>
          <p:sp>
            <p:nvSpPr>
              <p:cNvPr id="85041" name="AutoShape 93"/>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5042" name="AutoShape 94"/>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5043" name="AutoShape 95"/>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85030" name="Line 96"/>
            <p:cNvSpPr>
              <a:spLocks noChangeShapeType="1"/>
            </p:cNvSpPr>
            <p:nvPr/>
          </p:nvSpPr>
          <p:spPr bwMode="auto">
            <a:xfrm>
              <a:off x="1943" y="1588"/>
              <a:ext cx="220" cy="0"/>
            </a:xfrm>
            <a:prstGeom prst="line">
              <a:avLst/>
            </a:prstGeom>
            <a:noFill/>
            <a:ln w="38100">
              <a:solidFill>
                <a:srgbClr val="000000"/>
              </a:solidFill>
              <a:round/>
            </a:ln>
          </p:spPr>
          <p:txBody>
            <a:bodyPr wrap="none" anchor="ctr"/>
            <a:lstStyle/>
            <a:p>
              <a:endParaRPr lang="zh-CN" altLang="en-US"/>
            </a:p>
          </p:txBody>
        </p:sp>
        <p:sp>
          <p:nvSpPr>
            <p:cNvPr id="85031" name="Line 97"/>
            <p:cNvSpPr>
              <a:spLocks noChangeShapeType="1"/>
            </p:cNvSpPr>
            <p:nvPr/>
          </p:nvSpPr>
          <p:spPr bwMode="auto">
            <a:xfrm>
              <a:off x="1348" y="1588"/>
              <a:ext cx="220" cy="0"/>
            </a:xfrm>
            <a:prstGeom prst="line">
              <a:avLst/>
            </a:prstGeom>
            <a:noFill/>
            <a:ln w="38100">
              <a:solidFill>
                <a:srgbClr val="000000"/>
              </a:solidFill>
              <a:round/>
            </a:ln>
          </p:spPr>
          <p:txBody>
            <a:bodyPr wrap="none" anchor="ctr"/>
            <a:lstStyle/>
            <a:p>
              <a:endParaRPr lang="zh-CN" altLang="en-US"/>
            </a:p>
          </p:txBody>
        </p:sp>
        <p:sp>
          <p:nvSpPr>
            <p:cNvPr id="85032" name="Line 98"/>
            <p:cNvSpPr>
              <a:spLocks noChangeShapeType="1"/>
            </p:cNvSpPr>
            <p:nvPr/>
          </p:nvSpPr>
          <p:spPr bwMode="auto">
            <a:xfrm>
              <a:off x="2434" y="1588"/>
              <a:ext cx="362" cy="0"/>
            </a:xfrm>
            <a:prstGeom prst="line">
              <a:avLst/>
            </a:prstGeom>
            <a:noFill/>
            <a:ln w="38100">
              <a:solidFill>
                <a:srgbClr val="000000"/>
              </a:solidFill>
              <a:round/>
            </a:ln>
          </p:spPr>
          <p:txBody>
            <a:bodyPr wrap="none" anchor="ctr"/>
            <a:lstStyle/>
            <a:p>
              <a:endParaRPr lang="zh-CN" altLang="en-US"/>
            </a:p>
          </p:txBody>
        </p:sp>
        <p:sp>
          <p:nvSpPr>
            <p:cNvPr id="85033" name="Line 99"/>
            <p:cNvSpPr>
              <a:spLocks noChangeShapeType="1"/>
            </p:cNvSpPr>
            <p:nvPr/>
          </p:nvSpPr>
          <p:spPr bwMode="auto">
            <a:xfrm>
              <a:off x="1344" y="2382"/>
              <a:ext cx="1360" cy="0"/>
            </a:xfrm>
            <a:prstGeom prst="line">
              <a:avLst/>
            </a:prstGeom>
            <a:noFill/>
            <a:ln w="38100">
              <a:solidFill>
                <a:srgbClr val="000000"/>
              </a:solidFill>
              <a:round/>
            </a:ln>
          </p:spPr>
          <p:txBody>
            <a:bodyPr wrap="none" anchor="ctr"/>
            <a:lstStyle/>
            <a:p>
              <a:endParaRPr lang="zh-CN" altLang="en-US"/>
            </a:p>
          </p:txBody>
        </p:sp>
        <p:sp>
          <p:nvSpPr>
            <p:cNvPr id="85034" name="Line 100"/>
            <p:cNvSpPr>
              <a:spLocks noChangeShapeType="1"/>
            </p:cNvSpPr>
            <p:nvPr/>
          </p:nvSpPr>
          <p:spPr bwMode="auto">
            <a:xfrm>
              <a:off x="2976" y="2382"/>
              <a:ext cx="1344" cy="0"/>
            </a:xfrm>
            <a:prstGeom prst="line">
              <a:avLst/>
            </a:prstGeom>
            <a:noFill/>
            <a:ln w="38100">
              <a:solidFill>
                <a:srgbClr val="000000"/>
              </a:solidFill>
              <a:round/>
            </a:ln>
          </p:spPr>
          <p:txBody>
            <a:bodyPr wrap="none" anchor="ctr"/>
            <a:lstStyle/>
            <a:p>
              <a:endParaRPr lang="zh-CN" altLang="en-US"/>
            </a:p>
          </p:txBody>
        </p:sp>
        <p:graphicFrame>
          <p:nvGraphicFramePr>
            <p:cNvPr id="84999" name="Object 1029"/>
            <p:cNvGraphicFramePr>
              <a:graphicFrameLocks noChangeAspect="1"/>
            </p:cNvGraphicFramePr>
            <p:nvPr/>
          </p:nvGraphicFramePr>
          <p:xfrm>
            <a:off x="3365" y="1968"/>
            <a:ext cx="397" cy="258"/>
          </p:xfrm>
          <a:graphic>
            <a:graphicData uri="http://schemas.openxmlformats.org/presentationml/2006/ole">
              <mc:AlternateContent xmlns:mc="http://schemas.openxmlformats.org/markup-compatibility/2006">
                <mc:Choice xmlns:v="urn:schemas-microsoft-com:vml" Requires="v">
                  <p:oleObj spid="_x0000_s222316" name="Equation" r:id="rId15" imgW="304800" imgH="200025" progId="">
                    <p:embed/>
                  </p:oleObj>
                </mc:Choice>
                <mc:Fallback>
                  <p:oleObj name="Equation" r:id="rId15" imgW="304800" imgH="200025" progId="">
                    <p:embed/>
                    <p:pic>
                      <p:nvPicPr>
                        <p:cNvPr id="0" name="Object 10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65" y="1968"/>
                          <a:ext cx="397"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35" name="Line 102"/>
            <p:cNvSpPr>
              <a:spLocks noChangeShapeType="1"/>
            </p:cNvSpPr>
            <p:nvPr/>
          </p:nvSpPr>
          <p:spPr bwMode="auto">
            <a:xfrm>
              <a:off x="2968" y="1827"/>
              <a:ext cx="265" cy="0"/>
            </a:xfrm>
            <a:prstGeom prst="line">
              <a:avLst/>
            </a:prstGeom>
            <a:noFill/>
            <a:ln w="38100">
              <a:solidFill>
                <a:srgbClr val="FF0000"/>
              </a:solidFill>
              <a:round/>
              <a:tailEnd type="triangle" w="sm" len="lg"/>
            </a:ln>
          </p:spPr>
          <p:txBody>
            <a:bodyPr wrap="none" anchor="ctr"/>
            <a:lstStyle/>
            <a:p>
              <a:endParaRPr lang="zh-CN" altLang="en-US"/>
            </a:p>
          </p:txBody>
        </p:sp>
        <p:graphicFrame>
          <p:nvGraphicFramePr>
            <p:cNvPr id="85000" name="Object 1030"/>
            <p:cNvGraphicFramePr>
              <a:graphicFrameLocks noChangeAspect="1"/>
            </p:cNvGraphicFramePr>
            <p:nvPr/>
          </p:nvGraphicFramePr>
          <p:xfrm>
            <a:off x="2262" y="1158"/>
            <a:ext cx="157" cy="242"/>
          </p:xfrm>
          <a:graphic>
            <a:graphicData uri="http://schemas.openxmlformats.org/presentationml/2006/ole">
              <mc:AlternateContent xmlns:mc="http://schemas.openxmlformats.org/markup-compatibility/2006">
                <mc:Choice xmlns:v="urn:schemas-microsoft-com:vml" Requires="v">
                  <p:oleObj spid="_x0000_s222317" name="公式" r:id="rId17" imgW="123825" imgH="190500" progId="">
                    <p:embed/>
                  </p:oleObj>
                </mc:Choice>
                <mc:Fallback>
                  <p:oleObj name="公式" r:id="rId17" imgW="123825" imgH="190500" progId="">
                    <p:embed/>
                    <p:pic>
                      <p:nvPicPr>
                        <p:cNvPr id="0" name="Object 10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62" y="1158"/>
                          <a:ext cx="15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36" name="Line 104"/>
            <p:cNvSpPr>
              <a:spLocks noChangeShapeType="1"/>
            </p:cNvSpPr>
            <p:nvPr/>
          </p:nvSpPr>
          <p:spPr bwMode="auto">
            <a:xfrm>
              <a:off x="2218" y="1403"/>
              <a:ext cx="264" cy="0"/>
            </a:xfrm>
            <a:prstGeom prst="line">
              <a:avLst/>
            </a:prstGeom>
            <a:noFill/>
            <a:ln w="28575">
              <a:solidFill>
                <a:srgbClr val="FF0000"/>
              </a:solidFill>
              <a:round/>
              <a:tailEnd type="triangle" w="sm" len="lg"/>
            </a:ln>
          </p:spPr>
          <p:txBody>
            <a:bodyPr/>
            <a:lstStyle/>
            <a:p>
              <a:endParaRPr lang="zh-CN" altLang="en-US"/>
            </a:p>
          </p:txBody>
        </p:sp>
        <p:grpSp>
          <p:nvGrpSpPr>
            <p:cNvPr id="10" name="Group 105"/>
            <p:cNvGrpSpPr/>
            <p:nvPr/>
          </p:nvGrpSpPr>
          <p:grpSpPr bwMode="auto">
            <a:xfrm>
              <a:off x="3363" y="1868"/>
              <a:ext cx="375" cy="88"/>
              <a:chOff x="1932" y="1430"/>
              <a:chExt cx="389" cy="99"/>
            </a:xfrm>
          </p:grpSpPr>
          <p:sp>
            <p:nvSpPr>
              <p:cNvPr id="85038" name="AutoShape 106"/>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5039" name="AutoShape 107"/>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5040" name="AutoShape 108"/>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6960"/>
                                        </p:tgtEl>
                                        <p:attrNameLst>
                                          <p:attrName>style.visibility</p:attrName>
                                        </p:attrNameLst>
                                      </p:cBhvr>
                                      <p:to>
                                        <p:strVal val="visible"/>
                                      </p:to>
                                    </p:set>
                                    <p:animEffect transition="in" filter="wipe(left)">
                                      <p:cBhvr>
                                        <p:cTn id="7" dur="500"/>
                                        <p:tgtEl>
                                          <p:spTgt spid="2969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35" name="Line 2"/>
          <p:cNvSpPr>
            <a:spLocks noChangeShapeType="1"/>
          </p:cNvSpPr>
          <p:nvPr/>
        </p:nvSpPr>
        <p:spPr bwMode="auto">
          <a:xfrm>
            <a:off x="222250" y="2708275"/>
            <a:ext cx="8686800" cy="0"/>
          </a:xfrm>
          <a:prstGeom prst="line">
            <a:avLst/>
          </a:prstGeom>
          <a:noFill/>
          <a:ln w="38100">
            <a:solidFill>
              <a:srgbClr val="006600"/>
            </a:solidFill>
            <a:prstDash val="dash"/>
            <a:round/>
          </a:ln>
        </p:spPr>
        <p:txBody>
          <a:bodyPr wrap="none" bIns="0" anchor="ctr"/>
          <a:lstStyle/>
          <a:p>
            <a:endParaRPr lang="zh-CN" altLang="en-US"/>
          </a:p>
        </p:txBody>
      </p:sp>
      <p:sp>
        <p:nvSpPr>
          <p:cNvPr id="181251" name="Rectangle 3"/>
          <p:cNvSpPr>
            <a:spLocks noChangeArrowheads="1"/>
          </p:cNvSpPr>
          <p:nvPr/>
        </p:nvSpPr>
        <p:spPr bwMode="auto">
          <a:xfrm>
            <a:off x="381000" y="2852738"/>
            <a:ext cx="4800600" cy="381000"/>
          </a:xfrm>
          <a:prstGeom prst="rect">
            <a:avLst/>
          </a:prstGeom>
          <a:noFill/>
          <a:ln w="9525">
            <a:noFill/>
            <a:miter lim="800000"/>
          </a:ln>
        </p:spPr>
        <p:txBody>
          <a:bodyPr anchor="ctr"/>
          <a:lstStyle/>
          <a:p>
            <a:r>
              <a:rPr lang="zh-CN" altLang="en-US" sz="2800" b="1">
                <a:solidFill>
                  <a:srgbClr val="000099"/>
                </a:solidFill>
              </a:rPr>
              <a:t>解法</a:t>
            </a:r>
            <a:r>
              <a:rPr lang="en-US" altLang="zh-CN" sz="2800" b="1">
                <a:solidFill>
                  <a:srgbClr val="000099"/>
                </a:solidFill>
              </a:rPr>
              <a:t>2:  </a:t>
            </a:r>
            <a:r>
              <a:rPr lang="zh-CN" altLang="en-US" sz="2800" b="1">
                <a:solidFill>
                  <a:srgbClr val="000099"/>
                </a:solidFill>
              </a:rPr>
              <a:t>利用相量图分析求解</a:t>
            </a:r>
            <a:endParaRPr lang="zh-CN" altLang="en-US" sz="2800" b="1">
              <a:solidFill>
                <a:srgbClr val="000099"/>
              </a:solidFill>
            </a:endParaRPr>
          </a:p>
        </p:txBody>
      </p:sp>
      <p:sp>
        <p:nvSpPr>
          <p:cNvPr id="181252" name="Text Box 4"/>
          <p:cNvSpPr txBox="1">
            <a:spLocks noChangeArrowheads="1"/>
          </p:cNvSpPr>
          <p:nvPr/>
        </p:nvSpPr>
        <p:spPr bwMode="auto">
          <a:xfrm>
            <a:off x="5715000" y="2971800"/>
            <a:ext cx="2819400" cy="390525"/>
          </a:xfrm>
          <a:prstGeom prst="rect">
            <a:avLst/>
          </a:prstGeom>
          <a:noFill/>
          <a:ln w="9525">
            <a:noFill/>
            <a:miter lim="800000"/>
          </a:ln>
        </p:spPr>
        <p:txBody>
          <a:bodyPr>
            <a:spAutoFit/>
          </a:bodyPr>
          <a:lstStyle/>
          <a:p>
            <a:pPr eaLnBrk="0" hangingPunct="0">
              <a:lnSpc>
                <a:spcPct val="70000"/>
              </a:lnSpc>
              <a:spcBef>
                <a:spcPct val="50000"/>
              </a:spcBef>
            </a:pPr>
            <a:r>
              <a:rPr lang="zh-CN" altLang="en-US" sz="2800" b="1"/>
              <a:t>画相量图如下：</a:t>
            </a:r>
            <a:endParaRPr lang="zh-CN" altLang="en-US" sz="2800" b="1"/>
          </a:p>
        </p:txBody>
      </p:sp>
      <p:grpSp>
        <p:nvGrpSpPr>
          <p:cNvPr id="2" name="Group 5"/>
          <p:cNvGrpSpPr/>
          <p:nvPr/>
        </p:nvGrpSpPr>
        <p:grpSpPr bwMode="auto">
          <a:xfrm>
            <a:off x="1042988" y="3284538"/>
            <a:ext cx="3225800" cy="541337"/>
            <a:chOff x="1104" y="2160"/>
            <a:chExt cx="2032" cy="341"/>
          </a:xfrm>
        </p:grpSpPr>
        <p:graphicFrame>
          <p:nvGraphicFramePr>
            <p:cNvPr id="86034" name="Object 1040"/>
            <p:cNvGraphicFramePr>
              <a:graphicFrameLocks noChangeAspect="1"/>
            </p:cNvGraphicFramePr>
            <p:nvPr/>
          </p:nvGraphicFramePr>
          <p:xfrm>
            <a:off x="1440" y="2160"/>
            <a:ext cx="438" cy="341"/>
          </p:xfrm>
          <a:graphic>
            <a:graphicData uri="http://schemas.openxmlformats.org/presentationml/2006/ole">
              <mc:AlternateContent xmlns:mc="http://schemas.openxmlformats.org/markup-compatibility/2006">
                <mc:Choice xmlns:v="urn:schemas-microsoft-com:vml" Requires="v">
                  <p:oleObj spid="_x0000_s223421" name="公式" r:id="rId1" imgW="295275" imgH="228600" progId="">
                    <p:embed/>
                  </p:oleObj>
                </mc:Choice>
                <mc:Fallback>
                  <p:oleObj name="公式" r:id="rId1" imgW="295275" imgH="228600" progId="">
                    <p:embed/>
                    <p:pic>
                      <p:nvPicPr>
                        <p:cNvPr id="0" name="Object 10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 y="2160"/>
                          <a:ext cx="43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97" name="Text Box 7"/>
            <p:cNvSpPr txBox="1">
              <a:spLocks noChangeArrowheads="1"/>
            </p:cNvSpPr>
            <p:nvPr/>
          </p:nvSpPr>
          <p:spPr bwMode="auto">
            <a:xfrm>
              <a:off x="1104" y="2160"/>
              <a:ext cx="2032" cy="327"/>
            </a:xfrm>
            <a:prstGeom prst="rect">
              <a:avLst/>
            </a:prstGeom>
            <a:noFill/>
            <a:ln w="9525">
              <a:noFill/>
              <a:miter lim="800000"/>
            </a:ln>
          </p:spPr>
          <p:txBody>
            <a:bodyPr wrap="none">
              <a:spAutoFit/>
            </a:bodyPr>
            <a:lstStyle/>
            <a:p>
              <a:pPr eaLnBrk="0" hangingPunct="0">
                <a:spcBef>
                  <a:spcPct val="50000"/>
                </a:spcBef>
              </a:pPr>
              <a:r>
                <a:rPr lang="zh-CN" altLang="en-US" sz="2800" b="1">
                  <a:solidFill>
                    <a:srgbClr val="CC0000"/>
                  </a:solidFill>
                  <a:latin typeface="宋体" panose="02010600030101010101" pitchFamily="2" charset="-122"/>
                </a:rPr>
                <a:t>设    为参考相量</a:t>
              </a:r>
              <a:r>
                <a:rPr lang="en-US" altLang="zh-CN" sz="2800" b="1">
                  <a:solidFill>
                    <a:srgbClr val="CC0000"/>
                  </a:solidFill>
                  <a:latin typeface="宋体" panose="02010600030101010101" pitchFamily="2" charset="-122"/>
                </a:rPr>
                <a:t>,</a:t>
              </a:r>
              <a:endParaRPr lang="en-US" altLang="zh-CN" sz="2800" b="1">
                <a:solidFill>
                  <a:srgbClr val="CC0000"/>
                </a:solidFill>
                <a:latin typeface="宋体" panose="02010600030101010101" pitchFamily="2" charset="-122"/>
              </a:endParaRPr>
            </a:p>
          </p:txBody>
        </p:sp>
      </p:grpSp>
      <p:sp>
        <p:nvSpPr>
          <p:cNvPr id="181256" name="Text Box 8"/>
          <p:cNvSpPr txBox="1">
            <a:spLocks noChangeArrowheads="1"/>
          </p:cNvSpPr>
          <p:nvPr/>
        </p:nvSpPr>
        <p:spPr bwMode="auto">
          <a:xfrm>
            <a:off x="1062038" y="5918200"/>
            <a:ext cx="3581400" cy="390525"/>
          </a:xfrm>
          <a:prstGeom prst="rect">
            <a:avLst/>
          </a:prstGeom>
          <a:noFill/>
          <a:ln w="9525">
            <a:noFill/>
            <a:miter lim="800000"/>
          </a:ln>
        </p:spPr>
        <p:txBody>
          <a:bodyPr>
            <a:spAutoFit/>
          </a:bodyPr>
          <a:lstStyle/>
          <a:p>
            <a:pPr eaLnBrk="0" hangingPunct="0">
              <a:lnSpc>
                <a:spcPct val="70000"/>
              </a:lnSpc>
              <a:spcBef>
                <a:spcPct val="50000"/>
              </a:spcBef>
            </a:pPr>
            <a:r>
              <a:rPr lang="zh-CN" altLang="en-US" sz="2800" b="1"/>
              <a:t>由相量图可求得：</a:t>
            </a:r>
            <a:endParaRPr lang="zh-CN" altLang="zh-CN" sz="2800" b="1">
              <a:solidFill>
                <a:srgbClr val="FF0000"/>
              </a:solidFill>
            </a:endParaRPr>
          </a:p>
        </p:txBody>
      </p:sp>
      <p:sp>
        <p:nvSpPr>
          <p:cNvPr id="181257" name="Rectangle 9" descr="90%"/>
          <p:cNvSpPr>
            <a:spLocks noChangeArrowheads="1"/>
          </p:cNvSpPr>
          <p:nvPr/>
        </p:nvSpPr>
        <p:spPr bwMode="auto">
          <a:xfrm>
            <a:off x="4124325" y="5949950"/>
            <a:ext cx="1600200" cy="390525"/>
          </a:xfrm>
          <a:prstGeom prst="rect">
            <a:avLst/>
          </a:prstGeom>
          <a:noFill/>
          <a:ln w="38100">
            <a:noFill/>
            <a:miter lim="800000"/>
          </a:ln>
        </p:spPr>
        <p:txBody>
          <a:bodyPr>
            <a:spAutoFit/>
          </a:bodyPr>
          <a:lstStyle/>
          <a:p>
            <a:pPr eaLnBrk="0" hangingPunct="0">
              <a:lnSpc>
                <a:spcPct val="70000"/>
              </a:lnSpc>
              <a:spcBef>
                <a:spcPct val="50000"/>
              </a:spcBef>
            </a:pPr>
            <a:r>
              <a:rPr lang="en-US" altLang="zh-CN" sz="2800" b="1" i="1">
                <a:solidFill>
                  <a:srgbClr val="CC0000"/>
                </a:solidFill>
              </a:rPr>
              <a:t>I </a:t>
            </a:r>
            <a:r>
              <a:rPr lang="en-US" altLang="zh-CN" sz="2800" b="1">
                <a:solidFill>
                  <a:srgbClr val="CC0000"/>
                </a:solidFill>
              </a:rPr>
              <a:t>=10 A</a:t>
            </a:r>
            <a:endParaRPr lang="en-US" altLang="zh-CN" sz="2800" b="1">
              <a:solidFill>
                <a:srgbClr val="CC0000"/>
              </a:solidFill>
            </a:endParaRPr>
          </a:p>
        </p:txBody>
      </p:sp>
      <p:grpSp>
        <p:nvGrpSpPr>
          <p:cNvPr id="3" name="Group 10"/>
          <p:cNvGrpSpPr/>
          <p:nvPr/>
        </p:nvGrpSpPr>
        <p:grpSpPr bwMode="auto">
          <a:xfrm>
            <a:off x="6361113" y="4191000"/>
            <a:ext cx="2370137" cy="534988"/>
            <a:chOff x="4103" y="2832"/>
            <a:chExt cx="1493" cy="337"/>
          </a:xfrm>
        </p:grpSpPr>
        <p:graphicFrame>
          <p:nvGraphicFramePr>
            <p:cNvPr id="86033" name="Object 1039"/>
            <p:cNvGraphicFramePr>
              <a:graphicFrameLocks noChangeAspect="1"/>
            </p:cNvGraphicFramePr>
            <p:nvPr/>
          </p:nvGraphicFramePr>
          <p:xfrm>
            <a:off x="5136" y="2832"/>
            <a:ext cx="460" cy="337"/>
          </p:xfrm>
          <a:graphic>
            <a:graphicData uri="http://schemas.openxmlformats.org/presentationml/2006/ole">
              <mc:AlternateContent xmlns:mc="http://schemas.openxmlformats.org/markup-compatibility/2006">
                <mc:Choice xmlns:v="urn:schemas-microsoft-com:vml" Requires="v">
                  <p:oleObj spid="_x0000_s223422" name="公式" r:id="rId3" imgW="292100" imgH="228600" progId="">
                    <p:embed/>
                  </p:oleObj>
                </mc:Choice>
                <mc:Fallback>
                  <p:oleObj name="公式" r:id="rId3" imgW="292100" imgH="228600" progId="">
                    <p:embed/>
                    <p:pic>
                      <p:nvPicPr>
                        <p:cNvPr id="0" name="Object 10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 y="2832"/>
                          <a:ext cx="460" cy="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96" name="Line 12"/>
            <p:cNvSpPr>
              <a:spLocks noChangeShapeType="1"/>
            </p:cNvSpPr>
            <p:nvPr/>
          </p:nvSpPr>
          <p:spPr bwMode="auto">
            <a:xfrm>
              <a:off x="4103" y="3140"/>
              <a:ext cx="1164" cy="0"/>
            </a:xfrm>
            <a:prstGeom prst="line">
              <a:avLst/>
            </a:prstGeom>
            <a:noFill/>
            <a:ln w="38100">
              <a:solidFill>
                <a:schemeClr val="tx1"/>
              </a:solidFill>
              <a:round/>
              <a:tailEnd type="triangle" w="sm" len="lg"/>
            </a:ln>
          </p:spPr>
          <p:txBody>
            <a:bodyPr wrap="none" anchor="ctr"/>
            <a:lstStyle/>
            <a:p>
              <a:endParaRPr lang="zh-CN" altLang="en-US"/>
            </a:p>
          </p:txBody>
        </p:sp>
      </p:grpSp>
      <p:grpSp>
        <p:nvGrpSpPr>
          <p:cNvPr id="4" name="Group 13"/>
          <p:cNvGrpSpPr/>
          <p:nvPr/>
        </p:nvGrpSpPr>
        <p:grpSpPr bwMode="auto">
          <a:xfrm>
            <a:off x="6375400" y="3613150"/>
            <a:ext cx="1085850" cy="2171700"/>
            <a:chOff x="3812" y="1973"/>
            <a:chExt cx="684" cy="1368"/>
          </a:xfrm>
        </p:grpSpPr>
        <p:sp>
          <p:nvSpPr>
            <p:cNvPr id="86094" name="Line 14"/>
            <p:cNvSpPr>
              <a:spLocks noChangeShapeType="1"/>
            </p:cNvSpPr>
            <p:nvPr/>
          </p:nvSpPr>
          <p:spPr bwMode="auto">
            <a:xfrm>
              <a:off x="3812" y="1973"/>
              <a:ext cx="684" cy="684"/>
            </a:xfrm>
            <a:prstGeom prst="line">
              <a:avLst/>
            </a:prstGeom>
            <a:noFill/>
            <a:ln w="38100">
              <a:solidFill>
                <a:schemeClr val="tx1"/>
              </a:solidFill>
              <a:prstDash val="dash"/>
              <a:round/>
            </a:ln>
          </p:spPr>
          <p:txBody>
            <a:bodyPr wrap="none" anchor="ctr"/>
            <a:lstStyle/>
            <a:p>
              <a:endParaRPr lang="zh-CN" altLang="en-US"/>
            </a:p>
          </p:txBody>
        </p:sp>
        <p:sp>
          <p:nvSpPr>
            <p:cNvPr id="86095" name="Line 15"/>
            <p:cNvSpPr>
              <a:spLocks noChangeShapeType="1"/>
            </p:cNvSpPr>
            <p:nvPr/>
          </p:nvSpPr>
          <p:spPr bwMode="auto">
            <a:xfrm>
              <a:off x="4472" y="2669"/>
              <a:ext cx="0" cy="672"/>
            </a:xfrm>
            <a:prstGeom prst="line">
              <a:avLst/>
            </a:prstGeom>
            <a:noFill/>
            <a:ln w="38100">
              <a:solidFill>
                <a:schemeClr val="tx1"/>
              </a:solidFill>
              <a:prstDash val="dash"/>
              <a:round/>
            </a:ln>
          </p:spPr>
          <p:txBody>
            <a:bodyPr wrap="none" anchor="ctr"/>
            <a:lstStyle/>
            <a:p>
              <a:endParaRPr lang="zh-CN" altLang="en-US"/>
            </a:p>
          </p:txBody>
        </p:sp>
      </p:grpSp>
      <p:sp>
        <p:nvSpPr>
          <p:cNvPr id="86043" name="Rectangle 16"/>
          <p:cNvSpPr>
            <a:spLocks noChangeArrowheads="1"/>
          </p:cNvSpPr>
          <p:nvPr/>
        </p:nvSpPr>
        <p:spPr bwMode="auto">
          <a:xfrm>
            <a:off x="5789613" y="1849438"/>
            <a:ext cx="2924175" cy="519112"/>
          </a:xfrm>
          <a:prstGeom prst="rect">
            <a:avLst/>
          </a:prstGeom>
          <a:noFill/>
          <a:ln w="9525">
            <a:noFill/>
            <a:miter lim="800000"/>
          </a:ln>
        </p:spPr>
        <p:txBody>
          <a:bodyPr wrap="none" anchor="ctr">
            <a:spAutoFit/>
          </a:bodyPr>
          <a:lstStyle/>
          <a:p>
            <a:pPr algn="ctr" eaLnBrk="0" hangingPunct="0"/>
            <a:r>
              <a:rPr lang="zh-CN" altLang="en-US" sz="2800" b="1"/>
              <a:t>求：</a:t>
            </a:r>
            <a:r>
              <a:rPr lang="en-US" altLang="zh-CN" sz="2800" b="1"/>
              <a:t>A</a:t>
            </a:r>
            <a:r>
              <a:rPr lang="zh-CN" altLang="en-US" sz="2800" b="1"/>
              <a:t>、</a:t>
            </a:r>
            <a:r>
              <a:rPr lang="en-US" altLang="zh-CN" sz="2800" b="1"/>
              <a:t>V </a:t>
            </a:r>
            <a:r>
              <a:rPr lang="zh-CN" altLang="en-US" sz="2800" b="1"/>
              <a:t>的读数</a:t>
            </a:r>
            <a:endParaRPr lang="zh-CN" altLang="en-US" sz="2800" b="1"/>
          </a:p>
        </p:txBody>
      </p:sp>
      <p:sp>
        <p:nvSpPr>
          <p:cNvPr id="86044" name="Text Box 17"/>
          <p:cNvSpPr txBox="1">
            <a:spLocks noChangeArrowheads="1"/>
          </p:cNvSpPr>
          <p:nvPr/>
        </p:nvSpPr>
        <p:spPr bwMode="auto">
          <a:xfrm>
            <a:off x="5561013" y="685800"/>
            <a:ext cx="3581400" cy="1031875"/>
          </a:xfrm>
          <a:prstGeom prst="rect">
            <a:avLst/>
          </a:prstGeom>
          <a:noFill/>
          <a:ln w="9525">
            <a:noFill/>
            <a:miter lim="800000"/>
          </a:ln>
        </p:spPr>
        <p:txBody>
          <a:bodyPr anchor="ctr">
            <a:spAutoFit/>
          </a:bodyPr>
          <a:lstStyle/>
          <a:p>
            <a:pPr eaLnBrk="0" hangingPunct="0">
              <a:lnSpc>
                <a:spcPct val="110000"/>
              </a:lnSpc>
            </a:pPr>
            <a:r>
              <a:rPr lang="zh-CN" altLang="en-US" sz="2800" b="1"/>
              <a:t>已知：</a:t>
            </a:r>
            <a:r>
              <a:rPr lang="en-US" altLang="zh-CN" sz="2800" b="1" i="1"/>
              <a:t>I</a:t>
            </a:r>
            <a:r>
              <a:rPr lang="en-US" altLang="zh-CN" sz="2800" b="1" baseline="-25000"/>
              <a:t>1</a:t>
            </a:r>
            <a:r>
              <a:rPr lang="en-US" altLang="zh-CN" sz="2800" b="1"/>
              <a:t>=10A</a:t>
            </a:r>
            <a:r>
              <a:rPr lang="zh-CN" altLang="en-US" sz="2800" b="1"/>
              <a:t>、</a:t>
            </a:r>
            <a:endParaRPr lang="zh-CN" altLang="en-US" sz="2800" b="1"/>
          </a:p>
          <a:p>
            <a:pPr eaLnBrk="0" hangingPunct="0">
              <a:lnSpc>
                <a:spcPct val="110000"/>
              </a:lnSpc>
            </a:pPr>
            <a:r>
              <a:rPr lang="zh-CN" altLang="en-US" sz="2800" b="1"/>
              <a:t>            </a:t>
            </a:r>
            <a:r>
              <a:rPr lang="en-US" altLang="zh-CN" sz="2800" b="1" i="1"/>
              <a:t>U</a:t>
            </a:r>
            <a:r>
              <a:rPr lang="en-US" altLang="zh-CN" sz="2800" b="1" baseline="-25000"/>
              <a:t>AB</a:t>
            </a:r>
            <a:r>
              <a:rPr lang="en-US" altLang="zh-CN" sz="2800" b="1"/>
              <a:t> =100V</a:t>
            </a:r>
            <a:r>
              <a:rPr lang="zh-CN" altLang="en-US" sz="2800" b="1"/>
              <a:t>，</a:t>
            </a:r>
            <a:endParaRPr lang="zh-CN" altLang="en-US" sz="2800" b="1"/>
          </a:p>
        </p:txBody>
      </p:sp>
      <p:grpSp>
        <p:nvGrpSpPr>
          <p:cNvPr id="5" name="Group 18"/>
          <p:cNvGrpSpPr/>
          <p:nvPr/>
        </p:nvGrpSpPr>
        <p:grpSpPr bwMode="auto">
          <a:xfrm>
            <a:off x="1187450" y="3789363"/>
            <a:ext cx="3924300" cy="587375"/>
            <a:chOff x="816" y="2470"/>
            <a:chExt cx="2472" cy="370"/>
          </a:xfrm>
        </p:grpSpPr>
        <p:graphicFrame>
          <p:nvGraphicFramePr>
            <p:cNvPr id="86030" name="Object 1036"/>
            <p:cNvGraphicFramePr>
              <a:graphicFrameLocks noChangeAspect="1"/>
            </p:cNvGraphicFramePr>
            <p:nvPr/>
          </p:nvGraphicFramePr>
          <p:xfrm>
            <a:off x="816" y="2496"/>
            <a:ext cx="885" cy="338"/>
          </p:xfrm>
          <a:graphic>
            <a:graphicData uri="http://schemas.openxmlformats.org/presentationml/2006/ole">
              <mc:AlternateContent xmlns:mc="http://schemas.openxmlformats.org/markup-compatibility/2006">
                <mc:Choice xmlns:v="urn:schemas-microsoft-com:vml" Requires="v">
                  <p:oleObj spid="_x0000_s223423" name="公式" r:id="rId5" imgW="583565" imgH="215900" progId="">
                    <p:embed/>
                  </p:oleObj>
                </mc:Choice>
                <mc:Fallback>
                  <p:oleObj name="公式" r:id="rId5" imgW="583565" imgH="215900" progId="">
                    <p:embed/>
                    <p:pic>
                      <p:nvPicPr>
                        <p:cNvPr id="0" name="Object 1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2496"/>
                          <a:ext cx="885"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0"/>
            <p:cNvGrpSpPr/>
            <p:nvPr/>
          </p:nvGrpSpPr>
          <p:grpSpPr bwMode="auto">
            <a:xfrm>
              <a:off x="1854" y="2470"/>
              <a:ext cx="1434" cy="370"/>
              <a:chOff x="1854" y="2487"/>
              <a:chExt cx="1434" cy="370"/>
            </a:xfrm>
          </p:grpSpPr>
          <p:sp>
            <p:nvSpPr>
              <p:cNvPr id="86093" name="Rectangle 21"/>
              <p:cNvSpPr>
                <a:spLocks noChangeArrowheads="1"/>
              </p:cNvSpPr>
              <p:nvPr/>
            </p:nvSpPr>
            <p:spPr bwMode="auto">
              <a:xfrm>
                <a:off x="2046" y="2496"/>
                <a:ext cx="566" cy="327"/>
              </a:xfrm>
              <a:prstGeom prst="rect">
                <a:avLst/>
              </a:prstGeom>
              <a:noFill/>
              <a:ln w="9525">
                <a:noFill/>
                <a:miter lim="800000"/>
              </a:ln>
            </p:spPr>
            <p:txBody>
              <a:bodyPr wrap="none">
                <a:spAutoFit/>
              </a:bodyPr>
              <a:lstStyle/>
              <a:p>
                <a:pPr algn="ctr" eaLnBrk="0" hangingPunct="0">
                  <a:spcBef>
                    <a:spcPct val="50000"/>
                  </a:spcBef>
                </a:pPr>
                <a:r>
                  <a:rPr lang="zh-CN" altLang="en-US" sz="2800" b="1">
                    <a:solidFill>
                      <a:srgbClr val="CC0000"/>
                    </a:solidFill>
                    <a:latin typeface="宋体" panose="02010600030101010101" pitchFamily="2" charset="-122"/>
                  </a:rPr>
                  <a:t>超前</a:t>
                </a:r>
                <a:endParaRPr lang="zh-CN" altLang="en-US" sz="2800" b="1">
                  <a:solidFill>
                    <a:srgbClr val="CC0000"/>
                  </a:solidFill>
                  <a:latin typeface="宋体" panose="02010600030101010101" pitchFamily="2" charset="-122"/>
                </a:endParaRPr>
              </a:p>
            </p:txBody>
          </p:sp>
          <p:graphicFrame>
            <p:nvGraphicFramePr>
              <p:cNvPr id="86031" name="Object 1037"/>
              <p:cNvGraphicFramePr>
                <a:graphicFrameLocks noChangeAspect="1"/>
              </p:cNvGraphicFramePr>
              <p:nvPr/>
            </p:nvGraphicFramePr>
            <p:xfrm>
              <a:off x="1854" y="2487"/>
              <a:ext cx="237" cy="353"/>
            </p:xfrm>
            <a:graphic>
              <a:graphicData uri="http://schemas.openxmlformats.org/presentationml/2006/ole">
                <mc:AlternateContent xmlns:mc="http://schemas.openxmlformats.org/markup-compatibility/2006">
                  <mc:Choice xmlns:v="urn:schemas-microsoft-com:vml" Requires="v">
                    <p:oleObj spid="_x0000_s223424" name="公式" r:id="rId7" imgW="3657600" imgH="5181600" progId="">
                      <p:embed/>
                    </p:oleObj>
                  </mc:Choice>
                  <mc:Fallback>
                    <p:oleObj name="公式" r:id="rId7" imgW="3657600" imgH="5181600" progId="">
                      <p:embed/>
                      <p:pic>
                        <p:nvPicPr>
                          <p:cNvPr id="0" name="Object 10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4" y="2487"/>
                            <a:ext cx="237"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2" name="Object 1038"/>
              <p:cNvGraphicFramePr>
                <a:graphicFrameLocks noChangeAspect="1"/>
              </p:cNvGraphicFramePr>
              <p:nvPr/>
            </p:nvGraphicFramePr>
            <p:xfrm>
              <a:off x="2536" y="2523"/>
              <a:ext cx="752" cy="334"/>
            </p:xfrm>
            <a:graphic>
              <a:graphicData uri="http://schemas.openxmlformats.org/presentationml/2006/ole">
                <mc:AlternateContent xmlns:mc="http://schemas.openxmlformats.org/markup-compatibility/2006">
                  <mc:Choice xmlns:v="urn:schemas-microsoft-com:vml" Requires="v">
                    <p:oleObj spid="_x0000_s223425" name="Equation" r:id="rId9" imgW="12801600" imgH="5486400" progId="">
                      <p:embed/>
                    </p:oleObj>
                  </mc:Choice>
                  <mc:Fallback>
                    <p:oleObj name="Equation" r:id="rId9" imgW="12801600" imgH="5486400" progId="">
                      <p:embed/>
                      <p:pic>
                        <p:nvPicPr>
                          <p:cNvPr id="0" name="Object 10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6" y="2523"/>
                            <a:ext cx="752"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297984" name="Object 1024"/>
          <p:cNvGraphicFramePr>
            <a:graphicFrameLocks noChangeAspect="1"/>
          </p:cNvGraphicFramePr>
          <p:nvPr/>
        </p:nvGraphicFramePr>
        <p:xfrm>
          <a:off x="1143000" y="4298950"/>
          <a:ext cx="3284538" cy="1023938"/>
        </p:xfrm>
        <a:graphic>
          <a:graphicData uri="http://schemas.openxmlformats.org/presentationml/2006/ole">
            <mc:AlternateContent xmlns:mc="http://schemas.openxmlformats.org/markup-compatibility/2006">
              <mc:Choice xmlns:v="urn:schemas-microsoft-com:vml" Requires="v">
                <p:oleObj spid="_x0000_s223426" name="公式" r:id="rId11" imgW="1600200" imgH="431800" progId="">
                  <p:embed/>
                </p:oleObj>
              </mc:Choice>
              <mc:Fallback>
                <p:oleObj name="公式" r:id="rId11" imgW="1600200" imgH="431800" progId="">
                  <p:embed/>
                  <p:pic>
                    <p:nvPicPr>
                      <p:cNvPr id="0" name="Object 10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4298950"/>
                        <a:ext cx="3284538"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985" name="Object 1025"/>
          <p:cNvGraphicFramePr>
            <a:graphicFrameLocks noChangeAspect="1"/>
          </p:cNvGraphicFramePr>
          <p:nvPr/>
        </p:nvGraphicFramePr>
        <p:xfrm>
          <a:off x="2843213" y="5108575"/>
          <a:ext cx="2449512" cy="608013"/>
        </p:xfrm>
        <a:graphic>
          <a:graphicData uri="http://schemas.openxmlformats.org/presentationml/2006/ole">
            <mc:AlternateContent xmlns:mc="http://schemas.openxmlformats.org/markup-compatibility/2006">
              <mc:Choice xmlns:v="urn:schemas-microsoft-com:vml" Requires="v">
                <p:oleObj spid="_x0000_s223427" name="公式" r:id="rId13" imgW="20421600" imgH="5181600" progId="">
                  <p:embed/>
                </p:oleObj>
              </mc:Choice>
              <mc:Fallback>
                <p:oleObj name="公式" r:id="rId13" imgW="20421600" imgH="5181600" progId="">
                  <p:embed/>
                  <p:pic>
                    <p:nvPicPr>
                      <p:cNvPr id="0" name="Object 10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5108575"/>
                        <a:ext cx="2449512"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6"/>
          <p:cNvGrpSpPr/>
          <p:nvPr/>
        </p:nvGrpSpPr>
        <p:grpSpPr bwMode="auto">
          <a:xfrm>
            <a:off x="5867400" y="3352800"/>
            <a:ext cx="609600" cy="1346200"/>
            <a:chOff x="3792" y="2304"/>
            <a:chExt cx="384" cy="848"/>
          </a:xfrm>
        </p:grpSpPr>
        <p:sp>
          <p:nvSpPr>
            <p:cNvPr id="86090" name="Line 27"/>
            <p:cNvSpPr>
              <a:spLocks noChangeShapeType="1"/>
            </p:cNvSpPr>
            <p:nvPr/>
          </p:nvSpPr>
          <p:spPr bwMode="auto">
            <a:xfrm flipV="1">
              <a:off x="4115" y="2468"/>
              <a:ext cx="0" cy="684"/>
            </a:xfrm>
            <a:prstGeom prst="line">
              <a:avLst/>
            </a:prstGeom>
            <a:noFill/>
            <a:ln w="38100">
              <a:solidFill>
                <a:srgbClr val="FF0000"/>
              </a:solidFill>
              <a:round/>
              <a:tailEnd type="triangle" w="sm" len="lg"/>
            </a:ln>
          </p:spPr>
          <p:txBody>
            <a:bodyPr wrap="none" anchor="ctr"/>
            <a:lstStyle/>
            <a:p>
              <a:endParaRPr lang="zh-CN" altLang="en-US"/>
            </a:p>
          </p:txBody>
        </p:sp>
        <p:sp>
          <p:nvSpPr>
            <p:cNvPr id="86091" name="Text Box 28"/>
            <p:cNvSpPr txBox="1">
              <a:spLocks noChangeArrowheads="1"/>
            </p:cNvSpPr>
            <p:nvPr/>
          </p:nvSpPr>
          <p:spPr bwMode="auto">
            <a:xfrm>
              <a:off x="3792" y="2703"/>
              <a:ext cx="384" cy="288"/>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10</a:t>
              </a:r>
              <a:endParaRPr lang="en-US" altLang="zh-CN" sz="3200" b="1">
                <a:solidFill>
                  <a:schemeClr val="accent1"/>
                </a:solidFill>
              </a:endParaRPr>
            </a:p>
          </p:txBody>
        </p:sp>
        <p:graphicFrame>
          <p:nvGraphicFramePr>
            <p:cNvPr id="86029" name="Object 1035"/>
            <p:cNvGraphicFramePr>
              <a:graphicFrameLocks noChangeAspect="1"/>
            </p:cNvGraphicFramePr>
            <p:nvPr/>
          </p:nvGraphicFramePr>
          <p:xfrm>
            <a:off x="3888" y="2304"/>
            <a:ext cx="194" cy="273"/>
          </p:xfrm>
          <a:graphic>
            <a:graphicData uri="http://schemas.openxmlformats.org/presentationml/2006/ole">
              <mc:AlternateContent xmlns:mc="http://schemas.openxmlformats.org/markup-compatibility/2006">
                <mc:Choice xmlns:v="urn:schemas-microsoft-com:vml" Requires="v">
                  <p:oleObj spid="_x0000_s223428" name="公式" r:id="rId15" imgW="161925" imgH="228600" progId="">
                    <p:embed/>
                  </p:oleObj>
                </mc:Choice>
                <mc:Fallback>
                  <p:oleObj name="公式" r:id="rId15" imgW="161925" imgH="228600" progId="">
                    <p:embed/>
                    <p:pic>
                      <p:nvPicPr>
                        <p:cNvPr id="0" name="Object 10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8" y="2304"/>
                          <a:ext cx="194"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30"/>
          <p:cNvGrpSpPr/>
          <p:nvPr/>
        </p:nvGrpSpPr>
        <p:grpSpPr bwMode="auto">
          <a:xfrm>
            <a:off x="6381750" y="4267200"/>
            <a:ext cx="1244600" cy="412750"/>
            <a:chOff x="4116" y="2880"/>
            <a:chExt cx="784" cy="260"/>
          </a:xfrm>
        </p:grpSpPr>
        <p:sp>
          <p:nvSpPr>
            <p:cNvPr id="86089" name="Line 31"/>
            <p:cNvSpPr>
              <a:spLocks noChangeShapeType="1"/>
            </p:cNvSpPr>
            <p:nvPr/>
          </p:nvSpPr>
          <p:spPr bwMode="auto">
            <a:xfrm>
              <a:off x="4116" y="3140"/>
              <a:ext cx="648" cy="0"/>
            </a:xfrm>
            <a:prstGeom prst="line">
              <a:avLst/>
            </a:prstGeom>
            <a:noFill/>
            <a:ln w="38100">
              <a:solidFill>
                <a:srgbClr val="000099"/>
              </a:solidFill>
              <a:round/>
              <a:tailEnd type="triangle" w="sm" len="lg"/>
            </a:ln>
          </p:spPr>
          <p:txBody>
            <a:bodyPr wrap="none" anchor="ctr"/>
            <a:lstStyle/>
            <a:p>
              <a:endParaRPr lang="zh-CN" altLang="en-US"/>
            </a:p>
          </p:txBody>
        </p:sp>
        <p:graphicFrame>
          <p:nvGraphicFramePr>
            <p:cNvPr id="86028" name="Object 1034"/>
            <p:cNvGraphicFramePr>
              <a:graphicFrameLocks noChangeAspect="1"/>
            </p:cNvGraphicFramePr>
            <p:nvPr/>
          </p:nvGraphicFramePr>
          <p:xfrm>
            <a:off x="4752" y="2880"/>
            <a:ext cx="148" cy="228"/>
          </p:xfrm>
          <a:graphic>
            <a:graphicData uri="http://schemas.openxmlformats.org/presentationml/2006/ole">
              <mc:AlternateContent xmlns:mc="http://schemas.openxmlformats.org/markup-compatibility/2006">
                <mc:Choice xmlns:v="urn:schemas-microsoft-com:vml" Requires="v">
                  <p:oleObj spid="_x0000_s223429" name="公式" r:id="rId17" imgW="123825" imgH="190500" progId="">
                    <p:embed/>
                  </p:oleObj>
                </mc:Choice>
                <mc:Fallback>
                  <p:oleObj name="公式" r:id="rId17" imgW="123825" imgH="190500" progId="">
                    <p:embed/>
                    <p:pic>
                      <p:nvPicPr>
                        <p:cNvPr id="0" name="Object 10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52" y="2880"/>
                          <a:ext cx="148"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33"/>
          <p:cNvGrpSpPr/>
          <p:nvPr/>
        </p:nvGrpSpPr>
        <p:grpSpPr bwMode="auto">
          <a:xfrm>
            <a:off x="6172200" y="4648200"/>
            <a:ext cx="1398588" cy="1497013"/>
            <a:chOff x="3984" y="3144"/>
            <a:chExt cx="881" cy="943"/>
          </a:xfrm>
        </p:grpSpPr>
        <p:sp>
          <p:nvSpPr>
            <p:cNvPr id="86086" name="Line 34"/>
            <p:cNvSpPr>
              <a:spLocks noChangeShapeType="1"/>
            </p:cNvSpPr>
            <p:nvPr/>
          </p:nvSpPr>
          <p:spPr bwMode="auto">
            <a:xfrm>
              <a:off x="4103" y="3150"/>
              <a:ext cx="720" cy="724"/>
            </a:xfrm>
            <a:prstGeom prst="line">
              <a:avLst/>
            </a:prstGeom>
            <a:noFill/>
            <a:ln w="38100">
              <a:solidFill>
                <a:srgbClr val="FF0000"/>
              </a:solidFill>
              <a:round/>
              <a:tailEnd type="triangle" w="sm" len="lg"/>
            </a:ln>
          </p:spPr>
          <p:txBody>
            <a:bodyPr wrap="none" anchor="ctr"/>
            <a:lstStyle/>
            <a:p>
              <a:endParaRPr lang="zh-CN" altLang="en-US"/>
            </a:p>
          </p:txBody>
        </p:sp>
        <p:sp>
          <p:nvSpPr>
            <p:cNvPr id="86087" name="Text Box 35"/>
            <p:cNvSpPr txBox="1">
              <a:spLocks noChangeArrowheads="1"/>
            </p:cNvSpPr>
            <p:nvPr/>
          </p:nvSpPr>
          <p:spPr bwMode="auto">
            <a:xfrm>
              <a:off x="4270" y="3144"/>
              <a:ext cx="565" cy="327"/>
            </a:xfrm>
            <a:prstGeom prst="rect">
              <a:avLst/>
            </a:prstGeom>
            <a:noFill/>
            <a:ln w="38100">
              <a:noFill/>
              <a:miter lim="800000"/>
            </a:ln>
          </p:spPr>
          <p:txBody>
            <a:bodyPr wrap="none" anchor="ctr">
              <a:spAutoFit/>
            </a:bodyPr>
            <a:lstStyle/>
            <a:p>
              <a:pPr algn="ctr" eaLnBrk="0" hangingPunct="0"/>
              <a:r>
                <a:rPr lang="en-US" altLang="zh-CN" sz="2800" b="1">
                  <a:solidFill>
                    <a:srgbClr val="FF0000"/>
                  </a:solidFill>
                </a:rPr>
                <a:t>45°</a:t>
              </a:r>
              <a:endParaRPr lang="en-US" altLang="zh-CN" sz="2800" b="1"/>
            </a:p>
          </p:txBody>
        </p:sp>
        <p:graphicFrame>
          <p:nvGraphicFramePr>
            <p:cNvPr id="86026" name="Object 1032"/>
            <p:cNvGraphicFramePr>
              <a:graphicFrameLocks noChangeAspect="1"/>
            </p:cNvGraphicFramePr>
            <p:nvPr/>
          </p:nvGraphicFramePr>
          <p:xfrm>
            <a:off x="3984" y="3478"/>
            <a:ext cx="456" cy="257"/>
          </p:xfrm>
          <a:graphic>
            <a:graphicData uri="http://schemas.openxmlformats.org/presentationml/2006/ole">
              <mc:AlternateContent xmlns:mc="http://schemas.openxmlformats.org/markup-compatibility/2006">
                <mc:Choice xmlns:v="urn:schemas-microsoft-com:vml" Requires="v">
                  <p:oleObj spid="_x0000_s223430" name="公式" r:id="rId19" imgW="9144000" imgH="5181600" progId="">
                    <p:embed/>
                  </p:oleObj>
                </mc:Choice>
                <mc:Fallback>
                  <p:oleObj name="公式" r:id="rId19" imgW="9144000" imgH="5181600" progId="">
                    <p:embed/>
                    <p:pic>
                      <p:nvPicPr>
                        <p:cNvPr id="0" name="Object 10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3478"/>
                          <a:ext cx="456"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7" name="Object 1033"/>
            <p:cNvGraphicFramePr>
              <a:graphicFrameLocks noChangeAspect="1"/>
            </p:cNvGraphicFramePr>
            <p:nvPr/>
          </p:nvGraphicFramePr>
          <p:xfrm>
            <a:off x="4656" y="3814"/>
            <a:ext cx="209" cy="273"/>
          </p:xfrm>
          <a:graphic>
            <a:graphicData uri="http://schemas.openxmlformats.org/presentationml/2006/ole">
              <mc:AlternateContent xmlns:mc="http://schemas.openxmlformats.org/markup-compatibility/2006">
                <mc:Choice xmlns:v="urn:schemas-microsoft-com:vml" Requires="v">
                  <p:oleObj spid="_x0000_s223431" name="公式" r:id="rId21" imgW="180975" imgH="228600" progId="">
                    <p:embed/>
                  </p:oleObj>
                </mc:Choice>
                <mc:Fallback>
                  <p:oleObj name="公式" r:id="rId21" imgW="180975" imgH="228600" progId="">
                    <p:embed/>
                    <p:pic>
                      <p:nvPicPr>
                        <p:cNvPr id="0" name="Object 103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56" y="3814"/>
                          <a:ext cx="20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88" name="Freeform 38"/>
            <p:cNvSpPr/>
            <p:nvPr/>
          </p:nvSpPr>
          <p:spPr bwMode="auto">
            <a:xfrm>
              <a:off x="4255" y="3148"/>
              <a:ext cx="70" cy="149"/>
            </a:xfrm>
            <a:custGeom>
              <a:avLst/>
              <a:gdLst>
                <a:gd name="T0" fmla="*/ 70 w 70"/>
                <a:gd name="T1" fmla="*/ 0 h 149"/>
                <a:gd name="T2" fmla="*/ 0 w 70"/>
                <a:gd name="T3" fmla="*/ 149 h 149"/>
                <a:gd name="T4" fmla="*/ 0 60000 65536"/>
                <a:gd name="T5" fmla="*/ 0 60000 65536"/>
                <a:gd name="T6" fmla="*/ 0 w 70"/>
                <a:gd name="T7" fmla="*/ 0 h 149"/>
                <a:gd name="T8" fmla="*/ 70 w 70"/>
                <a:gd name="T9" fmla="*/ 149 h 149"/>
              </a:gdLst>
              <a:ahLst/>
              <a:cxnLst>
                <a:cxn ang="T4">
                  <a:pos x="T0" y="T1"/>
                </a:cxn>
                <a:cxn ang="T5">
                  <a:pos x="T2" y="T3"/>
                </a:cxn>
              </a:cxnLst>
              <a:rect l="T6" t="T7" r="T8" b="T9"/>
              <a:pathLst>
                <a:path w="70" h="149">
                  <a:moveTo>
                    <a:pt x="70" y="0"/>
                  </a:moveTo>
                  <a:cubicBezTo>
                    <a:pt x="58" y="60"/>
                    <a:pt x="42" y="104"/>
                    <a:pt x="0" y="149"/>
                  </a:cubicBezTo>
                </a:path>
              </a:pathLst>
            </a:custGeom>
            <a:noFill/>
            <a:ln w="38100">
              <a:solidFill>
                <a:srgbClr val="FF0000"/>
              </a:solidFill>
              <a:round/>
            </a:ln>
          </p:spPr>
          <p:txBody>
            <a:bodyPr wrap="none" anchor="ctr"/>
            <a:lstStyle/>
            <a:p>
              <a:endParaRPr lang="zh-CN" altLang="en-US"/>
            </a:p>
          </p:txBody>
        </p:sp>
      </p:grpSp>
      <p:grpSp>
        <p:nvGrpSpPr>
          <p:cNvPr id="10" name="Group 86"/>
          <p:cNvGrpSpPr/>
          <p:nvPr/>
        </p:nvGrpSpPr>
        <p:grpSpPr bwMode="auto">
          <a:xfrm>
            <a:off x="584200" y="7938"/>
            <a:ext cx="4800600" cy="2646362"/>
            <a:chOff x="1344" y="887"/>
            <a:chExt cx="2976" cy="1640"/>
          </a:xfrm>
        </p:grpSpPr>
        <p:sp>
          <p:nvSpPr>
            <p:cNvPr id="86050" name="Line 87"/>
            <p:cNvSpPr>
              <a:spLocks noChangeShapeType="1"/>
            </p:cNvSpPr>
            <p:nvPr/>
          </p:nvSpPr>
          <p:spPr bwMode="auto">
            <a:xfrm rot="5400000" flipH="1">
              <a:off x="3660" y="1041"/>
              <a:ext cx="1" cy="467"/>
            </a:xfrm>
            <a:prstGeom prst="line">
              <a:avLst/>
            </a:prstGeom>
            <a:noFill/>
            <a:ln w="38100">
              <a:solidFill>
                <a:schemeClr val="tx1"/>
              </a:solidFill>
              <a:round/>
            </a:ln>
          </p:spPr>
          <p:txBody>
            <a:bodyPr wrap="none" anchor="ctr"/>
            <a:lstStyle/>
            <a:p>
              <a:endParaRPr lang="zh-CN" altLang="en-US"/>
            </a:p>
          </p:txBody>
        </p:sp>
        <p:grpSp>
          <p:nvGrpSpPr>
            <p:cNvPr id="11" name="Group 88"/>
            <p:cNvGrpSpPr/>
            <p:nvPr/>
          </p:nvGrpSpPr>
          <p:grpSpPr bwMode="auto">
            <a:xfrm>
              <a:off x="3346" y="1182"/>
              <a:ext cx="72" cy="178"/>
              <a:chOff x="4223" y="1055"/>
              <a:chExt cx="79" cy="238"/>
            </a:xfrm>
          </p:grpSpPr>
          <p:sp>
            <p:nvSpPr>
              <p:cNvPr id="86084" name="Line 89"/>
              <p:cNvSpPr>
                <a:spLocks noChangeShapeType="1"/>
              </p:cNvSpPr>
              <p:nvPr/>
            </p:nvSpPr>
            <p:spPr bwMode="auto">
              <a:xfrm rot="5400000" flipH="1">
                <a:off x="4183" y="1174"/>
                <a:ext cx="238" cy="0"/>
              </a:xfrm>
              <a:prstGeom prst="line">
                <a:avLst/>
              </a:prstGeom>
              <a:noFill/>
              <a:ln w="38100">
                <a:solidFill>
                  <a:schemeClr val="tx1"/>
                </a:solidFill>
                <a:round/>
              </a:ln>
            </p:spPr>
            <p:txBody>
              <a:bodyPr wrap="none" anchor="ctr"/>
              <a:lstStyle/>
              <a:p>
                <a:endParaRPr lang="zh-CN" altLang="en-US"/>
              </a:p>
            </p:txBody>
          </p:sp>
          <p:sp>
            <p:nvSpPr>
              <p:cNvPr id="86085" name="Line 90"/>
              <p:cNvSpPr>
                <a:spLocks noChangeShapeType="1"/>
              </p:cNvSpPr>
              <p:nvPr/>
            </p:nvSpPr>
            <p:spPr bwMode="auto">
              <a:xfrm rot="5400000" flipH="1">
                <a:off x="4104" y="1174"/>
                <a:ext cx="238" cy="0"/>
              </a:xfrm>
              <a:prstGeom prst="line">
                <a:avLst/>
              </a:prstGeom>
              <a:noFill/>
              <a:ln w="38100">
                <a:solidFill>
                  <a:schemeClr val="tx1"/>
                </a:solidFill>
                <a:round/>
              </a:ln>
            </p:spPr>
            <p:txBody>
              <a:bodyPr wrap="none" anchor="ctr"/>
              <a:lstStyle/>
              <a:p>
                <a:endParaRPr lang="zh-CN" altLang="en-US"/>
              </a:p>
            </p:txBody>
          </p:sp>
        </p:grpSp>
        <p:sp>
          <p:nvSpPr>
            <p:cNvPr id="86052" name="Rectangle 91"/>
            <p:cNvSpPr>
              <a:spLocks noChangeArrowheads="1"/>
            </p:cNvSpPr>
            <p:nvPr/>
          </p:nvSpPr>
          <p:spPr bwMode="auto">
            <a:xfrm rot="-5400000">
              <a:off x="3038" y="1825"/>
              <a:ext cx="93" cy="234"/>
            </a:xfrm>
            <a:prstGeom prst="rect">
              <a:avLst/>
            </a:prstGeom>
            <a:noFill/>
            <a:ln w="38100">
              <a:solidFill>
                <a:schemeClr val="tx1"/>
              </a:solidFill>
              <a:miter lim="800000"/>
            </a:ln>
          </p:spPr>
          <p:txBody>
            <a:bodyPr wrap="none" anchor="ctr"/>
            <a:lstStyle/>
            <a:p>
              <a:endParaRPr lang="zh-CN" altLang="en-US"/>
            </a:p>
          </p:txBody>
        </p:sp>
        <p:sp>
          <p:nvSpPr>
            <p:cNvPr id="86053" name="Line 92"/>
            <p:cNvSpPr>
              <a:spLocks noChangeShapeType="1"/>
            </p:cNvSpPr>
            <p:nvPr/>
          </p:nvSpPr>
          <p:spPr bwMode="auto">
            <a:xfrm rot="-5400000">
              <a:off x="3288" y="1866"/>
              <a:ext cx="0" cy="152"/>
            </a:xfrm>
            <a:prstGeom prst="line">
              <a:avLst/>
            </a:prstGeom>
            <a:noFill/>
            <a:ln w="38100">
              <a:solidFill>
                <a:schemeClr val="tx1"/>
              </a:solidFill>
              <a:round/>
            </a:ln>
          </p:spPr>
          <p:txBody>
            <a:bodyPr wrap="none" anchor="ctr"/>
            <a:lstStyle/>
            <a:p>
              <a:endParaRPr lang="zh-CN" altLang="en-US"/>
            </a:p>
          </p:txBody>
        </p:sp>
        <p:sp>
          <p:nvSpPr>
            <p:cNvPr id="86054" name="Line 93"/>
            <p:cNvSpPr>
              <a:spLocks noChangeShapeType="1"/>
            </p:cNvSpPr>
            <p:nvPr/>
          </p:nvSpPr>
          <p:spPr bwMode="auto">
            <a:xfrm rot="-5400000">
              <a:off x="2884" y="1840"/>
              <a:ext cx="0" cy="186"/>
            </a:xfrm>
            <a:prstGeom prst="line">
              <a:avLst/>
            </a:prstGeom>
            <a:noFill/>
            <a:ln w="38100">
              <a:solidFill>
                <a:schemeClr val="tx1"/>
              </a:solidFill>
              <a:round/>
            </a:ln>
          </p:spPr>
          <p:txBody>
            <a:bodyPr wrap="none" anchor="ctr"/>
            <a:lstStyle/>
            <a:p>
              <a:endParaRPr lang="zh-CN" altLang="en-US"/>
            </a:p>
          </p:txBody>
        </p:sp>
        <p:sp>
          <p:nvSpPr>
            <p:cNvPr id="86055" name="Line 94"/>
            <p:cNvSpPr>
              <a:spLocks noChangeShapeType="1"/>
            </p:cNvSpPr>
            <p:nvPr/>
          </p:nvSpPr>
          <p:spPr bwMode="auto">
            <a:xfrm rot="-5400000">
              <a:off x="3820" y="1866"/>
              <a:ext cx="1" cy="145"/>
            </a:xfrm>
            <a:prstGeom prst="line">
              <a:avLst/>
            </a:prstGeom>
            <a:noFill/>
            <a:ln w="38100">
              <a:solidFill>
                <a:schemeClr val="tx1"/>
              </a:solidFill>
              <a:round/>
            </a:ln>
          </p:spPr>
          <p:txBody>
            <a:bodyPr wrap="none" anchor="ctr"/>
            <a:lstStyle/>
            <a:p>
              <a:endParaRPr lang="zh-CN" altLang="en-US"/>
            </a:p>
          </p:txBody>
        </p:sp>
        <p:sp>
          <p:nvSpPr>
            <p:cNvPr id="86056" name="Line 95"/>
            <p:cNvSpPr>
              <a:spLocks noChangeShapeType="1"/>
            </p:cNvSpPr>
            <p:nvPr/>
          </p:nvSpPr>
          <p:spPr bwMode="auto">
            <a:xfrm>
              <a:off x="3883" y="1276"/>
              <a:ext cx="0" cy="675"/>
            </a:xfrm>
            <a:prstGeom prst="line">
              <a:avLst/>
            </a:prstGeom>
            <a:noFill/>
            <a:ln w="38100">
              <a:solidFill>
                <a:schemeClr val="tx1"/>
              </a:solidFill>
              <a:round/>
            </a:ln>
          </p:spPr>
          <p:txBody>
            <a:bodyPr wrap="none" anchor="ctr"/>
            <a:lstStyle/>
            <a:p>
              <a:endParaRPr lang="zh-CN" altLang="en-US"/>
            </a:p>
          </p:txBody>
        </p:sp>
        <p:sp>
          <p:nvSpPr>
            <p:cNvPr id="86057" name="Line 96"/>
            <p:cNvSpPr>
              <a:spLocks noChangeShapeType="1"/>
            </p:cNvSpPr>
            <p:nvPr/>
          </p:nvSpPr>
          <p:spPr bwMode="auto">
            <a:xfrm>
              <a:off x="3894" y="1605"/>
              <a:ext cx="422" cy="0"/>
            </a:xfrm>
            <a:prstGeom prst="line">
              <a:avLst/>
            </a:prstGeom>
            <a:noFill/>
            <a:ln w="38100">
              <a:solidFill>
                <a:schemeClr val="tx1"/>
              </a:solidFill>
              <a:round/>
            </a:ln>
          </p:spPr>
          <p:txBody>
            <a:bodyPr wrap="none" anchor="ctr"/>
            <a:lstStyle/>
            <a:p>
              <a:endParaRPr lang="zh-CN" altLang="en-US"/>
            </a:p>
          </p:txBody>
        </p:sp>
        <p:sp>
          <p:nvSpPr>
            <p:cNvPr id="86058" name="Text Box 97"/>
            <p:cNvSpPr txBox="1">
              <a:spLocks noChangeArrowheads="1"/>
            </p:cNvSpPr>
            <p:nvPr/>
          </p:nvSpPr>
          <p:spPr bwMode="auto">
            <a:xfrm>
              <a:off x="2562" y="1323"/>
              <a:ext cx="262" cy="303"/>
            </a:xfrm>
            <a:prstGeom prst="rect">
              <a:avLst/>
            </a:prstGeom>
            <a:noFill/>
            <a:ln w="38100">
              <a:noFill/>
              <a:miter lim="800000"/>
            </a:ln>
          </p:spPr>
          <p:txBody>
            <a:bodyPr wrap="none" anchor="ctr">
              <a:spAutoFit/>
            </a:bodyPr>
            <a:lstStyle/>
            <a:p>
              <a:pPr algn="ctr" eaLnBrk="0" hangingPunct="0"/>
              <a:r>
                <a:rPr lang="en-US" altLang="zh-CN" sz="2600" b="1"/>
                <a:t>A</a:t>
              </a:r>
              <a:endParaRPr lang="en-US" altLang="zh-CN" sz="2600" b="1"/>
            </a:p>
          </p:txBody>
        </p:sp>
        <p:sp>
          <p:nvSpPr>
            <p:cNvPr id="86059" name="Text Box 98"/>
            <p:cNvSpPr txBox="1">
              <a:spLocks noChangeArrowheads="1"/>
            </p:cNvSpPr>
            <p:nvPr/>
          </p:nvSpPr>
          <p:spPr bwMode="auto">
            <a:xfrm>
              <a:off x="3891" y="1323"/>
              <a:ext cx="251" cy="303"/>
            </a:xfrm>
            <a:prstGeom prst="rect">
              <a:avLst/>
            </a:prstGeom>
            <a:noFill/>
            <a:ln w="38100">
              <a:noFill/>
              <a:miter lim="800000"/>
            </a:ln>
          </p:spPr>
          <p:txBody>
            <a:bodyPr wrap="none" anchor="ctr">
              <a:spAutoFit/>
            </a:bodyPr>
            <a:lstStyle/>
            <a:p>
              <a:pPr algn="ctr" eaLnBrk="0" hangingPunct="0"/>
              <a:r>
                <a:rPr lang="en-US" altLang="zh-CN" sz="2600" b="1"/>
                <a:t>B</a:t>
              </a:r>
              <a:endParaRPr lang="en-US" altLang="zh-CN" sz="2600" b="1"/>
            </a:p>
          </p:txBody>
        </p:sp>
        <p:sp>
          <p:nvSpPr>
            <p:cNvPr id="86060" name="Text Box 99"/>
            <p:cNvSpPr txBox="1">
              <a:spLocks noChangeArrowheads="1"/>
            </p:cNvSpPr>
            <p:nvPr/>
          </p:nvSpPr>
          <p:spPr bwMode="auto">
            <a:xfrm>
              <a:off x="3099" y="1323"/>
              <a:ext cx="369" cy="303"/>
            </a:xfrm>
            <a:prstGeom prst="rect">
              <a:avLst/>
            </a:prstGeom>
            <a:noFill/>
            <a:ln w="38100">
              <a:noFill/>
              <a:miter lim="800000"/>
            </a:ln>
          </p:spPr>
          <p:txBody>
            <a:bodyPr wrap="none" anchor="ctr">
              <a:spAutoFit/>
            </a:bodyPr>
            <a:lstStyle/>
            <a:p>
              <a:pPr eaLnBrk="0" hangingPunct="0"/>
              <a:r>
                <a:rPr lang="en-US" altLang="zh-CN" sz="2600" b="1"/>
                <a:t> </a:t>
              </a:r>
              <a:r>
                <a:rPr lang="en-US" altLang="zh-CN" sz="2600" b="1" i="1"/>
                <a:t>C</a:t>
              </a:r>
              <a:r>
                <a:rPr lang="en-US" altLang="zh-CN" sz="2600" b="1" baseline="-25000"/>
                <a:t>1</a:t>
              </a:r>
              <a:endParaRPr lang="en-US" altLang="zh-CN" sz="2600" b="1"/>
            </a:p>
          </p:txBody>
        </p:sp>
        <p:sp>
          <p:nvSpPr>
            <p:cNvPr id="86061" name="Line 100"/>
            <p:cNvSpPr>
              <a:spLocks noChangeShapeType="1"/>
            </p:cNvSpPr>
            <p:nvPr/>
          </p:nvSpPr>
          <p:spPr bwMode="auto">
            <a:xfrm>
              <a:off x="1350" y="1588"/>
              <a:ext cx="0" cy="791"/>
            </a:xfrm>
            <a:prstGeom prst="line">
              <a:avLst/>
            </a:prstGeom>
            <a:noFill/>
            <a:ln w="38100">
              <a:solidFill>
                <a:schemeClr val="tx1"/>
              </a:solidFill>
              <a:round/>
            </a:ln>
          </p:spPr>
          <p:txBody>
            <a:bodyPr wrap="none" anchor="ctr"/>
            <a:lstStyle/>
            <a:p>
              <a:endParaRPr lang="zh-CN" altLang="en-US"/>
            </a:p>
          </p:txBody>
        </p:sp>
        <p:sp>
          <p:nvSpPr>
            <p:cNvPr id="86062" name="Line 101"/>
            <p:cNvSpPr>
              <a:spLocks noChangeShapeType="1"/>
            </p:cNvSpPr>
            <p:nvPr/>
          </p:nvSpPr>
          <p:spPr bwMode="auto">
            <a:xfrm>
              <a:off x="4311" y="1605"/>
              <a:ext cx="0" cy="773"/>
            </a:xfrm>
            <a:prstGeom prst="line">
              <a:avLst/>
            </a:prstGeom>
            <a:noFill/>
            <a:ln w="38100">
              <a:solidFill>
                <a:schemeClr val="tx1"/>
              </a:solidFill>
              <a:round/>
            </a:ln>
          </p:spPr>
          <p:txBody>
            <a:bodyPr wrap="none" anchor="ctr"/>
            <a:lstStyle/>
            <a:p>
              <a:endParaRPr lang="zh-CN" altLang="en-US"/>
            </a:p>
          </p:txBody>
        </p:sp>
        <p:sp>
          <p:nvSpPr>
            <p:cNvPr id="86063" name="Oval 102"/>
            <p:cNvSpPr>
              <a:spLocks noChangeArrowheads="1"/>
            </p:cNvSpPr>
            <p:nvPr/>
          </p:nvSpPr>
          <p:spPr bwMode="auto">
            <a:xfrm>
              <a:off x="2705" y="2234"/>
              <a:ext cx="267" cy="266"/>
            </a:xfrm>
            <a:prstGeom prst="ellipse">
              <a:avLst/>
            </a:prstGeom>
            <a:noFill/>
            <a:ln w="38100">
              <a:solidFill>
                <a:schemeClr val="tx1"/>
              </a:solidFill>
              <a:round/>
            </a:ln>
          </p:spPr>
          <p:txBody>
            <a:bodyPr wrap="none" anchor="ctr"/>
            <a:lstStyle/>
            <a:p>
              <a:endParaRPr lang="zh-CN" altLang="en-US"/>
            </a:p>
          </p:txBody>
        </p:sp>
        <p:sp>
          <p:nvSpPr>
            <p:cNvPr id="86064" name="Text Box 103"/>
            <p:cNvSpPr txBox="1">
              <a:spLocks noChangeArrowheads="1"/>
            </p:cNvSpPr>
            <p:nvPr/>
          </p:nvSpPr>
          <p:spPr bwMode="auto">
            <a:xfrm>
              <a:off x="2728" y="2224"/>
              <a:ext cx="261" cy="303"/>
            </a:xfrm>
            <a:prstGeom prst="rect">
              <a:avLst/>
            </a:prstGeom>
            <a:noFill/>
            <a:ln w="38100">
              <a:noFill/>
              <a:miter lim="800000"/>
            </a:ln>
          </p:spPr>
          <p:txBody>
            <a:bodyPr wrap="none" anchor="ctr">
              <a:spAutoFit/>
            </a:bodyPr>
            <a:lstStyle/>
            <a:p>
              <a:pPr algn="ctr" eaLnBrk="0" hangingPunct="0"/>
              <a:r>
                <a:rPr lang="en-US" altLang="zh-CN" sz="2600" b="1">
                  <a:solidFill>
                    <a:srgbClr val="0000FF"/>
                  </a:solidFill>
                </a:rPr>
                <a:t>V</a:t>
              </a:r>
              <a:endParaRPr lang="en-US" altLang="zh-CN" sz="2600" b="1"/>
            </a:p>
          </p:txBody>
        </p:sp>
        <p:graphicFrame>
          <p:nvGraphicFramePr>
            <p:cNvPr id="86020" name="Object 1026"/>
            <p:cNvGraphicFramePr>
              <a:graphicFrameLocks noChangeAspect="1"/>
            </p:cNvGraphicFramePr>
            <p:nvPr/>
          </p:nvGraphicFramePr>
          <p:xfrm>
            <a:off x="2968" y="1986"/>
            <a:ext cx="296" cy="226"/>
          </p:xfrm>
          <a:graphic>
            <a:graphicData uri="http://schemas.openxmlformats.org/presentationml/2006/ole">
              <mc:AlternateContent xmlns:mc="http://schemas.openxmlformats.org/markup-compatibility/2006">
                <mc:Choice xmlns:v="urn:schemas-microsoft-com:vml" Requires="v">
                  <p:oleObj spid="_x0000_s223432" name="公式" r:id="rId23" imgW="228600" imgH="180975" progId="">
                    <p:embed/>
                  </p:oleObj>
                </mc:Choice>
                <mc:Fallback>
                  <p:oleObj name="公式" r:id="rId23" imgW="228600" imgH="180975" progId="">
                    <p:embed/>
                    <p:pic>
                      <p:nvPicPr>
                        <p:cNvPr id="0" name="Object 10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68" y="1986"/>
                          <a:ext cx="29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1" name="Object 1027"/>
            <p:cNvGraphicFramePr>
              <a:graphicFrameLocks noChangeAspect="1"/>
            </p:cNvGraphicFramePr>
            <p:nvPr/>
          </p:nvGraphicFramePr>
          <p:xfrm>
            <a:off x="2968" y="887"/>
            <a:ext cx="206" cy="291"/>
          </p:xfrm>
          <a:graphic>
            <a:graphicData uri="http://schemas.openxmlformats.org/presentationml/2006/ole">
              <mc:AlternateContent xmlns:mc="http://schemas.openxmlformats.org/markup-compatibility/2006">
                <mc:Choice xmlns:v="urn:schemas-microsoft-com:vml" Requires="v">
                  <p:oleObj spid="_x0000_s223433" name="公式" r:id="rId25" imgW="161925" imgH="228600" progId="">
                    <p:embed/>
                  </p:oleObj>
                </mc:Choice>
                <mc:Fallback>
                  <p:oleObj name="公式" r:id="rId25" imgW="161925" imgH="228600" progId="">
                    <p:embed/>
                    <p:pic>
                      <p:nvPicPr>
                        <p:cNvPr id="0" name="Object 10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68" y="887"/>
                          <a:ext cx="206"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2" name="Object 1028"/>
            <p:cNvGraphicFramePr>
              <a:graphicFrameLocks noChangeAspect="1"/>
            </p:cNvGraphicFramePr>
            <p:nvPr/>
          </p:nvGraphicFramePr>
          <p:xfrm>
            <a:off x="2996" y="1549"/>
            <a:ext cx="223" cy="290"/>
          </p:xfrm>
          <a:graphic>
            <a:graphicData uri="http://schemas.openxmlformats.org/presentationml/2006/ole">
              <mc:AlternateContent xmlns:mc="http://schemas.openxmlformats.org/markup-compatibility/2006">
                <mc:Choice xmlns:v="urn:schemas-microsoft-com:vml" Requires="v">
                  <p:oleObj spid="_x0000_s223434" name="公式" r:id="rId27" imgW="180975" imgH="228600" progId="">
                    <p:embed/>
                  </p:oleObj>
                </mc:Choice>
                <mc:Fallback>
                  <p:oleObj name="公式" r:id="rId27" imgW="180975" imgH="228600" progId="">
                    <p:embed/>
                    <p:pic>
                      <p:nvPicPr>
                        <p:cNvPr id="0" name="Object 10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96" y="1549"/>
                          <a:ext cx="223"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65" name="Line 107"/>
            <p:cNvSpPr>
              <a:spLocks noChangeShapeType="1"/>
            </p:cNvSpPr>
            <p:nvPr/>
          </p:nvSpPr>
          <p:spPr bwMode="auto">
            <a:xfrm>
              <a:off x="2968" y="1199"/>
              <a:ext cx="265" cy="0"/>
            </a:xfrm>
            <a:prstGeom prst="line">
              <a:avLst/>
            </a:prstGeom>
            <a:noFill/>
            <a:ln w="28575">
              <a:solidFill>
                <a:srgbClr val="FF0000"/>
              </a:solidFill>
              <a:round/>
              <a:tailEnd type="triangle" w="sm" len="lg"/>
            </a:ln>
          </p:spPr>
          <p:txBody>
            <a:bodyPr wrap="none" anchor="ctr"/>
            <a:lstStyle/>
            <a:p>
              <a:endParaRPr lang="zh-CN" altLang="en-US"/>
            </a:p>
          </p:txBody>
        </p:sp>
        <p:graphicFrame>
          <p:nvGraphicFramePr>
            <p:cNvPr id="86023" name="Object 1029"/>
            <p:cNvGraphicFramePr>
              <a:graphicFrameLocks noChangeAspect="1"/>
            </p:cNvGraphicFramePr>
            <p:nvPr/>
          </p:nvGraphicFramePr>
          <p:xfrm>
            <a:off x="1548" y="1235"/>
            <a:ext cx="474" cy="247"/>
          </p:xfrm>
          <a:graphic>
            <a:graphicData uri="http://schemas.openxmlformats.org/presentationml/2006/ole">
              <mc:AlternateContent xmlns:mc="http://schemas.openxmlformats.org/markup-compatibility/2006">
                <mc:Choice xmlns:v="urn:schemas-microsoft-com:vml" Requires="v">
                  <p:oleObj spid="_x0000_s223435" name="Equation" r:id="rId29" imgW="381000" imgH="200025" progId="">
                    <p:embed/>
                  </p:oleObj>
                </mc:Choice>
                <mc:Fallback>
                  <p:oleObj name="Equation" r:id="rId29" imgW="381000" imgH="200025" progId="">
                    <p:embed/>
                    <p:pic>
                      <p:nvPicPr>
                        <p:cNvPr id="0" name="Object 102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48" y="1235"/>
                          <a:ext cx="47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66" name="Line 109"/>
            <p:cNvSpPr>
              <a:spLocks noChangeShapeType="1"/>
            </p:cNvSpPr>
            <p:nvPr/>
          </p:nvSpPr>
          <p:spPr bwMode="auto">
            <a:xfrm>
              <a:off x="2791" y="1279"/>
              <a:ext cx="0" cy="662"/>
            </a:xfrm>
            <a:prstGeom prst="line">
              <a:avLst/>
            </a:prstGeom>
            <a:noFill/>
            <a:ln w="38100">
              <a:solidFill>
                <a:srgbClr val="000000"/>
              </a:solidFill>
              <a:round/>
            </a:ln>
          </p:spPr>
          <p:txBody>
            <a:bodyPr wrap="none" anchor="ctr"/>
            <a:lstStyle/>
            <a:p>
              <a:endParaRPr lang="zh-CN" altLang="en-US"/>
            </a:p>
          </p:txBody>
        </p:sp>
        <p:sp>
          <p:nvSpPr>
            <p:cNvPr id="86067" name="Line 110"/>
            <p:cNvSpPr>
              <a:spLocks noChangeShapeType="1"/>
            </p:cNvSpPr>
            <p:nvPr/>
          </p:nvSpPr>
          <p:spPr bwMode="auto">
            <a:xfrm>
              <a:off x="2791" y="1279"/>
              <a:ext cx="555" cy="0"/>
            </a:xfrm>
            <a:prstGeom prst="line">
              <a:avLst/>
            </a:prstGeom>
            <a:noFill/>
            <a:ln w="38100">
              <a:solidFill>
                <a:srgbClr val="000000"/>
              </a:solidFill>
              <a:round/>
            </a:ln>
          </p:spPr>
          <p:txBody>
            <a:bodyPr wrap="none" anchor="ctr"/>
            <a:lstStyle/>
            <a:p>
              <a:endParaRPr lang="zh-CN" altLang="en-US"/>
            </a:p>
          </p:txBody>
        </p:sp>
        <p:sp>
          <p:nvSpPr>
            <p:cNvPr id="86068" name="Oval 111"/>
            <p:cNvSpPr>
              <a:spLocks noChangeArrowheads="1"/>
            </p:cNvSpPr>
            <p:nvPr/>
          </p:nvSpPr>
          <p:spPr bwMode="auto">
            <a:xfrm>
              <a:off x="2163" y="1455"/>
              <a:ext cx="267" cy="267"/>
            </a:xfrm>
            <a:prstGeom prst="ellipse">
              <a:avLst/>
            </a:prstGeom>
            <a:noFill/>
            <a:ln w="38100">
              <a:solidFill>
                <a:schemeClr val="tx1"/>
              </a:solidFill>
              <a:round/>
            </a:ln>
          </p:spPr>
          <p:txBody>
            <a:bodyPr wrap="none" anchor="ctr"/>
            <a:lstStyle/>
            <a:p>
              <a:pPr algn="ctr" eaLnBrk="0" hangingPunct="0"/>
              <a:r>
                <a:rPr lang="en-US" altLang="zh-CN" sz="2600" b="1">
                  <a:solidFill>
                    <a:srgbClr val="0000FF"/>
                  </a:solidFill>
                </a:rPr>
                <a:t>A</a:t>
              </a:r>
              <a:endParaRPr lang="en-US" altLang="zh-CN" sz="2600" b="1"/>
            </a:p>
          </p:txBody>
        </p:sp>
        <p:grpSp>
          <p:nvGrpSpPr>
            <p:cNvPr id="12" name="Group 112"/>
            <p:cNvGrpSpPr/>
            <p:nvPr/>
          </p:nvGrpSpPr>
          <p:grpSpPr bwMode="auto">
            <a:xfrm>
              <a:off x="1561" y="1518"/>
              <a:ext cx="374" cy="87"/>
              <a:chOff x="1932" y="1430"/>
              <a:chExt cx="389" cy="99"/>
            </a:xfrm>
          </p:grpSpPr>
          <p:sp>
            <p:nvSpPr>
              <p:cNvPr id="86081" name="AutoShape 113"/>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6082" name="AutoShape 114"/>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6083" name="AutoShape 115"/>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86070" name="Line 116"/>
            <p:cNvSpPr>
              <a:spLocks noChangeShapeType="1"/>
            </p:cNvSpPr>
            <p:nvPr/>
          </p:nvSpPr>
          <p:spPr bwMode="auto">
            <a:xfrm>
              <a:off x="1943" y="1588"/>
              <a:ext cx="220" cy="0"/>
            </a:xfrm>
            <a:prstGeom prst="line">
              <a:avLst/>
            </a:prstGeom>
            <a:noFill/>
            <a:ln w="38100">
              <a:solidFill>
                <a:srgbClr val="000000"/>
              </a:solidFill>
              <a:round/>
            </a:ln>
          </p:spPr>
          <p:txBody>
            <a:bodyPr wrap="none" anchor="ctr"/>
            <a:lstStyle/>
            <a:p>
              <a:endParaRPr lang="zh-CN" altLang="en-US"/>
            </a:p>
          </p:txBody>
        </p:sp>
        <p:sp>
          <p:nvSpPr>
            <p:cNvPr id="86071" name="Line 117"/>
            <p:cNvSpPr>
              <a:spLocks noChangeShapeType="1"/>
            </p:cNvSpPr>
            <p:nvPr/>
          </p:nvSpPr>
          <p:spPr bwMode="auto">
            <a:xfrm>
              <a:off x="1348" y="1588"/>
              <a:ext cx="220" cy="0"/>
            </a:xfrm>
            <a:prstGeom prst="line">
              <a:avLst/>
            </a:prstGeom>
            <a:noFill/>
            <a:ln w="38100">
              <a:solidFill>
                <a:srgbClr val="000000"/>
              </a:solidFill>
              <a:round/>
            </a:ln>
          </p:spPr>
          <p:txBody>
            <a:bodyPr wrap="none" anchor="ctr"/>
            <a:lstStyle/>
            <a:p>
              <a:endParaRPr lang="zh-CN" altLang="en-US"/>
            </a:p>
          </p:txBody>
        </p:sp>
        <p:sp>
          <p:nvSpPr>
            <p:cNvPr id="86072" name="Line 118"/>
            <p:cNvSpPr>
              <a:spLocks noChangeShapeType="1"/>
            </p:cNvSpPr>
            <p:nvPr/>
          </p:nvSpPr>
          <p:spPr bwMode="auto">
            <a:xfrm>
              <a:off x="2434" y="1588"/>
              <a:ext cx="362" cy="0"/>
            </a:xfrm>
            <a:prstGeom prst="line">
              <a:avLst/>
            </a:prstGeom>
            <a:noFill/>
            <a:ln w="38100">
              <a:solidFill>
                <a:srgbClr val="000000"/>
              </a:solidFill>
              <a:round/>
            </a:ln>
          </p:spPr>
          <p:txBody>
            <a:bodyPr wrap="none" anchor="ctr"/>
            <a:lstStyle/>
            <a:p>
              <a:endParaRPr lang="zh-CN" altLang="en-US"/>
            </a:p>
          </p:txBody>
        </p:sp>
        <p:sp>
          <p:nvSpPr>
            <p:cNvPr id="86073" name="Line 119"/>
            <p:cNvSpPr>
              <a:spLocks noChangeShapeType="1"/>
            </p:cNvSpPr>
            <p:nvPr/>
          </p:nvSpPr>
          <p:spPr bwMode="auto">
            <a:xfrm>
              <a:off x="1344" y="2382"/>
              <a:ext cx="1360" cy="0"/>
            </a:xfrm>
            <a:prstGeom prst="line">
              <a:avLst/>
            </a:prstGeom>
            <a:noFill/>
            <a:ln w="38100">
              <a:solidFill>
                <a:srgbClr val="000000"/>
              </a:solidFill>
              <a:round/>
            </a:ln>
          </p:spPr>
          <p:txBody>
            <a:bodyPr wrap="none" anchor="ctr"/>
            <a:lstStyle/>
            <a:p>
              <a:endParaRPr lang="zh-CN" altLang="en-US"/>
            </a:p>
          </p:txBody>
        </p:sp>
        <p:sp>
          <p:nvSpPr>
            <p:cNvPr id="86074" name="Line 120"/>
            <p:cNvSpPr>
              <a:spLocks noChangeShapeType="1"/>
            </p:cNvSpPr>
            <p:nvPr/>
          </p:nvSpPr>
          <p:spPr bwMode="auto">
            <a:xfrm>
              <a:off x="2976" y="2382"/>
              <a:ext cx="1344" cy="0"/>
            </a:xfrm>
            <a:prstGeom prst="line">
              <a:avLst/>
            </a:prstGeom>
            <a:noFill/>
            <a:ln w="38100">
              <a:solidFill>
                <a:srgbClr val="000000"/>
              </a:solidFill>
              <a:round/>
            </a:ln>
          </p:spPr>
          <p:txBody>
            <a:bodyPr wrap="none" anchor="ctr"/>
            <a:lstStyle/>
            <a:p>
              <a:endParaRPr lang="zh-CN" altLang="en-US"/>
            </a:p>
          </p:txBody>
        </p:sp>
        <p:graphicFrame>
          <p:nvGraphicFramePr>
            <p:cNvPr id="86024" name="Object 1030"/>
            <p:cNvGraphicFramePr>
              <a:graphicFrameLocks noChangeAspect="1"/>
            </p:cNvGraphicFramePr>
            <p:nvPr/>
          </p:nvGraphicFramePr>
          <p:xfrm>
            <a:off x="3365" y="1968"/>
            <a:ext cx="397" cy="258"/>
          </p:xfrm>
          <a:graphic>
            <a:graphicData uri="http://schemas.openxmlformats.org/presentationml/2006/ole">
              <mc:AlternateContent xmlns:mc="http://schemas.openxmlformats.org/markup-compatibility/2006">
                <mc:Choice xmlns:v="urn:schemas-microsoft-com:vml" Requires="v">
                  <p:oleObj spid="_x0000_s223436" name="Equation" r:id="rId31" imgW="304800" imgH="200025" progId="">
                    <p:embed/>
                  </p:oleObj>
                </mc:Choice>
                <mc:Fallback>
                  <p:oleObj name="Equation" r:id="rId31" imgW="304800" imgH="200025" progId="">
                    <p:embed/>
                    <p:pic>
                      <p:nvPicPr>
                        <p:cNvPr id="0" name="Object 10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65" y="1968"/>
                          <a:ext cx="397"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75" name="Line 122"/>
            <p:cNvSpPr>
              <a:spLocks noChangeShapeType="1"/>
            </p:cNvSpPr>
            <p:nvPr/>
          </p:nvSpPr>
          <p:spPr bwMode="auto">
            <a:xfrm>
              <a:off x="2968" y="1827"/>
              <a:ext cx="265" cy="0"/>
            </a:xfrm>
            <a:prstGeom prst="line">
              <a:avLst/>
            </a:prstGeom>
            <a:noFill/>
            <a:ln w="38100">
              <a:solidFill>
                <a:srgbClr val="FF0000"/>
              </a:solidFill>
              <a:round/>
              <a:tailEnd type="triangle" w="sm" len="lg"/>
            </a:ln>
          </p:spPr>
          <p:txBody>
            <a:bodyPr wrap="none" anchor="ctr"/>
            <a:lstStyle/>
            <a:p>
              <a:endParaRPr lang="zh-CN" altLang="en-US"/>
            </a:p>
          </p:txBody>
        </p:sp>
        <p:graphicFrame>
          <p:nvGraphicFramePr>
            <p:cNvPr id="86025" name="Object 1031"/>
            <p:cNvGraphicFramePr>
              <a:graphicFrameLocks noChangeAspect="1"/>
            </p:cNvGraphicFramePr>
            <p:nvPr/>
          </p:nvGraphicFramePr>
          <p:xfrm>
            <a:off x="2262" y="1158"/>
            <a:ext cx="157" cy="242"/>
          </p:xfrm>
          <a:graphic>
            <a:graphicData uri="http://schemas.openxmlformats.org/presentationml/2006/ole">
              <mc:AlternateContent xmlns:mc="http://schemas.openxmlformats.org/markup-compatibility/2006">
                <mc:Choice xmlns:v="urn:schemas-microsoft-com:vml" Requires="v">
                  <p:oleObj spid="_x0000_s223437" name="公式" r:id="rId33" imgW="123825" imgH="190500" progId="">
                    <p:embed/>
                  </p:oleObj>
                </mc:Choice>
                <mc:Fallback>
                  <p:oleObj name="公式" r:id="rId33" imgW="123825" imgH="190500" progId="">
                    <p:embed/>
                    <p:pic>
                      <p:nvPicPr>
                        <p:cNvPr id="0" name="Object 10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62" y="1158"/>
                          <a:ext cx="15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76" name="Line 124"/>
            <p:cNvSpPr>
              <a:spLocks noChangeShapeType="1"/>
            </p:cNvSpPr>
            <p:nvPr/>
          </p:nvSpPr>
          <p:spPr bwMode="auto">
            <a:xfrm>
              <a:off x="2218" y="1403"/>
              <a:ext cx="264" cy="0"/>
            </a:xfrm>
            <a:prstGeom prst="line">
              <a:avLst/>
            </a:prstGeom>
            <a:noFill/>
            <a:ln w="28575">
              <a:solidFill>
                <a:srgbClr val="FF0000"/>
              </a:solidFill>
              <a:round/>
              <a:tailEnd type="triangle" w="sm" len="lg"/>
            </a:ln>
          </p:spPr>
          <p:txBody>
            <a:bodyPr/>
            <a:lstStyle/>
            <a:p>
              <a:endParaRPr lang="zh-CN" altLang="en-US"/>
            </a:p>
          </p:txBody>
        </p:sp>
        <p:grpSp>
          <p:nvGrpSpPr>
            <p:cNvPr id="13" name="Group 125"/>
            <p:cNvGrpSpPr/>
            <p:nvPr/>
          </p:nvGrpSpPr>
          <p:grpSpPr bwMode="auto">
            <a:xfrm>
              <a:off x="3363" y="1868"/>
              <a:ext cx="375" cy="88"/>
              <a:chOff x="1932" y="1430"/>
              <a:chExt cx="389" cy="99"/>
            </a:xfrm>
          </p:grpSpPr>
          <p:sp>
            <p:nvSpPr>
              <p:cNvPr id="86078" name="AutoShape 126"/>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6079" name="AutoShape 127"/>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6080" name="AutoShape 128"/>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1"/>
                                        </p:tgtEl>
                                        <p:attrNameLst>
                                          <p:attrName>style.visibility</p:attrName>
                                        </p:attrNameLst>
                                      </p:cBhvr>
                                      <p:to>
                                        <p:strVal val="visible"/>
                                      </p:to>
                                    </p:set>
                                    <p:animEffect transition="in" filter="wipe(left)">
                                      <p:cBhvr>
                                        <p:cTn id="7" dur="500"/>
                                        <p:tgtEl>
                                          <p:spTgt spid="1812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1252"/>
                                        </p:tgtEl>
                                        <p:attrNameLst>
                                          <p:attrName>style.visibility</p:attrName>
                                        </p:attrNameLst>
                                      </p:cBhvr>
                                      <p:to>
                                        <p:strVal val="visible"/>
                                      </p:to>
                                    </p:set>
                                    <p:animEffect transition="in" filter="dissolve">
                                      <p:cBhvr>
                                        <p:cTn id="17" dur="500"/>
                                        <p:tgtEl>
                                          <p:spTgt spid="1812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7984"/>
                                        </p:tgtEl>
                                        <p:attrNameLst>
                                          <p:attrName>style.visibility</p:attrName>
                                        </p:attrNameLst>
                                      </p:cBhvr>
                                      <p:to>
                                        <p:strVal val="visible"/>
                                      </p:to>
                                    </p:set>
                                    <p:animEffect transition="in" filter="wipe(left)">
                                      <p:cBhvr>
                                        <p:cTn id="32" dur="500"/>
                                        <p:tgtEl>
                                          <p:spTgt spid="2979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7985"/>
                                        </p:tgtEl>
                                        <p:attrNameLst>
                                          <p:attrName>style.visibility</p:attrName>
                                        </p:attrNameLst>
                                      </p:cBhvr>
                                      <p:to>
                                        <p:strVal val="visible"/>
                                      </p:to>
                                    </p:set>
                                    <p:animEffect transition="in" filter="wipe(left)">
                                      <p:cBhvr>
                                        <p:cTn id="37" dur="500"/>
                                        <p:tgtEl>
                                          <p:spTgt spid="2979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strips(downRigh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81256"/>
                                        </p:tgtEl>
                                        <p:attrNameLst>
                                          <p:attrName>style.visibility</p:attrName>
                                        </p:attrNameLst>
                                      </p:cBhvr>
                                      <p:to>
                                        <p:strVal val="visible"/>
                                      </p:to>
                                    </p:set>
                                    <p:animEffect transition="in" filter="dissolve">
                                      <p:cBhvr>
                                        <p:cTn id="62" dur="500"/>
                                        <p:tgtEl>
                                          <p:spTgt spid="181256"/>
                                        </p:tgtEl>
                                      </p:cBhvr>
                                    </p:animEffect>
                                  </p:childTnLst>
                                </p:cTn>
                              </p:par>
                            </p:childTnLst>
                          </p:cTn>
                        </p:par>
                        <p:par>
                          <p:cTn id="63" fill="hold">
                            <p:stCondLst>
                              <p:cond delay="500"/>
                            </p:stCondLst>
                            <p:childTnLst>
                              <p:par>
                                <p:cTn id="64" presetID="3" presetClass="entr" presetSubtype="5" fill="hold" grpId="0" nodeType="afterEffect">
                                  <p:stCondLst>
                                    <p:cond delay="0"/>
                                  </p:stCondLst>
                                  <p:childTnLst>
                                    <p:set>
                                      <p:cBhvr>
                                        <p:cTn id="65" dur="1" fill="hold">
                                          <p:stCondLst>
                                            <p:cond delay="0"/>
                                          </p:stCondLst>
                                        </p:cTn>
                                        <p:tgtEl>
                                          <p:spTgt spid="181257"/>
                                        </p:tgtEl>
                                        <p:attrNameLst>
                                          <p:attrName>style.visibility</p:attrName>
                                        </p:attrNameLst>
                                      </p:cBhvr>
                                      <p:to>
                                        <p:strVal val="visible"/>
                                      </p:to>
                                    </p:set>
                                    <p:animEffect transition="in" filter="blinds(vertical)">
                                      <p:cBhvr>
                                        <p:cTn id="66" dur="500"/>
                                        <p:tgtEl>
                                          <p:spTgt spid="18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utoUpdateAnimBg="0"/>
      <p:bldP spid="181252" grpId="0" autoUpdateAnimBg="0"/>
      <p:bldP spid="181256" grpId="0" autoUpdateAnimBg="0"/>
      <p:bldP spid="18125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609600" y="3541713"/>
            <a:ext cx="3657600" cy="725487"/>
          </a:xfrm>
          <a:prstGeom prst="rect">
            <a:avLst/>
          </a:prstGeom>
          <a:noFill/>
          <a:ln w="38100">
            <a:noFill/>
            <a:miter lim="800000"/>
          </a:ln>
        </p:spPr>
        <p:txBody>
          <a:bodyPr anchor="ctr">
            <a:spAutoFit/>
          </a:bodyPr>
          <a:lstStyle/>
          <a:p>
            <a:pPr eaLnBrk="0" hangingPunct="0">
              <a:lnSpc>
                <a:spcPct val="130000"/>
              </a:lnSpc>
            </a:pPr>
            <a:r>
              <a:rPr lang="en-US" altLang="zh-CN" sz="3200" b="1" i="1">
                <a:solidFill>
                  <a:srgbClr val="000099"/>
                </a:solidFill>
              </a:rPr>
              <a:t>U</a:t>
            </a:r>
            <a:r>
              <a:rPr lang="en-US" altLang="zh-CN" sz="3200" b="1" i="1" baseline="-25000">
                <a:solidFill>
                  <a:srgbClr val="000099"/>
                </a:solidFill>
              </a:rPr>
              <a:t>L</a:t>
            </a:r>
            <a:r>
              <a:rPr lang="en-US" altLang="zh-CN" sz="3200" b="1" i="1">
                <a:solidFill>
                  <a:srgbClr val="000099"/>
                </a:solidFill>
              </a:rPr>
              <a:t>= I X</a:t>
            </a:r>
            <a:r>
              <a:rPr lang="en-US" altLang="zh-CN" sz="3200" b="1" i="1" baseline="-25000">
                <a:solidFill>
                  <a:srgbClr val="000099"/>
                </a:solidFill>
              </a:rPr>
              <a:t>L</a:t>
            </a:r>
            <a:r>
              <a:rPr lang="en-US" altLang="zh-CN" sz="3200" b="1" baseline="-25000">
                <a:solidFill>
                  <a:srgbClr val="000099"/>
                </a:solidFill>
              </a:rPr>
              <a:t> </a:t>
            </a:r>
            <a:r>
              <a:rPr lang="en-US" altLang="zh-CN" sz="3200" b="1">
                <a:solidFill>
                  <a:srgbClr val="000099"/>
                </a:solidFill>
              </a:rPr>
              <a:t>=100V</a:t>
            </a:r>
            <a:endParaRPr lang="en-US" altLang="zh-CN" sz="3200" b="1" i="1">
              <a:solidFill>
                <a:srgbClr val="000099"/>
              </a:solidFill>
            </a:endParaRPr>
          </a:p>
        </p:txBody>
      </p:sp>
      <p:sp>
        <p:nvSpPr>
          <p:cNvPr id="182275" name="Rectangle 3" descr="90%"/>
          <p:cNvSpPr>
            <a:spLocks noChangeArrowheads="1"/>
          </p:cNvSpPr>
          <p:nvPr/>
        </p:nvSpPr>
        <p:spPr bwMode="auto">
          <a:xfrm>
            <a:off x="2643188" y="5589588"/>
            <a:ext cx="1708150" cy="608012"/>
          </a:xfrm>
          <a:prstGeom prst="rect">
            <a:avLst/>
          </a:prstGeom>
          <a:pattFill prst="pct90">
            <a:fgClr>
              <a:srgbClr val="FFFFCC"/>
            </a:fgClr>
            <a:bgClr>
              <a:srgbClr val="FFFFFF"/>
            </a:bgClr>
          </a:pattFill>
          <a:ln w="28575">
            <a:solidFill>
              <a:srgbClr val="339933"/>
            </a:solidFill>
            <a:miter lim="800000"/>
          </a:ln>
        </p:spPr>
        <p:txBody>
          <a:bodyPr wrap="none">
            <a:spAutoFit/>
          </a:bodyPr>
          <a:lstStyle/>
          <a:p>
            <a:pPr algn="ctr" eaLnBrk="0" hangingPunct="0">
              <a:spcBef>
                <a:spcPct val="50000"/>
              </a:spcBef>
            </a:pPr>
            <a:r>
              <a:rPr lang="en-US" altLang="zh-CN" sz="3200" b="1">
                <a:solidFill>
                  <a:srgbClr val="CC0000"/>
                </a:solidFill>
              </a:rPr>
              <a:t>V</a:t>
            </a:r>
            <a:r>
              <a:rPr lang="en-US" altLang="zh-CN" sz="3200" b="1" i="1" baseline="-25000">
                <a:solidFill>
                  <a:srgbClr val="CC0000"/>
                </a:solidFill>
              </a:rPr>
              <a:t> </a:t>
            </a:r>
            <a:r>
              <a:rPr lang="en-US" altLang="zh-CN" sz="3200" b="1">
                <a:solidFill>
                  <a:srgbClr val="CC0000"/>
                </a:solidFill>
              </a:rPr>
              <a:t>=141V</a:t>
            </a:r>
            <a:endParaRPr lang="en-US" altLang="zh-CN" sz="2800" b="1">
              <a:solidFill>
                <a:srgbClr val="CC0000"/>
              </a:solidFill>
            </a:endParaRPr>
          </a:p>
        </p:txBody>
      </p:sp>
      <p:sp>
        <p:nvSpPr>
          <p:cNvPr id="182276" name="Rectangle 4"/>
          <p:cNvSpPr>
            <a:spLocks noChangeArrowheads="1"/>
          </p:cNvSpPr>
          <p:nvPr/>
        </p:nvSpPr>
        <p:spPr bwMode="auto">
          <a:xfrm>
            <a:off x="593725" y="4883150"/>
            <a:ext cx="3041650" cy="519113"/>
          </a:xfrm>
          <a:prstGeom prst="rect">
            <a:avLst/>
          </a:prstGeom>
          <a:noFill/>
          <a:ln w="9525">
            <a:noFill/>
            <a:miter lim="800000"/>
          </a:ln>
        </p:spPr>
        <p:txBody>
          <a:bodyPr wrap="none">
            <a:spAutoFit/>
          </a:bodyPr>
          <a:lstStyle/>
          <a:p>
            <a:pPr eaLnBrk="0" hangingPunct="0">
              <a:spcBef>
                <a:spcPct val="50000"/>
              </a:spcBef>
            </a:pPr>
            <a:r>
              <a:rPr lang="zh-CN" altLang="en-US" sz="2800" b="1"/>
              <a:t>由相量图可求得：</a:t>
            </a:r>
            <a:endParaRPr lang="zh-CN" altLang="en-US" sz="2800" b="1"/>
          </a:p>
        </p:txBody>
      </p:sp>
      <p:sp>
        <p:nvSpPr>
          <p:cNvPr id="87060" name="Line 5"/>
          <p:cNvSpPr>
            <a:spLocks noChangeShapeType="1"/>
          </p:cNvSpPr>
          <p:nvPr/>
        </p:nvSpPr>
        <p:spPr bwMode="auto">
          <a:xfrm>
            <a:off x="381000" y="2971800"/>
            <a:ext cx="8686800" cy="0"/>
          </a:xfrm>
          <a:prstGeom prst="line">
            <a:avLst/>
          </a:prstGeom>
          <a:noFill/>
          <a:ln w="38100">
            <a:solidFill>
              <a:srgbClr val="00CC00"/>
            </a:solidFill>
            <a:prstDash val="dash"/>
            <a:round/>
          </a:ln>
        </p:spPr>
        <p:txBody>
          <a:bodyPr wrap="none" bIns="0" anchor="ctr"/>
          <a:lstStyle/>
          <a:p>
            <a:endParaRPr lang="zh-CN" altLang="en-US"/>
          </a:p>
        </p:txBody>
      </p:sp>
      <p:sp>
        <p:nvSpPr>
          <p:cNvPr id="87061" name="Rectangle 6"/>
          <p:cNvSpPr>
            <a:spLocks noChangeArrowheads="1"/>
          </p:cNvSpPr>
          <p:nvPr/>
        </p:nvSpPr>
        <p:spPr bwMode="auto">
          <a:xfrm>
            <a:off x="5789613" y="1849438"/>
            <a:ext cx="2924175" cy="519112"/>
          </a:xfrm>
          <a:prstGeom prst="rect">
            <a:avLst/>
          </a:prstGeom>
          <a:noFill/>
          <a:ln w="9525">
            <a:noFill/>
            <a:miter lim="800000"/>
          </a:ln>
        </p:spPr>
        <p:txBody>
          <a:bodyPr wrap="none" anchor="ctr">
            <a:spAutoFit/>
          </a:bodyPr>
          <a:lstStyle/>
          <a:p>
            <a:pPr algn="ctr" eaLnBrk="0" hangingPunct="0"/>
            <a:r>
              <a:rPr lang="zh-CN" altLang="en-US" sz="2800" b="1"/>
              <a:t>求：</a:t>
            </a:r>
            <a:r>
              <a:rPr lang="en-US" altLang="zh-CN" sz="2800" b="1"/>
              <a:t>A</a:t>
            </a:r>
            <a:r>
              <a:rPr lang="zh-CN" altLang="en-US" sz="2800" b="1"/>
              <a:t>、</a:t>
            </a:r>
            <a:r>
              <a:rPr lang="en-US" altLang="zh-CN" sz="2800" b="1"/>
              <a:t>V </a:t>
            </a:r>
            <a:r>
              <a:rPr lang="zh-CN" altLang="en-US" sz="2800" b="1"/>
              <a:t>的读数</a:t>
            </a:r>
            <a:endParaRPr lang="zh-CN" altLang="en-US" sz="2800" b="1"/>
          </a:p>
        </p:txBody>
      </p:sp>
      <p:sp>
        <p:nvSpPr>
          <p:cNvPr id="87062" name="Text Box 7"/>
          <p:cNvSpPr txBox="1">
            <a:spLocks noChangeArrowheads="1"/>
          </p:cNvSpPr>
          <p:nvPr/>
        </p:nvSpPr>
        <p:spPr bwMode="auto">
          <a:xfrm>
            <a:off x="5561013" y="685800"/>
            <a:ext cx="3581400" cy="1031875"/>
          </a:xfrm>
          <a:prstGeom prst="rect">
            <a:avLst/>
          </a:prstGeom>
          <a:noFill/>
          <a:ln w="9525">
            <a:noFill/>
            <a:miter lim="800000"/>
          </a:ln>
        </p:spPr>
        <p:txBody>
          <a:bodyPr anchor="ctr">
            <a:spAutoFit/>
          </a:bodyPr>
          <a:lstStyle/>
          <a:p>
            <a:pPr eaLnBrk="0" hangingPunct="0">
              <a:lnSpc>
                <a:spcPct val="110000"/>
              </a:lnSpc>
            </a:pPr>
            <a:r>
              <a:rPr lang="zh-CN" altLang="en-US" sz="2800" b="1"/>
              <a:t>已知：</a:t>
            </a:r>
            <a:r>
              <a:rPr lang="en-US" altLang="zh-CN" sz="2800" b="1" i="1"/>
              <a:t>I</a:t>
            </a:r>
            <a:r>
              <a:rPr lang="en-US" altLang="zh-CN" sz="2800" b="1" baseline="-25000"/>
              <a:t>1</a:t>
            </a:r>
            <a:r>
              <a:rPr lang="en-US" altLang="zh-CN" sz="2800" b="1"/>
              <a:t>=10A</a:t>
            </a:r>
            <a:r>
              <a:rPr lang="zh-CN" altLang="en-US" sz="2800" b="1"/>
              <a:t>、</a:t>
            </a:r>
            <a:endParaRPr lang="zh-CN" altLang="en-US" sz="2800" b="1"/>
          </a:p>
          <a:p>
            <a:pPr eaLnBrk="0" hangingPunct="0">
              <a:lnSpc>
                <a:spcPct val="110000"/>
              </a:lnSpc>
            </a:pPr>
            <a:r>
              <a:rPr lang="zh-CN" altLang="en-US" sz="2800" b="1"/>
              <a:t>            </a:t>
            </a:r>
            <a:r>
              <a:rPr lang="en-US" altLang="zh-CN" sz="2800" b="1" i="1"/>
              <a:t>U</a:t>
            </a:r>
            <a:r>
              <a:rPr lang="en-US" altLang="zh-CN" sz="2800" b="1" baseline="-25000"/>
              <a:t>AB</a:t>
            </a:r>
            <a:r>
              <a:rPr lang="en-US" altLang="zh-CN" sz="2800" b="1"/>
              <a:t> =100V</a:t>
            </a:r>
            <a:r>
              <a:rPr lang="zh-CN" altLang="en-US" sz="2800" b="1"/>
              <a:t>，</a:t>
            </a:r>
            <a:endParaRPr lang="zh-CN" altLang="en-US" sz="2800" b="1"/>
          </a:p>
        </p:txBody>
      </p:sp>
      <p:grpSp>
        <p:nvGrpSpPr>
          <p:cNvPr id="2" name="Group 8"/>
          <p:cNvGrpSpPr/>
          <p:nvPr/>
        </p:nvGrpSpPr>
        <p:grpSpPr bwMode="auto">
          <a:xfrm>
            <a:off x="611188" y="3068638"/>
            <a:ext cx="3224212" cy="541337"/>
            <a:chOff x="1104" y="2160"/>
            <a:chExt cx="2031" cy="331"/>
          </a:xfrm>
        </p:grpSpPr>
        <p:graphicFrame>
          <p:nvGraphicFramePr>
            <p:cNvPr id="87056" name="Object 1038"/>
            <p:cNvGraphicFramePr>
              <a:graphicFrameLocks noChangeAspect="1"/>
            </p:cNvGraphicFramePr>
            <p:nvPr/>
          </p:nvGraphicFramePr>
          <p:xfrm>
            <a:off x="1459" y="2169"/>
            <a:ext cx="400" cy="322"/>
          </p:xfrm>
          <a:graphic>
            <a:graphicData uri="http://schemas.openxmlformats.org/presentationml/2006/ole">
              <mc:AlternateContent xmlns:mc="http://schemas.openxmlformats.org/markup-compatibility/2006">
                <mc:Choice xmlns:v="urn:schemas-microsoft-com:vml" Requires="v">
                  <p:oleObj spid="_x0000_s224423" name="公式" r:id="rId1" imgW="295275" imgH="228600" progId="">
                    <p:embed/>
                  </p:oleObj>
                </mc:Choice>
                <mc:Fallback>
                  <p:oleObj name="公式" r:id="rId1" imgW="295275" imgH="228600" progId="">
                    <p:embed/>
                    <p:pic>
                      <p:nvPicPr>
                        <p:cNvPr id="0" name="Object 1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 y="2169"/>
                          <a:ext cx="400"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82" name="Text Box 10"/>
            <p:cNvSpPr txBox="1">
              <a:spLocks noChangeArrowheads="1"/>
            </p:cNvSpPr>
            <p:nvPr/>
          </p:nvSpPr>
          <p:spPr bwMode="auto">
            <a:xfrm>
              <a:off x="1104" y="2160"/>
              <a:ext cx="2031" cy="317"/>
            </a:xfrm>
            <a:prstGeom prst="rect">
              <a:avLst/>
            </a:prstGeom>
            <a:noFill/>
            <a:ln w="9525">
              <a:noFill/>
              <a:miter lim="800000"/>
            </a:ln>
            <a:effectLst/>
          </p:spPr>
          <p:txBody>
            <a:bodyPr wrap="none">
              <a:spAutoFit/>
            </a:bodyPr>
            <a:lstStyle/>
            <a:p>
              <a:pPr eaLnBrk="0" hangingPunct="0">
                <a:spcBef>
                  <a:spcPct val="50000"/>
                </a:spcBef>
                <a:defRPr/>
              </a:pPr>
              <a:r>
                <a:rPr lang="zh-CN" altLang="en-US" sz="2800" b="1">
                  <a:solidFill>
                    <a:srgbClr val="000099"/>
                  </a:solidFill>
                  <a:effectLst>
                    <a:outerShdw blurRad="38100" dist="38100" dir="2700000" algn="tl">
                      <a:srgbClr val="C0C0C0"/>
                    </a:outerShdw>
                  </a:effectLst>
                  <a:latin typeface="宋体" panose="02010600030101010101" pitchFamily="2" charset="-122"/>
                </a:rPr>
                <a:t>设    为参考相量</a:t>
              </a:r>
              <a:r>
                <a:rPr lang="en-US" altLang="zh-CN" sz="2800" b="1">
                  <a:solidFill>
                    <a:srgbClr val="000099"/>
                  </a:solidFill>
                  <a:effectLst>
                    <a:outerShdw blurRad="38100" dist="38100" dir="2700000" algn="tl">
                      <a:srgbClr val="C0C0C0"/>
                    </a:outerShdw>
                  </a:effectLst>
                  <a:latin typeface="宋体" panose="02010600030101010101" pitchFamily="2" charset="-122"/>
                </a:rPr>
                <a:t>,</a:t>
              </a:r>
              <a:endParaRPr lang="en-US" altLang="zh-CN" sz="2800" b="1">
                <a:solidFill>
                  <a:srgbClr val="000099"/>
                </a:solidFill>
                <a:effectLst>
                  <a:outerShdw blurRad="38100" dist="38100" dir="2700000" algn="tl">
                    <a:srgbClr val="C0C0C0"/>
                  </a:outerShdw>
                </a:effectLst>
                <a:latin typeface="宋体" panose="02010600030101010101" pitchFamily="2" charset="-122"/>
              </a:endParaRPr>
            </a:p>
          </p:txBody>
        </p:sp>
      </p:grpSp>
      <p:graphicFrame>
        <p:nvGraphicFramePr>
          <p:cNvPr id="299008" name="Object 1024"/>
          <p:cNvGraphicFramePr>
            <a:graphicFrameLocks noChangeAspect="1"/>
          </p:cNvGraphicFramePr>
          <p:nvPr/>
        </p:nvGraphicFramePr>
        <p:xfrm>
          <a:off x="684213" y="4221163"/>
          <a:ext cx="2519362" cy="639762"/>
        </p:xfrm>
        <a:graphic>
          <a:graphicData uri="http://schemas.openxmlformats.org/presentationml/2006/ole">
            <mc:AlternateContent xmlns:mc="http://schemas.openxmlformats.org/markup-compatibility/2006">
              <mc:Choice xmlns:v="urn:schemas-microsoft-com:vml" Requires="v">
                <p:oleObj spid="_x0000_s224424" name="公式" r:id="rId3" imgW="18288000" imgH="5181600" progId="">
                  <p:embed/>
                </p:oleObj>
              </mc:Choice>
              <mc:Fallback>
                <p:oleObj name="公式" r:id="rId3" imgW="18288000" imgH="5181600" progId="">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221163"/>
                        <a:ext cx="2519362"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2"/>
          <p:cNvGrpSpPr/>
          <p:nvPr/>
        </p:nvGrpSpPr>
        <p:grpSpPr bwMode="auto">
          <a:xfrm>
            <a:off x="4876800" y="3733800"/>
            <a:ext cx="3124200" cy="2830513"/>
            <a:chOff x="3360" y="2352"/>
            <a:chExt cx="1968" cy="1783"/>
          </a:xfrm>
        </p:grpSpPr>
        <p:sp>
          <p:nvSpPr>
            <p:cNvPr id="87114" name="Line 13"/>
            <p:cNvSpPr>
              <a:spLocks noChangeShapeType="1"/>
            </p:cNvSpPr>
            <p:nvPr/>
          </p:nvSpPr>
          <p:spPr bwMode="auto">
            <a:xfrm>
              <a:off x="3671" y="3188"/>
              <a:ext cx="1164" cy="0"/>
            </a:xfrm>
            <a:prstGeom prst="line">
              <a:avLst/>
            </a:prstGeom>
            <a:noFill/>
            <a:ln w="38100">
              <a:solidFill>
                <a:schemeClr val="tx1"/>
              </a:solidFill>
              <a:round/>
              <a:tailEnd type="triangle" w="sm" len="lg"/>
            </a:ln>
          </p:spPr>
          <p:txBody>
            <a:bodyPr wrap="none" anchor="ctr"/>
            <a:lstStyle/>
            <a:p>
              <a:endParaRPr lang="zh-CN" altLang="en-US"/>
            </a:p>
          </p:txBody>
        </p:sp>
        <p:grpSp>
          <p:nvGrpSpPr>
            <p:cNvPr id="4" name="Group 14"/>
            <p:cNvGrpSpPr/>
            <p:nvPr/>
          </p:nvGrpSpPr>
          <p:grpSpPr bwMode="auto">
            <a:xfrm>
              <a:off x="3360" y="2352"/>
              <a:ext cx="1968" cy="1783"/>
              <a:chOff x="3792" y="2304"/>
              <a:chExt cx="1968" cy="1783"/>
            </a:xfrm>
          </p:grpSpPr>
          <p:sp>
            <p:nvSpPr>
              <p:cNvPr id="87116" name="Rectangle 15"/>
              <p:cNvSpPr>
                <a:spLocks noChangeArrowheads="1"/>
              </p:cNvSpPr>
              <p:nvPr/>
            </p:nvSpPr>
            <p:spPr bwMode="auto">
              <a:xfrm>
                <a:off x="4992" y="3168"/>
                <a:ext cx="404" cy="288"/>
              </a:xfrm>
              <a:prstGeom prst="rect">
                <a:avLst/>
              </a:prstGeom>
              <a:noFill/>
              <a:ln w="9525">
                <a:noFill/>
                <a:miter lim="800000"/>
              </a:ln>
            </p:spPr>
            <p:txBody>
              <a:bodyPr wrap="none">
                <a:spAutoFit/>
              </a:bodyPr>
              <a:lstStyle/>
              <a:p>
                <a:pPr algn="ctr" eaLnBrk="0" hangingPunct="0">
                  <a:spcBef>
                    <a:spcPct val="50000"/>
                  </a:spcBef>
                </a:pPr>
                <a:r>
                  <a:rPr lang="en-US" altLang="zh-CN" b="1">
                    <a:solidFill>
                      <a:schemeClr val="tx2"/>
                    </a:solidFill>
                  </a:rPr>
                  <a:t>100</a:t>
                </a:r>
                <a:endParaRPr lang="en-US" altLang="zh-CN" sz="3200" b="1">
                  <a:solidFill>
                    <a:schemeClr val="accent1"/>
                  </a:solidFill>
                </a:endParaRPr>
              </a:p>
            </p:txBody>
          </p:sp>
          <p:graphicFrame>
            <p:nvGraphicFramePr>
              <p:cNvPr id="87051" name="Object 1033"/>
              <p:cNvGraphicFramePr>
                <a:graphicFrameLocks noChangeAspect="1"/>
              </p:cNvGraphicFramePr>
              <p:nvPr/>
            </p:nvGraphicFramePr>
            <p:xfrm>
              <a:off x="5300" y="2976"/>
              <a:ext cx="460" cy="337"/>
            </p:xfrm>
            <a:graphic>
              <a:graphicData uri="http://schemas.openxmlformats.org/presentationml/2006/ole">
                <mc:AlternateContent xmlns:mc="http://schemas.openxmlformats.org/markup-compatibility/2006">
                  <mc:Choice xmlns:v="urn:schemas-microsoft-com:vml" Requires="v">
                    <p:oleObj spid="_x0000_s224425" name="公式" r:id="rId5" imgW="292100" imgH="228600" progId="">
                      <p:embed/>
                    </p:oleObj>
                  </mc:Choice>
                  <mc:Fallback>
                    <p:oleObj name="公式" r:id="rId5" imgW="292100" imgH="228600" progId="">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 y="2976"/>
                            <a:ext cx="460" cy="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7"/>
              <p:cNvGrpSpPr/>
              <p:nvPr/>
            </p:nvGrpSpPr>
            <p:grpSpPr bwMode="auto">
              <a:xfrm>
                <a:off x="3792" y="2304"/>
                <a:ext cx="384" cy="848"/>
                <a:chOff x="3792" y="2304"/>
                <a:chExt cx="384" cy="848"/>
              </a:xfrm>
            </p:grpSpPr>
            <p:sp>
              <p:nvSpPr>
                <p:cNvPr id="87124" name="Line 18"/>
                <p:cNvSpPr>
                  <a:spLocks noChangeShapeType="1"/>
                </p:cNvSpPr>
                <p:nvPr/>
              </p:nvSpPr>
              <p:spPr bwMode="auto">
                <a:xfrm flipV="1">
                  <a:off x="4115" y="2468"/>
                  <a:ext cx="0" cy="684"/>
                </a:xfrm>
                <a:prstGeom prst="line">
                  <a:avLst/>
                </a:prstGeom>
                <a:noFill/>
                <a:ln w="38100">
                  <a:solidFill>
                    <a:srgbClr val="FF0000"/>
                  </a:solidFill>
                  <a:round/>
                  <a:tailEnd type="triangle" w="sm" len="lg"/>
                </a:ln>
              </p:spPr>
              <p:txBody>
                <a:bodyPr wrap="none" anchor="ctr"/>
                <a:lstStyle/>
                <a:p>
                  <a:endParaRPr lang="zh-CN" altLang="en-US"/>
                </a:p>
              </p:txBody>
            </p:sp>
            <p:sp>
              <p:nvSpPr>
                <p:cNvPr id="87125" name="Text Box 19"/>
                <p:cNvSpPr txBox="1">
                  <a:spLocks noChangeArrowheads="1"/>
                </p:cNvSpPr>
                <p:nvPr/>
              </p:nvSpPr>
              <p:spPr bwMode="auto">
                <a:xfrm>
                  <a:off x="3792" y="2703"/>
                  <a:ext cx="384" cy="288"/>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10</a:t>
                  </a:r>
                  <a:endParaRPr lang="en-US" altLang="zh-CN" sz="3200" b="1">
                    <a:solidFill>
                      <a:schemeClr val="accent1"/>
                    </a:solidFill>
                  </a:endParaRPr>
                </a:p>
              </p:txBody>
            </p:sp>
            <p:graphicFrame>
              <p:nvGraphicFramePr>
                <p:cNvPr id="87055" name="Object 1037"/>
                <p:cNvGraphicFramePr>
                  <a:graphicFrameLocks noChangeAspect="1"/>
                </p:cNvGraphicFramePr>
                <p:nvPr/>
              </p:nvGraphicFramePr>
              <p:xfrm>
                <a:off x="3888" y="2304"/>
                <a:ext cx="194" cy="273"/>
              </p:xfrm>
              <a:graphic>
                <a:graphicData uri="http://schemas.openxmlformats.org/presentationml/2006/ole">
                  <mc:AlternateContent xmlns:mc="http://schemas.openxmlformats.org/markup-compatibility/2006">
                    <mc:Choice xmlns:v="urn:schemas-microsoft-com:vml" Requires="v">
                      <p:oleObj spid="_x0000_s224426" name="公式" r:id="rId7" imgW="161925" imgH="228600" progId="">
                        <p:embed/>
                      </p:oleObj>
                    </mc:Choice>
                    <mc:Fallback>
                      <p:oleObj name="公式" r:id="rId7" imgW="161925" imgH="228600" progId="">
                        <p:embed/>
                        <p:pic>
                          <p:nvPicPr>
                            <p:cNvPr id="0" name="Object 10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2304"/>
                              <a:ext cx="194"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1"/>
              <p:cNvGrpSpPr/>
              <p:nvPr/>
            </p:nvGrpSpPr>
            <p:grpSpPr bwMode="auto">
              <a:xfrm>
                <a:off x="4116" y="2880"/>
                <a:ext cx="784" cy="260"/>
                <a:chOff x="4116" y="2880"/>
                <a:chExt cx="784" cy="260"/>
              </a:xfrm>
            </p:grpSpPr>
            <p:sp>
              <p:nvSpPr>
                <p:cNvPr id="87123" name="Line 22"/>
                <p:cNvSpPr>
                  <a:spLocks noChangeShapeType="1"/>
                </p:cNvSpPr>
                <p:nvPr/>
              </p:nvSpPr>
              <p:spPr bwMode="auto">
                <a:xfrm>
                  <a:off x="4116" y="3140"/>
                  <a:ext cx="648" cy="0"/>
                </a:xfrm>
                <a:prstGeom prst="line">
                  <a:avLst/>
                </a:prstGeom>
                <a:noFill/>
                <a:ln w="38100">
                  <a:solidFill>
                    <a:srgbClr val="339933"/>
                  </a:solidFill>
                  <a:round/>
                  <a:tailEnd type="triangle" w="sm" len="lg"/>
                </a:ln>
              </p:spPr>
              <p:txBody>
                <a:bodyPr wrap="none" anchor="ctr"/>
                <a:lstStyle/>
                <a:p>
                  <a:endParaRPr lang="zh-CN" altLang="en-US"/>
                </a:p>
              </p:txBody>
            </p:sp>
            <p:graphicFrame>
              <p:nvGraphicFramePr>
                <p:cNvPr id="87054" name="Object 1036"/>
                <p:cNvGraphicFramePr>
                  <a:graphicFrameLocks noChangeAspect="1"/>
                </p:cNvGraphicFramePr>
                <p:nvPr/>
              </p:nvGraphicFramePr>
              <p:xfrm>
                <a:off x="4752" y="2880"/>
                <a:ext cx="148" cy="228"/>
              </p:xfrm>
              <a:graphic>
                <a:graphicData uri="http://schemas.openxmlformats.org/presentationml/2006/ole">
                  <mc:AlternateContent xmlns:mc="http://schemas.openxmlformats.org/markup-compatibility/2006">
                    <mc:Choice xmlns:v="urn:schemas-microsoft-com:vml" Requires="v">
                      <p:oleObj spid="_x0000_s224427" name="公式" r:id="rId9" imgW="123825" imgH="190500" progId="">
                        <p:embed/>
                      </p:oleObj>
                    </mc:Choice>
                    <mc:Fallback>
                      <p:oleObj name="公式" r:id="rId9" imgW="123825" imgH="190500" progId="">
                        <p:embed/>
                        <p:pic>
                          <p:nvPicPr>
                            <p:cNvPr id="0" name="Object 10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2" y="2880"/>
                              <a:ext cx="148"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4"/>
              <p:cNvGrpSpPr/>
              <p:nvPr/>
            </p:nvGrpSpPr>
            <p:grpSpPr bwMode="auto">
              <a:xfrm>
                <a:off x="3984" y="3144"/>
                <a:ext cx="881" cy="943"/>
                <a:chOff x="3984" y="3144"/>
                <a:chExt cx="881" cy="943"/>
              </a:xfrm>
            </p:grpSpPr>
            <p:sp>
              <p:nvSpPr>
                <p:cNvPr id="87120" name="Line 25"/>
                <p:cNvSpPr>
                  <a:spLocks noChangeShapeType="1"/>
                </p:cNvSpPr>
                <p:nvPr/>
              </p:nvSpPr>
              <p:spPr bwMode="auto">
                <a:xfrm>
                  <a:off x="4103" y="3150"/>
                  <a:ext cx="720" cy="724"/>
                </a:xfrm>
                <a:prstGeom prst="line">
                  <a:avLst/>
                </a:prstGeom>
                <a:noFill/>
                <a:ln w="38100">
                  <a:solidFill>
                    <a:srgbClr val="FF0000"/>
                  </a:solidFill>
                  <a:round/>
                  <a:tailEnd type="triangle" w="sm" len="lg"/>
                </a:ln>
              </p:spPr>
              <p:txBody>
                <a:bodyPr wrap="none" anchor="ctr"/>
                <a:lstStyle/>
                <a:p>
                  <a:endParaRPr lang="zh-CN" altLang="en-US"/>
                </a:p>
              </p:txBody>
            </p:sp>
            <p:sp>
              <p:nvSpPr>
                <p:cNvPr id="87121" name="Text Box 26"/>
                <p:cNvSpPr txBox="1">
                  <a:spLocks noChangeArrowheads="1"/>
                </p:cNvSpPr>
                <p:nvPr/>
              </p:nvSpPr>
              <p:spPr bwMode="auto">
                <a:xfrm>
                  <a:off x="4270" y="3144"/>
                  <a:ext cx="566" cy="327"/>
                </a:xfrm>
                <a:prstGeom prst="rect">
                  <a:avLst/>
                </a:prstGeom>
                <a:noFill/>
                <a:ln w="38100">
                  <a:noFill/>
                  <a:miter lim="800000"/>
                </a:ln>
              </p:spPr>
              <p:txBody>
                <a:bodyPr wrap="none" anchor="ctr">
                  <a:spAutoFit/>
                </a:bodyPr>
                <a:lstStyle/>
                <a:p>
                  <a:pPr algn="ctr" eaLnBrk="0" hangingPunct="0"/>
                  <a:r>
                    <a:rPr lang="en-US" altLang="zh-CN" sz="2800" b="1">
                      <a:solidFill>
                        <a:srgbClr val="FF0000"/>
                      </a:solidFill>
                    </a:rPr>
                    <a:t>45°</a:t>
                  </a:r>
                  <a:endParaRPr lang="en-US" altLang="zh-CN" sz="2800" b="1"/>
                </a:p>
              </p:txBody>
            </p:sp>
            <p:graphicFrame>
              <p:nvGraphicFramePr>
                <p:cNvPr id="87052" name="Object 1034"/>
                <p:cNvGraphicFramePr>
                  <a:graphicFrameLocks noChangeAspect="1"/>
                </p:cNvGraphicFramePr>
                <p:nvPr/>
              </p:nvGraphicFramePr>
              <p:xfrm>
                <a:off x="3984" y="3478"/>
                <a:ext cx="456" cy="257"/>
              </p:xfrm>
              <a:graphic>
                <a:graphicData uri="http://schemas.openxmlformats.org/presentationml/2006/ole">
                  <mc:AlternateContent xmlns:mc="http://schemas.openxmlformats.org/markup-compatibility/2006">
                    <mc:Choice xmlns:v="urn:schemas-microsoft-com:vml" Requires="v">
                      <p:oleObj spid="_x0000_s224428" name="公式" r:id="rId11" imgW="9144000" imgH="5181600" progId="">
                        <p:embed/>
                      </p:oleObj>
                    </mc:Choice>
                    <mc:Fallback>
                      <p:oleObj name="公式" r:id="rId11" imgW="9144000" imgH="5181600" progId="">
                        <p:embed/>
                        <p:pic>
                          <p:nvPicPr>
                            <p:cNvPr id="0" name="Object 10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3478"/>
                              <a:ext cx="456" cy="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53" name="Object 1035"/>
                <p:cNvGraphicFramePr>
                  <a:graphicFrameLocks noChangeAspect="1"/>
                </p:cNvGraphicFramePr>
                <p:nvPr/>
              </p:nvGraphicFramePr>
              <p:xfrm>
                <a:off x="4656" y="3814"/>
                <a:ext cx="209" cy="273"/>
              </p:xfrm>
              <a:graphic>
                <a:graphicData uri="http://schemas.openxmlformats.org/presentationml/2006/ole">
                  <mc:AlternateContent xmlns:mc="http://schemas.openxmlformats.org/markup-compatibility/2006">
                    <mc:Choice xmlns:v="urn:schemas-microsoft-com:vml" Requires="v">
                      <p:oleObj spid="_x0000_s224429" name="公式" r:id="rId13" imgW="4267200" imgH="5486400" progId="">
                        <p:embed/>
                      </p:oleObj>
                    </mc:Choice>
                    <mc:Fallback>
                      <p:oleObj name="公式" r:id="rId13" imgW="4267200" imgH="5486400" progId="">
                        <p:embed/>
                        <p:pic>
                          <p:nvPicPr>
                            <p:cNvPr id="0" name="Object 10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6" y="3814"/>
                              <a:ext cx="20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122" name="Freeform 29"/>
                <p:cNvSpPr/>
                <p:nvPr/>
              </p:nvSpPr>
              <p:spPr bwMode="auto">
                <a:xfrm>
                  <a:off x="4255" y="3148"/>
                  <a:ext cx="70" cy="149"/>
                </a:xfrm>
                <a:custGeom>
                  <a:avLst/>
                  <a:gdLst>
                    <a:gd name="T0" fmla="*/ 70 w 70"/>
                    <a:gd name="T1" fmla="*/ 0 h 149"/>
                    <a:gd name="T2" fmla="*/ 0 w 70"/>
                    <a:gd name="T3" fmla="*/ 149 h 149"/>
                    <a:gd name="T4" fmla="*/ 0 60000 65536"/>
                    <a:gd name="T5" fmla="*/ 0 60000 65536"/>
                    <a:gd name="T6" fmla="*/ 0 w 70"/>
                    <a:gd name="T7" fmla="*/ 0 h 149"/>
                    <a:gd name="T8" fmla="*/ 70 w 70"/>
                    <a:gd name="T9" fmla="*/ 149 h 149"/>
                  </a:gdLst>
                  <a:ahLst/>
                  <a:cxnLst>
                    <a:cxn ang="T4">
                      <a:pos x="T0" y="T1"/>
                    </a:cxn>
                    <a:cxn ang="T5">
                      <a:pos x="T2" y="T3"/>
                    </a:cxn>
                  </a:cxnLst>
                  <a:rect l="T6" t="T7" r="T8" b="T9"/>
                  <a:pathLst>
                    <a:path w="70" h="149">
                      <a:moveTo>
                        <a:pt x="70" y="0"/>
                      </a:moveTo>
                      <a:cubicBezTo>
                        <a:pt x="58" y="60"/>
                        <a:pt x="42" y="104"/>
                        <a:pt x="0" y="149"/>
                      </a:cubicBezTo>
                    </a:path>
                  </a:pathLst>
                </a:custGeom>
                <a:noFill/>
                <a:ln w="38100">
                  <a:solidFill>
                    <a:srgbClr val="FF0000"/>
                  </a:solidFill>
                  <a:round/>
                </a:ln>
              </p:spPr>
              <p:txBody>
                <a:bodyPr wrap="none" anchor="ctr"/>
                <a:lstStyle/>
                <a:p>
                  <a:endParaRPr lang="zh-CN" altLang="en-US"/>
                </a:p>
              </p:txBody>
            </p:sp>
          </p:grpSp>
        </p:grpSp>
      </p:grpSp>
      <p:grpSp>
        <p:nvGrpSpPr>
          <p:cNvPr id="8" name="Group 30"/>
          <p:cNvGrpSpPr/>
          <p:nvPr/>
        </p:nvGrpSpPr>
        <p:grpSpPr bwMode="auto">
          <a:xfrm>
            <a:off x="5410200" y="3581400"/>
            <a:ext cx="1752600" cy="1524000"/>
            <a:chOff x="4128" y="2208"/>
            <a:chExt cx="1104" cy="960"/>
          </a:xfrm>
        </p:grpSpPr>
        <p:sp>
          <p:nvSpPr>
            <p:cNvPr id="87112" name="Line 31"/>
            <p:cNvSpPr>
              <a:spLocks noChangeShapeType="1"/>
            </p:cNvSpPr>
            <p:nvPr/>
          </p:nvSpPr>
          <p:spPr bwMode="auto">
            <a:xfrm>
              <a:off x="4128" y="2208"/>
              <a:ext cx="1104" cy="0"/>
            </a:xfrm>
            <a:prstGeom prst="line">
              <a:avLst/>
            </a:prstGeom>
            <a:noFill/>
            <a:ln w="38100">
              <a:solidFill>
                <a:srgbClr val="000000"/>
              </a:solidFill>
              <a:prstDash val="dash"/>
              <a:round/>
            </a:ln>
          </p:spPr>
          <p:txBody>
            <a:bodyPr wrap="none" anchor="ctr"/>
            <a:lstStyle/>
            <a:p>
              <a:endParaRPr lang="zh-CN" altLang="en-US"/>
            </a:p>
          </p:txBody>
        </p:sp>
        <p:sp>
          <p:nvSpPr>
            <p:cNvPr id="87113" name="Line 32"/>
            <p:cNvSpPr>
              <a:spLocks noChangeShapeType="1"/>
            </p:cNvSpPr>
            <p:nvPr/>
          </p:nvSpPr>
          <p:spPr bwMode="auto">
            <a:xfrm>
              <a:off x="5232" y="2208"/>
              <a:ext cx="0" cy="960"/>
            </a:xfrm>
            <a:prstGeom prst="line">
              <a:avLst/>
            </a:prstGeom>
            <a:noFill/>
            <a:ln w="38100">
              <a:solidFill>
                <a:srgbClr val="000000"/>
              </a:solidFill>
              <a:prstDash val="dash"/>
              <a:round/>
            </a:ln>
          </p:spPr>
          <p:txBody>
            <a:bodyPr wrap="none" anchor="ctr"/>
            <a:lstStyle/>
            <a:p>
              <a:endParaRPr lang="zh-CN" altLang="en-US"/>
            </a:p>
          </p:txBody>
        </p:sp>
      </p:grpSp>
      <p:grpSp>
        <p:nvGrpSpPr>
          <p:cNvPr id="9" name="Group 33"/>
          <p:cNvGrpSpPr/>
          <p:nvPr/>
        </p:nvGrpSpPr>
        <p:grpSpPr bwMode="auto">
          <a:xfrm>
            <a:off x="4648200" y="3124200"/>
            <a:ext cx="804863" cy="1946275"/>
            <a:chOff x="3648" y="1920"/>
            <a:chExt cx="507" cy="1226"/>
          </a:xfrm>
        </p:grpSpPr>
        <p:sp>
          <p:nvSpPr>
            <p:cNvPr id="87110" name="Line 34"/>
            <p:cNvSpPr>
              <a:spLocks noChangeShapeType="1"/>
            </p:cNvSpPr>
            <p:nvPr/>
          </p:nvSpPr>
          <p:spPr bwMode="auto">
            <a:xfrm flipV="1">
              <a:off x="4116" y="2160"/>
              <a:ext cx="0" cy="986"/>
            </a:xfrm>
            <a:prstGeom prst="line">
              <a:avLst/>
            </a:prstGeom>
            <a:noFill/>
            <a:ln w="38100">
              <a:solidFill>
                <a:srgbClr val="000000"/>
              </a:solidFill>
              <a:round/>
              <a:tailEnd type="triangle" w="sm" len="lg"/>
            </a:ln>
          </p:spPr>
          <p:txBody>
            <a:bodyPr wrap="none" anchor="ctr"/>
            <a:lstStyle/>
            <a:p>
              <a:endParaRPr lang="zh-CN" altLang="en-US"/>
            </a:p>
          </p:txBody>
        </p:sp>
        <p:sp>
          <p:nvSpPr>
            <p:cNvPr id="87111" name="Rectangle 35"/>
            <p:cNvSpPr>
              <a:spLocks noChangeArrowheads="1"/>
            </p:cNvSpPr>
            <p:nvPr/>
          </p:nvSpPr>
          <p:spPr bwMode="auto">
            <a:xfrm>
              <a:off x="3648" y="2448"/>
              <a:ext cx="404" cy="288"/>
            </a:xfrm>
            <a:prstGeom prst="rect">
              <a:avLst/>
            </a:prstGeom>
            <a:noFill/>
            <a:ln w="9525">
              <a:noFill/>
              <a:miter lim="800000"/>
            </a:ln>
          </p:spPr>
          <p:txBody>
            <a:bodyPr wrap="none">
              <a:spAutoFit/>
            </a:bodyPr>
            <a:lstStyle/>
            <a:p>
              <a:pPr algn="ctr" eaLnBrk="0" hangingPunct="0">
                <a:spcBef>
                  <a:spcPct val="50000"/>
                </a:spcBef>
              </a:pPr>
              <a:r>
                <a:rPr lang="en-US" altLang="zh-CN" b="1">
                  <a:solidFill>
                    <a:schemeClr val="tx2"/>
                  </a:solidFill>
                </a:rPr>
                <a:t>100</a:t>
              </a:r>
              <a:endParaRPr lang="en-US" altLang="zh-CN" b="1">
                <a:solidFill>
                  <a:schemeClr val="tx2"/>
                </a:solidFill>
              </a:endParaRPr>
            </a:p>
          </p:txBody>
        </p:sp>
        <p:graphicFrame>
          <p:nvGraphicFramePr>
            <p:cNvPr id="87050" name="Object 1032"/>
            <p:cNvGraphicFramePr>
              <a:graphicFrameLocks noChangeAspect="1"/>
            </p:cNvGraphicFramePr>
            <p:nvPr/>
          </p:nvGraphicFramePr>
          <p:xfrm>
            <a:off x="3793" y="1920"/>
            <a:ext cx="362" cy="337"/>
          </p:xfrm>
          <a:graphic>
            <a:graphicData uri="http://schemas.openxmlformats.org/presentationml/2006/ole">
              <mc:AlternateContent xmlns:mc="http://schemas.openxmlformats.org/markup-compatibility/2006">
                <mc:Choice xmlns:v="urn:schemas-microsoft-com:vml" Requires="v">
                  <p:oleObj spid="_x0000_s224430" name="公式" r:id="rId15" imgW="228600" imgH="228600" progId="">
                    <p:embed/>
                  </p:oleObj>
                </mc:Choice>
                <mc:Fallback>
                  <p:oleObj name="公式" r:id="rId15" imgW="228600" imgH="228600" progId="">
                    <p:embed/>
                    <p:pic>
                      <p:nvPicPr>
                        <p:cNvPr id="0" name="Object 10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3" y="1920"/>
                          <a:ext cx="362" cy="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37"/>
          <p:cNvGrpSpPr/>
          <p:nvPr/>
        </p:nvGrpSpPr>
        <p:grpSpPr bwMode="auto">
          <a:xfrm>
            <a:off x="5410200" y="3200400"/>
            <a:ext cx="2087563" cy="1890713"/>
            <a:chOff x="3408" y="2016"/>
            <a:chExt cx="1315" cy="1191"/>
          </a:xfrm>
        </p:grpSpPr>
        <p:sp>
          <p:nvSpPr>
            <p:cNvPr id="87105" name="Freeform 38"/>
            <p:cNvSpPr/>
            <p:nvPr/>
          </p:nvSpPr>
          <p:spPr bwMode="auto">
            <a:xfrm>
              <a:off x="3597" y="3017"/>
              <a:ext cx="55" cy="164"/>
            </a:xfrm>
            <a:custGeom>
              <a:avLst/>
              <a:gdLst>
                <a:gd name="T0" fmla="*/ 0 w 55"/>
                <a:gd name="T1" fmla="*/ 0 h 164"/>
                <a:gd name="T2" fmla="*/ 47 w 55"/>
                <a:gd name="T3" fmla="*/ 125 h 164"/>
                <a:gd name="T4" fmla="*/ 55 w 55"/>
                <a:gd name="T5" fmla="*/ 164 h 164"/>
                <a:gd name="T6" fmla="*/ 0 60000 65536"/>
                <a:gd name="T7" fmla="*/ 0 60000 65536"/>
                <a:gd name="T8" fmla="*/ 0 60000 65536"/>
                <a:gd name="T9" fmla="*/ 0 w 55"/>
                <a:gd name="T10" fmla="*/ 0 h 164"/>
                <a:gd name="T11" fmla="*/ 55 w 55"/>
                <a:gd name="T12" fmla="*/ 164 h 164"/>
              </a:gdLst>
              <a:ahLst/>
              <a:cxnLst>
                <a:cxn ang="T6">
                  <a:pos x="T0" y="T1"/>
                </a:cxn>
                <a:cxn ang="T7">
                  <a:pos x="T2" y="T3"/>
                </a:cxn>
                <a:cxn ang="T8">
                  <a:pos x="T4" y="T5"/>
                </a:cxn>
              </a:cxnLst>
              <a:rect l="T9" t="T10" r="T11" b="T12"/>
              <a:pathLst>
                <a:path w="55" h="164">
                  <a:moveTo>
                    <a:pt x="0" y="0"/>
                  </a:moveTo>
                  <a:cubicBezTo>
                    <a:pt x="33" y="51"/>
                    <a:pt x="36" y="65"/>
                    <a:pt x="47" y="125"/>
                  </a:cubicBezTo>
                  <a:cubicBezTo>
                    <a:pt x="49" y="138"/>
                    <a:pt x="55" y="164"/>
                    <a:pt x="55" y="164"/>
                  </a:cubicBezTo>
                </a:path>
              </a:pathLst>
            </a:custGeom>
            <a:noFill/>
            <a:ln w="38100">
              <a:solidFill>
                <a:srgbClr val="000000"/>
              </a:solidFill>
              <a:round/>
            </a:ln>
          </p:spPr>
          <p:txBody>
            <a:bodyPr wrap="none" anchor="ctr"/>
            <a:lstStyle/>
            <a:p>
              <a:endParaRPr lang="zh-CN" altLang="en-US"/>
            </a:p>
          </p:txBody>
        </p:sp>
        <p:grpSp>
          <p:nvGrpSpPr>
            <p:cNvPr id="11" name="Group 39"/>
            <p:cNvGrpSpPr/>
            <p:nvPr/>
          </p:nvGrpSpPr>
          <p:grpSpPr bwMode="auto">
            <a:xfrm>
              <a:off x="3408" y="2016"/>
              <a:ext cx="1315" cy="1191"/>
              <a:chOff x="3696" y="2016"/>
              <a:chExt cx="1315" cy="1191"/>
            </a:xfrm>
          </p:grpSpPr>
          <p:sp>
            <p:nvSpPr>
              <p:cNvPr id="87107" name="Text Box 40"/>
              <p:cNvSpPr txBox="1">
                <a:spLocks noChangeArrowheads="1"/>
              </p:cNvSpPr>
              <p:nvPr/>
            </p:nvSpPr>
            <p:spPr bwMode="auto">
              <a:xfrm>
                <a:off x="3936" y="2880"/>
                <a:ext cx="566" cy="327"/>
              </a:xfrm>
              <a:prstGeom prst="rect">
                <a:avLst/>
              </a:prstGeom>
              <a:noFill/>
              <a:ln w="38100">
                <a:noFill/>
                <a:miter lim="800000"/>
              </a:ln>
            </p:spPr>
            <p:txBody>
              <a:bodyPr wrap="none" anchor="ctr">
                <a:spAutoFit/>
              </a:bodyPr>
              <a:lstStyle/>
              <a:p>
                <a:pPr algn="ctr" eaLnBrk="0" hangingPunct="0"/>
                <a:r>
                  <a:rPr lang="en-US" altLang="zh-CN" sz="2800" b="1">
                    <a:solidFill>
                      <a:schemeClr val="tx2"/>
                    </a:solidFill>
                  </a:rPr>
                  <a:t>45</a:t>
                </a:r>
                <a:r>
                  <a:rPr lang="en-US" altLang="zh-CN" sz="2800" b="1">
                    <a:solidFill>
                      <a:srgbClr val="006600"/>
                    </a:solidFill>
                  </a:rPr>
                  <a:t>°</a:t>
                </a:r>
                <a:endParaRPr lang="en-US" altLang="zh-CN" sz="2800" b="1">
                  <a:solidFill>
                    <a:srgbClr val="006600"/>
                  </a:solidFill>
                </a:endParaRPr>
              </a:p>
            </p:txBody>
          </p:sp>
          <p:grpSp>
            <p:nvGrpSpPr>
              <p:cNvPr id="12" name="Group 41"/>
              <p:cNvGrpSpPr/>
              <p:nvPr/>
            </p:nvGrpSpPr>
            <p:grpSpPr bwMode="auto">
              <a:xfrm>
                <a:off x="3696" y="2016"/>
                <a:ext cx="1315" cy="1152"/>
                <a:chOff x="4128" y="1968"/>
                <a:chExt cx="1315" cy="1152"/>
              </a:xfrm>
            </p:grpSpPr>
            <p:sp>
              <p:nvSpPr>
                <p:cNvPr id="87109" name="Line 42"/>
                <p:cNvSpPr>
                  <a:spLocks noChangeShapeType="1"/>
                </p:cNvSpPr>
                <p:nvPr/>
              </p:nvSpPr>
              <p:spPr bwMode="auto">
                <a:xfrm flipV="1">
                  <a:off x="4128" y="2208"/>
                  <a:ext cx="1104" cy="912"/>
                </a:xfrm>
                <a:prstGeom prst="line">
                  <a:avLst/>
                </a:prstGeom>
                <a:noFill/>
                <a:ln w="38100">
                  <a:solidFill>
                    <a:srgbClr val="000000"/>
                  </a:solidFill>
                  <a:round/>
                  <a:tailEnd type="triangle" w="sm" len="lg"/>
                </a:ln>
              </p:spPr>
              <p:txBody>
                <a:bodyPr wrap="none" anchor="ctr"/>
                <a:lstStyle/>
                <a:p>
                  <a:endParaRPr lang="zh-CN" altLang="en-US"/>
                </a:p>
              </p:txBody>
            </p:sp>
            <p:graphicFrame>
              <p:nvGraphicFramePr>
                <p:cNvPr id="87049" name="Object 1031"/>
                <p:cNvGraphicFramePr>
                  <a:graphicFrameLocks noChangeAspect="1"/>
                </p:cNvGraphicFramePr>
                <p:nvPr/>
              </p:nvGraphicFramePr>
              <p:xfrm>
                <a:off x="5184" y="1968"/>
                <a:ext cx="259" cy="297"/>
              </p:xfrm>
              <a:graphic>
                <a:graphicData uri="http://schemas.openxmlformats.org/presentationml/2006/ole">
                  <mc:AlternateContent xmlns:mc="http://schemas.openxmlformats.org/markup-compatibility/2006">
                    <mc:Choice xmlns:v="urn:schemas-microsoft-com:vml" Requires="v">
                      <p:oleObj spid="_x0000_s224431" name="公式" r:id="rId17" imgW="165100" imgH="203200" progId="">
                        <p:embed/>
                      </p:oleObj>
                    </mc:Choice>
                    <mc:Fallback>
                      <p:oleObj name="公式" r:id="rId17" imgW="165100" imgH="203200" progId="">
                        <p:embed/>
                        <p:pic>
                          <p:nvPicPr>
                            <p:cNvPr id="0" name="Object 10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4" y="1968"/>
                              <a:ext cx="259" cy="2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grpSp>
        <p:nvGrpSpPr>
          <p:cNvPr id="13" name="Group 91"/>
          <p:cNvGrpSpPr/>
          <p:nvPr/>
        </p:nvGrpSpPr>
        <p:grpSpPr bwMode="auto">
          <a:xfrm>
            <a:off x="596900" y="71438"/>
            <a:ext cx="4800600" cy="2646362"/>
            <a:chOff x="1344" y="887"/>
            <a:chExt cx="2976" cy="1640"/>
          </a:xfrm>
        </p:grpSpPr>
        <p:sp>
          <p:nvSpPr>
            <p:cNvPr id="87069" name="Line 92"/>
            <p:cNvSpPr>
              <a:spLocks noChangeShapeType="1"/>
            </p:cNvSpPr>
            <p:nvPr/>
          </p:nvSpPr>
          <p:spPr bwMode="auto">
            <a:xfrm rot="5400000" flipH="1">
              <a:off x="3660" y="1041"/>
              <a:ext cx="1" cy="467"/>
            </a:xfrm>
            <a:prstGeom prst="line">
              <a:avLst/>
            </a:prstGeom>
            <a:noFill/>
            <a:ln w="38100">
              <a:solidFill>
                <a:schemeClr val="tx1"/>
              </a:solidFill>
              <a:round/>
            </a:ln>
          </p:spPr>
          <p:txBody>
            <a:bodyPr wrap="none" anchor="ctr"/>
            <a:lstStyle/>
            <a:p>
              <a:endParaRPr lang="zh-CN" altLang="en-US"/>
            </a:p>
          </p:txBody>
        </p:sp>
        <p:grpSp>
          <p:nvGrpSpPr>
            <p:cNvPr id="14" name="Group 93"/>
            <p:cNvGrpSpPr/>
            <p:nvPr/>
          </p:nvGrpSpPr>
          <p:grpSpPr bwMode="auto">
            <a:xfrm>
              <a:off x="3346" y="1182"/>
              <a:ext cx="72" cy="178"/>
              <a:chOff x="4223" y="1055"/>
              <a:chExt cx="79" cy="238"/>
            </a:xfrm>
          </p:grpSpPr>
          <p:sp>
            <p:nvSpPr>
              <p:cNvPr id="87103" name="Line 94"/>
              <p:cNvSpPr>
                <a:spLocks noChangeShapeType="1"/>
              </p:cNvSpPr>
              <p:nvPr/>
            </p:nvSpPr>
            <p:spPr bwMode="auto">
              <a:xfrm rot="5400000" flipH="1">
                <a:off x="4183" y="1174"/>
                <a:ext cx="238" cy="0"/>
              </a:xfrm>
              <a:prstGeom prst="line">
                <a:avLst/>
              </a:prstGeom>
              <a:noFill/>
              <a:ln w="38100">
                <a:solidFill>
                  <a:schemeClr val="tx1"/>
                </a:solidFill>
                <a:round/>
              </a:ln>
            </p:spPr>
            <p:txBody>
              <a:bodyPr wrap="none" anchor="ctr"/>
              <a:lstStyle/>
              <a:p>
                <a:endParaRPr lang="zh-CN" altLang="en-US"/>
              </a:p>
            </p:txBody>
          </p:sp>
          <p:sp>
            <p:nvSpPr>
              <p:cNvPr id="87104" name="Line 95"/>
              <p:cNvSpPr>
                <a:spLocks noChangeShapeType="1"/>
              </p:cNvSpPr>
              <p:nvPr/>
            </p:nvSpPr>
            <p:spPr bwMode="auto">
              <a:xfrm rot="5400000" flipH="1">
                <a:off x="4104" y="1174"/>
                <a:ext cx="238" cy="0"/>
              </a:xfrm>
              <a:prstGeom prst="line">
                <a:avLst/>
              </a:prstGeom>
              <a:noFill/>
              <a:ln w="38100">
                <a:solidFill>
                  <a:schemeClr val="tx1"/>
                </a:solidFill>
                <a:round/>
              </a:ln>
            </p:spPr>
            <p:txBody>
              <a:bodyPr wrap="none" anchor="ctr"/>
              <a:lstStyle/>
              <a:p>
                <a:endParaRPr lang="zh-CN" altLang="en-US"/>
              </a:p>
            </p:txBody>
          </p:sp>
        </p:grpSp>
        <p:sp>
          <p:nvSpPr>
            <p:cNvPr id="87071" name="Rectangle 96"/>
            <p:cNvSpPr>
              <a:spLocks noChangeArrowheads="1"/>
            </p:cNvSpPr>
            <p:nvPr/>
          </p:nvSpPr>
          <p:spPr bwMode="auto">
            <a:xfrm rot="-5400000">
              <a:off x="3038" y="1825"/>
              <a:ext cx="93" cy="234"/>
            </a:xfrm>
            <a:prstGeom prst="rect">
              <a:avLst/>
            </a:prstGeom>
            <a:noFill/>
            <a:ln w="38100">
              <a:solidFill>
                <a:schemeClr val="tx1"/>
              </a:solidFill>
              <a:miter lim="800000"/>
            </a:ln>
          </p:spPr>
          <p:txBody>
            <a:bodyPr wrap="none" anchor="ctr"/>
            <a:lstStyle/>
            <a:p>
              <a:endParaRPr lang="zh-CN" altLang="en-US"/>
            </a:p>
          </p:txBody>
        </p:sp>
        <p:sp>
          <p:nvSpPr>
            <p:cNvPr id="87072" name="Line 97"/>
            <p:cNvSpPr>
              <a:spLocks noChangeShapeType="1"/>
            </p:cNvSpPr>
            <p:nvPr/>
          </p:nvSpPr>
          <p:spPr bwMode="auto">
            <a:xfrm rot="-5400000">
              <a:off x="3288" y="1866"/>
              <a:ext cx="0" cy="152"/>
            </a:xfrm>
            <a:prstGeom prst="line">
              <a:avLst/>
            </a:prstGeom>
            <a:noFill/>
            <a:ln w="38100">
              <a:solidFill>
                <a:schemeClr val="tx1"/>
              </a:solidFill>
              <a:round/>
            </a:ln>
          </p:spPr>
          <p:txBody>
            <a:bodyPr wrap="none" anchor="ctr"/>
            <a:lstStyle/>
            <a:p>
              <a:endParaRPr lang="zh-CN" altLang="en-US"/>
            </a:p>
          </p:txBody>
        </p:sp>
        <p:sp>
          <p:nvSpPr>
            <p:cNvPr id="87073" name="Line 98"/>
            <p:cNvSpPr>
              <a:spLocks noChangeShapeType="1"/>
            </p:cNvSpPr>
            <p:nvPr/>
          </p:nvSpPr>
          <p:spPr bwMode="auto">
            <a:xfrm rot="-5400000">
              <a:off x="2884" y="1840"/>
              <a:ext cx="0" cy="186"/>
            </a:xfrm>
            <a:prstGeom prst="line">
              <a:avLst/>
            </a:prstGeom>
            <a:noFill/>
            <a:ln w="38100">
              <a:solidFill>
                <a:schemeClr val="tx1"/>
              </a:solidFill>
              <a:round/>
            </a:ln>
          </p:spPr>
          <p:txBody>
            <a:bodyPr wrap="none" anchor="ctr"/>
            <a:lstStyle/>
            <a:p>
              <a:endParaRPr lang="zh-CN" altLang="en-US"/>
            </a:p>
          </p:txBody>
        </p:sp>
        <p:sp>
          <p:nvSpPr>
            <p:cNvPr id="87074" name="Line 99"/>
            <p:cNvSpPr>
              <a:spLocks noChangeShapeType="1"/>
            </p:cNvSpPr>
            <p:nvPr/>
          </p:nvSpPr>
          <p:spPr bwMode="auto">
            <a:xfrm rot="-5400000">
              <a:off x="3820" y="1866"/>
              <a:ext cx="1" cy="145"/>
            </a:xfrm>
            <a:prstGeom prst="line">
              <a:avLst/>
            </a:prstGeom>
            <a:noFill/>
            <a:ln w="38100">
              <a:solidFill>
                <a:schemeClr val="tx1"/>
              </a:solidFill>
              <a:round/>
            </a:ln>
          </p:spPr>
          <p:txBody>
            <a:bodyPr wrap="none" anchor="ctr"/>
            <a:lstStyle/>
            <a:p>
              <a:endParaRPr lang="zh-CN" altLang="en-US"/>
            </a:p>
          </p:txBody>
        </p:sp>
        <p:sp>
          <p:nvSpPr>
            <p:cNvPr id="87075" name="Line 100"/>
            <p:cNvSpPr>
              <a:spLocks noChangeShapeType="1"/>
            </p:cNvSpPr>
            <p:nvPr/>
          </p:nvSpPr>
          <p:spPr bwMode="auto">
            <a:xfrm>
              <a:off x="3883" y="1276"/>
              <a:ext cx="0" cy="675"/>
            </a:xfrm>
            <a:prstGeom prst="line">
              <a:avLst/>
            </a:prstGeom>
            <a:noFill/>
            <a:ln w="38100">
              <a:solidFill>
                <a:schemeClr val="tx1"/>
              </a:solidFill>
              <a:round/>
            </a:ln>
          </p:spPr>
          <p:txBody>
            <a:bodyPr wrap="none" anchor="ctr"/>
            <a:lstStyle/>
            <a:p>
              <a:endParaRPr lang="zh-CN" altLang="en-US"/>
            </a:p>
          </p:txBody>
        </p:sp>
        <p:sp>
          <p:nvSpPr>
            <p:cNvPr id="87076" name="Line 101"/>
            <p:cNvSpPr>
              <a:spLocks noChangeShapeType="1"/>
            </p:cNvSpPr>
            <p:nvPr/>
          </p:nvSpPr>
          <p:spPr bwMode="auto">
            <a:xfrm>
              <a:off x="3894" y="1605"/>
              <a:ext cx="422" cy="0"/>
            </a:xfrm>
            <a:prstGeom prst="line">
              <a:avLst/>
            </a:prstGeom>
            <a:noFill/>
            <a:ln w="38100">
              <a:solidFill>
                <a:schemeClr val="tx1"/>
              </a:solidFill>
              <a:round/>
            </a:ln>
          </p:spPr>
          <p:txBody>
            <a:bodyPr wrap="none" anchor="ctr"/>
            <a:lstStyle/>
            <a:p>
              <a:endParaRPr lang="zh-CN" altLang="en-US"/>
            </a:p>
          </p:txBody>
        </p:sp>
        <p:sp>
          <p:nvSpPr>
            <p:cNvPr id="87077" name="Text Box 102"/>
            <p:cNvSpPr txBox="1">
              <a:spLocks noChangeArrowheads="1"/>
            </p:cNvSpPr>
            <p:nvPr/>
          </p:nvSpPr>
          <p:spPr bwMode="auto">
            <a:xfrm>
              <a:off x="2562" y="1323"/>
              <a:ext cx="262" cy="303"/>
            </a:xfrm>
            <a:prstGeom prst="rect">
              <a:avLst/>
            </a:prstGeom>
            <a:noFill/>
            <a:ln w="38100">
              <a:noFill/>
              <a:miter lim="800000"/>
            </a:ln>
          </p:spPr>
          <p:txBody>
            <a:bodyPr wrap="none" anchor="ctr">
              <a:spAutoFit/>
            </a:bodyPr>
            <a:lstStyle/>
            <a:p>
              <a:pPr algn="ctr" eaLnBrk="0" hangingPunct="0"/>
              <a:r>
                <a:rPr lang="en-US" altLang="zh-CN" sz="2600" b="1"/>
                <a:t>A</a:t>
              </a:r>
              <a:endParaRPr lang="en-US" altLang="zh-CN" sz="2600" b="1"/>
            </a:p>
          </p:txBody>
        </p:sp>
        <p:sp>
          <p:nvSpPr>
            <p:cNvPr id="87078" name="Text Box 103"/>
            <p:cNvSpPr txBox="1">
              <a:spLocks noChangeArrowheads="1"/>
            </p:cNvSpPr>
            <p:nvPr/>
          </p:nvSpPr>
          <p:spPr bwMode="auto">
            <a:xfrm>
              <a:off x="3891" y="1323"/>
              <a:ext cx="251" cy="303"/>
            </a:xfrm>
            <a:prstGeom prst="rect">
              <a:avLst/>
            </a:prstGeom>
            <a:noFill/>
            <a:ln w="38100">
              <a:noFill/>
              <a:miter lim="800000"/>
            </a:ln>
          </p:spPr>
          <p:txBody>
            <a:bodyPr wrap="none" anchor="ctr">
              <a:spAutoFit/>
            </a:bodyPr>
            <a:lstStyle/>
            <a:p>
              <a:pPr algn="ctr" eaLnBrk="0" hangingPunct="0"/>
              <a:r>
                <a:rPr lang="en-US" altLang="zh-CN" sz="2600" b="1"/>
                <a:t>B</a:t>
              </a:r>
              <a:endParaRPr lang="en-US" altLang="zh-CN" sz="2600" b="1"/>
            </a:p>
          </p:txBody>
        </p:sp>
        <p:sp>
          <p:nvSpPr>
            <p:cNvPr id="87079" name="Text Box 104"/>
            <p:cNvSpPr txBox="1">
              <a:spLocks noChangeArrowheads="1"/>
            </p:cNvSpPr>
            <p:nvPr/>
          </p:nvSpPr>
          <p:spPr bwMode="auto">
            <a:xfrm>
              <a:off x="3099" y="1323"/>
              <a:ext cx="369" cy="303"/>
            </a:xfrm>
            <a:prstGeom prst="rect">
              <a:avLst/>
            </a:prstGeom>
            <a:noFill/>
            <a:ln w="38100">
              <a:noFill/>
              <a:miter lim="800000"/>
            </a:ln>
          </p:spPr>
          <p:txBody>
            <a:bodyPr wrap="none" anchor="ctr">
              <a:spAutoFit/>
            </a:bodyPr>
            <a:lstStyle/>
            <a:p>
              <a:pPr eaLnBrk="0" hangingPunct="0"/>
              <a:r>
                <a:rPr lang="en-US" altLang="zh-CN" sz="2600" b="1"/>
                <a:t> </a:t>
              </a:r>
              <a:r>
                <a:rPr lang="en-US" altLang="zh-CN" sz="2600" b="1" i="1"/>
                <a:t>C</a:t>
              </a:r>
              <a:r>
                <a:rPr lang="en-US" altLang="zh-CN" sz="2600" b="1" baseline="-25000"/>
                <a:t>1</a:t>
              </a:r>
              <a:endParaRPr lang="en-US" altLang="zh-CN" sz="2600" b="1"/>
            </a:p>
          </p:txBody>
        </p:sp>
        <p:sp>
          <p:nvSpPr>
            <p:cNvPr id="87080" name="Line 105"/>
            <p:cNvSpPr>
              <a:spLocks noChangeShapeType="1"/>
            </p:cNvSpPr>
            <p:nvPr/>
          </p:nvSpPr>
          <p:spPr bwMode="auto">
            <a:xfrm>
              <a:off x="1350" y="1588"/>
              <a:ext cx="0" cy="791"/>
            </a:xfrm>
            <a:prstGeom prst="line">
              <a:avLst/>
            </a:prstGeom>
            <a:noFill/>
            <a:ln w="38100">
              <a:solidFill>
                <a:schemeClr val="tx1"/>
              </a:solidFill>
              <a:round/>
            </a:ln>
          </p:spPr>
          <p:txBody>
            <a:bodyPr wrap="none" anchor="ctr"/>
            <a:lstStyle/>
            <a:p>
              <a:endParaRPr lang="zh-CN" altLang="en-US"/>
            </a:p>
          </p:txBody>
        </p:sp>
        <p:sp>
          <p:nvSpPr>
            <p:cNvPr id="87081" name="Line 106"/>
            <p:cNvSpPr>
              <a:spLocks noChangeShapeType="1"/>
            </p:cNvSpPr>
            <p:nvPr/>
          </p:nvSpPr>
          <p:spPr bwMode="auto">
            <a:xfrm>
              <a:off x="4311" y="1605"/>
              <a:ext cx="0" cy="773"/>
            </a:xfrm>
            <a:prstGeom prst="line">
              <a:avLst/>
            </a:prstGeom>
            <a:noFill/>
            <a:ln w="38100">
              <a:solidFill>
                <a:schemeClr val="tx1"/>
              </a:solidFill>
              <a:round/>
            </a:ln>
          </p:spPr>
          <p:txBody>
            <a:bodyPr wrap="none" anchor="ctr"/>
            <a:lstStyle/>
            <a:p>
              <a:endParaRPr lang="zh-CN" altLang="en-US"/>
            </a:p>
          </p:txBody>
        </p:sp>
        <p:sp>
          <p:nvSpPr>
            <p:cNvPr id="87082" name="Oval 107"/>
            <p:cNvSpPr>
              <a:spLocks noChangeArrowheads="1"/>
            </p:cNvSpPr>
            <p:nvPr/>
          </p:nvSpPr>
          <p:spPr bwMode="auto">
            <a:xfrm>
              <a:off x="2705" y="2234"/>
              <a:ext cx="267" cy="266"/>
            </a:xfrm>
            <a:prstGeom prst="ellipse">
              <a:avLst/>
            </a:prstGeom>
            <a:noFill/>
            <a:ln w="38100">
              <a:solidFill>
                <a:schemeClr val="tx1"/>
              </a:solidFill>
              <a:round/>
            </a:ln>
          </p:spPr>
          <p:txBody>
            <a:bodyPr wrap="none" anchor="ctr"/>
            <a:lstStyle/>
            <a:p>
              <a:endParaRPr lang="zh-CN" altLang="en-US"/>
            </a:p>
          </p:txBody>
        </p:sp>
        <p:sp>
          <p:nvSpPr>
            <p:cNvPr id="87083" name="Text Box 108"/>
            <p:cNvSpPr txBox="1">
              <a:spLocks noChangeArrowheads="1"/>
            </p:cNvSpPr>
            <p:nvPr/>
          </p:nvSpPr>
          <p:spPr bwMode="auto">
            <a:xfrm>
              <a:off x="2728" y="2224"/>
              <a:ext cx="261" cy="303"/>
            </a:xfrm>
            <a:prstGeom prst="rect">
              <a:avLst/>
            </a:prstGeom>
            <a:noFill/>
            <a:ln w="38100">
              <a:noFill/>
              <a:miter lim="800000"/>
            </a:ln>
          </p:spPr>
          <p:txBody>
            <a:bodyPr wrap="none" anchor="ctr">
              <a:spAutoFit/>
            </a:bodyPr>
            <a:lstStyle/>
            <a:p>
              <a:pPr algn="ctr" eaLnBrk="0" hangingPunct="0"/>
              <a:r>
                <a:rPr lang="en-US" altLang="zh-CN" sz="2600" b="1">
                  <a:solidFill>
                    <a:srgbClr val="0000FF"/>
                  </a:solidFill>
                </a:rPr>
                <a:t>V</a:t>
              </a:r>
              <a:endParaRPr lang="en-US" altLang="zh-CN" sz="2600" b="1"/>
            </a:p>
          </p:txBody>
        </p:sp>
        <p:graphicFrame>
          <p:nvGraphicFramePr>
            <p:cNvPr id="87043" name="Object 1025"/>
            <p:cNvGraphicFramePr>
              <a:graphicFrameLocks noChangeAspect="1"/>
            </p:cNvGraphicFramePr>
            <p:nvPr/>
          </p:nvGraphicFramePr>
          <p:xfrm>
            <a:off x="2968" y="1986"/>
            <a:ext cx="296" cy="226"/>
          </p:xfrm>
          <a:graphic>
            <a:graphicData uri="http://schemas.openxmlformats.org/presentationml/2006/ole">
              <mc:AlternateContent xmlns:mc="http://schemas.openxmlformats.org/markup-compatibility/2006">
                <mc:Choice xmlns:v="urn:schemas-microsoft-com:vml" Requires="v">
                  <p:oleObj spid="_x0000_s224432" name="公式" r:id="rId19" imgW="5486400" imgH="4267200" progId="">
                    <p:embed/>
                  </p:oleObj>
                </mc:Choice>
                <mc:Fallback>
                  <p:oleObj name="公式" r:id="rId19" imgW="5486400" imgH="4267200" progId="">
                    <p:embed/>
                    <p:pic>
                      <p:nvPicPr>
                        <p:cNvPr id="0" name="Object 10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68" y="1986"/>
                          <a:ext cx="296" cy="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4" name="Object 1026"/>
            <p:cNvGraphicFramePr>
              <a:graphicFrameLocks noChangeAspect="1"/>
            </p:cNvGraphicFramePr>
            <p:nvPr/>
          </p:nvGraphicFramePr>
          <p:xfrm>
            <a:off x="2968" y="887"/>
            <a:ext cx="206" cy="291"/>
          </p:xfrm>
          <a:graphic>
            <a:graphicData uri="http://schemas.openxmlformats.org/presentationml/2006/ole">
              <mc:AlternateContent xmlns:mc="http://schemas.openxmlformats.org/markup-compatibility/2006">
                <mc:Choice xmlns:v="urn:schemas-microsoft-com:vml" Requires="v">
                  <p:oleObj spid="_x0000_s224433" name="公式" r:id="rId21" imgW="161925" imgH="228600" progId="">
                    <p:embed/>
                  </p:oleObj>
                </mc:Choice>
                <mc:Fallback>
                  <p:oleObj name="公式" r:id="rId21" imgW="161925" imgH="228600" progId="">
                    <p:embed/>
                    <p:pic>
                      <p:nvPicPr>
                        <p:cNvPr id="0" name="Object 10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68" y="887"/>
                          <a:ext cx="206"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5" name="Object 1027"/>
            <p:cNvGraphicFramePr>
              <a:graphicFrameLocks noChangeAspect="1"/>
            </p:cNvGraphicFramePr>
            <p:nvPr/>
          </p:nvGraphicFramePr>
          <p:xfrm>
            <a:off x="2996" y="1549"/>
            <a:ext cx="223" cy="290"/>
          </p:xfrm>
          <a:graphic>
            <a:graphicData uri="http://schemas.openxmlformats.org/presentationml/2006/ole">
              <mc:AlternateContent xmlns:mc="http://schemas.openxmlformats.org/markup-compatibility/2006">
                <mc:Choice xmlns:v="urn:schemas-microsoft-com:vml" Requires="v">
                  <p:oleObj spid="_x0000_s224434" name="公式" r:id="rId23" imgW="180975" imgH="228600" progId="">
                    <p:embed/>
                  </p:oleObj>
                </mc:Choice>
                <mc:Fallback>
                  <p:oleObj name="公式" r:id="rId23" imgW="180975" imgH="228600" progId="">
                    <p:embed/>
                    <p:pic>
                      <p:nvPicPr>
                        <p:cNvPr id="0" name="Object 10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96" y="1549"/>
                          <a:ext cx="223"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84" name="Line 112"/>
            <p:cNvSpPr>
              <a:spLocks noChangeShapeType="1"/>
            </p:cNvSpPr>
            <p:nvPr/>
          </p:nvSpPr>
          <p:spPr bwMode="auto">
            <a:xfrm>
              <a:off x="2968" y="1199"/>
              <a:ext cx="265" cy="0"/>
            </a:xfrm>
            <a:prstGeom prst="line">
              <a:avLst/>
            </a:prstGeom>
            <a:noFill/>
            <a:ln w="28575">
              <a:solidFill>
                <a:srgbClr val="FF0000"/>
              </a:solidFill>
              <a:round/>
              <a:tailEnd type="triangle" w="sm" len="lg"/>
            </a:ln>
          </p:spPr>
          <p:txBody>
            <a:bodyPr wrap="none" anchor="ctr"/>
            <a:lstStyle/>
            <a:p>
              <a:endParaRPr lang="zh-CN" altLang="en-US"/>
            </a:p>
          </p:txBody>
        </p:sp>
        <p:graphicFrame>
          <p:nvGraphicFramePr>
            <p:cNvPr id="87046" name="Object 1028"/>
            <p:cNvGraphicFramePr>
              <a:graphicFrameLocks noChangeAspect="1"/>
            </p:cNvGraphicFramePr>
            <p:nvPr/>
          </p:nvGraphicFramePr>
          <p:xfrm>
            <a:off x="1548" y="1235"/>
            <a:ext cx="474" cy="247"/>
          </p:xfrm>
          <a:graphic>
            <a:graphicData uri="http://schemas.openxmlformats.org/presentationml/2006/ole">
              <mc:AlternateContent xmlns:mc="http://schemas.openxmlformats.org/markup-compatibility/2006">
                <mc:Choice xmlns:v="urn:schemas-microsoft-com:vml" Requires="v">
                  <p:oleObj spid="_x0000_s224435" name="Equation" r:id="rId25" imgW="9144000" imgH="4876800" progId="">
                    <p:embed/>
                  </p:oleObj>
                </mc:Choice>
                <mc:Fallback>
                  <p:oleObj name="Equation" r:id="rId25" imgW="9144000" imgH="4876800" progId="">
                    <p:embed/>
                    <p:pic>
                      <p:nvPicPr>
                        <p:cNvPr id="0" name="Object 10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48" y="1235"/>
                          <a:ext cx="47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85" name="Line 114"/>
            <p:cNvSpPr>
              <a:spLocks noChangeShapeType="1"/>
            </p:cNvSpPr>
            <p:nvPr/>
          </p:nvSpPr>
          <p:spPr bwMode="auto">
            <a:xfrm>
              <a:off x="2791" y="1279"/>
              <a:ext cx="0" cy="662"/>
            </a:xfrm>
            <a:prstGeom prst="line">
              <a:avLst/>
            </a:prstGeom>
            <a:noFill/>
            <a:ln w="38100">
              <a:solidFill>
                <a:srgbClr val="000000"/>
              </a:solidFill>
              <a:round/>
            </a:ln>
          </p:spPr>
          <p:txBody>
            <a:bodyPr wrap="none" anchor="ctr"/>
            <a:lstStyle/>
            <a:p>
              <a:endParaRPr lang="zh-CN" altLang="en-US"/>
            </a:p>
          </p:txBody>
        </p:sp>
        <p:sp>
          <p:nvSpPr>
            <p:cNvPr id="87086" name="Line 115"/>
            <p:cNvSpPr>
              <a:spLocks noChangeShapeType="1"/>
            </p:cNvSpPr>
            <p:nvPr/>
          </p:nvSpPr>
          <p:spPr bwMode="auto">
            <a:xfrm>
              <a:off x="2791" y="1279"/>
              <a:ext cx="555" cy="0"/>
            </a:xfrm>
            <a:prstGeom prst="line">
              <a:avLst/>
            </a:prstGeom>
            <a:noFill/>
            <a:ln w="38100">
              <a:solidFill>
                <a:srgbClr val="000000"/>
              </a:solidFill>
              <a:round/>
            </a:ln>
          </p:spPr>
          <p:txBody>
            <a:bodyPr wrap="none" anchor="ctr"/>
            <a:lstStyle/>
            <a:p>
              <a:endParaRPr lang="zh-CN" altLang="en-US"/>
            </a:p>
          </p:txBody>
        </p:sp>
        <p:sp>
          <p:nvSpPr>
            <p:cNvPr id="87087" name="Oval 116"/>
            <p:cNvSpPr>
              <a:spLocks noChangeArrowheads="1"/>
            </p:cNvSpPr>
            <p:nvPr/>
          </p:nvSpPr>
          <p:spPr bwMode="auto">
            <a:xfrm>
              <a:off x="2163" y="1455"/>
              <a:ext cx="267" cy="267"/>
            </a:xfrm>
            <a:prstGeom prst="ellipse">
              <a:avLst/>
            </a:prstGeom>
            <a:noFill/>
            <a:ln w="38100">
              <a:solidFill>
                <a:schemeClr val="tx1"/>
              </a:solidFill>
              <a:round/>
            </a:ln>
          </p:spPr>
          <p:txBody>
            <a:bodyPr wrap="none" anchor="ctr"/>
            <a:lstStyle/>
            <a:p>
              <a:pPr algn="ctr" eaLnBrk="0" hangingPunct="0"/>
              <a:r>
                <a:rPr lang="en-US" altLang="zh-CN" sz="2600" b="1">
                  <a:solidFill>
                    <a:srgbClr val="0000FF"/>
                  </a:solidFill>
                </a:rPr>
                <a:t>A</a:t>
              </a:r>
              <a:endParaRPr lang="en-US" altLang="zh-CN" sz="2600" b="1"/>
            </a:p>
          </p:txBody>
        </p:sp>
        <p:grpSp>
          <p:nvGrpSpPr>
            <p:cNvPr id="15" name="Group 117"/>
            <p:cNvGrpSpPr/>
            <p:nvPr/>
          </p:nvGrpSpPr>
          <p:grpSpPr bwMode="auto">
            <a:xfrm>
              <a:off x="1561" y="1518"/>
              <a:ext cx="374" cy="87"/>
              <a:chOff x="1932" y="1430"/>
              <a:chExt cx="389" cy="99"/>
            </a:xfrm>
          </p:grpSpPr>
          <p:sp>
            <p:nvSpPr>
              <p:cNvPr id="87100" name="AutoShape 118"/>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7101" name="AutoShape 119"/>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7102" name="AutoShape 120"/>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87089" name="Line 121"/>
            <p:cNvSpPr>
              <a:spLocks noChangeShapeType="1"/>
            </p:cNvSpPr>
            <p:nvPr/>
          </p:nvSpPr>
          <p:spPr bwMode="auto">
            <a:xfrm>
              <a:off x="1943" y="1588"/>
              <a:ext cx="220" cy="0"/>
            </a:xfrm>
            <a:prstGeom prst="line">
              <a:avLst/>
            </a:prstGeom>
            <a:noFill/>
            <a:ln w="38100">
              <a:solidFill>
                <a:srgbClr val="000000"/>
              </a:solidFill>
              <a:round/>
            </a:ln>
          </p:spPr>
          <p:txBody>
            <a:bodyPr wrap="none" anchor="ctr"/>
            <a:lstStyle/>
            <a:p>
              <a:endParaRPr lang="zh-CN" altLang="en-US"/>
            </a:p>
          </p:txBody>
        </p:sp>
        <p:sp>
          <p:nvSpPr>
            <p:cNvPr id="87090" name="Line 122"/>
            <p:cNvSpPr>
              <a:spLocks noChangeShapeType="1"/>
            </p:cNvSpPr>
            <p:nvPr/>
          </p:nvSpPr>
          <p:spPr bwMode="auto">
            <a:xfrm>
              <a:off x="1348" y="1588"/>
              <a:ext cx="220" cy="0"/>
            </a:xfrm>
            <a:prstGeom prst="line">
              <a:avLst/>
            </a:prstGeom>
            <a:noFill/>
            <a:ln w="38100">
              <a:solidFill>
                <a:srgbClr val="000000"/>
              </a:solidFill>
              <a:round/>
            </a:ln>
          </p:spPr>
          <p:txBody>
            <a:bodyPr wrap="none" anchor="ctr"/>
            <a:lstStyle/>
            <a:p>
              <a:endParaRPr lang="zh-CN" altLang="en-US"/>
            </a:p>
          </p:txBody>
        </p:sp>
        <p:sp>
          <p:nvSpPr>
            <p:cNvPr id="87091" name="Line 123"/>
            <p:cNvSpPr>
              <a:spLocks noChangeShapeType="1"/>
            </p:cNvSpPr>
            <p:nvPr/>
          </p:nvSpPr>
          <p:spPr bwMode="auto">
            <a:xfrm>
              <a:off x="2434" y="1588"/>
              <a:ext cx="362" cy="0"/>
            </a:xfrm>
            <a:prstGeom prst="line">
              <a:avLst/>
            </a:prstGeom>
            <a:noFill/>
            <a:ln w="38100">
              <a:solidFill>
                <a:srgbClr val="000000"/>
              </a:solidFill>
              <a:round/>
            </a:ln>
          </p:spPr>
          <p:txBody>
            <a:bodyPr wrap="none" anchor="ctr"/>
            <a:lstStyle/>
            <a:p>
              <a:endParaRPr lang="zh-CN" altLang="en-US"/>
            </a:p>
          </p:txBody>
        </p:sp>
        <p:sp>
          <p:nvSpPr>
            <p:cNvPr id="87092" name="Line 124"/>
            <p:cNvSpPr>
              <a:spLocks noChangeShapeType="1"/>
            </p:cNvSpPr>
            <p:nvPr/>
          </p:nvSpPr>
          <p:spPr bwMode="auto">
            <a:xfrm>
              <a:off x="1344" y="2382"/>
              <a:ext cx="1360" cy="0"/>
            </a:xfrm>
            <a:prstGeom prst="line">
              <a:avLst/>
            </a:prstGeom>
            <a:noFill/>
            <a:ln w="38100">
              <a:solidFill>
                <a:srgbClr val="000000"/>
              </a:solidFill>
              <a:round/>
            </a:ln>
          </p:spPr>
          <p:txBody>
            <a:bodyPr wrap="none" anchor="ctr"/>
            <a:lstStyle/>
            <a:p>
              <a:endParaRPr lang="zh-CN" altLang="en-US"/>
            </a:p>
          </p:txBody>
        </p:sp>
        <p:sp>
          <p:nvSpPr>
            <p:cNvPr id="87093" name="Line 125"/>
            <p:cNvSpPr>
              <a:spLocks noChangeShapeType="1"/>
            </p:cNvSpPr>
            <p:nvPr/>
          </p:nvSpPr>
          <p:spPr bwMode="auto">
            <a:xfrm>
              <a:off x="2976" y="2382"/>
              <a:ext cx="1344" cy="0"/>
            </a:xfrm>
            <a:prstGeom prst="line">
              <a:avLst/>
            </a:prstGeom>
            <a:noFill/>
            <a:ln w="38100">
              <a:solidFill>
                <a:srgbClr val="000000"/>
              </a:solidFill>
              <a:round/>
            </a:ln>
          </p:spPr>
          <p:txBody>
            <a:bodyPr wrap="none" anchor="ctr"/>
            <a:lstStyle/>
            <a:p>
              <a:endParaRPr lang="zh-CN" altLang="en-US"/>
            </a:p>
          </p:txBody>
        </p:sp>
        <p:graphicFrame>
          <p:nvGraphicFramePr>
            <p:cNvPr id="87047" name="Object 1029"/>
            <p:cNvGraphicFramePr>
              <a:graphicFrameLocks noChangeAspect="1"/>
            </p:cNvGraphicFramePr>
            <p:nvPr/>
          </p:nvGraphicFramePr>
          <p:xfrm>
            <a:off x="3365" y="1968"/>
            <a:ext cx="397" cy="258"/>
          </p:xfrm>
          <a:graphic>
            <a:graphicData uri="http://schemas.openxmlformats.org/presentationml/2006/ole">
              <mc:AlternateContent xmlns:mc="http://schemas.openxmlformats.org/markup-compatibility/2006">
                <mc:Choice xmlns:v="urn:schemas-microsoft-com:vml" Requires="v">
                  <p:oleObj spid="_x0000_s224436" name="Equation" r:id="rId27" imgW="7315200" imgH="4876800" progId="">
                    <p:embed/>
                  </p:oleObj>
                </mc:Choice>
                <mc:Fallback>
                  <p:oleObj name="Equation" r:id="rId27" imgW="7315200" imgH="4876800" progId="">
                    <p:embed/>
                    <p:pic>
                      <p:nvPicPr>
                        <p:cNvPr id="0" name="Object 10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65" y="1968"/>
                          <a:ext cx="397"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94" name="Line 127"/>
            <p:cNvSpPr>
              <a:spLocks noChangeShapeType="1"/>
            </p:cNvSpPr>
            <p:nvPr/>
          </p:nvSpPr>
          <p:spPr bwMode="auto">
            <a:xfrm>
              <a:off x="2968" y="1827"/>
              <a:ext cx="265" cy="0"/>
            </a:xfrm>
            <a:prstGeom prst="line">
              <a:avLst/>
            </a:prstGeom>
            <a:noFill/>
            <a:ln w="38100">
              <a:solidFill>
                <a:srgbClr val="FF0000"/>
              </a:solidFill>
              <a:round/>
              <a:tailEnd type="triangle" w="sm" len="lg"/>
            </a:ln>
          </p:spPr>
          <p:txBody>
            <a:bodyPr wrap="none" anchor="ctr"/>
            <a:lstStyle/>
            <a:p>
              <a:endParaRPr lang="zh-CN" altLang="en-US"/>
            </a:p>
          </p:txBody>
        </p:sp>
        <p:graphicFrame>
          <p:nvGraphicFramePr>
            <p:cNvPr id="87048" name="Object 1030"/>
            <p:cNvGraphicFramePr>
              <a:graphicFrameLocks noChangeAspect="1"/>
            </p:cNvGraphicFramePr>
            <p:nvPr/>
          </p:nvGraphicFramePr>
          <p:xfrm>
            <a:off x="2262" y="1158"/>
            <a:ext cx="157" cy="242"/>
          </p:xfrm>
          <a:graphic>
            <a:graphicData uri="http://schemas.openxmlformats.org/presentationml/2006/ole">
              <mc:AlternateContent xmlns:mc="http://schemas.openxmlformats.org/markup-compatibility/2006">
                <mc:Choice xmlns:v="urn:schemas-microsoft-com:vml" Requires="v">
                  <p:oleObj spid="_x0000_s224437" name="公式" r:id="rId29" imgW="123825" imgH="190500" progId="">
                    <p:embed/>
                  </p:oleObj>
                </mc:Choice>
                <mc:Fallback>
                  <p:oleObj name="公式" r:id="rId29" imgW="123825" imgH="190500" progId="">
                    <p:embed/>
                    <p:pic>
                      <p:nvPicPr>
                        <p:cNvPr id="0" name="Object 10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62" y="1158"/>
                          <a:ext cx="157"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95" name="Line 129"/>
            <p:cNvSpPr>
              <a:spLocks noChangeShapeType="1"/>
            </p:cNvSpPr>
            <p:nvPr/>
          </p:nvSpPr>
          <p:spPr bwMode="auto">
            <a:xfrm>
              <a:off x="2218" y="1403"/>
              <a:ext cx="264" cy="0"/>
            </a:xfrm>
            <a:prstGeom prst="line">
              <a:avLst/>
            </a:prstGeom>
            <a:noFill/>
            <a:ln w="28575">
              <a:solidFill>
                <a:srgbClr val="FF0000"/>
              </a:solidFill>
              <a:round/>
              <a:tailEnd type="triangle" w="sm" len="lg"/>
            </a:ln>
          </p:spPr>
          <p:txBody>
            <a:bodyPr/>
            <a:lstStyle/>
            <a:p>
              <a:endParaRPr lang="zh-CN" altLang="en-US"/>
            </a:p>
          </p:txBody>
        </p:sp>
        <p:grpSp>
          <p:nvGrpSpPr>
            <p:cNvPr id="16" name="Group 130"/>
            <p:cNvGrpSpPr/>
            <p:nvPr/>
          </p:nvGrpSpPr>
          <p:grpSpPr bwMode="auto">
            <a:xfrm>
              <a:off x="3363" y="1868"/>
              <a:ext cx="375" cy="88"/>
              <a:chOff x="1932" y="1430"/>
              <a:chExt cx="389" cy="99"/>
            </a:xfrm>
          </p:grpSpPr>
          <p:sp>
            <p:nvSpPr>
              <p:cNvPr id="87097" name="AutoShape 131"/>
              <p:cNvSpPr>
                <a:spLocks noChangeArrowheads="1"/>
              </p:cNvSpPr>
              <p:nvPr/>
            </p:nvSpPr>
            <p:spPr bwMode="auto">
              <a:xfrm rot="16200000" flipH="1">
                <a:off x="2078"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7098" name="AutoShape 132"/>
              <p:cNvSpPr>
                <a:spLocks noChangeArrowheads="1"/>
              </p:cNvSpPr>
              <p:nvPr/>
            </p:nvSpPr>
            <p:spPr bwMode="auto">
              <a:xfrm rot="16200000" flipH="1">
                <a:off x="1946" y="1416"/>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87099" name="AutoShape 133"/>
              <p:cNvSpPr>
                <a:spLocks noChangeArrowheads="1"/>
              </p:cNvSpPr>
              <p:nvPr/>
            </p:nvSpPr>
            <p:spPr bwMode="auto">
              <a:xfrm rot="16200000" flipH="1">
                <a:off x="2210" y="1418"/>
                <a:ext cx="97" cy="125"/>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4"/>
                                        </p:tgtEl>
                                        <p:attrNameLst>
                                          <p:attrName>style.visibility</p:attrName>
                                        </p:attrNameLst>
                                      </p:cBhvr>
                                      <p:to>
                                        <p:strVal val="visible"/>
                                      </p:to>
                                    </p:set>
                                    <p:animEffect transition="in" filter="wipe(left)">
                                      <p:cBhvr>
                                        <p:cTn id="7" dur="500"/>
                                        <p:tgtEl>
                                          <p:spTgt spid="1822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9008"/>
                                        </p:tgtEl>
                                        <p:attrNameLst>
                                          <p:attrName>style.visibility</p:attrName>
                                        </p:attrNameLst>
                                      </p:cBhvr>
                                      <p:to>
                                        <p:strVal val="visible"/>
                                      </p:to>
                                    </p:set>
                                    <p:animEffect transition="in" filter="wipe(left)">
                                      <p:cBhvr>
                                        <p:cTn id="12" dur="500"/>
                                        <p:tgtEl>
                                          <p:spTgt spid="2990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ou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2276"/>
                                        </p:tgtEl>
                                        <p:attrNameLst>
                                          <p:attrName>style.visibility</p:attrName>
                                        </p:attrNameLst>
                                      </p:cBhvr>
                                      <p:to>
                                        <p:strVal val="visible"/>
                                      </p:to>
                                    </p:set>
                                    <p:animEffect transition="in" filter="wipe(left)">
                                      <p:cBhvr>
                                        <p:cTn id="32" dur="500"/>
                                        <p:tgtEl>
                                          <p:spTgt spid="1822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2275"/>
                                        </p:tgtEl>
                                        <p:attrNameLst>
                                          <p:attrName>style.visibility</p:attrName>
                                        </p:attrNameLst>
                                      </p:cBhvr>
                                      <p:to>
                                        <p:strVal val="visible"/>
                                      </p:to>
                                    </p:set>
                                    <p:animEffect transition="in" filter="wipe(left)">
                                      <p:cBhvr>
                                        <p:cTn id="37" dur="5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utoUpdateAnimBg="0"/>
      <p:bldP spid="182275" grpId="0" animBg="1" autoUpdateAnimBg="0"/>
      <p:bldP spid="18227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9" name="Text Box 2"/>
          <p:cNvSpPr txBox="1">
            <a:spLocks noChangeArrowheads="1"/>
          </p:cNvSpPr>
          <p:nvPr/>
        </p:nvSpPr>
        <p:spPr bwMode="auto">
          <a:xfrm>
            <a:off x="495300" y="1943100"/>
            <a:ext cx="898525" cy="519113"/>
          </a:xfrm>
          <a:prstGeom prst="rect">
            <a:avLst/>
          </a:prstGeom>
          <a:noFill/>
          <a:ln w="38100">
            <a:noFill/>
            <a:miter lim="800000"/>
          </a:ln>
        </p:spPr>
        <p:txBody>
          <a:bodyPr wrap="none">
            <a:spAutoFit/>
          </a:bodyPr>
          <a:lstStyle/>
          <a:p>
            <a:pPr eaLnBrk="0" hangingPunct="0">
              <a:spcBef>
                <a:spcPct val="50000"/>
              </a:spcBef>
            </a:pPr>
            <a:r>
              <a:rPr lang="zh-CN" altLang="en-US" sz="2800" b="1"/>
              <a:t>解：</a:t>
            </a:r>
            <a:endParaRPr lang="zh-CN" altLang="en-US" sz="2800" b="1"/>
          </a:p>
        </p:txBody>
      </p:sp>
      <p:sp>
        <p:nvSpPr>
          <p:cNvPr id="185347" name="Text Box 3"/>
          <p:cNvSpPr txBox="1">
            <a:spLocks noChangeArrowheads="1"/>
          </p:cNvSpPr>
          <p:nvPr/>
        </p:nvSpPr>
        <p:spPr bwMode="auto">
          <a:xfrm>
            <a:off x="1181100" y="1943100"/>
            <a:ext cx="1970088" cy="519113"/>
          </a:xfrm>
          <a:prstGeom prst="rect">
            <a:avLst/>
          </a:prstGeom>
          <a:noFill/>
          <a:ln w="38100">
            <a:noFill/>
            <a:miter lim="800000"/>
          </a:ln>
          <a:effectLst/>
        </p:spPr>
        <p:txBody>
          <a:bodyPr wrap="none">
            <a:spAutoFit/>
          </a:bodyPr>
          <a:lstStyle/>
          <a:p>
            <a:pPr eaLnBrk="0" hangingPunct="0">
              <a:spcBef>
                <a:spcPct val="50000"/>
              </a:spcBef>
              <a:defRPr/>
            </a:pPr>
            <a:r>
              <a:rPr lang="zh-CN" altLang="en-US" sz="2800" b="1">
                <a:solidFill>
                  <a:srgbClr val="CC0000"/>
                </a:solidFill>
                <a:effectLst>
                  <a:outerShdw blurRad="38100" dist="38100" dir="2700000" algn="tl">
                    <a:srgbClr val="C0C0C0"/>
                  </a:outerShdw>
                </a:effectLst>
              </a:rPr>
              <a:t>求各表读数</a:t>
            </a:r>
            <a:endParaRPr lang="zh-CN" altLang="en-US" sz="2800" b="1">
              <a:solidFill>
                <a:srgbClr val="CC0000"/>
              </a:solidFill>
              <a:effectLst>
                <a:outerShdw blurRad="38100" dist="38100" dir="2700000" algn="tl">
                  <a:srgbClr val="C0C0C0"/>
                </a:outerShdw>
              </a:effectLst>
            </a:endParaRPr>
          </a:p>
        </p:txBody>
      </p:sp>
      <p:graphicFrame>
        <p:nvGraphicFramePr>
          <p:cNvPr id="185348" name="Object 4"/>
          <p:cNvGraphicFramePr>
            <a:graphicFrameLocks noChangeAspect="1"/>
          </p:cNvGraphicFramePr>
          <p:nvPr/>
        </p:nvGraphicFramePr>
        <p:xfrm>
          <a:off x="1447800" y="3124200"/>
          <a:ext cx="1752600" cy="506413"/>
        </p:xfrm>
        <a:graphic>
          <a:graphicData uri="http://schemas.openxmlformats.org/presentationml/2006/ole">
            <mc:AlternateContent xmlns:mc="http://schemas.openxmlformats.org/markup-compatibility/2006">
              <mc:Choice xmlns:v="urn:schemas-microsoft-com:vml" Requires="v">
                <p:oleObj spid="_x0000_s225447" name="公式" r:id="rId1" imgW="698500" imgH="203200" progId="">
                  <p:embed/>
                </p:oleObj>
              </mc:Choice>
              <mc:Fallback>
                <p:oleObj name="公式" r:id="rId1" imgW="698500" imgH="2032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24200"/>
                        <a:ext cx="1752600"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9" name="Object 5"/>
          <p:cNvGraphicFramePr>
            <a:graphicFrameLocks noChangeAspect="1"/>
          </p:cNvGraphicFramePr>
          <p:nvPr/>
        </p:nvGraphicFramePr>
        <p:xfrm>
          <a:off x="1431925" y="3505200"/>
          <a:ext cx="2708275" cy="1028700"/>
        </p:xfrm>
        <a:graphic>
          <a:graphicData uri="http://schemas.openxmlformats.org/presentationml/2006/ole">
            <mc:AlternateContent xmlns:mc="http://schemas.openxmlformats.org/markup-compatibility/2006">
              <mc:Choice xmlns:v="urn:schemas-microsoft-com:vml" Requires="v">
                <p:oleObj spid="_x0000_s225448" name="公式" r:id="rId3" imgW="1104900" imgH="419100" progId="">
                  <p:embed/>
                </p:oleObj>
              </mc:Choice>
              <mc:Fallback>
                <p:oleObj name="公式" r:id="rId3" imgW="1104900" imgH="4191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925" y="3505200"/>
                        <a:ext cx="2708275"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0" name="Object 6"/>
          <p:cNvGraphicFramePr>
            <a:graphicFrameLocks noChangeAspect="1"/>
          </p:cNvGraphicFramePr>
          <p:nvPr/>
        </p:nvGraphicFramePr>
        <p:xfrm>
          <a:off x="1371600" y="4445000"/>
          <a:ext cx="1616075" cy="560388"/>
        </p:xfrm>
        <a:graphic>
          <a:graphicData uri="http://schemas.openxmlformats.org/presentationml/2006/ole">
            <mc:AlternateContent xmlns:mc="http://schemas.openxmlformats.org/markup-compatibility/2006">
              <mc:Choice xmlns:v="urn:schemas-microsoft-com:vml" Requires="v">
                <p:oleObj spid="_x0000_s225449" name="公式" r:id="rId5" imgW="622300" imgH="215900" progId="">
                  <p:embed/>
                </p:oleObj>
              </mc:Choice>
              <mc:Fallback>
                <p:oleObj name="公式" r:id="rId5" imgW="622300" imgH="21590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445000"/>
                        <a:ext cx="1616075"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1" name="Object 7"/>
          <p:cNvGraphicFramePr>
            <a:graphicFrameLocks noChangeAspect="1"/>
          </p:cNvGraphicFramePr>
          <p:nvPr/>
        </p:nvGraphicFramePr>
        <p:xfrm>
          <a:off x="1042988" y="5662613"/>
          <a:ext cx="2244725" cy="534987"/>
        </p:xfrm>
        <a:graphic>
          <a:graphicData uri="http://schemas.openxmlformats.org/presentationml/2006/ole">
            <mc:AlternateContent xmlns:mc="http://schemas.openxmlformats.org/markup-compatibility/2006">
              <mc:Choice xmlns:v="urn:schemas-microsoft-com:vml" Requires="v">
                <p:oleObj spid="_x0000_s225450" name="Equation" r:id="rId7" imgW="901065" imgH="215900" progId="">
                  <p:embed/>
                </p:oleObj>
              </mc:Choice>
              <mc:Fallback>
                <p:oleObj name="Equation" r:id="rId7" imgW="901065" imgH="215900" progId="">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662613"/>
                        <a:ext cx="2244725"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8"/>
          <p:cNvGrpSpPr/>
          <p:nvPr/>
        </p:nvGrpSpPr>
        <p:grpSpPr bwMode="auto">
          <a:xfrm>
            <a:off x="412750" y="381000"/>
            <a:ext cx="8121650" cy="1558925"/>
            <a:chOff x="260" y="192"/>
            <a:chExt cx="5087" cy="935"/>
          </a:xfrm>
        </p:grpSpPr>
        <p:sp>
          <p:nvSpPr>
            <p:cNvPr id="90181" name="Text Box 9"/>
            <p:cNvSpPr txBox="1">
              <a:spLocks noChangeArrowheads="1"/>
            </p:cNvSpPr>
            <p:nvPr/>
          </p:nvSpPr>
          <p:spPr bwMode="auto">
            <a:xfrm>
              <a:off x="260" y="200"/>
              <a:ext cx="2486" cy="351"/>
            </a:xfrm>
            <a:prstGeom prst="rect">
              <a:avLst/>
            </a:prstGeom>
            <a:noFill/>
            <a:ln w="38100">
              <a:noFill/>
              <a:miter lim="800000"/>
            </a:ln>
          </p:spPr>
          <p:txBody>
            <a:bodyPr>
              <a:spAutoFit/>
            </a:bodyPr>
            <a:lstStyle/>
            <a:p>
              <a:pPr eaLnBrk="0" hangingPunct="0">
                <a:spcBef>
                  <a:spcPct val="50000"/>
                </a:spcBef>
              </a:pPr>
              <a:r>
                <a:rPr lang="en-US" altLang="zh-CN" sz="2800" b="1" dirty="0">
                  <a:solidFill>
                    <a:srgbClr val="FF3300"/>
                  </a:solidFill>
                </a:rPr>
                <a:t>  </a:t>
              </a:r>
              <a:r>
                <a:rPr lang="zh-CN" altLang="en-US" sz="2800" b="1" dirty="0">
                  <a:solidFill>
                    <a:srgbClr val="FF3300"/>
                  </a:solidFill>
                </a:rPr>
                <a:t>例</a:t>
              </a:r>
              <a:r>
                <a:rPr lang="en-US" altLang="zh-CN" sz="2800" b="1" dirty="0">
                  <a:solidFill>
                    <a:srgbClr val="FF3300"/>
                  </a:solidFill>
                </a:rPr>
                <a:t>3</a:t>
              </a:r>
              <a:r>
                <a:rPr lang="en-US" altLang="zh-CN" sz="3200" b="1" dirty="0">
                  <a:solidFill>
                    <a:srgbClr val="FF3300"/>
                  </a:solidFill>
                </a:rPr>
                <a:t>: </a:t>
              </a:r>
              <a:r>
                <a:rPr lang="zh-CN" altLang="en-US" sz="2800" b="1" dirty="0"/>
                <a:t>图示电路中已知</a:t>
              </a:r>
              <a:r>
                <a:rPr lang="en-US" altLang="zh-CN" sz="2800" b="1" dirty="0"/>
                <a:t>:</a:t>
              </a:r>
              <a:endParaRPr lang="en-US" altLang="zh-CN" sz="2800" b="1" dirty="0"/>
            </a:p>
          </p:txBody>
        </p:sp>
        <p:graphicFrame>
          <p:nvGraphicFramePr>
            <p:cNvPr id="90126" name="Object 10"/>
            <p:cNvGraphicFramePr>
              <a:graphicFrameLocks noChangeAspect="1"/>
            </p:cNvGraphicFramePr>
            <p:nvPr/>
          </p:nvGraphicFramePr>
          <p:xfrm>
            <a:off x="2640" y="192"/>
            <a:ext cx="2103" cy="387"/>
          </p:xfrm>
          <a:graphic>
            <a:graphicData uri="http://schemas.openxmlformats.org/presentationml/2006/ole">
              <mc:AlternateContent xmlns:mc="http://schemas.openxmlformats.org/markup-compatibility/2006">
                <mc:Choice xmlns:v="urn:schemas-microsoft-com:vml" Requires="v">
                  <p:oleObj spid="_x0000_s225451" name="Equation" r:id="rId9" imgW="1371600" imgH="254000" progId="">
                    <p:embed/>
                  </p:oleObj>
                </mc:Choice>
                <mc:Fallback>
                  <p:oleObj name="Equation" r:id="rId9" imgW="1371600" imgH="254000" progId="">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 y="192"/>
                          <a:ext cx="2103"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7" name="Object 11"/>
            <p:cNvGraphicFramePr>
              <a:graphicFrameLocks noChangeAspect="1"/>
            </p:cNvGraphicFramePr>
            <p:nvPr/>
          </p:nvGraphicFramePr>
          <p:xfrm>
            <a:off x="2823" y="499"/>
            <a:ext cx="2524" cy="344"/>
          </p:xfrm>
          <a:graphic>
            <a:graphicData uri="http://schemas.openxmlformats.org/presentationml/2006/ole">
              <mc:AlternateContent xmlns:mc="http://schemas.openxmlformats.org/markup-compatibility/2006">
                <mc:Choice xmlns:v="urn:schemas-microsoft-com:vml" Requires="v">
                  <p:oleObj spid="_x0000_s225452" name="Equation" r:id="rId11" imgW="1752600" imgH="241300" progId="">
                    <p:embed/>
                  </p:oleObj>
                </mc:Choice>
                <mc:Fallback>
                  <p:oleObj name="Equation" r:id="rId11" imgW="1752600" imgH="241300" progId="">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3" y="499"/>
                          <a:ext cx="2524"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82" name="Text Box 12"/>
            <p:cNvSpPr txBox="1">
              <a:spLocks noChangeArrowheads="1"/>
            </p:cNvSpPr>
            <p:nvPr/>
          </p:nvSpPr>
          <p:spPr bwMode="auto">
            <a:xfrm>
              <a:off x="336" y="816"/>
              <a:ext cx="3529" cy="311"/>
            </a:xfrm>
            <a:prstGeom prst="rect">
              <a:avLst/>
            </a:prstGeom>
            <a:noFill/>
            <a:ln w="38100">
              <a:noFill/>
              <a:miter lim="800000"/>
            </a:ln>
          </p:spPr>
          <p:txBody>
            <a:bodyPr wrap="none">
              <a:spAutoFit/>
            </a:bodyPr>
            <a:lstStyle/>
            <a:p>
              <a:pPr eaLnBrk="0" hangingPunct="0">
                <a:spcBef>
                  <a:spcPct val="50000"/>
                </a:spcBef>
              </a:pPr>
              <a:r>
                <a:rPr lang="zh-CN" altLang="en-US" sz="2800" b="1"/>
                <a:t>试求</a:t>
              </a:r>
              <a:r>
                <a:rPr lang="en-US" altLang="zh-CN" sz="2800" b="1"/>
                <a:t>: </a:t>
              </a:r>
              <a:r>
                <a:rPr lang="zh-CN" altLang="en-US" sz="2800" b="1"/>
                <a:t>各表读数及参数 </a:t>
              </a:r>
              <a:r>
                <a:rPr lang="en-US" altLang="zh-CN" sz="2800" b="1" i="1"/>
                <a:t>R</a:t>
              </a:r>
              <a:r>
                <a:rPr lang="zh-CN" altLang="en-US" sz="2800" b="1"/>
                <a:t>、</a:t>
              </a:r>
              <a:r>
                <a:rPr lang="en-US" altLang="zh-CN" sz="2800" b="1" i="1"/>
                <a:t>L </a:t>
              </a:r>
              <a:r>
                <a:rPr lang="zh-CN" altLang="en-US" sz="2800" b="1"/>
                <a:t>和 </a:t>
              </a:r>
              <a:r>
                <a:rPr lang="en-US" altLang="zh-CN" sz="2800" b="1" i="1"/>
                <a:t>C</a:t>
              </a:r>
              <a:r>
                <a:rPr lang="zh-CN" altLang="en-US" sz="2800" b="1"/>
                <a:t>。</a:t>
              </a:r>
              <a:endParaRPr lang="zh-CN" altLang="en-US" sz="2800" b="1"/>
            </a:p>
          </p:txBody>
        </p:sp>
        <p:graphicFrame>
          <p:nvGraphicFramePr>
            <p:cNvPr id="90128" name="Object 13"/>
            <p:cNvGraphicFramePr>
              <a:graphicFrameLocks noChangeAspect="1"/>
            </p:cNvGraphicFramePr>
            <p:nvPr/>
          </p:nvGraphicFramePr>
          <p:xfrm>
            <a:off x="419" y="530"/>
            <a:ext cx="2288" cy="316"/>
          </p:xfrm>
          <a:graphic>
            <a:graphicData uri="http://schemas.openxmlformats.org/presentationml/2006/ole">
              <mc:AlternateContent xmlns:mc="http://schemas.openxmlformats.org/markup-compatibility/2006">
                <mc:Choice xmlns:v="urn:schemas-microsoft-com:vml" Requires="v">
                  <p:oleObj spid="_x0000_s225453" name="Equation" r:id="rId13" imgW="1562100" imgH="215900" progId="">
                    <p:embed/>
                  </p:oleObj>
                </mc:Choice>
                <mc:Fallback>
                  <p:oleObj name="Equation" r:id="rId13" imgW="1562100" imgH="215900" progId="">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 y="530"/>
                          <a:ext cx="2288"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85358" name="Text Box 14"/>
          <p:cNvSpPr txBox="1">
            <a:spLocks noChangeArrowheads="1"/>
          </p:cNvSpPr>
          <p:nvPr/>
        </p:nvSpPr>
        <p:spPr bwMode="auto">
          <a:xfrm>
            <a:off x="971550" y="2501900"/>
            <a:ext cx="2362200" cy="519113"/>
          </a:xfrm>
          <a:prstGeom prst="rect">
            <a:avLst/>
          </a:prstGeom>
          <a:noFill/>
          <a:ln w="9525">
            <a:noFill/>
            <a:miter lim="800000"/>
          </a:ln>
          <a:effectLst/>
        </p:spPr>
        <p:txBody>
          <a:bodyPr>
            <a:spAutoFit/>
          </a:bodyPr>
          <a:lstStyle/>
          <a:p>
            <a:pPr>
              <a:spcBef>
                <a:spcPct val="50000"/>
              </a:spcBef>
              <a:defRPr/>
            </a:pPr>
            <a:r>
              <a:rPr lang="en-US" altLang="zh-CN" sz="2800" b="1">
                <a:solidFill>
                  <a:srgbClr val="000099"/>
                </a:solidFill>
                <a:effectLst>
                  <a:outerShdw blurRad="38100" dist="38100" dir="2700000" algn="tl">
                    <a:srgbClr val="C0C0C0"/>
                  </a:outerShdw>
                </a:effectLst>
              </a:rPr>
              <a:t>(1)</a:t>
            </a:r>
            <a:r>
              <a:rPr lang="zh-CN" altLang="en-US" sz="2800" b="1">
                <a:solidFill>
                  <a:srgbClr val="000099"/>
                </a:solidFill>
                <a:effectLst>
                  <a:outerShdw blurRad="38100" dist="38100" dir="2700000" algn="tl">
                    <a:srgbClr val="C0C0C0"/>
                  </a:outerShdw>
                </a:effectLst>
              </a:rPr>
              <a:t>复数计算</a:t>
            </a:r>
            <a:endParaRPr lang="zh-CN" altLang="en-US" sz="2800" b="1">
              <a:solidFill>
                <a:srgbClr val="000099"/>
              </a:solidFill>
              <a:effectLst>
                <a:outerShdw blurRad="38100" dist="38100" dir="2700000" algn="tl">
                  <a:srgbClr val="C0C0C0"/>
                </a:outerShdw>
              </a:effectLst>
            </a:endParaRPr>
          </a:p>
        </p:txBody>
      </p:sp>
      <p:grpSp>
        <p:nvGrpSpPr>
          <p:cNvPr id="3" name="Group 15"/>
          <p:cNvGrpSpPr/>
          <p:nvPr/>
        </p:nvGrpSpPr>
        <p:grpSpPr bwMode="auto">
          <a:xfrm>
            <a:off x="4953000" y="1752600"/>
            <a:ext cx="3505200" cy="3124200"/>
            <a:chOff x="934" y="1104"/>
            <a:chExt cx="1632" cy="1541"/>
          </a:xfrm>
        </p:grpSpPr>
        <p:sp>
          <p:nvSpPr>
            <p:cNvPr id="90141" name="Oval 16"/>
            <p:cNvSpPr>
              <a:spLocks noChangeArrowheads="1"/>
            </p:cNvSpPr>
            <p:nvPr/>
          </p:nvSpPr>
          <p:spPr bwMode="auto">
            <a:xfrm>
              <a:off x="1029" y="2591"/>
              <a:ext cx="54" cy="54"/>
            </a:xfrm>
            <a:prstGeom prst="ellipse">
              <a:avLst/>
            </a:prstGeom>
            <a:noFill/>
            <a:ln w="38100">
              <a:solidFill>
                <a:schemeClr val="tx2"/>
              </a:solidFill>
              <a:round/>
            </a:ln>
          </p:spPr>
          <p:txBody>
            <a:bodyPr wrap="none" anchor="ctr"/>
            <a:lstStyle/>
            <a:p>
              <a:endParaRPr lang="zh-CN" altLang="en-US"/>
            </a:p>
          </p:txBody>
        </p:sp>
        <p:sp>
          <p:nvSpPr>
            <p:cNvPr id="90142" name="Oval 17"/>
            <p:cNvSpPr>
              <a:spLocks noChangeArrowheads="1"/>
            </p:cNvSpPr>
            <p:nvPr/>
          </p:nvSpPr>
          <p:spPr bwMode="auto">
            <a:xfrm>
              <a:off x="1056" y="1392"/>
              <a:ext cx="54" cy="54"/>
            </a:xfrm>
            <a:prstGeom prst="ellipse">
              <a:avLst/>
            </a:prstGeom>
            <a:noFill/>
            <a:ln w="38100">
              <a:solidFill>
                <a:schemeClr val="tx2"/>
              </a:solidFill>
              <a:round/>
            </a:ln>
          </p:spPr>
          <p:txBody>
            <a:bodyPr wrap="none" anchor="ctr"/>
            <a:lstStyle/>
            <a:p>
              <a:endParaRPr lang="zh-CN" altLang="en-US"/>
            </a:p>
          </p:txBody>
        </p:sp>
        <p:sp>
          <p:nvSpPr>
            <p:cNvPr id="90143" name="Text Box 18"/>
            <p:cNvSpPr txBox="1">
              <a:spLocks noChangeArrowheads="1"/>
            </p:cNvSpPr>
            <p:nvPr/>
          </p:nvSpPr>
          <p:spPr bwMode="auto">
            <a:xfrm>
              <a:off x="960" y="1440"/>
              <a:ext cx="144" cy="225"/>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a:t>
              </a:r>
              <a:endParaRPr lang="en-US" altLang="zh-CN" b="1">
                <a:solidFill>
                  <a:srgbClr val="FF0000"/>
                </a:solidFill>
              </a:endParaRPr>
            </a:p>
          </p:txBody>
        </p:sp>
        <p:graphicFrame>
          <p:nvGraphicFramePr>
            <p:cNvPr id="90119" name="Object 19"/>
            <p:cNvGraphicFramePr>
              <a:graphicFrameLocks noChangeAspect="1"/>
            </p:cNvGraphicFramePr>
            <p:nvPr/>
          </p:nvGraphicFramePr>
          <p:xfrm>
            <a:off x="934" y="1935"/>
            <a:ext cx="150" cy="166"/>
          </p:xfrm>
          <a:graphic>
            <a:graphicData uri="http://schemas.openxmlformats.org/presentationml/2006/ole">
              <mc:AlternateContent xmlns:mc="http://schemas.openxmlformats.org/markup-compatibility/2006">
                <mc:Choice xmlns:v="urn:schemas-microsoft-com:vml" Requires="v">
                  <p:oleObj spid="_x0000_s225454" name="公式" r:id="rId15" imgW="3048000" imgH="3352800" progId="">
                    <p:embed/>
                  </p:oleObj>
                </mc:Choice>
                <mc:Fallback>
                  <p:oleObj name="公式" r:id="rId15" imgW="3048000" imgH="3352800" progId="">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 y="1935"/>
                          <a:ext cx="150" cy="1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44" name="Text Box 20"/>
            <p:cNvSpPr txBox="1">
              <a:spLocks noChangeArrowheads="1"/>
            </p:cNvSpPr>
            <p:nvPr/>
          </p:nvSpPr>
          <p:spPr bwMode="auto">
            <a:xfrm>
              <a:off x="960" y="2352"/>
              <a:ext cx="192" cy="256"/>
            </a:xfrm>
            <a:prstGeom prst="rect">
              <a:avLst/>
            </a:prstGeom>
            <a:noFill/>
            <a:ln w="9525">
              <a:noFill/>
              <a:miter lim="800000"/>
            </a:ln>
          </p:spPr>
          <p:txBody>
            <a:bodyPr>
              <a:spAutoFit/>
            </a:bodyPr>
            <a:lstStyle/>
            <a:p>
              <a:pPr algn="ctr" eaLnBrk="0" hangingPunct="0">
                <a:spcBef>
                  <a:spcPct val="50000"/>
                </a:spcBef>
              </a:pPr>
              <a:r>
                <a:rPr lang="en-US" altLang="zh-CN" sz="2800" b="1">
                  <a:solidFill>
                    <a:srgbClr val="FF0000"/>
                  </a:solidFill>
                </a:rPr>
                <a:t>-</a:t>
              </a:r>
              <a:endParaRPr lang="en-US" altLang="zh-CN" sz="2800" b="1">
                <a:solidFill>
                  <a:srgbClr val="FF0000"/>
                </a:solidFill>
              </a:endParaRPr>
            </a:p>
          </p:txBody>
        </p:sp>
        <p:sp>
          <p:nvSpPr>
            <p:cNvPr id="90145" name="Line 21"/>
            <p:cNvSpPr>
              <a:spLocks noChangeShapeType="1"/>
            </p:cNvSpPr>
            <p:nvPr/>
          </p:nvSpPr>
          <p:spPr bwMode="auto">
            <a:xfrm>
              <a:off x="1082" y="2618"/>
              <a:ext cx="1222" cy="0"/>
            </a:xfrm>
            <a:prstGeom prst="line">
              <a:avLst/>
            </a:prstGeom>
            <a:noFill/>
            <a:ln w="38100">
              <a:solidFill>
                <a:srgbClr val="000000"/>
              </a:solidFill>
              <a:round/>
            </a:ln>
          </p:spPr>
          <p:txBody>
            <a:bodyPr wrap="none" anchor="ctr"/>
            <a:lstStyle/>
            <a:p>
              <a:endParaRPr lang="zh-CN" altLang="en-US"/>
            </a:p>
          </p:txBody>
        </p:sp>
        <p:sp>
          <p:nvSpPr>
            <p:cNvPr id="90146" name="Line 22"/>
            <p:cNvSpPr>
              <a:spLocks noChangeShapeType="1"/>
            </p:cNvSpPr>
            <p:nvPr/>
          </p:nvSpPr>
          <p:spPr bwMode="auto">
            <a:xfrm>
              <a:off x="1584" y="1418"/>
              <a:ext cx="720" cy="0"/>
            </a:xfrm>
            <a:prstGeom prst="line">
              <a:avLst/>
            </a:prstGeom>
            <a:noFill/>
            <a:ln w="38100">
              <a:solidFill>
                <a:srgbClr val="000000"/>
              </a:solidFill>
              <a:round/>
            </a:ln>
          </p:spPr>
          <p:txBody>
            <a:bodyPr wrap="none" anchor="ctr"/>
            <a:lstStyle/>
            <a:p>
              <a:endParaRPr lang="zh-CN" altLang="en-US"/>
            </a:p>
          </p:txBody>
        </p:sp>
        <p:sp>
          <p:nvSpPr>
            <p:cNvPr id="90147" name="Line 23"/>
            <p:cNvSpPr>
              <a:spLocks noChangeShapeType="1"/>
            </p:cNvSpPr>
            <p:nvPr/>
          </p:nvSpPr>
          <p:spPr bwMode="auto">
            <a:xfrm>
              <a:off x="1344" y="1226"/>
              <a:ext cx="288" cy="0"/>
            </a:xfrm>
            <a:prstGeom prst="line">
              <a:avLst/>
            </a:prstGeom>
            <a:noFill/>
            <a:ln w="38100">
              <a:solidFill>
                <a:srgbClr val="FF0000"/>
              </a:solidFill>
              <a:round/>
              <a:tailEnd type="triangle" w="med" len="med"/>
            </a:ln>
          </p:spPr>
          <p:txBody>
            <a:bodyPr wrap="none" anchor="ctr"/>
            <a:lstStyle/>
            <a:p>
              <a:endParaRPr lang="zh-CN" altLang="en-US"/>
            </a:p>
          </p:txBody>
        </p:sp>
        <p:sp>
          <p:nvSpPr>
            <p:cNvPr id="90148" name="Line 24"/>
            <p:cNvSpPr>
              <a:spLocks noChangeShapeType="1"/>
            </p:cNvSpPr>
            <p:nvPr/>
          </p:nvSpPr>
          <p:spPr bwMode="auto">
            <a:xfrm>
              <a:off x="1104" y="1418"/>
              <a:ext cx="240" cy="0"/>
            </a:xfrm>
            <a:prstGeom prst="line">
              <a:avLst/>
            </a:prstGeom>
            <a:noFill/>
            <a:ln w="38100">
              <a:solidFill>
                <a:srgbClr val="000000"/>
              </a:solidFill>
              <a:round/>
            </a:ln>
          </p:spPr>
          <p:txBody>
            <a:bodyPr wrap="none" anchor="ctr"/>
            <a:lstStyle/>
            <a:p>
              <a:endParaRPr lang="zh-CN" altLang="en-US"/>
            </a:p>
          </p:txBody>
        </p:sp>
        <p:grpSp>
          <p:nvGrpSpPr>
            <p:cNvPr id="4" name="Group 25"/>
            <p:cNvGrpSpPr/>
            <p:nvPr/>
          </p:nvGrpSpPr>
          <p:grpSpPr bwMode="auto">
            <a:xfrm>
              <a:off x="1344" y="1274"/>
              <a:ext cx="288" cy="240"/>
              <a:chOff x="1488" y="1200"/>
              <a:chExt cx="288" cy="240"/>
            </a:xfrm>
          </p:grpSpPr>
          <p:sp>
            <p:nvSpPr>
              <p:cNvPr id="90179" name="Oval 26"/>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0180" name="Text Box 27"/>
              <p:cNvSpPr txBox="1">
                <a:spLocks noChangeArrowheads="1"/>
              </p:cNvSpPr>
              <p:nvPr/>
            </p:nvSpPr>
            <p:spPr bwMode="auto">
              <a:xfrm>
                <a:off x="1488" y="1200"/>
                <a:ext cx="288" cy="196"/>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 A</a:t>
                </a:r>
                <a:endParaRPr lang="en-US" altLang="zh-CN" sz="2000" b="1"/>
              </a:p>
            </p:txBody>
          </p:sp>
        </p:grpSp>
        <p:graphicFrame>
          <p:nvGraphicFramePr>
            <p:cNvPr id="90120" name="Object 28"/>
            <p:cNvGraphicFramePr>
              <a:graphicFrameLocks noChangeAspect="1"/>
            </p:cNvGraphicFramePr>
            <p:nvPr/>
          </p:nvGraphicFramePr>
          <p:xfrm>
            <a:off x="1584" y="1872"/>
            <a:ext cx="198" cy="194"/>
          </p:xfrm>
          <a:graphic>
            <a:graphicData uri="http://schemas.openxmlformats.org/presentationml/2006/ole">
              <mc:AlternateContent xmlns:mc="http://schemas.openxmlformats.org/markup-compatibility/2006">
                <mc:Choice xmlns:v="urn:schemas-microsoft-com:vml" Requires="v">
                  <p:oleObj spid="_x0000_s225455" name="公式" r:id="rId17" imgW="3962400" imgH="3962400" progId="">
                    <p:embed/>
                  </p:oleObj>
                </mc:Choice>
                <mc:Fallback>
                  <p:oleObj name="公式" r:id="rId17" imgW="3962400" imgH="3962400" progId="">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4" y="1872"/>
                          <a:ext cx="198" cy="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9"/>
            <p:cNvGrpSpPr/>
            <p:nvPr/>
          </p:nvGrpSpPr>
          <p:grpSpPr bwMode="auto">
            <a:xfrm>
              <a:off x="1584" y="1440"/>
              <a:ext cx="404" cy="1198"/>
              <a:chOff x="2069" y="1418"/>
              <a:chExt cx="404" cy="1198"/>
            </a:xfrm>
          </p:grpSpPr>
          <p:sp>
            <p:nvSpPr>
              <p:cNvPr id="90166" name="Line 30"/>
              <p:cNvSpPr>
                <a:spLocks noChangeShapeType="1"/>
              </p:cNvSpPr>
              <p:nvPr/>
            </p:nvSpPr>
            <p:spPr bwMode="auto">
              <a:xfrm>
                <a:off x="2448" y="1706"/>
                <a:ext cx="0" cy="336"/>
              </a:xfrm>
              <a:prstGeom prst="line">
                <a:avLst/>
              </a:prstGeom>
              <a:noFill/>
              <a:ln w="38100">
                <a:solidFill>
                  <a:srgbClr val="FF0000"/>
                </a:solidFill>
                <a:round/>
                <a:tailEnd type="triangle" w="med" len="med"/>
              </a:ln>
            </p:spPr>
            <p:txBody>
              <a:bodyPr wrap="none" anchor="ctr"/>
              <a:lstStyle/>
              <a:p>
                <a:endParaRPr lang="zh-CN" altLang="en-US"/>
              </a:p>
            </p:txBody>
          </p:sp>
          <p:graphicFrame>
            <p:nvGraphicFramePr>
              <p:cNvPr id="90125" name="Object 31"/>
              <p:cNvGraphicFramePr>
                <a:graphicFrameLocks noChangeAspect="1"/>
              </p:cNvGraphicFramePr>
              <p:nvPr/>
            </p:nvGraphicFramePr>
            <p:xfrm>
              <a:off x="2069" y="2216"/>
              <a:ext cx="182" cy="195"/>
            </p:xfrm>
            <a:graphic>
              <a:graphicData uri="http://schemas.openxmlformats.org/presentationml/2006/ole">
                <mc:AlternateContent xmlns:mc="http://schemas.openxmlformats.org/markup-compatibility/2006">
                  <mc:Choice xmlns:v="urn:schemas-microsoft-com:vml" Requires="v">
                    <p:oleObj spid="_x0000_s225456" name="公式" r:id="rId19" imgW="3657600" imgH="3962400" progId="">
                      <p:embed/>
                    </p:oleObj>
                  </mc:Choice>
                  <mc:Fallback>
                    <p:oleObj name="公式" r:id="rId19" imgW="3657600" imgH="3962400" progId="">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69" y="2216"/>
                            <a:ext cx="182" cy="1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2"/>
              <p:cNvGrpSpPr/>
              <p:nvPr/>
            </p:nvGrpSpPr>
            <p:grpSpPr bwMode="auto">
              <a:xfrm>
                <a:off x="2304" y="2186"/>
                <a:ext cx="48" cy="243"/>
                <a:chOff x="1776" y="2160"/>
                <a:chExt cx="48" cy="243"/>
              </a:xfrm>
            </p:grpSpPr>
            <p:sp>
              <p:nvSpPr>
                <p:cNvPr id="90176" name="AutoShape 33"/>
                <p:cNvSpPr>
                  <a:spLocks noChangeArrowheads="1"/>
                </p:cNvSpPr>
                <p:nvPr/>
              </p:nvSpPr>
              <p:spPr bwMode="auto">
                <a:xfrm flipH="1">
                  <a:off x="1781" y="2236"/>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90177" name="AutoShape 34"/>
                <p:cNvSpPr>
                  <a:spLocks noChangeArrowheads="1"/>
                </p:cNvSpPr>
                <p:nvPr/>
              </p:nvSpPr>
              <p:spPr bwMode="auto">
                <a:xfrm flipH="1">
                  <a:off x="1776" y="2160"/>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90178" name="AutoShape 35"/>
                <p:cNvSpPr>
                  <a:spLocks noChangeArrowheads="1"/>
                </p:cNvSpPr>
                <p:nvPr/>
              </p:nvSpPr>
              <p:spPr bwMode="auto">
                <a:xfrm flipH="1">
                  <a:off x="1781" y="2322"/>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90168" name="Line 36"/>
              <p:cNvSpPr>
                <a:spLocks noChangeShapeType="1"/>
              </p:cNvSpPr>
              <p:nvPr/>
            </p:nvSpPr>
            <p:spPr bwMode="auto">
              <a:xfrm flipH="1">
                <a:off x="2304" y="2426"/>
                <a:ext cx="0" cy="190"/>
              </a:xfrm>
              <a:prstGeom prst="line">
                <a:avLst/>
              </a:prstGeom>
              <a:noFill/>
              <a:ln w="38100">
                <a:solidFill>
                  <a:schemeClr val="tx1"/>
                </a:solidFill>
                <a:round/>
              </a:ln>
            </p:spPr>
            <p:txBody>
              <a:bodyPr wrap="none" anchor="ctr"/>
              <a:lstStyle/>
              <a:p>
                <a:endParaRPr lang="zh-CN" altLang="en-US"/>
              </a:p>
            </p:txBody>
          </p:sp>
          <p:sp>
            <p:nvSpPr>
              <p:cNvPr id="90169" name="Line 37"/>
              <p:cNvSpPr>
                <a:spLocks noChangeShapeType="1"/>
              </p:cNvSpPr>
              <p:nvPr/>
            </p:nvSpPr>
            <p:spPr bwMode="auto">
              <a:xfrm>
                <a:off x="2304" y="2042"/>
                <a:ext cx="0" cy="165"/>
              </a:xfrm>
              <a:prstGeom prst="line">
                <a:avLst/>
              </a:prstGeom>
              <a:noFill/>
              <a:ln w="38100">
                <a:solidFill>
                  <a:srgbClr val="000000"/>
                </a:solidFill>
                <a:round/>
              </a:ln>
            </p:spPr>
            <p:txBody>
              <a:bodyPr wrap="none" anchor="ctr"/>
              <a:lstStyle/>
              <a:p>
                <a:endParaRPr lang="zh-CN" altLang="en-US"/>
              </a:p>
            </p:txBody>
          </p:sp>
          <p:sp>
            <p:nvSpPr>
              <p:cNvPr id="90170" name="Rectangle 38"/>
              <p:cNvSpPr>
                <a:spLocks noChangeArrowheads="1"/>
              </p:cNvSpPr>
              <p:nvPr/>
            </p:nvSpPr>
            <p:spPr bwMode="auto">
              <a:xfrm>
                <a:off x="2256" y="1850"/>
                <a:ext cx="98" cy="202"/>
              </a:xfrm>
              <a:prstGeom prst="rect">
                <a:avLst/>
              </a:prstGeom>
              <a:noFill/>
              <a:ln w="38100">
                <a:solidFill>
                  <a:schemeClr val="tx1"/>
                </a:solidFill>
                <a:miter lim="800000"/>
              </a:ln>
            </p:spPr>
            <p:txBody>
              <a:bodyPr wrap="none" anchor="ctr"/>
              <a:lstStyle/>
              <a:p>
                <a:endParaRPr lang="zh-CN" altLang="en-US"/>
              </a:p>
            </p:txBody>
          </p:sp>
          <p:sp>
            <p:nvSpPr>
              <p:cNvPr id="90171" name="Line 39"/>
              <p:cNvSpPr>
                <a:spLocks noChangeShapeType="1"/>
              </p:cNvSpPr>
              <p:nvPr/>
            </p:nvSpPr>
            <p:spPr bwMode="auto">
              <a:xfrm flipV="1">
                <a:off x="2304" y="1418"/>
                <a:ext cx="0" cy="96"/>
              </a:xfrm>
              <a:prstGeom prst="line">
                <a:avLst/>
              </a:prstGeom>
              <a:noFill/>
              <a:ln w="38100">
                <a:solidFill>
                  <a:srgbClr val="000000"/>
                </a:solidFill>
                <a:round/>
              </a:ln>
            </p:spPr>
            <p:txBody>
              <a:bodyPr wrap="none" anchor="ctr"/>
              <a:lstStyle/>
              <a:p>
                <a:endParaRPr lang="zh-CN" altLang="en-US"/>
              </a:p>
            </p:txBody>
          </p:sp>
          <p:grpSp>
            <p:nvGrpSpPr>
              <p:cNvPr id="7" name="Group 40"/>
              <p:cNvGrpSpPr/>
              <p:nvPr/>
            </p:nvGrpSpPr>
            <p:grpSpPr bwMode="auto">
              <a:xfrm>
                <a:off x="2185" y="1514"/>
                <a:ext cx="288" cy="240"/>
                <a:chOff x="1488" y="1200"/>
                <a:chExt cx="288" cy="240"/>
              </a:xfrm>
            </p:grpSpPr>
            <p:sp>
              <p:nvSpPr>
                <p:cNvPr id="90174" name="Oval 41"/>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0175" name="Text Box 42"/>
                <p:cNvSpPr txBox="1">
                  <a:spLocks noChangeArrowheads="1"/>
                </p:cNvSpPr>
                <p:nvPr/>
              </p:nvSpPr>
              <p:spPr bwMode="auto">
                <a:xfrm>
                  <a:off x="1488" y="1201"/>
                  <a:ext cx="288" cy="196"/>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 A</a:t>
                  </a:r>
                  <a:r>
                    <a:rPr lang="en-US" altLang="zh-CN" sz="2000" b="1" baseline="-25000">
                      <a:solidFill>
                        <a:srgbClr val="FF0000"/>
                      </a:solidFill>
                    </a:rPr>
                    <a:t>1</a:t>
                  </a:r>
                  <a:endParaRPr lang="en-US" altLang="zh-CN" sz="2000" b="1"/>
                </a:p>
              </p:txBody>
            </p:sp>
          </p:grpSp>
          <p:sp>
            <p:nvSpPr>
              <p:cNvPr id="90173" name="Line 43"/>
              <p:cNvSpPr>
                <a:spLocks noChangeShapeType="1"/>
              </p:cNvSpPr>
              <p:nvPr/>
            </p:nvSpPr>
            <p:spPr bwMode="auto">
              <a:xfrm flipV="1">
                <a:off x="2304" y="1754"/>
                <a:ext cx="0" cy="96"/>
              </a:xfrm>
              <a:prstGeom prst="line">
                <a:avLst/>
              </a:prstGeom>
              <a:noFill/>
              <a:ln w="38100">
                <a:solidFill>
                  <a:srgbClr val="000000"/>
                </a:solidFill>
                <a:round/>
              </a:ln>
            </p:spPr>
            <p:txBody>
              <a:bodyPr wrap="none" anchor="ctr"/>
              <a:lstStyle/>
              <a:p>
                <a:endParaRPr lang="zh-CN" altLang="en-US"/>
              </a:p>
            </p:txBody>
          </p:sp>
        </p:grpSp>
        <p:grpSp>
          <p:nvGrpSpPr>
            <p:cNvPr id="8" name="Group 44"/>
            <p:cNvGrpSpPr/>
            <p:nvPr/>
          </p:nvGrpSpPr>
          <p:grpSpPr bwMode="auto">
            <a:xfrm>
              <a:off x="2185" y="1654"/>
              <a:ext cx="288" cy="240"/>
              <a:chOff x="1488" y="1200"/>
              <a:chExt cx="288" cy="240"/>
            </a:xfrm>
          </p:grpSpPr>
          <p:sp>
            <p:nvSpPr>
              <p:cNvPr id="90164" name="Oval 45"/>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0165" name="Text Box 46"/>
              <p:cNvSpPr txBox="1">
                <a:spLocks noChangeArrowheads="1"/>
              </p:cNvSpPr>
              <p:nvPr/>
            </p:nvSpPr>
            <p:spPr bwMode="auto">
              <a:xfrm>
                <a:off x="1488" y="1200"/>
                <a:ext cx="288" cy="195"/>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 A</a:t>
                </a:r>
                <a:r>
                  <a:rPr lang="en-US" altLang="zh-CN" sz="2000" b="1" baseline="-25000">
                    <a:solidFill>
                      <a:srgbClr val="FF0000"/>
                    </a:solidFill>
                  </a:rPr>
                  <a:t>2</a:t>
                </a:r>
                <a:endParaRPr lang="en-US" altLang="zh-CN" sz="2000" b="1"/>
              </a:p>
            </p:txBody>
          </p:sp>
        </p:grpSp>
        <p:graphicFrame>
          <p:nvGraphicFramePr>
            <p:cNvPr id="90121" name="Object 47"/>
            <p:cNvGraphicFramePr>
              <a:graphicFrameLocks noChangeAspect="1"/>
            </p:cNvGraphicFramePr>
            <p:nvPr/>
          </p:nvGraphicFramePr>
          <p:xfrm>
            <a:off x="1872" y="2064"/>
            <a:ext cx="149" cy="256"/>
          </p:xfrm>
          <a:graphic>
            <a:graphicData uri="http://schemas.openxmlformats.org/presentationml/2006/ole">
              <mc:AlternateContent xmlns:mc="http://schemas.openxmlformats.org/markup-compatibility/2006">
                <mc:Choice xmlns:v="urn:schemas-microsoft-com:vml" Requires="v">
                  <p:oleObj spid="_x0000_s225457" name="公式" r:id="rId21" imgW="3048000" imgH="5181600" progId="">
                    <p:embed/>
                  </p:oleObj>
                </mc:Choice>
                <mc:Fallback>
                  <p:oleObj name="公式" r:id="rId21" imgW="3048000" imgH="5181600" progId="">
                    <p:embed/>
                    <p:pic>
                      <p:nvPicPr>
                        <p:cNvPr id="0" name="Object 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72" y="2064"/>
                          <a:ext cx="149"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52" name="Line 48"/>
            <p:cNvSpPr>
              <a:spLocks noChangeShapeType="1"/>
            </p:cNvSpPr>
            <p:nvPr/>
          </p:nvSpPr>
          <p:spPr bwMode="auto">
            <a:xfrm>
              <a:off x="2450" y="1704"/>
              <a:ext cx="0" cy="336"/>
            </a:xfrm>
            <a:prstGeom prst="line">
              <a:avLst/>
            </a:prstGeom>
            <a:noFill/>
            <a:ln w="38100">
              <a:solidFill>
                <a:srgbClr val="FF0000"/>
              </a:solidFill>
              <a:round/>
              <a:tailEnd type="triangle" w="med" len="med"/>
            </a:ln>
          </p:spPr>
          <p:txBody>
            <a:bodyPr wrap="none" anchor="ctr"/>
            <a:lstStyle/>
            <a:p>
              <a:endParaRPr lang="zh-CN" altLang="en-US"/>
            </a:p>
          </p:txBody>
        </p:sp>
        <p:grpSp>
          <p:nvGrpSpPr>
            <p:cNvPr id="9" name="Group 49"/>
            <p:cNvGrpSpPr/>
            <p:nvPr/>
          </p:nvGrpSpPr>
          <p:grpSpPr bwMode="auto">
            <a:xfrm>
              <a:off x="2210" y="2206"/>
              <a:ext cx="192" cy="70"/>
              <a:chOff x="1776" y="1872"/>
              <a:chExt cx="192" cy="70"/>
            </a:xfrm>
          </p:grpSpPr>
          <p:sp>
            <p:nvSpPr>
              <p:cNvPr id="90162" name="Line 50"/>
              <p:cNvSpPr>
                <a:spLocks noChangeShapeType="1"/>
              </p:cNvSpPr>
              <p:nvPr/>
            </p:nvSpPr>
            <p:spPr bwMode="auto">
              <a:xfrm>
                <a:off x="1776" y="1872"/>
                <a:ext cx="192" cy="0"/>
              </a:xfrm>
              <a:prstGeom prst="line">
                <a:avLst/>
              </a:prstGeom>
              <a:noFill/>
              <a:ln w="38100">
                <a:solidFill>
                  <a:srgbClr val="000000"/>
                </a:solidFill>
                <a:round/>
              </a:ln>
            </p:spPr>
            <p:txBody>
              <a:bodyPr wrap="none" anchor="ctr"/>
              <a:lstStyle/>
              <a:p>
                <a:endParaRPr lang="zh-CN" altLang="en-US"/>
              </a:p>
            </p:txBody>
          </p:sp>
          <p:sp>
            <p:nvSpPr>
              <p:cNvPr id="90163" name="Line 51"/>
              <p:cNvSpPr>
                <a:spLocks noChangeShapeType="1"/>
              </p:cNvSpPr>
              <p:nvPr/>
            </p:nvSpPr>
            <p:spPr bwMode="auto">
              <a:xfrm>
                <a:off x="1776" y="1942"/>
                <a:ext cx="192" cy="0"/>
              </a:xfrm>
              <a:prstGeom prst="line">
                <a:avLst/>
              </a:prstGeom>
              <a:noFill/>
              <a:ln w="38100">
                <a:solidFill>
                  <a:srgbClr val="000000"/>
                </a:solidFill>
                <a:round/>
              </a:ln>
            </p:spPr>
            <p:txBody>
              <a:bodyPr wrap="none" anchor="ctr"/>
              <a:lstStyle/>
              <a:p>
                <a:endParaRPr lang="zh-CN" altLang="en-US"/>
              </a:p>
            </p:txBody>
          </p:sp>
        </p:grpSp>
        <p:graphicFrame>
          <p:nvGraphicFramePr>
            <p:cNvPr id="90122" name="Object 52"/>
            <p:cNvGraphicFramePr>
              <a:graphicFrameLocks noChangeAspect="1"/>
            </p:cNvGraphicFramePr>
            <p:nvPr/>
          </p:nvGraphicFramePr>
          <p:xfrm>
            <a:off x="2016" y="2119"/>
            <a:ext cx="197" cy="211"/>
          </p:xfrm>
          <a:graphic>
            <a:graphicData uri="http://schemas.openxmlformats.org/presentationml/2006/ole">
              <mc:AlternateContent xmlns:mc="http://schemas.openxmlformats.org/markup-compatibility/2006">
                <mc:Choice xmlns:v="urn:schemas-microsoft-com:vml" Requires="v">
                  <p:oleObj spid="_x0000_s225458" name="公式" r:id="rId23" imgW="3962400" imgH="4267200" progId="">
                    <p:embed/>
                  </p:oleObj>
                </mc:Choice>
                <mc:Fallback>
                  <p:oleObj name="公式" r:id="rId23" imgW="3962400" imgH="4267200" progId="">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16" y="2119"/>
                          <a:ext cx="197"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54" name="Line 53"/>
            <p:cNvSpPr>
              <a:spLocks noChangeShapeType="1"/>
            </p:cNvSpPr>
            <p:nvPr/>
          </p:nvSpPr>
          <p:spPr bwMode="auto">
            <a:xfrm flipV="1">
              <a:off x="2306" y="1896"/>
              <a:ext cx="0" cy="311"/>
            </a:xfrm>
            <a:prstGeom prst="line">
              <a:avLst/>
            </a:prstGeom>
            <a:noFill/>
            <a:ln w="38100">
              <a:solidFill>
                <a:srgbClr val="000000"/>
              </a:solidFill>
              <a:round/>
            </a:ln>
          </p:spPr>
          <p:txBody>
            <a:bodyPr wrap="none" anchor="ctr"/>
            <a:lstStyle/>
            <a:p>
              <a:endParaRPr lang="zh-CN" altLang="en-US"/>
            </a:p>
          </p:txBody>
        </p:sp>
        <p:sp>
          <p:nvSpPr>
            <p:cNvPr id="90155" name="Line 54"/>
            <p:cNvSpPr>
              <a:spLocks noChangeShapeType="1"/>
            </p:cNvSpPr>
            <p:nvPr/>
          </p:nvSpPr>
          <p:spPr bwMode="auto">
            <a:xfrm flipV="1">
              <a:off x="2306" y="2280"/>
              <a:ext cx="0" cy="334"/>
            </a:xfrm>
            <a:prstGeom prst="line">
              <a:avLst/>
            </a:prstGeom>
            <a:noFill/>
            <a:ln w="38100">
              <a:solidFill>
                <a:srgbClr val="000000"/>
              </a:solidFill>
              <a:round/>
            </a:ln>
          </p:spPr>
          <p:txBody>
            <a:bodyPr wrap="none" anchor="ctr"/>
            <a:lstStyle/>
            <a:p>
              <a:endParaRPr lang="zh-CN" altLang="en-US"/>
            </a:p>
          </p:txBody>
        </p:sp>
        <p:sp>
          <p:nvSpPr>
            <p:cNvPr id="90156" name="Line 55"/>
            <p:cNvSpPr>
              <a:spLocks noChangeShapeType="1"/>
            </p:cNvSpPr>
            <p:nvPr/>
          </p:nvSpPr>
          <p:spPr bwMode="auto">
            <a:xfrm flipV="1">
              <a:off x="2306" y="1416"/>
              <a:ext cx="0" cy="240"/>
            </a:xfrm>
            <a:prstGeom prst="line">
              <a:avLst/>
            </a:prstGeom>
            <a:noFill/>
            <a:ln w="38100">
              <a:solidFill>
                <a:srgbClr val="000000"/>
              </a:solidFill>
              <a:round/>
            </a:ln>
          </p:spPr>
          <p:txBody>
            <a:bodyPr wrap="none" anchor="ctr"/>
            <a:lstStyle/>
            <a:p>
              <a:endParaRPr lang="zh-CN" altLang="en-US"/>
            </a:p>
          </p:txBody>
        </p:sp>
        <p:graphicFrame>
          <p:nvGraphicFramePr>
            <p:cNvPr id="90123" name="Object 56"/>
            <p:cNvGraphicFramePr>
              <a:graphicFrameLocks noChangeAspect="1"/>
            </p:cNvGraphicFramePr>
            <p:nvPr/>
          </p:nvGraphicFramePr>
          <p:xfrm>
            <a:off x="2400" y="2112"/>
            <a:ext cx="166" cy="256"/>
          </p:xfrm>
          <a:graphic>
            <a:graphicData uri="http://schemas.openxmlformats.org/presentationml/2006/ole">
              <mc:AlternateContent xmlns:mc="http://schemas.openxmlformats.org/markup-compatibility/2006">
                <mc:Choice xmlns:v="urn:schemas-microsoft-com:vml" Requires="v">
                  <p:oleObj spid="_x0000_s225459" name="公式" r:id="rId25" imgW="3352800" imgH="5181600" progId="">
                    <p:embed/>
                  </p:oleObj>
                </mc:Choice>
                <mc:Fallback>
                  <p:oleObj name="公式" r:id="rId25" imgW="3352800" imgH="5181600" progId="">
                    <p:embed/>
                    <p:pic>
                      <p:nvPicPr>
                        <p:cNvPr id="0" name="Object 5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00" y="2112"/>
                          <a:ext cx="166"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4" name="Object 57"/>
            <p:cNvGraphicFramePr>
              <a:graphicFrameLocks noChangeAspect="1"/>
            </p:cNvGraphicFramePr>
            <p:nvPr/>
          </p:nvGraphicFramePr>
          <p:xfrm>
            <a:off x="1655" y="1104"/>
            <a:ext cx="119" cy="211"/>
          </p:xfrm>
          <a:graphic>
            <a:graphicData uri="http://schemas.openxmlformats.org/presentationml/2006/ole">
              <mc:AlternateContent xmlns:mc="http://schemas.openxmlformats.org/markup-compatibility/2006">
                <mc:Choice xmlns:v="urn:schemas-microsoft-com:vml" Requires="v">
                  <p:oleObj spid="_x0000_s225460" name="公式" r:id="rId27" imgW="104775" imgH="180975" progId="">
                    <p:embed/>
                  </p:oleObj>
                </mc:Choice>
                <mc:Fallback>
                  <p:oleObj name="公式" r:id="rId27" imgW="104775" imgH="180975" progId="">
                    <p:embed/>
                    <p:pic>
                      <p:nvPicPr>
                        <p:cNvPr id="0" name="Object 5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55" y="1104"/>
                          <a:ext cx="119"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58"/>
            <p:cNvGrpSpPr/>
            <p:nvPr/>
          </p:nvGrpSpPr>
          <p:grpSpPr bwMode="auto">
            <a:xfrm>
              <a:off x="1129" y="1850"/>
              <a:ext cx="288" cy="240"/>
              <a:chOff x="1488" y="1200"/>
              <a:chExt cx="288" cy="240"/>
            </a:xfrm>
          </p:grpSpPr>
          <p:sp>
            <p:nvSpPr>
              <p:cNvPr id="90160" name="Oval 59"/>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0161" name="Text Box 60"/>
              <p:cNvSpPr txBox="1">
                <a:spLocks noChangeArrowheads="1"/>
              </p:cNvSpPr>
              <p:nvPr/>
            </p:nvSpPr>
            <p:spPr bwMode="auto">
              <a:xfrm>
                <a:off x="1488" y="1200"/>
                <a:ext cx="288" cy="196"/>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 V</a:t>
                </a:r>
                <a:endParaRPr lang="en-US" altLang="zh-CN" sz="2000" b="1"/>
              </a:p>
            </p:txBody>
          </p:sp>
        </p:grpSp>
        <p:sp>
          <p:nvSpPr>
            <p:cNvPr id="90158" name="Line 61"/>
            <p:cNvSpPr>
              <a:spLocks noChangeShapeType="1"/>
            </p:cNvSpPr>
            <p:nvPr/>
          </p:nvSpPr>
          <p:spPr bwMode="auto">
            <a:xfrm flipV="1">
              <a:off x="1248" y="1418"/>
              <a:ext cx="0" cy="432"/>
            </a:xfrm>
            <a:prstGeom prst="line">
              <a:avLst/>
            </a:prstGeom>
            <a:noFill/>
            <a:ln w="38100">
              <a:solidFill>
                <a:srgbClr val="000000"/>
              </a:solidFill>
              <a:round/>
            </a:ln>
          </p:spPr>
          <p:txBody>
            <a:bodyPr wrap="none" anchor="ctr"/>
            <a:lstStyle/>
            <a:p>
              <a:endParaRPr lang="zh-CN" altLang="en-US"/>
            </a:p>
          </p:txBody>
        </p:sp>
        <p:sp>
          <p:nvSpPr>
            <p:cNvPr id="90159" name="Line 62"/>
            <p:cNvSpPr>
              <a:spLocks noChangeShapeType="1"/>
            </p:cNvSpPr>
            <p:nvPr/>
          </p:nvSpPr>
          <p:spPr bwMode="auto">
            <a:xfrm flipV="1">
              <a:off x="1248" y="2088"/>
              <a:ext cx="0" cy="530"/>
            </a:xfrm>
            <a:prstGeom prst="line">
              <a:avLst/>
            </a:prstGeom>
            <a:noFill/>
            <a:ln w="38100">
              <a:solidFill>
                <a:srgbClr val="000000"/>
              </a:solidFill>
              <a:round/>
            </a:ln>
          </p:spPr>
          <p:txBody>
            <a:bodyPr wrap="none" anchor="ctr"/>
            <a:lstStyle/>
            <a:p>
              <a:endParaRPr lang="zh-CN" altLang="en-US"/>
            </a:p>
          </p:txBody>
        </p:sp>
      </p:grpSp>
      <p:grpSp>
        <p:nvGrpSpPr>
          <p:cNvPr id="11" name="Group 63"/>
          <p:cNvGrpSpPr/>
          <p:nvPr/>
        </p:nvGrpSpPr>
        <p:grpSpPr bwMode="auto">
          <a:xfrm>
            <a:off x="1295400" y="5043488"/>
            <a:ext cx="6508750" cy="595312"/>
            <a:chOff x="816" y="3081"/>
            <a:chExt cx="4100" cy="375"/>
          </a:xfrm>
        </p:grpSpPr>
        <p:graphicFrame>
          <p:nvGraphicFramePr>
            <p:cNvPr id="90118" name="Object 64"/>
            <p:cNvGraphicFramePr>
              <a:graphicFrameLocks noChangeAspect="1"/>
            </p:cNvGraphicFramePr>
            <p:nvPr/>
          </p:nvGraphicFramePr>
          <p:xfrm>
            <a:off x="816" y="3081"/>
            <a:ext cx="4100" cy="375"/>
          </p:xfrm>
          <a:graphic>
            <a:graphicData uri="http://schemas.openxmlformats.org/presentationml/2006/ole">
              <mc:AlternateContent xmlns:mc="http://schemas.openxmlformats.org/markup-compatibility/2006">
                <mc:Choice xmlns:v="urn:schemas-microsoft-com:vml" Requires="v">
                  <p:oleObj spid="_x0000_s225461" name="Equation" r:id="rId29" imgW="2679700" imgH="228600" progId="">
                    <p:embed/>
                  </p:oleObj>
                </mc:Choice>
                <mc:Fallback>
                  <p:oleObj name="Equation" r:id="rId29" imgW="2679700" imgH="228600" progId="">
                    <p:embed/>
                    <p:pic>
                      <p:nvPicPr>
                        <p:cNvPr id="0" name="Object 6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6" y="3081"/>
                          <a:ext cx="4100"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65"/>
            <p:cNvGrpSpPr/>
            <p:nvPr/>
          </p:nvGrpSpPr>
          <p:grpSpPr bwMode="auto">
            <a:xfrm>
              <a:off x="3572" y="3157"/>
              <a:ext cx="432" cy="217"/>
              <a:chOff x="2592" y="3600"/>
              <a:chExt cx="432" cy="217"/>
            </a:xfrm>
          </p:grpSpPr>
          <p:sp>
            <p:nvSpPr>
              <p:cNvPr id="90139" name="Line 66"/>
              <p:cNvSpPr>
                <a:spLocks noChangeShapeType="1"/>
              </p:cNvSpPr>
              <p:nvPr/>
            </p:nvSpPr>
            <p:spPr bwMode="auto">
              <a:xfrm>
                <a:off x="2592" y="3817"/>
                <a:ext cx="432" cy="0"/>
              </a:xfrm>
              <a:prstGeom prst="line">
                <a:avLst/>
              </a:prstGeom>
              <a:noFill/>
              <a:ln w="28575">
                <a:solidFill>
                  <a:schemeClr val="tx1"/>
                </a:solidFill>
                <a:round/>
              </a:ln>
            </p:spPr>
            <p:txBody>
              <a:bodyPr/>
              <a:lstStyle/>
              <a:p>
                <a:endParaRPr lang="zh-CN" altLang="en-US"/>
              </a:p>
            </p:txBody>
          </p:sp>
          <p:sp>
            <p:nvSpPr>
              <p:cNvPr id="90140" name="Line 67"/>
              <p:cNvSpPr>
                <a:spLocks noChangeShapeType="1"/>
              </p:cNvSpPr>
              <p:nvPr/>
            </p:nvSpPr>
            <p:spPr bwMode="auto">
              <a:xfrm flipV="1">
                <a:off x="2592" y="3600"/>
                <a:ext cx="109" cy="217"/>
              </a:xfrm>
              <a:prstGeom prst="line">
                <a:avLst/>
              </a:prstGeom>
              <a:noFill/>
              <a:ln w="28575">
                <a:solidFill>
                  <a:schemeClr val="tx1"/>
                </a:solidFill>
                <a:round/>
              </a:ln>
            </p:spPr>
            <p:txBody>
              <a:bodyPr/>
              <a:lstStyle/>
              <a:p>
                <a:endParaRPr lang="zh-CN" altLang="en-US"/>
              </a:p>
            </p:txBody>
          </p:sp>
        </p:grpSp>
        <p:grpSp>
          <p:nvGrpSpPr>
            <p:cNvPr id="13" name="Group 68"/>
            <p:cNvGrpSpPr/>
            <p:nvPr/>
          </p:nvGrpSpPr>
          <p:grpSpPr bwMode="auto">
            <a:xfrm>
              <a:off x="2514" y="3151"/>
              <a:ext cx="624" cy="217"/>
              <a:chOff x="2496" y="3168"/>
              <a:chExt cx="624" cy="217"/>
            </a:xfrm>
          </p:grpSpPr>
          <p:sp>
            <p:nvSpPr>
              <p:cNvPr id="90137" name="Line 69"/>
              <p:cNvSpPr>
                <a:spLocks noChangeShapeType="1"/>
              </p:cNvSpPr>
              <p:nvPr/>
            </p:nvSpPr>
            <p:spPr bwMode="auto">
              <a:xfrm>
                <a:off x="2496" y="3385"/>
                <a:ext cx="624" cy="0"/>
              </a:xfrm>
              <a:prstGeom prst="line">
                <a:avLst/>
              </a:prstGeom>
              <a:noFill/>
              <a:ln w="28575">
                <a:solidFill>
                  <a:schemeClr val="tx1"/>
                </a:solidFill>
                <a:round/>
              </a:ln>
            </p:spPr>
            <p:txBody>
              <a:bodyPr/>
              <a:lstStyle/>
              <a:p>
                <a:endParaRPr lang="zh-CN" altLang="en-US"/>
              </a:p>
            </p:txBody>
          </p:sp>
          <p:sp>
            <p:nvSpPr>
              <p:cNvPr id="90138" name="Line 70"/>
              <p:cNvSpPr>
                <a:spLocks noChangeShapeType="1"/>
              </p:cNvSpPr>
              <p:nvPr/>
            </p:nvSpPr>
            <p:spPr bwMode="auto">
              <a:xfrm flipV="1">
                <a:off x="2496" y="3168"/>
                <a:ext cx="109" cy="217"/>
              </a:xfrm>
              <a:prstGeom prst="line">
                <a:avLst/>
              </a:prstGeom>
              <a:noFill/>
              <a:ln w="28575">
                <a:solidFill>
                  <a:schemeClr val="tx1"/>
                </a:solidFill>
                <a:rou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wipe(left)">
                                      <p:cBhvr>
                                        <p:cTn id="7" dur="500"/>
                                        <p:tgtEl>
                                          <p:spTgt spid="1853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5349"/>
                                        </p:tgtEl>
                                        <p:attrNameLst>
                                          <p:attrName>style.visibility</p:attrName>
                                        </p:attrNameLst>
                                      </p:cBhvr>
                                      <p:to>
                                        <p:strVal val="visible"/>
                                      </p:to>
                                    </p:set>
                                    <p:animEffect transition="in" filter="wipe(left)">
                                      <p:cBhvr>
                                        <p:cTn id="12" dur="500"/>
                                        <p:tgtEl>
                                          <p:spTgt spid="1853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5350"/>
                                        </p:tgtEl>
                                        <p:attrNameLst>
                                          <p:attrName>style.visibility</p:attrName>
                                        </p:attrNameLst>
                                      </p:cBhvr>
                                      <p:to>
                                        <p:strVal val="visible"/>
                                      </p:to>
                                    </p:set>
                                    <p:animEffect transition="in" filter="wipe(left)">
                                      <p:cBhvr>
                                        <p:cTn id="17" dur="500"/>
                                        <p:tgtEl>
                                          <p:spTgt spid="1853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5351"/>
                                        </p:tgtEl>
                                        <p:attrNameLst>
                                          <p:attrName>style.visibility</p:attrName>
                                        </p:attrNameLst>
                                      </p:cBhvr>
                                      <p:to>
                                        <p:strVal val="visible"/>
                                      </p:to>
                                    </p:set>
                                    <p:animEffect transition="in" filter="wipe(left)">
                                      <p:cBhvr>
                                        <p:cTn id="27" dur="500"/>
                                        <p:tgtEl>
                                          <p:spTgt spid="185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57" name="Rectangle 2"/>
          <p:cNvSpPr>
            <a:spLocks noChangeArrowheads="1"/>
          </p:cNvSpPr>
          <p:nvPr/>
        </p:nvSpPr>
        <p:spPr bwMode="auto">
          <a:xfrm>
            <a:off x="228600" y="407988"/>
            <a:ext cx="1143000" cy="838200"/>
          </a:xfrm>
          <a:prstGeom prst="rect">
            <a:avLst/>
          </a:prstGeom>
          <a:noFill/>
          <a:ln w="9525">
            <a:noFill/>
            <a:miter lim="800000"/>
          </a:ln>
        </p:spPr>
        <p:txBody>
          <a:bodyPr lIns="92075" tIns="46038" rIns="92075" bIns="46038" anchor="ctr"/>
          <a:lstStyle/>
          <a:p>
            <a:pPr algn="ctr"/>
            <a:r>
              <a:rPr lang="en-US" altLang="zh-CN" sz="3200" b="1">
                <a:solidFill>
                  <a:srgbClr val="FF3300"/>
                </a:solidFill>
              </a:rPr>
              <a:t> </a:t>
            </a:r>
            <a:endParaRPr lang="en-US" altLang="zh-CN" sz="3200" b="1">
              <a:solidFill>
                <a:srgbClr val="FF3300"/>
              </a:solidFill>
            </a:endParaRPr>
          </a:p>
        </p:txBody>
      </p:sp>
      <p:sp>
        <p:nvSpPr>
          <p:cNvPr id="91158" name="Text Box 3" descr="40%"/>
          <p:cNvSpPr txBox="1">
            <a:spLocks noChangeArrowheads="1"/>
          </p:cNvSpPr>
          <p:nvPr/>
        </p:nvSpPr>
        <p:spPr bwMode="auto">
          <a:xfrm>
            <a:off x="457200" y="404813"/>
            <a:ext cx="1760538" cy="519112"/>
          </a:xfrm>
          <a:prstGeom prst="rect">
            <a:avLst/>
          </a:prstGeom>
          <a:noFill/>
          <a:ln w="38100">
            <a:noFill/>
            <a:miter lim="800000"/>
          </a:ln>
        </p:spPr>
        <p:txBody>
          <a:bodyPr wrap="none">
            <a:spAutoFit/>
          </a:bodyPr>
          <a:lstStyle/>
          <a:p>
            <a:pPr eaLnBrk="0" hangingPunct="0">
              <a:spcBef>
                <a:spcPct val="50000"/>
              </a:spcBef>
            </a:pPr>
            <a:r>
              <a:rPr lang="en-US" altLang="zh-CN" sz="2800" b="1">
                <a:solidFill>
                  <a:srgbClr val="000099"/>
                </a:solidFill>
              </a:rPr>
              <a:t>(2) </a:t>
            </a:r>
            <a:r>
              <a:rPr lang="zh-CN" altLang="en-US" sz="2800" b="1">
                <a:solidFill>
                  <a:srgbClr val="000099"/>
                </a:solidFill>
              </a:rPr>
              <a:t>相量图</a:t>
            </a:r>
            <a:endParaRPr lang="zh-CN" altLang="en-US" sz="2800" b="1">
              <a:solidFill>
                <a:srgbClr val="000099"/>
              </a:solidFill>
            </a:endParaRPr>
          </a:p>
        </p:txBody>
      </p:sp>
      <p:graphicFrame>
        <p:nvGraphicFramePr>
          <p:cNvPr id="91138" name="Object 1024"/>
          <p:cNvGraphicFramePr>
            <a:graphicFrameLocks noChangeAspect="1"/>
          </p:cNvGraphicFramePr>
          <p:nvPr/>
        </p:nvGraphicFramePr>
        <p:xfrm>
          <a:off x="4329113" y="1970088"/>
          <a:ext cx="127000" cy="257175"/>
        </p:xfrm>
        <a:graphic>
          <a:graphicData uri="http://schemas.openxmlformats.org/presentationml/2006/ole">
            <mc:AlternateContent xmlns:mc="http://schemas.openxmlformats.org/markup-compatibility/2006">
              <mc:Choice xmlns:v="urn:schemas-microsoft-com:vml" Requires="v">
                <p:oleObj spid="_x0000_s226515" name="公式" r:id="rId1" imgW="114300" imgH="215900" progId="">
                  <p:embed/>
                </p:oleObj>
              </mc:Choice>
              <mc:Fallback>
                <p:oleObj name="公式" r:id="rId1" imgW="114300" imgH="215900" progId="">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113" y="1970088"/>
                        <a:ext cx="1270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p:nvPr/>
        </p:nvGrpSpPr>
        <p:grpSpPr bwMode="auto">
          <a:xfrm>
            <a:off x="1712913" y="1109663"/>
            <a:ext cx="1320800" cy="1493837"/>
            <a:chOff x="1392" y="1824"/>
            <a:chExt cx="832" cy="941"/>
          </a:xfrm>
        </p:grpSpPr>
        <p:sp>
          <p:nvSpPr>
            <p:cNvPr id="91226" name="Line 6"/>
            <p:cNvSpPr>
              <a:spLocks noChangeShapeType="1"/>
            </p:cNvSpPr>
            <p:nvPr/>
          </p:nvSpPr>
          <p:spPr bwMode="auto">
            <a:xfrm>
              <a:off x="1392" y="1824"/>
              <a:ext cx="624" cy="672"/>
            </a:xfrm>
            <a:prstGeom prst="line">
              <a:avLst/>
            </a:prstGeom>
            <a:noFill/>
            <a:ln w="38100">
              <a:solidFill>
                <a:srgbClr val="000000"/>
              </a:solidFill>
              <a:round/>
              <a:tailEnd type="triangle" w="sm" len="lg"/>
            </a:ln>
          </p:spPr>
          <p:txBody>
            <a:bodyPr wrap="none" anchor="ctr"/>
            <a:lstStyle/>
            <a:p>
              <a:endParaRPr lang="zh-CN" altLang="en-US"/>
            </a:p>
          </p:txBody>
        </p:sp>
        <p:graphicFrame>
          <p:nvGraphicFramePr>
            <p:cNvPr id="91156" name="Object 1042"/>
            <p:cNvGraphicFramePr>
              <a:graphicFrameLocks noChangeAspect="1"/>
            </p:cNvGraphicFramePr>
            <p:nvPr/>
          </p:nvGraphicFramePr>
          <p:xfrm>
            <a:off x="2016" y="2448"/>
            <a:ext cx="208" cy="317"/>
          </p:xfrm>
          <a:graphic>
            <a:graphicData uri="http://schemas.openxmlformats.org/presentationml/2006/ole">
              <mc:AlternateContent xmlns:mc="http://schemas.openxmlformats.org/markup-compatibility/2006">
                <mc:Choice xmlns:v="urn:schemas-microsoft-com:vml" Requires="v">
                  <p:oleObj spid="_x0000_s226516" name="公式" r:id="rId3" imgW="165100" imgH="228600" progId="">
                    <p:embed/>
                  </p:oleObj>
                </mc:Choice>
                <mc:Fallback>
                  <p:oleObj name="公式" r:id="rId3" imgW="165100" imgH="228600" progId="">
                    <p:embed/>
                    <p:pic>
                      <p:nvPicPr>
                        <p:cNvPr id="0" name="Object 10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2448"/>
                          <a:ext cx="208"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8"/>
          <p:cNvGrpSpPr/>
          <p:nvPr/>
        </p:nvGrpSpPr>
        <p:grpSpPr bwMode="auto">
          <a:xfrm>
            <a:off x="2703513" y="1109663"/>
            <a:ext cx="465137" cy="1081087"/>
            <a:chOff x="2016" y="1824"/>
            <a:chExt cx="293" cy="681"/>
          </a:xfrm>
        </p:grpSpPr>
        <p:sp>
          <p:nvSpPr>
            <p:cNvPr id="91225" name="Line 9"/>
            <p:cNvSpPr>
              <a:spLocks noChangeShapeType="1"/>
            </p:cNvSpPr>
            <p:nvPr/>
          </p:nvSpPr>
          <p:spPr bwMode="auto">
            <a:xfrm flipV="1">
              <a:off x="2016" y="1824"/>
              <a:ext cx="0" cy="681"/>
            </a:xfrm>
            <a:prstGeom prst="line">
              <a:avLst/>
            </a:prstGeom>
            <a:noFill/>
            <a:ln w="38100">
              <a:solidFill>
                <a:srgbClr val="000000"/>
              </a:solidFill>
              <a:round/>
              <a:tailEnd type="triangle" w="sm" len="lg"/>
            </a:ln>
          </p:spPr>
          <p:txBody>
            <a:bodyPr wrap="none" anchor="ctr"/>
            <a:lstStyle/>
            <a:p>
              <a:endParaRPr lang="zh-CN" altLang="en-US"/>
            </a:p>
          </p:txBody>
        </p:sp>
        <p:graphicFrame>
          <p:nvGraphicFramePr>
            <p:cNvPr id="91155" name="Object 1041"/>
            <p:cNvGraphicFramePr>
              <a:graphicFrameLocks noChangeAspect="1"/>
            </p:cNvGraphicFramePr>
            <p:nvPr/>
          </p:nvGraphicFramePr>
          <p:xfrm>
            <a:off x="2064" y="1824"/>
            <a:ext cx="245" cy="336"/>
          </p:xfrm>
          <a:graphic>
            <a:graphicData uri="http://schemas.openxmlformats.org/presentationml/2006/ole">
              <mc:AlternateContent xmlns:mc="http://schemas.openxmlformats.org/markup-compatibility/2006">
                <mc:Choice xmlns:v="urn:schemas-microsoft-com:vml" Requires="v">
                  <p:oleObj spid="_x0000_s226517" name="公式" r:id="rId5" imgW="177800" imgH="228600" progId="">
                    <p:embed/>
                  </p:oleObj>
                </mc:Choice>
                <mc:Fallback>
                  <p:oleObj name="公式" r:id="rId5" imgW="177800" imgH="228600" progId="">
                    <p:embed/>
                    <p:pic>
                      <p:nvPicPr>
                        <p:cNvPr id="0" name="Object 10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1824"/>
                          <a:ext cx="24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1"/>
          <p:cNvGrpSpPr/>
          <p:nvPr/>
        </p:nvGrpSpPr>
        <p:grpSpPr bwMode="auto">
          <a:xfrm>
            <a:off x="3160713" y="1109663"/>
            <a:ext cx="1698625" cy="1524000"/>
            <a:chOff x="2304" y="1824"/>
            <a:chExt cx="1070" cy="960"/>
          </a:xfrm>
        </p:grpSpPr>
        <p:graphicFrame>
          <p:nvGraphicFramePr>
            <p:cNvPr id="91154" name="Object 1040"/>
            <p:cNvGraphicFramePr>
              <a:graphicFrameLocks noChangeAspect="1"/>
            </p:cNvGraphicFramePr>
            <p:nvPr/>
          </p:nvGraphicFramePr>
          <p:xfrm>
            <a:off x="3120" y="1872"/>
            <a:ext cx="254" cy="288"/>
          </p:xfrm>
          <a:graphic>
            <a:graphicData uri="http://schemas.openxmlformats.org/presentationml/2006/ole">
              <mc:AlternateContent xmlns:mc="http://schemas.openxmlformats.org/markup-compatibility/2006">
                <mc:Choice xmlns:v="urn:schemas-microsoft-com:vml" Requires="v">
                  <p:oleObj spid="_x0000_s226518" name="公式" r:id="rId7" imgW="5181600" imgH="5486400" progId="">
                    <p:embed/>
                  </p:oleObj>
                </mc:Choice>
                <mc:Fallback>
                  <p:oleObj name="公式" r:id="rId7" imgW="5181600" imgH="5486400" progId="">
                    <p:embed/>
                    <p:pic>
                      <p:nvPicPr>
                        <p:cNvPr id="0" name="Object 10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1872"/>
                          <a:ext cx="25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224" name="Line 13"/>
            <p:cNvSpPr>
              <a:spLocks noChangeShapeType="1"/>
            </p:cNvSpPr>
            <p:nvPr/>
          </p:nvSpPr>
          <p:spPr bwMode="auto">
            <a:xfrm flipV="1">
              <a:off x="2304" y="1824"/>
              <a:ext cx="912" cy="960"/>
            </a:xfrm>
            <a:prstGeom prst="line">
              <a:avLst/>
            </a:prstGeom>
            <a:noFill/>
            <a:ln w="38100">
              <a:solidFill>
                <a:srgbClr val="006600"/>
              </a:solidFill>
              <a:round/>
              <a:tailEnd type="triangle" w="sm" len="lg"/>
            </a:ln>
          </p:spPr>
          <p:txBody>
            <a:bodyPr wrap="none" anchor="ctr"/>
            <a:lstStyle/>
            <a:p>
              <a:endParaRPr lang="zh-CN" altLang="en-US"/>
            </a:p>
          </p:txBody>
        </p:sp>
      </p:grpSp>
      <p:grpSp>
        <p:nvGrpSpPr>
          <p:cNvPr id="5" name="Group 14"/>
          <p:cNvGrpSpPr/>
          <p:nvPr/>
        </p:nvGrpSpPr>
        <p:grpSpPr bwMode="auto">
          <a:xfrm>
            <a:off x="1712913" y="652463"/>
            <a:ext cx="2960687" cy="457200"/>
            <a:chOff x="1392" y="1536"/>
            <a:chExt cx="1865" cy="288"/>
          </a:xfrm>
        </p:grpSpPr>
        <p:graphicFrame>
          <p:nvGraphicFramePr>
            <p:cNvPr id="91153" name="Object 1039"/>
            <p:cNvGraphicFramePr>
              <a:graphicFrameLocks noChangeAspect="1"/>
            </p:cNvGraphicFramePr>
            <p:nvPr/>
          </p:nvGraphicFramePr>
          <p:xfrm>
            <a:off x="2976" y="1536"/>
            <a:ext cx="281" cy="288"/>
          </p:xfrm>
          <a:graphic>
            <a:graphicData uri="http://schemas.openxmlformats.org/presentationml/2006/ole">
              <mc:AlternateContent xmlns:mc="http://schemas.openxmlformats.org/markup-compatibility/2006">
                <mc:Choice xmlns:v="urn:schemas-microsoft-com:vml" Requires="v">
                  <p:oleObj spid="_x0000_s226519" name="公式" r:id="rId9" imgW="161925" imgH="200025" progId="">
                    <p:embed/>
                  </p:oleObj>
                </mc:Choice>
                <mc:Fallback>
                  <p:oleObj name="公式" r:id="rId9" imgW="161925" imgH="200025" progId="">
                    <p:embed/>
                    <p:pic>
                      <p:nvPicPr>
                        <p:cNvPr id="0" name="Object 10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6" y="1536"/>
                          <a:ext cx="281"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223" name="Line 16"/>
            <p:cNvSpPr>
              <a:spLocks noChangeShapeType="1"/>
            </p:cNvSpPr>
            <p:nvPr/>
          </p:nvSpPr>
          <p:spPr bwMode="auto">
            <a:xfrm>
              <a:off x="1392" y="1824"/>
              <a:ext cx="1824" cy="0"/>
            </a:xfrm>
            <a:prstGeom prst="line">
              <a:avLst/>
            </a:prstGeom>
            <a:noFill/>
            <a:ln w="38100">
              <a:solidFill>
                <a:srgbClr val="FF0000"/>
              </a:solidFill>
              <a:round/>
              <a:tailEnd type="triangle" w="sm" len="lg"/>
            </a:ln>
          </p:spPr>
          <p:txBody>
            <a:bodyPr wrap="none" anchor="ctr"/>
            <a:lstStyle/>
            <a:p>
              <a:endParaRPr lang="zh-CN" altLang="en-US"/>
            </a:p>
          </p:txBody>
        </p:sp>
      </p:grpSp>
      <p:grpSp>
        <p:nvGrpSpPr>
          <p:cNvPr id="6" name="Group 17"/>
          <p:cNvGrpSpPr/>
          <p:nvPr/>
        </p:nvGrpSpPr>
        <p:grpSpPr bwMode="auto">
          <a:xfrm>
            <a:off x="1927225" y="1109663"/>
            <a:ext cx="627063" cy="503237"/>
            <a:chOff x="1527" y="1824"/>
            <a:chExt cx="395" cy="317"/>
          </a:xfrm>
        </p:grpSpPr>
        <p:sp>
          <p:nvSpPr>
            <p:cNvPr id="91222" name="Freeform 18"/>
            <p:cNvSpPr/>
            <p:nvPr/>
          </p:nvSpPr>
          <p:spPr bwMode="auto">
            <a:xfrm>
              <a:off x="1527" y="1831"/>
              <a:ext cx="70" cy="141"/>
            </a:xfrm>
            <a:custGeom>
              <a:avLst/>
              <a:gdLst>
                <a:gd name="T0" fmla="*/ 70 w 70"/>
                <a:gd name="T1" fmla="*/ 0 h 141"/>
                <a:gd name="T2" fmla="*/ 24 w 70"/>
                <a:gd name="T3" fmla="*/ 109 h 141"/>
                <a:gd name="T4" fmla="*/ 0 w 70"/>
                <a:gd name="T5" fmla="*/ 141 h 141"/>
                <a:gd name="T6" fmla="*/ 0 60000 65536"/>
                <a:gd name="T7" fmla="*/ 0 60000 65536"/>
                <a:gd name="T8" fmla="*/ 0 60000 65536"/>
                <a:gd name="T9" fmla="*/ 0 w 70"/>
                <a:gd name="T10" fmla="*/ 0 h 141"/>
                <a:gd name="T11" fmla="*/ 70 w 70"/>
                <a:gd name="T12" fmla="*/ 141 h 141"/>
              </a:gdLst>
              <a:ahLst/>
              <a:cxnLst>
                <a:cxn ang="T6">
                  <a:pos x="T0" y="T1"/>
                </a:cxn>
                <a:cxn ang="T7">
                  <a:pos x="T2" y="T3"/>
                </a:cxn>
                <a:cxn ang="T8">
                  <a:pos x="T4" y="T5"/>
                </a:cxn>
              </a:cxnLst>
              <a:rect l="T9" t="T10" r="T11" b="T12"/>
              <a:pathLst>
                <a:path w="70" h="141">
                  <a:moveTo>
                    <a:pt x="70" y="0"/>
                  </a:moveTo>
                  <a:cubicBezTo>
                    <a:pt x="62" y="43"/>
                    <a:pt x="62" y="84"/>
                    <a:pt x="24" y="109"/>
                  </a:cubicBezTo>
                  <a:cubicBezTo>
                    <a:pt x="6" y="136"/>
                    <a:pt x="15" y="126"/>
                    <a:pt x="0" y="141"/>
                  </a:cubicBezTo>
                </a:path>
              </a:pathLst>
            </a:custGeom>
            <a:noFill/>
            <a:ln w="38100">
              <a:solidFill>
                <a:srgbClr val="000000"/>
              </a:solidFill>
              <a:round/>
            </a:ln>
          </p:spPr>
          <p:txBody>
            <a:bodyPr wrap="none" anchor="ctr"/>
            <a:lstStyle/>
            <a:p>
              <a:endParaRPr lang="zh-CN" altLang="en-US"/>
            </a:p>
          </p:txBody>
        </p:sp>
        <p:graphicFrame>
          <p:nvGraphicFramePr>
            <p:cNvPr id="91152" name="Object 1038"/>
            <p:cNvGraphicFramePr>
              <a:graphicFrameLocks noChangeAspect="1"/>
            </p:cNvGraphicFramePr>
            <p:nvPr/>
          </p:nvGraphicFramePr>
          <p:xfrm>
            <a:off x="1584" y="1824"/>
            <a:ext cx="338" cy="317"/>
          </p:xfrm>
          <a:graphic>
            <a:graphicData uri="http://schemas.openxmlformats.org/presentationml/2006/ole">
              <mc:AlternateContent xmlns:mc="http://schemas.openxmlformats.org/markup-compatibility/2006">
                <mc:Choice xmlns:v="urn:schemas-microsoft-com:vml" Requires="v">
                  <p:oleObj spid="_x0000_s226520" name="公式" r:id="rId11" imgW="266700" imgH="228600" progId="">
                    <p:embed/>
                  </p:oleObj>
                </mc:Choice>
                <mc:Fallback>
                  <p:oleObj name="公式" r:id="rId11" imgW="266700" imgH="228600" progId="">
                    <p:embed/>
                    <p:pic>
                      <p:nvPicPr>
                        <p:cNvPr id="0" name="Object 10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4" y="1824"/>
                          <a:ext cx="338"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0"/>
          <p:cNvGrpSpPr/>
          <p:nvPr/>
        </p:nvGrpSpPr>
        <p:grpSpPr bwMode="auto">
          <a:xfrm>
            <a:off x="1712913" y="1109663"/>
            <a:ext cx="1770062" cy="1981200"/>
            <a:chOff x="1392" y="1824"/>
            <a:chExt cx="1115" cy="1248"/>
          </a:xfrm>
        </p:grpSpPr>
        <p:graphicFrame>
          <p:nvGraphicFramePr>
            <p:cNvPr id="91151" name="Object 1037"/>
            <p:cNvGraphicFramePr>
              <a:graphicFrameLocks noChangeAspect="1"/>
            </p:cNvGraphicFramePr>
            <p:nvPr/>
          </p:nvGraphicFramePr>
          <p:xfrm>
            <a:off x="2208" y="2736"/>
            <a:ext cx="299" cy="336"/>
          </p:xfrm>
          <a:graphic>
            <a:graphicData uri="http://schemas.openxmlformats.org/presentationml/2006/ole">
              <mc:AlternateContent xmlns:mc="http://schemas.openxmlformats.org/markup-compatibility/2006">
                <mc:Choice xmlns:v="urn:schemas-microsoft-com:vml" Requires="v">
                  <p:oleObj spid="_x0000_s226521" name="公式" r:id="rId13" imgW="5486400" imgH="5486400" progId="">
                    <p:embed/>
                  </p:oleObj>
                </mc:Choice>
                <mc:Fallback>
                  <p:oleObj name="公式" r:id="rId13" imgW="5486400" imgH="5486400" progId="">
                    <p:embed/>
                    <p:pic>
                      <p:nvPicPr>
                        <p:cNvPr id="0" name="Object 10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8" y="2736"/>
                          <a:ext cx="299"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221" name="Line 22"/>
            <p:cNvSpPr>
              <a:spLocks noChangeShapeType="1"/>
            </p:cNvSpPr>
            <p:nvPr/>
          </p:nvSpPr>
          <p:spPr bwMode="auto">
            <a:xfrm>
              <a:off x="1392" y="1824"/>
              <a:ext cx="960" cy="1008"/>
            </a:xfrm>
            <a:prstGeom prst="line">
              <a:avLst/>
            </a:prstGeom>
            <a:noFill/>
            <a:ln w="38100">
              <a:solidFill>
                <a:schemeClr val="accent2"/>
              </a:solidFill>
              <a:round/>
              <a:tailEnd type="triangle" w="sm" len="lg"/>
            </a:ln>
          </p:spPr>
          <p:txBody>
            <a:bodyPr wrap="none" anchor="ctr"/>
            <a:lstStyle/>
            <a:p>
              <a:endParaRPr lang="zh-CN" altLang="en-US"/>
            </a:p>
          </p:txBody>
        </p:sp>
      </p:grpSp>
      <p:grpSp>
        <p:nvGrpSpPr>
          <p:cNvPr id="8" name="Group 23"/>
          <p:cNvGrpSpPr/>
          <p:nvPr/>
        </p:nvGrpSpPr>
        <p:grpSpPr bwMode="auto">
          <a:xfrm>
            <a:off x="1712913" y="620713"/>
            <a:ext cx="1019175" cy="488950"/>
            <a:chOff x="1392" y="1516"/>
            <a:chExt cx="642" cy="308"/>
          </a:xfrm>
        </p:grpSpPr>
        <p:sp>
          <p:nvSpPr>
            <p:cNvPr id="91220" name="Line 24"/>
            <p:cNvSpPr>
              <a:spLocks noChangeShapeType="1"/>
            </p:cNvSpPr>
            <p:nvPr/>
          </p:nvSpPr>
          <p:spPr bwMode="auto">
            <a:xfrm>
              <a:off x="1392" y="1824"/>
              <a:ext cx="624" cy="0"/>
            </a:xfrm>
            <a:prstGeom prst="line">
              <a:avLst/>
            </a:prstGeom>
            <a:noFill/>
            <a:ln w="38100">
              <a:solidFill>
                <a:srgbClr val="000000"/>
              </a:solidFill>
              <a:round/>
              <a:tailEnd type="triangle" w="sm" len="lg"/>
            </a:ln>
          </p:spPr>
          <p:txBody>
            <a:bodyPr wrap="none" anchor="ctr"/>
            <a:lstStyle/>
            <a:p>
              <a:endParaRPr lang="zh-CN" altLang="en-US"/>
            </a:p>
          </p:txBody>
        </p:sp>
        <p:graphicFrame>
          <p:nvGraphicFramePr>
            <p:cNvPr id="91150" name="Object 1036"/>
            <p:cNvGraphicFramePr>
              <a:graphicFrameLocks noChangeAspect="1"/>
            </p:cNvGraphicFramePr>
            <p:nvPr/>
          </p:nvGraphicFramePr>
          <p:xfrm>
            <a:off x="1859" y="1516"/>
            <a:ext cx="175" cy="280"/>
          </p:xfrm>
          <a:graphic>
            <a:graphicData uri="http://schemas.openxmlformats.org/presentationml/2006/ole">
              <mc:AlternateContent xmlns:mc="http://schemas.openxmlformats.org/markup-compatibility/2006">
                <mc:Choice xmlns:v="urn:schemas-microsoft-com:vml" Requires="v">
                  <p:oleObj spid="_x0000_s226522" name="公式" r:id="rId15" imgW="127000" imgH="190500" progId="">
                    <p:embed/>
                  </p:oleObj>
                </mc:Choice>
                <mc:Fallback>
                  <p:oleObj name="公式" r:id="rId15" imgW="127000" imgH="190500" progId="">
                    <p:embed/>
                    <p:pic>
                      <p:nvPicPr>
                        <p:cNvPr id="0" name="Object 10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9" y="1516"/>
                          <a:ext cx="175"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26"/>
          <p:cNvGrpSpPr/>
          <p:nvPr/>
        </p:nvGrpSpPr>
        <p:grpSpPr bwMode="auto">
          <a:xfrm>
            <a:off x="685800" y="3048000"/>
            <a:ext cx="6934200" cy="674688"/>
            <a:chOff x="432" y="1920"/>
            <a:chExt cx="4368" cy="425"/>
          </a:xfrm>
        </p:grpSpPr>
        <p:graphicFrame>
          <p:nvGraphicFramePr>
            <p:cNvPr id="91149" name="Object 1035"/>
            <p:cNvGraphicFramePr>
              <a:graphicFrameLocks noChangeAspect="1"/>
            </p:cNvGraphicFramePr>
            <p:nvPr/>
          </p:nvGraphicFramePr>
          <p:xfrm>
            <a:off x="2192" y="1920"/>
            <a:ext cx="2608" cy="425"/>
          </p:xfrm>
          <a:graphic>
            <a:graphicData uri="http://schemas.openxmlformats.org/presentationml/2006/ole">
              <mc:AlternateContent xmlns:mc="http://schemas.openxmlformats.org/markup-compatibility/2006">
                <mc:Choice xmlns:v="urn:schemas-microsoft-com:vml" Requires="v">
                  <p:oleObj spid="_x0000_s226523" name="Equation" r:id="rId17" imgW="1612900" imgH="266700" progId="">
                    <p:embed/>
                  </p:oleObj>
                </mc:Choice>
                <mc:Fallback>
                  <p:oleObj name="Equation" r:id="rId17" imgW="1612900" imgH="266700" progId="">
                    <p:embed/>
                    <p:pic>
                      <p:nvPicPr>
                        <p:cNvPr id="0" name="Object 10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92" y="1920"/>
                          <a:ext cx="2608" cy="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219" name="Rectangle 28"/>
            <p:cNvSpPr>
              <a:spLocks noChangeArrowheads="1"/>
            </p:cNvSpPr>
            <p:nvPr/>
          </p:nvSpPr>
          <p:spPr bwMode="auto">
            <a:xfrm>
              <a:off x="432" y="1984"/>
              <a:ext cx="1916" cy="327"/>
            </a:xfrm>
            <a:prstGeom prst="rect">
              <a:avLst/>
            </a:prstGeom>
            <a:noFill/>
            <a:ln w="9525">
              <a:noFill/>
              <a:miter lim="800000"/>
            </a:ln>
          </p:spPr>
          <p:txBody>
            <a:bodyPr wrap="none">
              <a:spAutoFit/>
            </a:bodyPr>
            <a:lstStyle/>
            <a:p>
              <a:r>
                <a:rPr lang="zh-CN" altLang="en-US" sz="2800" b="1"/>
                <a:t>根据相量图可得：</a:t>
              </a:r>
              <a:endParaRPr lang="zh-CN" altLang="en-US" sz="2800" b="1"/>
            </a:p>
          </p:txBody>
        </p:sp>
      </p:grpSp>
      <p:sp>
        <p:nvSpPr>
          <p:cNvPr id="186397" name="Text Box 29"/>
          <p:cNvSpPr txBox="1">
            <a:spLocks noChangeArrowheads="1"/>
          </p:cNvSpPr>
          <p:nvPr/>
        </p:nvSpPr>
        <p:spPr bwMode="auto">
          <a:xfrm>
            <a:off x="665163" y="3702050"/>
            <a:ext cx="2838450" cy="519113"/>
          </a:xfrm>
          <a:prstGeom prst="rect">
            <a:avLst/>
          </a:prstGeom>
          <a:noFill/>
          <a:ln w="38100">
            <a:noFill/>
            <a:miter lim="800000"/>
          </a:ln>
          <a:effectLst/>
        </p:spPr>
        <p:txBody>
          <a:bodyPr wrap="none">
            <a:spAutoFit/>
          </a:bodyPr>
          <a:lstStyle/>
          <a:p>
            <a:pPr eaLnBrk="0" hangingPunct="0">
              <a:spcBef>
                <a:spcPct val="50000"/>
              </a:spcBef>
              <a:defRPr/>
            </a:pPr>
            <a:r>
              <a:rPr lang="zh-CN" altLang="en-US" sz="2800" b="1">
                <a:solidFill>
                  <a:srgbClr val="000099"/>
                </a:solidFill>
                <a:effectLst>
                  <a:outerShdw blurRad="38100" dist="38100" dir="2700000" algn="tl">
                    <a:srgbClr val="C0C0C0"/>
                  </a:outerShdw>
                </a:effectLst>
              </a:rPr>
              <a:t>求参数  </a:t>
            </a:r>
            <a:r>
              <a:rPr lang="en-US" altLang="zh-CN" sz="2800" b="1" i="1">
                <a:solidFill>
                  <a:srgbClr val="000099"/>
                </a:solidFill>
                <a:effectLst>
                  <a:outerShdw blurRad="38100" dist="38100" dir="2700000" algn="tl">
                    <a:srgbClr val="C0C0C0"/>
                  </a:outerShdw>
                </a:effectLst>
              </a:rPr>
              <a:t>R</a:t>
            </a:r>
            <a:r>
              <a:rPr lang="zh-CN" altLang="en-US" sz="2800" b="1">
                <a:solidFill>
                  <a:srgbClr val="000099"/>
                </a:solidFill>
                <a:effectLst>
                  <a:outerShdw blurRad="38100" dist="38100" dir="2700000" algn="tl">
                    <a:srgbClr val="C0C0C0"/>
                  </a:outerShdw>
                </a:effectLst>
              </a:rPr>
              <a:t>、</a:t>
            </a:r>
            <a:r>
              <a:rPr lang="en-US" altLang="zh-CN" sz="2800" b="1" i="1">
                <a:solidFill>
                  <a:srgbClr val="000099"/>
                </a:solidFill>
                <a:effectLst>
                  <a:outerShdw blurRad="38100" dist="38100" dir="2700000" algn="tl">
                    <a:srgbClr val="C0C0C0"/>
                  </a:outerShdw>
                </a:effectLst>
              </a:rPr>
              <a:t>L</a:t>
            </a:r>
            <a:r>
              <a:rPr lang="zh-CN" altLang="en-US" sz="2800" b="1">
                <a:solidFill>
                  <a:srgbClr val="000099"/>
                </a:solidFill>
                <a:effectLst>
                  <a:outerShdw blurRad="38100" dist="38100" dir="2700000" algn="tl">
                    <a:srgbClr val="C0C0C0"/>
                  </a:outerShdw>
                </a:effectLst>
              </a:rPr>
              <a:t>、</a:t>
            </a:r>
            <a:r>
              <a:rPr lang="en-US" altLang="zh-CN" sz="2800" b="1" i="1">
                <a:solidFill>
                  <a:srgbClr val="000099"/>
                </a:solidFill>
                <a:effectLst>
                  <a:outerShdw blurRad="38100" dist="38100" dir="2700000" algn="tl">
                    <a:srgbClr val="C0C0C0"/>
                  </a:outerShdw>
                </a:effectLst>
              </a:rPr>
              <a:t>C</a:t>
            </a:r>
            <a:endParaRPr lang="en-US" altLang="zh-CN" sz="2800" b="1" i="1">
              <a:solidFill>
                <a:srgbClr val="000099"/>
              </a:solidFill>
              <a:effectLst>
                <a:outerShdw blurRad="38100" dist="38100" dir="2700000" algn="tl">
                  <a:srgbClr val="C0C0C0"/>
                </a:outerShdw>
              </a:effectLst>
            </a:endParaRPr>
          </a:p>
        </p:txBody>
      </p:sp>
      <p:graphicFrame>
        <p:nvGraphicFramePr>
          <p:cNvPr id="300033" name="Object 1025"/>
          <p:cNvGraphicFramePr>
            <a:graphicFrameLocks noChangeAspect="1"/>
          </p:cNvGraphicFramePr>
          <p:nvPr/>
        </p:nvGraphicFramePr>
        <p:xfrm>
          <a:off x="1223963" y="5589588"/>
          <a:ext cx="2744787" cy="558800"/>
        </p:xfrm>
        <a:graphic>
          <a:graphicData uri="http://schemas.openxmlformats.org/presentationml/2006/ole">
            <mc:AlternateContent xmlns:mc="http://schemas.openxmlformats.org/markup-compatibility/2006">
              <mc:Choice xmlns:v="urn:schemas-microsoft-com:vml" Requires="v">
                <p:oleObj spid="_x0000_s226524" name="公式" r:id="rId19" imgW="1053465" imgH="215900" progId="">
                  <p:embed/>
                </p:oleObj>
              </mc:Choice>
              <mc:Fallback>
                <p:oleObj name="公式" r:id="rId19" imgW="1053465" imgH="215900" progId="">
                  <p:embed/>
                  <p:pic>
                    <p:nvPicPr>
                      <p:cNvPr id="0" name="Object 10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23963" y="5589588"/>
                        <a:ext cx="2744787"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99" name="Rectangle 31"/>
          <p:cNvSpPr>
            <a:spLocks noChangeArrowheads="1"/>
          </p:cNvSpPr>
          <p:nvPr/>
        </p:nvSpPr>
        <p:spPr bwMode="auto">
          <a:xfrm>
            <a:off x="381000" y="4217988"/>
            <a:ext cx="1433513" cy="519112"/>
          </a:xfrm>
          <a:prstGeom prst="rect">
            <a:avLst/>
          </a:prstGeom>
          <a:noFill/>
          <a:ln w="9525">
            <a:noFill/>
            <a:miter lim="800000"/>
          </a:ln>
          <a:effectLst/>
        </p:spPr>
        <p:txBody>
          <a:bodyPr wrap="none">
            <a:spAutoFit/>
          </a:bodyPr>
          <a:lstStyle/>
          <a:p>
            <a:pPr eaLnBrk="0" hangingPunct="0">
              <a:spcBef>
                <a:spcPct val="50000"/>
              </a:spcBef>
              <a:defRPr/>
            </a:pPr>
            <a:r>
              <a:rPr lang="zh-CN" altLang="en-US" sz="2800" b="1">
                <a:solidFill>
                  <a:srgbClr val="CC0000"/>
                </a:solidFill>
                <a:effectLst>
                  <a:outerShdw blurRad="38100" dist="38100" dir="2700000" algn="tl">
                    <a:srgbClr val="C0C0C0"/>
                  </a:outerShdw>
                </a:effectLst>
              </a:rPr>
              <a:t>方法</a:t>
            </a:r>
            <a:r>
              <a:rPr lang="en-US" altLang="zh-CN" sz="2800" b="1">
                <a:solidFill>
                  <a:srgbClr val="CC0000"/>
                </a:solidFill>
                <a:effectLst>
                  <a:outerShdw blurRad="38100" dist="38100" dir="2700000" algn="tl">
                    <a:srgbClr val="C0C0C0"/>
                  </a:outerShdw>
                </a:effectLst>
              </a:rPr>
              <a:t>1</a:t>
            </a:r>
            <a:r>
              <a:rPr lang="zh-CN" altLang="en-US" sz="2800" b="1">
                <a:solidFill>
                  <a:srgbClr val="CC0000"/>
                </a:solidFill>
                <a:effectLst>
                  <a:outerShdw blurRad="38100" dist="38100" dir="2700000" algn="tl">
                    <a:srgbClr val="C0C0C0"/>
                  </a:outerShdw>
                </a:effectLst>
              </a:rPr>
              <a:t>：</a:t>
            </a:r>
            <a:endParaRPr lang="zh-CN" altLang="en-US" sz="2800" b="1">
              <a:solidFill>
                <a:srgbClr val="CC0000"/>
              </a:solidFill>
              <a:effectLst>
                <a:outerShdw blurRad="38100" dist="38100" dir="2700000" algn="tl">
                  <a:srgbClr val="C0C0C0"/>
                </a:outerShdw>
              </a:effectLst>
            </a:endParaRPr>
          </a:p>
        </p:txBody>
      </p:sp>
      <p:graphicFrame>
        <p:nvGraphicFramePr>
          <p:cNvPr id="300034" name="Object 1026"/>
          <p:cNvGraphicFramePr>
            <a:graphicFrameLocks noChangeAspect="1"/>
          </p:cNvGraphicFramePr>
          <p:nvPr/>
        </p:nvGraphicFramePr>
        <p:xfrm>
          <a:off x="4424363" y="5380038"/>
          <a:ext cx="3748087" cy="1073150"/>
        </p:xfrm>
        <a:graphic>
          <a:graphicData uri="http://schemas.openxmlformats.org/presentationml/2006/ole">
            <mc:AlternateContent xmlns:mc="http://schemas.openxmlformats.org/markup-compatibility/2006">
              <mc:Choice xmlns:v="urn:schemas-microsoft-com:vml" Requires="v">
                <p:oleObj spid="_x0000_s226525" name="公式" r:id="rId21" imgW="1497965" imgH="431800" progId="">
                  <p:embed/>
                </p:oleObj>
              </mc:Choice>
              <mc:Fallback>
                <p:oleObj name="公式" r:id="rId21" imgW="1497965" imgH="431800" progId="">
                  <p:embed/>
                  <p:pic>
                    <p:nvPicPr>
                      <p:cNvPr id="0" name="Object 10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24363" y="5380038"/>
                        <a:ext cx="3748087"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1" name="Object 1027"/>
          <p:cNvGraphicFramePr>
            <a:graphicFrameLocks noChangeAspect="1"/>
          </p:cNvGraphicFramePr>
          <p:nvPr/>
        </p:nvGraphicFramePr>
        <p:xfrm>
          <a:off x="6726238" y="215900"/>
          <a:ext cx="217487" cy="384175"/>
        </p:xfrm>
        <a:graphic>
          <a:graphicData uri="http://schemas.openxmlformats.org/presentationml/2006/ole">
            <mc:AlternateContent xmlns:mc="http://schemas.openxmlformats.org/markup-compatibility/2006">
              <mc:Choice xmlns:v="urn:schemas-microsoft-com:vml" Requires="v">
                <p:oleObj spid="_x0000_s226526" name="公式" r:id="rId23" imgW="104775" imgH="180975" progId="">
                  <p:embed/>
                </p:oleObj>
              </mc:Choice>
              <mc:Fallback>
                <p:oleObj name="公式" r:id="rId23" imgW="104775" imgH="180975" progId="">
                  <p:embed/>
                  <p:pic>
                    <p:nvPicPr>
                      <p:cNvPr id="0" name="Object 10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26238" y="215900"/>
                        <a:ext cx="217487"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34"/>
          <p:cNvGrpSpPr/>
          <p:nvPr/>
        </p:nvGrpSpPr>
        <p:grpSpPr bwMode="auto">
          <a:xfrm>
            <a:off x="5362575" y="438150"/>
            <a:ext cx="3051175" cy="2589213"/>
            <a:chOff x="3378" y="259"/>
            <a:chExt cx="1922" cy="1631"/>
          </a:xfrm>
        </p:grpSpPr>
        <p:sp>
          <p:nvSpPr>
            <p:cNvPr id="91180" name="Oval 35"/>
            <p:cNvSpPr>
              <a:spLocks noChangeArrowheads="1"/>
            </p:cNvSpPr>
            <p:nvPr/>
          </p:nvSpPr>
          <p:spPr bwMode="auto">
            <a:xfrm>
              <a:off x="3517" y="1828"/>
              <a:ext cx="62" cy="62"/>
            </a:xfrm>
            <a:prstGeom prst="ellipse">
              <a:avLst/>
            </a:prstGeom>
            <a:noFill/>
            <a:ln w="38100">
              <a:solidFill>
                <a:schemeClr val="tx2"/>
              </a:solidFill>
              <a:round/>
            </a:ln>
          </p:spPr>
          <p:txBody>
            <a:bodyPr wrap="none" anchor="ctr"/>
            <a:lstStyle/>
            <a:p>
              <a:endParaRPr lang="zh-CN" altLang="en-US"/>
            </a:p>
          </p:txBody>
        </p:sp>
        <p:sp>
          <p:nvSpPr>
            <p:cNvPr id="91181" name="Oval 36"/>
            <p:cNvSpPr>
              <a:spLocks noChangeArrowheads="1"/>
            </p:cNvSpPr>
            <p:nvPr/>
          </p:nvSpPr>
          <p:spPr bwMode="auto">
            <a:xfrm>
              <a:off x="3548" y="450"/>
              <a:ext cx="62" cy="62"/>
            </a:xfrm>
            <a:prstGeom prst="ellipse">
              <a:avLst/>
            </a:prstGeom>
            <a:noFill/>
            <a:ln w="38100">
              <a:solidFill>
                <a:schemeClr val="tx2"/>
              </a:solidFill>
              <a:round/>
            </a:ln>
          </p:spPr>
          <p:txBody>
            <a:bodyPr wrap="none" anchor="ctr"/>
            <a:lstStyle/>
            <a:p>
              <a:endParaRPr lang="zh-CN" altLang="en-US"/>
            </a:p>
          </p:txBody>
        </p:sp>
        <p:sp>
          <p:nvSpPr>
            <p:cNvPr id="91182" name="Text Box 37"/>
            <p:cNvSpPr txBox="1">
              <a:spLocks noChangeArrowheads="1"/>
            </p:cNvSpPr>
            <p:nvPr/>
          </p:nvSpPr>
          <p:spPr bwMode="auto">
            <a:xfrm>
              <a:off x="3438" y="505"/>
              <a:ext cx="165" cy="287"/>
            </a:xfrm>
            <a:prstGeom prst="rect">
              <a:avLst/>
            </a:prstGeom>
            <a:noFill/>
            <a:ln w="9525">
              <a:noFill/>
              <a:miter lim="800000"/>
            </a:ln>
          </p:spPr>
          <p:txBody>
            <a:bodyPr>
              <a:spAutoFit/>
            </a:bodyPr>
            <a:lstStyle/>
            <a:p>
              <a:pPr algn="ctr" eaLnBrk="0" hangingPunct="0">
                <a:spcBef>
                  <a:spcPct val="50000"/>
                </a:spcBef>
              </a:pPr>
              <a:r>
                <a:rPr lang="en-US" altLang="zh-CN" b="1">
                  <a:solidFill>
                    <a:srgbClr val="FF0000"/>
                  </a:solidFill>
                </a:rPr>
                <a:t>+</a:t>
              </a:r>
              <a:endParaRPr lang="en-US" altLang="zh-CN" b="1">
                <a:solidFill>
                  <a:srgbClr val="FF0000"/>
                </a:solidFill>
              </a:endParaRPr>
            </a:p>
          </p:txBody>
        </p:sp>
        <p:graphicFrame>
          <p:nvGraphicFramePr>
            <p:cNvPr id="91143" name="Object 1029"/>
            <p:cNvGraphicFramePr>
              <a:graphicFrameLocks noChangeAspect="1"/>
            </p:cNvGraphicFramePr>
            <p:nvPr/>
          </p:nvGraphicFramePr>
          <p:xfrm>
            <a:off x="3378" y="1074"/>
            <a:ext cx="202" cy="224"/>
          </p:xfrm>
          <a:graphic>
            <a:graphicData uri="http://schemas.openxmlformats.org/presentationml/2006/ole">
              <mc:AlternateContent xmlns:mc="http://schemas.openxmlformats.org/markup-compatibility/2006">
                <mc:Choice xmlns:v="urn:schemas-microsoft-com:vml" Requires="v">
                  <p:oleObj spid="_x0000_s226527" name="公式" r:id="rId25" imgW="123825" imgH="142875" progId="">
                    <p:embed/>
                  </p:oleObj>
                </mc:Choice>
                <mc:Fallback>
                  <p:oleObj name="公式" r:id="rId25" imgW="123825" imgH="142875" progId="">
                    <p:embed/>
                    <p:pic>
                      <p:nvPicPr>
                        <p:cNvPr id="0" name="Object 10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78" y="1074"/>
                          <a:ext cx="202"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83" name="Text Box 39"/>
            <p:cNvSpPr txBox="1">
              <a:spLocks noChangeArrowheads="1"/>
            </p:cNvSpPr>
            <p:nvPr/>
          </p:nvSpPr>
          <p:spPr bwMode="auto">
            <a:xfrm>
              <a:off x="3438" y="1553"/>
              <a:ext cx="221" cy="327"/>
            </a:xfrm>
            <a:prstGeom prst="rect">
              <a:avLst/>
            </a:prstGeom>
            <a:noFill/>
            <a:ln w="9525">
              <a:noFill/>
              <a:miter lim="800000"/>
            </a:ln>
          </p:spPr>
          <p:txBody>
            <a:bodyPr>
              <a:spAutoFit/>
            </a:bodyPr>
            <a:lstStyle/>
            <a:p>
              <a:pPr algn="ctr" eaLnBrk="0" hangingPunct="0">
                <a:spcBef>
                  <a:spcPct val="50000"/>
                </a:spcBef>
              </a:pPr>
              <a:r>
                <a:rPr lang="en-US" altLang="zh-CN" sz="2800" b="1">
                  <a:solidFill>
                    <a:srgbClr val="FF0000"/>
                  </a:solidFill>
                </a:rPr>
                <a:t>-</a:t>
              </a:r>
              <a:endParaRPr lang="en-US" altLang="zh-CN" sz="2800" b="1">
                <a:solidFill>
                  <a:srgbClr val="FF0000"/>
                </a:solidFill>
              </a:endParaRPr>
            </a:p>
          </p:txBody>
        </p:sp>
        <p:sp>
          <p:nvSpPr>
            <p:cNvPr id="91184" name="Line 40"/>
            <p:cNvSpPr>
              <a:spLocks noChangeShapeType="1"/>
            </p:cNvSpPr>
            <p:nvPr/>
          </p:nvSpPr>
          <p:spPr bwMode="auto">
            <a:xfrm>
              <a:off x="3578" y="1859"/>
              <a:ext cx="1405" cy="0"/>
            </a:xfrm>
            <a:prstGeom prst="line">
              <a:avLst/>
            </a:prstGeom>
            <a:noFill/>
            <a:ln w="38100">
              <a:solidFill>
                <a:srgbClr val="000000"/>
              </a:solidFill>
              <a:round/>
            </a:ln>
          </p:spPr>
          <p:txBody>
            <a:bodyPr wrap="none" anchor="ctr"/>
            <a:lstStyle/>
            <a:p>
              <a:endParaRPr lang="zh-CN" altLang="en-US"/>
            </a:p>
          </p:txBody>
        </p:sp>
        <p:sp>
          <p:nvSpPr>
            <p:cNvPr id="91185" name="Line 41"/>
            <p:cNvSpPr>
              <a:spLocks noChangeShapeType="1"/>
            </p:cNvSpPr>
            <p:nvPr/>
          </p:nvSpPr>
          <p:spPr bwMode="auto">
            <a:xfrm>
              <a:off x="4155" y="480"/>
              <a:ext cx="828" cy="0"/>
            </a:xfrm>
            <a:prstGeom prst="line">
              <a:avLst/>
            </a:prstGeom>
            <a:noFill/>
            <a:ln w="38100">
              <a:solidFill>
                <a:srgbClr val="000000"/>
              </a:solidFill>
              <a:round/>
            </a:ln>
          </p:spPr>
          <p:txBody>
            <a:bodyPr wrap="none" anchor="ctr"/>
            <a:lstStyle/>
            <a:p>
              <a:endParaRPr lang="zh-CN" altLang="en-US"/>
            </a:p>
          </p:txBody>
        </p:sp>
        <p:sp>
          <p:nvSpPr>
            <p:cNvPr id="91186" name="Line 42"/>
            <p:cNvSpPr>
              <a:spLocks noChangeShapeType="1"/>
            </p:cNvSpPr>
            <p:nvPr/>
          </p:nvSpPr>
          <p:spPr bwMode="auto">
            <a:xfrm>
              <a:off x="3879" y="259"/>
              <a:ext cx="331" cy="0"/>
            </a:xfrm>
            <a:prstGeom prst="line">
              <a:avLst/>
            </a:prstGeom>
            <a:noFill/>
            <a:ln w="38100">
              <a:solidFill>
                <a:srgbClr val="FF0000"/>
              </a:solidFill>
              <a:round/>
              <a:tailEnd type="triangle" w="med" len="med"/>
            </a:ln>
          </p:spPr>
          <p:txBody>
            <a:bodyPr wrap="none" anchor="ctr"/>
            <a:lstStyle/>
            <a:p>
              <a:endParaRPr lang="zh-CN" altLang="en-US"/>
            </a:p>
          </p:txBody>
        </p:sp>
        <p:sp>
          <p:nvSpPr>
            <p:cNvPr id="91187" name="Line 43"/>
            <p:cNvSpPr>
              <a:spLocks noChangeShapeType="1"/>
            </p:cNvSpPr>
            <p:nvPr/>
          </p:nvSpPr>
          <p:spPr bwMode="auto">
            <a:xfrm>
              <a:off x="3603" y="480"/>
              <a:ext cx="276" cy="0"/>
            </a:xfrm>
            <a:prstGeom prst="line">
              <a:avLst/>
            </a:prstGeom>
            <a:noFill/>
            <a:ln w="38100">
              <a:solidFill>
                <a:srgbClr val="000000"/>
              </a:solidFill>
              <a:round/>
            </a:ln>
          </p:spPr>
          <p:txBody>
            <a:bodyPr wrap="none" anchor="ctr"/>
            <a:lstStyle/>
            <a:p>
              <a:endParaRPr lang="zh-CN" altLang="en-US"/>
            </a:p>
          </p:txBody>
        </p:sp>
        <p:grpSp>
          <p:nvGrpSpPr>
            <p:cNvPr id="11" name="Group 44"/>
            <p:cNvGrpSpPr/>
            <p:nvPr/>
          </p:nvGrpSpPr>
          <p:grpSpPr bwMode="auto">
            <a:xfrm>
              <a:off x="3879" y="314"/>
              <a:ext cx="331" cy="276"/>
              <a:chOff x="1488" y="1200"/>
              <a:chExt cx="288" cy="240"/>
            </a:xfrm>
          </p:grpSpPr>
          <p:sp>
            <p:nvSpPr>
              <p:cNvPr id="91217" name="Oval 45"/>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1218" name="Text Box 46"/>
              <p:cNvSpPr txBox="1">
                <a:spLocks noChangeArrowheads="1"/>
              </p:cNvSpPr>
              <p:nvPr/>
            </p:nvSpPr>
            <p:spPr bwMode="auto">
              <a:xfrm>
                <a:off x="1488" y="1200"/>
                <a:ext cx="288" cy="217"/>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 A</a:t>
                </a:r>
                <a:endParaRPr lang="en-US" altLang="zh-CN" sz="2000" b="1"/>
              </a:p>
            </p:txBody>
          </p:sp>
        </p:grpSp>
        <p:graphicFrame>
          <p:nvGraphicFramePr>
            <p:cNvPr id="91144" name="Object 1030"/>
            <p:cNvGraphicFramePr>
              <a:graphicFrameLocks noChangeAspect="1"/>
            </p:cNvGraphicFramePr>
            <p:nvPr/>
          </p:nvGraphicFramePr>
          <p:xfrm>
            <a:off x="4155" y="1002"/>
            <a:ext cx="228" cy="223"/>
          </p:xfrm>
          <a:graphic>
            <a:graphicData uri="http://schemas.openxmlformats.org/presentationml/2006/ole">
              <mc:AlternateContent xmlns:mc="http://schemas.openxmlformats.org/markup-compatibility/2006">
                <mc:Choice xmlns:v="urn:schemas-microsoft-com:vml" Requires="v">
                  <p:oleObj spid="_x0000_s226528" name="公式" r:id="rId27" imgW="161925" imgH="161925" progId="">
                    <p:embed/>
                  </p:oleObj>
                </mc:Choice>
                <mc:Fallback>
                  <p:oleObj name="公式" r:id="rId27" imgW="161925" imgH="161925" progId="">
                    <p:embed/>
                    <p:pic>
                      <p:nvPicPr>
                        <p:cNvPr id="0" name="Object 10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55" y="1002"/>
                          <a:ext cx="228"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89" name="Line 48"/>
            <p:cNvSpPr>
              <a:spLocks noChangeShapeType="1"/>
            </p:cNvSpPr>
            <p:nvPr/>
          </p:nvSpPr>
          <p:spPr bwMode="auto">
            <a:xfrm>
              <a:off x="4591" y="836"/>
              <a:ext cx="0" cy="386"/>
            </a:xfrm>
            <a:prstGeom prst="line">
              <a:avLst/>
            </a:prstGeom>
            <a:noFill/>
            <a:ln w="38100">
              <a:solidFill>
                <a:srgbClr val="FF0000"/>
              </a:solidFill>
              <a:round/>
              <a:tailEnd type="triangle" w="med" len="med"/>
            </a:ln>
          </p:spPr>
          <p:txBody>
            <a:bodyPr wrap="none" anchor="ctr"/>
            <a:lstStyle/>
            <a:p>
              <a:endParaRPr lang="zh-CN" altLang="en-US"/>
            </a:p>
          </p:txBody>
        </p:sp>
        <p:graphicFrame>
          <p:nvGraphicFramePr>
            <p:cNvPr id="91145" name="Object 1031"/>
            <p:cNvGraphicFramePr>
              <a:graphicFrameLocks noChangeAspect="1"/>
            </p:cNvGraphicFramePr>
            <p:nvPr/>
          </p:nvGraphicFramePr>
          <p:xfrm>
            <a:off x="4155" y="1422"/>
            <a:ext cx="209" cy="224"/>
          </p:xfrm>
          <a:graphic>
            <a:graphicData uri="http://schemas.openxmlformats.org/presentationml/2006/ole">
              <mc:AlternateContent xmlns:mc="http://schemas.openxmlformats.org/markup-compatibility/2006">
                <mc:Choice xmlns:v="urn:schemas-microsoft-com:vml" Requires="v">
                  <p:oleObj spid="_x0000_s226529" name="公式" r:id="rId29" imgW="152400" imgH="161925" progId="">
                    <p:embed/>
                  </p:oleObj>
                </mc:Choice>
                <mc:Fallback>
                  <p:oleObj name="公式" r:id="rId29" imgW="152400" imgH="161925" progId="">
                    <p:embed/>
                    <p:pic>
                      <p:nvPicPr>
                        <p:cNvPr id="0" name="Object 10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55" y="1422"/>
                          <a:ext cx="209"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50"/>
            <p:cNvGrpSpPr/>
            <p:nvPr/>
          </p:nvGrpSpPr>
          <p:grpSpPr bwMode="auto">
            <a:xfrm>
              <a:off x="4425" y="1388"/>
              <a:ext cx="56" cy="279"/>
              <a:chOff x="1776" y="2160"/>
              <a:chExt cx="48" cy="243"/>
            </a:xfrm>
          </p:grpSpPr>
          <p:sp>
            <p:nvSpPr>
              <p:cNvPr id="91214" name="AutoShape 51"/>
              <p:cNvSpPr>
                <a:spLocks noChangeArrowheads="1"/>
              </p:cNvSpPr>
              <p:nvPr/>
            </p:nvSpPr>
            <p:spPr bwMode="auto">
              <a:xfrm flipH="1">
                <a:off x="1781" y="2236"/>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91215" name="AutoShape 52"/>
              <p:cNvSpPr>
                <a:spLocks noChangeArrowheads="1"/>
              </p:cNvSpPr>
              <p:nvPr/>
            </p:nvSpPr>
            <p:spPr bwMode="auto">
              <a:xfrm flipH="1">
                <a:off x="1776" y="2160"/>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sp>
            <p:nvSpPr>
              <p:cNvPr id="91216" name="AutoShape 53"/>
              <p:cNvSpPr>
                <a:spLocks noChangeArrowheads="1"/>
              </p:cNvSpPr>
              <p:nvPr/>
            </p:nvSpPr>
            <p:spPr bwMode="auto">
              <a:xfrm flipH="1">
                <a:off x="1781" y="2322"/>
                <a:ext cx="43" cy="81"/>
              </a:xfrm>
              <a:prstGeom prst="moon">
                <a:avLst>
                  <a:gd name="adj" fmla="val 0"/>
                </a:avLst>
              </a:prstGeom>
              <a:solidFill>
                <a:srgbClr val="FFFFFF"/>
              </a:solidFill>
              <a:ln w="38100">
                <a:solidFill>
                  <a:schemeClr val="tx2"/>
                </a:solidFill>
                <a:miter lim="800000"/>
              </a:ln>
            </p:spPr>
            <p:txBody>
              <a:bodyPr wrap="none" anchor="ctr"/>
              <a:lstStyle/>
              <a:p>
                <a:endParaRPr lang="zh-CN" altLang="en-US"/>
              </a:p>
            </p:txBody>
          </p:sp>
        </p:grpSp>
        <p:sp>
          <p:nvSpPr>
            <p:cNvPr id="91191" name="Line 54"/>
            <p:cNvSpPr>
              <a:spLocks noChangeShapeType="1"/>
            </p:cNvSpPr>
            <p:nvPr/>
          </p:nvSpPr>
          <p:spPr bwMode="auto">
            <a:xfrm flipH="1">
              <a:off x="4425" y="1664"/>
              <a:ext cx="0" cy="218"/>
            </a:xfrm>
            <a:prstGeom prst="line">
              <a:avLst/>
            </a:prstGeom>
            <a:noFill/>
            <a:ln w="38100">
              <a:solidFill>
                <a:schemeClr val="tx1"/>
              </a:solidFill>
              <a:round/>
            </a:ln>
          </p:spPr>
          <p:txBody>
            <a:bodyPr wrap="none" anchor="ctr"/>
            <a:lstStyle/>
            <a:p>
              <a:endParaRPr lang="zh-CN" altLang="en-US"/>
            </a:p>
          </p:txBody>
        </p:sp>
        <p:sp>
          <p:nvSpPr>
            <p:cNvPr id="91192" name="Line 55"/>
            <p:cNvSpPr>
              <a:spLocks noChangeShapeType="1"/>
            </p:cNvSpPr>
            <p:nvPr/>
          </p:nvSpPr>
          <p:spPr bwMode="auto">
            <a:xfrm>
              <a:off x="4425" y="1222"/>
              <a:ext cx="0" cy="190"/>
            </a:xfrm>
            <a:prstGeom prst="line">
              <a:avLst/>
            </a:prstGeom>
            <a:noFill/>
            <a:ln w="38100">
              <a:solidFill>
                <a:srgbClr val="000000"/>
              </a:solidFill>
              <a:round/>
            </a:ln>
          </p:spPr>
          <p:txBody>
            <a:bodyPr wrap="none" anchor="ctr"/>
            <a:lstStyle/>
            <a:p>
              <a:endParaRPr lang="zh-CN" altLang="en-US"/>
            </a:p>
          </p:txBody>
        </p:sp>
        <p:sp>
          <p:nvSpPr>
            <p:cNvPr id="91193" name="Rectangle 56"/>
            <p:cNvSpPr>
              <a:spLocks noChangeArrowheads="1"/>
            </p:cNvSpPr>
            <p:nvPr/>
          </p:nvSpPr>
          <p:spPr bwMode="auto">
            <a:xfrm>
              <a:off x="4370" y="1002"/>
              <a:ext cx="113" cy="232"/>
            </a:xfrm>
            <a:prstGeom prst="rect">
              <a:avLst/>
            </a:prstGeom>
            <a:noFill/>
            <a:ln w="38100">
              <a:solidFill>
                <a:schemeClr val="tx1"/>
              </a:solidFill>
              <a:miter lim="800000"/>
            </a:ln>
          </p:spPr>
          <p:txBody>
            <a:bodyPr wrap="none" anchor="ctr"/>
            <a:lstStyle/>
            <a:p>
              <a:endParaRPr lang="zh-CN" altLang="en-US"/>
            </a:p>
          </p:txBody>
        </p:sp>
        <p:sp>
          <p:nvSpPr>
            <p:cNvPr id="91194" name="Line 57"/>
            <p:cNvSpPr>
              <a:spLocks noChangeShapeType="1"/>
            </p:cNvSpPr>
            <p:nvPr/>
          </p:nvSpPr>
          <p:spPr bwMode="auto">
            <a:xfrm flipV="1">
              <a:off x="4425" y="482"/>
              <a:ext cx="0" cy="133"/>
            </a:xfrm>
            <a:prstGeom prst="line">
              <a:avLst/>
            </a:prstGeom>
            <a:noFill/>
            <a:ln w="38100">
              <a:solidFill>
                <a:srgbClr val="000000"/>
              </a:solidFill>
              <a:round/>
            </a:ln>
          </p:spPr>
          <p:txBody>
            <a:bodyPr wrap="none" anchor="ctr"/>
            <a:lstStyle/>
            <a:p>
              <a:endParaRPr lang="zh-CN" altLang="en-US"/>
            </a:p>
          </p:txBody>
        </p:sp>
        <p:grpSp>
          <p:nvGrpSpPr>
            <p:cNvPr id="13" name="Group 58"/>
            <p:cNvGrpSpPr/>
            <p:nvPr/>
          </p:nvGrpSpPr>
          <p:grpSpPr bwMode="auto">
            <a:xfrm>
              <a:off x="4289" y="615"/>
              <a:ext cx="331" cy="276"/>
              <a:chOff x="1488" y="1200"/>
              <a:chExt cx="288" cy="240"/>
            </a:xfrm>
          </p:grpSpPr>
          <p:sp>
            <p:nvSpPr>
              <p:cNvPr id="91212" name="Oval 59"/>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1213" name="Text Box 60"/>
              <p:cNvSpPr txBox="1">
                <a:spLocks noChangeArrowheads="1"/>
              </p:cNvSpPr>
              <p:nvPr/>
            </p:nvSpPr>
            <p:spPr bwMode="auto">
              <a:xfrm>
                <a:off x="1488" y="1200"/>
                <a:ext cx="288" cy="217"/>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A</a:t>
                </a:r>
                <a:r>
                  <a:rPr lang="en-US" altLang="zh-CN" sz="2000" b="1" baseline="-25000">
                    <a:solidFill>
                      <a:srgbClr val="FF0000"/>
                    </a:solidFill>
                  </a:rPr>
                  <a:t>1</a:t>
                </a:r>
                <a:endParaRPr lang="en-US" altLang="zh-CN" sz="2000" b="1"/>
              </a:p>
            </p:txBody>
          </p:sp>
        </p:grpSp>
        <p:sp>
          <p:nvSpPr>
            <p:cNvPr id="91196" name="Line 61"/>
            <p:cNvSpPr>
              <a:spLocks noChangeShapeType="1"/>
            </p:cNvSpPr>
            <p:nvPr/>
          </p:nvSpPr>
          <p:spPr bwMode="auto">
            <a:xfrm flipV="1">
              <a:off x="4425" y="891"/>
              <a:ext cx="0" cy="111"/>
            </a:xfrm>
            <a:prstGeom prst="line">
              <a:avLst/>
            </a:prstGeom>
            <a:noFill/>
            <a:ln w="38100">
              <a:solidFill>
                <a:srgbClr val="000000"/>
              </a:solidFill>
              <a:round/>
            </a:ln>
          </p:spPr>
          <p:txBody>
            <a:bodyPr wrap="none" anchor="ctr"/>
            <a:lstStyle/>
            <a:p>
              <a:endParaRPr lang="zh-CN" altLang="en-US"/>
            </a:p>
          </p:txBody>
        </p:sp>
        <p:grpSp>
          <p:nvGrpSpPr>
            <p:cNvPr id="14" name="Group 62"/>
            <p:cNvGrpSpPr/>
            <p:nvPr/>
          </p:nvGrpSpPr>
          <p:grpSpPr bwMode="auto">
            <a:xfrm>
              <a:off x="4846" y="751"/>
              <a:ext cx="331" cy="276"/>
              <a:chOff x="1488" y="1200"/>
              <a:chExt cx="288" cy="240"/>
            </a:xfrm>
          </p:grpSpPr>
          <p:sp>
            <p:nvSpPr>
              <p:cNvPr id="91210" name="Oval 63"/>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1211" name="Text Box 64"/>
              <p:cNvSpPr txBox="1">
                <a:spLocks noChangeArrowheads="1"/>
              </p:cNvSpPr>
              <p:nvPr/>
            </p:nvSpPr>
            <p:spPr bwMode="auto">
              <a:xfrm>
                <a:off x="1488" y="1200"/>
                <a:ext cx="288" cy="217"/>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A</a:t>
                </a:r>
                <a:r>
                  <a:rPr lang="en-US" altLang="zh-CN" sz="2000" b="1" baseline="-25000">
                    <a:solidFill>
                      <a:srgbClr val="FF0000"/>
                    </a:solidFill>
                  </a:rPr>
                  <a:t>2</a:t>
                </a:r>
                <a:endParaRPr lang="en-US" altLang="zh-CN" sz="2000" b="1"/>
              </a:p>
            </p:txBody>
          </p:sp>
        </p:grpSp>
        <p:graphicFrame>
          <p:nvGraphicFramePr>
            <p:cNvPr id="91146" name="Object 1032"/>
            <p:cNvGraphicFramePr>
              <a:graphicFrameLocks noChangeAspect="1"/>
            </p:cNvGraphicFramePr>
            <p:nvPr/>
          </p:nvGraphicFramePr>
          <p:xfrm>
            <a:off x="4486" y="1207"/>
            <a:ext cx="181" cy="309"/>
          </p:xfrm>
          <a:graphic>
            <a:graphicData uri="http://schemas.openxmlformats.org/presentationml/2006/ole">
              <mc:AlternateContent xmlns:mc="http://schemas.openxmlformats.org/markup-compatibility/2006">
                <mc:Choice xmlns:v="urn:schemas-microsoft-com:vml" Requires="v">
                  <p:oleObj spid="_x0000_s226530" name="公式" r:id="rId31" imgW="123825" imgH="219075" progId="">
                    <p:embed/>
                  </p:oleObj>
                </mc:Choice>
                <mc:Fallback>
                  <p:oleObj name="公式" r:id="rId31" imgW="123825" imgH="219075" progId="">
                    <p:embed/>
                    <p:pic>
                      <p:nvPicPr>
                        <p:cNvPr id="0" name="Object 103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86" y="1207"/>
                          <a:ext cx="181"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98" name="Line 66"/>
            <p:cNvSpPr>
              <a:spLocks noChangeShapeType="1"/>
            </p:cNvSpPr>
            <p:nvPr/>
          </p:nvSpPr>
          <p:spPr bwMode="auto">
            <a:xfrm>
              <a:off x="5151" y="809"/>
              <a:ext cx="0" cy="386"/>
            </a:xfrm>
            <a:prstGeom prst="line">
              <a:avLst/>
            </a:prstGeom>
            <a:noFill/>
            <a:ln w="38100">
              <a:solidFill>
                <a:srgbClr val="FF0000"/>
              </a:solidFill>
              <a:round/>
              <a:tailEnd type="triangle" w="med" len="med"/>
            </a:ln>
          </p:spPr>
          <p:txBody>
            <a:bodyPr wrap="none" anchor="ctr"/>
            <a:lstStyle/>
            <a:p>
              <a:endParaRPr lang="zh-CN" altLang="en-US"/>
            </a:p>
          </p:txBody>
        </p:sp>
        <p:grpSp>
          <p:nvGrpSpPr>
            <p:cNvPr id="15" name="Group 67"/>
            <p:cNvGrpSpPr/>
            <p:nvPr/>
          </p:nvGrpSpPr>
          <p:grpSpPr bwMode="auto">
            <a:xfrm>
              <a:off x="4875" y="1385"/>
              <a:ext cx="220" cy="81"/>
              <a:chOff x="1776" y="1872"/>
              <a:chExt cx="192" cy="70"/>
            </a:xfrm>
          </p:grpSpPr>
          <p:sp>
            <p:nvSpPr>
              <p:cNvPr id="91208" name="Line 68"/>
              <p:cNvSpPr>
                <a:spLocks noChangeShapeType="1"/>
              </p:cNvSpPr>
              <p:nvPr/>
            </p:nvSpPr>
            <p:spPr bwMode="auto">
              <a:xfrm>
                <a:off x="1776" y="1872"/>
                <a:ext cx="192" cy="0"/>
              </a:xfrm>
              <a:prstGeom prst="line">
                <a:avLst/>
              </a:prstGeom>
              <a:noFill/>
              <a:ln w="38100">
                <a:solidFill>
                  <a:srgbClr val="000000"/>
                </a:solidFill>
                <a:round/>
              </a:ln>
            </p:spPr>
            <p:txBody>
              <a:bodyPr wrap="none" anchor="ctr"/>
              <a:lstStyle/>
              <a:p>
                <a:endParaRPr lang="zh-CN" altLang="en-US"/>
              </a:p>
            </p:txBody>
          </p:sp>
          <p:sp>
            <p:nvSpPr>
              <p:cNvPr id="91209" name="Line 69"/>
              <p:cNvSpPr>
                <a:spLocks noChangeShapeType="1"/>
              </p:cNvSpPr>
              <p:nvPr/>
            </p:nvSpPr>
            <p:spPr bwMode="auto">
              <a:xfrm>
                <a:off x="1776" y="1942"/>
                <a:ext cx="192" cy="0"/>
              </a:xfrm>
              <a:prstGeom prst="line">
                <a:avLst/>
              </a:prstGeom>
              <a:noFill/>
              <a:ln w="38100">
                <a:solidFill>
                  <a:srgbClr val="000000"/>
                </a:solidFill>
                <a:round/>
              </a:ln>
            </p:spPr>
            <p:txBody>
              <a:bodyPr wrap="none" anchor="ctr"/>
              <a:lstStyle/>
              <a:p>
                <a:endParaRPr lang="zh-CN" altLang="en-US"/>
              </a:p>
            </p:txBody>
          </p:sp>
        </p:grpSp>
        <p:graphicFrame>
          <p:nvGraphicFramePr>
            <p:cNvPr id="91147" name="Object 1033"/>
            <p:cNvGraphicFramePr>
              <a:graphicFrameLocks noChangeAspect="1"/>
            </p:cNvGraphicFramePr>
            <p:nvPr/>
          </p:nvGraphicFramePr>
          <p:xfrm>
            <a:off x="4652" y="1285"/>
            <a:ext cx="226" cy="243"/>
          </p:xfrm>
          <a:graphic>
            <a:graphicData uri="http://schemas.openxmlformats.org/presentationml/2006/ole">
              <mc:AlternateContent xmlns:mc="http://schemas.openxmlformats.org/markup-compatibility/2006">
                <mc:Choice xmlns:v="urn:schemas-microsoft-com:vml" Requires="v">
                  <p:oleObj spid="_x0000_s226531" name="公式" r:id="rId33" imgW="161925" imgH="180975" progId="">
                    <p:embed/>
                  </p:oleObj>
                </mc:Choice>
                <mc:Fallback>
                  <p:oleObj name="公式" r:id="rId33" imgW="161925" imgH="180975" progId="">
                    <p:embed/>
                    <p:pic>
                      <p:nvPicPr>
                        <p:cNvPr id="0" name="Object 103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52" y="1285"/>
                          <a:ext cx="226"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200" name="Line 71"/>
            <p:cNvSpPr>
              <a:spLocks noChangeShapeType="1"/>
            </p:cNvSpPr>
            <p:nvPr/>
          </p:nvSpPr>
          <p:spPr bwMode="auto">
            <a:xfrm flipV="1">
              <a:off x="4985" y="1029"/>
              <a:ext cx="0" cy="358"/>
            </a:xfrm>
            <a:prstGeom prst="line">
              <a:avLst/>
            </a:prstGeom>
            <a:noFill/>
            <a:ln w="38100">
              <a:solidFill>
                <a:srgbClr val="000000"/>
              </a:solidFill>
              <a:round/>
            </a:ln>
          </p:spPr>
          <p:txBody>
            <a:bodyPr wrap="none" anchor="ctr"/>
            <a:lstStyle/>
            <a:p>
              <a:endParaRPr lang="zh-CN" altLang="en-US"/>
            </a:p>
          </p:txBody>
        </p:sp>
        <p:sp>
          <p:nvSpPr>
            <p:cNvPr id="91201" name="Line 72"/>
            <p:cNvSpPr>
              <a:spLocks noChangeShapeType="1"/>
            </p:cNvSpPr>
            <p:nvPr/>
          </p:nvSpPr>
          <p:spPr bwMode="auto">
            <a:xfrm flipV="1">
              <a:off x="4985" y="1471"/>
              <a:ext cx="0" cy="383"/>
            </a:xfrm>
            <a:prstGeom prst="line">
              <a:avLst/>
            </a:prstGeom>
            <a:noFill/>
            <a:ln w="38100">
              <a:solidFill>
                <a:srgbClr val="000000"/>
              </a:solidFill>
              <a:round/>
            </a:ln>
          </p:spPr>
          <p:txBody>
            <a:bodyPr wrap="none" anchor="ctr"/>
            <a:lstStyle/>
            <a:p>
              <a:endParaRPr lang="zh-CN" altLang="en-US"/>
            </a:p>
          </p:txBody>
        </p:sp>
        <p:sp>
          <p:nvSpPr>
            <p:cNvPr id="91202" name="Line 73"/>
            <p:cNvSpPr>
              <a:spLocks noChangeShapeType="1"/>
            </p:cNvSpPr>
            <p:nvPr/>
          </p:nvSpPr>
          <p:spPr bwMode="auto">
            <a:xfrm flipV="1">
              <a:off x="4985" y="478"/>
              <a:ext cx="0" cy="275"/>
            </a:xfrm>
            <a:prstGeom prst="line">
              <a:avLst/>
            </a:prstGeom>
            <a:noFill/>
            <a:ln w="38100">
              <a:solidFill>
                <a:srgbClr val="000000"/>
              </a:solidFill>
              <a:round/>
            </a:ln>
          </p:spPr>
          <p:txBody>
            <a:bodyPr wrap="none" anchor="ctr"/>
            <a:lstStyle/>
            <a:p>
              <a:endParaRPr lang="zh-CN" altLang="en-US"/>
            </a:p>
          </p:txBody>
        </p:sp>
        <p:graphicFrame>
          <p:nvGraphicFramePr>
            <p:cNvPr id="91148" name="Object 1034"/>
            <p:cNvGraphicFramePr>
              <a:graphicFrameLocks noChangeAspect="1"/>
            </p:cNvGraphicFramePr>
            <p:nvPr/>
          </p:nvGraphicFramePr>
          <p:xfrm>
            <a:off x="5093" y="1253"/>
            <a:ext cx="207" cy="319"/>
          </p:xfrm>
          <a:graphic>
            <a:graphicData uri="http://schemas.openxmlformats.org/presentationml/2006/ole">
              <mc:AlternateContent xmlns:mc="http://schemas.openxmlformats.org/markup-compatibility/2006">
                <mc:Choice xmlns:v="urn:schemas-microsoft-com:vml" Requires="v">
                  <p:oleObj spid="_x0000_s226532" name="公式" r:id="rId35" imgW="142875" imgH="219075" progId="">
                    <p:embed/>
                  </p:oleObj>
                </mc:Choice>
                <mc:Fallback>
                  <p:oleObj name="公式" r:id="rId35" imgW="142875" imgH="219075" progId="">
                    <p:embed/>
                    <p:pic>
                      <p:nvPicPr>
                        <p:cNvPr id="0" name="Object 103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93" y="1253"/>
                          <a:ext cx="207"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75"/>
            <p:cNvGrpSpPr/>
            <p:nvPr/>
          </p:nvGrpSpPr>
          <p:grpSpPr bwMode="auto">
            <a:xfrm>
              <a:off x="3632" y="976"/>
              <a:ext cx="331" cy="276"/>
              <a:chOff x="1488" y="1200"/>
              <a:chExt cx="288" cy="240"/>
            </a:xfrm>
          </p:grpSpPr>
          <p:sp>
            <p:nvSpPr>
              <p:cNvPr id="91206" name="Oval 76"/>
              <p:cNvSpPr>
                <a:spLocks noChangeArrowheads="1"/>
              </p:cNvSpPr>
              <p:nvPr/>
            </p:nvSpPr>
            <p:spPr bwMode="auto">
              <a:xfrm>
                <a:off x="1488" y="1200"/>
                <a:ext cx="240" cy="240"/>
              </a:xfrm>
              <a:prstGeom prst="ellipse">
                <a:avLst/>
              </a:prstGeom>
              <a:noFill/>
              <a:ln w="38100">
                <a:solidFill>
                  <a:schemeClr val="tx2"/>
                </a:solidFill>
                <a:round/>
              </a:ln>
            </p:spPr>
            <p:txBody>
              <a:bodyPr wrap="none" anchor="ctr"/>
              <a:lstStyle/>
              <a:p>
                <a:endParaRPr lang="zh-CN" altLang="en-US"/>
              </a:p>
            </p:txBody>
          </p:sp>
          <p:sp>
            <p:nvSpPr>
              <p:cNvPr id="91207" name="Text Box 77"/>
              <p:cNvSpPr txBox="1">
                <a:spLocks noChangeArrowheads="1"/>
              </p:cNvSpPr>
              <p:nvPr/>
            </p:nvSpPr>
            <p:spPr bwMode="auto">
              <a:xfrm>
                <a:off x="1488" y="1200"/>
                <a:ext cx="288" cy="217"/>
              </a:xfrm>
              <a:prstGeom prst="rect">
                <a:avLst/>
              </a:prstGeom>
              <a:noFill/>
              <a:ln w="9525">
                <a:noFill/>
                <a:miter lim="800000"/>
              </a:ln>
            </p:spPr>
            <p:txBody>
              <a:bodyPr>
                <a:spAutoFit/>
              </a:bodyPr>
              <a:lstStyle/>
              <a:p>
                <a:pPr eaLnBrk="0" hangingPunct="0">
                  <a:spcBef>
                    <a:spcPct val="50000"/>
                  </a:spcBef>
                </a:pPr>
                <a:r>
                  <a:rPr lang="en-US" altLang="zh-CN" sz="2000" b="1">
                    <a:solidFill>
                      <a:srgbClr val="FF0000"/>
                    </a:solidFill>
                  </a:rPr>
                  <a:t>V</a:t>
                </a:r>
                <a:endParaRPr lang="en-US" altLang="zh-CN" sz="2000" b="1"/>
              </a:p>
            </p:txBody>
          </p:sp>
        </p:grpSp>
        <p:sp>
          <p:nvSpPr>
            <p:cNvPr id="91204" name="Line 78"/>
            <p:cNvSpPr>
              <a:spLocks noChangeShapeType="1"/>
            </p:cNvSpPr>
            <p:nvPr/>
          </p:nvSpPr>
          <p:spPr bwMode="auto">
            <a:xfrm flipV="1">
              <a:off x="3769" y="480"/>
              <a:ext cx="0" cy="496"/>
            </a:xfrm>
            <a:prstGeom prst="line">
              <a:avLst/>
            </a:prstGeom>
            <a:noFill/>
            <a:ln w="38100">
              <a:solidFill>
                <a:srgbClr val="000000"/>
              </a:solidFill>
              <a:round/>
            </a:ln>
          </p:spPr>
          <p:txBody>
            <a:bodyPr wrap="none" anchor="ctr"/>
            <a:lstStyle/>
            <a:p>
              <a:endParaRPr lang="zh-CN" altLang="en-US"/>
            </a:p>
          </p:txBody>
        </p:sp>
        <p:sp>
          <p:nvSpPr>
            <p:cNvPr id="91205" name="Line 79"/>
            <p:cNvSpPr>
              <a:spLocks noChangeShapeType="1"/>
            </p:cNvSpPr>
            <p:nvPr/>
          </p:nvSpPr>
          <p:spPr bwMode="auto">
            <a:xfrm flipV="1">
              <a:off x="3769" y="1250"/>
              <a:ext cx="0" cy="609"/>
            </a:xfrm>
            <a:prstGeom prst="line">
              <a:avLst/>
            </a:prstGeom>
            <a:noFill/>
            <a:ln w="38100">
              <a:solidFill>
                <a:srgbClr val="000000"/>
              </a:solidFill>
              <a:round/>
            </a:ln>
          </p:spPr>
          <p:txBody>
            <a:bodyPr wrap="none" anchor="ctr"/>
            <a:lstStyle/>
            <a:p>
              <a:endParaRPr lang="zh-CN" altLang="en-US"/>
            </a:p>
          </p:txBody>
        </p:sp>
      </p:grpSp>
      <p:grpSp>
        <p:nvGrpSpPr>
          <p:cNvPr id="17" name="Group 80"/>
          <p:cNvGrpSpPr/>
          <p:nvPr/>
        </p:nvGrpSpPr>
        <p:grpSpPr bwMode="auto">
          <a:xfrm>
            <a:off x="1295400" y="4508500"/>
            <a:ext cx="7204075" cy="1130300"/>
            <a:chOff x="816" y="2840"/>
            <a:chExt cx="4538" cy="712"/>
          </a:xfrm>
        </p:grpSpPr>
        <p:graphicFrame>
          <p:nvGraphicFramePr>
            <p:cNvPr id="91142" name="Object 1028"/>
            <p:cNvGraphicFramePr>
              <a:graphicFrameLocks noChangeAspect="1"/>
            </p:cNvGraphicFramePr>
            <p:nvPr/>
          </p:nvGraphicFramePr>
          <p:xfrm>
            <a:off x="816" y="2840"/>
            <a:ext cx="4538" cy="712"/>
          </p:xfrm>
          <a:graphic>
            <a:graphicData uri="http://schemas.openxmlformats.org/presentationml/2006/ole">
              <mc:AlternateContent xmlns:mc="http://schemas.openxmlformats.org/markup-compatibility/2006">
                <mc:Choice xmlns:v="urn:schemas-microsoft-com:vml" Requires="v">
                  <p:oleObj spid="_x0000_s226533" name="Equation" r:id="rId37" imgW="3213100" imgH="457200" progId="">
                    <p:embed/>
                  </p:oleObj>
                </mc:Choice>
                <mc:Fallback>
                  <p:oleObj name="Equation" r:id="rId37" imgW="3213100" imgH="457200" progId="">
                    <p:embed/>
                    <p:pic>
                      <p:nvPicPr>
                        <p:cNvPr id="0" name="Object 102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16" y="2840"/>
                          <a:ext cx="4538" cy="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Group 82"/>
            <p:cNvGrpSpPr/>
            <p:nvPr/>
          </p:nvGrpSpPr>
          <p:grpSpPr bwMode="auto">
            <a:xfrm>
              <a:off x="3552" y="3072"/>
              <a:ext cx="432" cy="217"/>
              <a:chOff x="2592" y="3600"/>
              <a:chExt cx="432" cy="217"/>
            </a:xfrm>
          </p:grpSpPr>
          <p:sp>
            <p:nvSpPr>
              <p:cNvPr id="91178" name="Line 83"/>
              <p:cNvSpPr>
                <a:spLocks noChangeShapeType="1"/>
              </p:cNvSpPr>
              <p:nvPr/>
            </p:nvSpPr>
            <p:spPr bwMode="auto">
              <a:xfrm>
                <a:off x="2592" y="3817"/>
                <a:ext cx="432" cy="0"/>
              </a:xfrm>
              <a:prstGeom prst="line">
                <a:avLst/>
              </a:prstGeom>
              <a:noFill/>
              <a:ln w="28575">
                <a:solidFill>
                  <a:schemeClr val="tx1"/>
                </a:solidFill>
                <a:round/>
              </a:ln>
            </p:spPr>
            <p:txBody>
              <a:bodyPr/>
              <a:lstStyle/>
              <a:p>
                <a:endParaRPr lang="zh-CN" altLang="en-US"/>
              </a:p>
            </p:txBody>
          </p:sp>
          <p:sp>
            <p:nvSpPr>
              <p:cNvPr id="91179" name="Line 84"/>
              <p:cNvSpPr>
                <a:spLocks noChangeShapeType="1"/>
              </p:cNvSpPr>
              <p:nvPr/>
            </p:nvSpPr>
            <p:spPr bwMode="auto">
              <a:xfrm flipV="1">
                <a:off x="2592" y="3600"/>
                <a:ext cx="109" cy="217"/>
              </a:xfrm>
              <a:prstGeom prst="line">
                <a:avLst/>
              </a:prstGeom>
              <a:noFill/>
              <a:ln w="28575">
                <a:solidFill>
                  <a:schemeClr val="tx1"/>
                </a:solidFill>
                <a:round/>
              </a:ln>
            </p:spPr>
            <p:txBody>
              <a:bodyPr/>
              <a:lstStyle/>
              <a:p>
                <a:endParaRPr lang="zh-CN" altLang="en-US"/>
              </a:p>
            </p:txBody>
          </p:sp>
        </p:grpSp>
        <p:grpSp>
          <p:nvGrpSpPr>
            <p:cNvPr id="19" name="Group 85"/>
            <p:cNvGrpSpPr/>
            <p:nvPr/>
          </p:nvGrpSpPr>
          <p:grpSpPr bwMode="auto">
            <a:xfrm>
              <a:off x="2256" y="2928"/>
              <a:ext cx="336" cy="217"/>
              <a:chOff x="2256" y="2928"/>
              <a:chExt cx="336" cy="217"/>
            </a:xfrm>
          </p:grpSpPr>
          <p:sp>
            <p:nvSpPr>
              <p:cNvPr id="91176" name="Line 86"/>
              <p:cNvSpPr>
                <a:spLocks noChangeShapeType="1"/>
              </p:cNvSpPr>
              <p:nvPr/>
            </p:nvSpPr>
            <p:spPr bwMode="auto">
              <a:xfrm>
                <a:off x="2256" y="3145"/>
                <a:ext cx="336" cy="0"/>
              </a:xfrm>
              <a:prstGeom prst="line">
                <a:avLst/>
              </a:prstGeom>
              <a:noFill/>
              <a:ln w="28575">
                <a:solidFill>
                  <a:schemeClr val="tx1"/>
                </a:solidFill>
                <a:round/>
              </a:ln>
            </p:spPr>
            <p:txBody>
              <a:bodyPr/>
              <a:lstStyle/>
              <a:p>
                <a:endParaRPr lang="zh-CN" altLang="en-US"/>
              </a:p>
            </p:txBody>
          </p:sp>
          <p:sp>
            <p:nvSpPr>
              <p:cNvPr id="91177" name="Line 87"/>
              <p:cNvSpPr>
                <a:spLocks noChangeShapeType="1"/>
              </p:cNvSpPr>
              <p:nvPr/>
            </p:nvSpPr>
            <p:spPr bwMode="auto">
              <a:xfrm flipV="1">
                <a:off x="2256" y="2928"/>
                <a:ext cx="109" cy="217"/>
              </a:xfrm>
              <a:prstGeom prst="line">
                <a:avLst/>
              </a:prstGeom>
              <a:noFill/>
              <a:ln w="28575">
                <a:solidFill>
                  <a:schemeClr val="tx1"/>
                </a:solidFill>
                <a:round/>
              </a:ln>
            </p:spPr>
            <p:txBody>
              <a:bodyPr/>
              <a:lstStyle/>
              <a:p>
                <a:endParaRPr lang="zh-CN" altLang="en-US"/>
              </a:p>
            </p:txBody>
          </p:sp>
        </p:grpSp>
        <p:grpSp>
          <p:nvGrpSpPr>
            <p:cNvPr id="20" name="Group 88"/>
            <p:cNvGrpSpPr/>
            <p:nvPr/>
          </p:nvGrpSpPr>
          <p:grpSpPr bwMode="auto">
            <a:xfrm>
              <a:off x="2160" y="3239"/>
              <a:ext cx="576" cy="217"/>
              <a:chOff x="2160" y="3239"/>
              <a:chExt cx="576" cy="217"/>
            </a:xfrm>
          </p:grpSpPr>
          <p:sp>
            <p:nvSpPr>
              <p:cNvPr id="91174" name="Line 89"/>
              <p:cNvSpPr>
                <a:spLocks noChangeShapeType="1"/>
              </p:cNvSpPr>
              <p:nvPr/>
            </p:nvSpPr>
            <p:spPr bwMode="auto">
              <a:xfrm>
                <a:off x="2160" y="3456"/>
                <a:ext cx="576" cy="0"/>
              </a:xfrm>
              <a:prstGeom prst="line">
                <a:avLst/>
              </a:prstGeom>
              <a:noFill/>
              <a:ln w="28575">
                <a:solidFill>
                  <a:schemeClr val="tx1"/>
                </a:solidFill>
                <a:round/>
              </a:ln>
            </p:spPr>
            <p:txBody>
              <a:bodyPr/>
              <a:lstStyle/>
              <a:p>
                <a:endParaRPr lang="zh-CN" altLang="en-US"/>
              </a:p>
            </p:txBody>
          </p:sp>
          <p:sp>
            <p:nvSpPr>
              <p:cNvPr id="91175" name="Line 90"/>
              <p:cNvSpPr>
                <a:spLocks noChangeShapeType="1"/>
              </p:cNvSpPr>
              <p:nvPr/>
            </p:nvSpPr>
            <p:spPr bwMode="auto">
              <a:xfrm flipV="1">
                <a:off x="2160" y="3239"/>
                <a:ext cx="109" cy="217"/>
              </a:xfrm>
              <a:prstGeom prst="line">
                <a:avLst/>
              </a:prstGeom>
              <a:noFill/>
              <a:ln w="28575">
                <a:solidFill>
                  <a:schemeClr val="tx1"/>
                </a:solidFill>
                <a:rou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6397"/>
                                        </p:tgtEl>
                                        <p:attrNameLst>
                                          <p:attrName>style.visibility</p:attrName>
                                        </p:attrNameLst>
                                      </p:cBhvr>
                                      <p:to>
                                        <p:strVal val="visible"/>
                                      </p:to>
                                    </p:set>
                                    <p:animEffect transition="in" filter="wipe(left)">
                                      <p:cBhvr>
                                        <p:cTn id="47" dur="500"/>
                                        <p:tgtEl>
                                          <p:spTgt spid="1863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6399"/>
                                        </p:tgtEl>
                                        <p:attrNameLst>
                                          <p:attrName>style.visibility</p:attrName>
                                        </p:attrNameLst>
                                      </p:cBhvr>
                                      <p:to>
                                        <p:strVal val="visible"/>
                                      </p:to>
                                    </p:set>
                                    <p:animEffect transition="in" filter="wipe(left)">
                                      <p:cBhvr>
                                        <p:cTn id="52" dur="500"/>
                                        <p:tgtEl>
                                          <p:spTgt spid="18639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00033"/>
                                        </p:tgtEl>
                                        <p:attrNameLst>
                                          <p:attrName>style.visibility</p:attrName>
                                        </p:attrNameLst>
                                      </p:cBhvr>
                                      <p:to>
                                        <p:strVal val="visible"/>
                                      </p:to>
                                    </p:set>
                                    <p:animEffect transition="in" filter="wipe(left)">
                                      <p:cBhvr>
                                        <p:cTn id="62" dur="500"/>
                                        <p:tgtEl>
                                          <p:spTgt spid="30003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00034"/>
                                        </p:tgtEl>
                                        <p:attrNameLst>
                                          <p:attrName>style.visibility</p:attrName>
                                        </p:attrNameLst>
                                      </p:cBhvr>
                                      <p:to>
                                        <p:strVal val="visible"/>
                                      </p:to>
                                    </p:set>
                                    <p:animEffect transition="in" filter="wipe(left)">
                                      <p:cBhvr>
                                        <p:cTn id="67" dur="500"/>
                                        <p:tgtEl>
                                          <p:spTgt spid="300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97" grpId="0" autoUpdateAnimBg="0"/>
      <p:bldP spid="18639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1056" name="Object 1024"/>
          <p:cNvGraphicFramePr>
            <a:graphicFrameLocks noChangeAspect="1"/>
          </p:cNvGraphicFramePr>
          <p:nvPr/>
        </p:nvGraphicFramePr>
        <p:xfrm>
          <a:off x="5969000" y="600075"/>
          <a:ext cx="2413000" cy="542925"/>
        </p:xfrm>
        <a:graphic>
          <a:graphicData uri="http://schemas.openxmlformats.org/presentationml/2006/ole">
            <mc:AlternateContent xmlns:mc="http://schemas.openxmlformats.org/markup-compatibility/2006">
              <mc:Choice xmlns:v="urn:schemas-microsoft-com:vml" Requires="v">
                <p:oleObj spid="_x0000_s227462" name="Equation" r:id="rId1" imgW="1016000" imgH="228600" progId="">
                  <p:embed/>
                </p:oleObj>
              </mc:Choice>
              <mc:Fallback>
                <p:oleObj name="Equation" r:id="rId1" imgW="1016000" imgH="228600" progId="">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600075"/>
                        <a:ext cx="24130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57" name="Object 1025"/>
          <p:cNvGraphicFramePr>
            <a:graphicFrameLocks noChangeAspect="1"/>
          </p:cNvGraphicFramePr>
          <p:nvPr/>
        </p:nvGraphicFramePr>
        <p:xfrm>
          <a:off x="827088" y="1311275"/>
          <a:ext cx="5113337" cy="1062038"/>
        </p:xfrm>
        <a:graphic>
          <a:graphicData uri="http://schemas.openxmlformats.org/presentationml/2006/ole">
            <mc:AlternateContent xmlns:mc="http://schemas.openxmlformats.org/markup-compatibility/2006">
              <mc:Choice xmlns:v="urn:schemas-microsoft-com:vml" Requires="v">
                <p:oleObj spid="_x0000_s227463" name="Equation" r:id="rId3" imgW="2159000" imgH="431800" progId="">
                  <p:embed/>
                </p:oleObj>
              </mc:Choice>
              <mc:Fallback>
                <p:oleObj name="Equation" r:id="rId3" imgW="2159000" imgH="431800" progId="">
                  <p:embed/>
                  <p:pic>
                    <p:nvPicPr>
                      <p:cNvPr id="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311275"/>
                        <a:ext cx="5113337"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396" name="Text Box 4"/>
          <p:cNvSpPr txBox="1">
            <a:spLocks noChangeArrowheads="1"/>
          </p:cNvSpPr>
          <p:nvPr/>
        </p:nvSpPr>
        <p:spPr bwMode="auto">
          <a:xfrm>
            <a:off x="546100" y="2276475"/>
            <a:ext cx="1433513" cy="519113"/>
          </a:xfrm>
          <a:prstGeom prst="rect">
            <a:avLst/>
          </a:prstGeom>
          <a:noFill/>
          <a:ln w="38100">
            <a:noFill/>
            <a:miter lim="800000"/>
          </a:ln>
          <a:effectLst/>
        </p:spPr>
        <p:txBody>
          <a:bodyPr wrap="none">
            <a:spAutoFit/>
          </a:bodyPr>
          <a:lstStyle/>
          <a:p>
            <a:pPr eaLnBrk="0" hangingPunct="0">
              <a:spcBef>
                <a:spcPct val="50000"/>
              </a:spcBef>
              <a:defRPr/>
            </a:pPr>
            <a:r>
              <a:rPr lang="zh-CN" altLang="en-US" sz="2800" b="1">
                <a:solidFill>
                  <a:srgbClr val="CC0000"/>
                </a:solidFill>
                <a:effectLst>
                  <a:outerShdw blurRad="38100" dist="38100" dir="2700000" algn="tl">
                    <a:srgbClr val="C0C0C0"/>
                  </a:outerShdw>
                </a:effectLst>
              </a:rPr>
              <a:t>方法</a:t>
            </a:r>
            <a:r>
              <a:rPr lang="en-US" altLang="zh-CN" sz="2800" b="1">
                <a:solidFill>
                  <a:srgbClr val="CC0000"/>
                </a:solidFill>
                <a:effectLst>
                  <a:outerShdw blurRad="38100" dist="38100" dir="2700000" algn="tl">
                    <a:srgbClr val="C0C0C0"/>
                  </a:outerShdw>
                </a:effectLst>
              </a:rPr>
              <a:t>2</a:t>
            </a:r>
            <a:r>
              <a:rPr lang="zh-CN" altLang="en-US" sz="2800" b="1">
                <a:solidFill>
                  <a:srgbClr val="CC0000"/>
                </a:solidFill>
                <a:effectLst>
                  <a:outerShdw blurRad="38100" dist="38100" dir="2700000" algn="tl">
                    <a:srgbClr val="C0C0C0"/>
                  </a:outerShdw>
                </a:effectLst>
              </a:rPr>
              <a:t>：</a:t>
            </a:r>
            <a:endParaRPr lang="zh-CN" altLang="en-US" sz="3200" b="1">
              <a:solidFill>
                <a:srgbClr val="CC0000"/>
              </a:solidFill>
              <a:effectLst>
                <a:outerShdw blurRad="38100" dist="38100" dir="2700000" algn="tl">
                  <a:srgbClr val="C0C0C0"/>
                </a:outerShdw>
              </a:effectLst>
            </a:endParaRPr>
          </a:p>
        </p:txBody>
      </p:sp>
      <p:graphicFrame>
        <p:nvGraphicFramePr>
          <p:cNvPr id="301058" name="Object 1026"/>
          <p:cNvGraphicFramePr>
            <a:graphicFrameLocks noChangeAspect="1"/>
          </p:cNvGraphicFramePr>
          <p:nvPr/>
        </p:nvGraphicFramePr>
        <p:xfrm>
          <a:off x="1692275" y="2505075"/>
          <a:ext cx="2603500" cy="1087438"/>
        </p:xfrm>
        <a:graphic>
          <a:graphicData uri="http://schemas.openxmlformats.org/presentationml/2006/ole">
            <mc:AlternateContent xmlns:mc="http://schemas.openxmlformats.org/markup-compatibility/2006">
              <mc:Choice xmlns:v="urn:schemas-microsoft-com:vml" Requires="v">
                <p:oleObj spid="_x0000_s227464" name="公式" r:id="rId5" imgW="1091565" imgH="431800" progId="">
                  <p:embed/>
                </p:oleObj>
              </mc:Choice>
              <mc:Fallback>
                <p:oleObj name="公式" r:id="rId5" imgW="1091565" imgH="431800" progId="">
                  <p:embed/>
                  <p:pic>
                    <p:nvPicPr>
                      <p:cNvPr id="0" name="Object 10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505075"/>
                        <a:ext cx="2603500" cy="108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p:nvPr/>
        </p:nvGrpSpPr>
        <p:grpSpPr bwMode="auto">
          <a:xfrm>
            <a:off x="588963" y="3455988"/>
            <a:ext cx="4198937" cy="1247775"/>
            <a:chOff x="624" y="2736"/>
            <a:chExt cx="2781" cy="826"/>
          </a:xfrm>
        </p:grpSpPr>
        <p:graphicFrame>
          <p:nvGraphicFramePr>
            <p:cNvPr id="92172" name="Object 1034"/>
            <p:cNvGraphicFramePr>
              <a:graphicFrameLocks noChangeAspect="1"/>
            </p:cNvGraphicFramePr>
            <p:nvPr/>
          </p:nvGraphicFramePr>
          <p:xfrm>
            <a:off x="868" y="2736"/>
            <a:ext cx="2441" cy="442"/>
          </p:xfrm>
          <a:graphic>
            <a:graphicData uri="http://schemas.openxmlformats.org/presentationml/2006/ole">
              <mc:AlternateContent xmlns:mc="http://schemas.openxmlformats.org/markup-compatibility/2006">
                <mc:Choice xmlns:v="urn:schemas-microsoft-com:vml" Requires="v">
                  <p:oleObj spid="_x0000_s227465" name="Equation" r:id="rId7" imgW="1396365" imgH="254000" progId="">
                    <p:embed/>
                  </p:oleObj>
                </mc:Choice>
                <mc:Fallback>
                  <p:oleObj name="Equation" r:id="rId7" imgW="1396365" imgH="254000" progId="">
                    <p:embed/>
                    <p:pic>
                      <p:nvPicPr>
                        <p:cNvPr id="0" name="Object 10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 y="2736"/>
                          <a:ext cx="2441" cy="4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3" name="Object 1035"/>
            <p:cNvGraphicFramePr>
              <a:graphicFrameLocks noChangeAspect="1"/>
            </p:cNvGraphicFramePr>
            <p:nvPr/>
          </p:nvGraphicFramePr>
          <p:xfrm>
            <a:off x="765" y="3120"/>
            <a:ext cx="2640" cy="442"/>
          </p:xfrm>
          <a:graphic>
            <a:graphicData uri="http://schemas.openxmlformats.org/presentationml/2006/ole">
              <mc:AlternateContent xmlns:mc="http://schemas.openxmlformats.org/markup-compatibility/2006">
                <mc:Choice xmlns:v="urn:schemas-microsoft-com:vml" Requires="v">
                  <p:oleObj spid="_x0000_s227466" name="Equation" r:id="rId9" imgW="1511300" imgH="254000" progId="">
                    <p:embed/>
                  </p:oleObj>
                </mc:Choice>
                <mc:Fallback>
                  <p:oleObj name="Equation" r:id="rId9" imgW="1511300" imgH="254000" progId="">
                    <p:embed/>
                    <p:pic>
                      <p:nvPicPr>
                        <p:cNvPr id="0" name="Object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 y="3120"/>
                          <a:ext cx="2640" cy="4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95" name="AutoShape 9"/>
            <p:cNvSpPr/>
            <p:nvPr/>
          </p:nvSpPr>
          <p:spPr bwMode="auto">
            <a:xfrm>
              <a:off x="624" y="2880"/>
              <a:ext cx="144" cy="490"/>
            </a:xfrm>
            <a:prstGeom prst="leftBrace">
              <a:avLst>
                <a:gd name="adj1" fmla="val 28356"/>
                <a:gd name="adj2" fmla="val 53750"/>
              </a:avLst>
            </a:prstGeom>
            <a:noFill/>
            <a:ln w="38100">
              <a:solidFill>
                <a:srgbClr val="000000"/>
              </a:solidFill>
              <a:round/>
            </a:ln>
          </p:spPr>
          <p:txBody>
            <a:bodyPr wrap="none" anchor="ctr"/>
            <a:lstStyle/>
            <a:p>
              <a:endParaRPr lang="zh-CN" altLang="en-US"/>
            </a:p>
          </p:txBody>
        </p:sp>
      </p:grpSp>
      <p:grpSp>
        <p:nvGrpSpPr>
          <p:cNvPr id="3" name="Group 10"/>
          <p:cNvGrpSpPr/>
          <p:nvPr/>
        </p:nvGrpSpPr>
        <p:grpSpPr bwMode="auto">
          <a:xfrm>
            <a:off x="5943600" y="2024063"/>
            <a:ext cx="2444750" cy="1882775"/>
            <a:chOff x="3792" y="2400"/>
            <a:chExt cx="1451" cy="1117"/>
          </a:xfrm>
        </p:grpSpPr>
        <p:grpSp>
          <p:nvGrpSpPr>
            <p:cNvPr id="4" name="Group 11"/>
            <p:cNvGrpSpPr/>
            <p:nvPr/>
          </p:nvGrpSpPr>
          <p:grpSpPr bwMode="auto">
            <a:xfrm>
              <a:off x="3792" y="2400"/>
              <a:ext cx="1451" cy="1117"/>
              <a:chOff x="3552" y="432"/>
              <a:chExt cx="1451" cy="1117"/>
            </a:xfrm>
          </p:grpSpPr>
          <p:sp>
            <p:nvSpPr>
              <p:cNvPr id="92190" name="Text Box 12"/>
              <p:cNvSpPr txBox="1">
                <a:spLocks noChangeArrowheads="1"/>
              </p:cNvSpPr>
              <p:nvPr/>
            </p:nvSpPr>
            <p:spPr bwMode="auto">
              <a:xfrm>
                <a:off x="3736" y="912"/>
                <a:ext cx="320" cy="308"/>
              </a:xfrm>
              <a:prstGeom prst="rect">
                <a:avLst/>
              </a:prstGeom>
              <a:noFill/>
              <a:ln w="38100">
                <a:noFill/>
                <a:miter lim="800000"/>
              </a:ln>
            </p:spPr>
            <p:txBody>
              <a:bodyPr wrap="none">
                <a:spAutoFit/>
              </a:bodyPr>
              <a:lstStyle/>
              <a:p>
                <a:pPr eaLnBrk="0" hangingPunct="0">
                  <a:spcBef>
                    <a:spcPct val="50000"/>
                  </a:spcBef>
                </a:pPr>
                <a:r>
                  <a:rPr lang="en-US" altLang="zh-CN" sz="2800">
                    <a:solidFill>
                      <a:srgbClr val="FF3300"/>
                    </a:solidFill>
                  </a:rPr>
                  <a:t>45</a:t>
                </a:r>
                <a:endParaRPr lang="zh-CN" altLang="zh-CN" sz="2800" b="1">
                  <a:solidFill>
                    <a:srgbClr val="FF3300"/>
                  </a:solidFill>
                </a:endParaRPr>
              </a:p>
            </p:txBody>
          </p:sp>
          <p:sp>
            <p:nvSpPr>
              <p:cNvPr id="92191" name="Text Box 13"/>
              <p:cNvSpPr txBox="1">
                <a:spLocks noChangeArrowheads="1"/>
              </p:cNvSpPr>
              <p:nvPr/>
            </p:nvSpPr>
            <p:spPr bwMode="auto">
              <a:xfrm>
                <a:off x="3953" y="956"/>
                <a:ext cx="175" cy="135"/>
              </a:xfrm>
              <a:prstGeom prst="rect">
                <a:avLst/>
              </a:prstGeom>
              <a:noFill/>
              <a:ln w="38100">
                <a:noFill/>
                <a:miter lim="800000"/>
              </a:ln>
            </p:spPr>
            <p:txBody>
              <a:bodyPr>
                <a:spAutoFit/>
              </a:bodyPr>
              <a:lstStyle/>
              <a:p>
                <a:pPr eaLnBrk="0" hangingPunct="0">
                  <a:spcBef>
                    <a:spcPct val="50000"/>
                  </a:spcBef>
                </a:pPr>
                <a:r>
                  <a:rPr lang="zh-CN" altLang="zh-CN" sz="1400" baseline="30000">
                    <a:solidFill>
                      <a:srgbClr val="FF3300"/>
                    </a:solidFill>
                    <a:sym typeface="Wingdings" panose="05000000000000000000" pitchFamily="2" charset="2"/>
                  </a:rPr>
                  <a:t></a:t>
                </a:r>
                <a:endParaRPr lang="en-US" altLang="zh-CN" sz="1400" baseline="30000">
                  <a:solidFill>
                    <a:srgbClr val="FF3300"/>
                  </a:solidFill>
                  <a:sym typeface="Wingdings" panose="05000000000000000000" pitchFamily="2" charset="2"/>
                </a:endParaRPr>
              </a:p>
            </p:txBody>
          </p:sp>
          <p:sp>
            <p:nvSpPr>
              <p:cNvPr id="92192" name="Line 14"/>
              <p:cNvSpPr>
                <a:spLocks noChangeShapeType="1"/>
              </p:cNvSpPr>
              <p:nvPr/>
            </p:nvSpPr>
            <p:spPr bwMode="auto">
              <a:xfrm>
                <a:off x="3552" y="1222"/>
                <a:ext cx="848" cy="0"/>
              </a:xfrm>
              <a:prstGeom prst="line">
                <a:avLst/>
              </a:prstGeom>
              <a:noFill/>
              <a:ln w="38100">
                <a:solidFill>
                  <a:schemeClr val="tx1"/>
                </a:solidFill>
                <a:round/>
              </a:ln>
            </p:spPr>
            <p:txBody>
              <a:bodyPr wrap="none" anchor="ctr"/>
              <a:lstStyle/>
              <a:p>
                <a:endParaRPr lang="zh-CN" altLang="en-US"/>
              </a:p>
            </p:txBody>
          </p:sp>
          <p:sp>
            <p:nvSpPr>
              <p:cNvPr id="92193" name="Line 15"/>
              <p:cNvSpPr>
                <a:spLocks noChangeShapeType="1"/>
              </p:cNvSpPr>
              <p:nvPr/>
            </p:nvSpPr>
            <p:spPr bwMode="auto">
              <a:xfrm>
                <a:off x="4400" y="432"/>
                <a:ext cx="0" cy="790"/>
              </a:xfrm>
              <a:prstGeom prst="line">
                <a:avLst/>
              </a:prstGeom>
              <a:noFill/>
              <a:ln w="38100">
                <a:solidFill>
                  <a:schemeClr val="tx1"/>
                </a:solidFill>
                <a:round/>
              </a:ln>
            </p:spPr>
            <p:txBody>
              <a:bodyPr wrap="none" anchor="ctr"/>
              <a:lstStyle/>
              <a:p>
                <a:endParaRPr lang="zh-CN" altLang="en-US"/>
              </a:p>
            </p:txBody>
          </p:sp>
          <p:sp>
            <p:nvSpPr>
              <p:cNvPr id="92194" name="Line 16"/>
              <p:cNvSpPr>
                <a:spLocks noChangeShapeType="1"/>
              </p:cNvSpPr>
              <p:nvPr/>
            </p:nvSpPr>
            <p:spPr bwMode="auto">
              <a:xfrm flipV="1">
                <a:off x="3552" y="432"/>
                <a:ext cx="848" cy="790"/>
              </a:xfrm>
              <a:prstGeom prst="line">
                <a:avLst/>
              </a:prstGeom>
              <a:noFill/>
              <a:ln w="38100">
                <a:solidFill>
                  <a:schemeClr val="tx1"/>
                </a:solidFill>
                <a:round/>
              </a:ln>
            </p:spPr>
            <p:txBody>
              <a:bodyPr wrap="none" anchor="ctr"/>
              <a:lstStyle/>
              <a:p>
                <a:endParaRPr lang="zh-CN" altLang="en-US"/>
              </a:p>
            </p:txBody>
          </p:sp>
          <p:graphicFrame>
            <p:nvGraphicFramePr>
              <p:cNvPr id="92169" name="Object 1031"/>
              <p:cNvGraphicFramePr>
                <a:graphicFrameLocks noChangeAspect="1"/>
              </p:cNvGraphicFramePr>
              <p:nvPr/>
            </p:nvGraphicFramePr>
            <p:xfrm>
              <a:off x="3677" y="509"/>
              <a:ext cx="324" cy="358"/>
            </p:xfrm>
            <a:graphic>
              <a:graphicData uri="http://schemas.openxmlformats.org/presentationml/2006/ole">
                <mc:AlternateContent xmlns:mc="http://schemas.openxmlformats.org/markup-compatibility/2006">
                  <mc:Choice xmlns:v="urn:schemas-microsoft-com:vml" Requires="v">
                    <p:oleObj spid="_x0000_s227467" name="公式" r:id="rId11" imgW="203200" imgH="254000" progId="">
                      <p:embed/>
                    </p:oleObj>
                  </mc:Choice>
                  <mc:Fallback>
                    <p:oleObj name="公式" r:id="rId11" imgW="203200" imgH="254000" progId="">
                      <p:embed/>
                      <p:pic>
                        <p:nvPicPr>
                          <p:cNvPr id="0" name="Object 10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7" y="509"/>
                            <a:ext cx="324"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0" name="Object 1032"/>
              <p:cNvGraphicFramePr>
                <a:graphicFrameLocks noChangeAspect="1"/>
              </p:cNvGraphicFramePr>
              <p:nvPr/>
            </p:nvGraphicFramePr>
            <p:xfrm>
              <a:off x="4434" y="670"/>
              <a:ext cx="569" cy="341"/>
            </p:xfrm>
            <a:graphic>
              <a:graphicData uri="http://schemas.openxmlformats.org/presentationml/2006/ole">
                <mc:AlternateContent xmlns:mc="http://schemas.openxmlformats.org/markup-compatibility/2006">
                  <mc:Choice xmlns:v="urn:schemas-microsoft-com:vml" Requires="v">
                    <p:oleObj spid="_x0000_s227468" name="公式" r:id="rId13" imgW="355600" imgH="241300" progId="">
                      <p:embed/>
                    </p:oleObj>
                  </mc:Choice>
                  <mc:Fallback>
                    <p:oleObj name="公式" r:id="rId13" imgW="355600" imgH="241300" progId="">
                      <p:embed/>
                      <p:pic>
                        <p:nvPicPr>
                          <p:cNvPr id="0" name="Object 10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4" y="670"/>
                            <a:ext cx="569"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1" name="Object 1033"/>
              <p:cNvGraphicFramePr>
                <a:graphicFrameLocks noChangeAspect="1"/>
              </p:cNvGraphicFramePr>
              <p:nvPr/>
            </p:nvGraphicFramePr>
            <p:xfrm>
              <a:off x="3590" y="1263"/>
              <a:ext cx="507" cy="286"/>
            </p:xfrm>
            <a:graphic>
              <a:graphicData uri="http://schemas.openxmlformats.org/presentationml/2006/ole">
                <mc:AlternateContent xmlns:mc="http://schemas.openxmlformats.org/markup-compatibility/2006">
                  <mc:Choice xmlns:v="urn:schemas-microsoft-com:vml" Requires="v">
                    <p:oleObj spid="_x0000_s227469" name="公式" r:id="rId15" imgW="317500" imgH="203200" progId="">
                      <p:embed/>
                    </p:oleObj>
                  </mc:Choice>
                  <mc:Fallback>
                    <p:oleObj name="公式" r:id="rId15" imgW="317500" imgH="203200" progId="">
                      <p:embed/>
                      <p:pic>
                        <p:nvPicPr>
                          <p:cNvPr id="0" name="Object 10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0" y="1263"/>
                            <a:ext cx="507"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189" name="Freeform 20"/>
            <p:cNvSpPr/>
            <p:nvPr/>
          </p:nvSpPr>
          <p:spPr bwMode="auto">
            <a:xfrm>
              <a:off x="3953" y="3038"/>
              <a:ext cx="47" cy="158"/>
            </a:xfrm>
            <a:custGeom>
              <a:avLst/>
              <a:gdLst>
                <a:gd name="T0" fmla="*/ 0 w 47"/>
                <a:gd name="T1" fmla="*/ 0 h 158"/>
                <a:gd name="T2" fmla="*/ 47 w 47"/>
                <a:gd name="T3" fmla="*/ 158 h 158"/>
                <a:gd name="T4" fmla="*/ 0 60000 65536"/>
                <a:gd name="T5" fmla="*/ 0 60000 65536"/>
                <a:gd name="T6" fmla="*/ 0 w 47"/>
                <a:gd name="T7" fmla="*/ 0 h 158"/>
                <a:gd name="T8" fmla="*/ 47 w 47"/>
                <a:gd name="T9" fmla="*/ 158 h 158"/>
              </a:gdLst>
              <a:ahLst/>
              <a:cxnLst>
                <a:cxn ang="T4">
                  <a:pos x="T0" y="T1"/>
                </a:cxn>
                <a:cxn ang="T5">
                  <a:pos x="T2" y="T3"/>
                </a:cxn>
              </a:cxnLst>
              <a:rect l="T6" t="T7" r="T8" b="T9"/>
              <a:pathLst>
                <a:path w="47" h="158">
                  <a:moveTo>
                    <a:pt x="0" y="0"/>
                  </a:moveTo>
                  <a:cubicBezTo>
                    <a:pt x="18" y="52"/>
                    <a:pt x="47" y="102"/>
                    <a:pt x="47" y="158"/>
                  </a:cubicBezTo>
                </a:path>
              </a:pathLst>
            </a:custGeom>
            <a:noFill/>
            <a:ln w="38100">
              <a:solidFill>
                <a:srgbClr val="FF0000"/>
              </a:solidFill>
              <a:round/>
            </a:ln>
          </p:spPr>
          <p:txBody>
            <a:bodyPr/>
            <a:lstStyle/>
            <a:p>
              <a:endParaRPr lang="zh-CN" altLang="en-US"/>
            </a:p>
          </p:txBody>
        </p:sp>
      </p:grpSp>
      <p:graphicFrame>
        <p:nvGraphicFramePr>
          <p:cNvPr id="301059" name="Object 1027"/>
          <p:cNvGraphicFramePr>
            <a:graphicFrameLocks noChangeAspect="1"/>
          </p:cNvGraphicFramePr>
          <p:nvPr/>
        </p:nvGraphicFramePr>
        <p:xfrm>
          <a:off x="4953000" y="3830638"/>
          <a:ext cx="3879850" cy="1111250"/>
        </p:xfrm>
        <a:graphic>
          <a:graphicData uri="http://schemas.openxmlformats.org/presentationml/2006/ole">
            <mc:AlternateContent xmlns:mc="http://schemas.openxmlformats.org/markup-compatibility/2006">
              <mc:Choice xmlns:v="urn:schemas-microsoft-com:vml" Requires="v">
                <p:oleObj spid="_x0000_s227470" name="公式" r:id="rId17" imgW="1497965" imgH="431800" progId="">
                  <p:embed/>
                </p:oleObj>
              </mc:Choice>
              <mc:Fallback>
                <p:oleObj name="公式" r:id="rId17" imgW="1497965" imgH="431800" progId="">
                  <p:embed/>
                  <p:pic>
                    <p:nvPicPr>
                      <p:cNvPr id="0" name="Object 10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3000" y="3830638"/>
                        <a:ext cx="3879850"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1060" name="Object 1028"/>
          <p:cNvGraphicFramePr>
            <a:graphicFrameLocks noChangeAspect="1"/>
          </p:cNvGraphicFramePr>
          <p:nvPr/>
        </p:nvGraphicFramePr>
        <p:xfrm>
          <a:off x="827088" y="4581525"/>
          <a:ext cx="2554287" cy="1096963"/>
        </p:xfrm>
        <a:graphic>
          <a:graphicData uri="http://schemas.openxmlformats.org/presentationml/2006/ole">
            <mc:AlternateContent xmlns:mc="http://schemas.openxmlformats.org/markup-compatibility/2006">
              <mc:Choice xmlns:v="urn:schemas-microsoft-com:vml" Requires="v">
                <p:oleObj spid="_x0000_s227471" name="公式" r:id="rId19" imgW="1002665" imgH="431800" progId="">
                  <p:embed/>
                </p:oleObj>
              </mc:Choice>
              <mc:Fallback>
                <p:oleObj name="公式" r:id="rId19" imgW="1002665" imgH="431800" progId="">
                  <p:embed/>
                  <p:pic>
                    <p:nvPicPr>
                      <p:cNvPr id="0" name="Object 10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088" y="4581525"/>
                        <a:ext cx="2554287" cy="1096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15" name="Text Box 23"/>
          <p:cNvSpPr txBox="1">
            <a:spLocks noChangeArrowheads="1"/>
          </p:cNvSpPr>
          <p:nvPr/>
        </p:nvSpPr>
        <p:spPr bwMode="auto">
          <a:xfrm>
            <a:off x="827088" y="5589588"/>
            <a:ext cx="2325687" cy="579437"/>
          </a:xfrm>
          <a:prstGeom prst="rect">
            <a:avLst/>
          </a:prstGeom>
          <a:noFill/>
          <a:ln w="38100">
            <a:noFill/>
            <a:miter lim="800000"/>
          </a:ln>
        </p:spPr>
        <p:txBody>
          <a:bodyPr>
            <a:spAutoFit/>
          </a:bodyPr>
          <a:lstStyle/>
          <a:p>
            <a:pPr eaLnBrk="0" hangingPunct="0">
              <a:spcBef>
                <a:spcPct val="50000"/>
              </a:spcBef>
            </a:pPr>
            <a:r>
              <a:rPr lang="zh-CN" altLang="en-US" sz="2800" b="1"/>
              <a:t>即</a:t>
            </a:r>
            <a:r>
              <a:rPr lang="en-US" altLang="zh-CN" sz="2800" b="1"/>
              <a:t>:</a:t>
            </a:r>
            <a:r>
              <a:rPr lang="en-US" altLang="zh-CN" sz="3200" b="1"/>
              <a:t>  </a:t>
            </a:r>
            <a:r>
              <a:rPr lang="en-US" altLang="zh-CN" sz="2800" b="1" i="1"/>
              <a:t>X</a:t>
            </a:r>
            <a:r>
              <a:rPr lang="en-US" altLang="zh-CN" sz="2800" b="1" i="1" baseline="-25000"/>
              <a:t>C</a:t>
            </a:r>
            <a:r>
              <a:rPr lang="en-US" altLang="zh-CN" sz="3200"/>
              <a:t>=</a:t>
            </a:r>
            <a:r>
              <a:rPr lang="en-US" altLang="zh-CN" sz="2800" b="1"/>
              <a:t>20</a:t>
            </a:r>
            <a:r>
              <a:rPr lang="en-US" altLang="zh-CN" sz="2800" b="1">
                <a:sym typeface="Symbol" panose="05050102010706020507" pitchFamily="18" charset="2"/>
              </a:rPr>
              <a:t></a:t>
            </a:r>
            <a:endParaRPr lang="en-US" altLang="zh-CN" sz="3200" b="1"/>
          </a:p>
        </p:txBody>
      </p:sp>
      <p:graphicFrame>
        <p:nvGraphicFramePr>
          <p:cNvPr id="301061" name="Object 1029"/>
          <p:cNvGraphicFramePr>
            <a:graphicFrameLocks noChangeAspect="1"/>
          </p:cNvGraphicFramePr>
          <p:nvPr/>
        </p:nvGraphicFramePr>
        <p:xfrm>
          <a:off x="3116263" y="5349875"/>
          <a:ext cx="5494337" cy="1169988"/>
        </p:xfrm>
        <a:graphic>
          <a:graphicData uri="http://schemas.openxmlformats.org/presentationml/2006/ole">
            <mc:AlternateContent xmlns:mc="http://schemas.openxmlformats.org/markup-compatibility/2006">
              <mc:Choice xmlns:v="urn:schemas-microsoft-com:vml" Requires="v">
                <p:oleObj spid="_x0000_s227472" name="Equation" r:id="rId21" imgW="2171700" imgH="444500" progId="">
                  <p:embed/>
                </p:oleObj>
              </mc:Choice>
              <mc:Fallback>
                <p:oleObj name="Equation" r:id="rId21" imgW="2171700" imgH="444500" progId="">
                  <p:embed/>
                  <p:pic>
                    <p:nvPicPr>
                      <p:cNvPr id="0" name="Object 10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16263" y="5349875"/>
                        <a:ext cx="5494337" cy="116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5"/>
          <p:cNvGrpSpPr/>
          <p:nvPr/>
        </p:nvGrpSpPr>
        <p:grpSpPr bwMode="auto">
          <a:xfrm>
            <a:off x="758825" y="339725"/>
            <a:ext cx="4978400" cy="1108075"/>
            <a:chOff x="478" y="214"/>
            <a:chExt cx="3136" cy="698"/>
          </a:xfrm>
        </p:grpSpPr>
        <p:graphicFrame>
          <p:nvGraphicFramePr>
            <p:cNvPr id="92168" name="Object 1030"/>
            <p:cNvGraphicFramePr>
              <a:graphicFrameLocks noChangeAspect="1"/>
            </p:cNvGraphicFramePr>
            <p:nvPr/>
          </p:nvGraphicFramePr>
          <p:xfrm>
            <a:off x="478" y="214"/>
            <a:ext cx="3136" cy="698"/>
          </p:xfrm>
          <a:graphic>
            <a:graphicData uri="http://schemas.openxmlformats.org/presentationml/2006/ole">
              <mc:AlternateContent xmlns:mc="http://schemas.openxmlformats.org/markup-compatibility/2006">
                <mc:Choice xmlns:v="urn:schemas-microsoft-com:vml" Requires="v">
                  <p:oleObj spid="_x0000_s227473" name="Equation" r:id="rId23" imgW="2273300" imgH="457200" progId="">
                    <p:embed/>
                  </p:oleObj>
                </mc:Choice>
                <mc:Fallback>
                  <p:oleObj name="Equation" r:id="rId23" imgW="2273300" imgH="457200" progId="">
                    <p:embed/>
                    <p:pic>
                      <p:nvPicPr>
                        <p:cNvPr id="0" name="Object 10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8" y="214"/>
                          <a:ext cx="3136" cy="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7"/>
            <p:cNvGrpSpPr/>
            <p:nvPr/>
          </p:nvGrpSpPr>
          <p:grpSpPr bwMode="auto">
            <a:xfrm>
              <a:off x="1680" y="599"/>
              <a:ext cx="432" cy="217"/>
              <a:chOff x="2592" y="3600"/>
              <a:chExt cx="432" cy="217"/>
            </a:xfrm>
          </p:grpSpPr>
          <p:sp>
            <p:nvSpPr>
              <p:cNvPr id="92186" name="Line 28"/>
              <p:cNvSpPr>
                <a:spLocks noChangeShapeType="1"/>
              </p:cNvSpPr>
              <p:nvPr/>
            </p:nvSpPr>
            <p:spPr bwMode="auto">
              <a:xfrm>
                <a:off x="2592" y="3817"/>
                <a:ext cx="432" cy="0"/>
              </a:xfrm>
              <a:prstGeom prst="line">
                <a:avLst/>
              </a:prstGeom>
              <a:noFill/>
              <a:ln w="28575">
                <a:solidFill>
                  <a:schemeClr val="tx1"/>
                </a:solidFill>
                <a:round/>
              </a:ln>
            </p:spPr>
            <p:txBody>
              <a:bodyPr/>
              <a:lstStyle/>
              <a:p>
                <a:endParaRPr lang="zh-CN" altLang="en-US"/>
              </a:p>
            </p:txBody>
          </p:sp>
          <p:sp>
            <p:nvSpPr>
              <p:cNvPr id="92187" name="Line 29"/>
              <p:cNvSpPr>
                <a:spLocks noChangeShapeType="1"/>
              </p:cNvSpPr>
              <p:nvPr/>
            </p:nvSpPr>
            <p:spPr bwMode="auto">
              <a:xfrm flipV="1">
                <a:off x="2592" y="3600"/>
                <a:ext cx="109" cy="217"/>
              </a:xfrm>
              <a:prstGeom prst="line">
                <a:avLst/>
              </a:prstGeom>
              <a:noFill/>
              <a:ln w="28575">
                <a:solidFill>
                  <a:schemeClr val="tx1"/>
                </a:solidFill>
                <a:round/>
              </a:ln>
            </p:spPr>
            <p:txBody>
              <a:bodyPr/>
              <a:lstStyle/>
              <a:p>
                <a:endParaRPr lang="zh-CN" altLang="en-US"/>
              </a:p>
            </p:txBody>
          </p:sp>
        </p:grpSp>
        <p:grpSp>
          <p:nvGrpSpPr>
            <p:cNvPr id="7" name="Group 30"/>
            <p:cNvGrpSpPr/>
            <p:nvPr/>
          </p:nvGrpSpPr>
          <p:grpSpPr bwMode="auto">
            <a:xfrm>
              <a:off x="1776" y="288"/>
              <a:ext cx="336" cy="217"/>
              <a:chOff x="1776" y="288"/>
              <a:chExt cx="336" cy="217"/>
            </a:xfrm>
          </p:grpSpPr>
          <p:sp>
            <p:nvSpPr>
              <p:cNvPr id="92184" name="Line 31"/>
              <p:cNvSpPr>
                <a:spLocks noChangeShapeType="1"/>
              </p:cNvSpPr>
              <p:nvPr/>
            </p:nvSpPr>
            <p:spPr bwMode="auto">
              <a:xfrm>
                <a:off x="1776" y="505"/>
                <a:ext cx="336" cy="0"/>
              </a:xfrm>
              <a:prstGeom prst="line">
                <a:avLst/>
              </a:prstGeom>
              <a:noFill/>
              <a:ln w="28575">
                <a:solidFill>
                  <a:schemeClr val="tx1"/>
                </a:solidFill>
                <a:round/>
              </a:ln>
            </p:spPr>
            <p:txBody>
              <a:bodyPr/>
              <a:lstStyle/>
              <a:p>
                <a:endParaRPr lang="zh-CN" altLang="en-US"/>
              </a:p>
            </p:txBody>
          </p:sp>
          <p:sp>
            <p:nvSpPr>
              <p:cNvPr id="92185" name="Line 32"/>
              <p:cNvSpPr>
                <a:spLocks noChangeShapeType="1"/>
              </p:cNvSpPr>
              <p:nvPr/>
            </p:nvSpPr>
            <p:spPr bwMode="auto">
              <a:xfrm flipV="1">
                <a:off x="1776" y="288"/>
                <a:ext cx="109" cy="217"/>
              </a:xfrm>
              <a:prstGeom prst="line">
                <a:avLst/>
              </a:prstGeom>
              <a:noFill/>
              <a:ln w="28575">
                <a:solidFill>
                  <a:schemeClr val="tx1"/>
                </a:solidFill>
                <a:round/>
              </a:ln>
            </p:spPr>
            <p:txBody>
              <a:bodyPr/>
              <a:lstStyle/>
              <a:p>
                <a:endParaRPr lang="zh-CN" altLang="en-US"/>
              </a:p>
            </p:txBody>
          </p:sp>
        </p:grpSp>
        <p:grpSp>
          <p:nvGrpSpPr>
            <p:cNvPr id="8" name="Group 33"/>
            <p:cNvGrpSpPr/>
            <p:nvPr/>
          </p:nvGrpSpPr>
          <p:grpSpPr bwMode="auto">
            <a:xfrm>
              <a:off x="2832" y="432"/>
              <a:ext cx="576" cy="217"/>
              <a:chOff x="2832" y="432"/>
              <a:chExt cx="576" cy="217"/>
            </a:xfrm>
          </p:grpSpPr>
          <p:sp>
            <p:nvSpPr>
              <p:cNvPr id="92182" name="Line 34"/>
              <p:cNvSpPr>
                <a:spLocks noChangeShapeType="1"/>
              </p:cNvSpPr>
              <p:nvPr/>
            </p:nvSpPr>
            <p:spPr bwMode="auto">
              <a:xfrm>
                <a:off x="2832" y="649"/>
                <a:ext cx="576" cy="0"/>
              </a:xfrm>
              <a:prstGeom prst="line">
                <a:avLst/>
              </a:prstGeom>
              <a:noFill/>
              <a:ln w="28575">
                <a:solidFill>
                  <a:schemeClr val="tx1"/>
                </a:solidFill>
                <a:round/>
              </a:ln>
            </p:spPr>
            <p:txBody>
              <a:bodyPr/>
              <a:lstStyle/>
              <a:p>
                <a:endParaRPr lang="zh-CN" altLang="en-US"/>
              </a:p>
            </p:txBody>
          </p:sp>
          <p:sp>
            <p:nvSpPr>
              <p:cNvPr id="92183" name="Line 35"/>
              <p:cNvSpPr>
                <a:spLocks noChangeShapeType="1"/>
              </p:cNvSpPr>
              <p:nvPr/>
            </p:nvSpPr>
            <p:spPr bwMode="auto">
              <a:xfrm flipV="1">
                <a:off x="2832" y="432"/>
                <a:ext cx="109" cy="217"/>
              </a:xfrm>
              <a:prstGeom prst="line">
                <a:avLst/>
              </a:prstGeom>
              <a:noFill/>
              <a:ln w="28575">
                <a:solidFill>
                  <a:schemeClr val="tx1"/>
                </a:solidFill>
                <a:rou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1056"/>
                                        </p:tgtEl>
                                        <p:attrNameLst>
                                          <p:attrName>style.visibility</p:attrName>
                                        </p:attrNameLst>
                                      </p:cBhvr>
                                      <p:to>
                                        <p:strVal val="visible"/>
                                      </p:to>
                                    </p:set>
                                    <p:animEffect transition="in" filter="wipe(left)">
                                      <p:cBhvr>
                                        <p:cTn id="12" dur="500"/>
                                        <p:tgtEl>
                                          <p:spTgt spid="3010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1057"/>
                                        </p:tgtEl>
                                        <p:attrNameLst>
                                          <p:attrName>style.visibility</p:attrName>
                                        </p:attrNameLst>
                                      </p:cBhvr>
                                      <p:to>
                                        <p:strVal val="visible"/>
                                      </p:to>
                                    </p:set>
                                    <p:animEffect transition="in" filter="wipe(left)">
                                      <p:cBhvr>
                                        <p:cTn id="17" dur="500"/>
                                        <p:tgtEl>
                                          <p:spTgt spid="3010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7396"/>
                                        </p:tgtEl>
                                        <p:attrNameLst>
                                          <p:attrName>style.visibility</p:attrName>
                                        </p:attrNameLst>
                                      </p:cBhvr>
                                      <p:to>
                                        <p:strVal val="visible"/>
                                      </p:to>
                                    </p:set>
                                    <p:animEffect transition="in" filter="wipe(left)">
                                      <p:cBhvr>
                                        <p:cTn id="22" dur="500"/>
                                        <p:tgtEl>
                                          <p:spTgt spid="1873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1058"/>
                                        </p:tgtEl>
                                        <p:attrNameLst>
                                          <p:attrName>style.visibility</p:attrName>
                                        </p:attrNameLst>
                                      </p:cBhvr>
                                      <p:to>
                                        <p:strVal val="visible"/>
                                      </p:to>
                                    </p:set>
                                    <p:animEffect transition="in" filter="wipe(left)">
                                      <p:cBhvr>
                                        <p:cTn id="27" dur="500"/>
                                        <p:tgtEl>
                                          <p:spTgt spid="301058"/>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27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strVal val="2/3*#ppt_w"/>
                                          </p:val>
                                        </p:tav>
                                        <p:tav tm="100000">
                                          <p:val>
                                            <p:strVal val="#ppt_w"/>
                                          </p:val>
                                        </p:tav>
                                      </p:tavLst>
                                    </p:anim>
                                    <p:anim calcmode="lin" valueType="num">
                                      <p:cBhvr>
                                        <p:cTn id="33"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1059"/>
                                        </p:tgtEl>
                                        <p:attrNameLst>
                                          <p:attrName>style.visibility</p:attrName>
                                        </p:attrNameLst>
                                      </p:cBhvr>
                                      <p:to>
                                        <p:strVal val="visible"/>
                                      </p:to>
                                    </p:set>
                                    <p:animEffect transition="in" filter="wipe(left)">
                                      <p:cBhvr>
                                        <p:cTn id="43" dur="500"/>
                                        <p:tgtEl>
                                          <p:spTgt spid="30105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01060"/>
                                        </p:tgtEl>
                                        <p:attrNameLst>
                                          <p:attrName>style.visibility</p:attrName>
                                        </p:attrNameLst>
                                      </p:cBhvr>
                                      <p:to>
                                        <p:strVal val="visible"/>
                                      </p:to>
                                    </p:set>
                                    <p:animEffect transition="in" filter="wipe(left)">
                                      <p:cBhvr>
                                        <p:cTn id="48" dur="500"/>
                                        <p:tgtEl>
                                          <p:spTgt spid="30106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7415"/>
                                        </p:tgtEl>
                                        <p:attrNameLst>
                                          <p:attrName>style.visibility</p:attrName>
                                        </p:attrNameLst>
                                      </p:cBhvr>
                                      <p:to>
                                        <p:strVal val="visible"/>
                                      </p:to>
                                    </p:set>
                                    <p:animEffect transition="in" filter="wipe(left)">
                                      <p:cBhvr>
                                        <p:cTn id="53" dur="500"/>
                                        <p:tgtEl>
                                          <p:spTgt spid="1874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01061"/>
                                        </p:tgtEl>
                                        <p:attrNameLst>
                                          <p:attrName>style.visibility</p:attrName>
                                        </p:attrNameLst>
                                      </p:cBhvr>
                                      <p:to>
                                        <p:strVal val="visible"/>
                                      </p:to>
                                    </p:set>
                                    <p:animEffect transition="in" filter="wipe(left)">
                                      <p:cBhvr>
                                        <p:cTn id="58" dur="500"/>
                                        <p:tgtEl>
                                          <p:spTgt spid="30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autoUpdateAnimBg="0"/>
      <p:bldP spid="18741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228600"/>
            <a:ext cx="7543800" cy="762000"/>
          </a:xfrm>
          <a:prstGeom prst="rect">
            <a:avLst/>
          </a:prstGeom>
          <a:noFill/>
          <a:ln w="9525">
            <a:noFill/>
            <a:miter lim="800000"/>
          </a:ln>
        </p:spPr>
        <p:txBody>
          <a:bodyPr anchor="ctr"/>
          <a:lstStyle/>
          <a:p>
            <a:pPr algn="ctr" eaLnBrk="1" hangingPunct="1">
              <a:defRPr/>
            </a:pPr>
            <a:r>
              <a:rPr kumimoji="1" lang="en-US" altLang="zh-CN" sz="3200">
                <a:solidFill>
                  <a:srgbClr val="000099"/>
                </a:solidFill>
                <a:effectLst>
                  <a:outerShdw blurRad="38100" dist="38100" dir="2700000" algn="tl">
                    <a:srgbClr val="C0C0C0"/>
                  </a:outerShdw>
                </a:effectLst>
              </a:rPr>
              <a:t>1.6.1</a:t>
            </a:r>
            <a:r>
              <a:rPr kumimoji="1" lang="en-US" altLang="zh-CN" sz="3200">
                <a:solidFill>
                  <a:srgbClr val="000099"/>
                </a:solidFill>
                <a:effectLst>
                  <a:outerShdw blurRad="38100" dist="38100" dir="2700000" algn="tl">
                    <a:srgbClr val="C0C0C0"/>
                  </a:outerShdw>
                </a:effectLst>
                <a:latin typeface="宋体" panose="02010600030101010101" pitchFamily="2" charset="-122"/>
              </a:rPr>
              <a:t> </a:t>
            </a:r>
            <a:r>
              <a:rPr kumimoji="1" lang="zh-CN" altLang="en-US" sz="3200">
                <a:solidFill>
                  <a:srgbClr val="000099"/>
                </a:solidFill>
                <a:effectLst>
                  <a:outerShdw blurRad="38100" dist="38100" dir="2700000" algn="tl">
                    <a:srgbClr val="C0C0C0"/>
                  </a:outerShdw>
                </a:effectLst>
                <a:latin typeface="宋体" panose="02010600030101010101" pitchFamily="2" charset="-122"/>
              </a:rPr>
              <a:t>基尔霍夫电流定律</a:t>
            </a:r>
            <a:r>
              <a:rPr kumimoji="1" lang="en-US" altLang="zh-CN" sz="3200">
                <a:solidFill>
                  <a:srgbClr val="000099"/>
                </a:solidFill>
                <a:effectLst>
                  <a:outerShdw blurRad="38100" dist="38100" dir="2700000" algn="tl">
                    <a:srgbClr val="C0C0C0"/>
                  </a:outerShdw>
                </a:effectLst>
                <a:latin typeface="宋体" panose="02010600030101010101" pitchFamily="2" charset="-122"/>
              </a:rPr>
              <a:t>(</a:t>
            </a:r>
            <a:r>
              <a:rPr kumimoji="1" lang="en-US" altLang="zh-CN" sz="3200">
                <a:solidFill>
                  <a:srgbClr val="000099"/>
                </a:solidFill>
                <a:effectLst>
                  <a:outerShdw blurRad="38100" dist="38100" dir="2700000" algn="tl">
                    <a:srgbClr val="C0C0C0"/>
                  </a:outerShdw>
                </a:effectLst>
              </a:rPr>
              <a:t>KCL</a:t>
            </a:r>
            <a:r>
              <a:rPr kumimoji="1" lang="zh-CN" altLang="en-US" sz="3200">
                <a:solidFill>
                  <a:srgbClr val="000099"/>
                </a:solidFill>
                <a:effectLst>
                  <a:outerShdw blurRad="38100" dist="38100" dir="2700000" algn="tl">
                    <a:srgbClr val="C0C0C0"/>
                  </a:outerShdw>
                </a:effectLst>
              </a:rPr>
              <a:t>定律</a:t>
            </a:r>
            <a:r>
              <a:rPr kumimoji="1" lang="en-US" altLang="zh-CN" sz="3200">
                <a:solidFill>
                  <a:srgbClr val="000099"/>
                </a:solidFill>
                <a:effectLst>
                  <a:outerShdw blurRad="38100" dist="38100" dir="2700000" algn="tl">
                    <a:srgbClr val="C0C0C0"/>
                  </a:outerShdw>
                </a:effectLst>
              </a:rPr>
              <a:t>)</a:t>
            </a:r>
            <a:endParaRPr kumimoji="1" lang="en-US" altLang="zh-CN" sz="3200">
              <a:solidFill>
                <a:srgbClr val="000099"/>
              </a:solidFill>
              <a:effectLst>
                <a:outerShdw blurRad="38100" dist="38100" dir="2700000" algn="tl">
                  <a:srgbClr val="C0C0C0"/>
                </a:outerShdw>
              </a:effectLst>
            </a:endParaRPr>
          </a:p>
        </p:txBody>
      </p:sp>
      <p:sp>
        <p:nvSpPr>
          <p:cNvPr id="24579" name="Rectangle 3"/>
          <p:cNvSpPr>
            <a:spLocks noChangeArrowheads="1"/>
          </p:cNvSpPr>
          <p:nvPr/>
        </p:nvSpPr>
        <p:spPr bwMode="auto">
          <a:xfrm>
            <a:off x="533400" y="1143000"/>
            <a:ext cx="1600200" cy="457200"/>
          </a:xfrm>
          <a:prstGeom prst="rect">
            <a:avLst/>
          </a:prstGeom>
          <a:noFill/>
          <a:ln w="9525">
            <a:noFill/>
            <a:miter lim="800000"/>
          </a:ln>
          <a:effectLst/>
        </p:spPr>
        <p:txBody>
          <a:bodyPr/>
          <a:lstStyle/>
          <a:p>
            <a:pPr marL="342900" indent="-342900" eaLnBrk="1" hangingPunct="1">
              <a:spcBef>
                <a:spcPct val="10000"/>
              </a:spcBef>
              <a:defRPr/>
            </a:pPr>
            <a:r>
              <a:rPr kumimoji="1" lang="en-US" altLang="zh-CN" sz="2800">
                <a:solidFill>
                  <a:srgbClr val="005200"/>
                </a:solidFill>
                <a:effectLst>
                  <a:outerShdw blurRad="38100" dist="38100" dir="2700000" algn="tl">
                    <a:srgbClr val="C0C0C0"/>
                  </a:outerShdw>
                </a:effectLst>
              </a:rPr>
              <a:t>1</a:t>
            </a:r>
            <a:r>
              <a:rPr kumimoji="1" lang="zh-CN" altLang="en-US" sz="2800">
                <a:solidFill>
                  <a:srgbClr val="005200"/>
                </a:solidFill>
                <a:effectLst>
                  <a:outerShdw blurRad="38100" dist="38100" dir="2700000" algn="tl">
                    <a:srgbClr val="C0C0C0"/>
                  </a:outerShdw>
                </a:effectLst>
              </a:rPr>
              <a:t>．定律</a:t>
            </a:r>
            <a:endParaRPr kumimoji="1" lang="zh-CN" altLang="en-US" sz="2800">
              <a:solidFill>
                <a:srgbClr val="005200"/>
              </a:solidFill>
              <a:effectLst>
                <a:outerShdw blurRad="38100" dist="38100" dir="2700000" algn="tl">
                  <a:srgbClr val="C0C0C0"/>
                </a:outerShdw>
              </a:effectLst>
            </a:endParaRPr>
          </a:p>
        </p:txBody>
      </p:sp>
      <p:sp>
        <p:nvSpPr>
          <p:cNvPr id="24580" name="Rectangle 4"/>
          <p:cNvSpPr>
            <a:spLocks noChangeArrowheads="1"/>
          </p:cNvSpPr>
          <p:nvPr/>
        </p:nvSpPr>
        <p:spPr bwMode="auto">
          <a:xfrm>
            <a:off x="4691063" y="2286000"/>
            <a:ext cx="3919537" cy="519113"/>
          </a:xfrm>
          <a:prstGeom prst="rect">
            <a:avLst/>
          </a:prstGeom>
          <a:noFill/>
          <a:ln w="9525">
            <a:noFill/>
            <a:miter lim="800000"/>
          </a:ln>
          <a:effectLst/>
        </p:spPr>
        <p:txBody>
          <a:bodyPr>
            <a:spAutoFit/>
          </a:bodyPr>
          <a:lstStyle/>
          <a:p>
            <a:pPr eaLnBrk="1" hangingPunct="1">
              <a:spcBef>
                <a:spcPct val="25000"/>
              </a:spcBef>
              <a:defRPr/>
            </a:pPr>
            <a:r>
              <a:rPr kumimoji="1" lang="zh-CN" altLang="zh-CN" sz="2800">
                <a:solidFill>
                  <a:srgbClr val="000099"/>
                </a:solidFill>
                <a:effectLst>
                  <a:outerShdw blurRad="38100" dist="38100" dir="2700000" algn="tl">
                    <a:srgbClr val="C0C0C0"/>
                  </a:outerShdw>
                </a:effectLst>
              </a:rPr>
              <a:t>  </a:t>
            </a:r>
            <a:r>
              <a:rPr kumimoji="1" lang="zh-CN" altLang="en-US" sz="2800">
                <a:solidFill>
                  <a:srgbClr val="000099"/>
                </a:solidFill>
                <a:effectLst>
                  <a:outerShdw blurRad="38100" dist="38100" dir="2700000" algn="tl">
                    <a:srgbClr val="C0C0C0"/>
                  </a:outerShdw>
                </a:effectLst>
              </a:rPr>
              <a:t>即</a:t>
            </a:r>
            <a:r>
              <a:rPr kumimoji="1" lang="en-US" altLang="zh-CN" sz="2800">
                <a:solidFill>
                  <a:srgbClr val="000099"/>
                </a:solidFill>
                <a:effectLst>
                  <a:outerShdw blurRad="38100" dist="38100" dir="2700000" algn="tl">
                    <a:srgbClr val="C0C0C0"/>
                  </a:outerShdw>
                </a:effectLst>
              </a:rPr>
              <a:t>:  </a:t>
            </a:r>
            <a:r>
              <a:rPr kumimoji="1" lang="zh-CN" altLang="zh-CN" sz="2800">
                <a:solidFill>
                  <a:srgbClr val="000099"/>
                </a:solidFill>
                <a:effectLst>
                  <a:outerShdw blurRad="38100" dist="38100" dir="2700000" algn="tl">
                    <a:srgbClr val="C0C0C0"/>
                  </a:outerShdw>
                </a:effectLst>
                <a:sym typeface="Symbol" panose="05050102010706020507" pitchFamily="18" charset="2"/>
              </a:rPr>
              <a:t></a:t>
            </a:r>
            <a:r>
              <a:rPr kumimoji="1" lang="zh-CN" altLang="zh-CN" sz="2800" i="1">
                <a:solidFill>
                  <a:srgbClr val="000099"/>
                </a:solidFill>
                <a:effectLst>
                  <a:outerShdw blurRad="38100" dist="38100" dir="2700000" algn="tl">
                    <a:srgbClr val="C0C0C0"/>
                  </a:outerShdw>
                </a:effectLst>
                <a:sym typeface="Symbol" panose="05050102010706020507" pitchFamily="18" charset="2"/>
              </a:rPr>
              <a:t>Ｉ</a:t>
            </a:r>
            <a:r>
              <a:rPr kumimoji="1" lang="zh-CN" altLang="en-US" sz="2800" baseline="-25000">
                <a:solidFill>
                  <a:srgbClr val="000099"/>
                </a:solidFill>
                <a:effectLst>
                  <a:outerShdw blurRad="38100" dist="38100" dir="2700000" algn="tl">
                    <a:srgbClr val="C0C0C0"/>
                  </a:outerShdw>
                </a:effectLst>
                <a:sym typeface="Symbol" panose="05050102010706020507" pitchFamily="18" charset="2"/>
              </a:rPr>
              <a:t>入</a:t>
            </a:r>
            <a:r>
              <a:rPr kumimoji="1" lang="en-US" altLang="zh-CN" sz="2800">
                <a:solidFill>
                  <a:srgbClr val="000099"/>
                </a:solidFill>
                <a:effectLst>
                  <a:outerShdw blurRad="38100" dist="38100" dir="2700000" algn="tl">
                    <a:srgbClr val="C0C0C0"/>
                  </a:outerShdw>
                </a:effectLst>
                <a:sym typeface="Symbol" panose="05050102010706020507" pitchFamily="18" charset="2"/>
              </a:rPr>
              <a:t>=</a:t>
            </a:r>
            <a:r>
              <a:rPr kumimoji="1" lang="en-US" altLang="zh-CN" sz="2800" baseline="-25000">
                <a:solidFill>
                  <a:srgbClr val="000099"/>
                </a:solidFill>
                <a:effectLst>
                  <a:outerShdw blurRad="38100" dist="38100" dir="2700000" algn="tl">
                    <a:srgbClr val="C0C0C0"/>
                  </a:outerShdw>
                </a:effectLst>
                <a:sym typeface="Symbol" panose="05050102010706020507" pitchFamily="18" charset="2"/>
              </a:rPr>
              <a:t> </a:t>
            </a:r>
            <a:r>
              <a:rPr kumimoji="1" lang="en-US" altLang="zh-CN" sz="2800">
                <a:solidFill>
                  <a:srgbClr val="000099"/>
                </a:solidFill>
                <a:effectLst>
                  <a:outerShdw blurRad="38100" dist="38100" dir="2700000" algn="tl">
                    <a:srgbClr val="C0C0C0"/>
                  </a:outerShdw>
                </a:effectLst>
                <a:sym typeface="Symbol" panose="05050102010706020507" pitchFamily="18" charset="2"/>
              </a:rPr>
              <a:t></a:t>
            </a:r>
            <a:r>
              <a:rPr kumimoji="1" lang="zh-CN" altLang="en-US" sz="2800" i="1">
                <a:solidFill>
                  <a:srgbClr val="000099"/>
                </a:solidFill>
                <a:effectLst>
                  <a:outerShdw blurRad="38100" dist="38100" dir="2700000" algn="tl">
                    <a:srgbClr val="C0C0C0"/>
                  </a:outerShdw>
                </a:effectLst>
                <a:sym typeface="Symbol" panose="05050102010706020507" pitchFamily="18" charset="2"/>
              </a:rPr>
              <a:t>Ｉ</a:t>
            </a:r>
            <a:r>
              <a:rPr kumimoji="1" lang="zh-CN" altLang="en-US" sz="2800" baseline="-25000">
                <a:solidFill>
                  <a:srgbClr val="000099"/>
                </a:solidFill>
                <a:effectLst>
                  <a:outerShdw blurRad="38100" dist="38100" dir="2700000" algn="tl">
                    <a:srgbClr val="C0C0C0"/>
                  </a:outerShdw>
                </a:effectLst>
                <a:sym typeface="Symbol" panose="05050102010706020507" pitchFamily="18" charset="2"/>
              </a:rPr>
              <a:t>出</a:t>
            </a:r>
            <a:endParaRPr kumimoji="1" lang="zh-CN" altLang="en-US" sz="2800">
              <a:solidFill>
                <a:srgbClr val="000099"/>
              </a:solidFill>
              <a:effectLst>
                <a:outerShdw blurRad="38100" dist="38100" dir="2700000" algn="tl">
                  <a:srgbClr val="C0C0C0"/>
                </a:outerShdw>
              </a:effectLst>
              <a:sym typeface="Symbol" panose="05050102010706020507" pitchFamily="18" charset="2"/>
            </a:endParaRPr>
          </a:p>
        </p:txBody>
      </p:sp>
      <p:sp>
        <p:nvSpPr>
          <p:cNvPr id="24581" name="Rectangle 5"/>
          <p:cNvSpPr>
            <a:spLocks noChangeArrowheads="1"/>
          </p:cNvSpPr>
          <p:nvPr/>
        </p:nvSpPr>
        <p:spPr bwMode="auto">
          <a:xfrm>
            <a:off x="533400" y="1635125"/>
            <a:ext cx="81534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5000"/>
              </a:spcBef>
            </a:pPr>
            <a:r>
              <a:rPr kumimoji="1" lang="en-US" altLang="zh-CN" sz="2800"/>
              <a:t>     </a:t>
            </a:r>
            <a:r>
              <a:rPr kumimoji="1" lang="zh-CN" altLang="en-US" sz="2800">
                <a:solidFill>
                  <a:srgbClr val="000000"/>
                </a:solidFill>
              </a:rPr>
              <a:t>在任一瞬间，流向任一结点的电流等于流出该结点的电流。</a:t>
            </a:r>
            <a:endParaRPr kumimoji="1" lang="zh-CN" altLang="en-US" sz="2800">
              <a:solidFill>
                <a:srgbClr val="000000"/>
              </a:solidFill>
            </a:endParaRPr>
          </a:p>
        </p:txBody>
      </p:sp>
      <p:sp>
        <p:nvSpPr>
          <p:cNvPr id="24582" name="Rectangle 6"/>
          <p:cNvSpPr>
            <a:spLocks noChangeArrowheads="1"/>
          </p:cNvSpPr>
          <p:nvPr/>
        </p:nvSpPr>
        <p:spPr bwMode="auto">
          <a:xfrm>
            <a:off x="4545013" y="4586288"/>
            <a:ext cx="4751387" cy="519112"/>
          </a:xfrm>
          <a:prstGeom prst="rect">
            <a:avLst/>
          </a:prstGeom>
          <a:noFill/>
          <a:ln w="9525">
            <a:noFill/>
            <a:miter lim="800000"/>
          </a:ln>
          <a:effectLst/>
        </p:spPr>
        <p:txBody>
          <a:bodyPr>
            <a:spAutoFit/>
          </a:bodyPr>
          <a:lstStyle/>
          <a:p>
            <a:pPr eaLnBrk="1" hangingPunct="1">
              <a:defRPr/>
            </a:pPr>
            <a:r>
              <a:rPr kumimoji="1" lang="en-US" altLang="zh-CN" sz="2800">
                <a:solidFill>
                  <a:srgbClr val="FF0000"/>
                </a:solidFill>
              </a:rPr>
              <a:t>    </a:t>
            </a:r>
            <a:r>
              <a:rPr kumimoji="1" lang="zh-CN" altLang="en-US" sz="2800">
                <a:solidFill>
                  <a:srgbClr val="FF0000"/>
                </a:solidFill>
              </a:rPr>
              <a:t>实质</a:t>
            </a:r>
            <a:r>
              <a:rPr kumimoji="1" lang="en-US" altLang="zh-CN" sz="2800">
                <a:solidFill>
                  <a:srgbClr val="FF0000"/>
                </a:solidFill>
              </a:rPr>
              <a:t>: </a:t>
            </a:r>
            <a:r>
              <a:rPr kumimoji="1" lang="zh-CN" altLang="en-US" sz="2800">
                <a:solidFill>
                  <a:srgbClr val="000099"/>
                </a:solidFill>
                <a:effectLst>
                  <a:outerShdw blurRad="38100" dist="38100" dir="2700000" algn="tl">
                    <a:srgbClr val="C0C0C0"/>
                  </a:outerShdw>
                </a:effectLst>
              </a:rPr>
              <a:t>电流连续性的体现。</a:t>
            </a:r>
            <a:endParaRPr kumimoji="1" lang="zh-CN" altLang="en-US" sz="2800">
              <a:solidFill>
                <a:srgbClr val="000099"/>
              </a:solidFill>
              <a:effectLst>
                <a:outerShdw blurRad="38100" dist="38100" dir="2700000" algn="tl">
                  <a:srgbClr val="C0C0C0"/>
                </a:outerShdw>
              </a:effectLst>
            </a:endParaRPr>
          </a:p>
        </p:txBody>
      </p:sp>
      <p:grpSp>
        <p:nvGrpSpPr>
          <p:cNvPr id="25607" name="Group 7"/>
          <p:cNvGrpSpPr/>
          <p:nvPr/>
        </p:nvGrpSpPr>
        <p:grpSpPr bwMode="auto">
          <a:xfrm>
            <a:off x="123825" y="914400"/>
            <a:ext cx="7953375" cy="171450"/>
            <a:chOff x="144" y="528"/>
            <a:chExt cx="5010" cy="108"/>
          </a:xfrm>
        </p:grpSpPr>
        <p:pic>
          <p:nvPicPr>
            <p:cNvPr id="25649"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0"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1"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6"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2"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6"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53" name="Group 12"/>
            <p:cNvGrpSpPr/>
            <p:nvPr/>
          </p:nvGrpSpPr>
          <p:grpSpPr bwMode="auto">
            <a:xfrm>
              <a:off x="144" y="528"/>
              <a:ext cx="876" cy="108"/>
              <a:chOff x="858" y="672"/>
              <a:chExt cx="876" cy="108"/>
            </a:xfrm>
          </p:grpSpPr>
          <p:pic>
            <p:nvPicPr>
              <p:cNvPr id="25693"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4"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5"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6"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6"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7"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8"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9"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0"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1"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54"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5"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6"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7"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8"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9"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0"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1"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2"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3"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4"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5"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8"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9"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0"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2"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3"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4"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5"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6"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7"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8"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9"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0"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7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1"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2"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3"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4" name="Picture 5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5" name="Picture 5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6" name="Picture 5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4"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7" name="Picture 5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8" name="Picture 5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9" name="Picture 5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5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0" name="Picture 5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1" name="Picture 5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92" name="Picture 6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6"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37" name="Text Box 61"/>
          <p:cNvSpPr txBox="1">
            <a:spLocks noChangeArrowheads="1"/>
          </p:cNvSpPr>
          <p:nvPr/>
        </p:nvSpPr>
        <p:spPr bwMode="auto">
          <a:xfrm>
            <a:off x="5064125" y="2819400"/>
            <a:ext cx="1919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800">
                <a:solidFill>
                  <a:srgbClr val="FF0000"/>
                </a:solidFill>
                <a:sym typeface="Symbol" panose="05050102010706020507" pitchFamily="18" charset="2"/>
              </a:rPr>
              <a:t>或</a:t>
            </a:r>
            <a:r>
              <a:rPr kumimoji="1" lang="en-US" altLang="zh-CN" sz="2800">
                <a:solidFill>
                  <a:srgbClr val="FF0000"/>
                </a:solidFill>
                <a:sym typeface="Symbol" panose="05050102010706020507" pitchFamily="18" charset="2"/>
              </a:rPr>
              <a:t>:  </a:t>
            </a:r>
            <a:r>
              <a:rPr kumimoji="1" lang="zh-CN" altLang="en-US" sz="2800" i="1">
                <a:solidFill>
                  <a:srgbClr val="FF0000"/>
                </a:solidFill>
                <a:sym typeface="Symbol" panose="05050102010706020507" pitchFamily="18" charset="2"/>
              </a:rPr>
              <a:t>Ｉ</a:t>
            </a:r>
            <a:r>
              <a:rPr kumimoji="1" lang="en-US" altLang="zh-CN" sz="2800">
                <a:solidFill>
                  <a:srgbClr val="FF0000"/>
                </a:solidFill>
                <a:sym typeface="Symbol" panose="05050102010706020507" pitchFamily="18" charset="2"/>
              </a:rPr>
              <a:t>= 0</a:t>
            </a:r>
            <a:endParaRPr kumimoji="1" lang="en-US" altLang="zh-CN" sz="2800">
              <a:solidFill>
                <a:srgbClr val="FF0000"/>
              </a:solidFill>
              <a:sym typeface="Symbol" panose="05050102010706020507" pitchFamily="18" charset="2"/>
            </a:endParaRPr>
          </a:p>
        </p:txBody>
      </p:sp>
      <p:sp>
        <p:nvSpPr>
          <p:cNvPr id="24677" name="Rectangle 101" descr="40%"/>
          <p:cNvSpPr>
            <a:spLocks noChangeArrowheads="1"/>
          </p:cNvSpPr>
          <p:nvPr/>
        </p:nvSpPr>
        <p:spPr bwMode="auto">
          <a:xfrm>
            <a:off x="5078413" y="3367088"/>
            <a:ext cx="1878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CC0000"/>
                </a:solidFill>
              </a:rPr>
              <a:t>对结点 </a:t>
            </a:r>
            <a:r>
              <a:rPr lang="en-US" altLang="zh-CN" sz="2800">
                <a:solidFill>
                  <a:srgbClr val="CC0000"/>
                </a:solidFill>
              </a:rPr>
              <a:t>a</a:t>
            </a:r>
            <a:r>
              <a:rPr lang="zh-CN" altLang="en-US" sz="2800"/>
              <a:t>：</a:t>
            </a:r>
            <a:endParaRPr lang="zh-CN" altLang="en-US" sz="2800"/>
          </a:p>
        </p:txBody>
      </p:sp>
      <p:sp>
        <p:nvSpPr>
          <p:cNvPr id="24678" name="Rectangle 102" descr="40%"/>
          <p:cNvSpPr>
            <a:spLocks noChangeArrowheads="1"/>
          </p:cNvSpPr>
          <p:nvPr/>
        </p:nvSpPr>
        <p:spPr bwMode="auto">
          <a:xfrm>
            <a:off x="6678613" y="3367088"/>
            <a:ext cx="1516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I</a:t>
            </a:r>
            <a:r>
              <a:rPr kumimoji="1" lang="en-US" altLang="zh-CN" sz="2800" baseline="-25000"/>
              <a:t>1</a:t>
            </a:r>
            <a:r>
              <a:rPr kumimoji="1" lang="en-US" altLang="zh-CN" sz="2800"/>
              <a:t>+</a:t>
            </a:r>
            <a:r>
              <a:rPr kumimoji="1" lang="en-US" altLang="zh-CN" sz="2800" i="1"/>
              <a:t>I</a:t>
            </a:r>
            <a:r>
              <a:rPr kumimoji="1" lang="en-US" altLang="zh-CN" sz="2800" baseline="-25000"/>
              <a:t>2 </a:t>
            </a:r>
            <a:r>
              <a:rPr kumimoji="1" lang="en-US" altLang="zh-CN" sz="2800"/>
              <a:t>= </a:t>
            </a:r>
            <a:r>
              <a:rPr kumimoji="1" lang="en-US" altLang="zh-CN" sz="2800" i="1"/>
              <a:t>I</a:t>
            </a:r>
            <a:r>
              <a:rPr kumimoji="1" lang="en-US" altLang="zh-CN" sz="2800" baseline="-25000"/>
              <a:t>3</a:t>
            </a:r>
            <a:endParaRPr lang="en-US" altLang="zh-CN" sz="2800"/>
          </a:p>
        </p:txBody>
      </p:sp>
      <p:sp>
        <p:nvSpPr>
          <p:cNvPr id="24679" name="Rectangle 103" descr="40%"/>
          <p:cNvSpPr>
            <a:spLocks noChangeArrowheads="1"/>
          </p:cNvSpPr>
          <p:nvPr/>
        </p:nvSpPr>
        <p:spPr bwMode="auto">
          <a:xfrm>
            <a:off x="6069013" y="3962400"/>
            <a:ext cx="225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t>或 </a:t>
            </a:r>
            <a:r>
              <a:rPr kumimoji="1" lang="en-US" altLang="zh-CN" sz="2800" i="1"/>
              <a:t>I</a:t>
            </a:r>
            <a:r>
              <a:rPr kumimoji="1" lang="en-US" altLang="zh-CN" sz="2800" baseline="-25000"/>
              <a:t>1</a:t>
            </a:r>
            <a:r>
              <a:rPr kumimoji="1" lang="en-US" altLang="zh-CN" sz="2800"/>
              <a:t>+</a:t>
            </a:r>
            <a:r>
              <a:rPr kumimoji="1" lang="en-US" altLang="zh-CN" sz="2800" i="1"/>
              <a:t>I</a:t>
            </a:r>
            <a:r>
              <a:rPr kumimoji="1" lang="en-US" altLang="zh-CN" sz="2800" baseline="-25000"/>
              <a:t>2</a:t>
            </a:r>
            <a:r>
              <a:rPr kumimoji="1" lang="en-US" altLang="zh-CN" sz="2800"/>
              <a:t>–</a:t>
            </a:r>
            <a:r>
              <a:rPr kumimoji="1" lang="en-US" altLang="zh-CN" sz="2800" i="1"/>
              <a:t>I</a:t>
            </a:r>
            <a:r>
              <a:rPr kumimoji="1" lang="en-US" altLang="zh-CN" sz="2800" baseline="-25000"/>
              <a:t>3</a:t>
            </a:r>
            <a:r>
              <a:rPr kumimoji="1" lang="en-US" altLang="zh-CN" sz="2800"/>
              <a:t>= 0</a:t>
            </a:r>
            <a:endParaRPr lang="en-US" altLang="zh-CN" sz="2800"/>
          </a:p>
        </p:txBody>
      </p:sp>
      <p:sp>
        <p:nvSpPr>
          <p:cNvPr id="24680" name="Text Box 104"/>
          <p:cNvSpPr txBox="1">
            <a:spLocks noChangeArrowheads="1"/>
          </p:cNvSpPr>
          <p:nvPr/>
        </p:nvSpPr>
        <p:spPr bwMode="auto">
          <a:xfrm>
            <a:off x="533400" y="5168900"/>
            <a:ext cx="8001000" cy="1031875"/>
          </a:xfrm>
          <a:prstGeom prst="rect">
            <a:avLst/>
          </a:prstGeom>
          <a:noFill/>
          <a:ln w="38100">
            <a:noFill/>
            <a:miter lim="800000"/>
          </a:ln>
          <a:effectLst/>
        </p:spPr>
        <p:txBody>
          <a:bodyPr>
            <a:spAutoFit/>
          </a:bodyPr>
          <a:lstStyle/>
          <a:p>
            <a:pPr eaLnBrk="1" hangingPunct="1">
              <a:lnSpc>
                <a:spcPct val="110000"/>
              </a:lnSpc>
              <a:spcBef>
                <a:spcPct val="25000"/>
              </a:spcBef>
              <a:defRPr/>
            </a:pP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基尔霍夫电流定律</a:t>
            </a:r>
            <a:r>
              <a:rPr kumimoji="1" lang="zh-CN" altLang="en-US" sz="2800">
                <a:effectLst>
                  <a:outerShdw blurRad="38100" dist="38100" dir="2700000" algn="tl">
                    <a:srgbClr val="C0C0C0"/>
                  </a:outerShdw>
                </a:effectLst>
                <a:ea typeface="隶书" panose="02010509060101010101" pitchFamily="49" charset="-122"/>
              </a:rPr>
              <a:t>（</a:t>
            </a:r>
            <a:r>
              <a:rPr kumimoji="1" lang="en-US" altLang="zh-CN" sz="2800">
                <a:effectLst>
                  <a:outerShdw blurRad="38100" dist="38100" dir="2700000" algn="tl">
                    <a:srgbClr val="C0C0C0"/>
                  </a:outerShdw>
                </a:effectLst>
                <a:ea typeface="隶书" panose="02010509060101010101" pitchFamily="49" charset="-122"/>
              </a:rPr>
              <a:t>KCL</a:t>
            </a:r>
            <a:r>
              <a:rPr kumimoji="1" lang="zh-CN" altLang="en-US" sz="2800">
                <a:effectLst>
                  <a:outerShdw blurRad="38100" dist="38100" dir="2700000" algn="tl">
                    <a:srgbClr val="C0C0C0"/>
                  </a:outerShdw>
                </a:effectLst>
                <a:ea typeface="隶书" panose="02010509060101010101" pitchFamily="49" charset="-122"/>
              </a:rPr>
              <a:t>）</a:t>
            </a:r>
            <a:r>
              <a:rPr kumimoji="1" lang="zh-CN" altLang="en-US" sz="2800">
                <a:effectLst>
                  <a:outerShdw blurRad="38100" dist="38100" dir="2700000" algn="tl">
                    <a:srgbClr val="C0C0C0"/>
                  </a:outerShdw>
                </a:effectLst>
              </a:rPr>
              <a:t>反映了电路中任一结点处各支路电流间相互制约的关系。</a:t>
            </a:r>
            <a:endParaRPr kumimoji="1" lang="zh-CN" altLang="en-US" sz="2800">
              <a:effectLst>
                <a:outerShdw blurRad="38100" dist="38100" dir="2700000" algn="tl">
                  <a:srgbClr val="C0C0C0"/>
                </a:outerShdw>
              </a:effectLst>
            </a:endParaRPr>
          </a:p>
        </p:txBody>
      </p:sp>
      <p:grpSp>
        <p:nvGrpSpPr>
          <p:cNvPr id="4" name="Group 140"/>
          <p:cNvGrpSpPr/>
          <p:nvPr/>
        </p:nvGrpSpPr>
        <p:grpSpPr bwMode="auto">
          <a:xfrm>
            <a:off x="457200" y="2540000"/>
            <a:ext cx="4495800" cy="2667000"/>
            <a:chOff x="240" y="1600"/>
            <a:chExt cx="2832" cy="1680"/>
          </a:xfrm>
        </p:grpSpPr>
        <p:grpSp>
          <p:nvGrpSpPr>
            <p:cNvPr id="25614" name="Group 105"/>
            <p:cNvGrpSpPr/>
            <p:nvPr/>
          </p:nvGrpSpPr>
          <p:grpSpPr bwMode="auto">
            <a:xfrm>
              <a:off x="240" y="1800"/>
              <a:ext cx="2832" cy="1480"/>
              <a:chOff x="1125" y="768"/>
              <a:chExt cx="3291" cy="1720"/>
            </a:xfrm>
          </p:grpSpPr>
          <p:sp>
            <p:nvSpPr>
              <p:cNvPr id="25621" name="Rectangle 106"/>
              <p:cNvSpPr>
                <a:spLocks noChangeArrowheads="1"/>
              </p:cNvSpPr>
              <p:nvPr/>
            </p:nvSpPr>
            <p:spPr bwMode="auto">
              <a:xfrm>
                <a:off x="2661" y="2202"/>
                <a:ext cx="28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buClr>
                    <a:schemeClr val="tx1"/>
                  </a:buClr>
                </a:pPr>
                <a:r>
                  <a:rPr kumimoji="1" lang="en-US" altLang="zh-CN" sz="2800">
                    <a:solidFill>
                      <a:schemeClr val="tx2"/>
                    </a:solidFill>
                  </a:rPr>
                  <a:t>b</a:t>
                </a:r>
                <a:endParaRPr kumimoji="1" lang="en-US" altLang="zh-CN" sz="2800" i="1">
                  <a:solidFill>
                    <a:schemeClr val="tx2"/>
                  </a:solidFill>
                </a:endParaRPr>
              </a:p>
            </p:txBody>
          </p:sp>
          <p:sp>
            <p:nvSpPr>
              <p:cNvPr id="25622" name="Rectangle 107"/>
              <p:cNvSpPr>
                <a:spLocks noChangeArrowheads="1"/>
              </p:cNvSpPr>
              <p:nvPr/>
            </p:nvSpPr>
            <p:spPr bwMode="auto">
              <a:xfrm>
                <a:off x="2661" y="768"/>
                <a:ext cx="265"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buClr>
                    <a:schemeClr val="tx1"/>
                  </a:buClr>
                </a:pPr>
                <a:r>
                  <a:rPr kumimoji="1" lang="en-US" altLang="zh-CN" sz="2800">
                    <a:solidFill>
                      <a:schemeClr val="tx2"/>
                    </a:solidFill>
                  </a:rPr>
                  <a:t>a</a:t>
                </a:r>
                <a:endParaRPr kumimoji="1" lang="en-US" altLang="zh-CN" sz="2800" i="1">
                  <a:solidFill>
                    <a:schemeClr val="tx2"/>
                  </a:solidFill>
                </a:endParaRPr>
              </a:p>
            </p:txBody>
          </p:sp>
          <p:sp>
            <p:nvSpPr>
              <p:cNvPr id="25623" name="Rectangle 108"/>
              <p:cNvSpPr>
                <a:spLocks noChangeArrowheads="1"/>
              </p:cNvSpPr>
              <p:nvPr/>
            </p:nvSpPr>
            <p:spPr bwMode="auto">
              <a:xfrm>
                <a:off x="3909" y="1153"/>
                <a:ext cx="28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a:t>
                </a:r>
                <a:endParaRPr kumimoji="1" lang="en-US" altLang="zh-CN" sz="2800">
                  <a:solidFill>
                    <a:schemeClr val="tx2"/>
                  </a:solidFill>
                </a:endParaRPr>
              </a:p>
            </p:txBody>
          </p:sp>
          <p:sp>
            <p:nvSpPr>
              <p:cNvPr id="25624" name="Text Box 109"/>
              <p:cNvSpPr txBox="1">
                <a:spLocks noChangeArrowheads="1"/>
              </p:cNvSpPr>
              <p:nvPr/>
            </p:nvSpPr>
            <p:spPr bwMode="auto">
              <a:xfrm>
                <a:off x="1916" y="1158"/>
                <a:ext cx="135"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2800" b="0">
                  <a:solidFill>
                    <a:schemeClr val="tx2"/>
                  </a:solidFill>
                </a:endParaRPr>
              </a:p>
            </p:txBody>
          </p:sp>
          <p:sp>
            <p:nvSpPr>
              <p:cNvPr id="25625" name="Oval 110"/>
              <p:cNvSpPr>
                <a:spLocks noChangeArrowheads="1"/>
              </p:cNvSpPr>
              <p:nvPr/>
            </p:nvSpPr>
            <p:spPr bwMode="auto">
              <a:xfrm>
                <a:off x="1418" y="1464"/>
                <a:ext cx="317" cy="299"/>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26" name="Oval 111"/>
              <p:cNvSpPr>
                <a:spLocks noChangeArrowheads="1"/>
              </p:cNvSpPr>
              <p:nvPr/>
            </p:nvSpPr>
            <p:spPr bwMode="auto">
              <a:xfrm>
                <a:off x="3796" y="1435"/>
                <a:ext cx="317" cy="299"/>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27" name="Line 112"/>
              <p:cNvSpPr>
                <a:spLocks noChangeShapeType="1"/>
              </p:cNvSpPr>
              <p:nvPr/>
            </p:nvSpPr>
            <p:spPr bwMode="auto">
              <a:xfrm flipV="1">
                <a:off x="2325" y="1056"/>
                <a:ext cx="8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8" name="Line 113"/>
              <p:cNvSpPr>
                <a:spLocks noChangeShapeType="1"/>
              </p:cNvSpPr>
              <p:nvPr/>
            </p:nvSpPr>
            <p:spPr bwMode="auto">
              <a:xfrm>
                <a:off x="3957" y="1056"/>
                <a:ext cx="0" cy="11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29" name="Line 114"/>
              <p:cNvSpPr>
                <a:spLocks noChangeShapeType="1"/>
              </p:cNvSpPr>
              <p:nvPr/>
            </p:nvSpPr>
            <p:spPr bwMode="auto">
              <a:xfrm flipV="1">
                <a:off x="1557" y="2160"/>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30" name="Line 115"/>
              <p:cNvSpPr>
                <a:spLocks noChangeShapeType="1"/>
              </p:cNvSpPr>
              <p:nvPr/>
            </p:nvSpPr>
            <p:spPr bwMode="auto">
              <a:xfrm>
                <a:off x="1587" y="1060"/>
                <a:ext cx="1" cy="1"/>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31" name="Line 116"/>
              <p:cNvSpPr>
                <a:spLocks noChangeShapeType="1"/>
              </p:cNvSpPr>
              <p:nvPr/>
            </p:nvSpPr>
            <p:spPr bwMode="auto">
              <a:xfrm>
                <a:off x="1557" y="1044"/>
                <a:ext cx="0" cy="11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32" name="Rectangle 117"/>
              <p:cNvSpPr>
                <a:spLocks noChangeArrowheads="1"/>
              </p:cNvSpPr>
              <p:nvPr/>
            </p:nvSpPr>
            <p:spPr bwMode="auto">
              <a:xfrm>
                <a:off x="2565" y="1385"/>
                <a:ext cx="24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33" name="Rectangle 118"/>
              <p:cNvSpPr>
                <a:spLocks noChangeArrowheads="1"/>
              </p:cNvSpPr>
              <p:nvPr/>
            </p:nvSpPr>
            <p:spPr bwMode="auto">
              <a:xfrm>
                <a:off x="3916" y="1680"/>
                <a:ext cx="23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a:t>
                </a:r>
                <a:endParaRPr kumimoji="1" lang="en-US" altLang="zh-CN" sz="2800">
                  <a:solidFill>
                    <a:schemeClr val="tx2"/>
                  </a:solidFill>
                  <a:latin typeface="Symbol" panose="05050102010706020507" pitchFamily="18" charset="2"/>
                </a:endParaRPr>
              </a:p>
            </p:txBody>
          </p:sp>
          <p:sp>
            <p:nvSpPr>
              <p:cNvPr id="25634" name="Rectangle 119"/>
              <p:cNvSpPr>
                <a:spLocks noChangeArrowheads="1"/>
              </p:cNvSpPr>
              <p:nvPr/>
            </p:nvSpPr>
            <p:spPr bwMode="auto">
              <a:xfrm>
                <a:off x="4149" y="1442"/>
                <a:ext cx="2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E</a:t>
                </a:r>
                <a:r>
                  <a:rPr kumimoji="1" lang="en-US" altLang="zh-CN" sz="2800" baseline="-25000">
                    <a:solidFill>
                      <a:schemeClr val="tx2"/>
                    </a:solidFill>
                  </a:rPr>
                  <a:t>2</a:t>
                </a:r>
                <a:endParaRPr kumimoji="1" lang="en-US" altLang="zh-CN" sz="2800">
                  <a:solidFill>
                    <a:schemeClr val="tx2"/>
                  </a:solidFill>
                </a:endParaRPr>
              </a:p>
            </p:txBody>
          </p:sp>
          <p:sp>
            <p:nvSpPr>
              <p:cNvPr id="25635" name="Rectangle 120"/>
              <p:cNvSpPr>
                <a:spLocks noChangeArrowheads="1"/>
              </p:cNvSpPr>
              <p:nvPr/>
            </p:nvSpPr>
            <p:spPr bwMode="auto">
              <a:xfrm>
                <a:off x="3121" y="1134"/>
                <a:ext cx="42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R</a:t>
                </a:r>
                <a:r>
                  <a:rPr kumimoji="1" lang="en-US" altLang="zh-CN" sz="2800" baseline="-25000">
                    <a:solidFill>
                      <a:schemeClr val="tx2"/>
                    </a:solidFill>
                  </a:rPr>
                  <a:t>2</a:t>
                </a:r>
                <a:endParaRPr kumimoji="1" lang="en-US" altLang="zh-CN" sz="2800" b="0">
                  <a:solidFill>
                    <a:schemeClr val="tx2"/>
                  </a:solidFill>
                </a:endParaRPr>
              </a:p>
            </p:txBody>
          </p:sp>
          <p:sp>
            <p:nvSpPr>
              <p:cNvPr id="25636" name="Rectangle 121"/>
              <p:cNvSpPr>
                <a:spLocks noChangeArrowheads="1"/>
              </p:cNvSpPr>
              <p:nvPr/>
            </p:nvSpPr>
            <p:spPr bwMode="auto">
              <a:xfrm>
                <a:off x="1317" y="1200"/>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a:t>
                </a:r>
                <a:endParaRPr kumimoji="1" lang="en-US" altLang="zh-CN" sz="2800">
                  <a:solidFill>
                    <a:schemeClr val="tx2"/>
                  </a:solidFill>
                  <a:latin typeface="Symbol" panose="05050102010706020507" pitchFamily="18" charset="2"/>
                </a:endParaRPr>
              </a:p>
            </p:txBody>
          </p:sp>
          <p:sp>
            <p:nvSpPr>
              <p:cNvPr id="25637" name="Rectangle 122"/>
              <p:cNvSpPr>
                <a:spLocks noChangeArrowheads="1"/>
              </p:cNvSpPr>
              <p:nvPr/>
            </p:nvSpPr>
            <p:spPr bwMode="auto">
              <a:xfrm>
                <a:off x="1315" y="1385"/>
                <a:ext cx="2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38" name="Rectangle 123"/>
              <p:cNvSpPr>
                <a:spLocks noChangeArrowheads="1"/>
              </p:cNvSpPr>
              <p:nvPr/>
            </p:nvSpPr>
            <p:spPr bwMode="auto">
              <a:xfrm>
                <a:off x="1304" y="1680"/>
                <a:ext cx="20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 -</a:t>
                </a:r>
                <a:endParaRPr kumimoji="1" lang="en-US" altLang="zh-CN" sz="2800">
                  <a:solidFill>
                    <a:schemeClr val="tx2"/>
                  </a:solidFill>
                  <a:latin typeface="Symbol" panose="05050102010706020507" pitchFamily="18" charset="2"/>
                </a:endParaRPr>
              </a:p>
            </p:txBody>
          </p:sp>
          <p:sp>
            <p:nvSpPr>
              <p:cNvPr id="25639" name="Rectangle 124"/>
              <p:cNvSpPr>
                <a:spLocks noChangeArrowheads="1"/>
              </p:cNvSpPr>
              <p:nvPr/>
            </p:nvSpPr>
            <p:spPr bwMode="auto">
              <a:xfrm rot="5400000">
                <a:off x="3259" y="914"/>
                <a:ext cx="141" cy="29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40" name="Rectangle 125"/>
              <p:cNvSpPr>
                <a:spLocks noChangeArrowheads="1"/>
              </p:cNvSpPr>
              <p:nvPr/>
            </p:nvSpPr>
            <p:spPr bwMode="auto">
              <a:xfrm rot="5400000">
                <a:off x="2088" y="914"/>
                <a:ext cx="140" cy="3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41" name="Rectangle 126"/>
              <p:cNvSpPr>
                <a:spLocks noChangeArrowheads="1"/>
              </p:cNvSpPr>
              <p:nvPr/>
            </p:nvSpPr>
            <p:spPr bwMode="auto">
              <a:xfrm>
                <a:off x="2848" y="1464"/>
                <a:ext cx="26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R</a:t>
                </a:r>
                <a:r>
                  <a:rPr kumimoji="1" lang="en-US" altLang="zh-CN" sz="2800" baseline="-25000">
                    <a:solidFill>
                      <a:schemeClr val="tx2"/>
                    </a:solidFill>
                  </a:rPr>
                  <a:t>3</a:t>
                </a:r>
                <a:endParaRPr kumimoji="1" lang="en-US" altLang="zh-CN" sz="2800" b="0">
                  <a:solidFill>
                    <a:schemeClr val="tx2"/>
                  </a:solidFill>
                </a:endParaRPr>
              </a:p>
            </p:txBody>
          </p:sp>
          <p:sp>
            <p:nvSpPr>
              <p:cNvPr id="25642" name="Rectangle 127"/>
              <p:cNvSpPr>
                <a:spLocks noChangeArrowheads="1"/>
              </p:cNvSpPr>
              <p:nvPr/>
            </p:nvSpPr>
            <p:spPr bwMode="auto">
              <a:xfrm>
                <a:off x="1918" y="1158"/>
                <a:ext cx="51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R</a:t>
                </a:r>
                <a:r>
                  <a:rPr kumimoji="1" lang="en-US" altLang="zh-CN" sz="2800" baseline="-25000">
                    <a:solidFill>
                      <a:schemeClr val="tx2"/>
                    </a:solidFill>
                  </a:rPr>
                  <a:t>1</a:t>
                </a:r>
                <a:endParaRPr kumimoji="1" lang="en-US" altLang="zh-CN" sz="2800" b="0">
                  <a:solidFill>
                    <a:schemeClr val="tx2"/>
                  </a:solidFill>
                </a:endParaRPr>
              </a:p>
            </p:txBody>
          </p:sp>
          <p:sp>
            <p:nvSpPr>
              <p:cNvPr id="25643" name="Line 128"/>
              <p:cNvSpPr>
                <a:spLocks noChangeShapeType="1"/>
              </p:cNvSpPr>
              <p:nvPr/>
            </p:nvSpPr>
            <p:spPr bwMode="auto">
              <a:xfrm flipH="1">
                <a:off x="2768" y="1060"/>
                <a:ext cx="0" cy="3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44" name="Rectangle 129"/>
              <p:cNvSpPr>
                <a:spLocks noChangeArrowheads="1"/>
              </p:cNvSpPr>
              <p:nvPr/>
            </p:nvSpPr>
            <p:spPr bwMode="auto">
              <a:xfrm>
                <a:off x="2697" y="1435"/>
                <a:ext cx="141" cy="29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5645" name="Rectangle 130"/>
              <p:cNvSpPr>
                <a:spLocks noChangeArrowheads="1"/>
              </p:cNvSpPr>
              <p:nvPr/>
            </p:nvSpPr>
            <p:spPr bwMode="auto">
              <a:xfrm>
                <a:off x="1125" y="1464"/>
                <a:ext cx="26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E</a:t>
                </a:r>
                <a:r>
                  <a:rPr kumimoji="1" lang="en-US" altLang="zh-CN" sz="2800" baseline="-25000">
                    <a:solidFill>
                      <a:schemeClr val="tx2"/>
                    </a:solidFill>
                  </a:rPr>
                  <a:t>1</a:t>
                </a:r>
                <a:endParaRPr kumimoji="1" lang="en-US" altLang="zh-CN" sz="2800">
                  <a:solidFill>
                    <a:schemeClr val="tx2"/>
                  </a:solidFill>
                </a:endParaRPr>
              </a:p>
            </p:txBody>
          </p:sp>
          <p:sp>
            <p:nvSpPr>
              <p:cNvPr id="25646" name="Line 131"/>
              <p:cNvSpPr>
                <a:spLocks noChangeShapeType="1"/>
              </p:cNvSpPr>
              <p:nvPr/>
            </p:nvSpPr>
            <p:spPr bwMode="auto">
              <a:xfrm>
                <a:off x="2768" y="1728"/>
                <a:ext cx="0" cy="432"/>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7" name="Line 132"/>
              <p:cNvSpPr>
                <a:spLocks noChangeShapeType="1"/>
              </p:cNvSpPr>
              <p:nvPr/>
            </p:nvSpPr>
            <p:spPr bwMode="auto">
              <a:xfrm>
                <a:off x="3477" y="1056"/>
                <a:ext cx="480"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8" name="Line 133"/>
              <p:cNvSpPr>
                <a:spLocks noChangeShapeType="1"/>
              </p:cNvSpPr>
              <p:nvPr/>
            </p:nvSpPr>
            <p:spPr bwMode="auto">
              <a:xfrm>
                <a:off x="1557" y="1056"/>
                <a:ext cx="454"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15" name="Line 134"/>
            <p:cNvSpPr>
              <a:spLocks noChangeShapeType="1"/>
            </p:cNvSpPr>
            <p:nvPr/>
          </p:nvSpPr>
          <p:spPr bwMode="auto">
            <a:xfrm>
              <a:off x="960" y="1924"/>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6" name="Rectangle 135"/>
            <p:cNvSpPr>
              <a:spLocks noChangeArrowheads="1"/>
            </p:cNvSpPr>
            <p:nvPr/>
          </p:nvSpPr>
          <p:spPr bwMode="auto">
            <a:xfrm>
              <a:off x="1008" y="1600"/>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chemeClr val="tx2"/>
                  </a:solidFill>
                </a:rPr>
                <a:t>I</a:t>
              </a:r>
              <a:r>
                <a:rPr kumimoji="1" lang="en-US" altLang="zh-CN" sz="2800" baseline="-25000">
                  <a:solidFill>
                    <a:schemeClr val="tx2"/>
                  </a:solidFill>
                </a:rPr>
                <a:t>1</a:t>
              </a:r>
              <a:endParaRPr kumimoji="1" lang="en-US" altLang="zh-CN" sz="2800" baseline="-25000">
                <a:solidFill>
                  <a:schemeClr val="tx2"/>
                </a:solidFill>
              </a:endParaRPr>
            </a:p>
          </p:txBody>
        </p:sp>
        <p:sp>
          <p:nvSpPr>
            <p:cNvPr id="25617" name="Line 136"/>
            <p:cNvSpPr>
              <a:spLocks noChangeShapeType="1"/>
            </p:cNvSpPr>
            <p:nvPr/>
          </p:nvSpPr>
          <p:spPr bwMode="auto">
            <a:xfrm flipH="1">
              <a:off x="1904" y="1940"/>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8" name="Rectangle 137"/>
            <p:cNvSpPr>
              <a:spLocks noChangeArrowheads="1"/>
            </p:cNvSpPr>
            <p:nvPr/>
          </p:nvSpPr>
          <p:spPr bwMode="auto">
            <a:xfrm>
              <a:off x="1976" y="1600"/>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chemeClr val="tx2"/>
                  </a:solidFill>
                </a:rPr>
                <a:t>I</a:t>
              </a:r>
              <a:r>
                <a:rPr kumimoji="1" lang="en-US" altLang="zh-CN" sz="2800" baseline="-25000">
                  <a:solidFill>
                    <a:schemeClr val="tx2"/>
                  </a:solidFill>
                </a:rPr>
                <a:t>2</a:t>
              </a:r>
              <a:endParaRPr kumimoji="1" lang="en-US" altLang="zh-CN" sz="2800" baseline="-25000">
                <a:solidFill>
                  <a:schemeClr val="tx2"/>
                </a:solidFill>
              </a:endParaRPr>
            </a:p>
          </p:txBody>
        </p:sp>
        <p:sp>
          <p:nvSpPr>
            <p:cNvPr id="25619" name="Line 138"/>
            <p:cNvSpPr>
              <a:spLocks noChangeShapeType="1"/>
            </p:cNvSpPr>
            <p:nvPr/>
          </p:nvSpPr>
          <p:spPr bwMode="auto">
            <a:xfrm rot="16200000" flipH="1">
              <a:off x="1304" y="2544"/>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0" name="Rectangle 139"/>
            <p:cNvSpPr>
              <a:spLocks noChangeArrowheads="1"/>
            </p:cNvSpPr>
            <p:nvPr/>
          </p:nvSpPr>
          <p:spPr bwMode="auto">
            <a:xfrm>
              <a:off x="1248" y="2296"/>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chemeClr val="tx2"/>
                  </a:solidFill>
                </a:rPr>
                <a:t>I</a:t>
              </a:r>
              <a:r>
                <a:rPr kumimoji="1" lang="en-US" altLang="zh-CN" sz="2800" baseline="-25000">
                  <a:solidFill>
                    <a:schemeClr val="tx2"/>
                  </a:solidFill>
                </a:rPr>
                <a:t>3</a:t>
              </a:r>
              <a:endParaRPr kumimoji="1" lang="en-US" altLang="zh-CN" sz="2800" baseline="-2500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79"/>
                                        </p:tgtEl>
                                        <p:attrNameLst>
                                          <p:attrName>style.visibility</p:attrName>
                                        </p:attrNameLst>
                                      </p:cBhvr>
                                      <p:to>
                                        <p:strVal val="visible"/>
                                      </p:to>
                                    </p:set>
                                    <p:animEffect transition="in" filter="wipe(left)">
                                      <p:cBhvr>
                                        <p:cTn id="12" dur="500"/>
                                        <p:tgtEl>
                                          <p:spTgt spid="245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wipe(left)">
                                      <p:cBhvr>
                                        <p:cTn id="17" dur="500"/>
                                        <p:tgtEl>
                                          <p:spTgt spid="245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80"/>
                                        </p:tgtEl>
                                        <p:attrNameLst>
                                          <p:attrName>style.visibility</p:attrName>
                                        </p:attrNameLst>
                                      </p:cBhvr>
                                      <p:to>
                                        <p:strVal val="visible"/>
                                      </p:to>
                                    </p:set>
                                    <p:animEffect transition="in" filter="wipe(left)">
                                      <p:cBhvr>
                                        <p:cTn id="22" dur="500"/>
                                        <p:tgtEl>
                                          <p:spTgt spid="245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677"/>
                                        </p:tgtEl>
                                        <p:attrNameLst>
                                          <p:attrName>style.visibility</p:attrName>
                                        </p:attrNameLst>
                                      </p:cBhvr>
                                      <p:to>
                                        <p:strVal val="visible"/>
                                      </p:to>
                                    </p:set>
                                    <p:animEffect transition="in" filter="wipe(left)">
                                      <p:cBhvr>
                                        <p:cTn id="27" dur="500"/>
                                        <p:tgtEl>
                                          <p:spTgt spid="246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678"/>
                                        </p:tgtEl>
                                        <p:attrNameLst>
                                          <p:attrName>style.visibility</p:attrName>
                                        </p:attrNameLst>
                                      </p:cBhvr>
                                      <p:to>
                                        <p:strVal val="visible"/>
                                      </p:to>
                                    </p:set>
                                    <p:animEffect transition="in" filter="wipe(left)">
                                      <p:cBhvr>
                                        <p:cTn id="32" dur="500"/>
                                        <p:tgtEl>
                                          <p:spTgt spid="246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679"/>
                                        </p:tgtEl>
                                        <p:attrNameLst>
                                          <p:attrName>style.visibility</p:attrName>
                                        </p:attrNameLst>
                                      </p:cBhvr>
                                      <p:to>
                                        <p:strVal val="visible"/>
                                      </p:to>
                                    </p:set>
                                    <p:animEffect transition="in" filter="wipe(left)">
                                      <p:cBhvr>
                                        <p:cTn id="37" dur="500"/>
                                        <p:tgtEl>
                                          <p:spTgt spid="246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637"/>
                                        </p:tgtEl>
                                        <p:attrNameLst>
                                          <p:attrName>style.visibility</p:attrName>
                                        </p:attrNameLst>
                                      </p:cBhvr>
                                      <p:to>
                                        <p:strVal val="visible"/>
                                      </p:to>
                                    </p:set>
                                    <p:animEffect transition="in" filter="wipe(left)">
                                      <p:cBhvr>
                                        <p:cTn id="42" dur="500"/>
                                        <p:tgtEl>
                                          <p:spTgt spid="246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582"/>
                                        </p:tgtEl>
                                        <p:attrNameLst>
                                          <p:attrName>style.visibility</p:attrName>
                                        </p:attrNameLst>
                                      </p:cBhvr>
                                      <p:to>
                                        <p:strVal val="visible"/>
                                      </p:to>
                                    </p:set>
                                    <p:animEffect transition="in" filter="wipe(left)">
                                      <p:cBhvr>
                                        <p:cTn id="47" dur="500"/>
                                        <p:tgtEl>
                                          <p:spTgt spid="245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680"/>
                                        </p:tgtEl>
                                        <p:attrNameLst>
                                          <p:attrName>style.visibility</p:attrName>
                                        </p:attrNameLst>
                                      </p:cBhvr>
                                      <p:to>
                                        <p:strVal val="visible"/>
                                      </p:to>
                                    </p:set>
                                    <p:animEffect transition="in" filter="wipe(left)">
                                      <p:cBhvr>
                                        <p:cTn id="52" dur="500"/>
                                        <p:tgtEl>
                                          <p:spTgt spid="24680"/>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0" grpId="0" autoUpdateAnimBg="0"/>
      <p:bldP spid="24581" grpId="0" autoUpdateAnimBg="0"/>
      <p:bldP spid="24582" grpId="0" autoUpdateAnimBg="0"/>
      <p:bldP spid="24637" grpId="0" autoUpdateAnimBg="0"/>
      <p:bldP spid="24677" grpId="0" autoUpdateAnimBg="0"/>
      <p:bldP spid="24678" grpId="0" autoUpdateAnimBg="0"/>
      <p:bldP spid="24679" grpId="0" autoUpdateAnimBg="0"/>
      <p:bldP spid="24680"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00" name="Rectangle 2"/>
          <p:cNvSpPr>
            <a:spLocks noChangeArrowheads="1"/>
          </p:cNvSpPr>
          <p:nvPr/>
        </p:nvSpPr>
        <p:spPr bwMode="auto">
          <a:xfrm>
            <a:off x="228600" y="685800"/>
            <a:ext cx="2286000" cy="228600"/>
          </a:xfrm>
          <a:prstGeom prst="rect">
            <a:avLst/>
          </a:prstGeom>
          <a:noFill/>
          <a:ln w="9525">
            <a:noFill/>
            <a:miter lim="800000"/>
          </a:ln>
        </p:spPr>
        <p:txBody>
          <a:bodyPr lIns="92075" tIns="46038" rIns="92075" bIns="46038" anchor="ctr"/>
          <a:lstStyle/>
          <a:p>
            <a:r>
              <a:rPr lang="zh-CN" altLang="en-US" sz="2800" b="1" dirty="0">
                <a:solidFill>
                  <a:srgbClr val="CC0000"/>
                </a:solidFill>
              </a:rPr>
              <a:t>例</a:t>
            </a:r>
            <a:r>
              <a:rPr lang="en-US" altLang="zh-CN" sz="2800" b="1" dirty="0">
                <a:solidFill>
                  <a:srgbClr val="CC0000"/>
                </a:solidFill>
              </a:rPr>
              <a:t>4:</a:t>
            </a:r>
            <a:endParaRPr lang="en-US" altLang="zh-CN" sz="3200" b="1" dirty="0">
              <a:solidFill>
                <a:srgbClr val="CC0000"/>
              </a:solidFill>
            </a:endParaRPr>
          </a:p>
        </p:txBody>
      </p:sp>
      <p:grpSp>
        <p:nvGrpSpPr>
          <p:cNvPr id="2" name="Group 3"/>
          <p:cNvGrpSpPr/>
          <p:nvPr/>
        </p:nvGrpSpPr>
        <p:grpSpPr bwMode="auto">
          <a:xfrm>
            <a:off x="304800" y="3505200"/>
            <a:ext cx="2290763" cy="549275"/>
            <a:chOff x="192" y="2208"/>
            <a:chExt cx="1443" cy="346"/>
          </a:xfrm>
        </p:grpSpPr>
        <p:sp>
          <p:nvSpPr>
            <p:cNvPr id="140309" name="Text Box 4"/>
            <p:cNvSpPr txBox="1">
              <a:spLocks noChangeArrowheads="1"/>
            </p:cNvSpPr>
            <p:nvPr/>
          </p:nvSpPr>
          <p:spPr bwMode="auto">
            <a:xfrm>
              <a:off x="192" y="2208"/>
              <a:ext cx="698" cy="327"/>
            </a:xfrm>
            <a:prstGeom prst="rect">
              <a:avLst/>
            </a:prstGeom>
            <a:noFill/>
            <a:ln w="9525">
              <a:noFill/>
              <a:miter lim="800000"/>
            </a:ln>
          </p:spPr>
          <p:txBody>
            <a:bodyPr>
              <a:spAutoFit/>
            </a:bodyPr>
            <a:lstStyle/>
            <a:p>
              <a:pPr eaLnBrk="0" hangingPunct="0">
                <a:spcBef>
                  <a:spcPct val="50000"/>
                </a:spcBef>
              </a:pPr>
              <a:r>
                <a:rPr lang="zh-CN" altLang="en-US" sz="2800" b="1"/>
                <a:t>解：</a:t>
              </a:r>
              <a:endParaRPr lang="zh-CN" altLang="en-US" sz="2800" b="1">
                <a:solidFill>
                  <a:srgbClr val="FF3300"/>
                </a:solidFill>
              </a:endParaRPr>
            </a:p>
          </p:txBody>
        </p:sp>
        <p:sp>
          <p:nvSpPr>
            <p:cNvPr id="140310" name="Text Box 5"/>
            <p:cNvSpPr txBox="1">
              <a:spLocks noChangeArrowheads="1"/>
            </p:cNvSpPr>
            <p:nvPr/>
          </p:nvSpPr>
          <p:spPr bwMode="auto">
            <a:xfrm>
              <a:off x="657" y="2227"/>
              <a:ext cx="978" cy="327"/>
            </a:xfrm>
            <a:prstGeom prst="rect">
              <a:avLst/>
            </a:prstGeom>
            <a:noFill/>
            <a:ln w="9525">
              <a:noFill/>
              <a:miter lim="800000"/>
            </a:ln>
          </p:spPr>
          <p:txBody>
            <a:bodyPr>
              <a:spAutoFit/>
            </a:bodyPr>
            <a:lstStyle/>
            <a:p>
              <a:pPr eaLnBrk="0" hangingPunct="0">
                <a:spcBef>
                  <a:spcPct val="50000"/>
                </a:spcBef>
              </a:pPr>
              <a:r>
                <a:rPr lang="en-US" altLang="zh-CN" sz="2800" b="1"/>
                <a:t>(1)</a:t>
              </a:r>
              <a:endParaRPr lang="en-US" altLang="zh-CN" sz="2800" b="1">
                <a:solidFill>
                  <a:srgbClr val="FF0000"/>
                </a:solidFill>
              </a:endParaRPr>
            </a:p>
          </p:txBody>
        </p:sp>
      </p:grpSp>
      <p:graphicFrame>
        <p:nvGraphicFramePr>
          <p:cNvPr id="238598" name="Object 6"/>
          <p:cNvGraphicFramePr>
            <a:graphicFrameLocks noChangeAspect="1"/>
          </p:cNvGraphicFramePr>
          <p:nvPr/>
        </p:nvGraphicFramePr>
        <p:xfrm>
          <a:off x="939800" y="5221288"/>
          <a:ext cx="7607300" cy="1103312"/>
        </p:xfrm>
        <a:graphic>
          <a:graphicData uri="http://schemas.openxmlformats.org/presentationml/2006/ole">
            <mc:AlternateContent xmlns:mc="http://schemas.openxmlformats.org/markup-compatibility/2006">
              <mc:Choice xmlns:v="urn:schemas-microsoft-com:vml" Requires="v">
                <p:oleObj spid="_x0000_s228464" name="Equation" r:id="rId1" imgW="79248000" imgH="10668000" progId="">
                  <p:embed/>
                </p:oleObj>
              </mc:Choice>
              <mc:Fallback>
                <p:oleObj name="Equation" r:id="rId1" imgW="79248000" imgH="10668000" progId="">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5221288"/>
                        <a:ext cx="7607300"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7"/>
          <p:cNvGrpSpPr/>
          <p:nvPr/>
        </p:nvGrpSpPr>
        <p:grpSpPr bwMode="auto">
          <a:xfrm>
            <a:off x="228601" y="533400"/>
            <a:ext cx="8915399" cy="2927350"/>
            <a:chOff x="144" y="336"/>
            <a:chExt cx="5472" cy="1844"/>
          </a:xfrm>
        </p:grpSpPr>
        <p:sp>
          <p:nvSpPr>
            <p:cNvPr id="140306" name="Text Box 8"/>
            <p:cNvSpPr txBox="1">
              <a:spLocks noChangeArrowheads="1"/>
            </p:cNvSpPr>
            <p:nvPr/>
          </p:nvSpPr>
          <p:spPr bwMode="auto">
            <a:xfrm>
              <a:off x="144" y="1584"/>
              <a:ext cx="4896" cy="596"/>
            </a:xfrm>
            <a:prstGeom prst="rect">
              <a:avLst/>
            </a:prstGeom>
            <a:noFill/>
            <a:ln w="9525">
              <a:noFill/>
              <a:miter lim="800000"/>
            </a:ln>
          </p:spPr>
          <p:txBody>
            <a:bodyPr>
              <a:spAutoFit/>
            </a:bodyPr>
            <a:lstStyle/>
            <a:p>
              <a:pPr eaLnBrk="0" hangingPunct="0"/>
              <a:r>
                <a:rPr lang="zh-CN" altLang="en-US" sz="2800" b="1">
                  <a:solidFill>
                    <a:srgbClr val="000099"/>
                  </a:solidFill>
                </a:rPr>
                <a:t>（</a:t>
              </a:r>
              <a:r>
                <a:rPr lang="en-US" altLang="zh-CN" sz="2800" b="1">
                  <a:solidFill>
                    <a:srgbClr val="000099"/>
                  </a:solidFill>
                </a:rPr>
                <a:t>2</a:t>
              </a:r>
              <a:r>
                <a:rPr lang="zh-CN" altLang="en-US" sz="2800" b="1">
                  <a:solidFill>
                    <a:srgbClr val="000099"/>
                  </a:solidFill>
                </a:rPr>
                <a:t>）如将          从</a:t>
              </a:r>
              <a:r>
                <a:rPr lang="en-US" altLang="zh-CN" sz="2800" b="1">
                  <a:solidFill>
                    <a:srgbClr val="000099"/>
                  </a:solidFill>
                </a:rPr>
                <a:t>0.95</a:t>
              </a:r>
              <a:r>
                <a:rPr lang="zh-CN" altLang="en-US" sz="2800" b="1">
                  <a:solidFill>
                    <a:srgbClr val="000099"/>
                  </a:solidFill>
                </a:rPr>
                <a:t>提高到</a:t>
              </a:r>
              <a:r>
                <a:rPr lang="en-US" altLang="zh-CN" sz="2800" b="1">
                  <a:solidFill>
                    <a:srgbClr val="000099"/>
                  </a:solidFill>
                </a:rPr>
                <a:t>1</a:t>
              </a:r>
              <a:r>
                <a:rPr lang="zh-CN" altLang="en-US" sz="2800" b="1">
                  <a:solidFill>
                    <a:srgbClr val="000099"/>
                  </a:solidFill>
                </a:rPr>
                <a:t>，试问还需并多</a:t>
              </a:r>
              <a:endParaRPr lang="zh-CN" altLang="en-US" sz="2800" b="1">
                <a:solidFill>
                  <a:srgbClr val="000099"/>
                </a:solidFill>
              </a:endParaRPr>
            </a:p>
            <a:p>
              <a:pPr eaLnBrk="0" hangingPunct="0"/>
              <a:r>
                <a:rPr lang="zh-CN" altLang="en-US" sz="2800" b="1">
                  <a:solidFill>
                    <a:srgbClr val="000099"/>
                  </a:solidFill>
                </a:rPr>
                <a:t>          大的电容</a:t>
              </a:r>
              <a:r>
                <a:rPr lang="en-US" altLang="zh-CN" sz="2800" b="1" i="1">
                  <a:solidFill>
                    <a:srgbClr val="000099"/>
                  </a:solidFill>
                </a:rPr>
                <a:t>C</a:t>
              </a:r>
              <a:r>
                <a:rPr lang="zh-CN" altLang="en-US" sz="2800" b="1">
                  <a:solidFill>
                    <a:srgbClr val="000099"/>
                  </a:solidFill>
                </a:rPr>
                <a:t>。</a:t>
              </a:r>
              <a:endParaRPr lang="zh-CN" altLang="en-US" sz="2800" b="1">
                <a:solidFill>
                  <a:srgbClr val="000099"/>
                </a:solidFill>
              </a:endParaRPr>
            </a:p>
          </p:txBody>
        </p:sp>
        <p:sp>
          <p:nvSpPr>
            <p:cNvPr id="140307" name="Text Box 9"/>
            <p:cNvSpPr txBox="1">
              <a:spLocks noChangeArrowheads="1"/>
            </p:cNvSpPr>
            <p:nvPr/>
          </p:nvSpPr>
          <p:spPr bwMode="auto">
            <a:xfrm>
              <a:off x="234" y="960"/>
              <a:ext cx="4944" cy="596"/>
            </a:xfrm>
            <a:prstGeom prst="rect">
              <a:avLst/>
            </a:prstGeom>
            <a:noFill/>
            <a:ln w="9525">
              <a:noFill/>
              <a:miter lim="800000"/>
            </a:ln>
          </p:spPr>
          <p:txBody>
            <a:bodyPr>
              <a:spAutoFit/>
            </a:bodyPr>
            <a:lstStyle/>
            <a:p>
              <a:pPr eaLnBrk="0" hangingPunct="0"/>
              <a:r>
                <a:rPr lang="zh-CN" altLang="en-US" sz="2800" b="1" dirty="0">
                  <a:solidFill>
                    <a:srgbClr val="000099"/>
                  </a:solidFill>
                </a:rPr>
                <a:t>（</a:t>
              </a:r>
              <a:r>
                <a:rPr lang="en-US" altLang="zh-CN" sz="2800" b="1" dirty="0">
                  <a:solidFill>
                    <a:srgbClr val="000099"/>
                  </a:solidFill>
                </a:rPr>
                <a:t>1</a:t>
              </a:r>
              <a:r>
                <a:rPr lang="zh-CN" altLang="en-US" sz="2800" b="1" dirty="0">
                  <a:solidFill>
                    <a:srgbClr val="000099"/>
                  </a:solidFill>
                </a:rPr>
                <a:t>）如将功率因数提高到                       </a:t>
              </a:r>
              <a:r>
                <a:rPr lang="en-US" altLang="zh-CN" sz="2800" b="1" dirty="0">
                  <a:solidFill>
                    <a:srgbClr val="000099"/>
                  </a:solidFill>
                </a:rPr>
                <a:t>,</a:t>
              </a:r>
              <a:r>
                <a:rPr lang="zh-CN" altLang="en-US" sz="2800" b="1" dirty="0">
                  <a:solidFill>
                    <a:srgbClr val="000099"/>
                  </a:solidFill>
                </a:rPr>
                <a:t>需要</a:t>
              </a:r>
              <a:endParaRPr lang="zh-CN" altLang="en-US" sz="2800" b="1" dirty="0">
                <a:solidFill>
                  <a:srgbClr val="000099"/>
                </a:solidFill>
              </a:endParaRPr>
            </a:p>
            <a:p>
              <a:pPr eaLnBrk="0" hangingPunct="0"/>
              <a:r>
                <a:rPr lang="zh-CN" altLang="en-US" sz="2800" b="1" dirty="0">
                  <a:solidFill>
                    <a:srgbClr val="000099"/>
                  </a:solidFill>
                </a:rPr>
                <a:t>          并多大的电容</a:t>
              </a:r>
              <a:r>
                <a:rPr lang="en-US" altLang="zh-CN" sz="2800" b="1" i="1" dirty="0">
                  <a:solidFill>
                    <a:srgbClr val="000099"/>
                  </a:solidFill>
                </a:rPr>
                <a:t>C</a:t>
              </a:r>
              <a:r>
                <a:rPr lang="en-US" altLang="zh-CN" sz="2800" b="1" dirty="0">
                  <a:solidFill>
                    <a:srgbClr val="000099"/>
                  </a:solidFill>
                </a:rPr>
                <a:t>,</a:t>
              </a:r>
              <a:r>
                <a:rPr lang="zh-CN" altLang="en-US" sz="2800" b="1" dirty="0">
                  <a:solidFill>
                    <a:srgbClr val="000099"/>
                  </a:solidFill>
                </a:rPr>
                <a:t>求并</a:t>
              </a:r>
              <a:r>
                <a:rPr lang="en-US" altLang="zh-CN" sz="2800" b="1" i="1" dirty="0">
                  <a:solidFill>
                    <a:srgbClr val="000099"/>
                  </a:solidFill>
                </a:rPr>
                <a:t>C</a:t>
              </a:r>
              <a:r>
                <a:rPr lang="zh-CN" altLang="en-US" sz="2800" b="1" dirty="0">
                  <a:solidFill>
                    <a:srgbClr val="000099"/>
                  </a:solidFill>
                </a:rPr>
                <a:t>前后的线路的电流。</a:t>
              </a:r>
              <a:endParaRPr lang="zh-CN" altLang="en-US" sz="2800" b="1" dirty="0">
                <a:solidFill>
                  <a:srgbClr val="000099"/>
                </a:solidFill>
              </a:endParaRPr>
            </a:p>
          </p:txBody>
        </p:sp>
        <p:sp>
          <p:nvSpPr>
            <p:cNvPr id="140308" name="Text Box 10"/>
            <p:cNvSpPr txBox="1">
              <a:spLocks noChangeArrowheads="1"/>
            </p:cNvSpPr>
            <p:nvPr/>
          </p:nvSpPr>
          <p:spPr bwMode="auto">
            <a:xfrm>
              <a:off x="576" y="355"/>
              <a:ext cx="5040" cy="596"/>
            </a:xfrm>
            <a:prstGeom prst="rect">
              <a:avLst/>
            </a:prstGeom>
            <a:noFill/>
            <a:ln w="9525">
              <a:noFill/>
              <a:miter lim="800000"/>
            </a:ln>
          </p:spPr>
          <p:txBody>
            <a:bodyPr>
              <a:spAutoFit/>
            </a:bodyPr>
            <a:lstStyle/>
            <a:p>
              <a:pPr eaLnBrk="0" hangingPunct="0"/>
              <a:r>
                <a:rPr lang="zh-CN" altLang="en-US" sz="2800" b="1"/>
                <a:t>一感性负载</a:t>
              </a:r>
              <a:r>
                <a:rPr lang="en-US" altLang="zh-CN" sz="2800" b="1"/>
                <a:t>,</a:t>
              </a:r>
              <a:r>
                <a:rPr lang="zh-CN" altLang="en-US" sz="2800" b="1"/>
                <a:t>其功率</a:t>
              </a:r>
              <a:r>
                <a:rPr lang="en-US" altLang="zh-CN" sz="2800" b="1" i="1"/>
                <a:t>P</a:t>
              </a:r>
              <a:r>
                <a:rPr lang="en-US" altLang="zh-CN" sz="2800" b="1"/>
                <a:t>=10kW,                      </a:t>
              </a:r>
              <a:r>
                <a:rPr lang="zh-CN" altLang="en-US" sz="2800" b="1"/>
                <a:t>，</a:t>
              </a:r>
              <a:endParaRPr lang="zh-CN" altLang="en-US" sz="2800" b="1"/>
            </a:p>
            <a:p>
              <a:pPr eaLnBrk="0" hangingPunct="0"/>
              <a:r>
                <a:rPr lang="zh-CN" altLang="en-US" sz="2800" b="1"/>
                <a:t>接在电压</a:t>
              </a:r>
              <a:r>
                <a:rPr lang="en-US" altLang="zh-CN" sz="2800" b="1" i="1"/>
                <a:t>U</a:t>
              </a:r>
              <a:r>
                <a:rPr lang="en-US" altLang="zh-CN" sz="2800" b="1"/>
                <a:t>=220V ,  ƒ=50Hz</a:t>
              </a:r>
              <a:r>
                <a:rPr lang="zh-CN" altLang="en-US" sz="2800" b="1"/>
                <a:t>的电源上</a:t>
              </a:r>
              <a:r>
                <a:rPr lang="zh-CN" altLang="zh-CN" sz="2800" b="1"/>
                <a:t>。</a:t>
              </a:r>
              <a:endParaRPr lang="zh-CN" altLang="zh-CN" sz="2800" b="1"/>
            </a:p>
          </p:txBody>
        </p:sp>
        <p:graphicFrame>
          <p:nvGraphicFramePr>
            <p:cNvPr id="140297" name="Object 11"/>
            <p:cNvGraphicFramePr>
              <a:graphicFrameLocks noChangeAspect="1"/>
            </p:cNvGraphicFramePr>
            <p:nvPr/>
          </p:nvGraphicFramePr>
          <p:xfrm>
            <a:off x="3456" y="336"/>
            <a:ext cx="1148" cy="336"/>
          </p:xfrm>
          <a:graphic>
            <a:graphicData uri="http://schemas.openxmlformats.org/presentationml/2006/ole">
              <mc:AlternateContent xmlns:mc="http://schemas.openxmlformats.org/markup-compatibility/2006">
                <mc:Choice xmlns:v="urn:schemas-microsoft-com:vml" Requires="v">
                  <p:oleObj spid="_x0000_s228465" name="Equation" r:id="rId3" imgW="698500" imgH="203200" progId="">
                    <p:embed/>
                  </p:oleObj>
                </mc:Choice>
                <mc:Fallback>
                  <p:oleObj name="Equation" r:id="rId3" imgW="698500" imgH="203200"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336"/>
                          <a:ext cx="1148" cy="336"/>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140298" name="Object 12"/>
            <p:cNvGraphicFramePr>
              <a:graphicFrameLocks noChangeAspect="1"/>
            </p:cNvGraphicFramePr>
            <p:nvPr/>
          </p:nvGraphicFramePr>
          <p:xfrm>
            <a:off x="2784" y="960"/>
            <a:ext cx="1270" cy="336"/>
          </p:xfrm>
          <a:graphic>
            <a:graphicData uri="http://schemas.openxmlformats.org/presentationml/2006/ole">
              <mc:AlternateContent xmlns:mc="http://schemas.openxmlformats.org/markup-compatibility/2006">
                <mc:Choice xmlns:v="urn:schemas-microsoft-com:vml" Requires="v">
                  <p:oleObj spid="_x0000_s228466" name="Equation" r:id="rId5" imgW="774065" imgH="203200" progId="">
                    <p:embed/>
                  </p:oleObj>
                </mc:Choice>
                <mc:Fallback>
                  <p:oleObj name="Equation" r:id="rId5" imgW="774065" imgH="203200" progId="">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 y="960"/>
                          <a:ext cx="1270" cy="336"/>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140299" name="Object 13"/>
            <p:cNvGraphicFramePr>
              <a:graphicFrameLocks noChangeAspect="1"/>
            </p:cNvGraphicFramePr>
            <p:nvPr/>
          </p:nvGraphicFramePr>
          <p:xfrm>
            <a:off x="1200" y="1632"/>
            <a:ext cx="582" cy="272"/>
          </p:xfrm>
          <a:graphic>
            <a:graphicData uri="http://schemas.openxmlformats.org/presentationml/2006/ole">
              <mc:AlternateContent xmlns:mc="http://schemas.openxmlformats.org/markup-compatibility/2006">
                <mc:Choice xmlns:v="urn:schemas-microsoft-com:vml" Requires="v">
                  <p:oleObj spid="_x0000_s228467" name="Equation" r:id="rId7" imgW="355600" imgH="165100" progId="">
                    <p:embed/>
                  </p:oleObj>
                </mc:Choice>
                <mc:Fallback>
                  <p:oleObj name="Equation" r:id="rId7" imgW="355600" imgH="165100" progId="">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1632"/>
                          <a:ext cx="582" cy="27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graphicFrame>
        <p:nvGraphicFramePr>
          <p:cNvPr id="238606" name="Object 14"/>
          <p:cNvGraphicFramePr>
            <a:graphicFrameLocks noChangeAspect="1"/>
          </p:cNvGraphicFramePr>
          <p:nvPr/>
        </p:nvGraphicFramePr>
        <p:xfrm>
          <a:off x="1752600" y="3276600"/>
          <a:ext cx="5059363" cy="1143000"/>
        </p:xfrm>
        <a:graphic>
          <a:graphicData uri="http://schemas.openxmlformats.org/presentationml/2006/ole">
            <mc:AlternateContent xmlns:mc="http://schemas.openxmlformats.org/markup-compatibility/2006">
              <mc:Choice xmlns:v="urn:schemas-microsoft-com:vml" Requires="v">
                <p:oleObj spid="_x0000_s228468" name="Equation" r:id="rId9" imgW="1612900" imgH="431800" progId="">
                  <p:embed/>
                </p:oleObj>
              </mc:Choice>
              <mc:Fallback>
                <p:oleObj name="Equation" r:id="rId9" imgW="1612900" imgH="431800" progId="">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3276600"/>
                        <a:ext cx="5059363" cy="1143000"/>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nvGrpSpPr>
          <p:cNvPr id="4" name="Group 15"/>
          <p:cNvGrpSpPr/>
          <p:nvPr/>
        </p:nvGrpSpPr>
        <p:grpSpPr bwMode="auto">
          <a:xfrm>
            <a:off x="1219200" y="4191000"/>
            <a:ext cx="3938588" cy="1109663"/>
            <a:chOff x="1776" y="2661"/>
            <a:chExt cx="2481" cy="699"/>
          </a:xfrm>
        </p:grpSpPr>
        <p:graphicFrame>
          <p:nvGraphicFramePr>
            <p:cNvPr id="140293" name="Object 16"/>
            <p:cNvGraphicFramePr>
              <a:graphicFrameLocks noChangeAspect="1"/>
            </p:cNvGraphicFramePr>
            <p:nvPr/>
          </p:nvGraphicFramePr>
          <p:xfrm>
            <a:off x="1776" y="2688"/>
            <a:ext cx="1148" cy="336"/>
          </p:xfrm>
          <a:graphic>
            <a:graphicData uri="http://schemas.openxmlformats.org/presentationml/2006/ole">
              <mc:AlternateContent xmlns:mc="http://schemas.openxmlformats.org/markup-compatibility/2006">
                <mc:Choice xmlns:v="urn:schemas-microsoft-com:vml" Requires="v">
                  <p:oleObj spid="_x0000_s228469" name="Equation" r:id="rId11" imgW="698500" imgH="203200" progId="">
                    <p:embed/>
                  </p:oleObj>
                </mc:Choice>
                <mc:Fallback>
                  <p:oleObj name="Equation" r:id="rId11" imgW="698500" imgH="203200" progId="">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6" y="2688"/>
                          <a:ext cx="1148" cy="336"/>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140304" name="Text Box 17"/>
            <p:cNvSpPr txBox="1">
              <a:spLocks noChangeArrowheads="1"/>
            </p:cNvSpPr>
            <p:nvPr/>
          </p:nvSpPr>
          <p:spPr bwMode="auto">
            <a:xfrm>
              <a:off x="2976" y="2688"/>
              <a:ext cx="336" cy="327"/>
            </a:xfrm>
            <a:prstGeom prst="rect">
              <a:avLst/>
            </a:prstGeom>
            <a:noFill/>
            <a:ln w="9525">
              <a:noFill/>
              <a:miter lim="800000"/>
            </a:ln>
          </p:spPr>
          <p:txBody>
            <a:bodyPr>
              <a:spAutoFit/>
            </a:bodyPr>
            <a:lstStyle/>
            <a:p>
              <a:pPr eaLnBrk="0" hangingPunct="0">
                <a:spcBef>
                  <a:spcPct val="50000"/>
                </a:spcBef>
              </a:pPr>
              <a:r>
                <a:rPr lang="zh-CN" altLang="en-US" sz="2800" b="1">
                  <a:solidFill>
                    <a:schemeClr val="tx2"/>
                  </a:solidFill>
                </a:rPr>
                <a:t>即</a:t>
              </a:r>
              <a:endParaRPr lang="zh-CN" altLang="en-US" sz="2800" b="1">
                <a:solidFill>
                  <a:schemeClr val="tx2"/>
                </a:solidFill>
              </a:endParaRPr>
            </a:p>
          </p:txBody>
        </p:sp>
        <p:graphicFrame>
          <p:nvGraphicFramePr>
            <p:cNvPr id="140294" name="Object 18"/>
            <p:cNvGraphicFramePr>
              <a:graphicFrameLocks noChangeAspect="1"/>
            </p:cNvGraphicFramePr>
            <p:nvPr/>
          </p:nvGraphicFramePr>
          <p:xfrm>
            <a:off x="3340" y="2661"/>
            <a:ext cx="831" cy="338"/>
          </p:xfrm>
          <a:graphic>
            <a:graphicData uri="http://schemas.openxmlformats.org/presentationml/2006/ole">
              <mc:AlternateContent xmlns:mc="http://schemas.openxmlformats.org/markup-compatibility/2006">
                <mc:Choice xmlns:v="urn:schemas-microsoft-com:vml" Requires="v">
                  <p:oleObj spid="_x0000_s228470" name="Equation" r:id="rId13" imgW="508000" imgH="203200" progId="">
                    <p:embed/>
                  </p:oleObj>
                </mc:Choice>
                <mc:Fallback>
                  <p:oleObj name="Equation" r:id="rId13" imgW="508000" imgH="203200" progId="">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0" y="2661"/>
                          <a:ext cx="831" cy="338"/>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aphicFrame>
          <p:nvGraphicFramePr>
            <p:cNvPr id="140295" name="Object 19"/>
            <p:cNvGraphicFramePr>
              <a:graphicFrameLocks noChangeAspect="1"/>
            </p:cNvGraphicFramePr>
            <p:nvPr/>
          </p:nvGraphicFramePr>
          <p:xfrm>
            <a:off x="1776" y="3024"/>
            <a:ext cx="1271" cy="336"/>
          </p:xfrm>
          <a:graphic>
            <a:graphicData uri="http://schemas.openxmlformats.org/presentationml/2006/ole">
              <mc:AlternateContent xmlns:mc="http://schemas.openxmlformats.org/markup-compatibility/2006">
                <mc:Choice xmlns:v="urn:schemas-microsoft-com:vml" Requires="v">
                  <p:oleObj spid="_x0000_s228471" name="Equation" r:id="rId15" imgW="774065" imgH="203200" progId="">
                    <p:embed/>
                  </p:oleObj>
                </mc:Choice>
                <mc:Fallback>
                  <p:oleObj name="Equation" r:id="rId15" imgW="774065" imgH="203200" progId="">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6" y="3024"/>
                          <a:ext cx="1271" cy="336"/>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140305" name="Text Box 20"/>
            <p:cNvSpPr txBox="1">
              <a:spLocks noChangeArrowheads="1"/>
            </p:cNvSpPr>
            <p:nvPr/>
          </p:nvSpPr>
          <p:spPr bwMode="auto">
            <a:xfrm>
              <a:off x="3024" y="3024"/>
              <a:ext cx="336" cy="327"/>
            </a:xfrm>
            <a:prstGeom prst="rect">
              <a:avLst/>
            </a:prstGeom>
            <a:noFill/>
            <a:ln w="9525">
              <a:noFill/>
              <a:miter lim="800000"/>
            </a:ln>
          </p:spPr>
          <p:txBody>
            <a:bodyPr>
              <a:spAutoFit/>
            </a:bodyPr>
            <a:lstStyle/>
            <a:p>
              <a:pPr eaLnBrk="0" hangingPunct="0">
                <a:spcBef>
                  <a:spcPct val="50000"/>
                </a:spcBef>
              </a:pPr>
              <a:r>
                <a:rPr lang="zh-CN" altLang="en-US" sz="2800" b="1">
                  <a:solidFill>
                    <a:schemeClr val="tx2"/>
                  </a:solidFill>
                </a:rPr>
                <a:t>即</a:t>
              </a:r>
              <a:endParaRPr lang="zh-CN" altLang="en-US" sz="2800" b="1">
                <a:solidFill>
                  <a:schemeClr val="tx2"/>
                </a:solidFill>
              </a:endParaRPr>
            </a:p>
          </p:txBody>
        </p:sp>
        <p:graphicFrame>
          <p:nvGraphicFramePr>
            <p:cNvPr id="140296" name="Object 21"/>
            <p:cNvGraphicFramePr>
              <a:graphicFrameLocks noChangeAspect="1"/>
            </p:cNvGraphicFramePr>
            <p:nvPr/>
          </p:nvGraphicFramePr>
          <p:xfrm>
            <a:off x="3446" y="2997"/>
            <a:ext cx="811" cy="339"/>
          </p:xfrm>
          <a:graphic>
            <a:graphicData uri="http://schemas.openxmlformats.org/presentationml/2006/ole">
              <mc:AlternateContent xmlns:mc="http://schemas.openxmlformats.org/markup-compatibility/2006">
                <mc:Choice xmlns:v="urn:schemas-microsoft-com:vml" Requires="v">
                  <p:oleObj spid="_x0000_s228472" name="Equation" r:id="rId17" imgW="494665" imgH="203200" progId="">
                    <p:embed/>
                  </p:oleObj>
                </mc:Choice>
                <mc:Fallback>
                  <p:oleObj name="Equation" r:id="rId17" imgW="494665" imgH="203200" progId="">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46" y="2997"/>
                          <a:ext cx="811" cy="339"/>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graphicFrame>
        <p:nvGraphicFramePr>
          <p:cNvPr id="238614" name="Object 22"/>
          <p:cNvGraphicFramePr>
            <a:graphicFrameLocks noChangeAspect="1"/>
          </p:cNvGraphicFramePr>
          <p:nvPr/>
        </p:nvGraphicFramePr>
        <p:xfrm>
          <a:off x="6705600" y="4038600"/>
          <a:ext cx="1295400" cy="1069975"/>
        </p:xfrm>
        <a:graphic>
          <a:graphicData uri="http://schemas.openxmlformats.org/presentationml/2006/ole">
            <mc:AlternateContent xmlns:mc="http://schemas.openxmlformats.org/markup-compatibility/2006">
              <mc:Choice xmlns:v="urn:schemas-microsoft-com:vml" Requires="v">
                <p:oleObj spid="_x0000_s228473" name="Clip" r:id="rId19" imgW="1139190" imgH="941070" progId="">
                  <p:embed/>
                </p:oleObj>
              </mc:Choice>
              <mc:Fallback>
                <p:oleObj name="Clip" r:id="rId19" imgW="1139190" imgH="941070" progId="">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05600" y="4038600"/>
                        <a:ext cx="1295400" cy="106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8606"/>
                                        </p:tgtEl>
                                        <p:attrNameLst>
                                          <p:attrName>style.visibility</p:attrName>
                                        </p:attrNameLst>
                                      </p:cBhvr>
                                      <p:to>
                                        <p:strVal val="visible"/>
                                      </p:to>
                                    </p:set>
                                    <p:animEffect transition="in" filter="wipe(left)">
                                      <p:cBhvr>
                                        <p:cTn id="11" dur="500"/>
                                        <p:tgtEl>
                                          <p:spTgt spid="2386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8598"/>
                                        </p:tgtEl>
                                        <p:attrNameLst>
                                          <p:attrName>style.visibility</p:attrName>
                                        </p:attrNameLst>
                                      </p:cBhvr>
                                      <p:to>
                                        <p:strVal val="visible"/>
                                      </p:to>
                                    </p:set>
                                    <p:animEffect transition="in" filter="wipe(left)">
                                      <p:cBhvr>
                                        <p:cTn id="21" dur="500"/>
                                        <p:tgtEl>
                                          <p:spTgt spid="238598"/>
                                        </p:tgtEl>
                                      </p:cBhvr>
                                    </p:animEffect>
                                  </p:childTnLst>
                                </p:cTn>
                              </p:par>
                            </p:childTnLst>
                          </p:cTn>
                        </p:par>
                        <p:par>
                          <p:cTn id="22" fill="hold">
                            <p:stCondLst>
                              <p:cond delay="500"/>
                            </p:stCondLst>
                            <p:childTnLst>
                              <p:par>
                                <p:cTn id="23" presetID="4" presetClass="entr" presetSubtype="32" fill="hold" nodeType="afterEffect">
                                  <p:stCondLst>
                                    <p:cond delay="0"/>
                                  </p:stCondLst>
                                  <p:childTnLst>
                                    <p:set>
                                      <p:cBhvr>
                                        <p:cTn id="24" dur="1" fill="hold">
                                          <p:stCondLst>
                                            <p:cond delay="0"/>
                                          </p:stCondLst>
                                        </p:cTn>
                                        <p:tgtEl>
                                          <p:spTgt spid="238614"/>
                                        </p:tgtEl>
                                        <p:attrNameLst>
                                          <p:attrName>style.visibility</p:attrName>
                                        </p:attrNameLst>
                                      </p:cBhvr>
                                      <p:to>
                                        <p:strVal val="visible"/>
                                      </p:to>
                                    </p:set>
                                    <p:animEffect transition="in" filter="box(out)">
                                      <p:cBhvr>
                                        <p:cTn id="25" dur="500"/>
                                        <p:tgtEl>
                                          <p:spTgt spid="23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609600" y="457200"/>
            <a:ext cx="4267200" cy="519113"/>
          </a:xfrm>
          <a:prstGeom prst="rect">
            <a:avLst/>
          </a:prstGeom>
          <a:noFill/>
          <a:ln w="9525">
            <a:noFill/>
            <a:miter lim="800000"/>
          </a:ln>
          <a:effectLst/>
        </p:spPr>
        <p:txBody>
          <a:bodyPr>
            <a:spAutoFit/>
          </a:bodyPr>
          <a:lstStyle/>
          <a:p>
            <a:pPr eaLnBrk="0" hangingPunct="0">
              <a:spcBef>
                <a:spcPct val="50000"/>
              </a:spcBef>
              <a:defRPr/>
            </a:pPr>
            <a:r>
              <a:rPr lang="zh-CN" altLang="en-US" sz="2800" b="1">
                <a:solidFill>
                  <a:srgbClr val="CC0000"/>
                </a:solidFill>
                <a:effectLst>
                  <a:outerShdw blurRad="38100" dist="38100" dir="2700000" algn="tl">
                    <a:srgbClr val="C0C0C0"/>
                  </a:outerShdw>
                </a:effectLst>
              </a:rPr>
              <a:t>求并</a:t>
            </a:r>
            <a:r>
              <a:rPr lang="en-US" altLang="zh-CN" sz="2800" b="1" i="1">
                <a:solidFill>
                  <a:srgbClr val="CC0000"/>
                </a:solidFill>
                <a:effectLst>
                  <a:outerShdw blurRad="38100" dist="38100" dir="2700000" algn="tl">
                    <a:srgbClr val="C0C0C0"/>
                  </a:outerShdw>
                </a:effectLst>
              </a:rPr>
              <a:t>C</a:t>
            </a:r>
            <a:r>
              <a:rPr lang="zh-CN" altLang="en-US" sz="2800" b="1">
                <a:solidFill>
                  <a:srgbClr val="CC0000"/>
                </a:solidFill>
                <a:effectLst>
                  <a:outerShdw blurRad="38100" dist="38100" dir="2700000" algn="tl">
                    <a:srgbClr val="C0C0C0"/>
                  </a:outerShdw>
                </a:effectLst>
              </a:rPr>
              <a:t>前后的线路电流</a:t>
            </a:r>
            <a:endParaRPr lang="zh-CN" altLang="en-US" sz="2800" b="1">
              <a:solidFill>
                <a:srgbClr val="CC0000"/>
              </a:solidFill>
              <a:effectLst>
                <a:outerShdw blurRad="38100" dist="38100" dir="2700000" algn="tl">
                  <a:srgbClr val="C0C0C0"/>
                </a:outerShdw>
              </a:effectLst>
            </a:endParaRPr>
          </a:p>
        </p:txBody>
      </p:sp>
      <p:grpSp>
        <p:nvGrpSpPr>
          <p:cNvPr id="2" name="Group 3"/>
          <p:cNvGrpSpPr/>
          <p:nvPr/>
        </p:nvGrpSpPr>
        <p:grpSpPr bwMode="auto">
          <a:xfrm>
            <a:off x="762000" y="838200"/>
            <a:ext cx="7262813" cy="1238250"/>
            <a:chOff x="480" y="528"/>
            <a:chExt cx="4575" cy="780"/>
          </a:xfrm>
        </p:grpSpPr>
        <p:sp>
          <p:nvSpPr>
            <p:cNvPr id="141326" name="Text Box 4"/>
            <p:cNvSpPr txBox="1">
              <a:spLocks noChangeArrowheads="1"/>
            </p:cNvSpPr>
            <p:nvPr/>
          </p:nvSpPr>
          <p:spPr bwMode="auto">
            <a:xfrm>
              <a:off x="480" y="720"/>
              <a:ext cx="960" cy="327"/>
            </a:xfrm>
            <a:prstGeom prst="rect">
              <a:avLst/>
            </a:prstGeom>
            <a:noFill/>
            <a:ln w="9525">
              <a:noFill/>
              <a:miter lim="800000"/>
            </a:ln>
          </p:spPr>
          <p:txBody>
            <a:bodyPr>
              <a:spAutoFit/>
            </a:bodyPr>
            <a:lstStyle/>
            <a:p>
              <a:pPr eaLnBrk="0" hangingPunct="0">
                <a:spcBef>
                  <a:spcPct val="50000"/>
                </a:spcBef>
              </a:pPr>
              <a:r>
                <a:rPr lang="zh-CN" altLang="en-US" sz="2800" b="1">
                  <a:solidFill>
                    <a:srgbClr val="CC0000"/>
                  </a:solidFill>
                </a:rPr>
                <a:t>并</a:t>
              </a:r>
              <a:r>
                <a:rPr lang="en-US" altLang="zh-CN" sz="2800" b="1" i="1">
                  <a:solidFill>
                    <a:srgbClr val="CC0000"/>
                  </a:solidFill>
                </a:rPr>
                <a:t>C</a:t>
              </a:r>
              <a:r>
                <a:rPr lang="zh-CN" altLang="en-US" sz="2800" b="1">
                  <a:solidFill>
                    <a:srgbClr val="CC0000"/>
                  </a:solidFill>
                </a:rPr>
                <a:t>前</a:t>
              </a:r>
              <a:r>
                <a:rPr lang="en-US" altLang="zh-CN" sz="2800" b="1">
                  <a:solidFill>
                    <a:srgbClr val="CC0000"/>
                  </a:solidFill>
                </a:rPr>
                <a:t>:</a:t>
              </a:r>
              <a:endParaRPr lang="en-US" altLang="zh-CN" sz="2800" b="1">
                <a:solidFill>
                  <a:srgbClr val="CC0000"/>
                </a:solidFill>
              </a:endParaRPr>
            </a:p>
          </p:txBody>
        </p:sp>
        <p:graphicFrame>
          <p:nvGraphicFramePr>
            <p:cNvPr id="141317" name="Object 5"/>
            <p:cNvGraphicFramePr>
              <a:graphicFrameLocks noChangeAspect="1"/>
            </p:cNvGraphicFramePr>
            <p:nvPr/>
          </p:nvGraphicFramePr>
          <p:xfrm>
            <a:off x="1261" y="528"/>
            <a:ext cx="3794" cy="780"/>
          </p:xfrm>
          <a:graphic>
            <a:graphicData uri="http://schemas.openxmlformats.org/presentationml/2006/ole">
              <mc:AlternateContent xmlns:mc="http://schemas.openxmlformats.org/markup-compatibility/2006">
                <mc:Choice xmlns:v="urn:schemas-microsoft-com:vml" Requires="v">
                  <p:oleObj spid="_x0000_s229422" name="Equation" r:id="rId1" imgW="2222500" imgH="457200" progId="">
                    <p:embed/>
                  </p:oleObj>
                </mc:Choice>
                <mc:Fallback>
                  <p:oleObj name="Equation" r:id="rId1" imgW="2222500" imgH="457200" progId="">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 y="528"/>
                          <a:ext cx="3794" cy="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9622" name="Object 6"/>
          <p:cNvGraphicFramePr>
            <a:graphicFrameLocks noChangeAspect="1"/>
          </p:cNvGraphicFramePr>
          <p:nvPr/>
        </p:nvGraphicFramePr>
        <p:xfrm>
          <a:off x="912813" y="3886200"/>
          <a:ext cx="7285037" cy="1108075"/>
        </p:xfrm>
        <a:graphic>
          <a:graphicData uri="http://schemas.openxmlformats.org/presentationml/2006/ole">
            <mc:AlternateContent xmlns:mc="http://schemas.openxmlformats.org/markup-compatibility/2006">
              <mc:Choice xmlns:v="urn:schemas-microsoft-com:vml" Requires="v">
                <p:oleObj spid="_x0000_s229423" name="Equation" r:id="rId3" imgW="69494400" imgH="10058400" progId="">
                  <p:embed/>
                </p:oleObj>
              </mc:Choice>
              <mc:Fallback>
                <p:oleObj name="Equation" r:id="rId3" imgW="69494400" imgH="100584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813" y="3886200"/>
                        <a:ext cx="7285037"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9623" name="Text Box 7"/>
          <p:cNvSpPr txBox="1">
            <a:spLocks noChangeArrowheads="1"/>
          </p:cNvSpPr>
          <p:nvPr/>
        </p:nvSpPr>
        <p:spPr bwMode="auto">
          <a:xfrm>
            <a:off x="685800" y="5181600"/>
            <a:ext cx="7924800" cy="1031875"/>
          </a:xfrm>
          <a:prstGeom prst="rect">
            <a:avLst/>
          </a:prstGeom>
          <a:noFill/>
          <a:ln w="9525">
            <a:noFill/>
            <a:miter lim="800000"/>
          </a:ln>
          <a:effectLst/>
        </p:spPr>
        <p:txBody>
          <a:bodyPr>
            <a:spAutoFit/>
          </a:bodyPr>
          <a:lstStyle/>
          <a:p>
            <a:pPr eaLnBrk="0" hangingPunct="0">
              <a:lnSpc>
                <a:spcPct val="110000"/>
              </a:lnSpc>
              <a:defRPr/>
            </a:pPr>
            <a:r>
              <a:rPr lang="zh-CN" altLang="en-US" sz="2800" b="1">
                <a:solidFill>
                  <a:srgbClr val="000099"/>
                </a:solidFill>
                <a:effectLst>
                  <a:outerShdw blurRad="38100" dist="38100" dir="2700000" algn="tl">
                    <a:srgbClr val="C0C0C0"/>
                  </a:outerShdw>
                </a:effectLst>
              </a:rPr>
              <a:t>可见 </a:t>
            </a:r>
            <a:r>
              <a:rPr lang="en-US" altLang="zh-CN" sz="2800" b="1">
                <a:solidFill>
                  <a:srgbClr val="000099"/>
                </a:solidFill>
                <a:effectLst>
                  <a:outerShdw blurRad="38100" dist="38100" dir="2700000" algn="tl">
                    <a:srgbClr val="C0C0C0"/>
                  </a:outerShdw>
                </a:effectLst>
              </a:rPr>
              <a:t>: cos </a:t>
            </a:r>
            <a:r>
              <a:rPr lang="en-US" altLang="zh-CN" sz="2800" b="1" i="1">
                <a:solidFill>
                  <a:srgbClr val="000099"/>
                </a:solidFill>
                <a:effectLst>
                  <a:outerShdw blurRad="38100" dist="38100" dir="2700000" algn="tl">
                    <a:srgbClr val="C0C0C0"/>
                  </a:outerShdw>
                </a:effectLst>
                <a:sym typeface="Symbol" panose="05050102010706020507" pitchFamily="18" charset="2"/>
              </a:rPr>
              <a:t> </a:t>
            </a:r>
            <a:r>
              <a:rPr lang="en-US" altLang="zh-CN" sz="2800" b="1">
                <a:solidFill>
                  <a:srgbClr val="000099"/>
                </a:solidFill>
                <a:effectLst>
                  <a:outerShdw blurRad="38100" dist="38100" dir="2700000" algn="tl">
                    <a:srgbClr val="C0C0C0"/>
                  </a:outerShdw>
                </a:effectLst>
                <a:sym typeface="Symbol" panose="05050102010706020507" pitchFamily="18" charset="2"/>
              </a:rPr>
              <a:t> 1</a:t>
            </a:r>
            <a:r>
              <a:rPr lang="zh-CN" altLang="en-US" sz="2800" b="1">
                <a:solidFill>
                  <a:srgbClr val="000099"/>
                </a:solidFill>
                <a:effectLst>
                  <a:outerShdw blurRad="38100" dist="38100" dir="2700000" algn="tl">
                    <a:srgbClr val="C0C0C0"/>
                  </a:outerShdw>
                </a:effectLst>
                <a:sym typeface="Symbol" panose="05050102010706020507" pitchFamily="18" charset="2"/>
              </a:rPr>
              <a:t>时再继续提高，则所需电容值很大</a:t>
            </a:r>
            <a:r>
              <a:rPr lang="en-US" altLang="zh-CN" sz="2800" b="1">
                <a:solidFill>
                  <a:srgbClr val="000099"/>
                </a:solidFill>
                <a:effectLst>
                  <a:outerShdw blurRad="38100" dist="38100" dir="2700000" algn="tl">
                    <a:srgbClr val="C0C0C0"/>
                  </a:outerShdw>
                </a:effectLst>
                <a:sym typeface="Symbol" panose="05050102010706020507" pitchFamily="18" charset="2"/>
              </a:rPr>
              <a:t>(</a:t>
            </a:r>
            <a:r>
              <a:rPr lang="zh-CN" altLang="en-US" sz="2800" b="1">
                <a:solidFill>
                  <a:srgbClr val="000099"/>
                </a:solidFill>
                <a:effectLst>
                  <a:outerShdw blurRad="38100" dist="38100" dir="2700000" algn="tl">
                    <a:srgbClr val="C0C0C0"/>
                  </a:outerShdw>
                </a:effectLst>
                <a:sym typeface="Symbol" panose="05050102010706020507" pitchFamily="18" charset="2"/>
              </a:rPr>
              <a:t>不经济</a:t>
            </a:r>
            <a:r>
              <a:rPr lang="en-US" altLang="zh-CN" sz="2800" b="1">
                <a:solidFill>
                  <a:srgbClr val="000099"/>
                </a:solidFill>
                <a:effectLst>
                  <a:outerShdw blurRad="38100" dist="38100" dir="2700000" algn="tl">
                    <a:srgbClr val="C0C0C0"/>
                  </a:outerShdw>
                </a:effectLst>
                <a:sym typeface="Symbol" panose="05050102010706020507" pitchFamily="18" charset="2"/>
              </a:rPr>
              <a:t>)</a:t>
            </a:r>
            <a:r>
              <a:rPr lang="zh-CN" altLang="en-US" sz="2800" b="1">
                <a:solidFill>
                  <a:srgbClr val="000099"/>
                </a:solidFill>
                <a:effectLst>
                  <a:outerShdw blurRad="38100" dist="38100" dir="2700000" algn="tl">
                    <a:srgbClr val="C0C0C0"/>
                  </a:outerShdw>
                </a:effectLst>
                <a:sym typeface="Symbol" panose="05050102010706020507" pitchFamily="18" charset="2"/>
              </a:rPr>
              <a:t>，所以一般不必提高到</a:t>
            </a:r>
            <a:r>
              <a:rPr lang="en-US" altLang="zh-CN" sz="2800" b="1">
                <a:solidFill>
                  <a:srgbClr val="000099"/>
                </a:solidFill>
                <a:effectLst>
                  <a:outerShdw blurRad="38100" dist="38100" dir="2700000" algn="tl">
                    <a:srgbClr val="C0C0C0"/>
                  </a:outerShdw>
                </a:effectLst>
                <a:sym typeface="Symbol" panose="05050102010706020507" pitchFamily="18" charset="2"/>
              </a:rPr>
              <a:t>1</a:t>
            </a:r>
            <a:r>
              <a:rPr lang="zh-CN" altLang="en-US" sz="2800" b="1">
                <a:solidFill>
                  <a:srgbClr val="000099"/>
                </a:solidFill>
                <a:effectLst>
                  <a:outerShdw blurRad="38100" dist="38100" dir="2700000" algn="tl">
                    <a:srgbClr val="C0C0C0"/>
                  </a:outerShdw>
                </a:effectLst>
                <a:sym typeface="Symbol" panose="05050102010706020507" pitchFamily="18" charset="2"/>
              </a:rPr>
              <a:t>。</a:t>
            </a:r>
            <a:endParaRPr lang="zh-CN" altLang="en-US" sz="2800" b="1">
              <a:solidFill>
                <a:srgbClr val="000099"/>
              </a:solidFill>
              <a:effectLst>
                <a:outerShdw blurRad="38100" dist="38100" dir="2700000" algn="tl">
                  <a:srgbClr val="C0C0C0"/>
                </a:outerShdw>
              </a:effectLst>
            </a:endParaRPr>
          </a:p>
        </p:txBody>
      </p:sp>
      <p:grpSp>
        <p:nvGrpSpPr>
          <p:cNvPr id="3" name="Group 8"/>
          <p:cNvGrpSpPr/>
          <p:nvPr/>
        </p:nvGrpSpPr>
        <p:grpSpPr bwMode="auto">
          <a:xfrm>
            <a:off x="762000" y="1981200"/>
            <a:ext cx="7375525" cy="1273175"/>
            <a:chOff x="480" y="1248"/>
            <a:chExt cx="4646" cy="802"/>
          </a:xfrm>
        </p:grpSpPr>
        <p:graphicFrame>
          <p:nvGraphicFramePr>
            <p:cNvPr id="141316" name="Object 9"/>
            <p:cNvGraphicFramePr>
              <a:graphicFrameLocks noChangeAspect="1"/>
            </p:cNvGraphicFramePr>
            <p:nvPr/>
          </p:nvGraphicFramePr>
          <p:xfrm>
            <a:off x="1247" y="1248"/>
            <a:ext cx="3879" cy="802"/>
          </p:xfrm>
          <a:graphic>
            <a:graphicData uri="http://schemas.openxmlformats.org/presentationml/2006/ole">
              <mc:AlternateContent xmlns:mc="http://schemas.openxmlformats.org/markup-compatibility/2006">
                <mc:Choice xmlns:v="urn:schemas-microsoft-com:vml" Requires="v">
                  <p:oleObj spid="_x0000_s229424" name="Equation" r:id="rId5" imgW="2273300" imgH="469900" progId="">
                    <p:embed/>
                  </p:oleObj>
                </mc:Choice>
                <mc:Fallback>
                  <p:oleObj name="Equation" r:id="rId5" imgW="2273300" imgH="469900"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248"/>
                          <a:ext cx="3879" cy="8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325" name="Rectangle 10"/>
            <p:cNvSpPr>
              <a:spLocks noChangeArrowheads="1"/>
            </p:cNvSpPr>
            <p:nvPr/>
          </p:nvSpPr>
          <p:spPr bwMode="auto">
            <a:xfrm>
              <a:off x="480" y="1481"/>
              <a:ext cx="790" cy="327"/>
            </a:xfrm>
            <a:prstGeom prst="rect">
              <a:avLst/>
            </a:prstGeom>
            <a:noFill/>
            <a:ln w="9525">
              <a:noFill/>
              <a:miter lim="800000"/>
            </a:ln>
          </p:spPr>
          <p:txBody>
            <a:bodyPr wrap="none">
              <a:spAutoFit/>
            </a:bodyPr>
            <a:lstStyle/>
            <a:p>
              <a:pPr eaLnBrk="0" hangingPunct="0">
                <a:spcBef>
                  <a:spcPct val="50000"/>
                </a:spcBef>
              </a:pPr>
              <a:r>
                <a:rPr lang="zh-CN" altLang="en-US" sz="2800" b="1">
                  <a:solidFill>
                    <a:srgbClr val="CC0000"/>
                  </a:solidFill>
                </a:rPr>
                <a:t>并</a:t>
              </a:r>
              <a:r>
                <a:rPr lang="en-US" altLang="zh-CN" sz="2800" b="1" i="1">
                  <a:solidFill>
                    <a:srgbClr val="CC0000"/>
                  </a:solidFill>
                </a:rPr>
                <a:t>C</a:t>
              </a:r>
              <a:r>
                <a:rPr lang="zh-CN" altLang="en-US" sz="2800" b="1">
                  <a:solidFill>
                    <a:srgbClr val="CC0000"/>
                  </a:solidFill>
                </a:rPr>
                <a:t>后</a:t>
              </a:r>
              <a:r>
                <a:rPr lang="en-US" altLang="zh-CN" sz="2800" b="1">
                  <a:solidFill>
                    <a:srgbClr val="CC0000"/>
                  </a:solidFill>
                </a:rPr>
                <a:t>:</a:t>
              </a:r>
              <a:endParaRPr lang="en-US" altLang="zh-CN" sz="2800" b="1">
                <a:solidFill>
                  <a:srgbClr val="CC0000"/>
                </a:solidFill>
              </a:endParaRPr>
            </a:p>
          </p:txBody>
        </p:sp>
      </p:grpSp>
      <p:grpSp>
        <p:nvGrpSpPr>
          <p:cNvPr id="4" name="Group 11"/>
          <p:cNvGrpSpPr/>
          <p:nvPr/>
        </p:nvGrpSpPr>
        <p:grpSpPr bwMode="auto">
          <a:xfrm>
            <a:off x="533400" y="3276600"/>
            <a:ext cx="7239000" cy="595313"/>
            <a:chOff x="336" y="2064"/>
            <a:chExt cx="4560" cy="375"/>
          </a:xfrm>
        </p:grpSpPr>
        <p:sp>
          <p:nvSpPr>
            <p:cNvPr id="141323" name="Text Box 12"/>
            <p:cNvSpPr txBox="1">
              <a:spLocks noChangeArrowheads="1"/>
            </p:cNvSpPr>
            <p:nvPr/>
          </p:nvSpPr>
          <p:spPr bwMode="auto">
            <a:xfrm>
              <a:off x="336" y="2064"/>
              <a:ext cx="864" cy="327"/>
            </a:xfrm>
            <a:prstGeom prst="rect">
              <a:avLst/>
            </a:prstGeom>
            <a:noFill/>
            <a:ln w="9525">
              <a:noFill/>
              <a:miter lim="800000"/>
            </a:ln>
          </p:spPr>
          <p:txBody>
            <a:bodyPr>
              <a:spAutoFit/>
            </a:bodyPr>
            <a:lstStyle/>
            <a:p>
              <a:pPr eaLnBrk="0" hangingPunct="0">
                <a:spcBef>
                  <a:spcPct val="50000"/>
                </a:spcBef>
              </a:pPr>
              <a:r>
                <a:rPr lang="en-US" altLang="zh-CN" sz="2800" b="1"/>
                <a:t>(2)</a:t>
              </a:r>
              <a:endParaRPr lang="en-US" altLang="zh-CN" sz="2800" b="1"/>
            </a:p>
          </p:txBody>
        </p:sp>
        <p:sp>
          <p:nvSpPr>
            <p:cNvPr id="141324" name="Text Box 13"/>
            <p:cNvSpPr txBox="1">
              <a:spLocks noChangeArrowheads="1"/>
            </p:cNvSpPr>
            <p:nvPr/>
          </p:nvSpPr>
          <p:spPr bwMode="auto">
            <a:xfrm>
              <a:off x="1248" y="2112"/>
              <a:ext cx="3648" cy="327"/>
            </a:xfrm>
            <a:prstGeom prst="rect">
              <a:avLst/>
            </a:prstGeom>
            <a:noFill/>
            <a:ln w="9525">
              <a:noFill/>
              <a:miter lim="800000"/>
            </a:ln>
          </p:spPr>
          <p:txBody>
            <a:bodyPr>
              <a:spAutoFit/>
            </a:bodyPr>
            <a:lstStyle/>
            <a:p>
              <a:pPr eaLnBrk="0" hangingPunct="0">
                <a:spcBef>
                  <a:spcPct val="50000"/>
                </a:spcBef>
              </a:pPr>
              <a:r>
                <a:rPr lang="zh-CN" altLang="en-US" sz="2800" b="1"/>
                <a:t>从</a:t>
              </a:r>
              <a:r>
                <a:rPr lang="en-US" altLang="zh-CN" sz="2800" b="1"/>
                <a:t>0.95</a:t>
              </a:r>
              <a:r>
                <a:rPr lang="zh-CN" altLang="en-US" sz="2800" b="1"/>
                <a:t>提高到</a:t>
              </a:r>
              <a:r>
                <a:rPr lang="en-US" altLang="zh-CN" sz="2800" b="1"/>
                <a:t>1</a:t>
              </a:r>
              <a:r>
                <a:rPr lang="zh-CN" altLang="en-US" sz="2800" b="1"/>
                <a:t>时所需增加的电容值</a:t>
              </a:r>
              <a:endParaRPr lang="zh-CN" altLang="en-US" sz="2800" b="1"/>
            </a:p>
          </p:txBody>
        </p:sp>
        <p:graphicFrame>
          <p:nvGraphicFramePr>
            <p:cNvPr id="141315" name="Object 14"/>
            <p:cNvGraphicFramePr>
              <a:graphicFrameLocks noChangeAspect="1"/>
            </p:cNvGraphicFramePr>
            <p:nvPr/>
          </p:nvGraphicFramePr>
          <p:xfrm>
            <a:off x="720" y="2160"/>
            <a:ext cx="582" cy="272"/>
          </p:xfrm>
          <a:graphic>
            <a:graphicData uri="http://schemas.openxmlformats.org/presentationml/2006/ole">
              <mc:AlternateContent xmlns:mc="http://schemas.openxmlformats.org/markup-compatibility/2006">
                <mc:Choice xmlns:v="urn:schemas-microsoft-com:vml" Requires="v">
                  <p:oleObj spid="_x0000_s229425" name="Equation" r:id="rId7" imgW="355600" imgH="165100" progId="">
                    <p:embed/>
                  </p:oleObj>
                </mc:Choice>
                <mc:Fallback>
                  <p:oleObj name="Equation" r:id="rId7" imgW="355600" imgH="165100"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2160"/>
                          <a:ext cx="582" cy="27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9618"/>
                                        </p:tgtEl>
                                        <p:attrNameLst>
                                          <p:attrName>style.visibility</p:attrName>
                                        </p:attrNameLst>
                                      </p:cBhvr>
                                      <p:to>
                                        <p:strVal val="visible"/>
                                      </p:to>
                                    </p:set>
                                    <p:animEffect transition="in" filter="wipe(left)">
                                      <p:cBhvr>
                                        <p:cTn id="7" dur="500"/>
                                        <p:tgtEl>
                                          <p:spTgt spid="2396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9622"/>
                                        </p:tgtEl>
                                        <p:attrNameLst>
                                          <p:attrName>style.visibility</p:attrName>
                                        </p:attrNameLst>
                                      </p:cBhvr>
                                      <p:to>
                                        <p:strVal val="visible"/>
                                      </p:to>
                                    </p:set>
                                    <p:animEffect transition="in" filter="wipe(left)">
                                      <p:cBhvr>
                                        <p:cTn id="27" dur="500"/>
                                        <p:tgtEl>
                                          <p:spTgt spid="2396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9623"/>
                                        </p:tgtEl>
                                        <p:attrNameLst>
                                          <p:attrName>style.visibility</p:attrName>
                                        </p:attrNameLst>
                                      </p:cBhvr>
                                      <p:to>
                                        <p:strVal val="visible"/>
                                      </p:to>
                                    </p:set>
                                    <p:animEffect transition="in" filter="wipe(left)">
                                      <p:cBhvr>
                                        <p:cTn id="32" dur="500"/>
                                        <p:tgtEl>
                                          <p:spTgt spid="23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autoUpdateAnimBg="0"/>
      <p:bldP spid="23962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04800" y="533400"/>
            <a:ext cx="8610600" cy="914400"/>
          </a:xfrm>
          <a:prstGeom prst="rect">
            <a:avLst/>
          </a:prstGeom>
          <a:noFill/>
          <a:ln w="9525">
            <a:noFill/>
            <a:miter lim="800000"/>
          </a:ln>
          <a:effectLst/>
        </p:spPr>
        <p:txBody>
          <a:bodyPr anchor="ctr"/>
          <a:lstStyle/>
          <a:p>
            <a:pPr algn="ctr" fontAlgn="auto">
              <a:spcBef>
                <a:spcPts val="0"/>
              </a:spcBef>
              <a:spcAft>
                <a:spcPts val="0"/>
              </a:spcAft>
              <a:defRPr/>
            </a:pPr>
            <a:r>
              <a:rPr lang="zh-CN" altLang="en-US" sz="4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dirty="0">
                <a:solidFill>
                  <a:srgbClr val="CC0000"/>
                </a:solidFill>
                <a:effectLst>
                  <a:outerShdw blurRad="38100" dist="38100" dir="2700000" algn="tl">
                    <a:srgbClr val="C0C0C0"/>
                  </a:outerShdw>
                </a:effectLst>
                <a:latin typeface="+mn-lt"/>
                <a:ea typeface="华文新魏" panose="02010800040101010101" pitchFamily="2" charset="-122"/>
              </a:rPr>
              <a:t>14</a:t>
            </a:r>
            <a:r>
              <a:rPr lang="zh-CN" altLang="en-US" sz="4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半导体器件</a:t>
            </a:r>
            <a:endParaRPr lang="zh-CN" altLang="en-US" sz="4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099" name="Rectangle 3">
            <a:hlinkClick r:id="rId1" action="ppaction://hlinksldjump"/>
          </p:cNvPr>
          <p:cNvSpPr>
            <a:spLocks noChangeArrowheads="1"/>
          </p:cNvSpPr>
          <p:nvPr/>
        </p:nvSpPr>
        <p:spPr bwMode="auto">
          <a:xfrm>
            <a:off x="2057400" y="3008313"/>
            <a:ext cx="5240338" cy="519112"/>
          </a:xfrm>
          <a:prstGeom prst="rect">
            <a:avLst/>
          </a:prstGeom>
          <a:noFill/>
          <a:ln w="38100">
            <a:noFill/>
            <a:miter lim="800000"/>
          </a:ln>
          <a:effectLst/>
        </p:spPr>
        <p:txBody>
          <a:bodyPr anchor="ctr">
            <a:spAutoFit/>
          </a:bodyPr>
          <a:lstStyle/>
          <a:p>
            <a:pPr fontAlgn="auto">
              <a:spcBef>
                <a:spcPts val="0"/>
              </a:spcBef>
              <a:spcAft>
                <a:spcPts val="0"/>
              </a:spcAft>
              <a:defRPr/>
            </a:pPr>
            <a:r>
              <a:rPr lang="en-US" altLang="zh-CN" sz="2800">
                <a:effectLst>
                  <a:outerShdw blurRad="38100" dist="38100" dir="2700000" algn="tl">
                    <a:srgbClr val="C0C0C0"/>
                  </a:outerShdw>
                </a:effectLst>
                <a:latin typeface="+mn-lt"/>
                <a:ea typeface="+mn-ea"/>
              </a:rPr>
              <a:t>14.3   </a:t>
            </a:r>
            <a:r>
              <a:rPr lang="zh-CN" altLang="en-US" sz="2800">
                <a:effectLst>
                  <a:outerShdw blurRad="38100" dist="38100" dir="2700000" algn="tl">
                    <a:srgbClr val="C0C0C0"/>
                  </a:outerShdw>
                </a:effectLst>
                <a:latin typeface="+mn-lt"/>
                <a:ea typeface="+mn-ea"/>
              </a:rPr>
              <a:t>半导体二极管</a:t>
            </a:r>
            <a:endParaRPr lang="zh-CN" altLang="en-US" sz="2800">
              <a:effectLst>
                <a:outerShdw blurRad="38100" dist="38100" dir="2700000" algn="tl">
                  <a:srgbClr val="C0C0C0"/>
                </a:outerShdw>
              </a:effectLst>
              <a:latin typeface="+mn-lt"/>
              <a:ea typeface="+mn-ea"/>
            </a:endParaRPr>
          </a:p>
        </p:txBody>
      </p:sp>
      <p:sp>
        <p:nvSpPr>
          <p:cNvPr id="4100" name="Rectangle 4">
            <a:hlinkClick r:id="rId2" action="ppaction://hlinksldjump"/>
          </p:cNvPr>
          <p:cNvSpPr>
            <a:spLocks noChangeArrowheads="1"/>
          </p:cNvSpPr>
          <p:nvPr/>
        </p:nvSpPr>
        <p:spPr bwMode="auto">
          <a:xfrm>
            <a:off x="2057400" y="3590925"/>
            <a:ext cx="4719638" cy="519113"/>
          </a:xfrm>
          <a:prstGeom prst="rect">
            <a:avLst/>
          </a:prstGeom>
          <a:noFill/>
          <a:ln w="38100">
            <a:noFill/>
            <a:miter lim="800000"/>
          </a:ln>
          <a:effectLst/>
        </p:spPr>
        <p:txBody>
          <a:bodyPr anchor="ctr">
            <a:spAutoFit/>
          </a:bodyPr>
          <a:lstStyle/>
          <a:p>
            <a:pPr fontAlgn="auto">
              <a:spcBef>
                <a:spcPts val="0"/>
              </a:spcBef>
              <a:spcAft>
                <a:spcPts val="0"/>
              </a:spcAft>
              <a:defRPr/>
            </a:pPr>
            <a:r>
              <a:rPr lang="en-US" altLang="zh-CN" sz="2800">
                <a:effectLst>
                  <a:outerShdw blurRad="38100" dist="38100" dir="2700000" algn="tl">
                    <a:srgbClr val="C0C0C0"/>
                  </a:outerShdw>
                </a:effectLst>
                <a:latin typeface="+mn-lt"/>
                <a:ea typeface="+mn-ea"/>
              </a:rPr>
              <a:t>14.4   </a:t>
            </a:r>
            <a:r>
              <a:rPr lang="zh-CN" altLang="en-US" sz="2800">
                <a:effectLst>
                  <a:outerShdw blurRad="38100" dist="38100" dir="2700000" algn="tl">
                    <a:srgbClr val="C0C0C0"/>
                  </a:outerShdw>
                </a:effectLst>
                <a:latin typeface="+mn-lt"/>
                <a:ea typeface="+mn-ea"/>
              </a:rPr>
              <a:t>稳压二极管</a:t>
            </a:r>
            <a:endParaRPr lang="zh-CN" altLang="en-US" sz="2800">
              <a:effectLst>
                <a:outerShdw blurRad="38100" dist="38100" dir="2700000" algn="tl">
                  <a:srgbClr val="C0C0C0"/>
                </a:outerShdw>
              </a:effectLst>
              <a:latin typeface="+mn-lt"/>
              <a:ea typeface="+mn-ea"/>
            </a:endParaRPr>
          </a:p>
        </p:txBody>
      </p:sp>
      <p:sp>
        <p:nvSpPr>
          <p:cNvPr id="4101" name="Rectangle 5">
            <a:hlinkClick r:id="rId3" action="ppaction://hlinksldjump"/>
          </p:cNvPr>
          <p:cNvSpPr>
            <a:spLocks noChangeArrowheads="1"/>
          </p:cNvSpPr>
          <p:nvPr/>
        </p:nvSpPr>
        <p:spPr bwMode="auto">
          <a:xfrm>
            <a:off x="2057400" y="4213225"/>
            <a:ext cx="4667250" cy="519113"/>
          </a:xfrm>
          <a:prstGeom prst="rect">
            <a:avLst/>
          </a:prstGeom>
          <a:noFill/>
          <a:ln w="38100">
            <a:noFill/>
            <a:miter lim="800000"/>
          </a:ln>
          <a:effectLst/>
        </p:spPr>
        <p:txBody>
          <a:bodyPr anchor="ctr">
            <a:spAutoFit/>
          </a:bodyPr>
          <a:lstStyle/>
          <a:p>
            <a:pPr fontAlgn="auto">
              <a:spcBef>
                <a:spcPts val="0"/>
              </a:spcBef>
              <a:spcAft>
                <a:spcPts val="0"/>
              </a:spcAft>
              <a:defRPr/>
            </a:pPr>
            <a:r>
              <a:rPr lang="en-US" altLang="zh-CN" sz="2800">
                <a:effectLst>
                  <a:outerShdw blurRad="38100" dist="38100" dir="2700000" algn="tl">
                    <a:srgbClr val="C0C0C0"/>
                  </a:outerShdw>
                </a:effectLst>
                <a:latin typeface="+mn-lt"/>
                <a:ea typeface="+mn-ea"/>
              </a:rPr>
              <a:t>14.5   </a:t>
            </a:r>
            <a:r>
              <a:rPr lang="zh-CN" altLang="en-US" sz="2800">
                <a:effectLst>
                  <a:outerShdw blurRad="38100" dist="38100" dir="2700000" algn="tl">
                    <a:srgbClr val="C0C0C0"/>
                  </a:outerShdw>
                </a:effectLst>
                <a:latin typeface="+mn-lt"/>
                <a:ea typeface="+mn-ea"/>
              </a:rPr>
              <a:t>半导体三极管</a:t>
            </a:r>
            <a:endParaRPr lang="zh-CN" altLang="en-US" sz="2800">
              <a:effectLst>
                <a:outerShdw blurRad="38100" dist="38100" dir="2700000" algn="tl">
                  <a:srgbClr val="C0C0C0"/>
                </a:outerShdw>
              </a:effectLst>
              <a:latin typeface="+mn-lt"/>
              <a:ea typeface="+mn-ea"/>
            </a:endParaRPr>
          </a:p>
        </p:txBody>
      </p:sp>
      <p:sp>
        <p:nvSpPr>
          <p:cNvPr id="4102" name="Rectangle 6">
            <a:hlinkClick r:id="rId4" action="ppaction://hlinksldjump"/>
          </p:cNvPr>
          <p:cNvSpPr>
            <a:spLocks noChangeArrowheads="1"/>
          </p:cNvSpPr>
          <p:nvPr/>
        </p:nvSpPr>
        <p:spPr bwMode="auto">
          <a:xfrm>
            <a:off x="2057400" y="2408238"/>
            <a:ext cx="4583113" cy="519112"/>
          </a:xfrm>
          <a:prstGeom prst="rect">
            <a:avLst/>
          </a:prstGeom>
          <a:noFill/>
          <a:ln w="38100">
            <a:noFill/>
            <a:miter lim="800000"/>
          </a:ln>
          <a:effectLst/>
        </p:spPr>
        <p:txBody>
          <a:bodyPr anchor="ctr">
            <a:spAutoFit/>
          </a:bodyPr>
          <a:lstStyle/>
          <a:p>
            <a:pPr fontAlgn="auto">
              <a:spcBef>
                <a:spcPts val="0"/>
              </a:spcBef>
              <a:spcAft>
                <a:spcPts val="0"/>
              </a:spcAft>
              <a:defRPr/>
            </a:pPr>
            <a:r>
              <a:rPr lang="en-US" altLang="zh-CN" sz="2800">
                <a:effectLst>
                  <a:outerShdw blurRad="38100" dist="38100" dir="2700000" algn="tl">
                    <a:srgbClr val="C0C0C0"/>
                  </a:outerShdw>
                </a:effectLst>
                <a:latin typeface="+mn-lt"/>
                <a:ea typeface="+mn-ea"/>
              </a:rPr>
              <a:t>14.2    PN</a:t>
            </a:r>
            <a:r>
              <a:rPr lang="zh-CN" altLang="en-US" sz="2800">
                <a:effectLst>
                  <a:outerShdw blurRad="38100" dist="38100" dir="2700000" algn="tl">
                    <a:srgbClr val="C0C0C0"/>
                  </a:outerShdw>
                </a:effectLst>
                <a:latin typeface="+mn-lt"/>
                <a:ea typeface="+mn-ea"/>
              </a:rPr>
              <a:t>结</a:t>
            </a:r>
            <a:endParaRPr lang="zh-CN" altLang="en-US" sz="2800">
              <a:effectLst>
                <a:outerShdw blurRad="38100" dist="38100" dir="2700000" algn="tl">
                  <a:srgbClr val="C0C0C0"/>
                </a:outerShdw>
              </a:effectLst>
              <a:latin typeface="+mn-lt"/>
              <a:ea typeface="+mn-ea"/>
            </a:endParaRPr>
          </a:p>
        </p:txBody>
      </p:sp>
      <p:sp>
        <p:nvSpPr>
          <p:cNvPr id="4103" name="Rectangle 7">
            <a:hlinkClick r:id="rId5" action="ppaction://hlinksldjump"/>
          </p:cNvPr>
          <p:cNvSpPr>
            <a:spLocks noChangeArrowheads="1"/>
          </p:cNvSpPr>
          <p:nvPr/>
        </p:nvSpPr>
        <p:spPr bwMode="auto">
          <a:xfrm>
            <a:off x="2057400" y="1812925"/>
            <a:ext cx="3930650" cy="519113"/>
          </a:xfrm>
          <a:prstGeom prst="rect">
            <a:avLst/>
          </a:prstGeom>
          <a:noFill/>
          <a:ln w="38100">
            <a:noFill/>
            <a:miter lim="800000"/>
          </a:ln>
          <a:effectLst/>
        </p:spPr>
        <p:txBody>
          <a:bodyPr wrap="none" anchor="ctr">
            <a:spAutoFit/>
          </a:bodyPr>
          <a:lstStyle/>
          <a:p>
            <a:pPr algn="ctr" fontAlgn="auto">
              <a:spcBef>
                <a:spcPts val="0"/>
              </a:spcBef>
              <a:spcAft>
                <a:spcPts val="0"/>
              </a:spcAft>
              <a:defRPr/>
            </a:pPr>
            <a:r>
              <a:rPr lang="en-US" altLang="zh-CN" sz="2800">
                <a:effectLst>
                  <a:outerShdw blurRad="38100" dist="38100" dir="2700000" algn="tl">
                    <a:srgbClr val="C0C0C0"/>
                  </a:outerShdw>
                </a:effectLst>
                <a:latin typeface="+mn-lt"/>
                <a:ea typeface="+mn-ea"/>
              </a:rPr>
              <a:t>14.1   </a:t>
            </a:r>
            <a:r>
              <a:rPr lang="zh-CN" altLang="en-US" sz="2800">
                <a:effectLst>
                  <a:outerShdw blurRad="38100" dist="38100" dir="2700000" algn="tl">
                    <a:srgbClr val="C0C0C0"/>
                  </a:outerShdw>
                </a:effectLst>
                <a:latin typeface="+mn-lt"/>
                <a:ea typeface="+mn-ea"/>
              </a:rPr>
              <a:t>半导体的导电特性</a:t>
            </a:r>
            <a:endParaRPr lang="zh-CN" altLang="en-US" sz="2800">
              <a:effectLst>
                <a:outerShdw blurRad="38100" dist="38100" dir="2700000" algn="tl">
                  <a:srgbClr val="C0C0C0"/>
                </a:outerShdw>
              </a:effectLst>
              <a:latin typeface="+mn-lt"/>
              <a:ea typeface="+mn-ea"/>
            </a:endParaRPr>
          </a:p>
        </p:txBody>
      </p:sp>
      <p:sp>
        <p:nvSpPr>
          <p:cNvPr id="4108" name="Rectangle 12">
            <a:hlinkClick r:id="rId6" action="ppaction://hlinksldjump"/>
          </p:cNvPr>
          <p:cNvSpPr>
            <a:spLocks noChangeArrowheads="1"/>
          </p:cNvSpPr>
          <p:nvPr/>
        </p:nvSpPr>
        <p:spPr bwMode="auto">
          <a:xfrm>
            <a:off x="2044700" y="4784725"/>
            <a:ext cx="4667250" cy="519113"/>
          </a:xfrm>
          <a:prstGeom prst="rect">
            <a:avLst/>
          </a:prstGeom>
          <a:noFill/>
          <a:ln w="38100">
            <a:noFill/>
            <a:miter lim="800000"/>
          </a:ln>
          <a:effectLst/>
        </p:spPr>
        <p:txBody>
          <a:bodyPr anchor="ctr">
            <a:spAutoFit/>
          </a:bodyPr>
          <a:lstStyle/>
          <a:p>
            <a:pPr fontAlgn="auto">
              <a:spcBef>
                <a:spcPts val="0"/>
              </a:spcBef>
              <a:spcAft>
                <a:spcPts val="0"/>
              </a:spcAft>
              <a:defRPr/>
            </a:pPr>
            <a:r>
              <a:rPr lang="en-US" altLang="zh-CN" sz="2800">
                <a:effectLst>
                  <a:outerShdw blurRad="38100" dist="38100" dir="2700000" algn="tl">
                    <a:srgbClr val="C0C0C0"/>
                  </a:outerShdw>
                </a:effectLst>
                <a:latin typeface="+mn-lt"/>
                <a:ea typeface="+mn-ea"/>
              </a:rPr>
              <a:t>14.6   </a:t>
            </a:r>
            <a:r>
              <a:rPr lang="zh-CN" altLang="en-US" sz="2800">
                <a:effectLst>
                  <a:outerShdw blurRad="38100" dist="38100" dir="2700000" algn="tl">
                    <a:srgbClr val="C0C0C0"/>
                  </a:outerShdw>
                </a:effectLst>
                <a:latin typeface="+mn-lt"/>
                <a:ea typeface="+mn-ea"/>
              </a:rPr>
              <a:t>光电器件</a:t>
            </a:r>
            <a:endParaRPr lang="zh-CN" altLang="en-US" sz="2800">
              <a:effectLst>
                <a:outerShdw blurRad="38100" dist="38100" dir="2700000" algn="tl">
                  <a:srgbClr val="C0C0C0"/>
                </a:outerShdw>
              </a:effectLst>
              <a:latin typeface="+mn-lt"/>
              <a:ea typeface="+mn-ea"/>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457200" y="1524000"/>
            <a:ext cx="8305800" cy="3425825"/>
          </a:xfrm>
          <a:prstGeom prst="rect">
            <a:avLst/>
          </a:prstGeom>
          <a:noFill/>
          <a:ln w="9525">
            <a:noFill/>
            <a:miter lim="800000"/>
          </a:ln>
          <a:effectLst/>
        </p:spPr>
        <p:txBody>
          <a:bodyPr>
            <a:spAutoFit/>
          </a:bodyPr>
          <a:lstStyle/>
          <a:p>
            <a:pPr fontAlgn="auto">
              <a:lnSpc>
                <a:spcPct val="130000"/>
              </a:lnSpc>
              <a:spcBef>
                <a:spcPts val="0"/>
              </a:spcBef>
              <a:spcAft>
                <a:spcPts val="0"/>
              </a:spcAft>
              <a:defRPr/>
            </a:pPr>
            <a:r>
              <a:rPr lang="en-US" altLang="zh-CN" sz="2800">
                <a:solidFill>
                  <a:srgbClr val="000099"/>
                </a:solidFill>
                <a:effectLst>
                  <a:outerShdw blurRad="38100" dist="38100" dir="2700000" algn="tl">
                    <a:srgbClr val="C0C0C0"/>
                  </a:outerShdw>
                </a:effectLst>
                <a:latin typeface="+mn-lt"/>
                <a:ea typeface="+mn-ea"/>
              </a:rPr>
              <a:t>   </a:t>
            </a:r>
            <a:r>
              <a:rPr lang="zh-CN" altLang="en-US" sz="2800">
                <a:solidFill>
                  <a:srgbClr val="000099"/>
                </a:solidFill>
                <a:effectLst>
                  <a:outerShdw blurRad="38100" dist="38100" dir="2700000" algn="tl">
                    <a:srgbClr val="C0C0C0"/>
                  </a:outerShdw>
                </a:effectLst>
                <a:latin typeface="+mn-lt"/>
                <a:ea typeface="+mn-ea"/>
              </a:rPr>
              <a:t>本章要求：</a:t>
            </a:r>
            <a:endParaRPr lang="zh-CN" altLang="en-US" sz="2800">
              <a:solidFill>
                <a:srgbClr val="000099"/>
              </a:solidFill>
              <a:effectLst>
                <a:outerShdw blurRad="38100" dist="38100" dir="2700000" algn="tl">
                  <a:srgbClr val="C0C0C0"/>
                </a:outerShdw>
              </a:effectLst>
              <a:latin typeface="+mn-lt"/>
              <a:ea typeface="+mn-ea"/>
            </a:endParaRPr>
          </a:p>
          <a:p>
            <a:pPr fontAlgn="auto">
              <a:lnSpc>
                <a:spcPct val="130000"/>
              </a:lnSpc>
              <a:spcBef>
                <a:spcPts val="0"/>
              </a:spcBef>
              <a:spcAft>
                <a:spcPts val="0"/>
              </a:spcAft>
              <a:defRPr/>
            </a:pPr>
            <a:r>
              <a:rPr lang="zh-CN" altLang="en-US" sz="2800">
                <a:solidFill>
                  <a:schemeClr val="tx2"/>
                </a:solidFill>
                <a:effectLst>
                  <a:outerShdw blurRad="38100" dist="38100" dir="2700000" algn="tl">
                    <a:srgbClr val="C0C0C0"/>
                  </a:outerShdw>
                </a:effectLst>
                <a:latin typeface="+mn-lt"/>
                <a:ea typeface="+mn-ea"/>
              </a:rPr>
              <a:t>    </a:t>
            </a:r>
            <a:r>
              <a:rPr lang="en-US" altLang="zh-CN" sz="2800">
                <a:solidFill>
                  <a:schemeClr val="tx2"/>
                </a:solidFill>
                <a:effectLst>
                  <a:outerShdw blurRad="38100" dist="38100" dir="2700000" algn="tl">
                    <a:srgbClr val="C0C0C0"/>
                  </a:outerShdw>
                </a:effectLst>
                <a:latin typeface="+mn-lt"/>
                <a:ea typeface="+mn-ea"/>
              </a:rPr>
              <a:t>1. </a:t>
            </a:r>
            <a:r>
              <a:rPr lang="zh-CN" altLang="en-US" sz="2800">
                <a:solidFill>
                  <a:schemeClr val="tx2"/>
                </a:solidFill>
                <a:effectLst>
                  <a:outerShdw blurRad="38100" dist="38100" dir="2700000" algn="tl">
                    <a:srgbClr val="C0C0C0"/>
                  </a:outerShdw>
                </a:effectLst>
                <a:latin typeface="+mn-lt"/>
                <a:ea typeface="+mn-ea"/>
              </a:rPr>
              <a:t>理解</a:t>
            </a:r>
            <a:r>
              <a:rPr lang="en-US" altLang="zh-CN" sz="2800">
                <a:solidFill>
                  <a:schemeClr val="tx2"/>
                </a:solidFill>
                <a:effectLst>
                  <a:outerShdw blurRad="38100" dist="38100" dir="2700000" algn="tl">
                    <a:srgbClr val="C0C0C0"/>
                  </a:outerShdw>
                </a:effectLst>
                <a:latin typeface="+mn-lt"/>
                <a:ea typeface="+mn-ea"/>
              </a:rPr>
              <a:t>PN</a:t>
            </a:r>
            <a:r>
              <a:rPr lang="zh-CN" altLang="en-US" sz="2800">
                <a:solidFill>
                  <a:schemeClr val="tx2"/>
                </a:solidFill>
                <a:effectLst>
                  <a:outerShdw blurRad="38100" dist="38100" dir="2700000" algn="tl">
                    <a:srgbClr val="C0C0C0"/>
                  </a:outerShdw>
                </a:effectLst>
                <a:latin typeface="+mn-lt"/>
                <a:ea typeface="+mn-ea"/>
              </a:rPr>
              <a:t>结的单向导电性，三极管的电流分配和</a:t>
            </a:r>
            <a:endParaRPr lang="zh-CN" altLang="en-US" sz="2800">
              <a:solidFill>
                <a:schemeClr val="tx2"/>
              </a:solidFill>
              <a:effectLst>
                <a:outerShdw blurRad="38100" dist="38100" dir="2700000" algn="tl">
                  <a:srgbClr val="C0C0C0"/>
                </a:outerShdw>
              </a:effectLst>
              <a:latin typeface="+mn-lt"/>
              <a:ea typeface="+mn-ea"/>
            </a:endParaRPr>
          </a:p>
          <a:p>
            <a:pPr fontAlgn="auto">
              <a:lnSpc>
                <a:spcPct val="130000"/>
              </a:lnSpc>
              <a:spcBef>
                <a:spcPts val="0"/>
              </a:spcBef>
              <a:spcAft>
                <a:spcPts val="0"/>
              </a:spcAft>
              <a:defRPr/>
            </a:pPr>
            <a:r>
              <a:rPr lang="zh-CN" altLang="en-US" sz="2800">
                <a:solidFill>
                  <a:schemeClr val="tx2"/>
                </a:solidFill>
                <a:effectLst>
                  <a:outerShdw blurRad="38100" dist="38100" dir="2700000" algn="tl">
                    <a:srgbClr val="C0C0C0"/>
                  </a:outerShdw>
                </a:effectLst>
                <a:latin typeface="+mn-lt"/>
                <a:ea typeface="+mn-ea"/>
              </a:rPr>
              <a:t>        电流放大作用；</a:t>
            </a:r>
            <a:endParaRPr lang="zh-CN" altLang="en-US" sz="2800">
              <a:solidFill>
                <a:schemeClr val="tx2"/>
              </a:solidFill>
              <a:effectLst>
                <a:outerShdw blurRad="38100" dist="38100" dir="2700000" algn="tl">
                  <a:srgbClr val="C0C0C0"/>
                </a:outerShdw>
              </a:effectLst>
              <a:latin typeface="+mn-lt"/>
              <a:ea typeface="+mn-ea"/>
            </a:endParaRPr>
          </a:p>
          <a:p>
            <a:pPr fontAlgn="auto">
              <a:lnSpc>
                <a:spcPct val="130000"/>
              </a:lnSpc>
              <a:spcBef>
                <a:spcPts val="0"/>
              </a:spcBef>
              <a:spcAft>
                <a:spcPts val="0"/>
              </a:spcAft>
              <a:defRPr/>
            </a:pPr>
            <a:r>
              <a:rPr lang="zh-CN" altLang="en-US" sz="2800">
                <a:solidFill>
                  <a:schemeClr val="tx2"/>
                </a:solidFill>
                <a:effectLst>
                  <a:outerShdw blurRad="38100" dist="38100" dir="2700000" algn="tl">
                    <a:srgbClr val="C0C0C0"/>
                  </a:outerShdw>
                </a:effectLst>
                <a:latin typeface="+mn-lt"/>
                <a:ea typeface="+mn-ea"/>
              </a:rPr>
              <a:t>    </a:t>
            </a:r>
            <a:r>
              <a:rPr lang="en-US" altLang="zh-CN" sz="2800">
                <a:solidFill>
                  <a:schemeClr val="tx2"/>
                </a:solidFill>
                <a:effectLst>
                  <a:outerShdw blurRad="38100" dist="38100" dir="2700000" algn="tl">
                    <a:srgbClr val="C0C0C0"/>
                  </a:outerShdw>
                </a:effectLst>
                <a:latin typeface="+mn-lt"/>
                <a:ea typeface="+mn-ea"/>
              </a:rPr>
              <a:t>2. </a:t>
            </a:r>
            <a:r>
              <a:rPr lang="zh-CN" altLang="en-US" sz="2800">
                <a:solidFill>
                  <a:schemeClr val="tx2"/>
                </a:solidFill>
                <a:effectLst>
                  <a:outerShdw blurRad="38100" dist="38100" dir="2700000" algn="tl">
                    <a:srgbClr val="C0C0C0"/>
                  </a:outerShdw>
                </a:effectLst>
                <a:latin typeface="+mn-lt"/>
                <a:ea typeface="+mn-ea"/>
              </a:rPr>
              <a:t>了解二极管、稳压管和三极管的基本构造、工</a:t>
            </a:r>
            <a:endParaRPr lang="zh-CN" altLang="en-US" sz="2800">
              <a:solidFill>
                <a:schemeClr val="tx2"/>
              </a:solidFill>
              <a:effectLst>
                <a:outerShdw blurRad="38100" dist="38100" dir="2700000" algn="tl">
                  <a:srgbClr val="C0C0C0"/>
                </a:outerShdw>
              </a:effectLst>
              <a:latin typeface="+mn-lt"/>
              <a:ea typeface="+mn-ea"/>
            </a:endParaRPr>
          </a:p>
          <a:p>
            <a:pPr fontAlgn="auto">
              <a:lnSpc>
                <a:spcPct val="130000"/>
              </a:lnSpc>
              <a:spcBef>
                <a:spcPts val="0"/>
              </a:spcBef>
              <a:spcAft>
                <a:spcPts val="0"/>
              </a:spcAft>
              <a:defRPr/>
            </a:pPr>
            <a:r>
              <a:rPr lang="zh-CN" altLang="en-US" sz="2800">
                <a:solidFill>
                  <a:schemeClr val="tx2"/>
                </a:solidFill>
                <a:effectLst>
                  <a:outerShdw blurRad="38100" dist="38100" dir="2700000" algn="tl">
                    <a:srgbClr val="C0C0C0"/>
                  </a:outerShdw>
                </a:effectLst>
                <a:latin typeface="+mn-lt"/>
                <a:ea typeface="+mn-ea"/>
              </a:rPr>
              <a:t>        作原理和特性曲线，理解主要参数的意义；</a:t>
            </a:r>
            <a:endParaRPr lang="zh-CN" altLang="en-US" sz="2800">
              <a:solidFill>
                <a:schemeClr val="tx2"/>
              </a:solidFill>
              <a:effectLst>
                <a:outerShdw blurRad="38100" dist="38100" dir="2700000" algn="tl">
                  <a:srgbClr val="C0C0C0"/>
                </a:outerShdw>
              </a:effectLst>
              <a:latin typeface="+mn-lt"/>
              <a:ea typeface="+mn-ea"/>
            </a:endParaRPr>
          </a:p>
          <a:p>
            <a:pPr fontAlgn="auto">
              <a:lnSpc>
                <a:spcPct val="130000"/>
              </a:lnSpc>
              <a:spcBef>
                <a:spcPts val="0"/>
              </a:spcBef>
              <a:spcAft>
                <a:spcPts val="0"/>
              </a:spcAft>
              <a:defRPr/>
            </a:pPr>
            <a:r>
              <a:rPr lang="zh-CN" altLang="en-US" sz="2800">
                <a:solidFill>
                  <a:schemeClr val="tx2"/>
                </a:solidFill>
                <a:effectLst>
                  <a:outerShdw blurRad="38100" dist="38100" dir="2700000" algn="tl">
                    <a:srgbClr val="C0C0C0"/>
                  </a:outerShdw>
                </a:effectLst>
                <a:latin typeface="+mn-lt"/>
                <a:ea typeface="+mn-ea"/>
              </a:rPr>
              <a:t>    </a:t>
            </a:r>
            <a:r>
              <a:rPr lang="en-US" altLang="zh-CN" sz="2800">
                <a:solidFill>
                  <a:schemeClr val="tx2"/>
                </a:solidFill>
                <a:effectLst>
                  <a:outerShdw blurRad="38100" dist="38100" dir="2700000" algn="tl">
                    <a:srgbClr val="C0C0C0"/>
                  </a:outerShdw>
                </a:effectLst>
                <a:latin typeface="+mn-lt"/>
                <a:ea typeface="+mn-ea"/>
              </a:rPr>
              <a:t>3. </a:t>
            </a:r>
            <a:r>
              <a:rPr lang="zh-CN" altLang="en-US" sz="2800">
                <a:solidFill>
                  <a:schemeClr val="tx2"/>
                </a:solidFill>
                <a:effectLst>
                  <a:outerShdw blurRad="38100" dist="38100" dir="2700000" algn="tl">
                    <a:srgbClr val="C0C0C0"/>
                  </a:outerShdw>
                </a:effectLst>
                <a:latin typeface="+mn-lt"/>
                <a:ea typeface="+mn-ea"/>
              </a:rPr>
              <a:t>会分析含有二极管的电路。</a:t>
            </a:r>
            <a:endParaRPr lang="zh-CN" altLang="en-US" sz="2800">
              <a:solidFill>
                <a:schemeClr val="tx2"/>
              </a:solidFill>
              <a:effectLst>
                <a:outerShdw blurRad="38100" dist="38100" dir="2700000" algn="tl">
                  <a:srgbClr val="C0C0C0"/>
                </a:outerShdw>
              </a:effectLst>
              <a:latin typeface="+mn-lt"/>
              <a:ea typeface="+mn-ea"/>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800600" y="1095375"/>
            <a:ext cx="3733800" cy="519113"/>
          </a:xfrm>
          <a:prstGeom prst="rect">
            <a:avLst/>
          </a:prstGeom>
          <a:noFill/>
          <a:ln w="9525">
            <a:noFill/>
            <a:miter lim="800000"/>
          </a:ln>
          <a:effectLst/>
        </p:spPr>
        <p:txBody>
          <a:bodyPr>
            <a:spAutoFit/>
          </a:bodyPr>
          <a:lstStyle/>
          <a:p>
            <a:pPr fontAlgn="auto">
              <a:spcBef>
                <a:spcPct val="50000"/>
              </a:spcBef>
              <a:spcAft>
                <a:spcPts val="0"/>
              </a:spcAft>
              <a:defRPr/>
            </a:pPr>
            <a:r>
              <a:rPr lang="zh-CN" altLang="zh-CN" sz="2800">
                <a:effectLst>
                  <a:outerShdw blurRad="38100" dist="38100" dir="2700000" algn="tl">
                    <a:srgbClr val="C0C0C0"/>
                  </a:outerShdw>
                </a:effectLst>
                <a:latin typeface="+mn-lt"/>
                <a:ea typeface="+mn-ea"/>
              </a:rPr>
              <a:t>电路如图，求：</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AB</a:t>
            </a:r>
            <a:endParaRPr lang="en-US" altLang="zh-CN" sz="2800">
              <a:effectLst>
                <a:outerShdw blurRad="38100" dist="38100" dir="2700000" algn="tl">
                  <a:srgbClr val="C0C0C0"/>
                </a:outerShdw>
              </a:effectLst>
              <a:latin typeface="+mn-lt"/>
              <a:ea typeface="+mn-ea"/>
            </a:endParaRPr>
          </a:p>
        </p:txBody>
      </p:sp>
      <p:sp>
        <p:nvSpPr>
          <p:cNvPr id="24579" name="Text Box 3"/>
          <p:cNvSpPr txBox="1">
            <a:spLocks noChangeArrowheads="1"/>
          </p:cNvSpPr>
          <p:nvPr/>
        </p:nvSpPr>
        <p:spPr bwMode="auto">
          <a:xfrm>
            <a:off x="381000" y="3367088"/>
            <a:ext cx="8763000" cy="2143125"/>
          </a:xfrm>
          <a:prstGeom prst="rect">
            <a:avLst/>
          </a:prstGeom>
          <a:noFill/>
          <a:ln w="9525">
            <a:noFill/>
            <a:miter lim="800000"/>
          </a:ln>
          <a:effectLst/>
        </p:spPr>
        <p:txBody>
          <a:bodyPr>
            <a:spAutoFit/>
          </a:bodyPr>
          <a:lstStyle/>
          <a:p>
            <a:pPr fontAlgn="auto">
              <a:lnSpc>
                <a:spcPct val="120000"/>
              </a:lnSpc>
              <a:spcBef>
                <a:spcPts val="0"/>
              </a:spcBef>
              <a:spcAft>
                <a:spcPts val="0"/>
              </a:spcAft>
              <a:defRPr/>
            </a:pPr>
            <a:r>
              <a:rPr lang="en-US" altLang="zh-CN" sz="2800" i="1">
                <a:effectLst>
                  <a:outerShdw blurRad="38100" dist="38100" dir="2700000" algn="tl">
                    <a:srgbClr val="C0C0C0"/>
                  </a:outerShdw>
                </a:effectLst>
                <a:latin typeface="+mn-lt"/>
                <a:ea typeface="+mn-ea"/>
              </a:rPr>
              <a:t>       V</a:t>
            </a:r>
            <a:r>
              <a:rPr lang="zh-CN" altLang="en-US" sz="2800" baseline="-25000">
                <a:effectLst>
                  <a:outerShdw blurRad="38100" dist="38100" dir="2700000" algn="tl">
                    <a:srgbClr val="C0C0C0"/>
                  </a:outerShdw>
                </a:effectLst>
                <a:latin typeface="+mn-lt"/>
                <a:ea typeface="+mn-ea"/>
              </a:rPr>
              <a:t>阳</a:t>
            </a:r>
            <a:r>
              <a:rPr lang="zh-CN" altLang="en-US" sz="2800">
                <a:effectLst>
                  <a:outerShdw blurRad="38100" dist="38100" dir="2700000" algn="tl">
                    <a:srgbClr val="C0C0C0"/>
                  </a:outerShdw>
                </a:effectLst>
                <a:latin typeface="+mn-lt"/>
                <a:ea typeface="+mn-ea"/>
              </a:rPr>
              <a:t> </a:t>
            </a:r>
            <a:r>
              <a:rPr lang="en-US" altLang="zh-CN" sz="2800">
                <a:effectLst>
                  <a:outerShdw blurRad="38100" dist="38100" dir="2700000" algn="tl">
                    <a:srgbClr val="C0C0C0"/>
                  </a:outerShdw>
                </a:effectLst>
                <a:latin typeface="+mn-lt"/>
                <a:ea typeface="+mn-ea"/>
              </a:rPr>
              <a:t>=</a:t>
            </a:r>
            <a:r>
              <a:rPr lang="zh-CN" altLang="en-US" sz="2800">
                <a:effectLst>
                  <a:outerShdw blurRad="38100" dist="38100" dir="2700000" algn="tl">
                    <a:srgbClr val="C0C0C0"/>
                  </a:outerShdw>
                </a:effectLst>
                <a:latin typeface="+mn-lt"/>
                <a:ea typeface="+mn-ea"/>
              </a:rPr>
              <a:t>－</a:t>
            </a:r>
            <a:r>
              <a:rPr lang="en-US" altLang="zh-CN" sz="2800">
                <a:effectLst>
                  <a:outerShdw blurRad="38100" dist="38100" dir="2700000" algn="tl">
                    <a:srgbClr val="C0C0C0"/>
                  </a:outerShdw>
                </a:effectLst>
                <a:latin typeface="+mn-lt"/>
                <a:ea typeface="+mn-ea"/>
              </a:rPr>
              <a:t>6 V    </a:t>
            </a:r>
            <a:r>
              <a:rPr lang="en-US" altLang="zh-CN" sz="2800" i="1">
                <a:effectLst>
                  <a:outerShdw blurRad="38100" dist="38100" dir="2700000" algn="tl">
                    <a:srgbClr val="C0C0C0"/>
                  </a:outerShdw>
                </a:effectLst>
                <a:latin typeface="+mn-lt"/>
                <a:ea typeface="+mn-ea"/>
              </a:rPr>
              <a:t>V</a:t>
            </a:r>
            <a:r>
              <a:rPr lang="zh-CN" altLang="en-US" sz="2800" baseline="-25000">
                <a:effectLst>
                  <a:outerShdw blurRad="38100" dist="38100" dir="2700000" algn="tl">
                    <a:srgbClr val="C0C0C0"/>
                  </a:outerShdw>
                </a:effectLst>
                <a:latin typeface="+mn-lt"/>
                <a:ea typeface="+mn-ea"/>
              </a:rPr>
              <a:t>阴 </a:t>
            </a:r>
            <a:r>
              <a:rPr lang="en-US" altLang="zh-CN" sz="2800">
                <a:effectLst>
                  <a:outerShdw blurRad="38100" dist="38100" dir="2700000" algn="tl">
                    <a:srgbClr val="C0C0C0"/>
                  </a:outerShdw>
                </a:effectLst>
                <a:latin typeface="+mn-lt"/>
                <a:ea typeface="+mn-ea"/>
              </a:rPr>
              <a:t>=</a:t>
            </a:r>
            <a:r>
              <a:rPr lang="zh-CN" altLang="en-US" sz="2800">
                <a:effectLst>
                  <a:outerShdw blurRad="38100" dist="38100" dir="2700000" algn="tl">
                    <a:srgbClr val="C0C0C0"/>
                  </a:outerShdw>
                </a:effectLst>
                <a:latin typeface="+mn-lt"/>
                <a:ea typeface="+mn-ea"/>
              </a:rPr>
              <a:t>－</a:t>
            </a:r>
            <a:r>
              <a:rPr lang="en-US" altLang="zh-CN" sz="2800">
                <a:effectLst>
                  <a:outerShdw blurRad="38100" dist="38100" dir="2700000" algn="tl">
                    <a:srgbClr val="C0C0C0"/>
                  </a:outerShdw>
                </a:effectLst>
                <a:latin typeface="+mn-lt"/>
                <a:ea typeface="+mn-ea"/>
              </a:rPr>
              <a:t>12 V</a:t>
            </a:r>
            <a:endParaRPr lang="en-US" altLang="zh-CN" sz="2800">
              <a:effectLst>
                <a:outerShdw blurRad="38100" dist="38100" dir="2700000" algn="tl">
                  <a:srgbClr val="C0C0C0"/>
                </a:outerShdw>
              </a:effectLst>
              <a:latin typeface="+mn-lt"/>
              <a:ea typeface="+mn-ea"/>
            </a:endParaRPr>
          </a:p>
          <a:p>
            <a:pPr fontAlgn="auto">
              <a:lnSpc>
                <a:spcPct val="120000"/>
              </a:lnSpc>
              <a:spcBef>
                <a:spcPts val="0"/>
              </a:spcBef>
              <a:spcAft>
                <a:spcPts val="0"/>
              </a:spcAft>
              <a:defRPr/>
            </a:pPr>
            <a:r>
              <a:rPr lang="en-US" altLang="zh-CN" sz="2800" i="1">
                <a:effectLst>
                  <a:outerShdw blurRad="38100" dist="38100" dir="2700000" algn="tl">
                    <a:srgbClr val="C0C0C0"/>
                  </a:outerShdw>
                </a:effectLst>
                <a:latin typeface="+mn-lt"/>
                <a:ea typeface="+mn-ea"/>
              </a:rPr>
              <a:t>       V</a:t>
            </a:r>
            <a:r>
              <a:rPr lang="zh-CN" altLang="en-US" sz="2800" baseline="-25000">
                <a:effectLst>
                  <a:outerShdw blurRad="38100" dist="38100" dir="2700000" algn="tl">
                    <a:srgbClr val="C0C0C0"/>
                  </a:outerShdw>
                </a:effectLst>
                <a:latin typeface="+mn-lt"/>
                <a:ea typeface="+mn-ea"/>
              </a:rPr>
              <a:t>阳</a:t>
            </a:r>
            <a:r>
              <a:rPr lang="en-US" altLang="zh-CN" sz="2800">
                <a:effectLst>
                  <a:outerShdw blurRad="38100" dist="38100" dir="2700000" algn="tl">
                    <a:srgbClr val="C0C0C0"/>
                  </a:outerShdw>
                </a:effectLst>
                <a:latin typeface="+mn-lt"/>
                <a:ea typeface="+mn-ea"/>
              </a:rPr>
              <a:t>&gt;V</a:t>
            </a:r>
            <a:r>
              <a:rPr lang="zh-CN" altLang="en-US" sz="2800" baseline="-25000">
                <a:effectLst>
                  <a:outerShdw blurRad="38100" dist="38100" dir="2700000" algn="tl">
                    <a:srgbClr val="C0C0C0"/>
                  </a:outerShdw>
                </a:effectLst>
                <a:latin typeface="+mn-lt"/>
                <a:ea typeface="+mn-ea"/>
              </a:rPr>
              <a:t>阴</a:t>
            </a:r>
            <a:r>
              <a:rPr lang="zh-CN" altLang="en-US" sz="2800">
                <a:effectLst>
                  <a:outerShdw blurRad="38100" dist="38100" dir="2700000" algn="tl">
                    <a:srgbClr val="C0C0C0"/>
                  </a:outerShdw>
                </a:effectLst>
                <a:latin typeface="+mn-lt"/>
                <a:ea typeface="+mn-ea"/>
              </a:rPr>
              <a:t> 二极管导通</a:t>
            </a:r>
            <a:endParaRPr lang="zh-CN" altLang="en-US" sz="2800">
              <a:effectLst>
                <a:outerShdw blurRad="38100" dist="38100" dir="2700000" algn="tl">
                  <a:srgbClr val="C0C0C0"/>
                </a:outerShdw>
              </a:effectLst>
              <a:latin typeface="+mn-lt"/>
              <a:ea typeface="+mn-ea"/>
            </a:endParaRPr>
          </a:p>
          <a:p>
            <a:pPr fontAlgn="auto">
              <a:lnSpc>
                <a:spcPct val="120000"/>
              </a:lnSpc>
              <a:spcBef>
                <a:spcPts val="0"/>
              </a:spcBef>
              <a:spcAft>
                <a:spcPts val="0"/>
              </a:spcAft>
              <a:defRPr/>
            </a:pPr>
            <a:r>
              <a:rPr lang="zh-CN" altLang="en-US" sz="2800">
                <a:solidFill>
                  <a:srgbClr val="000099"/>
                </a:solidFill>
                <a:effectLst>
                  <a:outerShdw blurRad="38100" dist="38100" dir="2700000" algn="tl">
                    <a:srgbClr val="C0C0C0"/>
                  </a:outerShdw>
                </a:effectLst>
                <a:latin typeface="+mn-lt"/>
                <a:ea typeface="+mn-ea"/>
              </a:rPr>
              <a:t>若忽略管压降，二极管可看作短路，</a:t>
            </a:r>
            <a:r>
              <a:rPr lang="en-US" altLang="zh-CN" sz="2800" i="1">
                <a:solidFill>
                  <a:srgbClr val="000099"/>
                </a:solidFill>
                <a:effectLst>
                  <a:outerShdw blurRad="38100" dist="38100" dir="2700000" algn="tl">
                    <a:srgbClr val="C0C0C0"/>
                  </a:outerShdw>
                </a:effectLst>
                <a:latin typeface="+mn-lt"/>
                <a:ea typeface="+mn-ea"/>
              </a:rPr>
              <a:t>U</a:t>
            </a:r>
            <a:r>
              <a:rPr lang="en-US" altLang="zh-CN" sz="2800" baseline="-25000">
                <a:solidFill>
                  <a:srgbClr val="000099"/>
                </a:solidFill>
                <a:effectLst>
                  <a:outerShdw blurRad="38100" dist="38100" dir="2700000" algn="tl">
                    <a:srgbClr val="C0C0C0"/>
                  </a:outerShdw>
                </a:effectLst>
                <a:latin typeface="+mn-lt"/>
                <a:ea typeface="+mn-ea"/>
              </a:rPr>
              <a:t>AB</a:t>
            </a:r>
            <a:r>
              <a:rPr lang="en-US" altLang="zh-CN" sz="2800">
                <a:solidFill>
                  <a:srgbClr val="000099"/>
                </a:solidFill>
                <a:effectLst>
                  <a:outerShdw blurRad="38100" dist="38100" dir="2700000" algn="tl">
                    <a:srgbClr val="C0C0C0"/>
                  </a:outerShdw>
                </a:effectLst>
                <a:latin typeface="+mn-lt"/>
                <a:ea typeface="+mn-ea"/>
              </a:rPr>
              <a:t> =</a:t>
            </a:r>
            <a:r>
              <a:rPr lang="zh-CN" altLang="en-US" sz="2800">
                <a:solidFill>
                  <a:srgbClr val="000099"/>
                </a:solidFill>
                <a:effectLst>
                  <a:outerShdw blurRad="38100" dist="38100" dir="2700000" algn="tl">
                    <a:srgbClr val="C0C0C0"/>
                  </a:outerShdw>
                </a:effectLst>
                <a:latin typeface="+mn-lt"/>
                <a:ea typeface="+mn-ea"/>
              </a:rPr>
              <a:t>－ </a:t>
            </a:r>
            <a:r>
              <a:rPr lang="en-US" altLang="zh-CN" sz="2800">
                <a:solidFill>
                  <a:srgbClr val="000099"/>
                </a:solidFill>
                <a:effectLst>
                  <a:outerShdw blurRad="38100" dist="38100" dir="2700000" algn="tl">
                    <a:srgbClr val="C0C0C0"/>
                  </a:outerShdw>
                </a:effectLst>
                <a:latin typeface="+mn-lt"/>
                <a:ea typeface="+mn-ea"/>
              </a:rPr>
              <a:t>6V</a:t>
            </a:r>
            <a:endParaRPr lang="en-US" altLang="zh-CN" sz="2800">
              <a:solidFill>
                <a:srgbClr val="000099"/>
              </a:solidFill>
              <a:effectLst>
                <a:outerShdw blurRad="38100" dist="38100" dir="2700000" algn="tl">
                  <a:srgbClr val="C0C0C0"/>
                </a:outerShdw>
              </a:effectLst>
              <a:latin typeface="+mn-lt"/>
              <a:ea typeface="+mn-ea"/>
            </a:endParaRPr>
          </a:p>
          <a:p>
            <a:pPr fontAlgn="auto">
              <a:lnSpc>
                <a:spcPct val="120000"/>
              </a:lnSpc>
              <a:spcBef>
                <a:spcPts val="0"/>
              </a:spcBef>
              <a:spcAft>
                <a:spcPts val="0"/>
              </a:spcAft>
              <a:defRPr/>
            </a:pPr>
            <a:r>
              <a:rPr lang="zh-CN" altLang="en-US" sz="2800">
                <a:effectLst>
                  <a:outerShdw blurRad="38100" dist="38100" dir="2700000" algn="tl">
                    <a:srgbClr val="C0C0C0"/>
                  </a:outerShdw>
                </a:effectLst>
                <a:latin typeface="+mn-lt"/>
                <a:ea typeface="+mn-ea"/>
              </a:rPr>
              <a:t>否则，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AB</a:t>
            </a:r>
            <a:r>
              <a:rPr lang="zh-CN" altLang="en-US" sz="2800">
                <a:effectLst>
                  <a:outerShdw blurRad="38100" dist="38100" dir="2700000" algn="tl">
                    <a:srgbClr val="C0C0C0"/>
                  </a:outerShdw>
                </a:effectLst>
                <a:latin typeface="+mn-lt"/>
                <a:ea typeface="+mn-ea"/>
              </a:rPr>
              <a:t>低于－</a:t>
            </a:r>
            <a:r>
              <a:rPr lang="en-US" altLang="zh-CN" sz="2800">
                <a:effectLst>
                  <a:outerShdw blurRad="38100" dist="38100" dir="2700000" algn="tl">
                    <a:srgbClr val="C0C0C0"/>
                  </a:outerShdw>
                </a:effectLst>
                <a:latin typeface="+mn-lt"/>
                <a:ea typeface="+mn-ea"/>
              </a:rPr>
              <a:t>6V</a:t>
            </a:r>
            <a:r>
              <a:rPr lang="zh-CN" altLang="en-US" sz="2800">
                <a:effectLst>
                  <a:outerShdw blurRad="38100" dist="38100" dir="2700000" algn="tl">
                    <a:srgbClr val="C0C0C0"/>
                  </a:outerShdw>
                </a:effectLst>
                <a:latin typeface="+mn-lt"/>
                <a:ea typeface="+mn-ea"/>
              </a:rPr>
              <a:t>一个管压降，为－</a:t>
            </a:r>
            <a:r>
              <a:rPr lang="en-US" altLang="zh-CN" sz="2800">
                <a:effectLst>
                  <a:outerShdw blurRad="38100" dist="38100" dir="2700000" algn="tl">
                    <a:srgbClr val="C0C0C0"/>
                  </a:outerShdw>
                </a:effectLst>
                <a:latin typeface="+mn-lt"/>
                <a:ea typeface="+mn-ea"/>
              </a:rPr>
              <a:t>6.3</a:t>
            </a:r>
            <a:r>
              <a:rPr lang="zh-CN" altLang="en-US" sz="2800">
                <a:effectLst>
                  <a:outerShdw blurRad="38100" dist="38100" dir="2700000" algn="tl">
                    <a:srgbClr val="C0C0C0"/>
                  </a:outerShdw>
                </a:effectLst>
                <a:latin typeface="+mn-lt"/>
                <a:ea typeface="+mn-ea"/>
              </a:rPr>
              <a:t>Ｖ或－</a:t>
            </a:r>
            <a:r>
              <a:rPr lang="en-US" altLang="zh-CN" sz="2800">
                <a:effectLst>
                  <a:outerShdw blurRad="38100" dist="38100" dir="2700000" algn="tl">
                    <a:srgbClr val="C0C0C0"/>
                  </a:outerShdw>
                </a:effectLst>
                <a:latin typeface="+mn-lt"/>
                <a:ea typeface="+mn-ea"/>
              </a:rPr>
              <a:t>6.7V</a:t>
            </a:r>
            <a:endParaRPr lang="en-US" altLang="zh-CN" sz="2800">
              <a:effectLst>
                <a:outerShdw blurRad="38100" dist="38100" dir="2700000" algn="tl">
                  <a:srgbClr val="C0C0C0"/>
                </a:outerShdw>
              </a:effectLst>
              <a:latin typeface="+mn-lt"/>
              <a:ea typeface="+mn-ea"/>
            </a:endParaRPr>
          </a:p>
        </p:txBody>
      </p:sp>
      <p:sp>
        <p:nvSpPr>
          <p:cNvPr id="33796" name="Text Box 4"/>
          <p:cNvSpPr txBox="1">
            <a:spLocks noChangeArrowheads="1"/>
          </p:cNvSpPr>
          <p:nvPr/>
        </p:nvSpPr>
        <p:spPr bwMode="auto">
          <a:xfrm>
            <a:off x="520700" y="457200"/>
            <a:ext cx="1079500" cy="519113"/>
          </a:xfrm>
          <a:prstGeom prst="rect">
            <a:avLst/>
          </a:prstGeom>
          <a:noFill/>
          <a:ln w="38100">
            <a:noFill/>
            <a:miter lim="800000"/>
          </a:ln>
        </p:spPr>
        <p:txBody>
          <a:bodyPr wrap="none" anchor="ctr">
            <a:spAutoFit/>
          </a:bodyPr>
          <a:lstStyle/>
          <a:p>
            <a:pPr algn="ctr">
              <a:spcBef>
                <a:spcPct val="50000"/>
              </a:spcBef>
            </a:pPr>
            <a:r>
              <a:rPr lang="zh-CN" altLang="en-US" sz="2800">
                <a:solidFill>
                  <a:srgbClr val="CC0000"/>
                </a:solidFill>
                <a:latin typeface="Calibri" panose="020F0502020204030204" charset="0"/>
              </a:rPr>
              <a:t>例</a:t>
            </a:r>
            <a:r>
              <a:rPr lang="en-US" altLang="zh-CN" sz="2800">
                <a:solidFill>
                  <a:srgbClr val="CC0000"/>
                </a:solidFill>
                <a:latin typeface="Calibri" panose="020F0502020204030204" charset="0"/>
              </a:rPr>
              <a:t>1</a:t>
            </a:r>
            <a:r>
              <a:rPr lang="zh-CN" altLang="en-US" sz="2800">
                <a:solidFill>
                  <a:srgbClr val="CC0000"/>
                </a:solidFill>
                <a:latin typeface="Calibri" panose="020F0502020204030204" charset="0"/>
              </a:rPr>
              <a:t>：</a:t>
            </a:r>
            <a:endParaRPr lang="zh-CN" altLang="en-US" sz="2800">
              <a:solidFill>
                <a:srgbClr val="CC0000"/>
              </a:solidFill>
              <a:latin typeface="Calibri" panose="020F0502020204030204" charset="0"/>
            </a:endParaRPr>
          </a:p>
        </p:txBody>
      </p:sp>
      <p:sp>
        <p:nvSpPr>
          <p:cNvPr id="24581" name="Rectangle 5"/>
          <p:cNvSpPr>
            <a:spLocks noChangeArrowheads="1"/>
          </p:cNvSpPr>
          <p:nvPr/>
        </p:nvSpPr>
        <p:spPr bwMode="auto">
          <a:xfrm>
            <a:off x="4876800" y="1643063"/>
            <a:ext cx="3657600" cy="1800225"/>
          </a:xfrm>
          <a:prstGeom prst="rect">
            <a:avLst/>
          </a:prstGeom>
          <a:noFill/>
          <a:ln w="9525">
            <a:noFill/>
            <a:miter lim="800000"/>
          </a:ln>
          <a:effectLst/>
        </p:spPr>
        <p:txBody>
          <a:bodyPr>
            <a:spAutoFit/>
          </a:bodyPr>
          <a:lstStyle/>
          <a:p>
            <a:pPr fontAlgn="auto">
              <a:spcBef>
                <a:spcPts val="0"/>
              </a:spcBef>
              <a:spcAft>
                <a:spcPts val="0"/>
              </a:spcAft>
              <a:defRPr/>
            </a:pPr>
            <a:r>
              <a:rPr lang="zh-CN" altLang="zh-CN" sz="2800">
                <a:solidFill>
                  <a:srgbClr val="003399"/>
                </a:solidFill>
                <a:effectLst>
                  <a:outerShdw blurRad="38100" dist="38100" dir="2700000" algn="tl">
                    <a:srgbClr val="C0C0C0"/>
                  </a:outerShdw>
                </a:effectLst>
                <a:latin typeface="+mn-lt"/>
                <a:ea typeface="+mn-ea"/>
              </a:rPr>
              <a:t>    </a:t>
            </a:r>
            <a:r>
              <a:rPr lang="zh-CN" altLang="zh-CN" sz="2800">
                <a:solidFill>
                  <a:srgbClr val="000099"/>
                </a:solidFill>
                <a:effectLst>
                  <a:outerShdw blurRad="38100" dist="38100" dir="2700000" algn="tl">
                    <a:srgbClr val="C0C0C0"/>
                  </a:outerShdw>
                </a:effectLst>
                <a:latin typeface="+mn-lt"/>
                <a:ea typeface="+mn-ea"/>
              </a:rPr>
              <a:t>取 </a:t>
            </a:r>
            <a:r>
              <a:rPr lang="en-US" altLang="zh-CN" sz="2800">
                <a:solidFill>
                  <a:srgbClr val="000099"/>
                </a:solidFill>
                <a:effectLst>
                  <a:outerShdw blurRad="38100" dist="38100" dir="2700000" algn="tl">
                    <a:srgbClr val="C0C0C0"/>
                  </a:outerShdw>
                </a:effectLst>
                <a:latin typeface="+mn-lt"/>
                <a:ea typeface="+mn-ea"/>
              </a:rPr>
              <a:t>B </a:t>
            </a:r>
            <a:r>
              <a:rPr lang="zh-CN" altLang="zh-CN" sz="2800">
                <a:solidFill>
                  <a:srgbClr val="000099"/>
                </a:solidFill>
                <a:effectLst>
                  <a:outerShdw blurRad="38100" dist="38100" dir="2700000" algn="tl">
                    <a:srgbClr val="C0C0C0"/>
                  </a:outerShdw>
                </a:effectLst>
                <a:latin typeface="+mn-lt"/>
                <a:ea typeface="+mn-ea"/>
              </a:rPr>
              <a:t>点作参考点，断开二极管，分析二极管阳极和阴极的电位。</a:t>
            </a:r>
            <a:endParaRPr lang="zh-CN" altLang="en-US" sz="2800">
              <a:solidFill>
                <a:srgbClr val="000099"/>
              </a:solidFill>
              <a:effectLst>
                <a:outerShdw blurRad="38100" dist="38100" dir="2700000" algn="tl">
                  <a:srgbClr val="C0C0C0"/>
                </a:outerShdw>
              </a:effectLst>
              <a:latin typeface="+mn-lt"/>
              <a:ea typeface="+mn-ea"/>
            </a:endParaRPr>
          </a:p>
        </p:txBody>
      </p:sp>
      <p:sp>
        <p:nvSpPr>
          <p:cNvPr id="24585" name="Text Box 9"/>
          <p:cNvSpPr txBox="1">
            <a:spLocks noChangeArrowheads="1"/>
          </p:cNvSpPr>
          <p:nvPr/>
        </p:nvSpPr>
        <p:spPr bwMode="auto">
          <a:xfrm>
            <a:off x="762000" y="5534025"/>
            <a:ext cx="6937375" cy="5619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a:solidFill>
                  <a:srgbClr val="CC0000"/>
                </a:solidFill>
                <a:effectLst>
                  <a:outerShdw blurRad="38100" dist="38100" dir="2700000" algn="tl">
                    <a:srgbClr val="C0C0C0"/>
                  </a:outerShdw>
                </a:effectLst>
                <a:latin typeface="+mn-lt"/>
                <a:ea typeface="+mn-ea"/>
              </a:rPr>
              <a:t>   </a:t>
            </a:r>
            <a:r>
              <a:rPr lang="zh-CN" altLang="en-US" sz="2800">
                <a:solidFill>
                  <a:srgbClr val="CC0000"/>
                </a:solidFill>
                <a:effectLst>
                  <a:outerShdw blurRad="38100" dist="38100" dir="2700000" algn="tl">
                    <a:srgbClr val="C0C0C0"/>
                  </a:outerShdw>
                </a:effectLst>
                <a:latin typeface="+mn-lt"/>
                <a:ea typeface="+mn-ea"/>
              </a:rPr>
              <a:t>在这里，二极管起钳位作用。  </a:t>
            </a:r>
            <a:endParaRPr lang="zh-CN" altLang="en-US" sz="2800">
              <a:solidFill>
                <a:srgbClr val="CC0000"/>
              </a:solidFill>
              <a:effectLst>
                <a:outerShdw blurRad="38100" dist="38100" dir="2700000" algn="tl">
                  <a:srgbClr val="C0C0C0"/>
                </a:outerShdw>
              </a:effectLst>
              <a:latin typeface="+mn-lt"/>
              <a:ea typeface="+mn-ea"/>
            </a:endParaRPr>
          </a:p>
        </p:txBody>
      </p:sp>
      <p:grpSp>
        <p:nvGrpSpPr>
          <p:cNvPr id="2" name="Group 10"/>
          <p:cNvGrpSpPr/>
          <p:nvPr/>
        </p:nvGrpSpPr>
        <p:grpSpPr bwMode="auto">
          <a:xfrm>
            <a:off x="614363" y="471488"/>
            <a:ext cx="3330575" cy="2528887"/>
            <a:chOff x="387" y="297"/>
            <a:chExt cx="2098" cy="1593"/>
          </a:xfrm>
        </p:grpSpPr>
        <p:grpSp>
          <p:nvGrpSpPr>
            <p:cNvPr id="3" name="Group 11"/>
            <p:cNvGrpSpPr/>
            <p:nvPr/>
          </p:nvGrpSpPr>
          <p:grpSpPr bwMode="auto">
            <a:xfrm>
              <a:off x="387" y="297"/>
              <a:ext cx="2098" cy="1593"/>
              <a:chOff x="48" y="163"/>
              <a:chExt cx="2623" cy="1993"/>
            </a:xfrm>
          </p:grpSpPr>
          <p:sp>
            <p:nvSpPr>
              <p:cNvPr id="33806" name="Line 12"/>
              <p:cNvSpPr>
                <a:spLocks noChangeShapeType="1"/>
              </p:cNvSpPr>
              <p:nvPr/>
            </p:nvSpPr>
            <p:spPr bwMode="auto">
              <a:xfrm rot="5400000" flipH="1">
                <a:off x="1200" y="624"/>
                <a:ext cx="288" cy="0"/>
              </a:xfrm>
              <a:prstGeom prst="line">
                <a:avLst/>
              </a:prstGeom>
              <a:noFill/>
              <a:ln w="38100">
                <a:solidFill>
                  <a:srgbClr val="FF3300"/>
                </a:solidFill>
                <a:round/>
                <a:headEnd type="none" w="sm" len="sm"/>
                <a:tailEnd type="none" w="sm" len="sm"/>
              </a:ln>
            </p:spPr>
            <p:txBody>
              <a:bodyPr lIns="90000" tIns="46800" rIns="90000" bIns="46800" anchor="ctr">
                <a:spAutoFit/>
              </a:bodyPr>
              <a:lstStyle/>
              <a:p>
                <a:endParaRPr lang="zh-CN" altLang="en-US"/>
              </a:p>
            </p:txBody>
          </p:sp>
          <p:sp>
            <p:nvSpPr>
              <p:cNvPr id="33807" name="Line 13"/>
              <p:cNvSpPr>
                <a:spLocks noChangeShapeType="1"/>
              </p:cNvSpPr>
              <p:nvPr/>
            </p:nvSpPr>
            <p:spPr bwMode="auto">
              <a:xfrm rot="5400000" flipV="1">
                <a:off x="1488" y="-240"/>
                <a:ext cx="0" cy="1728"/>
              </a:xfrm>
              <a:prstGeom prst="line">
                <a:avLst/>
              </a:prstGeom>
              <a:noFill/>
              <a:ln w="38100">
                <a:solidFill>
                  <a:schemeClr val="tx1"/>
                </a:solidFill>
                <a:round/>
                <a:headEnd type="none" w="sm" len="sm"/>
                <a:tailEnd type="none" w="sm" len="sm"/>
              </a:ln>
            </p:spPr>
            <p:txBody>
              <a:bodyPr lIns="90000" tIns="46800" rIns="90000" bIns="46800" anchor="ctr">
                <a:spAutoFit/>
              </a:bodyPr>
              <a:lstStyle/>
              <a:p>
                <a:endParaRPr lang="zh-CN" altLang="en-US"/>
              </a:p>
            </p:txBody>
          </p:sp>
          <p:sp>
            <p:nvSpPr>
              <p:cNvPr id="33808" name="AutoShape 14"/>
              <p:cNvSpPr>
                <a:spLocks noChangeArrowheads="1"/>
              </p:cNvSpPr>
              <p:nvPr/>
            </p:nvSpPr>
            <p:spPr bwMode="auto">
              <a:xfrm rot="5400000">
                <a:off x="1086" y="498"/>
                <a:ext cx="288" cy="251"/>
              </a:xfrm>
              <a:prstGeom prst="triangle">
                <a:avLst>
                  <a:gd name="adj" fmla="val 50000"/>
                </a:avLst>
              </a:prstGeom>
              <a:noFill/>
              <a:ln w="38100">
                <a:solidFill>
                  <a:srgbClr val="FF3300"/>
                </a:solidFill>
                <a:miter lim="800000"/>
              </a:ln>
            </p:spPr>
            <p:txBody>
              <a:bodyPr wrap="none" anchor="ctr"/>
              <a:lstStyle/>
              <a:p>
                <a:endParaRPr lang="zh-CN" altLang="en-US">
                  <a:latin typeface="Calibri" panose="020F0502020204030204" charset="0"/>
                </a:endParaRPr>
              </a:p>
            </p:txBody>
          </p:sp>
          <p:sp>
            <p:nvSpPr>
              <p:cNvPr id="33809" name="Text Box 15"/>
              <p:cNvSpPr txBox="1">
                <a:spLocks noChangeArrowheads="1"/>
              </p:cNvSpPr>
              <p:nvPr/>
            </p:nvSpPr>
            <p:spPr bwMode="auto">
              <a:xfrm>
                <a:off x="1139" y="163"/>
                <a:ext cx="319" cy="360"/>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D</a:t>
                </a:r>
                <a:endParaRPr lang="en-US" altLang="zh-CN">
                  <a:latin typeface="Calibri" panose="020F0502020204030204" charset="0"/>
                </a:endParaRPr>
              </a:p>
            </p:txBody>
          </p:sp>
          <p:sp>
            <p:nvSpPr>
              <p:cNvPr id="33810" name="Line 16"/>
              <p:cNvSpPr>
                <a:spLocks noChangeShapeType="1"/>
              </p:cNvSpPr>
              <p:nvPr/>
            </p:nvSpPr>
            <p:spPr bwMode="auto">
              <a:xfrm>
                <a:off x="624" y="624"/>
                <a:ext cx="0" cy="480"/>
              </a:xfrm>
              <a:prstGeom prst="line">
                <a:avLst/>
              </a:prstGeom>
              <a:noFill/>
              <a:ln w="38100">
                <a:solidFill>
                  <a:schemeClr val="tx1"/>
                </a:solidFill>
                <a:round/>
              </a:ln>
            </p:spPr>
            <p:txBody>
              <a:bodyPr wrap="none" anchor="ctr"/>
              <a:lstStyle/>
              <a:p>
                <a:endParaRPr lang="zh-CN" altLang="en-US"/>
              </a:p>
            </p:txBody>
          </p:sp>
          <p:sp>
            <p:nvSpPr>
              <p:cNvPr id="33811" name="Line 17"/>
              <p:cNvSpPr>
                <a:spLocks noChangeShapeType="1"/>
              </p:cNvSpPr>
              <p:nvPr/>
            </p:nvSpPr>
            <p:spPr bwMode="auto">
              <a:xfrm>
                <a:off x="528" y="1104"/>
                <a:ext cx="192" cy="0"/>
              </a:xfrm>
              <a:prstGeom prst="line">
                <a:avLst/>
              </a:prstGeom>
              <a:noFill/>
              <a:ln w="38100">
                <a:solidFill>
                  <a:schemeClr val="tx1"/>
                </a:solidFill>
                <a:round/>
              </a:ln>
            </p:spPr>
            <p:txBody>
              <a:bodyPr wrap="none" anchor="ctr"/>
              <a:lstStyle/>
              <a:p>
                <a:endParaRPr lang="zh-CN" altLang="en-US"/>
              </a:p>
            </p:txBody>
          </p:sp>
          <p:sp>
            <p:nvSpPr>
              <p:cNvPr id="33812" name="Line 18"/>
              <p:cNvSpPr>
                <a:spLocks noChangeShapeType="1"/>
              </p:cNvSpPr>
              <p:nvPr/>
            </p:nvSpPr>
            <p:spPr bwMode="auto">
              <a:xfrm>
                <a:off x="480" y="1200"/>
                <a:ext cx="288" cy="0"/>
              </a:xfrm>
              <a:prstGeom prst="line">
                <a:avLst/>
              </a:prstGeom>
              <a:noFill/>
              <a:ln w="38100">
                <a:solidFill>
                  <a:schemeClr val="tx1"/>
                </a:solidFill>
                <a:round/>
              </a:ln>
            </p:spPr>
            <p:txBody>
              <a:bodyPr wrap="none" anchor="ctr"/>
              <a:lstStyle/>
              <a:p>
                <a:endParaRPr lang="zh-CN" altLang="en-US"/>
              </a:p>
            </p:txBody>
          </p:sp>
          <p:sp>
            <p:nvSpPr>
              <p:cNvPr id="33813" name="Line 19"/>
              <p:cNvSpPr>
                <a:spLocks noChangeShapeType="1"/>
              </p:cNvSpPr>
              <p:nvPr/>
            </p:nvSpPr>
            <p:spPr bwMode="auto">
              <a:xfrm>
                <a:off x="528" y="1296"/>
                <a:ext cx="192" cy="0"/>
              </a:xfrm>
              <a:prstGeom prst="line">
                <a:avLst/>
              </a:prstGeom>
              <a:noFill/>
              <a:ln w="38100">
                <a:solidFill>
                  <a:schemeClr val="tx1"/>
                </a:solidFill>
                <a:round/>
              </a:ln>
            </p:spPr>
            <p:txBody>
              <a:bodyPr wrap="none" anchor="ctr"/>
              <a:lstStyle/>
              <a:p>
                <a:endParaRPr lang="zh-CN" altLang="en-US"/>
              </a:p>
            </p:txBody>
          </p:sp>
          <p:sp>
            <p:nvSpPr>
              <p:cNvPr id="33814" name="Line 20"/>
              <p:cNvSpPr>
                <a:spLocks noChangeShapeType="1"/>
              </p:cNvSpPr>
              <p:nvPr/>
            </p:nvSpPr>
            <p:spPr bwMode="auto">
              <a:xfrm>
                <a:off x="480" y="1392"/>
                <a:ext cx="288" cy="0"/>
              </a:xfrm>
              <a:prstGeom prst="line">
                <a:avLst/>
              </a:prstGeom>
              <a:noFill/>
              <a:ln w="38100">
                <a:solidFill>
                  <a:schemeClr val="tx1"/>
                </a:solidFill>
                <a:round/>
              </a:ln>
            </p:spPr>
            <p:txBody>
              <a:bodyPr wrap="none" anchor="ctr"/>
              <a:lstStyle/>
              <a:p>
                <a:endParaRPr lang="zh-CN" altLang="en-US"/>
              </a:p>
            </p:txBody>
          </p:sp>
          <p:sp>
            <p:nvSpPr>
              <p:cNvPr id="33815" name="Line 21"/>
              <p:cNvSpPr>
                <a:spLocks noChangeShapeType="1"/>
              </p:cNvSpPr>
              <p:nvPr/>
            </p:nvSpPr>
            <p:spPr bwMode="auto">
              <a:xfrm>
                <a:off x="624" y="1392"/>
                <a:ext cx="0" cy="576"/>
              </a:xfrm>
              <a:prstGeom prst="line">
                <a:avLst/>
              </a:prstGeom>
              <a:noFill/>
              <a:ln w="38100">
                <a:solidFill>
                  <a:schemeClr val="tx1"/>
                </a:solidFill>
                <a:round/>
              </a:ln>
            </p:spPr>
            <p:txBody>
              <a:bodyPr wrap="none" anchor="ctr"/>
              <a:lstStyle/>
              <a:p>
                <a:endParaRPr lang="zh-CN" altLang="en-US"/>
              </a:p>
            </p:txBody>
          </p:sp>
          <p:sp>
            <p:nvSpPr>
              <p:cNvPr id="33816" name="Line 22"/>
              <p:cNvSpPr>
                <a:spLocks noChangeShapeType="1"/>
              </p:cNvSpPr>
              <p:nvPr/>
            </p:nvSpPr>
            <p:spPr bwMode="auto">
              <a:xfrm>
                <a:off x="1776" y="624"/>
                <a:ext cx="0" cy="240"/>
              </a:xfrm>
              <a:prstGeom prst="line">
                <a:avLst/>
              </a:prstGeom>
              <a:noFill/>
              <a:ln w="38100">
                <a:solidFill>
                  <a:schemeClr val="tx1"/>
                </a:solidFill>
                <a:round/>
              </a:ln>
            </p:spPr>
            <p:txBody>
              <a:bodyPr wrap="none" anchor="ctr"/>
              <a:lstStyle/>
              <a:p>
                <a:endParaRPr lang="zh-CN" altLang="en-US"/>
              </a:p>
            </p:txBody>
          </p:sp>
          <p:sp>
            <p:nvSpPr>
              <p:cNvPr id="33817" name="Rectangle 23"/>
              <p:cNvSpPr>
                <a:spLocks noChangeArrowheads="1"/>
              </p:cNvSpPr>
              <p:nvPr/>
            </p:nvSpPr>
            <p:spPr bwMode="auto">
              <a:xfrm>
                <a:off x="1680" y="864"/>
                <a:ext cx="192" cy="336"/>
              </a:xfrm>
              <a:prstGeom prst="rect">
                <a:avLst/>
              </a:prstGeom>
              <a:noFill/>
              <a:ln w="38100">
                <a:solidFill>
                  <a:schemeClr val="tx1"/>
                </a:solidFill>
                <a:miter lim="800000"/>
              </a:ln>
            </p:spPr>
            <p:txBody>
              <a:bodyPr wrap="none" anchor="ctr"/>
              <a:lstStyle/>
              <a:p>
                <a:endParaRPr lang="zh-CN" altLang="en-US">
                  <a:latin typeface="Calibri" panose="020F0502020204030204" charset="0"/>
                </a:endParaRPr>
              </a:p>
            </p:txBody>
          </p:sp>
          <p:sp>
            <p:nvSpPr>
              <p:cNvPr id="33818" name="Line 24"/>
              <p:cNvSpPr>
                <a:spLocks noChangeShapeType="1"/>
              </p:cNvSpPr>
              <p:nvPr/>
            </p:nvSpPr>
            <p:spPr bwMode="auto">
              <a:xfrm>
                <a:off x="1776" y="1200"/>
                <a:ext cx="0" cy="192"/>
              </a:xfrm>
              <a:prstGeom prst="line">
                <a:avLst/>
              </a:prstGeom>
              <a:noFill/>
              <a:ln w="38100">
                <a:solidFill>
                  <a:schemeClr val="tx1"/>
                </a:solidFill>
                <a:round/>
              </a:ln>
            </p:spPr>
            <p:txBody>
              <a:bodyPr wrap="none" anchor="ctr"/>
              <a:lstStyle/>
              <a:p>
                <a:endParaRPr lang="zh-CN" altLang="en-US"/>
              </a:p>
            </p:txBody>
          </p:sp>
          <p:sp>
            <p:nvSpPr>
              <p:cNvPr id="33819" name="Line 25"/>
              <p:cNvSpPr>
                <a:spLocks noChangeShapeType="1"/>
              </p:cNvSpPr>
              <p:nvPr/>
            </p:nvSpPr>
            <p:spPr bwMode="auto">
              <a:xfrm>
                <a:off x="1680" y="1392"/>
                <a:ext cx="192" cy="0"/>
              </a:xfrm>
              <a:prstGeom prst="line">
                <a:avLst/>
              </a:prstGeom>
              <a:noFill/>
              <a:ln w="38100">
                <a:solidFill>
                  <a:schemeClr val="tx1"/>
                </a:solidFill>
                <a:round/>
              </a:ln>
            </p:spPr>
            <p:txBody>
              <a:bodyPr wrap="none" anchor="ctr"/>
              <a:lstStyle/>
              <a:p>
                <a:endParaRPr lang="zh-CN" altLang="en-US"/>
              </a:p>
            </p:txBody>
          </p:sp>
          <p:sp>
            <p:nvSpPr>
              <p:cNvPr id="33820" name="Line 26"/>
              <p:cNvSpPr>
                <a:spLocks noChangeShapeType="1"/>
              </p:cNvSpPr>
              <p:nvPr/>
            </p:nvSpPr>
            <p:spPr bwMode="auto">
              <a:xfrm>
                <a:off x="1632" y="1488"/>
                <a:ext cx="288" cy="0"/>
              </a:xfrm>
              <a:prstGeom prst="line">
                <a:avLst/>
              </a:prstGeom>
              <a:noFill/>
              <a:ln w="38100">
                <a:solidFill>
                  <a:schemeClr val="tx1"/>
                </a:solidFill>
                <a:round/>
              </a:ln>
            </p:spPr>
            <p:txBody>
              <a:bodyPr wrap="none" anchor="ctr"/>
              <a:lstStyle/>
              <a:p>
                <a:endParaRPr lang="zh-CN" altLang="en-US"/>
              </a:p>
            </p:txBody>
          </p:sp>
          <p:sp>
            <p:nvSpPr>
              <p:cNvPr id="33821" name="Line 27"/>
              <p:cNvSpPr>
                <a:spLocks noChangeShapeType="1"/>
              </p:cNvSpPr>
              <p:nvPr/>
            </p:nvSpPr>
            <p:spPr bwMode="auto">
              <a:xfrm>
                <a:off x="1680" y="1584"/>
                <a:ext cx="192" cy="0"/>
              </a:xfrm>
              <a:prstGeom prst="line">
                <a:avLst/>
              </a:prstGeom>
              <a:noFill/>
              <a:ln w="38100">
                <a:solidFill>
                  <a:schemeClr val="tx1"/>
                </a:solidFill>
                <a:round/>
              </a:ln>
            </p:spPr>
            <p:txBody>
              <a:bodyPr wrap="none" anchor="ctr"/>
              <a:lstStyle/>
              <a:p>
                <a:endParaRPr lang="zh-CN" altLang="en-US"/>
              </a:p>
            </p:txBody>
          </p:sp>
          <p:sp>
            <p:nvSpPr>
              <p:cNvPr id="33822" name="Line 28"/>
              <p:cNvSpPr>
                <a:spLocks noChangeShapeType="1"/>
              </p:cNvSpPr>
              <p:nvPr/>
            </p:nvSpPr>
            <p:spPr bwMode="auto">
              <a:xfrm>
                <a:off x="1632" y="1680"/>
                <a:ext cx="288" cy="0"/>
              </a:xfrm>
              <a:prstGeom prst="line">
                <a:avLst/>
              </a:prstGeom>
              <a:noFill/>
              <a:ln w="38100">
                <a:solidFill>
                  <a:schemeClr val="tx1"/>
                </a:solidFill>
                <a:round/>
              </a:ln>
            </p:spPr>
            <p:txBody>
              <a:bodyPr wrap="none" anchor="ctr"/>
              <a:lstStyle/>
              <a:p>
                <a:endParaRPr lang="zh-CN" altLang="en-US"/>
              </a:p>
            </p:txBody>
          </p:sp>
          <p:sp>
            <p:nvSpPr>
              <p:cNvPr id="33823" name="Line 29"/>
              <p:cNvSpPr>
                <a:spLocks noChangeShapeType="1"/>
              </p:cNvSpPr>
              <p:nvPr/>
            </p:nvSpPr>
            <p:spPr bwMode="auto">
              <a:xfrm>
                <a:off x="1776" y="1680"/>
                <a:ext cx="0" cy="288"/>
              </a:xfrm>
              <a:prstGeom prst="line">
                <a:avLst/>
              </a:prstGeom>
              <a:noFill/>
              <a:ln w="38100">
                <a:solidFill>
                  <a:schemeClr val="tx1"/>
                </a:solidFill>
                <a:round/>
              </a:ln>
            </p:spPr>
            <p:txBody>
              <a:bodyPr wrap="none" anchor="ctr"/>
              <a:lstStyle/>
              <a:p>
                <a:endParaRPr lang="zh-CN" altLang="en-US"/>
              </a:p>
            </p:txBody>
          </p:sp>
          <p:sp>
            <p:nvSpPr>
              <p:cNvPr id="33824" name="Line 30"/>
              <p:cNvSpPr>
                <a:spLocks noChangeShapeType="1"/>
              </p:cNvSpPr>
              <p:nvPr/>
            </p:nvSpPr>
            <p:spPr bwMode="auto">
              <a:xfrm>
                <a:off x="624" y="1968"/>
                <a:ext cx="1728" cy="0"/>
              </a:xfrm>
              <a:prstGeom prst="line">
                <a:avLst/>
              </a:prstGeom>
              <a:noFill/>
              <a:ln w="38100">
                <a:solidFill>
                  <a:schemeClr val="tx1"/>
                </a:solidFill>
                <a:round/>
              </a:ln>
            </p:spPr>
            <p:txBody>
              <a:bodyPr wrap="none" anchor="ctr"/>
              <a:lstStyle/>
              <a:p>
                <a:endParaRPr lang="zh-CN" altLang="en-US"/>
              </a:p>
            </p:txBody>
          </p:sp>
          <p:sp>
            <p:nvSpPr>
              <p:cNvPr id="33825" name="Text Box 31"/>
              <p:cNvSpPr txBox="1">
                <a:spLocks noChangeArrowheads="1"/>
              </p:cNvSpPr>
              <p:nvPr/>
            </p:nvSpPr>
            <p:spPr bwMode="auto">
              <a:xfrm>
                <a:off x="48" y="1104"/>
                <a:ext cx="439" cy="360"/>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6V</a:t>
                </a:r>
                <a:endParaRPr lang="en-US" altLang="zh-CN">
                  <a:latin typeface="Calibri" panose="020F0502020204030204" charset="0"/>
                </a:endParaRPr>
              </a:p>
            </p:txBody>
          </p:sp>
          <p:sp>
            <p:nvSpPr>
              <p:cNvPr id="33826" name="Text Box 32"/>
              <p:cNvSpPr txBox="1">
                <a:spLocks noChangeArrowheads="1"/>
              </p:cNvSpPr>
              <p:nvPr/>
            </p:nvSpPr>
            <p:spPr bwMode="auto">
              <a:xfrm>
                <a:off x="1104" y="1344"/>
                <a:ext cx="559" cy="361"/>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12V</a:t>
                </a:r>
                <a:endParaRPr lang="en-US" altLang="zh-CN">
                  <a:latin typeface="Calibri" panose="020F0502020204030204" charset="0"/>
                </a:endParaRPr>
              </a:p>
            </p:txBody>
          </p:sp>
          <p:sp>
            <p:nvSpPr>
              <p:cNvPr id="33827" name="Text Box 33"/>
              <p:cNvSpPr txBox="1">
                <a:spLocks noChangeArrowheads="1"/>
              </p:cNvSpPr>
              <p:nvPr/>
            </p:nvSpPr>
            <p:spPr bwMode="auto">
              <a:xfrm>
                <a:off x="1104" y="864"/>
                <a:ext cx="584" cy="360"/>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3k</a:t>
                </a:r>
                <a:r>
                  <a:rPr lang="en-US" altLang="zh-CN">
                    <a:latin typeface="Calibri" panose="020F0502020204030204" charset="0"/>
                    <a:sym typeface="Symbol" panose="05050102010706020507" pitchFamily="18" charset="2"/>
                  </a:rPr>
                  <a:t></a:t>
                </a:r>
                <a:endParaRPr lang="en-US" altLang="zh-CN">
                  <a:latin typeface="Calibri" panose="020F0502020204030204" charset="0"/>
                </a:endParaRPr>
              </a:p>
            </p:txBody>
          </p:sp>
          <p:sp>
            <p:nvSpPr>
              <p:cNvPr id="33828" name="Text Box 34"/>
              <p:cNvSpPr txBox="1">
                <a:spLocks noChangeArrowheads="1"/>
              </p:cNvSpPr>
              <p:nvPr/>
            </p:nvSpPr>
            <p:spPr bwMode="auto">
              <a:xfrm>
                <a:off x="2353" y="1796"/>
                <a:ext cx="305" cy="360"/>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B</a:t>
                </a:r>
                <a:endParaRPr lang="en-US" altLang="zh-CN">
                  <a:latin typeface="Calibri" panose="020F0502020204030204" charset="0"/>
                </a:endParaRPr>
              </a:p>
            </p:txBody>
          </p:sp>
          <p:sp>
            <p:nvSpPr>
              <p:cNvPr id="33829" name="Text Box 35"/>
              <p:cNvSpPr txBox="1">
                <a:spLocks noChangeArrowheads="1"/>
              </p:cNvSpPr>
              <p:nvPr/>
            </p:nvSpPr>
            <p:spPr bwMode="auto">
              <a:xfrm>
                <a:off x="2352" y="432"/>
                <a:ext cx="319" cy="360"/>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A</a:t>
                </a:r>
                <a:endParaRPr lang="en-US" altLang="zh-CN">
                  <a:latin typeface="Calibri" panose="020F0502020204030204" charset="0"/>
                </a:endParaRPr>
              </a:p>
            </p:txBody>
          </p:sp>
          <p:sp>
            <p:nvSpPr>
              <p:cNvPr id="33830" name="Rectangle 36"/>
              <p:cNvSpPr>
                <a:spLocks noChangeArrowheads="1"/>
              </p:cNvSpPr>
              <p:nvPr/>
            </p:nvSpPr>
            <p:spPr bwMode="auto">
              <a:xfrm>
                <a:off x="2104" y="1058"/>
                <a:ext cx="540" cy="360"/>
              </a:xfrm>
              <a:prstGeom prst="rect">
                <a:avLst/>
              </a:prstGeom>
              <a:noFill/>
              <a:ln w="38100">
                <a:noFill/>
                <a:miter lim="800000"/>
              </a:ln>
            </p:spPr>
            <p:txBody>
              <a:bodyPr wrap="none" anchor="ctr">
                <a:spAutoFit/>
              </a:bodyPr>
              <a:lstStyle/>
              <a:p>
                <a:pPr algn="ctr"/>
                <a:r>
                  <a:rPr lang="en-US" altLang="zh-CN" i="1">
                    <a:solidFill>
                      <a:srgbClr val="FF0000"/>
                    </a:solidFill>
                    <a:latin typeface="Calibri" panose="020F0502020204030204" charset="0"/>
                  </a:rPr>
                  <a:t>U</a:t>
                </a:r>
                <a:r>
                  <a:rPr lang="en-US" altLang="zh-CN" baseline="-25000">
                    <a:solidFill>
                      <a:srgbClr val="FF0000"/>
                    </a:solidFill>
                    <a:latin typeface="Calibri" panose="020F0502020204030204" charset="0"/>
                  </a:rPr>
                  <a:t>AB</a:t>
                </a:r>
                <a:endParaRPr lang="en-US" altLang="zh-CN" i="1" baseline="-25000">
                  <a:solidFill>
                    <a:srgbClr val="FF0000"/>
                  </a:solidFill>
                  <a:latin typeface="Calibri" panose="020F0502020204030204" charset="0"/>
                </a:endParaRPr>
              </a:p>
            </p:txBody>
          </p:sp>
          <p:sp>
            <p:nvSpPr>
              <p:cNvPr id="33831" name="Text Box 37"/>
              <p:cNvSpPr txBox="1">
                <a:spLocks noChangeArrowheads="1"/>
              </p:cNvSpPr>
              <p:nvPr/>
            </p:nvSpPr>
            <p:spPr bwMode="auto">
              <a:xfrm>
                <a:off x="2112" y="625"/>
                <a:ext cx="432" cy="360"/>
              </a:xfrm>
              <a:prstGeom prst="rect">
                <a:avLst/>
              </a:prstGeom>
              <a:noFill/>
              <a:ln w="9525">
                <a:noFill/>
                <a:miter lim="800000"/>
              </a:ln>
            </p:spPr>
            <p:txBody>
              <a:bodyPr>
                <a:spAutoFit/>
              </a:bodyPr>
              <a:lstStyle/>
              <a:p>
                <a:pPr algn="ctr">
                  <a:spcBef>
                    <a:spcPct val="50000"/>
                  </a:spcBef>
                </a:pPr>
                <a:r>
                  <a:rPr lang="en-US" altLang="zh-CN">
                    <a:solidFill>
                      <a:srgbClr val="FF0000"/>
                    </a:solidFill>
                    <a:latin typeface="Calibri" panose="020F0502020204030204" charset="0"/>
                    <a:ea typeface="楷体_GB2312" pitchFamily="49" charset="-122"/>
                  </a:rPr>
                  <a:t>+</a:t>
                </a:r>
                <a:endParaRPr lang="en-US" altLang="zh-CN">
                  <a:solidFill>
                    <a:srgbClr val="FF0000"/>
                  </a:solidFill>
                  <a:latin typeface="Calibri" panose="020F0502020204030204" charset="0"/>
                  <a:ea typeface="楷体_GB2312" pitchFamily="49" charset="-122"/>
                </a:endParaRPr>
              </a:p>
            </p:txBody>
          </p:sp>
          <p:sp>
            <p:nvSpPr>
              <p:cNvPr id="33832" name="Text Box 38"/>
              <p:cNvSpPr txBox="1">
                <a:spLocks noChangeArrowheads="1"/>
              </p:cNvSpPr>
              <p:nvPr/>
            </p:nvSpPr>
            <p:spPr bwMode="auto">
              <a:xfrm>
                <a:off x="2112" y="1584"/>
                <a:ext cx="432" cy="361"/>
              </a:xfrm>
              <a:prstGeom prst="rect">
                <a:avLst/>
              </a:prstGeom>
              <a:noFill/>
              <a:ln w="9525">
                <a:noFill/>
                <a:miter lim="800000"/>
              </a:ln>
            </p:spPr>
            <p:txBody>
              <a:bodyPr>
                <a:spAutoFit/>
              </a:bodyPr>
              <a:lstStyle/>
              <a:p>
                <a:pPr algn="ctr">
                  <a:spcBef>
                    <a:spcPct val="50000"/>
                  </a:spcBef>
                </a:pPr>
                <a:r>
                  <a:rPr lang="en-US" altLang="zh-CN">
                    <a:solidFill>
                      <a:srgbClr val="FF0000"/>
                    </a:solidFill>
                    <a:latin typeface="Calibri" panose="020F0502020204030204" charset="0"/>
                    <a:ea typeface="楷体_GB2312" pitchFamily="49" charset="-122"/>
                  </a:rPr>
                  <a:t>–</a:t>
                </a:r>
                <a:endParaRPr lang="en-US" altLang="zh-CN">
                  <a:solidFill>
                    <a:srgbClr val="FF0000"/>
                  </a:solidFill>
                  <a:latin typeface="Calibri" panose="020F0502020204030204" charset="0"/>
                  <a:ea typeface="楷体_GB2312" pitchFamily="49" charset="-122"/>
                </a:endParaRPr>
              </a:p>
            </p:txBody>
          </p:sp>
        </p:grpSp>
        <p:sp>
          <p:nvSpPr>
            <p:cNvPr id="33804" name="Oval 39"/>
            <p:cNvSpPr>
              <a:spLocks noChangeArrowheads="1"/>
            </p:cNvSpPr>
            <p:nvPr/>
          </p:nvSpPr>
          <p:spPr bwMode="auto">
            <a:xfrm>
              <a:off x="2208" y="646"/>
              <a:ext cx="48" cy="48"/>
            </a:xfrm>
            <a:prstGeom prst="ellipse">
              <a:avLst/>
            </a:prstGeom>
            <a:noFill/>
            <a:ln w="38100">
              <a:solidFill>
                <a:schemeClr val="tx1"/>
              </a:solidFill>
              <a:round/>
            </a:ln>
          </p:spPr>
          <p:txBody>
            <a:bodyPr wrap="none" anchor="ctr"/>
            <a:lstStyle/>
            <a:p>
              <a:endParaRPr lang="zh-CN" altLang="en-US">
                <a:latin typeface="Calibri" panose="020F0502020204030204" charset="0"/>
              </a:endParaRPr>
            </a:p>
          </p:txBody>
        </p:sp>
        <p:sp>
          <p:nvSpPr>
            <p:cNvPr id="33805" name="Oval 40"/>
            <p:cNvSpPr>
              <a:spLocks noChangeArrowheads="1"/>
            </p:cNvSpPr>
            <p:nvPr/>
          </p:nvSpPr>
          <p:spPr bwMode="auto">
            <a:xfrm>
              <a:off x="2208" y="1704"/>
              <a:ext cx="48" cy="48"/>
            </a:xfrm>
            <a:prstGeom prst="ellipse">
              <a:avLst/>
            </a:prstGeom>
            <a:noFill/>
            <a:ln w="38100">
              <a:solidFill>
                <a:schemeClr val="tx1"/>
              </a:solidFill>
              <a:round/>
            </a:ln>
          </p:spPr>
          <p:txBody>
            <a:bodyPr wrap="none" anchor="ctr"/>
            <a:lstStyle/>
            <a:p>
              <a:endParaRPr lang="zh-CN" altLang="en-US">
                <a:latin typeface="Calibri" panose="020F0502020204030204" charset="0"/>
              </a:endParaRPr>
            </a:p>
          </p:txBody>
        </p:sp>
      </p:grpSp>
      <p:grpSp>
        <p:nvGrpSpPr>
          <p:cNvPr id="4" name="Group 41"/>
          <p:cNvGrpSpPr/>
          <p:nvPr/>
        </p:nvGrpSpPr>
        <p:grpSpPr bwMode="auto">
          <a:xfrm>
            <a:off x="2667000" y="2757488"/>
            <a:ext cx="252413" cy="252412"/>
            <a:chOff x="1680" y="1584"/>
            <a:chExt cx="159" cy="159"/>
          </a:xfrm>
        </p:grpSpPr>
        <p:sp>
          <p:nvSpPr>
            <p:cNvPr id="33801" name="Line 42"/>
            <p:cNvSpPr>
              <a:spLocks noChangeShapeType="1"/>
            </p:cNvSpPr>
            <p:nvPr/>
          </p:nvSpPr>
          <p:spPr bwMode="auto">
            <a:xfrm>
              <a:off x="1762" y="1584"/>
              <a:ext cx="0" cy="159"/>
            </a:xfrm>
            <a:prstGeom prst="line">
              <a:avLst/>
            </a:prstGeom>
            <a:noFill/>
            <a:ln w="38100">
              <a:solidFill>
                <a:srgbClr val="FF3300"/>
              </a:solidFill>
              <a:round/>
              <a:headEnd type="oval" w="med" len="med"/>
            </a:ln>
          </p:spPr>
          <p:txBody>
            <a:bodyPr wrap="none" anchor="ctr"/>
            <a:lstStyle/>
            <a:p>
              <a:endParaRPr lang="zh-CN" altLang="en-US"/>
            </a:p>
          </p:txBody>
        </p:sp>
        <p:sp>
          <p:nvSpPr>
            <p:cNvPr id="33802" name="Line 43"/>
            <p:cNvSpPr>
              <a:spLocks noChangeShapeType="1"/>
            </p:cNvSpPr>
            <p:nvPr/>
          </p:nvSpPr>
          <p:spPr bwMode="auto">
            <a:xfrm>
              <a:off x="1680" y="1743"/>
              <a:ext cx="159" cy="0"/>
            </a:xfrm>
            <a:prstGeom prst="line">
              <a:avLst/>
            </a:prstGeom>
            <a:noFill/>
            <a:ln w="38100">
              <a:solidFill>
                <a:srgbClr val="FF3300"/>
              </a:solidFill>
              <a:rou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ipe(left)">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wipe(left)">
                                      <p:cBhvr>
                                        <p:cTn id="12" dur="500"/>
                                        <p:tgtEl>
                                          <p:spTgt spid="24581"/>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ou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579"/>
                                        </p:tgtEl>
                                        <p:attrNameLst>
                                          <p:attrName>style.visibility</p:attrName>
                                        </p:attrNameLst>
                                      </p:cBhvr>
                                      <p:to>
                                        <p:strVal val="visible"/>
                                      </p:to>
                                    </p:set>
                                    <p:animEffect transition="in" filter="wipe(left)">
                                      <p:cBhvr>
                                        <p:cTn id="21" dur="500"/>
                                        <p:tgtEl>
                                          <p:spTgt spid="245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585"/>
                                        </p:tgtEl>
                                        <p:attrNameLst>
                                          <p:attrName>style.visibility</p:attrName>
                                        </p:attrNameLst>
                                      </p:cBhvr>
                                      <p:to>
                                        <p:strVal val="visible"/>
                                      </p:to>
                                    </p:set>
                                    <p:animEffect transition="in" filter="wipe(left)">
                                      <p:cBhvr>
                                        <p:cTn id="26" dur="5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P spid="24579" grpId="0" autoUpdateAnimBg="0"/>
      <p:bldP spid="24581" grpId="0" autoUpdateAnimBg="0"/>
      <p:bldP spid="2458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114800" y="914400"/>
            <a:ext cx="4648200" cy="1855788"/>
          </a:xfrm>
          <a:prstGeom prst="rect">
            <a:avLst/>
          </a:prstGeom>
          <a:noFill/>
          <a:ln w="9525">
            <a:noFill/>
            <a:miter lim="800000"/>
          </a:ln>
          <a:effectLst/>
        </p:spPr>
        <p:txBody>
          <a:bodyPr>
            <a:spAutoFit/>
          </a:bodyPr>
          <a:lstStyle/>
          <a:p>
            <a:pPr fontAlgn="auto">
              <a:spcBef>
                <a:spcPct val="13000"/>
              </a:spcBef>
              <a:spcAft>
                <a:spcPts val="0"/>
              </a:spcAft>
              <a:defRPr/>
            </a:pPr>
            <a:r>
              <a:rPr lang="zh-CN" altLang="zh-CN" sz="2800">
                <a:solidFill>
                  <a:srgbClr val="CC0000"/>
                </a:solidFill>
                <a:effectLst>
                  <a:outerShdw blurRad="38100" dist="38100" dir="2700000" algn="tl">
                    <a:srgbClr val="C0C0C0"/>
                  </a:outerShdw>
                </a:effectLst>
                <a:latin typeface="+mn-lt"/>
                <a:ea typeface="+mn-ea"/>
              </a:rPr>
              <a:t>两个二极管的阴极接在一起</a:t>
            </a:r>
            <a:endParaRPr lang="zh-CN" altLang="zh-CN" sz="2800">
              <a:solidFill>
                <a:srgbClr val="0000FF"/>
              </a:solidFill>
              <a:effectLst>
                <a:outerShdw blurRad="38100" dist="38100" dir="2700000" algn="tl">
                  <a:srgbClr val="C0C0C0"/>
                </a:outerShdw>
              </a:effectLst>
              <a:latin typeface="+mn-lt"/>
              <a:ea typeface="+mn-ea"/>
            </a:endParaRPr>
          </a:p>
          <a:p>
            <a:pPr fontAlgn="auto">
              <a:spcBef>
                <a:spcPct val="13000"/>
              </a:spcBef>
              <a:spcAft>
                <a:spcPts val="0"/>
              </a:spcAft>
              <a:defRPr/>
            </a:pPr>
            <a:r>
              <a:rPr lang="zh-CN" altLang="zh-CN" sz="2800">
                <a:effectLst>
                  <a:outerShdw blurRad="38100" dist="38100" dir="2700000" algn="tl">
                    <a:srgbClr val="C0C0C0"/>
                  </a:outerShdw>
                </a:effectLst>
                <a:latin typeface="+mn-lt"/>
                <a:ea typeface="+mn-ea"/>
              </a:rPr>
              <a:t>取 </a:t>
            </a:r>
            <a:r>
              <a:rPr lang="en-US" altLang="zh-CN" sz="2800">
                <a:effectLst>
                  <a:outerShdw blurRad="38100" dist="38100" dir="2700000" algn="tl">
                    <a:srgbClr val="C0C0C0"/>
                  </a:outerShdw>
                </a:effectLst>
                <a:latin typeface="+mn-lt"/>
                <a:ea typeface="+mn-ea"/>
              </a:rPr>
              <a:t>B </a:t>
            </a:r>
            <a:r>
              <a:rPr lang="zh-CN" altLang="zh-CN" sz="2800">
                <a:effectLst>
                  <a:outerShdw blurRad="38100" dist="38100" dir="2700000" algn="tl">
                    <a:srgbClr val="C0C0C0"/>
                  </a:outerShdw>
                </a:effectLst>
                <a:latin typeface="+mn-lt"/>
                <a:ea typeface="+mn-ea"/>
              </a:rPr>
              <a:t>点作参考点，断开二极管，分析二极管阳极和阴极的电位。</a:t>
            </a:r>
            <a:endParaRPr lang="zh-CN" altLang="en-US" sz="2800">
              <a:effectLst>
                <a:outerShdw blurRad="38100" dist="38100" dir="2700000" algn="tl">
                  <a:srgbClr val="C0C0C0"/>
                </a:outerShdw>
              </a:effectLst>
              <a:latin typeface="+mn-lt"/>
              <a:ea typeface="+mn-ea"/>
            </a:endParaRPr>
          </a:p>
        </p:txBody>
      </p:sp>
      <p:sp>
        <p:nvSpPr>
          <p:cNvPr id="25603" name="Text Box 3"/>
          <p:cNvSpPr txBox="1">
            <a:spLocks noChangeArrowheads="1"/>
          </p:cNvSpPr>
          <p:nvPr/>
        </p:nvSpPr>
        <p:spPr bwMode="auto">
          <a:xfrm>
            <a:off x="381000" y="3048000"/>
            <a:ext cx="8153400" cy="1928813"/>
          </a:xfrm>
          <a:prstGeom prst="rect">
            <a:avLst/>
          </a:prstGeom>
          <a:noFill/>
          <a:ln w="9525">
            <a:noFill/>
            <a:miter lim="800000"/>
          </a:ln>
          <a:effectLst/>
        </p:spPr>
        <p:txBody>
          <a:bodyPr>
            <a:spAutoFit/>
          </a:bodyPr>
          <a:lstStyle/>
          <a:p>
            <a:pPr fontAlgn="auto">
              <a:spcBef>
                <a:spcPct val="10000"/>
              </a:spcBef>
              <a:spcAft>
                <a:spcPts val="0"/>
              </a:spcAft>
              <a:defRPr/>
            </a:pPr>
            <a:r>
              <a:rPr lang="en-US" altLang="zh-CN" sz="2800" i="1">
                <a:effectLst>
                  <a:outerShdw blurRad="38100" dist="38100" dir="2700000" algn="tl">
                    <a:srgbClr val="C0C0C0"/>
                  </a:outerShdw>
                </a:effectLst>
                <a:latin typeface="+mn-lt"/>
                <a:ea typeface="+mn-ea"/>
              </a:rPr>
              <a:t>V</a:t>
            </a:r>
            <a:r>
              <a:rPr lang="en-US" altLang="zh-CN" sz="2800" baseline="-25000">
                <a:effectLst>
                  <a:outerShdw blurRad="38100" dist="38100" dir="2700000" algn="tl">
                    <a:srgbClr val="C0C0C0"/>
                  </a:outerShdw>
                </a:effectLst>
                <a:latin typeface="+mn-lt"/>
                <a:ea typeface="+mn-ea"/>
              </a:rPr>
              <a:t>1</a:t>
            </a:r>
            <a:r>
              <a:rPr lang="zh-CN" altLang="en-US" sz="2800" baseline="-25000">
                <a:effectLst>
                  <a:outerShdw blurRad="38100" dist="38100" dir="2700000" algn="tl">
                    <a:srgbClr val="C0C0C0"/>
                  </a:outerShdw>
                </a:effectLst>
                <a:latin typeface="+mn-lt"/>
                <a:ea typeface="+mn-ea"/>
              </a:rPr>
              <a:t>阳</a:t>
            </a:r>
            <a:r>
              <a:rPr lang="zh-CN" altLang="en-US" sz="2800">
                <a:effectLst>
                  <a:outerShdw blurRad="38100" dist="38100" dir="2700000" algn="tl">
                    <a:srgbClr val="C0C0C0"/>
                  </a:outerShdw>
                </a:effectLst>
                <a:latin typeface="+mn-lt"/>
                <a:ea typeface="+mn-ea"/>
              </a:rPr>
              <a:t> </a:t>
            </a:r>
            <a:r>
              <a:rPr lang="en-US" altLang="zh-CN" sz="2800">
                <a:effectLst>
                  <a:outerShdw blurRad="38100" dist="38100" dir="2700000" algn="tl">
                    <a:srgbClr val="C0C0C0"/>
                  </a:outerShdw>
                </a:effectLst>
                <a:latin typeface="+mn-lt"/>
                <a:ea typeface="+mn-ea"/>
              </a:rPr>
              <a:t>=</a:t>
            </a:r>
            <a:r>
              <a:rPr lang="zh-CN" altLang="en-US" sz="2800">
                <a:effectLst>
                  <a:outerShdw blurRad="38100" dist="38100" dir="2700000" algn="tl">
                    <a:srgbClr val="C0C0C0"/>
                  </a:outerShdw>
                </a:effectLst>
                <a:latin typeface="+mn-lt"/>
                <a:ea typeface="+mn-ea"/>
              </a:rPr>
              <a:t>－</a:t>
            </a:r>
            <a:r>
              <a:rPr lang="en-US" altLang="zh-CN" sz="2800">
                <a:effectLst>
                  <a:outerShdw blurRad="38100" dist="38100" dir="2700000" algn="tl">
                    <a:srgbClr val="C0C0C0"/>
                  </a:outerShdw>
                </a:effectLst>
                <a:latin typeface="+mn-lt"/>
                <a:ea typeface="+mn-ea"/>
              </a:rPr>
              <a:t>6 V</a:t>
            </a:r>
            <a:r>
              <a:rPr lang="zh-CN" altLang="en-US" sz="2800">
                <a:effectLst>
                  <a:outerShdw blurRad="38100" dist="38100" dir="2700000" algn="tl">
                    <a:srgbClr val="C0C0C0"/>
                  </a:outerShdw>
                </a:effectLst>
                <a:latin typeface="+mn-lt"/>
                <a:ea typeface="+mn-ea"/>
              </a:rPr>
              <a:t>，</a:t>
            </a:r>
            <a:r>
              <a:rPr lang="en-US" altLang="zh-CN" sz="2800" i="1">
                <a:effectLst>
                  <a:outerShdw blurRad="38100" dist="38100" dir="2700000" algn="tl">
                    <a:srgbClr val="C0C0C0"/>
                  </a:outerShdw>
                </a:effectLst>
                <a:latin typeface="+mn-lt"/>
                <a:ea typeface="+mn-ea"/>
              </a:rPr>
              <a:t>V</a:t>
            </a:r>
            <a:r>
              <a:rPr lang="en-US" altLang="zh-CN" sz="2800" baseline="-25000">
                <a:effectLst>
                  <a:outerShdw blurRad="38100" dist="38100" dir="2700000" algn="tl">
                    <a:srgbClr val="C0C0C0"/>
                  </a:outerShdw>
                </a:effectLst>
                <a:latin typeface="+mn-lt"/>
                <a:ea typeface="+mn-ea"/>
              </a:rPr>
              <a:t>2</a:t>
            </a:r>
            <a:r>
              <a:rPr lang="zh-CN" altLang="en-US" sz="2800" baseline="-25000">
                <a:effectLst>
                  <a:outerShdw blurRad="38100" dist="38100" dir="2700000" algn="tl">
                    <a:srgbClr val="C0C0C0"/>
                  </a:outerShdw>
                </a:effectLst>
                <a:latin typeface="+mn-lt"/>
                <a:ea typeface="+mn-ea"/>
              </a:rPr>
              <a:t>阳</a:t>
            </a:r>
            <a:r>
              <a:rPr lang="en-US" altLang="zh-CN" sz="2800">
                <a:effectLst>
                  <a:outerShdw blurRad="38100" dist="38100" dir="2700000" algn="tl">
                    <a:srgbClr val="C0C0C0"/>
                  </a:outerShdw>
                </a:effectLst>
                <a:latin typeface="+mn-lt"/>
                <a:ea typeface="+mn-ea"/>
              </a:rPr>
              <a:t>=0 V</a:t>
            </a:r>
            <a:r>
              <a:rPr lang="zh-CN" altLang="en-US" sz="2800">
                <a:effectLst>
                  <a:outerShdw blurRad="38100" dist="38100" dir="2700000" algn="tl">
                    <a:srgbClr val="C0C0C0"/>
                  </a:outerShdw>
                </a:effectLst>
                <a:latin typeface="+mn-lt"/>
                <a:ea typeface="+mn-ea"/>
              </a:rPr>
              <a:t>，</a:t>
            </a:r>
            <a:r>
              <a:rPr lang="en-US" altLang="zh-CN" sz="2800" i="1">
                <a:effectLst>
                  <a:outerShdw blurRad="38100" dist="38100" dir="2700000" algn="tl">
                    <a:srgbClr val="C0C0C0"/>
                  </a:outerShdw>
                </a:effectLst>
                <a:latin typeface="+mn-lt"/>
                <a:ea typeface="+mn-ea"/>
              </a:rPr>
              <a:t>V</a:t>
            </a:r>
            <a:r>
              <a:rPr lang="en-US" altLang="zh-CN" sz="2800" baseline="-25000">
                <a:effectLst>
                  <a:outerShdw blurRad="38100" dist="38100" dir="2700000" algn="tl">
                    <a:srgbClr val="C0C0C0"/>
                  </a:outerShdw>
                </a:effectLst>
                <a:latin typeface="+mn-lt"/>
                <a:ea typeface="+mn-ea"/>
              </a:rPr>
              <a:t>1</a:t>
            </a:r>
            <a:r>
              <a:rPr lang="zh-CN" altLang="en-US" sz="2800" baseline="-25000">
                <a:effectLst>
                  <a:outerShdw blurRad="38100" dist="38100" dir="2700000" algn="tl">
                    <a:srgbClr val="C0C0C0"/>
                  </a:outerShdw>
                </a:effectLst>
                <a:latin typeface="+mn-lt"/>
                <a:ea typeface="+mn-ea"/>
              </a:rPr>
              <a:t>阴</a:t>
            </a:r>
            <a:r>
              <a:rPr lang="zh-CN" altLang="en-US" sz="2800">
                <a:effectLst>
                  <a:outerShdw blurRad="38100" dist="38100" dir="2700000" algn="tl">
                    <a:srgbClr val="C0C0C0"/>
                  </a:outerShdw>
                </a:effectLst>
                <a:latin typeface="+mn-lt"/>
                <a:ea typeface="+mn-ea"/>
              </a:rPr>
              <a:t> </a:t>
            </a:r>
            <a:r>
              <a:rPr lang="en-US" altLang="zh-CN" sz="2800">
                <a:effectLst>
                  <a:outerShdw blurRad="38100" dist="38100" dir="2700000" algn="tl">
                    <a:srgbClr val="C0C0C0"/>
                  </a:outerShdw>
                </a:effectLst>
                <a:latin typeface="+mn-lt"/>
                <a:ea typeface="+mn-ea"/>
              </a:rPr>
              <a:t>= </a:t>
            </a:r>
            <a:r>
              <a:rPr lang="en-US" altLang="zh-CN" sz="2800" i="1">
                <a:effectLst>
                  <a:outerShdw blurRad="38100" dist="38100" dir="2700000" algn="tl">
                    <a:srgbClr val="C0C0C0"/>
                  </a:outerShdw>
                </a:effectLst>
                <a:latin typeface="+mn-lt"/>
                <a:ea typeface="+mn-ea"/>
              </a:rPr>
              <a:t>V</a:t>
            </a:r>
            <a:r>
              <a:rPr lang="en-US" altLang="zh-CN" sz="2800" baseline="-25000">
                <a:effectLst>
                  <a:outerShdw blurRad="38100" dist="38100" dir="2700000" algn="tl">
                    <a:srgbClr val="C0C0C0"/>
                  </a:outerShdw>
                </a:effectLst>
                <a:latin typeface="+mn-lt"/>
                <a:ea typeface="+mn-ea"/>
              </a:rPr>
              <a:t>2</a:t>
            </a:r>
            <a:r>
              <a:rPr lang="zh-CN" altLang="en-US" sz="2800" baseline="-25000">
                <a:effectLst>
                  <a:outerShdw blurRad="38100" dist="38100" dir="2700000" algn="tl">
                    <a:srgbClr val="C0C0C0"/>
                  </a:outerShdw>
                </a:effectLst>
                <a:latin typeface="+mn-lt"/>
                <a:ea typeface="+mn-ea"/>
              </a:rPr>
              <a:t>阴</a:t>
            </a:r>
            <a:r>
              <a:rPr lang="en-US" altLang="zh-CN" sz="2800">
                <a:effectLst>
                  <a:outerShdw blurRad="38100" dist="38100" dir="2700000" algn="tl">
                    <a:srgbClr val="C0C0C0"/>
                  </a:outerShdw>
                </a:effectLst>
                <a:latin typeface="+mn-lt"/>
                <a:ea typeface="+mn-ea"/>
              </a:rPr>
              <a:t>= </a:t>
            </a:r>
            <a:r>
              <a:rPr lang="zh-CN" altLang="en-US" sz="2800">
                <a:effectLst>
                  <a:outerShdw blurRad="38100" dist="38100" dir="2700000" algn="tl">
                    <a:srgbClr val="C0C0C0"/>
                  </a:outerShdw>
                </a:effectLst>
                <a:latin typeface="+mn-lt"/>
                <a:ea typeface="+mn-ea"/>
              </a:rPr>
              <a:t>－</a:t>
            </a:r>
            <a:r>
              <a:rPr lang="en-US" altLang="zh-CN" sz="2800">
                <a:effectLst>
                  <a:outerShdw blurRad="38100" dist="38100" dir="2700000" algn="tl">
                    <a:srgbClr val="C0C0C0"/>
                  </a:outerShdw>
                </a:effectLst>
                <a:latin typeface="+mn-lt"/>
                <a:ea typeface="+mn-ea"/>
              </a:rPr>
              <a:t>12 V</a:t>
            </a:r>
            <a:endParaRPr lang="en-US" altLang="zh-CN" sz="2800">
              <a:effectLst>
                <a:outerShdw blurRad="38100" dist="38100" dir="2700000" algn="tl">
                  <a:srgbClr val="C0C0C0"/>
                </a:outerShdw>
              </a:effectLst>
              <a:latin typeface="+mn-lt"/>
              <a:ea typeface="+mn-ea"/>
            </a:endParaRPr>
          </a:p>
          <a:p>
            <a:pPr fontAlgn="auto">
              <a:spcBef>
                <a:spcPct val="10000"/>
              </a:spcBef>
              <a:spcAft>
                <a:spcPts val="0"/>
              </a:spcAft>
              <a:defRPr/>
            </a:pP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D1</a:t>
            </a:r>
            <a:r>
              <a:rPr lang="en-US" altLang="zh-CN" sz="2800">
                <a:effectLst>
                  <a:outerShdw blurRad="38100" dist="38100" dir="2700000" algn="tl">
                    <a:srgbClr val="C0C0C0"/>
                  </a:outerShdw>
                </a:effectLst>
                <a:latin typeface="+mn-lt"/>
                <a:ea typeface="+mn-ea"/>
                <a:sym typeface="Symbol" panose="05050102010706020507" pitchFamily="18" charset="2"/>
              </a:rPr>
              <a:t> = 6V</a:t>
            </a:r>
            <a:r>
              <a:rPr lang="zh-CN" altLang="en-US" sz="2800">
                <a:effectLst>
                  <a:outerShdw blurRad="38100" dist="38100" dir="2700000" algn="tl">
                    <a:srgbClr val="C0C0C0"/>
                  </a:outerShdw>
                </a:effectLst>
                <a:latin typeface="+mn-lt"/>
                <a:ea typeface="+mn-ea"/>
                <a:sym typeface="Symbol" panose="05050102010706020507" pitchFamily="18" charset="2"/>
              </a:rPr>
              <a:t>，</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D2</a:t>
            </a:r>
            <a:r>
              <a:rPr lang="en-US" altLang="zh-CN" sz="2800">
                <a:effectLst>
                  <a:outerShdw blurRad="38100" dist="38100" dir="2700000" algn="tl">
                    <a:srgbClr val="C0C0C0"/>
                  </a:outerShdw>
                </a:effectLst>
                <a:latin typeface="+mn-lt"/>
                <a:ea typeface="+mn-ea"/>
                <a:sym typeface="Symbol" panose="05050102010706020507" pitchFamily="18" charset="2"/>
              </a:rPr>
              <a:t> =12V</a:t>
            </a:r>
            <a:r>
              <a:rPr lang="en-US" altLang="zh-CN" sz="2800">
                <a:effectLst>
                  <a:outerShdw blurRad="38100" dist="38100" dir="2700000" algn="tl">
                    <a:srgbClr val="C0C0C0"/>
                  </a:outerShdw>
                </a:effectLst>
                <a:latin typeface="+mn-lt"/>
                <a:ea typeface="创艺繁标宋" pitchFamily="2" charset="-122"/>
                <a:sym typeface="Symbol" panose="05050102010706020507" pitchFamily="18" charset="2"/>
              </a:rPr>
              <a:t>     </a:t>
            </a:r>
            <a:endParaRPr lang="en-US" altLang="zh-CN" sz="2800">
              <a:effectLst>
                <a:outerShdw blurRad="38100" dist="38100" dir="2700000" algn="tl">
                  <a:srgbClr val="C0C0C0"/>
                </a:outerShdw>
              </a:effectLst>
              <a:latin typeface="+mn-lt"/>
              <a:ea typeface="创艺繁标宋" pitchFamily="2" charset="-122"/>
              <a:sym typeface="Symbol" panose="05050102010706020507" pitchFamily="18" charset="2"/>
            </a:endParaRPr>
          </a:p>
          <a:p>
            <a:pPr fontAlgn="auto">
              <a:spcBef>
                <a:spcPct val="10000"/>
              </a:spcBef>
              <a:spcAft>
                <a:spcPts val="0"/>
              </a:spcAft>
              <a:defRPr/>
            </a:pPr>
            <a:r>
              <a:rPr lang="en-US" altLang="zh-CN" sz="2800">
                <a:effectLst>
                  <a:outerShdw blurRad="38100" dist="38100" dir="2700000" algn="tl">
                    <a:srgbClr val="C0C0C0"/>
                  </a:outerShdw>
                </a:effectLst>
                <a:latin typeface="+mn-lt"/>
                <a:ea typeface="创艺繁标宋" pitchFamily="2" charset="-122"/>
                <a:sym typeface="Symbol" panose="05050102010706020507" pitchFamily="18" charset="2"/>
              </a:rPr>
              <a:t>∵</a:t>
            </a:r>
            <a:r>
              <a:rPr lang="en-US" altLang="zh-CN" sz="2800">
                <a:effectLst>
                  <a:outerShdw blurRad="38100" dist="38100" dir="2700000" algn="tl">
                    <a:srgbClr val="C0C0C0"/>
                  </a:outerShdw>
                </a:effectLst>
                <a:latin typeface="+mn-lt"/>
                <a:ea typeface="+mn-ea"/>
              </a:rPr>
              <a:t> </a:t>
            </a:r>
            <a:r>
              <a:rPr lang="en-US" altLang="zh-CN" sz="2800" i="1">
                <a:solidFill>
                  <a:srgbClr val="000099"/>
                </a:solidFill>
                <a:effectLst>
                  <a:outerShdw blurRad="38100" dist="38100" dir="2700000" algn="tl">
                    <a:srgbClr val="C0C0C0"/>
                  </a:outerShdw>
                </a:effectLst>
                <a:latin typeface="+mn-lt"/>
                <a:ea typeface="+mn-ea"/>
              </a:rPr>
              <a:t>U</a:t>
            </a:r>
            <a:r>
              <a:rPr lang="en-US" altLang="zh-CN" sz="2800" baseline="-25000">
                <a:solidFill>
                  <a:srgbClr val="000099"/>
                </a:solidFill>
                <a:effectLst>
                  <a:outerShdw blurRad="38100" dist="38100" dir="2700000" algn="tl">
                    <a:srgbClr val="C0C0C0"/>
                  </a:outerShdw>
                </a:effectLst>
                <a:latin typeface="+mn-lt"/>
                <a:ea typeface="+mn-ea"/>
              </a:rPr>
              <a:t>D2</a:t>
            </a:r>
            <a:r>
              <a:rPr lang="en-US" altLang="zh-CN" sz="2800">
                <a:solidFill>
                  <a:srgbClr val="000099"/>
                </a:solidFill>
                <a:effectLst>
                  <a:outerShdw blurRad="38100" dist="38100" dir="2700000" algn="tl">
                    <a:srgbClr val="C0C0C0"/>
                  </a:outerShdw>
                </a:effectLst>
                <a:latin typeface="+mn-lt"/>
                <a:ea typeface="+mn-ea"/>
              </a:rPr>
              <a:t> &gt;</a:t>
            </a:r>
            <a:r>
              <a:rPr lang="en-US" altLang="zh-CN" sz="2800" i="1">
                <a:solidFill>
                  <a:srgbClr val="000099"/>
                </a:solidFill>
                <a:effectLst>
                  <a:outerShdw blurRad="38100" dist="38100" dir="2700000" algn="tl">
                    <a:srgbClr val="C0C0C0"/>
                  </a:outerShdw>
                </a:effectLst>
                <a:latin typeface="+mn-lt"/>
                <a:ea typeface="+mn-ea"/>
              </a:rPr>
              <a:t>U</a:t>
            </a:r>
            <a:r>
              <a:rPr lang="en-US" altLang="zh-CN" sz="2800" baseline="-25000">
                <a:solidFill>
                  <a:srgbClr val="000099"/>
                </a:solidFill>
                <a:effectLst>
                  <a:outerShdw blurRad="38100" dist="38100" dir="2700000" algn="tl">
                    <a:srgbClr val="C0C0C0"/>
                  </a:outerShdw>
                </a:effectLst>
                <a:latin typeface="+mn-lt"/>
                <a:ea typeface="+mn-ea"/>
              </a:rPr>
              <a:t>D1</a:t>
            </a:r>
            <a:r>
              <a:rPr lang="en-US" altLang="zh-CN" sz="2800" baseline="-25000">
                <a:effectLst>
                  <a:outerShdw blurRad="38100" dist="38100" dir="2700000" algn="tl">
                    <a:srgbClr val="C0C0C0"/>
                  </a:outerShdw>
                </a:effectLst>
                <a:latin typeface="+mn-lt"/>
                <a:ea typeface="+mn-ea"/>
              </a:rPr>
              <a:t>     </a:t>
            </a:r>
            <a:r>
              <a:rPr lang="en-US" altLang="zh-CN" sz="2800">
                <a:effectLst>
                  <a:outerShdw blurRad="38100" dist="38100" dir="2700000" algn="tl">
                    <a:srgbClr val="C0C0C0"/>
                  </a:outerShdw>
                </a:effectLst>
                <a:latin typeface="+mn-lt"/>
                <a:ea typeface="创艺繁标宋" pitchFamily="2" charset="-122"/>
                <a:sym typeface="Symbol" panose="05050102010706020507" pitchFamily="18" charset="2"/>
              </a:rPr>
              <a:t>∴ </a:t>
            </a:r>
            <a:r>
              <a:rPr lang="en-US" altLang="zh-CN" sz="2800">
                <a:solidFill>
                  <a:srgbClr val="CC0000"/>
                </a:solidFill>
                <a:effectLst>
                  <a:outerShdw blurRad="38100" dist="38100" dir="2700000" algn="tl">
                    <a:srgbClr val="C0C0C0"/>
                  </a:outerShdw>
                </a:effectLst>
                <a:latin typeface="+mn-lt"/>
              </a:rPr>
              <a:t>D</a:t>
            </a:r>
            <a:r>
              <a:rPr lang="en-US" altLang="zh-CN" sz="2800" baseline="-25000">
                <a:solidFill>
                  <a:srgbClr val="CC0000"/>
                </a:solidFill>
                <a:effectLst>
                  <a:outerShdw blurRad="38100" dist="38100" dir="2700000" algn="tl">
                    <a:srgbClr val="C0C0C0"/>
                  </a:outerShdw>
                </a:effectLst>
                <a:latin typeface="+mn-lt"/>
                <a:ea typeface="+mn-ea"/>
              </a:rPr>
              <a:t>2 </a:t>
            </a:r>
            <a:r>
              <a:rPr lang="zh-CN" altLang="en-US" sz="2800">
                <a:solidFill>
                  <a:srgbClr val="CC0000"/>
                </a:solidFill>
                <a:effectLst>
                  <a:outerShdw blurRad="38100" dist="38100" dir="2700000" algn="tl">
                    <a:srgbClr val="C0C0C0"/>
                  </a:outerShdw>
                </a:effectLst>
                <a:latin typeface="+mn-lt"/>
                <a:ea typeface="+mn-ea"/>
              </a:rPr>
              <a:t>优先导通， </a:t>
            </a:r>
            <a:r>
              <a:rPr lang="en-US" altLang="zh-CN" sz="2800">
                <a:solidFill>
                  <a:srgbClr val="CC0000"/>
                </a:solidFill>
                <a:effectLst>
                  <a:outerShdw blurRad="38100" dist="38100" dir="2700000" algn="tl">
                    <a:srgbClr val="C0C0C0"/>
                  </a:outerShdw>
                </a:effectLst>
                <a:latin typeface="+mn-lt"/>
              </a:rPr>
              <a:t>D</a:t>
            </a:r>
            <a:r>
              <a:rPr lang="en-US" altLang="zh-CN" sz="2800" baseline="-25000">
                <a:solidFill>
                  <a:srgbClr val="CC0000"/>
                </a:solidFill>
                <a:effectLst>
                  <a:outerShdw blurRad="38100" dist="38100" dir="2700000" algn="tl">
                    <a:srgbClr val="C0C0C0"/>
                  </a:outerShdw>
                </a:effectLst>
                <a:latin typeface="+mn-lt"/>
                <a:ea typeface="+mn-ea"/>
              </a:rPr>
              <a:t>1</a:t>
            </a:r>
            <a:r>
              <a:rPr lang="zh-CN" altLang="en-US" sz="2800">
                <a:solidFill>
                  <a:srgbClr val="CC0000"/>
                </a:solidFill>
                <a:effectLst>
                  <a:outerShdw blurRad="38100" dist="38100" dir="2700000" algn="tl">
                    <a:srgbClr val="C0C0C0"/>
                  </a:outerShdw>
                </a:effectLst>
                <a:latin typeface="+mn-lt"/>
                <a:ea typeface="+mn-ea"/>
              </a:rPr>
              <a:t>截止。</a:t>
            </a:r>
            <a:endParaRPr lang="zh-CN" altLang="en-US" sz="2800">
              <a:solidFill>
                <a:srgbClr val="CC0000"/>
              </a:solidFill>
              <a:effectLst>
                <a:outerShdw blurRad="38100" dist="38100" dir="2700000" algn="tl">
                  <a:srgbClr val="C0C0C0"/>
                </a:outerShdw>
              </a:effectLst>
              <a:latin typeface="+mn-lt"/>
              <a:ea typeface="+mn-ea"/>
            </a:endParaRPr>
          </a:p>
          <a:p>
            <a:pPr fontAlgn="auto">
              <a:spcBef>
                <a:spcPct val="10000"/>
              </a:spcBef>
              <a:spcAft>
                <a:spcPts val="0"/>
              </a:spcAft>
              <a:defRPr/>
            </a:pPr>
            <a:r>
              <a:rPr lang="zh-CN" altLang="en-US" sz="2800">
                <a:solidFill>
                  <a:srgbClr val="CC0000"/>
                </a:solidFill>
                <a:effectLst>
                  <a:outerShdw blurRad="38100" dist="38100" dir="2700000" algn="tl">
                    <a:srgbClr val="C0C0C0"/>
                  </a:outerShdw>
                </a:effectLst>
                <a:latin typeface="+mn-lt"/>
                <a:ea typeface="+mn-ea"/>
              </a:rPr>
              <a:t>若忽略管压降，二极管可看作短路，</a:t>
            </a:r>
            <a:r>
              <a:rPr lang="en-US" altLang="zh-CN" sz="2800" i="1">
                <a:solidFill>
                  <a:srgbClr val="CC0000"/>
                </a:solidFill>
                <a:effectLst>
                  <a:outerShdw blurRad="38100" dist="38100" dir="2700000" algn="tl">
                    <a:srgbClr val="C0C0C0"/>
                  </a:outerShdw>
                </a:effectLst>
                <a:latin typeface="+mn-lt"/>
                <a:ea typeface="+mn-ea"/>
              </a:rPr>
              <a:t>U</a:t>
            </a:r>
            <a:r>
              <a:rPr lang="en-US" altLang="zh-CN" sz="2800" baseline="-25000">
                <a:solidFill>
                  <a:srgbClr val="CC0000"/>
                </a:solidFill>
                <a:effectLst>
                  <a:outerShdw blurRad="38100" dist="38100" dir="2700000" algn="tl">
                    <a:srgbClr val="C0C0C0"/>
                  </a:outerShdw>
                </a:effectLst>
                <a:latin typeface="+mn-lt"/>
                <a:ea typeface="+mn-ea"/>
              </a:rPr>
              <a:t>AB</a:t>
            </a:r>
            <a:r>
              <a:rPr lang="en-US" altLang="zh-CN" sz="2800" i="1" baseline="-25000">
                <a:effectLst>
                  <a:outerShdw blurRad="38100" dist="38100" dir="2700000" algn="tl">
                    <a:srgbClr val="C0C0C0"/>
                  </a:outerShdw>
                </a:effectLst>
                <a:latin typeface="+mn-lt"/>
                <a:ea typeface="+mn-ea"/>
              </a:rPr>
              <a:t> </a:t>
            </a:r>
            <a:r>
              <a:rPr lang="en-US" altLang="zh-CN" sz="2800">
                <a:effectLst>
                  <a:outerShdw blurRad="38100" dist="38100" dir="2700000" algn="tl">
                    <a:srgbClr val="C0C0C0"/>
                  </a:outerShdw>
                </a:effectLst>
                <a:latin typeface="+mn-lt"/>
                <a:ea typeface="+mn-ea"/>
              </a:rPr>
              <a:t>= 0 V</a:t>
            </a:r>
            <a:endParaRPr lang="en-US" altLang="zh-CN" sz="2800">
              <a:effectLst>
                <a:outerShdw blurRad="38100" dist="38100" dir="2700000" algn="tl">
                  <a:srgbClr val="C0C0C0"/>
                </a:outerShdw>
              </a:effectLst>
              <a:latin typeface="+mn-lt"/>
              <a:ea typeface="+mn-ea"/>
            </a:endParaRPr>
          </a:p>
        </p:txBody>
      </p:sp>
      <p:sp>
        <p:nvSpPr>
          <p:cNvPr id="25604" name="Rectangle 4"/>
          <p:cNvSpPr>
            <a:spLocks noChangeArrowheads="1"/>
          </p:cNvSpPr>
          <p:nvPr/>
        </p:nvSpPr>
        <p:spPr bwMode="auto">
          <a:xfrm>
            <a:off x="4495800" y="1828800"/>
            <a:ext cx="4648200" cy="1600200"/>
          </a:xfrm>
          <a:prstGeom prst="rect">
            <a:avLst/>
          </a:prstGeom>
          <a:noFill/>
          <a:ln w="9525">
            <a:noFill/>
            <a:miter lim="800000"/>
          </a:ln>
        </p:spPr>
        <p:txBody>
          <a:bodyPr wrap="none" anchor="ctr"/>
          <a:lstStyle/>
          <a:p>
            <a:endParaRPr lang="zh-CN" altLang="en-US">
              <a:latin typeface="Calibri" panose="020F0502020204030204" charset="0"/>
            </a:endParaRPr>
          </a:p>
        </p:txBody>
      </p:sp>
      <p:sp>
        <p:nvSpPr>
          <p:cNvPr id="2054" name="Text Box 5"/>
          <p:cNvSpPr txBox="1">
            <a:spLocks noChangeArrowheads="1"/>
          </p:cNvSpPr>
          <p:nvPr/>
        </p:nvSpPr>
        <p:spPr bwMode="auto">
          <a:xfrm>
            <a:off x="303213" y="152400"/>
            <a:ext cx="839787" cy="519113"/>
          </a:xfrm>
          <a:prstGeom prst="rect">
            <a:avLst/>
          </a:prstGeom>
          <a:noFill/>
          <a:ln w="38100">
            <a:noFill/>
            <a:miter lim="800000"/>
          </a:ln>
        </p:spPr>
        <p:txBody>
          <a:bodyPr wrap="none" anchor="ctr">
            <a:spAutoFit/>
          </a:bodyPr>
          <a:lstStyle/>
          <a:p>
            <a:pPr algn="ctr">
              <a:spcBef>
                <a:spcPct val="50000"/>
              </a:spcBef>
            </a:pPr>
            <a:r>
              <a:rPr lang="zh-CN" altLang="en-US" sz="2800">
                <a:solidFill>
                  <a:srgbClr val="CC0000"/>
                </a:solidFill>
                <a:latin typeface="Calibri" panose="020F0502020204030204" charset="0"/>
              </a:rPr>
              <a:t>例</a:t>
            </a:r>
            <a:r>
              <a:rPr lang="en-US" altLang="zh-CN" sz="2800">
                <a:solidFill>
                  <a:srgbClr val="CC0000"/>
                </a:solidFill>
                <a:latin typeface="Calibri" panose="020F0502020204030204" charset="0"/>
              </a:rPr>
              <a:t>2:</a:t>
            </a:r>
            <a:endParaRPr lang="en-US" altLang="zh-CN" sz="2800">
              <a:solidFill>
                <a:srgbClr val="CC0000"/>
              </a:solidFill>
              <a:latin typeface="Calibri" panose="020F0502020204030204" charset="0"/>
            </a:endParaRPr>
          </a:p>
        </p:txBody>
      </p:sp>
      <p:sp>
        <p:nvSpPr>
          <p:cNvPr id="25606" name="Rectangle 6"/>
          <p:cNvSpPr>
            <a:spLocks noChangeArrowheads="1"/>
          </p:cNvSpPr>
          <p:nvPr/>
        </p:nvSpPr>
        <p:spPr bwMode="auto">
          <a:xfrm>
            <a:off x="457200" y="5791200"/>
            <a:ext cx="3943350"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a:effectLst>
                  <a:outerShdw blurRad="38100" dist="38100" dir="2700000" algn="tl">
                    <a:srgbClr val="C0C0C0"/>
                  </a:outerShdw>
                </a:effectLst>
                <a:latin typeface="+mn-lt"/>
                <a:ea typeface="+mn-ea"/>
              </a:rPr>
              <a:t>D</a:t>
            </a:r>
            <a:r>
              <a:rPr lang="en-US" altLang="zh-CN" sz="2800" baseline="-25000">
                <a:effectLst>
                  <a:outerShdw blurRad="38100" dist="38100" dir="2700000" algn="tl">
                    <a:srgbClr val="C0C0C0"/>
                  </a:outerShdw>
                </a:effectLst>
                <a:latin typeface="+mn-lt"/>
                <a:ea typeface="+mn-ea"/>
              </a:rPr>
              <a:t>1</a:t>
            </a:r>
            <a:r>
              <a:rPr lang="zh-CN" altLang="zh-CN" sz="2800">
                <a:solidFill>
                  <a:srgbClr val="A50021"/>
                </a:solidFill>
                <a:effectLst>
                  <a:outerShdw blurRad="38100" dist="38100" dir="2700000" algn="tl">
                    <a:srgbClr val="C0C0C0"/>
                  </a:outerShdw>
                </a:effectLst>
                <a:latin typeface="+mn-lt"/>
                <a:ea typeface="+mn-ea"/>
              </a:rPr>
              <a:t>承受反向电压为</a:t>
            </a:r>
            <a:r>
              <a:rPr lang="zh-CN" altLang="en-US" sz="2800">
                <a:solidFill>
                  <a:srgbClr val="A50021"/>
                </a:solidFill>
                <a:effectLst>
                  <a:outerShdw blurRad="38100" dist="38100" dir="2700000" algn="tl">
                    <a:srgbClr val="C0C0C0"/>
                  </a:outerShdw>
                </a:effectLst>
                <a:latin typeface="+mn-lt"/>
                <a:ea typeface="+mn-ea"/>
              </a:rPr>
              <a:t>－</a:t>
            </a:r>
            <a:r>
              <a:rPr lang="en-US" altLang="zh-CN" sz="2800">
                <a:solidFill>
                  <a:srgbClr val="A50021"/>
                </a:solidFill>
                <a:effectLst>
                  <a:outerShdw blurRad="38100" dist="38100" dir="2700000" algn="tl">
                    <a:srgbClr val="C0C0C0"/>
                  </a:outerShdw>
                </a:effectLst>
                <a:latin typeface="+mn-lt"/>
                <a:ea typeface="+mn-ea"/>
              </a:rPr>
              <a:t>6 V</a:t>
            </a:r>
            <a:endParaRPr lang="en-US" altLang="zh-CN" sz="2800">
              <a:solidFill>
                <a:srgbClr val="A50021"/>
              </a:solidFill>
              <a:effectLst>
                <a:outerShdw blurRad="38100" dist="38100" dir="2700000" algn="tl">
                  <a:srgbClr val="C0C0C0"/>
                </a:outerShdw>
              </a:effectLst>
              <a:latin typeface="+mn-lt"/>
              <a:ea typeface="+mn-ea"/>
            </a:endParaRPr>
          </a:p>
        </p:txBody>
      </p:sp>
      <p:sp>
        <p:nvSpPr>
          <p:cNvPr id="25607" name="Rectangle 7"/>
          <p:cNvSpPr>
            <a:spLocks noChangeArrowheads="1"/>
          </p:cNvSpPr>
          <p:nvPr/>
        </p:nvSpPr>
        <p:spPr bwMode="auto">
          <a:xfrm>
            <a:off x="457200" y="4881563"/>
            <a:ext cx="3733800" cy="604837"/>
          </a:xfrm>
          <a:prstGeom prst="rect">
            <a:avLst/>
          </a:prstGeom>
          <a:noFill/>
          <a:ln w="9525">
            <a:noFill/>
            <a:miter lim="800000"/>
          </a:ln>
          <a:effectLst/>
        </p:spPr>
        <p:txBody>
          <a:bodyPr>
            <a:spAutoFit/>
          </a:bodyPr>
          <a:lstStyle/>
          <a:p>
            <a:pPr fontAlgn="auto">
              <a:lnSpc>
                <a:spcPct val="120000"/>
              </a:lnSpc>
              <a:spcBef>
                <a:spcPct val="50000"/>
              </a:spcBef>
              <a:spcAft>
                <a:spcPts val="0"/>
              </a:spcAft>
              <a:defRPr/>
            </a:pPr>
            <a:r>
              <a:rPr lang="zh-CN" altLang="en-US" sz="2800">
                <a:effectLst>
                  <a:outerShdw blurRad="38100" dist="38100" dir="2700000" algn="tl">
                    <a:srgbClr val="C0C0C0"/>
                  </a:outerShdw>
                </a:effectLst>
                <a:latin typeface="+mn-lt"/>
                <a:ea typeface="+mn-ea"/>
              </a:rPr>
              <a:t>流过 </a:t>
            </a:r>
            <a:r>
              <a:rPr lang="en-US" altLang="zh-CN" sz="2800">
                <a:effectLst>
                  <a:outerShdw blurRad="38100" dist="38100" dir="2700000" algn="tl">
                    <a:srgbClr val="C0C0C0"/>
                  </a:outerShdw>
                </a:effectLst>
                <a:latin typeface="+mn-lt"/>
                <a:ea typeface="+mn-ea"/>
              </a:rPr>
              <a:t>D</a:t>
            </a:r>
            <a:r>
              <a:rPr lang="en-US" altLang="zh-CN" sz="2800" baseline="-25000">
                <a:effectLst>
                  <a:outerShdw blurRad="38100" dist="38100" dir="2700000" algn="tl">
                    <a:srgbClr val="C0C0C0"/>
                  </a:outerShdw>
                </a:effectLst>
                <a:latin typeface="+mn-lt"/>
                <a:ea typeface="+mn-ea"/>
              </a:rPr>
              <a:t>2</a:t>
            </a:r>
            <a:r>
              <a:rPr lang="en-US" altLang="zh-CN">
                <a:effectLst>
                  <a:outerShdw blurRad="38100" dist="38100" dir="2700000" algn="tl">
                    <a:srgbClr val="C0C0C0"/>
                  </a:outerShdw>
                </a:effectLst>
                <a:latin typeface="+mn-lt"/>
                <a:ea typeface="+mn-ea"/>
              </a:rPr>
              <a:t> </a:t>
            </a:r>
            <a:r>
              <a:rPr lang="zh-CN" altLang="zh-CN" sz="2800">
                <a:effectLst>
                  <a:outerShdw blurRad="38100" dist="38100" dir="2700000" algn="tl">
                    <a:srgbClr val="C0C0C0"/>
                  </a:outerShdw>
                </a:effectLst>
                <a:latin typeface="+mn-lt"/>
                <a:ea typeface="+mn-ea"/>
              </a:rPr>
              <a:t>的电流为</a:t>
            </a:r>
            <a:endParaRPr lang="zh-CN" altLang="en-US" sz="2800">
              <a:effectLst>
                <a:outerShdw blurRad="38100" dist="38100" dir="2700000" algn="tl">
                  <a:srgbClr val="C0C0C0"/>
                </a:outerShdw>
              </a:effectLst>
              <a:latin typeface="+mn-lt"/>
              <a:ea typeface="+mn-ea"/>
            </a:endParaRPr>
          </a:p>
        </p:txBody>
      </p:sp>
      <p:graphicFrame>
        <p:nvGraphicFramePr>
          <p:cNvPr id="25608" name="Object 2"/>
          <p:cNvGraphicFramePr>
            <a:graphicFrameLocks noChangeAspect="1"/>
          </p:cNvGraphicFramePr>
          <p:nvPr/>
        </p:nvGraphicFramePr>
        <p:xfrm>
          <a:off x="3232150" y="4956175"/>
          <a:ext cx="2635250" cy="987425"/>
        </p:xfrm>
        <a:graphic>
          <a:graphicData uri="http://schemas.openxmlformats.org/presentationml/2006/ole">
            <mc:AlternateContent xmlns:mc="http://schemas.openxmlformats.org/markup-compatibility/2006">
              <mc:Choice xmlns:v="urn:schemas-microsoft-com:vml" Requires="v">
                <p:oleObj spid="_x0000_s233485" name="公式" r:id="rId1" imgW="28346400" imgH="10668000" progId="">
                  <p:embed/>
                </p:oleObj>
              </mc:Choice>
              <mc:Fallback>
                <p:oleObj name="公式" r:id="rId1" imgW="28346400" imgH="106680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4956175"/>
                        <a:ext cx="2635250"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9" name="Rectangle 9"/>
          <p:cNvSpPr>
            <a:spLocks noChangeArrowheads="1"/>
          </p:cNvSpPr>
          <p:nvPr/>
        </p:nvSpPr>
        <p:spPr bwMode="auto">
          <a:xfrm>
            <a:off x="4144963" y="381000"/>
            <a:ext cx="1490662" cy="519113"/>
          </a:xfrm>
          <a:prstGeom prst="rect">
            <a:avLst/>
          </a:prstGeom>
          <a:noFill/>
          <a:ln w="9525">
            <a:noFill/>
            <a:miter lim="800000"/>
          </a:ln>
          <a:effectLst/>
        </p:spPr>
        <p:txBody>
          <a:bodyPr wrap="none">
            <a:spAutoFit/>
          </a:bodyPr>
          <a:lstStyle/>
          <a:p>
            <a:pPr fontAlgn="auto">
              <a:spcBef>
                <a:spcPct val="13000"/>
              </a:spcBef>
              <a:spcAft>
                <a:spcPts val="0"/>
              </a:spcAft>
              <a:defRPr/>
            </a:pPr>
            <a:r>
              <a:rPr lang="zh-CN" altLang="zh-CN" sz="2800">
                <a:effectLst>
                  <a:outerShdw blurRad="38100" dist="38100" dir="2700000" algn="tl">
                    <a:srgbClr val="C0C0C0"/>
                  </a:outerShdw>
                </a:effectLst>
                <a:latin typeface="+mn-lt"/>
                <a:ea typeface="+mn-ea"/>
              </a:rPr>
              <a:t>求：</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AB</a:t>
            </a:r>
            <a:endParaRPr lang="en-US" altLang="zh-CN" sz="2800" baseline="-25000">
              <a:effectLst>
                <a:outerShdw blurRad="38100" dist="38100" dir="2700000" algn="tl">
                  <a:srgbClr val="C0C0C0"/>
                </a:outerShdw>
              </a:effectLst>
              <a:latin typeface="+mn-lt"/>
              <a:ea typeface="+mn-ea"/>
            </a:endParaRPr>
          </a:p>
        </p:txBody>
      </p:sp>
      <p:sp>
        <p:nvSpPr>
          <p:cNvPr id="25613" name="Text Box 13"/>
          <p:cNvSpPr txBox="1">
            <a:spLocks noChangeArrowheads="1"/>
          </p:cNvSpPr>
          <p:nvPr/>
        </p:nvSpPr>
        <p:spPr bwMode="auto">
          <a:xfrm>
            <a:off x="5791200" y="5027613"/>
            <a:ext cx="2971800" cy="1373187"/>
          </a:xfrm>
          <a:prstGeom prst="rect">
            <a:avLst/>
          </a:prstGeom>
          <a:noFill/>
          <a:ln w="9525">
            <a:noFill/>
            <a:miter lim="800000"/>
          </a:ln>
          <a:effectLst/>
        </p:spPr>
        <p:txBody>
          <a:bodyPr>
            <a:spAutoFit/>
          </a:bodyPr>
          <a:lstStyle/>
          <a:p>
            <a:pPr fontAlgn="auto">
              <a:spcBef>
                <a:spcPct val="5000"/>
              </a:spcBef>
              <a:spcAft>
                <a:spcPts val="0"/>
              </a:spcAft>
              <a:defRPr/>
            </a:pPr>
            <a:r>
              <a:rPr lang="en-US" altLang="zh-CN" sz="2800">
                <a:solidFill>
                  <a:srgbClr val="006600"/>
                </a:solidFill>
                <a:effectLst>
                  <a:outerShdw blurRad="38100" dist="38100" dir="2700000" algn="tl">
                    <a:srgbClr val="C0C0C0"/>
                  </a:outerShdw>
                </a:effectLst>
                <a:latin typeface="+mn-lt"/>
                <a:ea typeface="+mn-ea"/>
              </a:rPr>
              <a:t>   </a:t>
            </a:r>
            <a:r>
              <a:rPr lang="zh-CN" altLang="en-US" sz="2800">
                <a:solidFill>
                  <a:srgbClr val="006600"/>
                </a:solidFill>
                <a:effectLst>
                  <a:outerShdw blurRad="38100" dist="38100" dir="2700000" algn="tl">
                    <a:srgbClr val="C0C0C0"/>
                  </a:outerShdw>
                </a:effectLst>
                <a:latin typeface="+mn-lt"/>
                <a:ea typeface="+mn-ea"/>
              </a:rPr>
              <a:t>在这里， </a:t>
            </a:r>
            <a:r>
              <a:rPr lang="en-US" altLang="zh-CN" sz="2800">
                <a:solidFill>
                  <a:srgbClr val="006600"/>
                </a:solidFill>
                <a:effectLst>
                  <a:outerShdw blurRad="38100" dist="38100" dir="2700000" algn="tl">
                    <a:srgbClr val="C0C0C0"/>
                  </a:outerShdw>
                </a:effectLst>
                <a:latin typeface="+mn-lt"/>
              </a:rPr>
              <a:t>D</a:t>
            </a:r>
            <a:r>
              <a:rPr lang="en-US" altLang="zh-CN" sz="2800" baseline="-25000">
                <a:solidFill>
                  <a:srgbClr val="006600"/>
                </a:solidFill>
                <a:effectLst>
                  <a:outerShdw blurRad="38100" dist="38100" dir="2700000" algn="tl">
                    <a:srgbClr val="C0C0C0"/>
                  </a:outerShdw>
                </a:effectLst>
                <a:latin typeface="+mn-lt"/>
                <a:ea typeface="+mn-ea"/>
              </a:rPr>
              <a:t>2 </a:t>
            </a:r>
            <a:r>
              <a:rPr lang="zh-CN" altLang="en-US" sz="2800">
                <a:solidFill>
                  <a:srgbClr val="006600"/>
                </a:solidFill>
                <a:effectLst>
                  <a:outerShdw blurRad="38100" dist="38100" dir="2700000" algn="tl">
                    <a:srgbClr val="C0C0C0"/>
                  </a:outerShdw>
                </a:effectLst>
                <a:latin typeface="+mn-lt"/>
                <a:ea typeface="+mn-ea"/>
              </a:rPr>
              <a:t>起钳位作用， </a:t>
            </a:r>
            <a:r>
              <a:rPr lang="en-US" altLang="zh-CN" sz="2800">
                <a:solidFill>
                  <a:srgbClr val="006600"/>
                </a:solidFill>
                <a:effectLst>
                  <a:outerShdw blurRad="38100" dist="38100" dir="2700000" algn="tl">
                    <a:srgbClr val="C0C0C0"/>
                  </a:outerShdw>
                </a:effectLst>
                <a:latin typeface="+mn-lt"/>
              </a:rPr>
              <a:t>D</a:t>
            </a:r>
            <a:r>
              <a:rPr lang="en-US" altLang="zh-CN" sz="2800" baseline="-25000">
                <a:solidFill>
                  <a:srgbClr val="006600"/>
                </a:solidFill>
                <a:effectLst>
                  <a:outerShdw blurRad="38100" dist="38100" dir="2700000" algn="tl">
                    <a:srgbClr val="C0C0C0"/>
                  </a:outerShdw>
                </a:effectLst>
                <a:latin typeface="+mn-lt"/>
                <a:ea typeface="+mn-ea"/>
              </a:rPr>
              <a:t>1</a:t>
            </a:r>
            <a:r>
              <a:rPr lang="zh-CN" altLang="en-US" sz="2800">
                <a:solidFill>
                  <a:srgbClr val="006600"/>
                </a:solidFill>
                <a:effectLst>
                  <a:outerShdw blurRad="38100" dist="38100" dir="2700000" algn="tl">
                    <a:srgbClr val="C0C0C0"/>
                  </a:outerShdw>
                </a:effectLst>
                <a:latin typeface="+mn-lt"/>
                <a:ea typeface="+mn-ea"/>
              </a:rPr>
              <a:t>起隔离作用。  </a:t>
            </a:r>
            <a:endParaRPr lang="zh-CN" altLang="en-US" sz="2800">
              <a:solidFill>
                <a:srgbClr val="006600"/>
              </a:solidFill>
              <a:effectLst>
                <a:outerShdw blurRad="38100" dist="38100" dir="2700000" algn="tl">
                  <a:srgbClr val="C0C0C0"/>
                </a:outerShdw>
              </a:effectLst>
              <a:latin typeface="+mn-lt"/>
              <a:ea typeface="+mn-ea"/>
            </a:endParaRPr>
          </a:p>
        </p:txBody>
      </p:sp>
      <p:grpSp>
        <p:nvGrpSpPr>
          <p:cNvPr id="2" name="Group 14"/>
          <p:cNvGrpSpPr/>
          <p:nvPr/>
        </p:nvGrpSpPr>
        <p:grpSpPr bwMode="auto">
          <a:xfrm>
            <a:off x="1014413" y="152400"/>
            <a:ext cx="3100387" cy="2757488"/>
            <a:chOff x="639" y="96"/>
            <a:chExt cx="1953" cy="1737"/>
          </a:xfrm>
        </p:grpSpPr>
        <p:sp>
          <p:nvSpPr>
            <p:cNvPr id="2063" name="Text Box 15"/>
            <p:cNvSpPr txBox="1">
              <a:spLocks noChangeArrowheads="1"/>
            </p:cNvSpPr>
            <p:nvPr/>
          </p:nvSpPr>
          <p:spPr bwMode="auto">
            <a:xfrm>
              <a:off x="2348" y="1545"/>
              <a:ext cx="244" cy="288"/>
            </a:xfrm>
            <a:prstGeom prst="rect">
              <a:avLst/>
            </a:prstGeom>
            <a:noFill/>
            <a:ln w="9525">
              <a:noFill/>
              <a:miter lim="800000"/>
            </a:ln>
          </p:spPr>
          <p:txBody>
            <a:bodyPr wrap="none">
              <a:spAutoFit/>
            </a:bodyPr>
            <a:lstStyle/>
            <a:p>
              <a:pPr>
                <a:spcBef>
                  <a:spcPct val="50000"/>
                </a:spcBef>
              </a:pPr>
              <a:r>
                <a:rPr lang="en-US" altLang="zh-CN" i="1">
                  <a:latin typeface="Calibri" panose="020F0502020204030204" charset="0"/>
                </a:rPr>
                <a:t>B</a:t>
              </a:r>
              <a:endParaRPr lang="en-US" altLang="zh-CN">
                <a:latin typeface="Calibri" panose="020F0502020204030204" charset="0"/>
              </a:endParaRPr>
            </a:p>
          </p:txBody>
        </p:sp>
        <p:sp>
          <p:nvSpPr>
            <p:cNvPr id="2064" name="Line 16"/>
            <p:cNvSpPr>
              <a:spLocks noChangeShapeType="1"/>
            </p:cNvSpPr>
            <p:nvPr/>
          </p:nvSpPr>
          <p:spPr bwMode="auto">
            <a:xfrm rot="5400000" flipH="1">
              <a:off x="1480" y="924"/>
              <a:ext cx="215" cy="0"/>
            </a:xfrm>
            <a:prstGeom prst="line">
              <a:avLst/>
            </a:prstGeom>
            <a:noFill/>
            <a:ln w="38100">
              <a:solidFill>
                <a:schemeClr val="tx1"/>
              </a:solidFill>
              <a:round/>
              <a:headEnd type="none" w="sm" len="sm"/>
              <a:tailEnd type="none" w="sm" len="sm"/>
            </a:ln>
          </p:spPr>
          <p:txBody>
            <a:bodyPr lIns="90000" tIns="46800" rIns="90000" bIns="46800" anchor="ctr">
              <a:spAutoFit/>
            </a:bodyPr>
            <a:lstStyle/>
            <a:p>
              <a:endParaRPr lang="zh-CN" altLang="en-US"/>
            </a:p>
          </p:txBody>
        </p:sp>
        <p:sp>
          <p:nvSpPr>
            <p:cNvPr id="2065" name="Line 17"/>
            <p:cNvSpPr>
              <a:spLocks noChangeShapeType="1"/>
            </p:cNvSpPr>
            <p:nvPr/>
          </p:nvSpPr>
          <p:spPr bwMode="auto">
            <a:xfrm rot="5400000" flipV="1">
              <a:off x="1691" y="308"/>
              <a:ext cx="0" cy="1217"/>
            </a:xfrm>
            <a:prstGeom prst="line">
              <a:avLst/>
            </a:prstGeom>
            <a:noFill/>
            <a:ln w="38100">
              <a:solidFill>
                <a:schemeClr val="tx1"/>
              </a:solidFill>
              <a:round/>
              <a:headEnd type="none" w="sm" len="sm"/>
              <a:tailEnd type="none" w="sm" len="sm"/>
            </a:ln>
          </p:spPr>
          <p:txBody>
            <a:bodyPr lIns="90000" tIns="46800" rIns="90000" bIns="46800" anchor="ctr">
              <a:spAutoFit/>
            </a:bodyPr>
            <a:lstStyle/>
            <a:p>
              <a:endParaRPr lang="zh-CN" altLang="en-US"/>
            </a:p>
          </p:txBody>
        </p:sp>
        <p:sp>
          <p:nvSpPr>
            <p:cNvPr id="2066" name="AutoShape 18"/>
            <p:cNvSpPr>
              <a:spLocks noChangeArrowheads="1"/>
            </p:cNvSpPr>
            <p:nvPr/>
          </p:nvSpPr>
          <p:spPr bwMode="auto">
            <a:xfrm rot="5400000">
              <a:off x="1393" y="816"/>
              <a:ext cx="199" cy="199"/>
            </a:xfrm>
            <a:prstGeom prst="triangle">
              <a:avLst>
                <a:gd name="adj" fmla="val 50000"/>
              </a:avLst>
            </a:prstGeom>
            <a:noFill/>
            <a:ln w="38100">
              <a:solidFill>
                <a:schemeClr val="tx1"/>
              </a:solidFill>
              <a:miter lim="800000"/>
            </a:ln>
          </p:spPr>
          <p:txBody>
            <a:bodyPr wrap="none" anchor="ctr"/>
            <a:lstStyle/>
            <a:p>
              <a:endParaRPr lang="zh-CN" altLang="en-US">
                <a:latin typeface="Calibri" panose="020F0502020204030204" charset="0"/>
              </a:endParaRPr>
            </a:p>
          </p:txBody>
        </p:sp>
        <p:sp>
          <p:nvSpPr>
            <p:cNvPr id="2067" name="Text Box 19"/>
            <p:cNvSpPr txBox="1">
              <a:spLocks noChangeArrowheads="1"/>
            </p:cNvSpPr>
            <p:nvPr/>
          </p:nvSpPr>
          <p:spPr bwMode="auto">
            <a:xfrm>
              <a:off x="1368" y="557"/>
              <a:ext cx="504" cy="288"/>
            </a:xfrm>
            <a:prstGeom prst="rect">
              <a:avLst/>
            </a:prstGeom>
            <a:noFill/>
            <a:ln w="9525">
              <a:noFill/>
              <a:miter lim="800000"/>
            </a:ln>
          </p:spPr>
          <p:txBody>
            <a:bodyPr>
              <a:spAutoFit/>
            </a:bodyPr>
            <a:lstStyle/>
            <a:p>
              <a:pPr>
                <a:spcBef>
                  <a:spcPct val="50000"/>
                </a:spcBef>
              </a:pPr>
              <a:r>
                <a:rPr lang="en-US" altLang="zh-CN">
                  <a:latin typeface="Calibri" panose="020F0502020204030204" charset="0"/>
                </a:rPr>
                <a:t>D</a:t>
              </a:r>
              <a:r>
                <a:rPr lang="en-US" altLang="zh-CN" baseline="-25000">
                  <a:latin typeface="Calibri" panose="020F0502020204030204" charset="0"/>
                </a:rPr>
                <a:t>1</a:t>
              </a:r>
              <a:endParaRPr lang="en-US" altLang="zh-CN">
                <a:latin typeface="Calibri" panose="020F0502020204030204" charset="0"/>
              </a:endParaRPr>
            </a:p>
          </p:txBody>
        </p:sp>
        <p:sp>
          <p:nvSpPr>
            <p:cNvPr id="2068" name="Line 20"/>
            <p:cNvSpPr>
              <a:spLocks noChangeShapeType="1"/>
            </p:cNvSpPr>
            <p:nvPr/>
          </p:nvSpPr>
          <p:spPr bwMode="auto">
            <a:xfrm>
              <a:off x="1082" y="917"/>
              <a:ext cx="0" cy="283"/>
            </a:xfrm>
            <a:prstGeom prst="line">
              <a:avLst/>
            </a:prstGeom>
            <a:noFill/>
            <a:ln w="38100">
              <a:solidFill>
                <a:schemeClr val="tx1"/>
              </a:solidFill>
              <a:round/>
            </a:ln>
          </p:spPr>
          <p:txBody>
            <a:bodyPr wrap="none" anchor="ctr"/>
            <a:lstStyle/>
            <a:p>
              <a:endParaRPr lang="zh-CN" altLang="en-US"/>
            </a:p>
          </p:txBody>
        </p:sp>
        <p:grpSp>
          <p:nvGrpSpPr>
            <p:cNvPr id="3" name="Group 21"/>
            <p:cNvGrpSpPr/>
            <p:nvPr/>
          </p:nvGrpSpPr>
          <p:grpSpPr bwMode="auto">
            <a:xfrm>
              <a:off x="980" y="1200"/>
              <a:ext cx="203" cy="170"/>
              <a:chOff x="432" y="1296"/>
              <a:chExt cx="288" cy="288"/>
            </a:xfrm>
          </p:grpSpPr>
          <p:sp>
            <p:nvSpPr>
              <p:cNvPr id="2096" name="Line 22"/>
              <p:cNvSpPr>
                <a:spLocks noChangeShapeType="1"/>
              </p:cNvSpPr>
              <p:nvPr/>
            </p:nvSpPr>
            <p:spPr bwMode="auto">
              <a:xfrm>
                <a:off x="480" y="1296"/>
                <a:ext cx="192" cy="0"/>
              </a:xfrm>
              <a:prstGeom prst="line">
                <a:avLst/>
              </a:prstGeom>
              <a:noFill/>
              <a:ln w="38100">
                <a:solidFill>
                  <a:schemeClr val="tx1"/>
                </a:solidFill>
                <a:round/>
              </a:ln>
            </p:spPr>
            <p:txBody>
              <a:bodyPr wrap="none" anchor="ctr"/>
              <a:lstStyle/>
              <a:p>
                <a:endParaRPr lang="zh-CN" altLang="en-US"/>
              </a:p>
            </p:txBody>
          </p:sp>
          <p:sp>
            <p:nvSpPr>
              <p:cNvPr id="2097" name="Line 23"/>
              <p:cNvSpPr>
                <a:spLocks noChangeShapeType="1"/>
              </p:cNvSpPr>
              <p:nvPr/>
            </p:nvSpPr>
            <p:spPr bwMode="auto">
              <a:xfrm>
                <a:off x="432" y="1392"/>
                <a:ext cx="288" cy="0"/>
              </a:xfrm>
              <a:prstGeom prst="line">
                <a:avLst/>
              </a:prstGeom>
              <a:noFill/>
              <a:ln w="38100">
                <a:solidFill>
                  <a:schemeClr val="tx1"/>
                </a:solidFill>
                <a:round/>
              </a:ln>
            </p:spPr>
            <p:txBody>
              <a:bodyPr wrap="none" anchor="ctr"/>
              <a:lstStyle/>
              <a:p>
                <a:endParaRPr lang="zh-CN" altLang="en-US"/>
              </a:p>
            </p:txBody>
          </p:sp>
          <p:sp>
            <p:nvSpPr>
              <p:cNvPr id="2098" name="Line 24"/>
              <p:cNvSpPr>
                <a:spLocks noChangeShapeType="1"/>
              </p:cNvSpPr>
              <p:nvPr/>
            </p:nvSpPr>
            <p:spPr bwMode="auto">
              <a:xfrm>
                <a:off x="480" y="1488"/>
                <a:ext cx="192" cy="0"/>
              </a:xfrm>
              <a:prstGeom prst="line">
                <a:avLst/>
              </a:prstGeom>
              <a:noFill/>
              <a:ln w="38100">
                <a:solidFill>
                  <a:schemeClr val="tx1"/>
                </a:solidFill>
                <a:round/>
              </a:ln>
            </p:spPr>
            <p:txBody>
              <a:bodyPr wrap="none" anchor="ctr"/>
              <a:lstStyle/>
              <a:p>
                <a:endParaRPr lang="zh-CN" altLang="en-US"/>
              </a:p>
            </p:txBody>
          </p:sp>
          <p:sp>
            <p:nvSpPr>
              <p:cNvPr id="2099" name="Line 25"/>
              <p:cNvSpPr>
                <a:spLocks noChangeShapeType="1"/>
              </p:cNvSpPr>
              <p:nvPr/>
            </p:nvSpPr>
            <p:spPr bwMode="auto">
              <a:xfrm>
                <a:off x="432" y="1584"/>
                <a:ext cx="288" cy="0"/>
              </a:xfrm>
              <a:prstGeom prst="line">
                <a:avLst/>
              </a:prstGeom>
              <a:noFill/>
              <a:ln w="38100">
                <a:solidFill>
                  <a:schemeClr val="tx1"/>
                </a:solidFill>
                <a:round/>
              </a:ln>
            </p:spPr>
            <p:txBody>
              <a:bodyPr wrap="none" anchor="ctr"/>
              <a:lstStyle/>
              <a:p>
                <a:endParaRPr lang="zh-CN" altLang="en-US"/>
              </a:p>
            </p:txBody>
          </p:sp>
        </p:grpSp>
        <p:sp>
          <p:nvSpPr>
            <p:cNvPr id="2070" name="Line 26"/>
            <p:cNvSpPr>
              <a:spLocks noChangeShapeType="1"/>
            </p:cNvSpPr>
            <p:nvPr/>
          </p:nvSpPr>
          <p:spPr bwMode="auto">
            <a:xfrm>
              <a:off x="1082" y="1370"/>
              <a:ext cx="0" cy="341"/>
            </a:xfrm>
            <a:prstGeom prst="line">
              <a:avLst/>
            </a:prstGeom>
            <a:noFill/>
            <a:ln w="38100">
              <a:solidFill>
                <a:schemeClr val="tx1"/>
              </a:solidFill>
              <a:round/>
            </a:ln>
          </p:spPr>
          <p:txBody>
            <a:bodyPr wrap="none" anchor="ctr"/>
            <a:lstStyle/>
            <a:p>
              <a:endParaRPr lang="zh-CN" altLang="en-US"/>
            </a:p>
          </p:txBody>
        </p:sp>
        <p:sp>
          <p:nvSpPr>
            <p:cNvPr id="2071" name="Line 27"/>
            <p:cNvSpPr>
              <a:spLocks noChangeShapeType="1"/>
            </p:cNvSpPr>
            <p:nvPr/>
          </p:nvSpPr>
          <p:spPr bwMode="auto">
            <a:xfrm>
              <a:off x="1894" y="917"/>
              <a:ext cx="0" cy="141"/>
            </a:xfrm>
            <a:prstGeom prst="line">
              <a:avLst/>
            </a:prstGeom>
            <a:noFill/>
            <a:ln w="38100">
              <a:solidFill>
                <a:schemeClr val="tx1"/>
              </a:solidFill>
              <a:round/>
            </a:ln>
          </p:spPr>
          <p:txBody>
            <a:bodyPr wrap="none" anchor="ctr"/>
            <a:lstStyle/>
            <a:p>
              <a:endParaRPr lang="zh-CN" altLang="en-US"/>
            </a:p>
          </p:txBody>
        </p:sp>
        <p:sp>
          <p:nvSpPr>
            <p:cNvPr id="2072" name="Rectangle 28"/>
            <p:cNvSpPr>
              <a:spLocks noChangeArrowheads="1"/>
            </p:cNvSpPr>
            <p:nvPr/>
          </p:nvSpPr>
          <p:spPr bwMode="auto">
            <a:xfrm>
              <a:off x="1826" y="1058"/>
              <a:ext cx="127" cy="179"/>
            </a:xfrm>
            <a:prstGeom prst="rect">
              <a:avLst/>
            </a:prstGeom>
            <a:noFill/>
            <a:ln w="38100">
              <a:solidFill>
                <a:schemeClr val="tx1"/>
              </a:solidFill>
              <a:miter lim="800000"/>
            </a:ln>
          </p:spPr>
          <p:txBody>
            <a:bodyPr wrap="none" anchor="ctr"/>
            <a:lstStyle/>
            <a:p>
              <a:pPr algn="ctr">
                <a:spcBef>
                  <a:spcPct val="50000"/>
                </a:spcBef>
              </a:pPr>
              <a:endParaRPr lang="zh-CN" altLang="zh-CN">
                <a:latin typeface="Calibri" panose="020F0502020204030204" charset="0"/>
              </a:endParaRPr>
            </a:p>
          </p:txBody>
        </p:sp>
        <p:sp>
          <p:nvSpPr>
            <p:cNvPr id="2073" name="Line 29"/>
            <p:cNvSpPr>
              <a:spLocks noChangeShapeType="1"/>
            </p:cNvSpPr>
            <p:nvPr/>
          </p:nvSpPr>
          <p:spPr bwMode="auto">
            <a:xfrm>
              <a:off x="1894" y="1257"/>
              <a:ext cx="0" cy="113"/>
            </a:xfrm>
            <a:prstGeom prst="line">
              <a:avLst/>
            </a:prstGeom>
            <a:noFill/>
            <a:ln w="38100">
              <a:solidFill>
                <a:schemeClr val="tx1"/>
              </a:solidFill>
              <a:round/>
            </a:ln>
          </p:spPr>
          <p:txBody>
            <a:bodyPr wrap="none" anchor="ctr"/>
            <a:lstStyle/>
            <a:p>
              <a:endParaRPr lang="zh-CN" altLang="en-US"/>
            </a:p>
          </p:txBody>
        </p:sp>
        <p:sp>
          <p:nvSpPr>
            <p:cNvPr id="2074" name="Line 30"/>
            <p:cNvSpPr>
              <a:spLocks noChangeShapeType="1"/>
            </p:cNvSpPr>
            <p:nvPr/>
          </p:nvSpPr>
          <p:spPr bwMode="auto">
            <a:xfrm>
              <a:off x="1826" y="1370"/>
              <a:ext cx="135" cy="0"/>
            </a:xfrm>
            <a:prstGeom prst="line">
              <a:avLst/>
            </a:prstGeom>
            <a:noFill/>
            <a:ln w="38100">
              <a:solidFill>
                <a:schemeClr val="tx1"/>
              </a:solidFill>
              <a:round/>
            </a:ln>
          </p:spPr>
          <p:txBody>
            <a:bodyPr wrap="none" anchor="ctr"/>
            <a:lstStyle/>
            <a:p>
              <a:endParaRPr lang="zh-CN" altLang="en-US"/>
            </a:p>
          </p:txBody>
        </p:sp>
        <p:sp>
          <p:nvSpPr>
            <p:cNvPr id="2075" name="Line 31"/>
            <p:cNvSpPr>
              <a:spLocks noChangeShapeType="1"/>
            </p:cNvSpPr>
            <p:nvPr/>
          </p:nvSpPr>
          <p:spPr bwMode="auto">
            <a:xfrm>
              <a:off x="1793" y="1427"/>
              <a:ext cx="203" cy="0"/>
            </a:xfrm>
            <a:prstGeom prst="line">
              <a:avLst/>
            </a:prstGeom>
            <a:noFill/>
            <a:ln w="38100">
              <a:solidFill>
                <a:schemeClr val="tx1"/>
              </a:solidFill>
              <a:round/>
            </a:ln>
          </p:spPr>
          <p:txBody>
            <a:bodyPr wrap="none" anchor="ctr"/>
            <a:lstStyle/>
            <a:p>
              <a:endParaRPr lang="zh-CN" altLang="en-US"/>
            </a:p>
          </p:txBody>
        </p:sp>
        <p:sp>
          <p:nvSpPr>
            <p:cNvPr id="2076" name="Line 32"/>
            <p:cNvSpPr>
              <a:spLocks noChangeShapeType="1"/>
            </p:cNvSpPr>
            <p:nvPr/>
          </p:nvSpPr>
          <p:spPr bwMode="auto">
            <a:xfrm>
              <a:off x="1826" y="1484"/>
              <a:ext cx="135" cy="0"/>
            </a:xfrm>
            <a:prstGeom prst="line">
              <a:avLst/>
            </a:prstGeom>
            <a:noFill/>
            <a:ln w="38100">
              <a:solidFill>
                <a:schemeClr val="tx1"/>
              </a:solidFill>
              <a:round/>
            </a:ln>
          </p:spPr>
          <p:txBody>
            <a:bodyPr wrap="none" anchor="ctr"/>
            <a:lstStyle/>
            <a:p>
              <a:endParaRPr lang="zh-CN" altLang="en-US"/>
            </a:p>
          </p:txBody>
        </p:sp>
        <p:sp>
          <p:nvSpPr>
            <p:cNvPr id="2077" name="Line 33"/>
            <p:cNvSpPr>
              <a:spLocks noChangeShapeType="1"/>
            </p:cNvSpPr>
            <p:nvPr/>
          </p:nvSpPr>
          <p:spPr bwMode="auto">
            <a:xfrm>
              <a:off x="1793" y="1541"/>
              <a:ext cx="203" cy="0"/>
            </a:xfrm>
            <a:prstGeom prst="line">
              <a:avLst/>
            </a:prstGeom>
            <a:noFill/>
            <a:ln w="38100">
              <a:solidFill>
                <a:schemeClr val="tx1"/>
              </a:solidFill>
              <a:round/>
            </a:ln>
          </p:spPr>
          <p:txBody>
            <a:bodyPr wrap="none" anchor="ctr"/>
            <a:lstStyle/>
            <a:p>
              <a:endParaRPr lang="zh-CN" altLang="en-US"/>
            </a:p>
          </p:txBody>
        </p:sp>
        <p:sp>
          <p:nvSpPr>
            <p:cNvPr id="2078" name="Line 34"/>
            <p:cNvSpPr>
              <a:spLocks noChangeShapeType="1"/>
            </p:cNvSpPr>
            <p:nvPr/>
          </p:nvSpPr>
          <p:spPr bwMode="auto">
            <a:xfrm>
              <a:off x="1894" y="1541"/>
              <a:ext cx="0" cy="168"/>
            </a:xfrm>
            <a:prstGeom prst="line">
              <a:avLst/>
            </a:prstGeom>
            <a:noFill/>
            <a:ln w="38100">
              <a:solidFill>
                <a:schemeClr val="tx1"/>
              </a:solidFill>
              <a:round/>
            </a:ln>
          </p:spPr>
          <p:txBody>
            <a:bodyPr wrap="none" anchor="ctr"/>
            <a:lstStyle/>
            <a:p>
              <a:endParaRPr lang="zh-CN" altLang="en-US"/>
            </a:p>
          </p:txBody>
        </p:sp>
        <p:sp>
          <p:nvSpPr>
            <p:cNvPr id="2079" name="Line 35"/>
            <p:cNvSpPr>
              <a:spLocks noChangeShapeType="1"/>
            </p:cNvSpPr>
            <p:nvPr/>
          </p:nvSpPr>
          <p:spPr bwMode="auto">
            <a:xfrm>
              <a:off x="639" y="1709"/>
              <a:ext cx="1650" cy="2"/>
            </a:xfrm>
            <a:prstGeom prst="line">
              <a:avLst/>
            </a:prstGeom>
            <a:noFill/>
            <a:ln w="38100">
              <a:solidFill>
                <a:schemeClr val="tx1"/>
              </a:solidFill>
              <a:round/>
            </a:ln>
          </p:spPr>
          <p:txBody>
            <a:bodyPr wrap="none" anchor="ctr"/>
            <a:lstStyle/>
            <a:p>
              <a:endParaRPr lang="zh-CN" altLang="en-US"/>
            </a:p>
          </p:txBody>
        </p:sp>
        <p:sp>
          <p:nvSpPr>
            <p:cNvPr id="2080" name="Text Box 36"/>
            <p:cNvSpPr txBox="1">
              <a:spLocks noChangeArrowheads="1"/>
            </p:cNvSpPr>
            <p:nvPr/>
          </p:nvSpPr>
          <p:spPr bwMode="auto">
            <a:xfrm>
              <a:off x="676" y="1200"/>
              <a:ext cx="351" cy="288"/>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6V</a:t>
              </a:r>
              <a:endParaRPr lang="en-US" altLang="zh-CN">
                <a:latin typeface="Calibri" panose="020F0502020204030204" charset="0"/>
              </a:endParaRPr>
            </a:p>
          </p:txBody>
        </p:sp>
        <p:sp>
          <p:nvSpPr>
            <p:cNvPr id="2081" name="Text Box 37"/>
            <p:cNvSpPr txBox="1">
              <a:spLocks noChangeArrowheads="1"/>
            </p:cNvSpPr>
            <p:nvPr/>
          </p:nvSpPr>
          <p:spPr bwMode="auto">
            <a:xfrm>
              <a:off x="1384" y="1378"/>
              <a:ext cx="447" cy="288"/>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12V</a:t>
              </a:r>
              <a:endParaRPr lang="en-US" altLang="zh-CN">
                <a:latin typeface="Calibri" panose="020F0502020204030204" charset="0"/>
              </a:endParaRPr>
            </a:p>
          </p:txBody>
        </p:sp>
        <p:sp>
          <p:nvSpPr>
            <p:cNvPr id="2082" name="Text Box 38"/>
            <p:cNvSpPr txBox="1">
              <a:spLocks noChangeArrowheads="1"/>
            </p:cNvSpPr>
            <p:nvPr/>
          </p:nvSpPr>
          <p:spPr bwMode="auto">
            <a:xfrm>
              <a:off x="1368" y="1032"/>
              <a:ext cx="467" cy="288"/>
            </a:xfrm>
            <a:prstGeom prst="rect">
              <a:avLst/>
            </a:prstGeom>
            <a:noFill/>
            <a:ln w="9525">
              <a:noFill/>
              <a:miter lim="800000"/>
            </a:ln>
          </p:spPr>
          <p:txBody>
            <a:bodyPr wrap="none">
              <a:spAutoFit/>
            </a:bodyPr>
            <a:lstStyle/>
            <a:p>
              <a:pPr>
                <a:spcBef>
                  <a:spcPct val="50000"/>
                </a:spcBef>
              </a:pPr>
              <a:r>
                <a:rPr lang="en-US" altLang="zh-CN">
                  <a:latin typeface="Calibri" panose="020F0502020204030204" charset="0"/>
                </a:rPr>
                <a:t>3k</a:t>
              </a:r>
              <a:r>
                <a:rPr lang="en-US" altLang="zh-CN">
                  <a:latin typeface="Calibri" panose="020F0502020204030204" charset="0"/>
                  <a:sym typeface="Symbol" panose="05050102010706020507" pitchFamily="18" charset="2"/>
                </a:rPr>
                <a:t></a:t>
              </a:r>
              <a:endParaRPr lang="en-US" altLang="zh-CN">
                <a:latin typeface="Calibri" panose="020F0502020204030204" charset="0"/>
              </a:endParaRPr>
            </a:p>
          </p:txBody>
        </p:sp>
        <p:sp>
          <p:nvSpPr>
            <p:cNvPr id="2083" name="Text Box 39"/>
            <p:cNvSpPr txBox="1">
              <a:spLocks noChangeArrowheads="1"/>
            </p:cNvSpPr>
            <p:nvPr/>
          </p:nvSpPr>
          <p:spPr bwMode="auto">
            <a:xfrm>
              <a:off x="2348" y="768"/>
              <a:ext cx="244" cy="288"/>
            </a:xfrm>
            <a:prstGeom prst="rect">
              <a:avLst/>
            </a:prstGeom>
            <a:noFill/>
            <a:ln w="9525">
              <a:noFill/>
              <a:miter lim="800000"/>
            </a:ln>
          </p:spPr>
          <p:txBody>
            <a:bodyPr wrap="none">
              <a:spAutoFit/>
            </a:bodyPr>
            <a:lstStyle/>
            <a:p>
              <a:pPr>
                <a:spcBef>
                  <a:spcPct val="50000"/>
                </a:spcBef>
              </a:pPr>
              <a:r>
                <a:rPr lang="en-US" altLang="zh-CN" i="1">
                  <a:latin typeface="Calibri" panose="020F0502020204030204" charset="0"/>
                </a:rPr>
                <a:t>A</a:t>
              </a:r>
              <a:endParaRPr lang="en-US" altLang="zh-CN" i="1">
                <a:latin typeface="Calibri" panose="020F0502020204030204" charset="0"/>
              </a:endParaRPr>
            </a:p>
          </p:txBody>
        </p:sp>
        <p:sp>
          <p:nvSpPr>
            <p:cNvPr id="2084" name="Line 40"/>
            <p:cNvSpPr>
              <a:spLocks noChangeShapeType="1"/>
            </p:cNvSpPr>
            <p:nvPr/>
          </p:nvSpPr>
          <p:spPr bwMode="auto">
            <a:xfrm>
              <a:off x="639" y="450"/>
              <a:ext cx="0" cy="1267"/>
            </a:xfrm>
            <a:prstGeom prst="line">
              <a:avLst/>
            </a:prstGeom>
            <a:noFill/>
            <a:ln w="38100">
              <a:solidFill>
                <a:schemeClr val="tx1"/>
              </a:solidFill>
              <a:round/>
            </a:ln>
          </p:spPr>
          <p:txBody>
            <a:bodyPr wrap="none" anchor="ctr"/>
            <a:lstStyle/>
            <a:p>
              <a:endParaRPr lang="zh-CN" altLang="en-US"/>
            </a:p>
          </p:txBody>
        </p:sp>
        <p:sp>
          <p:nvSpPr>
            <p:cNvPr id="2085" name="Line 41"/>
            <p:cNvSpPr>
              <a:spLocks noChangeShapeType="1"/>
            </p:cNvSpPr>
            <p:nvPr/>
          </p:nvSpPr>
          <p:spPr bwMode="auto">
            <a:xfrm>
              <a:off x="639" y="450"/>
              <a:ext cx="1250" cy="0"/>
            </a:xfrm>
            <a:prstGeom prst="line">
              <a:avLst/>
            </a:prstGeom>
            <a:noFill/>
            <a:ln w="38100">
              <a:solidFill>
                <a:schemeClr val="tx1"/>
              </a:solidFill>
              <a:round/>
            </a:ln>
          </p:spPr>
          <p:txBody>
            <a:bodyPr wrap="none" anchor="ctr"/>
            <a:lstStyle/>
            <a:p>
              <a:endParaRPr lang="zh-CN" altLang="en-US"/>
            </a:p>
          </p:txBody>
        </p:sp>
        <p:sp>
          <p:nvSpPr>
            <p:cNvPr id="2086" name="Line 42"/>
            <p:cNvSpPr>
              <a:spLocks noChangeShapeType="1"/>
            </p:cNvSpPr>
            <p:nvPr/>
          </p:nvSpPr>
          <p:spPr bwMode="auto">
            <a:xfrm>
              <a:off x="1889" y="450"/>
              <a:ext cx="0" cy="461"/>
            </a:xfrm>
            <a:prstGeom prst="line">
              <a:avLst/>
            </a:prstGeom>
            <a:noFill/>
            <a:ln w="38100">
              <a:solidFill>
                <a:schemeClr val="tx1"/>
              </a:solidFill>
              <a:round/>
            </a:ln>
          </p:spPr>
          <p:txBody>
            <a:bodyPr wrap="none" anchor="ctr"/>
            <a:lstStyle/>
            <a:p>
              <a:endParaRPr lang="zh-CN" altLang="en-US"/>
            </a:p>
          </p:txBody>
        </p:sp>
        <p:sp>
          <p:nvSpPr>
            <p:cNvPr id="2087" name="Line 43"/>
            <p:cNvSpPr>
              <a:spLocks noChangeShapeType="1"/>
            </p:cNvSpPr>
            <p:nvPr/>
          </p:nvSpPr>
          <p:spPr bwMode="auto">
            <a:xfrm rot="-5400000">
              <a:off x="1222" y="456"/>
              <a:ext cx="240" cy="0"/>
            </a:xfrm>
            <a:prstGeom prst="line">
              <a:avLst/>
            </a:prstGeom>
            <a:noFill/>
            <a:ln w="38100">
              <a:solidFill>
                <a:schemeClr val="tx1"/>
              </a:solidFill>
              <a:round/>
              <a:headEnd type="none" w="sm" len="sm"/>
              <a:tailEnd type="none" w="sm" len="sm"/>
            </a:ln>
          </p:spPr>
          <p:txBody>
            <a:bodyPr lIns="90000" tIns="46800" rIns="90000" bIns="46800" anchor="ctr">
              <a:spAutoFit/>
            </a:bodyPr>
            <a:lstStyle/>
            <a:p>
              <a:endParaRPr lang="zh-CN" altLang="en-US"/>
            </a:p>
          </p:txBody>
        </p:sp>
        <p:sp>
          <p:nvSpPr>
            <p:cNvPr id="2088" name="AutoShape 44"/>
            <p:cNvSpPr>
              <a:spLocks noChangeArrowheads="1"/>
            </p:cNvSpPr>
            <p:nvPr/>
          </p:nvSpPr>
          <p:spPr bwMode="auto">
            <a:xfrm rot="5400000">
              <a:off x="1149" y="346"/>
              <a:ext cx="199" cy="199"/>
            </a:xfrm>
            <a:prstGeom prst="triangle">
              <a:avLst>
                <a:gd name="adj" fmla="val 50000"/>
              </a:avLst>
            </a:prstGeom>
            <a:noFill/>
            <a:ln w="38100">
              <a:solidFill>
                <a:schemeClr val="tx1"/>
              </a:solidFill>
              <a:miter lim="800000"/>
            </a:ln>
          </p:spPr>
          <p:txBody>
            <a:bodyPr wrap="none" anchor="ctr"/>
            <a:lstStyle/>
            <a:p>
              <a:endParaRPr lang="zh-CN" altLang="en-US">
                <a:latin typeface="Calibri" panose="020F0502020204030204" charset="0"/>
              </a:endParaRPr>
            </a:p>
          </p:txBody>
        </p:sp>
        <p:sp>
          <p:nvSpPr>
            <p:cNvPr id="2089" name="Text Box 45"/>
            <p:cNvSpPr txBox="1">
              <a:spLocks noChangeArrowheads="1"/>
            </p:cNvSpPr>
            <p:nvPr/>
          </p:nvSpPr>
          <p:spPr bwMode="auto">
            <a:xfrm>
              <a:off x="1056" y="96"/>
              <a:ext cx="375" cy="288"/>
            </a:xfrm>
            <a:prstGeom prst="rect">
              <a:avLst/>
            </a:prstGeom>
            <a:noFill/>
            <a:ln w="9525">
              <a:noFill/>
              <a:miter lim="800000"/>
            </a:ln>
          </p:spPr>
          <p:txBody>
            <a:bodyPr>
              <a:spAutoFit/>
            </a:bodyPr>
            <a:lstStyle/>
            <a:p>
              <a:pPr>
                <a:spcBef>
                  <a:spcPct val="50000"/>
                </a:spcBef>
              </a:pPr>
              <a:r>
                <a:rPr lang="en-US" altLang="zh-CN">
                  <a:latin typeface="Calibri" panose="020F0502020204030204" charset="0"/>
                </a:rPr>
                <a:t>D</a:t>
              </a:r>
              <a:r>
                <a:rPr lang="en-US" altLang="zh-CN" baseline="-25000">
                  <a:latin typeface="Calibri" panose="020F0502020204030204" charset="0"/>
                </a:rPr>
                <a:t>2</a:t>
              </a:r>
              <a:endParaRPr lang="en-US" altLang="zh-CN">
                <a:latin typeface="Calibri" panose="020F0502020204030204" charset="0"/>
              </a:endParaRPr>
            </a:p>
          </p:txBody>
        </p:sp>
        <p:sp>
          <p:nvSpPr>
            <p:cNvPr id="2090" name="Oval 46"/>
            <p:cNvSpPr>
              <a:spLocks noChangeArrowheads="1"/>
            </p:cNvSpPr>
            <p:nvPr/>
          </p:nvSpPr>
          <p:spPr bwMode="auto">
            <a:xfrm>
              <a:off x="1858" y="890"/>
              <a:ext cx="54" cy="54"/>
            </a:xfrm>
            <a:prstGeom prst="ellipse">
              <a:avLst/>
            </a:prstGeom>
            <a:solidFill>
              <a:schemeClr val="tx1"/>
            </a:solidFill>
            <a:ln w="9525">
              <a:solidFill>
                <a:schemeClr val="tx1"/>
              </a:solidFill>
              <a:round/>
            </a:ln>
          </p:spPr>
          <p:txBody>
            <a:bodyPr wrap="none" anchor="ctr"/>
            <a:lstStyle/>
            <a:p>
              <a:endParaRPr lang="zh-CN" altLang="en-US">
                <a:latin typeface="Calibri" panose="020F0502020204030204" charset="0"/>
              </a:endParaRPr>
            </a:p>
          </p:txBody>
        </p:sp>
        <p:sp>
          <p:nvSpPr>
            <p:cNvPr id="2091" name="Rectangle 47"/>
            <p:cNvSpPr>
              <a:spLocks noChangeArrowheads="1"/>
            </p:cNvSpPr>
            <p:nvPr/>
          </p:nvSpPr>
          <p:spPr bwMode="auto">
            <a:xfrm>
              <a:off x="2074" y="1157"/>
              <a:ext cx="432" cy="288"/>
            </a:xfrm>
            <a:prstGeom prst="rect">
              <a:avLst/>
            </a:prstGeom>
            <a:noFill/>
            <a:ln w="38100">
              <a:noFill/>
              <a:miter lim="800000"/>
            </a:ln>
          </p:spPr>
          <p:txBody>
            <a:bodyPr wrap="none" anchor="ctr">
              <a:spAutoFit/>
            </a:bodyPr>
            <a:lstStyle/>
            <a:p>
              <a:pPr algn="ctr"/>
              <a:r>
                <a:rPr lang="en-US" altLang="zh-CN" i="1">
                  <a:solidFill>
                    <a:srgbClr val="FF0000"/>
                  </a:solidFill>
                  <a:latin typeface="Calibri" panose="020F0502020204030204" charset="0"/>
                </a:rPr>
                <a:t>U</a:t>
              </a:r>
              <a:r>
                <a:rPr lang="en-US" altLang="zh-CN" baseline="-25000">
                  <a:solidFill>
                    <a:srgbClr val="FF0000"/>
                  </a:solidFill>
                  <a:latin typeface="Calibri" panose="020F0502020204030204" charset="0"/>
                </a:rPr>
                <a:t>AB</a:t>
              </a:r>
              <a:endParaRPr lang="en-US" altLang="zh-CN" i="1" baseline="-25000">
                <a:solidFill>
                  <a:srgbClr val="FF0000"/>
                </a:solidFill>
                <a:latin typeface="Calibri" panose="020F0502020204030204" charset="0"/>
              </a:endParaRPr>
            </a:p>
          </p:txBody>
        </p:sp>
        <p:sp>
          <p:nvSpPr>
            <p:cNvPr id="2092" name="Text Box 48"/>
            <p:cNvSpPr txBox="1">
              <a:spLocks noChangeArrowheads="1"/>
            </p:cNvSpPr>
            <p:nvPr/>
          </p:nvSpPr>
          <p:spPr bwMode="auto">
            <a:xfrm>
              <a:off x="2098" y="902"/>
              <a:ext cx="345" cy="288"/>
            </a:xfrm>
            <a:prstGeom prst="rect">
              <a:avLst/>
            </a:prstGeom>
            <a:noFill/>
            <a:ln w="9525">
              <a:noFill/>
              <a:miter lim="800000"/>
            </a:ln>
          </p:spPr>
          <p:txBody>
            <a:bodyPr>
              <a:spAutoFit/>
            </a:bodyPr>
            <a:lstStyle/>
            <a:p>
              <a:pPr algn="ctr">
                <a:spcBef>
                  <a:spcPct val="50000"/>
                </a:spcBef>
              </a:pPr>
              <a:r>
                <a:rPr lang="en-US" altLang="zh-CN">
                  <a:latin typeface="Calibri" panose="020F0502020204030204" charset="0"/>
                  <a:ea typeface="楷体_GB2312" pitchFamily="49" charset="-122"/>
                </a:rPr>
                <a:t>+</a:t>
              </a:r>
              <a:endParaRPr lang="en-US" altLang="zh-CN">
                <a:latin typeface="Calibri" panose="020F0502020204030204" charset="0"/>
                <a:ea typeface="楷体_GB2312" pitchFamily="49" charset="-122"/>
              </a:endParaRPr>
            </a:p>
          </p:txBody>
        </p:sp>
        <p:sp>
          <p:nvSpPr>
            <p:cNvPr id="2093" name="Text Box 49"/>
            <p:cNvSpPr txBox="1">
              <a:spLocks noChangeArrowheads="1"/>
            </p:cNvSpPr>
            <p:nvPr/>
          </p:nvSpPr>
          <p:spPr bwMode="auto">
            <a:xfrm>
              <a:off x="2098" y="1455"/>
              <a:ext cx="345" cy="288"/>
            </a:xfrm>
            <a:prstGeom prst="rect">
              <a:avLst/>
            </a:prstGeom>
            <a:noFill/>
            <a:ln w="9525">
              <a:noFill/>
              <a:miter lim="800000"/>
            </a:ln>
          </p:spPr>
          <p:txBody>
            <a:bodyPr>
              <a:spAutoFit/>
            </a:bodyPr>
            <a:lstStyle/>
            <a:p>
              <a:pPr algn="ctr">
                <a:spcBef>
                  <a:spcPct val="50000"/>
                </a:spcBef>
              </a:pPr>
              <a:r>
                <a:rPr lang="en-US" altLang="zh-CN">
                  <a:latin typeface="Calibri" panose="020F0502020204030204" charset="0"/>
                  <a:ea typeface="楷体_GB2312" pitchFamily="49" charset="-122"/>
                </a:rPr>
                <a:t>–</a:t>
              </a:r>
              <a:endParaRPr lang="en-US" altLang="zh-CN">
                <a:latin typeface="Calibri" panose="020F0502020204030204" charset="0"/>
                <a:ea typeface="楷体_GB2312" pitchFamily="49" charset="-122"/>
              </a:endParaRPr>
            </a:p>
          </p:txBody>
        </p:sp>
        <p:sp>
          <p:nvSpPr>
            <p:cNvPr id="2094" name="Oval 50"/>
            <p:cNvSpPr>
              <a:spLocks noChangeArrowheads="1"/>
            </p:cNvSpPr>
            <p:nvPr/>
          </p:nvSpPr>
          <p:spPr bwMode="auto">
            <a:xfrm>
              <a:off x="2280" y="886"/>
              <a:ext cx="52" cy="52"/>
            </a:xfrm>
            <a:prstGeom prst="ellipse">
              <a:avLst/>
            </a:prstGeom>
            <a:noFill/>
            <a:ln w="28575">
              <a:solidFill>
                <a:schemeClr val="tx1"/>
              </a:solidFill>
              <a:round/>
            </a:ln>
          </p:spPr>
          <p:txBody>
            <a:bodyPr wrap="none" anchor="ctr"/>
            <a:lstStyle/>
            <a:p>
              <a:endParaRPr lang="zh-CN" altLang="en-US">
                <a:latin typeface="Calibri" panose="020F0502020204030204" charset="0"/>
              </a:endParaRPr>
            </a:p>
          </p:txBody>
        </p:sp>
        <p:sp>
          <p:nvSpPr>
            <p:cNvPr id="2095" name="Oval 51"/>
            <p:cNvSpPr>
              <a:spLocks noChangeArrowheads="1"/>
            </p:cNvSpPr>
            <p:nvPr/>
          </p:nvSpPr>
          <p:spPr bwMode="auto">
            <a:xfrm>
              <a:off x="2278" y="1676"/>
              <a:ext cx="52" cy="52"/>
            </a:xfrm>
            <a:prstGeom prst="ellipse">
              <a:avLst/>
            </a:prstGeom>
            <a:noFill/>
            <a:ln w="28575">
              <a:solidFill>
                <a:schemeClr val="tx1"/>
              </a:solidFill>
              <a:round/>
            </a:ln>
          </p:spPr>
          <p:txBody>
            <a:bodyPr wrap="none" anchor="ctr"/>
            <a:lstStyle/>
            <a:p>
              <a:endParaRPr lang="zh-CN" altLang="en-US">
                <a:latin typeface="Calibri" panose="020F0502020204030204" charset="0"/>
              </a:endParaRPr>
            </a:p>
          </p:txBody>
        </p:sp>
      </p:grpSp>
      <p:grpSp>
        <p:nvGrpSpPr>
          <p:cNvPr id="4" name="Group 52"/>
          <p:cNvGrpSpPr/>
          <p:nvPr/>
        </p:nvGrpSpPr>
        <p:grpSpPr bwMode="auto">
          <a:xfrm>
            <a:off x="2871788" y="2719388"/>
            <a:ext cx="252412" cy="252412"/>
            <a:chOff x="1680" y="1584"/>
            <a:chExt cx="159" cy="159"/>
          </a:xfrm>
        </p:grpSpPr>
        <p:sp>
          <p:nvSpPr>
            <p:cNvPr id="2061" name="Line 53"/>
            <p:cNvSpPr>
              <a:spLocks noChangeShapeType="1"/>
            </p:cNvSpPr>
            <p:nvPr/>
          </p:nvSpPr>
          <p:spPr bwMode="auto">
            <a:xfrm>
              <a:off x="1762" y="1584"/>
              <a:ext cx="0" cy="159"/>
            </a:xfrm>
            <a:prstGeom prst="line">
              <a:avLst/>
            </a:prstGeom>
            <a:noFill/>
            <a:ln w="38100">
              <a:solidFill>
                <a:srgbClr val="FF3300"/>
              </a:solidFill>
              <a:round/>
              <a:headEnd type="oval" w="med" len="med"/>
            </a:ln>
          </p:spPr>
          <p:txBody>
            <a:bodyPr wrap="none" anchor="ctr"/>
            <a:lstStyle/>
            <a:p>
              <a:endParaRPr lang="zh-CN" altLang="en-US"/>
            </a:p>
          </p:txBody>
        </p:sp>
        <p:sp>
          <p:nvSpPr>
            <p:cNvPr id="2062" name="Line 54"/>
            <p:cNvSpPr>
              <a:spLocks noChangeShapeType="1"/>
            </p:cNvSpPr>
            <p:nvPr/>
          </p:nvSpPr>
          <p:spPr bwMode="auto">
            <a:xfrm>
              <a:off x="1680" y="1743"/>
              <a:ext cx="159" cy="0"/>
            </a:xfrm>
            <a:prstGeom prst="line">
              <a:avLst/>
            </a:prstGeom>
            <a:noFill/>
            <a:ln w="38100">
              <a:solidFill>
                <a:srgbClr val="FF3300"/>
              </a:solidFill>
              <a:rou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9"/>
                                        </p:tgtEl>
                                        <p:attrNameLst>
                                          <p:attrName>style.visibility</p:attrName>
                                        </p:attrNameLst>
                                      </p:cBhvr>
                                      <p:to>
                                        <p:strVal val="visible"/>
                                      </p:to>
                                    </p:set>
                                    <p:animEffect transition="in" filter="wipe(left)">
                                      <p:cBhvr>
                                        <p:cTn id="7" dur="500"/>
                                        <p:tgtEl>
                                          <p:spTgt spid="256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2"/>
                                        </p:tgtEl>
                                        <p:attrNameLst>
                                          <p:attrName>style.visibility</p:attrName>
                                        </p:attrNameLst>
                                      </p:cBhvr>
                                      <p:to>
                                        <p:strVal val="visible"/>
                                      </p:to>
                                    </p:set>
                                    <p:animEffect transition="in" filter="wipe(left)">
                                      <p:cBhvr>
                                        <p:cTn id="12" dur="500"/>
                                        <p:tgtEl>
                                          <p:spTgt spid="25602"/>
                                        </p:tgtEl>
                                      </p:cBhvr>
                                    </p:animEffect>
                                  </p:childTnLst>
                                </p:cTn>
                              </p:par>
                            </p:childTnLst>
                          </p:cTn>
                        </p:par>
                        <p:par>
                          <p:cTn id="13" fill="hold">
                            <p:stCondLst>
                              <p:cond delay="500"/>
                            </p:stCondLst>
                            <p:childTnLst>
                              <p:par>
                                <p:cTn id="14" presetID="4" presetClass="entr" presetSubtype="3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ou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603"/>
                                        </p:tgtEl>
                                        <p:attrNameLst>
                                          <p:attrName>style.visibility</p:attrName>
                                        </p:attrNameLst>
                                      </p:cBhvr>
                                      <p:to>
                                        <p:strVal val="visible"/>
                                      </p:to>
                                    </p:set>
                                    <p:animEffect transition="in" filter="wipe(left)">
                                      <p:cBhvr>
                                        <p:cTn id="21" dur="500"/>
                                        <p:tgtEl>
                                          <p:spTgt spid="25603"/>
                                        </p:tgtEl>
                                      </p:cBhvr>
                                    </p:animEffect>
                                  </p:childTnLst>
                                </p:cTn>
                              </p:par>
                            </p:childTnLst>
                          </p:cTn>
                        </p:par>
                        <p:par>
                          <p:cTn id="22" fill="hold">
                            <p:stCondLst>
                              <p:cond delay="500"/>
                            </p:stCondLst>
                            <p:childTnLst>
                              <p:par>
                                <p:cTn id="23" presetID="9" presetClass="entr" presetSubtype="0" fill="hold" grpId="0" nodeType="afterEffect" nodePh="1">
                                  <p:stCondLst>
                                    <p:cond delay="0"/>
                                  </p:stCondLst>
                                  <p:endCondLst>
                                    <p:cond evt="begin" delay="0">
                                      <p:tn val="23"/>
                                    </p:cond>
                                  </p:endCondLst>
                                  <p:childTnLst>
                                    <p:set>
                                      <p:cBhvr>
                                        <p:cTn id="24" dur="1" fill="hold">
                                          <p:stCondLst>
                                            <p:cond delay="0"/>
                                          </p:stCondLst>
                                        </p:cTn>
                                        <p:tgtEl>
                                          <p:spTgt spid="25604"/>
                                        </p:tgtEl>
                                        <p:attrNameLst>
                                          <p:attrName>style.visibility</p:attrName>
                                        </p:attrNameLst>
                                      </p:cBhvr>
                                      <p:to>
                                        <p:strVal val="visible"/>
                                      </p:to>
                                    </p:set>
                                    <p:animEffect transition="in" filter="dissolve">
                                      <p:cBhvr>
                                        <p:cTn id="25" dur="500"/>
                                        <p:tgtEl>
                                          <p:spTgt spid="2560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5607"/>
                                        </p:tgtEl>
                                        <p:attrNameLst>
                                          <p:attrName>style.visibility</p:attrName>
                                        </p:attrNameLst>
                                      </p:cBhvr>
                                      <p:to>
                                        <p:strVal val="visible"/>
                                      </p:to>
                                    </p:set>
                                    <p:animEffect transition="in" filter="wipe(left)">
                                      <p:cBhvr>
                                        <p:cTn id="29" dur="500"/>
                                        <p:tgtEl>
                                          <p:spTgt spid="25607"/>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25608"/>
                                        </p:tgtEl>
                                        <p:attrNameLst>
                                          <p:attrName>style.visibility</p:attrName>
                                        </p:attrNameLst>
                                      </p:cBhvr>
                                      <p:to>
                                        <p:strVal val="visible"/>
                                      </p:to>
                                    </p:set>
                                    <p:animEffect transition="in" filter="wipe(left)">
                                      <p:cBhvr>
                                        <p:cTn id="33" dur="500"/>
                                        <p:tgtEl>
                                          <p:spTgt spid="2560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606"/>
                                        </p:tgtEl>
                                        <p:attrNameLst>
                                          <p:attrName>style.visibility</p:attrName>
                                        </p:attrNameLst>
                                      </p:cBhvr>
                                      <p:to>
                                        <p:strVal val="visible"/>
                                      </p:to>
                                    </p:set>
                                    <p:animEffect transition="in" filter="wipe(left)">
                                      <p:cBhvr>
                                        <p:cTn id="38" dur="500"/>
                                        <p:tgtEl>
                                          <p:spTgt spid="2560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5613"/>
                                        </p:tgtEl>
                                        <p:attrNameLst>
                                          <p:attrName>style.visibility</p:attrName>
                                        </p:attrNameLst>
                                      </p:cBhvr>
                                      <p:to>
                                        <p:strVal val="visible"/>
                                      </p:to>
                                    </p:set>
                                    <p:animEffect transition="in" filter="wipe(left)">
                                      <p:cBhvr>
                                        <p:cTn id="43" dur="500"/>
                                        <p:tgtEl>
                                          <p:spTgt spid="25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utoUpdateAnimBg="0"/>
      <p:bldP spid="25604" grpId="0" animBg="1"/>
      <p:bldP spid="25606" grpId="0" autoUpdateAnimBg="0"/>
      <p:bldP spid="25607" grpId="0" autoUpdateAnimBg="0"/>
      <p:bldP spid="25609" grpId="0" autoUpdateAnimBg="0"/>
      <p:bldP spid="2561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533400" y="5130800"/>
            <a:ext cx="8382000" cy="1117600"/>
          </a:xfrm>
          <a:prstGeom prst="rect">
            <a:avLst/>
          </a:prstGeom>
          <a:noFill/>
          <a:ln w="9525">
            <a:noFill/>
            <a:miter lim="800000"/>
          </a:ln>
          <a:effectLst/>
        </p:spPr>
        <p:txBody>
          <a:bodyPr>
            <a:spAutoFit/>
          </a:bodyPr>
          <a:lstStyle/>
          <a:p>
            <a:pPr fontAlgn="auto">
              <a:lnSpc>
                <a:spcPct val="120000"/>
              </a:lnSpc>
              <a:spcBef>
                <a:spcPts val="0"/>
              </a:spcBef>
              <a:spcAft>
                <a:spcPts val="0"/>
              </a:spcAft>
              <a:defRPr/>
            </a:pP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i</a:t>
            </a:r>
            <a:r>
              <a:rPr lang="en-US" altLang="zh-CN" sz="2800">
                <a:effectLst>
                  <a:outerShdw blurRad="38100" dist="38100" dir="2700000" algn="tl">
                    <a:srgbClr val="C0C0C0"/>
                  </a:outerShdw>
                </a:effectLst>
                <a:latin typeface="+mn-lt"/>
                <a:ea typeface="+mn-ea"/>
              </a:rPr>
              <a:t> &gt; 8V</a:t>
            </a:r>
            <a:r>
              <a:rPr lang="zh-CN" altLang="en-US" sz="2800">
                <a:effectLst>
                  <a:outerShdw blurRad="38100" dist="38100" dir="2700000" algn="tl">
                    <a:srgbClr val="C0C0C0"/>
                  </a:outerShdw>
                </a:effectLst>
                <a:latin typeface="+mn-lt"/>
                <a:ea typeface="+mn-ea"/>
              </a:rPr>
              <a:t>，二极管导通，可看作短路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o</a:t>
            </a:r>
            <a:r>
              <a:rPr lang="en-US" altLang="zh-CN" sz="2800">
                <a:effectLst>
                  <a:outerShdw blurRad="38100" dist="38100" dir="2700000" algn="tl">
                    <a:srgbClr val="C0C0C0"/>
                  </a:outerShdw>
                </a:effectLst>
                <a:latin typeface="+mn-lt"/>
                <a:ea typeface="+mn-ea"/>
              </a:rPr>
              <a:t> = 8V</a:t>
            </a:r>
            <a:endParaRPr lang="en-US" altLang="zh-CN" sz="2800">
              <a:effectLst>
                <a:outerShdw blurRad="38100" dist="38100" dir="2700000" algn="tl">
                  <a:srgbClr val="C0C0C0"/>
                </a:outerShdw>
              </a:effectLst>
              <a:latin typeface="+mn-lt"/>
              <a:ea typeface="+mn-ea"/>
            </a:endParaRPr>
          </a:p>
          <a:p>
            <a:pPr fontAlgn="auto">
              <a:lnSpc>
                <a:spcPct val="120000"/>
              </a:lnSpc>
              <a:spcBef>
                <a:spcPts val="0"/>
              </a:spcBef>
              <a:spcAft>
                <a:spcPts val="0"/>
              </a:spcAft>
              <a:defRPr/>
            </a:pPr>
            <a:r>
              <a:rPr lang="en-US" altLang="zh-CN" sz="2800" baseline="-25000">
                <a:effectLst>
                  <a:outerShdw blurRad="38100" dist="38100" dir="2700000" algn="tl">
                    <a:srgbClr val="C0C0C0"/>
                  </a:outerShdw>
                </a:effectLst>
                <a:latin typeface="+mn-lt"/>
                <a:ea typeface="+mn-ea"/>
              </a:rPr>
              <a:t> </a:t>
            </a:r>
            <a:r>
              <a:rPr lang="en-US" altLang="zh-CN" sz="2800" i="1">
                <a:solidFill>
                  <a:srgbClr val="010000"/>
                </a:solidFill>
                <a:effectLst>
                  <a:outerShdw blurRad="38100" dist="38100" dir="2700000" algn="tl">
                    <a:srgbClr val="C0C0C0"/>
                  </a:outerShdw>
                </a:effectLst>
                <a:latin typeface="+mn-lt"/>
                <a:ea typeface="+mn-ea"/>
              </a:rPr>
              <a:t>u</a:t>
            </a:r>
            <a:r>
              <a:rPr lang="en-US" altLang="zh-CN" sz="2800" baseline="-25000">
                <a:solidFill>
                  <a:srgbClr val="010000"/>
                </a:solidFill>
                <a:effectLst>
                  <a:outerShdw blurRad="38100" dist="38100" dir="2700000" algn="tl">
                    <a:srgbClr val="C0C0C0"/>
                  </a:outerShdw>
                </a:effectLst>
                <a:latin typeface="+mn-lt"/>
                <a:ea typeface="+mn-ea"/>
              </a:rPr>
              <a:t>i</a:t>
            </a:r>
            <a:r>
              <a:rPr lang="en-US" altLang="zh-CN" sz="2800">
                <a:solidFill>
                  <a:srgbClr val="010000"/>
                </a:solidFill>
                <a:effectLst>
                  <a:outerShdw blurRad="38100" dist="38100" dir="2700000" algn="tl">
                    <a:srgbClr val="C0C0C0"/>
                  </a:outerShdw>
                </a:effectLst>
                <a:latin typeface="+mn-lt"/>
                <a:ea typeface="+mn-ea"/>
              </a:rPr>
              <a:t> &lt; 8V</a:t>
            </a:r>
            <a:r>
              <a:rPr lang="zh-CN" altLang="en-US" sz="2800">
                <a:solidFill>
                  <a:srgbClr val="010000"/>
                </a:solidFill>
                <a:effectLst>
                  <a:outerShdw blurRad="38100" dist="38100" dir="2700000" algn="tl">
                    <a:srgbClr val="C0C0C0"/>
                  </a:outerShdw>
                </a:effectLst>
                <a:latin typeface="+mn-lt"/>
                <a:ea typeface="+mn-ea"/>
              </a:rPr>
              <a:t>，二极管截止，可看作开路    </a:t>
            </a:r>
            <a:r>
              <a:rPr lang="en-US" altLang="zh-CN" sz="2800" i="1">
                <a:solidFill>
                  <a:srgbClr val="010000"/>
                </a:solidFill>
                <a:effectLst>
                  <a:outerShdw blurRad="38100" dist="38100" dir="2700000" algn="tl">
                    <a:srgbClr val="C0C0C0"/>
                  </a:outerShdw>
                </a:effectLst>
                <a:latin typeface="+mn-lt"/>
                <a:ea typeface="+mn-ea"/>
              </a:rPr>
              <a:t>u</a:t>
            </a:r>
            <a:r>
              <a:rPr lang="en-US" altLang="zh-CN" sz="2800" baseline="-25000">
                <a:solidFill>
                  <a:srgbClr val="010000"/>
                </a:solidFill>
                <a:effectLst>
                  <a:outerShdw blurRad="38100" dist="38100" dir="2700000" algn="tl">
                    <a:srgbClr val="C0C0C0"/>
                  </a:outerShdw>
                </a:effectLst>
                <a:latin typeface="+mn-lt"/>
                <a:ea typeface="+mn-ea"/>
              </a:rPr>
              <a:t>o</a:t>
            </a:r>
            <a:r>
              <a:rPr lang="en-US" altLang="zh-CN" sz="2800">
                <a:solidFill>
                  <a:srgbClr val="010000"/>
                </a:solidFill>
                <a:effectLst>
                  <a:outerShdw blurRad="38100" dist="38100" dir="2700000" algn="tl">
                    <a:srgbClr val="C0C0C0"/>
                  </a:outerShdw>
                </a:effectLst>
                <a:latin typeface="+mn-lt"/>
                <a:ea typeface="+mn-ea"/>
              </a:rPr>
              <a:t> = </a:t>
            </a:r>
            <a:r>
              <a:rPr lang="en-US" altLang="zh-CN" sz="2800" i="1">
                <a:solidFill>
                  <a:srgbClr val="010000"/>
                </a:solidFill>
                <a:effectLst>
                  <a:outerShdw blurRad="38100" dist="38100" dir="2700000" algn="tl">
                    <a:srgbClr val="C0C0C0"/>
                  </a:outerShdw>
                </a:effectLst>
                <a:latin typeface="+mn-lt"/>
                <a:ea typeface="+mn-ea"/>
              </a:rPr>
              <a:t>u</a:t>
            </a:r>
            <a:r>
              <a:rPr lang="en-US" altLang="zh-CN" sz="2800" baseline="-25000">
                <a:solidFill>
                  <a:srgbClr val="010000"/>
                </a:solidFill>
                <a:effectLst>
                  <a:outerShdw blurRad="38100" dist="38100" dir="2700000" algn="tl">
                    <a:srgbClr val="C0C0C0"/>
                  </a:outerShdw>
                </a:effectLst>
                <a:latin typeface="+mn-lt"/>
                <a:ea typeface="+mn-ea"/>
              </a:rPr>
              <a:t>i</a:t>
            </a:r>
            <a:endParaRPr lang="en-US" altLang="zh-CN" sz="2800">
              <a:solidFill>
                <a:srgbClr val="010000"/>
              </a:solidFill>
              <a:effectLst>
                <a:outerShdw blurRad="38100" dist="38100" dir="2700000" algn="tl">
                  <a:srgbClr val="C0C0C0"/>
                </a:outerShdw>
              </a:effectLst>
              <a:latin typeface="+mn-lt"/>
              <a:ea typeface="+mn-ea"/>
            </a:endParaRPr>
          </a:p>
        </p:txBody>
      </p:sp>
      <p:grpSp>
        <p:nvGrpSpPr>
          <p:cNvPr id="2" name="Group 56"/>
          <p:cNvGrpSpPr/>
          <p:nvPr/>
        </p:nvGrpSpPr>
        <p:grpSpPr bwMode="auto">
          <a:xfrm>
            <a:off x="4267200" y="457200"/>
            <a:ext cx="4191000" cy="1522413"/>
            <a:chOff x="2688" y="288"/>
            <a:chExt cx="2640" cy="959"/>
          </a:xfrm>
        </p:grpSpPr>
        <p:sp>
          <p:nvSpPr>
            <p:cNvPr id="26628" name="Text Box 4"/>
            <p:cNvSpPr txBox="1">
              <a:spLocks noChangeArrowheads="1"/>
            </p:cNvSpPr>
            <p:nvPr/>
          </p:nvSpPr>
          <p:spPr bwMode="auto">
            <a:xfrm>
              <a:off x="2688" y="288"/>
              <a:ext cx="2640" cy="959"/>
            </a:xfrm>
            <a:prstGeom prst="rect">
              <a:avLst/>
            </a:prstGeom>
            <a:noFill/>
            <a:ln w="9525">
              <a:noFill/>
              <a:miter lim="800000"/>
            </a:ln>
            <a:effectLst/>
          </p:spPr>
          <p:txBody>
            <a:bodyPr>
              <a:spAutoFit/>
            </a:bodyPr>
            <a:lstStyle/>
            <a:p>
              <a:pPr fontAlgn="auto">
                <a:lnSpc>
                  <a:spcPct val="110000"/>
                </a:lnSpc>
                <a:spcBef>
                  <a:spcPct val="5000"/>
                </a:spcBef>
                <a:spcAft>
                  <a:spcPts val="0"/>
                </a:spcAft>
                <a:defRPr/>
              </a:pPr>
              <a:r>
                <a:rPr lang="zh-CN" altLang="zh-CN" sz="2800">
                  <a:effectLst>
                    <a:outerShdw blurRad="38100" dist="38100" dir="2700000" algn="tl">
                      <a:srgbClr val="C0C0C0"/>
                    </a:outerShdw>
                  </a:effectLst>
                  <a:latin typeface="+mn-lt"/>
                  <a:ea typeface="+mn-ea"/>
                </a:rPr>
                <a:t>已知：</a:t>
              </a:r>
              <a:endParaRPr lang="zh-CN" altLang="zh-CN" sz="2800">
                <a:effectLst>
                  <a:outerShdw blurRad="38100" dist="38100" dir="2700000" algn="tl">
                    <a:srgbClr val="C0C0C0"/>
                  </a:outerShdw>
                </a:effectLst>
                <a:latin typeface="+mn-lt"/>
                <a:ea typeface="+mn-ea"/>
              </a:endParaRPr>
            </a:p>
            <a:p>
              <a:pPr fontAlgn="auto">
                <a:lnSpc>
                  <a:spcPct val="110000"/>
                </a:lnSpc>
                <a:spcBef>
                  <a:spcPct val="5000"/>
                </a:spcBef>
                <a:spcAft>
                  <a:spcPts val="0"/>
                </a:spcAft>
                <a:defRPr/>
              </a:pPr>
              <a:r>
                <a:rPr lang="zh-CN" altLang="zh-CN" sz="2800">
                  <a:effectLst>
                    <a:outerShdw blurRad="38100" dist="38100" dir="2700000" algn="tl">
                      <a:srgbClr val="C0C0C0"/>
                    </a:outerShdw>
                  </a:effectLst>
                  <a:latin typeface="+mn-lt"/>
                  <a:ea typeface="+mn-ea"/>
                </a:rPr>
                <a:t> 二极管是理想的，试画出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o</a:t>
              </a:r>
              <a:r>
                <a:rPr lang="en-US" altLang="zh-CN" sz="2800" i="1" baseline="-25000">
                  <a:effectLst>
                    <a:outerShdw blurRad="38100" dist="38100" dir="2700000" algn="tl">
                      <a:srgbClr val="C0C0C0"/>
                    </a:outerShdw>
                  </a:effectLst>
                  <a:latin typeface="+mn-lt"/>
                  <a:ea typeface="+mn-ea"/>
                </a:rPr>
                <a:t> </a:t>
              </a:r>
              <a:r>
                <a:rPr lang="zh-CN" altLang="zh-CN" sz="2800">
                  <a:effectLst>
                    <a:outerShdw blurRad="38100" dist="38100" dir="2700000" algn="tl">
                      <a:srgbClr val="C0C0C0"/>
                    </a:outerShdw>
                  </a:effectLst>
                  <a:latin typeface="+mn-lt"/>
                  <a:ea typeface="+mn-ea"/>
                </a:rPr>
                <a:t>波形。</a:t>
              </a:r>
              <a:endParaRPr lang="zh-CN" altLang="en-US" sz="2800">
                <a:effectLst>
                  <a:outerShdw blurRad="38100" dist="38100" dir="2700000" algn="tl">
                    <a:srgbClr val="C0C0C0"/>
                  </a:outerShdw>
                </a:effectLst>
                <a:latin typeface="+mn-lt"/>
                <a:ea typeface="+mn-ea"/>
              </a:endParaRPr>
            </a:p>
          </p:txBody>
        </p:sp>
        <p:graphicFrame>
          <p:nvGraphicFramePr>
            <p:cNvPr id="3075" name="Object 3"/>
            <p:cNvGraphicFramePr>
              <a:graphicFrameLocks noChangeAspect="1"/>
            </p:cNvGraphicFramePr>
            <p:nvPr/>
          </p:nvGraphicFramePr>
          <p:xfrm>
            <a:off x="3377" y="310"/>
            <a:ext cx="1656" cy="352"/>
          </p:xfrm>
          <a:graphic>
            <a:graphicData uri="http://schemas.openxmlformats.org/presentationml/2006/ole">
              <mc:AlternateContent xmlns:mc="http://schemas.openxmlformats.org/markup-compatibility/2006">
                <mc:Choice xmlns:v="urn:schemas-microsoft-com:vml" Requires="v">
                  <p:oleObj spid="_x0000_s234520" name="Equation" r:id="rId1" imgW="24384000" imgH="5181600" progId="">
                    <p:embed/>
                  </p:oleObj>
                </mc:Choice>
                <mc:Fallback>
                  <p:oleObj name="Equation" r:id="rId1" imgW="24384000" imgH="51816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 y="310"/>
                          <a:ext cx="1656"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630" name="Rectangle 6"/>
          <p:cNvSpPr>
            <a:spLocks noChangeArrowheads="1"/>
          </p:cNvSpPr>
          <p:nvPr/>
        </p:nvSpPr>
        <p:spPr bwMode="auto">
          <a:xfrm>
            <a:off x="674688" y="3170238"/>
            <a:ext cx="619125" cy="519112"/>
          </a:xfrm>
          <a:prstGeom prst="rect">
            <a:avLst/>
          </a:prstGeom>
          <a:noFill/>
          <a:ln w="38100">
            <a:noFill/>
            <a:miter lim="800000"/>
          </a:ln>
          <a:effectLst/>
        </p:spPr>
        <p:txBody>
          <a:bodyPr wrap="none" anchor="ctr">
            <a:spAutoFit/>
          </a:bodyPr>
          <a:lstStyle/>
          <a:p>
            <a:pPr algn="ctr" fontAlgn="auto">
              <a:spcBef>
                <a:spcPts val="0"/>
              </a:spcBef>
              <a:spcAft>
                <a:spcPts val="0"/>
              </a:spcAft>
              <a:defRPr/>
            </a:pPr>
            <a:r>
              <a:rPr lang="en-US" altLang="zh-CN" sz="2800">
                <a:solidFill>
                  <a:srgbClr val="FF3300"/>
                </a:solidFill>
                <a:effectLst>
                  <a:outerShdw blurRad="38100" dist="38100" dir="2700000" algn="tl">
                    <a:srgbClr val="C0C0C0"/>
                  </a:outerShdw>
                </a:effectLst>
                <a:latin typeface="+mn-lt"/>
                <a:ea typeface="+mn-ea"/>
              </a:rPr>
              <a:t>8V</a:t>
            </a:r>
            <a:endParaRPr lang="en-US" altLang="zh-CN" sz="2800">
              <a:solidFill>
                <a:srgbClr val="FF3300"/>
              </a:solidFill>
              <a:effectLst>
                <a:outerShdw blurRad="38100" dist="38100" dir="2700000" algn="tl">
                  <a:srgbClr val="C0C0C0"/>
                </a:outerShdw>
              </a:effectLst>
              <a:latin typeface="+mn-lt"/>
              <a:ea typeface="+mn-ea"/>
            </a:endParaRPr>
          </a:p>
        </p:txBody>
      </p:sp>
      <p:sp>
        <p:nvSpPr>
          <p:cNvPr id="26631" name="Text Box 7"/>
          <p:cNvSpPr txBox="1">
            <a:spLocks noChangeArrowheads="1"/>
          </p:cNvSpPr>
          <p:nvPr/>
        </p:nvSpPr>
        <p:spPr bwMode="auto">
          <a:xfrm>
            <a:off x="388938" y="319088"/>
            <a:ext cx="1211262" cy="519112"/>
          </a:xfrm>
          <a:prstGeom prst="rect">
            <a:avLst/>
          </a:prstGeom>
          <a:noFill/>
          <a:ln w="38100">
            <a:noFill/>
            <a:miter lim="800000"/>
          </a:ln>
          <a:effectLst/>
        </p:spPr>
        <p:txBody>
          <a:bodyPr anchor="ctr">
            <a:spAutoFit/>
          </a:bodyPr>
          <a:lstStyle/>
          <a:p>
            <a:pPr algn="ct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mn-lt"/>
                <a:ea typeface="+mn-ea"/>
              </a:rPr>
              <a:t>例</a:t>
            </a:r>
            <a:r>
              <a:rPr lang="en-US" altLang="zh-CN" sz="2800">
                <a:solidFill>
                  <a:srgbClr val="CC0000"/>
                </a:solidFill>
                <a:effectLst>
                  <a:outerShdw blurRad="38100" dist="38100" dir="2700000" algn="tl">
                    <a:srgbClr val="C0C0C0"/>
                  </a:outerShdw>
                </a:effectLst>
                <a:latin typeface="+mn-lt"/>
                <a:ea typeface="+mn-ea"/>
              </a:rPr>
              <a:t>3</a:t>
            </a:r>
            <a:r>
              <a:rPr lang="zh-CN" altLang="en-US" sz="2800">
                <a:solidFill>
                  <a:srgbClr val="CC0000"/>
                </a:solidFill>
                <a:effectLst>
                  <a:outerShdw blurRad="38100" dist="38100" dir="2700000" algn="tl">
                    <a:srgbClr val="C0C0C0"/>
                  </a:outerShdw>
                </a:effectLst>
                <a:latin typeface="+mn-lt"/>
                <a:ea typeface="+mn-ea"/>
              </a:rPr>
              <a:t>：</a:t>
            </a:r>
            <a:endParaRPr lang="zh-CN" altLang="en-US" sz="2800">
              <a:solidFill>
                <a:srgbClr val="CC0000"/>
              </a:solidFill>
              <a:effectLst>
                <a:outerShdw blurRad="38100" dist="38100" dir="2700000" algn="tl">
                  <a:srgbClr val="C0C0C0"/>
                </a:outerShdw>
              </a:effectLst>
              <a:latin typeface="+mn-lt"/>
              <a:ea typeface="+mn-ea"/>
            </a:endParaRPr>
          </a:p>
        </p:txBody>
      </p:sp>
      <p:sp>
        <p:nvSpPr>
          <p:cNvPr id="26632" name="Rectangle 8" descr="90%"/>
          <p:cNvSpPr>
            <a:spLocks noChangeArrowheads="1"/>
          </p:cNvSpPr>
          <p:nvPr/>
        </p:nvSpPr>
        <p:spPr bwMode="auto">
          <a:xfrm>
            <a:off x="5791200" y="1978025"/>
            <a:ext cx="3048000" cy="2441575"/>
          </a:xfrm>
          <a:prstGeom prst="rect">
            <a:avLst/>
          </a:prstGeom>
          <a:noFill/>
          <a:ln w="38100">
            <a:noFill/>
            <a:miter lim="800000"/>
          </a:ln>
          <a:effectLst/>
        </p:spPr>
        <p:txBody>
          <a:bodyPr anchor="ctr">
            <a:spAutoFit/>
          </a:bodyPr>
          <a:lstStyle/>
          <a:p>
            <a:pPr fontAlgn="auto">
              <a:lnSpc>
                <a:spcPct val="110000"/>
              </a:lnSpc>
              <a:spcBef>
                <a:spcPts val="0"/>
              </a:spcBef>
              <a:spcAft>
                <a:spcPts val="0"/>
              </a:spcAft>
              <a:defRPr/>
            </a:pPr>
            <a:r>
              <a:rPr lang="zh-CN" altLang="zh-CN" sz="2800">
                <a:solidFill>
                  <a:srgbClr val="CC0000"/>
                </a:solidFill>
                <a:effectLst>
                  <a:outerShdw blurRad="38100" dist="38100" dir="2700000" algn="tl">
                    <a:srgbClr val="C0C0C0"/>
                  </a:outerShdw>
                </a:effectLst>
                <a:latin typeface="+mn-lt"/>
                <a:ea typeface="+mn-ea"/>
              </a:rPr>
              <a:t>二极管的用途：</a:t>
            </a:r>
            <a:endParaRPr lang="zh-CN" altLang="zh-CN" sz="2800">
              <a:solidFill>
                <a:srgbClr val="CC0000"/>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a:solidFill>
                  <a:srgbClr val="FF3300"/>
                </a:solidFill>
                <a:effectLst>
                  <a:outerShdw blurRad="38100" dist="38100" dir="2700000" algn="tl">
                    <a:srgbClr val="C0C0C0"/>
                  </a:outerShdw>
                </a:effectLst>
                <a:latin typeface="+mn-lt"/>
                <a:ea typeface="+mn-ea"/>
              </a:rPr>
              <a:t>        </a:t>
            </a:r>
            <a:r>
              <a:rPr lang="zh-CN" altLang="en-US" sz="2800">
                <a:solidFill>
                  <a:srgbClr val="000099"/>
                </a:solidFill>
                <a:effectLst>
                  <a:outerShdw blurRad="38100" dist="38100" dir="2700000" algn="tl">
                    <a:srgbClr val="C0C0C0"/>
                  </a:outerShdw>
                </a:effectLst>
                <a:latin typeface="+mn-lt"/>
                <a:ea typeface="+mn-ea"/>
              </a:rPr>
              <a:t>整流、检波、</a:t>
            </a:r>
            <a:endParaRPr lang="zh-CN" altLang="en-US" sz="2800">
              <a:solidFill>
                <a:srgbClr val="000099"/>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a:solidFill>
                  <a:srgbClr val="000099"/>
                </a:solidFill>
                <a:effectLst>
                  <a:outerShdw blurRad="38100" dist="38100" dir="2700000" algn="tl">
                    <a:srgbClr val="C0C0C0"/>
                  </a:outerShdw>
                </a:effectLst>
                <a:latin typeface="+mn-lt"/>
                <a:ea typeface="+mn-ea"/>
              </a:rPr>
              <a:t>限幅、钳位、开</a:t>
            </a:r>
            <a:endParaRPr lang="zh-CN" altLang="en-US" sz="2800">
              <a:solidFill>
                <a:srgbClr val="000099"/>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a:solidFill>
                  <a:srgbClr val="000099"/>
                </a:solidFill>
                <a:effectLst>
                  <a:outerShdw blurRad="38100" dist="38100" dir="2700000" algn="tl">
                    <a:srgbClr val="C0C0C0"/>
                  </a:outerShdw>
                </a:effectLst>
                <a:latin typeface="+mn-lt"/>
                <a:ea typeface="+mn-ea"/>
              </a:rPr>
              <a:t>关、元件保护、</a:t>
            </a:r>
            <a:endParaRPr lang="zh-CN" altLang="en-US" sz="2800">
              <a:solidFill>
                <a:srgbClr val="000099"/>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a:solidFill>
                  <a:srgbClr val="000099"/>
                </a:solidFill>
                <a:effectLst>
                  <a:outerShdw blurRad="38100" dist="38100" dir="2700000" algn="tl">
                    <a:srgbClr val="C0C0C0"/>
                  </a:outerShdw>
                </a:effectLst>
                <a:latin typeface="+mn-lt"/>
                <a:ea typeface="+mn-ea"/>
              </a:rPr>
              <a:t>温度补偿等。</a:t>
            </a:r>
            <a:endParaRPr lang="zh-CN" altLang="en-US" sz="2800">
              <a:solidFill>
                <a:srgbClr val="000099"/>
              </a:solidFill>
              <a:effectLst>
                <a:outerShdw blurRad="38100" dist="38100" dir="2700000" algn="tl">
                  <a:srgbClr val="C0C0C0"/>
                </a:outerShdw>
              </a:effectLst>
              <a:latin typeface="+mn-lt"/>
              <a:ea typeface="+mn-ea"/>
            </a:endParaRPr>
          </a:p>
        </p:txBody>
      </p:sp>
      <p:grpSp>
        <p:nvGrpSpPr>
          <p:cNvPr id="3" name="Group 9"/>
          <p:cNvGrpSpPr/>
          <p:nvPr/>
        </p:nvGrpSpPr>
        <p:grpSpPr bwMode="auto">
          <a:xfrm>
            <a:off x="457200" y="2286000"/>
            <a:ext cx="4984750" cy="2355850"/>
            <a:chOff x="309" y="1632"/>
            <a:chExt cx="3140" cy="1484"/>
          </a:xfrm>
        </p:grpSpPr>
        <p:sp>
          <p:nvSpPr>
            <p:cNvPr id="3118" name="Freeform 10"/>
            <p:cNvSpPr/>
            <p:nvPr/>
          </p:nvSpPr>
          <p:spPr bwMode="auto">
            <a:xfrm>
              <a:off x="816" y="2109"/>
              <a:ext cx="2026" cy="929"/>
            </a:xfrm>
            <a:custGeom>
              <a:avLst/>
              <a:gdLst>
                <a:gd name="T0" fmla="*/ 0 w 2026"/>
                <a:gd name="T1" fmla="*/ 443 h 929"/>
                <a:gd name="T2" fmla="*/ 248 w 2026"/>
                <a:gd name="T3" fmla="*/ 3 h 929"/>
                <a:gd name="T4" fmla="*/ 500 w 2026"/>
                <a:gd name="T5" fmla="*/ 455 h 929"/>
                <a:gd name="T6" fmla="*/ 500 w 2026"/>
                <a:gd name="T7" fmla="*/ 487 h 929"/>
                <a:gd name="T8" fmla="*/ 512 w 2026"/>
                <a:gd name="T9" fmla="*/ 471 h 929"/>
                <a:gd name="T10" fmla="*/ 500 w 2026"/>
                <a:gd name="T11" fmla="*/ 483 h 929"/>
                <a:gd name="T12" fmla="*/ 520 w 2026"/>
                <a:gd name="T13" fmla="*/ 515 h 929"/>
                <a:gd name="T14" fmla="*/ 544 w 2026"/>
                <a:gd name="T15" fmla="*/ 579 h 929"/>
                <a:gd name="T16" fmla="*/ 552 w 2026"/>
                <a:gd name="T17" fmla="*/ 603 h 929"/>
                <a:gd name="T18" fmla="*/ 745 w 2026"/>
                <a:gd name="T19" fmla="*/ 883 h 929"/>
                <a:gd name="T20" fmla="*/ 993 w 2026"/>
                <a:gd name="T21" fmla="*/ 443 h 929"/>
                <a:gd name="T22" fmla="*/ 1242 w 2026"/>
                <a:gd name="T23" fmla="*/ 3 h 929"/>
                <a:gd name="T24" fmla="*/ 1472 w 2026"/>
                <a:gd name="T25" fmla="*/ 459 h 929"/>
                <a:gd name="T26" fmla="*/ 1520 w 2026"/>
                <a:gd name="T27" fmla="*/ 567 h 929"/>
                <a:gd name="T28" fmla="*/ 1584 w 2026"/>
                <a:gd name="T29" fmla="*/ 719 h 929"/>
                <a:gd name="T30" fmla="*/ 1738 w 2026"/>
                <a:gd name="T31" fmla="*/ 883 h 929"/>
                <a:gd name="T32" fmla="*/ 1986 w 2026"/>
                <a:gd name="T33" fmla="*/ 441 h 929"/>
                <a:gd name="T34" fmla="*/ 1976 w 2026"/>
                <a:gd name="T35" fmla="*/ 435 h 929"/>
                <a:gd name="T36" fmla="*/ 1984 w 2026"/>
                <a:gd name="T37" fmla="*/ 427 h 929"/>
                <a:gd name="T38" fmla="*/ 1980 w 2026"/>
                <a:gd name="T39" fmla="*/ 435 h 929"/>
                <a:gd name="T40" fmla="*/ 1980 w 2026"/>
                <a:gd name="T41" fmla="*/ 423 h 929"/>
                <a:gd name="T42" fmla="*/ 1968 w 2026"/>
                <a:gd name="T43" fmla="*/ 431 h 929"/>
                <a:gd name="T44" fmla="*/ 1995 w 2026"/>
                <a:gd name="T45" fmla="*/ 432 h 929"/>
                <a:gd name="T46" fmla="*/ 1986 w 2026"/>
                <a:gd name="T47" fmla="*/ 450 h 9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26"/>
                <a:gd name="T73" fmla="*/ 0 h 929"/>
                <a:gd name="T74" fmla="*/ 2026 w 2026"/>
                <a:gd name="T75" fmla="*/ 929 h 9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26" h="929">
                  <a:moveTo>
                    <a:pt x="0" y="443"/>
                  </a:moveTo>
                  <a:cubicBezTo>
                    <a:pt x="83" y="223"/>
                    <a:pt x="165" y="1"/>
                    <a:pt x="248" y="3"/>
                  </a:cubicBezTo>
                  <a:cubicBezTo>
                    <a:pt x="331" y="5"/>
                    <a:pt x="458" y="374"/>
                    <a:pt x="500" y="455"/>
                  </a:cubicBezTo>
                  <a:cubicBezTo>
                    <a:pt x="542" y="536"/>
                    <a:pt x="498" y="484"/>
                    <a:pt x="500" y="487"/>
                  </a:cubicBezTo>
                  <a:cubicBezTo>
                    <a:pt x="502" y="490"/>
                    <a:pt x="512" y="472"/>
                    <a:pt x="512" y="471"/>
                  </a:cubicBezTo>
                  <a:cubicBezTo>
                    <a:pt x="512" y="470"/>
                    <a:pt x="499" y="476"/>
                    <a:pt x="500" y="483"/>
                  </a:cubicBezTo>
                  <a:cubicBezTo>
                    <a:pt x="501" y="490"/>
                    <a:pt x="513" y="499"/>
                    <a:pt x="520" y="515"/>
                  </a:cubicBezTo>
                  <a:cubicBezTo>
                    <a:pt x="527" y="531"/>
                    <a:pt x="539" y="564"/>
                    <a:pt x="544" y="579"/>
                  </a:cubicBezTo>
                  <a:cubicBezTo>
                    <a:pt x="549" y="594"/>
                    <a:pt x="518" y="552"/>
                    <a:pt x="552" y="603"/>
                  </a:cubicBezTo>
                  <a:cubicBezTo>
                    <a:pt x="586" y="654"/>
                    <a:pt x="672" y="910"/>
                    <a:pt x="745" y="883"/>
                  </a:cubicBezTo>
                  <a:cubicBezTo>
                    <a:pt x="818" y="856"/>
                    <a:pt x="910" y="590"/>
                    <a:pt x="993" y="443"/>
                  </a:cubicBezTo>
                  <a:cubicBezTo>
                    <a:pt x="1076" y="296"/>
                    <a:pt x="1162" y="0"/>
                    <a:pt x="1242" y="3"/>
                  </a:cubicBezTo>
                  <a:cubicBezTo>
                    <a:pt x="1322" y="6"/>
                    <a:pt x="1426" y="365"/>
                    <a:pt x="1472" y="459"/>
                  </a:cubicBezTo>
                  <a:cubicBezTo>
                    <a:pt x="1518" y="553"/>
                    <a:pt x="1501" y="524"/>
                    <a:pt x="1520" y="567"/>
                  </a:cubicBezTo>
                  <a:cubicBezTo>
                    <a:pt x="1539" y="610"/>
                    <a:pt x="1548" y="666"/>
                    <a:pt x="1584" y="719"/>
                  </a:cubicBezTo>
                  <a:cubicBezTo>
                    <a:pt x="1620" y="772"/>
                    <a:pt x="1671" y="929"/>
                    <a:pt x="1738" y="883"/>
                  </a:cubicBezTo>
                  <a:cubicBezTo>
                    <a:pt x="1805" y="837"/>
                    <a:pt x="1946" y="515"/>
                    <a:pt x="1986" y="441"/>
                  </a:cubicBezTo>
                  <a:cubicBezTo>
                    <a:pt x="2026" y="367"/>
                    <a:pt x="1976" y="437"/>
                    <a:pt x="1976" y="435"/>
                  </a:cubicBezTo>
                  <a:cubicBezTo>
                    <a:pt x="1976" y="433"/>
                    <a:pt x="1983" y="427"/>
                    <a:pt x="1984" y="427"/>
                  </a:cubicBezTo>
                  <a:cubicBezTo>
                    <a:pt x="1985" y="427"/>
                    <a:pt x="1981" y="436"/>
                    <a:pt x="1980" y="435"/>
                  </a:cubicBezTo>
                  <a:cubicBezTo>
                    <a:pt x="1979" y="434"/>
                    <a:pt x="1982" y="424"/>
                    <a:pt x="1980" y="423"/>
                  </a:cubicBezTo>
                  <a:cubicBezTo>
                    <a:pt x="1978" y="422"/>
                    <a:pt x="1966" y="430"/>
                    <a:pt x="1968" y="431"/>
                  </a:cubicBezTo>
                  <a:cubicBezTo>
                    <a:pt x="1970" y="432"/>
                    <a:pt x="1992" y="429"/>
                    <a:pt x="1995" y="432"/>
                  </a:cubicBezTo>
                  <a:cubicBezTo>
                    <a:pt x="1998" y="435"/>
                    <a:pt x="1988" y="446"/>
                    <a:pt x="1986" y="450"/>
                  </a:cubicBezTo>
                </a:path>
              </a:pathLst>
            </a:custGeom>
            <a:noFill/>
            <a:ln w="38100">
              <a:solidFill>
                <a:schemeClr val="tx1"/>
              </a:solidFill>
              <a:round/>
            </a:ln>
          </p:spPr>
          <p:txBody>
            <a:bodyPr wrap="none" anchor="ctr"/>
            <a:lstStyle/>
            <a:p>
              <a:endParaRPr lang="zh-CN" altLang="en-US"/>
            </a:p>
          </p:txBody>
        </p:sp>
        <p:sp>
          <p:nvSpPr>
            <p:cNvPr id="3119" name="Line 11"/>
            <p:cNvSpPr>
              <a:spLocks noChangeShapeType="1"/>
            </p:cNvSpPr>
            <p:nvPr/>
          </p:nvSpPr>
          <p:spPr bwMode="auto">
            <a:xfrm flipV="1">
              <a:off x="799" y="1858"/>
              <a:ext cx="0" cy="1258"/>
            </a:xfrm>
            <a:prstGeom prst="line">
              <a:avLst/>
            </a:prstGeom>
            <a:noFill/>
            <a:ln w="28575">
              <a:solidFill>
                <a:schemeClr val="tx1"/>
              </a:solidFill>
              <a:round/>
              <a:tailEnd type="arrow" w="sm" len="med"/>
            </a:ln>
          </p:spPr>
          <p:txBody>
            <a:bodyPr wrap="none" anchor="ctr"/>
            <a:lstStyle/>
            <a:p>
              <a:endParaRPr lang="zh-CN" altLang="en-US"/>
            </a:p>
          </p:txBody>
        </p:sp>
        <p:sp>
          <p:nvSpPr>
            <p:cNvPr id="3120" name="Line 12"/>
            <p:cNvSpPr>
              <a:spLocks noChangeShapeType="1"/>
            </p:cNvSpPr>
            <p:nvPr/>
          </p:nvSpPr>
          <p:spPr bwMode="auto">
            <a:xfrm flipV="1">
              <a:off x="799" y="2540"/>
              <a:ext cx="2432" cy="10"/>
            </a:xfrm>
            <a:prstGeom prst="line">
              <a:avLst/>
            </a:prstGeom>
            <a:noFill/>
            <a:ln w="28575">
              <a:solidFill>
                <a:schemeClr val="tx1"/>
              </a:solidFill>
              <a:round/>
              <a:tailEnd type="arrow" w="sm" len="med"/>
            </a:ln>
          </p:spPr>
          <p:txBody>
            <a:bodyPr wrap="none" anchor="ctr"/>
            <a:lstStyle/>
            <a:p>
              <a:endParaRPr lang="zh-CN" altLang="en-US"/>
            </a:p>
          </p:txBody>
        </p:sp>
        <p:sp>
          <p:nvSpPr>
            <p:cNvPr id="26637" name="Text Box 13"/>
            <p:cNvSpPr txBox="1">
              <a:spLocks noChangeArrowheads="1"/>
            </p:cNvSpPr>
            <p:nvPr/>
          </p:nvSpPr>
          <p:spPr bwMode="auto">
            <a:xfrm>
              <a:off x="427" y="1632"/>
              <a:ext cx="372" cy="327"/>
            </a:xfrm>
            <a:prstGeom prst="rect">
              <a:avLst/>
            </a:prstGeom>
            <a:noFill/>
            <a:ln w="28575">
              <a:noFill/>
              <a:miter lim="800000"/>
            </a:ln>
            <a:effectLst/>
          </p:spPr>
          <p:txBody>
            <a:bodyPr anchor="ctr">
              <a:spAutoFit/>
            </a:bodyPr>
            <a:lstStyle/>
            <a:p>
              <a:pPr algn="ctr" fontAlgn="auto">
                <a:spcBef>
                  <a:spcPts val="0"/>
                </a:spcBef>
                <a:spcAft>
                  <a:spcPts val="0"/>
                </a:spcAft>
                <a:defRPr/>
              </a:pPr>
              <a:r>
                <a:rPr lang="en-US" altLang="zh-CN" sz="2800" i="1">
                  <a:effectLst>
                    <a:outerShdw blurRad="38100" dist="38100" dir="2700000" algn="tl">
                      <a:srgbClr val="C0C0C0"/>
                    </a:outerShdw>
                  </a:effectLst>
                  <a:latin typeface="+mn-lt"/>
                  <a:ea typeface="楷体_GB2312" pitchFamily="49" charset="-122"/>
                </a:rPr>
                <a:t>u</a:t>
              </a:r>
              <a:r>
                <a:rPr lang="en-US" altLang="zh-CN" sz="2800" baseline="-25000">
                  <a:effectLst>
                    <a:outerShdw blurRad="38100" dist="38100" dir="2700000" algn="tl">
                      <a:srgbClr val="C0C0C0"/>
                    </a:outerShdw>
                  </a:effectLst>
                  <a:latin typeface="+mn-lt"/>
                  <a:ea typeface="楷体_GB2312" pitchFamily="49" charset="-122"/>
                </a:rPr>
                <a:t>i</a:t>
              </a:r>
              <a:endParaRPr lang="en-US" altLang="zh-CN" sz="2800">
                <a:effectLst>
                  <a:outerShdw blurRad="38100" dist="38100" dir="2700000" algn="tl">
                    <a:srgbClr val="C0C0C0"/>
                  </a:outerShdw>
                </a:effectLst>
                <a:latin typeface="+mn-lt"/>
                <a:ea typeface="楷体_GB2312" pitchFamily="49" charset="-122"/>
              </a:endParaRPr>
            </a:p>
          </p:txBody>
        </p:sp>
        <p:graphicFrame>
          <p:nvGraphicFramePr>
            <p:cNvPr id="3074" name="Object 2"/>
            <p:cNvGraphicFramePr>
              <a:graphicFrameLocks noChangeAspect="1"/>
            </p:cNvGraphicFramePr>
            <p:nvPr/>
          </p:nvGraphicFramePr>
          <p:xfrm>
            <a:off x="3087" y="2540"/>
            <a:ext cx="362" cy="261"/>
          </p:xfrm>
          <a:graphic>
            <a:graphicData uri="http://schemas.openxmlformats.org/presentationml/2006/ole">
              <mc:AlternateContent xmlns:mc="http://schemas.openxmlformats.org/markup-compatibility/2006">
                <mc:Choice xmlns:v="urn:schemas-microsoft-com:vml" Requires="v">
                  <p:oleObj spid="_x0000_s234521" name="公式" r:id="rId3" imgW="5791200" imgH="3962400" progId="">
                    <p:embed/>
                  </p:oleObj>
                </mc:Choice>
                <mc:Fallback>
                  <p:oleObj name="公式" r:id="rId3" imgW="5791200" imgH="39624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 y="2540"/>
                          <a:ext cx="36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122" name="Line 15"/>
            <p:cNvSpPr>
              <a:spLocks noChangeShapeType="1"/>
            </p:cNvSpPr>
            <p:nvPr/>
          </p:nvSpPr>
          <p:spPr bwMode="auto">
            <a:xfrm>
              <a:off x="800" y="2110"/>
              <a:ext cx="248" cy="0"/>
            </a:xfrm>
            <a:prstGeom prst="line">
              <a:avLst/>
            </a:prstGeom>
            <a:noFill/>
            <a:ln w="19050">
              <a:solidFill>
                <a:schemeClr val="tx1"/>
              </a:solidFill>
              <a:prstDash val="sysDot"/>
              <a:round/>
            </a:ln>
          </p:spPr>
          <p:txBody>
            <a:bodyPr wrap="none" anchor="ctr"/>
            <a:lstStyle/>
            <a:p>
              <a:endParaRPr lang="zh-CN" altLang="en-US"/>
            </a:p>
          </p:txBody>
        </p:sp>
        <p:sp>
          <p:nvSpPr>
            <p:cNvPr id="26640" name="Rectangle 16"/>
            <p:cNvSpPr>
              <a:spLocks noChangeArrowheads="1"/>
            </p:cNvSpPr>
            <p:nvPr/>
          </p:nvSpPr>
          <p:spPr bwMode="auto">
            <a:xfrm>
              <a:off x="309" y="1945"/>
              <a:ext cx="502" cy="327"/>
            </a:xfrm>
            <a:prstGeom prst="rect">
              <a:avLst/>
            </a:prstGeom>
            <a:noFill/>
            <a:ln w="38100">
              <a:noFill/>
              <a:miter lim="800000"/>
            </a:ln>
            <a:effectLst/>
          </p:spPr>
          <p:txBody>
            <a:bodyPr wrap="none" anchor="ctr">
              <a:spAutoFit/>
            </a:bodyPr>
            <a:lstStyle/>
            <a:p>
              <a:pPr algn="ctr" fontAlgn="auto">
                <a:spcBef>
                  <a:spcPts val="0"/>
                </a:spcBef>
                <a:spcAft>
                  <a:spcPts val="0"/>
                </a:spcAft>
                <a:defRPr/>
              </a:pPr>
              <a:r>
                <a:rPr lang="en-US" altLang="zh-CN" sz="2800">
                  <a:effectLst>
                    <a:outerShdw blurRad="38100" dist="38100" dir="2700000" algn="tl">
                      <a:srgbClr val="C0C0C0"/>
                    </a:outerShdw>
                  </a:effectLst>
                  <a:latin typeface="+mn-lt"/>
                  <a:ea typeface="+mn-ea"/>
                </a:rPr>
                <a:t>18V</a:t>
              </a:r>
              <a:endParaRPr lang="en-US" altLang="zh-CN" sz="2800">
                <a:effectLst>
                  <a:outerShdw blurRad="38100" dist="38100" dir="2700000" algn="tl">
                    <a:srgbClr val="C0C0C0"/>
                  </a:outerShdw>
                </a:effectLst>
                <a:latin typeface="+mn-lt"/>
                <a:ea typeface="+mn-ea"/>
              </a:endParaRPr>
            </a:p>
          </p:txBody>
        </p:sp>
      </p:grpSp>
      <p:sp>
        <p:nvSpPr>
          <p:cNvPr id="26641" name="Freeform 17"/>
          <p:cNvSpPr/>
          <p:nvPr/>
        </p:nvSpPr>
        <p:spPr bwMode="auto">
          <a:xfrm>
            <a:off x="1262063" y="3287713"/>
            <a:ext cx="3124200" cy="1241425"/>
          </a:xfrm>
          <a:custGeom>
            <a:avLst/>
            <a:gdLst>
              <a:gd name="T0" fmla="*/ 0 w 1968"/>
              <a:gd name="T1" fmla="*/ 2147483647 h 782"/>
              <a:gd name="T2" fmla="*/ 2147483647 w 1968"/>
              <a:gd name="T3" fmla="*/ 2147483647 h 782"/>
              <a:gd name="T4" fmla="*/ 2147483647 w 1968"/>
              <a:gd name="T5" fmla="*/ 2147483647 h 782"/>
              <a:gd name="T6" fmla="*/ 2147483647 w 1968"/>
              <a:gd name="T7" fmla="*/ 2147483647 h 782"/>
              <a:gd name="T8" fmla="*/ 2147483647 w 1968"/>
              <a:gd name="T9" fmla="*/ 2147483647 h 782"/>
              <a:gd name="T10" fmla="*/ 2147483647 w 1968"/>
              <a:gd name="T11" fmla="*/ 2147483647 h 782"/>
              <a:gd name="T12" fmla="*/ 2147483647 w 1968"/>
              <a:gd name="T13" fmla="*/ 2147483647 h 782"/>
              <a:gd name="T14" fmla="*/ 2147483647 w 1968"/>
              <a:gd name="T15" fmla="*/ 2147483647 h 782"/>
              <a:gd name="T16" fmla="*/ 2147483647 w 1968"/>
              <a:gd name="T17" fmla="*/ 2147483647 h 782"/>
              <a:gd name="T18" fmla="*/ 2147483647 w 1968"/>
              <a:gd name="T19" fmla="*/ 2147483647 h 782"/>
              <a:gd name="T20" fmla="*/ 2147483647 w 1968"/>
              <a:gd name="T21" fmla="*/ 2147483647 h 782"/>
              <a:gd name="T22" fmla="*/ 2147483647 w 1968"/>
              <a:gd name="T23" fmla="*/ 2147483647 h 782"/>
              <a:gd name="T24" fmla="*/ 2147483647 w 1968"/>
              <a:gd name="T25" fmla="*/ 2147483647 h 782"/>
              <a:gd name="T26" fmla="*/ 2147483647 w 1968"/>
              <a:gd name="T27" fmla="*/ 2147483647 h 782"/>
              <a:gd name="T28" fmla="*/ 2147483647 w 1968"/>
              <a:gd name="T29" fmla="*/ 2147483647 h 782"/>
              <a:gd name="T30" fmla="*/ 2147483647 w 1968"/>
              <a:gd name="T31" fmla="*/ 2147483647 h 782"/>
              <a:gd name="T32" fmla="*/ 2147483647 w 1968"/>
              <a:gd name="T33" fmla="*/ 2147483647 h 782"/>
              <a:gd name="T34" fmla="*/ 2147483647 w 1968"/>
              <a:gd name="T35" fmla="*/ 2147483647 h 782"/>
              <a:gd name="T36" fmla="*/ 2147483647 w 1968"/>
              <a:gd name="T37" fmla="*/ 2147483647 h 782"/>
              <a:gd name="T38" fmla="*/ 2147483647 w 1968"/>
              <a:gd name="T39" fmla="*/ 2147483647 h 782"/>
              <a:gd name="T40" fmla="*/ 2147483647 w 1968"/>
              <a:gd name="T41" fmla="*/ 2147483647 h 782"/>
              <a:gd name="T42" fmla="*/ 2147483647 w 1968"/>
              <a:gd name="T43" fmla="*/ 2147483647 h 782"/>
              <a:gd name="T44" fmla="*/ 2147483647 w 1968"/>
              <a:gd name="T45" fmla="*/ 2147483647 h 782"/>
              <a:gd name="T46" fmla="*/ 2147483647 w 1968"/>
              <a:gd name="T47" fmla="*/ 2147483647 h 782"/>
              <a:gd name="T48" fmla="*/ 2147483647 w 1968"/>
              <a:gd name="T49" fmla="*/ 2147483647 h 782"/>
              <a:gd name="T50" fmla="*/ 2147483647 w 1968"/>
              <a:gd name="T51" fmla="*/ 2147483647 h 782"/>
              <a:gd name="T52" fmla="*/ 2147483647 w 1968"/>
              <a:gd name="T53" fmla="*/ 2147483647 h 782"/>
              <a:gd name="T54" fmla="*/ 2147483647 w 1968"/>
              <a:gd name="T55" fmla="*/ 2147483647 h 782"/>
              <a:gd name="T56" fmla="*/ 2147483647 w 1968"/>
              <a:gd name="T57" fmla="*/ 2147483647 h 782"/>
              <a:gd name="T58" fmla="*/ 2147483647 w 1968"/>
              <a:gd name="T59" fmla="*/ 2147483647 h 782"/>
              <a:gd name="T60" fmla="*/ 2147483647 w 1968"/>
              <a:gd name="T61" fmla="*/ 2147483647 h 782"/>
              <a:gd name="T62" fmla="*/ 2147483647 w 1968"/>
              <a:gd name="T63" fmla="*/ 2147483647 h 782"/>
              <a:gd name="T64" fmla="*/ 2147483647 w 1968"/>
              <a:gd name="T65" fmla="*/ 2147483647 h 782"/>
              <a:gd name="T66" fmla="*/ 2147483647 w 1968"/>
              <a:gd name="T67" fmla="*/ 2147483647 h 782"/>
              <a:gd name="T68" fmla="*/ 2147483647 w 1968"/>
              <a:gd name="T69" fmla="*/ 2147483647 h 782"/>
              <a:gd name="T70" fmla="*/ 2147483647 w 1968"/>
              <a:gd name="T71" fmla="*/ 2147483647 h 782"/>
              <a:gd name="T72" fmla="*/ 2147483647 w 1968"/>
              <a:gd name="T73" fmla="*/ 2147483647 h 782"/>
              <a:gd name="T74" fmla="*/ 2147483647 w 1968"/>
              <a:gd name="T75" fmla="*/ 2147483647 h 782"/>
              <a:gd name="T76" fmla="*/ 2147483647 w 1968"/>
              <a:gd name="T77" fmla="*/ 2147483647 h 7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8"/>
              <a:gd name="T118" fmla="*/ 0 h 782"/>
              <a:gd name="T119" fmla="*/ 1968 w 1968"/>
              <a:gd name="T120" fmla="*/ 782 h 7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8" h="782">
                <a:moveTo>
                  <a:pt x="0" y="268"/>
                </a:moveTo>
                <a:cubicBezTo>
                  <a:pt x="11" y="238"/>
                  <a:pt x="53" y="119"/>
                  <a:pt x="68" y="89"/>
                </a:cubicBezTo>
                <a:cubicBezTo>
                  <a:pt x="83" y="59"/>
                  <a:pt x="75" y="86"/>
                  <a:pt x="88" y="85"/>
                </a:cubicBezTo>
                <a:cubicBezTo>
                  <a:pt x="101" y="84"/>
                  <a:pt x="135" y="86"/>
                  <a:pt x="148" y="85"/>
                </a:cubicBezTo>
                <a:cubicBezTo>
                  <a:pt x="161" y="84"/>
                  <a:pt x="161" y="81"/>
                  <a:pt x="168" y="81"/>
                </a:cubicBezTo>
                <a:cubicBezTo>
                  <a:pt x="175" y="81"/>
                  <a:pt x="185" y="84"/>
                  <a:pt x="192" y="85"/>
                </a:cubicBezTo>
                <a:cubicBezTo>
                  <a:pt x="199" y="86"/>
                  <a:pt x="197" y="85"/>
                  <a:pt x="208" y="85"/>
                </a:cubicBezTo>
                <a:cubicBezTo>
                  <a:pt x="219" y="85"/>
                  <a:pt x="238" y="85"/>
                  <a:pt x="256" y="85"/>
                </a:cubicBezTo>
                <a:cubicBezTo>
                  <a:pt x="274" y="85"/>
                  <a:pt x="311" y="85"/>
                  <a:pt x="316" y="85"/>
                </a:cubicBezTo>
                <a:cubicBezTo>
                  <a:pt x="321" y="85"/>
                  <a:pt x="285" y="85"/>
                  <a:pt x="288" y="85"/>
                </a:cubicBezTo>
                <a:cubicBezTo>
                  <a:pt x="291" y="85"/>
                  <a:pt x="327" y="84"/>
                  <a:pt x="336" y="85"/>
                </a:cubicBezTo>
                <a:cubicBezTo>
                  <a:pt x="345" y="86"/>
                  <a:pt x="335" y="91"/>
                  <a:pt x="340" y="92"/>
                </a:cubicBezTo>
                <a:cubicBezTo>
                  <a:pt x="345" y="93"/>
                  <a:pt x="365" y="91"/>
                  <a:pt x="368" y="89"/>
                </a:cubicBezTo>
                <a:cubicBezTo>
                  <a:pt x="371" y="87"/>
                  <a:pt x="360" y="83"/>
                  <a:pt x="360" y="81"/>
                </a:cubicBezTo>
                <a:cubicBezTo>
                  <a:pt x="360" y="79"/>
                  <a:pt x="370" y="78"/>
                  <a:pt x="368" y="77"/>
                </a:cubicBezTo>
                <a:cubicBezTo>
                  <a:pt x="366" y="76"/>
                  <a:pt x="349" y="77"/>
                  <a:pt x="348" y="77"/>
                </a:cubicBezTo>
                <a:cubicBezTo>
                  <a:pt x="347" y="77"/>
                  <a:pt x="358" y="75"/>
                  <a:pt x="360" y="77"/>
                </a:cubicBezTo>
                <a:cubicBezTo>
                  <a:pt x="362" y="79"/>
                  <a:pt x="356" y="88"/>
                  <a:pt x="360" y="89"/>
                </a:cubicBezTo>
                <a:cubicBezTo>
                  <a:pt x="364" y="90"/>
                  <a:pt x="376" y="80"/>
                  <a:pt x="384" y="81"/>
                </a:cubicBezTo>
                <a:cubicBezTo>
                  <a:pt x="392" y="82"/>
                  <a:pt x="398" y="76"/>
                  <a:pt x="408" y="93"/>
                </a:cubicBezTo>
                <a:cubicBezTo>
                  <a:pt x="418" y="110"/>
                  <a:pt x="431" y="149"/>
                  <a:pt x="444" y="181"/>
                </a:cubicBezTo>
                <a:cubicBezTo>
                  <a:pt x="457" y="213"/>
                  <a:pt x="449" y="206"/>
                  <a:pt x="484" y="285"/>
                </a:cubicBezTo>
                <a:cubicBezTo>
                  <a:pt x="519" y="364"/>
                  <a:pt x="604" y="590"/>
                  <a:pt x="656" y="657"/>
                </a:cubicBezTo>
                <a:cubicBezTo>
                  <a:pt x="708" y="724"/>
                  <a:pt x="727" y="782"/>
                  <a:pt x="796" y="689"/>
                </a:cubicBezTo>
                <a:cubicBezTo>
                  <a:pt x="865" y="596"/>
                  <a:pt x="1023" y="202"/>
                  <a:pt x="1072" y="101"/>
                </a:cubicBezTo>
                <a:cubicBezTo>
                  <a:pt x="1121" y="0"/>
                  <a:pt x="1087" y="84"/>
                  <a:pt x="1092" y="81"/>
                </a:cubicBezTo>
                <a:cubicBezTo>
                  <a:pt x="1097" y="78"/>
                  <a:pt x="1088" y="84"/>
                  <a:pt x="1100" y="85"/>
                </a:cubicBezTo>
                <a:cubicBezTo>
                  <a:pt x="1112" y="86"/>
                  <a:pt x="1151" y="85"/>
                  <a:pt x="1164" y="85"/>
                </a:cubicBezTo>
                <a:cubicBezTo>
                  <a:pt x="1177" y="85"/>
                  <a:pt x="1173" y="85"/>
                  <a:pt x="1180" y="85"/>
                </a:cubicBezTo>
                <a:cubicBezTo>
                  <a:pt x="1187" y="85"/>
                  <a:pt x="1199" y="85"/>
                  <a:pt x="1208" y="85"/>
                </a:cubicBezTo>
                <a:cubicBezTo>
                  <a:pt x="1217" y="85"/>
                  <a:pt x="1227" y="85"/>
                  <a:pt x="1236" y="85"/>
                </a:cubicBezTo>
                <a:cubicBezTo>
                  <a:pt x="1245" y="85"/>
                  <a:pt x="1255" y="85"/>
                  <a:pt x="1264" y="85"/>
                </a:cubicBezTo>
                <a:cubicBezTo>
                  <a:pt x="1273" y="85"/>
                  <a:pt x="1279" y="85"/>
                  <a:pt x="1288" y="85"/>
                </a:cubicBezTo>
                <a:cubicBezTo>
                  <a:pt x="1297" y="85"/>
                  <a:pt x="1302" y="85"/>
                  <a:pt x="1316" y="85"/>
                </a:cubicBezTo>
                <a:cubicBezTo>
                  <a:pt x="1330" y="85"/>
                  <a:pt x="1357" y="74"/>
                  <a:pt x="1372" y="85"/>
                </a:cubicBezTo>
                <a:cubicBezTo>
                  <a:pt x="1387" y="96"/>
                  <a:pt x="1385" y="99"/>
                  <a:pt x="1408" y="153"/>
                </a:cubicBezTo>
                <a:cubicBezTo>
                  <a:pt x="1431" y="207"/>
                  <a:pt x="1461" y="315"/>
                  <a:pt x="1512" y="412"/>
                </a:cubicBezTo>
                <a:cubicBezTo>
                  <a:pt x="1563" y="509"/>
                  <a:pt x="1640" y="756"/>
                  <a:pt x="1716" y="736"/>
                </a:cubicBezTo>
                <a:cubicBezTo>
                  <a:pt x="1792" y="716"/>
                  <a:pt x="1916" y="384"/>
                  <a:pt x="1968" y="292"/>
                </a:cubicBezTo>
              </a:path>
            </a:pathLst>
          </a:custGeom>
          <a:noFill/>
          <a:ln w="38100">
            <a:solidFill>
              <a:srgbClr val="FF3300"/>
            </a:solidFill>
            <a:round/>
          </a:ln>
        </p:spPr>
        <p:txBody>
          <a:bodyPr wrap="none" anchor="ctr"/>
          <a:lstStyle/>
          <a:p>
            <a:endParaRPr lang="zh-CN" altLang="en-US"/>
          </a:p>
        </p:txBody>
      </p:sp>
      <p:sp>
        <p:nvSpPr>
          <p:cNvPr id="26645" name="AutoShape 21"/>
          <p:cNvSpPr>
            <a:spLocks noChangeArrowheads="1"/>
          </p:cNvSpPr>
          <p:nvPr/>
        </p:nvSpPr>
        <p:spPr bwMode="auto">
          <a:xfrm>
            <a:off x="3048000" y="2362200"/>
            <a:ext cx="1447800" cy="685800"/>
          </a:xfrm>
          <a:prstGeom prst="wedgeRoundRectCallout">
            <a:avLst>
              <a:gd name="adj1" fmla="val -59542"/>
              <a:gd name="adj2" fmla="val -73843"/>
              <a:gd name="adj3" fmla="val 16667"/>
            </a:avLst>
          </a:prstGeom>
          <a:noFill/>
          <a:ln w="28575">
            <a:solidFill>
              <a:srgbClr val="003399"/>
            </a:solidFill>
            <a:miter lim="800000"/>
          </a:ln>
          <a:effectLst/>
        </p:spPr>
        <p:txBody>
          <a:bodyPr wrap="none" anchor="ctr"/>
          <a:lstStyle/>
          <a:p>
            <a:pPr algn="ctr" fontAlgn="auto">
              <a:spcBef>
                <a:spcPct val="50000"/>
              </a:spcBef>
              <a:spcAft>
                <a:spcPts val="0"/>
              </a:spcAft>
              <a:defRPr/>
            </a:pPr>
            <a:r>
              <a:rPr lang="zh-CN" altLang="en-US" sz="2800">
                <a:effectLst>
                  <a:outerShdw blurRad="38100" dist="38100" dir="2700000" algn="tl">
                    <a:srgbClr val="C0C0C0"/>
                  </a:outerShdw>
                </a:effectLst>
                <a:latin typeface="+mn-lt"/>
                <a:ea typeface="+mn-ea"/>
              </a:rPr>
              <a:t>参考点</a:t>
            </a:r>
            <a:endParaRPr lang="zh-CN" altLang="en-US" sz="2800">
              <a:effectLst>
                <a:outerShdw blurRad="38100" dist="38100" dir="2700000" algn="tl">
                  <a:srgbClr val="C0C0C0"/>
                </a:outerShdw>
              </a:effectLst>
              <a:latin typeface="+mn-lt"/>
              <a:ea typeface="+mn-ea"/>
            </a:endParaRPr>
          </a:p>
        </p:txBody>
      </p:sp>
      <p:sp>
        <p:nvSpPr>
          <p:cNvPr id="26646" name="Text Box 22"/>
          <p:cNvSpPr txBox="1">
            <a:spLocks noChangeArrowheads="1"/>
          </p:cNvSpPr>
          <p:nvPr/>
        </p:nvSpPr>
        <p:spPr bwMode="auto">
          <a:xfrm>
            <a:off x="533400" y="4652963"/>
            <a:ext cx="4419600" cy="604837"/>
          </a:xfrm>
          <a:prstGeom prst="rect">
            <a:avLst/>
          </a:prstGeom>
          <a:noFill/>
          <a:ln w="9525">
            <a:noFill/>
            <a:miter lim="800000"/>
          </a:ln>
          <a:effectLst/>
        </p:spPr>
        <p:txBody>
          <a:bodyPr>
            <a:spAutoFit/>
          </a:bodyPr>
          <a:lstStyle/>
          <a:p>
            <a:pPr fontAlgn="auto">
              <a:lnSpc>
                <a:spcPct val="120000"/>
              </a:lnSpc>
              <a:spcBef>
                <a:spcPts val="0"/>
              </a:spcBef>
              <a:spcAft>
                <a:spcPts val="0"/>
              </a:spcAft>
              <a:defRPr/>
            </a:pPr>
            <a:r>
              <a:rPr lang="zh-CN" altLang="en-US" sz="2800">
                <a:solidFill>
                  <a:srgbClr val="000099"/>
                </a:solidFill>
                <a:effectLst>
                  <a:outerShdw blurRad="38100" dist="38100" dir="2700000" algn="tl">
                    <a:srgbClr val="C0C0C0"/>
                  </a:outerShdw>
                </a:effectLst>
                <a:latin typeface="+mn-lt"/>
                <a:ea typeface="+mn-ea"/>
              </a:rPr>
              <a:t>二极管阴极电位为 </a:t>
            </a:r>
            <a:r>
              <a:rPr lang="en-US" altLang="zh-CN" sz="2800">
                <a:solidFill>
                  <a:srgbClr val="000099"/>
                </a:solidFill>
                <a:effectLst>
                  <a:outerShdw blurRad="38100" dist="38100" dir="2700000" algn="tl">
                    <a:srgbClr val="C0C0C0"/>
                  </a:outerShdw>
                </a:effectLst>
                <a:latin typeface="+mn-lt"/>
                <a:ea typeface="+mn-ea"/>
              </a:rPr>
              <a:t>8 V</a:t>
            </a:r>
            <a:endParaRPr lang="en-US" altLang="zh-CN" sz="2800" i="1">
              <a:solidFill>
                <a:srgbClr val="000099"/>
              </a:solidFill>
              <a:effectLst>
                <a:outerShdw blurRad="38100" dist="38100" dir="2700000" algn="tl">
                  <a:srgbClr val="C0C0C0"/>
                </a:outerShdw>
              </a:effectLst>
              <a:latin typeface="+mn-lt"/>
              <a:ea typeface="+mn-ea"/>
            </a:endParaRPr>
          </a:p>
        </p:txBody>
      </p:sp>
      <p:grpSp>
        <p:nvGrpSpPr>
          <p:cNvPr id="4" name="Group 23"/>
          <p:cNvGrpSpPr/>
          <p:nvPr/>
        </p:nvGrpSpPr>
        <p:grpSpPr bwMode="auto">
          <a:xfrm>
            <a:off x="1265238" y="228600"/>
            <a:ext cx="2501900" cy="2017713"/>
            <a:chOff x="797" y="144"/>
            <a:chExt cx="1576" cy="1271"/>
          </a:xfrm>
        </p:grpSpPr>
        <p:sp>
          <p:nvSpPr>
            <p:cNvPr id="3091" name="Line 24"/>
            <p:cNvSpPr>
              <a:spLocks noChangeShapeType="1"/>
            </p:cNvSpPr>
            <p:nvPr/>
          </p:nvSpPr>
          <p:spPr bwMode="auto">
            <a:xfrm>
              <a:off x="864" y="1392"/>
              <a:ext cx="1392" cy="0"/>
            </a:xfrm>
            <a:prstGeom prst="line">
              <a:avLst/>
            </a:prstGeom>
            <a:noFill/>
            <a:ln w="38100">
              <a:solidFill>
                <a:schemeClr val="tx1"/>
              </a:solidFill>
              <a:round/>
            </a:ln>
          </p:spPr>
          <p:txBody>
            <a:bodyPr/>
            <a:lstStyle/>
            <a:p>
              <a:endParaRPr lang="zh-CN" altLang="en-US"/>
            </a:p>
          </p:txBody>
        </p:sp>
        <p:sp>
          <p:nvSpPr>
            <p:cNvPr id="3092" name="Line 25"/>
            <p:cNvSpPr>
              <a:spLocks noChangeShapeType="1"/>
            </p:cNvSpPr>
            <p:nvPr/>
          </p:nvSpPr>
          <p:spPr bwMode="auto">
            <a:xfrm rot="5400000" flipV="1">
              <a:off x="1825" y="114"/>
              <a:ext cx="0" cy="760"/>
            </a:xfrm>
            <a:prstGeom prst="line">
              <a:avLst/>
            </a:prstGeom>
            <a:noFill/>
            <a:ln w="38100">
              <a:solidFill>
                <a:schemeClr val="tx1"/>
              </a:solidFill>
              <a:round/>
              <a:headEnd type="none" w="sm" len="sm"/>
              <a:tailEnd type="none" w="sm" len="sm"/>
            </a:ln>
          </p:spPr>
          <p:txBody>
            <a:bodyPr lIns="90000" tIns="46800" rIns="90000" bIns="46800" anchor="ctr">
              <a:spAutoFit/>
            </a:bodyPr>
            <a:lstStyle/>
            <a:p>
              <a:endParaRPr lang="zh-CN" altLang="en-US"/>
            </a:p>
          </p:txBody>
        </p:sp>
        <p:grpSp>
          <p:nvGrpSpPr>
            <p:cNvPr id="5" name="Group 26"/>
            <p:cNvGrpSpPr/>
            <p:nvPr/>
          </p:nvGrpSpPr>
          <p:grpSpPr bwMode="auto">
            <a:xfrm rot="5400000">
              <a:off x="1697" y="679"/>
              <a:ext cx="196" cy="188"/>
              <a:chOff x="1264" y="918"/>
              <a:chExt cx="223" cy="214"/>
            </a:xfrm>
          </p:grpSpPr>
          <p:sp>
            <p:nvSpPr>
              <p:cNvPr id="3116" name="Line 27"/>
              <p:cNvSpPr>
                <a:spLocks noChangeShapeType="1"/>
              </p:cNvSpPr>
              <p:nvPr/>
            </p:nvSpPr>
            <p:spPr bwMode="auto">
              <a:xfrm rot="5400000" flipH="1">
                <a:off x="1369" y="1025"/>
                <a:ext cx="214" cy="0"/>
              </a:xfrm>
              <a:prstGeom prst="line">
                <a:avLst/>
              </a:prstGeom>
              <a:noFill/>
              <a:ln w="38100">
                <a:solidFill>
                  <a:schemeClr val="tx1"/>
                </a:solidFill>
                <a:round/>
                <a:headEnd type="none" w="sm" len="sm"/>
                <a:tailEnd type="none" w="sm" len="sm"/>
              </a:ln>
            </p:spPr>
            <p:txBody>
              <a:bodyPr lIns="90000" tIns="46800" rIns="90000" bIns="46800" anchor="ctr">
                <a:spAutoFit/>
              </a:bodyPr>
              <a:lstStyle/>
              <a:p>
                <a:endParaRPr lang="zh-CN" altLang="en-US"/>
              </a:p>
            </p:txBody>
          </p:sp>
          <p:sp>
            <p:nvSpPr>
              <p:cNvPr id="3117" name="AutoShape 28"/>
              <p:cNvSpPr>
                <a:spLocks noChangeArrowheads="1"/>
              </p:cNvSpPr>
              <p:nvPr/>
            </p:nvSpPr>
            <p:spPr bwMode="auto">
              <a:xfrm rot="5400000">
                <a:off x="1269" y="913"/>
                <a:ext cx="214" cy="223"/>
              </a:xfrm>
              <a:prstGeom prst="triangle">
                <a:avLst>
                  <a:gd name="adj" fmla="val 50000"/>
                </a:avLst>
              </a:prstGeom>
              <a:noFill/>
              <a:ln w="38100">
                <a:solidFill>
                  <a:schemeClr val="tx1"/>
                </a:solidFill>
                <a:miter lim="800000"/>
              </a:ln>
            </p:spPr>
            <p:txBody>
              <a:bodyPr wrap="none" anchor="ctr"/>
              <a:lstStyle/>
              <a:p>
                <a:endParaRPr lang="zh-CN" altLang="en-US">
                  <a:latin typeface="Calibri" panose="020F0502020204030204" charset="0"/>
                </a:endParaRPr>
              </a:p>
            </p:txBody>
          </p:sp>
        </p:grpSp>
        <p:sp>
          <p:nvSpPr>
            <p:cNvPr id="26653" name="Text Box 29"/>
            <p:cNvSpPr txBox="1">
              <a:spLocks noChangeArrowheads="1"/>
            </p:cNvSpPr>
            <p:nvPr/>
          </p:nvSpPr>
          <p:spPr bwMode="auto">
            <a:xfrm>
              <a:off x="1401" y="618"/>
              <a:ext cx="255"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a:effectLst>
                    <a:outerShdw blurRad="38100" dist="38100" dir="2700000" algn="tl">
                      <a:srgbClr val="C0C0C0"/>
                    </a:outerShdw>
                  </a:effectLst>
                  <a:latin typeface="+mn-lt"/>
                  <a:ea typeface="+mn-ea"/>
                </a:rPr>
                <a:t>D</a:t>
              </a:r>
              <a:endParaRPr lang="en-US" altLang="zh-CN">
                <a:effectLst>
                  <a:outerShdw blurRad="38100" dist="38100" dir="2700000" algn="tl">
                    <a:srgbClr val="C0C0C0"/>
                  </a:outerShdw>
                </a:effectLst>
                <a:latin typeface="+mn-lt"/>
                <a:ea typeface="+mn-ea"/>
              </a:endParaRPr>
            </a:p>
          </p:txBody>
        </p:sp>
        <p:grpSp>
          <p:nvGrpSpPr>
            <p:cNvPr id="6" name="Group 30"/>
            <p:cNvGrpSpPr/>
            <p:nvPr/>
          </p:nvGrpSpPr>
          <p:grpSpPr bwMode="auto">
            <a:xfrm flipV="1">
              <a:off x="1696" y="997"/>
              <a:ext cx="224" cy="188"/>
              <a:chOff x="432" y="1296"/>
              <a:chExt cx="288" cy="288"/>
            </a:xfrm>
          </p:grpSpPr>
          <p:sp>
            <p:nvSpPr>
              <p:cNvPr id="3112" name="Line 31"/>
              <p:cNvSpPr>
                <a:spLocks noChangeShapeType="1"/>
              </p:cNvSpPr>
              <p:nvPr/>
            </p:nvSpPr>
            <p:spPr bwMode="auto">
              <a:xfrm>
                <a:off x="480" y="1296"/>
                <a:ext cx="192" cy="0"/>
              </a:xfrm>
              <a:prstGeom prst="line">
                <a:avLst/>
              </a:prstGeom>
              <a:noFill/>
              <a:ln w="38100">
                <a:solidFill>
                  <a:schemeClr val="tx1"/>
                </a:solidFill>
                <a:round/>
              </a:ln>
            </p:spPr>
            <p:txBody>
              <a:bodyPr wrap="none" anchor="ctr"/>
              <a:lstStyle/>
              <a:p>
                <a:endParaRPr lang="zh-CN" altLang="en-US"/>
              </a:p>
            </p:txBody>
          </p:sp>
          <p:sp>
            <p:nvSpPr>
              <p:cNvPr id="3113" name="Line 32"/>
              <p:cNvSpPr>
                <a:spLocks noChangeShapeType="1"/>
              </p:cNvSpPr>
              <p:nvPr/>
            </p:nvSpPr>
            <p:spPr bwMode="auto">
              <a:xfrm>
                <a:off x="432" y="1392"/>
                <a:ext cx="288" cy="0"/>
              </a:xfrm>
              <a:prstGeom prst="line">
                <a:avLst/>
              </a:prstGeom>
              <a:noFill/>
              <a:ln w="38100">
                <a:solidFill>
                  <a:schemeClr val="tx1"/>
                </a:solidFill>
                <a:round/>
              </a:ln>
            </p:spPr>
            <p:txBody>
              <a:bodyPr wrap="none" anchor="ctr"/>
              <a:lstStyle/>
              <a:p>
                <a:endParaRPr lang="zh-CN" altLang="en-US"/>
              </a:p>
            </p:txBody>
          </p:sp>
          <p:sp>
            <p:nvSpPr>
              <p:cNvPr id="3114" name="Line 33"/>
              <p:cNvSpPr>
                <a:spLocks noChangeShapeType="1"/>
              </p:cNvSpPr>
              <p:nvPr/>
            </p:nvSpPr>
            <p:spPr bwMode="auto">
              <a:xfrm>
                <a:off x="480" y="1488"/>
                <a:ext cx="192" cy="0"/>
              </a:xfrm>
              <a:prstGeom prst="line">
                <a:avLst/>
              </a:prstGeom>
              <a:noFill/>
              <a:ln w="38100">
                <a:solidFill>
                  <a:schemeClr val="tx1"/>
                </a:solidFill>
                <a:round/>
              </a:ln>
            </p:spPr>
            <p:txBody>
              <a:bodyPr wrap="none" anchor="ctr"/>
              <a:lstStyle/>
              <a:p>
                <a:endParaRPr lang="zh-CN" altLang="en-US"/>
              </a:p>
            </p:txBody>
          </p:sp>
          <p:sp>
            <p:nvSpPr>
              <p:cNvPr id="3115" name="Line 34"/>
              <p:cNvSpPr>
                <a:spLocks noChangeShapeType="1"/>
              </p:cNvSpPr>
              <p:nvPr/>
            </p:nvSpPr>
            <p:spPr bwMode="auto">
              <a:xfrm>
                <a:off x="432" y="1584"/>
                <a:ext cx="288" cy="0"/>
              </a:xfrm>
              <a:prstGeom prst="line">
                <a:avLst/>
              </a:prstGeom>
              <a:noFill/>
              <a:ln w="38100">
                <a:solidFill>
                  <a:schemeClr val="tx1"/>
                </a:solidFill>
                <a:round/>
              </a:ln>
            </p:spPr>
            <p:txBody>
              <a:bodyPr wrap="none" anchor="ctr"/>
              <a:lstStyle/>
              <a:p>
                <a:endParaRPr lang="zh-CN" altLang="en-US"/>
              </a:p>
            </p:txBody>
          </p:sp>
        </p:grpSp>
        <p:sp>
          <p:nvSpPr>
            <p:cNvPr id="26659" name="Rectangle 35"/>
            <p:cNvSpPr>
              <a:spLocks noChangeArrowheads="1"/>
            </p:cNvSpPr>
            <p:nvPr/>
          </p:nvSpPr>
          <p:spPr bwMode="auto">
            <a:xfrm rot="5400000">
              <a:off x="1240" y="356"/>
              <a:ext cx="120" cy="279"/>
            </a:xfrm>
            <a:prstGeom prst="rect">
              <a:avLst/>
            </a:prstGeom>
            <a:noFill/>
            <a:ln w="38100">
              <a:solidFill>
                <a:schemeClr val="tx1"/>
              </a:solidFill>
              <a:miter lim="800000"/>
            </a:ln>
            <a:effectLst/>
          </p:spPr>
          <p:txBody>
            <a:bodyPr rot="10800000" vert="eaVert" wrap="none" anchor="ctr"/>
            <a:lstStyle/>
            <a:p>
              <a:pPr algn="ctr" fontAlgn="auto">
                <a:spcBef>
                  <a:spcPct val="50000"/>
                </a:spcBef>
                <a:spcAft>
                  <a:spcPts val="0"/>
                </a:spcAft>
                <a:defRPr/>
              </a:pPr>
              <a:endParaRPr lang="zh-CN" altLang="zh-CN">
                <a:solidFill>
                  <a:schemeClr val="accent2"/>
                </a:solidFill>
                <a:effectLst>
                  <a:outerShdw blurRad="38100" dist="38100" dir="2700000" algn="tl">
                    <a:srgbClr val="C0C0C0"/>
                  </a:outerShdw>
                </a:effectLst>
                <a:latin typeface="+mn-lt"/>
                <a:ea typeface="+mn-ea"/>
              </a:endParaRPr>
            </a:p>
          </p:txBody>
        </p:sp>
        <p:sp>
          <p:nvSpPr>
            <p:cNvPr id="3097" name="Line 36"/>
            <p:cNvSpPr>
              <a:spLocks noChangeShapeType="1"/>
            </p:cNvSpPr>
            <p:nvPr/>
          </p:nvSpPr>
          <p:spPr bwMode="auto">
            <a:xfrm flipH="1">
              <a:off x="1792" y="491"/>
              <a:ext cx="0" cy="506"/>
            </a:xfrm>
            <a:prstGeom prst="line">
              <a:avLst/>
            </a:prstGeom>
            <a:noFill/>
            <a:ln w="38100">
              <a:solidFill>
                <a:schemeClr val="tx1"/>
              </a:solidFill>
              <a:round/>
            </a:ln>
          </p:spPr>
          <p:txBody>
            <a:bodyPr wrap="none" anchor="ctr"/>
            <a:lstStyle/>
            <a:p>
              <a:endParaRPr lang="zh-CN" altLang="en-US"/>
            </a:p>
          </p:txBody>
        </p:sp>
        <p:sp>
          <p:nvSpPr>
            <p:cNvPr id="3098" name="Line 37"/>
            <p:cNvSpPr>
              <a:spLocks noChangeShapeType="1"/>
            </p:cNvSpPr>
            <p:nvPr/>
          </p:nvSpPr>
          <p:spPr bwMode="auto">
            <a:xfrm>
              <a:off x="1792" y="1193"/>
              <a:ext cx="0" cy="187"/>
            </a:xfrm>
            <a:prstGeom prst="line">
              <a:avLst/>
            </a:prstGeom>
            <a:noFill/>
            <a:ln w="38100">
              <a:solidFill>
                <a:schemeClr val="tx1"/>
              </a:solidFill>
              <a:round/>
            </a:ln>
          </p:spPr>
          <p:txBody>
            <a:bodyPr wrap="none" anchor="ctr"/>
            <a:lstStyle/>
            <a:p>
              <a:endParaRPr lang="zh-CN" altLang="en-US"/>
            </a:p>
          </p:txBody>
        </p:sp>
        <p:sp>
          <p:nvSpPr>
            <p:cNvPr id="26662" name="Text Box 38"/>
            <p:cNvSpPr txBox="1">
              <a:spLocks noChangeArrowheads="1"/>
            </p:cNvSpPr>
            <p:nvPr/>
          </p:nvSpPr>
          <p:spPr bwMode="auto">
            <a:xfrm>
              <a:off x="1373" y="956"/>
              <a:ext cx="351"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a:effectLst>
                    <a:outerShdw blurRad="38100" dist="38100" dir="2700000" algn="tl">
                      <a:srgbClr val="C0C0C0"/>
                    </a:outerShdw>
                  </a:effectLst>
                  <a:latin typeface="+mn-lt"/>
                  <a:ea typeface="+mn-ea"/>
                </a:rPr>
                <a:t>8V</a:t>
              </a:r>
              <a:endParaRPr lang="en-US" altLang="zh-CN">
                <a:effectLst>
                  <a:outerShdw blurRad="38100" dist="38100" dir="2700000" algn="tl">
                    <a:srgbClr val="C0C0C0"/>
                  </a:outerShdw>
                </a:effectLst>
                <a:latin typeface="+mn-lt"/>
                <a:ea typeface="+mn-ea"/>
              </a:endParaRPr>
            </a:p>
          </p:txBody>
        </p:sp>
        <p:sp>
          <p:nvSpPr>
            <p:cNvPr id="26663" name="Text Box 39"/>
            <p:cNvSpPr txBox="1">
              <a:spLocks noChangeArrowheads="1"/>
            </p:cNvSpPr>
            <p:nvPr/>
          </p:nvSpPr>
          <p:spPr bwMode="auto">
            <a:xfrm>
              <a:off x="1190" y="144"/>
              <a:ext cx="244"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i="1">
                  <a:solidFill>
                    <a:srgbClr val="000066"/>
                  </a:solidFill>
                  <a:effectLst>
                    <a:outerShdw blurRad="38100" dist="38100" dir="2700000" algn="tl">
                      <a:srgbClr val="C0C0C0"/>
                    </a:outerShdw>
                  </a:effectLst>
                  <a:latin typeface="+mn-lt"/>
                  <a:ea typeface="+mn-ea"/>
                </a:rPr>
                <a:t>R</a:t>
              </a:r>
              <a:endParaRPr lang="en-US" altLang="zh-CN" i="1">
                <a:solidFill>
                  <a:srgbClr val="000066"/>
                </a:solidFill>
                <a:effectLst>
                  <a:outerShdw blurRad="38100" dist="38100" dir="2700000" algn="tl">
                    <a:srgbClr val="C0C0C0"/>
                  </a:outerShdw>
                </a:effectLst>
                <a:latin typeface="+mn-lt"/>
                <a:ea typeface="+mn-ea"/>
              </a:endParaRPr>
            </a:p>
          </p:txBody>
        </p:sp>
        <p:sp>
          <p:nvSpPr>
            <p:cNvPr id="26664" name="Text Box 40"/>
            <p:cNvSpPr txBox="1">
              <a:spLocks noChangeArrowheads="1"/>
            </p:cNvSpPr>
            <p:nvPr/>
          </p:nvSpPr>
          <p:spPr bwMode="auto">
            <a:xfrm>
              <a:off x="2078" y="720"/>
              <a:ext cx="287"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i="1">
                  <a:solidFill>
                    <a:srgbClr val="FF3300"/>
                  </a:solidFill>
                  <a:effectLst>
                    <a:outerShdw blurRad="38100" dist="38100" dir="2700000" algn="tl">
                      <a:srgbClr val="C0C0C0"/>
                    </a:outerShdw>
                  </a:effectLst>
                  <a:latin typeface="+mn-lt"/>
                  <a:ea typeface="+mn-ea"/>
                </a:rPr>
                <a:t>u</a:t>
              </a:r>
              <a:r>
                <a:rPr lang="en-US" altLang="zh-CN" baseline="-25000">
                  <a:solidFill>
                    <a:srgbClr val="FF3300"/>
                  </a:solidFill>
                  <a:effectLst>
                    <a:outerShdw blurRad="38100" dist="38100" dir="2700000" algn="tl">
                      <a:srgbClr val="C0C0C0"/>
                    </a:outerShdw>
                  </a:effectLst>
                  <a:latin typeface="+mn-lt"/>
                  <a:ea typeface="+mn-ea"/>
                </a:rPr>
                <a:t>o</a:t>
              </a:r>
              <a:endParaRPr lang="en-US" altLang="zh-CN">
                <a:solidFill>
                  <a:srgbClr val="FF3300"/>
                </a:solidFill>
                <a:effectLst>
                  <a:outerShdw blurRad="38100" dist="38100" dir="2700000" algn="tl">
                    <a:srgbClr val="C0C0C0"/>
                  </a:outerShdw>
                </a:effectLst>
                <a:latin typeface="+mn-lt"/>
                <a:ea typeface="+mn-ea"/>
              </a:endParaRPr>
            </a:p>
          </p:txBody>
        </p:sp>
        <p:sp>
          <p:nvSpPr>
            <p:cNvPr id="26665" name="Text Box 41"/>
            <p:cNvSpPr txBox="1">
              <a:spLocks noChangeArrowheads="1"/>
            </p:cNvSpPr>
            <p:nvPr/>
          </p:nvSpPr>
          <p:spPr bwMode="auto">
            <a:xfrm>
              <a:off x="797" y="768"/>
              <a:ext cx="259"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i="1">
                  <a:solidFill>
                    <a:srgbClr val="FF3300"/>
                  </a:solidFill>
                  <a:effectLst>
                    <a:outerShdw blurRad="38100" dist="38100" dir="2700000" algn="tl">
                      <a:srgbClr val="C0C0C0"/>
                    </a:outerShdw>
                  </a:effectLst>
                  <a:latin typeface="+mn-lt"/>
                  <a:ea typeface="+mn-ea"/>
                </a:rPr>
                <a:t>u</a:t>
              </a:r>
              <a:r>
                <a:rPr lang="en-US" altLang="zh-CN" baseline="-25000">
                  <a:solidFill>
                    <a:srgbClr val="FF3300"/>
                  </a:solidFill>
                  <a:effectLst>
                    <a:outerShdw blurRad="38100" dist="38100" dir="2700000" algn="tl">
                      <a:srgbClr val="C0C0C0"/>
                    </a:outerShdw>
                  </a:effectLst>
                  <a:latin typeface="+mn-lt"/>
                  <a:ea typeface="+mn-ea"/>
                </a:rPr>
                <a:t>i</a:t>
              </a:r>
              <a:endParaRPr lang="en-US" altLang="zh-CN">
                <a:solidFill>
                  <a:srgbClr val="FF3300"/>
                </a:solidFill>
                <a:effectLst>
                  <a:outerShdw blurRad="38100" dist="38100" dir="2700000" algn="tl">
                    <a:srgbClr val="C0C0C0"/>
                  </a:outerShdw>
                </a:effectLst>
                <a:latin typeface="+mn-lt"/>
                <a:ea typeface="+mn-ea"/>
              </a:endParaRPr>
            </a:p>
          </p:txBody>
        </p:sp>
        <p:sp>
          <p:nvSpPr>
            <p:cNvPr id="26666" name="Text Box 42"/>
            <p:cNvSpPr txBox="1">
              <a:spLocks noChangeArrowheads="1"/>
            </p:cNvSpPr>
            <p:nvPr/>
          </p:nvSpPr>
          <p:spPr bwMode="auto">
            <a:xfrm>
              <a:off x="811" y="494"/>
              <a:ext cx="253" cy="288"/>
            </a:xfrm>
            <a:prstGeom prst="rect">
              <a:avLst/>
            </a:prstGeom>
            <a:noFill/>
            <a:ln w="9525">
              <a:noFill/>
              <a:miter lim="800000"/>
            </a:ln>
            <a:effectLst/>
          </p:spPr>
          <p:txBody>
            <a:bodyPr>
              <a:spAutoFit/>
            </a:bodyPr>
            <a:lstStyle/>
            <a:p>
              <a:pPr algn="ctr" fontAlgn="auto">
                <a:spcBef>
                  <a:spcPct val="50000"/>
                </a:spcBef>
                <a:spcAft>
                  <a:spcPts val="0"/>
                </a:spcAft>
                <a:defRPr/>
              </a:pPr>
              <a:r>
                <a:rPr lang="en-US" altLang="zh-CN">
                  <a:solidFill>
                    <a:srgbClr val="FF3300"/>
                  </a:solidFill>
                  <a:effectLst>
                    <a:outerShdw blurRad="38100" dist="38100" dir="2700000" algn="tl">
                      <a:srgbClr val="C0C0C0"/>
                    </a:outerShdw>
                  </a:effectLst>
                  <a:latin typeface="+mn-lt"/>
                  <a:ea typeface="楷体_GB2312" pitchFamily="49" charset="-122"/>
                </a:rPr>
                <a:t>+</a:t>
              </a:r>
              <a:endParaRPr lang="en-US" altLang="zh-CN">
                <a:solidFill>
                  <a:srgbClr val="FF3300"/>
                </a:solidFill>
                <a:effectLst>
                  <a:outerShdw blurRad="38100" dist="38100" dir="2700000" algn="tl">
                    <a:srgbClr val="C0C0C0"/>
                  </a:outerShdw>
                </a:effectLst>
                <a:latin typeface="+mn-lt"/>
                <a:ea typeface="楷体_GB2312" pitchFamily="49" charset="-122"/>
              </a:endParaRPr>
            </a:p>
          </p:txBody>
        </p:sp>
        <p:sp>
          <p:nvSpPr>
            <p:cNvPr id="26667" name="Text Box 43"/>
            <p:cNvSpPr txBox="1">
              <a:spLocks noChangeArrowheads="1"/>
            </p:cNvSpPr>
            <p:nvPr/>
          </p:nvSpPr>
          <p:spPr bwMode="auto">
            <a:xfrm>
              <a:off x="2120" y="480"/>
              <a:ext cx="253" cy="288"/>
            </a:xfrm>
            <a:prstGeom prst="rect">
              <a:avLst/>
            </a:prstGeom>
            <a:noFill/>
            <a:ln w="9525">
              <a:noFill/>
              <a:miter lim="800000"/>
            </a:ln>
            <a:effectLst/>
          </p:spPr>
          <p:txBody>
            <a:bodyPr>
              <a:spAutoFit/>
            </a:bodyPr>
            <a:lstStyle/>
            <a:p>
              <a:pPr algn="ctr" fontAlgn="auto">
                <a:spcBef>
                  <a:spcPct val="50000"/>
                </a:spcBef>
                <a:spcAft>
                  <a:spcPts val="0"/>
                </a:spcAft>
                <a:defRPr/>
              </a:pPr>
              <a:r>
                <a:rPr lang="en-US" altLang="zh-CN">
                  <a:solidFill>
                    <a:srgbClr val="FF3300"/>
                  </a:solidFill>
                  <a:effectLst>
                    <a:outerShdw blurRad="38100" dist="38100" dir="2700000" algn="tl">
                      <a:srgbClr val="C0C0C0"/>
                    </a:outerShdw>
                  </a:effectLst>
                  <a:latin typeface="+mn-lt"/>
                  <a:ea typeface="楷体_GB2312" pitchFamily="49" charset="-122"/>
                </a:rPr>
                <a:t>+</a:t>
              </a:r>
              <a:endParaRPr lang="en-US" altLang="zh-CN">
                <a:solidFill>
                  <a:srgbClr val="FF3300"/>
                </a:solidFill>
                <a:effectLst>
                  <a:outerShdw blurRad="38100" dist="38100" dir="2700000" algn="tl">
                    <a:srgbClr val="C0C0C0"/>
                  </a:outerShdw>
                </a:effectLst>
                <a:latin typeface="+mn-lt"/>
                <a:ea typeface="楷体_GB2312" pitchFamily="49" charset="-122"/>
              </a:endParaRPr>
            </a:p>
          </p:txBody>
        </p:sp>
        <p:sp>
          <p:nvSpPr>
            <p:cNvPr id="26668" name="Text Box 44"/>
            <p:cNvSpPr txBox="1">
              <a:spLocks noChangeArrowheads="1"/>
            </p:cNvSpPr>
            <p:nvPr/>
          </p:nvSpPr>
          <p:spPr bwMode="auto">
            <a:xfrm>
              <a:off x="811" y="1092"/>
              <a:ext cx="253" cy="288"/>
            </a:xfrm>
            <a:prstGeom prst="rect">
              <a:avLst/>
            </a:prstGeom>
            <a:noFill/>
            <a:ln w="9525">
              <a:noFill/>
              <a:miter lim="800000"/>
            </a:ln>
            <a:effectLst/>
          </p:spPr>
          <p:txBody>
            <a:bodyPr>
              <a:spAutoFit/>
            </a:bodyPr>
            <a:lstStyle/>
            <a:p>
              <a:pPr algn="ctr" fontAlgn="auto">
                <a:spcBef>
                  <a:spcPct val="50000"/>
                </a:spcBef>
                <a:spcAft>
                  <a:spcPts val="0"/>
                </a:spcAft>
                <a:defRPr/>
              </a:pPr>
              <a:r>
                <a:rPr lang="en-US" altLang="zh-CN">
                  <a:solidFill>
                    <a:srgbClr val="FF3300"/>
                  </a:solidFill>
                  <a:effectLst>
                    <a:outerShdw blurRad="38100" dist="38100" dir="2700000" algn="tl">
                      <a:srgbClr val="C0C0C0"/>
                    </a:outerShdw>
                  </a:effectLst>
                  <a:latin typeface="+mn-lt"/>
                  <a:ea typeface="楷体_GB2312" pitchFamily="49" charset="-122"/>
                </a:rPr>
                <a:t>–</a:t>
              </a:r>
              <a:endParaRPr lang="en-US" altLang="zh-CN">
                <a:solidFill>
                  <a:srgbClr val="FF3300"/>
                </a:solidFill>
                <a:effectLst>
                  <a:outerShdw blurRad="38100" dist="38100" dir="2700000" algn="tl">
                    <a:srgbClr val="C0C0C0"/>
                  </a:outerShdw>
                </a:effectLst>
                <a:latin typeface="+mn-lt"/>
                <a:ea typeface="楷体_GB2312" pitchFamily="49" charset="-122"/>
              </a:endParaRPr>
            </a:p>
          </p:txBody>
        </p:sp>
        <p:sp>
          <p:nvSpPr>
            <p:cNvPr id="26669" name="Text Box 45"/>
            <p:cNvSpPr txBox="1">
              <a:spLocks noChangeArrowheads="1"/>
            </p:cNvSpPr>
            <p:nvPr/>
          </p:nvSpPr>
          <p:spPr bwMode="auto">
            <a:xfrm>
              <a:off x="2077" y="1092"/>
              <a:ext cx="254" cy="288"/>
            </a:xfrm>
            <a:prstGeom prst="rect">
              <a:avLst/>
            </a:prstGeom>
            <a:noFill/>
            <a:ln w="9525">
              <a:noFill/>
              <a:miter lim="800000"/>
            </a:ln>
            <a:effectLst/>
          </p:spPr>
          <p:txBody>
            <a:bodyPr>
              <a:spAutoFit/>
            </a:bodyPr>
            <a:lstStyle/>
            <a:p>
              <a:pPr algn="ctr" fontAlgn="auto">
                <a:spcBef>
                  <a:spcPct val="50000"/>
                </a:spcBef>
                <a:spcAft>
                  <a:spcPts val="0"/>
                </a:spcAft>
                <a:defRPr/>
              </a:pPr>
              <a:r>
                <a:rPr lang="en-US" altLang="zh-CN">
                  <a:solidFill>
                    <a:srgbClr val="FF3300"/>
                  </a:solidFill>
                  <a:effectLst>
                    <a:outerShdw blurRad="38100" dist="38100" dir="2700000" algn="tl">
                      <a:srgbClr val="C0C0C0"/>
                    </a:outerShdw>
                  </a:effectLst>
                  <a:latin typeface="+mn-lt"/>
                  <a:ea typeface="楷体_GB2312" pitchFamily="49" charset="-122"/>
                </a:rPr>
                <a:t>–</a:t>
              </a:r>
              <a:endParaRPr lang="en-US" altLang="zh-CN">
                <a:solidFill>
                  <a:srgbClr val="FF3300"/>
                </a:solidFill>
                <a:effectLst>
                  <a:outerShdw blurRad="38100" dist="38100" dir="2700000" algn="tl">
                    <a:srgbClr val="C0C0C0"/>
                  </a:outerShdw>
                </a:effectLst>
                <a:latin typeface="+mn-lt"/>
                <a:ea typeface="楷体_GB2312" pitchFamily="49" charset="-122"/>
              </a:endParaRPr>
            </a:p>
          </p:txBody>
        </p:sp>
        <p:sp>
          <p:nvSpPr>
            <p:cNvPr id="3107" name="Line 46"/>
            <p:cNvSpPr>
              <a:spLocks noChangeShapeType="1"/>
            </p:cNvSpPr>
            <p:nvPr/>
          </p:nvSpPr>
          <p:spPr bwMode="auto">
            <a:xfrm>
              <a:off x="853" y="494"/>
              <a:ext cx="296" cy="0"/>
            </a:xfrm>
            <a:prstGeom prst="line">
              <a:avLst/>
            </a:prstGeom>
            <a:noFill/>
            <a:ln w="38100">
              <a:solidFill>
                <a:srgbClr val="000000"/>
              </a:solidFill>
              <a:round/>
            </a:ln>
          </p:spPr>
          <p:txBody>
            <a:bodyPr wrap="none" anchor="ctr"/>
            <a:lstStyle/>
            <a:p>
              <a:endParaRPr lang="zh-CN" altLang="en-US"/>
            </a:p>
          </p:txBody>
        </p:sp>
        <p:sp>
          <p:nvSpPr>
            <p:cNvPr id="3108" name="Oval 47"/>
            <p:cNvSpPr>
              <a:spLocks noChangeArrowheads="1"/>
            </p:cNvSpPr>
            <p:nvPr/>
          </p:nvSpPr>
          <p:spPr bwMode="auto">
            <a:xfrm>
              <a:off x="816" y="457"/>
              <a:ext cx="48" cy="71"/>
            </a:xfrm>
            <a:prstGeom prst="ellipse">
              <a:avLst/>
            </a:prstGeom>
            <a:noFill/>
            <a:ln w="38100">
              <a:solidFill>
                <a:schemeClr val="tx1"/>
              </a:solidFill>
              <a:round/>
            </a:ln>
          </p:spPr>
          <p:txBody>
            <a:bodyPr wrap="none" anchor="ctr"/>
            <a:lstStyle/>
            <a:p>
              <a:endParaRPr lang="zh-CN" altLang="en-US">
                <a:latin typeface="Calibri" panose="020F0502020204030204" charset="0"/>
              </a:endParaRPr>
            </a:p>
          </p:txBody>
        </p:sp>
        <p:sp>
          <p:nvSpPr>
            <p:cNvPr id="3109" name="Oval 48"/>
            <p:cNvSpPr>
              <a:spLocks noChangeArrowheads="1"/>
            </p:cNvSpPr>
            <p:nvPr/>
          </p:nvSpPr>
          <p:spPr bwMode="auto">
            <a:xfrm>
              <a:off x="816" y="1344"/>
              <a:ext cx="48" cy="71"/>
            </a:xfrm>
            <a:prstGeom prst="ellipse">
              <a:avLst/>
            </a:prstGeom>
            <a:noFill/>
            <a:ln w="38100">
              <a:solidFill>
                <a:schemeClr val="tx1"/>
              </a:solidFill>
              <a:round/>
            </a:ln>
          </p:spPr>
          <p:txBody>
            <a:bodyPr wrap="none" anchor="ctr"/>
            <a:lstStyle/>
            <a:p>
              <a:endParaRPr lang="zh-CN" altLang="en-US">
                <a:latin typeface="Calibri" panose="020F0502020204030204" charset="0"/>
              </a:endParaRPr>
            </a:p>
          </p:txBody>
        </p:sp>
        <p:sp>
          <p:nvSpPr>
            <p:cNvPr id="3110" name="Oval 49"/>
            <p:cNvSpPr>
              <a:spLocks noChangeArrowheads="1"/>
            </p:cNvSpPr>
            <p:nvPr/>
          </p:nvSpPr>
          <p:spPr bwMode="auto">
            <a:xfrm>
              <a:off x="2208" y="455"/>
              <a:ext cx="48" cy="71"/>
            </a:xfrm>
            <a:prstGeom prst="ellipse">
              <a:avLst/>
            </a:prstGeom>
            <a:noFill/>
            <a:ln w="38100">
              <a:solidFill>
                <a:schemeClr val="tx1"/>
              </a:solidFill>
              <a:round/>
            </a:ln>
          </p:spPr>
          <p:txBody>
            <a:bodyPr wrap="none" anchor="ctr"/>
            <a:lstStyle/>
            <a:p>
              <a:endParaRPr lang="zh-CN" altLang="en-US">
                <a:latin typeface="Calibri" panose="020F0502020204030204" charset="0"/>
              </a:endParaRPr>
            </a:p>
          </p:txBody>
        </p:sp>
        <p:sp>
          <p:nvSpPr>
            <p:cNvPr id="3111" name="Oval 50"/>
            <p:cNvSpPr>
              <a:spLocks noChangeArrowheads="1"/>
            </p:cNvSpPr>
            <p:nvPr/>
          </p:nvSpPr>
          <p:spPr bwMode="auto">
            <a:xfrm>
              <a:off x="2230" y="1342"/>
              <a:ext cx="48" cy="71"/>
            </a:xfrm>
            <a:prstGeom prst="ellipse">
              <a:avLst/>
            </a:prstGeom>
            <a:noFill/>
            <a:ln w="38100">
              <a:solidFill>
                <a:schemeClr val="tx1"/>
              </a:solidFill>
              <a:round/>
            </a:ln>
          </p:spPr>
          <p:txBody>
            <a:bodyPr wrap="none" anchor="ctr"/>
            <a:lstStyle/>
            <a:p>
              <a:endParaRPr lang="zh-CN" altLang="en-US">
                <a:latin typeface="Calibri" panose="020F0502020204030204" charset="0"/>
              </a:endParaRPr>
            </a:p>
          </p:txBody>
        </p:sp>
      </p:grpSp>
      <p:grpSp>
        <p:nvGrpSpPr>
          <p:cNvPr id="7" name="Group 51"/>
          <p:cNvGrpSpPr/>
          <p:nvPr/>
        </p:nvGrpSpPr>
        <p:grpSpPr bwMode="auto">
          <a:xfrm>
            <a:off x="2719388" y="2170113"/>
            <a:ext cx="252412" cy="268287"/>
            <a:chOff x="1713" y="1367"/>
            <a:chExt cx="159" cy="169"/>
          </a:xfrm>
        </p:grpSpPr>
        <p:grpSp>
          <p:nvGrpSpPr>
            <p:cNvPr id="8" name="Group 52"/>
            <p:cNvGrpSpPr/>
            <p:nvPr/>
          </p:nvGrpSpPr>
          <p:grpSpPr bwMode="auto">
            <a:xfrm>
              <a:off x="1713" y="1392"/>
              <a:ext cx="159" cy="144"/>
              <a:chOff x="1702" y="1392"/>
              <a:chExt cx="159" cy="144"/>
            </a:xfrm>
          </p:grpSpPr>
          <p:sp>
            <p:nvSpPr>
              <p:cNvPr id="3089" name="Line 53"/>
              <p:cNvSpPr>
                <a:spLocks noChangeShapeType="1"/>
              </p:cNvSpPr>
              <p:nvPr/>
            </p:nvSpPr>
            <p:spPr bwMode="auto">
              <a:xfrm>
                <a:off x="1702" y="1536"/>
                <a:ext cx="159" cy="0"/>
              </a:xfrm>
              <a:prstGeom prst="line">
                <a:avLst/>
              </a:prstGeom>
              <a:noFill/>
              <a:ln w="38100">
                <a:solidFill>
                  <a:srgbClr val="FF3300"/>
                </a:solidFill>
                <a:round/>
              </a:ln>
            </p:spPr>
            <p:txBody>
              <a:bodyPr wrap="none" anchor="ctr"/>
              <a:lstStyle/>
              <a:p>
                <a:endParaRPr lang="zh-CN" altLang="en-US"/>
              </a:p>
            </p:txBody>
          </p:sp>
          <p:sp>
            <p:nvSpPr>
              <p:cNvPr id="3090" name="Line 54"/>
              <p:cNvSpPr>
                <a:spLocks noChangeShapeType="1"/>
              </p:cNvSpPr>
              <p:nvPr/>
            </p:nvSpPr>
            <p:spPr bwMode="auto">
              <a:xfrm>
                <a:off x="1776" y="1392"/>
                <a:ext cx="0" cy="144"/>
              </a:xfrm>
              <a:prstGeom prst="line">
                <a:avLst/>
              </a:prstGeom>
              <a:noFill/>
              <a:ln w="38100">
                <a:solidFill>
                  <a:srgbClr val="FF0000"/>
                </a:solidFill>
                <a:round/>
              </a:ln>
            </p:spPr>
            <p:txBody>
              <a:bodyPr/>
              <a:lstStyle/>
              <a:p>
                <a:endParaRPr lang="zh-CN" altLang="en-US"/>
              </a:p>
            </p:txBody>
          </p:sp>
        </p:grpSp>
        <p:sp>
          <p:nvSpPr>
            <p:cNvPr id="3088" name="Oval 55"/>
            <p:cNvSpPr>
              <a:spLocks noChangeArrowheads="1"/>
            </p:cNvSpPr>
            <p:nvPr/>
          </p:nvSpPr>
          <p:spPr bwMode="auto">
            <a:xfrm>
              <a:off x="1752" y="1367"/>
              <a:ext cx="48" cy="48"/>
            </a:xfrm>
            <a:prstGeom prst="ellipse">
              <a:avLst/>
            </a:prstGeom>
            <a:solidFill>
              <a:srgbClr val="FF0000"/>
            </a:solidFill>
            <a:ln w="38100">
              <a:solidFill>
                <a:srgbClr val="FF0000"/>
              </a:solidFill>
              <a:round/>
            </a:ln>
          </p:spPr>
          <p:txBody>
            <a:bodyPr wrap="none" anchor="ctr"/>
            <a:lstStyle/>
            <a:p>
              <a:endParaRPr lang="zh-CN" altLang="en-US">
                <a:latin typeface="Calibri" panose="020F050202020403020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645"/>
                                        </p:tgtEl>
                                        <p:attrNameLst>
                                          <p:attrName>style.visibility</p:attrName>
                                        </p:attrNameLst>
                                      </p:cBhvr>
                                      <p:to>
                                        <p:strVal val="visible"/>
                                      </p:to>
                                    </p:set>
                                    <p:animEffect transition="in" filter="wipe(down)">
                                      <p:cBhvr>
                                        <p:cTn id="11" dur="500"/>
                                        <p:tgtEl>
                                          <p:spTgt spid="2664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646"/>
                                        </p:tgtEl>
                                        <p:attrNameLst>
                                          <p:attrName>style.visibility</p:attrName>
                                        </p:attrNameLst>
                                      </p:cBhvr>
                                      <p:to>
                                        <p:strVal val="visible"/>
                                      </p:to>
                                    </p:set>
                                    <p:animEffect transition="in" filter="wipe(left)">
                                      <p:cBhvr>
                                        <p:cTn id="16" dur="500"/>
                                        <p:tgtEl>
                                          <p:spTgt spid="266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626"/>
                                        </p:tgtEl>
                                        <p:attrNameLst>
                                          <p:attrName>style.visibility</p:attrName>
                                        </p:attrNameLst>
                                      </p:cBhvr>
                                      <p:to>
                                        <p:strVal val="visible"/>
                                      </p:to>
                                    </p:set>
                                    <p:animEffect transition="in" filter="wipe(left)">
                                      <p:cBhvr>
                                        <p:cTn id="21" dur="500"/>
                                        <p:tgtEl>
                                          <p:spTgt spid="266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630"/>
                                        </p:tgtEl>
                                        <p:attrNameLst>
                                          <p:attrName>style.visibility</p:attrName>
                                        </p:attrNameLst>
                                      </p:cBhvr>
                                      <p:to>
                                        <p:strVal val="visible"/>
                                      </p:to>
                                    </p:set>
                                    <p:animEffect transition="in" filter="wipe(left)">
                                      <p:cBhvr>
                                        <p:cTn id="26" dur="500"/>
                                        <p:tgtEl>
                                          <p:spTgt spid="26630"/>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6641"/>
                                        </p:tgtEl>
                                        <p:attrNameLst>
                                          <p:attrName>style.visibility</p:attrName>
                                        </p:attrNameLst>
                                      </p:cBhvr>
                                      <p:to>
                                        <p:strVal val="visible"/>
                                      </p:to>
                                    </p:set>
                                    <p:animEffect transition="in" filter="wipe(left)">
                                      <p:cBhvr>
                                        <p:cTn id="30" dur="500"/>
                                        <p:tgtEl>
                                          <p:spTgt spid="266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632"/>
                                        </p:tgtEl>
                                        <p:attrNameLst>
                                          <p:attrName>style.visibility</p:attrName>
                                        </p:attrNameLst>
                                      </p:cBhvr>
                                      <p:to>
                                        <p:strVal val="visible"/>
                                      </p:to>
                                    </p:set>
                                    <p:animEffect transition="in" filter="wipe(left)">
                                      <p:cBhvr>
                                        <p:cTn id="35" dur="500"/>
                                        <p:tgtEl>
                                          <p:spTgt spid="26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30" grpId="0" autoUpdateAnimBg="0"/>
      <p:bldP spid="26632" grpId="0" autoUpdateAnimBg="0"/>
      <p:bldP spid="26641" grpId="0" animBg="1"/>
      <p:bldP spid="26645" grpId="0" animBg="1" autoUpdateAnimBg="0"/>
      <p:bldP spid="26646"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1219200" y="381000"/>
            <a:ext cx="6705600" cy="838200"/>
          </a:xfrm>
        </p:spPr>
        <p:txBody>
          <a:bodyPr rtlCol="0" anchor="t">
            <a:normAutofit/>
          </a:bodyPr>
          <a:lstStyle/>
          <a:p>
            <a:pPr fontAlgn="auto">
              <a:spcAft>
                <a:spcPts val="0"/>
              </a:spcAft>
              <a:defRPr/>
            </a:pPr>
            <a:r>
              <a:rPr lang="zh-CN" altLang="en-US" sz="4000" b="1" dirty="0" smtClean="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稳压二极管</a:t>
            </a:r>
            <a:endParaRPr lang="zh-CN" altLang="en-US" sz="4000" b="1" dirty="0" smtClean="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27651" name="Rectangle 3"/>
          <p:cNvSpPr>
            <a:spLocks noChangeArrowheads="1"/>
          </p:cNvSpPr>
          <p:nvPr/>
        </p:nvSpPr>
        <p:spPr bwMode="auto">
          <a:xfrm>
            <a:off x="819150" y="1143000"/>
            <a:ext cx="2057400" cy="609600"/>
          </a:xfrm>
          <a:prstGeom prst="rect">
            <a:avLst/>
          </a:prstGeom>
          <a:noFill/>
          <a:ln w="9525">
            <a:noFill/>
            <a:miter lim="800000"/>
          </a:ln>
          <a:effectLst/>
        </p:spPr>
        <p:txBody>
          <a:bodyPr/>
          <a:lstStyle/>
          <a:p>
            <a:pPr fontAlgn="auto">
              <a:spcBef>
                <a:spcPct val="20000"/>
              </a:spcBef>
              <a:spcAft>
                <a:spcPts val="0"/>
              </a:spcAft>
              <a:defRPr/>
            </a:pPr>
            <a:r>
              <a:rPr lang="en-US" altLang="zh-CN" sz="2800">
                <a:solidFill>
                  <a:srgbClr val="006600"/>
                </a:solidFill>
                <a:effectLst>
                  <a:outerShdw blurRad="38100" dist="38100" dir="2700000" algn="tl">
                    <a:srgbClr val="C0C0C0"/>
                  </a:outerShdw>
                </a:effectLst>
                <a:latin typeface="+mn-lt"/>
                <a:ea typeface="+mn-ea"/>
              </a:rPr>
              <a:t>1.  </a:t>
            </a:r>
            <a:r>
              <a:rPr lang="zh-CN" altLang="en-US" sz="2800">
                <a:solidFill>
                  <a:srgbClr val="006600"/>
                </a:solidFill>
                <a:effectLst>
                  <a:outerShdw blurRad="38100" dist="38100" dir="2700000" algn="tl">
                    <a:srgbClr val="C0C0C0"/>
                  </a:outerShdw>
                </a:effectLst>
                <a:latin typeface="+mn-lt"/>
                <a:ea typeface="+mn-ea"/>
              </a:rPr>
              <a:t>符号                              </a:t>
            </a:r>
            <a:endParaRPr lang="zh-CN" altLang="en-US" sz="2800">
              <a:solidFill>
                <a:srgbClr val="006600"/>
              </a:solidFill>
              <a:effectLst>
                <a:outerShdw blurRad="38100" dist="38100" dir="2700000" algn="tl">
                  <a:srgbClr val="C0C0C0"/>
                </a:outerShdw>
              </a:effectLst>
              <a:latin typeface="+mn-lt"/>
              <a:ea typeface="+mn-ea"/>
            </a:endParaRPr>
          </a:p>
        </p:txBody>
      </p:sp>
      <p:sp>
        <p:nvSpPr>
          <p:cNvPr id="27652" name="Line 4"/>
          <p:cNvSpPr>
            <a:spLocks noChangeShapeType="1"/>
          </p:cNvSpPr>
          <p:nvPr/>
        </p:nvSpPr>
        <p:spPr bwMode="auto">
          <a:xfrm>
            <a:off x="5105400" y="3505200"/>
            <a:ext cx="0" cy="1981200"/>
          </a:xfrm>
          <a:prstGeom prst="line">
            <a:avLst/>
          </a:prstGeom>
          <a:noFill/>
          <a:ln w="28575">
            <a:solidFill>
              <a:schemeClr val="tx1"/>
            </a:solidFill>
            <a:prstDash val="dash"/>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7653" name="Text Box 5"/>
          <p:cNvSpPr txBox="1">
            <a:spLocks noChangeArrowheads="1"/>
          </p:cNvSpPr>
          <p:nvPr/>
        </p:nvSpPr>
        <p:spPr bwMode="auto">
          <a:xfrm>
            <a:off x="4781550" y="28956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i="1">
                <a:solidFill>
                  <a:srgbClr val="FF3300"/>
                </a:solidFill>
                <a:latin typeface="Calibri" panose="020F0502020204030204" charset="0"/>
                <a:ea typeface="楷体_GB2312" pitchFamily="49" charset="-122"/>
              </a:rPr>
              <a:t>U</a:t>
            </a:r>
            <a:r>
              <a:rPr lang="en-US" altLang="zh-CN" sz="3200" baseline="-25000">
                <a:solidFill>
                  <a:srgbClr val="FF3300"/>
                </a:solidFill>
                <a:latin typeface="Calibri" panose="020F0502020204030204" charset="0"/>
                <a:ea typeface="楷体_GB2312" pitchFamily="49" charset="-122"/>
              </a:rPr>
              <a:t>Z</a:t>
            </a:r>
            <a:endParaRPr lang="en-US" altLang="zh-CN" sz="3200">
              <a:solidFill>
                <a:srgbClr val="FF3300"/>
              </a:solidFill>
              <a:latin typeface="Calibri" panose="020F0502020204030204" charset="0"/>
              <a:ea typeface="楷体_GB2312" pitchFamily="49" charset="-122"/>
            </a:endParaRPr>
          </a:p>
        </p:txBody>
      </p:sp>
      <p:sp>
        <p:nvSpPr>
          <p:cNvPr id="27654" name="Text Box 6"/>
          <p:cNvSpPr txBox="1">
            <a:spLocks noChangeArrowheads="1"/>
          </p:cNvSpPr>
          <p:nvPr/>
        </p:nvSpPr>
        <p:spPr bwMode="auto">
          <a:xfrm>
            <a:off x="6781800" y="3886200"/>
            <a:ext cx="781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i="1">
                <a:solidFill>
                  <a:srgbClr val="FF3300"/>
                </a:solidFill>
                <a:latin typeface="Calibri" panose="020F0502020204030204" charset="0"/>
                <a:ea typeface="楷体_GB2312" pitchFamily="49" charset="-122"/>
              </a:rPr>
              <a:t>I</a:t>
            </a:r>
            <a:r>
              <a:rPr lang="en-US" altLang="zh-CN" sz="3200" baseline="-25000">
                <a:solidFill>
                  <a:srgbClr val="FF3300"/>
                </a:solidFill>
                <a:latin typeface="Calibri" panose="020F0502020204030204" charset="0"/>
                <a:ea typeface="楷体_GB2312" pitchFamily="49" charset="-122"/>
              </a:rPr>
              <a:t>Z</a:t>
            </a:r>
            <a:endParaRPr lang="en-US" altLang="zh-CN" sz="3200">
              <a:solidFill>
                <a:srgbClr val="FF3300"/>
              </a:solidFill>
              <a:latin typeface="Calibri" panose="020F0502020204030204" charset="0"/>
              <a:ea typeface="楷体_GB2312" pitchFamily="49" charset="-122"/>
            </a:endParaRPr>
          </a:p>
        </p:txBody>
      </p:sp>
      <p:sp>
        <p:nvSpPr>
          <p:cNvPr id="27655" name="Text Box 7"/>
          <p:cNvSpPr txBox="1">
            <a:spLocks noChangeArrowheads="1"/>
          </p:cNvSpPr>
          <p:nvPr/>
        </p:nvSpPr>
        <p:spPr bwMode="auto">
          <a:xfrm>
            <a:off x="6838950" y="4953000"/>
            <a:ext cx="1009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i="1">
                <a:solidFill>
                  <a:srgbClr val="FF3300"/>
                </a:solidFill>
                <a:latin typeface="Calibri" panose="020F0502020204030204" charset="0"/>
                <a:ea typeface="楷体_GB2312" pitchFamily="49" charset="-122"/>
              </a:rPr>
              <a:t>I</a:t>
            </a:r>
            <a:r>
              <a:rPr lang="en-US" altLang="zh-CN" sz="3200" baseline="-25000">
                <a:solidFill>
                  <a:srgbClr val="FF3300"/>
                </a:solidFill>
                <a:latin typeface="Calibri" panose="020F0502020204030204" charset="0"/>
                <a:ea typeface="楷体_GB2312" pitchFamily="49" charset="-122"/>
              </a:rPr>
              <a:t>ZM</a:t>
            </a:r>
            <a:endParaRPr lang="en-US" altLang="zh-CN" sz="3200">
              <a:solidFill>
                <a:srgbClr val="FF3300"/>
              </a:solidFill>
              <a:latin typeface="Calibri" panose="020F0502020204030204" charset="0"/>
              <a:ea typeface="楷体_GB2312" pitchFamily="49" charset="-122"/>
            </a:endParaRPr>
          </a:p>
        </p:txBody>
      </p:sp>
      <p:grpSp>
        <p:nvGrpSpPr>
          <p:cNvPr id="2" name="Group 8"/>
          <p:cNvGrpSpPr/>
          <p:nvPr/>
        </p:nvGrpSpPr>
        <p:grpSpPr bwMode="auto">
          <a:xfrm>
            <a:off x="4457700" y="5334000"/>
            <a:ext cx="1257300" cy="0"/>
            <a:chOff x="2640" y="3552"/>
            <a:chExt cx="792" cy="0"/>
          </a:xfrm>
        </p:grpSpPr>
        <p:sp>
          <p:nvSpPr>
            <p:cNvPr id="25640" name="Line 9"/>
            <p:cNvSpPr>
              <a:spLocks noChangeShapeType="1"/>
            </p:cNvSpPr>
            <p:nvPr/>
          </p:nvSpPr>
          <p:spPr bwMode="auto">
            <a:xfrm>
              <a:off x="2640" y="3552"/>
              <a:ext cx="372" cy="0"/>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5641" name="Line 10"/>
            <p:cNvSpPr>
              <a:spLocks noChangeShapeType="1"/>
            </p:cNvSpPr>
            <p:nvPr/>
          </p:nvSpPr>
          <p:spPr bwMode="auto">
            <a:xfrm>
              <a:off x="3072" y="3552"/>
              <a:ext cx="360" cy="0"/>
            </a:xfrm>
            <a:prstGeom prst="line">
              <a:avLst/>
            </a:prstGeom>
            <a:noFill/>
            <a:ln w="25400">
              <a:solidFill>
                <a:schemeClr val="tx1"/>
              </a:solidFill>
              <a:round/>
              <a:headEnd type="triangle" w="med" len="med"/>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27659" name="Text Box 11"/>
          <p:cNvSpPr txBox="1">
            <a:spLocks noChangeArrowheads="1"/>
          </p:cNvSpPr>
          <p:nvPr/>
        </p:nvSpPr>
        <p:spPr bwMode="auto">
          <a:xfrm>
            <a:off x="3943350" y="48006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FF3300"/>
                </a:solidFill>
                <a:latin typeface="Calibri" panose="020F0502020204030204" charset="0"/>
                <a:ea typeface="楷体_GB2312" pitchFamily="49" charset="-122"/>
                <a:sym typeface="Symbol" panose="05050102010706020507" pitchFamily="18" charset="2"/>
              </a:rPr>
              <a:t> </a:t>
            </a:r>
            <a:r>
              <a:rPr lang="en-US" altLang="zh-CN" sz="3200" i="1">
                <a:solidFill>
                  <a:srgbClr val="FF3300"/>
                </a:solidFill>
                <a:latin typeface="Calibri" panose="020F0502020204030204" charset="0"/>
                <a:ea typeface="楷体_GB2312" pitchFamily="49" charset="-122"/>
                <a:sym typeface="Symbol" panose="05050102010706020507" pitchFamily="18" charset="2"/>
              </a:rPr>
              <a:t>U</a:t>
            </a:r>
            <a:r>
              <a:rPr lang="en-US" altLang="zh-CN" sz="3200" baseline="-25000">
                <a:solidFill>
                  <a:srgbClr val="FF3300"/>
                </a:solidFill>
                <a:latin typeface="Calibri" panose="020F0502020204030204" charset="0"/>
                <a:ea typeface="楷体_GB2312" pitchFamily="49" charset="-122"/>
                <a:sym typeface="Symbol" panose="05050102010706020507" pitchFamily="18" charset="2"/>
              </a:rPr>
              <a:t>Z</a:t>
            </a:r>
            <a:endParaRPr lang="en-US" altLang="zh-CN" sz="3200">
              <a:solidFill>
                <a:srgbClr val="FF3300"/>
              </a:solidFill>
              <a:latin typeface="Calibri" panose="020F0502020204030204" charset="0"/>
              <a:ea typeface="楷体_GB2312" pitchFamily="49" charset="-122"/>
            </a:endParaRPr>
          </a:p>
        </p:txBody>
      </p:sp>
      <p:sp>
        <p:nvSpPr>
          <p:cNvPr id="27660" name="Line 12"/>
          <p:cNvSpPr>
            <a:spLocks noChangeShapeType="1"/>
          </p:cNvSpPr>
          <p:nvPr/>
        </p:nvSpPr>
        <p:spPr bwMode="auto">
          <a:xfrm>
            <a:off x="6248400" y="4191000"/>
            <a:ext cx="0" cy="1219200"/>
          </a:xfrm>
          <a:prstGeom prst="line">
            <a:avLst/>
          </a:prstGeom>
          <a:noFill/>
          <a:ln w="25400">
            <a:solidFill>
              <a:schemeClr val="tx1"/>
            </a:solidFill>
            <a:round/>
            <a:headEnd type="arrow" w="sm" len="med"/>
            <a:tailEnd type="arrow"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7661" name="Text Box 13"/>
          <p:cNvSpPr txBox="1">
            <a:spLocks noChangeArrowheads="1"/>
          </p:cNvSpPr>
          <p:nvPr/>
        </p:nvSpPr>
        <p:spPr bwMode="auto">
          <a:xfrm>
            <a:off x="5410200" y="44196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a:solidFill>
                  <a:srgbClr val="FF3300"/>
                </a:solidFill>
                <a:latin typeface="Calibri" panose="020F0502020204030204" charset="0"/>
                <a:ea typeface="楷体_GB2312" pitchFamily="49" charset="-122"/>
                <a:sym typeface="Symbol" panose="05050102010706020507" pitchFamily="18" charset="2"/>
              </a:rPr>
              <a:t></a:t>
            </a:r>
            <a:r>
              <a:rPr lang="en-US" altLang="zh-CN" sz="3200" i="1">
                <a:solidFill>
                  <a:srgbClr val="FF3300"/>
                </a:solidFill>
                <a:latin typeface="Calibri" panose="020F0502020204030204" charset="0"/>
                <a:ea typeface="楷体_GB2312" pitchFamily="49" charset="-122"/>
                <a:sym typeface="Symbol" panose="05050102010706020507" pitchFamily="18" charset="2"/>
              </a:rPr>
              <a:t> I</a:t>
            </a:r>
            <a:r>
              <a:rPr lang="en-US" altLang="zh-CN" sz="3200" baseline="-25000">
                <a:solidFill>
                  <a:srgbClr val="FF3300"/>
                </a:solidFill>
                <a:latin typeface="Calibri" panose="020F0502020204030204" charset="0"/>
                <a:ea typeface="楷体_GB2312" pitchFamily="49" charset="-122"/>
                <a:sym typeface="Symbol" panose="05050102010706020507" pitchFamily="18" charset="2"/>
              </a:rPr>
              <a:t>Z</a:t>
            </a:r>
            <a:endParaRPr lang="en-US" altLang="zh-CN" sz="3200">
              <a:solidFill>
                <a:srgbClr val="FF3300"/>
              </a:solidFill>
              <a:latin typeface="Calibri" panose="020F0502020204030204" charset="0"/>
              <a:ea typeface="楷体_GB2312" pitchFamily="49" charset="-122"/>
            </a:endParaRPr>
          </a:p>
        </p:txBody>
      </p:sp>
      <p:grpSp>
        <p:nvGrpSpPr>
          <p:cNvPr id="3" name="Group 14"/>
          <p:cNvGrpSpPr/>
          <p:nvPr/>
        </p:nvGrpSpPr>
        <p:grpSpPr bwMode="auto">
          <a:xfrm>
            <a:off x="1125538" y="1752600"/>
            <a:ext cx="1036637" cy="571500"/>
            <a:chOff x="709" y="1191"/>
            <a:chExt cx="816" cy="450"/>
          </a:xfrm>
        </p:grpSpPr>
        <p:sp>
          <p:nvSpPr>
            <p:cNvPr id="25632" name="Line 15"/>
            <p:cNvSpPr>
              <a:spLocks noChangeShapeType="1"/>
            </p:cNvSpPr>
            <p:nvPr/>
          </p:nvSpPr>
          <p:spPr bwMode="auto">
            <a:xfrm rot="5400000">
              <a:off x="1278" y="1641"/>
              <a:ext cx="0" cy="0"/>
            </a:xfrm>
            <a:prstGeom prst="line">
              <a:avLst/>
            </a:prstGeom>
            <a:noFill/>
            <a:ln w="2540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5633" name="Line 16"/>
            <p:cNvSpPr>
              <a:spLocks noChangeShapeType="1"/>
            </p:cNvSpPr>
            <p:nvPr/>
          </p:nvSpPr>
          <p:spPr bwMode="auto">
            <a:xfrm rot="5400000">
              <a:off x="1278" y="1641"/>
              <a:ext cx="0" cy="0"/>
            </a:xfrm>
            <a:prstGeom prst="line">
              <a:avLst/>
            </a:prstGeom>
            <a:noFill/>
            <a:ln w="2540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5634" name="Line 17"/>
            <p:cNvSpPr>
              <a:spLocks noChangeShapeType="1"/>
            </p:cNvSpPr>
            <p:nvPr/>
          </p:nvSpPr>
          <p:spPr bwMode="auto">
            <a:xfrm rot="5400000">
              <a:off x="1239" y="1584"/>
              <a:ext cx="0" cy="90"/>
            </a:xfrm>
            <a:prstGeom prst="line">
              <a:avLst/>
            </a:prstGeom>
            <a:noFill/>
            <a:ln w="3810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25635" name="Group 18"/>
            <p:cNvGrpSpPr/>
            <p:nvPr/>
          </p:nvGrpSpPr>
          <p:grpSpPr bwMode="auto">
            <a:xfrm>
              <a:off x="709" y="1191"/>
              <a:ext cx="816" cy="450"/>
              <a:chOff x="709" y="1191"/>
              <a:chExt cx="816" cy="450"/>
            </a:xfrm>
          </p:grpSpPr>
          <p:sp>
            <p:nvSpPr>
              <p:cNvPr id="25636" name="Line 19"/>
              <p:cNvSpPr>
                <a:spLocks noChangeShapeType="1"/>
              </p:cNvSpPr>
              <p:nvPr/>
            </p:nvSpPr>
            <p:spPr bwMode="auto">
              <a:xfrm rot="5400000">
                <a:off x="1059" y="1422"/>
                <a:ext cx="438" cy="0"/>
              </a:xfrm>
              <a:prstGeom prst="line">
                <a:avLst/>
              </a:prstGeom>
              <a:noFill/>
              <a:ln w="3810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25637" name="Group 20"/>
              <p:cNvGrpSpPr/>
              <p:nvPr/>
            </p:nvGrpSpPr>
            <p:grpSpPr bwMode="auto">
              <a:xfrm>
                <a:off x="709" y="1191"/>
                <a:ext cx="816" cy="450"/>
                <a:chOff x="709" y="1191"/>
                <a:chExt cx="816" cy="450"/>
              </a:xfrm>
            </p:grpSpPr>
            <p:sp>
              <p:nvSpPr>
                <p:cNvPr id="25638" name="AutoShape 21"/>
                <p:cNvSpPr>
                  <a:spLocks noChangeArrowheads="1"/>
                </p:cNvSpPr>
                <p:nvPr/>
              </p:nvSpPr>
              <p:spPr bwMode="auto">
                <a:xfrm rot="5400000">
                  <a:off x="915" y="1278"/>
                  <a:ext cx="450" cy="276"/>
                </a:xfrm>
                <a:prstGeom prst="triangle">
                  <a:avLst>
                    <a:gd name="adj" fmla="val 50000"/>
                  </a:avLst>
                </a:prstGeom>
                <a:noFill/>
                <a:ln w="38100">
                  <a:solidFill>
                    <a:schemeClr val="tx2"/>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5639" name="Line 22"/>
                <p:cNvSpPr>
                  <a:spLocks noChangeShapeType="1"/>
                </p:cNvSpPr>
                <p:nvPr/>
              </p:nvSpPr>
              <p:spPr bwMode="auto">
                <a:xfrm rot="5400000">
                  <a:off x="1117" y="1023"/>
                  <a:ext cx="0" cy="816"/>
                </a:xfrm>
                <a:prstGeom prst="line">
                  <a:avLst/>
                </a:prstGeom>
                <a:noFill/>
                <a:ln w="38100">
                  <a:solidFill>
                    <a:schemeClr val="tx2"/>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grpSp>
      <p:sp>
        <p:nvSpPr>
          <p:cNvPr id="27671" name="Rectangle 23"/>
          <p:cNvSpPr>
            <a:spLocks noChangeArrowheads="1"/>
          </p:cNvSpPr>
          <p:nvPr/>
        </p:nvSpPr>
        <p:spPr bwMode="auto">
          <a:xfrm>
            <a:off x="3810000" y="1143000"/>
            <a:ext cx="2505075" cy="519113"/>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a:solidFill>
                  <a:srgbClr val="006600"/>
                </a:solidFill>
                <a:effectLst>
                  <a:outerShdw blurRad="38100" dist="38100" dir="2700000" algn="tl">
                    <a:srgbClr val="C0C0C0"/>
                  </a:outerShdw>
                </a:effectLst>
                <a:latin typeface="+mn-lt"/>
                <a:ea typeface="+mn-ea"/>
              </a:rPr>
              <a:t>2.  </a:t>
            </a:r>
            <a:r>
              <a:rPr lang="zh-CN" altLang="en-US" sz="2800">
                <a:solidFill>
                  <a:srgbClr val="006600"/>
                </a:solidFill>
                <a:effectLst>
                  <a:outerShdw blurRad="38100" dist="38100" dir="2700000" algn="tl">
                    <a:srgbClr val="C0C0C0"/>
                  </a:outerShdw>
                </a:effectLst>
                <a:latin typeface="+mn-lt"/>
                <a:ea typeface="+mn-ea"/>
              </a:rPr>
              <a:t>伏安特性</a:t>
            </a:r>
            <a:endParaRPr lang="zh-CN" altLang="en-US" sz="2800">
              <a:solidFill>
                <a:srgbClr val="006600"/>
              </a:solidFill>
              <a:effectLst>
                <a:outerShdw blurRad="38100" dist="38100" dir="2700000" algn="tl">
                  <a:srgbClr val="C0C0C0"/>
                </a:outerShdw>
              </a:effectLst>
              <a:latin typeface="+mn-lt"/>
              <a:ea typeface="+mn-ea"/>
            </a:endParaRPr>
          </a:p>
        </p:txBody>
      </p:sp>
      <p:sp>
        <p:nvSpPr>
          <p:cNvPr id="27672" name="Text Box 24" descr="40%"/>
          <p:cNvSpPr txBox="1">
            <a:spLocks noChangeArrowheads="1"/>
          </p:cNvSpPr>
          <p:nvPr/>
        </p:nvSpPr>
        <p:spPr bwMode="auto">
          <a:xfrm>
            <a:off x="579438" y="2667000"/>
            <a:ext cx="3211512" cy="984250"/>
          </a:xfrm>
          <a:prstGeom prst="rect">
            <a:avLst/>
          </a:prstGeom>
          <a:pattFill prst="pct40">
            <a:fgClr>
              <a:srgbClr val="FFFF00"/>
            </a:fgClr>
            <a:bgClr>
              <a:srgbClr val="FFFFFF"/>
            </a:bgClr>
          </a:pattFill>
          <a:ln w="38100">
            <a:solidFill>
              <a:schemeClr val="accent1"/>
            </a:solidFill>
            <a:miter lim="800000"/>
          </a:ln>
          <a:effectLst/>
        </p:spPr>
        <p:txBody>
          <a:bodyPr anchor="ctr">
            <a:spAutoFit/>
          </a:bodyPr>
          <a:lstStyle/>
          <a:p>
            <a:pPr fontAlgn="auto">
              <a:spcBef>
                <a:spcPct val="50000"/>
              </a:spcBef>
              <a:spcAft>
                <a:spcPts val="0"/>
              </a:spcAft>
              <a:defRPr/>
            </a:pPr>
            <a:r>
              <a:rPr lang="en-US" altLang="zh-CN" sz="2800">
                <a:effectLst>
                  <a:outerShdw blurRad="38100" dist="38100" dir="2700000" algn="tl">
                    <a:srgbClr val="C0C0C0"/>
                  </a:outerShdw>
                </a:effectLst>
                <a:latin typeface="+mn-lt"/>
                <a:ea typeface="+mn-ea"/>
              </a:rPr>
              <a:t>    </a:t>
            </a:r>
            <a:r>
              <a:rPr lang="zh-CN" altLang="en-US" sz="2800">
                <a:effectLst>
                  <a:outerShdw blurRad="38100" dist="38100" dir="2700000" algn="tl">
                    <a:srgbClr val="C0C0C0"/>
                  </a:outerShdw>
                </a:effectLst>
                <a:latin typeface="+mn-lt"/>
                <a:ea typeface="+mn-ea"/>
              </a:rPr>
              <a:t>稳压管正常工作时加反向电压</a:t>
            </a:r>
            <a:endParaRPr lang="zh-CN" altLang="en-US" sz="2800">
              <a:effectLst>
                <a:outerShdw blurRad="38100" dist="38100" dir="2700000" algn="tl">
                  <a:srgbClr val="C0C0C0"/>
                </a:outerShdw>
              </a:effectLst>
              <a:latin typeface="+mn-lt"/>
              <a:ea typeface="+mn-ea"/>
            </a:endParaRPr>
          </a:p>
        </p:txBody>
      </p:sp>
      <p:sp>
        <p:nvSpPr>
          <p:cNvPr id="27673" name="Rectangle 25" descr="40%"/>
          <p:cNvSpPr>
            <a:spLocks noChangeArrowheads="1"/>
          </p:cNvSpPr>
          <p:nvPr/>
        </p:nvSpPr>
        <p:spPr bwMode="auto">
          <a:xfrm>
            <a:off x="4724400" y="5638800"/>
            <a:ext cx="3733800" cy="557213"/>
          </a:xfrm>
          <a:prstGeom prst="rect">
            <a:avLst/>
          </a:prstGeom>
          <a:pattFill prst="pct40">
            <a:fgClr>
              <a:srgbClr val="FFCCCC"/>
            </a:fgClr>
            <a:bgClr>
              <a:srgbClr val="FFFFFF"/>
            </a:bgClr>
          </a:pattFill>
          <a:ln w="38100">
            <a:solidFill>
              <a:schemeClr val="accent1"/>
            </a:solidFill>
            <a:miter lim="800000"/>
          </a:ln>
          <a:effectLst/>
        </p:spPr>
        <p:txBody>
          <a:bodyPr anchor="ctr">
            <a:spAutoFit/>
          </a:bodyPr>
          <a:lstStyle/>
          <a:p>
            <a:pPr algn="ctr" fontAlgn="auto">
              <a:spcBef>
                <a:spcPct val="50000"/>
              </a:spcBef>
              <a:spcAft>
                <a:spcPts val="0"/>
              </a:spcAft>
              <a:defRPr/>
            </a:pPr>
            <a:r>
              <a:rPr lang="zh-CN" altLang="en-US" sz="2800">
                <a:solidFill>
                  <a:srgbClr val="FF3300"/>
                </a:solidFill>
                <a:effectLst>
                  <a:outerShdw blurRad="38100" dist="38100" dir="2700000" algn="tl">
                    <a:srgbClr val="C0C0C0"/>
                  </a:outerShdw>
                </a:effectLst>
                <a:latin typeface="+mn-lt"/>
                <a:ea typeface="+mn-ea"/>
              </a:rPr>
              <a:t>使用时要加限流电阻</a:t>
            </a:r>
            <a:endParaRPr lang="zh-CN" altLang="en-US" sz="2800">
              <a:solidFill>
                <a:srgbClr val="FF3300"/>
              </a:solidFill>
              <a:effectLst>
                <a:outerShdw blurRad="38100" dist="38100" dir="2700000" algn="tl">
                  <a:srgbClr val="C0C0C0"/>
                </a:outerShdw>
              </a:effectLst>
              <a:latin typeface="+mn-lt"/>
              <a:ea typeface="+mn-ea"/>
            </a:endParaRPr>
          </a:p>
        </p:txBody>
      </p:sp>
      <p:sp>
        <p:nvSpPr>
          <p:cNvPr id="27675" name="Rectangle 27" descr="40%"/>
          <p:cNvSpPr>
            <a:spLocks noChangeArrowheads="1"/>
          </p:cNvSpPr>
          <p:nvPr/>
        </p:nvSpPr>
        <p:spPr bwMode="auto">
          <a:xfrm>
            <a:off x="609600" y="3784600"/>
            <a:ext cx="3276600" cy="2692400"/>
          </a:xfrm>
          <a:prstGeom prst="rect">
            <a:avLst/>
          </a:prstGeom>
          <a:pattFill prst="pct40">
            <a:fgClr>
              <a:srgbClr val="00FF00"/>
            </a:fgClr>
            <a:bgClr>
              <a:srgbClr val="FFFFFF"/>
            </a:bgClr>
          </a:pattFill>
          <a:ln w="38100">
            <a:solidFill>
              <a:srgbClr val="FF3300"/>
            </a:solidFill>
            <a:miter lim="800000"/>
          </a:ln>
          <a:effectLst/>
        </p:spPr>
        <p:txBody>
          <a:bodyPr anchor="ctr">
            <a:spAutoFit/>
          </a:bodyPr>
          <a:lstStyle/>
          <a:p>
            <a:pPr fontAlgn="auto">
              <a:spcBef>
                <a:spcPct val="50000"/>
              </a:spcBef>
              <a:spcAft>
                <a:spcPts val="0"/>
              </a:spcAft>
              <a:defRPr/>
            </a:pPr>
            <a:r>
              <a:rPr lang="en-US" altLang="zh-CN" sz="2800">
                <a:solidFill>
                  <a:srgbClr val="333399"/>
                </a:solidFill>
                <a:effectLst>
                  <a:outerShdw blurRad="38100" dist="38100" dir="2700000" algn="tl">
                    <a:srgbClr val="C0C0C0"/>
                  </a:outerShdw>
                </a:effectLst>
                <a:latin typeface="+mn-lt"/>
                <a:ea typeface="+mn-ea"/>
              </a:rPr>
              <a:t>    </a:t>
            </a:r>
            <a:r>
              <a:rPr lang="zh-CN" altLang="en-US" sz="2800">
                <a:solidFill>
                  <a:srgbClr val="333399"/>
                </a:solidFill>
                <a:effectLst>
                  <a:outerShdw blurRad="38100" dist="38100" dir="2700000" algn="tl">
                    <a:srgbClr val="C0C0C0"/>
                  </a:outerShdw>
                </a:effectLst>
                <a:latin typeface="+mn-lt"/>
                <a:ea typeface="+mn-ea"/>
              </a:rPr>
              <a:t>稳压管反向击穿后，电流变化很大，但其两端电压变化很小，利用此特性，稳压管在电路中可起稳压作用。</a:t>
            </a:r>
            <a:endParaRPr lang="zh-CN" altLang="en-US" sz="2800">
              <a:solidFill>
                <a:srgbClr val="333399"/>
              </a:solidFill>
              <a:effectLst>
                <a:outerShdw blurRad="38100" dist="38100" dir="2700000" algn="tl">
                  <a:srgbClr val="C0C0C0"/>
                </a:outerShdw>
              </a:effectLst>
              <a:latin typeface="+mn-lt"/>
              <a:ea typeface="+mn-ea"/>
            </a:endParaRPr>
          </a:p>
        </p:txBody>
      </p:sp>
      <p:sp>
        <p:nvSpPr>
          <p:cNvPr id="27720" name="Line 72"/>
          <p:cNvSpPr>
            <a:spLocks noChangeShapeType="1"/>
          </p:cNvSpPr>
          <p:nvPr/>
        </p:nvSpPr>
        <p:spPr bwMode="auto">
          <a:xfrm>
            <a:off x="5105400" y="4191000"/>
            <a:ext cx="1676400"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21" name="Line 73"/>
          <p:cNvSpPr>
            <a:spLocks noChangeShapeType="1"/>
          </p:cNvSpPr>
          <p:nvPr/>
        </p:nvSpPr>
        <p:spPr bwMode="auto">
          <a:xfrm>
            <a:off x="5105400" y="5334000"/>
            <a:ext cx="1752600"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Group 87"/>
          <p:cNvGrpSpPr/>
          <p:nvPr/>
        </p:nvGrpSpPr>
        <p:grpSpPr bwMode="auto">
          <a:xfrm>
            <a:off x="1111250" y="1730375"/>
            <a:ext cx="1133475" cy="784225"/>
            <a:chOff x="700" y="1090"/>
            <a:chExt cx="714" cy="494"/>
          </a:xfrm>
        </p:grpSpPr>
        <p:sp>
          <p:nvSpPr>
            <p:cNvPr id="25630" name="Text Box 85"/>
            <p:cNvSpPr txBox="1">
              <a:spLocks noChangeArrowheads="1"/>
            </p:cNvSpPr>
            <p:nvPr/>
          </p:nvSpPr>
          <p:spPr bwMode="auto">
            <a:xfrm>
              <a:off x="700" y="109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3200">
                  <a:solidFill>
                    <a:srgbClr val="FF0000"/>
                  </a:solidFill>
                  <a:latin typeface="Calibri" panose="020F0502020204030204" charset="0"/>
                </a:rPr>
                <a:t>_</a:t>
              </a:r>
              <a:endParaRPr lang="en-US" altLang="zh-CN" sz="3200">
                <a:solidFill>
                  <a:srgbClr val="FF0000"/>
                </a:solidFill>
                <a:latin typeface="Calibri" panose="020F0502020204030204" charset="0"/>
              </a:endParaRPr>
            </a:p>
          </p:txBody>
        </p:sp>
        <p:sp>
          <p:nvSpPr>
            <p:cNvPr id="25631" name="Text Box 86"/>
            <p:cNvSpPr txBox="1">
              <a:spLocks noChangeArrowheads="1"/>
            </p:cNvSpPr>
            <p:nvPr/>
          </p:nvSpPr>
          <p:spPr bwMode="auto">
            <a:xfrm>
              <a:off x="1152" y="1219"/>
              <a:ext cx="2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3200">
                  <a:solidFill>
                    <a:srgbClr val="FF0000"/>
                  </a:solidFill>
                  <a:latin typeface="Calibri" panose="020F0502020204030204" charset="0"/>
                </a:rPr>
                <a:t>+</a:t>
              </a:r>
              <a:endParaRPr lang="en-US" altLang="zh-CN" sz="3200">
                <a:solidFill>
                  <a:srgbClr val="FF0000"/>
                </a:solidFill>
                <a:latin typeface="Calibri" panose="020F0502020204030204" charset="0"/>
              </a:endParaRPr>
            </a:p>
          </p:txBody>
        </p:sp>
      </p:grpSp>
      <p:grpSp>
        <p:nvGrpSpPr>
          <p:cNvPr id="7" name="Group 89"/>
          <p:cNvGrpSpPr/>
          <p:nvPr/>
        </p:nvGrpSpPr>
        <p:grpSpPr bwMode="auto">
          <a:xfrm>
            <a:off x="4556125" y="1066800"/>
            <a:ext cx="4514850" cy="4362450"/>
            <a:chOff x="2870" y="672"/>
            <a:chExt cx="2844" cy="2748"/>
          </a:xfrm>
        </p:grpSpPr>
        <p:grpSp>
          <p:nvGrpSpPr>
            <p:cNvPr id="25621" name="Group 74"/>
            <p:cNvGrpSpPr/>
            <p:nvPr/>
          </p:nvGrpSpPr>
          <p:grpSpPr bwMode="auto">
            <a:xfrm>
              <a:off x="2870" y="672"/>
              <a:ext cx="2844" cy="2748"/>
              <a:chOff x="2820" y="720"/>
              <a:chExt cx="2844" cy="2748"/>
            </a:xfrm>
          </p:grpSpPr>
          <p:sp>
            <p:nvSpPr>
              <p:cNvPr id="25623" name="Text Box 75"/>
              <p:cNvSpPr txBox="1">
                <a:spLocks noChangeArrowheads="1"/>
              </p:cNvSpPr>
              <p:nvPr/>
            </p:nvSpPr>
            <p:spPr bwMode="auto">
              <a:xfrm>
                <a:off x="5364" y="2160"/>
                <a:ext cx="3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i="1">
                    <a:solidFill>
                      <a:srgbClr val="FF3300"/>
                    </a:solidFill>
                    <a:latin typeface="Calibri" panose="020F0502020204030204" charset="0"/>
                    <a:ea typeface="楷体_GB2312" pitchFamily="49" charset="-122"/>
                  </a:rPr>
                  <a:t>U</a:t>
                </a:r>
                <a:endParaRPr lang="en-US" altLang="zh-CN" sz="3200">
                  <a:solidFill>
                    <a:srgbClr val="FF3300"/>
                  </a:solidFill>
                  <a:latin typeface="Calibri" panose="020F0502020204030204" charset="0"/>
                  <a:ea typeface="楷体_GB2312" pitchFamily="49" charset="-122"/>
                </a:endParaRPr>
              </a:p>
            </p:txBody>
          </p:sp>
          <p:sp>
            <p:nvSpPr>
              <p:cNvPr id="25624" name="Line 76"/>
              <p:cNvSpPr>
                <a:spLocks noChangeShapeType="1"/>
              </p:cNvSpPr>
              <p:nvPr/>
            </p:nvSpPr>
            <p:spPr bwMode="auto">
              <a:xfrm>
                <a:off x="4224" y="905"/>
                <a:ext cx="0" cy="2563"/>
              </a:xfrm>
              <a:prstGeom prst="line">
                <a:avLst/>
              </a:prstGeom>
              <a:noFill/>
              <a:ln w="25400">
                <a:solidFill>
                  <a:schemeClr val="accent2"/>
                </a:solidFill>
                <a:round/>
                <a:headEnd type="arrow"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5625" name="Line 77"/>
              <p:cNvSpPr>
                <a:spLocks noChangeShapeType="1"/>
              </p:cNvSpPr>
              <p:nvPr/>
            </p:nvSpPr>
            <p:spPr bwMode="auto">
              <a:xfrm>
                <a:off x="2820" y="2208"/>
                <a:ext cx="2580" cy="0"/>
              </a:xfrm>
              <a:prstGeom prst="line">
                <a:avLst/>
              </a:prstGeom>
              <a:noFill/>
              <a:ln w="28575">
                <a:solidFill>
                  <a:schemeClr val="accent2"/>
                </a:solidFill>
                <a:round/>
                <a:headEnd type="none" w="sm" len="sm"/>
                <a:tailEnd type="arrow"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5626" name="Freeform 78"/>
              <p:cNvSpPr/>
              <p:nvPr/>
            </p:nvSpPr>
            <p:spPr bwMode="auto">
              <a:xfrm>
                <a:off x="4212" y="920"/>
                <a:ext cx="576" cy="1288"/>
              </a:xfrm>
              <a:custGeom>
                <a:avLst/>
                <a:gdLst>
                  <a:gd name="T0" fmla="*/ 0 w 576"/>
                  <a:gd name="T1" fmla="*/ 1284 h 1288"/>
                  <a:gd name="T2" fmla="*/ 288 w 576"/>
                  <a:gd name="T3" fmla="*/ 1284 h 1288"/>
                  <a:gd name="T4" fmla="*/ 372 w 576"/>
                  <a:gd name="T5" fmla="*/ 1260 h 1288"/>
                  <a:gd name="T6" fmla="*/ 420 w 576"/>
                  <a:gd name="T7" fmla="*/ 1164 h 1288"/>
                  <a:gd name="T8" fmla="*/ 492 w 576"/>
                  <a:gd name="T9" fmla="*/ 828 h 1288"/>
                  <a:gd name="T10" fmla="*/ 576 w 576"/>
                  <a:gd name="T11" fmla="*/ 0 h 1288"/>
                  <a:gd name="T12" fmla="*/ 0 60000 65536"/>
                  <a:gd name="T13" fmla="*/ 0 60000 65536"/>
                  <a:gd name="T14" fmla="*/ 0 60000 65536"/>
                  <a:gd name="T15" fmla="*/ 0 60000 65536"/>
                  <a:gd name="T16" fmla="*/ 0 60000 65536"/>
                  <a:gd name="T17" fmla="*/ 0 60000 65536"/>
                  <a:gd name="T18" fmla="*/ 0 w 576"/>
                  <a:gd name="T19" fmla="*/ 0 h 1288"/>
                  <a:gd name="T20" fmla="*/ 576 w 576"/>
                  <a:gd name="T21" fmla="*/ 1288 h 1288"/>
                </a:gdLst>
                <a:ahLst/>
                <a:cxnLst>
                  <a:cxn ang="T12">
                    <a:pos x="T0" y="T1"/>
                  </a:cxn>
                  <a:cxn ang="T13">
                    <a:pos x="T2" y="T3"/>
                  </a:cxn>
                  <a:cxn ang="T14">
                    <a:pos x="T4" y="T5"/>
                  </a:cxn>
                  <a:cxn ang="T15">
                    <a:pos x="T6" y="T7"/>
                  </a:cxn>
                  <a:cxn ang="T16">
                    <a:pos x="T8" y="T9"/>
                  </a:cxn>
                  <a:cxn ang="T17">
                    <a:pos x="T10" y="T11"/>
                  </a:cxn>
                </a:cxnLst>
                <a:rect l="T18" t="T19" r="T20" b="T21"/>
                <a:pathLst>
                  <a:path w="576" h="1288">
                    <a:moveTo>
                      <a:pt x="0" y="1284"/>
                    </a:moveTo>
                    <a:cubicBezTo>
                      <a:pt x="48" y="1282"/>
                      <a:pt x="226" y="1288"/>
                      <a:pt x="288" y="1284"/>
                    </a:cubicBezTo>
                    <a:cubicBezTo>
                      <a:pt x="350" y="1280"/>
                      <a:pt x="350" y="1280"/>
                      <a:pt x="372" y="1260"/>
                    </a:cubicBezTo>
                    <a:cubicBezTo>
                      <a:pt x="394" y="1240"/>
                      <a:pt x="400" y="1236"/>
                      <a:pt x="420" y="1164"/>
                    </a:cubicBezTo>
                    <a:cubicBezTo>
                      <a:pt x="440" y="1092"/>
                      <a:pt x="466" y="1022"/>
                      <a:pt x="492" y="828"/>
                    </a:cubicBezTo>
                    <a:cubicBezTo>
                      <a:pt x="518" y="634"/>
                      <a:pt x="562" y="138"/>
                      <a:pt x="576" y="0"/>
                    </a:cubicBezTo>
                  </a:path>
                </a:pathLst>
              </a:custGeom>
              <a:noFill/>
              <a:ln w="38100">
                <a:solidFill>
                  <a:schemeClr val="accent2"/>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25627" name="Freeform 79"/>
              <p:cNvSpPr/>
              <p:nvPr/>
            </p:nvSpPr>
            <p:spPr bwMode="auto">
              <a:xfrm>
                <a:off x="3108" y="2256"/>
                <a:ext cx="1056" cy="1200"/>
              </a:xfrm>
              <a:custGeom>
                <a:avLst/>
                <a:gdLst>
                  <a:gd name="T0" fmla="*/ 1241 w 1032"/>
                  <a:gd name="T1" fmla="*/ 2 h 1466"/>
                  <a:gd name="T2" fmla="*/ 866 w 1032"/>
                  <a:gd name="T3" fmla="*/ 2 h 1466"/>
                  <a:gd name="T4" fmla="*/ 274 w 1032"/>
                  <a:gd name="T5" fmla="*/ 2 h 1466"/>
                  <a:gd name="T6" fmla="*/ 114 w 1032"/>
                  <a:gd name="T7" fmla="*/ 20 h 1466"/>
                  <a:gd name="T8" fmla="*/ 71 w 1032"/>
                  <a:gd name="T9" fmla="*/ 97 h 1466"/>
                  <a:gd name="T10" fmla="*/ 12 w 1032"/>
                  <a:gd name="T11" fmla="*/ 254 h 1466"/>
                  <a:gd name="T12" fmla="*/ 0 w 1032"/>
                  <a:gd name="T13" fmla="*/ 295 h 1466"/>
                  <a:gd name="T14" fmla="*/ 0 60000 65536"/>
                  <a:gd name="T15" fmla="*/ 0 60000 65536"/>
                  <a:gd name="T16" fmla="*/ 0 60000 65536"/>
                  <a:gd name="T17" fmla="*/ 0 60000 65536"/>
                  <a:gd name="T18" fmla="*/ 0 60000 65536"/>
                  <a:gd name="T19" fmla="*/ 0 60000 65536"/>
                  <a:gd name="T20" fmla="*/ 0 60000 65536"/>
                  <a:gd name="T21" fmla="*/ 0 w 1032"/>
                  <a:gd name="T22" fmla="*/ 0 h 1466"/>
                  <a:gd name="T23" fmla="*/ 1032 w 1032"/>
                  <a:gd name="T24" fmla="*/ 1466 h 14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 h="1466">
                    <a:moveTo>
                      <a:pt x="1032" y="2"/>
                    </a:moveTo>
                    <a:cubicBezTo>
                      <a:pt x="943" y="7"/>
                      <a:pt x="854" y="12"/>
                      <a:pt x="720" y="14"/>
                    </a:cubicBezTo>
                    <a:cubicBezTo>
                      <a:pt x="586" y="16"/>
                      <a:pt x="332" y="0"/>
                      <a:pt x="228" y="14"/>
                    </a:cubicBezTo>
                    <a:cubicBezTo>
                      <a:pt x="124" y="28"/>
                      <a:pt x="124" y="20"/>
                      <a:pt x="96" y="98"/>
                    </a:cubicBezTo>
                    <a:cubicBezTo>
                      <a:pt x="68" y="176"/>
                      <a:pt x="74" y="288"/>
                      <a:pt x="60" y="482"/>
                    </a:cubicBezTo>
                    <a:cubicBezTo>
                      <a:pt x="46" y="676"/>
                      <a:pt x="22" y="1098"/>
                      <a:pt x="12" y="1262"/>
                    </a:cubicBezTo>
                    <a:cubicBezTo>
                      <a:pt x="2" y="1426"/>
                      <a:pt x="2" y="1432"/>
                      <a:pt x="0" y="1466"/>
                    </a:cubicBezTo>
                  </a:path>
                </a:pathLst>
              </a:custGeom>
              <a:noFill/>
              <a:ln w="38100">
                <a:solidFill>
                  <a:schemeClr val="accent2"/>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25628" name="Text Box 80"/>
              <p:cNvSpPr txBox="1">
                <a:spLocks noChangeArrowheads="1"/>
              </p:cNvSpPr>
              <p:nvPr/>
            </p:nvSpPr>
            <p:spPr bwMode="auto">
              <a:xfrm>
                <a:off x="4248" y="720"/>
                <a:ext cx="1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3200" i="1">
                    <a:solidFill>
                      <a:srgbClr val="FF3300"/>
                    </a:solidFill>
                    <a:latin typeface="Calibri" panose="020F0502020204030204" charset="0"/>
                    <a:ea typeface="楷体_GB2312" pitchFamily="49" charset="-122"/>
                  </a:rPr>
                  <a:t>I</a:t>
                </a:r>
                <a:endParaRPr lang="en-US" altLang="zh-CN" sz="3200">
                  <a:solidFill>
                    <a:srgbClr val="FF3300"/>
                  </a:solidFill>
                  <a:latin typeface="Calibri" panose="020F0502020204030204" charset="0"/>
                  <a:ea typeface="楷体_GB2312" pitchFamily="49" charset="-122"/>
                </a:endParaRPr>
              </a:p>
            </p:txBody>
          </p:sp>
          <p:sp>
            <p:nvSpPr>
              <p:cNvPr id="25629" name="Freeform 81"/>
              <p:cNvSpPr/>
              <p:nvPr/>
            </p:nvSpPr>
            <p:spPr bwMode="auto">
              <a:xfrm>
                <a:off x="4116" y="2208"/>
                <a:ext cx="96" cy="56"/>
              </a:xfrm>
              <a:custGeom>
                <a:avLst/>
                <a:gdLst>
                  <a:gd name="T0" fmla="*/ 96 w 96"/>
                  <a:gd name="T1" fmla="*/ 0 h 56"/>
                  <a:gd name="T2" fmla="*/ 48 w 96"/>
                  <a:gd name="T3" fmla="*/ 48 h 56"/>
                  <a:gd name="T4" fmla="*/ 0 w 96"/>
                  <a:gd name="T5" fmla="*/ 48 h 56"/>
                  <a:gd name="T6" fmla="*/ 0 60000 65536"/>
                  <a:gd name="T7" fmla="*/ 0 60000 65536"/>
                  <a:gd name="T8" fmla="*/ 0 60000 65536"/>
                  <a:gd name="T9" fmla="*/ 0 w 96"/>
                  <a:gd name="T10" fmla="*/ 0 h 56"/>
                  <a:gd name="T11" fmla="*/ 96 w 96"/>
                  <a:gd name="T12" fmla="*/ 56 h 56"/>
                </a:gdLst>
                <a:ahLst/>
                <a:cxnLst>
                  <a:cxn ang="T6">
                    <a:pos x="T0" y="T1"/>
                  </a:cxn>
                  <a:cxn ang="T7">
                    <a:pos x="T2" y="T3"/>
                  </a:cxn>
                  <a:cxn ang="T8">
                    <a:pos x="T4" y="T5"/>
                  </a:cxn>
                </a:cxnLst>
                <a:rect l="T9" t="T10" r="T11" b="T12"/>
                <a:pathLst>
                  <a:path w="96" h="56">
                    <a:moveTo>
                      <a:pt x="96" y="0"/>
                    </a:moveTo>
                    <a:cubicBezTo>
                      <a:pt x="80" y="20"/>
                      <a:pt x="64" y="40"/>
                      <a:pt x="48" y="48"/>
                    </a:cubicBezTo>
                    <a:cubicBezTo>
                      <a:pt x="32" y="56"/>
                      <a:pt x="8" y="48"/>
                      <a:pt x="0" y="48"/>
                    </a:cubicBezTo>
                  </a:path>
                </a:pathLst>
              </a:cu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5622" name="Text Box 88"/>
            <p:cNvSpPr txBox="1">
              <a:spLocks noChangeArrowheads="1"/>
            </p:cNvSpPr>
            <p:nvPr/>
          </p:nvSpPr>
          <p:spPr bwMode="auto">
            <a:xfrm>
              <a:off x="4224" y="211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latin typeface="Calibri" panose="020F0502020204030204" charset="0"/>
                </a:rPr>
                <a:t>O</a:t>
              </a:r>
              <a:endParaRPr lang="en-US" altLang="zh-CN" i="1">
                <a:latin typeface="Calibri" panose="020F050202020403020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vertical)">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7671"/>
                                        </p:tgtEl>
                                        <p:attrNameLst>
                                          <p:attrName>style.visibility</p:attrName>
                                        </p:attrNameLst>
                                      </p:cBhvr>
                                      <p:to>
                                        <p:strVal val="visible"/>
                                      </p:to>
                                    </p:set>
                                    <p:animEffect transition="in" filter="blinds(vertical)">
                                      <p:cBhvr>
                                        <p:cTn id="21" dur="500"/>
                                        <p:tgtEl>
                                          <p:spTgt spid="2767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ox(ou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672"/>
                                        </p:tgtEl>
                                        <p:attrNameLst>
                                          <p:attrName>style.visibility</p:attrName>
                                        </p:attrNameLst>
                                      </p:cBhvr>
                                      <p:to>
                                        <p:strVal val="visible"/>
                                      </p:to>
                                    </p:set>
                                    <p:animEffect transition="in" filter="wipe(left)">
                                      <p:cBhvr>
                                        <p:cTn id="31" dur="500"/>
                                        <p:tgtEl>
                                          <p:spTgt spid="2767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7652"/>
                                        </p:tgtEl>
                                        <p:attrNameLst>
                                          <p:attrName>style.visibility</p:attrName>
                                        </p:attrNameLst>
                                      </p:cBhvr>
                                      <p:to>
                                        <p:strVal val="visible"/>
                                      </p:to>
                                    </p:set>
                                    <p:animEffect transition="in" filter="wipe(down)">
                                      <p:cBhvr>
                                        <p:cTn id="36" dur="500"/>
                                        <p:tgtEl>
                                          <p:spTgt spid="27652"/>
                                        </p:tgtEl>
                                      </p:cBhvr>
                                    </p:animEffect>
                                  </p:childTnLst>
                                </p:cTn>
                              </p:par>
                            </p:childTnLst>
                          </p:cTn>
                        </p:par>
                        <p:par>
                          <p:cTn id="37" fill="hold">
                            <p:stCondLst>
                              <p:cond delay="500"/>
                            </p:stCondLst>
                            <p:childTnLst>
                              <p:par>
                                <p:cTn id="38" presetID="3" presetClass="entr" presetSubtype="5" fill="hold" grpId="0" nodeType="afterEffect">
                                  <p:stCondLst>
                                    <p:cond delay="0"/>
                                  </p:stCondLst>
                                  <p:childTnLst>
                                    <p:set>
                                      <p:cBhvr>
                                        <p:cTn id="39" dur="1" fill="hold">
                                          <p:stCondLst>
                                            <p:cond delay="0"/>
                                          </p:stCondLst>
                                        </p:cTn>
                                        <p:tgtEl>
                                          <p:spTgt spid="27653"/>
                                        </p:tgtEl>
                                        <p:attrNameLst>
                                          <p:attrName>style.visibility</p:attrName>
                                        </p:attrNameLst>
                                      </p:cBhvr>
                                      <p:to>
                                        <p:strVal val="visible"/>
                                      </p:to>
                                    </p:set>
                                    <p:animEffect transition="in" filter="blinds(vertical)">
                                      <p:cBhvr>
                                        <p:cTn id="40" dur="500"/>
                                        <p:tgtEl>
                                          <p:spTgt spid="27653"/>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7654"/>
                                        </p:tgtEl>
                                        <p:attrNameLst>
                                          <p:attrName>style.visibility</p:attrName>
                                        </p:attrNameLst>
                                      </p:cBhvr>
                                      <p:to>
                                        <p:strVal val="visible"/>
                                      </p:to>
                                    </p:set>
                                    <p:animEffect transition="in" filter="randombar(horizontal)">
                                      <p:cBhvr>
                                        <p:cTn id="44" dur="500"/>
                                        <p:tgtEl>
                                          <p:spTgt spid="27654"/>
                                        </p:tgtEl>
                                      </p:cBhvr>
                                    </p:animEffect>
                                  </p:childTnLst>
                                </p:cTn>
                              </p:par>
                            </p:childTnLst>
                          </p:cTn>
                        </p:par>
                        <p:par>
                          <p:cTn id="45" fill="hold">
                            <p:stCondLst>
                              <p:cond delay="1500"/>
                            </p:stCondLst>
                            <p:childTnLst>
                              <p:par>
                                <p:cTn id="46" presetID="22" presetClass="entr" presetSubtype="2" fill="hold" nodeType="afterEffect">
                                  <p:stCondLst>
                                    <p:cond delay="0"/>
                                  </p:stCondLst>
                                  <p:childTnLst>
                                    <p:set>
                                      <p:cBhvr>
                                        <p:cTn id="47" dur="1" fill="hold">
                                          <p:stCondLst>
                                            <p:cond delay="0"/>
                                          </p:stCondLst>
                                        </p:cTn>
                                        <p:tgtEl>
                                          <p:spTgt spid="27720"/>
                                        </p:tgtEl>
                                        <p:attrNameLst>
                                          <p:attrName>style.visibility</p:attrName>
                                        </p:attrNameLst>
                                      </p:cBhvr>
                                      <p:to>
                                        <p:strVal val="visible"/>
                                      </p:to>
                                    </p:set>
                                    <p:animEffect transition="in" filter="wipe(right)">
                                      <p:cBhvr>
                                        <p:cTn id="48" dur="500"/>
                                        <p:tgtEl>
                                          <p:spTgt spid="27720"/>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grpId="0" nodeType="clickEffect">
                                  <p:stCondLst>
                                    <p:cond delay="0"/>
                                  </p:stCondLst>
                                  <p:childTnLst>
                                    <p:set>
                                      <p:cBhvr>
                                        <p:cTn id="52" dur="1" fill="hold">
                                          <p:stCondLst>
                                            <p:cond delay="0"/>
                                          </p:stCondLst>
                                        </p:cTn>
                                        <p:tgtEl>
                                          <p:spTgt spid="27655"/>
                                        </p:tgtEl>
                                        <p:attrNameLst>
                                          <p:attrName>style.visibility</p:attrName>
                                        </p:attrNameLst>
                                      </p:cBhvr>
                                      <p:to>
                                        <p:strVal val="visible"/>
                                      </p:to>
                                    </p:set>
                                    <p:animEffect transition="in" filter="box(out)">
                                      <p:cBhvr>
                                        <p:cTn id="53" dur="500"/>
                                        <p:tgtEl>
                                          <p:spTgt spid="2765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7721"/>
                                        </p:tgtEl>
                                        <p:attrNameLst>
                                          <p:attrName>style.visibility</p:attrName>
                                        </p:attrNameLst>
                                      </p:cBhvr>
                                      <p:to>
                                        <p:strVal val="visible"/>
                                      </p:to>
                                    </p:set>
                                    <p:animEffect transition="in" filter="wipe(right)">
                                      <p:cBhvr>
                                        <p:cTn id="58" dur="500"/>
                                        <p:tgtEl>
                                          <p:spTgt spid="27721"/>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42" fill="hold" nodeType="clickEffect">
                                  <p:stCondLst>
                                    <p:cond delay="0"/>
                                  </p:stCondLst>
                                  <p:childTnLst>
                                    <p:set>
                                      <p:cBhvr>
                                        <p:cTn id="62" dur="1" fill="hold">
                                          <p:stCondLst>
                                            <p:cond delay="0"/>
                                          </p:stCondLst>
                                        </p:cTn>
                                        <p:tgtEl>
                                          <p:spTgt spid="27660"/>
                                        </p:tgtEl>
                                        <p:attrNameLst>
                                          <p:attrName>style.visibility</p:attrName>
                                        </p:attrNameLst>
                                      </p:cBhvr>
                                      <p:to>
                                        <p:strVal val="visible"/>
                                      </p:to>
                                    </p:set>
                                    <p:animEffect transition="in" filter="barn(outHorizontal)">
                                      <p:cBhvr>
                                        <p:cTn id="63" dur="500"/>
                                        <p:tgtEl>
                                          <p:spTgt spid="27660"/>
                                        </p:tgtEl>
                                      </p:cBhvr>
                                    </p:animEffect>
                                  </p:childTnLst>
                                </p:cTn>
                              </p:par>
                            </p:childTnLst>
                          </p:cTn>
                        </p:par>
                        <p:par>
                          <p:cTn id="64" fill="hold">
                            <p:stCondLst>
                              <p:cond delay="500"/>
                            </p:stCondLst>
                            <p:childTnLst>
                              <p:par>
                                <p:cTn id="65" presetID="3" presetClass="entr" presetSubtype="5" fill="hold" grpId="0" nodeType="afterEffect">
                                  <p:stCondLst>
                                    <p:cond delay="0"/>
                                  </p:stCondLst>
                                  <p:childTnLst>
                                    <p:set>
                                      <p:cBhvr>
                                        <p:cTn id="66" dur="1" fill="hold">
                                          <p:stCondLst>
                                            <p:cond delay="0"/>
                                          </p:stCondLst>
                                        </p:cTn>
                                        <p:tgtEl>
                                          <p:spTgt spid="27661"/>
                                        </p:tgtEl>
                                        <p:attrNameLst>
                                          <p:attrName>style.visibility</p:attrName>
                                        </p:attrNameLst>
                                      </p:cBhvr>
                                      <p:to>
                                        <p:strVal val="visible"/>
                                      </p:to>
                                    </p:set>
                                    <p:animEffect transition="in" filter="blinds(vertical)">
                                      <p:cBhvr>
                                        <p:cTn id="67" dur="500"/>
                                        <p:tgtEl>
                                          <p:spTgt spid="27661"/>
                                        </p:tgtEl>
                                      </p:cBhvr>
                                    </p:animEffect>
                                  </p:childTnLst>
                                </p:cTn>
                              </p:par>
                            </p:childTnLst>
                          </p:cTn>
                        </p:par>
                        <p:par>
                          <p:cTn id="68" fill="hold">
                            <p:stCondLst>
                              <p:cond delay="1000"/>
                            </p:stCondLst>
                            <p:childTnLst>
                              <p:par>
                                <p:cTn id="69" presetID="3" presetClass="entr" presetSubtype="5" fill="hold" grpId="0" nodeType="afterEffect">
                                  <p:stCondLst>
                                    <p:cond delay="0"/>
                                  </p:stCondLst>
                                  <p:childTnLst>
                                    <p:set>
                                      <p:cBhvr>
                                        <p:cTn id="70" dur="1" fill="hold">
                                          <p:stCondLst>
                                            <p:cond delay="0"/>
                                          </p:stCondLst>
                                        </p:cTn>
                                        <p:tgtEl>
                                          <p:spTgt spid="27659"/>
                                        </p:tgtEl>
                                        <p:attrNameLst>
                                          <p:attrName>style.visibility</p:attrName>
                                        </p:attrNameLst>
                                      </p:cBhvr>
                                      <p:to>
                                        <p:strVal val="visible"/>
                                      </p:to>
                                    </p:set>
                                    <p:animEffect transition="in" filter="blinds(vertical)">
                                      <p:cBhvr>
                                        <p:cTn id="71" dur="500"/>
                                        <p:tgtEl>
                                          <p:spTgt spid="27659"/>
                                        </p:tgtEl>
                                      </p:cBhvr>
                                    </p:animEffect>
                                  </p:childTnLst>
                                </p:cTn>
                              </p:par>
                            </p:childTnLst>
                          </p:cTn>
                        </p:par>
                        <p:par>
                          <p:cTn id="72" fill="hold">
                            <p:stCondLst>
                              <p:cond delay="1500"/>
                            </p:stCondLst>
                            <p:childTnLst>
                              <p:par>
                                <p:cTn id="73" presetID="16" presetClass="entr" presetSubtype="21"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barn(inVertical)">
                                      <p:cBhvr>
                                        <p:cTn id="75" dur="5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675"/>
                                        </p:tgtEl>
                                        <p:attrNameLst>
                                          <p:attrName>style.visibility</p:attrName>
                                        </p:attrNameLst>
                                      </p:cBhvr>
                                      <p:to>
                                        <p:strVal val="visible"/>
                                      </p:to>
                                    </p:set>
                                    <p:animEffect transition="in" filter="wipe(left)">
                                      <p:cBhvr>
                                        <p:cTn id="80" dur="500"/>
                                        <p:tgtEl>
                                          <p:spTgt spid="27675"/>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7673"/>
                                        </p:tgtEl>
                                        <p:attrNameLst>
                                          <p:attrName>style.visibility</p:attrName>
                                        </p:attrNameLst>
                                      </p:cBhvr>
                                      <p:to>
                                        <p:strVal val="visible"/>
                                      </p:to>
                                    </p:set>
                                    <p:animEffect transition="in" filter="blinds(horizontal)">
                                      <p:cBhvr>
                                        <p:cTn id="85" dur="500"/>
                                        <p:tgtEl>
                                          <p:spTgt spid="27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build="p"/>
      <p:bldP spid="27653" grpId="0" autoUpdateAnimBg="0"/>
      <p:bldP spid="27654" grpId="0" autoUpdateAnimBg="0"/>
      <p:bldP spid="27655" grpId="0" autoUpdateAnimBg="0"/>
      <p:bldP spid="27659" grpId="0" autoUpdateAnimBg="0"/>
      <p:bldP spid="27661" grpId="0" autoUpdateAnimBg="0"/>
      <p:bldP spid="27671" grpId="0" autoUpdateAnimBg="0"/>
      <p:bldP spid="27672" grpId="0" animBg="1" autoUpdateAnimBg="0"/>
      <p:bldP spid="27673" grpId="0" animBg="1" autoUpdateAnimBg="0"/>
      <p:bldP spid="27675"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143000" y="228600"/>
            <a:ext cx="6629400" cy="838200"/>
          </a:xfrm>
          <a:prstGeom prst="rect">
            <a:avLst/>
          </a:prstGeom>
          <a:noFill/>
          <a:ln w="9525">
            <a:noFill/>
            <a:miter lim="800000"/>
          </a:ln>
        </p:spPr>
        <p:txBody>
          <a:bodyPr/>
          <a:lstStyle/>
          <a:p>
            <a:pPr algn="ctr" fontAlgn="auto">
              <a:spcBef>
                <a:spcPts val="0"/>
              </a:spcBef>
              <a:spcAft>
                <a:spcPts val="0"/>
              </a:spcAft>
              <a:defRPr/>
            </a:pPr>
            <a:r>
              <a:rPr lang="en-US" altLang="zh-CN" sz="4000">
                <a:solidFill>
                  <a:srgbClr val="CC0000"/>
                </a:solidFill>
                <a:effectLst>
                  <a:outerShdw blurRad="38100" dist="38100" dir="2700000" algn="tl">
                    <a:srgbClr val="C0C0C0"/>
                  </a:outerShdw>
                </a:effectLst>
                <a:latin typeface="+mn-lt"/>
                <a:ea typeface="华文新魏" panose="02010800040101010101" pitchFamily="2" charset="-122"/>
              </a:rPr>
              <a:t>14.5</a:t>
            </a:r>
            <a:r>
              <a:rPr lang="en-US" altLang="zh-CN"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半导体三极管</a:t>
            </a:r>
            <a:endParaRPr lang="zh-CN" altLang="en-US" sz="40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53429" name="Rectangle 181"/>
          <p:cNvSpPr>
            <a:spLocks noChangeArrowheads="1"/>
          </p:cNvSpPr>
          <p:nvPr/>
        </p:nvSpPr>
        <p:spPr bwMode="auto">
          <a:xfrm>
            <a:off x="2133600" y="5668963"/>
            <a:ext cx="5000625" cy="427037"/>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800">
                <a:effectLst>
                  <a:outerShdw blurRad="38100" dist="38100" dir="2700000" algn="tl">
                    <a:srgbClr val="C0C0C0"/>
                  </a:outerShdw>
                </a:effectLst>
                <a:latin typeface="宋体" panose="02010600030101010101" pitchFamily="2" charset="-122"/>
                <a:ea typeface="+mn-ea"/>
              </a:rPr>
              <a:t>晶体管的结构示意图和表示符号</a:t>
            </a:r>
            <a:endParaRPr lang="zh-CN" altLang="en-US" sz="2800">
              <a:effectLst>
                <a:outerShdw blurRad="38100" dist="38100" dir="2700000" algn="tl">
                  <a:srgbClr val="C0C0C0"/>
                </a:outerShdw>
              </a:effectLst>
              <a:latin typeface="+mn-lt"/>
              <a:ea typeface="+mn-ea"/>
            </a:endParaRPr>
          </a:p>
        </p:txBody>
      </p:sp>
      <p:sp>
        <p:nvSpPr>
          <p:cNvPr id="53430" name="Rectangle 182"/>
          <p:cNvSpPr>
            <a:spLocks noChangeArrowheads="1"/>
          </p:cNvSpPr>
          <p:nvPr/>
        </p:nvSpPr>
        <p:spPr bwMode="auto">
          <a:xfrm>
            <a:off x="2362200" y="6111875"/>
            <a:ext cx="2514600" cy="365125"/>
          </a:xfrm>
          <a:prstGeom prst="rect">
            <a:avLst/>
          </a:prstGeom>
          <a:noFill/>
          <a:ln w="28575">
            <a:noFill/>
            <a:miter lim="800000"/>
          </a:ln>
        </p:spPr>
        <p:txBody>
          <a:bodyPr wrap="none" lIns="0" tIns="0" rIns="0" bIns="0">
            <a:spAutoFit/>
          </a:bodyPr>
          <a:lstStyle/>
          <a:p>
            <a:pPr fontAlgn="auto">
              <a:spcBef>
                <a:spcPts val="0"/>
              </a:spcBef>
              <a:spcAft>
                <a:spcPts val="0"/>
              </a:spcAft>
              <a:defRPr/>
            </a:pPr>
            <a:r>
              <a:rPr lang="en-US" altLang="zh-CN">
                <a:effectLst>
                  <a:outerShdw blurRad="38100" dist="38100" dir="2700000" algn="tl">
                    <a:srgbClr val="C0C0C0"/>
                  </a:outerShdw>
                </a:effectLst>
                <a:latin typeface="+mn-lt"/>
                <a:ea typeface="+mn-ea"/>
              </a:rPr>
              <a:t>(a)NPN</a:t>
            </a:r>
            <a:r>
              <a:rPr lang="zh-CN" altLang="en-US">
                <a:effectLst>
                  <a:outerShdw blurRad="38100" dist="38100" dir="2700000" algn="tl">
                    <a:srgbClr val="C0C0C0"/>
                  </a:outerShdw>
                </a:effectLst>
                <a:latin typeface="+mn-lt"/>
                <a:ea typeface="+mn-ea"/>
              </a:rPr>
              <a:t>型晶体管；</a:t>
            </a:r>
            <a:endParaRPr lang="zh-CN" altLang="en-US">
              <a:effectLst>
                <a:outerShdw blurRad="38100" dist="38100" dir="2700000" algn="tl">
                  <a:srgbClr val="C0C0C0"/>
                </a:outerShdw>
              </a:effectLst>
              <a:latin typeface="+mn-lt"/>
              <a:ea typeface="+mn-ea"/>
            </a:endParaRPr>
          </a:p>
        </p:txBody>
      </p:sp>
      <p:grpSp>
        <p:nvGrpSpPr>
          <p:cNvPr id="2" name="Group 342"/>
          <p:cNvGrpSpPr/>
          <p:nvPr/>
        </p:nvGrpSpPr>
        <p:grpSpPr bwMode="auto">
          <a:xfrm>
            <a:off x="935038" y="3140075"/>
            <a:ext cx="2570162" cy="2422525"/>
            <a:chOff x="589" y="1920"/>
            <a:chExt cx="1619" cy="1526"/>
          </a:xfrm>
        </p:grpSpPr>
        <p:sp>
          <p:nvSpPr>
            <p:cNvPr id="28822" name="Rectangle 180"/>
            <p:cNvSpPr>
              <a:spLocks noChangeArrowheads="1"/>
            </p:cNvSpPr>
            <p:nvPr/>
          </p:nvSpPr>
          <p:spPr bwMode="auto">
            <a:xfrm>
              <a:off x="1488" y="3216"/>
              <a:ext cx="2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a:latin typeface="Calibri" panose="020F0502020204030204" charset="0"/>
                </a:rPr>
                <a:t>(a)</a:t>
              </a:r>
              <a:endParaRPr lang="en-US" altLang="zh-CN">
                <a:latin typeface="Calibri" panose="020F0502020204030204" charset="0"/>
              </a:endParaRPr>
            </a:p>
          </p:txBody>
        </p:sp>
        <p:grpSp>
          <p:nvGrpSpPr>
            <p:cNvPr id="28823" name="Group 336"/>
            <p:cNvGrpSpPr/>
            <p:nvPr/>
          </p:nvGrpSpPr>
          <p:grpSpPr bwMode="auto">
            <a:xfrm>
              <a:off x="589" y="1920"/>
              <a:ext cx="1619" cy="1507"/>
              <a:chOff x="589" y="1920"/>
              <a:chExt cx="1619" cy="1507"/>
            </a:xfrm>
          </p:grpSpPr>
          <p:grpSp>
            <p:nvGrpSpPr>
              <p:cNvPr id="28824" name="Group 335"/>
              <p:cNvGrpSpPr/>
              <p:nvPr/>
            </p:nvGrpSpPr>
            <p:grpSpPr bwMode="auto">
              <a:xfrm>
                <a:off x="1516" y="1920"/>
                <a:ext cx="692" cy="1507"/>
                <a:chOff x="1516" y="1920"/>
                <a:chExt cx="692" cy="1507"/>
              </a:xfrm>
            </p:grpSpPr>
            <p:sp>
              <p:nvSpPr>
                <p:cNvPr id="28849" name="Rectangle 152"/>
                <p:cNvSpPr>
                  <a:spLocks noChangeArrowheads="1"/>
                </p:cNvSpPr>
                <p:nvPr/>
              </p:nvSpPr>
              <p:spPr bwMode="auto">
                <a:xfrm>
                  <a:off x="1900" y="2267"/>
                  <a:ext cx="308" cy="724"/>
                </a:xfrm>
                <a:prstGeom prst="rect">
                  <a:avLst/>
                </a:prstGeom>
                <a:solidFill>
                  <a:srgbClr val="CCFF33"/>
                </a:solidFill>
                <a:ln w="28575">
                  <a:solidFill>
                    <a:schemeClr val="tx1"/>
                  </a:solidFill>
                  <a:miter lim="800000"/>
                </a:ln>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850" name="Rectangle 169"/>
                <p:cNvSpPr>
                  <a:spLocks noChangeArrowheads="1"/>
                </p:cNvSpPr>
                <p:nvPr/>
              </p:nvSpPr>
              <p:spPr bwMode="auto">
                <a:xfrm>
                  <a:off x="2006" y="2781"/>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N</a:t>
                  </a:r>
                  <a:endParaRPr lang="en-US" altLang="zh-CN" sz="2000">
                    <a:latin typeface="Calibri" panose="020F0502020204030204" charset="0"/>
                  </a:endParaRPr>
                </a:p>
              </p:txBody>
            </p:sp>
            <p:sp>
              <p:nvSpPr>
                <p:cNvPr id="28851" name="Rectangle 170"/>
                <p:cNvSpPr>
                  <a:spLocks noChangeArrowheads="1"/>
                </p:cNvSpPr>
                <p:nvPr/>
              </p:nvSpPr>
              <p:spPr bwMode="auto">
                <a:xfrm>
                  <a:off x="2006" y="2296"/>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N</a:t>
                  </a:r>
                  <a:endParaRPr lang="en-US" altLang="zh-CN" sz="2000">
                    <a:latin typeface="Calibri" panose="020F0502020204030204" charset="0"/>
                  </a:endParaRPr>
                </a:p>
              </p:txBody>
            </p:sp>
            <p:sp>
              <p:nvSpPr>
                <p:cNvPr id="28852" name="Rectangle 171"/>
                <p:cNvSpPr>
                  <a:spLocks noChangeArrowheads="1"/>
                </p:cNvSpPr>
                <p:nvPr/>
              </p:nvSpPr>
              <p:spPr bwMode="auto">
                <a:xfrm>
                  <a:off x="1905" y="1920"/>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C</a:t>
                  </a:r>
                  <a:endParaRPr lang="en-US" altLang="zh-CN" sz="2000">
                    <a:latin typeface="Calibri" panose="020F0502020204030204" charset="0"/>
                  </a:endParaRPr>
                </a:p>
              </p:txBody>
            </p:sp>
            <p:sp>
              <p:nvSpPr>
                <p:cNvPr id="28853" name="Rectangle 172"/>
                <p:cNvSpPr>
                  <a:spLocks noChangeArrowheads="1"/>
                </p:cNvSpPr>
                <p:nvPr/>
              </p:nvSpPr>
              <p:spPr bwMode="auto">
                <a:xfrm>
                  <a:off x="1905" y="3235"/>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E</a:t>
                  </a:r>
                  <a:endParaRPr lang="en-US" altLang="zh-CN" sz="2000">
                    <a:latin typeface="Calibri" panose="020F0502020204030204" charset="0"/>
                  </a:endParaRPr>
                </a:p>
              </p:txBody>
            </p:sp>
            <p:sp>
              <p:nvSpPr>
                <p:cNvPr id="28854" name="Rectangle 173"/>
                <p:cNvSpPr>
                  <a:spLocks noChangeArrowheads="1"/>
                </p:cNvSpPr>
                <p:nvPr/>
              </p:nvSpPr>
              <p:spPr bwMode="auto">
                <a:xfrm>
                  <a:off x="1516" y="2607"/>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B</a:t>
                  </a:r>
                  <a:endParaRPr lang="en-US" altLang="zh-CN" sz="2000">
                    <a:latin typeface="Calibri" panose="020F0502020204030204" charset="0"/>
                  </a:endParaRPr>
                </a:p>
              </p:txBody>
            </p:sp>
            <p:sp>
              <p:nvSpPr>
                <p:cNvPr id="28855" name="Line 174"/>
                <p:cNvSpPr>
                  <a:spLocks noChangeShapeType="1"/>
                </p:cNvSpPr>
                <p:nvPr/>
              </p:nvSpPr>
              <p:spPr bwMode="auto">
                <a:xfrm flipV="1">
                  <a:off x="2056" y="2057"/>
                  <a:ext cx="1" cy="21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56" name="Freeform 175"/>
                <p:cNvSpPr/>
                <p:nvPr/>
              </p:nvSpPr>
              <p:spPr bwMode="auto">
                <a:xfrm>
                  <a:off x="2028" y="2013"/>
                  <a:ext cx="52" cy="51"/>
                </a:xfrm>
                <a:custGeom>
                  <a:avLst/>
                  <a:gdLst>
                    <a:gd name="T0" fmla="*/ 79 w 49"/>
                    <a:gd name="T1" fmla="*/ 25 h 51"/>
                    <a:gd name="T2" fmla="*/ 68 w 49"/>
                    <a:gd name="T3" fmla="*/ 7 h 51"/>
                    <a:gd name="T4" fmla="*/ 42 w 49"/>
                    <a:gd name="T5" fmla="*/ 0 h 51"/>
                    <a:gd name="T6" fmla="*/ 7 w 49"/>
                    <a:gd name="T7" fmla="*/ 7 h 51"/>
                    <a:gd name="T8" fmla="*/ 0 w 49"/>
                    <a:gd name="T9" fmla="*/ 25 h 51"/>
                    <a:gd name="T10" fmla="*/ 7 w 49"/>
                    <a:gd name="T11" fmla="*/ 44 h 51"/>
                    <a:gd name="T12" fmla="*/ 42 w 49"/>
                    <a:gd name="T13" fmla="*/ 51 h 51"/>
                    <a:gd name="T14" fmla="*/ 68 w 49"/>
                    <a:gd name="T15" fmla="*/ 44 h 51"/>
                    <a:gd name="T16" fmla="*/ 79 w 49"/>
                    <a:gd name="T17" fmla="*/ 25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1"/>
                    <a:gd name="T29" fmla="*/ 49 w 49"/>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1">
                      <a:moveTo>
                        <a:pt x="49" y="25"/>
                      </a:moveTo>
                      <a:lnTo>
                        <a:pt x="42" y="7"/>
                      </a:lnTo>
                      <a:lnTo>
                        <a:pt x="26" y="0"/>
                      </a:lnTo>
                      <a:lnTo>
                        <a:pt x="7" y="7"/>
                      </a:lnTo>
                      <a:lnTo>
                        <a:pt x="0" y="25"/>
                      </a:lnTo>
                      <a:lnTo>
                        <a:pt x="7" y="44"/>
                      </a:lnTo>
                      <a:lnTo>
                        <a:pt x="26" y="51"/>
                      </a:lnTo>
                      <a:lnTo>
                        <a:pt x="42" y="44"/>
                      </a:lnTo>
                      <a:lnTo>
                        <a:pt x="49"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57" name="Line 176"/>
                <p:cNvSpPr>
                  <a:spLocks noChangeShapeType="1"/>
                </p:cNvSpPr>
                <p:nvPr/>
              </p:nvSpPr>
              <p:spPr bwMode="auto">
                <a:xfrm>
                  <a:off x="2056" y="2991"/>
                  <a:ext cx="1" cy="28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58" name="Freeform 177"/>
                <p:cNvSpPr/>
                <p:nvPr/>
              </p:nvSpPr>
              <p:spPr bwMode="auto">
                <a:xfrm>
                  <a:off x="2028" y="3277"/>
                  <a:ext cx="52" cy="50"/>
                </a:xfrm>
                <a:custGeom>
                  <a:avLst/>
                  <a:gdLst>
                    <a:gd name="T0" fmla="*/ 79 w 49"/>
                    <a:gd name="T1" fmla="*/ 25 h 51"/>
                    <a:gd name="T2" fmla="*/ 68 w 49"/>
                    <a:gd name="T3" fmla="*/ 7 h 51"/>
                    <a:gd name="T4" fmla="*/ 42 w 49"/>
                    <a:gd name="T5" fmla="*/ 0 h 51"/>
                    <a:gd name="T6" fmla="*/ 7 w 49"/>
                    <a:gd name="T7" fmla="*/ 7 h 51"/>
                    <a:gd name="T8" fmla="*/ 0 w 49"/>
                    <a:gd name="T9" fmla="*/ 25 h 51"/>
                    <a:gd name="T10" fmla="*/ 7 w 49"/>
                    <a:gd name="T11" fmla="*/ 34 h 51"/>
                    <a:gd name="T12" fmla="*/ 42 w 49"/>
                    <a:gd name="T13" fmla="*/ 43 h 51"/>
                    <a:gd name="T14" fmla="*/ 68 w 49"/>
                    <a:gd name="T15" fmla="*/ 34 h 51"/>
                    <a:gd name="T16" fmla="*/ 79 w 49"/>
                    <a:gd name="T17" fmla="*/ 25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1"/>
                    <a:gd name="T29" fmla="*/ 49 w 49"/>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1">
                      <a:moveTo>
                        <a:pt x="49" y="25"/>
                      </a:moveTo>
                      <a:lnTo>
                        <a:pt x="42" y="7"/>
                      </a:lnTo>
                      <a:lnTo>
                        <a:pt x="26" y="0"/>
                      </a:lnTo>
                      <a:lnTo>
                        <a:pt x="7" y="7"/>
                      </a:lnTo>
                      <a:lnTo>
                        <a:pt x="0" y="25"/>
                      </a:lnTo>
                      <a:lnTo>
                        <a:pt x="7" y="42"/>
                      </a:lnTo>
                      <a:lnTo>
                        <a:pt x="26" y="51"/>
                      </a:lnTo>
                      <a:lnTo>
                        <a:pt x="42" y="42"/>
                      </a:lnTo>
                      <a:lnTo>
                        <a:pt x="49"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59" name="Line 178"/>
                <p:cNvSpPr>
                  <a:spLocks noChangeShapeType="1"/>
                </p:cNvSpPr>
                <p:nvPr/>
              </p:nvSpPr>
              <p:spPr bwMode="auto">
                <a:xfrm flipH="1">
                  <a:off x="1690" y="2671"/>
                  <a:ext cx="210"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60" name="Freeform 179"/>
                <p:cNvSpPr/>
                <p:nvPr/>
              </p:nvSpPr>
              <p:spPr bwMode="auto">
                <a:xfrm>
                  <a:off x="1636" y="2648"/>
                  <a:ext cx="54" cy="49"/>
                </a:xfrm>
                <a:custGeom>
                  <a:avLst/>
                  <a:gdLst>
                    <a:gd name="T0" fmla="*/ 80 w 51"/>
                    <a:gd name="T1" fmla="*/ 23 h 49"/>
                    <a:gd name="T2" fmla="*/ 66 w 51"/>
                    <a:gd name="T3" fmla="*/ 7 h 49"/>
                    <a:gd name="T4" fmla="*/ 42 w 51"/>
                    <a:gd name="T5" fmla="*/ 0 h 49"/>
                    <a:gd name="T6" fmla="*/ 7 w 51"/>
                    <a:gd name="T7" fmla="*/ 7 h 49"/>
                    <a:gd name="T8" fmla="*/ 0 w 51"/>
                    <a:gd name="T9" fmla="*/ 23 h 49"/>
                    <a:gd name="T10" fmla="*/ 7 w 51"/>
                    <a:gd name="T11" fmla="*/ 42 h 49"/>
                    <a:gd name="T12" fmla="*/ 42 w 51"/>
                    <a:gd name="T13" fmla="*/ 49 h 49"/>
                    <a:gd name="T14" fmla="*/ 66 w 51"/>
                    <a:gd name="T15" fmla="*/ 42 h 49"/>
                    <a:gd name="T16" fmla="*/ 80 w 51"/>
                    <a:gd name="T17" fmla="*/ 23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49"/>
                    <a:gd name="T29" fmla="*/ 51 w 51"/>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49">
                      <a:moveTo>
                        <a:pt x="51" y="23"/>
                      </a:moveTo>
                      <a:lnTo>
                        <a:pt x="42" y="7"/>
                      </a:lnTo>
                      <a:lnTo>
                        <a:pt x="26" y="0"/>
                      </a:lnTo>
                      <a:lnTo>
                        <a:pt x="7" y="7"/>
                      </a:lnTo>
                      <a:lnTo>
                        <a:pt x="0" y="23"/>
                      </a:lnTo>
                      <a:lnTo>
                        <a:pt x="7" y="42"/>
                      </a:lnTo>
                      <a:lnTo>
                        <a:pt x="26" y="49"/>
                      </a:lnTo>
                      <a:lnTo>
                        <a:pt x="42" y="42"/>
                      </a:lnTo>
                      <a:lnTo>
                        <a:pt x="51"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61" name="Rectangle 275"/>
                <p:cNvSpPr>
                  <a:spLocks noChangeArrowheads="1"/>
                </p:cNvSpPr>
                <p:nvPr/>
              </p:nvSpPr>
              <p:spPr bwMode="auto">
                <a:xfrm>
                  <a:off x="1913" y="2533"/>
                  <a:ext cx="286" cy="227"/>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862" name="Rectangle 276"/>
                <p:cNvSpPr>
                  <a:spLocks noChangeArrowheads="1"/>
                </p:cNvSpPr>
                <p:nvPr/>
              </p:nvSpPr>
              <p:spPr bwMode="auto">
                <a:xfrm>
                  <a:off x="2013" y="2532"/>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P</a:t>
                  </a:r>
                  <a:endParaRPr lang="en-US" altLang="zh-CN" sz="2000">
                    <a:latin typeface="Calibri" panose="020F0502020204030204" charset="0"/>
                  </a:endParaRPr>
                </a:p>
              </p:txBody>
            </p:sp>
            <p:sp>
              <p:nvSpPr>
                <p:cNvPr id="28863" name="Line 295"/>
                <p:cNvSpPr>
                  <a:spLocks noChangeShapeType="1"/>
                </p:cNvSpPr>
                <p:nvPr/>
              </p:nvSpPr>
              <p:spPr bwMode="auto">
                <a:xfrm>
                  <a:off x="1900" y="2737"/>
                  <a:ext cx="30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64" name="Line 296"/>
                <p:cNvSpPr>
                  <a:spLocks noChangeShapeType="1"/>
                </p:cNvSpPr>
                <p:nvPr/>
              </p:nvSpPr>
              <p:spPr bwMode="auto">
                <a:xfrm>
                  <a:off x="1900" y="2531"/>
                  <a:ext cx="30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8825" name="Group 334"/>
              <p:cNvGrpSpPr/>
              <p:nvPr/>
            </p:nvGrpSpPr>
            <p:grpSpPr bwMode="auto">
              <a:xfrm>
                <a:off x="589" y="2070"/>
                <a:ext cx="1124" cy="1194"/>
                <a:chOff x="589" y="2070"/>
                <a:chExt cx="1124" cy="1194"/>
              </a:xfrm>
            </p:grpSpPr>
            <p:sp>
              <p:nvSpPr>
                <p:cNvPr id="28826" name="Rectangle 153"/>
                <p:cNvSpPr>
                  <a:spLocks noChangeArrowheads="1"/>
                </p:cNvSpPr>
                <p:nvPr/>
              </p:nvSpPr>
              <p:spPr bwMode="auto">
                <a:xfrm>
                  <a:off x="1131" y="2070"/>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C</a:t>
                  </a:r>
                  <a:endParaRPr lang="en-US" altLang="zh-CN" sz="2000">
                    <a:latin typeface="Calibri" panose="020F0502020204030204" charset="0"/>
                  </a:endParaRPr>
                </a:p>
              </p:txBody>
            </p:sp>
            <p:sp>
              <p:nvSpPr>
                <p:cNvPr id="28827" name="Rectangle 154"/>
                <p:cNvSpPr>
                  <a:spLocks noChangeArrowheads="1"/>
                </p:cNvSpPr>
                <p:nvPr/>
              </p:nvSpPr>
              <p:spPr bwMode="auto">
                <a:xfrm>
                  <a:off x="1131" y="307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E</a:t>
                  </a:r>
                  <a:endParaRPr lang="en-US" altLang="zh-CN" sz="2000">
                    <a:latin typeface="Calibri" panose="020F0502020204030204" charset="0"/>
                  </a:endParaRPr>
                </a:p>
              </p:txBody>
            </p:sp>
            <p:sp>
              <p:nvSpPr>
                <p:cNvPr id="28828" name="Line 155"/>
                <p:cNvSpPr>
                  <a:spLocks noChangeShapeType="1"/>
                </p:cNvSpPr>
                <p:nvPr/>
              </p:nvSpPr>
              <p:spPr bwMode="auto">
                <a:xfrm>
                  <a:off x="1093" y="2565"/>
                  <a:ext cx="1" cy="10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29" name="Line 156"/>
                <p:cNvSpPr>
                  <a:spLocks noChangeShapeType="1"/>
                </p:cNvSpPr>
                <p:nvPr/>
              </p:nvSpPr>
              <p:spPr bwMode="auto">
                <a:xfrm flipV="1">
                  <a:off x="1093" y="2517"/>
                  <a:ext cx="189" cy="10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30" name="Line 157"/>
                <p:cNvSpPr>
                  <a:spLocks noChangeShapeType="1"/>
                </p:cNvSpPr>
                <p:nvPr/>
              </p:nvSpPr>
              <p:spPr bwMode="auto">
                <a:xfrm flipV="1">
                  <a:off x="1282" y="2232"/>
                  <a:ext cx="1" cy="28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31" name="Freeform 158"/>
                <p:cNvSpPr/>
                <p:nvPr/>
              </p:nvSpPr>
              <p:spPr bwMode="auto">
                <a:xfrm>
                  <a:off x="1255" y="2180"/>
                  <a:ext cx="55" cy="52"/>
                </a:xfrm>
                <a:custGeom>
                  <a:avLst/>
                  <a:gdLst>
                    <a:gd name="T0" fmla="*/ 81 w 52"/>
                    <a:gd name="T1" fmla="*/ 26 h 52"/>
                    <a:gd name="T2" fmla="*/ 71 w 52"/>
                    <a:gd name="T3" fmla="*/ 7 h 52"/>
                    <a:gd name="T4" fmla="*/ 42 w 52"/>
                    <a:gd name="T5" fmla="*/ 0 h 52"/>
                    <a:gd name="T6" fmla="*/ 18 w 52"/>
                    <a:gd name="T7" fmla="*/ 7 h 52"/>
                    <a:gd name="T8" fmla="*/ 0 w 52"/>
                    <a:gd name="T9" fmla="*/ 26 h 52"/>
                    <a:gd name="T10" fmla="*/ 18 w 52"/>
                    <a:gd name="T11" fmla="*/ 45 h 52"/>
                    <a:gd name="T12" fmla="*/ 42 w 52"/>
                    <a:gd name="T13" fmla="*/ 52 h 52"/>
                    <a:gd name="T14" fmla="*/ 71 w 52"/>
                    <a:gd name="T15" fmla="*/ 45 h 52"/>
                    <a:gd name="T16" fmla="*/ 81 w 52"/>
                    <a:gd name="T17" fmla="*/ 2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2"/>
                    <a:gd name="T29" fmla="*/ 52 w 52"/>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2">
                      <a:moveTo>
                        <a:pt x="52" y="26"/>
                      </a:moveTo>
                      <a:lnTo>
                        <a:pt x="45" y="7"/>
                      </a:lnTo>
                      <a:lnTo>
                        <a:pt x="26" y="0"/>
                      </a:lnTo>
                      <a:lnTo>
                        <a:pt x="10" y="7"/>
                      </a:lnTo>
                      <a:lnTo>
                        <a:pt x="0" y="26"/>
                      </a:lnTo>
                      <a:lnTo>
                        <a:pt x="10" y="45"/>
                      </a:lnTo>
                      <a:lnTo>
                        <a:pt x="26" y="52"/>
                      </a:lnTo>
                      <a:lnTo>
                        <a:pt x="45" y="45"/>
                      </a:lnTo>
                      <a:lnTo>
                        <a:pt x="52"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32" name="Line 159"/>
                <p:cNvSpPr>
                  <a:spLocks noChangeShapeType="1"/>
                </p:cNvSpPr>
                <p:nvPr/>
              </p:nvSpPr>
              <p:spPr bwMode="auto">
                <a:xfrm>
                  <a:off x="1093" y="2727"/>
                  <a:ext cx="189" cy="1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33" name="Line 160"/>
                <p:cNvSpPr>
                  <a:spLocks noChangeShapeType="1"/>
                </p:cNvSpPr>
                <p:nvPr/>
              </p:nvSpPr>
              <p:spPr bwMode="auto">
                <a:xfrm flipV="1">
                  <a:off x="1093" y="2671"/>
                  <a:ext cx="1" cy="1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34" name="Line 161"/>
                <p:cNvSpPr>
                  <a:spLocks noChangeShapeType="1"/>
                </p:cNvSpPr>
                <p:nvPr/>
              </p:nvSpPr>
              <p:spPr bwMode="auto">
                <a:xfrm>
                  <a:off x="1282" y="2827"/>
                  <a:ext cx="1" cy="28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35" name="Freeform 162"/>
                <p:cNvSpPr/>
                <p:nvPr/>
              </p:nvSpPr>
              <p:spPr bwMode="auto">
                <a:xfrm>
                  <a:off x="1255" y="3113"/>
                  <a:ext cx="55" cy="51"/>
                </a:xfrm>
                <a:custGeom>
                  <a:avLst/>
                  <a:gdLst>
                    <a:gd name="T0" fmla="*/ 81 w 52"/>
                    <a:gd name="T1" fmla="*/ 25 h 51"/>
                    <a:gd name="T2" fmla="*/ 71 w 52"/>
                    <a:gd name="T3" fmla="*/ 7 h 51"/>
                    <a:gd name="T4" fmla="*/ 42 w 52"/>
                    <a:gd name="T5" fmla="*/ 0 h 51"/>
                    <a:gd name="T6" fmla="*/ 18 w 52"/>
                    <a:gd name="T7" fmla="*/ 7 h 51"/>
                    <a:gd name="T8" fmla="*/ 0 w 52"/>
                    <a:gd name="T9" fmla="*/ 25 h 51"/>
                    <a:gd name="T10" fmla="*/ 18 w 52"/>
                    <a:gd name="T11" fmla="*/ 44 h 51"/>
                    <a:gd name="T12" fmla="*/ 42 w 52"/>
                    <a:gd name="T13" fmla="*/ 51 h 51"/>
                    <a:gd name="T14" fmla="*/ 71 w 52"/>
                    <a:gd name="T15" fmla="*/ 44 h 51"/>
                    <a:gd name="T16" fmla="*/ 81 w 52"/>
                    <a:gd name="T17" fmla="*/ 25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1"/>
                    <a:gd name="T29" fmla="*/ 52 w 52"/>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1">
                      <a:moveTo>
                        <a:pt x="52" y="25"/>
                      </a:moveTo>
                      <a:lnTo>
                        <a:pt x="45" y="7"/>
                      </a:lnTo>
                      <a:lnTo>
                        <a:pt x="26" y="0"/>
                      </a:lnTo>
                      <a:lnTo>
                        <a:pt x="10" y="7"/>
                      </a:lnTo>
                      <a:lnTo>
                        <a:pt x="0" y="25"/>
                      </a:lnTo>
                      <a:lnTo>
                        <a:pt x="10" y="44"/>
                      </a:lnTo>
                      <a:lnTo>
                        <a:pt x="26" y="51"/>
                      </a:lnTo>
                      <a:lnTo>
                        <a:pt x="45" y="44"/>
                      </a:lnTo>
                      <a:lnTo>
                        <a:pt x="52"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36" name="Freeform 163"/>
                <p:cNvSpPr/>
                <p:nvPr/>
              </p:nvSpPr>
              <p:spPr bwMode="auto">
                <a:xfrm>
                  <a:off x="1147" y="2742"/>
                  <a:ext cx="135" cy="85"/>
                </a:xfrm>
                <a:custGeom>
                  <a:avLst/>
                  <a:gdLst>
                    <a:gd name="T0" fmla="*/ 34 w 128"/>
                    <a:gd name="T1" fmla="*/ 0 h 86"/>
                    <a:gd name="T2" fmla="*/ 196 w 128"/>
                    <a:gd name="T3" fmla="*/ 78 h 86"/>
                    <a:gd name="T4" fmla="*/ 0 w 128"/>
                    <a:gd name="T5" fmla="*/ 40 h 86"/>
                    <a:gd name="T6" fmla="*/ 34 w 128"/>
                    <a:gd name="T7" fmla="*/ 0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23" y="0"/>
                      </a:moveTo>
                      <a:lnTo>
                        <a:pt x="128" y="86"/>
                      </a:lnTo>
                      <a:lnTo>
                        <a:pt x="0" y="40"/>
                      </a:lnTo>
                      <a:lnTo>
                        <a:pt x="23" y="0"/>
                      </a:lnTo>
                      <a:close/>
                    </a:path>
                  </a:pathLst>
                </a:custGeom>
                <a:solidFill>
                  <a:schemeClr val="tx1"/>
                </a:solidFill>
                <a:ln w="28575">
                  <a:solidFill>
                    <a:schemeClr val="tx1"/>
                  </a:solidFill>
                  <a:round/>
                </a:ln>
              </p:spPr>
              <p:txBody>
                <a:bodyPr/>
                <a:lstStyle/>
                <a:p>
                  <a:endParaRPr lang="zh-CN" altLang="en-US"/>
                </a:p>
              </p:txBody>
            </p:sp>
            <p:sp>
              <p:nvSpPr>
                <p:cNvPr id="28837" name="Rectangle 164"/>
                <p:cNvSpPr>
                  <a:spLocks noChangeArrowheads="1"/>
                </p:cNvSpPr>
                <p:nvPr/>
              </p:nvSpPr>
              <p:spPr bwMode="auto">
                <a:xfrm>
                  <a:off x="1228" y="2571"/>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T</a:t>
                  </a:r>
                  <a:endParaRPr lang="en-US" altLang="zh-CN" sz="2000">
                    <a:latin typeface="Calibri" panose="020F0502020204030204" charset="0"/>
                  </a:endParaRPr>
                </a:p>
              </p:txBody>
            </p:sp>
            <p:sp>
              <p:nvSpPr>
                <p:cNvPr id="28838" name="Freeform 165"/>
                <p:cNvSpPr/>
                <p:nvPr/>
              </p:nvSpPr>
              <p:spPr bwMode="auto">
                <a:xfrm>
                  <a:off x="1147" y="2742"/>
                  <a:ext cx="135" cy="85"/>
                </a:xfrm>
                <a:custGeom>
                  <a:avLst/>
                  <a:gdLst>
                    <a:gd name="T0" fmla="*/ 34 w 128"/>
                    <a:gd name="T1" fmla="*/ 0 h 86"/>
                    <a:gd name="T2" fmla="*/ 196 w 128"/>
                    <a:gd name="T3" fmla="*/ 78 h 86"/>
                    <a:gd name="T4" fmla="*/ 0 w 128"/>
                    <a:gd name="T5" fmla="*/ 40 h 86"/>
                    <a:gd name="T6" fmla="*/ 34 w 128"/>
                    <a:gd name="T7" fmla="*/ 0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23" y="0"/>
                      </a:moveTo>
                      <a:lnTo>
                        <a:pt x="128" y="86"/>
                      </a:lnTo>
                      <a:lnTo>
                        <a:pt x="0" y="40"/>
                      </a:lnTo>
                      <a:lnTo>
                        <a:pt x="23" y="0"/>
                      </a:lnTo>
                    </a:path>
                  </a:pathLst>
                </a:custGeom>
                <a:solidFill>
                  <a:schemeClr val="tx1"/>
                </a:solidFill>
                <a:ln w="28575">
                  <a:solidFill>
                    <a:schemeClr val="tx1"/>
                  </a:solidFill>
                  <a:round/>
                </a:ln>
              </p:spPr>
              <p:txBody>
                <a:bodyPr/>
                <a:lstStyle/>
                <a:p>
                  <a:endParaRPr lang="zh-CN" altLang="en-US"/>
                </a:p>
              </p:txBody>
            </p:sp>
            <p:sp>
              <p:nvSpPr>
                <p:cNvPr id="28839" name="Rectangle 166"/>
                <p:cNvSpPr>
                  <a:spLocks noChangeArrowheads="1"/>
                </p:cNvSpPr>
                <p:nvPr/>
              </p:nvSpPr>
              <p:spPr bwMode="auto">
                <a:xfrm>
                  <a:off x="589" y="2584"/>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B</a:t>
                  </a:r>
                  <a:endParaRPr lang="en-US" altLang="zh-CN" sz="2000">
                    <a:latin typeface="Calibri" panose="020F0502020204030204" charset="0"/>
                  </a:endParaRPr>
                </a:p>
              </p:txBody>
            </p:sp>
            <p:sp>
              <p:nvSpPr>
                <p:cNvPr id="28840" name="Line 167"/>
                <p:cNvSpPr>
                  <a:spLocks noChangeShapeType="1"/>
                </p:cNvSpPr>
                <p:nvPr/>
              </p:nvSpPr>
              <p:spPr bwMode="auto">
                <a:xfrm flipH="1">
                  <a:off x="782" y="2671"/>
                  <a:ext cx="31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41" name="Freeform 168"/>
                <p:cNvSpPr/>
                <p:nvPr/>
              </p:nvSpPr>
              <p:spPr bwMode="auto">
                <a:xfrm>
                  <a:off x="728" y="2648"/>
                  <a:ext cx="54" cy="49"/>
                </a:xfrm>
                <a:custGeom>
                  <a:avLst/>
                  <a:gdLst>
                    <a:gd name="T0" fmla="*/ 80 w 51"/>
                    <a:gd name="T1" fmla="*/ 23 h 49"/>
                    <a:gd name="T2" fmla="*/ 70 w 51"/>
                    <a:gd name="T3" fmla="*/ 7 h 49"/>
                    <a:gd name="T4" fmla="*/ 40 w 51"/>
                    <a:gd name="T5" fmla="*/ 0 h 49"/>
                    <a:gd name="T6" fmla="*/ 7 w 51"/>
                    <a:gd name="T7" fmla="*/ 7 h 49"/>
                    <a:gd name="T8" fmla="*/ 0 w 51"/>
                    <a:gd name="T9" fmla="*/ 23 h 49"/>
                    <a:gd name="T10" fmla="*/ 7 w 51"/>
                    <a:gd name="T11" fmla="*/ 42 h 49"/>
                    <a:gd name="T12" fmla="*/ 40 w 51"/>
                    <a:gd name="T13" fmla="*/ 49 h 49"/>
                    <a:gd name="T14" fmla="*/ 70 w 51"/>
                    <a:gd name="T15" fmla="*/ 42 h 49"/>
                    <a:gd name="T16" fmla="*/ 80 w 51"/>
                    <a:gd name="T17" fmla="*/ 23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49"/>
                    <a:gd name="T29" fmla="*/ 51 w 51"/>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49">
                      <a:moveTo>
                        <a:pt x="51" y="23"/>
                      </a:moveTo>
                      <a:lnTo>
                        <a:pt x="44" y="7"/>
                      </a:lnTo>
                      <a:lnTo>
                        <a:pt x="25" y="0"/>
                      </a:lnTo>
                      <a:lnTo>
                        <a:pt x="7" y="7"/>
                      </a:lnTo>
                      <a:lnTo>
                        <a:pt x="0" y="23"/>
                      </a:lnTo>
                      <a:lnTo>
                        <a:pt x="7" y="42"/>
                      </a:lnTo>
                      <a:lnTo>
                        <a:pt x="25" y="49"/>
                      </a:lnTo>
                      <a:lnTo>
                        <a:pt x="44" y="42"/>
                      </a:lnTo>
                      <a:lnTo>
                        <a:pt x="51"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8842" name="Group 323"/>
                <p:cNvGrpSpPr/>
                <p:nvPr/>
              </p:nvGrpSpPr>
              <p:grpSpPr bwMode="auto">
                <a:xfrm>
                  <a:off x="720" y="2160"/>
                  <a:ext cx="993" cy="1008"/>
                  <a:chOff x="720" y="2160"/>
                  <a:chExt cx="993" cy="1008"/>
                </a:xfrm>
              </p:grpSpPr>
              <p:sp>
                <p:nvSpPr>
                  <p:cNvPr id="28843" name="Line 317"/>
                  <p:cNvSpPr>
                    <a:spLocks noChangeShapeType="1"/>
                  </p:cNvSpPr>
                  <p:nvPr/>
                </p:nvSpPr>
                <p:spPr bwMode="auto">
                  <a:xfrm>
                    <a:off x="768" y="2611"/>
                    <a:ext cx="288" cy="2"/>
                  </a:xfrm>
                  <a:prstGeom prst="line">
                    <a:avLst/>
                  </a:prstGeom>
                  <a:noFill/>
                  <a:ln w="381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844" name="Line 318"/>
                  <p:cNvSpPr>
                    <a:spLocks noChangeShapeType="1"/>
                  </p:cNvSpPr>
                  <p:nvPr/>
                </p:nvSpPr>
                <p:spPr bwMode="auto">
                  <a:xfrm>
                    <a:off x="1344" y="2832"/>
                    <a:ext cx="1" cy="336"/>
                  </a:xfrm>
                  <a:prstGeom prst="line">
                    <a:avLst/>
                  </a:prstGeom>
                  <a:noFill/>
                  <a:ln w="28575">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845" name="Line 319"/>
                  <p:cNvSpPr>
                    <a:spLocks noChangeShapeType="1"/>
                  </p:cNvSpPr>
                  <p:nvPr/>
                </p:nvSpPr>
                <p:spPr bwMode="auto">
                  <a:xfrm>
                    <a:off x="1339" y="2208"/>
                    <a:ext cx="1" cy="288"/>
                  </a:xfrm>
                  <a:prstGeom prst="line">
                    <a:avLst/>
                  </a:prstGeom>
                  <a:noFill/>
                  <a:ln w="28575">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846" name="Text Box 320"/>
                  <p:cNvSpPr txBox="1">
                    <a:spLocks noChangeArrowheads="1"/>
                  </p:cNvSpPr>
                  <p:nvPr/>
                </p:nvSpPr>
                <p:spPr bwMode="auto">
                  <a:xfrm>
                    <a:off x="720" y="2304"/>
                    <a:ext cx="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I</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28847" name="Text Box 321"/>
                  <p:cNvSpPr txBox="1">
                    <a:spLocks noChangeArrowheads="1"/>
                  </p:cNvSpPr>
                  <p:nvPr/>
                </p:nvSpPr>
                <p:spPr bwMode="auto">
                  <a:xfrm>
                    <a:off x="1344" y="2784"/>
                    <a:ext cx="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I</a:t>
                    </a:r>
                    <a:r>
                      <a:rPr lang="en-US" altLang="zh-CN" baseline="-25000">
                        <a:latin typeface="Calibri" panose="020F0502020204030204" charset="0"/>
                        <a:ea typeface="楷体_GB2312" pitchFamily="49" charset="-122"/>
                      </a:rPr>
                      <a:t>E</a:t>
                    </a:r>
                    <a:endParaRPr lang="en-US" altLang="zh-CN">
                      <a:latin typeface="Calibri" panose="020F0502020204030204" charset="0"/>
                      <a:ea typeface="楷体_GB2312" pitchFamily="49" charset="-122"/>
                    </a:endParaRPr>
                  </a:p>
                </p:txBody>
              </p:sp>
              <p:sp>
                <p:nvSpPr>
                  <p:cNvPr id="28848" name="Text Box 322"/>
                  <p:cNvSpPr txBox="1">
                    <a:spLocks noChangeArrowheads="1"/>
                  </p:cNvSpPr>
                  <p:nvPr/>
                </p:nvSpPr>
                <p:spPr bwMode="auto">
                  <a:xfrm>
                    <a:off x="1296" y="2160"/>
                    <a:ext cx="4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I</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grpSp>
          </p:grpSp>
        </p:grpSp>
      </p:grpSp>
      <p:grpSp>
        <p:nvGrpSpPr>
          <p:cNvPr id="7" name="Group 333"/>
          <p:cNvGrpSpPr/>
          <p:nvPr/>
        </p:nvGrpSpPr>
        <p:grpSpPr bwMode="auto">
          <a:xfrm>
            <a:off x="5181600" y="3048000"/>
            <a:ext cx="2667000" cy="2625725"/>
            <a:chOff x="3264" y="1920"/>
            <a:chExt cx="1680" cy="1654"/>
          </a:xfrm>
        </p:grpSpPr>
        <p:grpSp>
          <p:nvGrpSpPr>
            <p:cNvPr id="28782" name="Group 277"/>
            <p:cNvGrpSpPr/>
            <p:nvPr/>
          </p:nvGrpSpPr>
          <p:grpSpPr bwMode="auto">
            <a:xfrm>
              <a:off x="4176" y="1920"/>
              <a:ext cx="768" cy="1654"/>
              <a:chOff x="4176" y="1824"/>
              <a:chExt cx="768" cy="1654"/>
            </a:xfrm>
          </p:grpSpPr>
          <p:sp>
            <p:nvSpPr>
              <p:cNvPr id="28805" name="Rectangle 278"/>
              <p:cNvSpPr>
                <a:spLocks noChangeArrowheads="1"/>
              </p:cNvSpPr>
              <p:nvPr/>
            </p:nvSpPr>
            <p:spPr bwMode="auto">
              <a:xfrm>
                <a:off x="4176" y="3248"/>
                <a:ext cx="23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a:latin typeface="Calibri" panose="020F0502020204030204" charset="0"/>
                  </a:rPr>
                  <a:t>(b)</a:t>
                </a:r>
                <a:endParaRPr lang="en-US" altLang="zh-CN">
                  <a:latin typeface="Calibri" panose="020F0502020204030204" charset="0"/>
                </a:endParaRPr>
              </a:p>
            </p:txBody>
          </p:sp>
          <p:sp>
            <p:nvSpPr>
              <p:cNvPr id="28806" name="Line 279"/>
              <p:cNvSpPr>
                <a:spLocks noChangeShapeType="1"/>
              </p:cNvSpPr>
              <p:nvPr/>
            </p:nvSpPr>
            <p:spPr bwMode="auto">
              <a:xfrm flipH="1">
                <a:off x="4427" y="2575"/>
                <a:ext cx="209"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07" name="Rectangle 280"/>
              <p:cNvSpPr>
                <a:spLocks noChangeArrowheads="1"/>
              </p:cNvSpPr>
              <p:nvPr/>
            </p:nvSpPr>
            <p:spPr bwMode="auto">
              <a:xfrm>
                <a:off x="4230" y="2488"/>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B</a:t>
                </a:r>
                <a:endParaRPr lang="en-US" altLang="zh-CN" sz="2000">
                  <a:latin typeface="Calibri" panose="020F0502020204030204" charset="0"/>
                </a:endParaRPr>
              </a:p>
            </p:txBody>
          </p:sp>
          <p:sp>
            <p:nvSpPr>
              <p:cNvPr id="28808" name="Rectangle 281"/>
              <p:cNvSpPr>
                <a:spLocks noChangeArrowheads="1"/>
              </p:cNvSpPr>
              <p:nvPr/>
            </p:nvSpPr>
            <p:spPr bwMode="auto">
              <a:xfrm>
                <a:off x="4640" y="3139"/>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E</a:t>
                </a:r>
                <a:endParaRPr lang="en-US" altLang="zh-CN" sz="2000">
                  <a:latin typeface="Calibri" panose="020F0502020204030204" charset="0"/>
                </a:endParaRPr>
              </a:p>
            </p:txBody>
          </p:sp>
          <p:sp>
            <p:nvSpPr>
              <p:cNvPr id="28809" name="Rectangle 282"/>
              <p:cNvSpPr>
                <a:spLocks noChangeArrowheads="1"/>
              </p:cNvSpPr>
              <p:nvPr/>
            </p:nvSpPr>
            <p:spPr bwMode="auto">
              <a:xfrm>
                <a:off x="4640" y="1824"/>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C</a:t>
                </a:r>
                <a:endParaRPr lang="en-US" altLang="zh-CN" sz="2000">
                  <a:latin typeface="Calibri" panose="020F0502020204030204" charset="0"/>
                </a:endParaRPr>
              </a:p>
            </p:txBody>
          </p:sp>
          <p:sp>
            <p:nvSpPr>
              <p:cNvPr id="28810" name="Freeform 283"/>
              <p:cNvSpPr/>
              <p:nvPr/>
            </p:nvSpPr>
            <p:spPr bwMode="auto">
              <a:xfrm>
                <a:off x="4373" y="2552"/>
                <a:ext cx="54" cy="49"/>
              </a:xfrm>
              <a:custGeom>
                <a:avLst/>
                <a:gdLst>
                  <a:gd name="T0" fmla="*/ 80 w 51"/>
                  <a:gd name="T1" fmla="*/ 23 h 49"/>
                  <a:gd name="T2" fmla="*/ 65 w 51"/>
                  <a:gd name="T3" fmla="*/ 7 h 49"/>
                  <a:gd name="T4" fmla="*/ 40 w 51"/>
                  <a:gd name="T5" fmla="*/ 0 h 49"/>
                  <a:gd name="T6" fmla="*/ 7 w 51"/>
                  <a:gd name="T7" fmla="*/ 7 h 49"/>
                  <a:gd name="T8" fmla="*/ 0 w 51"/>
                  <a:gd name="T9" fmla="*/ 23 h 49"/>
                  <a:gd name="T10" fmla="*/ 7 w 51"/>
                  <a:gd name="T11" fmla="*/ 42 h 49"/>
                  <a:gd name="T12" fmla="*/ 40 w 51"/>
                  <a:gd name="T13" fmla="*/ 49 h 49"/>
                  <a:gd name="T14" fmla="*/ 65 w 51"/>
                  <a:gd name="T15" fmla="*/ 42 h 49"/>
                  <a:gd name="T16" fmla="*/ 80 w 51"/>
                  <a:gd name="T17" fmla="*/ 23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49"/>
                  <a:gd name="T29" fmla="*/ 51 w 51"/>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49">
                    <a:moveTo>
                      <a:pt x="51" y="23"/>
                    </a:moveTo>
                    <a:lnTo>
                      <a:pt x="41" y="7"/>
                    </a:lnTo>
                    <a:lnTo>
                      <a:pt x="25" y="0"/>
                    </a:lnTo>
                    <a:lnTo>
                      <a:pt x="7" y="7"/>
                    </a:lnTo>
                    <a:lnTo>
                      <a:pt x="0" y="23"/>
                    </a:lnTo>
                    <a:lnTo>
                      <a:pt x="7" y="42"/>
                    </a:lnTo>
                    <a:lnTo>
                      <a:pt x="25" y="49"/>
                    </a:lnTo>
                    <a:lnTo>
                      <a:pt x="41" y="42"/>
                    </a:lnTo>
                    <a:lnTo>
                      <a:pt x="51"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11" name="Line 284"/>
              <p:cNvSpPr>
                <a:spLocks noChangeShapeType="1"/>
              </p:cNvSpPr>
              <p:nvPr/>
            </p:nvSpPr>
            <p:spPr bwMode="auto">
              <a:xfrm>
                <a:off x="4792" y="2895"/>
                <a:ext cx="1" cy="28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12" name="Freeform 285"/>
              <p:cNvSpPr/>
              <p:nvPr/>
            </p:nvSpPr>
            <p:spPr bwMode="auto">
              <a:xfrm>
                <a:off x="4764" y="3181"/>
                <a:ext cx="55" cy="50"/>
              </a:xfrm>
              <a:custGeom>
                <a:avLst/>
                <a:gdLst>
                  <a:gd name="T0" fmla="*/ 81 w 52"/>
                  <a:gd name="T1" fmla="*/ 25 h 51"/>
                  <a:gd name="T2" fmla="*/ 66 w 52"/>
                  <a:gd name="T3" fmla="*/ 7 h 51"/>
                  <a:gd name="T4" fmla="*/ 42 w 52"/>
                  <a:gd name="T5" fmla="*/ 0 h 51"/>
                  <a:gd name="T6" fmla="*/ 7 w 52"/>
                  <a:gd name="T7" fmla="*/ 7 h 51"/>
                  <a:gd name="T8" fmla="*/ 0 w 52"/>
                  <a:gd name="T9" fmla="*/ 25 h 51"/>
                  <a:gd name="T10" fmla="*/ 7 w 52"/>
                  <a:gd name="T11" fmla="*/ 34 h 51"/>
                  <a:gd name="T12" fmla="*/ 42 w 52"/>
                  <a:gd name="T13" fmla="*/ 43 h 51"/>
                  <a:gd name="T14" fmla="*/ 66 w 52"/>
                  <a:gd name="T15" fmla="*/ 34 h 51"/>
                  <a:gd name="T16" fmla="*/ 81 w 52"/>
                  <a:gd name="T17" fmla="*/ 25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1"/>
                  <a:gd name="T29" fmla="*/ 52 w 52"/>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1">
                    <a:moveTo>
                      <a:pt x="52" y="25"/>
                    </a:moveTo>
                    <a:lnTo>
                      <a:pt x="42" y="7"/>
                    </a:lnTo>
                    <a:lnTo>
                      <a:pt x="26" y="0"/>
                    </a:lnTo>
                    <a:lnTo>
                      <a:pt x="7" y="7"/>
                    </a:lnTo>
                    <a:lnTo>
                      <a:pt x="0" y="25"/>
                    </a:lnTo>
                    <a:lnTo>
                      <a:pt x="7" y="42"/>
                    </a:lnTo>
                    <a:lnTo>
                      <a:pt x="26" y="51"/>
                    </a:lnTo>
                    <a:lnTo>
                      <a:pt x="42" y="42"/>
                    </a:lnTo>
                    <a:lnTo>
                      <a:pt x="52"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13" name="Line 286"/>
              <p:cNvSpPr>
                <a:spLocks noChangeShapeType="1"/>
              </p:cNvSpPr>
              <p:nvPr/>
            </p:nvSpPr>
            <p:spPr bwMode="auto">
              <a:xfrm flipV="1">
                <a:off x="4792" y="1961"/>
                <a:ext cx="1" cy="21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14" name="Freeform 287"/>
              <p:cNvSpPr/>
              <p:nvPr/>
            </p:nvSpPr>
            <p:spPr bwMode="auto">
              <a:xfrm>
                <a:off x="4764" y="1910"/>
                <a:ext cx="55" cy="51"/>
              </a:xfrm>
              <a:custGeom>
                <a:avLst/>
                <a:gdLst>
                  <a:gd name="T0" fmla="*/ 81 w 52"/>
                  <a:gd name="T1" fmla="*/ 25 h 51"/>
                  <a:gd name="T2" fmla="*/ 66 w 52"/>
                  <a:gd name="T3" fmla="*/ 7 h 51"/>
                  <a:gd name="T4" fmla="*/ 42 w 52"/>
                  <a:gd name="T5" fmla="*/ 0 h 51"/>
                  <a:gd name="T6" fmla="*/ 7 w 52"/>
                  <a:gd name="T7" fmla="*/ 7 h 51"/>
                  <a:gd name="T8" fmla="*/ 0 w 52"/>
                  <a:gd name="T9" fmla="*/ 25 h 51"/>
                  <a:gd name="T10" fmla="*/ 7 w 52"/>
                  <a:gd name="T11" fmla="*/ 44 h 51"/>
                  <a:gd name="T12" fmla="*/ 42 w 52"/>
                  <a:gd name="T13" fmla="*/ 51 h 51"/>
                  <a:gd name="T14" fmla="*/ 66 w 52"/>
                  <a:gd name="T15" fmla="*/ 44 h 51"/>
                  <a:gd name="T16" fmla="*/ 81 w 52"/>
                  <a:gd name="T17" fmla="*/ 25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1"/>
                  <a:gd name="T29" fmla="*/ 52 w 52"/>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1">
                    <a:moveTo>
                      <a:pt x="52" y="25"/>
                    </a:moveTo>
                    <a:lnTo>
                      <a:pt x="42" y="7"/>
                    </a:lnTo>
                    <a:lnTo>
                      <a:pt x="26" y="0"/>
                    </a:lnTo>
                    <a:lnTo>
                      <a:pt x="7" y="7"/>
                    </a:lnTo>
                    <a:lnTo>
                      <a:pt x="0" y="25"/>
                    </a:lnTo>
                    <a:lnTo>
                      <a:pt x="7" y="44"/>
                    </a:lnTo>
                    <a:lnTo>
                      <a:pt x="26" y="51"/>
                    </a:lnTo>
                    <a:lnTo>
                      <a:pt x="42" y="44"/>
                    </a:lnTo>
                    <a:lnTo>
                      <a:pt x="52"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15" name="Rectangle 288"/>
              <p:cNvSpPr>
                <a:spLocks noChangeArrowheads="1"/>
              </p:cNvSpPr>
              <p:nvPr/>
            </p:nvSpPr>
            <p:spPr bwMode="auto">
              <a:xfrm>
                <a:off x="4636" y="2160"/>
                <a:ext cx="308" cy="724"/>
              </a:xfrm>
              <a:prstGeom prst="rect">
                <a:avLst/>
              </a:prstGeom>
              <a:solidFill>
                <a:srgbClr val="CCFF33"/>
              </a:solidFill>
              <a:ln w="28575">
                <a:solidFill>
                  <a:schemeClr val="tx1"/>
                </a:solidFill>
                <a:miter lim="800000"/>
              </a:ln>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816" name="Rectangle 289"/>
              <p:cNvSpPr>
                <a:spLocks noChangeArrowheads="1"/>
              </p:cNvSpPr>
              <p:nvPr/>
            </p:nvSpPr>
            <p:spPr bwMode="auto">
              <a:xfrm>
                <a:off x="4742" y="2674"/>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P</a:t>
                </a:r>
                <a:endParaRPr lang="en-US" altLang="zh-CN" sz="2000">
                  <a:latin typeface="Calibri" panose="020F0502020204030204" charset="0"/>
                </a:endParaRPr>
              </a:p>
            </p:txBody>
          </p:sp>
          <p:sp>
            <p:nvSpPr>
              <p:cNvPr id="28817" name="Rectangle 290"/>
              <p:cNvSpPr>
                <a:spLocks noChangeArrowheads="1"/>
              </p:cNvSpPr>
              <p:nvPr/>
            </p:nvSpPr>
            <p:spPr bwMode="auto">
              <a:xfrm>
                <a:off x="4742" y="2189"/>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P</a:t>
                </a:r>
                <a:endParaRPr lang="en-US" altLang="zh-CN" sz="2000">
                  <a:latin typeface="Calibri" panose="020F0502020204030204" charset="0"/>
                </a:endParaRPr>
              </a:p>
            </p:txBody>
          </p:sp>
          <p:sp>
            <p:nvSpPr>
              <p:cNvPr id="28818" name="Line 291"/>
              <p:cNvSpPr>
                <a:spLocks noChangeShapeType="1"/>
              </p:cNvSpPr>
              <p:nvPr/>
            </p:nvSpPr>
            <p:spPr bwMode="auto">
              <a:xfrm>
                <a:off x="4636" y="2630"/>
                <a:ext cx="30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19" name="Line 292"/>
              <p:cNvSpPr>
                <a:spLocks noChangeShapeType="1"/>
              </p:cNvSpPr>
              <p:nvPr/>
            </p:nvSpPr>
            <p:spPr bwMode="auto">
              <a:xfrm>
                <a:off x="4636" y="2424"/>
                <a:ext cx="30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820" name="Rectangle 293"/>
              <p:cNvSpPr>
                <a:spLocks noChangeArrowheads="1"/>
              </p:cNvSpPr>
              <p:nvPr/>
            </p:nvSpPr>
            <p:spPr bwMode="auto">
              <a:xfrm>
                <a:off x="4644" y="2430"/>
                <a:ext cx="288" cy="192"/>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821" name="Rectangle 294"/>
              <p:cNvSpPr>
                <a:spLocks noChangeArrowheads="1"/>
              </p:cNvSpPr>
              <p:nvPr/>
            </p:nvSpPr>
            <p:spPr bwMode="auto">
              <a:xfrm>
                <a:off x="4749" y="2425"/>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N</a:t>
                </a:r>
                <a:endParaRPr lang="en-US" altLang="zh-CN" sz="2000">
                  <a:latin typeface="Calibri" panose="020F0502020204030204" charset="0"/>
                </a:endParaRPr>
              </a:p>
            </p:txBody>
          </p:sp>
        </p:grpSp>
        <p:grpSp>
          <p:nvGrpSpPr>
            <p:cNvPr id="28783" name="Group 332"/>
            <p:cNvGrpSpPr/>
            <p:nvPr/>
          </p:nvGrpSpPr>
          <p:grpSpPr bwMode="auto">
            <a:xfrm>
              <a:off x="3264" y="2096"/>
              <a:ext cx="1089" cy="1168"/>
              <a:chOff x="3264" y="2096"/>
              <a:chExt cx="1089" cy="1168"/>
            </a:xfrm>
          </p:grpSpPr>
          <p:sp>
            <p:nvSpPr>
              <p:cNvPr id="28784" name="Rectangle 298"/>
              <p:cNvSpPr>
                <a:spLocks noChangeArrowheads="1"/>
              </p:cNvSpPr>
              <p:nvPr/>
            </p:nvSpPr>
            <p:spPr bwMode="auto">
              <a:xfrm>
                <a:off x="3803" y="307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E</a:t>
                </a:r>
                <a:endParaRPr lang="en-US" altLang="zh-CN" sz="2000">
                  <a:latin typeface="Calibri" panose="020F0502020204030204" charset="0"/>
                </a:endParaRPr>
              </a:p>
            </p:txBody>
          </p:sp>
          <p:sp>
            <p:nvSpPr>
              <p:cNvPr id="28785" name="Rectangle 299"/>
              <p:cNvSpPr>
                <a:spLocks noChangeArrowheads="1"/>
              </p:cNvSpPr>
              <p:nvPr/>
            </p:nvSpPr>
            <p:spPr bwMode="auto">
              <a:xfrm>
                <a:off x="3901" y="2593"/>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T</a:t>
                </a:r>
                <a:endParaRPr lang="en-US" altLang="zh-CN" sz="2000">
                  <a:latin typeface="Calibri" panose="020F0502020204030204" charset="0"/>
                </a:endParaRPr>
              </a:p>
            </p:txBody>
          </p:sp>
          <p:sp>
            <p:nvSpPr>
              <p:cNvPr id="28786" name="Line 300"/>
              <p:cNvSpPr>
                <a:spLocks noChangeShapeType="1"/>
              </p:cNvSpPr>
              <p:nvPr/>
            </p:nvSpPr>
            <p:spPr bwMode="auto">
              <a:xfrm flipV="1">
                <a:off x="3765" y="2517"/>
                <a:ext cx="190" cy="10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7" name="Line 301"/>
              <p:cNvSpPr>
                <a:spLocks noChangeShapeType="1"/>
              </p:cNvSpPr>
              <p:nvPr/>
            </p:nvSpPr>
            <p:spPr bwMode="auto">
              <a:xfrm flipH="1" flipV="1">
                <a:off x="3765" y="2727"/>
                <a:ext cx="190" cy="1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8" name="Line 302"/>
              <p:cNvSpPr>
                <a:spLocks noChangeShapeType="1"/>
              </p:cNvSpPr>
              <p:nvPr/>
            </p:nvSpPr>
            <p:spPr bwMode="auto">
              <a:xfrm flipH="1">
                <a:off x="3455" y="2671"/>
                <a:ext cx="310"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9" name="Line 303"/>
              <p:cNvSpPr>
                <a:spLocks noChangeShapeType="1"/>
              </p:cNvSpPr>
              <p:nvPr/>
            </p:nvSpPr>
            <p:spPr bwMode="auto">
              <a:xfrm>
                <a:off x="3955" y="2827"/>
                <a:ext cx="1" cy="28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90" name="Freeform 304"/>
              <p:cNvSpPr/>
              <p:nvPr/>
            </p:nvSpPr>
            <p:spPr bwMode="auto">
              <a:xfrm>
                <a:off x="3931" y="3113"/>
                <a:ext cx="52" cy="51"/>
              </a:xfrm>
              <a:custGeom>
                <a:avLst/>
                <a:gdLst>
                  <a:gd name="T0" fmla="*/ 79 w 49"/>
                  <a:gd name="T1" fmla="*/ 25 h 51"/>
                  <a:gd name="T2" fmla="*/ 68 w 49"/>
                  <a:gd name="T3" fmla="*/ 7 h 51"/>
                  <a:gd name="T4" fmla="*/ 37 w 49"/>
                  <a:gd name="T5" fmla="*/ 0 h 51"/>
                  <a:gd name="T6" fmla="*/ 7 w 49"/>
                  <a:gd name="T7" fmla="*/ 7 h 51"/>
                  <a:gd name="T8" fmla="*/ 0 w 49"/>
                  <a:gd name="T9" fmla="*/ 25 h 51"/>
                  <a:gd name="T10" fmla="*/ 7 w 49"/>
                  <a:gd name="T11" fmla="*/ 44 h 51"/>
                  <a:gd name="T12" fmla="*/ 37 w 49"/>
                  <a:gd name="T13" fmla="*/ 51 h 51"/>
                  <a:gd name="T14" fmla="*/ 68 w 49"/>
                  <a:gd name="T15" fmla="*/ 44 h 51"/>
                  <a:gd name="T16" fmla="*/ 79 w 49"/>
                  <a:gd name="T17" fmla="*/ 25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1"/>
                  <a:gd name="T29" fmla="*/ 49 w 49"/>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1">
                    <a:moveTo>
                      <a:pt x="49" y="25"/>
                    </a:moveTo>
                    <a:lnTo>
                      <a:pt x="42" y="7"/>
                    </a:lnTo>
                    <a:lnTo>
                      <a:pt x="23" y="0"/>
                    </a:lnTo>
                    <a:lnTo>
                      <a:pt x="7" y="7"/>
                    </a:lnTo>
                    <a:lnTo>
                      <a:pt x="0" y="25"/>
                    </a:lnTo>
                    <a:lnTo>
                      <a:pt x="7" y="44"/>
                    </a:lnTo>
                    <a:lnTo>
                      <a:pt x="23" y="51"/>
                    </a:lnTo>
                    <a:lnTo>
                      <a:pt x="42" y="44"/>
                    </a:lnTo>
                    <a:lnTo>
                      <a:pt x="49" y="25"/>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91" name="Freeform 305"/>
              <p:cNvSpPr/>
              <p:nvPr/>
            </p:nvSpPr>
            <p:spPr bwMode="auto">
              <a:xfrm>
                <a:off x="3765" y="2727"/>
                <a:ext cx="136" cy="85"/>
              </a:xfrm>
              <a:custGeom>
                <a:avLst/>
                <a:gdLst>
                  <a:gd name="T0" fmla="*/ 207 w 128"/>
                  <a:gd name="T1" fmla="*/ 43 h 86"/>
                  <a:gd name="T2" fmla="*/ 0 w 128"/>
                  <a:gd name="T3" fmla="*/ 0 h 86"/>
                  <a:gd name="T4" fmla="*/ 170 w 128"/>
                  <a:gd name="T5" fmla="*/ 78 h 86"/>
                  <a:gd name="T6" fmla="*/ 207 w 128"/>
                  <a:gd name="T7" fmla="*/ 43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128" y="46"/>
                    </a:moveTo>
                    <a:lnTo>
                      <a:pt x="0" y="0"/>
                    </a:lnTo>
                    <a:lnTo>
                      <a:pt x="105" y="86"/>
                    </a:lnTo>
                    <a:lnTo>
                      <a:pt x="128" y="46"/>
                    </a:lnTo>
                    <a:close/>
                  </a:path>
                </a:pathLst>
              </a:custGeom>
              <a:solidFill>
                <a:schemeClr val="tx1"/>
              </a:solidFill>
              <a:ln w="28575">
                <a:solidFill>
                  <a:schemeClr val="tx1"/>
                </a:solidFill>
                <a:round/>
              </a:ln>
            </p:spPr>
            <p:txBody>
              <a:bodyPr/>
              <a:lstStyle/>
              <a:p>
                <a:endParaRPr lang="zh-CN" altLang="en-US"/>
              </a:p>
            </p:txBody>
          </p:sp>
          <p:sp>
            <p:nvSpPr>
              <p:cNvPr id="28792" name="Freeform 306"/>
              <p:cNvSpPr/>
              <p:nvPr/>
            </p:nvSpPr>
            <p:spPr bwMode="auto">
              <a:xfrm>
                <a:off x="3765" y="2727"/>
                <a:ext cx="136" cy="85"/>
              </a:xfrm>
              <a:custGeom>
                <a:avLst/>
                <a:gdLst>
                  <a:gd name="T0" fmla="*/ 207 w 128"/>
                  <a:gd name="T1" fmla="*/ 43 h 86"/>
                  <a:gd name="T2" fmla="*/ 0 w 128"/>
                  <a:gd name="T3" fmla="*/ 0 h 86"/>
                  <a:gd name="T4" fmla="*/ 170 w 128"/>
                  <a:gd name="T5" fmla="*/ 78 h 86"/>
                  <a:gd name="T6" fmla="*/ 207 w 128"/>
                  <a:gd name="T7" fmla="*/ 43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128" y="46"/>
                    </a:moveTo>
                    <a:lnTo>
                      <a:pt x="0" y="0"/>
                    </a:lnTo>
                    <a:lnTo>
                      <a:pt x="105" y="86"/>
                    </a:lnTo>
                    <a:lnTo>
                      <a:pt x="128" y="46"/>
                    </a:lnTo>
                  </a:path>
                </a:pathLst>
              </a:custGeom>
              <a:solidFill>
                <a:schemeClr val="tx1"/>
              </a:solidFill>
              <a:ln w="28575">
                <a:solidFill>
                  <a:schemeClr val="tx1"/>
                </a:solidFill>
                <a:round/>
              </a:ln>
            </p:spPr>
            <p:txBody>
              <a:bodyPr/>
              <a:lstStyle/>
              <a:p>
                <a:endParaRPr lang="zh-CN" altLang="en-US"/>
              </a:p>
            </p:txBody>
          </p:sp>
          <p:sp>
            <p:nvSpPr>
              <p:cNvPr id="28793" name="Rectangle 307"/>
              <p:cNvSpPr>
                <a:spLocks noChangeArrowheads="1"/>
              </p:cNvSpPr>
              <p:nvPr/>
            </p:nvSpPr>
            <p:spPr bwMode="auto">
              <a:xfrm>
                <a:off x="3808" y="2096"/>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C</a:t>
                </a:r>
                <a:endParaRPr lang="en-US" altLang="zh-CN" sz="2000">
                  <a:latin typeface="Calibri" panose="020F0502020204030204" charset="0"/>
                </a:endParaRPr>
              </a:p>
            </p:txBody>
          </p:sp>
          <p:sp>
            <p:nvSpPr>
              <p:cNvPr id="28794" name="Rectangle 308"/>
              <p:cNvSpPr>
                <a:spLocks noChangeArrowheads="1"/>
              </p:cNvSpPr>
              <p:nvPr/>
            </p:nvSpPr>
            <p:spPr bwMode="auto">
              <a:xfrm>
                <a:off x="3264" y="2584"/>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B</a:t>
                </a:r>
                <a:endParaRPr lang="en-US" altLang="zh-CN" sz="2000">
                  <a:latin typeface="Calibri" panose="020F0502020204030204" charset="0"/>
                </a:endParaRPr>
              </a:p>
            </p:txBody>
          </p:sp>
          <p:sp>
            <p:nvSpPr>
              <p:cNvPr id="28795" name="Line 309"/>
              <p:cNvSpPr>
                <a:spLocks noChangeShapeType="1"/>
              </p:cNvSpPr>
              <p:nvPr/>
            </p:nvSpPr>
            <p:spPr bwMode="auto">
              <a:xfrm flipV="1">
                <a:off x="3955" y="2232"/>
                <a:ext cx="1" cy="28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96" name="Freeform 310"/>
              <p:cNvSpPr/>
              <p:nvPr/>
            </p:nvSpPr>
            <p:spPr bwMode="auto">
              <a:xfrm>
                <a:off x="3931" y="2180"/>
                <a:ext cx="52" cy="52"/>
              </a:xfrm>
              <a:custGeom>
                <a:avLst/>
                <a:gdLst>
                  <a:gd name="T0" fmla="*/ 79 w 49"/>
                  <a:gd name="T1" fmla="*/ 26 h 52"/>
                  <a:gd name="T2" fmla="*/ 68 w 49"/>
                  <a:gd name="T3" fmla="*/ 7 h 52"/>
                  <a:gd name="T4" fmla="*/ 37 w 49"/>
                  <a:gd name="T5" fmla="*/ 0 h 52"/>
                  <a:gd name="T6" fmla="*/ 7 w 49"/>
                  <a:gd name="T7" fmla="*/ 7 h 52"/>
                  <a:gd name="T8" fmla="*/ 0 w 49"/>
                  <a:gd name="T9" fmla="*/ 26 h 52"/>
                  <a:gd name="T10" fmla="*/ 7 w 49"/>
                  <a:gd name="T11" fmla="*/ 45 h 52"/>
                  <a:gd name="T12" fmla="*/ 37 w 49"/>
                  <a:gd name="T13" fmla="*/ 52 h 52"/>
                  <a:gd name="T14" fmla="*/ 68 w 49"/>
                  <a:gd name="T15" fmla="*/ 45 h 52"/>
                  <a:gd name="T16" fmla="*/ 79 w 49"/>
                  <a:gd name="T17" fmla="*/ 26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2"/>
                  <a:gd name="T29" fmla="*/ 49 w 49"/>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2">
                    <a:moveTo>
                      <a:pt x="49" y="26"/>
                    </a:moveTo>
                    <a:lnTo>
                      <a:pt x="42" y="7"/>
                    </a:lnTo>
                    <a:lnTo>
                      <a:pt x="23" y="0"/>
                    </a:lnTo>
                    <a:lnTo>
                      <a:pt x="7" y="7"/>
                    </a:lnTo>
                    <a:lnTo>
                      <a:pt x="0" y="26"/>
                    </a:lnTo>
                    <a:lnTo>
                      <a:pt x="7" y="45"/>
                    </a:lnTo>
                    <a:lnTo>
                      <a:pt x="23" y="52"/>
                    </a:lnTo>
                    <a:lnTo>
                      <a:pt x="42" y="45"/>
                    </a:lnTo>
                    <a:lnTo>
                      <a:pt x="49" y="2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97" name="Freeform 311"/>
              <p:cNvSpPr/>
              <p:nvPr/>
            </p:nvSpPr>
            <p:spPr bwMode="auto">
              <a:xfrm>
                <a:off x="3401" y="2648"/>
                <a:ext cx="54" cy="49"/>
              </a:xfrm>
              <a:custGeom>
                <a:avLst/>
                <a:gdLst>
                  <a:gd name="T0" fmla="*/ 80 w 51"/>
                  <a:gd name="T1" fmla="*/ 23 h 49"/>
                  <a:gd name="T2" fmla="*/ 70 w 51"/>
                  <a:gd name="T3" fmla="*/ 7 h 49"/>
                  <a:gd name="T4" fmla="*/ 42 w 51"/>
                  <a:gd name="T5" fmla="*/ 0 h 49"/>
                  <a:gd name="T6" fmla="*/ 17 w 51"/>
                  <a:gd name="T7" fmla="*/ 7 h 49"/>
                  <a:gd name="T8" fmla="*/ 0 w 51"/>
                  <a:gd name="T9" fmla="*/ 23 h 49"/>
                  <a:gd name="T10" fmla="*/ 17 w 51"/>
                  <a:gd name="T11" fmla="*/ 42 h 49"/>
                  <a:gd name="T12" fmla="*/ 42 w 51"/>
                  <a:gd name="T13" fmla="*/ 49 h 49"/>
                  <a:gd name="T14" fmla="*/ 70 w 51"/>
                  <a:gd name="T15" fmla="*/ 42 h 49"/>
                  <a:gd name="T16" fmla="*/ 80 w 51"/>
                  <a:gd name="T17" fmla="*/ 23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49"/>
                  <a:gd name="T29" fmla="*/ 51 w 51"/>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49">
                    <a:moveTo>
                      <a:pt x="51" y="23"/>
                    </a:moveTo>
                    <a:lnTo>
                      <a:pt x="44" y="7"/>
                    </a:lnTo>
                    <a:lnTo>
                      <a:pt x="26" y="0"/>
                    </a:lnTo>
                    <a:lnTo>
                      <a:pt x="9" y="7"/>
                    </a:lnTo>
                    <a:lnTo>
                      <a:pt x="0" y="23"/>
                    </a:lnTo>
                    <a:lnTo>
                      <a:pt x="9" y="42"/>
                    </a:lnTo>
                    <a:lnTo>
                      <a:pt x="26" y="49"/>
                    </a:lnTo>
                    <a:lnTo>
                      <a:pt x="44" y="42"/>
                    </a:lnTo>
                    <a:lnTo>
                      <a:pt x="51"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98" name="Line 312"/>
              <p:cNvSpPr>
                <a:spLocks noChangeShapeType="1"/>
              </p:cNvSpPr>
              <p:nvPr/>
            </p:nvSpPr>
            <p:spPr bwMode="auto">
              <a:xfrm>
                <a:off x="3774" y="2544"/>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99" name="Line 325"/>
              <p:cNvSpPr>
                <a:spLocks noChangeShapeType="1"/>
              </p:cNvSpPr>
              <p:nvPr/>
            </p:nvSpPr>
            <p:spPr bwMode="auto">
              <a:xfrm flipH="1">
                <a:off x="3423" y="2611"/>
                <a:ext cx="288" cy="2"/>
              </a:xfrm>
              <a:prstGeom prst="line">
                <a:avLst/>
              </a:prstGeom>
              <a:noFill/>
              <a:ln w="381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800" name="Line 326"/>
              <p:cNvSpPr>
                <a:spLocks noChangeShapeType="1"/>
              </p:cNvSpPr>
              <p:nvPr/>
            </p:nvSpPr>
            <p:spPr bwMode="auto">
              <a:xfrm flipV="1">
                <a:off x="3999" y="2784"/>
                <a:ext cx="1" cy="336"/>
              </a:xfrm>
              <a:prstGeom prst="line">
                <a:avLst/>
              </a:prstGeom>
              <a:noFill/>
              <a:ln w="28575">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801" name="Line 327"/>
              <p:cNvSpPr>
                <a:spLocks noChangeShapeType="1"/>
              </p:cNvSpPr>
              <p:nvPr/>
            </p:nvSpPr>
            <p:spPr bwMode="auto">
              <a:xfrm flipV="1">
                <a:off x="3994" y="2256"/>
                <a:ext cx="1" cy="288"/>
              </a:xfrm>
              <a:prstGeom prst="line">
                <a:avLst/>
              </a:prstGeom>
              <a:noFill/>
              <a:ln w="28575">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802" name="Text Box 328"/>
              <p:cNvSpPr txBox="1">
                <a:spLocks noChangeArrowheads="1"/>
              </p:cNvSpPr>
              <p:nvPr/>
            </p:nvSpPr>
            <p:spPr bwMode="auto">
              <a:xfrm>
                <a:off x="3470" y="2304"/>
                <a:ext cx="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I</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28803" name="Text Box 329"/>
              <p:cNvSpPr txBox="1">
                <a:spLocks noChangeArrowheads="1"/>
              </p:cNvSpPr>
              <p:nvPr/>
            </p:nvSpPr>
            <p:spPr bwMode="auto">
              <a:xfrm>
                <a:off x="3999" y="2784"/>
                <a:ext cx="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I</a:t>
                </a:r>
                <a:r>
                  <a:rPr lang="en-US" altLang="zh-CN" baseline="-25000">
                    <a:latin typeface="Calibri" panose="020F0502020204030204" charset="0"/>
                    <a:ea typeface="楷体_GB2312" pitchFamily="49" charset="-122"/>
                  </a:rPr>
                  <a:t>E</a:t>
                </a:r>
                <a:endParaRPr lang="en-US" altLang="zh-CN">
                  <a:latin typeface="Calibri" panose="020F0502020204030204" charset="0"/>
                  <a:ea typeface="楷体_GB2312" pitchFamily="49" charset="-122"/>
                </a:endParaRPr>
              </a:p>
            </p:txBody>
          </p:sp>
          <p:sp>
            <p:nvSpPr>
              <p:cNvPr id="28804" name="Text Box 330"/>
              <p:cNvSpPr txBox="1">
                <a:spLocks noChangeArrowheads="1"/>
              </p:cNvSpPr>
              <p:nvPr/>
            </p:nvSpPr>
            <p:spPr bwMode="auto">
              <a:xfrm>
                <a:off x="3936" y="2256"/>
                <a:ext cx="4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I</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grpSp>
      </p:grpSp>
      <p:sp>
        <p:nvSpPr>
          <p:cNvPr id="53585" name="Rectangle 337"/>
          <p:cNvSpPr>
            <a:spLocks noChangeArrowheads="1"/>
          </p:cNvSpPr>
          <p:nvPr/>
        </p:nvSpPr>
        <p:spPr bwMode="auto">
          <a:xfrm>
            <a:off x="4800600" y="6056313"/>
            <a:ext cx="2374900" cy="457200"/>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a:effectLst>
                  <a:outerShdw blurRad="38100" dist="38100" dir="2700000" algn="tl">
                    <a:srgbClr val="C0C0C0"/>
                  </a:outerShdw>
                </a:effectLst>
                <a:latin typeface="+mn-lt"/>
                <a:ea typeface="+mn-ea"/>
              </a:rPr>
              <a:t>(b)PNP</a:t>
            </a:r>
            <a:r>
              <a:rPr lang="zh-CN" altLang="en-US">
                <a:effectLst>
                  <a:outerShdw blurRad="38100" dist="38100" dir="2700000" algn="tl">
                    <a:srgbClr val="C0C0C0"/>
                  </a:outerShdw>
                </a:effectLst>
                <a:latin typeface="+mn-lt"/>
                <a:ea typeface="+mn-ea"/>
              </a:rPr>
              <a:t>型晶体管</a:t>
            </a:r>
            <a:endParaRPr lang="zh-CN" altLang="en-US">
              <a:effectLst>
                <a:outerShdw blurRad="38100" dist="38100" dir="2700000" algn="tl">
                  <a:srgbClr val="C0C0C0"/>
                </a:outerShdw>
              </a:effectLst>
              <a:latin typeface="+mn-lt"/>
              <a:ea typeface="+mn-ea"/>
            </a:endParaRPr>
          </a:p>
        </p:txBody>
      </p:sp>
      <p:grpSp>
        <p:nvGrpSpPr>
          <p:cNvPr id="28680" name="Group 344"/>
          <p:cNvGrpSpPr/>
          <p:nvPr/>
        </p:nvGrpSpPr>
        <p:grpSpPr bwMode="auto">
          <a:xfrm>
            <a:off x="115888" y="990600"/>
            <a:ext cx="4835525" cy="2378075"/>
            <a:chOff x="73" y="624"/>
            <a:chExt cx="3046" cy="1498"/>
          </a:xfrm>
        </p:grpSpPr>
        <p:grpSp>
          <p:nvGrpSpPr>
            <p:cNvPr id="28732" name="Group 313"/>
            <p:cNvGrpSpPr/>
            <p:nvPr/>
          </p:nvGrpSpPr>
          <p:grpSpPr bwMode="auto">
            <a:xfrm>
              <a:off x="478" y="624"/>
              <a:ext cx="2115" cy="1344"/>
              <a:chOff x="478" y="624"/>
              <a:chExt cx="2115" cy="1344"/>
            </a:xfrm>
          </p:grpSpPr>
          <p:sp>
            <p:nvSpPr>
              <p:cNvPr id="28737" name="Rectangle 184"/>
              <p:cNvSpPr>
                <a:spLocks noChangeArrowheads="1"/>
              </p:cNvSpPr>
              <p:nvPr/>
            </p:nvSpPr>
            <p:spPr bwMode="auto">
              <a:xfrm>
                <a:off x="915" y="955"/>
                <a:ext cx="1218" cy="550"/>
              </a:xfrm>
              <a:prstGeom prst="rect">
                <a:avLst/>
              </a:prstGeom>
              <a:solidFill>
                <a:srgbClr val="FFFF99"/>
              </a:solidFill>
              <a:ln w="28575">
                <a:solidFill>
                  <a:schemeClr val="tx1"/>
                </a:solidFill>
                <a:miter lim="800000"/>
              </a:ln>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38" name="Line 185"/>
              <p:cNvSpPr>
                <a:spLocks noChangeShapeType="1"/>
              </p:cNvSpPr>
              <p:nvPr/>
            </p:nvSpPr>
            <p:spPr bwMode="auto">
              <a:xfrm>
                <a:off x="1373" y="955"/>
                <a:ext cx="1" cy="82"/>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39" name="Line 186"/>
              <p:cNvSpPr>
                <a:spLocks noChangeShapeType="1"/>
              </p:cNvSpPr>
              <p:nvPr/>
            </p:nvSpPr>
            <p:spPr bwMode="auto">
              <a:xfrm>
                <a:off x="1373" y="1063"/>
                <a:ext cx="1" cy="94"/>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0" name="Line 187"/>
              <p:cNvSpPr>
                <a:spLocks noChangeShapeType="1"/>
              </p:cNvSpPr>
              <p:nvPr/>
            </p:nvSpPr>
            <p:spPr bwMode="auto">
              <a:xfrm>
                <a:off x="1373" y="1183"/>
                <a:ext cx="1" cy="96"/>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1" name="Line 188"/>
              <p:cNvSpPr>
                <a:spLocks noChangeShapeType="1"/>
              </p:cNvSpPr>
              <p:nvPr/>
            </p:nvSpPr>
            <p:spPr bwMode="auto">
              <a:xfrm>
                <a:off x="1373" y="1302"/>
                <a:ext cx="1" cy="97"/>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2" name="Line 189"/>
              <p:cNvSpPr>
                <a:spLocks noChangeShapeType="1"/>
              </p:cNvSpPr>
              <p:nvPr/>
            </p:nvSpPr>
            <p:spPr bwMode="auto">
              <a:xfrm>
                <a:off x="1373" y="1422"/>
                <a:ext cx="1" cy="83"/>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3" name="Line 190"/>
              <p:cNvSpPr>
                <a:spLocks noChangeShapeType="1"/>
              </p:cNvSpPr>
              <p:nvPr/>
            </p:nvSpPr>
            <p:spPr bwMode="auto">
              <a:xfrm flipH="1" flipV="1">
                <a:off x="1215" y="810"/>
                <a:ext cx="171" cy="20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4" name="Line 191"/>
              <p:cNvSpPr>
                <a:spLocks noChangeShapeType="1"/>
              </p:cNvSpPr>
              <p:nvPr/>
            </p:nvSpPr>
            <p:spPr bwMode="auto">
              <a:xfrm>
                <a:off x="1682" y="1302"/>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5" name="Line 192"/>
              <p:cNvSpPr>
                <a:spLocks noChangeShapeType="1"/>
              </p:cNvSpPr>
              <p:nvPr/>
            </p:nvSpPr>
            <p:spPr bwMode="auto">
              <a:xfrm>
                <a:off x="1682" y="1422"/>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46" name="Rectangle 193"/>
              <p:cNvSpPr>
                <a:spLocks noChangeArrowheads="1"/>
              </p:cNvSpPr>
              <p:nvPr/>
            </p:nvSpPr>
            <p:spPr bwMode="auto">
              <a:xfrm>
                <a:off x="2477" y="1169"/>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C</a:t>
                </a:r>
                <a:endParaRPr lang="en-US" altLang="zh-CN" sz="2000">
                  <a:latin typeface="Calibri" panose="020F0502020204030204" charset="0"/>
                </a:endParaRPr>
              </a:p>
            </p:txBody>
          </p:sp>
          <p:sp>
            <p:nvSpPr>
              <p:cNvPr id="28747" name="Rectangle 194"/>
              <p:cNvSpPr>
                <a:spLocks noChangeArrowheads="1"/>
              </p:cNvSpPr>
              <p:nvPr/>
            </p:nvSpPr>
            <p:spPr bwMode="auto">
              <a:xfrm>
                <a:off x="478" y="1113"/>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E</a:t>
                </a:r>
                <a:endParaRPr lang="en-US" altLang="zh-CN" sz="2000">
                  <a:latin typeface="Calibri" panose="020F0502020204030204" charset="0"/>
                </a:endParaRPr>
              </a:p>
            </p:txBody>
          </p:sp>
          <p:sp>
            <p:nvSpPr>
              <p:cNvPr id="28748" name="Rectangle 195"/>
              <p:cNvSpPr>
                <a:spLocks noChangeArrowheads="1"/>
              </p:cNvSpPr>
              <p:nvPr/>
            </p:nvSpPr>
            <p:spPr bwMode="auto">
              <a:xfrm>
                <a:off x="1516" y="1776"/>
                <a:ext cx="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zh-CN" sz="2000">
                  <a:latin typeface="Calibri" panose="020F0502020204030204" charset="0"/>
                </a:endParaRPr>
              </a:p>
            </p:txBody>
          </p:sp>
          <p:sp>
            <p:nvSpPr>
              <p:cNvPr id="53444" name="Rectangle 196"/>
              <p:cNvSpPr>
                <a:spLocks noChangeArrowheads="1"/>
              </p:cNvSpPr>
              <p:nvPr/>
            </p:nvSpPr>
            <p:spPr bwMode="auto">
              <a:xfrm>
                <a:off x="836" y="1646"/>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发射区</a:t>
                </a:r>
                <a:endParaRPr lang="zh-CN" altLang="en-US" sz="2000">
                  <a:effectLst>
                    <a:outerShdw blurRad="38100" dist="38100" dir="2700000" algn="tl">
                      <a:srgbClr val="C0C0C0"/>
                    </a:outerShdw>
                  </a:effectLst>
                  <a:latin typeface="+mn-lt"/>
                  <a:ea typeface="+mn-ea"/>
                </a:endParaRPr>
              </a:p>
            </p:txBody>
          </p:sp>
          <p:sp>
            <p:nvSpPr>
              <p:cNvPr id="53445" name="Rectangle 197"/>
              <p:cNvSpPr>
                <a:spLocks noChangeArrowheads="1"/>
              </p:cNvSpPr>
              <p:nvPr/>
            </p:nvSpPr>
            <p:spPr bwMode="auto">
              <a:xfrm>
                <a:off x="2005" y="1613"/>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集电区</a:t>
                </a:r>
                <a:endParaRPr lang="zh-CN" altLang="en-US" sz="2000">
                  <a:effectLst>
                    <a:outerShdw blurRad="38100" dist="38100" dir="2700000" algn="tl">
                      <a:srgbClr val="C0C0C0"/>
                    </a:outerShdw>
                  </a:effectLst>
                  <a:latin typeface="+mn-lt"/>
                  <a:ea typeface="+mn-ea"/>
                </a:endParaRPr>
              </a:p>
            </p:txBody>
          </p:sp>
          <p:sp>
            <p:nvSpPr>
              <p:cNvPr id="53446" name="Rectangle 198"/>
              <p:cNvSpPr>
                <a:spLocks noChangeArrowheads="1"/>
              </p:cNvSpPr>
              <p:nvPr/>
            </p:nvSpPr>
            <p:spPr bwMode="auto">
              <a:xfrm>
                <a:off x="1622" y="1608"/>
                <a:ext cx="322"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基区</a:t>
                </a:r>
                <a:endParaRPr lang="zh-CN" altLang="en-US" sz="2000">
                  <a:effectLst>
                    <a:outerShdw blurRad="38100" dist="38100" dir="2700000" algn="tl">
                      <a:srgbClr val="C0C0C0"/>
                    </a:outerShdw>
                  </a:effectLst>
                  <a:latin typeface="+mn-lt"/>
                  <a:ea typeface="+mn-ea"/>
                </a:endParaRPr>
              </a:p>
            </p:txBody>
          </p:sp>
          <p:sp>
            <p:nvSpPr>
              <p:cNvPr id="53447" name="Rectangle 199"/>
              <p:cNvSpPr>
                <a:spLocks noChangeArrowheads="1"/>
              </p:cNvSpPr>
              <p:nvPr/>
            </p:nvSpPr>
            <p:spPr bwMode="auto">
              <a:xfrm>
                <a:off x="1598" y="633"/>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集电结</a:t>
                </a:r>
                <a:endParaRPr lang="zh-CN" altLang="en-US" sz="2000">
                  <a:effectLst>
                    <a:outerShdw blurRad="38100" dist="38100" dir="2700000" algn="tl">
                      <a:srgbClr val="C0C0C0"/>
                    </a:outerShdw>
                  </a:effectLst>
                  <a:latin typeface="+mn-lt"/>
                  <a:ea typeface="+mn-ea"/>
                </a:endParaRPr>
              </a:p>
            </p:txBody>
          </p:sp>
          <p:sp>
            <p:nvSpPr>
              <p:cNvPr id="53448" name="Rectangle 200"/>
              <p:cNvSpPr>
                <a:spLocks noChangeArrowheads="1"/>
              </p:cNvSpPr>
              <p:nvPr/>
            </p:nvSpPr>
            <p:spPr bwMode="auto">
              <a:xfrm>
                <a:off x="942" y="624"/>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发射结</a:t>
                </a:r>
                <a:endParaRPr lang="zh-CN" altLang="en-US" sz="2000">
                  <a:effectLst>
                    <a:outerShdw blurRad="38100" dist="38100" dir="2700000" algn="tl">
                      <a:srgbClr val="C0C0C0"/>
                    </a:outerShdw>
                  </a:effectLst>
                  <a:latin typeface="+mn-lt"/>
                  <a:ea typeface="+mn-ea"/>
                </a:endParaRPr>
              </a:p>
            </p:txBody>
          </p:sp>
          <p:sp>
            <p:nvSpPr>
              <p:cNvPr id="28754" name="Rectangle 201"/>
              <p:cNvSpPr>
                <a:spLocks noChangeArrowheads="1"/>
              </p:cNvSpPr>
              <p:nvPr/>
            </p:nvSpPr>
            <p:spPr bwMode="auto">
              <a:xfrm>
                <a:off x="1102" y="1163"/>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N</a:t>
                </a:r>
                <a:endParaRPr lang="en-US" altLang="zh-CN" sz="2000">
                  <a:latin typeface="Calibri" panose="020F0502020204030204" charset="0"/>
                </a:endParaRPr>
              </a:p>
            </p:txBody>
          </p:sp>
          <p:sp>
            <p:nvSpPr>
              <p:cNvPr id="28755" name="Rectangle 202"/>
              <p:cNvSpPr>
                <a:spLocks noChangeArrowheads="1"/>
              </p:cNvSpPr>
              <p:nvPr/>
            </p:nvSpPr>
            <p:spPr bwMode="auto">
              <a:xfrm>
                <a:off x="1851" y="1162"/>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N</a:t>
                </a:r>
                <a:endParaRPr lang="en-US" altLang="zh-CN" sz="2000">
                  <a:latin typeface="Calibri" panose="020F0502020204030204" charset="0"/>
                </a:endParaRPr>
              </a:p>
            </p:txBody>
          </p:sp>
          <p:sp>
            <p:nvSpPr>
              <p:cNvPr id="28756" name="Line 203"/>
              <p:cNvSpPr>
                <a:spLocks noChangeShapeType="1"/>
              </p:cNvSpPr>
              <p:nvPr/>
            </p:nvSpPr>
            <p:spPr bwMode="auto">
              <a:xfrm>
                <a:off x="1644" y="955"/>
                <a:ext cx="2" cy="5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57" name="Line 204"/>
              <p:cNvSpPr>
                <a:spLocks noChangeShapeType="1"/>
              </p:cNvSpPr>
              <p:nvPr/>
            </p:nvSpPr>
            <p:spPr bwMode="auto">
              <a:xfrm flipV="1">
                <a:off x="1644" y="785"/>
                <a:ext cx="144" cy="22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58" name="Line 205"/>
              <p:cNvSpPr>
                <a:spLocks noChangeShapeType="1"/>
              </p:cNvSpPr>
              <p:nvPr/>
            </p:nvSpPr>
            <p:spPr bwMode="auto">
              <a:xfrm flipH="1">
                <a:off x="1008" y="1434"/>
                <a:ext cx="105" cy="20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59" name="Line 206"/>
              <p:cNvSpPr>
                <a:spLocks noChangeShapeType="1"/>
              </p:cNvSpPr>
              <p:nvPr/>
            </p:nvSpPr>
            <p:spPr bwMode="auto">
              <a:xfrm>
                <a:off x="1994" y="1420"/>
                <a:ext cx="70" cy="1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60" name="Line 207"/>
              <p:cNvSpPr>
                <a:spLocks noChangeShapeType="1"/>
              </p:cNvSpPr>
              <p:nvPr/>
            </p:nvSpPr>
            <p:spPr bwMode="auto">
              <a:xfrm>
                <a:off x="2133" y="1231"/>
                <a:ext cx="25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61" name="Freeform 208"/>
              <p:cNvSpPr/>
              <p:nvPr/>
            </p:nvSpPr>
            <p:spPr bwMode="auto">
              <a:xfrm>
                <a:off x="2386" y="1208"/>
                <a:ext cx="50" cy="46"/>
              </a:xfrm>
              <a:custGeom>
                <a:avLst/>
                <a:gdLst>
                  <a:gd name="T0" fmla="*/ 77 w 47"/>
                  <a:gd name="T1" fmla="*/ 23 h 46"/>
                  <a:gd name="T2" fmla="*/ 67 w 47"/>
                  <a:gd name="T3" fmla="*/ 7 h 46"/>
                  <a:gd name="T4" fmla="*/ 38 w 47"/>
                  <a:gd name="T5" fmla="*/ 0 h 46"/>
                  <a:gd name="T6" fmla="*/ 7 w 47"/>
                  <a:gd name="T7" fmla="*/ 7 h 46"/>
                  <a:gd name="T8" fmla="*/ 0 w 47"/>
                  <a:gd name="T9" fmla="*/ 23 h 46"/>
                  <a:gd name="T10" fmla="*/ 7 w 47"/>
                  <a:gd name="T11" fmla="*/ 39 h 46"/>
                  <a:gd name="T12" fmla="*/ 38 w 47"/>
                  <a:gd name="T13" fmla="*/ 46 h 46"/>
                  <a:gd name="T14" fmla="*/ 67 w 47"/>
                  <a:gd name="T15" fmla="*/ 39 h 46"/>
                  <a:gd name="T16" fmla="*/ 77 w 47"/>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46"/>
                  <a:gd name="T29" fmla="*/ 47 w 47"/>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46">
                    <a:moveTo>
                      <a:pt x="47" y="23"/>
                    </a:moveTo>
                    <a:lnTo>
                      <a:pt x="40" y="7"/>
                    </a:lnTo>
                    <a:lnTo>
                      <a:pt x="23" y="0"/>
                    </a:lnTo>
                    <a:lnTo>
                      <a:pt x="7" y="7"/>
                    </a:lnTo>
                    <a:lnTo>
                      <a:pt x="0" y="23"/>
                    </a:lnTo>
                    <a:lnTo>
                      <a:pt x="7" y="39"/>
                    </a:lnTo>
                    <a:lnTo>
                      <a:pt x="23" y="46"/>
                    </a:lnTo>
                    <a:lnTo>
                      <a:pt x="40" y="39"/>
                    </a:lnTo>
                    <a:lnTo>
                      <a:pt x="47"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62" name="Line 209"/>
              <p:cNvSpPr>
                <a:spLocks noChangeShapeType="1"/>
              </p:cNvSpPr>
              <p:nvPr/>
            </p:nvSpPr>
            <p:spPr bwMode="auto">
              <a:xfrm flipH="1">
                <a:off x="661" y="1231"/>
                <a:ext cx="25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63" name="Freeform 210"/>
              <p:cNvSpPr/>
              <p:nvPr/>
            </p:nvSpPr>
            <p:spPr bwMode="auto">
              <a:xfrm>
                <a:off x="612" y="1208"/>
                <a:ext cx="49" cy="46"/>
              </a:xfrm>
              <a:custGeom>
                <a:avLst/>
                <a:gdLst>
                  <a:gd name="T0" fmla="*/ 65 w 47"/>
                  <a:gd name="T1" fmla="*/ 23 h 46"/>
                  <a:gd name="T2" fmla="*/ 56 w 47"/>
                  <a:gd name="T3" fmla="*/ 7 h 46"/>
                  <a:gd name="T4" fmla="*/ 32 w 47"/>
                  <a:gd name="T5" fmla="*/ 0 h 46"/>
                  <a:gd name="T6" fmla="*/ 7 w 47"/>
                  <a:gd name="T7" fmla="*/ 7 h 46"/>
                  <a:gd name="T8" fmla="*/ 0 w 47"/>
                  <a:gd name="T9" fmla="*/ 23 h 46"/>
                  <a:gd name="T10" fmla="*/ 7 w 47"/>
                  <a:gd name="T11" fmla="*/ 39 h 46"/>
                  <a:gd name="T12" fmla="*/ 32 w 47"/>
                  <a:gd name="T13" fmla="*/ 46 h 46"/>
                  <a:gd name="T14" fmla="*/ 56 w 47"/>
                  <a:gd name="T15" fmla="*/ 39 h 46"/>
                  <a:gd name="T16" fmla="*/ 65 w 47"/>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46"/>
                  <a:gd name="T29" fmla="*/ 47 w 47"/>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46">
                    <a:moveTo>
                      <a:pt x="47" y="23"/>
                    </a:moveTo>
                    <a:lnTo>
                      <a:pt x="40" y="7"/>
                    </a:lnTo>
                    <a:lnTo>
                      <a:pt x="24" y="0"/>
                    </a:lnTo>
                    <a:lnTo>
                      <a:pt x="7" y="7"/>
                    </a:lnTo>
                    <a:lnTo>
                      <a:pt x="0" y="23"/>
                    </a:lnTo>
                    <a:lnTo>
                      <a:pt x="7" y="39"/>
                    </a:lnTo>
                    <a:lnTo>
                      <a:pt x="24" y="46"/>
                    </a:lnTo>
                    <a:lnTo>
                      <a:pt x="40" y="39"/>
                    </a:lnTo>
                    <a:lnTo>
                      <a:pt x="47"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64" name="Line 211"/>
              <p:cNvSpPr>
                <a:spLocks noChangeShapeType="1"/>
              </p:cNvSpPr>
              <p:nvPr/>
            </p:nvSpPr>
            <p:spPr bwMode="auto">
              <a:xfrm>
                <a:off x="1524" y="1505"/>
                <a:ext cx="1" cy="19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65" name="Freeform 212"/>
              <p:cNvSpPr/>
              <p:nvPr/>
            </p:nvSpPr>
            <p:spPr bwMode="auto">
              <a:xfrm>
                <a:off x="1499" y="1700"/>
                <a:ext cx="49" cy="46"/>
              </a:xfrm>
              <a:custGeom>
                <a:avLst/>
                <a:gdLst>
                  <a:gd name="T0" fmla="*/ 76 w 46"/>
                  <a:gd name="T1" fmla="*/ 23 h 47"/>
                  <a:gd name="T2" fmla="*/ 66 w 46"/>
                  <a:gd name="T3" fmla="*/ 7 h 47"/>
                  <a:gd name="T4" fmla="*/ 38 w 46"/>
                  <a:gd name="T5" fmla="*/ 0 h 47"/>
                  <a:gd name="T6" fmla="*/ 7 w 46"/>
                  <a:gd name="T7" fmla="*/ 7 h 47"/>
                  <a:gd name="T8" fmla="*/ 0 w 46"/>
                  <a:gd name="T9" fmla="*/ 23 h 47"/>
                  <a:gd name="T10" fmla="*/ 7 w 46"/>
                  <a:gd name="T11" fmla="*/ 34 h 47"/>
                  <a:gd name="T12" fmla="*/ 38 w 46"/>
                  <a:gd name="T13" fmla="*/ 39 h 47"/>
                  <a:gd name="T14" fmla="*/ 66 w 46"/>
                  <a:gd name="T15" fmla="*/ 34 h 47"/>
                  <a:gd name="T16" fmla="*/ 76 w 46"/>
                  <a:gd name="T17" fmla="*/ 23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47"/>
                  <a:gd name="T29" fmla="*/ 46 w 46"/>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47">
                    <a:moveTo>
                      <a:pt x="46" y="24"/>
                    </a:moveTo>
                    <a:lnTo>
                      <a:pt x="39" y="7"/>
                    </a:lnTo>
                    <a:lnTo>
                      <a:pt x="23" y="0"/>
                    </a:lnTo>
                    <a:lnTo>
                      <a:pt x="7" y="7"/>
                    </a:lnTo>
                    <a:lnTo>
                      <a:pt x="0" y="24"/>
                    </a:lnTo>
                    <a:lnTo>
                      <a:pt x="7" y="42"/>
                    </a:lnTo>
                    <a:lnTo>
                      <a:pt x="23" y="47"/>
                    </a:lnTo>
                    <a:lnTo>
                      <a:pt x="39" y="42"/>
                    </a:lnTo>
                    <a:lnTo>
                      <a:pt x="46" y="2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66" name="Rectangle 213"/>
              <p:cNvSpPr>
                <a:spLocks noChangeArrowheads="1"/>
              </p:cNvSpPr>
              <p:nvPr/>
            </p:nvSpPr>
            <p:spPr bwMode="auto">
              <a:xfrm>
                <a:off x="1430" y="962"/>
                <a:ext cx="206" cy="54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67" name="Line 214"/>
              <p:cNvSpPr>
                <a:spLocks noChangeShapeType="1"/>
              </p:cNvSpPr>
              <p:nvPr/>
            </p:nvSpPr>
            <p:spPr bwMode="auto">
              <a:xfrm>
                <a:off x="1420" y="955"/>
                <a:ext cx="1" cy="5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68" name="Line 215"/>
              <p:cNvSpPr>
                <a:spLocks noChangeShapeType="1"/>
              </p:cNvSpPr>
              <p:nvPr/>
            </p:nvSpPr>
            <p:spPr bwMode="auto">
              <a:xfrm>
                <a:off x="1457" y="1302"/>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69" name="Line 216"/>
              <p:cNvSpPr>
                <a:spLocks noChangeShapeType="1"/>
              </p:cNvSpPr>
              <p:nvPr/>
            </p:nvSpPr>
            <p:spPr bwMode="auto">
              <a:xfrm>
                <a:off x="1457" y="1422"/>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0" name="Line 217"/>
              <p:cNvSpPr>
                <a:spLocks noChangeShapeType="1"/>
              </p:cNvSpPr>
              <p:nvPr/>
            </p:nvSpPr>
            <p:spPr bwMode="auto">
              <a:xfrm>
                <a:off x="1598" y="1302"/>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1" name="Line 218"/>
              <p:cNvSpPr>
                <a:spLocks noChangeShapeType="1"/>
              </p:cNvSpPr>
              <p:nvPr/>
            </p:nvSpPr>
            <p:spPr bwMode="auto">
              <a:xfrm>
                <a:off x="1598" y="1422"/>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2" name="Rectangle 219"/>
              <p:cNvSpPr>
                <a:spLocks noChangeArrowheads="1"/>
              </p:cNvSpPr>
              <p:nvPr/>
            </p:nvSpPr>
            <p:spPr bwMode="auto">
              <a:xfrm>
                <a:off x="1501" y="1151"/>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P</a:t>
                </a:r>
                <a:endParaRPr lang="en-US" altLang="zh-CN" sz="2000">
                  <a:latin typeface="Calibri" panose="020F0502020204030204" charset="0"/>
                </a:endParaRPr>
              </a:p>
            </p:txBody>
          </p:sp>
          <p:sp>
            <p:nvSpPr>
              <p:cNvPr id="28773" name="Line 220"/>
              <p:cNvSpPr>
                <a:spLocks noChangeShapeType="1"/>
              </p:cNvSpPr>
              <p:nvPr/>
            </p:nvSpPr>
            <p:spPr bwMode="auto">
              <a:xfrm>
                <a:off x="1457" y="955"/>
                <a:ext cx="1" cy="8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4" name="Line 221"/>
              <p:cNvSpPr>
                <a:spLocks noChangeShapeType="1"/>
              </p:cNvSpPr>
              <p:nvPr/>
            </p:nvSpPr>
            <p:spPr bwMode="auto">
              <a:xfrm>
                <a:off x="1457" y="1063"/>
                <a:ext cx="1" cy="9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5" name="Line 222"/>
              <p:cNvSpPr>
                <a:spLocks noChangeShapeType="1"/>
              </p:cNvSpPr>
              <p:nvPr/>
            </p:nvSpPr>
            <p:spPr bwMode="auto">
              <a:xfrm>
                <a:off x="1682" y="955"/>
                <a:ext cx="1" cy="8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6" name="Line 223"/>
              <p:cNvSpPr>
                <a:spLocks noChangeShapeType="1"/>
              </p:cNvSpPr>
              <p:nvPr/>
            </p:nvSpPr>
            <p:spPr bwMode="auto">
              <a:xfrm>
                <a:off x="1682" y="1063"/>
                <a:ext cx="1" cy="9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7" name="Line 224"/>
              <p:cNvSpPr>
                <a:spLocks noChangeShapeType="1"/>
              </p:cNvSpPr>
              <p:nvPr/>
            </p:nvSpPr>
            <p:spPr bwMode="auto">
              <a:xfrm>
                <a:off x="1682" y="1183"/>
                <a:ext cx="1"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8" name="Line 225"/>
              <p:cNvSpPr>
                <a:spLocks noChangeShapeType="1"/>
              </p:cNvSpPr>
              <p:nvPr/>
            </p:nvSpPr>
            <p:spPr bwMode="auto">
              <a:xfrm>
                <a:off x="1598" y="955"/>
                <a:ext cx="1" cy="8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79" name="Line 226"/>
              <p:cNvSpPr>
                <a:spLocks noChangeShapeType="1"/>
              </p:cNvSpPr>
              <p:nvPr/>
            </p:nvSpPr>
            <p:spPr bwMode="auto">
              <a:xfrm>
                <a:off x="1598" y="1063"/>
                <a:ext cx="1" cy="9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0" name="Line 227"/>
              <p:cNvSpPr>
                <a:spLocks noChangeShapeType="1"/>
              </p:cNvSpPr>
              <p:nvPr/>
            </p:nvSpPr>
            <p:spPr bwMode="auto">
              <a:xfrm>
                <a:off x="1457" y="1183"/>
                <a:ext cx="1"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1" name="Line 228"/>
              <p:cNvSpPr>
                <a:spLocks noChangeShapeType="1"/>
              </p:cNvSpPr>
              <p:nvPr/>
            </p:nvSpPr>
            <p:spPr bwMode="auto">
              <a:xfrm>
                <a:off x="1598" y="1183"/>
                <a:ext cx="1"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3587" name="Text Box 339"/>
            <p:cNvSpPr txBox="1">
              <a:spLocks noChangeArrowheads="1"/>
            </p:cNvSpPr>
            <p:nvPr/>
          </p:nvSpPr>
          <p:spPr bwMode="auto">
            <a:xfrm>
              <a:off x="1104" y="1872"/>
              <a:ext cx="896" cy="250"/>
            </a:xfrm>
            <a:prstGeom prst="rect">
              <a:avLst/>
            </a:prstGeom>
            <a:noFill/>
            <a:ln w="25400">
              <a:noFill/>
              <a:miter lim="800000"/>
              <a:headEnd type="none" w="sm" len="sm"/>
              <a:tailEnd type="none" w="med" len="lg"/>
            </a:ln>
            <a:effectLst/>
          </p:spPr>
          <p:txBody>
            <a:bodyPr lIns="90000" tIns="46800" rIns="90000" bIns="46800" anchor="ctr">
              <a:spAutoFit/>
            </a:bodyPr>
            <a:lstStyle/>
            <a:p>
              <a:pPr algn="ctr" fontAlgn="auto">
                <a:spcBef>
                  <a:spcPct val="50000"/>
                </a:spcBef>
                <a:spcAft>
                  <a:spcPts val="0"/>
                </a:spcAft>
                <a:defRPr/>
              </a:pPr>
              <a:r>
                <a:rPr lang="zh-CN" altLang="en-US" sz="2000">
                  <a:solidFill>
                    <a:schemeClr val="tx2"/>
                  </a:solidFill>
                  <a:effectLst>
                    <a:outerShdw blurRad="38100" dist="38100" dir="2700000" algn="tl">
                      <a:srgbClr val="C0C0C0"/>
                    </a:outerShdw>
                  </a:effectLst>
                  <a:latin typeface="+mn-lt"/>
                  <a:ea typeface="+mn-ea"/>
                </a:rPr>
                <a:t>基极</a:t>
              </a:r>
              <a:endParaRPr lang="zh-CN" altLang="en-US" sz="2000">
                <a:solidFill>
                  <a:schemeClr val="tx2"/>
                </a:solidFill>
                <a:effectLst>
                  <a:outerShdw blurRad="38100" dist="38100" dir="2700000" algn="tl">
                    <a:srgbClr val="C0C0C0"/>
                  </a:outerShdw>
                </a:effectLst>
                <a:latin typeface="+mn-lt"/>
                <a:ea typeface="+mn-ea"/>
              </a:endParaRPr>
            </a:p>
          </p:txBody>
        </p:sp>
        <p:sp>
          <p:nvSpPr>
            <p:cNvPr id="53588" name="Text Box 340"/>
            <p:cNvSpPr txBox="1">
              <a:spLocks noChangeArrowheads="1"/>
            </p:cNvSpPr>
            <p:nvPr/>
          </p:nvSpPr>
          <p:spPr bwMode="auto">
            <a:xfrm>
              <a:off x="73" y="912"/>
              <a:ext cx="983" cy="250"/>
            </a:xfrm>
            <a:prstGeom prst="rect">
              <a:avLst/>
            </a:prstGeom>
            <a:noFill/>
            <a:ln w="25400">
              <a:noFill/>
              <a:miter lim="800000"/>
              <a:headEnd type="none" w="sm" len="sm"/>
              <a:tailEnd type="none" w="med" len="lg"/>
            </a:ln>
            <a:effectLst/>
          </p:spPr>
          <p:txBody>
            <a:bodyPr lIns="90000" tIns="46800" rIns="90000" bIns="46800" anchor="ctr">
              <a:spAutoFit/>
            </a:bodyPr>
            <a:lstStyle/>
            <a:p>
              <a:pPr algn="ctr" fontAlgn="auto">
                <a:spcBef>
                  <a:spcPct val="50000"/>
                </a:spcBef>
                <a:spcAft>
                  <a:spcPts val="0"/>
                </a:spcAft>
                <a:defRPr/>
              </a:pPr>
              <a:r>
                <a:rPr lang="zh-CN" altLang="en-US" sz="2000">
                  <a:solidFill>
                    <a:schemeClr val="tx2"/>
                  </a:solidFill>
                  <a:effectLst>
                    <a:outerShdw blurRad="38100" dist="38100" dir="2700000" algn="tl">
                      <a:srgbClr val="C0C0C0"/>
                    </a:outerShdw>
                  </a:effectLst>
                  <a:latin typeface="+mn-lt"/>
                  <a:ea typeface="+mn-ea"/>
                </a:rPr>
                <a:t>发射极</a:t>
              </a:r>
              <a:endParaRPr lang="zh-CN" altLang="en-US" sz="2000">
                <a:solidFill>
                  <a:schemeClr val="tx2"/>
                </a:solidFill>
                <a:effectLst>
                  <a:outerShdw blurRad="38100" dist="38100" dir="2700000" algn="tl">
                    <a:srgbClr val="C0C0C0"/>
                  </a:outerShdw>
                </a:effectLst>
                <a:latin typeface="+mn-lt"/>
                <a:ea typeface="+mn-ea"/>
              </a:endParaRPr>
            </a:p>
          </p:txBody>
        </p:sp>
        <p:sp>
          <p:nvSpPr>
            <p:cNvPr id="53589" name="Text Box 341"/>
            <p:cNvSpPr txBox="1">
              <a:spLocks noChangeArrowheads="1"/>
            </p:cNvSpPr>
            <p:nvPr/>
          </p:nvSpPr>
          <p:spPr bwMode="auto">
            <a:xfrm>
              <a:off x="2208" y="950"/>
              <a:ext cx="911" cy="250"/>
            </a:xfrm>
            <a:prstGeom prst="rect">
              <a:avLst/>
            </a:prstGeom>
            <a:noFill/>
            <a:ln w="25400">
              <a:noFill/>
              <a:miter lim="800000"/>
              <a:headEnd type="none" w="sm" len="sm"/>
              <a:tailEnd type="none" w="med" len="lg"/>
            </a:ln>
            <a:effectLst/>
          </p:spPr>
          <p:txBody>
            <a:bodyPr lIns="90000" tIns="46800" rIns="90000" bIns="46800" anchor="ctr">
              <a:spAutoFit/>
            </a:bodyPr>
            <a:lstStyle/>
            <a:p>
              <a:pPr algn="ctr" fontAlgn="auto">
                <a:spcBef>
                  <a:spcPct val="50000"/>
                </a:spcBef>
                <a:spcAft>
                  <a:spcPts val="0"/>
                </a:spcAft>
                <a:defRPr/>
              </a:pPr>
              <a:r>
                <a:rPr lang="zh-CN" altLang="en-US" sz="2000">
                  <a:solidFill>
                    <a:schemeClr val="tx2"/>
                  </a:solidFill>
                  <a:effectLst>
                    <a:outerShdw blurRad="38100" dist="38100" dir="2700000" algn="tl">
                      <a:srgbClr val="C0C0C0"/>
                    </a:outerShdw>
                  </a:effectLst>
                  <a:latin typeface="+mn-lt"/>
                  <a:ea typeface="+mn-ea"/>
                </a:rPr>
                <a:t>集电极</a:t>
              </a:r>
              <a:endParaRPr lang="zh-CN" altLang="en-US" sz="2000">
                <a:solidFill>
                  <a:schemeClr val="tx2"/>
                </a:solidFill>
                <a:effectLst>
                  <a:outerShdw blurRad="38100" dist="38100" dir="2700000" algn="tl">
                    <a:srgbClr val="C0C0C0"/>
                  </a:outerShdw>
                </a:effectLst>
                <a:latin typeface="+mn-lt"/>
                <a:ea typeface="+mn-ea"/>
              </a:endParaRPr>
            </a:p>
          </p:txBody>
        </p:sp>
        <p:sp>
          <p:nvSpPr>
            <p:cNvPr id="28736" name="Rectangle 343"/>
            <p:cNvSpPr>
              <a:spLocks noChangeArrowheads="1"/>
            </p:cNvSpPr>
            <p:nvPr/>
          </p:nvSpPr>
          <p:spPr bwMode="auto">
            <a:xfrm>
              <a:off x="1409" y="1718"/>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B</a:t>
              </a:r>
              <a:endParaRPr lang="en-US" altLang="zh-CN" sz="2000">
                <a:latin typeface="Calibri" panose="020F0502020204030204" charset="0"/>
              </a:endParaRPr>
            </a:p>
          </p:txBody>
        </p:sp>
      </p:grpSp>
      <p:grpSp>
        <p:nvGrpSpPr>
          <p:cNvPr id="12" name="Group 349"/>
          <p:cNvGrpSpPr/>
          <p:nvPr/>
        </p:nvGrpSpPr>
        <p:grpSpPr bwMode="auto">
          <a:xfrm>
            <a:off x="4724400" y="1004888"/>
            <a:ext cx="4227513" cy="2309812"/>
            <a:chOff x="2976" y="633"/>
            <a:chExt cx="2663" cy="1455"/>
          </a:xfrm>
        </p:grpSpPr>
        <p:grpSp>
          <p:nvGrpSpPr>
            <p:cNvPr id="28682" name="Group 229"/>
            <p:cNvGrpSpPr/>
            <p:nvPr/>
          </p:nvGrpSpPr>
          <p:grpSpPr bwMode="auto">
            <a:xfrm>
              <a:off x="3216" y="633"/>
              <a:ext cx="2095" cy="1334"/>
              <a:chOff x="3216" y="432"/>
              <a:chExt cx="2095" cy="1334"/>
            </a:xfrm>
          </p:grpSpPr>
          <p:sp>
            <p:nvSpPr>
              <p:cNvPr id="28687" name="Rectangle 230"/>
              <p:cNvSpPr>
                <a:spLocks noChangeArrowheads="1"/>
              </p:cNvSpPr>
              <p:nvPr/>
            </p:nvSpPr>
            <p:spPr bwMode="auto">
              <a:xfrm>
                <a:off x="3633" y="755"/>
                <a:ext cx="1217" cy="550"/>
              </a:xfrm>
              <a:prstGeom prst="rect">
                <a:avLst/>
              </a:prstGeom>
              <a:solidFill>
                <a:srgbClr val="FFFF99"/>
              </a:solidFill>
              <a:ln w="28575">
                <a:solidFill>
                  <a:schemeClr val="tx1"/>
                </a:solidFill>
                <a:miter lim="800000"/>
              </a:ln>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688" name="Rectangle 231"/>
              <p:cNvSpPr>
                <a:spLocks noChangeArrowheads="1"/>
              </p:cNvSpPr>
              <p:nvPr/>
            </p:nvSpPr>
            <p:spPr bwMode="auto">
              <a:xfrm>
                <a:off x="5195" y="967"/>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C</a:t>
                </a:r>
                <a:endParaRPr lang="en-US" altLang="zh-CN" sz="2000">
                  <a:latin typeface="Calibri" panose="020F0502020204030204" charset="0"/>
                </a:endParaRPr>
              </a:p>
            </p:txBody>
          </p:sp>
          <p:sp>
            <p:nvSpPr>
              <p:cNvPr id="28689" name="Rectangle 232"/>
              <p:cNvSpPr>
                <a:spLocks noChangeArrowheads="1"/>
              </p:cNvSpPr>
              <p:nvPr/>
            </p:nvSpPr>
            <p:spPr bwMode="auto">
              <a:xfrm>
                <a:off x="3216" y="934"/>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E</a:t>
                </a:r>
                <a:endParaRPr lang="en-US" altLang="zh-CN" sz="2000">
                  <a:latin typeface="Calibri" panose="020F0502020204030204" charset="0"/>
                </a:endParaRPr>
              </a:p>
            </p:txBody>
          </p:sp>
          <p:sp>
            <p:nvSpPr>
              <p:cNvPr id="28690" name="Freeform 233"/>
              <p:cNvSpPr/>
              <p:nvPr/>
            </p:nvSpPr>
            <p:spPr bwMode="auto">
              <a:xfrm>
                <a:off x="3330" y="1005"/>
                <a:ext cx="50" cy="46"/>
              </a:xfrm>
              <a:custGeom>
                <a:avLst/>
                <a:gdLst>
                  <a:gd name="T0" fmla="*/ 77 w 47"/>
                  <a:gd name="T1" fmla="*/ 23 h 47"/>
                  <a:gd name="T2" fmla="*/ 67 w 47"/>
                  <a:gd name="T3" fmla="*/ 7 h 47"/>
                  <a:gd name="T4" fmla="*/ 38 w 47"/>
                  <a:gd name="T5" fmla="*/ 0 h 47"/>
                  <a:gd name="T6" fmla="*/ 7 w 47"/>
                  <a:gd name="T7" fmla="*/ 7 h 47"/>
                  <a:gd name="T8" fmla="*/ 0 w 47"/>
                  <a:gd name="T9" fmla="*/ 23 h 47"/>
                  <a:gd name="T10" fmla="*/ 7 w 47"/>
                  <a:gd name="T11" fmla="*/ 32 h 47"/>
                  <a:gd name="T12" fmla="*/ 38 w 47"/>
                  <a:gd name="T13" fmla="*/ 39 h 47"/>
                  <a:gd name="T14" fmla="*/ 67 w 47"/>
                  <a:gd name="T15" fmla="*/ 32 h 47"/>
                  <a:gd name="T16" fmla="*/ 77 w 47"/>
                  <a:gd name="T17" fmla="*/ 23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47"/>
                  <a:gd name="T29" fmla="*/ 47 w 47"/>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47">
                    <a:moveTo>
                      <a:pt x="47" y="24"/>
                    </a:moveTo>
                    <a:lnTo>
                      <a:pt x="40" y="7"/>
                    </a:lnTo>
                    <a:lnTo>
                      <a:pt x="23" y="0"/>
                    </a:lnTo>
                    <a:lnTo>
                      <a:pt x="7" y="7"/>
                    </a:lnTo>
                    <a:lnTo>
                      <a:pt x="0" y="24"/>
                    </a:lnTo>
                    <a:lnTo>
                      <a:pt x="7" y="40"/>
                    </a:lnTo>
                    <a:lnTo>
                      <a:pt x="23" y="47"/>
                    </a:lnTo>
                    <a:lnTo>
                      <a:pt x="40" y="40"/>
                    </a:lnTo>
                    <a:lnTo>
                      <a:pt x="47" y="2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91" name="Line 234"/>
              <p:cNvSpPr>
                <a:spLocks noChangeShapeType="1"/>
              </p:cNvSpPr>
              <p:nvPr/>
            </p:nvSpPr>
            <p:spPr bwMode="auto">
              <a:xfrm>
                <a:off x="4400" y="755"/>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2" name="Line 235"/>
              <p:cNvSpPr>
                <a:spLocks noChangeShapeType="1"/>
              </p:cNvSpPr>
              <p:nvPr/>
            </p:nvSpPr>
            <p:spPr bwMode="auto">
              <a:xfrm>
                <a:off x="4400" y="86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3" name="Line 236"/>
              <p:cNvSpPr>
                <a:spLocks noChangeShapeType="1"/>
              </p:cNvSpPr>
              <p:nvPr/>
            </p:nvSpPr>
            <p:spPr bwMode="auto">
              <a:xfrm>
                <a:off x="4400" y="98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4" name="Line 237"/>
              <p:cNvSpPr>
                <a:spLocks noChangeShapeType="1"/>
              </p:cNvSpPr>
              <p:nvPr/>
            </p:nvSpPr>
            <p:spPr bwMode="auto">
              <a:xfrm>
                <a:off x="4400" y="1102"/>
                <a:ext cx="1"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5" name="Line 238"/>
              <p:cNvSpPr>
                <a:spLocks noChangeShapeType="1"/>
              </p:cNvSpPr>
              <p:nvPr/>
            </p:nvSpPr>
            <p:spPr bwMode="auto">
              <a:xfrm>
                <a:off x="4400" y="1221"/>
                <a:ext cx="1" cy="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6" name="Line 239"/>
              <p:cNvSpPr>
                <a:spLocks noChangeShapeType="1"/>
              </p:cNvSpPr>
              <p:nvPr/>
            </p:nvSpPr>
            <p:spPr bwMode="auto">
              <a:xfrm>
                <a:off x="4088" y="755"/>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7" name="Line 240"/>
              <p:cNvSpPr>
                <a:spLocks noChangeShapeType="1"/>
              </p:cNvSpPr>
              <p:nvPr/>
            </p:nvSpPr>
            <p:spPr bwMode="auto">
              <a:xfrm>
                <a:off x="4088" y="86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8" name="Line 241"/>
              <p:cNvSpPr>
                <a:spLocks noChangeShapeType="1"/>
              </p:cNvSpPr>
              <p:nvPr/>
            </p:nvSpPr>
            <p:spPr bwMode="auto">
              <a:xfrm>
                <a:off x="4088" y="98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99" name="Line 242"/>
              <p:cNvSpPr>
                <a:spLocks noChangeShapeType="1"/>
              </p:cNvSpPr>
              <p:nvPr/>
            </p:nvSpPr>
            <p:spPr bwMode="auto">
              <a:xfrm>
                <a:off x="4088" y="1102"/>
                <a:ext cx="1"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00" name="Line 243"/>
              <p:cNvSpPr>
                <a:spLocks noChangeShapeType="1"/>
              </p:cNvSpPr>
              <p:nvPr/>
            </p:nvSpPr>
            <p:spPr bwMode="auto">
              <a:xfrm>
                <a:off x="4088" y="1221"/>
                <a:ext cx="1" cy="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492" name="Rectangle 244"/>
              <p:cNvSpPr>
                <a:spLocks noChangeArrowheads="1"/>
              </p:cNvSpPr>
              <p:nvPr/>
            </p:nvSpPr>
            <p:spPr bwMode="auto">
              <a:xfrm>
                <a:off x="3343" y="1442"/>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发射区</a:t>
                </a:r>
                <a:endParaRPr lang="zh-CN" altLang="en-US" sz="2000">
                  <a:effectLst>
                    <a:outerShdw blurRad="38100" dist="38100" dir="2700000" algn="tl">
                      <a:srgbClr val="C0C0C0"/>
                    </a:outerShdw>
                  </a:effectLst>
                  <a:latin typeface="+mn-lt"/>
                  <a:ea typeface="+mn-ea"/>
                </a:endParaRPr>
              </a:p>
            </p:txBody>
          </p:sp>
          <p:sp>
            <p:nvSpPr>
              <p:cNvPr id="28702" name="Rectangle 245"/>
              <p:cNvSpPr>
                <a:spLocks noChangeArrowheads="1"/>
              </p:cNvSpPr>
              <p:nvPr/>
            </p:nvSpPr>
            <p:spPr bwMode="auto">
              <a:xfrm>
                <a:off x="4234" y="1574"/>
                <a:ext cx="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zh-CN" sz="2000">
                  <a:latin typeface="Calibri" panose="020F0502020204030204" charset="0"/>
                </a:endParaRPr>
              </a:p>
            </p:txBody>
          </p:sp>
          <p:sp>
            <p:nvSpPr>
              <p:cNvPr id="53494" name="Rectangle 246"/>
              <p:cNvSpPr>
                <a:spLocks noChangeArrowheads="1"/>
              </p:cNvSpPr>
              <p:nvPr/>
            </p:nvSpPr>
            <p:spPr bwMode="auto">
              <a:xfrm>
                <a:off x="4722" y="1412"/>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集电区</a:t>
                </a:r>
                <a:endParaRPr lang="zh-CN" altLang="en-US" sz="2000">
                  <a:effectLst>
                    <a:outerShdw blurRad="38100" dist="38100" dir="2700000" algn="tl">
                      <a:srgbClr val="C0C0C0"/>
                    </a:outerShdw>
                  </a:effectLst>
                  <a:latin typeface="+mn-lt"/>
                  <a:ea typeface="+mn-ea"/>
                </a:endParaRPr>
              </a:p>
            </p:txBody>
          </p:sp>
          <p:sp>
            <p:nvSpPr>
              <p:cNvPr id="53495" name="Rectangle 247"/>
              <p:cNvSpPr>
                <a:spLocks noChangeArrowheads="1"/>
              </p:cNvSpPr>
              <p:nvPr/>
            </p:nvSpPr>
            <p:spPr bwMode="auto">
              <a:xfrm>
                <a:off x="4340" y="1405"/>
                <a:ext cx="322"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基区</a:t>
                </a:r>
                <a:endParaRPr lang="zh-CN" altLang="en-US" sz="2000">
                  <a:effectLst>
                    <a:outerShdw blurRad="38100" dist="38100" dir="2700000" algn="tl">
                      <a:srgbClr val="C0C0C0"/>
                    </a:outerShdw>
                  </a:effectLst>
                  <a:latin typeface="+mn-lt"/>
                  <a:ea typeface="+mn-ea"/>
                </a:endParaRPr>
              </a:p>
            </p:txBody>
          </p:sp>
          <p:sp>
            <p:nvSpPr>
              <p:cNvPr id="28705" name="Rectangle 248"/>
              <p:cNvSpPr>
                <a:spLocks noChangeArrowheads="1"/>
              </p:cNvSpPr>
              <p:nvPr/>
            </p:nvSpPr>
            <p:spPr bwMode="auto">
              <a:xfrm>
                <a:off x="3818" y="95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P</a:t>
                </a:r>
                <a:endParaRPr lang="en-US" altLang="zh-CN" sz="2000">
                  <a:latin typeface="Calibri" panose="020F0502020204030204" charset="0"/>
                </a:endParaRPr>
              </a:p>
            </p:txBody>
          </p:sp>
          <p:sp>
            <p:nvSpPr>
              <p:cNvPr id="53497" name="Rectangle 249"/>
              <p:cNvSpPr>
                <a:spLocks noChangeArrowheads="1"/>
              </p:cNvSpPr>
              <p:nvPr/>
            </p:nvSpPr>
            <p:spPr bwMode="auto">
              <a:xfrm>
                <a:off x="3660" y="439"/>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发射结</a:t>
                </a:r>
                <a:endParaRPr lang="zh-CN" altLang="en-US" sz="2000">
                  <a:effectLst>
                    <a:outerShdw blurRad="38100" dist="38100" dir="2700000" algn="tl">
                      <a:srgbClr val="C0C0C0"/>
                    </a:outerShdw>
                  </a:effectLst>
                  <a:latin typeface="+mn-lt"/>
                  <a:ea typeface="+mn-ea"/>
                </a:endParaRPr>
              </a:p>
            </p:txBody>
          </p:sp>
          <p:sp>
            <p:nvSpPr>
              <p:cNvPr id="28707" name="Rectangle 250"/>
              <p:cNvSpPr>
                <a:spLocks noChangeArrowheads="1"/>
              </p:cNvSpPr>
              <p:nvPr/>
            </p:nvSpPr>
            <p:spPr bwMode="auto">
              <a:xfrm>
                <a:off x="4564" y="96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P</a:t>
                </a:r>
                <a:endParaRPr lang="en-US" altLang="zh-CN" sz="2000">
                  <a:latin typeface="Calibri" panose="020F0502020204030204" charset="0"/>
                </a:endParaRPr>
              </a:p>
            </p:txBody>
          </p:sp>
          <p:sp>
            <p:nvSpPr>
              <p:cNvPr id="53499" name="Rectangle 251"/>
              <p:cNvSpPr>
                <a:spLocks noChangeArrowheads="1"/>
              </p:cNvSpPr>
              <p:nvPr/>
            </p:nvSpPr>
            <p:spPr bwMode="auto">
              <a:xfrm>
                <a:off x="4315" y="432"/>
                <a:ext cx="483" cy="192"/>
              </a:xfrm>
              <a:prstGeom prst="rect">
                <a:avLst/>
              </a:prstGeom>
              <a:noFill/>
              <a:ln w="28575">
                <a:noFill/>
                <a:miter lim="800000"/>
              </a:ln>
            </p:spPr>
            <p:txBody>
              <a:bodyPr wrap="none" lIns="0" tIns="0" rIns="0" bIns="0">
                <a:spAutoFit/>
              </a:bodyPr>
              <a:lstStyle/>
              <a:p>
                <a:pPr fontAlgn="auto">
                  <a:spcBef>
                    <a:spcPts val="0"/>
                  </a:spcBef>
                  <a:spcAft>
                    <a:spcPts val="0"/>
                  </a:spcAft>
                  <a:defRPr/>
                </a:pPr>
                <a:r>
                  <a:rPr lang="zh-CN" altLang="en-US" sz="2000">
                    <a:effectLst>
                      <a:outerShdw blurRad="38100" dist="38100" dir="2700000" algn="tl">
                        <a:srgbClr val="C0C0C0"/>
                      </a:outerShdw>
                    </a:effectLst>
                    <a:latin typeface="+mn-lt"/>
                    <a:ea typeface="+mn-ea"/>
                  </a:rPr>
                  <a:t>集电结</a:t>
                </a:r>
                <a:endParaRPr lang="zh-CN" altLang="en-US" sz="2000">
                  <a:effectLst>
                    <a:outerShdw blurRad="38100" dist="38100" dir="2700000" algn="tl">
                      <a:srgbClr val="C0C0C0"/>
                    </a:outerShdw>
                  </a:effectLst>
                  <a:latin typeface="+mn-lt"/>
                  <a:ea typeface="+mn-ea"/>
                </a:endParaRPr>
              </a:p>
            </p:txBody>
          </p:sp>
          <p:sp>
            <p:nvSpPr>
              <p:cNvPr id="28709" name="Line 252"/>
              <p:cNvSpPr>
                <a:spLocks noChangeShapeType="1"/>
              </p:cNvSpPr>
              <p:nvPr/>
            </p:nvSpPr>
            <p:spPr bwMode="auto">
              <a:xfrm>
                <a:off x="4712" y="1219"/>
                <a:ext cx="136" cy="2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0" name="Line 253"/>
              <p:cNvSpPr>
                <a:spLocks noChangeShapeType="1"/>
              </p:cNvSpPr>
              <p:nvPr/>
            </p:nvSpPr>
            <p:spPr bwMode="auto">
              <a:xfrm flipH="1">
                <a:off x="3599" y="1230"/>
                <a:ext cx="231" cy="15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1" name="Line 254"/>
              <p:cNvSpPr>
                <a:spLocks noChangeShapeType="1"/>
              </p:cNvSpPr>
              <p:nvPr/>
            </p:nvSpPr>
            <p:spPr bwMode="auto">
              <a:xfrm>
                <a:off x="4363" y="755"/>
                <a:ext cx="1" cy="5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2" name="Line 255"/>
              <p:cNvSpPr>
                <a:spLocks noChangeShapeType="1"/>
              </p:cNvSpPr>
              <p:nvPr/>
            </p:nvSpPr>
            <p:spPr bwMode="auto">
              <a:xfrm>
                <a:off x="4242" y="1305"/>
                <a:ext cx="1" cy="19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3" name="Freeform 256"/>
              <p:cNvSpPr/>
              <p:nvPr/>
            </p:nvSpPr>
            <p:spPr bwMode="auto">
              <a:xfrm>
                <a:off x="4216" y="1500"/>
                <a:ext cx="50" cy="46"/>
              </a:xfrm>
              <a:custGeom>
                <a:avLst/>
                <a:gdLst>
                  <a:gd name="T0" fmla="*/ 77 w 47"/>
                  <a:gd name="T1" fmla="*/ 23 h 46"/>
                  <a:gd name="T2" fmla="*/ 67 w 47"/>
                  <a:gd name="T3" fmla="*/ 7 h 46"/>
                  <a:gd name="T4" fmla="*/ 40 w 47"/>
                  <a:gd name="T5" fmla="*/ 0 h 46"/>
                  <a:gd name="T6" fmla="*/ 7 w 47"/>
                  <a:gd name="T7" fmla="*/ 7 h 46"/>
                  <a:gd name="T8" fmla="*/ 0 w 47"/>
                  <a:gd name="T9" fmla="*/ 23 h 46"/>
                  <a:gd name="T10" fmla="*/ 7 w 47"/>
                  <a:gd name="T11" fmla="*/ 39 h 46"/>
                  <a:gd name="T12" fmla="*/ 40 w 47"/>
                  <a:gd name="T13" fmla="*/ 46 h 46"/>
                  <a:gd name="T14" fmla="*/ 67 w 47"/>
                  <a:gd name="T15" fmla="*/ 39 h 46"/>
                  <a:gd name="T16" fmla="*/ 77 w 47"/>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46"/>
                  <a:gd name="T29" fmla="*/ 47 w 47"/>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46">
                    <a:moveTo>
                      <a:pt x="47" y="23"/>
                    </a:moveTo>
                    <a:lnTo>
                      <a:pt x="40" y="7"/>
                    </a:lnTo>
                    <a:lnTo>
                      <a:pt x="24" y="0"/>
                    </a:lnTo>
                    <a:lnTo>
                      <a:pt x="7" y="7"/>
                    </a:lnTo>
                    <a:lnTo>
                      <a:pt x="0" y="23"/>
                    </a:lnTo>
                    <a:lnTo>
                      <a:pt x="7" y="39"/>
                    </a:lnTo>
                    <a:lnTo>
                      <a:pt x="24" y="46"/>
                    </a:lnTo>
                    <a:lnTo>
                      <a:pt x="40" y="39"/>
                    </a:lnTo>
                    <a:lnTo>
                      <a:pt x="47" y="2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4" name="Line 257"/>
              <p:cNvSpPr>
                <a:spLocks noChangeShapeType="1"/>
              </p:cNvSpPr>
              <p:nvPr/>
            </p:nvSpPr>
            <p:spPr bwMode="auto">
              <a:xfrm flipH="1" flipV="1">
                <a:off x="3934" y="607"/>
                <a:ext cx="167" cy="21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5" name="Line 258"/>
              <p:cNvSpPr>
                <a:spLocks noChangeShapeType="1"/>
              </p:cNvSpPr>
              <p:nvPr/>
            </p:nvSpPr>
            <p:spPr bwMode="auto">
              <a:xfrm flipH="1">
                <a:off x="3380" y="1029"/>
                <a:ext cx="253"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6" name="Line 259"/>
              <p:cNvSpPr>
                <a:spLocks noChangeShapeType="1"/>
              </p:cNvSpPr>
              <p:nvPr/>
            </p:nvSpPr>
            <p:spPr bwMode="auto">
              <a:xfrm flipV="1">
                <a:off x="4363" y="584"/>
                <a:ext cx="139" cy="22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7" name="Line 260"/>
              <p:cNvSpPr>
                <a:spLocks noChangeShapeType="1"/>
              </p:cNvSpPr>
              <p:nvPr/>
            </p:nvSpPr>
            <p:spPr bwMode="auto">
              <a:xfrm>
                <a:off x="4850" y="1029"/>
                <a:ext cx="25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18" name="Freeform 261"/>
              <p:cNvSpPr/>
              <p:nvPr/>
            </p:nvSpPr>
            <p:spPr bwMode="auto">
              <a:xfrm>
                <a:off x="5104" y="1005"/>
                <a:ext cx="49" cy="46"/>
              </a:xfrm>
              <a:custGeom>
                <a:avLst/>
                <a:gdLst>
                  <a:gd name="T0" fmla="*/ 76 w 46"/>
                  <a:gd name="T1" fmla="*/ 23 h 47"/>
                  <a:gd name="T2" fmla="*/ 66 w 46"/>
                  <a:gd name="T3" fmla="*/ 7 h 47"/>
                  <a:gd name="T4" fmla="*/ 38 w 46"/>
                  <a:gd name="T5" fmla="*/ 0 h 47"/>
                  <a:gd name="T6" fmla="*/ 7 w 46"/>
                  <a:gd name="T7" fmla="*/ 7 h 47"/>
                  <a:gd name="T8" fmla="*/ 0 w 46"/>
                  <a:gd name="T9" fmla="*/ 23 h 47"/>
                  <a:gd name="T10" fmla="*/ 7 w 46"/>
                  <a:gd name="T11" fmla="*/ 32 h 47"/>
                  <a:gd name="T12" fmla="*/ 38 w 46"/>
                  <a:gd name="T13" fmla="*/ 39 h 47"/>
                  <a:gd name="T14" fmla="*/ 66 w 46"/>
                  <a:gd name="T15" fmla="*/ 32 h 47"/>
                  <a:gd name="T16" fmla="*/ 76 w 46"/>
                  <a:gd name="T17" fmla="*/ 23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47"/>
                  <a:gd name="T29" fmla="*/ 46 w 46"/>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47">
                    <a:moveTo>
                      <a:pt x="46" y="24"/>
                    </a:moveTo>
                    <a:lnTo>
                      <a:pt x="39" y="7"/>
                    </a:lnTo>
                    <a:lnTo>
                      <a:pt x="23" y="0"/>
                    </a:lnTo>
                    <a:lnTo>
                      <a:pt x="7" y="7"/>
                    </a:lnTo>
                    <a:lnTo>
                      <a:pt x="0" y="24"/>
                    </a:lnTo>
                    <a:lnTo>
                      <a:pt x="7" y="40"/>
                    </a:lnTo>
                    <a:lnTo>
                      <a:pt x="23" y="47"/>
                    </a:lnTo>
                    <a:lnTo>
                      <a:pt x="39" y="40"/>
                    </a:lnTo>
                    <a:lnTo>
                      <a:pt x="46" y="2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9" name="Rectangle 262"/>
              <p:cNvSpPr>
                <a:spLocks noChangeArrowheads="1"/>
              </p:cNvSpPr>
              <p:nvPr/>
            </p:nvSpPr>
            <p:spPr bwMode="auto">
              <a:xfrm>
                <a:off x="4146" y="759"/>
                <a:ext cx="206" cy="54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20" name="Line 263"/>
              <p:cNvSpPr>
                <a:spLocks noChangeShapeType="1"/>
              </p:cNvSpPr>
              <p:nvPr/>
            </p:nvSpPr>
            <p:spPr bwMode="auto">
              <a:xfrm>
                <a:off x="4136" y="755"/>
                <a:ext cx="1" cy="5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1" name="Line 264"/>
              <p:cNvSpPr>
                <a:spLocks noChangeShapeType="1"/>
              </p:cNvSpPr>
              <p:nvPr/>
            </p:nvSpPr>
            <p:spPr bwMode="auto">
              <a:xfrm>
                <a:off x="4315" y="755"/>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2" name="Line 265"/>
              <p:cNvSpPr>
                <a:spLocks noChangeShapeType="1"/>
              </p:cNvSpPr>
              <p:nvPr/>
            </p:nvSpPr>
            <p:spPr bwMode="auto">
              <a:xfrm>
                <a:off x="4315" y="86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3" name="Line 266"/>
              <p:cNvSpPr>
                <a:spLocks noChangeShapeType="1"/>
              </p:cNvSpPr>
              <p:nvPr/>
            </p:nvSpPr>
            <p:spPr bwMode="auto">
              <a:xfrm>
                <a:off x="4315" y="98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4" name="Line 267"/>
              <p:cNvSpPr>
                <a:spLocks noChangeShapeType="1"/>
              </p:cNvSpPr>
              <p:nvPr/>
            </p:nvSpPr>
            <p:spPr bwMode="auto">
              <a:xfrm>
                <a:off x="4315" y="1102"/>
                <a:ext cx="1"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5" name="Line 268"/>
              <p:cNvSpPr>
                <a:spLocks noChangeShapeType="1"/>
              </p:cNvSpPr>
              <p:nvPr/>
            </p:nvSpPr>
            <p:spPr bwMode="auto">
              <a:xfrm>
                <a:off x="4315" y="1221"/>
                <a:ext cx="1" cy="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6" name="Line 269"/>
              <p:cNvSpPr>
                <a:spLocks noChangeShapeType="1"/>
              </p:cNvSpPr>
              <p:nvPr/>
            </p:nvSpPr>
            <p:spPr bwMode="auto">
              <a:xfrm>
                <a:off x="4175" y="755"/>
                <a:ext cx="1" cy="8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7" name="Line 270"/>
              <p:cNvSpPr>
                <a:spLocks noChangeShapeType="1"/>
              </p:cNvSpPr>
              <p:nvPr/>
            </p:nvSpPr>
            <p:spPr bwMode="auto">
              <a:xfrm>
                <a:off x="4175" y="86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8" name="Line 271"/>
              <p:cNvSpPr>
                <a:spLocks noChangeShapeType="1"/>
              </p:cNvSpPr>
              <p:nvPr/>
            </p:nvSpPr>
            <p:spPr bwMode="auto">
              <a:xfrm>
                <a:off x="4175" y="980"/>
                <a:ext cx="1" cy="9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29" name="Line 272"/>
              <p:cNvSpPr>
                <a:spLocks noChangeShapeType="1"/>
              </p:cNvSpPr>
              <p:nvPr/>
            </p:nvSpPr>
            <p:spPr bwMode="auto">
              <a:xfrm>
                <a:off x="4175" y="1102"/>
                <a:ext cx="1" cy="9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30" name="Line 273"/>
              <p:cNvSpPr>
                <a:spLocks noChangeShapeType="1"/>
              </p:cNvSpPr>
              <p:nvPr/>
            </p:nvSpPr>
            <p:spPr bwMode="auto">
              <a:xfrm>
                <a:off x="4175" y="1221"/>
                <a:ext cx="1" cy="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31" name="Rectangle 274"/>
              <p:cNvSpPr>
                <a:spLocks noChangeArrowheads="1"/>
              </p:cNvSpPr>
              <p:nvPr/>
            </p:nvSpPr>
            <p:spPr bwMode="auto">
              <a:xfrm>
                <a:off x="4196" y="958"/>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N</a:t>
                </a:r>
                <a:endParaRPr lang="en-US" altLang="zh-CN" sz="2000">
                  <a:latin typeface="Calibri" panose="020F0502020204030204" charset="0"/>
                </a:endParaRPr>
              </a:p>
            </p:txBody>
          </p:sp>
        </p:grpSp>
        <p:sp>
          <p:nvSpPr>
            <p:cNvPr id="53593" name="Rectangle 345"/>
            <p:cNvSpPr>
              <a:spLocks noChangeArrowheads="1"/>
            </p:cNvSpPr>
            <p:nvPr/>
          </p:nvSpPr>
          <p:spPr bwMode="auto">
            <a:xfrm>
              <a:off x="5040" y="960"/>
              <a:ext cx="599" cy="250"/>
            </a:xfrm>
            <a:prstGeom prst="rect">
              <a:avLst/>
            </a:prstGeom>
            <a:noFill/>
            <a:ln w="9525">
              <a:noFill/>
              <a:miter lim="800000"/>
            </a:ln>
            <a:effectLst/>
          </p:spPr>
          <p:txBody>
            <a:bodyPr wrap="none">
              <a:spAutoFit/>
            </a:bodyPr>
            <a:lstStyle/>
            <a:p>
              <a:pPr fontAlgn="auto">
                <a:spcBef>
                  <a:spcPts val="0"/>
                </a:spcBef>
                <a:spcAft>
                  <a:spcPts val="0"/>
                </a:spcAft>
                <a:defRPr/>
              </a:pPr>
              <a:r>
                <a:rPr lang="zh-CN" altLang="en-US" sz="2000">
                  <a:solidFill>
                    <a:schemeClr val="tx2"/>
                  </a:solidFill>
                  <a:effectLst>
                    <a:outerShdw blurRad="38100" dist="38100" dir="2700000" algn="tl">
                      <a:srgbClr val="C0C0C0"/>
                    </a:outerShdw>
                  </a:effectLst>
                  <a:latin typeface="+mn-lt"/>
                  <a:ea typeface="+mn-ea"/>
                </a:rPr>
                <a:t>集电极</a:t>
              </a:r>
              <a:endParaRPr lang="zh-CN" altLang="en-US" sz="2000">
                <a:solidFill>
                  <a:schemeClr val="tx2"/>
                </a:solidFill>
                <a:effectLst>
                  <a:outerShdw blurRad="38100" dist="38100" dir="2700000" algn="tl">
                    <a:srgbClr val="C0C0C0"/>
                  </a:outerShdw>
                </a:effectLst>
                <a:latin typeface="+mn-lt"/>
                <a:ea typeface="+mn-ea"/>
              </a:endParaRPr>
            </a:p>
          </p:txBody>
        </p:sp>
        <p:sp>
          <p:nvSpPr>
            <p:cNvPr id="53594" name="Rectangle 346"/>
            <p:cNvSpPr>
              <a:spLocks noChangeArrowheads="1"/>
            </p:cNvSpPr>
            <p:nvPr/>
          </p:nvSpPr>
          <p:spPr bwMode="auto">
            <a:xfrm>
              <a:off x="2976" y="960"/>
              <a:ext cx="599" cy="250"/>
            </a:xfrm>
            <a:prstGeom prst="rect">
              <a:avLst/>
            </a:prstGeom>
            <a:noFill/>
            <a:ln w="9525">
              <a:noFill/>
              <a:miter lim="800000"/>
            </a:ln>
            <a:effectLst/>
          </p:spPr>
          <p:txBody>
            <a:bodyPr wrap="none">
              <a:spAutoFit/>
            </a:bodyPr>
            <a:lstStyle/>
            <a:p>
              <a:pPr fontAlgn="auto">
                <a:spcBef>
                  <a:spcPts val="0"/>
                </a:spcBef>
                <a:spcAft>
                  <a:spcPts val="0"/>
                </a:spcAft>
                <a:defRPr/>
              </a:pPr>
              <a:r>
                <a:rPr lang="zh-CN" altLang="en-US" sz="2000">
                  <a:solidFill>
                    <a:schemeClr val="tx2"/>
                  </a:solidFill>
                  <a:effectLst>
                    <a:outerShdw blurRad="38100" dist="38100" dir="2700000" algn="tl">
                      <a:srgbClr val="C0C0C0"/>
                    </a:outerShdw>
                  </a:effectLst>
                  <a:latin typeface="+mn-lt"/>
                  <a:ea typeface="+mn-ea"/>
                </a:rPr>
                <a:t>发射极</a:t>
              </a:r>
              <a:endParaRPr lang="zh-CN" altLang="en-US" sz="2000">
                <a:solidFill>
                  <a:schemeClr val="tx2"/>
                </a:solidFill>
                <a:effectLst>
                  <a:outerShdw blurRad="38100" dist="38100" dir="2700000" algn="tl">
                    <a:srgbClr val="C0C0C0"/>
                  </a:outerShdw>
                </a:effectLst>
                <a:latin typeface="+mn-lt"/>
                <a:ea typeface="+mn-ea"/>
              </a:endParaRPr>
            </a:p>
          </p:txBody>
        </p:sp>
        <p:sp>
          <p:nvSpPr>
            <p:cNvPr id="53595" name="Rectangle 347"/>
            <p:cNvSpPr>
              <a:spLocks noChangeArrowheads="1"/>
            </p:cNvSpPr>
            <p:nvPr/>
          </p:nvSpPr>
          <p:spPr bwMode="auto">
            <a:xfrm>
              <a:off x="4032" y="1838"/>
              <a:ext cx="438" cy="250"/>
            </a:xfrm>
            <a:prstGeom prst="rect">
              <a:avLst/>
            </a:prstGeom>
            <a:noFill/>
            <a:ln w="9525">
              <a:noFill/>
              <a:miter lim="800000"/>
            </a:ln>
            <a:effectLst/>
          </p:spPr>
          <p:txBody>
            <a:bodyPr wrap="none">
              <a:spAutoFit/>
            </a:bodyPr>
            <a:lstStyle/>
            <a:p>
              <a:pPr fontAlgn="auto">
                <a:spcBef>
                  <a:spcPts val="0"/>
                </a:spcBef>
                <a:spcAft>
                  <a:spcPts val="0"/>
                </a:spcAft>
                <a:defRPr/>
              </a:pPr>
              <a:r>
                <a:rPr lang="zh-CN" altLang="en-US" sz="2000">
                  <a:solidFill>
                    <a:schemeClr val="tx2"/>
                  </a:solidFill>
                  <a:effectLst>
                    <a:outerShdw blurRad="38100" dist="38100" dir="2700000" algn="tl">
                      <a:srgbClr val="C0C0C0"/>
                    </a:outerShdw>
                  </a:effectLst>
                  <a:latin typeface="+mn-lt"/>
                  <a:ea typeface="+mn-ea"/>
                </a:rPr>
                <a:t>基极</a:t>
              </a:r>
              <a:endParaRPr lang="zh-CN" altLang="en-US" sz="2000">
                <a:solidFill>
                  <a:schemeClr val="tx2"/>
                </a:solidFill>
                <a:effectLst>
                  <a:outerShdw blurRad="38100" dist="38100" dir="2700000" algn="tl">
                    <a:srgbClr val="C0C0C0"/>
                  </a:outerShdw>
                </a:effectLst>
                <a:latin typeface="+mn-lt"/>
                <a:ea typeface="+mn-ea"/>
              </a:endParaRPr>
            </a:p>
          </p:txBody>
        </p:sp>
        <p:sp>
          <p:nvSpPr>
            <p:cNvPr id="28686" name="Rectangle 348"/>
            <p:cNvSpPr>
              <a:spLocks noChangeArrowheads="1"/>
            </p:cNvSpPr>
            <p:nvPr/>
          </p:nvSpPr>
          <p:spPr bwMode="auto">
            <a:xfrm>
              <a:off x="4128" y="1702"/>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000">
                  <a:latin typeface="Calibri" panose="020F0502020204030204" charset="0"/>
                </a:rPr>
                <a:t>B</a:t>
              </a:r>
              <a:endParaRPr lang="en-US" altLang="zh-CN" sz="2000">
                <a:latin typeface="Calibri" panose="020F0502020204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429"/>
                                        </p:tgtEl>
                                        <p:attrNameLst>
                                          <p:attrName>style.visibility</p:attrName>
                                        </p:attrNameLst>
                                      </p:cBhvr>
                                      <p:to>
                                        <p:strVal val="visible"/>
                                      </p:to>
                                    </p:set>
                                    <p:animEffect transition="in" filter="wipe(left)">
                                      <p:cBhvr>
                                        <p:cTn id="12" dur="500"/>
                                        <p:tgtEl>
                                          <p:spTgt spid="5342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3430"/>
                                        </p:tgtEl>
                                        <p:attrNameLst>
                                          <p:attrName>style.visibility</p:attrName>
                                        </p:attrNameLst>
                                      </p:cBhvr>
                                      <p:to>
                                        <p:strVal val="visible"/>
                                      </p:to>
                                    </p:set>
                                    <p:animEffect transition="in" filter="wipe(left)">
                                      <p:cBhvr>
                                        <p:cTn id="16" dur="500"/>
                                        <p:tgtEl>
                                          <p:spTgt spid="534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3585"/>
                                        </p:tgtEl>
                                        <p:attrNameLst>
                                          <p:attrName>style.visibility</p:attrName>
                                        </p:attrNameLst>
                                      </p:cBhvr>
                                      <p:to>
                                        <p:strVal val="visible"/>
                                      </p:to>
                                    </p:set>
                                    <p:animEffect transition="in" filter="wipe(left)">
                                      <p:cBhvr>
                                        <p:cTn id="31" dur="500"/>
                                        <p:tgtEl>
                                          <p:spTgt spid="53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29" grpId="0" autoUpdateAnimBg="0"/>
      <p:bldP spid="53430" grpId="0" autoUpdateAnimBg="0"/>
      <p:bldP spid="5358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609600" y="836712"/>
            <a:ext cx="5541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800">
                <a:solidFill>
                  <a:srgbClr val="000099"/>
                </a:solidFill>
                <a:latin typeface="Calibri" panose="020F0502020204030204" charset="0"/>
              </a:rPr>
              <a:t>晶体管三种工作状态的电压和电流</a:t>
            </a:r>
            <a:endParaRPr lang="zh-CN" altLang="en-US" sz="2800">
              <a:solidFill>
                <a:srgbClr val="000099"/>
              </a:solidFill>
              <a:latin typeface="Calibri" panose="020F0502020204030204" charset="0"/>
            </a:endParaRPr>
          </a:p>
        </p:txBody>
      </p:sp>
      <p:sp>
        <p:nvSpPr>
          <p:cNvPr id="57363" name="Text Box 19"/>
          <p:cNvSpPr txBox="1">
            <a:spLocks noChangeArrowheads="1"/>
          </p:cNvSpPr>
          <p:nvPr/>
        </p:nvSpPr>
        <p:spPr bwMode="auto">
          <a:xfrm>
            <a:off x="1395413" y="3878362"/>
            <a:ext cx="1314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latin typeface="Calibri" panose="020F0502020204030204" charset="0"/>
              </a:rPr>
              <a:t>(a)</a:t>
            </a:r>
            <a:r>
              <a:rPr lang="zh-CN" altLang="en-US" sz="2800">
                <a:latin typeface="Calibri" panose="020F0502020204030204" charset="0"/>
              </a:rPr>
              <a:t>放大</a:t>
            </a:r>
            <a:endParaRPr lang="zh-CN" altLang="en-US" sz="2800">
              <a:latin typeface="Calibri" panose="020F0502020204030204" charset="0"/>
            </a:endParaRPr>
          </a:p>
        </p:txBody>
      </p:sp>
      <p:grpSp>
        <p:nvGrpSpPr>
          <p:cNvPr id="2" name="Group 63"/>
          <p:cNvGrpSpPr/>
          <p:nvPr/>
        </p:nvGrpSpPr>
        <p:grpSpPr bwMode="auto">
          <a:xfrm>
            <a:off x="76200" y="1436787"/>
            <a:ext cx="2530475" cy="2443163"/>
            <a:chOff x="48" y="2154"/>
            <a:chExt cx="1594" cy="1539"/>
          </a:xfrm>
        </p:grpSpPr>
        <p:sp>
          <p:nvSpPr>
            <p:cNvPr id="44072" name="Text Box 4"/>
            <p:cNvSpPr txBox="1">
              <a:spLocks noChangeArrowheads="1"/>
            </p:cNvSpPr>
            <p:nvPr/>
          </p:nvSpPr>
          <p:spPr bwMode="auto">
            <a:xfrm>
              <a:off x="48" y="2925"/>
              <a:ext cx="13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lnSpc>
                  <a:spcPct val="75000"/>
                </a:lnSpc>
                <a:spcBef>
                  <a:spcPct val="50000"/>
                </a:spcBef>
              </a:pPr>
              <a:r>
                <a:rPr lang="en-US" altLang="zh-CN" sz="2000" i="1">
                  <a:solidFill>
                    <a:srgbClr val="FF0000"/>
                  </a:solidFill>
                  <a:latin typeface="Calibri" panose="020F0502020204030204" charset="0"/>
                </a:rPr>
                <a:t>+</a:t>
              </a:r>
              <a:endParaRPr lang="en-US" altLang="zh-CN" sz="2000" i="1">
                <a:solidFill>
                  <a:srgbClr val="FF0000"/>
                </a:solidFill>
                <a:latin typeface="Calibri" panose="020F0502020204030204" charset="0"/>
              </a:endParaRPr>
            </a:p>
            <a:p>
              <a:pPr algn="ctr">
                <a:lnSpc>
                  <a:spcPct val="75000"/>
                </a:lnSpc>
                <a:spcBef>
                  <a:spcPct val="50000"/>
                </a:spcBef>
              </a:pP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BE </a:t>
              </a:r>
              <a:r>
                <a:rPr lang="en-US" altLang="zh-CN" sz="2000">
                  <a:solidFill>
                    <a:srgbClr val="FF0000"/>
                  </a:solidFill>
                  <a:latin typeface="Calibri" panose="020F0502020204030204" charset="0"/>
                </a:rPr>
                <a:t>&gt; 0</a:t>
              </a:r>
              <a:endParaRPr lang="en-US" altLang="zh-CN" sz="2000" baseline="-25000">
                <a:solidFill>
                  <a:srgbClr val="FF0000"/>
                </a:solidFill>
                <a:latin typeface="Calibri" panose="020F0502020204030204" charset="0"/>
              </a:endParaRPr>
            </a:p>
            <a:p>
              <a:pPr algn="ctr">
                <a:lnSpc>
                  <a:spcPct val="75000"/>
                </a:lnSpc>
                <a:spcBef>
                  <a:spcPct val="50000"/>
                </a:spcBef>
              </a:pPr>
              <a:r>
                <a:rPr lang="en-US" altLang="zh-CN" sz="2000" i="1">
                  <a:solidFill>
                    <a:srgbClr val="FF0000"/>
                  </a:solidFill>
                  <a:latin typeface="Calibri" panose="020F0502020204030204" charset="0"/>
                </a:rPr>
                <a:t>                          </a:t>
              </a:r>
              <a:r>
                <a:rPr lang="en-US" altLang="zh-CN" sz="2000">
                  <a:solidFill>
                    <a:srgbClr val="FF0000"/>
                  </a:solidFill>
                  <a:latin typeface="Calibri" panose="020F0502020204030204" charset="0"/>
                  <a:sym typeface="Symbol" panose="05050102010706020507" pitchFamily="18" charset="2"/>
                </a:rPr>
                <a:t></a:t>
              </a:r>
              <a:r>
                <a:rPr lang="en-US" altLang="zh-CN" sz="2000" i="1">
                  <a:solidFill>
                    <a:srgbClr val="FF0000"/>
                  </a:solidFill>
                  <a:latin typeface="Calibri" panose="020F0502020204030204" charset="0"/>
                </a:rPr>
                <a:t> </a:t>
              </a:r>
              <a:endParaRPr lang="en-US" altLang="zh-CN" sz="2000" i="1">
                <a:solidFill>
                  <a:srgbClr val="FF0000"/>
                </a:solidFill>
                <a:latin typeface="Calibri" panose="020F0502020204030204" charset="0"/>
              </a:endParaRPr>
            </a:p>
          </p:txBody>
        </p:sp>
        <p:grpSp>
          <p:nvGrpSpPr>
            <p:cNvPr id="44073" name="Group 58"/>
            <p:cNvGrpSpPr/>
            <p:nvPr/>
          </p:nvGrpSpPr>
          <p:grpSpPr bwMode="auto">
            <a:xfrm>
              <a:off x="270" y="2154"/>
              <a:ext cx="1372" cy="1539"/>
              <a:chOff x="270" y="2154"/>
              <a:chExt cx="1372" cy="1539"/>
            </a:xfrm>
          </p:grpSpPr>
          <p:grpSp>
            <p:nvGrpSpPr>
              <p:cNvPr id="44074" name="Group 6"/>
              <p:cNvGrpSpPr/>
              <p:nvPr/>
            </p:nvGrpSpPr>
            <p:grpSpPr bwMode="auto">
              <a:xfrm>
                <a:off x="1086" y="2802"/>
                <a:ext cx="240" cy="314"/>
                <a:chOff x="4272" y="1174"/>
                <a:chExt cx="240" cy="314"/>
              </a:xfrm>
            </p:grpSpPr>
            <p:sp>
              <p:nvSpPr>
                <p:cNvPr id="44084" name="Line 7"/>
                <p:cNvSpPr>
                  <a:spLocks noChangeShapeType="1"/>
                </p:cNvSpPr>
                <p:nvPr/>
              </p:nvSpPr>
              <p:spPr bwMode="auto">
                <a:xfrm>
                  <a:off x="4272" y="1176"/>
                  <a:ext cx="0" cy="288"/>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5" name="Line 8"/>
                <p:cNvSpPr>
                  <a:spLocks noChangeShapeType="1"/>
                </p:cNvSpPr>
                <p:nvPr/>
              </p:nvSpPr>
              <p:spPr bwMode="auto">
                <a:xfrm rot="21413552" flipV="1">
                  <a:off x="4272" y="1174"/>
                  <a:ext cx="209" cy="96"/>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6" name="Line 9"/>
                <p:cNvSpPr>
                  <a:spLocks noChangeShapeType="1"/>
                </p:cNvSpPr>
                <p:nvPr/>
              </p:nvSpPr>
              <p:spPr bwMode="auto">
                <a:xfrm>
                  <a:off x="4272" y="1344"/>
                  <a:ext cx="240" cy="144"/>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075" name="Line 10"/>
              <p:cNvSpPr>
                <a:spLocks noChangeShapeType="1"/>
              </p:cNvSpPr>
              <p:nvPr/>
            </p:nvSpPr>
            <p:spPr bwMode="auto">
              <a:xfrm>
                <a:off x="1296" y="2232"/>
                <a:ext cx="0" cy="5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76" name="Line 11"/>
              <p:cNvSpPr>
                <a:spLocks noChangeShapeType="1"/>
              </p:cNvSpPr>
              <p:nvPr/>
            </p:nvSpPr>
            <p:spPr bwMode="auto">
              <a:xfrm>
                <a:off x="1317" y="3117"/>
                <a:ext cx="0" cy="5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77" name="Line 12"/>
              <p:cNvSpPr>
                <a:spLocks noChangeShapeType="1"/>
              </p:cNvSpPr>
              <p:nvPr/>
            </p:nvSpPr>
            <p:spPr bwMode="auto">
              <a:xfrm flipH="1">
                <a:off x="414" y="2946"/>
                <a:ext cx="67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78" name="Line 13"/>
              <p:cNvSpPr>
                <a:spLocks noChangeShapeType="1"/>
              </p:cNvSpPr>
              <p:nvPr/>
            </p:nvSpPr>
            <p:spPr bwMode="auto">
              <a:xfrm>
                <a:off x="1374" y="2244"/>
                <a:ext cx="0" cy="336"/>
              </a:xfrm>
              <a:prstGeom prst="line">
                <a:avLst/>
              </a:prstGeom>
              <a:noFill/>
              <a:ln w="38100">
                <a:solidFill>
                  <a:srgbClr val="FF0000"/>
                </a:solidFill>
                <a:rou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79" name="Text Box 14"/>
              <p:cNvSpPr txBox="1">
                <a:spLocks noChangeArrowheads="1"/>
              </p:cNvSpPr>
              <p:nvPr/>
            </p:nvSpPr>
            <p:spPr bwMode="auto">
              <a:xfrm>
                <a:off x="1389" y="2275"/>
                <a:ext cx="2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i="1">
                    <a:solidFill>
                      <a:srgbClr val="FF0000"/>
                    </a:solidFill>
                    <a:latin typeface="Calibri" panose="020F0502020204030204" charset="0"/>
                  </a:rPr>
                  <a:t>I</a:t>
                </a:r>
                <a:r>
                  <a:rPr lang="en-US" altLang="zh-CN" sz="2000" baseline="-25000">
                    <a:solidFill>
                      <a:srgbClr val="FF0000"/>
                    </a:solidFill>
                    <a:latin typeface="Calibri" panose="020F0502020204030204" charset="0"/>
                  </a:rPr>
                  <a:t>C</a:t>
                </a:r>
                <a:endParaRPr lang="en-US" altLang="zh-CN" sz="2000" baseline="-25000">
                  <a:solidFill>
                    <a:srgbClr val="FF0000"/>
                  </a:solidFill>
                  <a:latin typeface="Calibri" panose="020F0502020204030204" charset="0"/>
                </a:endParaRPr>
              </a:p>
            </p:txBody>
          </p:sp>
          <p:sp>
            <p:nvSpPr>
              <p:cNvPr id="44080" name="Line 16"/>
              <p:cNvSpPr>
                <a:spLocks noChangeShapeType="1"/>
              </p:cNvSpPr>
              <p:nvPr/>
            </p:nvSpPr>
            <p:spPr bwMode="auto">
              <a:xfrm rot="-5400000">
                <a:off x="438" y="2700"/>
                <a:ext cx="0" cy="336"/>
              </a:xfrm>
              <a:prstGeom prst="line">
                <a:avLst/>
              </a:prstGeom>
              <a:noFill/>
              <a:ln w="38100">
                <a:solidFill>
                  <a:srgbClr val="FF0000"/>
                </a:solidFill>
                <a:rou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81" name="Text Box 17"/>
              <p:cNvSpPr txBox="1">
                <a:spLocks noChangeArrowheads="1"/>
              </p:cNvSpPr>
              <p:nvPr/>
            </p:nvSpPr>
            <p:spPr bwMode="auto">
              <a:xfrm>
                <a:off x="287" y="2611"/>
                <a:ext cx="2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i="1">
                    <a:solidFill>
                      <a:srgbClr val="FF0000"/>
                    </a:solidFill>
                    <a:latin typeface="Calibri" panose="020F0502020204030204" charset="0"/>
                  </a:rPr>
                  <a:t>I</a:t>
                </a:r>
                <a:r>
                  <a:rPr lang="en-US" altLang="zh-CN" sz="2000" baseline="-25000">
                    <a:solidFill>
                      <a:srgbClr val="FF0000"/>
                    </a:solidFill>
                    <a:latin typeface="Calibri" panose="020F0502020204030204" charset="0"/>
                  </a:rPr>
                  <a:t>B</a:t>
                </a:r>
                <a:endParaRPr lang="en-US" altLang="zh-CN" sz="2000" baseline="-25000">
                  <a:solidFill>
                    <a:srgbClr val="FF0000"/>
                  </a:solidFill>
                  <a:latin typeface="Calibri" panose="020F0502020204030204" charset="0"/>
                </a:endParaRPr>
              </a:p>
            </p:txBody>
          </p:sp>
          <p:sp>
            <p:nvSpPr>
              <p:cNvPr id="44082" name="Text Box 18"/>
              <p:cNvSpPr txBox="1">
                <a:spLocks noChangeArrowheads="1"/>
              </p:cNvSpPr>
              <p:nvPr/>
            </p:nvSpPr>
            <p:spPr bwMode="auto">
              <a:xfrm>
                <a:off x="1266" y="2580"/>
                <a:ext cx="376"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000" i="1">
                    <a:solidFill>
                      <a:srgbClr val="FF0000"/>
                    </a:solidFill>
                    <a:latin typeface="Calibri" panose="020F0502020204030204" charset="0"/>
                  </a:rPr>
                  <a:t>+</a:t>
                </a:r>
                <a:endParaRPr lang="en-US" altLang="zh-CN" sz="2000" i="1">
                  <a:solidFill>
                    <a:srgbClr val="FF0000"/>
                  </a:solidFill>
                  <a:latin typeface="Calibri" panose="020F0502020204030204" charset="0"/>
                </a:endParaRPr>
              </a:p>
              <a:p>
                <a:pPr algn="ctr"/>
                <a:r>
                  <a:rPr lang="en-US" altLang="zh-CN" sz="2000" i="1">
                    <a:solidFill>
                      <a:srgbClr val="FF0000"/>
                    </a:solidFill>
                    <a:latin typeface="Calibri" panose="020F0502020204030204" charset="0"/>
                  </a:rPr>
                  <a:t>U</a:t>
                </a:r>
                <a:r>
                  <a:rPr lang="en-US" altLang="zh-CN" sz="2000" baseline="-25000">
                    <a:solidFill>
                      <a:srgbClr val="FF0000"/>
                    </a:solidFill>
                    <a:latin typeface="Calibri" panose="020F0502020204030204" charset="0"/>
                  </a:rPr>
                  <a:t>CE</a:t>
                </a:r>
                <a:endParaRPr lang="en-US" altLang="zh-CN" sz="2000" baseline="-25000">
                  <a:solidFill>
                    <a:srgbClr val="FF0000"/>
                  </a:solidFill>
                  <a:latin typeface="Calibri" panose="020F0502020204030204" charset="0"/>
                </a:endParaRPr>
              </a:p>
              <a:p>
                <a:pPr algn="ctr"/>
                <a:r>
                  <a:rPr lang="en-US" altLang="zh-CN" sz="2000">
                    <a:solidFill>
                      <a:srgbClr val="FF0000"/>
                    </a:solidFill>
                    <a:latin typeface="Calibri" panose="020F0502020204030204" charset="0"/>
                    <a:sym typeface="Symbol" panose="05050102010706020507" pitchFamily="18" charset="2"/>
                  </a:rPr>
                  <a:t></a:t>
                </a:r>
                <a:endParaRPr lang="en-US" altLang="zh-CN" sz="2000">
                  <a:solidFill>
                    <a:srgbClr val="FF0000"/>
                  </a:solidFill>
                  <a:latin typeface="Calibri" panose="020F0502020204030204" charset="0"/>
                </a:endParaRPr>
              </a:p>
              <a:p>
                <a:pPr algn="ctr">
                  <a:spcBef>
                    <a:spcPct val="50000"/>
                  </a:spcBef>
                </a:pPr>
                <a:endParaRPr lang="en-US" altLang="zh-CN" sz="2000">
                  <a:solidFill>
                    <a:srgbClr val="FF0000"/>
                  </a:solidFill>
                  <a:latin typeface="Calibri" panose="020F0502020204030204" charset="0"/>
                </a:endParaRPr>
              </a:p>
            </p:txBody>
          </p:sp>
          <p:sp>
            <p:nvSpPr>
              <p:cNvPr id="44083" name="Text Box 20"/>
              <p:cNvSpPr txBox="1">
                <a:spLocks noChangeArrowheads="1"/>
              </p:cNvSpPr>
              <p:nvPr/>
            </p:nvSpPr>
            <p:spPr bwMode="auto">
              <a:xfrm>
                <a:off x="594" y="2154"/>
                <a:ext cx="100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a:solidFill>
                      <a:srgbClr val="FF0000"/>
                    </a:solidFill>
                    <a:latin typeface="Calibri" panose="020F0502020204030204" charset="0"/>
                  </a:rPr>
                  <a:t>             </a:t>
                </a:r>
                <a:r>
                  <a:rPr lang="en-US" altLang="zh-CN" sz="2000">
                    <a:solidFill>
                      <a:srgbClr val="FF0000"/>
                    </a:solidFill>
                    <a:latin typeface="Calibri" panose="020F0502020204030204" charset="0"/>
                    <a:sym typeface="Symbol" panose="05050102010706020507" pitchFamily="18" charset="2"/>
                  </a:rPr>
                  <a:t></a:t>
                </a:r>
                <a:endParaRPr lang="en-US" altLang="zh-CN" sz="2000">
                  <a:solidFill>
                    <a:srgbClr val="FF0000"/>
                  </a:solidFill>
                  <a:latin typeface="Calibri" panose="020F0502020204030204" charset="0"/>
                  <a:sym typeface="Symbol" panose="05050102010706020507" pitchFamily="18" charset="2"/>
                </a:endParaRPr>
              </a:p>
              <a:p>
                <a:pPr>
                  <a:spcBef>
                    <a:spcPct val="50000"/>
                  </a:spcBef>
                </a:pP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BC </a:t>
                </a:r>
                <a:r>
                  <a:rPr lang="en-US" altLang="zh-CN" sz="2000">
                    <a:solidFill>
                      <a:srgbClr val="FF0000"/>
                    </a:solidFill>
                    <a:latin typeface="Calibri" panose="020F0502020204030204" charset="0"/>
                  </a:rPr>
                  <a:t>&lt; 0</a:t>
                </a:r>
                <a:endParaRPr lang="en-US" altLang="zh-CN" sz="2000" baseline="-25000">
                  <a:solidFill>
                    <a:srgbClr val="FF0000"/>
                  </a:solidFill>
                  <a:latin typeface="Calibri" panose="020F0502020204030204" charset="0"/>
                </a:endParaRPr>
              </a:p>
              <a:p>
                <a:pPr>
                  <a:spcBef>
                    <a:spcPct val="50000"/>
                  </a:spcBef>
                </a:pPr>
                <a:r>
                  <a:rPr lang="en-US" altLang="zh-CN" sz="2000">
                    <a:solidFill>
                      <a:srgbClr val="FF0000"/>
                    </a:solidFill>
                    <a:latin typeface="Calibri" panose="020F0502020204030204" charset="0"/>
                  </a:rPr>
                  <a:t>+</a:t>
                </a:r>
                <a:endParaRPr lang="en-US" altLang="zh-CN" sz="2000">
                  <a:solidFill>
                    <a:srgbClr val="FF0000"/>
                  </a:solidFill>
                  <a:latin typeface="Calibri" panose="020F0502020204030204" charset="0"/>
                </a:endParaRPr>
              </a:p>
            </p:txBody>
          </p:sp>
        </p:grpSp>
      </p:grpSp>
      <p:sp>
        <p:nvSpPr>
          <p:cNvPr id="57380" name="Text Box 36"/>
          <p:cNvSpPr txBox="1">
            <a:spLocks noChangeArrowheads="1"/>
          </p:cNvSpPr>
          <p:nvPr/>
        </p:nvSpPr>
        <p:spPr bwMode="auto">
          <a:xfrm>
            <a:off x="4043363" y="3868837"/>
            <a:ext cx="1335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latin typeface="Calibri" panose="020F0502020204030204" charset="0"/>
              </a:rPr>
              <a:t>(b)</a:t>
            </a:r>
            <a:r>
              <a:rPr lang="zh-CN" altLang="en-US" sz="2800">
                <a:latin typeface="Calibri" panose="020F0502020204030204" charset="0"/>
              </a:rPr>
              <a:t>截止</a:t>
            </a:r>
            <a:endParaRPr lang="zh-CN" altLang="en-US" sz="2800">
              <a:latin typeface="Calibri" panose="020F0502020204030204" charset="0"/>
            </a:endParaRPr>
          </a:p>
        </p:txBody>
      </p:sp>
      <p:grpSp>
        <p:nvGrpSpPr>
          <p:cNvPr id="5" name="Group 64"/>
          <p:cNvGrpSpPr/>
          <p:nvPr/>
        </p:nvGrpSpPr>
        <p:grpSpPr bwMode="auto">
          <a:xfrm>
            <a:off x="2752725" y="1427262"/>
            <a:ext cx="3119438" cy="2443163"/>
            <a:chOff x="1734" y="2148"/>
            <a:chExt cx="1965" cy="1539"/>
          </a:xfrm>
        </p:grpSpPr>
        <p:grpSp>
          <p:nvGrpSpPr>
            <p:cNvPr id="44057" name="Group 59"/>
            <p:cNvGrpSpPr/>
            <p:nvPr/>
          </p:nvGrpSpPr>
          <p:grpSpPr bwMode="auto">
            <a:xfrm>
              <a:off x="1843" y="2148"/>
              <a:ext cx="1856" cy="1539"/>
              <a:chOff x="1843" y="2148"/>
              <a:chExt cx="1856" cy="1539"/>
            </a:xfrm>
          </p:grpSpPr>
          <p:grpSp>
            <p:nvGrpSpPr>
              <p:cNvPr id="44059" name="Group 23"/>
              <p:cNvGrpSpPr/>
              <p:nvPr/>
            </p:nvGrpSpPr>
            <p:grpSpPr bwMode="auto">
              <a:xfrm>
                <a:off x="2760" y="2796"/>
                <a:ext cx="240" cy="314"/>
                <a:chOff x="4272" y="1174"/>
                <a:chExt cx="240" cy="314"/>
              </a:xfrm>
            </p:grpSpPr>
            <p:sp>
              <p:nvSpPr>
                <p:cNvPr id="44069" name="Line 24"/>
                <p:cNvSpPr>
                  <a:spLocks noChangeShapeType="1"/>
                </p:cNvSpPr>
                <p:nvPr/>
              </p:nvSpPr>
              <p:spPr bwMode="auto">
                <a:xfrm>
                  <a:off x="4272" y="1176"/>
                  <a:ext cx="0" cy="288"/>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0" name="Line 25"/>
                <p:cNvSpPr>
                  <a:spLocks noChangeShapeType="1"/>
                </p:cNvSpPr>
                <p:nvPr/>
              </p:nvSpPr>
              <p:spPr bwMode="auto">
                <a:xfrm rot="21413552" flipV="1">
                  <a:off x="4272" y="1174"/>
                  <a:ext cx="209" cy="96"/>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1" name="Line 26"/>
                <p:cNvSpPr>
                  <a:spLocks noChangeShapeType="1"/>
                </p:cNvSpPr>
                <p:nvPr/>
              </p:nvSpPr>
              <p:spPr bwMode="auto">
                <a:xfrm>
                  <a:off x="4272" y="1344"/>
                  <a:ext cx="240" cy="144"/>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060" name="Line 27"/>
              <p:cNvSpPr>
                <a:spLocks noChangeShapeType="1"/>
              </p:cNvSpPr>
              <p:nvPr/>
            </p:nvSpPr>
            <p:spPr bwMode="auto">
              <a:xfrm>
                <a:off x="2970" y="2226"/>
                <a:ext cx="0" cy="5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61" name="Line 28"/>
              <p:cNvSpPr>
                <a:spLocks noChangeShapeType="1"/>
              </p:cNvSpPr>
              <p:nvPr/>
            </p:nvSpPr>
            <p:spPr bwMode="auto">
              <a:xfrm>
                <a:off x="2991" y="3111"/>
                <a:ext cx="0" cy="5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62" name="Line 29"/>
              <p:cNvSpPr>
                <a:spLocks noChangeShapeType="1"/>
              </p:cNvSpPr>
              <p:nvPr/>
            </p:nvSpPr>
            <p:spPr bwMode="auto">
              <a:xfrm flipH="1">
                <a:off x="2088" y="2940"/>
                <a:ext cx="67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63" name="Line 30"/>
              <p:cNvSpPr>
                <a:spLocks noChangeShapeType="1"/>
              </p:cNvSpPr>
              <p:nvPr/>
            </p:nvSpPr>
            <p:spPr bwMode="auto">
              <a:xfrm>
                <a:off x="3048" y="2238"/>
                <a:ext cx="0" cy="336"/>
              </a:xfrm>
              <a:prstGeom prst="line">
                <a:avLst/>
              </a:prstGeom>
              <a:noFill/>
              <a:ln w="38100">
                <a:solidFill>
                  <a:srgbClr val="FF0000"/>
                </a:solidFill>
                <a:rou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64" name="Text Box 31"/>
              <p:cNvSpPr txBox="1">
                <a:spLocks noChangeArrowheads="1"/>
              </p:cNvSpPr>
              <p:nvPr/>
            </p:nvSpPr>
            <p:spPr bwMode="auto">
              <a:xfrm>
                <a:off x="3028" y="2265"/>
                <a:ext cx="5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i="1">
                    <a:solidFill>
                      <a:srgbClr val="FF0000"/>
                    </a:solidFill>
                    <a:latin typeface="Calibri" panose="020F0502020204030204" charset="0"/>
                  </a:rPr>
                  <a:t>I</a:t>
                </a:r>
                <a:r>
                  <a:rPr lang="en-US" altLang="zh-CN" sz="2000" baseline="-25000">
                    <a:solidFill>
                      <a:srgbClr val="FF0000"/>
                    </a:solidFill>
                    <a:latin typeface="Calibri" panose="020F0502020204030204" charset="0"/>
                  </a:rPr>
                  <a:t>C </a:t>
                </a:r>
                <a:r>
                  <a:rPr lang="en-US" altLang="zh-CN" sz="2000">
                    <a:solidFill>
                      <a:srgbClr val="FF0000"/>
                    </a:solidFill>
                    <a:latin typeface="Calibri" panose="020F0502020204030204" charset="0"/>
                    <a:sym typeface="Symbol" panose="05050102010706020507" pitchFamily="18" charset="2"/>
                  </a:rPr>
                  <a:t></a:t>
                </a:r>
                <a:r>
                  <a:rPr lang="en-US" altLang="zh-CN" sz="2000">
                    <a:solidFill>
                      <a:srgbClr val="FF0000"/>
                    </a:solidFill>
                    <a:latin typeface="Calibri" panose="020F0502020204030204" charset="0"/>
                  </a:rPr>
                  <a:t> 0 </a:t>
                </a:r>
                <a:endParaRPr lang="en-US" altLang="zh-CN" sz="2000">
                  <a:solidFill>
                    <a:srgbClr val="FF0000"/>
                  </a:solidFill>
                  <a:latin typeface="Calibri" panose="020F0502020204030204" charset="0"/>
                </a:endParaRPr>
              </a:p>
            </p:txBody>
          </p:sp>
          <p:sp>
            <p:nvSpPr>
              <p:cNvPr id="44065" name="Line 33"/>
              <p:cNvSpPr>
                <a:spLocks noChangeShapeType="1"/>
              </p:cNvSpPr>
              <p:nvPr/>
            </p:nvSpPr>
            <p:spPr bwMode="auto">
              <a:xfrm rot="-5400000">
                <a:off x="2112" y="2694"/>
                <a:ext cx="0" cy="336"/>
              </a:xfrm>
              <a:prstGeom prst="line">
                <a:avLst/>
              </a:prstGeom>
              <a:noFill/>
              <a:ln w="38100">
                <a:solidFill>
                  <a:srgbClr val="FF0000"/>
                </a:solidFill>
                <a:rou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66" name="Text Box 34"/>
              <p:cNvSpPr txBox="1">
                <a:spLocks noChangeArrowheads="1"/>
              </p:cNvSpPr>
              <p:nvPr/>
            </p:nvSpPr>
            <p:spPr bwMode="auto">
              <a:xfrm>
                <a:off x="1843" y="2599"/>
                <a:ext cx="4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i="1">
                    <a:solidFill>
                      <a:srgbClr val="FF0000"/>
                    </a:solidFill>
                    <a:latin typeface="Calibri" panose="020F0502020204030204" charset="0"/>
                  </a:rPr>
                  <a:t>I</a:t>
                </a:r>
                <a:r>
                  <a:rPr lang="en-US" altLang="zh-CN" sz="2000" baseline="-25000">
                    <a:solidFill>
                      <a:srgbClr val="FF0000"/>
                    </a:solidFill>
                    <a:latin typeface="Calibri" panose="020F0502020204030204" charset="0"/>
                  </a:rPr>
                  <a:t>B </a:t>
                </a:r>
                <a:r>
                  <a:rPr lang="en-US" altLang="zh-CN" sz="2000">
                    <a:solidFill>
                      <a:srgbClr val="FF0000"/>
                    </a:solidFill>
                    <a:latin typeface="Calibri" panose="020F0502020204030204" charset="0"/>
                  </a:rPr>
                  <a:t>= 0</a:t>
                </a:r>
                <a:endParaRPr lang="en-US" altLang="zh-CN" sz="2000" baseline="-25000">
                  <a:solidFill>
                    <a:srgbClr val="FF0000"/>
                  </a:solidFill>
                  <a:latin typeface="Calibri" panose="020F0502020204030204" charset="0"/>
                </a:endParaRPr>
              </a:p>
            </p:txBody>
          </p:sp>
          <p:sp>
            <p:nvSpPr>
              <p:cNvPr id="44067" name="Text Box 35"/>
              <p:cNvSpPr txBox="1">
                <a:spLocks noChangeArrowheads="1"/>
              </p:cNvSpPr>
              <p:nvPr/>
            </p:nvSpPr>
            <p:spPr bwMode="auto">
              <a:xfrm>
                <a:off x="2557" y="2574"/>
                <a:ext cx="114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000" i="1">
                    <a:solidFill>
                      <a:srgbClr val="FF0000"/>
                    </a:solidFill>
                    <a:latin typeface="Calibri" panose="020F0502020204030204" charset="0"/>
                  </a:rPr>
                  <a:t>+</a:t>
                </a:r>
                <a:endParaRPr lang="en-US" altLang="zh-CN" sz="2000" i="1">
                  <a:solidFill>
                    <a:srgbClr val="FF0000"/>
                  </a:solidFill>
                  <a:latin typeface="Calibri" panose="020F0502020204030204" charset="0"/>
                </a:endParaRPr>
              </a:p>
              <a:p>
                <a:pPr algn="ct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CE </a:t>
                </a:r>
                <a:r>
                  <a:rPr lang="en-US" altLang="zh-CN" sz="2000">
                    <a:solidFill>
                      <a:srgbClr val="FF0000"/>
                    </a:solidFill>
                    <a:latin typeface="Calibri" panose="020F0502020204030204" charset="0"/>
                    <a:sym typeface="Symbol" panose="05050102010706020507" pitchFamily="18" charset="2"/>
                  </a:rPr>
                  <a:t> </a:t>
                </a:r>
                <a:r>
                  <a:rPr lang="en-US" altLang="zh-CN" sz="2000" i="1">
                    <a:solidFill>
                      <a:srgbClr val="FF0000"/>
                    </a:solidFill>
                    <a:latin typeface="Calibri" panose="020F0502020204030204" charset="0"/>
                  </a:rPr>
                  <a:t>U</a:t>
                </a:r>
                <a:r>
                  <a:rPr lang="en-US" altLang="zh-CN" sz="2000" baseline="-25000">
                    <a:solidFill>
                      <a:srgbClr val="FF0000"/>
                    </a:solidFill>
                    <a:latin typeface="Calibri" panose="020F0502020204030204" charset="0"/>
                  </a:rPr>
                  <a:t>CC </a:t>
                </a:r>
                <a:endParaRPr lang="en-US" altLang="zh-CN" sz="2000" baseline="-25000">
                  <a:solidFill>
                    <a:srgbClr val="FF0000"/>
                  </a:solidFill>
                  <a:latin typeface="Calibri" panose="020F0502020204030204" charset="0"/>
                </a:endParaRPr>
              </a:p>
              <a:p>
                <a:pPr algn="ctr"/>
                <a:r>
                  <a:rPr lang="en-US" altLang="zh-CN" sz="2000">
                    <a:solidFill>
                      <a:srgbClr val="FF0000"/>
                    </a:solidFill>
                    <a:latin typeface="Calibri" panose="020F0502020204030204" charset="0"/>
                    <a:sym typeface="Symbol" panose="05050102010706020507" pitchFamily="18" charset="2"/>
                  </a:rPr>
                  <a:t></a:t>
                </a:r>
                <a:endParaRPr lang="en-US" altLang="zh-CN" sz="2000">
                  <a:solidFill>
                    <a:srgbClr val="FF0000"/>
                  </a:solidFill>
                  <a:latin typeface="Calibri" panose="020F0502020204030204" charset="0"/>
                </a:endParaRPr>
              </a:p>
              <a:p>
                <a:pPr algn="ctr">
                  <a:spcBef>
                    <a:spcPct val="50000"/>
                  </a:spcBef>
                </a:pPr>
                <a:endParaRPr lang="en-US" altLang="zh-CN" sz="2000">
                  <a:solidFill>
                    <a:srgbClr val="FF0000"/>
                  </a:solidFill>
                  <a:latin typeface="Calibri" panose="020F0502020204030204" charset="0"/>
                </a:endParaRPr>
              </a:p>
            </p:txBody>
          </p:sp>
          <p:sp>
            <p:nvSpPr>
              <p:cNvPr id="44068" name="Text Box 37"/>
              <p:cNvSpPr txBox="1">
                <a:spLocks noChangeArrowheads="1"/>
              </p:cNvSpPr>
              <p:nvPr/>
            </p:nvSpPr>
            <p:spPr bwMode="auto">
              <a:xfrm>
                <a:off x="2286" y="2148"/>
                <a:ext cx="100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a:solidFill>
                      <a:srgbClr val="FF0000"/>
                    </a:solidFill>
                    <a:latin typeface="Calibri" panose="020F0502020204030204" charset="0"/>
                  </a:rPr>
                  <a:t>             </a:t>
                </a:r>
                <a:r>
                  <a:rPr lang="en-US" altLang="zh-CN" sz="2000">
                    <a:solidFill>
                      <a:srgbClr val="FF0000"/>
                    </a:solidFill>
                    <a:latin typeface="Calibri" panose="020F0502020204030204" charset="0"/>
                    <a:sym typeface="Symbol" panose="05050102010706020507" pitchFamily="18" charset="2"/>
                  </a:rPr>
                  <a:t></a:t>
                </a:r>
                <a:endParaRPr lang="en-US" altLang="zh-CN" sz="2000">
                  <a:solidFill>
                    <a:srgbClr val="FF0000"/>
                  </a:solidFill>
                  <a:latin typeface="Calibri" panose="020F0502020204030204" charset="0"/>
                  <a:sym typeface="Symbol" panose="05050102010706020507" pitchFamily="18" charset="2"/>
                </a:endParaRPr>
              </a:p>
              <a:p>
                <a:pPr>
                  <a:spcBef>
                    <a:spcPct val="50000"/>
                  </a:spcBef>
                </a:pP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BC </a:t>
                </a:r>
                <a:r>
                  <a:rPr lang="en-US" altLang="zh-CN" sz="2000">
                    <a:solidFill>
                      <a:srgbClr val="FF0000"/>
                    </a:solidFill>
                    <a:latin typeface="Calibri" panose="020F0502020204030204" charset="0"/>
                  </a:rPr>
                  <a:t>&lt; 0</a:t>
                </a:r>
                <a:endParaRPr lang="en-US" altLang="zh-CN" sz="2000" baseline="-25000">
                  <a:solidFill>
                    <a:srgbClr val="FF0000"/>
                  </a:solidFill>
                  <a:latin typeface="Calibri" panose="020F0502020204030204" charset="0"/>
                </a:endParaRPr>
              </a:p>
              <a:p>
                <a:pPr>
                  <a:spcBef>
                    <a:spcPct val="50000"/>
                  </a:spcBef>
                </a:pPr>
                <a:r>
                  <a:rPr lang="en-US" altLang="zh-CN" sz="2000">
                    <a:solidFill>
                      <a:srgbClr val="FF0000"/>
                    </a:solidFill>
                    <a:latin typeface="Calibri" panose="020F0502020204030204" charset="0"/>
                  </a:rPr>
                  <a:t>+</a:t>
                </a:r>
                <a:endParaRPr lang="en-US" altLang="zh-CN" sz="2000">
                  <a:solidFill>
                    <a:srgbClr val="FF0000"/>
                  </a:solidFill>
                  <a:latin typeface="Calibri" panose="020F0502020204030204" charset="0"/>
                </a:endParaRPr>
              </a:p>
            </p:txBody>
          </p:sp>
        </p:grpSp>
        <p:sp>
          <p:nvSpPr>
            <p:cNvPr id="44058" name="Text Box 38"/>
            <p:cNvSpPr txBox="1">
              <a:spLocks noChangeArrowheads="1"/>
            </p:cNvSpPr>
            <p:nvPr/>
          </p:nvSpPr>
          <p:spPr bwMode="auto">
            <a:xfrm>
              <a:off x="1734" y="2916"/>
              <a:ext cx="13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lnSpc>
                  <a:spcPct val="75000"/>
                </a:lnSpc>
                <a:spcBef>
                  <a:spcPct val="50000"/>
                </a:spcBef>
              </a:pPr>
              <a:r>
                <a:rPr lang="en-US" altLang="zh-CN" sz="2000" i="1">
                  <a:solidFill>
                    <a:srgbClr val="FF0000"/>
                  </a:solidFill>
                  <a:latin typeface="Calibri" panose="020F0502020204030204" charset="0"/>
                </a:rPr>
                <a:t>+</a:t>
              </a:r>
              <a:endParaRPr lang="en-US" altLang="zh-CN" sz="2000" i="1">
                <a:solidFill>
                  <a:srgbClr val="FF0000"/>
                </a:solidFill>
                <a:latin typeface="Calibri" panose="020F0502020204030204" charset="0"/>
              </a:endParaRPr>
            </a:p>
            <a:p>
              <a:pPr algn="ctr">
                <a:lnSpc>
                  <a:spcPct val="75000"/>
                </a:lnSpc>
                <a:spcBef>
                  <a:spcPct val="50000"/>
                </a:spcBef>
              </a:pP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BE  </a:t>
              </a:r>
              <a:r>
                <a:rPr lang="en-US" altLang="zh-CN" sz="2000">
                  <a:solidFill>
                    <a:srgbClr val="FF0000"/>
                  </a:solidFill>
                  <a:latin typeface="Calibri" panose="020F0502020204030204" charset="0"/>
                  <a:ea typeface="方正琥珀繁体" pitchFamily="2" charset="-122"/>
                  <a:sym typeface="Symbol" panose="05050102010706020507" pitchFamily="18" charset="2"/>
                </a:rPr>
                <a:t></a:t>
              </a:r>
              <a:r>
                <a:rPr lang="en-US" altLang="zh-CN" sz="2000">
                  <a:solidFill>
                    <a:srgbClr val="FF0000"/>
                  </a:solidFill>
                  <a:latin typeface="Calibri" panose="020F0502020204030204" charset="0"/>
                  <a:ea typeface="方正琥珀繁体" pitchFamily="2" charset="-122"/>
                </a:rPr>
                <a:t> </a:t>
              </a:r>
              <a:r>
                <a:rPr lang="en-US" altLang="zh-CN" sz="2000">
                  <a:solidFill>
                    <a:srgbClr val="FF0000"/>
                  </a:solidFill>
                  <a:latin typeface="Calibri" panose="020F0502020204030204" charset="0"/>
                </a:rPr>
                <a:t>0</a:t>
              </a:r>
              <a:endParaRPr lang="en-US" altLang="zh-CN" sz="2000" baseline="-25000">
                <a:solidFill>
                  <a:srgbClr val="FF0000"/>
                </a:solidFill>
                <a:latin typeface="Calibri" panose="020F0502020204030204" charset="0"/>
              </a:endParaRPr>
            </a:p>
            <a:p>
              <a:pPr algn="ctr">
                <a:lnSpc>
                  <a:spcPct val="75000"/>
                </a:lnSpc>
                <a:spcBef>
                  <a:spcPct val="50000"/>
                </a:spcBef>
              </a:pPr>
              <a:r>
                <a:rPr lang="en-US" altLang="zh-CN" sz="2000" i="1">
                  <a:solidFill>
                    <a:srgbClr val="FF0000"/>
                  </a:solidFill>
                  <a:latin typeface="Calibri" panose="020F0502020204030204" charset="0"/>
                </a:rPr>
                <a:t>                           </a:t>
              </a:r>
              <a:r>
                <a:rPr lang="en-US" altLang="zh-CN" sz="2000">
                  <a:solidFill>
                    <a:srgbClr val="FF0000"/>
                  </a:solidFill>
                  <a:latin typeface="Calibri" panose="020F0502020204030204" charset="0"/>
                  <a:sym typeface="Symbol" panose="05050102010706020507" pitchFamily="18" charset="2"/>
                </a:rPr>
                <a:t></a:t>
              </a:r>
              <a:r>
                <a:rPr lang="en-US" altLang="zh-CN" sz="2000" i="1">
                  <a:solidFill>
                    <a:srgbClr val="FF0000"/>
                  </a:solidFill>
                  <a:latin typeface="Calibri" panose="020F0502020204030204" charset="0"/>
                </a:rPr>
                <a:t> </a:t>
              </a:r>
              <a:endParaRPr lang="en-US" altLang="zh-CN" sz="2000" i="1">
                <a:solidFill>
                  <a:srgbClr val="FF0000"/>
                </a:solidFill>
                <a:latin typeface="Calibri" panose="020F0502020204030204" charset="0"/>
              </a:endParaRPr>
            </a:p>
          </p:txBody>
        </p:sp>
      </p:grpSp>
      <p:sp>
        <p:nvSpPr>
          <p:cNvPr id="57398" name="Text Box 54"/>
          <p:cNvSpPr txBox="1">
            <a:spLocks noChangeArrowheads="1"/>
          </p:cNvSpPr>
          <p:nvPr/>
        </p:nvSpPr>
        <p:spPr bwMode="auto">
          <a:xfrm>
            <a:off x="7031038" y="3897412"/>
            <a:ext cx="1293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latin typeface="Calibri" panose="020F0502020204030204" charset="0"/>
              </a:rPr>
              <a:t>(c)</a:t>
            </a:r>
            <a:r>
              <a:rPr lang="zh-CN" altLang="en-US" sz="2800">
                <a:latin typeface="Calibri" panose="020F0502020204030204" charset="0"/>
              </a:rPr>
              <a:t>饱和</a:t>
            </a:r>
            <a:endParaRPr lang="zh-CN" altLang="en-US" sz="2800">
              <a:latin typeface="Calibri" panose="020F0502020204030204" charset="0"/>
            </a:endParaRPr>
          </a:p>
        </p:txBody>
      </p:sp>
      <p:grpSp>
        <p:nvGrpSpPr>
          <p:cNvPr id="8" name="Group 60"/>
          <p:cNvGrpSpPr/>
          <p:nvPr/>
        </p:nvGrpSpPr>
        <p:grpSpPr bwMode="auto">
          <a:xfrm>
            <a:off x="5719763" y="1455837"/>
            <a:ext cx="3101975" cy="2443163"/>
            <a:chOff x="3603" y="2166"/>
            <a:chExt cx="1954" cy="1539"/>
          </a:xfrm>
        </p:grpSpPr>
        <p:sp>
          <p:nvSpPr>
            <p:cNvPr id="44042" name="Text Box 40"/>
            <p:cNvSpPr txBox="1">
              <a:spLocks noChangeArrowheads="1"/>
            </p:cNvSpPr>
            <p:nvPr/>
          </p:nvSpPr>
          <p:spPr bwMode="auto">
            <a:xfrm>
              <a:off x="3603" y="2934"/>
              <a:ext cx="13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lnSpc>
                  <a:spcPct val="75000"/>
                </a:lnSpc>
                <a:spcBef>
                  <a:spcPct val="50000"/>
                </a:spcBef>
              </a:pPr>
              <a:r>
                <a:rPr lang="en-US" altLang="zh-CN" sz="2000" i="1">
                  <a:solidFill>
                    <a:srgbClr val="FF0000"/>
                  </a:solidFill>
                  <a:latin typeface="Calibri" panose="020F0502020204030204" charset="0"/>
                </a:rPr>
                <a:t>+</a:t>
              </a:r>
              <a:endParaRPr lang="en-US" altLang="zh-CN" sz="2000" i="1">
                <a:solidFill>
                  <a:srgbClr val="FF0000"/>
                </a:solidFill>
                <a:latin typeface="Calibri" panose="020F0502020204030204" charset="0"/>
              </a:endParaRPr>
            </a:p>
            <a:p>
              <a:pPr algn="ctr">
                <a:lnSpc>
                  <a:spcPct val="75000"/>
                </a:lnSpc>
                <a:spcBef>
                  <a:spcPct val="50000"/>
                </a:spcBef>
              </a:pP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BE </a:t>
              </a:r>
              <a:r>
                <a:rPr lang="en-US" altLang="zh-CN" sz="2000">
                  <a:solidFill>
                    <a:srgbClr val="FF0000"/>
                  </a:solidFill>
                  <a:latin typeface="Calibri" panose="020F0502020204030204" charset="0"/>
                  <a:ea typeface="方正琥珀繁体" pitchFamily="2" charset="-122"/>
                  <a:sym typeface="Symbol" panose="05050102010706020507" pitchFamily="18" charset="2"/>
                </a:rPr>
                <a:t>&gt;</a:t>
              </a:r>
              <a:r>
                <a:rPr lang="en-US" altLang="zh-CN" sz="2000">
                  <a:solidFill>
                    <a:srgbClr val="FF0000"/>
                  </a:solidFill>
                  <a:latin typeface="Calibri" panose="020F0502020204030204" charset="0"/>
                  <a:ea typeface="方正琥珀繁体" pitchFamily="2" charset="-122"/>
                </a:rPr>
                <a:t> </a:t>
              </a:r>
              <a:r>
                <a:rPr lang="en-US" altLang="zh-CN" sz="2000">
                  <a:solidFill>
                    <a:srgbClr val="FF0000"/>
                  </a:solidFill>
                  <a:latin typeface="Calibri" panose="020F0502020204030204" charset="0"/>
                </a:rPr>
                <a:t>0</a:t>
              </a:r>
              <a:endParaRPr lang="en-US" altLang="zh-CN" sz="2000" baseline="-25000">
                <a:solidFill>
                  <a:srgbClr val="FF0000"/>
                </a:solidFill>
                <a:latin typeface="Calibri" panose="020F0502020204030204" charset="0"/>
              </a:endParaRPr>
            </a:p>
            <a:p>
              <a:pPr algn="ctr">
                <a:lnSpc>
                  <a:spcPct val="75000"/>
                </a:lnSpc>
                <a:spcBef>
                  <a:spcPct val="50000"/>
                </a:spcBef>
              </a:pPr>
              <a:r>
                <a:rPr lang="en-US" altLang="zh-CN" sz="2000" i="1">
                  <a:solidFill>
                    <a:srgbClr val="FF0000"/>
                  </a:solidFill>
                  <a:latin typeface="Calibri" panose="020F0502020204030204" charset="0"/>
                </a:rPr>
                <a:t>                           </a:t>
              </a:r>
              <a:r>
                <a:rPr lang="en-US" altLang="zh-CN" sz="2000">
                  <a:solidFill>
                    <a:srgbClr val="FF0000"/>
                  </a:solidFill>
                  <a:latin typeface="Calibri" panose="020F0502020204030204" charset="0"/>
                  <a:sym typeface="Symbol" panose="05050102010706020507" pitchFamily="18" charset="2"/>
                </a:rPr>
                <a:t></a:t>
              </a:r>
              <a:r>
                <a:rPr lang="en-US" altLang="zh-CN" sz="2000" i="1">
                  <a:solidFill>
                    <a:srgbClr val="FF0000"/>
                  </a:solidFill>
                  <a:latin typeface="Calibri" panose="020F0502020204030204" charset="0"/>
                </a:rPr>
                <a:t> </a:t>
              </a:r>
              <a:endParaRPr lang="en-US" altLang="zh-CN" sz="2000" i="1">
                <a:solidFill>
                  <a:srgbClr val="FF0000"/>
                </a:solidFill>
                <a:latin typeface="Calibri" panose="020F0502020204030204" charset="0"/>
              </a:endParaRPr>
            </a:p>
          </p:txBody>
        </p:sp>
        <p:grpSp>
          <p:nvGrpSpPr>
            <p:cNvPr id="44043" name="Group 41"/>
            <p:cNvGrpSpPr/>
            <p:nvPr/>
          </p:nvGrpSpPr>
          <p:grpSpPr bwMode="auto">
            <a:xfrm>
              <a:off x="3957" y="2244"/>
              <a:ext cx="912" cy="1461"/>
              <a:chOff x="402" y="1380"/>
              <a:chExt cx="912" cy="1461"/>
            </a:xfrm>
          </p:grpSpPr>
          <p:grpSp>
            <p:nvGrpSpPr>
              <p:cNvPr id="44050" name="Group 42"/>
              <p:cNvGrpSpPr/>
              <p:nvPr/>
            </p:nvGrpSpPr>
            <p:grpSpPr bwMode="auto">
              <a:xfrm>
                <a:off x="1074" y="1950"/>
                <a:ext cx="240" cy="314"/>
                <a:chOff x="4272" y="1174"/>
                <a:chExt cx="240" cy="314"/>
              </a:xfrm>
            </p:grpSpPr>
            <p:sp>
              <p:nvSpPr>
                <p:cNvPr id="44054" name="Line 43"/>
                <p:cNvSpPr>
                  <a:spLocks noChangeShapeType="1"/>
                </p:cNvSpPr>
                <p:nvPr/>
              </p:nvSpPr>
              <p:spPr bwMode="auto">
                <a:xfrm>
                  <a:off x="4272" y="1176"/>
                  <a:ext cx="0" cy="288"/>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5" name="Line 44"/>
                <p:cNvSpPr>
                  <a:spLocks noChangeShapeType="1"/>
                </p:cNvSpPr>
                <p:nvPr/>
              </p:nvSpPr>
              <p:spPr bwMode="auto">
                <a:xfrm rot="21413552" flipV="1">
                  <a:off x="4272" y="1174"/>
                  <a:ext cx="209" cy="96"/>
                </a:xfrm>
                <a:prstGeom prst="line">
                  <a:avLst/>
                </a:prstGeom>
                <a:noFill/>
                <a:ln w="38100">
                  <a:solidFill>
                    <a:schemeClr val="tx1"/>
                  </a:solidFill>
                  <a:rou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6" name="Line 45"/>
                <p:cNvSpPr>
                  <a:spLocks noChangeShapeType="1"/>
                </p:cNvSpPr>
                <p:nvPr/>
              </p:nvSpPr>
              <p:spPr bwMode="auto">
                <a:xfrm>
                  <a:off x="4272" y="1344"/>
                  <a:ext cx="240" cy="144"/>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051" name="Line 46"/>
              <p:cNvSpPr>
                <a:spLocks noChangeShapeType="1"/>
              </p:cNvSpPr>
              <p:nvPr/>
            </p:nvSpPr>
            <p:spPr bwMode="auto">
              <a:xfrm>
                <a:off x="1284" y="1380"/>
                <a:ext cx="0" cy="5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52" name="Line 47"/>
              <p:cNvSpPr>
                <a:spLocks noChangeShapeType="1"/>
              </p:cNvSpPr>
              <p:nvPr/>
            </p:nvSpPr>
            <p:spPr bwMode="auto">
              <a:xfrm>
                <a:off x="1305" y="2265"/>
                <a:ext cx="0" cy="5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53" name="Line 48"/>
              <p:cNvSpPr>
                <a:spLocks noChangeShapeType="1"/>
              </p:cNvSpPr>
              <p:nvPr/>
            </p:nvSpPr>
            <p:spPr bwMode="auto">
              <a:xfrm flipH="1">
                <a:off x="402" y="2094"/>
                <a:ext cx="67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4044" name="Line 49"/>
            <p:cNvSpPr>
              <a:spLocks noChangeShapeType="1"/>
            </p:cNvSpPr>
            <p:nvPr/>
          </p:nvSpPr>
          <p:spPr bwMode="auto">
            <a:xfrm>
              <a:off x="4917" y="2256"/>
              <a:ext cx="0" cy="336"/>
            </a:xfrm>
            <a:prstGeom prst="line">
              <a:avLst/>
            </a:prstGeom>
            <a:noFill/>
            <a:ln w="25400">
              <a:solidFill>
                <a:srgbClr val="FF0000"/>
              </a:solidFill>
              <a:rou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45" name="Line 51"/>
            <p:cNvSpPr>
              <a:spLocks noChangeShapeType="1"/>
            </p:cNvSpPr>
            <p:nvPr/>
          </p:nvSpPr>
          <p:spPr bwMode="auto">
            <a:xfrm rot="-5400000">
              <a:off x="3981" y="2712"/>
              <a:ext cx="0" cy="336"/>
            </a:xfrm>
            <a:prstGeom prst="line">
              <a:avLst/>
            </a:prstGeom>
            <a:noFill/>
            <a:ln w="25400">
              <a:solidFill>
                <a:srgbClr val="FF0000"/>
              </a:solidFill>
              <a:rou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46" name="Text Box 52"/>
            <p:cNvSpPr txBox="1">
              <a:spLocks noChangeArrowheads="1"/>
            </p:cNvSpPr>
            <p:nvPr/>
          </p:nvSpPr>
          <p:spPr bwMode="auto">
            <a:xfrm>
              <a:off x="3830" y="2623"/>
              <a:ext cx="2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000" i="1">
                  <a:solidFill>
                    <a:srgbClr val="FF0000"/>
                  </a:solidFill>
                  <a:latin typeface="Calibri" panose="020F0502020204030204" charset="0"/>
                </a:rPr>
                <a:t>I</a:t>
              </a:r>
              <a:r>
                <a:rPr lang="en-US" altLang="zh-CN" sz="2000" baseline="-25000">
                  <a:solidFill>
                    <a:srgbClr val="FF0000"/>
                  </a:solidFill>
                  <a:latin typeface="Calibri" panose="020F0502020204030204" charset="0"/>
                </a:rPr>
                <a:t>B</a:t>
              </a:r>
              <a:endParaRPr lang="en-US" altLang="zh-CN" sz="2000" baseline="-25000">
                <a:solidFill>
                  <a:srgbClr val="FF0000"/>
                </a:solidFill>
                <a:latin typeface="Calibri" panose="020F0502020204030204" charset="0"/>
              </a:endParaRPr>
            </a:p>
          </p:txBody>
        </p:sp>
        <p:sp>
          <p:nvSpPr>
            <p:cNvPr id="44047" name="Text Box 53"/>
            <p:cNvSpPr txBox="1">
              <a:spLocks noChangeArrowheads="1"/>
            </p:cNvSpPr>
            <p:nvPr/>
          </p:nvSpPr>
          <p:spPr bwMode="auto">
            <a:xfrm>
              <a:off x="4519" y="2592"/>
              <a:ext cx="956"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000" i="1">
                  <a:solidFill>
                    <a:srgbClr val="FF0000"/>
                  </a:solidFill>
                  <a:latin typeface="Calibri" panose="020F0502020204030204" charset="0"/>
                </a:rPr>
                <a:t>+</a:t>
              </a:r>
              <a:endParaRPr lang="en-US" altLang="zh-CN" sz="2000" i="1">
                <a:solidFill>
                  <a:srgbClr val="FF0000"/>
                </a:solidFill>
                <a:latin typeface="Calibri" panose="020F0502020204030204" charset="0"/>
              </a:endParaRPr>
            </a:p>
            <a:p>
              <a:pPr algn="ct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CE </a:t>
              </a:r>
              <a:r>
                <a:rPr lang="en-US" altLang="zh-CN" sz="2000">
                  <a:solidFill>
                    <a:srgbClr val="FF0000"/>
                  </a:solidFill>
                  <a:latin typeface="Calibri" panose="020F0502020204030204" charset="0"/>
                  <a:sym typeface="Symbol" panose="05050102010706020507" pitchFamily="18" charset="2"/>
                </a:rPr>
                <a:t> </a:t>
              </a:r>
              <a:r>
                <a:rPr lang="en-US" altLang="zh-CN" sz="2000">
                  <a:solidFill>
                    <a:srgbClr val="FF0000"/>
                  </a:solidFill>
                  <a:latin typeface="Calibri" panose="020F0502020204030204" charset="0"/>
                </a:rPr>
                <a:t>0</a:t>
              </a:r>
              <a:r>
                <a:rPr lang="en-US" altLang="zh-CN" sz="2000" baseline="-25000">
                  <a:solidFill>
                    <a:srgbClr val="FF0000"/>
                  </a:solidFill>
                  <a:latin typeface="Calibri" panose="020F0502020204030204" charset="0"/>
                </a:rPr>
                <a:t> </a:t>
              </a:r>
              <a:endParaRPr lang="en-US" altLang="zh-CN" sz="2000" baseline="-25000">
                <a:solidFill>
                  <a:srgbClr val="FF0000"/>
                </a:solidFill>
                <a:latin typeface="Calibri" panose="020F0502020204030204" charset="0"/>
              </a:endParaRPr>
            </a:p>
            <a:p>
              <a:pPr algn="ctr"/>
              <a:r>
                <a:rPr lang="en-US" altLang="zh-CN" sz="2000">
                  <a:solidFill>
                    <a:srgbClr val="FF0000"/>
                  </a:solidFill>
                  <a:latin typeface="Calibri" panose="020F0502020204030204" charset="0"/>
                  <a:sym typeface="Symbol" panose="05050102010706020507" pitchFamily="18" charset="2"/>
                </a:rPr>
                <a:t></a:t>
              </a:r>
              <a:endParaRPr lang="en-US" altLang="zh-CN" sz="2000">
                <a:solidFill>
                  <a:srgbClr val="FF0000"/>
                </a:solidFill>
                <a:latin typeface="Calibri" panose="020F0502020204030204" charset="0"/>
              </a:endParaRPr>
            </a:p>
            <a:p>
              <a:pPr algn="ctr">
                <a:spcBef>
                  <a:spcPct val="50000"/>
                </a:spcBef>
              </a:pPr>
              <a:endParaRPr lang="en-US" altLang="zh-CN" sz="2000">
                <a:solidFill>
                  <a:srgbClr val="FF0000"/>
                </a:solidFill>
                <a:latin typeface="Calibri" panose="020F0502020204030204" charset="0"/>
              </a:endParaRPr>
            </a:p>
          </p:txBody>
        </p:sp>
        <p:sp>
          <p:nvSpPr>
            <p:cNvPr id="44048" name="Text Box 55"/>
            <p:cNvSpPr txBox="1">
              <a:spLocks noChangeArrowheads="1"/>
            </p:cNvSpPr>
            <p:nvPr/>
          </p:nvSpPr>
          <p:spPr bwMode="auto">
            <a:xfrm>
              <a:off x="4155" y="2166"/>
              <a:ext cx="100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000">
                  <a:solidFill>
                    <a:srgbClr val="FF0000"/>
                  </a:solidFill>
                  <a:latin typeface="Calibri" panose="020F0502020204030204" charset="0"/>
                </a:rPr>
                <a:t>             </a:t>
              </a:r>
              <a:r>
                <a:rPr lang="en-US" altLang="zh-CN" sz="2000">
                  <a:solidFill>
                    <a:srgbClr val="FF0000"/>
                  </a:solidFill>
                  <a:latin typeface="Calibri" panose="020F0502020204030204" charset="0"/>
                  <a:sym typeface="Symbol" panose="05050102010706020507" pitchFamily="18" charset="2"/>
                </a:rPr>
                <a:t></a:t>
              </a:r>
              <a:endParaRPr lang="en-US" altLang="zh-CN" sz="2000">
                <a:solidFill>
                  <a:srgbClr val="FF0000"/>
                </a:solidFill>
                <a:latin typeface="Calibri" panose="020F0502020204030204" charset="0"/>
                <a:sym typeface="Symbol" panose="05050102010706020507" pitchFamily="18" charset="2"/>
              </a:endParaRPr>
            </a:p>
            <a:p>
              <a:pPr>
                <a:spcBef>
                  <a:spcPct val="50000"/>
                </a:spcBef>
              </a:pPr>
              <a:r>
                <a:rPr lang="en-US" altLang="zh-CN" sz="2000" i="1">
                  <a:solidFill>
                    <a:srgbClr val="FF0000"/>
                  </a:solidFill>
                  <a:latin typeface="Calibri" panose="020F0502020204030204" charset="0"/>
                </a:rPr>
                <a:t>   U</a:t>
              </a:r>
              <a:r>
                <a:rPr lang="en-US" altLang="zh-CN" sz="2000" baseline="-25000">
                  <a:solidFill>
                    <a:srgbClr val="FF0000"/>
                  </a:solidFill>
                  <a:latin typeface="Calibri" panose="020F0502020204030204" charset="0"/>
                </a:rPr>
                <a:t>BC </a:t>
              </a:r>
              <a:r>
                <a:rPr lang="en-US" altLang="zh-CN" sz="2000">
                  <a:solidFill>
                    <a:srgbClr val="FF0000"/>
                  </a:solidFill>
                  <a:latin typeface="Calibri" panose="020F0502020204030204" charset="0"/>
                </a:rPr>
                <a:t>&gt; 0</a:t>
              </a:r>
              <a:endParaRPr lang="en-US" altLang="zh-CN" sz="2000" baseline="-25000">
                <a:solidFill>
                  <a:srgbClr val="FF0000"/>
                </a:solidFill>
                <a:latin typeface="Calibri" panose="020F0502020204030204" charset="0"/>
              </a:endParaRPr>
            </a:p>
            <a:p>
              <a:pPr>
                <a:spcBef>
                  <a:spcPct val="50000"/>
                </a:spcBef>
              </a:pPr>
              <a:r>
                <a:rPr lang="en-US" altLang="zh-CN" sz="2000">
                  <a:solidFill>
                    <a:srgbClr val="FF0000"/>
                  </a:solidFill>
                  <a:latin typeface="Calibri" panose="020F0502020204030204" charset="0"/>
                </a:rPr>
                <a:t>+</a:t>
              </a:r>
              <a:endParaRPr lang="en-US" altLang="zh-CN" sz="2000">
                <a:solidFill>
                  <a:srgbClr val="FF0000"/>
                </a:solidFill>
                <a:latin typeface="Calibri" panose="020F0502020204030204" charset="0"/>
              </a:endParaRPr>
            </a:p>
          </p:txBody>
        </p:sp>
        <p:graphicFrame>
          <p:nvGraphicFramePr>
            <p:cNvPr id="44049" name="Object 2"/>
            <p:cNvGraphicFramePr>
              <a:graphicFrameLocks noChangeAspect="1"/>
            </p:cNvGraphicFramePr>
            <p:nvPr/>
          </p:nvGraphicFramePr>
          <p:xfrm>
            <a:off x="4920" y="2238"/>
            <a:ext cx="637" cy="446"/>
          </p:xfrm>
          <a:graphic>
            <a:graphicData uri="http://schemas.openxmlformats.org/presentationml/2006/ole">
              <mc:AlternateContent xmlns:mc="http://schemas.openxmlformats.org/markup-compatibility/2006">
                <mc:Choice xmlns:v="urn:schemas-microsoft-com:vml" Requires="v">
                  <p:oleObj spid="_x0000_s275463" name="Equation" r:id="rId1" imgW="635000" imgH="444500" progId="Equation.3">
                    <p:embed/>
                  </p:oleObj>
                </mc:Choice>
                <mc:Fallback>
                  <p:oleObj name="Equation" r:id="rId1" imgW="635000" imgH="4445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 y="2238"/>
                          <a:ext cx="637"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checkerboard(across)">
                                      <p:cBhvr>
                                        <p:cTn id="7" dur="500"/>
                                        <p:tgtEl>
                                          <p:spTgt spid="573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7363"/>
                                        </p:tgtEl>
                                        <p:attrNameLst>
                                          <p:attrName>style.visibility</p:attrName>
                                        </p:attrNameLst>
                                      </p:cBhvr>
                                      <p:to>
                                        <p:strVal val="visible"/>
                                      </p:to>
                                    </p:set>
                                    <p:animEffect transition="in" filter="wipe(left)">
                                      <p:cBhvr>
                                        <p:cTn id="16" dur="500"/>
                                        <p:tgtEl>
                                          <p:spTgt spid="573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7380"/>
                                        </p:tgtEl>
                                        <p:attrNameLst>
                                          <p:attrName>style.visibility</p:attrName>
                                        </p:attrNameLst>
                                      </p:cBhvr>
                                      <p:to>
                                        <p:strVal val="visible"/>
                                      </p:to>
                                    </p:set>
                                    <p:animEffect transition="in" filter="wipe(left)">
                                      <p:cBhvr>
                                        <p:cTn id="26" dur="500"/>
                                        <p:tgtEl>
                                          <p:spTgt spid="5738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7398"/>
                                        </p:tgtEl>
                                        <p:attrNameLst>
                                          <p:attrName>style.visibility</p:attrName>
                                        </p:attrNameLst>
                                      </p:cBhvr>
                                      <p:to>
                                        <p:strVal val="visible"/>
                                      </p:to>
                                    </p:set>
                                    <p:animEffect transition="in" filter="wipe(left)">
                                      <p:cBhvr>
                                        <p:cTn id="35" dur="500"/>
                                        <p:tgtEl>
                                          <p:spTgt spid="57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utoUpdateAnimBg="0"/>
      <p:bldP spid="57363" grpId="0" autoUpdateAnimBg="0"/>
      <p:bldP spid="57380" grpId="0" autoUpdateAnimBg="0"/>
      <p:bldP spid="5739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ChangeArrowheads="1"/>
          </p:cNvSpPr>
          <p:nvPr/>
        </p:nvSpPr>
        <p:spPr bwMode="auto">
          <a:xfrm>
            <a:off x="685800" y="925513"/>
            <a:ext cx="7772400" cy="946150"/>
          </a:xfrm>
          <a:prstGeom prst="rect">
            <a:avLst/>
          </a:prstGeom>
          <a:noFill/>
          <a:ln w="9525">
            <a:noFill/>
            <a:miter lim="800000"/>
          </a:ln>
          <a:effectLst/>
        </p:spPr>
        <p:txBody>
          <a:bodyPr>
            <a:spAutoFit/>
          </a:bodyPr>
          <a:lstStyle/>
          <a:p>
            <a:pPr eaLnBrk="1" hangingPunct="1">
              <a:defRPr/>
            </a:pPr>
            <a:r>
              <a:rPr kumimoji="1" lang="en-US" altLang="zh-CN" sz="2800">
                <a:solidFill>
                  <a:srgbClr val="000099"/>
                </a:solidFill>
                <a:effectLst>
                  <a:outerShdw blurRad="38100" dist="38100" dir="2700000" algn="tl">
                    <a:srgbClr val="C0C0C0"/>
                  </a:outerShdw>
                </a:effectLst>
              </a:rPr>
              <a:t>    </a:t>
            </a:r>
            <a:r>
              <a:rPr kumimoji="1" lang="zh-CN" altLang="en-US" sz="2800">
                <a:solidFill>
                  <a:srgbClr val="000099"/>
                </a:solidFill>
                <a:effectLst>
                  <a:outerShdw blurRad="38100" dist="38100" dir="2700000" algn="tl">
                    <a:srgbClr val="C0C0C0"/>
                  </a:outerShdw>
                </a:effectLst>
              </a:rPr>
              <a:t>电流定律可以推广应用于包围部分电路的任一假设的闭合面。</a:t>
            </a:r>
            <a:endParaRPr kumimoji="1" lang="zh-CN" altLang="en-US" sz="2800">
              <a:solidFill>
                <a:srgbClr val="000099"/>
              </a:solidFill>
              <a:effectLst>
                <a:outerShdw blurRad="38100" dist="38100" dir="2700000" algn="tl">
                  <a:srgbClr val="C0C0C0"/>
                </a:outerShdw>
              </a:effectLst>
            </a:endParaRPr>
          </a:p>
        </p:txBody>
      </p:sp>
      <p:sp>
        <p:nvSpPr>
          <p:cNvPr id="25604" name="Rectangle 4"/>
          <p:cNvSpPr>
            <a:spLocks noChangeArrowheads="1"/>
          </p:cNvSpPr>
          <p:nvPr/>
        </p:nvSpPr>
        <p:spPr bwMode="auto">
          <a:xfrm>
            <a:off x="649288" y="457200"/>
            <a:ext cx="1865312" cy="381000"/>
          </a:xfrm>
          <a:prstGeom prst="rect">
            <a:avLst/>
          </a:prstGeom>
          <a:noFill/>
          <a:ln w="9525">
            <a:noFill/>
            <a:miter lim="800000"/>
          </a:ln>
        </p:spPr>
        <p:txBody>
          <a:bodyPr anchor="ctr"/>
          <a:lstStyle/>
          <a:p>
            <a:pPr eaLnBrk="1" hangingPunct="1">
              <a:defRPr/>
            </a:pPr>
            <a:r>
              <a:rPr kumimoji="1" lang="en-US" altLang="zh-CN" sz="2800">
                <a:solidFill>
                  <a:srgbClr val="005800"/>
                </a:solidFill>
                <a:effectLst>
                  <a:outerShdw blurRad="38100" dist="38100" dir="2700000" algn="tl">
                    <a:srgbClr val="C0C0C0"/>
                  </a:outerShdw>
                </a:effectLst>
              </a:rPr>
              <a:t>2</a:t>
            </a:r>
            <a:r>
              <a:rPr kumimoji="1" lang="zh-CN" altLang="en-US" sz="2800">
                <a:solidFill>
                  <a:srgbClr val="005800"/>
                </a:solidFill>
                <a:effectLst>
                  <a:outerShdw blurRad="38100" dist="38100" dir="2700000" algn="tl">
                    <a:srgbClr val="C0C0C0"/>
                  </a:outerShdw>
                </a:effectLst>
              </a:rPr>
              <a:t>．推广</a:t>
            </a:r>
            <a:endParaRPr kumimoji="1" lang="zh-CN" altLang="en-US" sz="2800">
              <a:solidFill>
                <a:srgbClr val="005800"/>
              </a:solidFill>
              <a:effectLst>
                <a:outerShdw blurRad="38100" dist="38100" dir="2700000" algn="tl">
                  <a:srgbClr val="C0C0C0"/>
                </a:outerShdw>
              </a:effectLst>
            </a:endParaRPr>
          </a:p>
        </p:txBody>
      </p:sp>
      <p:sp>
        <p:nvSpPr>
          <p:cNvPr id="25605" name="Oval 5"/>
          <p:cNvSpPr>
            <a:spLocks noChangeArrowheads="1"/>
          </p:cNvSpPr>
          <p:nvPr/>
        </p:nvSpPr>
        <p:spPr bwMode="auto">
          <a:xfrm>
            <a:off x="6705600" y="2906713"/>
            <a:ext cx="2133600" cy="2133600"/>
          </a:xfrm>
          <a:prstGeom prst="ellipse">
            <a:avLst/>
          </a:prstGeom>
          <a:noFill/>
          <a:ln w="38100">
            <a:solidFill>
              <a:srgbClr val="FF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2800">
              <a:solidFill>
                <a:srgbClr val="FF0000"/>
              </a:solidFill>
              <a:ea typeface="楷体_GB2312" pitchFamily="49" charset="-122"/>
            </a:endParaRPr>
          </a:p>
        </p:txBody>
      </p:sp>
      <p:sp>
        <p:nvSpPr>
          <p:cNvPr id="25606" name="AutoShape 6" descr="40%"/>
          <p:cNvSpPr>
            <a:spLocks noChangeArrowheads="1"/>
          </p:cNvSpPr>
          <p:nvPr/>
        </p:nvSpPr>
        <p:spPr bwMode="auto">
          <a:xfrm>
            <a:off x="7010400" y="1763713"/>
            <a:ext cx="1600200" cy="762000"/>
          </a:xfrm>
          <a:prstGeom prst="cloudCallout">
            <a:avLst>
              <a:gd name="adj1" fmla="val -69046"/>
              <a:gd name="adj2" fmla="val 110833"/>
            </a:avLst>
          </a:prstGeom>
          <a:pattFill prst="pct40">
            <a:fgClr>
              <a:srgbClr val="FFCCFF"/>
            </a:fgClr>
            <a:bgClr>
              <a:srgbClr val="FFFFFF"/>
            </a:bgClr>
          </a:pattFill>
          <a:ln w="38100">
            <a:solidFill>
              <a:srgbClr val="FF3300"/>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rgbClr val="003399"/>
                </a:solidFill>
              </a:rPr>
              <a:t>I </a:t>
            </a:r>
            <a:r>
              <a:rPr kumimoji="1" lang="en-US" altLang="zh-CN" sz="2800">
                <a:solidFill>
                  <a:srgbClr val="003399"/>
                </a:solidFill>
              </a:rPr>
              <a:t>=?</a:t>
            </a:r>
            <a:endParaRPr kumimoji="1" lang="en-US" altLang="zh-CN" sz="2800">
              <a:solidFill>
                <a:srgbClr val="003399"/>
              </a:solidFill>
            </a:endParaRPr>
          </a:p>
        </p:txBody>
      </p:sp>
      <p:sp>
        <p:nvSpPr>
          <p:cNvPr id="25607" name="Line 7"/>
          <p:cNvSpPr>
            <a:spLocks noChangeShapeType="1"/>
          </p:cNvSpPr>
          <p:nvPr/>
        </p:nvSpPr>
        <p:spPr bwMode="auto">
          <a:xfrm>
            <a:off x="4038600" y="2068513"/>
            <a:ext cx="0" cy="4179887"/>
          </a:xfrm>
          <a:prstGeom prst="line">
            <a:avLst/>
          </a:prstGeom>
          <a:noFill/>
          <a:ln w="3810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8" name="Text Box 8"/>
          <p:cNvSpPr txBox="1">
            <a:spLocks noChangeArrowheads="1"/>
          </p:cNvSpPr>
          <p:nvPr/>
        </p:nvSpPr>
        <p:spPr bwMode="auto">
          <a:xfrm>
            <a:off x="703263" y="1952625"/>
            <a:ext cx="668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tx1"/>
              </a:buClr>
            </a:pPr>
            <a:r>
              <a:rPr kumimoji="1" lang="zh-CN" altLang="en-US" sz="2800">
                <a:solidFill>
                  <a:srgbClr val="FF0000"/>
                </a:solidFill>
                <a:latin typeface="Tahoma" panose="020B0604030504040204" pitchFamily="34" charset="0"/>
              </a:rPr>
              <a:t>例</a:t>
            </a:r>
            <a:r>
              <a:rPr kumimoji="1" lang="en-US" altLang="zh-CN" sz="2800">
                <a:solidFill>
                  <a:srgbClr val="FF0000"/>
                </a:solidFill>
                <a:latin typeface="Tahoma" panose="020B0604030504040204" pitchFamily="34" charset="0"/>
              </a:rPr>
              <a:t>:</a:t>
            </a:r>
            <a:endParaRPr kumimoji="1" lang="en-US" altLang="zh-CN" sz="2800">
              <a:solidFill>
                <a:srgbClr val="FF0000"/>
              </a:solidFill>
              <a:latin typeface="Tahoma" panose="020B0604030504040204" pitchFamily="34" charset="0"/>
            </a:endParaRPr>
          </a:p>
        </p:txBody>
      </p:sp>
      <p:sp>
        <p:nvSpPr>
          <p:cNvPr id="25610" name="Rectangle 10"/>
          <p:cNvSpPr>
            <a:spLocks noChangeArrowheads="1"/>
          </p:cNvSpPr>
          <p:nvPr/>
        </p:nvSpPr>
        <p:spPr bwMode="auto">
          <a:xfrm>
            <a:off x="6096000" y="5054600"/>
            <a:ext cx="1033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rgbClr val="FF0000"/>
                </a:solidFill>
              </a:rPr>
              <a:t>I</a:t>
            </a:r>
            <a:r>
              <a:rPr kumimoji="1" lang="en-US" altLang="zh-CN" sz="2800">
                <a:solidFill>
                  <a:srgbClr val="FF0000"/>
                </a:solidFill>
              </a:rPr>
              <a:t> = 0</a:t>
            </a:r>
            <a:endParaRPr kumimoji="1" lang="en-US" altLang="zh-CN" sz="2800">
              <a:solidFill>
                <a:srgbClr val="FF0000"/>
              </a:solidFill>
            </a:endParaRPr>
          </a:p>
        </p:txBody>
      </p:sp>
      <p:sp>
        <p:nvSpPr>
          <p:cNvPr id="25611" name="Rectangle 11" descr="40%"/>
          <p:cNvSpPr>
            <a:spLocks noChangeArrowheads="1"/>
          </p:cNvSpPr>
          <p:nvPr/>
        </p:nvSpPr>
        <p:spPr bwMode="auto">
          <a:xfrm>
            <a:off x="1066800" y="5334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I</a:t>
            </a:r>
            <a:r>
              <a:rPr kumimoji="1" lang="en-US" altLang="zh-CN" sz="2800" baseline="-25000"/>
              <a:t>A </a:t>
            </a:r>
            <a:r>
              <a:rPr kumimoji="1" lang="en-US" altLang="zh-CN" sz="2800"/>
              <a:t>+ </a:t>
            </a:r>
            <a:r>
              <a:rPr kumimoji="1" lang="en-US" altLang="zh-CN" sz="2800" i="1"/>
              <a:t>I</a:t>
            </a:r>
            <a:r>
              <a:rPr kumimoji="1" lang="en-US" altLang="zh-CN" sz="2800" baseline="-25000"/>
              <a:t>B </a:t>
            </a:r>
            <a:r>
              <a:rPr kumimoji="1" lang="en-US" altLang="zh-CN" sz="2800"/>
              <a:t>+ </a:t>
            </a:r>
            <a:r>
              <a:rPr kumimoji="1" lang="en-US" altLang="zh-CN" sz="2800" i="1"/>
              <a:t>I</a:t>
            </a:r>
            <a:r>
              <a:rPr kumimoji="1" lang="en-US" altLang="zh-CN" sz="2800" baseline="-25000"/>
              <a:t>C </a:t>
            </a:r>
            <a:r>
              <a:rPr kumimoji="1" lang="en-US" altLang="zh-CN" sz="2800"/>
              <a:t>= 0</a:t>
            </a:r>
            <a:endParaRPr lang="en-US" altLang="zh-CN" sz="2800"/>
          </a:p>
        </p:txBody>
      </p:sp>
      <p:sp>
        <p:nvSpPr>
          <p:cNvPr id="25690" name="Oval 90"/>
          <p:cNvSpPr>
            <a:spLocks noChangeArrowheads="1"/>
          </p:cNvSpPr>
          <p:nvPr/>
        </p:nvSpPr>
        <p:spPr bwMode="auto">
          <a:xfrm>
            <a:off x="1384300" y="2724150"/>
            <a:ext cx="2482850" cy="2486025"/>
          </a:xfrm>
          <a:prstGeom prst="ellipse">
            <a:avLst/>
          </a:prstGeom>
          <a:noFill/>
          <a:ln w="38100">
            <a:solidFill>
              <a:srgbClr val="FF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 name="Group 162"/>
          <p:cNvGrpSpPr/>
          <p:nvPr/>
        </p:nvGrpSpPr>
        <p:grpSpPr bwMode="auto">
          <a:xfrm>
            <a:off x="4267200" y="2754313"/>
            <a:ext cx="4586288" cy="1914525"/>
            <a:chOff x="2688" y="1735"/>
            <a:chExt cx="2889" cy="1206"/>
          </a:xfrm>
        </p:grpSpPr>
        <p:sp>
          <p:nvSpPr>
            <p:cNvPr id="26664" name="Rectangle 163"/>
            <p:cNvSpPr>
              <a:spLocks noChangeArrowheads="1"/>
            </p:cNvSpPr>
            <p:nvPr/>
          </p:nvSpPr>
          <p:spPr bwMode="auto">
            <a:xfrm>
              <a:off x="3920" y="2077"/>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a:t>
              </a:r>
              <a:r>
                <a:rPr kumimoji="1" lang="en-US" altLang="zh-CN" sz="2800">
                  <a:sym typeface="Symbol" panose="05050102010706020507" pitchFamily="18" charset="2"/>
                </a:rPr>
                <a:t></a:t>
              </a:r>
              <a:endParaRPr kumimoji="1" lang="en-US" altLang="zh-CN" sz="2800"/>
            </a:p>
          </p:txBody>
        </p:sp>
        <p:sp>
          <p:nvSpPr>
            <p:cNvPr id="26665" name="Rectangle 164"/>
            <p:cNvSpPr>
              <a:spLocks noChangeArrowheads="1"/>
            </p:cNvSpPr>
            <p:nvPr/>
          </p:nvSpPr>
          <p:spPr bwMode="auto">
            <a:xfrm>
              <a:off x="4512" y="202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rgbClr val="FF0000"/>
                  </a:solidFill>
                </a:rPr>
                <a:t>+</a:t>
              </a:r>
              <a:endParaRPr kumimoji="1" lang="en-US" altLang="zh-CN" sz="2800" i="1">
                <a:solidFill>
                  <a:srgbClr val="FF0000"/>
                </a:solidFill>
              </a:endParaRPr>
            </a:p>
          </p:txBody>
        </p:sp>
        <p:sp>
          <p:nvSpPr>
            <p:cNvPr id="26666" name="Rectangle 165"/>
            <p:cNvSpPr>
              <a:spLocks noChangeArrowheads="1"/>
            </p:cNvSpPr>
            <p:nvPr/>
          </p:nvSpPr>
          <p:spPr bwMode="auto">
            <a:xfrm>
              <a:off x="4560" y="21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rgbClr val="FF0000"/>
                  </a:solidFill>
                </a:rPr>
                <a:t>_</a:t>
              </a:r>
              <a:endParaRPr kumimoji="1" lang="en-US" altLang="zh-CN" sz="2800" i="1">
                <a:solidFill>
                  <a:srgbClr val="FF0000"/>
                </a:solidFill>
              </a:endParaRPr>
            </a:p>
          </p:txBody>
        </p:sp>
        <p:sp>
          <p:nvSpPr>
            <p:cNvPr id="26667" name="Line 166"/>
            <p:cNvSpPr>
              <a:spLocks noChangeShapeType="1"/>
            </p:cNvSpPr>
            <p:nvPr/>
          </p:nvSpPr>
          <p:spPr bwMode="auto">
            <a:xfrm>
              <a:off x="3122" y="2077"/>
              <a:ext cx="839"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8" name="Line 167"/>
            <p:cNvSpPr>
              <a:spLocks noChangeShapeType="1"/>
            </p:cNvSpPr>
            <p:nvPr/>
          </p:nvSpPr>
          <p:spPr bwMode="auto">
            <a:xfrm>
              <a:off x="4305" y="2077"/>
              <a:ext cx="85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9" name="Rectangle 168"/>
            <p:cNvSpPr>
              <a:spLocks noChangeArrowheads="1"/>
            </p:cNvSpPr>
            <p:nvPr/>
          </p:nvSpPr>
          <p:spPr bwMode="auto">
            <a:xfrm>
              <a:off x="3964" y="2029"/>
              <a:ext cx="326" cy="9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0" name="Rectangle 169"/>
            <p:cNvSpPr>
              <a:spLocks noChangeArrowheads="1"/>
            </p:cNvSpPr>
            <p:nvPr/>
          </p:nvSpPr>
          <p:spPr bwMode="auto">
            <a:xfrm>
              <a:off x="3477" y="202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rgbClr val="FF0000"/>
                  </a:solidFill>
                </a:rPr>
                <a:t>+</a:t>
              </a:r>
              <a:endParaRPr kumimoji="1" lang="en-US" altLang="zh-CN" sz="2800" i="1">
                <a:solidFill>
                  <a:srgbClr val="FF0000"/>
                </a:solidFill>
              </a:endParaRPr>
            </a:p>
          </p:txBody>
        </p:sp>
        <p:sp>
          <p:nvSpPr>
            <p:cNvPr id="26671" name="Rectangle 170"/>
            <p:cNvSpPr>
              <a:spLocks noChangeArrowheads="1"/>
            </p:cNvSpPr>
            <p:nvPr/>
          </p:nvSpPr>
          <p:spPr bwMode="auto">
            <a:xfrm>
              <a:off x="3516" y="21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solidFill>
                    <a:srgbClr val="FF0000"/>
                  </a:solidFill>
                </a:rPr>
                <a:t>_</a:t>
              </a:r>
              <a:endParaRPr kumimoji="1" lang="en-US" altLang="zh-CN" sz="2800" i="1">
                <a:solidFill>
                  <a:srgbClr val="FF0000"/>
                </a:solidFill>
              </a:endParaRPr>
            </a:p>
          </p:txBody>
        </p:sp>
        <p:sp>
          <p:nvSpPr>
            <p:cNvPr id="26672" name="Line 171"/>
            <p:cNvSpPr>
              <a:spLocks noChangeShapeType="1"/>
            </p:cNvSpPr>
            <p:nvPr/>
          </p:nvSpPr>
          <p:spPr bwMode="auto">
            <a:xfrm flipH="1">
              <a:off x="5145" y="2077"/>
              <a:ext cx="0"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3" name="Rectangle 172"/>
            <p:cNvSpPr>
              <a:spLocks noChangeArrowheads="1"/>
            </p:cNvSpPr>
            <p:nvPr/>
          </p:nvSpPr>
          <p:spPr bwMode="auto">
            <a:xfrm rot="-5400000">
              <a:off x="4985" y="2434"/>
              <a:ext cx="326" cy="9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74" name="Line 173"/>
            <p:cNvSpPr>
              <a:spLocks noChangeShapeType="1"/>
            </p:cNvSpPr>
            <p:nvPr/>
          </p:nvSpPr>
          <p:spPr bwMode="auto">
            <a:xfrm>
              <a:off x="3120" y="2941"/>
              <a:ext cx="6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5" name="Line 174"/>
            <p:cNvSpPr>
              <a:spLocks noChangeShapeType="1"/>
            </p:cNvSpPr>
            <p:nvPr/>
          </p:nvSpPr>
          <p:spPr bwMode="auto">
            <a:xfrm>
              <a:off x="4505" y="2941"/>
              <a:ext cx="65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6" name="Line 175"/>
            <p:cNvSpPr>
              <a:spLocks noChangeShapeType="1"/>
            </p:cNvSpPr>
            <p:nvPr/>
          </p:nvSpPr>
          <p:spPr bwMode="auto">
            <a:xfrm>
              <a:off x="3984" y="1958"/>
              <a:ext cx="275"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7" name="Rectangle 176"/>
            <p:cNvSpPr>
              <a:spLocks noChangeArrowheads="1"/>
            </p:cNvSpPr>
            <p:nvPr/>
          </p:nvSpPr>
          <p:spPr bwMode="auto">
            <a:xfrm>
              <a:off x="4011" y="1735"/>
              <a:ext cx="203"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buClr>
                  <a:schemeClr val="tx1"/>
                </a:buClr>
              </a:pPr>
              <a:r>
                <a:rPr kumimoji="1" lang="en-US" altLang="zh-CN" sz="2800" i="1">
                  <a:solidFill>
                    <a:srgbClr val="FF3300"/>
                  </a:solidFill>
                </a:rPr>
                <a:t>I</a:t>
              </a:r>
              <a:endParaRPr kumimoji="1" lang="en-US" altLang="zh-CN" sz="2800" i="1">
                <a:solidFill>
                  <a:srgbClr val="FF3300"/>
                </a:solidFill>
              </a:endParaRPr>
            </a:p>
          </p:txBody>
        </p:sp>
        <p:sp>
          <p:nvSpPr>
            <p:cNvPr id="26678" name="Line 177"/>
            <p:cNvSpPr>
              <a:spLocks noChangeShapeType="1"/>
            </p:cNvSpPr>
            <p:nvPr/>
          </p:nvSpPr>
          <p:spPr bwMode="auto">
            <a:xfrm>
              <a:off x="5145" y="2653"/>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679" name="Group 178"/>
            <p:cNvGrpSpPr/>
            <p:nvPr/>
          </p:nvGrpSpPr>
          <p:grpSpPr bwMode="auto">
            <a:xfrm>
              <a:off x="4393" y="2077"/>
              <a:ext cx="227" cy="856"/>
              <a:chOff x="4345" y="2304"/>
              <a:chExt cx="227" cy="856"/>
            </a:xfrm>
          </p:grpSpPr>
          <p:sp>
            <p:nvSpPr>
              <p:cNvPr id="26697" name="Line 179"/>
              <p:cNvSpPr>
                <a:spLocks noChangeShapeType="1"/>
              </p:cNvSpPr>
              <p:nvPr/>
            </p:nvSpPr>
            <p:spPr bwMode="auto">
              <a:xfrm>
                <a:off x="4464" y="2304"/>
                <a:ext cx="0"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98" name="Rectangle 180"/>
              <p:cNvSpPr>
                <a:spLocks noChangeArrowheads="1"/>
              </p:cNvSpPr>
              <p:nvPr/>
            </p:nvSpPr>
            <p:spPr bwMode="auto">
              <a:xfrm rot="-5400000">
                <a:off x="4299" y="2815"/>
                <a:ext cx="326" cy="9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6699" name="Group 181"/>
              <p:cNvGrpSpPr/>
              <p:nvPr/>
            </p:nvGrpSpPr>
            <p:grpSpPr bwMode="auto">
              <a:xfrm>
                <a:off x="4345" y="2496"/>
                <a:ext cx="227" cy="70"/>
                <a:chOff x="4345" y="2496"/>
                <a:chExt cx="227" cy="70"/>
              </a:xfrm>
            </p:grpSpPr>
            <p:sp>
              <p:nvSpPr>
                <p:cNvPr id="26702" name="Line 182"/>
                <p:cNvSpPr>
                  <a:spLocks noChangeShapeType="1"/>
                </p:cNvSpPr>
                <p:nvPr/>
              </p:nvSpPr>
              <p:spPr bwMode="auto">
                <a:xfrm>
                  <a:off x="4345" y="2496"/>
                  <a:ext cx="227"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03" name="Line 183"/>
                <p:cNvSpPr>
                  <a:spLocks noChangeShapeType="1"/>
                </p:cNvSpPr>
                <p:nvPr/>
              </p:nvSpPr>
              <p:spPr bwMode="auto">
                <a:xfrm>
                  <a:off x="4393" y="2566"/>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700" name="Line 184"/>
              <p:cNvSpPr>
                <a:spLocks noChangeShapeType="1"/>
              </p:cNvSpPr>
              <p:nvPr/>
            </p:nvSpPr>
            <p:spPr bwMode="auto">
              <a:xfrm>
                <a:off x="4464" y="2566"/>
                <a:ext cx="0" cy="1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01" name="Line 185"/>
              <p:cNvSpPr>
                <a:spLocks noChangeShapeType="1"/>
              </p:cNvSpPr>
              <p:nvPr/>
            </p:nvSpPr>
            <p:spPr bwMode="auto">
              <a:xfrm>
                <a:off x="4464" y="3024"/>
                <a:ext cx="0" cy="1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680" name="Group 186"/>
            <p:cNvGrpSpPr/>
            <p:nvPr/>
          </p:nvGrpSpPr>
          <p:grpSpPr bwMode="auto">
            <a:xfrm>
              <a:off x="3600" y="2077"/>
              <a:ext cx="227" cy="856"/>
              <a:chOff x="4345" y="2304"/>
              <a:chExt cx="227" cy="856"/>
            </a:xfrm>
          </p:grpSpPr>
          <p:sp>
            <p:nvSpPr>
              <p:cNvPr id="26690" name="Line 187"/>
              <p:cNvSpPr>
                <a:spLocks noChangeShapeType="1"/>
              </p:cNvSpPr>
              <p:nvPr/>
            </p:nvSpPr>
            <p:spPr bwMode="auto">
              <a:xfrm>
                <a:off x="4464" y="2304"/>
                <a:ext cx="0" cy="1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91" name="Rectangle 188"/>
              <p:cNvSpPr>
                <a:spLocks noChangeArrowheads="1"/>
              </p:cNvSpPr>
              <p:nvPr/>
            </p:nvSpPr>
            <p:spPr bwMode="auto">
              <a:xfrm rot="-5400000">
                <a:off x="4299" y="2815"/>
                <a:ext cx="326" cy="9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6692" name="Group 189"/>
              <p:cNvGrpSpPr/>
              <p:nvPr/>
            </p:nvGrpSpPr>
            <p:grpSpPr bwMode="auto">
              <a:xfrm>
                <a:off x="4345" y="2496"/>
                <a:ext cx="227" cy="70"/>
                <a:chOff x="4345" y="2496"/>
                <a:chExt cx="227" cy="70"/>
              </a:xfrm>
            </p:grpSpPr>
            <p:sp>
              <p:nvSpPr>
                <p:cNvPr id="26695" name="Line 190"/>
                <p:cNvSpPr>
                  <a:spLocks noChangeShapeType="1"/>
                </p:cNvSpPr>
                <p:nvPr/>
              </p:nvSpPr>
              <p:spPr bwMode="auto">
                <a:xfrm>
                  <a:off x="4345" y="2496"/>
                  <a:ext cx="227"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96" name="Line 191"/>
                <p:cNvSpPr>
                  <a:spLocks noChangeShapeType="1"/>
                </p:cNvSpPr>
                <p:nvPr/>
              </p:nvSpPr>
              <p:spPr bwMode="auto">
                <a:xfrm>
                  <a:off x="4393" y="2566"/>
                  <a:ext cx="14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693" name="Line 192"/>
              <p:cNvSpPr>
                <a:spLocks noChangeShapeType="1"/>
              </p:cNvSpPr>
              <p:nvPr/>
            </p:nvSpPr>
            <p:spPr bwMode="auto">
              <a:xfrm>
                <a:off x="4464" y="2566"/>
                <a:ext cx="0" cy="1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94" name="Line 193"/>
              <p:cNvSpPr>
                <a:spLocks noChangeShapeType="1"/>
              </p:cNvSpPr>
              <p:nvPr/>
            </p:nvSpPr>
            <p:spPr bwMode="auto">
              <a:xfrm>
                <a:off x="4464" y="3024"/>
                <a:ext cx="0" cy="136"/>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681" name="Line 194"/>
            <p:cNvSpPr>
              <a:spLocks noChangeShapeType="1"/>
            </p:cNvSpPr>
            <p:nvPr/>
          </p:nvSpPr>
          <p:spPr bwMode="auto">
            <a:xfrm flipH="1">
              <a:off x="3120" y="2077"/>
              <a:ext cx="0"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2" name="Rectangle 195"/>
            <p:cNvSpPr>
              <a:spLocks noChangeArrowheads="1"/>
            </p:cNvSpPr>
            <p:nvPr/>
          </p:nvSpPr>
          <p:spPr bwMode="auto">
            <a:xfrm rot="-5400000">
              <a:off x="2960" y="2434"/>
              <a:ext cx="326" cy="9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83" name="Line 196"/>
            <p:cNvSpPr>
              <a:spLocks noChangeShapeType="1"/>
            </p:cNvSpPr>
            <p:nvPr/>
          </p:nvSpPr>
          <p:spPr bwMode="auto">
            <a:xfrm>
              <a:off x="3120" y="2653"/>
              <a:ext cx="0" cy="288"/>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4" name="Rectangle 197"/>
            <p:cNvSpPr>
              <a:spLocks noChangeArrowheads="1"/>
            </p:cNvSpPr>
            <p:nvPr/>
          </p:nvSpPr>
          <p:spPr bwMode="auto">
            <a:xfrm>
              <a:off x="2688" y="2317"/>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5</a:t>
              </a:r>
              <a:r>
                <a:rPr kumimoji="1" lang="en-US" altLang="zh-CN" sz="2800">
                  <a:sym typeface="Symbol" panose="05050102010706020507" pitchFamily="18" charset="2"/>
                </a:rPr>
                <a:t></a:t>
              </a:r>
              <a:endParaRPr kumimoji="1" lang="en-US" altLang="zh-CN" sz="2800"/>
            </a:p>
          </p:txBody>
        </p:sp>
        <p:sp>
          <p:nvSpPr>
            <p:cNvPr id="26685" name="Rectangle 198"/>
            <p:cNvSpPr>
              <a:spLocks noChangeArrowheads="1"/>
            </p:cNvSpPr>
            <p:nvPr/>
          </p:nvSpPr>
          <p:spPr bwMode="auto">
            <a:xfrm>
              <a:off x="3312" y="2461"/>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1</a:t>
              </a:r>
              <a:r>
                <a:rPr kumimoji="1" lang="en-US" altLang="zh-CN" sz="2800">
                  <a:sym typeface="Symbol" panose="05050102010706020507" pitchFamily="18" charset="2"/>
                </a:rPr>
                <a:t></a:t>
              </a:r>
              <a:endParaRPr kumimoji="1" lang="en-US" altLang="zh-CN" sz="2800"/>
            </a:p>
          </p:txBody>
        </p:sp>
        <p:sp>
          <p:nvSpPr>
            <p:cNvPr id="26686" name="Rectangle 199"/>
            <p:cNvSpPr>
              <a:spLocks noChangeArrowheads="1"/>
            </p:cNvSpPr>
            <p:nvPr/>
          </p:nvSpPr>
          <p:spPr bwMode="auto">
            <a:xfrm>
              <a:off x="4512" y="2461"/>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1</a:t>
              </a:r>
              <a:r>
                <a:rPr kumimoji="1" lang="en-US" altLang="zh-CN" sz="2800">
                  <a:sym typeface="Symbol" panose="05050102010706020507" pitchFamily="18" charset="2"/>
                </a:rPr>
                <a:t></a:t>
              </a:r>
              <a:endParaRPr kumimoji="1" lang="en-US" altLang="zh-CN" sz="2800"/>
            </a:p>
          </p:txBody>
        </p:sp>
        <p:sp>
          <p:nvSpPr>
            <p:cNvPr id="26687" name="Rectangle 200"/>
            <p:cNvSpPr>
              <a:spLocks noChangeArrowheads="1"/>
            </p:cNvSpPr>
            <p:nvPr/>
          </p:nvSpPr>
          <p:spPr bwMode="auto">
            <a:xfrm>
              <a:off x="5177" y="2317"/>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5</a:t>
              </a:r>
              <a:r>
                <a:rPr kumimoji="1" lang="en-US" altLang="zh-CN" sz="2800">
                  <a:sym typeface="Symbol" panose="05050102010706020507" pitchFamily="18" charset="2"/>
                </a:rPr>
                <a:t></a:t>
              </a:r>
              <a:endParaRPr kumimoji="1" lang="en-US" altLang="zh-CN" sz="2800"/>
            </a:p>
          </p:txBody>
        </p:sp>
        <p:sp>
          <p:nvSpPr>
            <p:cNvPr id="26688" name="Rectangle 201"/>
            <p:cNvSpPr>
              <a:spLocks noChangeArrowheads="1"/>
            </p:cNvSpPr>
            <p:nvPr/>
          </p:nvSpPr>
          <p:spPr bwMode="auto">
            <a:xfrm>
              <a:off x="3216" y="2173"/>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6V</a:t>
              </a:r>
              <a:endParaRPr kumimoji="1" lang="en-US" altLang="zh-CN" sz="2800"/>
            </a:p>
          </p:txBody>
        </p:sp>
        <p:sp>
          <p:nvSpPr>
            <p:cNvPr id="26689" name="Rectangle 202"/>
            <p:cNvSpPr>
              <a:spLocks noChangeArrowheads="1"/>
            </p:cNvSpPr>
            <p:nvPr/>
          </p:nvSpPr>
          <p:spPr bwMode="auto">
            <a:xfrm>
              <a:off x="4602" y="2125"/>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2075" tIns="46038" rIns="92075" bIns="46038">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12V</a:t>
              </a:r>
              <a:endParaRPr kumimoji="1" lang="en-US" altLang="zh-CN" sz="2800"/>
            </a:p>
          </p:txBody>
        </p:sp>
      </p:grpSp>
      <p:grpSp>
        <p:nvGrpSpPr>
          <p:cNvPr id="7" name="Group 209"/>
          <p:cNvGrpSpPr/>
          <p:nvPr/>
        </p:nvGrpSpPr>
        <p:grpSpPr bwMode="auto">
          <a:xfrm>
            <a:off x="900113" y="2420938"/>
            <a:ext cx="3001962" cy="2554287"/>
            <a:chOff x="528" y="1527"/>
            <a:chExt cx="1891" cy="1609"/>
          </a:xfrm>
        </p:grpSpPr>
        <p:sp>
          <p:nvSpPr>
            <p:cNvPr id="26638" name="AutoShape 93"/>
            <p:cNvSpPr>
              <a:spLocks noChangeArrowheads="1"/>
            </p:cNvSpPr>
            <p:nvPr/>
          </p:nvSpPr>
          <p:spPr bwMode="auto">
            <a:xfrm>
              <a:off x="1133" y="1885"/>
              <a:ext cx="1058" cy="782"/>
            </a:xfrm>
            <a:prstGeom prst="flowChartExtra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39" name="Rectangle 94"/>
            <p:cNvSpPr>
              <a:spLocks noChangeArrowheads="1"/>
            </p:cNvSpPr>
            <p:nvPr/>
          </p:nvSpPr>
          <p:spPr bwMode="auto">
            <a:xfrm>
              <a:off x="1536" y="2618"/>
              <a:ext cx="303" cy="98"/>
            </a:xfrm>
            <a:prstGeom prst="rect">
              <a:avLst/>
            </a:prstGeom>
            <a:solidFill>
              <a:schemeClr val="bg1"/>
            </a:solidFill>
            <a:ln w="38100">
              <a:solidFill>
                <a:schemeClr val="tx1"/>
              </a:solidFill>
              <a:miter lim="800000"/>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0" name="Rectangle 95"/>
            <p:cNvSpPr>
              <a:spLocks noChangeArrowheads="1"/>
            </p:cNvSpPr>
            <p:nvPr/>
          </p:nvSpPr>
          <p:spPr bwMode="auto">
            <a:xfrm rot="3259040">
              <a:off x="1742" y="2177"/>
              <a:ext cx="294" cy="100"/>
            </a:xfrm>
            <a:prstGeom prst="rect">
              <a:avLst/>
            </a:prstGeom>
            <a:solidFill>
              <a:schemeClr val="bg1"/>
            </a:solidFill>
            <a:ln w="38100">
              <a:solidFill>
                <a:schemeClr val="tx1"/>
              </a:solidFill>
              <a:miter lim="800000"/>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1" name="Rectangle 96"/>
            <p:cNvSpPr>
              <a:spLocks noChangeArrowheads="1"/>
            </p:cNvSpPr>
            <p:nvPr/>
          </p:nvSpPr>
          <p:spPr bwMode="auto">
            <a:xfrm rot="-3187806">
              <a:off x="1238" y="2226"/>
              <a:ext cx="293" cy="100"/>
            </a:xfrm>
            <a:prstGeom prst="rect">
              <a:avLst/>
            </a:prstGeom>
            <a:solidFill>
              <a:schemeClr val="bg1"/>
            </a:solidFill>
            <a:ln w="38100">
              <a:solidFill>
                <a:schemeClr val="tx1"/>
              </a:solidFill>
              <a:miter lim="800000"/>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2" name="Line 97"/>
            <p:cNvSpPr>
              <a:spLocks noChangeShapeType="1"/>
            </p:cNvSpPr>
            <p:nvPr/>
          </p:nvSpPr>
          <p:spPr bwMode="auto">
            <a:xfrm>
              <a:off x="578" y="1885"/>
              <a:ext cx="110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3" name="Line 98"/>
            <p:cNvSpPr>
              <a:spLocks noChangeShapeType="1"/>
            </p:cNvSpPr>
            <p:nvPr/>
          </p:nvSpPr>
          <p:spPr bwMode="auto">
            <a:xfrm>
              <a:off x="578" y="2667"/>
              <a:ext cx="55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4" name="Line 99"/>
            <p:cNvSpPr>
              <a:spLocks noChangeShapeType="1"/>
            </p:cNvSpPr>
            <p:nvPr/>
          </p:nvSpPr>
          <p:spPr bwMode="auto">
            <a:xfrm>
              <a:off x="2191" y="2667"/>
              <a:ext cx="0" cy="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5" name="Line 100"/>
            <p:cNvSpPr>
              <a:spLocks noChangeShapeType="1"/>
            </p:cNvSpPr>
            <p:nvPr/>
          </p:nvSpPr>
          <p:spPr bwMode="auto">
            <a:xfrm>
              <a:off x="578" y="3107"/>
              <a:ext cx="16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6" name="Oval 101"/>
            <p:cNvSpPr>
              <a:spLocks noChangeArrowheads="1"/>
            </p:cNvSpPr>
            <p:nvPr/>
          </p:nvSpPr>
          <p:spPr bwMode="auto">
            <a:xfrm>
              <a:off x="528" y="3082"/>
              <a:ext cx="54" cy="5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7" name="Oval 102"/>
            <p:cNvSpPr>
              <a:spLocks noChangeArrowheads="1"/>
            </p:cNvSpPr>
            <p:nvPr/>
          </p:nvSpPr>
          <p:spPr bwMode="auto">
            <a:xfrm>
              <a:off x="528" y="2643"/>
              <a:ext cx="54" cy="5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8" name="Oval 103"/>
            <p:cNvSpPr>
              <a:spLocks noChangeArrowheads="1"/>
            </p:cNvSpPr>
            <p:nvPr/>
          </p:nvSpPr>
          <p:spPr bwMode="auto">
            <a:xfrm>
              <a:off x="528" y="1859"/>
              <a:ext cx="54" cy="5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6649" name="Rectangle 110"/>
            <p:cNvSpPr>
              <a:spLocks noChangeArrowheads="1"/>
            </p:cNvSpPr>
            <p:nvPr/>
          </p:nvSpPr>
          <p:spPr bwMode="auto">
            <a:xfrm>
              <a:off x="684" y="1527"/>
              <a:ext cx="27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solidFill>
                    <a:srgbClr val="FF0000"/>
                  </a:solidFill>
                </a:rPr>
                <a:t>I</a:t>
              </a:r>
              <a:r>
                <a:rPr lang="en-US" altLang="zh-CN" baseline="-25000">
                  <a:solidFill>
                    <a:srgbClr val="FF0000"/>
                  </a:solidFill>
                </a:rPr>
                <a:t>A</a:t>
              </a:r>
              <a:endParaRPr lang="en-US" altLang="zh-CN" baseline="-25000">
                <a:solidFill>
                  <a:srgbClr val="FF0000"/>
                </a:solidFill>
              </a:endParaRPr>
            </a:p>
          </p:txBody>
        </p:sp>
        <p:sp>
          <p:nvSpPr>
            <p:cNvPr id="26650" name="Rectangle 112"/>
            <p:cNvSpPr>
              <a:spLocks noChangeArrowheads="1"/>
            </p:cNvSpPr>
            <p:nvPr/>
          </p:nvSpPr>
          <p:spPr bwMode="auto">
            <a:xfrm>
              <a:off x="642" y="2772"/>
              <a:ext cx="2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solidFill>
                    <a:srgbClr val="FF0000"/>
                  </a:solidFill>
                </a:rPr>
                <a:t>I</a:t>
              </a:r>
              <a:r>
                <a:rPr lang="en-US" altLang="zh-CN" baseline="-25000">
                  <a:solidFill>
                    <a:srgbClr val="FF0000"/>
                  </a:solidFill>
                </a:rPr>
                <a:t>B</a:t>
              </a:r>
              <a:endParaRPr lang="en-US" altLang="zh-CN" baseline="-25000">
                <a:solidFill>
                  <a:srgbClr val="FF0000"/>
                </a:solidFill>
              </a:endParaRPr>
            </a:p>
          </p:txBody>
        </p:sp>
        <p:sp>
          <p:nvSpPr>
            <p:cNvPr id="26651" name="Rectangle 113"/>
            <p:cNvSpPr>
              <a:spLocks noChangeArrowheads="1"/>
            </p:cNvSpPr>
            <p:nvPr/>
          </p:nvSpPr>
          <p:spPr bwMode="auto">
            <a:xfrm>
              <a:off x="980" y="1960"/>
              <a:ext cx="35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t>I</a:t>
              </a:r>
              <a:r>
                <a:rPr lang="en-US" altLang="zh-CN" baseline="-25000"/>
                <a:t>CA</a:t>
              </a:r>
              <a:endParaRPr lang="en-US" altLang="zh-CN" baseline="-25000"/>
            </a:p>
          </p:txBody>
        </p:sp>
        <p:sp>
          <p:nvSpPr>
            <p:cNvPr id="26652" name="Rectangle 114"/>
            <p:cNvSpPr>
              <a:spLocks noChangeArrowheads="1"/>
            </p:cNvSpPr>
            <p:nvPr/>
          </p:nvSpPr>
          <p:spPr bwMode="auto">
            <a:xfrm>
              <a:off x="1554" y="2715"/>
              <a:ext cx="3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t>I</a:t>
              </a:r>
              <a:r>
                <a:rPr lang="en-US" altLang="zh-CN" baseline="-25000"/>
                <a:t>BC</a:t>
              </a:r>
              <a:endParaRPr lang="en-US" altLang="zh-CN" baseline="-25000"/>
            </a:p>
          </p:txBody>
        </p:sp>
        <p:sp>
          <p:nvSpPr>
            <p:cNvPr id="26653" name="Rectangle 115"/>
            <p:cNvSpPr>
              <a:spLocks noChangeArrowheads="1"/>
            </p:cNvSpPr>
            <p:nvPr/>
          </p:nvSpPr>
          <p:spPr bwMode="auto">
            <a:xfrm>
              <a:off x="1972" y="1987"/>
              <a:ext cx="35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t>I</a:t>
              </a:r>
              <a:r>
                <a:rPr lang="en-US" altLang="zh-CN" baseline="-25000"/>
                <a:t>AB</a:t>
              </a:r>
              <a:endParaRPr lang="en-US" altLang="zh-CN" baseline="-25000"/>
            </a:p>
          </p:txBody>
        </p:sp>
        <p:sp>
          <p:nvSpPr>
            <p:cNvPr id="26654" name="Text Box 116"/>
            <p:cNvSpPr txBox="1">
              <a:spLocks noChangeArrowheads="1"/>
            </p:cNvSpPr>
            <p:nvPr/>
          </p:nvSpPr>
          <p:spPr bwMode="auto">
            <a:xfrm>
              <a:off x="1552" y="1651"/>
              <a:ext cx="40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a:t>A</a:t>
              </a:r>
              <a:endParaRPr lang="en-US" altLang="zh-CN"/>
            </a:p>
          </p:txBody>
        </p:sp>
        <p:sp>
          <p:nvSpPr>
            <p:cNvPr id="26655" name="Text Box 117"/>
            <p:cNvSpPr txBox="1">
              <a:spLocks noChangeArrowheads="1"/>
            </p:cNvSpPr>
            <p:nvPr/>
          </p:nvSpPr>
          <p:spPr bwMode="auto">
            <a:xfrm>
              <a:off x="1031" y="2620"/>
              <a:ext cx="25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a:t>C</a:t>
              </a:r>
              <a:endParaRPr lang="en-US" altLang="zh-CN"/>
            </a:p>
          </p:txBody>
        </p:sp>
        <p:sp>
          <p:nvSpPr>
            <p:cNvPr id="26656" name="Text Box 118"/>
            <p:cNvSpPr txBox="1">
              <a:spLocks noChangeArrowheads="1"/>
            </p:cNvSpPr>
            <p:nvPr/>
          </p:nvSpPr>
          <p:spPr bwMode="auto">
            <a:xfrm>
              <a:off x="2171" y="2511"/>
              <a:ext cx="24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a:t>B</a:t>
              </a:r>
              <a:endParaRPr lang="en-US" altLang="zh-CN"/>
            </a:p>
          </p:txBody>
        </p:sp>
        <p:sp>
          <p:nvSpPr>
            <p:cNvPr id="26657" name="Line 203"/>
            <p:cNvSpPr>
              <a:spLocks noChangeShapeType="1"/>
            </p:cNvSpPr>
            <p:nvPr/>
          </p:nvSpPr>
          <p:spPr bwMode="auto">
            <a:xfrm>
              <a:off x="624" y="1824"/>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8" name="Line 204"/>
            <p:cNvSpPr>
              <a:spLocks noChangeShapeType="1"/>
            </p:cNvSpPr>
            <p:nvPr/>
          </p:nvSpPr>
          <p:spPr bwMode="auto">
            <a:xfrm rot="7834308">
              <a:off x="1077" y="2226"/>
              <a:ext cx="423" cy="1"/>
            </a:xfrm>
            <a:prstGeom prst="line">
              <a:avLst/>
            </a:prstGeom>
            <a:noFill/>
            <a:ln w="28575" cap="sq">
              <a:solidFill>
                <a:srgbClr val="FF3300"/>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9" name="Line 205"/>
            <p:cNvSpPr>
              <a:spLocks noChangeShapeType="1"/>
            </p:cNvSpPr>
            <p:nvPr/>
          </p:nvSpPr>
          <p:spPr bwMode="auto">
            <a:xfrm>
              <a:off x="594" y="2610"/>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0" name="Rectangle 111"/>
            <p:cNvSpPr>
              <a:spLocks noChangeArrowheads="1"/>
            </p:cNvSpPr>
            <p:nvPr/>
          </p:nvSpPr>
          <p:spPr bwMode="auto">
            <a:xfrm>
              <a:off x="624" y="2304"/>
              <a:ext cx="27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i="1">
                  <a:solidFill>
                    <a:srgbClr val="FF0000"/>
                  </a:solidFill>
                </a:rPr>
                <a:t>I</a:t>
              </a:r>
              <a:r>
                <a:rPr lang="en-US" altLang="zh-CN" baseline="-25000">
                  <a:solidFill>
                    <a:srgbClr val="FF0000"/>
                  </a:solidFill>
                </a:rPr>
                <a:t>C</a:t>
              </a:r>
              <a:endParaRPr lang="en-US" altLang="zh-CN" baseline="-25000">
                <a:solidFill>
                  <a:srgbClr val="FF0000"/>
                </a:solidFill>
              </a:endParaRPr>
            </a:p>
          </p:txBody>
        </p:sp>
        <p:sp>
          <p:nvSpPr>
            <p:cNvPr id="26661" name="Line 206"/>
            <p:cNvSpPr>
              <a:spLocks noChangeShapeType="1"/>
            </p:cNvSpPr>
            <p:nvPr/>
          </p:nvSpPr>
          <p:spPr bwMode="auto">
            <a:xfrm>
              <a:off x="603" y="3042"/>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2" name="Line 207"/>
            <p:cNvSpPr>
              <a:spLocks noChangeShapeType="1"/>
            </p:cNvSpPr>
            <p:nvPr/>
          </p:nvSpPr>
          <p:spPr bwMode="auto">
            <a:xfrm rot="3208706">
              <a:off x="1790" y="2200"/>
              <a:ext cx="423" cy="1"/>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3" name="Line 208"/>
            <p:cNvSpPr>
              <a:spLocks noChangeShapeType="1"/>
            </p:cNvSpPr>
            <p:nvPr/>
          </p:nvSpPr>
          <p:spPr bwMode="auto">
            <a:xfrm flipH="1">
              <a:off x="1446" y="2766"/>
              <a:ext cx="423" cy="0"/>
            </a:xfrm>
            <a:prstGeom prst="line">
              <a:avLst/>
            </a:prstGeom>
            <a:noFill/>
            <a:ln w="28575" cap="sq">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09" name="AutoShape 9" descr="75%"/>
          <p:cNvSpPr>
            <a:spLocks noChangeArrowheads="1"/>
          </p:cNvSpPr>
          <p:nvPr/>
        </p:nvSpPr>
        <p:spPr bwMode="auto">
          <a:xfrm>
            <a:off x="3121025" y="1916113"/>
            <a:ext cx="2046288" cy="685800"/>
          </a:xfrm>
          <a:prstGeom prst="wedgeRoundRectCallout">
            <a:avLst>
              <a:gd name="adj1" fmla="val -69630"/>
              <a:gd name="adj2" fmla="val 170370"/>
              <a:gd name="adj3" fmla="val 16667"/>
            </a:avLst>
          </a:prstGeom>
          <a:pattFill prst="pct75">
            <a:fgClr>
              <a:srgbClr val="66CCFF"/>
            </a:fgClr>
            <a:bgClr>
              <a:srgbClr val="FFFFFF"/>
            </a:bgClr>
          </a:pattFill>
          <a:ln w="19050">
            <a:solidFill>
              <a:srgbClr val="FF3300"/>
            </a:solidFill>
            <a:miter lim="800000"/>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zh-CN" sz="2800">
                <a:solidFill>
                  <a:srgbClr val="FF3300"/>
                </a:solidFill>
              </a:rPr>
              <a:t>广义结点</a:t>
            </a:r>
            <a:endParaRPr kumimoji="1" lang="zh-CN" altLang="en-US" sz="2800">
              <a:solidFill>
                <a:srgbClr val="FF3300"/>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ipe(left)">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5608"/>
                                        </p:tgtEl>
                                        <p:attrNameLst>
                                          <p:attrName>style.visibility</p:attrName>
                                        </p:attrNameLst>
                                      </p:cBhvr>
                                      <p:to>
                                        <p:strVal val="visible"/>
                                      </p:to>
                                    </p:set>
                                    <p:animEffect transition="in" filter="box(out)">
                                      <p:cBhvr>
                                        <p:cTn id="12" dur="500"/>
                                        <p:tgtEl>
                                          <p:spTgt spid="256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5690"/>
                                        </p:tgtEl>
                                        <p:attrNameLst>
                                          <p:attrName>style.visibility</p:attrName>
                                        </p:attrNameLst>
                                      </p:cBhvr>
                                      <p:to>
                                        <p:strVal val="visible"/>
                                      </p:to>
                                    </p:set>
                                    <p:animEffect transition="in" filter="box(out)">
                                      <p:cBhvr>
                                        <p:cTn id="22" dur="500"/>
                                        <p:tgtEl>
                                          <p:spTgt spid="25690"/>
                                        </p:tgtEl>
                                      </p:cBhvr>
                                    </p:animEffect>
                                  </p:childTnLst>
                                </p:cTn>
                              </p:par>
                            </p:childTnLst>
                          </p:cTn>
                        </p:par>
                        <p:par>
                          <p:cTn id="23" fill="hold">
                            <p:stCondLst>
                              <p:cond delay="500"/>
                            </p:stCondLst>
                            <p:childTnLst>
                              <p:par>
                                <p:cTn id="24" presetID="18" presetClass="entr" presetSubtype="12" fill="hold" grpId="0" nodeType="afterEffect">
                                  <p:stCondLst>
                                    <p:cond delay="1000"/>
                                  </p:stCondLst>
                                  <p:childTnLst>
                                    <p:set>
                                      <p:cBhvr>
                                        <p:cTn id="25" dur="1" fill="hold">
                                          <p:stCondLst>
                                            <p:cond delay="0"/>
                                          </p:stCondLst>
                                        </p:cTn>
                                        <p:tgtEl>
                                          <p:spTgt spid="25609"/>
                                        </p:tgtEl>
                                        <p:attrNameLst>
                                          <p:attrName>style.visibility</p:attrName>
                                        </p:attrNameLst>
                                      </p:cBhvr>
                                      <p:to>
                                        <p:strVal val="visible"/>
                                      </p:to>
                                    </p:set>
                                    <p:animEffect transition="in" filter="strips(downLeft)">
                                      <p:cBhvr>
                                        <p:cTn id="26" dur="500"/>
                                        <p:tgtEl>
                                          <p:spTgt spid="256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611"/>
                                        </p:tgtEl>
                                        <p:attrNameLst>
                                          <p:attrName>style.visibility</p:attrName>
                                        </p:attrNameLst>
                                      </p:cBhvr>
                                      <p:to>
                                        <p:strVal val="visible"/>
                                      </p:to>
                                    </p:set>
                                    <p:animEffect transition="in" filter="wipe(left)">
                                      <p:cBhvr>
                                        <p:cTn id="31" dur="500"/>
                                        <p:tgtEl>
                                          <p:spTgt spid="256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25607"/>
                                        </p:tgtEl>
                                        <p:attrNameLst>
                                          <p:attrName>style.visibility</p:attrName>
                                        </p:attrNameLst>
                                      </p:cBhvr>
                                      <p:to>
                                        <p:strVal val="visible"/>
                                      </p:to>
                                    </p:set>
                                    <p:animEffect transition="in" filter="wipe(up)">
                                      <p:cBhvr>
                                        <p:cTn id="35" dur="500"/>
                                        <p:tgtEl>
                                          <p:spTgt spid="2560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25606"/>
                                        </p:tgtEl>
                                        <p:attrNameLst>
                                          <p:attrName>style.visibility</p:attrName>
                                        </p:attrNameLst>
                                      </p:cBhvr>
                                      <p:to>
                                        <p:strVal val="visible"/>
                                      </p:to>
                                    </p:set>
                                    <p:animEffect transition="in" filter="strips(downLeft)">
                                      <p:cBhvr>
                                        <p:cTn id="45" dur="500"/>
                                        <p:tgtEl>
                                          <p:spTgt spid="2560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25605"/>
                                        </p:tgtEl>
                                        <p:attrNameLst>
                                          <p:attrName>style.visibility</p:attrName>
                                        </p:attrNameLst>
                                      </p:cBhvr>
                                      <p:to>
                                        <p:strVal val="visible"/>
                                      </p:to>
                                    </p:set>
                                    <p:animEffect transition="in" filter="box(in)">
                                      <p:cBhvr>
                                        <p:cTn id="50" dur="500"/>
                                        <p:tgtEl>
                                          <p:spTgt spid="2560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5610"/>
                                        </p:tgtEl>
                                        <p:attrNameLst>
                                          <p:attrName>style.visibility</p:attrName>
                                        </p:attrNameLst>
                                      </p:cBhvr>
                                      <p:to>
                                        <p:strVal val="visible"/>
                                      </p:to>
                                    </p:set>
                                    <p:animEffect transition="in" filter="wipe(left)">
                                      <p:cBhvr>
                                        <p:cTn id="55" dur="500"/>
                                        <p:tgtEl>
                                          <p:spTgt spid="2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5" grpId="0" animBg="1" autoUpdateAnimBg="0"/>
      <p:bldP spid="25606" grpId="0" animBg="1" autoUpdateAnimBg="0"/>
      <p:bldP spid="25608" grpId="0" autoUpdateAnimBg="0"/>
      <p:bldP spid="25610" grpId="0" autoUpdateAnimBg="0"/>
      <p:bldP spid="25611" grpId="0" autoUpdateAnimBg="0"/>
      <p:bldP spid="25690" grpId="0" animBg="1"/>
      <p:bldP spid="25609"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8" name="Rectangle 12"/>
          <p:cNvSpPr>
            <a:spLocks noChangeArrowheads="1"/>
          </p:cNvSpPr>
          <p:nvPr/>
        </p:nvSpPr>
        <p:spPr bwMode="auto">
          <a:xfrm>
            <a:off x="1676400" y="476250"/>
            <a:ext cx="6400800" cy="838200"/>
          </a:xfrm>
          <a:prstGeom prst="rect">
            <a:avLst/>
          </a:prstGeom>
          <a:noFill/>
          <a:ln w="9525">
            <a:noFill/>
            <a:miter lim="800000"/>
          </a:ln>
          <a:effectLst/>
        </p:spPr>
        <p:txBody>
          <a:bodyPr/>
          <a:lstStyle/>
          <a:p>
            <a:pPr marL="342900" indent="-342900" fontAlgn="auto">
              <a:spcBef>
                <a:spcPct val="20000"/>
              </a:spcBef>
              <a:spcAft>
                <a:spcPts val="0"/>
              </a:spcAft>
              <a:defRPr/>
            </a:pPr>
            <a:r>
              <a:rPr lang="zh-CN" altLang="en-US" sz="4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dirty="0">
                <a:solidFill>
                  <a:srgbClr val="CC0000"/>
                </a:solidFill>
                <a:effectLst>
                  <a:outerShdw blurRad="38100" dist="38100" dir="2700000" algn="tl">
                    <a:srgbClr val="C0C0C0"/>
                  </a:outerShdw>
                </a:effectLst>
                <a:latin typeface="+mn-lt"/>
                <a:ea typeface="华文新魏" panose="02010800040101010101" pitchFamily="2" charset="-122"/>
              </a:rPr>
              <a:t>15</a:t>
            </a:r>
            <a:r>
              <a:rPr lang="zh-CN" altLang="en-US" sz="4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基本放大电路</a:t>
            </a:r>
            <a:endParaRPr lang="zh-CN" altLang="en-US" sz="4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110" name="Rectangle 14">
            <a:hlinkClick r:id="rId1" action="ppaction://hlinksldjump"/>
          </p:cNvPr>
          <p:cNvSpPr>
            <a:spLocks noChangeArrowheads="1"/>
          </p:cNvSpPr>
          <p:nvPr/>
        </p:nvSpPr>
        <p:spPr bwMode="auto">
          <a:xfrm>
            <a:off x="1600200" y="1252538"/>
            <a:ext cx="54102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effectLst>
                  <a:outerShdw blurRad="38100" dist="38100" dir="2700000" algn="tl">
                    <a:srgbClr val="C0C0C0"/>
                  </a:outerShdw>
                </a:effectLst>
                <a:latin typeface="+mn-lt"/>
                <a:ea typeface="+mn-ea"/>
              </a:rPr>
              <a:t>15.1</a:t>
            </a:r>
            <a:r>
              <a:rPr lang="en-US" altLang="zh-CN" sz="2800">
                <a:effectLst>
                  <a:outerShdw blurRad="38100" dist="38100" dir="2700000" algn="tl">
                    <a:srgbClr val="C0C0C0"/>
                  </a:outerShdw>
                </a:effectLst>
                <a:latin typeface="宋体" panose="02010600030101010101" pitchFamily="2" charset="-122"/>
                <a:ea typeface="+mn-ea"/>
              </a:rPr>
              <a:t> </a:t>
            </a:r>
            <a:r>
              <a:rPr lang="zh-CN" altLang="en-US" sz="2800">
                <a:effectLst>
                  <a:outerShdw blurRad="38100" dist="38100" dir="2700000" algn="tl">
                    <a:srgbClr val="C0C0C0"/>
                  </a:outerShdw>
                </a:effectLst>
                <a:latin typeface="宋体" panose="02010600030101010101" pitchFamily="2" charset="-122"/>
                <a:ea typeface="+mn-ea"/>
              </a:rPr>
              <a:t>共发射极放大电路的组成</a:t>
            </a:r>
            <a:endParaRPr lang="zh-CN" altLang="en-US" sz="2800">
              <a:effectLst>
                <a:outerShdw blurRad="38100" dist="38100" dir="2700000" algn="tl">
                  <a:srgbClr val="C0C0C0"/>
                </a:outerShdw>
              </a:effectLst>
              <a:latin typeface="宋体" panose="02010600030101010101" pitchFamily="2" charset="-122"/>
              <a:ea typeface="+mn-ea"/>
              <a:hlinkClick r:id="rId2" action="ppaction://hlinksldjump"/>
            </a:endParaRPr>
          </a:p>
        </p:txBody>
      </p:sp>
      <p:sp>
        <p:nvSpPr>
          <p:cNvPr id="4111" name="Rectangle 15">
            <a:hlinkClick r:id="rId3" action="ppaction://hlinksldjump"/>
          </p:cNvPr>
          <p:cNvSpPr>
            <a:spLocks noChangeArrowheads="1"/>
          </p:cNvSpPr>
          <p:nvPr/>
        </p:nvSpPr>
        <p:spPr bwMode="auto">
          <a:xfrm>
            <a:off x="1604963" y="1733550"/>
            <a:ext cx="5481637"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effectLst>
                  <a:outerShdw blurRad="38100" dist="38100" dir="2700000" algn="tl">
                    <a:srgbClr val="C0C0C0"/>
                  </a:outerShdw>
                </a:effectLst>
                <a:latin typeface="+mn-lt"/>
                <a:ea typeface="+mn-ea"/>
              </a:rPr>
              <a:t>15.2</a:t>
            </a:r>
            <a:r>
              <a:rPr lang="en-US" altLang="zh-CN" sz="2800">
                <a:effectLst>
                  <a:outerShdw blurRad="38100" dist="38100" dir="2700000" algn="tl">
                    <a:srgbClr val="C0C0C0"/>
                  </a:outerShdw>
                </a:effectLst>
                <a:latin typeface="宋体" panose="02010600030101010101" pitchFamily="2" charset="-122"/>
                <a:ea typeface="+mn-ea"/>
              </a:rPr>
              <a:t> </a:t>
            </a:r>
            <a:r>
              <a:rPr lang="zh-CN" altLang="en-US" sz="2800">
                <a:effectLst>
                  <a:outerShdw blurRad="38100" dist="38100" dir="2700000" algn="tl">
                    <a:srgbClr val="C0C0C0"/>
                  </a:outerShdw>
                </a:effectLst>
                <a:latin typeface="宋体" panose="02010600030101010101" pitchFamily="2" charset="-122"/>
                <a:ea typeface="+mn-ea"/>
              </a:rPr>
              <a:t>放大电路的静态分析</a:t>
            </a:r>
            <a:endParaRPr lang="zh-CN" altLang="en-US" sz="2800">
              <a:effectLst>
                <a:outerShdw blurRad="38100" dist="38100" dir="2700000" algn="tl">
                  <a:srgbClr val="C0C0C0"/>
                </a:outerShdw>
              </a:effectLst>
              <a:latin typeface="宋体" panose="02010600030101010101" pitchFamily="2" charset="-122"/>
              <a:ea typeface="+mn-ea"/>
            </a:endParaRPr>
          </a:p>
        </p:txBody>
      </p:sp>
      <p:sp>
        <p:nvSpPr>
          <p:cNvPr id="4112" name="Rectangle 16">
            <a:hlinkClick r:id="rId4" action="ppaction://hlinksldjump"/>
          </p:cNvPr>
          <p:cNvSpPr>
            <a:spLocks noChangeArrowheads="1"/>
          </p:cNvSpPr>
          <p:nvPr/>
        </p:nvSpPr>
        <p:spPr bwMode="auto">
          <a:xfrm>
            <a:off x="1600200" y="2724150"/>
            <a:ext cx="5181600"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effectLst>
                  <a:outerShdw blurRad="38100" dist="38100" dir="2700000" algn="tl">
                    <a:srgbClr val="C0C0C0"/>
                  </a:outerShdw>
                </a:effectLst>
                <a:latin typeface="+mn-lt"/>
                <a:ea typeface="+mn-ea"/>
              </a:rPr>
              <a:t>15.4</a:t>
            </a:r>
            <a:r>
              <a:rPr lang="en-US" altLang="zh-CN" sz="2800">
                <a:effectLst>
                  <a:outerShdw blurRad="38100" dist="38100" dir="2700000" algn="tl">
                    <a:srgbClr val="C0C0C0"/>
                  </a:outerShdw>
                </a:effectLst>
                <a:latin typeface="宋体" panose="02010600030101010101" pitchFamily="2" charset="-122"/>
                <a:ea typeface="+mn-ea"/>
              </a:rPr>
              <a:t> </a:t>
            </a:r>
            <a:r>
              <a:rPr lang="zh-CN" altLang="en-US" sz="2800">
                <a:effectLst>
                  <a:outerShdw blurRad="38100" dist="38100" dir="2700000" algn="tl">
                    <a:srgbClr val="C0C0C0"/>
                  </a:outerShdw>
                </a:effectLst>
                <a:latin typeface="宋体" panose="02010600030101010101" pitchFamily="2" charset="-122"/>
                <a:ea typeface="+mn-ea"/>
              </a:rPr>
              <a:t>静态工作点的稳定</a:t>
            </a:r>
            <a:endParaRPr lang="zh-CN" altLang="en-US" sz="2800">
              <a:effectLst>
                <a:outerShdw blurRad="38100" dist="38100" dir="2700000" algn="tl">
                  <a:srgbClr val="C0C0C0"/>
                </a:outerShdw>
              </a:effectLst>
              <a:latin typeface="宋体" panose="02010600030101010101" pitchFamily="2" charset="-122"/>
              <a:ea typeface="+mn-ea"/>
            </a:endParaRPr>
          </a:p>
        </p:txBody>
      </p:sp>
      <p:sp>
        <p:nvSpPr>
          <p:cNvPr id="4115" name="Rectangle 19">
            <a:hlinkClick r:id="rId5" action="ppaction://hlinksldjump"/>
          </p:cNvPr>
          <p:cNvSpPr>
            <a:spLocks noChangeArrowheads="1"/>
          </p:cNvSpPr>
          <p:nvPr/>
        </p:nvSpPr>
        <p:spPr bwMode="auto">
          <a:xfrm>
            <a:off x="1600200" y="3660775"/>
            <a:ext cx="3505200"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dirty="0">
                <a:effectLst>
                  <a:outerShdw blurRad="38100" dist="38100" dir="2700000" algn="tl">
                    <a:srgbClr val="C0C0C0"/>
                  </a:outerShdw>
                </a:effectLst>
                <a:latin typeface="+mn-lt"/>
                <a:ea typeface="+mn-ea"/>
              </a:rPr>
              <a:t>15.6</a:t>
            </a:r>
            <a:r>
              <a:rPr lang="en-US" altLang="zh-CN" sz="2800" dirty="0">
                <a:effectLst>
                  <a:outerShdw blurRad="38100" dist="38100" dir="2700000" algn="tl">
                    <a:srgbClr val="C0C0C0"/>
                  </a:outerShdw>
                </a:effectLst>
                <a:latin typeface="宋体" panose="02010600030101010101" pitchFamily="2" charset="-122"/>
                <a:ea typeface="+mn-ea"/>
              </a:rPr>
              <a:t> </a:t>
            </a:r>
            <a:r>
              <a:rPr lang="zh-CN" altLang="en-US" sz="2800" dirty="0">
                <a:effectLst>
                  <a:outerShdw blurRad="38100" dist="38100" dir="2700000" algn="tl">
                    <a:srgbClr val="C0C0C0"/>
                  </a:outerShdw>
                </a:effectLst>
                <a:latin typeface="宋体" panose="02010600030101010101" pitchFamily="2" charset="-122"/>
                <a:ea typeface="+mn-ea"/>
              </a:rPr>
              <a:t>射极输出器</a:t>
            </a:r>
            <a:endParaRPr lang="zh-CN" altLang="en-US" sz="2800" dirty="0">
              <a:effectLst>
                <a:outerShdw blurRad="38100" dist="38100" dir="2700000" algn="tl">
                  <a:srgbClr val="C0C0C0"/>
                </a:outerShdw>
              </a:effectLst>
              <a:latin typeface="宋体" panose="02010600030101010101" pitchFamily="2" charset="-122"/>
              <a:ea typeface="+mn-ea"/>
            </a:endParaRPr>
          </a:p>
        </p:txBody>
      </p:sp>
      <p:sp>
        <p:nvSpPr>
          <p:cNvPr id="4118" name="Rectangle 22">
            <a:hlinkClick r:id="rId6" action="ppaction://hlinksldjump"/>
          </p:cNvPr>
          <p:cNvSpPr>
            <a:spLocks noChangeArrowheads="1"/>
          </p:cNvSpPr>
          <p:nvPr/>
        </p:nvSpPr>
        <p:spPr bwMode="auto">
          <a:xfrm>
            <a:off x="1604963" y="2228850"/>
            <a:ext cx="5634037"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effectLst>
                  <a:outerShdw blurRad="38100" dist="38100" dir="2700000" algn="tl">
                    <a:srgbClr val="C0C0C0"/>
                  </a:outerShdw>
                </a:effectLst>
                <a:latin typeface="+mn-lt"/>
                <a:ea typeface="+mn-ea"/>
              </a:rPr>
              <a:t>15.3</a:t>
            </a:r>
            <a:r>
              <a:rPr lang="en-US" altLang="zh-CN" sz="2800">
                <a:effectLst>
                  <a:outerShdw blurRad="38100" dist="38100" dir="2700000" algn="tl">
                    <a:srgbClr val="C0C0C0"/>
                  </a:outerShdw>
                </a:effectLst>
                <a:latin typeface="宋体" panose="02010600030101010101" pitchFamily="2" charset="-122"/>
                <a:ea typeface="+mn-ea"/>
              </a:rPr>
              <a:t> </a:t>
            </a:r>
            <a:r>
              <a:rPr lang="zh-CN" altLang="en-US" sz="2800">
                <a:effectLst>
                  <a:outerShdw blurRad="38100" dist="38100" dir="2700000" algn="tl">
                    <a:srgbClr val="C0C0C0"/>
                  </a:outerShdw>
                </a:effectLst>
                <a:latin typeface="宋体" panose="02010600030101010101" pitchFamily="2" charset="-122"/>
                <a:ea typeface="+mn-ea"/>
              </a:rPr>
              <a:t>放大电路的动态分析</a:t>
            </a:r>
            <a:endParaRPr lang="zh-CN" altLang="en-US" sz="2800">
              <a:effectLst>
                <a:outerShdw blurRad="38100" dist="38100" dir="2700000" algn="tl">
                  <a:srgbClr val="C0C0C0"/>
                </a:outerShdw>
              </a:effectLst>
              <a:latin typeface="宋体" panose="02010600030101010101" pitchFamily="2" charset="-122"/>
              <a:ea typeface="+mn-ea"/>
            </a:endParaRPr>
          </a:p>
        </p:txBody>
      </p:sp>
      <p:sp>
        <p:nvSpPr>
          <p:cNvPr id="4119" name="Rectangle 23">
            <a:hlinkClick r:id="rId7" action="ppaction://hlinksldjump"/>
          </p:cNvPr>
          <p:cNvSpPr>
            <a:spLocks noChangeArrowheads="1"/>
          </p:cNvSpPr>
          <p:nvPr/>
        </p:nvSpPr>
        <p:spPr bwMode="auto">
          <a:xfrm>
            <a:off x="1600200" y="3195638"/>
            <a:ext cx="60198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dirty="0">
                <a:effectLst>
                  <a:outerShdw blurRad="38100" dist="38100" dir="2700000" algn="tl">
                    <a:srgbClr val="C0C0C0"/>
                  </a:outerShdw>
                </a:effectLst>
                <a:latin typeface="+mn-lt"/>
                <a:ea typeface="+mn-ea"/>
              </a:rPr>
              <a:t>15.5</a:t>
            </a:r>
            <a:r>
              <a:rPr lang="en-US" altLang="zh-CN" sz="2800" dirty="0">
                <a:effectLst>
                  <a:outerShdw blurRad="38100" dist="38100" dir="2700000" algn="tl">
                    <a:srgbClr val="C0C0C0"/>
                  </a:outerShdw>
                </a:effectLst>
                <a:latin typeface="宋体" panose="02010600030101010101" pitchFamily="2" charset="-122"/>
                <a:ea typeface="+mn-ea"/>
              </a:rPr>
              <a:t> </a:t>
            </a:r>
            <a:r>
              <a:rPr lang="zh-CN" altLang="en-US" sz="2800" dirty="0">
                <a:effectLst>
                  <a:outerShdw blurRad="38100" dist="38100" dir="2700000" algn="tl">
                    <a:srgbClr val="C0C0C0"/>
                  </a:outerShdw>
                </a:effectLst>
                <a:latin typeface="宋体" panose="02010600030101010101" pitchFamily="2" charset="-122"/>
                <a:ea typeface="+mn-ea"/>
              </a:rPr>
              <a:t>放大电路中的频率特性</a:t>
            </a:r>
            <a:endParaRPr lang="zh-CN" altLang="en-US" sz="2800" dirty="0">
              <a:effectLst>
                <a:outerShdw blurRad="38100" dist="38100" dir="2700000" algn="tl">
                  <a:srgbClr val="C0C0C0"/>
                </a:outerShdw>
              </a:effectLst>
              <a:latin typeface="宋体" panose="02010600030101010101" pitchFamily="2" charset="-122"/>
              <a:ea typeface="+mn-ea"/>
            </a:endParaRPr>
          </a:p>
        </p:txBody>
      </p:sp>
      <p:sp>
        <p:nvSpPr>
          <p:cNvPr id="4120" name="Rectangle 24">
            <a:hlinkClick r:id="rId8" action="ppaction://hlinksldjump"/>
          </p:cNvPr>
          <p:cNvSpPr>
            <a:spLocks noChangeArrowheads="1"/>
          </p:cNvSpPr>
          <p:nvPr/>
        </p:nvSpPr>
        <p:spPr bwMode="auto">
          <a:xfrm>
            <a:off x="1581150" y="4591050"/>
            <a:ext cx="3786188"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dirty="0">
                <a:effectLst>
                  <a:outerShdw blurRad="38100" dist="38100" dir="2700000" algn="tl">
                    <a:srgbClr val="C0C0C0"/>
                  </a:outerShdw>
                </a:effectLst>
                <a:latin typeface="+mn-lt"/>
                <a:ea typeface="+mn-ea"/>
              </a:rPr>
              <a:t>15.8</a:t>
            </a:r>
            <a:r>
              <a:rPr lang="en-US" altLang="zh-CN" sz="2800" dirty="0">
                <a:effectLst>
                  <a:outerShdw blurRad="38100" dist="38100" dir="2700000" algn="tl">
                    <a:srgbClr val="C0C0C0"/>
                  </a:outerShdw>
                </a:effectLst>
                <a:latin typeface="宋体" panose="02010600030101010101" pitchFamily="2" charset="-122"/>
                <a:ea typeface="+mn-ea"/>
              </a:rPr>
              <a:t> </a:t>
            </a:r>
            <a:r>
              <a:rPr lang="zh-CN" altLang="en-US" sz="2800" dirty="0">
                <a:effectLst>
                  <a:outerShdw blurRad="38100" dist="38100" dir="2700000" algn="tl">
                    <a:srgbClr val="C0C0C0"/>
                  </a:outerShdw>
                </a:effectLst>
                <a:latin typeface="宋体" panose="02010600030101010101" pitchFamily="2" charset="-122"/>
                <a:ea typeface="+mn-ea"/>
              </a:rPr>
              <a:t>差动放大电路</a:t>
            </a:r>
            <a:endParaRPr lang="zh-CN" altLang="en-US" sz="2800" dirty="0">
              <a:effectLst>
                <a:outerShdw blurRad="38100" dist="38100" dir="2700000" algn="tl">
                  <a:srgbClr val="C0C0C0"/>
                </a:outerShdw>
              </a:effectLst>
              <a:latin typeface="宋体" panose="02010600030101010101" pitchFamily="2" charset="-122"/>
              <a:ea typeface="+mn-ea"/>
            </a:endParaRPr>
          </a:p>
        </p:txBody>
      </p:sp>
      <p:sp>
        <p:nvSpPr>
          <p:cNvPr id="4123" name="Rectangle 27">
            <a:hlinkClick r:id="rId9" action="ppaction://hlinksldjump"/>
          </p:cNvPr>
          <p:cNvSpPr>
            <a:spLocks noChangeArrowheads="1"/>
          </p:cNvSpPr>
          <p:nvPr/>
        </p:nvSpPr>
        <p:spPr bwMode="auto">
          <a:xfrm>
            <a:off x="1581150" y="4133850"/>
            <a:ext cx="6496050"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dirty="0">
                <a:effectLst>
                  <a:outerShdw blurRad="38100" dist="38100" dir="2700000" algn="tl">
                    <a:srgbClr val="C0C0C0"/>
                  </a:outerShdw>
                </a:effectLst>
                <a:latin typeface="+mn-lt"/>
                <a:ea typeface="+mn-ea"/>
              </a:rPr>
              <a:t>15.7  </a:t>
            </a:r>
            <a:r>
              <a:rPr lang="zh-CN" altLang="en-US" sz="2800" dirty="0">
                <a:effectLst>
                  <a:outerShdw blurRad="38100" dist="38100" dir="2700000" algn="tl">
                    <a:srgbClr val="C0C0C0"/>
                  </a:outerShdw>
                </a:effectLst>
                <a:latin typeface="宋体" panose="02010600030101010101" pitchFamily="2" charset="-122"/>
                <a:ea typeface="+mn-ea"/>
              </a:rPr>
              <a:t>多级放大电路及其级间耦合方式</a:t>
            </a:r>
            <a:endParaRPr lang="zh-CN" altLang="en-US" sz="2800" dirty="0">
              <a:effectLst>
                <a:outerShdw blurRad="38100" dist="38100" dir="2700000" algn="tl">
                  <a:srgbClr val="C0C0C0"/>
                </a:outerShdw>
              </a:effectLst>
              <a:latin typeface="宋体" panose="02010600030101010101" pitchFamily="2" charset="-122"/>
              <a:ea typeface="+mn-ea"/>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533400" y="477838"/>
            <a:ext cx="7924800" cy="914400"/>
          </a:xfrm>
        </p:spPr>
        <p:txBody>
          <a:bodyPr rtlCol="0" anchor="t">
            <a:normAutofit/>
          </a:bodyPr>
          <a:lstStyle/>
          <a:p>
            <a:pPr fontAlgn="auto">
              <a:spcAft>
                <a:spcPts val="0"/>
              </a:spcAft>
              <a:defRPr/>
            </a:pPr>
            <a:r>
              <a:rPr lang="en-US" altLang="zh-CN" sz="3600" b="1">
                <a:solidFill>
                  <a:srgbClr val="CC0000"/>
                </a:solidFill>
                <a:effectLst>
                  <a:outerShdw blurRad="38100" dist="38100" dir="2700000" algn="tl">
                    <a:srgbClr val="C0C0C0"/>
                  </a:outerShdw>
                </a:effectLst>
                <a:ea typeface="华文新魏" panose="02010800040101010101" pitchFamily="2" charset="-122"/>
              </a:rPr>
              <a:t>15.2</a:t>
            </a:r>
            <a:r>
              <a:rPr lang="en-US" altLang="zh-CN" sz="36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36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放大电路的静态分析</a:t>
            </a:r>
            <a:endParaRPr lang="zh-CN" altLang="en-US" sz="36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73731" name="Rectangle 3"/>
          <p:cNvSpPr>
            <a:spLocks noChangeArrowheads="1"/>
          </p:cNvSpPr>
          <p:nvPr/>
        </p:nvSpPr>
        <p:spPr bwMode="auto">
          <a:xfrm>
            <a:off x="533400" y="1166813"/>
            <a:ext cx="8763000" cy="561975"/>
          </a:xfrm>
          <a:prstGeom prst="rect">
            <a:avLst/>
          </a:prstGeom>
          <a:noFill/>
          <a:ln w="9525">
            <a:noFill/>
            <a:miter lim="800000"/>
          </a:ln>
          <a:effectLst/>
        </p:spPr>
        <p:txBody>
          <a:bodyPr>
            <a:spAutoFit/>
          </a:bodyPr>
          <a:lstStyle/>
          <a:p>
            <a:pPr fontAlgn="auto">
              <a:lnSpc>
                <a:spcPct val="110000"/>
              </a:lnSpc>
              <a:spcBef>
                <a:spcPct val="5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静态：</a:t>
            </a:r>
            <a:r>
              <a:rPr lang="zh-CN" altLang="en-US" sz="2800">
                <a:latin typeface="宋体" panose="02010600030101010101" pitchFamily="2" charset="-122"/>
                <a:ea typeface="+mn-ea"/>
              </a:rPr>
              <a:t>放大电路无信号输入（</a:t>
            </a:r>
            <a:r>
              <a:rPr lang="en-US" altLang="zh-CN" sz="2800" i="1">
                <a:latin typeface="+mn-lt"/>
                <a:ea typeface="+mn-ea"/>
              </a:rPr>
              <a:t>u</a:t>
            </a:r>
            <a:r>
              <a:rPr lang="en-US" altLang="zh-CN" sz="2800" baseline="-25000">
                <a:latin typeface="+mn-lt"/>
                <a:ea typeface="+mn-ea"/>
              </a:rPr>
              <a:t>i</a:t>
            </a:r>
            <a:r>
              <a:rPr lang="en-US" altLang="zh-CN" sz="2800" i="1" baseline="-25000">
                <a:latin typeface="+mn-lt"/>
                <a:ea typeface="+mn-ea"/>
              </a:rPr>
              <a:t> </a:t>
            </a:r>
            <a:r>
              <a:rPr lang="en-US" altLang="zh-CN" sz="2800" i="1">
                <a:latin typeface="+mn-lt"/>
                <a:ea typeface="+mn-ea"/>
              </a:rPr>
              <a:t>= </a:t>
            </a:r>
            <a:r>
              <a:rPr lang="en-US" altLang="zh-CN" sz="2800">
                <a:latin typeface="+mn-lt"/>
                <a:ea typeface="+mn-ea"/>
              </a:rPr>
              <a:t>0</a:t>
            </a:r>
            <a:r>
              <a:rPr lang="zh-CN" altLang="en-US" sz="2800">
                <a:latin typeface="宋体" panose="02010600030101010101" pitchFamily="2" charset="-122"/>
                <a:ea typeface="+mn-ea"/>
              </a:rPr>
              <a:t>）时的工作状态。</a:t>
            </a:r>
            <a:endParaRPr lang="zh-CN" altLang="en-US" sz="2800">
              <a:latin typeface="宋体" panose="02010600030101010101" pitchFamily="2" charset="-122"/>
              <a:ea typeface="+mn-ea"/>
            </a:endParaRPr>
          </a:p>
        </p:txBody>
      </p:sp>
      <p:sp>
        <p:nvSpPr>
          <p:cNvPr id="73732" name="Rectangle 4"/>
          <p:cNvSpPr>
            <a:spLocks noChangeArrowheads="1"/>
          </p:cNvSpPr>
          <p:nvPr/>
        </p:nvSpPr>
        <p:spPr bwMode="auto">
          <a:xfrm>
            <a:off x="533400" y="2579688"/>
            <a:ext cx="6584950" cy="1673225"/>
          </a:xfrm>
          <a:prstGeom prst="rect">
            <a:avLst/>
          </a:prstGeom>
          <a:noFill/>
          <a:ln w="9525">
            <a:noFill/>
            <a:miter lim="800000"/>
          </a:ln>
          <a:effectLst/>
        </p:spPr>
        <p:txBody>
          <a:bodyPr>
            <a:spAutoFit/>
          </a:bodyPr>
          <a:lstStyle/>
          <a:p>
            <a:pPr fontAlgn="auto">
              <a:lnSpc>
                <a:spcPct val="110000"/>
              </a:lnSpc>
              <a:spcBef>
                <a:spcPct val="20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分析方法：</a:t>
            </a:r>
            <a:r>
              <a:rPr lang="zh-CN" altLang="en-US" sz="2800">
                <a:solidFill>
                  <a:schemeClr val="tx2"/>
                </a:solidFill>
                <a:latin typeface="宋体" panose="02010600030101010101" pitchFamily="2" charset="-122"/>
                <a:ea typeface="+mn-ea"/>
              </a:rPr>
              <a:t>估算法、图解法。</a:t>
            </a:r>
            <a:endParaRPr lang="zh-CN" altLang="en-US" sz="2800">
              <a:solidFill>
                <a:schemeClr val="tx2"/>
              </a:solidFill>
              <a:latin typeface="宋体" panose="02010600030101010101" pitchFamily="2" charset="-122"/>
              <a:ea typeface="+mn-ea"/>
            </a:endParaRPr>
          </a:p>
          <a:p>
            <a:pPr fontAlgn="auto">
              <a:lnSpc>
                <a:spcPct val="110000"/>
              </a:lnSpc>
              <a:spcBef>
                <a:spcPct val="20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分析对象：</a:t>
            </a:r>
            <a:r>
              <a:rPr lang="zh-CN" altLang="en-US" sz="2800">
                <a:latin typeface="宋体" panose="02010600030101010101" pitchFamily="2" charset="-122"/>
                <a:ea typeface="+mn-ea"/>
              </a:rPr>
              <a:t>各极电压电流的直流分量。</a:t>
            </a:r>
            <a:endParaRPr lang="zh-CN" altLang="en-US" sz="2800">
              <a:latin typeface="宋体" panose="02010600030101010101" pitchFamily="2" charset="-122"/>
              <a:ea typeface="+mn-ea"/>
            </a:endParaRPr>
          </a:p>
          <a:p>
            <a:pPr fontAlgn="auto">
              <a:lnSpc>
                <a:spcPct val="110000"/>
              </a:lnSpc>
              <a:spcBef>
                <a:spcPct val="20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所用电路：</a:t>
            </a:r>
            <a:r>
              <a:rPr lang="zh-CN" altLang="en-US" sz="2800">
                <a:solidFill>
                  <a:schemeClr val="tx2"/>
                </a:solidFill>
                <a:latin typeface="宋体" panose="02010600030101010101" pitchFamily="2" charset="-122"/>
                <a:ea typeface="+mn-ea"/>
              </a:rPr>
              <a:t>放大电路的直流通路。</a:t>
            </a:r>
            <a:endParaRPr lang="zh-CN" altLang="en-US" sz="2800">
              <a:solidFill>
                <a:schemeClr val="tx2"/>
              </a:solidFill>
              <a:latin typeface="宋体" panose="02010600030101010101" pitchFamily="2" charset="-122"/>
              <a:ea typeface="+mn-ea"/>
            </a:endParaRPr>
          </a:p>
        </p:txBody>
      </p:sp>
      <p:sp>
        <p:nvSpPr>
          <p:cNvPr id="73733" name="Rectangle 5"/>
          <p:cNvSpPr>
            <a:spLocks noChangeArrowheads="1"/>
          </p:cNvSpPr>
          <p:nvPr/>
        </p:nvSpPr>
        <p:spPr bwMode="auto">
          <a:xfrm>
            <a:off x="533400" y="4235450"/>
            <a:ext cx="8305800" cy="2012950"/>
          </a:xfrm>
          <a:prstGeom prst="rect">
            <a:avLst/>
          </a:prstGeom>
          <a:noFill/>
          <a:ln w="9525">
            <a:noFill/>
            <a:miter lim="800000"/>
          </a:ln>
          <a:effectLst/>
        </p:spPr>
        <p:txBody>
          <a:bodyPr>
            <a:spAutoFit/>
          </a:bodyPr>
          <a:lstStyle/>
          <a:p>
            <a:pPr fontAlgn="auto">
              <a:lnSpc>
                <a:spcPct val="110000"/>
              </a:lnSpc>
              <a:spcBef>
                <a:spcPct val="5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设置</a:t>
            </a:r>
            <a:r>
              <a:rPr lang="en-US" altLang="zh-CN" sz="2800" i="1">
                <a:solidFill>
                  <a:srgbClr val="CC0000"/>
                </a:solidFill>
                <a:effectLst>
                  <a:outerShdw blurRad="38100" dist="38100" dir="2700000" algn="tl">
                    <a:srgbClr val="C0C0C0"/>
                  </a:outerShdw>
                </a:effectLst>
                <a:latin typeface="+mn-lt"/>
                <a:ea typeface="+mn-ea"/>
              </a:rPr>
              <a:t>Q</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点的目的：</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a:p>
            <a:pPr fontAlgn="auto">
              <a:lnSpc>
                <a:spcPct val="110000"/>
              </a:lnSpc>
              <a:spcBef>
                <a:spcPct val="5000"/>
              </a:spcBef>
              <a:spcAft>
                <a:spcPts val="0"/>
              </a:spcAft>
              <a:defRPr/>
            </a:pPr>
            <a:r>
              <a:rPr lang="zh-CN" altLang="en-US" sz="2800">
                <a:latin typeface="+mn-lt"/>
                <a:ea typeface="+mn-ea"/>
              </a:rPr>
              <a:t>     </a:t>
            </a:r>
            <a:r>
              <a:rPr lang="en-US" altLang="zh-CN" sz="2800">
                <a:solidFill>
                  <a:srgbClr val="000099"/>
                </a:solidFill>
                <a:latin typeface="+mn-lt"/>
                <a:ea typeface="+mn-ea"/>
              </a:rPr>
              <a:t>(1)</a:t>
            </a:r>
            <a:r>
              <a:rPr lang="en-US" altLang="zh-CN" sz="2800">
                <a:solidFill>
                  <a:srgbClr val="000099"/>
                </a:solidFill>
                <a:effectLst>
                  <a:outerShdw blurRad="38100" dist="38100" dir="2700000" algn="tl">
                    <a:srgbClr val="C0C0C0"/>
                  </a:outerShdw>
                </a:effectLst>
                <a:latin typeface="+mn-lt"/>
                <a:ea typeface="+mn-ea"/>
              </a:rPr>
              <a:t>  </a:t>
            </a: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使放大电路的放大信号不失真；</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a:p>
            <a:pPr fontAlgn="auto">
              <a:lnSpc>
                <a:spcPct val="110000"/>
              </a:lnSpc>
              <a:spcBef>
                <a:spcPct val="500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  </a:t>
            </a:r>
            <a:r>
              <a:rPr lang="en-US" altLang="zh-CN" sz="2800">
                <a:solidFill>
                  <a:srgbClr val="000099"/>
                </a:solidFill>
                <a:effectLst>
                  <a:outerShdw blurRad="38100" dist="38100" dir="2700000" algn="tl">
                    <a:srgbClr val="C0C0C0"/>
                  </a:outerShdw>
                </a:effectLst>
                <a:latin typeface="宋体" panose="02010600030101010101" pitchFamily="2" charset="-122"/>
                <a:ea typeface="+mn-ea"/>
              </a:rPr>
              <a:t>(</a:t>
            </a:r>
            <a:r>
              <a:rPr lang="en-US" altLang="zh-CN" sz="2800">
                <a:solidFill>
                  <a:srgbClr val="000099"/>
                </a:solidFill>
                <a:effectLst>
                  <a:outerShdw blurRad="38100" dist="38100" dir="2700000" algn="tl">
                    <a:srgbClr val="C0C0C0"/>
                  </a:outerShdw>
                </a:effectLst>
                <a:latin typeface="+mn-lt"/>
                <a:ea typeface="+mn-ea"/>
              </a:rPr>
              <a:t>2)</a:t>
            </a:r>
            <a:r>
              <a:rPr lang="en-US" altLang="zh-CN" sz="2800">
                <a:solidFill>
                  <a:srgbClr val="000099"/>
                </a:solidFill>
                <a:effectLst>
                  <a:outerShdw blurRad="38100" dist="38100" dir="2700000" algn="tl">
                    <a:srgbClr val="C0C0C0"/>
                  </a:outerShdw>
                </a:effectLst>
                <a:latin typeface="宋体" panose="02010600030101010101" pitchFamily="2" charset="-122"/>
                <a:ea typeface="+mn-ea"/>
              </a:rPr>
              <a:t> </a:t>
            </a: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使放大电路工作在较佳的工作状态，静态是动态的基础。</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p:txBody>
      </p:sp>
      <p:sp>
        <p:nvSpPr>
          <p:cNvPr id="73734" name="Rectangle 6"/>
          <p:cNvSpPr>
            <a:spLocks noChangeArrowheads="1"/>
          </p:cNvSpPr>
          <p:nvPr/>
        </p:nvSpPr>
        <p:spPr bwMode="auto">
          <a:xfrm>
            <a:off x="2362200" y="2144713"/>
            <a:ext cx="6858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nSpc>
                <a:spcPct val="110000"/>
              </a:lnSpc>
              <a:spcBef>
                <a:spcPct val="20000"/>
              </a:spcBef>
            </a:pPr>
            <a:r>
              <a:rPr lang="en-US" altLang="zh-CN" sz="2800">
                <a:solidFill>
                  <a:schemeClr val="tx2"/>
                </a:solidFill>
              </a:rPr>
              <a:t>——</a:t>
            </a:r>
            <a:r>
              <a:rPr lang="zh-CN" altLang="en-US" sz="2800">
                <a:solidFill>
                  <a:schemeClr val="tx2"/>
                </a:solidFill>
                <a:latin typeface="宋体" panose="02010600030101010101" pitchFamily="2" charset="-122"/>
              </a:rPr>
              <a:t>静态工作点</a:t>
            </a:r>
            <a:r>
              <a:rPr lang="en-US" altLang="zh-CN" sz="2800" i="1">
                <a:solidFill>
                  <a:schemeClr val="tx2"/>
                </a:solidFill>
                <a:latin typeface="Calibri" panose="020F0502020204030204" charset="0"/>
              </a:rPr>
              <a:t>Q</a:t>
            </a:r>
            <a:r>
              <a:rPr lang="zh-CN" altLang="en-US" sz="2800">
                <a:solidFill>
                  <a:schemeClr val="tx2"/>
                </a:solidFill>
                <a:latin typeface="宋体" panose="02010600030101010101" pitchFamily="2" charset="-122"/>
              </a:rPr>
              <a:t>：</a:t>
            </a:r>
            <a:r>
              <a:rPr lang="en-US" altLang="zh-CN" sz="2800" i="1">
                <a:solidFill>
                  <a:schemeClr val="tx2"/>
                </a:solidFill>
                <a:latin typeface="Calibri" panose="020F0502020204030204" charset="0"/>
              </a:rPr>
              <a:t>I</a:t>
            </a:r>
            <a:r>
              <a:rPr lang="en-US" altLang="zh-CN" sz="2800" baseline="-25000">
                <a:solidFill>
                  <a:schemeClr val="tx2"/>
                </a:solidFill>
                <a:latin typeface="Calibri" panose="020F0502020204030204" charset="0"/>
              </a:rPr>
              <a:t>B</a:t>
            </a:r>
            <a:r>
              <a:rPr lang="zh-CN" altLang="en-US" sz="2800">
                <a:solidFill>
                  <a:schemeClr val="tx2"/>
                </a:solidFill>
                <a:latin typeface="宋体" panose="02010600030101010101" pitchFamily="2" charset="-122"/>
              </a:rPr>
              <a:t>、</a:t>
            </a:r>
            <a:r>
              <a:rPr lang="en-US" altLang="zh-CN" sz="2800" i="1">
                <a:solidFill>
                  <a:schemeClr val="tx2"/>
                </a:solidFill>
                <a:latin typeface="Calibri" panose="020F0502020204030204" charset="0"/>
              </a:rPr>
              <a:t>I</a:t>
            </a:r>
            <a:r>
              <a:rPr lang="en-US" altLang="zh-CN" sz="2800" baseline="-25000">
                <a:solidFill>
                  <a:schemeClr val="tx2"/>
                </a:solidFill>
                <a:latin typeface="Calibri" panose="020F0502020204030204" charset="0"/>
              </a:rPr>
              <a:t>C</a:t>
            </a:r>
            <a:r>
              <a:rPr lang="zh-CN" altLang="en-US" sz="2800">
                <a:solidFill>
                  <a:schemeClr val="tx2"/>
                </a:solidFill>
                <a:latin typeface="Calibri" panose="020F0502020204030204" charset="0"/>
              </a:rPr>
              <a:t>、</a:t>
            </a:r>
            <a:r>
              <a:rPr lang="en-US" altLang="zh-CN" sz="2800" i="1">
                <a:solidFill>
                  <a:schemeClr val="tx2"/>
                </a:solidFill>
                <a:latin typeface="Calibri" panose="020F0502020204030204" charset="0"/>
              </a:rPr>
              <a:t>U</a:t>
            </a:r>
            <a:r>
              <a:rPr lang="en-US" altLang="zh-CN" sz="2800" baseline="-25000">
                <a:solidFill>
                  <a:schemeClr val="tx2"/>
                </a:solidFill>
                <a:latin typeface="Calibri" panose="020F0502020204030204" charset="0"/>
              </a:rPr>
              <a:t>CE</a:t>
            </a:r>
            <a:r>
              <a:rPr lang="en-US" altLang="zh-CN" sz="2800" baseline="-25000">
                <a:solidFill>
                  <a:schemeClr val="tx2"/>
                </a:solidFill>
                <a:latin typeface="宋体" panose="02010600030101010101" pitchFamily="2" charset="-122"/>
              </a:rPr>
              <a:t> </a:t>
            </a:r>
            <a:r>
              <a:rPr lang="zh-CN" altLang="en-US" sz="2800">
                <a:solidFill>
                  <a:schemeClr val="tx2"/>
                </a:solidFill>
                <a:latin typeface="宋体" panose="02010600030101010101" pitchFamily="2" charset="-122"/>
              </a:rPr>
              <a:t>。</a:t>
            </a:r>
            <a:endParaRPr lang="zh-CN" altLang="en-US" sz="2800">
              <a:latin typeface="宋体" panose="02010600030101010101" pitchFamily="2" charset="-122"/>
            </a:endParaRPr>
          </a:p>
        </p:txBody>
      </p:sp>
      <p:sp>
        <p:nvSpPr>
          <p:cNvPr id="73735" name="Rectangle 7"/>
          <p:cNvSpPr>
            <a:spLocks noChangeArrowheads="1"/>
          </p:cNvSpPr>
          <p:nvPr/>
        </p:nvSpPr>
        <p:spPr bwMode="auto">
          <a:xfrm>
            <a:off x="560388" y="1652588"/>
            <a:ext cx="58959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50000"/>
              </a:spcBef>
            </a:pPr>
            <a:r>
              <a:rPr lang="zh-CN" altLang="en-US" sz="2800">
                <a:solidFill>
                  <a:srgbClr val="CC0000"/>
                </a:solidFill>
                <a:latin typeface="宋体" panose="02010600030101010101" pitchFamily="2" charset="-122"/>
              </a:rPr>
              <a:t>静态分析：</a:t>
            </a:r>
            <a:r>
              <a:rPr lang="zh-CN" altLang="en-US" sz="2800">
                <a:latin typeface="宋体" panose="02010600030101010101" pitchFamily="2" charset="-122"/>
              </a:rPr>
              <a:t>确定放大电路的静态值。</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linds(vertical)">
                                      <p:cBhvr>
                                        <p:cTn id="7" dur="500"/>
                                        <p:tgtEl>
                                          <p:spTgt spid="737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35"/>
                                        </p:tgtEl>
                                        <p:attrNameLst>
                                          <p:attrName>style.visibility</p:attrName>
                                        </p:attrNameLst>
                                      </p:cBhvr>
                                      <p:to>
                                        <p:strVal val="visible"/>
                                      </p:to>
                                    </p:set>
                                    <p:animEffect transition="in" filter="wipe(left)">
                                      <p:cBhvr>
                                        <p:cTn id="12" dur="500"/>
                                        <p:tgtEl>
                                          <p:spTgt spid="737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3734">
                                            <p:txEl>
                                              <p:pRg st="0" end="0"/>
                                            </p:txEl>
                                          </p:spTgt>
                                        </p:tgtEl>
                                        <p:attrNameLst>
                                          <p:attrName>style.visibility</p:attrName>
                                        </p:attrNameLst>
                                      </p:cBhvr>
                                      <p:to>
                                        <p:strVal val="visible"/>
                                      </p:to>
                                    </p:set>
                                    <p:animEffect transition="in" filter="blinds(vertical)">
                                      <p:cBhvr>
                                        <p:cTn id="17" dur="500"/>
                                        <p:tgtEl>
                                          <p:spTgt spid="7373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3732">
                                            <p:txEl>
                                              <p:pRg st="0" end="0"/>
                                            </p:txEl>
                                          </p:spTgt>
                                        </p:tgtEl>
                                        <p:attrNameLst>
                                          <p:attrName>style.visibility</p:attrName>
                                        </p:attrNameLst>
                                      </p:cBhvr>
                                      <p:to>
                                        <p:strVal val="visible"/>
                                      </p:to>
                                    </p:set>
                                    <p:animEffect transition="in" filter="blinds(vertical)">
                                      <p:cBhvr>
                                        <p:cTn id="22" dur="500"/>
                                        <p:tgtEl>
                                          <p:spTgt spid="7373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73732">
                                            <p:txEl>
                                              <p:pRg st="1" end="1"/>
                                            </p:txEl>
                                          </p:spTgt>
                                        </p:tgtEl>
                                        <p:attrNameLst>
                                          <p:attrName>style.visibility</p:attrName>
                                        </p:attrNameLst>
                                      </p:cBhvr>
                                      <p:to>
                                        <p:strVal val="visible"/>
                                      </p:to>
                                    </p:set>
                                    <p:animEffect transition="in" filter="blinds(vertical)">
                                      <p:cBhvr>
                                        <p:cTn id="27" dur="500"/>
                                        <p:tgtEl>
                                          <p:spTgt spid="7373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73732">
                                            <p:txEl>
                                              <p:pRg st="2" end="2"/>
                                            </p:txEl>
                                          </p:spTgt>
                                        </p:tgtEl>
                                        <p:attrNameLst>
                                          <p:attrName>style.visibility</p:attrName>
                                        </p:attrNameLst>
                                      </p:cBhvr>
                                      <p:to>
                                        <p:strVal val="visible"/>
                                      </p:to>
                                    </p:set>
                                    <p:animEffect transition="in" filter="blinds(vertical)">
                                      <p:cBhvr>
                                        <p:cTn id="32" dur="500"/>
                                        <p:tgtEl>
                                          <p:spTgt spid="7373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3733">
                                            <p:txEl>
                                              <p:pRg st="0" end="0"/>
                                            </p:txEl>
                                          </p:spTgt>
                                        </p:tgtEl>
                                        <p:attrNameLst>
                                          <p:attrName>style.visibility</p:attrName>
                                        </p:attrNameLst>
                                      </p:cBhvr>
                                      <p:to>
                                        <p:strVal val="visible"/>
                                      </p:to>
                                    </p:set>
                                    <p:animEffect transition="in" filter="blinds(vertical)">
                                      <p:cBhvr>
                                        <p:cTn id="37" dur="500"/>
                                        <p:tgtEl>
                                          <p:spTgt spid="7373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73733">
                                            <p:txEl>
                                              <p:pRg st="1" end="1"/>
                                            </p:txEl>
                                          </p:spTgt>
                                        </p:tgtEl>
                                        <p:attrNameLst>
                                          <p:attrName>style.visibility</p:attrName>
                                        </p:attrNameLst>
                                      </p:cBhvr>
                                      <p:to>
                                        <p:strVal val="visible"/>
                                      </p:to>
                                    </p:set>
                                    <p:animEffect transition="in" filter="blinds(vertical)">
                                      <p:cBhvr>
                                        <p:cTn id="42" dur="500"/>
                                        <p:tgtEl>
                                          <p:spTgt spid="7373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73733">
                                            <p:txEl>
                                              <p:pRg st="2" end="2"/>
                                            </p:txEl>
                                          </p:spTgt>
                                        </p:tgtEl>
                                        <p:attrNameLst>
                                          <p:attrName>style.visibility</p:attrName>
                                        </p:attrNameLst>
                                      </p:cBhvr>
                                      <p:to>
                                        <p:strVal val="visible"/>
                                      </p:to>
                                    </p:set>
                                    <p:animEffect transition="in" filter="blinds(vertical)">
                                      <p:cBhvr>
                                        <p:cTn id="47" dur="500"/>
                                        <p:tgtEl>
                                          <p:spTgt spid="737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utoUpdateAnimBg="0"/>
      <p:bldP spid="73732" grpId="0" autoUpdateAnimBg="0" build="p"/>
      <p:bldP spid="73733" grpId="0" autoUpdateAnimBg="0" build="p"/>
      <p:bldP spid="73734" grpId="0" autoUpdateAnimBg="0" build="p"/>
      <p:bldP spid="7373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19075"/>
            <a:ext cx="5688013" cy="542925"/>
          </a:xfrm>
        </p:spPr>
        <p:txBody>
          <a:bodyPr rtlCol="0" anchor="t">
            <a:normAutofit fontScale="90000"/>
          </a:bodyPr>
          <a:lstStyle/>
          <a:p>
            <a:pPr algn="l" fontAlgn="auto">
              <a:spcAft>
                <a:spcPts val="0"/>
              </a:spcAft>
              <a:defRPr/>
            </a:pPr>
            <a:r>
              <a:rPr lang="en-US" altLang="zh-CN" sz="3200" b="1">
                <a:solidFill>
                  <a:srgbClr val="000099"/>
                </a:solidFill>
                <a:effectLst>
                  <a:outerShdw blurRad="38100" dist="38100" dir="2700000" algn="tl">
                    <a:srgbClr val="C0C0C0"/>
                  </a:outerShdw>
                </a:effectLst>
              </a:rPr>
              <a:t>15.2.1</a:t>
            </a:r>
            <a:r>
              <a:rPr lang="en-US" altLang="zh-CN" sz="3200" b="1">
                <a:solidFill>
                  <a:srgbClr val="000099"/>
                </a:solidFill>
                <a:effectLst>
                  <a:outerShdw blurRad="38100" dist="38100" dir="2700000" algn="tl">
                    <a:srgbClr val="C0C0C0"/>
                  </a:outerShdw>
                </a:effectLst>
                <a:latin typeface="宋体" panose="02010600030101010101" pitchFamily="2" charset="-122"/>
              </a:rPr>
              <a:t> </a:t>
            </a:r>
            <a:r>
              <a:rPr lang="zh-CN" altLang="en-US" sz="3200" b="1">
                <a:solidFill>
                  <a:srgbClr val="000099"/>
                </a:solidFill>
                <a:effectLst>
                  <a:outerShdw blurRad="38100" dist="38100" dir="2700000" algn="tl">
                    <a:srgbClr val="C0C0C0"/>
                  </a:outerShdw>
                </a:effectLst>
                <a:latin typeface="宋体" panose="02010600030101010101" pitchFamily="2" charset="-122"/>
              </a:rPr>
              <a:t>用估算法确定静态值</a:t>
            </a:r>
            <a:endParaRPr lang="zh-CN" altLang="en-US" sz="3200" b="1">
              <a:solidFill>
                <a:srgbClr val="000099"/>
              </a:solidFill>
              <a:effectLst>
                <a:outerShdw blurRad="38100" dist="38100" dir="2700000" algn="tl">
                  <a:srgbClr val="C0C0C0"/>
                </a:outerShdw>
              </a:effectLst>
              <a:latin typeface="宋体" panose="02010600030101010101" pitchFamily="2" charset="-122"/>
            </a:endParaRPr>
          </a:p>
        </p:txBody>
      </p:sp>
      <p:sp>
        <p:nvSpPr>
          <p:cNvPr id="74755" name="Text Box 3"/>
          <p:cNvSpPr txBox="1">
            <a:spLocks noChangeArrowheads="1"/>
          </p:cNvSpPr>
          <p:nvPr/>
        </p:nvSpPr>
        <p:spPr bwMode="auto">
          <a:xfrm>
            <a:off x="533400" y="722313"/>
            <a:ext cx="516255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mn-lt"/>
                <a:ea typeface="+mn-ea"/>
              </a:rPr>
              <a:t>1.</a:t>
            </a: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直流通路估算 </a:t>
            </a:r>
            <a:r>
              <a:rPr lang="en-US" altLang="zh-CN" sz="2800" i="1">
                <a:solidFill>
                  <a:srgbClr val="CC0000"/>
                </a:solidFill>
                <a:effectLst>
                  <a:outerShdw blurRad="38100" dist="38100" dir="2700000" algn="tl">
                    <a:srgbClr val="C0C0C0"/>
                  </a:outerShdw>
                </a:effectLst>
                <a:latin typeface="+mn-lt"/>
                <a:ea typeface="+mn-ea"/>
              </a:rPr>
              <a:t>I</a:t>
            </a:r>
            <a:r>
              <a:rPr lang="en-US" altLang="zh-CN" sz="2800" baseline="-25000">
                <a:solidFill>
                  <a:srgbClr val="CC0000"/>
                </a:solidFill>
                <a:effectLst>
                  <a:outerShdw blurRad="38100" dist="38100" dir="2700000" algn="tl">
                    <a:srgbClr val="C0C0C0"/>
                  </a:outerShdw>
                </a:effectLst>
                <a:latin typeface="+mn-lt"/>
                <a:ea typeface="+mn-ea"/>
              </a:rPr>
              <a:t>B</a:t>
            </a:r>
            <a:endParaRPr lang="en-US" altLang="zh-CN" sz="2800">
              <a:solidFill>
                <a:srgbClr val="CC0000"/>
              </a:solidFill>
              <a:effectLst>
                <a:outerShdw blurRad="38100" dist="38100" dir="2700000" algn="tl">
                  <a:srgbClr val="C0C0C0"/>
                </a:outerShdw>
              </a:effectLst>
              <a:latin typeface="+mn-lt"/>
              <a:ea typeface="+mn-ea"/>
            </a:endParaRPr>
          </a:p>
        </p:txBody>
      </p:sp>
      <p:graphicFrame>
        <p:nvGraphicFramePr>
          <p:cNvPr id="271360" name="Object 2"/>
          <p:cNvGraphicFramePr>
            <a:graphicFrameLocks noChangeAspect="1"/>
          </p:cNvGraphicFramePr>
          <p:nvPr/>
        </p:nvGraphicFramePr>
        <p:xfrm>
          <a:off x="4478338" y="1719263"/>
          <a:ext cx="3294062" cy="1023937"/>
        </p:xfrm>
        <a:graphic>
          <a:graphicData uri="http://schemas.openxmlformats.org/presentationml/2006/ole">
            <mc:AlternateContent xmlns:mc="http://schemas.openxmlformats.org/markup-compatibility/2006">
              <mc:Choice xmlns:v="urn:schemas-microsoft-com:vml" Requires="v">
                <p:oleObj spid="_x0000_s235566" name="Equation" r:id="rId1" imgW="1371600" imgH="419100" progId="Equation.3">
                  <p:embed/>
                </p:oleObj>
              </mc:Choice>
              <mc:Fallback>
                <p:oleObj name="Equation" r:id="rId1" imgW="1371600" imgH="4191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338" y="1719263"/>
                        <a:ext cx="3294062"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1" name="Object 3"/>
          <p:cNvGraphicFramePr>
            <a:graphicFrameLocks noChangeAspect="1"/>
          </p:cNvGraphicFramePr>
          <p:nvPr/>
        </p:nvGraphicFramePr>
        <p:xfrm>
          <a:off x="5292725" y="3276600"/>
          <a:ext cx="1717675" cy="1066800"/>
        </p:xfrm>
        <a:graphic>
          <a:graphicData uri="http://schemas.openxmlformats.org/presentationml/2006/ole">
            <mc:AlternateContent xmlns:mc="http://schemas.openxmlformats.org/markup-compatibility/2006">
              <mc:Choice xmlns:v="urn:schemas-microsoft-com:vml" Requires="v">
                <p:oleObj spid="_x0000_s235567" name="Equation" r:id="rId3" imgW="628650" imgH="381000" progId="Equation.3">
                  <p:embed/>
                </p:oleObj>
              </mc:Choice>
              <mc:Fallback>
                <p:oleObj name="Equation" r:id="rId3" imgW="628650" imgH="381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276600"/>
                        <a:ext cx="171767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9" name="Text Box 7"/>
          <p:cNvSpPr txBox="1">
            <a:spLocks noChangeArrowheads="1"/>
          </p:cNvSpPr>
          <p:nvPr/>
        </p:nvSpPr>
        <p:spPr bwMode="auto">
          <a:xfrm>
            <a:off x="923925" y="5064125"/>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sz="2800">
                <a:solidFill>
                  <a:schemeClr val="tx2"/>
                </a:solidFill>
                <a:latin typeface="Calibri" panose="020F0502020204030204" charset="0"/>
              </a:rPr>
              <a:t>根据电流放大作用</a:t>
            </a:r>
            <a:endParaRPr lang="zh-CN" altLang="en-US" sz="2800">
              <a:solidFill>
                <a:schemeClr val="tx2"/>
              </a:solidFill>
              <a:latin typeface="Calibri" panose="020F0502020204030204" charset="0"/>
            </a:endParaRPr>
          </a:p>
        </p:txBody>
      </p:sp>
      <p:graphicFrame>
        <p:nvGraphicFramePr>
          <p:cNvPr id="271362" name="Object 4"/>
          <p:cNvGraphicFramePr>
            <a:graphicFrameLocks noChangeAspect="1"/>
          </p:cNvGraphicFramePr>
          <p:nvPr/>
        </p:nvGraphicFramePr>
        <p:xfrm>
          <a:off x="4065588" y="5043488"/>
          <a:ext cx="2478087" cy="595312"/>
        </p:xfrm>
        <a:graphic>
          <a:graphicData uri="http://schemas.openxmlformats.org/presentationml/2006/ole">
            <mc:AlternateContent xmlns:mc="http://schemas.openxmlformats.org/markup-compatibility/2006">
              <mc:Choice xmlns:v="urn:schemas-microsoft-com:vml" Requires="v">
                <p:oleObj spid="_x0000_s235568" name="Equation" r:id="rId5" imgW="1019175" imgH="209550" progId="Equation.3">
                  <p:embed/>
                </p:oleObj>
              </mc:Choice>
              <mc:Fallback>
                <p:oleObj name="Equation" r:id="rId5" imgW="1019175" imgH="20955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5588" y="5043488"/>
                        <a:ext cx="2478087"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63" name="Object 5"/>
          <p:cNvGraphicFramePr>
            <a:graphicFrameLocks noChangeAspect="1"/>
          </p:cNvGraphicFramePr>
          <p:nvPr/>
        </p:nvGraphicFramePr>
        <p:xfrm>
          <a:off x="6705600" y="5043488"/>
          <a:ext cx="1905000" cy="595312"/>
        </p:xfrm>
        <a:graphic>
          <a:graphicData uri="http://schemas.openxmlformats.org/presentationml/2006/ole">
            <mc:AlternateContent xmlns:mc="http://schemas.openxmlformats.org/markup-compatibility/2006">
              <mc:Choice xmlns:v="urn:schemas-microsoft-com:vml" Requires="v">
                <p:oleObj spid="_x0000_s235569" name="Equation" r:id="rId7" imgW="800100" imgH="209550" progId="Equation.3">
                  <p:embed/>
                </p:oleObj>
              </mc:Choice>
              <mc:Fallback>
                <p:oleObj name="Equation" r:id="rId7" imgW="800100" imgH="20955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5043488"/>
                        <a:ext cx="19050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2" name="Text Box 10"/>
          <p:cNvSpPr txBox="1">
            <a:spLocks noChangeArrowheads="1"/>
          </p:cNvSpPr>
          <p:nvPr/>
        </p:nvSpPr>
        <p:spPr bwMode="auto">
          <a:xfrm>
            <a:off x="609600" y="4451350"/>
            <a:ext cx="5638800" cy="654050"/>
          </a:xfrm>
          <a:prstGeom prst="rect">
            <a:avLst/>
          </a:prstGeom>
          <a:noFill/>
          <a:ln w="38100">
            <a:noFill/>
            <a:miter lim="800000"/>
          </a:ln>
          <a:effectLst/>
        </p:spPr>
        <p:txBody>
          <a:bodyPr anchor="ctr"/>
          <a:lstStyle/>
          <a:p>
            <a:pP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mn-lt"/>
                <a:ea typeface="+mn-ea"/>
              </a:rPr>
              <a:t>2.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由直流通路估算</a:t>
            </a:r>
            <a:r>
              <a:rPr lang="en-US" altLang="zh-CN" sz="2800" i="1">
                <a:solidFill>
                  <a:srgbClr val="CC0000"/>
                </a:solidFill>
                <a:effectLst>
                  <a:outerShdw blurRad="38100" dist="38100" dir="2700000" algn="tl">
                    <a:srgbClr val="C0C0C0"/>
                  </a:outerShdw>
                </a:effectLst>
                <a:latin typeface="+mn-lt"/>
                <a:ea typeface="+mn-ea"/>
              </a:rPr>
              <a:t>U</a:t>
            </a:r>
            <a:r>
              <a:rPr lang="en-US" altLang="zh-CN" sz="2800" baseline="-25000">
                <a:solidFill>
                  <a:srgbClr val="CC0000"/>
                </a:solidFill>
                <a:effectLst>
                  <a:outerShdw blurRad="38100" dist="38100" dir="2700000" algn="tl">
                    <a:srgbClr val="C0C0C0"/>
                  </a:outerShdw>
                </a:effectLst>
                <a:latin typeface="+mn-lt"/>
                <a:ea typeface="+mn-ea"/>
              </a:rPr>
              <a:t>CE</a:t>
            </a:r>
            <a:r>
              <a:rPr lang="zh-CN" altLang="en-US" sz="2800" i="1">
                <a:solidFill>
                  <a:srgbClr val="CC0000"/>
                </a:solidFill>
                <a:effectLst>
                  <a:outerShdw blurRad="38100" dist="38100" dir="2700000" algn="tl">
                    <a:srgbClr val="C0C0C0"/>
                  </a:outerShdw>
                </a:effectLst>
                <a:latin typeface="+mn-lt"/>
                <a:ea typeface="+mn-ea"/>
              </a:rPr>
              <a:t>、</a:t>
            </a:r>
            <a:r>
              <a:rPr lang="en-US" altLang="zh-CN" sz="2800" i="1">
                <a:solidFill>
                  <a:srgbClr val="CC0000"/>
                </a:solidFill>
                <a:effectLst>
                  <a:outerShdw blurRad="38100" dist="38100" dir="2700000" algn="tl">
                    <a:srgbClr val="C0C0C0"/>
                  </a:outerShdw>
                </a:effectLst>
                <a:latin typeface="+mn-lt"/>
                <a:ea typeface="+mn-ea"/>
              </a:rPr>
              <a:t>I</a:t>
            </a:r>
            <a:r>
              <a:rPr lang="en-US" altLang="zh-CN" sz="2800" baseline="-25000">
                <a:solidFill>
                  <a:srgbClr val="CC0000"/>
                </a:solidFill>
                <a:effectLst>
                  <a:outerShdw blurRad="38100" dist="38100" dir="2700000" algn="tl">
                    <a:srgbClr val="C0C0C0"/>
                  </a:outerShdw>
                </a:effectLst>
                <a:latin typeface="+mn-lt"/>
                <a:ea typeface="+mn-ea"/>
              </a:rPr>
              <a:t>C</a:t>
            </a:r>
            <a:endParaRPr lang="en-US" altLang="zh-CN" sz="2800" baseline="-25000">
              <a:solidFill>
                <a:srgbClr val="CC0000"/>
              </a:solidFill>
              <a:effectLst>
                <a:outerShdw blurRad="38100" dist="38100" dir="2700000" algn="tl">
                  <a:srgbClr val="C0C0C0"/>
                </a:outerShdw>
              </a:effectLst>
              <a:latin typeface="+mn-lt"/>
              <a:ea typeface="+mn-ea"/>
            </a:endParaRPr>
          </a:p>
        </p:txBody>
      </p:sp>
      <p:sp>
        <p:nvSpPr>
          <p:cNvPr id="74763" name="Rectangle 11"/>
          <p:cNvSpPr>
            <a:spLocks noChangeArrowheads="1"/>
          </p:cNvSpPr>
          <p:nvPr/>
        </p:nvSpPr>
        <p:spPr bwMode="auto">
          <a:xfrm>
            <a:off x="4356100" y="2628900"/>
            <a:ext cx="2935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zh-CN" altLang="en-US" sz="2800">
                <a:solidFill>
                  <a:srgbClr val="000099"/>
                </a:solidFill>
                <a:latin typeface="Calibri" panose="020F0502020204030204" charset="0"/>
                <a:ea typeface="楷体_GB2312" pitchFamily="49" charset="-122"/>
              </a:rPr>
              <a:t>当</a:t>
            </a:r>
            <a:r>
              <a:rPr lang="en-US" altLang="zh-CN" sz="2800" i="1">
                <a:solidFill>
                  <a:srgbClr val="000099"/>
                </a:solidFill>
                <a:latin typeface="Calibri" panose="020F0502020204030204" charset="0"/>
                <a:ea typeface="楷体_GB2312" pitchFamily="49" charset="-122"/>
              </a:rPr>
              <a:t>U</a:t>
            </a:r>
            <a:r>
              <a:rPr lang="en-US" altLang="zh-CN" sz="2800" baseline="-25000">
                <a:solidFill>
                  <a:srgbClr val="000099"/>
                </a:solidFill>
                <a:latin typeface="Calibri" panose="020F0502020204030204" charset="0"/>
                <a:ea typeface="楷体_GB2312" pitchFamily="49" charset="-122"/>
              </a:rPr>
              <a:t>BE</a:t>
            </a:r>
            <a:r>
              <a:rPr lang="en-US" altLang="zh-CN" sz="2800">
                <a:solidFill>
                  <a:srgbClr val="000099"/>
                </a:solidFill>
                <a:latin typeface="Calibri" panose="020F0502020204030204" charset="0"/>
                <a:ea typeface="楷体_GB2312" pitchFamily="49" charset="-122"/>
              </a:rPr>
              <a:t>&lt;&lt; </a:t>
            </a:r>
            <a:r>
              <a:rPr lang="en-US" altLang="zh-CN" sz="2800" i="1">
                <a:solidFill>
                  <a:srgbClr val="000099"/>
                </a:solidFill>
                <a:latin typeface="Calibri" panose="020F0502020204030204" charset="0"/>
                <a:ea typeface="楷体_GB2312" pitchFamily="49" charset="-122"/>
              </a:rPr>
              <a:t>U</a:t>
            </a:r>
            <a:r>
              <a:rPr lang="en-US" altLang="zh-CN" sz="2800" baseline="-25000">
                <a:solidFill>
                  <a:srgbClr val="000099"/>
                </a:solidFill>
                <a:latin typeface="Calibri" panose="020F0502020204030204" charset="0"/>
                <a:ea typeface="楷体_GB2312" pitchFamily="49" charset="-122"/>
              </a:rPr>
              <a:t>CC</a:t>
            </a:r>
            <a:r>
              <a:rPr lang="zh-CN" altLang="en-US" sz="2800">
                <a:solidFill>
                  <a:srgbClr val="000099"/>
                </a:solidFill>
                <a:latin typeface="Calibri" panose="020F0502020204030204" charset="0"/>
                <a:ea typeface="楷体_GB2312" pitchFamily="49" charset="-122"/>
              </a:rPr>
              <a:t>时，</a:t>
            </a:r>
            <a:endParaRPr lang="zh-CN" altLang="en-US" sz="2800">
              <a:solidFill>
                <a:srgbClr val="000099"/>
              </a:solidFill>
              <a:latin typeface="Calibri" panose="020F0502020204030204" charset="0"/>
              <a:ea typeface="楷体_GB2312" pitchFamily="49" charset="-122"/>
            </a:endParaRPr>
          </a:p>
        </p:txBody>
      </p:sp>
      <p:grpSp>
        <p:nvGrpSpPr>
          <p:cNvPr id="2" name="Group 14"/>
          <p:cNvGrpSpPr/>
          <p:nvPr/>
        </p:nvGrpSpPr>
        <p:grpSpPr bwMode="auto">
          <a:xfrm>
            <a:off x="1322388" y="3197225"/>
            <a:ext cx="1076325" cy="1074738"/>
            <a:chOff x="816" y="2025"/>
            <a:chExt cx="678" cy="677"/>
          </a:xfrm>
        </p:grpSpPr>
        <p:sp>
          <p:nvSpPr>
            <p:cNvPr id="19507" name="Line 15"/>
            <p:cNvSpPr>
              <a:spLocks noChangeShapeType="1"/>
            </p:cNvSpPr>
            <p:nvPr/>
          </p:nvSpPr>
          <p:spPr bwMode="auto">
            <a:xfrm>
              <a:off x="816" y="2025"/>
              <a:ext cx="549" cy="0"/>
            </a:xfrm>
            <a:prstGeom prst="line">
              <a:avLst/>
            </a:prstGeom>
            <a:noFill/>
            <a:ln w="28575">
              <a:solidFill>
                <a:srgbClr val="005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16"/>
            <p:cNvSpPr>
              <a:spLocks noChangeShapeType="1"/>
            </p:cNvSpPr>
            <p:nvPr/>
          </p:nvSpPr>
          <p:spPr bwMode="auto">
            <a:xfrm>
              <a:off x="1354" y="2036"/>
              <a:ext cx="140" cy="169"/>
            </a:xfrm>
            <a:prstGeom prst="line">
              <a:avLst/>
            </a:prstGeom>
            <a:noFill/>
            <a:ln w="28575">
              <a:solidFill>
                <a:srgbClr val="005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9" name="Line 17"/>
            <p:cNvSpPr>
              <a:spLocks noChangeShapeType="1"/>
            </p:cNvSpPr>
            <p:nvPr/>
          </p:nvSpPr>
          <p:spPr bwMode="auto">
            <a:xfrm>
              <a:off x="1494" y="2217"/>
              <a:ext cx="0" cy="485"/>
            </a:xfrm>
            <a:prstGeom prst="line">
              <a:avLst/>
            </a:prstGeom>
            <a:noFill/>
            <a:ln w="28575">
              <a:solidFill>
                <a:srgbClr val="005C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8"/>
          <p:cNvGrpSpPr/>
          <p:nvPr/>
        </p:nvGrpSpPr>
        <p:grpSpPr bwMode="auto">
          <a:xfrm>
            <a:off x="2617788" y="1600200"/>
            <a:ext cx="430212" cy="2595563"/>
            <a:chOff x="1705" y="971"/>
            <a:chExt cx="271" cy="1694"/>
          </a:xfrm>
        </p:grpSpPr>
        <p:sp>
          <p:nvSpPr>
            <p:cNvPr id="19505" name="Line 19"/>
            <p:cNvSpPr>
              <a:spLocks noChangeShapeType="1"/>
            </p:cNvSpPr>
            <p:nvPr/>
          </p:nvSpPr>
          <p:spPr bwMode="auto">
            <a:xfrm flipH="1" flipV="1">
              <a:off x="1705" y="971"/>
              <a:ext cx="271" cy="1"/>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20"/>
            <p:cNvSpPr>
              <a:spLocks noChangeShapeType="1"/>
            </p:cNvSpPr>
            <p:nvPr/>
          </p:nvSpPr>
          <p:spPr bwMode="auto">
            <a:xfrm>
              <a:off x="1717" y="983"/>
              <a:ext cx="0" cy="1682"/>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24"/>
          <p:cNvGrpSpPr/>
          <p:nvPr/>
        </p:nvGrpSpPr>
        <p:grpSpPr bwMode="auto">
          <a:xfrm>
            <a:off x="1295400" y="1371600"/>
            <a:ext cx="1565275" cy="1846263"/>
            <a:chOff x="816" y="827"/>
            <a:chExt cx="969" cy="1211"/>
          </a:xfrm>
        </p:grpSpPr>
        <p:sp>
          <p:nvSpPr>
            <p:cNvPr id="19503" name="Line 25"/>
            <p:cNvSpPr>
              <a:spLocks noChangeShapeType="1"/>
            </p:cNvSpPr>
            <p:nvPr/>
          </p:nvSpPr>
          <p:spPr bwMode="auto">
            <a:xfrm flipH="1">
              <a:off x="827" y="827"/>
              <a:ext cx="958"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26"/>
            <p:cNvSpPr>
              <a:spLocks noChangeShapeType="1"/>
            </p:cNvSpPr>
            <p:nvPr/>
          </p:nvSpPr>
          <p:spPr bwMode="auto">
            <a:xfrm>
              <a:off x="816" y="838"/>
              <a:ext cx="0" cy="12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nchor="ctr"/>
            <a:lstStyle/>
            <a:p>
              <a:endParaRPr lang="zh-CN" altLang="en-US"/>
            </a:p>
          </p:txBody>
        </p:sp>
      </p:grpSp>
      <p:sp>
        <p:nvSpPr>
          <p:cNvPr id="74809" name="Text Box 57"/>
          <p:cNvSpPr txBox="1">
            <a:spLocks noChangeArrowheads="1"/>
          </p:cNvSpPr>
          <p:nvPr/>
        </p:nvSpPr>
        <p:spPr bwMode="auto">
          <a:xfrm>
            <a:off x="3810000" y="914400"/>
            <a:ext cx="5162550"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zh-CN" altLang="en-US" sz="2800">
                <a:effectLst>
                  <a:outerShdw blurRad="38100" dist="38100" dir="2700000" algn="tl">
                    <a:srgbClr val="C0C0C0"/>
                  </a:outerShdw>
                </a:effectLst>
                <a:latin typeface="+mn-lt"/>
                <a:ea typeface="+mn-ea"/>
              </a:rPr>
              <a:t>由</a:t>
            </a:r>
            <a:r>
              <a:rPr lang="en-US" altLang="zh-CN" sz="2800">
                <a:effectLst>
                  <a:outerShdw blurRad="38100" dist="38100" dir="2700000" algn="tl">
                    <a:srgbClr val="C0C0C0"/>
                  </a:outerShdw>
                </a:effectLst>
                <a:latin typeface="+mn-lt"/>
                <a:ea typeface="+mn-ea"/>
              </a:rPr>
              <a:t>KVL: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CC </a:t>
            </a:r>
            <a:r>
              <a:rPr lang="en-US" altLang="zh-CN" sz="2800">
                <a:effectLst>
                  <a:outerShdw blurRad="38100" dist="38100" dir="2700000" algn="tl">
                    <a:srgbClr val="C0C0C0"/>
                  </a:outerShdw>
                </a:effectLst>
                <a:latin typeface="+mn-lt"/>
                <a:ea typeface="+mn-ea"/>
              </a:rPr>
              <a:t>= </a:t>
            </a:r>
            <a:r>
              <a:rPr lang="en-US" altLang="zh-CN" sz="2800" i="1">
                <a:effectLst>
                  <a:outerShdw blurRad="38100" dist="38100" dir="2700000" algn="tl">
                    <a:srgbClr val="C0C0C0"/>
                  </a:outerShdw>
                </a:effectLst>
                <a:latin typeface="+mn-lt"/>
                <a:ea typeface="+mn-ea"/>
              </a:rPr>
              <a:t>I</a:t>
            </a:r>
            <a:r>
              <a:rPr lang="en-US" altLang="zh-CN" sz="2800" baseline="-25000">
                <a:effectLst>
                  <a:outerShdw blurRad="38100" dist="38100" dir="2700000" algn="tl">
                    <a:srgbClr val="C0C0C0"/>
                  </a:outerShdw>
                </a:effectLst>
                <a:latin typeface="+mn-lt"/>
                <a:ea typeface="+mn-ea"/>
              </a:rPr>
              <a:t>B </a:t>
            </a:r>
            <a:r>
              <a:rPr lang="en-US" altLang="zh-CN" sz="2800" i="1">
                <a:effectLst>
                  <a:outerShdw blurRad="38100" dist="38100" dir="2700000" algn="tl">
                    <a:srgbClr val="C0C0C0"/>
                  </a:outerShdw>
                </a:effectLst>
                <a:latin typeface="+mn-lt"/>
                <a:ea typeface="+mn-ea"/>
              </a:rPr>
              <a:t>R</a:t>
            </a:r>
            <a:r>
              <a:rPr lang="en-US" altLang="zh-CN" sz="2800" baseline="-25000">
                <a:effectLst>
                  <a:outerShdw blurRad="38100" dist="38100" dir="2700000" algn="tl">
                    <a:srgbClr val="C0C0C0"/>
                  </a:outerShdw>
                </a:effectLst>
                <a:latin typeface="+mn-lt"/>
                <a:ea typeface="+mn-ea"/>
              </a:rPr>
              <a:t>B</a:t>
            </a:r>
            <a:r>
              <a:rPr lang="en-US" altLang="zh-CN" sz="2800">
                <a:effectLst>
                  <a:outerShdw blurRad="38100" dist="38100" dir="2700000" algn="tl">
                    <a:srgbClr val="C0C0C0"/>
                  </a:outerShdw>
                </a:effectLst>
                <a:latin typeface="+mn-lt"/>
                <a:ea typeface="+mn-ea"/>
              </a:rPr>
              <a:t>+</a:t>
            </a:r>
            <a:r>
              <a:rPr lang="en-US" altLang="zh-CN" sz="2800" baseline="-25000">
                <a:effectLst>
                  <a:outerShdw blurRad="38100" dist="38100" dir="2700000" algn="tl">
                    <a:srgbClr val="C0C0C0"/>
                  </a:outerShdw>
                </a:effectLst>
                <a:latin typeface="+mn-lt"/>
                <a:ea typeface="+mn-ea"/>
              </a:rPr>
              <a:t>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BE</a:t>
            </a:r>
            <a:endParaRPr lang="en-US" altLang="zh-CN" sz="2800" baseline="-25000">
              <a:effectLst>
                <a:outerShdw blurRad="38100" dist="38100" dir="2700000" algn="tl">
                  <a:srgbClr val="C0C0C0"/>
                </a:outerShdw>
              </a:effectLst>
              <a:latin typeface="+mn-lt"/>
              <a:ea typeface="+mn-ea"/>
            </a:endParaRPr>
          </a:p>
        </p:txBody>
      </p:sp>
      <p:sp>
        <p:nvSpPr>
          <p:cNvPr id="74810" name="Text Box 58"/>
          <p:cNvSpPr txBox="1">
            <a:spLocks noChangeArrowheads="1"/>
          </p:cNvSpPr>
          <p:nvPr/>
        </p:nvSpPr>
        <p:spPr bwMode="auto">
          <a:xfrm>
            <a:off x="838200" y="5715000"/>
            <a:ext cx="5162550" cy="519113"/>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zh-CN" altLang="en-US" sz="2800">
                <a:effectLst>
                  <a:outerShdw blurRad="38100" dist="38100" dir="2700000" algn="tl">
                    <a:srgbClr val="C0C0C0"/>
                  </a:outerShdw>
                </a:effectLst>
                <a:latin typeface="+mn-lt"/>
                <a:ea typeface="+mn-ea"/>
              </a:rPr>
              <a:t>由</a:t>
            </a:r>
            <a:r>
              <a:rPr lang="en-US" altLang="zh-CN" sz="2800">
                <a:effectLst>
                  <a:outerShdw blurRad="38100" dist="38100" dir="2700000" algn="tl">
                    <a:srgbClr val="C0C0C0"/>
                  </a:outerShdw>
                </a:effectLst>
                <a:latin typeface="+mn-lt"/>
                <a:ea typeface="+mn-ea"/>
              </a:rPr>
              <a:t>KVL: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CC </a:t>
            </a:r>
            <a:r>
              <a:rPr lang="en-US" altLang="zh-CN" sz="2800">
                <a:effectLst>
                  <a:outerShdw blurRad="38100" dist="38100" dir="2700000" algn="tl">
                    <a:srgbClr val="C0C0C0"/>
                  </a:outerShdw>
                </a:effectLst>
                <a:latin typeface="+mn-lt"/>
                <a:ea typeface="+mn-ea"/>
              </a:rPr>
              <a:t>= </a:t>
            </a:r>
            <a:r>
              <a:rPr lang="en-US" altLang="zh-CN" sz="2800" i="1">
                <a:effectLst>
                  <a:outerShdw blurRad="38100" dist="38100" dir="2700000" algn="tl">
                    <a:srgbClr val="C0C0C0"/>
                  </a:outerShdw>
                </a:effectLst>
                <a:latin typeface="+mn-lt"/>
                <a:ea typeface="+mn-ea"/>
              </a:rPr>
              <a:t>I</a:t>
            </a:r>
            <a:r>
              <a:rPr lang="en-US" altLang="zh-CN" sz="2800" baseline="-25000">
                <a:effectLst>
                  <a:outerShdw blurRad="38100" dist="38100" dir="2700000" algn="tl">
                    <a:srgbClr val="C0C0C0"/>
                  </a:outerShdw>
                </a:effectLst>
                <a:latin typeface="+mn-lt"/>
                <a:ea typeface="+mn-ea"/>
              </a:rPr>
              <a:t>C </a:t>
            </a:r>
            <a:r>
              <a:rPr lang="en-US" altLang="zh-CN" sz="2800" i="1">
                <a:effectLst>
                  <a:outerShdw blurRad="38100" dist="38100" dir="2700000" algn="tl">
                    <a:srgbClr val="C0C0C0"/>
                  </a:outerShdw>
                </a:effectLst>
                <a:latin typeface="+mn-lt"/>
                <a:ea typeface="+mn-ea"/>
              </a:rPr>
              <a:t>R</a:t>
            </a:r>
            <a:r>
              <a:rPr lang="en-US" altLang="zh-CN" sz="2800" baseline="-25000">
                <a:effectLst>
                  <a:outerShdw blurRad="38100" dist="38100" dir="2700000" algn="tl">
                    <a:srgbClr val="C0C0C0"/>
                  </a:outerShdw>
                </a:effectLst>
                <a:latin typeface="+mn-lt"/>
                <a:ea typeface="+mn-ea"/>
              </a:rPr>
              <a:t>C</a:t>
            </a:r>
            <a:r>
              <a:rPr lang="en-US" altLang="zh-CN" sz="2800">
                <a:effectLst>
                  <a:outerShdw blurRad="38100" dist="38100" dir="2700000" algn="tl">
                    <a:srgbClr val="C0C0C0"/>
                  </a:outerShdw>
                </a:effectLst>
                <a:latin typeface="+mn-lt"/>
                <a:ea typeface="+mn-ea"/>
              </a:rPr>
              <a:t>+</a:t>
            </a:r>
            <a:r>
              <a:rPr lang="en-US" altLang="zh-CN" sz="2800" baseline="-25000">
                <a:effectLst>
                  <a:outerShdw blurRad="38100" dist="38100" dir="2700000" algn="tl">
                    <a:srgbClr val="C0C0C0"/>
                  </a:outerShdw>
                </a:effectLst>
                <a:latin typeface="+mn-lt"/>
                <a:ea typeface="+mn-ea"/>
              </a:rPr>
              <a:t> </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CE</a:t>
            </a:r>
            <a:endParaRPr lang="en-US" altLang="zh-CN" sz="2800" baseline="-25000">
              <a:effectLst>
                <a:outerShdw blurRad="38100" dist="38100" dir="2700000" algn="tl">
                  <a:srgbClr val="C0C0C0"/>
                </a:outerShdw>
              </a:effectLst>
              <a:latin typeface="+mn-lt"/>
              <a:ea typeface="+mn-ea"/>
            </a:endParaRPr>
          </a:p>
        </p:txBody>
      </p:sp>
      <p:sp>
        <p:nvSpPr>
          <p:cNvPr id="74811" name="Text Box 59"/>
          <p:cNvSpPr txBox="1">
            <a:spLocks noChangeArrowheads="1"/>
          </p:cNvSpPr>
          <p:nvPr/>
        </p:nvSpPr>
        <p:spPr bwMode="auto">
          <a:xfrm>
            <a:off x="5105400" y="5729288"/>
            <a:ext cx="38862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mn-lt"/>
                <a:ea typeface="+mn-ea"/>
              </a:rPr>
              <a:t>所以  </a:t>
            </a:r>
            <a:r>
              <a:rPr lang="en-US" altLang="zh-CN" sz="2800" i="1">
                <a:solidFill>
                  <a:srgbClr val="CC0000"/>
                </a:solidFill>
                <a:effectLst>
                  <a:outerShdw blurRad="38100" dist="38100" dir="2700000" algn="tl">
                    <a:srgbClr val="C0C0C0"/>
                  </a:outerShdw>
                </a:effectLst>
                <a:latin typeface="+mn-lt"/>
                <a:ea typeface="+mn-ea"/>
              </a:rPr>
              <a:t>U</a:t>
            </a:r>
            <a:r>
              <a:rPr lang="en-US" altLang="zh-CN" sz="2800" baseline="-25000">
                <a:solidFill>
                  <a:srgbClr val="CC0000"/>
                </a:solidFill>
                <a:effectLst>
                  <a:outerShdw blurRad="38100" dist="38100" dir="2700000" algn="tl">
                    <a:srgbClr val="C0C0C0"/>
                  </a:outerShdw>
                </a:effectLst>
                <a:latin typeface="+mn-lt"/>
                <a:ea typeface="+mn-ea"/>
              </a:rPr>
              <a:t>CE </a:t>
            </a:r>
            <a:r>
              <a:rPr lang="en-US" altLang="zh-CN" sz="2800">
                <a:solidFill>
                  <a:srgbClr val="CC0000"/>
                </a:solidFill>
                <a:effectLst>
                  <a:outerShdw blurRad="38100" dist="38100" dir="2700000" algn="tl">
                    <a:srgbClr val="C0C0C0"/>
                  </a:outerShdw>
                </a:effectLst>
                <a:latin typeface="+mn-lt"/>
                <a:ea typeface="+mn-ea"/>
              </a:rPr>
              <a:t>= </a:t>
            </a:r>
            <a:r>
              <a:rPr lang="en-US" altLang="zh-CN" sz="2800" i="1">
                <a:solidFill>
                  <a:srgbClr val="CC0000"/>
                </a:solidFill>
                <a:effectLst>
                  <a:outerShdw blurRad="38100" dist="38100" dir="2700000" algn="tl">
                    <a:srgbClr val="C0C0C0"/>
                  </a:outerShdw>
                </a:effectLst>
                <a:latin typeface="+mn-lt"/>
                <a:ea typeface="+mn-ea"/>
              </a:rPr>
              <a:t>U</a:t>
            </a:r>
            <a:r>
              <a:rPr lang="en-US" altLang="zh-CN" sz="2800" baseline="-25000">
                <a:solidFill>
                  <a:srgbClr val="CC0000"/>
                </a:solidFill>
                <a:effectLst>
                  <a:outerShdw blurRad="38100" dist="38100" dir="2700000" algn="tl">
                    <a:srgbClr val="C0C0C0"/>
                  </a:outerShdw>
                </a:effectLst>
                <a:latin typeface="+mn-lt"/>
                <a:ea typeface="+mn-ea"/>
              </a:rPr>
              <a:t>CC </a:t>
            </a:r>
            <a:r>
              <a:rPr lang="en-US" altLang="zh-CN" sz="2800">
                <a:solidFill>
                  <a:srgbClr val="CC0000"/>
                </a:solidFill>
                <a:effectLst>
                  <a:outerShdw blurRad="38100" dist="38100" dir="2700000" algn="tl">
                    <a:srgbClr val="C0C0C0"/>
                  </a:outerShdw>
                </a:effectLst>
                <a:latin typeface="+mn-lt"/>
                <a:ea typeface="+mn-ea"/>
                <a:cs typeface="Times New Roman" panose="02020603050405020304" pitchFamily="18" charset="0"/>
              </a:rPr>
              <a:t>–</a:t>
            </a:r>
            <a:r>
              <a:rPr lang="en-US" altLang="zh-CN" sz="2800" baseline="-25000">
                <a:solidFill>
                  <a:srgbClr val="CC0000"/>
                </a:solidFill>
                <a:effectLst>
                  <a:outerShdw blurRad="38100" dist="38100" dir="2700000" algn="tl">
                    <a:srgbClr val="C0C0C0"/>
                  </a:outerShdw>
                </a:effectLst>
                <a:latin typeface="+mn-lt"/>
                <a:ea typeface="+mn-ea"/>
              </a:rPr>
              <a:t> </a:t>
            </a:r>
            <a:r>
              <a:rPr lang="en-US" altLang="zh-CN" sz="2800" i="1">
                <a:solidFill>
                  <a:srgbClr val="CC0000"/>
                </a:solidFill>
                <a:effectLst>
                  <a:outerShdw blurRad="38100" dist="38100" dir="2700000" algn="tl">
                    <a:srgbClr val="C0C0C0"/>
                  </a:outerShdw>
                </a:effectLst>
                <a:latin typeface="+mn-lt"/>
                <a:ea typeface="+mn-ea"/>
              </a:rPr>
              <a:t>I</a:t>
            </a:r>
            <a:r>
              <a:rPr lang="en-US" altLang="zh-CN" sz="2800" baseline="-25000">
                <a:solidFill>
                  <a:srgbClr val="CC0000"/>
                </a:solidFill>
                <a:effectLst>
                  <a:outerShdw blurRad="38100" dist="38100" dir="2700000" algn="tl">
                    <a:srgbClr val="C0C0C0"/>
                  </a:outerShdw>
                </a:effectLst>
                <a:latin typeface="+mn-lt"/>
                <a:ea typeface="+mn-ea"/>
              </a:rPr>
              <a:t>C </a:t>
            </a:r>
            <a:r>
              <a:rPr lang="en-US" altLang="zh-CN" sz="2800" i="1">
                <a:solidFill>
                  <a:srgbClr val="CC0000"/>
                </a:solidFill>
                <a:effectLst>
                  <a:outerShdw blurRad="38100" dist="38100" dir="2700000" algn="tl">
                    <a:srgbClr val="C0C0C0"/>
                  </a:outerShdw>
                </a:effectLst>
                <a:latin typeface="+mn-lt"/>
                <a:ea typeface="+mn-ea"/>
              </a:rPr>
              <a:t>R</a:t>
            </a:r>
            <a:r>
              <a:rPr lang="en-US" altLang="zh-CN" sz="2800" baseline="-25000">
                <a:solidFill>
                  <a:srgbClr val="CC0000"/>
                </a:solidFill>
                <a:effectLst>
                  <a:outerShdw blurRad="38100" dist="38100" dir="2700000" algn="tl">
                    <a:srgbClr val="C0C0C0"/>
                  </a:outerShdw>
                </a:effectLst>
                <a:latin typeface="+mn-lt"/>
                <a:ea typeface="+mn-ea"/>
              </a:rPr>
              <a:t>C </a:t>
            </a:r>
            <a:endParaRPr lang="en-US" altLang="zh-CN" sz="2800" baseline="-25000">
              <a:solidFill>
                <a:srgbClr val="CC0000"/>
              </a:solidFill>
              <a:effectLst>
                <a:outerShdw blurRad="38100" dist="38100" dir="2700000" algn="tl">
                  <a:srgbClr val="C0C0C0"/>
                </a:outerShdw>
              </a:effectLst>
              <a:latin typeface="+mn-lt"/>
              <a:ea typeface="+mn-ea"/>
            </a:endParaRPr>
          </a:p>
        </p:txBody>
      </p:sp>
      <p:grpSp>
        <p:nvGrpSpPr>
          <p:cNvPr id="19473" name="Group 60"/>
          <p:cNvGrpSpPr/>
          <p:nvPr/>
        </p:nvGrpSpPr>
        <p:grpSpPr bwMode="auto">
          <a:xfrm>
            <a:off x="914400" y="1295400"/>
            <a:ext cx="2976563" cy="3087688"/>
            <a:chOff x="576" y="816"/>
            <a:chExt cx="1875" cy="1945"/>
          </a:xfrm>
        </p:grpSpPr>
        <p:sp>
          <p:nvSpPr>
            <p:cNvPr id="19474" name="Rectangle 61"/>
            <p:cNvSpPr>
              <a:spLocks noChangeArrowheads="1"/>
            </p:cNvSpPr>
            <p:nvPr/>
          </p:nvSpPr>
          <p:spPr bwMode="auto">
            <a:xfrm>
              <a:off x="1905" y="816"/>
              <a:ext cx="5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Calibri" panose="020F0502020204030204" charset="0"/>
                  <a:ea typeface="楷体_GB2312" pitchFamily="49" charset="-122"/>
                </a:rPr>
                <a:t>+</a:t>
              </a:r>
              <a:r>
                <a:rPr lang="en-US" altLang="zh-CN" i="1">
                  <a:latin typeface="Calibri" panose="020F0502020204030204" charset="0"/>
                  <a:ea typeface="楷体_GB2312" pitchFamily="49" charset="-122"/>
                </a:rPr>
                <a:t>U</a:t>
              </a:r>
              <a:r>
                <a:rPr lang="en-US" altLang="zh-CN" baseline="-25000">
                  <a:latin typeface="Calibri" panose="020F0502020204030204" charset="0"/>
                  <a:ea typeface="楷体_GB2312" pitchFamily="49" charset="-122"/>
                </a:rPr>
                <a:t>CC</a:t>
              </a:r>
              <a:endParaRPr lang="en-US" altLang="zh-CN" baseline="-25000">
                <a:latin typeface="Calibri" panose="020F0502020204030204" charset="0"/>
                <a:ea typeface="楷体_GB2312" pitchFamily="49" charset="-122"/>
              </a:endParaRPr>
            </a:p>
          </p:txBody>
        </p:sp>
        <p:sp>
          <p:nvSpPr>
            <p:cNvPr id="19475" name="Line 62"/>
            <p:cNvSpPr>
              <a:spLocks noChangeShapeType="1"/>
            </p:cNvSpPr>
            <p:nvPr/>
          </p:nvSpPr>
          <p:spPr bwMode="auto">
            <a:xfrm flipV="1">
              <a:off x="915" y="1529"/>
              <a:ext cx="0" cy="40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476" name="Line 63"/>
            <p:cNvSpPr>
              <a:spLocks noChangeShapeType="1"/>
            </p:cNvSpPr>
            <p:nvPr/>
          </p:nvSpPr>
          <p:spPr bwMode="auto">
            <a:xfrm rot="16200000" flipH="1">
              <a:off x="770" y="1080"/>
              <a:ext cx="2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19477" name="Group 64"/>
            <p:cNvGrpSpPr/>
            <p:nvPr/>
          </p:nvGrpSpPr>
          <p:grpSpPr bwMode="auto">
            <a:xfrm>
              <a:off x="1428" y="1751"/>
              <a:ext cx="156" cy="384"/>
              <a:chOff x="4500" y="2064"/>
              <a:chExt cx="156" cy="384"/>
            </a:xfrm>
          </p:grpSpPr>
          <p:sp>
            <p:nvSpPr>
              <p:cNvPr id="19500" name="Line 65"/>
              <p:cNvSpPr>
                <a:spLocks noChangeShapeType="1"/>
              </p:cNvSpPr>
              <p:nvPr/>
            </p:nvSpPr>
            <p:spPr bwMode="auto">
              <a:xfrm>
                <a:off x="4500" y="2088"/>
                <a:ext cx="0" cy="269"/>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501" name="Line 66"/>
              <p:cNvSpPr>
                <a:spLocks noChangeShapeType="1"/>
              </p:cNvSpPr>
              <p:nvPr/>
            </p:nvSpPr>
            <p:spPr bwMode="auto">
              <a:xfrm>
                <a:off x="4500" y="2264"/>
                <a:ext cx="156" cy="184"/>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502" name="Line 67"/>
              <p:cNvSpPr>
                <a:spLocks noChangeShapeType="1"/>
              </p:cNvSpPr>
              <p:nvPr/>
            </p:nvSpPr>
            <p:spPr bwMode="auto">
              <a:xfrm flipV="1">
                <a:off x="4500" y="2064"/>
                <a:ext cx="137" cy="12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19478" name="Line 68"/>
            <p:cNvSpPr>
              <a:spLocks noChangeShapeType="1"/>
            </p:cNvSpPr>
            <p:nvPr/>
          </p:nvSpPr>
          <p:spPr bwMode="auto">
            <a:xfrm>
              <a:off x="1570" y="2089"/>
              <a:ext cx="0" cy="67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479" name="Text Box 69"/>
            <p:cNvSpPr txBox="1">
              <a:spLocks noChangeArrowheads="1"/>
            </p:cNvSpPr>
            <p:nvPr/>
          </p:nvSpPr>
          <p:spPr bwMode="auto">
            <a:xfrm>
              <a:off x="576" y="1254"/>
              <a:ext cx="3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tx2"/>
                  </a:solidFill>
                  <a:latin typeface="Calibri" panose="020F0502020204030204" charset="0"/>
                  <a:ea typeface="楷体_GB2312" pitchFamily="49" charset="-122"/>
                </a:rPr>
                <a:t>R</a:t>
              </a:r>
              <a:r>
                <a:rPr lang="en-US" altLang="zh-CN" baseline="-25000">
                  <a:solidFill>
                    <a:schemeClr val="tx2"/>
                  </a:solidFill>
                  <a:latin typeface="Calibri" panose="020F0502020204030204" charset="0"/>
                  <a:ea typeface="楷体_GB2312" pitchFamily="49" charset="-122"/>
                </a:rPr>
                <a:t>B</a:t>
              </a:r>
              <a:endParaRPr lang="en-US" altLang="zh-CN">
                <a:solidFill>
                  <a:schemeClr val="tx2"/>
                </a:solidFill>
                <a:latin typeface="Calibri" panose="020F0502020204030204" charset="0"/>
                <a:ea typeface="楷体_GB2312" pitchFamily="49" charset="-122"/>
              </a:endParaRPr>
            </a:p>
          </p:txBody>
        </p:sp>
        <p:sp>
          <p:nvSpPr>
            <p:cNvPr id="19480" name="Rectangle 70"/>
            <p:cNvSpPr>
              <a:spLocks noChangeArrowheads="1"/>
            </p:cNvSpPr>
            <p:nvPr/>
          </p:nvSpPr>
          <p:spPr bwMode="auto">
            <a:xfrm>
              <a:off x="1521" y="1177"/>
              <a:ext cx="92" cy="305"/>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19481" name="Rectangle 71"/>
            <p:cNvSpPr>
              <a:spLocks noChangeArrowheads="1"/>
            </p:cNvSpPr>
            <p:nvPr/>
          </p:nvSpPr>
          <p:spPr bwMode="auto">
            <a:xfrm>
              <a:off x="868" y="1225"/>
              <a:ext cx="92" cy="305"/>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19482" name="Text Box 72"/>
            <p:cNvSpPr txBox="1">
              <a:spLocks noChangeArrowheads="1"/>
            </p:cNvSpPr>
            <p:nvPr/>
          </p:nvSpPr>
          <p:spPr bwMode="auto">
            <a:xfrm>
              <a:off x="1207" y="1083"/>
              <a:ext cx="3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tx2"/>
                  </a:solidFill>
                  <a:latin typeface="Calibri" panose="020F0502020204030204" charset="0"/>
                  <a:ea typeface="楷体_GB2312" pitchFamily="49" charset="-122"/>
                </a:rPr>
                <a:t>R</a:t>
              </a:r>
              <a:r>
                <a:rPr lang="en-US" altLang="zh-CN" baseline="-25000">
                  <a:solidFill>
                    <a:schemeClr val="tx2"/>
                  </a:solidFill>
                  <a:latin typeface="Calibri" panose="020F0502020204030204" charset="0"/>
                  <a:ea typeface="楷体_GB2312" pitchFamily="49" charset="-122"/>
                </a:rPr>
                <a:t>C</a:t>
              </a:r>
              <a:endParaRPr lang="en-US" altLang="zh-CN">
                <a:solidFill>
                  <a:schemeClr val="tx2"/>
                </a:solidFill>
                <a:latin typeface="Calibri" panose="020F0502020204030204" charset="0"/>
                <a:ea typeface="楷体_GB2312" pitchFamily="49" charset="-122"/>
              </a:endParaRPr>
            </a:p>
          </p:txBody>
        </p:sp>
        <p:sp>
          <p:nvSpPr>
            <p:cNvPr id="19483" name="Text Box 73"/>
            <p:cNvSpPr txBox="1">
              <a:spLocks noChangeArrowheads="1"/>
            </p:cNvSpPr>
            <p:nvPr/>
          </p:nvSpPr>
          <p:spPr bwMode="auto">
            <a:xfrm>
              <a:off x="1463" y="1772"/>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T</a:t>
              </a:r>
              <a:endParaRPr lang="en-US" altLang="zh-CN">
                <a:latin typeface="Calibri" panose="020F0502020204030204" charset="0"/>
                <a:ea typeface="楷体_GB2312" pitchFamily="49" charset="-122"/>
              </a:endParaRPr>
            </a:p>
          </p:txBody>
        </p:sp>
        <p:sp>
          <p:nvSpPr>
            <p:cNvPr id="19484" name="Line 74"/>
            <p:cNvSpPr>
              <a:spLocks noChangeShapeType="1"/>
            </p:cNvSpPr>
            <p:nvPr/>
          </p:nvSpPr>
          <p:spPr bwMode="auto">
            <a:xfrm flipV="1">
              <a:off x="921" y="1922"/>
              <a:ext cx="50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485" name="Text Box 75"/>
            <p:cNvSpPr txBox="1">
              <a:spLocks noChangeArrowheads="1"/>
            </p:cNvSpPr>
            <p:nvPr/>
          </p:nvSpPr>
          <p:spPr bwMode="auto">
            <a:xfrm>
              <a:off x="1205" y="1841"/>
              <a:ext cx="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latin typeface="Calibri" panose="020F0502020204030204" charset="0"/>
                </a:rPr>
                <a:t>+</a:t>
              </a:r>
              <a:endParaRPr lang="en-US" altLang="zh-CN">
                <a:solidFill>
                  <a:srgbClr val="FF0000"/>
                </a:solidFill>
                <a:latin typeface="Calibri" panose="020F0502020204030204" charset="0"/>
              </a:endParaRPr>
            </a:p>
          </p:txBody>
        </p:sp>
        <p:sp>
          <p:nvSpPr>
            <p:cNvPr id="19486" name="Text Box 76"/>
            <p:cNvSpPr txBox="1">
              <a:spLocks noChangeArrowheads="1"/>
            </p:cNvSpPr>
            <p:nvPr/>
          </p:nvSpPr>
          <p:spPr bwMode="auto">
            <a:xfrm>
              <a:off x="1648" y="1590"/>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latin typeface="Calibri" panose="020F0502020204030204" charset="0"/>
                </a:rPr>
                <a:t>+</a:t>
              </a:r>
              <a:endParaRPr lang="en-US" altLang="zh-CN">
                <a:solidFill>
                  <a:srgbClr val="FF0000"/>
                </a:solidFill>
                <a:latin typeface="Calibri" panose="020F0502020204030204" charset="0"/>
              </a:endParaRPr>
            </a:p>
          </p:txBody>
        </p:sp>
        <p:sp>
          <p:nvSpPr>
            <p:cNvPr id="74829" name="Rectangle 77"/>
            <p:cNvSpPr>
              <a:spLocks noChangeArrowheads="1"/>
            </p:cNvSpPr>
            <p:nvPr/>
          </p:nvSpPr>
          <p:spPr bwMode="auto">
            <a:xfrm>
              <a:off x="1357" y="2146"/>
              <a:ext cx="212" cy="288"/>
            </a:xfrm>
            <a:prstGeom prst="rect">
              <a:avLst/>
            </a:prstGeom>
            <a:noFill/>
            <a:ln w="9525">
              <a:noFill/>
              <a:miter lim="800000"/>
            </a:ln>
            <a:effectLst/>
          </p:spPr>
          <p:txBody>
            <a:bodyPr wrap="none">
              <a:spAutoFit/>
            </a:bodyPr>
            <a:lstStyle/>
            <a:p>
              <a:pPr algn="ctr" fontAlgn="auto">
                <a:spcBef>
                  <a:spcPts val="0"/>
                </a:spcBef>
                <a:spcAft>
                  <a:spcPts val="0"/>
                </a:spcAft>
                <a:defRPr/>
              </a:pPr>
              <a:r>
                <a:rPr lang="en-US" altLang="zh-CN">
                  <a:solidFill>
                    <a:srgbClr val="FF0000"/>
                  </a:solidFill>
                  <a:effectLst>
                    <a:outerShdw blurRad="38100" dist="38100" dir="2700000" algn="tl">
                      <a:srgbClr val="C0C0C0"/>
                    </a:outerShdw>
                  </a:effectLst>
                  <a:latin typeface="+mn-lt"/>
                  <a:ea typeface="楷体_GB2312" pitchFamily="49" charset="-122"/>
                </a:rPr>
                <a:t>–</a:t>
              </a:r>
              <a:endParaRPr lang="en-US" altLang="zh-CN">
                <a:solidFill>
                  <a:srgbClr val="FF0000"/>
                </a:solidFill>
                <a:effectLst>
                  <a:outerShdw blurRad="38100" dist="38100" dir="2700000" algn="tl">
                    <a:srgbClr val="C0C0C0"/>
                  </a:outerShdw>
                </a:effectLst>
                <a:latin typeface="+mn-lt"/>
                <a:ea typeface="楷体_GB2312" pitchFamily="49" charset="-122"/>
              </a:endParaRPr>
            </a:p>
          </p:txBody>
        </p:sp>
        <p:sp>
          <p:nvSpPr>
            <p:cNvPr id="19488" name="Rectangle 78"/>
            <p:cNvSpPr>
              <a:spLocks noChangeArrowheads="1"/>
            </p:cNvSpPr>
            <p:nvPr/>
          </p:nvSpPr>
          <p:spPr bwMode="auto">
            <a:xfrm>
              <a:off x="1120" y="1996"/>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U</a:t>
              </a:r>
              <a:r>
                <a:rPr lang="en-US" altLang="zh-CN" baseline="-25000">
                  <a:solidFill>
                    <a:schemeClr val="accent2"/>
                  </a:solidFill>
                  <a:latin typeface="Calibri" panose="020F0502020204030204" charset="0"/>
                  <a:ea typeface="楷体_GB2312" pitchFamily="49" charset="-122"/>
                </a:rPr>
                <a:t>BE</a:t>
              </a:r>
              <a:endParaRPr lang="en-US" altLang="zh-CN" baseline="-25000">
                <a:solidFill>
                  <a:schemeClr val="accent2"/>
                </a:solidFill>
                <a:latin typeface="Calibri" panose="020F0502020204030204" charset="0"/>
                <a:ea typeface="楷体_GB2312" pitchFamily="49" charset="-122"/>
              </a:endParaRPr>
            </a:p>
          </p:txBody>
        </p:sp>
        <p:sp>
          <p:nvSpPr>
            <p:cNvPr id="19489" name="Rectangle 79"/>
            <p:cNvSpPr>
              <a:spLocks noChangeArrowheads="1"/>
            </p:cNvSpPr>
            <p:nvPr/>
          </p:nvSpPr>
          <p:spPr bwMode="auto">
            <a:xfrm>
              <a:off x="1568" y="1867"/>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U</a:t>
              </a:r>
              <a:r>
                <a:rPr lang="en-US" altLang="zh-CN" baseline="-25000">
                  <a:solidFill>
                    <a:schemeClr val="accent2"/>
                  </a:solidFill>
                  <a:latin typeface="Calibri" panose="020F0502020204030204" charset="0"/>
                  <a:ea typeface="楷体_GB2312" pitchFamily="49" charset="-122"/>
                </a:rPr>
                <a:t>CE</a:t>
              </a:r>
              <a:endParaRPr lang="en-US" altLang="zh-CN" baseline="-25000">
                <a:solidFill>
                  <a:schemeClr val="accent2"/>
                </a:solidFill>
                <a:latin typeface="Calibri" panose="020F0502020204030204" charset="0"/>
                <a:ea typeface="楷体_GB2312" pitchFamily="49" charset="-122"/>
              </a:endParaRPr>
            </a:p>
          </p:txBody>
        </p:sp>
        <p:sp>
          <p:nvSpPr>
            <p:cNvPr id="19490" name="Rectangle 80"/>
            <p:cNvSpPr>
              <a:spLocks noChangeArrowheads="1"/>
            </p:cNvSpPr>
            <p:nvPr/>
          </p:nvSpPr>
          <p:spPr bwMode="auto">
            <a:xfrm>
              <a:off x="1643" y="2053"/>
              <a:ext cx="2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Calibri" panose="020F0502020204030204" charset="0"/>
                  <a:ea typeface="楷体_GB2312" pitchFamily="49" charset="-122"/>
                </a:rPr>
                <a:t>–</a:t>
              </a:r>
              <a:endParaRPr lang="en-US" altLang="zh-CN">
                <a:solidFill>
                  <a:srgbClr val="FF0000"/>
                </a:solidFill>
                <a:latin typeface="Calibri" panose="020F0502020204030204" charset="0"/>
                <a:ea typeface="楷体_GB2312" pitchFamily="49" charset="-122"/>
              </a:endParaRPr>
            </a:p>
          </p:txBody>
        </p:sp>
        <p:sp>
          <p:nvSpPr>
            <p:cNvPr id="19491" name="Line 81"/>
            <p:cNvSpPr>
              <a:spLocks noChangeShapeType="1"/>
            </p:cNvSpPr>
            <p:nvPr/>
          </p:nvSpPr>
          <p:spPr bwMode="auto">
            <a:xfrm>
              <a:off x="1680" y="1200"/>
              <a:ext cx="2" cy="316"/>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Rectangle 82"/>
            <p:cNvSpPr>
              <a:spLocks noChangeArrowheads="1"/>
            </p:cNvSpPr>
            <p:nvPr/>
          </p:nvSpPr>
          <p:spPr bwMode="auto">
            <a:xfrm>
              <a:off x="1566" y="1146"/>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I</a:t>
              </a:r>
              <a:r>
                <a:rPr lang="en-US" altLang="zh-CN" baseline="-25000">
                  <a:solidFill>
                    <a:schemeClr val="accent2"/>
                  </a:solidFill>
                  <a:latin typeface="Calibri" panose="020F0502020204030204" charset="0"/>
                  <a:ea typeface="楷体_GB2312" pitchFamily="49" charset="-122"/>
                </a:rPr>
                <a:t>C</a:t>
              </a:r>
              <a:endParaRPr lang="en-US" altLang="zh-CN" baseline="-25000">
                <a:solidFill>
                  <a:schemeClr val="accent2"/>
                </a:solidFill>
                <a:latin typeface="Calibri" panose="020F0502020204030204" charset="0"/>
                <a:ea typeface="楷体_GB2312" pitchFamily="49" charset="-122"/>
              </a:endParaRPr>
            </a:p>
          </p:txBody>
        </p:sp>
        <p:sp>
          <p:nvSpPr>
            <p:cNvPr id="19493" name="Line 83"/>
            <p:cNvSpPr>
              <a:spLocks noChangeShapeType="1"/>
            </p:cNvSpPr>
            <p:nvPr/>
          </p:nvSpPr>
          <p:spPr bwMode="auto">
            <a:xfrm>
              <a:off x="1028" y="1849"/>
              <a:ext cx="316"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Rectangle 84"/>
            <p:cNvSpPr>
              <a:spLocks noChangeArrowheads="1"/>
            </p:cNvSpPr>
            <p:nvPr/>
          </p:nvSpPr>
          <p:spPr bwMode="auto">
            <a:xfrm>
              <a:off x="915" y="1561"/>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I</a:t>
              </a:r>
              <a:r>
                <a:rPr lang="en-US" altLang="zh-CN" baseline="-25000">
                  <a:solidFill>
                    <a:schemeClr val="accent2"/>
                  </a:solidFill>
                  <a:latin typeface="Calibri" panose="020F0502020204030204" charset="0"/>
                  <a:ea typeface="楷体_GB2312" pitchFamily="49" charset="-122"/>
                </a:rPr>
                <a:t>B</a:t>
              </a:r>
              <a:endParaRPr lang="en-US" altLang="zh-CN" baseline="-25000">
                <a:solidFill>
                  <a:schemeClr val="accent2"/>
                </a:solidFill>
                <a:latin typeface="Calibri" panose="020F0502020204030204" charset="0"/>
                <a:ea typeface="楷体_GB2312" pitchFamily="49" charset="-122"/>
              </a:endParaRPr>
            </a:p>
          </p:txBody>
        </p:sp>
        <p:sp>
          <p:nvSpPr>
            <p:cNvPr id="19495" name="Oval 85"/>
            <p:cNvSpPr>
              <a:spLocks noChangeArrowheads="1"/>
            </p:cNvSpPr>
            <p:nvPr/>
          </p:nvSpPr>
          <p:spPr bwMode="auto">
            <a:xfrm>
              <a:off x="1865" y="927"/>
              <a:ext cx="56" cy="56"/>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19496" name="Line 86"/>
            <p:cNvSpPr>
              <a:spLocks noChangeShapeType="1"/>
            </p:cNvSpPr>
            <p:nvPr/>
          </p:nvSpPr>
          <p:spPr bwMode="auto">
            <a:xfrm>
              <a:off x="1480" y="2753"/>
              <a:ext cx="189" cy="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9497" name="Line 87"/>
            <p:cNvSpPr>
              <a:spLocks noChangeShapeType="1"/>
            </p:cNvSpPr>
            <p:nvPr/>
          </p:nvSpPr>
          <p:spPr bwMode="auto">
            <a:xfrm>
              <a:off x="912" y="937"/>
              <a:ext cx="96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19498" name="Line 88"/>
            <p:cNvSpPr>
              <a:spLocks noChangeShapeType="1"/>
            </p:cNvSpPr>
            <p:nvPr/>
          </p:nvSpPr>
          <p:spPr bwMode="auto">
            <a:xfrm>
              <a:off x="1573" y="937"/>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19499" name="Line 89"/>
            <p:cNvSpPr>
              <a:spLocks noChangeShapeType="1"/>
            </p:cNvSpPr>
            <p:nvPr/>
          </p:nvSpPr>
          <p:spPr bwMode="auto">
            <a:xfrm>
              <a:off x="1573" y="1478"/>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wipe(left)">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4809">
                                            <p:txEl>
                                              <p:pRg st="0" end="0"/>
                                            </p:txEl>
                                          </p:spTgt>
                                        </p:tgtEl>
                                        <p:attrNameLst>
                                          <p:attrName>style.visibility</p:attrName>
                                        </p:attrNameLst>
                                      </p:cBhvr>
                                      <p:to>
                                        <p:strVal val="visible"/>
                                      </p:to>
                                    </p:set>
                                    <p:animEffect transition="in" filter="wipe(left)">
                                      <p:cBhvr>
                                        <p:cTn id="21" dur="500"/>
                                        <p:tgtEl>
                                          <p:spTgt spid="7480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1360"/>
                                        </p:tgtEl>
                                        <p:attrNameLst>
                                          <p:attrName>style.visibility</p:attrName>
                                        </p:attrNameLst>
                                      </p:cBhvr>
                                      <p:to>
                                        <p:strVal val="visible"/>
                                      </p:to>
                                    </p:set>
                                    <p:animEffect transition="in" filter="wipe(left)">
                                      <p:cBhvr>
                                        <p:cTn id="26" dur="500"/>
                                        <p:tgtEl>
                                          <p:spTgt spid="27136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4763"/>
                                        </p:tgtEl>
                                        <p:attrNameLst>
                                          <p:attrName>style.visibility</p:attrName>
                                        </p:attrNameLst>
                                      </p:cBhvr>
                                      <p:to>
                                        <p:strVal val="visible"/>
                                      </p:to>
                                    </p:set>
                                    <p:animEffect transition="in" filter="wipe(left)">
                                      <p:cBhvr>
                                        <p:cTn id="31" dur="500"/>
                                        <p:tgtEl>
                                          <p:spTgt spid="7476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71361"/>
                                        </p:tgtEl>
                                        <p:attrNameLst>
                                          <p:attrName>style.visibility</p:attrName>
                                        </p:attrNameLst>
                                      </p:cBhvr>
                                      <p:to>
                                        <p:strVal val="visible"/>
                                      </p:to>
                                    </p:set>
                                    <p:animEffect transition="in" filter="wipe(left)">
                                      <p:cBhvr>
                                        <p:cTn id="36" dur="500"/>
                                        <p:tgtEl>
                                          <p:spTgt spid="2713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4762"/>
                                        </p:tgtEl>
                                        <p:attrNameLst>
                                          <p:attrName>style.visibility</p:attrName>
                                        </p:attrNameLst>
                                      </p:cBhvr>
                                      <p:to>
                                        <p:strVal val="visible"/>
                                      </p:to>
                                    </p:set>
                                    <p:animEffect transition="in" filter="wipe(left)">
                                      <p:cBhvr>
                                        <p:cTn id="41" dur="500"/>
                                        <p:tgtEl>
                                          <p:spTgt spid="7476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up)">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4759"/>
                                        </p:tgtEl>
                                        <p:attrNameLst>
                                          <p:attrName>style.visibility</p:attrName>
                                        </p:attrNameLst>
                                      </p:cBhvr>
                                      <p:to>
                                        <p:strVal val="visible"/>
                                      </p:to>
                                    </p:set>
                                    <p:animEffect transition="in" filter="wipe(left)">
                                      <p:cBhvr>
                                        <p:cTn id="51" dur="500"/>
                                        <p:tgtEl>
                                          <p:spTgt spid="74759"/>
                                        </p:tgtEl>
                                      </p:cBhvr>
                                    </p:animEffect>
                                  </p:childTnLst>
                                </p:cTn>
                              </p:par>
                            </p:childTnLst>
                          </p:cTn>
                        </p:par>
                        <p:par>
                          <p:cTn id="52" fill="hold">
                            <p:stCondLst>
                              <p:cond delay="500"/>
                            </p:stCondLst>
                            <p:childTnLst>
                              <p:par>
                                <p:cTn id="53" presetID="22" presetClass="entr" presetSubtype="8" fill="hold" nodeType="afterEffect">
                                  <p:stCondLst>
                                    <p:cond delay="1000"/>
                                  </p:stCondLst>
                                  <p:childTnLst>
                                    <p:set>
                                      <p:cBhvr>
                                        <p:cTn id="54" dur="1" fill="hold">
                                          <p:stCondLst>
                                            <p:cond delay="0"/>
                                          </p:stCondLst>
                                        </p:cTn>
                                        <p:tgtEl>
                                          <p:spTgt spid="271362"/>
                                        </p:tgtEl>
                                        <p:attrNameLst>
                                          <p:attrName>style.visibility</p:attrName>
                                        </p:attrNameLst>
                                      </p:cBhvr>
                                      <p:to>
                                        <p:strVal val="visible"/>
                                      </p:to>
                                    </p:set>
                                    <p:animEffect transition="in" filter="wipe(left)">
                                      <p:cBhvr>
                                        <p:cTn id="55" dur="500"/>
                                        <p:tgtEl>
                                          <p:spTgt spid="27136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1363"/>
                                        </p:tgtEl>
                                        <p:attrNameLst>
                                          <p:attrName>style.visibility</p:attrName>
                                        </p:attrNameLst>
                                      </p:cBhvr>
                                      <p:to>
                                        <p:strVal val="visible"/>
                                      </p:to>
                                    </p:set>
                                    <p:animEffect transition="in" filter="wipe(left)">
                                      <p:cBhvr>
                                        <p:cTn id="60" dur="500"/>
                                        <p:tgtEl>
                                          <p:spTgt spid="27136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4810">
                                            <p:txEl>
                                              <p:pRg st="0" end="0"/>
                                            </p:txEl>
                                          </p:spTgt>
                                        </p:tgtEl>
                                        <p:attrNameLst>
                                          <p:attrName>style.visibility</p:attrName>
                                        </p:attrNameLst>
                                      </p:cBhvr>
                                      <p:to>
                                        <p:strVal val="visible"/>
                                      </p:to>
                                    </p:set>
                                    <p:animEffect transition="in" filter="wipe(left)">
                                      <p:cBhvr>
                                        <p:cTn id="65" dur="500"/>
                                        <p:tgtEl>
                                          <p:spTgt spid="74810">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4811">
                                            <p:txEl>
                                              <p:pRg st="0" end="0"/>
                                            </p:txEl>
                                          </p:spTgt>
                                        </p:tgtEl>
                                        <p:attrNameLst>
                                          <p:attrName>style.visibility</p:attrName>
                                        </p:attrNameLst>
                                      </p:cBhvr>
                                      <p:to>
                                        <p:strVal val="visible"/>
                                      </p:to>
                                    </p:set>
                                    <p:animEffect transition="in" filter="wipe(left)">
                                      <p:cBhvr>
                                        <p:cTn id="70" dur="500"/>
                                        <p:tgtEl>
                                          <p:spTgt spid="748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autoUpdateAnimBg="0" build="p"/>
      <p:bldP spid="74759" grpId="0" autoUpdateAnimBg="0"/>
      <p:bldP spid="74762" grpId="0" autoUpdateAnimBg="0"/>
      <p:bldP spid="74763" grpId="0" autoUpdateAnimBg="0"/>
      <p:bldP spid="74809" grpId="0" autoUpdateAnimBg="0" build="p"/>
      <p:bldP spid="74810" grpId="0" autoUpdateAnimBg="0" build="p"/>
      <p:bldP spid="74811" grpId="0" autoUpdateAnimBg="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609600" y="639763"/>
            <a:ext cx="83820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mn-lt"/>
                <a:ea typeface="+mn-ea"/>
              </a:rPr>
              <a:t>例</a:t>
            </a:r>
            <a:r>
              <a:rPr lang="en-US" altLang="zh-CN" sz="2800">
                <a:solidFill>
                  <a:srgbClr val="CC0000"/>
                </a:solidFill>
                <a:effectLst>
                  <a:outerShdw blurRad="38100" dist="38100" dir="2700000" algn="tl">
                    <a:srgbClr val="C0C0C0"/>
                  </a:outerShdw>
                </a:effectLst>
                <a:latin typeface="+mn-lt"/>
                <a:ea typeface="+mn-ea"/>
              </a:rPr>
              <a:t>2</a:t>
            </a:r>
            <a:r>
              <a:rPr lang="zh-CN" altLang="en-US" sz="2800">
                <a:solidFill>
                  <a:srgbClr val="CC0000"/>
                </a:solidFill>
                <a:effectLst>
                  <a:outerShdw blurRad="38100" dist="38100" dir="2700000" algn="tl">
                    <a:srgbClr val="C0C0C0"/>
                  </a:outerShdw>
                </a:effectLst>
                <a:latin typeface="+mn-lt"/>
                <a:ea typeface="+mn-ea"/>
              </a:rPr>
              <a:t>：</a:t>
            </a:r>
            <a:r>
              <a:rPr lang="zh-CN" altLang="en-US" sz="2800">
                <a:solidFill>
                  <a:srgbClr val="000099"/>
                </a:solidFill>
                <a:effectLst>
                  <a:outerShdw blurRad="38100" dist="38100" dir="2700000" algn="tl">
                    <a:srgbClr val="C0C0C0"/>
                  </a:outerShdw>
                </a:effectLst>
                <a:latin typeface="+mn-lt"/>
                <a:ea typeface="+mn-ea"/>
              </a:rPr>
              <a:t>用估算法计算图示电路的静态工作点。</a:t>
            </a:r>
            <a:endParaRPr lang="zh-CN" altLang="en-US" sz="2800">
              <a:solidFill>
                <a:srgbClr val="000099"/>
              </a:solidFill>
              <a:effectLst>
                <a:outerShdw blurRad="38100" dist="38100" dir="2700000" algn="tl">
                  <a:srgbClr val="C0C0C0"/>
                </a:outerShdw>
              </a:effectLst>
              <a:latin typeface="+mn-lt"/>
              <a:ea typeface="+mn-ea"/>
            </a:endParaRPr>
          </a:p>
        </p:txBody>
      </p:sp>
      <p:graphicFrame>
        <p:nvGraphicFramePr>
          <p:cNvPr id="273408" name="Object 2"/>
          <p:cNvGraphicFramePr>
            <a:graphicFrameLocks noChangeAspect="1"/>
          </p:cNvGraphicFramePr>
          <p:nvPr/>
        </p:nvGraphicFramePr>
        <p:xfrm>
          <a:off x="4343400" y="4611688"/>
          <a:ext cx="3911600" cy="1179512"/>
        </p:xfrm>
        <a:graphic>
          <a:graphicData uri="http://schemas.openxmlformats.org/presentationml/2006/ole">
            <mc:AlternateContent xmlns:mc="http://schemas.openxmlformats.org/markup-compatibility/2006">
              <mc:Choice xmlns:v="urn:schemas-microsoft-com:vml" Requires="v">
                <p:oleObj spid="_x0000_s236601" name="Equation" r:id="rId1" imgW="1619250" imgH="419100" progId="Equation.3">
                  <p:embed/>
                </p:oleObj>
              </mc:Choice>
              <mc:Fallback>
                <p:oleObj name="Equation" r:id="rId1" imgW="1619250" imgH="4191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4611688"/>
                        <a:ext cx="3911600" cy="1179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09" name="Object 3"/>
          <p:cNvGraphicFramePr>
            <a:graphicFrameLocks noChangeAspect="1"/>
          </p:cNvGraphicFramePr>
          <p:nvPr/>
        </p:nvGraphicFramePr>
        <p:xfrm>
          <a:off x="3886200" y="2835275"/>
          <a:ext cx="3328988" cy="1127125"/>
        </p:xfrm>
        <a:graphic>
          <a:graphicData uri="http://schemas.openxmlformats.org/presentationml/2006/ole">
            <mc:AlternateContent xmlns:mc="http://schemas.openxmlformats.org/markup-compatibility/2006">
              <mc:Choice xmlns:v="urn:schemas-microsoft-com:vml" Requires="v">
                <p:oleObj spid="_x0000_s236602" name="Equation" r:id="rId3" imgW="1295400" imgH="438150" progId="Equation.3">
                  <p:embed/>
                </p:oleObj>
              </mc:Choice>
              <mc:Fallback>
                <p:oleObj name="Equation" r:id="rId3" imgW="1295400" imgH="43815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835275"/>
                        <a:ext cx="3328988"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10" name="Object 4"/>
          <p:cNvGraphicFramePr>
            <a:graphicFrameLocks noChangeAspect="1"/>
          </p:cNvGraphicFramePr>
          <p:nvPr/>
        </p:nvGraphicFramePr>
        <p:xfrm>
          <a:off x="3852863" y="3886200"/>
          <a:ext cx="1709737" cy="684213"/>
        </p:xfrm>
        <a:graphic>
          <a:graphicData uri="http://schemas.openxmlformats.org/presentationml/2006/ole">
            <mc:AlternateContent xmlns:mc="http://schemas.openxmlformats.org/markup-compatibility/2006">
              <mc:Choice xmlns:v="urn:schemas-microsoft-com:vml" Requires="v">
                <p:oleObj spid="_x0000_s236603" name="Equation" r:id="rId5" imgW="561975" imgH="219075" progId="Equation.3">
                  <p:embed/>
                </p:oleObj>
              </mc:Choice>
              <mc:Fallback>
                <p:oleObj name="Equation" r:id="rId5" imgW="561975" imgH="21907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2863" y="3886200"/>
                        <a:ext cx="1709737"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11" name="Object 5"/>
          <p:cNvGraphicFramePr>
            <a:graphicFrameLocks noChangeAspect="1"/>
          </p:cNvGraphicFramePr>
          <p:nvPr/>
        </p:nvGraphicFramePr>
        <p:xfrm>
          <a:off x="3678238" y="1676400"/>
          <a:ext cx="3927475" cy="628650"/>
        </p:xfrm>
        <a:graphic>
          <a:graphicData uri="http://schemas.openxmlformats.org/presentationml/2006/ole">
            <mc:AlternateContent xmlns:mc="http://schemas.openxmlformats.org/markup-compatibility/2006">
              <mc:Choice xmlns:v="urn:schemas-microsoft-com:vml" Requires="v">
                <p:oleObj spid="_x0000_s236604" name="Equation" r:id="rId7" imgW="1619250" imgH="219075" progId="Equation.3">
                  <p:embed/>
                </p:oleObj>
              </mc:Choice>
              <mc:Fallback>
                <p:oleObj name="Equation" r:id="rId7" imgW="1619250" imgH="21907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8238" y="1676400"/>
                        <a:ext cx="39274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12" name="Object 6"/>
          <p:cNvGraphicFramePr>
            <a:graphicFrameLocks noChangeAspect="1"/>
          </p:cNvGraphicFramePr>
          <p:nvPr/>
        </p:nvGraphicFramePr>
        <p:xfrm>
          <a:off x="4378325" y="2328863"/>
          <a:ext cx="4156075" cy="566737"/>
        </p:xfrm>
        <a:graphic>
          <a:graphicData uri="http://schemas.openxmlformats.org/presentationml/2006/ole">
            <mc:AlternateContent xmlns:mc="http://schemas.openxmlformats.org/markup-compatibility/2006">
              <mc:Choice xmlns:v="urn:schemas-microsoft-com:vml" Requires="v">
                <p:oleObj spid="_x0000_s236605" name="Equation" r:id="rId9" imgW="1790700" imgH="209550" progId="Equation.3">
                  <p:embed/>
                </p:oleObj>
              </mc:Choice>
              <mc:Fallback>
                <p:oleObj name="Equation" r:id="rId9" imgW="1790700" imgH="20955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8325" y="2328863"/>
                        <a:ext cx="4156075"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8" name="Rectangle 8"/>
          <p:cNvSpPr>
            <a:spLocks noChangeArrowheads="1"/>
          </p:cNvSpPr>
          <p:nvPr/>
        </p:nvSpPr>
        <p:spPr bwMode="auto">
          <a:xfrm>
            <a:off x="914400" y="5683250"/>
            <a:ext cx="7467600" cy="946150"/>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a:solidFill>
                  <a:srgbClr val="000099"/>
                </a:solidFill>
                <a:effectLst>
                  <a:outerShdw blurRad="38100" dist="38100" dir="2700000" algn="tl">
                    <a:srgbClr val="C0C0C0"/>
                  </a:outerShdw>
                </a:effectLst>
                <a:latin typeface="宋体" panose="02010600030101010101" pitchFamily="2" charset="-122"/>
                <a:ea typeface="+mn-ea"/>
              </a:rPr>
              <a:t>  </a:t>
            </a: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由例</a:t>
            </a:r>
            <a:r>
              <a:rPr lang="en-US" altLang="zh-CN" sz="2800">
                <a:solidFill>
                  <a:srgbClr val="000099"/>
                </a:solidFill>
                <a:effectLst>
                  <a:outerShdw blurRad="38100" dist="38100" dir="2700000" algn="tl">
                    <a:srgbClr val="C0C0C0"/>
                  </a:outerShdw>
                </a:effectLst>
                <a:latin typeface="+mn-lt"/>
                <a:ea typeface="+mn-ea"/>
              </a:rPr>
              <a:t>1</a:t>
            </a: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、例</a:t>
            </a:r>
            <a:r>
              <a:rPr lang="en-US" altLang="zh-CN" sz="2800">
                <a:solidFill>
                  <a:srgbClr val="000099"/>
                </a:solidFill>
                <a:effectLst>
                  <a:outerShdw blurRad="38100" dist="38100" dir="2700000" algn="tl">
                    <a:srgbClr val="C0C0C0"/>
                  </a:outerShdw>
                </a:effectLst>
                <a:latin typeface="+mn-lt"/>
                <a:ea typeface="+mn-ea"/>
              </a:rPr>
              <a:t>2</a:t>
            </a: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可知，当电路不同时，计算</a:t>
            </a:r>
            <a:r>
              <a:rPr lang="zh-CN" altLang="en-US" sz="2800">
                <a:solidFill>
                  <a:srgbClr val="000099"/>
                </a:solidFill>
                <a:effectLst>
                  <a:outerShdw blurRad="38100" dist="38100" dir="2700000" algn="tl">
                    <a:srgbClr val="C0C0C0"/>
                  </a:outerShdw>
                </a:effectLst>
                <a:latin typeface="+mn-lt"/>
                <a:ea typeface="+mn-ea"/>
              </a:rPr>
              <a:t>静态值的公式也不同。</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p:txBody>
      </p:sp>
      <p:sp>
        <p:nvSpPr>
          <p:cNvPr id="76809" name="Rectangle 9"/>
          <p:cNvSpPr>
            <a:spLocks noChangeArrowheads="1"/>
          </p:cNvSpPr>
          <p:nvPr/>
        </p:nvSpPr>
        <p:spPr bwMode="auto">
          <a:xfrm>
            <a:off x="3651250" y="1143000"/>
            <a:ext cx="2382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zh-CN" altLang="en-US" sz="2800">
                <a:solidFill>
                  <a:schemeClr val="tx2"/>
                </a:solidFill>
                <a:latin typeface="宋体" panose="02010600030101010101" pitchFamily="2" charset="-122"/>
              </a:rPr>
              <a:t>由</a:t>
            </a:r>
            <a:r>
              <a:rPr lang="en-US" altLang="zh-CN" sz="2800">
                <a:solidFill>
                  <a:schemeClr val="tx2"/>
                </a:solidFill>
                <a:latin typeface="Calibri" panose="020F0502020204030204" charset="0"/>
              </a:rPr>
              <a:t>KVL</a:t>
            </a:r>
            <a:r>
              <a:rPr lang="zh-CN" altLang="en-US" sz="2800">
                <a:solidFill>
                  <a:schemeClr val="tx2"/>
                </a:solidFill>
                <a:latin typeface="Calibri" panose="020F0502020204030204" charset="0"/>
              </a:rPr>
              <a:t>可得出</a:t>
            </a:r>
            <a:endParaRPr lang="zh-CN" altLang="en-US" sz="2800">
              <a:solidFill>
                <a:schemeClr val="tx2"/>
              </a:solidFill>
              <a:latin typeface="Calibri" panose="020F0502020204030204" charset="0"/>
            </a:endParaRPr>
          </a:p>
        </p:txBody>
      </p:sp>
      <p:sp>
        <p:nvSpPr>
          <p:cNvPr id="76810" name="Rectangle 10"/>
          <p:cNvSpPr>
            <a:spLocks noChangeArrowheads="1"/>
          </p:cNvSpPr>
          <p:nvPr/>
        </p:nvSpPr>
        <p:spPr bwMode="auto">
          <a:xfrm>
            <a:off x="2235200" y="4648200"/>
            <a:ext cx="2382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zh-CN" altLang="en-US" sz="2800">
                <a:solidFill>
                  <a:schemeClr val="tx2"/>
                </a:solidFill>
                <a:latin typeface="宋体" panose="02010600030101010101" pitchFamily="2" charset="-122"/>
              </a:rPr>
              <a:t>由</a:t>
            </a:r>
            <a:r>
              <a:rPr lang="en-US" altLang="zh-CN" sz="2800">
                <a:solidFill>
                  <a:schemeClr val="tx2"/>
                </a:solidFill>
                <a:latin typeface="Calibri" panose="020F0502020204030204" charset="0"/>
              </a:rPr>
              <a:t>KVL</a:t>
            </a:r>
            <a:r>
              <a:rPr lang="zh-CN" altLang="en-US" sz="2800">
                <a:solidFill>
                  <a:schemeClr val="tx2"/>
                </a:solidFill>
                <a:latin typeface="Calibri" panose="020F0502020204030204" charset="0"/>
              </a:rPr>
              <a:t>可得：</a:t>
            </a:r>
            <a:endParaRPr lang="zh-CN" altLang="en-US" sz="2800">
              <a:solidFill>
                <a:schemeClr val="tx2"/>
              </a:solidFill>
              <a:latin typeface="Calibri" panose="020F0502020204030204" charset="0"/>
            </a:endParaRPr>
          </a:p>
        </p:txBody>
      </p:sp>
      <p:grpSp>
        <p:nvGrpSpPr>
          <p:cNvPr id="2" name="Group 14"/>
          <p:cNvGrpSpPr/>
          <p:nvPr/>
        </p:nvGrpSpPr>
        <p:grpSpPr bwMode="auto">
          <a:xfrm>
            <a:off x="798513" y="1333500"/>
            <a:ext cx="1676400" cy="3086100"/>
            <a:chOff x="503" y="936"/>
            <a:chExt cx="1056" cy="1944"/>
          </a:xfrm>
        </p:grpSpPr>
        <p:sp>
          <p:nvSpPr>
            <p:cNvPr id="21553" name="Line 15"/>
            <p:cNvSpPr>
              <a:spLocks noChangeShapeType="1"/>
            </p:cNvSpPr>
            <p:nvPr/>
          </p:nvSpPr>
          <p:spPr bwMode="auto">
            <a:xfrm>
              <a:off x="509" y="2135"/>
              <a:ext cx="57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4" name="Line 16"/>
            <p:cNvSpPr>
              <a:spLocks noChangeShapeType="1"/>
            </p:cNvSpPr>
            <p:nvPr/>
          </p:nvSpPr>
          <p:spPr bwMode="auto">
            <a:xfrm>
              <a:off x="1074" y="2146"/>
              <a:ext cx="147" cy="168"/>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5" name="Line 17"/>
            <p:cNvSpPr>
              <a:spLocks noChangeShapeType="1"/>
            </p:cNvSpPr>
            <p:nvPr/>
          </p:nvSpPr>
          <p:spPr bwMode="auto">
            <a:xfrm>
              <a:off x="505" y="936"/>
              <a:ext cx="0" cy="120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56" name="Line 18"/>
            <p:cNvSpPr>
              <a:spLocks noChangeShapeType="1"/>
            </p:cNvSpPr>
            <p:nvPr/>
          </p:nvSpPr>
          <p:spPr bwMode="auto">
            <a:xfrm>
              <a:off x="503" y="936"/>
              <a:ext cx="1056" cy="0"/>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57" name="Line 19"/>
            <p:cNvSpPr>
              <a:spLocks noChangeShapeType="1"/>
            </p:cNvSpPr>
            <p:nvPr/>
          </p:nvSpPr>
          <p:spPr bwMode="auto">
            <a:xfrm>
              <a:off x="1226" y="2304"/>
              <a:ext cx="0" cy="576"/>
            </a:xfrm>
            <a:prstGeom prst="line">
              <a:avLst/>
            </a:prstGeom>
            <a:noFill/>
            <a:ln w="28575">
              <a:solidFill>
                <a:schemeClr val="accent2"/>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0"/>
          <p:cNvGrpSpPr/>
          <p:nvPr/>
        </p:nvGrpSpPr>
        <p:grpSpPr bwMode="auto">
          <a:xfrm>
            <a:off x="2193925" y="1671638"/>
            <a:ext cx="381000" cy="2670175"/>
            <a:chOff x="1344" y="1149"/>
            <a:chExt cx="240" cy="1682"/>
          </a:xfrm>
        </p:grpSpPr>
        <p:sp>
          <p:nvSpPr>
            <p:cNvPr id="21551" name="Line 21"/>
            <p:cNvSpPr>
              <a:spLocks noChangeShapeType="1"/>
            </p:cNvSpPr>
            <p:nvPr/>
          </p:nvSpPr>
          <p:spPr bwMode="auto">
            <a:xfrm>
              <a:off x="1368" y="1149"/>
              <a:ext cx="0" cy="1682"/>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2" name="Line 22"/>
            <p:cNvSpPr>
              <a:spLocks noChangeShapeType="1"/>
            </p:cNvSpPr>
            <p:nvPr/>
          </p:nvSpPr>
          <p:spPr bwMode="auto">
            <a:xfrm>
              <a:off x="1344" y="1152"/>
              <a:ext cx="24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21517" name="Group 58"/>
          <p:cNvGrpSpPr/>
          <p:nvPr/>
        </p:nvGrpSpPr>
        <p:grpSpPr bwMode="auto">
          <a:xfrm>
            <a:off x="457200" y="1295400"/>
            <a:ext cx="2976563" cy="3276600"/>
            <a:chOff x="288" y="816"/>
            <a:chExt cx="1875" cy="2064"/>
          </a:xfrm>
        </p:grpSpPr>
        <p:sp>
          <p:nvSpPr>
            <p:cNvPr id="21518" name="Rectangle 59"/>
            <p:cNvSpPr>
              <a:spLocks noChangeArrowheads="1"/>
            </p:cNvSpPr>
            <p:nvPr/>
          </p:nvSpPr>
          <p:spPr bwMode="auto">
            <a:xfrm>
              <a:off x="1296" y="2256"/>
              <a:ext cx="4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solidFill>
                    <a:schemeClr val="accent2"/>
                  </a:solidFill>
                  <a:latin typeface="Calibri" panose="020F0502020204030204" charset="0"/>
                  <a:ea typeface="楷体_GB2312" pitchFamily="49" charset="-122"/>
                </a:rPr>
                <a:t>I</a:t>
              </a:r>
              <a:r>
                <a:rPr lang="en-US" altLang="zh-CN" sz="2800" baseline="-25000">
                  <a:solidFill>
                    <a:schemeClr val="accent2"/>
                  </a:solidFill>
                  <a:latin typeface="Calibri" panose="020F0502020204030204" charset="0"/>
                  <a:ea typeface="楷体_GB2312" pitchFamily="49" charset="-122"/>
                </a:rPr>
                <a:t>E</a:t>
              </a:r>
              <a:endParaRPr lang="en-US" altLang="zh-CN" sz="2800" baseline="-25000">
                <a:solidFill>
                  <a:schemeClr val="accent2"/>
                </a:solidFill>
                <a:latin typeface="Calibri" panose="020F0502020204030204" charset="0"/>
                <a:ea typeface="楷体_GB2312" pitchFamily="49" charset="-122"/>
              </a:endParaRPr>
            </a:p>
          </p:txBody>
        </p:sp>
        <p:sp>
          <p:nvSpPr>
            <p:cNvPr id="21519" name="Line 60"/>
            <p:cNvSpPr>
              <a:spLocks noChangeShapeType="1"/>
            </p:cNvSpPr>
            <p:nvPr/>
          </p:nvSpPr>
          <p:spPr bwMode="auto">
            <a:xfrm flipH="1">
              <a:off x="1394" y="2304"/>
              <a:ext cx="4" cy="336"/>
            </a:xfrm>
            <a:prstGeom prst="line">
              <a:avLst/>
            </a:prstGeom>
            <a:noFill/>
            <a:ln w="28575">
              <a:solidFill>
                <a:srgbClr val="FF0000"/>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0" name="Rectangle 61"/>
            <p:cNvSpPr>
              <a:spLocks noChangeArrowheads="1"/>
            </p:cNvSpPr>
            <p:nvPr/>
          </p:nvSpPr>
          <p:spPr bwMode="auto">
            <a:xfrm>
              <a:off x="1617" y="816"/>
              <a:ext cx="5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Calibri" panose="020F0502020204030204" charset="0"/>
                  <a:ea typeface="楷体_GB2312" pitchFamily="49" charset="-122"/>
                </a:rPr>
                <a:t>+</a:t>
              </a:r>
              <a:r>
                <a:rPr lang="en-US" altLang="zh-CN" i="1">
                  <a:latin typeface="Calibri" panose="020F0502020204030204" charset="0"/>
                  <a:ea typeface="楷体_GB2312" pitchFamily="49" charset="-122"/>
                </a:rPr>
                <a:t>U</a:t>
              </a:r>
              <a:r>
                <a:rPr lang="en-US" altLang="zh-CN" baseline="-25000">
                  <a:latin typeface="Calibri" panose="020F0502020204030204" charset="0"/>
                  <a:ea typeface="楷体_GB2312" pitchFamily="49" charset="-122"/>
                </a:rPr>
                <a:t>CC</a:t>
              </a:r>
              <a:endParaRPr lang="en-US" altLang="zh-CN" baseline="-25000">
                <a:latin typeface="Calibri" panose="020F0502020204030204" charset="0"/>
                <a:ea typeface="楷体_GB2312" pitchFamily="49" charset="-122"/>
              </a:endParaRPr>
            </a:p>
          </p:txBody>
        </p:sp>
        <p:sp>
          <p:nvSpPr>
            <p:cNvPr id="21521" name="Line 62"/>
            <p:cNvSpPr>
              <a:spLocks noChangeShapeType="1"/>
            </p:cNvSpPr>
            <p:nvPr/>
          </p:nvSpPr>
          <p:spPr bwMode="auto">
            <a:xfrm flipV="1">
              <a:off x="627" y="1523"/>
              <a:ext cx="0" cy="41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522" name="Line 63"/>
            <p:cNvSpPr>
              <a:spLocks noChangeShapeType="1"/>
            </p:cNvSpPr>
            <p:nvPr/>
          </p:nvSpPr>
          <p:spPr bwMode="auto">
            <a:xfrm rot="16200000" flipH="1">
              <a:off x="482" y="1080"/>
              <a:ext cx="2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21523" name="Group 64"/>
            <p:cNvGrpSpPr/>
            <p:nvPr/>
          </p:nvGrpSpPr>
          <p:grpSpPr bwMode="auto">
            <a:xfrm>
              <a:off x="1140" y="1751"/>
              <a:ext cx="156" cy="384"/>
              <a:chOff x="4500" y="2064"/>
              <a:chExt cx="156" cy="384"/>
            </a:xfrm>
          </p:grpSpPr>
          <p:sp>
            <p:nvSpPr>
              <p:cNvPr id="21548" name="Line 65"/>
              <p:cNvSpPr>
                <a:spLocks noChangeShapeType="1"/>
              </p:cNvSpPr>
              <p:nvPr/>
            </p:nvSpPr>
            <p:spPr bwMode="auto">
              <a:xfrm>
                <a:off x="4500" y="2088"/>
                <a:ext cx="0" cy="269"/>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549" name="Line 66"/>
              <p:cNvSpPr>
                <a:spLocks noChangeShapeType="1"/>
              </p:cNvSpPr>
              <p:nvPr/>
            </p:nvSpPr>
            <p:spPr bwMode="auto">
              <a:xfrm>
                <a:off x="4500" y="2264"/>
                <a:ext cx="156" cy="184"/>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550" name="Line 67"/>
              <p:cNvSpPr>
                <a:spLocks noChangeShapeType="1"/>
              </p:cNvSpPr>
              <p:nvPr/>
            </p:nvSpPr>
            <p:spPr bwMode="auto">
              <a:xfrm flipV="1">
                <a:off x="4500" y="2064"/>
                <a:ext cx="137" cy="12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21524" name="Line 68"/>
            <p:cNvSpPr>
              <a:spLocks noChangeShapeType="1"/>
            </p:cNvSpPr>
            <p:nvPr/>
          </p:nvSpPr>
          <p:spPr bwMode="auto">
            <a:xfrm>
              <a:off x="1289" y="2112"/>
              <a:ext cx="0" cy="24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525" name="Text Box 69"/>
            <p:cNvSpPr txBox="1">
              <a:spLocks noChangeArrowheads="1"/>
            </p:cNvSpPr>
            <p:nvPr/>
          </p:nvSpPr>
          <p:spPr bwMode="auto">
            <a:xfrm>
              <a:off x="288" y="1254"/>
              <a:ext cx="3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tx2"/>
                  </a:solidFill>
                  <a:latin typeface="Calibri" panose="020F0502020204030204" charset="0"/>
                  <a:ea typeface="楷体_GB2312" pitchFamily="49" charset="-122"/>
                </a:rPr>
                <a:t>R</a:t>
              </a:r>
              <a:r>
                <a:rPr lang="en-US" altLang="zh-CN" baseline="-25000">
                  <a:solidFill>
                    <a:schemeClr val="tx2"/>
                  </a:solidFill>
                  <a:latin typeface="Calibri" panose="020F0502020204030204" charset="0"/>
                  <a:ea typeface="楷体_GB2312" pitchFamily="49" charset="-122"/>
                </a:rPr>
                <a:t>B</a:t>
              </a:r>
              <a:endParaRPr lang="en-US" altLang="zh-CN">
                <a:solidFill>
                  <a:schemeClr val="tx2"/>
                </a:solidFill>
                <a:latin typeface="Calibri" panose="020F0502020204030204" charset="0"/>
                <a:ea typeface="楷体_GB2312" pitchFamily="49" charset="-122"/>
              </a:endParaRPr>
            </a:p>
          </p:txBody>
        </p:sp>
        <p:sp>
          <p:nvSpPr>
            <p:cNvPr id="21526" name="Rectangle 70"/>
            <p:cNvSpPr>
              <a:spLocks noChangeArrowheads="1"/>
            </p:cNvSpPr>
            <p:nvPr/>
          </p:nvSpPr>
          <p:spPr bwMode="auto">
            <a:xfrm>
              <a:off x="1233" y="1177"/>
              <a:ext cx="92" cy="305"/>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1527" name="Rectangle 71"/>
            <p:cNvSpPr>
              <a:spLocks noChangeArrowheads="1"/>
            </p:cNvSpPr>
            <p:nvPr/>
          </p:nvSpPr>
          <p:spPr bwMode="auto">
            <a:xfrm>
              <a:off x="580" y="1225"/>
              <a:ext cx="92" cy="305"/>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1528" name="Text Box 72"/>
            <p:cNvSpPr txBox="1">
              <a:spLocks noChangeArrowheads="1"/>
            </p:cNvSpPr>
            <p:nvPr/>
          </p:nvSpPr>
          <p:spPr bwMode="auto">
            <a:xfrm>
              <a:off x="919" y="1083"/>
              <a:ext cx="3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tx2"/>
                  </a:solidFill>
                  <a:latin typeface="Calibri" panose="020F0502020204030204" charset="0"/>
                  <a:ea typeface="楷体_GB2312" pitchFamily="49" charset="-122"/>
                </a:rPr>
                <a:t>R</a:t>
              </a:r>
              <a:r>
                <a:rPr lang="en-US" altLang="zh-CN" baseline="-25000">
                  <a:solidFill>
                    <a:schemeClr val="tx2"/>
                  </a:solidFill>
                  <a:latin typeface="Calibri" panose="020F0502020204030204" charset="0"/>
                  <a:ea typeface="楷体_GB2312" pitchFamily="49" charset="-122"/>
                </a:rPr>
                <a:t>C</a:t>
              </a:r>
              <a:endParaRPr lang="en-US" altLang="zh-CN">
                <a:solidFill>
                  <a:schemeClr val="tx2"/>
                </a:solidFill>
                <a:latin typeface="Calibri" panose="020F0502020204030204" charset="0"/>
                <a:ea typeface="楷体_GB2312" pitchFamily="49" charset="-122"/>
              </a:endParaRPr>
            </a:p>
          </p:txBody>
        </p:sp>
        <p:sp>
          <p:nvSpPr>
            <p:cNvPr id="21529" name="Text Box 73"/>
            <p:cNvSpPr txBox="1">
              <a:spLocks noChangeArrowheads="1"/>
            </p:cNvSpPr>
            <p:nvPr/>
          </p:nvSpPr>
          <p:spPr bwMode="auto">
            <a:xfrm>
              <a:off x="1175" y="1772"/>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T</a:t>
              </a:r>
              <a:endParaRPr lang="en-US" altLang="zh-CN">
                <a:latin typeface="Calibri" panose="020F0502020204030204" charset="0"/>
                <a:ea typeface="楷体_GB2312" pitchFamily="49" charset="-122"/>
              </a:endParaRPr>
            </a:p>
          </p:txBody>
        </p:sp>
        <p:sp>
          <p:nvSpPr>
            <p:cNvPr id="21530" name="Line 74"/>
            <p:cNvSpPr>
              <a:spLocks noChangeShapeType="1"/>
            </p:cNvSpPr>
            <p:nvPr/>
          </p:nvSpPr>
          <p:spPr bwMode="auto">
            <a:xfrm flipV="1">
              <a:off x="633" y="1922"/>
              <a:ext cx="50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531" name="Text Box 75"/>
            <p:cNvSpPr txBox="1">
              <a:spLocks noChangeArrowheads="1"/>
            </p:cNvSpPr>
            <p:nvPr/>
          </p:nvSpPr>
          <p:spPr bwMode="auto">
            <a:xfrm>
              <a:off x="917" y="1841"/>
              <a:ext cx="3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latin typeface="Calibri" panose="020F0502020204030204" charset="0"/>
                </a:rPr>
                <a:t>+</a:t>
              </a:r>
              <a:endParaRPr lang="en-US" altLang="zh-CN">
                <a:solidFill>
                  <a:srgbClr val="FF0000"/>
                </a:solidFill>
                <a:latin typeface="Calibri" panose="020F0502020204030204" charset="0"/>
              </a:endParaRPr>
            </a:p>
          </p:txBody>
        </p:sp>
        <p:sp>
          <p:nvSpPr>
            <p:cNvPr id="21532" name="Text Box 76"/>
            <p:cNvSpPr txBox="1">
              <a:spLocks noChangeArrowheads="1"/>
            </p:cNvSpPr>
            <p:nvPr/>
          </p:nvSpPr>
          <p:spPr bwMode="auto">
            <a:xfrm>
              <a:off x="1360" y="1590"/>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a:solidFill>
                    <a:srgbClr val="FF0000"/>
                  </a:solidFill>
                  <a:latin typeface="Calibri" panose="020F0502020204030204" charset="0"/>
                </a:rPr>
                <a:t>+</a:t>
              </a:r>
              <a:endParaRPr lang="en-US" altLang="zh-CN">
                <a:solidFill>
                  <a:srgbClr val="FF0000"/>
                </a:solidFill>
                <a:latin typeface="Calibri" panose="020F0502020204030204" charset="0"/>
              </a:endParaRPr>
            </a:p>
          </p:txBody>
        </p:sp>
        <p:sp>
          <p:nvSpPr>
            <p:cNvPr id="76877" name="Rectangle 77"/>
            <p:cNvSpPr>
              <a:spLocks noChangeArrowheads="1"/>
            </p:cNvSpPr>
            <p:nvPr/>
          </p:nvSpPr>
          <p:spPr bwMode="auto">
            <a:xfrm>
              <a:off x="1084" y="2112"/>
              <a:ext cx="212" cy="288"/>
            </a:xfrm>
            <a:prstGeom prst="rect">
              <a:avLst/>
            </a:prstGeom>
            <a:noFill/>
            <a:ln w="9525">
              <a:noFill/>
              <a:miter lim="800000"/>
            </a:ln>
            <a:effectLst/>
          </p:spPr>
          <p:txBody>
            <a:bodyPr wrap="none">
              <a:spAutoFit/>
            </a:bodyPr>
            <a:lstStyle/>
            <a:p>
              <a:pPr algn="ctr" fontAlgn="auto">
                <a:spcBef>
                  <a:spcPts val="0"/>
                </a:spcBef>
                <a:spcAft>
                  <a:spcPts val="0"/>
                </a:spcAft>
                <a:defRPr/>
              </a:pPr>
              <a:r>
                <a:rPr lang="en-US" altLang="zh-CN">
                  <a:solidFill>
                    <a:srgbClr val="FF0000"/>
                  </a:solidFill>
                  <a:effectLst>
                    <a:outerShdw blurRad="38100" dist="38100" dir="2700000" algn="tl">
                      <a:srgbClr val="C0C0C0"/>
                    </a:outerShdw>
                  </a:effectLst>
                  <a:latin typeface="+mn-lt"/>
                  <a:ea typeface="楷体_GB2312" pitchFamily="49" charset="-122"/>
                </a:rPr>
                <a:t>–</a:t>
              </a:r>
              <a:endParaRPr lang="en-US" altLang="zh-CN">
                <a:solidFill>
                  <a:srgbClr val="FF0000"/>
                </a:solidFill>
                <a:effectLst>
                  <a:outerShdw blurRad="38100" dist="38100" dir="2700000" algn="tl">
                    <a:srgbClr val="C0C0C0"/>
                  </a:outerShdw>
                </a:effectLst>
                <a:latin typeface="+mn-lt"/>
                <a:ea typeface="楷体_GB2312" pitchFamily="49" charset="-122"/>
              </a:endParaRPr>
            </a:p>
          </p:txBody>
        </p:sp>
        <p:sp>
          <p:nvSpPr>
            <p:cNvPr id="21534" name="Rectangle 78"/>
            <p:cNvSpPr>
              <a:spLocks noChangeArrowheads="1"/>
            </p:cNvSpPr>
            <p:nvPr/>
          </p:nvSpPr>
          <p:spPr bwMode="auto">
            <a:xfrm>
              <a:off x="813" y="196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U</a:t>
              </a:r>
              <a:r>
                <a:rPr lang="en-US" altLang="zh-CN" baseline="-25000">
                  <a:solidFill>
                    <a:schemeClr val="accent2"/>
                  </a:solidFill>
                  <a:latin typeface="Calibri" panose="020F0502020204030204" charset="0"/>
                  <a:ea typeface="楷体_GB2312" pitchFamily="49" charset="-122"/>
                </a:rPr>
                <a:t>BE</a:t>
              </a:r>
              <a:endParaRPr lang="en-US" altLang="zh-CN" baseline="-25000">
                <a:solidFill>
                  <a:schemeClr val="accent2"/>
                </a:solidFill>
                <a:latin typeface="Calibri" panose="020F0502020204030204" charset="0"/>
                <a:ea typeface="楷体_GB2312" pitchFamily="49" charset="-122"/>
              </a:endParaRPr>
            </a:p>
          </p:txBody>
        </p:sp>
        <p:sp>
          <p:nvSpPr>
            <p:cNvPr id="21535" name="Rectangle 79"/>
            <p:cNvSpPr>
              <a:spLocks noChangeArrowheads="1"/>
            </p:cNvSpPr>
            <p:nvPr/>
          </p:nvSpPr>
          <p:spPr bwMode="auto">
            <a:xfrm>
              <a:off x="1280" y="1867"/>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U</a:t>
              </a:r>
              <a:r>
                <a:rPr lang="en-US" altLang="zh-CN" baseline="-25000">
                  <a:solidFill>
                    <a:schemeClr val="accent2"/>
                  </a:solidFill>
                  <a:latin typeface="Calibri" panose="020F0502020204030204" charset="0"/>
                  <a:ea typeface="楷体_GB2312" pitchFamily="49" charset="-122"/>
                </a:rPr>
                <a:t>CE</a:t>
              </a:r>
              <a:endParaRPr lang="en-US" altLang="zh-CN" baseline="-25000">
                <a:solidFill>
                  <a:schemeClr val="accent2"/>
                </a:solidFill>
                <a:latin typeface="Calibri" panose="020F0502020204030204" charset="0"/>
                <a:ea typeface="楷体_GB2312" pitchFamily="49" charset="-122"/>
              </a:endParaRPr>
            </a:p>
          </p:txBody>
        </p:sp>
        <p:sp>
          <p:nvSpPr>
            <p:cNvPr id="21536" name="Rectangle 80"/>
            <p:cNvSpPr>
              <a:spLocks noChangeArrowheads="1"/>
            </p:cNvSpPr>
            <p:nvPr/>
          </p:nvSpPr>
          <p:spPr bwMode="auto">
            <a:xfrm>
              <a:off x="1355" y="2053"/>
              <a:ext cx="2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Calibri" panose="020F0502020204030204" charset="0"/>
                  <a:ea typeface="楷体_GB2312" pitchFamily="49" charset="-122"/>
                </a:rPr>
                <a:t>–</a:t>
              </a:r>
              <a:endParaRPr lang="en-US" altLang="zh-CN">
                <a:solidFill>
                  <a:srgbClr val="FF0000"/>
                </a:solidFill>
                <a:latin typeface="Calibri" panose="020F0502020204030204" charset="0"/>
                <a:ea typeface="楷体_GB2312" pitchFamily="49" charset="-122"/>
              </a:endParaRPr>
            </a:p>
          </p:txBody>
        </p:sp>
        <p:sp>
          <p:nvSpPr>
            <p:cNvPr id="21537" name="Line 81"/>
            <p:cNvSpPr>
              <a:spLocks noChangeShapeType="1"/>
            </p:cNvSpPr>
            <p:nvPr/>
          </p:nvSpPr>
          <p:spPr bwMode="auto">
            <a:xfrm>
              <a:off x="1392" y="1200"/>
              <a:ext cx="2" cy="316"/>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8" name="Rectangle 82"/>
            <p:cNvSpPr>
              <a:spLocks noChangeArrowheads="1"/>
            </p:cNvSpPr>
            <p:nvPr/>
          </p:nvSpPr>
          <p:spPr bwMode="auto">
            <a:xfrm>
              <a:off x="1296" y="1152"/>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I</a:t>
              </a:r>
              <a:r>
                <a:rPr lang="en-US" altLang="zh-CN" baseline="-25000">
                  <a:solidFill>
                    <a:schemeClr val="accent2"/>
                  </a:solidFill>
                  <a:latin typeface="Calibri" panose="020F0502020204030204" charset="0"/>
                  <a:ea typeface="楷体_GB2312" pitchFamily="49" charset="-122"/>
                </a:rPr>
                <a:t>C</a:t>
              </a:r>
              <a:endParaRPr lang="en-US" altLang="zh-CN" baseline="-25000">
                <a:solidFill>
                  <a:schemeClr val="accent2"/>
                </a:solidFill>
                <a:latin typeface="Calibri" panose="020F0502020204030204" charset="0"/>
                <a:ea typeface="楷体_GB2312" pitchFamily="49" charset="-122"/>
              </a:endParaRPr>
            </a:p>
          </p:txBody>
        </p:sp>
        <p:sp>
          <p:nvSpPr>
            <p:cNvPr id="21539" name="Line 83"/>
            <p:cNvSpPr>
              <a:spLocks noChangeShapeType="1"/>
            </p:cNvSpPr>
            <p:nvPr/>
          </p:nvSpPr>
          <p:spPr bwMode="auto">
            <a:xfrm>
              <a:off x="740" y="1849"/>
              <a:ext cx="316"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40" name="Rectangle 84"/>
            <p:cNvSpPr>
              <a:spLocks noChangeArrowheads="1"/>
            </p:cNvSpPr>
            <p:nvPr/>
          </p:nvSpPr>
          <p:spPr bwMode="auto">
            <a:xfrm>
              <a:off x="627" y="1561"/>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chemeClr val="accent2"/>
                  </a:solidFill>
                  <a:latin typeface="Calibri" panose="020F0502020204030204" charset="0"/>
                  <a:ea typeface="楷体_GB2312" pitchFamily="49" charset="-122"/>
                </a:rPr>
                <a:t>I</a:t>
              </a:r>
              <a:r>
                <a:rPr lang="en-US" altLang="zh-CN" baseline="-25000">
                  <a:solidFill>
                    <a:schemeClr val="accent2"/>
                  </a:solidFill>
                  <a:latin typeface="Calibri" panose="020F0502020204030204" charset="0"/>
                  <a:ea typeface="楷体_GB2312" pitchFamily="49" charset="-122"/>
                </a:rPr>
                <a:t>B</a:t>
              </a:r>
              <a:endParaRPr lang="en-US" altLang="zh-CN" baseline="-25000">
                <a:solidFill>
                  <a:schemeClr val="accent2"/>
                </a:solidFill>
                <a:latin typeface="Calibri" panose="020F0502020204030204" charset="0"/>
                <a:ea typeface="楷体_GB2312" pitchFamily="49" charset="-122"/>
              </a:endParaRPr>
            </a:p>
          </p:txBody>
        </p:sp>
        <p:sp>
          <p:nvSpPr>
            <p:cNvPr id="21541" name="Oval 85"/>
            <p:cNvSpPr>
              <a:spLocks noChangeArrowheads="1"/>
            </p:cNvSpPr>
            <p:nvPr/>
          </p:nvSpPr>
          <p:spPr bwMode="auto">
            <a:xfrm>
              <a:off x="1577" y="909"/>
              <a:ext cx="56" cy="56"/>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1542" name="Line 86"/>
            <p:cNvSpPr>
              <a:spLocks noChangeShapeType="1"/>
            </p:cNvSpPr>
            <p:nvPr/>
          </p:nvSpPr>
          <p:spPr bwMode="auto">
            <a:xfrm>
              <a:off x="1192" y="2872"/>
              <a:ext cx="189" cy="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543" name="Line 87"/>
            <p:cNvSpPr>
              <a:spLocks noChangeShapeType="1"/>
            </p:cNvSpPr>
            <p:nvPr/>
          </p:nvSpPr>
          <p:spPr bwMode="auto">
            <a:xfrm>
              <a:off x="624" y="937"/>
              <a:ext cx="96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21544" name="Line 88"/>
            <p:cNvSpPr>
              <a:spLocks noChangeShapeType="1"/>
            </p:cNvSpPr>
            <p:nvPr/>
          </p:nvSpPr>
          <p:spPr bwMode="auto">
            <a:xfrm>
              <a:off x="1273" y="937"/>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21545" name="Line 89"/>
            <p:cNvSpPr>
              <a:spLocks noChangeShapeType="1"/>
            </p:cNvSpPr>
            <p:nvPr/>
          </p:nvSpPr>
          <p:spPr bwMode="auto">
            <a:xfrm>
              <a:off x="1285" y="1478"/>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46" name="Rectangle 90"/>
            <p:cNvSpPr>
              <a:spLocks noChangeArrowheads="1"/>
            </p:cNvSpPr>
            <p:nvPr/>
          </p:nvSpPr>
          <p:spPr bwMode="auto">
            <a:xfrm>
              <a:off x="1248" y="2335"/>
              <a:ext cx="92" cy="305"/>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1547" name="Line 91"/>
            <p:cNvSpPr>
              <a:spLocks noChangeShapeType="1"/>
            </p:cNvSpPr>
            <p:nvPr/>
          </p:nvSpPr>
          <p:spPr bwMode="auto">
            <a:xfrm>
              <a:off x="1296" y="2640"/>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809"/>
                                        </p:tgtEl>
                                        <p:attrNameLst>
                                          <p:attrName>style.visibility</p:attrName>
                                        </p:attrNameLst>
                                      </p:cBhvr>
                                      <p:to>
                                        <p:strVal val="visible"/>
                                      </p:to>
                                    </p:set>
                                    <p:animEffect transition="in" filter="wipe(left)">
                                      <p:cBhvr>
                                        <p:cTn id="12" dur="500"/>
                                        <p:tgtEl>
                                          <p:spTgt spid="768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gtEl>
                                        <p:attrNameLst>
                                          <p:attrName>style.visibility</p:attrName>
                                        </p:attrNameLst>
                                      </p:cBhvr>
                                      <p:to>
                                        <p:strVal val="visible"/>
                                      </p:to>
                                    </p:set>
                                    <p:animEffect transition="in" filter="wipe(left)">
                                      <p:cBhvr>
                                        <p:cTn id="17" dur="500"/>
                                        <p:tgtEl>
                                          <p:spTgt spid="2734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2"/>
                                        </p:tgtEl>
                                        <p:attrNameLst>
                                          <p:attrName>style.visibility</p:attrName>
                                        </p:attrNameLst>
                                      </p:cBhvr>
                                      <p:to>
                                        <p:strVal val="visible"/>
                                      </p:to>
                                    </p:set>
                                    <p:animEffect transition="in" filter="wipe(left)">
                                      <p:cBhvr>
                                        <p:cTn id="22" dur="500"/>
                                        <p:tgtEl>
                                          <p:spTgt spid="2734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3409"/>
                                        </p:tgtEl>
                                        <p:attrNameLst>
                                          <p:attrName>style.visibility</p:attrName>
                                        </p:attrNameLst>
                                      </p:cBhvr>
                                      <p:to>
                                        <p:strVal val="visible"/>
                                      </p:to>
                                    </p:set>
                                    <p:animEffect transition="in" filter="wipe(left)">
                                      <p:cBhvr>
                                        <p:cTn id="27" dur="500"/>
                                        <p:tgtEl>
                                          <p:spTgt spid="2734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0"/>
                                        </p:tgtEl>
                                        <p:attrNameLst>
                                          <p:attrName>style.visibility</p:attrName>
                                        </p:attrNameLst>
                                      </p:cBhvr>
                                      <p:to>
                                        <p:strVal val="visible"/>
                                      </p:to>
                                    </p:set>
                                    <p:animEffect transition="in" filter="wipe(left)">
                                      <p:cBhvr>
                                        <p:cTn id="32" dur="500"/>
                                        <p:tgtEl>
                                          <p:spTgt spid="2734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6810"/>
                                        </p:tgtEl>
                                        <p:attrNameLst>
                                          <p:attrName>style.visibility</p:attrName>
                                        </p:attrNameLst>
                                      </p:cBhvr>
                                      <p:to>
                                        <p:strVal val="visible"/>
                                      </p:to>
                                    </p:set>
                                    <p:animEffect transition="in" filter="wipe(left)">
                                      <p:cBhvr>
                                        <p:cTn id="42" dur="500"/>
                                        <p:tgtEl>
                                          <p:spTgt spid="768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3408"/>
                                        </p:tgtEl>
                                        <p:attrNameLst>
                                          <p:attrName>style.visibility</p:attrName>
                                        </p:attrNameLst>
                                      </p:cBhvr>
                                      <p:to>
                                        <p:strVal val="visible"/>
                                      </p:to>
                                    </p:set>
                                    <p:animEffect transition="in" filter="wipe(left)">
                                      <p:cBhvr>
                                        <p:cTn id="47" dur="500"/>
                                        <p:tgtEl>
                                          <p:spTgt spid="2734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6808"/>
                                        </p:tgtEl>
                                        <p:attrNameLst>
                                          <p:attrName>style.visibility</p:attrName>
                                        </p:attrNameLst>
                                      </p:cBhvr>
                                      <p:to>
                                        <p:strVal val="visible"/>
                                      </p:to>
                                    </p:set>
                                    <p:animEffect transition="in" filter="wipe(left)">
                                      <p:cBhvr>
                                        <p:cTn id="52" dur="500"/>
                                        <p:tgtEl>
                                          <p:spTgt spid="76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a:xfrm>
            <a:off x="1752600" y="279400"/>
            <a:ext cx="5791200" cy="609600"/>
          </a:xfrm>
        </p:spPr>
        <p:txBody>
          <a:bodyPr rtlCol="0" anchor="t">
            <a:normAutofit fontScale="90000"/>
          </a:bodyPr>
          <a:lstStyle/>
          <a:p>
            <a:pPr algn="l" fontAlgn="auto">
              <a:spcAft>
                <a:spcPts val="0"/>
              </a:spcAft>
              <a:defRPr/>
            </a:pPr>
            <a:r>
              <a:rPr lang="en-US" altLang="zh-CN" sz="3600" b="1">
                <a:solidFill>
                  <a:srgbClr val="CC0000"/>
                </a:solidFill>
                <a:effectLst>
                  <a:outerShdw blurRad="38100" dist="38100" dir="2700000" algn="tl">
                    <a:srgbClr val="C0C0C0"/>
                  </a:outerShdw>
                </a:effectLst>
                <a:ea typeface="华文新魏" panose="02010800040101010101" pitchFamily="2" charset="-122"/>
              </a:rPr>
              <a:t>15.3</a:t>
            </a:r>
            <a:r>
              <a:rPr lang="en-US" altLang="zh-CN" sz="3600" b="1">
                <a:solidFill>
                  <a:srgbClr val="CC0000"/>
                </a:solidFill>
                <a:latin typeface="华文新魏" panose="02010800040101010101" pitchFamily="2" charset="-122"/>
                <a:ea typeface="华文新魏" panose="02010800040101010101" pitchFamily="2" charset="-122"/>
              </a:rPr>
              <a:t>  </a:t>
            </a:r>
            <a:r>
              <a:rPr lang="zh-CN" altLang="en-US" sz="3600" b="1">
                <a:solidFill>
                  <a:srgbClr val="CC0000"/>
                </a:solidFill>
                <a:latin typeface="华文新魏" panose="02010800040101010101" pitchFamily="2" charset="-122"/>
                <a:ea typeface="华文新魏" panose="02010800040101010101" pitchFamily="2" charset="-122"/>
              </a:rPr>
              <a:t>放大电路的动态分析</a:t>
            </a:r>
            <a:endParaRPr lang="zh-CN" altLang="en-US" sz="3600" b="1">
              <a:solidFill>
                <a:srgbClr val="CC0000"/>
              </a:solidFill>
              <a:latin typeface="华文新魏" panose="02010800040101010101" pitchFamily="2" charset="-122"/>
              <a:ea typeface="华文新魏" panose="02010800040101010101" pitchFamily="2" charset="-122"/>
            </a:endParaRPr>
          </a:p>
        </p:txBody>
      </p:sp>
      <p:sp>
        <p:nvSpPr>
          <p:cNvPr id="79875" name="Rectangle 3"/>
          <p:cNvSpPr>
            <a:spLocks noChangeArrowheads="1"/>
          </p:cNvSpPr>
          <p:nvPr/>
        </p:nvSpPr>
        <p:spPr bwMode="auto">
          <a:xfrm>
            <a:off x="533400" y="838200"/>
            <a:ext cx="8458200" cy="5619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动态：</a:t>
            </a:r>
            <a:r>
              <a:rPr lang="zh-CN" altLang="en-US" sz="2800">
                <a:effectLst>
                  <a:outerShdw blurRad="38100" dist="38100" dir="2700000" algn="tl">
                    <a:srgbClr val="C0C0C0"/>
                  </a:outerShdw>
                </a:effectLst>
                <a:latin typeface="宋体" panose="02010600030101010101" pitchFamily="2" charset="-122"/>
                <a:ea typeface="+mn-ea"/>
              </a:rPr>
              <a:t>放大电路有信号输入（</a:t>
            </a:r>
            <a:r>
              <a:rPr lang="en-US" altLang="zh-CN" sz="2800" i="1">
                <a:effectLst>
                  <a:outerShdw blurRad="38100" dist="38100" dir="2700000" algn="tl">
                    <a:srgbClr val="C0C0C0"/>
                  </a:outerShdw>
                </a:effectLst>
                <a:latin typeface="+mn-lt"/>
                <a:ea typeface="+mn-ea"/>
              </a:rPr>
              <a:t>u</a:t>
            </a:r>
            <a:r>
              <a:rPr lang="en-US" altLang="zh-CN" sz="2800" baseline="-25000">
                <a:effectLst>
                  <a:outerShdw blurRad="38100" dist="38100" dir="2700000" algn="tl">
                    <a:srgbClr val="C0C0C0"/>
                  </a:outerShdw>
                </a:effectLst>
                <a:latin typeface="+mn-lt"/>
                <a:ea typeface="+mn-ea"/>
              </a:rPr>
              <a:t>i</a:t>
            </a:r>
            <a:r>
              <a:rPr lang="en-US" altLang="zh-CN" sz="2800" i="1" baseline="-25000">
                <a:effectLst>
                  <a:outerShdw blurRad="38100" dist="38100" dir="2700000" algn="tl">
                    <a:srgbClr val="C0C0C0"/>
                  </a:outerShdw>
                </a:effectLst>
                <a:latin typeface="+mn-lt"/>
                <a:ea typeface="+mn-ea"/>
              </a:rPr>
              <a:t> </a:t>
            </a:r>
            <a:r>
              <a:rPr lang="en-US" altLang="zh-CN" sz="2800">
                <a:effectLst>
                  <a:outerShdw blurRad="38100" dist="38100" dir="2700000" algn="tl">
                    <a:srgbClr val="C0C0C0"/>
                  </a:outerShdw>
                </a:effectLst>
                <a:latin typeface="+mn-lt"/>
                <a:ea typeface="+mn-ea"/>
                <a:sym typeface="Symbol" panose="05050102010706020507" pitchFamily="18" charset="2"/>
              </a:rPr>
              <a:t></a:t>
            </a:r>
            <a:r>
              <a:rPr lang="en-US" altLang="zh-CN" sz="2800">
                <a:effectLst>
                  <a:outerShdw blurRad="38100" dist="38100" dir="2700000" algn="tl">
                    <a:srgbClr val="C0C0C0"/>
                  </a:outerShdw>
                </a:effectLst>
                <a:latin typeface="宋体" panose="02010600030101010101" pitchFamily="2" charset="-122"/>
                <a:ea typeface="+mn-ea"/>
              </a:rPr>
              <a:t>0</a:t>
            </a:r>
            <a:r>
              <a:rPr lang="zh-CN" altLang="en-US" sz="2800">
                <a:effectLst>
                  <a:outerShdw blurRad="38100" dist="38100" dir="2700000" algn="tl">
                    <a:srgbClr val="C0C0C0"/>
                  </a:outerShdw>
                </a:effectLst>
                <a:latin typeface="宋体" panose="02010600030101010101" pitchFamily="2" charset="-122"/>
                <a:ea typeface="+mn-ea"/>
              </a:rPr>
              <a:t>）时的工作状态。</a:t>
            </a:r>
            <a:endParaRPr lang="zh-CN" altLang="en-US" sz="2800">
              <a:effectLst>
                <a:outerShdw blurRad="38100" dist="38100" dir="2700000" algn="tl">
                  <a:srgbClr val="C0C0C0"/>
                </a:outerShdw>
              </a:effectLst>
              <a:latin typeface="宋体" panose="02010600030101010101" pitchFamily="2" charset="-122"/>
              <a:ea typeface="+mn-ea"/>
            </a:endParaRPr>
          </a:p>
        </p:txBody>
      </p:sp>
      <p:sp>
        <p:nvSpPr>
          <p:cNvPr id="79876" name="Rectangle 4"/>
          <p:cNvSpPr>
            <a:spLocks noChangeArrowheads="1"/>
          </p:cNvSpPr>
          <p:nvPr/>
        </p:nvSpPr>
        <p:spPr bwMode="auto">
          <a:xfrm>
            <a:off x="457200" y="3429000"/>
            <a:ext cx="6323013" cy="1800225"/>
          </a:xfrm>
          <a:prstGeom prst="rect">
            <a:avLst/>
          </a:prstGeom>
          <a:noFill/>
          <a:ln w="9525">
            <a:noFill/>
            <a:miter lim="800000"/>
          </a:ln>
          <a:effectLst/>
        </p:spPr>
        <p:txBody>
          <a:bodyPr>
            <a:spAutoFit/>
          </a:bodyPr>
          <a:lstStyle/>
          <a:p>
            <a:pPr fontAlgn="auto">
              <a:spcBef>
                <a:spcPts val="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分析方法：</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微变等效电路法，图解法。</a:t>
            </a:r>
            <a:endParaRPr lang="zh-CN" altLang="en-US" sz="2800">
              <a:solidFill>
                <a:schemeClr val="tx2"/>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所用电路：</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放大电路的交流通路。</a:t>
            </a:r>
            <a:endParaRPr lang="zh-CN" altLang="en-US" sz="2800">
              <a:solidFill>
                <a:schemeClr val="tx2"/>
              </a:solidFill>
              <a:effectLst>
                <a:outerShdw blurRad="38100" dist="38100" dir="2700000" algn="tl">
                  <a:srgbClr val="C0C0C0"/>
                </a:outerShdw>
              </a:effectLst>
              <a:latin typeface="宋体" panose="02010600030101010101" pitchFamily="2" charset="-122"/>
              <a:ea typeface="+mn-ea"/>
            </a:endParaRPr>
          </a:p>
        </p:txBody>
      </p:sp>
      <p:sp>
        <p:nvSpPr>
          <p:cNvPr id="79877" name="Rectangle 5"/>
          <p:cNvSpPr>
            <a:spLocks noChangeArrowheads="1"/>
          </p:cNvSpPr>
          <p:nvPr/>
        </p:nvSpPr>
        <p:spPr bwMode="auto">
          <a:xfrm>
            <a:off x="533400" y="1295400"/>
            <a:ext cx="8458200" cy="1373188"/>
          </a:xfrm>
          <a:prstGeom prst="rect">
            <a:avLst/>
          </a:prstGeom>
          <a:noFill/>
          <a:ln w="9525">
            <a:noFill/>
            <a:miter lim="800000"/>
          </a:ln>
          <a:effectLst/>
        </p:spPr>
        <p:txBody>
          <a:bodyPr>
            <a:spAutoFit/>
          </a:bodyPr>
          <a:lstStyle/>
          <a:p>
            <a:pPr fontAlgn="auto">
              <a:spcBef>
                <a:spcPts val="0"/>
              </a:spcBef>
              <a:spcAft>
                <a:spcPts val="0"/>
              </a:spcAft>
              <a:defRPr/>
            </a:pPr>
            <a:r>
              <a:rPr lang="zh-CN" altLang="en-US" sz="2800" dirty="0">
                <a:solidFill>
                  <a:srgbClr val="000099"/>
                </a:solidFill>
                <a:effectLst>
                  <a:outerShdw blurRad="38100" dist="38100" dir="2700000" algn="tl">
                    <a:srgbClr val="C0C0C0"/>
                  </a:outerShdw>
                </a:effectLst>
                <a:latin typeface="宋体" panose="02010600030101010101" pitchFamily="2" charset="-122"/>
                <a:ea typeface="+mn-ea"/>
              </a:rPr>
              <a:t>动态分析</a:t>
            </a:r>
            <a:r>
              <a:rPr lang="en-US" altLang="zh-CN" sz="2800" dirty="0">
                <a:solidFill>
                  <a:srgbClr val="000099"/>
                </a:solidFill>
                <a:effectLst>
                  <a:outerShdw blurRad="38100" dist="38100" dir="2700000" algn="tl">
                    <a:srgbClr val="C0C0C0"/>
                  </a:outerShdw>
                </a:effectLst>
                <a:latin typeface="宋体" panose="02010600030101010101" pitchFamily="2" charset="-122"/>
                <a:ea typeface="+mn-ea"/>
              </a:rPr>
              <a:t>: </a:t>
            </a:r>
            <a:endParaRPr lang="en-US" altLang="zh-CN" sz="2800" dirty="0">
              <a:solidFill>
                <a:srgbClr val="000099"/>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en-US" altLang="zh-CN" sz="2800" dirty="0">
                <a:effectLst>
                  <a:outerShdw blurRad="38100" dist="38100" dir="2700000" algn="tl">
                    <a:srgbClr val="C0C0C0"/>
                  </a:outerShdw>
                </a:effectLst>
                <a:latin typeface="宋体" panose="02010600030101010101" pitchFamily="2" charset="-122"/>
                <a:ea typeface="+mn-ea"/>
              </a:rPr>
              <a:t>    </a:t>
            </a:r>
            <a:r>
              <a:rPr lang="zh-CN" altLang="en-US" sz="2800" dirty="0">
                <a:effectLst>
                  <a:outerShdw blurRad="38100" dist="38100" dir="2700000" algn="tl">
                    <a:srgbClr val="C0C0C0"/>
                  </a:outerShdw>
                </a:effectLst>
                <a:latin typeface="宋体" panose="02010600030101010101" pitchFamily="2" charset="-122"/>
                <a:ea typeface="+mn-ea"/>
              </a:rPr>
              <a:t>计算电压放大倍数</a:t>
            </a:r>
            <a:r>
              <a:rPr lang="en-US" altLang="zh-CN" sz="2800" i="1" dirty="0">
                <a:effectLst>
                  <a:outerShdw blurRad="38100" dist="38100" dir="2700000" algn="tl">
                    <a:srgbClr val="C0C0C0"/>
                  </a:outerShdw>
                </a:effectLst>
                <a:latin typeface="+mn-lt"/>
                <a:ea typeface="+mn-ea"/>
              </a:rPr>
              <a:t>A</a:t>
            </a:r>
            <a:r>
              <a:rPr lang="en-US" altLang="zh-CN" sz="2800" i="1" baseline="-25000" dirty="0">
                <a:effectLst>
                  <a:outerShdw blurRad="38100" dist="38100" dir="2700000" algn="tl">
                    <a:srgbClr val="C0C0C0"/>
                  </a:outerShdw>
                </a:effectLst>
                <a:latin typeface="+mn-lt"/>
                <a:ea typeface="+mn-ea"/>
              </a:rPr>
              <a:t>u</a:t>
            </a:r>
            <a:r>
              <a:rPr lang="zh-CN" altLang="en-US" sz="2800" dirty="0">
                <a:effectLst>
                  <a:outerShdw blurRad="38100" dist="38100" dir="2700000" algn="tl">
                    <a:srgbClr val="C0C0C0"/>
                  </a:outerShdw>
                </a:effectLst>
                <a:latin typeface="宋体" panose="02010600030101010101" pitchFamily="2" charset="-122"/>
                <a:ea typeface="+mn-ea"/>
              </a:rPr>
              <a:t>、输入电阻</a:t>
            </a:r>
            <a:r>
              <a:rPr lang="en-US" altLang="zh-CN" sz="2800" i="1" dirty="0" err="1">
                <a:effectLst>
                  <a:outerShdw blurRad="38100" dist="38100" dir="2700000" algn="tl">
                    <a:srgbClr val="C0C0C0"/>
                  </a:outerShdw>
                </a:effectLst>
                <a:latin typeface="+mn-lt"/>
                <a:ea typeface="+mn-ea"/>
              </a:rPr>
              <a:t>r</a:t>
            </a:r>
            <a:r>
              <a:rPr lang="en-US" altLang="zh-CN" sz="2800" baseline="-25000" dirty="0" err="1">
                <a:effectLst>
                  <a:outerShdw blurRad="38100" dist="38100" dir="2700000" algn="tl">
                    <a:srgbClr val="C0C0C0"/>
                  </a:outerShdw>
                </a:effectLst>
                <a:latin typeface="+mn-lt"/>
                <a:ea typeface="+mn-ea"/>
              </a:rPr>
              <a:t>i</a:t>
            </a:r>
            <a:r>
              <a:rPr lang="zh-CN" altLang="en-US" sz="2800" dirty="0">
                <a:effectLst>
                  <a:outerShdw blurRad="38100" dist="38100" dir="2700000" algn="tl">
                    <a:srgbClr val="C0C0C0"/>
                  </a:outerShdw>
                </a:effectLst>
                <a:latin typeface="宋体" panose="02010600030101010101" pitchFamily="2" charset="-122"/>
                <a:ea typeface="+mn-ea"/>
              </a:rPr>
              <a:t>、输出电阻</a:t>
            </a:r>
            <a:r>
              <a:rPr lang="en-US" altLang="zh-CN" sz="2800" i="1" dirty="0" err="1">
                <a:effectLst>
                  <a:outerShdw blurRad="38100" dist="38100" dir="2700000" algn="tl">
                    <a:srgbClr val="C0C0C0"/>
                  </a:outerShdw>
                </a:effectLst>
                <a:latin typeface="+mn-lt"/>
                <a:ea typeface="+mn-ea"/>
              </a:rPr>
              <a:t>r</a:t>
            </a:r>
            <a:r>
              <a:rPr lang="en-US" altLang="zh-CN" sz="2800" baseline="-25000" dirty="0" err="1">
                <a:effectLst>
                  <a:outerShdw blurRad="38100" dist="38100" dir="2700000" algn="tl">
                    <a:srgbClr val="C0C0C0"/>
                  </a:outerShdw>
                </a:effectLst>
                <a:latin typeface="+mn-lt"/>
                <a:ea typeface="+mn-ea"/>
              </a:rPr>
              <a:t>o</a:t>
            </a:r>
            <a:r>
              <a:rPr lang="zh-CN" altLang="en-US" sz="2800" dirty="0">
                <a:effectLst>
                  <a:outerShdw blurRad="38100" dist="38100" dir="2700000" algn="tl">
                    <a:srgbClr val="C0C0C0"/>
                  </a:outerShdw>
                </a:effectLst>
                <a:latin typeface="宋体" panose="02010600030101010101" pitchFamily="2" charset="-122"/>
                <a:ea typeface="+mn-ea"/>
              </a:rPr>
              <a:t>等。</a:t>
            </a:r>
            <a:endParaRPr lang="zh-CN" altLang="en-US" sz="2800" dirty="0">
              <a:effectLst>
                <a:outerShdw blurRad="38100" dist="38100" dir="2700000" algn="tl">
                  <a:srgbClr val="C0C0C0"/>
                </a:outerShdw>
              </a:effectLst>
              <a:latin typeface="宋体" panose="02010600030101010101" pitchFamily="2" charset="-122"/>
              <a:ea typeface="+mn-ea"/>
            </a:endParaRPr>
          </a:p>
        </p:txBody>
      </p:sp>
      <p:sp>
        <p:nvSpPr>
          <p:cNvPr id="79878" name="Rectangle 6"/>
          <p:cNvSpPr>
            <a:spLocks noChangeArrowheads="1"/>
          </p:cNvSpPr>
          <p:nvPr/>
        </p:nvSpPr>
        <p:spPr bwMode="auto">
          <a:xfrm>
            <a:off x="457200" y="2590800"/>
            <a:ext cx="6505575" cy="946150"/>
          </a:xfrm>
          <a:prstGeom prst="rect">
            <a:avLst/>
          </a:prstGeom>
          <a:noFill/>
          <a:ln w="9525">
            <a:noFill/>
            <a:miter lim="800000"/>
          </a:ln>
          <a:effectLst/>
        </p:spPr>
        <p:txBody>
          <a:bodyPr>
            <a:spAutoFit/>
          </a:bodyPr>
          <a:lstStyle/>
          <a:p>
            <a:pPr fontAlgn="auto">
              <a:spcBef>
                <a:spcPts val="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分析对象：</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effectLst>
                  <a:outerShdw blurRad="38100" dist="38100" dir="2700000" algn="tl">
                    <a:srgbClr val="C0C0C0"/>
                  </a:outerShdw>
                </a:effectLst>
                <a:latin typeface="宋体" panose="02010600030101010101" pitchFamily="2" charset="-122"/>
                <a:ea typeface="+mn-ea"/>
              </a:rPr>
              <a:t>各极电压和电流的交流分量。</a:t>
            </a:r>
            <a:endParaRPr lang="zh-CN" altLang="en-US" sz="2800">
              <a:effectLst>
                <a:outerShdw blurRad="38100" dist="38100" dir="2700000" algn="tl">
                  <a:srgbClr val="C0C0C0"/>
                </a:outerShdw>
              </a:effectLst>
              <a:latin typeface="宋体" panose="02010600030101010101" pitchFamily="2" charset="-122"/>
              <a:ea typeface="+mn-ea"/>
            </a:endParaRPr>
          </a:p>
        </p:txBody>
      </p:sp>
      <p:sp>
        <p:nvSpPr>
          <p:cNvPr id="79879" name="Rectangle 7"/>
          <p:cNvSpPr>
            <a:spLocks noChangeArrowheads="1"/>
          </p:cNvSpPr>
          <p:nvPr/>
        </p:nvSpPr>
        <p:spPr bwMode="auto">
          <a:xfrm>
            <a:off x="457200" y="5103813"/>
            <a:ext cx="7924800" cy="1373187"/>
          </a:xfrm>
          <a:prstGeom prst="rect">
            <a:avLst/>
          </a:prstGeom>
          <a:noFill/>
          <a:ln w="9525">
            <a:noFill/>
            <a:miter lim="800000"/>
          </a:ln>
          <a:effectLst/>
        </p:spPr>
        <p:txBody>
          <a:bodyPr>
            <a:spAutoFit/>
          </a:bodyPr>
          <a:lstStyle/>
          <a:p>
            <a:pPr fontAlgn="auto">
              <a:spcBef>
                <a:spcPts val="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目的：</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找出</a:t>
            </a:r>
            <a:r>
              <a:rPr lang="en-US" altLang="zh-CN" sz="2800" i="1">
                <a:effectLst>
                  <a:outerShdw blurRad="38100" dist="38100" dir="2700000" algn="tl">
                    <a:srgbClr val="C0C0C0"/>
                  </a:outerShdw>
                </a:effectLst>
                <a:latin typeface="+mn-lt"/>
                <a:ea typeface="+mn-ea"/>
              </a:rPr>
              <a:t>A</a:t>
            </a:r>
            <a:r>
              <a:rPr lang="en-US" altLang="zh-CN" sz="2800" i="1" baseline="-25000">
                <a:effectLst>
                  <a:outerShdw blurRad="38100" dist="38100" dir="2700000" algn="tl">
                    <a:srgbClr val="C0C0C0"/>
                  </a:outerShdw>
                </a:effectLst>
                <a:latin typeface="+mn-lt"/>
                <a:ea typeface="+mn-ea"/>
              </a:rPr>
              <a:t>u</a:t>
            </a:r>
            <a:r>
              <a:rPr lang="zh-CN" altLang="en-US" sz="2800">
                <a:effectLst>
                  <a:outerShdw blurRad="38100" dist="38100" dir="2700000" algn="tl">
                    <a:srgbClr val="C0C0C0"/>
                  </a:outerShdw>
                </a:effectLst>
                <a:latin typeface="宋体" panose="02010600030101010101" pitchFamily="2" charset="-122"/>
                <a:ea typeface="+mn-ea"/>
              </a:rPr>
              <a:t>、 </a:t>
            </a:r>
            <a:r>
              <a:rPr lang="en-US" altLang="zh-CN" sz="2800" i="1">
                <a:effectLst>
                  <a:outerShdw blurRad="38100" dist="38100" dir="2700000" algn="tl">
                    <a:srgbClr val="C0C0C0"/>
                  </a:outerShdw>
                </a:effectLst>
                <a:latin typeface="+mn-lt"/>
                <a:ea typeface="+mn-ea"/>
              </a:rPr>
              <a:t>r</a:t>
            </a:r>
            <a:r>
              <a:rPr lang="en-US" altLang="zh-CN" sz="2800" baseline="-25000">
                <a:effectLst>
                  <a:outerShdw blurRad="38100" dist="38100" dir="2700000" algn="tl">
                    <a:srgbClr val="C0C0C0"/>
                  </a:outerShdw>
                </a:effectLst>
                <a:latin typeface="+mn-lt"/>
                <a:ea typeface="+mn-ea"/>
              </a:rPr>
              <a:t>i</a:t>
            </a:r>
            <a:r>
              <a:rPr lang="zh-CN" altLang="en-US" sz="2800">
                <a:effectLst>
                  <a:outerShdw blurRad="38100" dist="38100" dir="2700000" algn="tl">
                    <a:srgbClr val="C0C0C0"/>
                  </a:outerShdw>
                </a:effectLst>
                <a:latin typeface="宋体" panose="02010600030101010101" pitchFamily="2" charset="-122"/>
                <a:ea typeface="+mn-ea"/>
              </a:rPr>
              <a:t>、 </a:t>
            </a:r>
            <a:r>
              <a:rPr lang="en-US" altLang="zh-CN" sz="2800" i="1">
                <a:effectLst>
                  <a:outerShdw blurRad="38100" dist="38100" dir="2700000" algn="tl">
                    <a:srgbClr val="C0C0C0"/>
                  </a:outerShdw>
                </a:effectLst>
                <a:latin typeface="+mn-lt"/>
                <a:ea typeface="+mn-ea"/>
              </a:rPr>
              <a:t>r</a:t>
            </a:r>
            <a:r>
              <a:rPr lang="en-US" altLang="zh-CN" sz="2800" baseline="-25000">
                <a:effectLst>
                  <a:outerShdw blurRad="38100" dist="38100" dir="2700000" algn="tl">
                    <a:srgbClr val="C0C0C0"/>
                  </a:outerShdw>
                </a:effectLst>
                <a:latin typeface="+mn-lt"/>
                <a:ea typeface="+mn-ea"/>
              </a:rPr>
              <a:t>o</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与电路参数的关系，为设计</a:t>
            </a:r>
            <a:endParaRPr lang="zh-CN" altLang="en-US" sz="2800">
              <a:solidFill>
                <a:schemeClr val="tx2"/>
              </a:solidFill>
              <a:effectLst>
                <a:outerShdw blurRad="38100" dist="38100" dir="2700000" algn="tl">
                  <a:srgbClr val="C0C0C0"/>
                </a:outerShdw>
              </a:effectLst>
              <a:latin typeface="宋体" panose="02010600030101010101" pitchFamily="2" charset="-122"/>
              <a:ea typeface="+mn-ea"/>
            </a:endParaRPr>
          </a:p>
          <a:p>
            <a:pPr fontAlgn="auto">
              <a:spcBef>
                <a:spcPts val="0"/>
              </a:spcBef>
              <a:spcAft>
                <a:spcPts val="0"/>
              </a:spcAft>
              <a:defRPr/>
            </a:pPr>
            <a:r>
              <a:rPr lang="zh-CN" altLang="en-US" sz="2800">
                <a:solidFill>
                  <a:schemeClr val="tx2"/>
                </a:solidFill>
                <a:effectLst>
                  <a:outerShdw blurRad="38100" dist="38100" dir="2700000" algn="tl">
                    <a:srgbClr val="C0C0C0"/>
                  </a:outerShdw>
                </a:effectLst>
                <a:latin typeface="宋体" panose="02010600030101010101" pitchFamily="2" charset="-122"/>
                <a:ea typeface="+mn-ea"/>
              </a:rPr>
              <a:t>    打基础。</a:t>
            </a:r>
            <a:endParaRPr lang="zh-CN" altLang="en-US" sz="2800">
              <a:solidFill>
                <a:schemeClr val="tx2"/>
              </a:solidFill>
              <a:effectLst>
                <a:outerShdw blurRad="38100" dist="38100" dir="2700000" algn="tl">
                  <a:srgbClr val="C0C0C0"/>
                </a:outerShdw>
              </a:effectLst>
              <a:latin typeface="宋体" panose="02010600030101010101" pitchFamily="2" charset="-122"/>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wipe(left)">
                                      <p:cBhvr>
                                        <p:cTn id="7" dur="500"/>
                                        <p:tgtEl>
                                          <p:spTgt spid="798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877"/>
                                        </p:tgtEl>
                                        <p:attrNameLst>
                                          <p:attrName>style.visibility</p:attrName>
                                        </p:attrNameLst>
                                      </p:cBhvr>
                                      <p:to>
                                        <p:strVal val="visible"/>
                                      </p:to>
                                    </p:set>
                                    <p:animEffect transition="in" filter="wipe(left)">
                                      <p:cBhvr>
                                        <p:cTn id="12" dur="500"/>
                                        <p:tgtEl>
                                          <p:spTgt spid="798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9878">
                                            <p:txEl>
                                              <p:pRg st="0" end="0"/>
                                            </p:txEl>
                                          </p:spTgt>
                                        </p:tgtEl>
                                        <p:attrNameLst>
                                          <p:attrName>style.visibility</p:attrName>
                                        </p:attrNameLst>
                                      </p:cBhvr>
                                      <p:to>
                                        <p:strVal val="visible"/>
                                      </p:to>
                                    </p:set>
                                    <p:animEffect transition="in" filter="blinds(vertical)">
                                      <p:cBhvr>
                                        <p:cTn id="17" dur="500"/>
                                        <p:tgtEl>
                                          <p:spTgt spid="7987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9878">
                                            <p:txEl>
                                              <p:pRg st="1" end="1"/>
                                            </p:txEl>
                                          </p:spTgt>
                                        </p:tgtEl>
                                        <p:attrNameLst>
                                          <p:attrName>style.visibility</p:attrName>
                                        </p:attrNameLst>
                                      </p:cBhvr>
                                      <p:to>
                                        <p:strVal val="visible"/>
                                      </p:to>
                                    </p:set>
                                    <p:animEffect transition="in" filter="blinds(vertical)">
                                      <p:cBhvr>
                                        <p:cTn id="22" dur="500"/>
                                        <p:tgtEl>
                                          <p:spTgt spid="7987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9876"/>
                                        </p:tgtEl>
                                        <p:attrNameLst>
                                          <p:attrName>style.visibility</p:attrName>
                                        </p:attrNameLst>
                                      </p:cBhvr>
                                      <p:to>
                                        <p:strVal val="visible"/>
                                      </p:to>
                                    </p:set>
                                    <p:animEffect transition="in" filter="wipe(left)">
                                      <p:cBhvr>
                                        <p:cTn id="27" dur="500"/>
                                        <p:tgtEl>
                                          <p:spTgt spid="798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9879"/>
                                        </p:tgtEl>
                                        <p:attrNameLst>
                                          <p:attrName>style.visibility</p:attrName>
                                        </p:attrNameLst>
                                      </p:cBhvr>
                                      <p:to>
                                        <p:strVal val="visible"/>
                                      </p:to>
                                    </p:set>
                                    <p:animEffect transition="in" filter="wipe(left)">
                                      <p:cBhvr>
                                        <p:cTn id="32" dur="500"/>
                                        <p:tgtEl>
                                          <p:spTgt spid="79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utoUpdateAnimBg="0"/>
      <p:bldP spid="79876" grpId="0" autoUpdateAnimBg="0"/>
      <p:bldP spid="79877" grpId="0" autoUpdateAnimBg="0"/>
      <p:bldP spid="79878" grpId="0" autoUpdateAnimBg="0" build="p"/>
      <p:bldP spid="7987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914400" y="2425700"/>
            <a:ext cx="2819400" cy="2590800"/>
            <a:chOff x="576" y="1528"/>
            <a:chExt cx="1776" cy="1632"/>
          </a:xfrm>
        </p:grpSpPr>
        <p:sp>
          <p:nvSpPr>
            <p:cNvPr id="28738" name="Line 3"/>
            <p:cNvSpPr>
              <a:spLocks noChangeShapeType="1"/>
            </p:cNvSpPr>
            <p:nvPr/>
          </p:nvSpPr>
          <p:spPr bwMode="auto">
            <a:xfrm>
              <a:off x="642" y="2300"/>
              <a:ext cx="564" cy="3"/>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39" name="Line 4"/>
            <p:cNvSpPr>
              <a:spLocks noChangeShapeType="1"/>
            </p:cNvSpPr>
            <p:nvPr/>
          </p:nvSpPr>
          <p:spPr bwMode="auto">
            <a:xfrm>
              <a:off x="1194" y="2123"/>
              <a:ext cx="0" cy="3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0" name="Line 5"/>
            <p:cNvSpPr>
              <a:spLocks noChangeShapeType="1"/>
            </p:cNvSpPr>
            <p:nvPr/>
          </p:nvSpPr>
          <p:spPr bwMode="auto">
            <a:xfrm>
              <a:off x="1194" y="2358"/>
              <a:ext cx="198" cy="186"/>
            </a:xfrm>
            <a:prstGeom prst="line">
              <a:avLst/>
            </a:prstGeom>
            <a:noFill/>
            <a:ln w="38100">
              <a:solidFill>
                <a:schemeClr val="tx1"/>
              </a:solidFill>
              <a:round/>
              <a:headEnd type="none" w="sm" len="sm"/>
              <a:tailEnd type="triangle" w="sm"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1" name="Line 6"/>
            <p:cNvSpPr>
              <a:spLocks noChangeShapeType="1"/>
            </p:cNvSpPr>
            <p:nvPr/>
          </p:nvSpPr>
          <p:spPr bwMode="auto">
            <a:xfrm flipV="1">
              <a:off x="1194" y="2074"/>
              <a:ext cx="198" cy="16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2" name="Line 7"/>
            <p:cNvSpPr>
              <a:spLocks noChangeShapeType="1"/>
            </p:cNvSpPr>
            <p:nvPr/>
          </p:nvSpPr>
          <p:spPr bwMode="auto">
            <a:xfrm flipH="1">
              <a:off x="1392" y="1564"/>
              <a:ext cx="0" cy="548"/>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3" name="Line 8"/>
            <p:cNvSpPr>
              <a:spLocks noChangeShapeType="1"/>
            </p:cNvSpPr>
            <p:nvPr/>
          </p:nvSpPr>
          <p:spPr bwMode="auto">
            <a:xfrm flipH="1">
              <a:off x="1392" y="2544"/>
              <a:ext cx="0" cy="60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4" name="Line 9"/>
            <p:cNvSpPr>
              <a:spLocks noChangeShapeType="1"/>
            </p:cNvSpPr>
            <p:nvPr/>
          </p:nvSpPr>
          <p:spPr bwMode="auto">
            <a:xfrm>
              <a:off x="648" y="3124"/>
              <a:ext cx="163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5" name="Line 10"/>
            <p:cNvSpPr>
              <a:spLocks noChangeShapeType="1"/>
            </p:cNvSpPr>
            <p:nvPr/>
          </p:nvSpPr>
          <p:spPr bwMode="auto">
            <a:xfrm>
              <a:off x="1392" y="1564"/>
              <a:ext cx="8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46" name="Oval 11"/>
            <p:cNvSpPr>
              <a:spLocks noChangeArrowheads="1"/>
            </p:cNvSpPr>
            <p:nvPr/>
          </p:nvSpPr>
          <p:spPr bwMode="auto">
            <a:xfrm>
              <a:off x="576" y="2272"/>
              <a:ext cx="72" cy="7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47" name="Oval 12"/>
            <p:cNvSpPr>
              <a:spLocks noChangeArrowheads="1"/>
            </p:cNvSpPr>
            <p:nvPr/>
          </p:nvSpPr>
          <p:spPr bwMode="auto">
            <a:xfrm>
              <a:off x="588" y="3088"/>
              <a:ext cx="72" cy="7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48" name="Oval 13"/>
            <p:cNvSpPr>
              <a:spLocks noChangeArrowheads="1"/>
            </p:cNvSpPr>
            <p:nvPr/>
          </p:nvSpPr>
          <p:spPr bwMode="auto">
            <a:xfrm>
              <a:off x="2280" y="3088"/>
              <a:ext cx="72" cy="7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49" name="Oval 14"/>
            <p:cNvSpPr>
              <a:spLocks noChangeArrowheads="1"/>
            </p:cNvSpPr>
            <p:nvPr/>
          </p:nvSpPr>
          <p:spPr bwMode="auto">
            <a:xfrm>
              <a:off x="2196" y="1528"/>
              <a:ext cx="72" cy="7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grpSp>
        <p:nvGrpSpPr>
          <p:cNvPr id="3" name="Group 15"/>
          <p:cNvGrpSpPr/>
          <p:nvPr/>
        </p:nvGrpSpPr>
        <p:grpSpPr bwMode="auto">
          <a:xfrm>
            <a:off x="1123950" y="2954338"/>
            <a:ext cx="1219200" cy="603250"/>
            <a:chOff x="708" y="1660"/>
            <a:chExt cx="768" cy="380"/>
          </a:xfrm>
        </p:grpSpPr>
        <p:sp>
          <p:nvSpPr>
            <p:cNvPr id="28736" name="Line 16"/>
            <p:cNvSpPr>
              <a:spLocks noChangeShapeType="1"/>
            </p:cNvSpPr>
            <p:nvPr/>
          </p:nvSpPr>
          <p:spPr bwMode="auto">
            <a:xfrm>
              <a:off x="768" y="2040"/>
              <a:ext cx="264"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737" name="Text Box 17"/>
            <p:cNvSpPr txBox="1">
              <a:spLocks noChangeArrowheads="1"/>
            </p:cNvSpPr>
            <p:nvPr/>
          </p:nvSpPr>
          <p:spPr bwMode="auto">
            <a:xfrm>
              <a:off x="708" y="1660"/>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rPr>
                <a:t>i</a:t>
              </a:r>
              <a:r>
                <a:rPr lang="en-US" altLang="zh-CN" sz="2800" baseline="-25000">
                  <a:solidFill>
                    <a:srgbClr val="FF0000"/>
                  </a:solidFill>
                  <a:latin typeface="Calibri" panose="020F0502020204030204" charset="0"/>
                  <a:ea typeface="楷体_GB2312" pitchFamily="49" charset="-122"/>
                </a:rPr>
                <a:t>b</a:t>
              </a:r>
              <a:endParaRPr lang="en-US" altLang="zh-CN" sz="2800">
                <a:solidFill>
                  <a:srgbClr val="FF0000"/>
                </a:solidFill>
                <a:latin typeface="Calibri" panose="020F0502020204030204" charset="0"/>
                <a:ea typeface="楷体_GB2312" pitchFamily="49" charset="-122"/>
              </a:endParaRPr>
            </a:p>
          </p:txBody>
        </p:sp>
      </p:grpSp>
      <p:grpSp>
        <p:nvGrpSpPr>
          <p:cNvPr id="4" name="Group 18"/>
          <p:cNvGrpSpPr/>
          <p:nvPr/>
        </p:nvGrpSpPr>
        <p:grpSpPr bwMode="auto">
          <a:xfrm>
            <a:off x="2324100" y="1757363"/>
            <a:ext cx="1371600" cy="603250"/>
            <a:chOff x="1464" y="928"/>
            <a:chExt cx="864" cy="380"/>
          </a:xfrm>
        </p:grpSpPr>
        <p:sp>
          <p:nvSpPr>
            <p:cNvPr id="28734" name="Line 19"/>
            <p:cNvSpPr>
              <a:spLocks noChangeShapeType="1"/>
            </p:cNvSpPr>
            <p:nvPr/>
          </p:nvSpPr>
          <p:spPr bwMode="auto">
            <a:xfrm flipH="1">
              <a:off x="1464" y="1308"/>
              <a:ext cx="408"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735" name="Text Box 20"/>
            <p:cNvSpPr txBox="1">
              <a:spLocks noChangeArrowheads="1"/>
            </p:cNvSpPr>
            <p:nvPr/>
          </p:nvSpPr>
          <p:spPr bwMode="auto">
            <a:xfrm>
              <a:off x="1548" y="928"/>
              <a:ext cx="7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rPr>
                <a:t>i</a:t>
              </a:r>
              <a:r>
                <a:rPr lang="en-US" altLang="zh-CN" sz="2800" baseline="-25000">
                  <a:solidFill>
                    <a:srgbClr val="FF0000"/>
                  </a:solidFill>
                  <a:latin typeface="Calibri" panose="020F0502020204030204" charset="0"/>
                  <a:ea typeface="楷体_GB2312" pitchFamily="49" charset="-122"/>
                </a:rPr>
                <a:t>c</a:t>
              </a:r>
              <a:endParaRPr lang="en-US" altLang="zh-CN" sz="2800">
                <a:solidFill>
                  <a:srgbClr val="FF0000"/>
                </a:solidFill>
                <a:latin typeface="Calibri" panose="020F0502020204030204" charset="0"/>
                <a:ea typeface="楷体_GB2312" pitchFamily="49" charset="-122"/>
              </a:endParaRPr>
            </a:p>
          </p:txBody>
        </p:sp>
      </p:grpSp>
      <p:grpSp>
        <p:nvGrpSpPr>
          <p:cNvPr id="5" name="Group 21"/>
          <p:cNvGrpSpPr/>
          <p:nvPr/>
        </p:nvGrpSpPr>
        <p:grpSpPr bwMode="auto">
          <a:xfrm>
            <a:off x="7620000" y="1633538"/>
            <a:ext cx="1012825" cy="603250"/>
            <a:chOff x="1464" y="928"/>
            <a:chExt cx="864" cy="380"/>
          </a:xfrm>
        </p:grpSpPr>
        <p:sp>
          <p:nvSpPr>
            <p:cNvPr id="28732" name="Line 22"/>
            <p:cNvSpPr>
              <a:spLocks noChangeShapeType="1"/>
            </p:cNvSpPr>
            <p:nvPr/>
          </p:nvSpPr>
          <p:spPr bwMode="auto">
            <a:xfrm flipH="1">
              <a:off x="1464" y="1308"/>
              <a:ext cx="408"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733" name="Text Box 23"/>
            <p:cNvSpPr txBox="1">
              <a:spLocks noChangeArrowheads="1"/>
            </p:cNvSpPr>
            <p:nvPr/>
          </p:nvSpPr>
          <p:spPr bwMode="auto">
            <a:xfrm>
              <a:off x="1548" y="928"/>
              <a:ext cx="7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latin typeface="Calibri" panose="020F0502020204030204" charset="0"/>
                  <a:ea typeface="楷体_GB2312" pitchFamily="49" charset="-122"/>
                </a:rPr>
                <a:t>i</a:t>
              </a:r>
              <a:r>
                <a:rPr lang="en-US" altLang="zh-CN" sz="2800" baseline="-25000">
                  <a:latin typeface="Calibri" panose="020F0502020204030204" charset="0"/>
                  <a:ea typeface="楷体_GB2312" pitchFamily="49" charset="-122"/>
                </a:rPr>
                <a:t>c</a:t>
              </a:r>
              <a:endParaRPr lang="en-US" altLang="zh-CN" sz="2800">
                <a:latin typeface="Calibri" panose="020F0502020204030204" charset="0"/>
                <a:ea typeface="楷体_GB2312" pitchFamily="49" charset="-122"/>
              </a:endParaRPr>
            </a:p>
          </p:txBody>
        </p:sp>
      </p:grpSp>
      <p:sp>
        <p:nvSpPr>
          <p:cNvPr id="83992" name="Line 24"/>
          <p:cNvSpPr>
            <a:spLocks noChangeShapeType="1"/>
          </p:cNvSpPr>
          <p:nvPr/>
        </p:nvSpPr>
        <p:spPr bwMode="auto">
          <a:xfrm>
            <a:off x="4191000" y="1644650"/>
            <a:ext cx="0" cy="3962400"/>
          </a:xfrm>
          <a:prstGeom prst="line">
            <a:avLst/>
          </a:prstGeom>
          <a:noFill/>
          <a:ln w="76200" cmpd="tri">
            <a:solidFill>
              <a:schemeClr val="accent2"/>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3993" name="AutoShape 25"/>
          <p:cNvSpPr>
            <a:spLocks noChangeArrowheads="1"/>
          </p:cNvSpPr>
          <p:nvPr/>
        </p:nvSpPr>
        <p:spPr bwMode="auto">
          <a:xfrm>
            <a:off x="3352800" y="1143000"/>
            <a:ext cx="1981200" cy="412750"/>
          </a:xfrm>
          <a:prstGeom prst="curvedDownArrow">
            <a:avLst>
              <a:gd name="adj1" fmla="val 96000"/>
              <a:gd name="adj2" fmla="val 192000"/>
              <a:gd name="adj3" fmla="val 33333"/>
            </a:avLst>
          </a:prstGeom>
          <a:gradFill rotWithShape="0">
            <a:gsLst>
              <a:gs pos="0">
                <a:srgbClr val="005200"/>
              </a:gs>
              <a:gs pos="50000">
                <a:srgbClr val="CC0000"/>
              </a:gs>
              <a:gs pos="100000">
                <a:srgbClr val="005200"/>
              </a:gs>
            </a:gsLst>
            <a:lin ang="0" scaled="1"/>
          </a:gradFill>
          <a:ln w="38100">
            <a:solidFill>
              <a:srgbClr val="339933"/>
            </a:solidFill>
            <a:miter lim="800000"/>
          </a:ln>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nvGrpSpPr>
          <p:cNvPr id="6" name="Group 26"/>
          <p:cNvGrpSpPr/>
          <p:nvPr/>
        </p:nvGrpSpPr>
        <p:grpSpPr bwMode="auto">
          <a:xfrm>
            <a:off x="557213" y="2219325"/>
            <a:ext cx="3548062" cy="3221038"/>
            <a:chOff x="351" y="1398"/>
            <a:chExt cx="2235" cy="2029"/>
          </a:xfrm>
        </p:grpSpPr>
        <p:sp>
          <p:nvSpPr>
            <p:cNvPr id="28729" name="Text Box 27"/>
            <p:cNvSpPr txBox="1">
              <a:spLocks noChangeArrowheads="1"/>
            </p:cNvSpPr>
            <p:nvPr/>
          </p:nvSpPr>
          <p:spPr bwMode="auto">
            <a:xfrm>
              <a:off x="351" y="214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chemeClr val="tx2"/>
                  </a:solidFill>
                  <a:latin typeface="Calibri" panose="020F0502020204030204" charset="0"/>
                </a:rPr>
                <a:t>B</a:t>
              </a:r>
              <a:endParaRPr lang="en-US" altLang="zh-CN" sz="2800">
                <a:solidFill>
                  <a:schemeClr val="tx2"/>
                </a:solidFill>
                <a:latin typeface="Calibri" panose="020F0502020204030204" charset="0"/>
              </a:endParaRPr>
            </a:p>
          </p:txBody>
        </p:sp>
        <p:sp>
          <p:nvSpPr>
            <p:cNvPr id="28730" name="Text Box 28"/>
            <p:cNvSpPr txBox="1">
              <a:spLocks noChangeArrowheads="1"/>
            </p:cNvSpPr>
            <p:nvPr/>
          </p:nvSpPr>
          <p:spPr bwMode="auto">
            <a:xfrm>
              <a:off x="2250" y="139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chemeClr val="tx2"/>
                  </a:solidFill>
                  <a:latin typeface="Calibri" panose="020F0502020204030204" charset="0"/>
                </a:rPr>
                <a:t>C</a:t>
              </a:r>
              <a:endParaRPr lang="en-US" altLang="zh-CN" sz="2800">
                <a:solidFill>
                  <a:schemeClr val="tx2"/>
                </a:solidFill>
                <a:latin typeface="Calibri" panose="020F0502020204030204" charset="0"/>
              </a:endParaRPr>
            </a:p>
          </p:txBody>
        </p:sp>
        <p:sp>
          <p:nvSpPr>
            <p:cNvPr id="28731" name="Text Box 29"/>
            <p:cNvSpPr txBox="1">
              <a:spLocks noChangeArrowheads="1"/>
            </p:cNvSpPr>
            <p:nvPr/>
          </p:nvSpPr>
          <p:spPr bwMode="auto">
            <a:xfrm>
              <a:off x="1248" y="310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latin typeface="Calibri" panose="020F0502020204030204" charset="0"/>
                </a:rPr>
                <a:t>E</a:t>
              </a:r>
              <a:endParaRPr lang="en-US" altLang="zh-CN" sz="2800">
                <a:latin typeface="Calibri" panose="020F0502020204030204" charset="0"/>
              </a:endParaRPr>
            </a:p>
          </p:txBody>
        </p:sp>
      </p:grpSp>
      <p:grpSp>
        <p:nvGrpSpPr>
          <p:cNvPr id="7" name="Group 30"/>
          <p:cNvGrpSpPr/>
          <p:nvPr/>
        </p:nvGrpSpPr>
        <p:grpSpPr bwMode="auto">
          <a:xfrm>
            <a:off x="5076825" y="1744663"/>
            <a:ext cx="614363" cy="579437"/>
            <a:chOff x="3165" y="931"/>
            <a:chExt cx="387" cy="365"/>
          </a:xfrm>
        </p:grpSpPr>
        <p:sp>
          <p:nvSpPr>
            <p:cNvPr id="28727" name="Line 31"/>
            <p:cNvSpPr>
              <a:spLocks noChangeShapeType="1"/>
            </p:cNvSpPr>
            <p:nvPr/>
          </p:nvSpPr>
          <p:spPr bwMode="auto">
            <a:xfrm>
              <a:off x="3165" y="1296"/>
              <a:ext cx="387"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28" name="Text Box 32"/>
            <p:cNvSpPr txBox="1">
              <a:spLocks noChangeArrowheads="1"/>
            </p:cNvSpPr>
            <p:nvPr/>
          </p:nvSpPr>
          <p:spPr bwMode="auto">
            <a:xfrm>
              <a:off x="3168" y="93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latin typeface="Calibri" panose="020F0502020204030204" charset="0"/>
                  <a:ea typeface="楷体_GB2312" pitchFamily="49" charset="-122"/>
                </a:rPr>
                <a:t>i</a:t>
              </a:r>
              <a:r>
                <a:rPr lang="en-US" altLang="zh-CN" sz="2800" baseline="-25000">
                  <a:latin typeface="Calibri" panose="020F0502020204030204" charset="0"/>
                  <a:ea typeface="楷体_GB2312" pitchFamily="49" charset="-122"/>
                </a:rPr>
                <a:t>b</a:t>
              </a:r>
              <a:endParaRPr lang="en-US" altLang="zh-CN" sz="2800">
                <a:latin typeface="Calibri" panose="020F0502020204030204" charset="0"/>
                <a:ea typeface="楷体_GB2312" pitchFamily="49" charset="-122"/>
              </a:endParaRPr>
            </a:p>
          </p:txBody>
        </p:sp>
      </p:grpSp>
      <p:sp>
        <p:nvSpPr>
          <p:cNvPr id="84001" name="Line 33"/>
          <p:cNvSpPr>
            <a:spLocks noChangeShapeType="1"/>
          </p:cNvSpPr>
          <p:nvPr/>
        </p:nvSpPr>
        <p:spPr bwMode="auto">
          <a:xfrm flipH="1">
            <a:off x="6788150" y="3316288"/>
            <a:ext cx="0" cy="62865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4002" name="Text Box 34"/>
          <p:cNvSpPr txBox="1">
            <a:spLocks noChangeArrowheads="1"/>
          </p:cNvSpPr>
          <p:nvPr/>
        </p:nvSpPr>
        <p:spPr bwMode="auto">
          <a:xfrm>
            <a:off x="6750050" y="3230563"/>
            <a:ext cx="1257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sym typeface="Symbol" panose="05050102010706020507" pitchFamily="18" charset="2"/>
              </a:rPr>
              <a:t>i</a:t>
            </a:r>
            <a:r>
              <a:rPr lang="en-US" altLang="zh-CN" sz="2800" baseline="-25000">
                <a:solidFill>
                  <a:srgbClr val="FF0000"/>
                </a:solidFill>
                <a:latin typeface="Calibri" panose="020F0502020204030204" charset="0"/>
                <a:ea typeface="楷体_GB2312" pitchFamily="49" charset="-122"/>
                <a:sym typeface="Symbol" panose="05050102010706020507" pitchFamily="18" charset="2"/>
              </a:rPr>
              <a:t>b</a:t>
            </a:r>
            <a:endParaRPr lang="en-US" altLang="zh-CN" sz="2800">
              <a:solidFill>
                <a:srgbClr val="FF0000"/>
              </a:solidFill>
              <a:latin typeface="Calibri" panose="020F0502020204030204" charset="0"/>
              <a:ea typeface="楷体_GB2312" pitchFamily="49" charset="-122"/>
            </a:endParaRPr>
          </a:p>
        </p:txBody>
      </p:sp>
      <p:sp>
        <p:nvSpPr>
          <p:cNvPr id="84003" name="Text Box 35" descr="40%"/>
          <p:cNvSpPr txBox="1">
            <a:spLocks noChangeArrowheads="1"/>
          </p:cNvSpPr>
          <p:nvPr/>
        </p:nvSpPr>
        <p:spPr bwMode="auto">
          <a:xfrm>
            <a:off x="304800" y="1111250"/>
            <a:ext cx="2093913" cy="519113"/>
          </a:xfrm>
          <a:prstGeom prst="rect">
            <a:avLst/>
          </a:prstGeom>
          <a:pattFill prst="pct40">
            <a:fgClr>
              <a:srgbClr val="FFFF00"/>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800">
                <a:solidFill>
                  <a:srgbClr val="FF0000"/>
                </a:solidFill>
                <a:latin typeface="Calibri" panose="020F0502020204030204" charset="0"/>
              </a:rPr>
              <a:t>晶体三极管</a:t>
            </a:r>
            <a:endParaRPr lang="zh-CN" altLang="en-US" sz="2800">
              <a:solidFill>
                <a:srgbClr val="FF0000"/>
              </a:solidFill>
              <a:latin typeface="Calibri" panose="020F0502020204030204" charset="0"/>
            </a:endParaRPr>
          </a:p>
        </p:txBody>
      </p:sp>
      <p:sp>
        <p:nvSpPr>
          <p:cNvPr id="84004" name="Text Box 36" descr="40%"/>
          <p:cNvSpPr txBox="1">
            <a:spLocks noChangeArrowheads="1"/>
          </p:cNvSpPr>
          <p:nvPr/>
        </p:nvSpPr>
        <p:spPr bwMode="auto">
          <a:xfrm>
            <a:off x="6096000" y="1065213"/>
            <a:ext cx="2457450" cy="519112"/>
          </a:xfrm>
          <a:prstGeom prst="rect">
            <a:avLst/>
          </a:prstGeom>
          <a:pattFill prst="pct40">
            <a:fgClr>
              <a:srgbClr val="FFCCCC"/>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800">
                <a:solidFill>
                  <a:srgbClr val="FF0000"/>
                </a:solidFill>
                <a:latin typeface="Calibri" panose="020F0502020204030204" charset="0"/>
              </a:rPr>
              <a:t>微变等效电路</a:t>
            </a:r>
            <a:endParaRPr lang="zh-CN" altLang="en-US" sz="2800">
              <a:solidFill>
                <a:srgbClr val="FF0000"/>
              </a:solidFill>
              <a:latin typeface="Calibri" panose="020F0502020204030204" charset="0"/>
            </a:endParaRPr>
          </a:p>
        </p:txBody>
      </p:sp>
      <p:sp>
        <p:nvSpPr>
          <p:cNvPr id="84005" name="Rectangle 37"/>
          <p:cNvSpPr>
            <a:spLocks noChangeArrowheads="1"/>
          </p:cNvSpPr>
          <p:nvPr/>
        </p:nvSpPr>
        <p:spPr bwMode="auto">
          <a:xfrm>
            <a:off x="5029200" y="1797050"/>
            <a:ext cx="2286000" cy="3276600"/>
          </a:xfrm>
          <a:prstGeom prst="rect">
            <a:avLst/>
          </a:prstGeom>
          <a:noFill/>
          <a:ln w="28575">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nvGrpSpPr>
          <p:cNvPr id="8" name="Group 38"/>
          <p:cNvGrpSpPr/>
          <p:nvPr/>
        </p:nvGrpSpPr>
        <p:grpSpPr bwMode="auto">
          <a:xfrm>
            <a:off x="647700" y="3656013"/>
            <a:ext cx="723900" cy="1281112"/>
            <a:chOff x="408" y="2179"/>
            <a:chExt cx="456" cy="807"/>
          </a:xfrm>
        </p:grpSpPr>
        <p:sp>
          <p:nvSpPr>
            <p:cNvPr id="28724" name="Text Box 39"/>
            <p:cNvSpPr txBox="1">
              <a:spLocks noChangeArrowheads="1"/>
            </p:cNvSpPr>
            <p:nvPr/>
          </p:nvSpPr>
          <p:spPr bwMode="auto">
            <a:xfrm>
              <a:off x="408" y="2392"/>
              <a:ext cx="4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rPr>
                <a:t>u</a:t>
              </a:r>
              <a:r>
                <a:rPr lang="en-US" altLang="zh-CN" sz="2800" baseline="-25000">
                  <a:solidFill>
                    <a:srgbClr val="FF0000"/>
                  </a:solidFill>
                  <a:latin typeface="Calibri" panose="020F0502020204030204" charset="0"/>
                  <a:ea typeface="楷体_GB2312" pitchFamily="49" charset="-122"/>
                </a:rPr>
                <a:t>be</a:t>
              </a:r>
              <a:endParaRPr lang="en-US" altLang="zh-CN" sz="2800">
                <a:solidFill>
                  <a:srgbClr val="FF0000"/>
                </a:solidFill>
                <a:latin typeface="Calibri" panose="020F0502020204030204" charset="0"/>
                <a:ea typeface="楷体_GB2312" pitchFamily="49" charset="-122"/>
              </a:endParaRPr>
            </a:p>
          </p:txBody>
        </p:sp>
        <p:sp>
          <p:nvSpPr>
            <p:cNvPr id="28725" name="Text Box 40" descr="新闻纸"/>
            <p:cNvSpPr txBox="1">
              <a:spLocks noChangeArrowheads="1"/>
            </p:cNvSpPr>
            <p:nvPr/>
          </p:nvSpPr>
          <p:spPr bwMode="auto">
            <a:xfrm>
              <a:off x="432" y="217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28726" name="Text Box 41" descr="新闻纸"/>
            <p:cNvSpPr txBox="1">
              <a:spLocks noChangeArrowheads="1"/>
            </p:cNvSpPr>
            <p:nvPr/>
          </p:nvSpPr>
          <p:spPr bwMode="auto">
            <a:xfrm>
              <a:off x="432" y="265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grpSp>
      <p:grpSp>
        <p:nvGrpSpPr>
          <p:cNvPr id="9" name="Group 42"/>
          <p:cNvGrpSpPr/>
          <p:nvPr/>
        </p:nvGrpSpPr>
        <p:grpSpPr bwMode="auto">
          <a:xfrm>
            <a:off x="3370263" y="2436813"/>
            <a:ext cx="896937" cy="2470150"/>
            <a:chOff x="2064" y="1430"/>
            <a:chExt cx="565" cy="1556"/>
          </a:xfrm>
        </p:grpSpPr>
        <p:sp>
          <p:nvSpPr>
            <p:cNvPr id="28721" name="Text Box 43"/>
            <p:cNvSpPr txBox="1">
              <a:spLocks noChangeArrowheads="1"/>
            </p:cNvSpPr>
            <p:nvPr/>
          </p:nvSpPr>
          <p:spPr bwMode="auto">
            <a:xfrm>
              <a:off x="2064" y="2032"/>
              <a:ext cx="5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rPr>
                <a:t>u</a:t>
              </a:r>
              <a:r>
                <a:rPr lang="en-US" altLang="zh-CN" sz="2800" baseline="-25000">
                  <a:solidFill>
                    <a:srgbClr val="FF0000"/>
                  </a:solidFill>
                  <a:latin typeface="Calibri" panose="020F0502020204030204" charset="0"/>
                  <a:ea typeface="楷体_GB2312" pitchFamily="49" charset="-122"/>
                </a:rPr>
                <a:t>ce</a:t>
              </a:r>
              <a:endParaRPr lang="en-US" altLang="zh-CN" sz="2800">
                <a:solidFill>
                  <a:srgbClr val="FF0000"/>
                </a:solidFill>
                <a:latin typeface="Calibri" panose="020F0502020204030204" charset="0"/>
                <a:ea typeface="楷体_GB2312" pitchFamily="49" charset="-122"/>
              </a:endParaRPr>
            </a:p>
          </p:txBody>
        </p:sp>
        <p:sp>
          <p:nvSpPr>
            <p:cNvPr id="28722" name="Text Box 44" descr="新闻纸"/>
            <p:cNvSpPr txBox="1">
              <a:spLocks noChangeArrowheads="1"/>
            </p:cNvSpPr>
            <p:nvPr/>
          </p:nvSpPr>
          <p:spPr bwMode="auto">
            <a:xfrm>
              <a:off x="2064" y="143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28723" name="Text Box 45" descr="新闻纸"/>
            <p:cNvSpPr txBox="1">
              <a:spLocks noChangeArrowheads="1"/>
            </p:cNvSpPr>
            <p:nvPr/>
          </p:nvSpPr>
          <p:spPr bwMode="auto">
            <a:xfrm>
              <a:off x="2112" y="265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grpSp>
      <p:grpSp>
        <p:nvGrpSpPr>
          <p:cNvPr id="10" name="Group 46"/>
          <p:cNvGrpSpPr/>
          <p:nvPr/>
        </p:nvGrpSpPr>
        <p:grpSpPr bwMode="auto">
          <a:xfrm>
            <a:off x="4419600" y="2436813"/>
            <a:ext cx="762000" cy="2454275"/>
            <a:chOff x="2784" y="1411"/>
            <a:chExt cx="480" cy="1546"/>
          </a:xfrm>
        </p:grpSpPr>
        <p:sp>
          <p:nvSpPr>
            <p:cNvPr id="28718" name="Text Box 47"/>
            <p:cNvSpPr txBox="1">
              <a:spLocks noChangeArrowheads="1"/>
            </p:cNvSpPr>
            <p:nvPr/>
          </p:nvSpPr>
          <p:spPr bwMode="auto">
            <a:xfrm>
              <a:off x="2784" y="2056"/>
              <a:ext cx="4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rPr>
                <a:t>u</a:t>
              </a:r>
              <a:r>
                <a:rPr lang="en-US" altLang="zh-CN" sz="2800" baseline="-25000">
                  <a:solidFill>
                    <a:srgbClr val="FF0000"/>
                  </a:solidFill>
                  <a:latin typeface="Calibri" panose="020F0502020204030204" charset="0"/>
                  <a:ea typeface="楷体_GB2312" pitchFamily="49" charset="-122"/>
                </a:rPr>
                <a:t>be</a:t>
              </a:r>
              <a:endParaRPr lang="en-US" altLang="zh-CN" sz="2800">
                <a:solidFill>
                  <a:srgbClr val="FF0000"/>
                </a:solidFill>
                <a:latin typeface="Calibri" panose="020F0502020204030204" charset="0"/>
                <a:ea typeface="楷体_GB2312" pitchFamily="49" charset="-122"/>
              </a:endParaRPr>
            </a:p>
          </p:txBody>
        </p:sp>
        <p:sp>
          <p:nvSpPr>
            <p:cNvPr id="28719" name="Text Box 48" descr="新闻纸"/>
            <p:cNvSpPr txBox="1">
              <a:spLocks noChangeArrowheads="1"/>
            </p:cNvSpPr>
            <p:nvPr/>
          </p:nvSpPr>
          <p:spPr bwMode="auto">
            <a:xfrm>
              <a:off x="2880" y="141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28720" name="Text Box 49" descr="新闻纸"/>
            <p:cNvSpPr txBox="1">
              <a:spLocks noChangeArrowheads="1"/>
            </p:cNvSpPr>
            <p:nvPr/>
          </p:nvSpPr>
          <p:spPr bwMode="auto">
            <a:xfrm>
              <a:off x="2856" y="263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grpSp>
      <p:grpSp>
        <p:nvGrpSpPr>
          <p:cNvPr id="11" name="Group 50"/>
          <p:cNvGrpSpPr/>
          <p:nvPr/>
        </p:nvGrpSpPr>
        <p:grpSpPr bwMode="auto">
          <a:xfrm>
            <a:off x="7900988" y="2411413"/>
            <a:ext cx="896937" cy="2554287"/>
            <a:chOff x="2064" y="1437"/>
            <a:chExt cx="565" cy="1542"/>
          </a:xfrm>
        </p:grpSpPr>
        <p:sp>
          <p:nvSpPr>
            <p:cNvPr id="28715" name="Text Box 51"/>
            <p:cNvSpPr txBox="1">
              <a:spLocks noChangeArrowheads="1"/>
            </p:cNvSpPr>
            <p:nvPr/>
          </p:nvSpPr>
          <p:spPr bwMode="auto">
            <a:xfrm>
              <a:off x="2064" y="2039"/>
              <a:ext cx="565"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FF0000"/>
                  </a:solidFill>
                  <a:latin typeface="Calibri" panose="020F0502020204030204" charset="0"/>
                  <a:ea typeface="楷体_GB2312" pitchFamily="49" charset="-122"/>
                </a:rPr>
                <a:t>u</a:t>
              </a:r>
              <a:r>
                <a:rPr lang="en-US" altLang="zh-CN" sz="2800" baseline="-25000">
                  <a:solidFill>
                    <a:srgbClr val="FF0000"/>
                  </a:solidFill>
                  <a:latin typeface="Calibri" panose="020F0502020204030204" charset="0"/>
                  <a:ea typeface="楷体_GB2312" pitchFamily="49" charset="-122"/>
                </a:rPr>
                <a:t>ce</a:t>
              </a:r>
              <a:endParaRPr lang="en-US" altLang="zh-CN" sz="2800">
                <a:solidFill>
                  <a:srgbClr val="FF0000"/>
                </a:solidFill>
                <a:latin typeface="Calibri" panose="020F0502020204030204" charset="0"/>
                <a:ea typeface="楷体_GB2312" pitchFamily="49" charset="-122"/>
              </a:endParaRPr>
            </a:p>
          </p:txBody>
        </p:sp>
        <p:sp>
          <p:nvSpPr>
            <p:cNvPr id="28716" name="Text Box 52" descr="新闻纸"/>
            <p:cNvSpPr txBox="1">
              <a:spLocks noChangeArrowheads="1"/>
            </p:cNvSpPr>
            <p:nvPr/>
          </p:nvSpPr>
          <p:spPr bwMode="auto">
            <a:xfrm>
              <a:off x="2064" y="1437"/>
              <a:ext cx="384"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i="1">
                <a:solidFill>
                  <a:srgbClr val="FF0000"/>
                </a:solidFill>
                <a:latin typeface="宋体" panose="02010600030101010101" pitchFamily="2" charset="-122"/>
              </a:endParaRPr>
            </a:p>
          </p:txBody>
        </p:sp>
        <p:sp>
          <p:nvSpPr>
            <p:cNvPr id="28717" name="Text Box 53" descr="新闻纸"/>
            <p:cNvSpPr txBox="1">
              <a:spLocks noChangeArrowheads="1"/>
            </p:cNvSpPr>
            <p:nvPr/>
          </p:nvSpPr>
          <p:spPr bwMode="auto">
            <a:xfrm>
              <a:off x="2112" y="2666"/>
              <a:ext cx="384"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grpSp>
      <p:sp>
        <p:nvSpPr>
          <p:cNvPr id="84022" name="Oval 54"/>
          <p:cNvSpPr>
            <a:spLocks noChangeArrowheads="1"/>
          </p:cNvSpPr>
          <p:nvPr/>
        </p:nvSpPr>
        <p:spPr bwMode="auto">
          <a:xfrm>
            <a:off x="1447800" y="2940050"/>
            <a:ext cx="1295400" cy="1371600"/>
          </a:xfrm>
          <a:prstGeom prst="ellipse">
            <a:avLst/>
          </a:prstGeom>
          <a:noFill/>
          <a:ln w="28575">
            <a:solidFill>
              <a:schemeClr val="accent2"/>
            </a:solidFill>
            <a:prstDash val="dash"/>
            <a:rou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84023" name="Rectangle 55"/>
          <p:cNvSpPr>
            <a:spLocks noChangeArrowheads="1"/>
          </p:cNvSpPr>
          <p:nvPr/>
        </p:nvSpPr>
        <p:spPr bwMode="auto">
          <a:xfrm>
            <a:off x="603250" y="547688"/>
            <a:ext cx="4197350" cy="519112"/>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mn-lt"/>
                <a:ea typeface="+mn-ea"/>
              </a:rPr>
              <a:t>1.  </a:t>
            </a:r>
            <a:r>
              <a:rPr lang="zh-CN" altLang="en-US" sz="2800">
                <a:solidFill>
                  <a:srgbClr val="CC0000"/>
                </a:solidFill>
                <a:effectLst>
                  <a:outerShdw blurRad="38100" dist="38100" dir="2700000" algn="tl">
                    <a:srgbClr val="C0C0C0"/>
                  </a:outerShdw>
                </a:effectLst>
                <a:latin typeface="+mn-lt"/>
                <a:ea typeface="+mn-ea"/>
              </a:rPr>
              <a:t>晶体管的微变等效电路</a:t>
            </a:r>
            <a:endParaRPr lang="zh-CN" altLang="en-US" sz="2800">
              <a:solidFill>
                <a:srgbClr val="CC0000"/>
              </a:solidFill>
              <a:effectLst>
                <a:outerShdw blurRad="38100" dist="38100" dir="2700000" algn="tl">
                  <a:srgbClr val="C0C0C0"/>
                </a:outerShdw>
              </a:effectLst>
              <a:latin typeface="+mn-lt"/>
              <a:ea typeface="+mn-ea"/>
            </a:endParaRPr>
          </a:p>
        </p:txBody>
      </p:sp>
      <p:grpSp>
        <p:nvGrpSpPr>
          <p:cNvPr id="12" name="Group 56"/>
          <p:cNvGrpSpPr/>
          <p:nvPr/>
        </p:nvGrpSpPr>
        <p:grpSpPr bwMode="auto">
          <a:xfrm>
            <a:off x="4572000" y="1873250"/>
            <a:ext cx="3505200" cy="3567113"/>
            <a:chOff x="2880" y="1180"/>
            <a:chExt cx="2208" cy="2247"/>
          </a:xfrm>
        </p:grpSpPr>
        <p:sp>
          <p:nvSpPr>
            <p:cNvPr id="28705" name="Text Box 57"/>
            <p:cNvSpPr txBox="1">
              <a:spLocks noChangeArrowheads="1"/>
            </p:cNvSpPr>
            <p:nvPr/>
          </p:nvSpPr>
          <p:spPr bwMode="auto">
            <a:xfrm>
              <a:off x="3084" y="2112"/>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latin typeface="Calibri" panose="020F0502020204030204" charset="0"/>
                  <a:ea typeface="楷体_GB2312" pitchFamily="49" charset="-122"/>
                </a:rPr>
                <a:t>r</a:t>
              </a:r>
              <a:r>
                <a:rPr lang="en-US" altLang="zh-CN" sz="2800" baseline="-25000">
                  <a:latin typeface="Calibri" panose="020F0502020204030204" charset="0"/>
                  <a:ea typeface="楷体_GB2312" pitchFamily="49" charset="-122"/>
                </a:rPr>
                <a:t>be</a:t>
              </a:r>
              <a:endParaRPr lang="en-US" altLang="zh-CN" sz="2800">
                <a:latin typeface="Calibri" panose="020F0502020204030204" charset="0"/>
                <a:ea typeface="楷体_GB2312" pitchFamily="49" charset="-122"/>
              </a:endParaRPr>
            </a:p>
          </p:txBody>
        </p:sp>
        <p:sp>
          <p:nvSpPr>
            <p:cNvPr id="28706" name="Oval 58"/>
            <p:cNvSpPr>
              <a:spLocks noChangeArrowheads="1"/>
            </p:cNvSpPr>
            <p:nvPr/>
          </p:nvSpPr>
          <p:spPr bwMode="auto">
            <a:xfrm>
              <a:off x="3024" y="3055"/>
              <a:ext cx="72" cy="7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07" name="Oval 59"/>
            <p:cNvSpPr>
              <a:spLocks noChangeArrowheads="1"/>
            </p:cNvSpPr>
            <p:nvPr/>
          </p:nvSpPr>
          <p:spPr bwMode="auto">
            <a:xfrm>
              <a:off x="3024" y="1495"/>
              <a:ext cx="72" cy="72"/>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08" name="Line 60"/>
            <p:cNvSpPr>
              <a:spLocks noChangeShapeType="1"/>
            </p:cNvSpPr>
            <p:nvPr/>
          </p:nvSpPr>
          <p:spPr bwMode="auto">
            <a:xfrm flipV="1">
              <a:off x="3072" y="3100"/>
              <a:ext cx="20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09" name="Line 61"/>
            <p:cNvSpPr>
              <a:spLocks noChangeShapeType="1"/>
            </p:cNvSpPr>
            <p:nvPr/>
          </p:nvSpPr>
          <p:spPr bwMode="auto">
            <a:xfrm>
              <a:off x="3108" y="1531"/>
              <a:ext cx="5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710" name="Line 62"/>
            <p:cNvSpPr>
              <a:spLocks noChangeShapeType="1"/>
            </p:cNvSpPr>
            <p:nvPr/>
          </p:nvSpPr>
          <p:spPr bwMode="auto">
            <a:xfrm flipV="1">
              <a:off x="3648" y="1519"/>
              <a:ext cx="0" cy="59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11" name="Rectangle 63"/>
            <p:cNvSpPr>
              <a:spLocks noChangeArrowheads="1"/>
            </p:cNvSpPr>
            <p:nvPr/>
          </p:nvSpPr>
          <p:spPr bwMode="auto">
            <a:xfrm>
              <a:off x="3588" y="2119"/>
              <a:ext cx="132" cy="37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12" name="Text Box 64"/>
            <p:cNvSpPr txBox="1">
              <a:spLocks noChangeArrowheads="1"/>
            </p:cNvSpPr>
            <p:nvPr/>
          </p:nvSpPr>
          <p:spPr bwMode="auto">
            <a:xfrm>
              <a:off x="2880" y="11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chemeClr val="tx2"/>
                  </a:solidFill>
                  <a:latin typeface="Calibri" panose="020F0502020204030204" charset="0"/>
                </a:rPr>
                <a:t>B</a:t>
              </a:r>
              <a:endParaRPr lang="en-US" altLang="zh-CN" sz="2800">
                <a:solidFill>
                  <a:schemeClr val="tx2"/>
                </a:solidFill>
                <a:latin typeface="Calibri" panose="020F0502020204030204" charset="0"/>
              </a:endParaRPr>
            </a:p>
          </p:txBody>
        </p:sp>
        <p:sp>
          <p:nvSpPr>
            <p:cNvPr id="28713" name="Text Box 65"/>
            <p:cNvSpPr txBox="1">
              <a:spLocks noChangeArrowheads="1"/>
            </p:cNvSpPr>
            <p:nvPr/>
          </p:nvSpPr>
          <p:spPr bwMode="auto">
            <a:xfrm>
              <a:off x="3696" y="310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latin typeface="Calibri" panose="020F0502020204030204" charset="0"/>
                </a:rPr>
                <a:t>E</a:t>
              </a:r>
              <a:endParaRPr lang="en-US" altLang="zh-CN" sz="2800">
                <a:latin typeface="Calibri" panose="020F0502020204030204" charset="0"/>
              </a:endParaRPr>
            </a:p>
          </p:txBody>
        </p:sp>
        <p:sp>
          <p:nvSpPr>
            <p:cNvPr id="28714" name="Line 66"/>
            <p:cNvSpPr>
              <a:spLocks noChangeShapeType="1"/>
            </p:cNvSpPr>
            <p:nvPr/>
          </p:nvSpPr>
          <p:spPr bwMode="auto">
            <a:xfrm flipV="1">
              <a:off x="3643" y="2485"/>
              <a:ext cx="0" cy="59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nvGrpSpPr>
          <p:cNvPr id="13" name="Group 67"/>
          <p:cNvGrpSpPr/>
          <p:nvPr/>
        </p:nvGrpSpPr>
        <p:grpSpPr bwMode="auto">
          <a:xfrm>
            <a:off x="6310313" y="2108200"/>
            <a:ext cx="2373312" cy="2873375"/>
            <a:chOff x="3975" y="1317"/>
            <a:chExt cx="1495" cy="1810"/>
          </a:xfrm>
        </p:grpSpPr>
        <p:sp>
          <p:nvSpPr>
            <p:cNvPr id="28697" name="Oval 68"/>
            <p:cNvSpPr>
              <a:spLocks noChangeArrowheads="1"/>
            </p:cNvSpPr>
            <p:nvPr/>
          </p:nvSpPr>
          <p:spPr bwMode="auto">
            <a:xfrm>
              <a:off x="5090" y="1448"/>
              <a:ext cx="72" cy="7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698" name="Oval 69"/>
            <p:cNvSpPr>
              <a:spLocks noChangeArrowheads="1"/>
            </p:cNvSpPr>
            <p:nvPr/>
          </p:nvSpPr>
          <p:spPr bwMode="auto">
            <a:xfrm>
              <a:off x="5105" y="3053"/>
              <a:ext cx="72" cy="7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699" name="Line 70"/>
            <p:cNvSpPr>
              <a:spLocks noChangeShapeType="1"/>
            </p:cNvSpPr>
            <p:nvPr/>
          </p:nvSpPr>
          <p:spPr bwMode="auto">
            <a:xfrm flipV="1">
              <a:off x="4106" y="1469"/>
              <a:ext cx="0"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00" name="AutoShape 71"/>
            <p:cNvSpPr>
              <a:spLocks noChangeArrowheads="1"/>
            </p:cNvSpPr>
            <p:nvPr/>
          </p:nvSpPr>
          <p:spPr bwMode="auto">
            <a:xfrm>
              <a:off x="3975" y="2040"/>
              <a:ext cx="264" cy="433"/>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28701" name="Line 72"/>
            <p:cNvSpPr>
              <a:spLocks noChangeShapeType="1"/>
            </p:cNvSpPr>
            <p:nvPr/>
          </p:nvSpPr>
          <p:spPr bwMode="auto">
            <a:xfrm>
              <a:off x="3998" y="2263"/>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28702" name="Line 73"/>
            <p:cNvSpPr>
              <a:spLocks noChangeShapeType="1"/>
            </p:cNvSpPr>
            <p:nvPr/>
          </p:nvSpPr>
          <p:spPr bwMode="auto">
            <a:xfrm>
              <a:off x="4106" y="1469"/>
              <a:ext cx="100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8703" name="Text Box 74"/>
            <p:cNvSpPr txBox="1">
              <a:spLocks noChangeArrowheads="1"/>
            </p:cNvSpPr>
            <p:nvPr/>
          </p:nvSpPr>
          <p:spPr bwMode="auto">
            <a:xfrm>
              <a:off x="5134" y="1317"/>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chemeClr val="tx2"/>
                  </a:solidFill>
                  <a:latin typeface="Calibri" panose="020F0502020204030204" charset="0"/>
                </a:rPr>
                <a:t>C</a:t>
              </a:r>
              <a:endParaRPr lang="en-US" altLang="zh-CN" sz="2800">
                <a:solidFill>
                  <a:schemeClr val="tx2"/>
                </a:solidFill>
                <a:latin typeface="Calibri" panose="020F0502020204030204" charset="0"/>
              </a:endParaRPr>
            </a:p>
          </p:txBody>
        </p:sp>
        <p:sp>
          <p:nvSpPr>
            <p:cNvPr id="28704" name="Line 75"/>
            <p:cNvSpPr>
              <a:spLocks noChangeShapeType="1"/>
            </p:cNvSpPr>
            <p:nvPr/>
          </p:nvSpPr>
          <p:spPr bwMode="auto">
            <a:xfrm flipV="1">
              <a:off x="4111" y="2446"/>
              <a:ext cx="0" cy="63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84044" name="Text Box 76"/>
          <p:cNvSpPr txBox="1">
            <a:spLocks noChangeArrowheads="1"/>
          </p:cNvSpPr>
          <p:nvPr/>
        </p:nvSpPr>
        <p:spPr bwMode="auto">
          <a:xfrm>
            <a:off x="401638" y="5373688"/>
            <a:ext cx="3527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chemeClr val="tx2"/>
                </a:solidFill>
                <a:latin typeface="Calibri" panose="020F0502020204030204" charset="0"/>
              </a:rPr>
              <a:t>    </a:t>
            </a:r>
            <a:r>
              <a:rPr lang="zh-CN" altLang="en-US" sz="2800">
                <a:solidFill>
                  <a:schemeClr val="tx2"/>
                </a:solidFill>
                <a:latin typeface="Calibri" panose="020F0502020204030204" charset="0"/>
              </a:rPr>
              <a:t>晶体管的</a:t>
            </a:r>
            <a:r>
              <a:rPr lang="en-US" altLang="zh-CN" sz="2800">
                <a:solidFill>
                  <a:schemeClr val="tx2"/>
                </a:solidFill>
                <a:latin typeface="Calibri" panose="020F0502020204030204" charset="0"/>
              </a:rPr>
              <a:t>B</a:t>
            </a:r>
            <a:r>
              <a:rPr lang="zh-CN" altLang="en-US" sz="2800">
                <a:solidFill>
                  <a:schemeClr val="tx2"/>
                </a:solidFill>
                <a:latin typeface="Calibri" panose="020F0502020204030204" charset="0"/>
              </a:rPr>
              <a:t>、</a:t>
            </a:r>
            <a:r>
              <a:rPr lang="en-US" altLang="zh-CN" sz="2800">
                <a:solidFill>
                  <a:schemeClr val="tx2"/>
                </a:solidFill>
                <a:latin typeface="Calibri" panose="020F0502020204030204" charset="0"/>
              </a:rPr>
              <a:t>E</a:t>
            </a:r>
            <a:r>
              <a:rPr lang="zh-CN" altLang="en-US" sz="2800">
                <a:solidFill>
                  <a:schemeClr val="tx2"/>
                </a:solidFill>
                <a:latin typeface="Calibri" panose="020F0502020204030204" charset="0"/>
              </a:rPr>
              <a:t>之间可用</a:t>
            </a:r>
            <a:r>
              <a:rPr lang="en-US" altLang="zh-CN" sz="2800" i="1">
                <a:solidFill>
                  <a:schemeClr val="tx2"/>
                </a:solidFill>
                <a:latin typeface="Calibri" panose="020F0502020204030204" charset="0"/>
              </a:rPr>
              <a:t>r</a:t>
            </a:r>
            <a:r>
              <a:rPr lang="en-US" altLang="zh-CN" sz="2800" baseline="-25000">
                <a:solidFill>
                  <a:schemeClr val="tx2"/>
                </a:solidFill>
                <a:latin typeface="Calibri" panose="020F0502020204030204" charset="0"/>
              </a:rPr>
              <a:t>be</a:t>
            </a:r>
            <a:r>
              <a:rPr lang="zh-CN" altLang="en-US" sz="2800">
                <a:solidFill>
                  <a:schemeClr val="tx2"/>
                </a:solidFill>
                <a:latin typeface="Calibri" panose="020F0502020204030204" charset="0"/>
              </a:rPr>
              <a:t>等效代替。</a:t>
            </a:r>
            <a:endParaRPr lang="zh-CN" altLang="en-US" sz="2800">
              <a:solidFill>
                <a:schemeClr val="tx2"/>
              </a:solidFill>
              <a:latin typeface="Calibri" panose="020F0502020204030204" charset="0"/>
            </a:endParaRPr>
          </a:p>
        </p:txBody>
      </p:sp>
      <p:sp>
        <p:nvSpPr>
          <p:cNvPr id="84045" name="Text Box 77"/>
          <p:cNvSpPr txBox="1">
            <a:spLocks noChangeArrowheads="1"/>
          </p:cNvSpPr>
          <p:nvPr/>
        </p:nvSpPr>
        <p:spPr bwMode="auto">
          <a:xfrm>
            <a:off x="4237038" y="5316538"/>
            <a:ext cx="4638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a:solidFill>
                  <a:schemeClr val="tx2"/>
                </a:solidFill>
                <a:latin typeface="Calibri" panose="020F0502020204030204" charset="0"/>
              </a:rPr>
              <a:t>    </a:t>
            </a:r>
            <a:r>
              <a:rPr lang="zh-CN" altLang="en-US" sz="2800">
                <a:solidFill>
                  <a:schemeClr val="tx2"/>
                </a:solidFill>
                <a:latin typeface="Calibri" panose="020F0502020204030204" charset="0"/>
              </a:rPr>
              <a:t>晶体管的</a:t>
            </a:r>
            <a:r>
              <a:rPr lang="en-US" altLang="zh-CN" sz="2800">
                <a:solidFill>
                  <a:schemeClr val="tx2"/>
                </a:solidFill>
                <a:latin typeface="Calibri" panose="020F0502020204030204" charset="0"/>
              </a:rPr>
              <a:t>C</a:t>
            </a:r>
            <a:r>
              <a:rPr lang="zh-CN" altLang="en-US" sz="2800">
                <a:solidFill>
                  <a:schemeClr val="tx2"/>
                </a:solidFill>
                <a:latin typeface="Calibri" panose="020F0502020204030204" charset="0"/>
              </a:rPr>
              <a:t>、</a:t>
            </a:r>
            <a:r>
              <a:rPr lang="en-US" altLang="zh-CN" sz="2800">
                <a:solidFill>
                  <a:schemeClr val="tx2"/>
                </a:solidFill>
                <a:latin typeface="Calibri" panose="020F0502020204030204" charset="0"/>
              </a:rPr>
              <a:t>E</a:t>
            </a:r>
            <a:r>
              <a:rPr lang="zh-CN" altLang="en-US" sz="2800">
                <a:solidFill>
                  <a:schemeClr val="tx2"/>
                </a:solidFill>
                <a:latin typeface="Calibri" panose="020F0502020204030204" charset="0"/>
              </a:rPr>
              <a:t>之间可用一受控电流源</a:t>
            </a:r>
            <a:r>
              <a:rPr lang="en-US" altLang="zh-CN" sz="2800" i="1">
                <a:solidFill>
                  <a:schemeClr val="tx2"/>
                </a:solidFill>
                <a:latin typeface="Calibri" panose="020F0502020204030204" charset="0"/>
              </a:rPr>
              <a:t>i</a:t>
            </a:r>
            <a:r>
              <a:rPr lang="en-US" altLang="zh-CN" sz="2800" baseline="-25000">
                <a:solidFill>
                  <a:schemeClr val="tx2"/>
                </a:solidFill>
                <a:latin typeface="Calibri" panose="020F0502020204030204" charset="0"/>
              </a:rPr>
              <a:t>c</a:t>
            </a:r>
            <a:r>
              <a:rPr lang="en-US" altLang="zh-CN" sz="2800">
                <a:solidFill>
                  <a:schemeClr val="tx2"/>
                </a:solidFill>
                <a:latin typeface="Calibri" panose="020F0502020204030204" charset="0"/>
              </a:rPr>
              <a:t>=</a:t>
            </a:r>
            <a:r>
              <a:rPr lang="en-US" altLang="zh-CN" sz="2800" i="1">
                <a:solidFill>
                  <a:schemeClr val="tx2"/>
                </a:solidFill>
                <a:latin typeface="Calibri" panose="020F0502020204030204" charset="0"/>
                <a:sym typeface="Symbol" panose="05050102010706020507" pitchFamily="18" charset="2"/>
              </a:rPr>
              <a:t>i</a:t>
            </a:r>
            <a:r>
              <a:rPr lang="en-US" altLang="zh-CN" sz="2800" baseline="-25000">
                <a:solidFill>
                  <a:schemeClr val="tx2"/>
                </a:solidFill>
                <a:latin typeface="Calibri" panose="020F0502020204030204" charset="0"/>
              </a:rPr>
              <a:t>b</a:t>
            </a:r>
            <a:r>
              <a:rPr lang="zh-CN" altLang="en-US" sz="2800">
                <a:solidFill>
                  <a:schemeClr val="tx2"/>
                </a:solidFill>
                <a:latin typeface="Calibri" panose="020F0502020204030204" charset="0"/>
              </a:rPr>
              <a:t>等效代替。</a:t>
            </a:r>
            <a:endParaRPr lang="zh-CN" altLang="en-US" sz="2800">
              <a:solidFill>
                <a:schemeClr val="tx2"/>
              </a:solidFill>
              <a:latin typeface="Calibri" panose="020F050202020403020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003"/>
                                        </p:tgtEl>
                                        <p:attrNameLst>
                                          <p:attrName>style.visibility</p:attrName>
                                        </p:attrNameLst>
                                      </p:cBhvr>
                                      <p:to>
                                        <p:strVal val="visible"/>
                                      </p:to>
                                    </p:set>
                                    <p:animEffect transition="in" filter="wipe(left)">
                                      <p:cBhvr>
                                        <p:cTn id="7" dur="500"/>
                                        <p:tgtEl>
                                          <p:spTgt spid="840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3992"/>
                                        </p:tgtEl>
                                        <p:attrNameLst>
                                          <p:attrName>style.visibility</p:attrName>
                                        </p:attrNameLst>
                                      </p:cBhvr>
                                      <p:to>
                                        <p:strVal val="visible"/>
                                      </p:to>
                                    </p:set>
                                    <p:animEffect transition="in" filter="wipe(left)">
                                      <p:cBhvr>
                                        <p:cTn id="29" dur="500"/>
                                        <p:tgtEl>
                                          <p:spTgt spid="83992"/>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83993"/>
                                        </p:tgtEl>
                                        <p:attrNameLst>
                                          <p:attrName>style.visibility</p:attrName>
                                        </p:attrNameLst>
                                      </p:cBhvr>
                                      <p:to>
                                        <p:strVal val="visible"/>
                                      </p:to>
                                    </p:set>
                                    <p:animEffect transition="in" filter="wipe(left)">
                                      <p:cBhvr>
                                        <p:cTn id="33" dur="500"/>
                                        <p:tgtEl>
                                          <p:spTgt spid="83993"/>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84004"/>
                                        </p:tgtEl>
                                        <p:attrNameLst>
                                          <p:attrName>style.visibility</p:attrName>
                                        </p:attrNameLst>
                                      </p:cBhvr>
                                      <p:to>
                                        <p:strVal val="visible"/>
                                      </p:to>
                                    </p:set>
                                    <p:animEffect transition="in" filter="wipe(left)">
                                      <p:cBhvr>
                                        <p:cTn id="37" dur="500"/>
                                        <p:tgtEl>
                                          <p:spTgt spid="840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4044"/>
                                        </p:tgtEl>
                                        <p:attrNameLst>
                                          <p:attrName>style.visibility</p:attrName>
                                        </p:attrNameLst>
                                      </p:cBhvr>
                                      <p:to>
                                        <p:strVal val="visible"/>
                                      </p:to>
                                    </p:set>
                                    <p:animEffect transition="in" filter="wipe(left)">
                                      <p:cBhvr>
                                        <p:cTn id="42" dur="500"/>
                                        <p:tgtEl>
                                          <p:spTgt spid="840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right)">
                                      <p:cBhvr>
                                        <p:cTn id="61" dur="500"/>
                                        <p:tgtEl>
                                          <p:spTgt spid="4"/>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84045"/>
                                        </p:tgtEl>
                                        <p:attrNameLst>
                                          <p:attrName>style.visibility</p:attrName>
                                        </p:attrNameLst>
                                      </p:cBhvr>
                                      <p:to>
                                        <p:strVal val="visible"/>
                                      </p:to>
                                    </p:set>
                                    <p:animEffect transition="in" filter="wipe(left)">
                                      <p:cBhvr>
                                        <p:cTn id="75" dur="500"/>
                                        <p:tgtEl>
                                          <p:spTgt spid="84045"/>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84001"/>
                                        </p:tgtEl>
                                        <p:attrNameLst>
                                          <p:attrName>style.visibility</p:attrName>
                                        </p:attrNameLst>
                                      </p:cBhvr>
                                      <p:to>
                                        <p:strVal val="visible"/>
                                      </p:to>
                                    </p:set>
                                    <p:animEffect transition="in" filter="wipe(up)">
                                      <p:cBhvr>
                                        <p:cTn id="79" dur="500"/>
                                        <p:tgtEl>
                                          <p:spTgt spid="8400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84002"/>
                                        </p:tgtEl>
                                        <p:attrNameLst>
                                          <p:attrName>style.visibility</p:attrName>
                                        </p:attrNameLst>
                                      </p:cBhvr>
                                      <p:to>
                                        <p:strVal val="visible"/>
                                      </p:to>
                                    </p:set>
                                    <p:animEffect transition="in" filter="wipe(up)">
                                      <p:cBhvr>
                                        <p:cTn id="83" dur="500"/>
                                        <p:tgtEl>
                                          <p:spTgt spid="8400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wipe(up)">
                                      <p:cBhvr>
                                        <p:cTn id="88" dur="500"/>
                                        <p:tgtEl>
                                          <p:spTgt spid="11"/>
                                        </p:tgtEl>
                                      </p:cBhvr>
                                    </p:animEffec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right)">
                                      <p:cBhvr>
                                        <p:cTn id="92" dur="500"/>
                                        <p:tgtEl>
                                          <p:spTgt spid="5"/>
                                        </p:tgtEl>
                                      </p:cBhvr>
                                    </p:animEffect>
                                  </p:childTnLst>
                                </p:cTn>
                              </p:par>
                            </p:childTnLst>
                          </p:cTn>
                        </p:par>
                      </p:childTnLst>
                    </p:cTn>
                  </p:par>
                  <p:par>
                    <p:cTn id="93" fill="hold">
                      <p:stCondLst>
                        <p:cond delay="indefinite"/>
                      </p:stCondLst>
                      <p:childTnLst>
                        <p:par>
                          <p:cTn id="94" fill="hold">
                            <p:stCondLst>
                              <p:cond delay="0"/>
                            </p:stCondLst>
                            <p:childTnLst>
                              <p:par>
                                <p:cTn id="95" presetID="23" presetClass="entr" presetSubtype="288" fill="hold" grpId="0" nodeType="clickEffect">
                                  <p:stCondLst>
                                    <p:cond delay="0"/>
                                  </p:stCondLst>
                                  <p:childTnLst>
                                    <p:set>
                                      <p:cBhvr>
                                        <p:cTn id="96" dur="1" fill="hold">
                                          <p:stCondLst>
                                            <p:cond delay="0"/>
                                          </p:stCondLst>
                                        </p:cTn>
                                        <p:tgtEl>
                                          <p:spTgt spid="84022"/>
                                        </p:tgtEl>
                                        <p:attrNameLst>
                                          <p:attrName>style.visibility</p:attrName>
                                        </p:attrNameLst>
                                      </p:cBhvr>
                                      <p:to>
                                        <p:strVal val="visible"/>
                                      </p:to>
                                    </p:set>
                                    <p:anim calcmode="lin" valueType="num">
                                      <p:cBhvr>
                                        <p:cTn id="97" dur="500" fill="hold"/>
                                        <p:tgtEl>
                                          <p:spTgt spid="84022"/>
                                        </p:tgtEl>
                                        <p:attrNameLst>
                                          <p:attrName>ppt_w</p:attrName>
                                        </p:attrNameLst>
                                      </p:cBhvr>
                                      <p:tavLst>
                                        <p:tav tm="0">
                                          <p:val>
                                            <p:strVal val="4/3*#ppt_w"/>
                                          </p:val>
                                        </p:tav>
                                        <p:tav tm="100000">
                                          <p:val>
                                            <p:strVal val="#ppt_w"/>
                                          </p:val>
                                        </p:tav>
                                      </p:tavLst>
                                    </p:anim>
                                    <p:anim calcmode="lin" valueType="num">
                                      <p:cBhvr>
                                        <p:cTn id="98" dur="500" fill="hold"/>
                                        <p:tgtEl>
                                          <p:spTgt spid="84022"/>
                                        </p:tgtEl>
                                        <p:attrNameLst>
                                          <p:attrName>ppt_h</p:attrName>
                                        </p:attrNameLst>
                                      </p:cBhvr>
                                      <p:tavLst>
                                        <p:tav tm="0">
                                          <p:val>
                                            <p:strVal val="4/3*#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3" presetClass="entr" presetSubtype="288" fill="hold" grpId="0" nodeType="clickEffect">
                                  <p:stCondLst>
                                    <p:cond delay="0"/>
                                  </p:stCondLst>
                                  <p:childTnLst>
                                    <p:set>
                                      <p:cBhvr>
                                        <p:cTn id="102" dur="1" fill="hold">
                                          <p:stCondLst>
                                            <p:cond delay="0"/>
                                          </p:stCondLst>
                                        </p:cTn>
                                        <p:tgtEl>
                                          <p:spTgt spid="84005"/>
                                        </p:tgtEl>
                                        <p:attrNameLst>
                                          <p:attrName>style.visibility</p:attrName>
                                        </p:attrNameLst>
                                      </p:cBhvr>
                                      <p:to>
                                        <p:strVal val="visible"/>
                                      </p:to>
                                    </p:set>
                                    <p:anim calcmode="lin" valueType="num">
                                      <p:cBhvr>
                                        <p:cTn id="103" dur="500" fill="hold"/>
                                        <p:tgtEl>
                                          <p:spTgt spid="84005"/>
                                        </p:tgtEl>
                                        <p:attrNameLst>
                                          <p:attrName>ppt_w</p:attrName>
                                        </p:attrNameLst>
                                      </p:cBhvr>
                                      <p:tavLst>
                                        <p:tav tm="0">
                                          <p:val>
                                            <p:strVal val="4/3*#ppt_w"/>
                                          </p:val>
                                        </p:tav>
                                        <p:tav tm="100000">
                                          <p:val>
                                            <p:strVal val="#ppt_w"/>
                                          </p:val>
                                        </p:tav>
                                      </p:tavLst>
                                    </p:anim>
                                    <p:anim calcmode="lin" valueType="num">
                                      <p:cBhvr>
                                        <p:cTn id="104" dur="500" fill="hold"/>
                                        <p:tgtEl>
                                          <p:spTgt spid="8400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93" grpId="0" animBg="1"/>
      <p:bldP spid="84002" grpId="0" autoUpdateAnimBg="0"/>
      <p:bldP spid="84003" grpId="0" animBg="1" autoUpdateAnimBg="0"/>
      <p:bldP spid="84004" grpId="0" animBg="1" autoUpdateAnimBg="0"/>
      <p:bldP spid="84005" grpId="0" animBg="1"/>
      <p:bldP spid="84022" grpId="0" animBg="1"/>
      <p:bldP spid="84044" grpId="0" autoUpdateAnimBg="0"/>
      <p:bldP spid="8404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541338" y="4038600"/>
            <a:ext cx="3573462" cy="1800225"/>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000099"/>
                </a:solidFill>
                <a:effectLst>
                  <a:outerShdw blurRad="38100" dist="38100" dir="2700000" algn="tl">
                    <a:srgbClr val="C0C0C0"/>
                  </a:outerShdw>
                </a:effectLst>
                <a:latin typeface="+mn-lt"/>
                <a:ea typeface="+mn-ea"/>
              </a:rPr>
              <a:t>    </a:t>
            </a:r>
            <a:r>
              <a:rPr lang="zh-CN" altLang="en-US" sz="2800">
                <a:solidFill>
                  <a:srgbClr val="000099"/>
                </a:solidFill>
                <a:effectLst>
                  <a:outerShdw blurRad="38100" dist="38100" dir="2700000" algn="tl">
                    <a:srgbClr val="C0C0C0"/>
                  </a:outerShdw>
                </a:effectLst>
                <a:latin typeface="+mn-lt"/>
                <a:ea typeface="+mn-ea"/>
              </a:rPr>
              <a:t>分析时假设输入为正弦交流，所以等效电路中的电压与电流可用相量表示。</a:t>
            </a:r>
            <a:endParaRPr lang="zh-CN" altLang="en-US" sz="2800">
              <a:solidFill>
                <a:srgbClr val="000099"/>
              </a:solidFill>
              <a:effectLst>
                <a:outerShdw blurRad="38100" dist="38100" dir="2700000" algn="tl">
                  <a:srgbClr val="C0C0C0"/>
                </a:outerShdw>
              </a:effectLst>
              <a:latin typeface="+mn-lt"/>
              <a:ea typeface="+mn-ea"/>
            </a:endParaRPr>
          </a:p>
        </p:txBody>
      </p:sp>
      <p:sp>
        <p:nvSpPr>
          <p:cNvPr id="86132" name="Text Box 116"/>
          <p:cNvSpPr txBox="1">
            <a:spLocks noChangeArrowheads="1"/>
          </p:cNvSpPr>
          <p:nvPr/>
        </p:nvSpPr>
        <p:spPr bwMode="auto">
          <a:xfrm>
            <a:off x="5721350" y="3429000"/>
            <a:ext cx="2259013" cy="457200"/>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zh-CN" altLang="en-US">
                <a:solidFill>
                  <a:srgbClr val="006600"/>
                </a:solidFill>
                <a:effectLst>
                  <a:outerShdw blurRad="38100" dist="38100" dir="2700000" algn="tl">
                    <a:srgbClr val="C0C0C0"/>
                  </a:outerShdw>
                </a:effectLst>
                <a:latin typeface="宋体" panose="02010600030101010101" pitchFamily="2" charset="-122"/>
                <a:ea typeface="+mn-ea"/>
              </a:rPr>
              <a:t>微变等效电路</a:t>
            </a:r>
            <a:endParaRPr lang="zh-CN" altLang="en-US">
              <a:solidFill>
                <a:srgbClr val="006600"/>
              </a:solidFill>
              <a:effectLst>
                <a:outerShdw blurRad="38100" dist="38100" dir="2700000" algn="tl">
                  <a:srgbClr val="C0C0C0"/>
                </a:outerShdw>
              </a:effectLst>
              <a:latin typeface="宋体" panose="02010600030101010101" pitchFamily="2" charset="-122"/>
              <a:ea typeface="+mn-ea"/>
            </a:endParaRPr>
          </a:p>
        </p:txBody>
      </p:sp>
      <p:sp>
        <p:nvSpPr>
          <p:cNvPr id="86136" name="Text Box 120"/>
          <p:cNvSpPr txBox="1">
            <a:spLocks noChangeArrowheads="1"/>
          </p:cNvSpPr>
          <p:nvPr/>
        </p:nvSpPr>
        <p:spPr bwMode="auto">
          <a:xfrm>
            <a:off x="550863" y="547688"/>
            <a:ext cx="4706937"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mn-lt"/>
                <a:ea typeface="+mn-ea"/>
              </a:rPr>
              <a:t>2.</a:t>
            </a: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放大电路的微变等效电路</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86137" name="Text Box 121"/>
          <p:cNvSpPr txBox="1">
            <a:spLocks noChangeArrowheads="1"/>
          </p:cNvSpPr>
          <p:nvPr/>
        </p:nvSpPr>
        <p:spPr bwMode="auto">
          <a:xfrm>
            <a:off x="561975" y="1354138"/>
            <a:ext cx="3629025" cy="2227262"/>
          </a:xfrm>
          <a:prstGeom prst="rect">
            <a:avLst/>
          </a:prstGeom>
          <a:noFill/>
          <a:ln w="38100">
            <a:noFill/>
            <a:miter lim="800000"/>
          </a:ln>
          <a:effectLst/>
        </p:spPr>
        <p:txBody>
          <a:bodyPr lIns="90000" tIns="46800" rIns="90000" bIns="46800" anchor="ctr">
            <a:spAutoFit/>
          </a:bodyPr>
          <a:lstStyle/>
          <a:p>
            <a:pPr fontAlgn="auto">
              <a:spcBef>
                <a:spcPts val="0"/>
              </a:spcBef>
              <a:spcAft>
                <a:spcPts val="0"/>
              </a:spcAft>
              <a:defRPr/>
            </a:pPr>
            <a:r>
              <a:rPr lang="en-US" altLang="zh-CN" sz="2800">
                <a:effectLst>
                  <a:outerShdw blurRad="38100" dist="38100" dir="2700000" algn="tl">
                    <a:srgbClr val="C0C0C0"/>
                  </a:outerShdw>
                </a:effectLst>
                <a:latin typeface="+mn-lt"/>
                <a:ea typeface="+mn-ea"/>
              </a:rPr>
              <a:t>    </a:t>
            </a:r>
            <a:r>
              <a:rPr lang="zh-CN" altLang="en-US" sz="2800">
                <a:effectLst>
                  <a:outerShdw blurRad="38100" dist="38100" dir="2700000" algn="tl">
                    <a:srgbClr val="C0C0C0"/>
                  </a:outerShdw>
                </a:effectLst>
                <a:latin typeface="+mn-lt"/>
                <a:ea typeface="+mn-ea"/>
              </a:rPr>
              <a:t>将交流通路中的晶</a:t>
            </a:r>
            <a:endParaRPr lang="zh-CN" altLang="en-US" sz="2800">
              <a:effectLst>
                <a:outerShdw blurRad="38100" dist="38100" dir="2700000" algn="tl">
                  <a:srgbClr val="C0C0C0"/>
                </a:outerShdw>
              </a:effectLst>
              <a:latin typeface="+mn-lt"/>
              <a:ea typeface="+mn-ea"/>
            </a:endParaRPr>
          </a:p>
          <a:p>
            <a:pPr fontAlgn="auto">
              <a:spcBef>
                <a:spcPts val="0"/>
              </a:spcBef>
              <a:spcAft>
                <a:spcPts val="0"/>
              </a:spcAft>
              <a:defRPr/>
            </a:pPr>
            <a:r>
              <a:rPr lang="zh-CN" altLang="en-US" sz="2800">
                <a:effectLst>
                  <a:outerShdw blurRad="38100" dist="38100" dir="2700000" algn="tl">
                    <a:srgbClr val="C0C0C0"/>
                  </a:outerShdw>
                </a:effectLst>
                <a:latin typeface="+mn-lt"/>
                <a:ea typeface="+mn-ea"/>
              </a:rPr>
              <a:t>体管用晶体管微变等</a:t>
            </a:r>
            <a:endParaRPr lang="zh-CN" altLang="en-US" sz="2800">
              <a:effectLst>
                <a:outerShdw blurRad="38100" dist="38100" dir="2700000" algn="tl">
                  <a:srgbClr val="C0C0C0"/>
                </a:outerShdw>
              </a:effectLst>
              <a:latin typeface="+mn-lt"/>
              <a:ea typeface="+mn-ea"/>
            </a:endParaRPr>
          </a:p>
          <a:p>
            <a:pPr fontAlgn="auto">
              <a:spcBef>
                <a:spcPts val="0"/>
              </a:spcBef>
              <a:spcAft>
                <a:spcPts val="0"/>
              </a:spcAft>
              <a:defRPr/>
            </a:pPr>
            <a:r>
              <a:rPr lang="zh-CN" altLang="en-US" sz="2800">
                <a:effectLst>
                  <a:outerShdw blurRad="38100" dist="38100" dir="2700000" algn="tl">
                    <a:srgbClr val="C0C0C0"/>
                  </a:outerShdw>
                </a:effectLst>
                <a:latin typeface="+mn-lt"/>
                <a:ea typeface="+mn-ea"/>
              </a:rPr>
              <a:t>效电路代替即可得放</a:t>
            </a:r>
            <a:endParaRPr lang="zh-CN" altLang="en-US" sz="2800">
              <a:effectLst>
                <a:outerShdw blurRad="38100" dist="38100" dir="2700000" algn="tl">
                  <a:srgbClr val="C0C0C0"/>
                </a:outerShdw>
              </a:effectLst>
              <a:latin typeface="+mn-lt"/>
              <a:ea typeface="+mn-ea"/>
            </a:endParaRPr>
          </a:p>
          <a:p>
            <a:pPr fontAlgn="auto">
              <a:spcBef>
                <a:spcPts val="0"/>
              </a:spcBef>
              <a:spcAft>
                <a:spcPts val="0"/>
              </a:spcAft>
              <a:defRPr/>
            </a:pPr>
            <a:r>
              <a:rPr lang="zh-CN" altLang="en-US" sz="2800">
                <a:effectLst>
                  <a:outerShdw blurRad="38100" dist="38100" dir="2700000" algn="tl">
                    <a:srgbClr val="C0C0C0"/>
                  </a:outerShdw>
                </a:effectLst>
                <a:latin typeface="+mn-lt"/>
                <a:ea typeface="+mn-ea"/>
              </a:rPr>
              <a:t>大电路的微变等效电</a:t>
            </a:r>
            <a:endParaRPr lang="zh-CN" altLang="en-US" sz="2800">
              <a:effectLst>
                <a:outerShdw blurRad="38100" dist="38100" dir="2700000" algn="tl">
                  <a:srgbClr val="C0C0C0"/>
                </a:outerShdw>
              </a:effectLst>
              <a:latin typeface="+mn-lt"/>
              <a:ea typeface="+mn-ea"/>
            </a:endParaRPr>
          </a:p>
          <a:p>
            <a:pPr fontAlgn="auto">
              <a:spcBef>
                <a:spcPts val="0"/>
              </a:spcBef>
              <a:spcAft>
                <a:spcPts val="0"/>
              </a:spcAft>
              <a:defRPr/>
            </a:pPr>
            <a:r>
              <a:rPr lang="zh-CN" altLang="en-US" sz="2800">
                <a:effectLst>
                  <a:outerShdw blurRad="38100" dist="38100" dir="2700000" algn="tl">
                    <a:srgbClr val="C0C0C0"/>
                  </a:outerShdw>
                </a:effectLst>
                <a:latin typeface="+mn-lt"/>
                <a:ea typeface="+mn-ea"/>
              </a:rPr>
              <a:t>路。</a:t>
            </a:r>
            <a:endParaRPr lang="zh-CN" altLang="en-US" sz="2800">
              <a:effectLst>
                <a:outerShdw blurRad="38100" dist="38100" dir="2700000" algn="tl">
                  <a:srgbClr val="C0C0C0"/>
                </a:outerShdw>
              </a:effectLst>
              <a:latin typeface="+mn-lt"/>
              <a:ea typeface="+mn-ea"/>
            </a:endParaRPr>
          </a:p>
        </p:txBody>
      </p:sp>
      <p:sp>
        <p:nvSpPr>
          <p:cNvPr id="86138" name="AutoShape 122"/>
          <p:cNvSpPr>
            <a:spLocks noChangeArrowheads="1"/>
          </p:cNvSpPr>
          <p:nvPr/>
        </p:nvSpPr>
        <p:spPr bwMode="auto">
          <a:xfrm rot="5370260">
            <a:off x="7972425" y="3711575"/>
            <a:ext cx="1117600" cy="450850"/>
          </a:xfrm>
          <a:prstGeom prst="curvedDownArrow">
            <a:avLst>
              <a:gd name="adj1" fmla="val 49577"/>
              <a:gd name="adj2" fmla="val 99155"/>
              <a:gd name="adj3" fmla="val 57713"/>
            </a:avLst>
          </a:prstGeom>
          <a:gradFill rotWithShape="0">
            <a:gsLst>
              <a:gs pos="0">
                <a:srgbClr val="006600"/>
              </a:gs>
              <a:gs pos="100000">
                <a:srgbClr val="CC0000"/>
              </a:gs>
            </a:gsLst>
            <a:lin ang="0" scaled="1"/>
          </a:gradFill>
          <a:ln w="38100">
            <a:solidFill>
              <a:srgbClr val="005C00"/>
            </a:solidFill>
            <a:miter lim="800000"/>
          </a:ln>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nvGrpSpPr>
          <p:cNvPr id="30727" name="Group 123"/>
          <p:cNvGrpSpPr/>
          <p:nvPr/>
        </p:nvGrpSpPr>
        <p:grpSpPr bwMode="auto">
          <a:xfrm>
            <a:off x="3800475" y="896938"/>
            <a:ext cx="5267325" cy="2608262"/>
            <a:chOff x="528" y="2112"/>
            <a:chExt cx="3318" cy="1643"/>
          </a:xfrm>
        </p:grpSpPr>
        <p:sp>
          <p:nvSpPr>
            <p:cNvPr id="30783" name="Text Box 124"/>
            <p:cNvSpPr txBox="1">
              <a:spLocks noChangeArrowheads="1"/>
            </p:cNvSpPr>
            <p:nvPr/>
          </p:nvSpPr>
          <p:spPr bwMode="auto">
            <a:xfrm>
              <a:off x="1617" y="2112"/>
              <a:ext cx="2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solidFill>
                    <a:srgbClr val="000099"/>
                  </a:solidFill>
                  <a:latin typeface="Calibri" panose="020F0502020204030204" charset="0"/>
                  <a:ea typeface="楷体_GB2312" pitchFamily="49" charset="-122"/>
                </a:rPr>
                <a:t>i</a:t>
              </a:r>
              <a:r>
                <a:rPr lang="en-US" altLang="zh-CN" baseline="-25000">
                  <a:solidFill>
                    <a:srgbClr val="000099"/>
                  </a:solidFill>
                  <a:latin typeface="Calibri" panose="020F0502020204030204" charset="0"/>
                  <a:ea typeface="楷体_GB2312" pitchFamily="49" charset="-122"/>
                </a:rPr>
                <a:t>b</a:t>
              </a:r>
              <a:endParaRPr lang="en-US" altLang="zh-CN">
                <a:solidFill>
                  <a:srgbClr val="000099"/>
                </a:solidFill>
                <a:latin typeface="Calibri" panose="020F0502020204030204" charset="0"/>
                <a:ea typeface="楷体_GB2312" pitchFamily="49" charset="-122"/>
              </a:endParaRPr>
            </a:p>
          </p:txBody>
        </p:sp>
        <p:sp>
          <p:nvSpPr>
            <p:cNvPr id="30784" name="Text Box 125"/>
            <p:cNvSpPr txBox="1">
              <a:spLocks noChangeArrowheads="1"/>
            </p:cNvSpPr>
            <p:nvPr/>
          </p:nvSpPr>
          <p:spPr bwMode="auto">
            <a:xfrm>
              <a:off x="2493" y="2114"/>
              <a:ext cx="3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solidFill>
                    <a:srgbClr val="000099"/>
                  </a:solidFill>
                  <a:latin typeface="Calibri" panose="020F0502020204030204" charset="0"/>
                  <a:ea typeface="楷体_GB2312" pitchFamily="49" charset="-122"/>
                </a:rPr>
                <a:t>i</a:t>
              </a:r>
              <a:r>
                <a:rPr lang="en-US" altLang="zh-CN" baseline="-25000">
                  <a:solidFill>
                    <a:srgbClr val="000099"/>
                  </a:solidFill>
                  <a:latin typeface="Calibri" panose="020F0502020204030204" charset="0"/>
                  <a:ea typeface="楷体_GB2312" pitchFamily="49" charset="-122"/>
                </a:rPr>
                <a:t>c</a:t>
              </a:r>
              <a:endParaRPr lang="en-US" altLang="zh-CN">
                <a:solidFill>
                  <a:srgbClr val="000099"/>
                </a:solidFill>
                <a:latin typeface="Calibri" panose="020F0502020204030204" charset="0"/>
                <a:ea typeface="楷体_GB2312" pitchFamily="49" charset="-122"/>
              </a:endParaRPr>
            </a:p>
          </p:txBody>
        </p:sp>
        <p:sp>
          <p:nvSpPr>
            <p:cNvPr id="30785" name="Text Box 126"/>
            <p:cNvSpPr txBox="1">
              <a:spLocks noChangeArrowheads="1"/>
            </p:cNvSpPr>
            <p:nvPr/>
          </p:nvSpPr>
          <p:spPr bwMode="auto">
            <a:xfrm>
              <a:off x="528" y="3155"/>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solidFill>
                    <a:srgbClr val="000099"/>
                  </a:solidFill>
                  <a:latin typeface="Calibri" panose="020F0502020204030204" charset="0"/>
                  <a:ea typeface="楷体_GB2312" pitchFamily="49" charset="-122"/>
                </a:rPr>
                <a:t>e</a:t>
              </a:r>
              <a:r>
                <a:rPr lang="en-US" altLang="zh-CN" baseline="-25000">
                  <a:solidFill>
                    <a:srgbClr val="000099"/>
                  </a:solidFill>
                  <a:latin typeface="Calibri" panose="020F0502020204030204" charset="0"/>
                  <a:ea typeface="楷体_GB2312" pitchFamily="49" charset="-122"/>
                </a:rPr>
                <a:t>S</a:t>
              </a:r>
              <a:endParaRPr lang="en-US" altLang="zh-CN">
                <a:solidFill>
                  <a:srgbClr val="000099"/>
                </a:solidFill>
                <a:latin typeface="Calibri" panose="020F0502020204030204" charset="0"/>
                <a:ea typeface="楷体_GB2312" pitchFamily="49" charset="-122"/>
              </a:endParaRPr>
            </a:p>
          </p:txBody>
        </p:sp>
        <p:sp>
          <p:nvSpPr>
            <p:cNvPr id="30786" name="Line 127"/>
            <p:cNvSpPr>
              <a:spLocks noChangeShapeType="1"/>
            </p:cNvSpPr>
            <p:nvPr/>
          </p:nvSpPr>
          <p:spPr bwMode="auto">
            <a:xfrm flipV="1">
              <a:off x="969" y="3631"/>
              <a:ext cx="24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87" name="Line 128"/>
            <p:cNvSpPr>
              <a:spLocks noChangeShapeType="1"/>
            </p:cNvSpPr>
            <p:nvPr/>
          </p:nvSpPr>
          <p:spPr bwMode="auto">
            <a:xfrm flipH="1" flipV="1">
              <a:off x="2512" y="2470"/>
              <a:ext cx="0" cy="4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88" name="Line 129"/>
            <p:cNvSpPr>
              <a:spLocks noChangeShapeType="1"/>
            </p:cNvSpPr>
            <p:nvPr/>
          </p:nvSpPr>
          <p:spPr bwMode="auto">
            <a:xfrm flipV="1">
              <a:off x="969" y="2488"/>
              <a:ext cx="96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0789" name="Group 130"/>
            <p:cNvGrpSpPr/>
            <p:nvPr/>
          </p:nvGrpSpPr>
          <p:grpSpPr bwMode="auto">
            <a:xfrm>
              <a:off x="2401" y="2881"/>
              <a:ext cx="222" cy="313"/>
              <a:chOff x="4164" y="1968"/>
              <a:chExt cx="264" cy="420"/>
            </a:xfrm>
          </p:grpSpPr>
          <p:sp>
            <p:nvSpPr>
              <p:cNvPr id="30836" name="AutoShape 131"/>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837" name="Line 132"/>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0790" name="Line 133"/>
            <p:cNvSpPr>
              <a:spLocks noChangeShapeType="1"/>
            </p:cNvSpPr>
            <p:nvPr/>
          </p:nvSpPr>
          <p:spPr bwMode="auto">
            <a:xfrm flipV="1">
              <a:off x="1926" y="2474"/>
              <a:ext cx="0" cy="4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91" name="Rectangle 134"/>
            <p:cNvSpPr>
              <a:spLocks noChangeArrowheads="1"/>
            </p:cNvSpPr>
            <p:nvPr/>
          </p:nvSpPr>
          <p:spPr bwMode="auto">
            <a:xfrm>
              <a:off x="1874" y="2917"/>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92" name="Line 135"/>
            <p:cNvSpPr>
              <a:spLocks noChangeShapeType="1"/>
            </p:cNvSpPr>
            <p:nvPr/>
          </p:nvSpPr>
          <p:spPr bwMode="auto">
            <a:xfrm>
              <a:off x="2505" y="2457"/>
              <a:ext cx="9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93" name="Line 136"/>
            <p:cNvSpPr>
              <a:spLocks noChangeShapeType="1"/>
            </p:cNvSpPr>
            <p:nvPr/>
          </p:nvSpPr>
          <p:spPr bwMode="auto">
            <a:xfrm flipV="1">
              <a:off x="2993" y="2470"/>
              <a:ext cx="0" cy="44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94" name="Rectangle 137"/>
            <p:cNvSpPr>
              <a:spLocks noChangeArrowheads="1"/>
            </p:cNvSpPr>
            <p:nvPr/>
          </p:nvSpPr>
          <p:spPr bwMode="auto">
            <a:xfrm>
              <a:off x="2941" y="2917"/>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95" name="Text Box 138"/>
            <p:cNvSpPr txBox="1">
              <a:spLocks noChangeArrowheads="1"/>
            </p:cNvSpPr>
            <p:nvPr/>
          </p:nvSpPr>
          <p:spPr bwMode="auto">
            <a:xfrm>
              <a:off x="1884" y="2887"/>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0796" name="Line 139"/>
            <p:cNvSpPr>
              <a:spLocks noChangeShapeType="1"/>
            </p:cNvSpPr>
            <p:nvPr/>
          </p:nvSpPr>
          <p:spPr bwMode="auto">
            <a:xfrm>
              <a:off x="2357" y="2917"/>
              <a:ext cx="0" cy="303"/>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797" name="Text Box 140"/>
            <p:cNvSpPr txBox="1">
              <a:spLocks noChangeArrowheads="1"/>
            </p:cNvSpPr>
            <p:nvPr/>
          </p:nvSpPr>
          <p:spPr bwMode="auto">
            <a:xfrm>
              <a:off x="2154" y="2635"/>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latin typeface="Calibri" panose="020F0502020204030204" charset="0"/>
                  <a:ea typeface="楷体_GB2312" pitchFamily="49" charset="-122"/>
                  <a:sym typeface="Symbol" panose="05050102010706020507" pitchFamily="18" charset="2"/>
                </a:rPr>
                <a:t>i</a:t>
              </a:r>
              <a:r>
                <a:rPr lang="en-US" altLang="zh-CN" baseline="-25000">
                  <a:latin typeface="Calibri" panose="020F0502020204030204" charset="0"/>
                  <a:ea typeface="楷体_GB2312" pitchFamily="49" charset="-122"/>
                  <a:sym typeface="Symbol" panose="05050102010706020507" pitchFamily="18" charset="2"/>
                </a:rPr>
                <a:t>b</a:t>
              </a:r>
              <a:endParaRPr lang="en-US" altLang="zh-CN">
                <a:latin typeface="Calibri" panose="020F0502020204030204" charset="0"/>
                <a:ea typeface="楷体_GB2312" pitchFamily="49" charset="-122"/>
              </a:endParaRPr>
            </a:p>
          </p:txBody>
        </p:sp>
        <p:sp>
          <p:nvSpPr>
            <p:cNvPr id="30798" name="Line 141"/>
            <p:cNvSpPr>
              <a:spLocks noChangeShapeType="1"/>
            </p:cNvSpPr>
            <p:nvPr/>
          </p:nvSpPr>
          <p:spPr bwMode="auto">
            <a:xfrm flipV="1">
              <a:off x="1619" y="2416"/>
              <a:ext cx="299"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99" name="Text Box 142"/>
            <p:cNvSpPr txBox="1">
              <a:spLocks noChangeArrowheads="1"/>
            </p:cNvSpPr>
            <p:nvPr/>
          </p:nvSpPr>
          <p:spPr bwMode="auto">
            <a:xfrm>
              <a:off x="2579" y="2919"/>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0800" name="Line 143"/>
            <p:cNvSpPr>
              <a:spLocks noChangeShapeType="1"/>
            </p:cNvSpPr>
            <p:nvPr/>
          </p:nvSpPr>
          <p:spPr bwMode="auto">
            <a:xfrm flipH="1">
              <a:off x="2465" y="2403"/>
              <a:ext cx="302"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801" name="Text Box 144"/>
            <p:cNvSpPr txBox="1">
              <a:spLocks noChangeArrowheads="1"/>
            </p:cNvSpPr>
            <p:nvPr/>
          </p:nvSpPr>
          <p:spPr bwMode="auto">
            <a:xfrm>
              <a:off x="1434" y="2879"/>
              <a:ext cx="5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0802" name="Line 145"/>
            <p:cNvSpPr>
              <a:spLocks noChangeShapeType="1"/>
            </p:cNvSpPr>
            <p:nvPr/>
          </p:nvSpPr>
          <p:spPr bwMode="auto">
            <a:xfrm flipV="1">
              <a:off x="3419" y="2448"/>
              <a:ext cx="0" cy="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03" name="Rectangle 146"/>
            <p:cNvSpPr>
              <a:spLocks noChangeArrowheads="1"/>
            </p:cNvSpPr>
            <p:nvPr/>
          </p:nvSpPr>
          <p:spPr bwMode="auto">
            <a:xfrm>
              <a:off x="3370" y="2894"/>
              <a:ext cx="98" cy="27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804" name="Text Box 147"/>
            <p:cNvSpPr txBox="1">
              <a:spLocks noChangeArrowheads="1"/>
            </p:cNvSpPr>
            <p:nvPr/>
          </p:nvSpPr>
          <p:spPr bwMode="auto">
            <a:xfrm>
              <a:off x="2554" y="2894"/>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0805" name="Text Box 148"/>
            <p:cNvSpPr txBox="1">
              <a:spLocks noChangeArrowheads="1"/>
            </p:cNvSpPr>
            <p:nvPr/>
          </p:nvSpPr>
          <p:spPr bwMode="auto">
            <a:xfrm>
              <a:off x="2963" y="2879"/>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0806" name="Text Box 149"/>
            <p:cNvSpPr txBox="1">
              <a:spLocks noChangeArrowheads="1"/>
            </p:cNvSpPr>
            <p:nvPr/>
          </p:nvSpPr>
          <p:spPr bwMode="auto">
            <a:xfrm>
              <a:off x="2293" y="3366"/>
              <a:ext cx="24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0807" name="Text Box 150"/>
            <p:cNvSpPr txBox="1">
              <a:spLocks noChangeArrowheads="1"/>
            </p:cNvSpPr>
            <p:nvPr/>
          </p:nvSpPr>
          <p:spPr bwMode="auto">
            <a:xfrm>
              <a:off x="1383" y="2230"/>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0808" name="Text Box 151"/>
            <p:cNvSpPr txBox="1">
              <a:spLocks noChangeArrowheads="1"/>
            </p:cNvSpPr>
            <p:nvPr/>
          </p:nvSpPr>
          <p:spPr bwMode="auto">
            <a:xfrm>
              <a:off x="2719" y="2204"/>
              <a:ext cx="24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0809" name="Line 152"/>
            <p:cNvSpPr>
              <a:spLocks noChangeShapeType="1"/>
            </p:cNvSpPr>
            <p:nvPr/>
          </p:nvSpPr>
          <p:spPr bwMode="auto">
            <a:xfrm flipV="1">
              <a:off x="1500" y="2479"/>
              <a:ext cx="0" cy="40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10" name="Text Box 153"/>
            <p:cNvSpPr txBox="1">
              <a:spLocks noChangeArrowheads="1"/>
            </p:cNvSpPr>
            <p:nvPr/>
          </p:nvSpPr>
          <p:spPr bwMode="auto">
            <a:xfrm>
              <a:off x="1088" y="2871"/>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i="1">
                  <a:solidFill>
                    <a:srgbClr val="000099"/>
                  </a:solidFill>
                  <a:latin typeface="Calibri" panose="020F0502020204030204" charset="0"/>
                  <a:ea typeface="楷体_GB2312" pitchFamily="49" charset="-122"/>
                </a:rPr>
                <a:t>u</a:t>
              </a:r>
              <a:r>
                <a:rPr lang="en-US" altLang="zh-CN" sz="2800" baseline="-25000">
                  <a:solidFill>
                    <a:srgbClr val="000099"/>
                  </a:solidFill>
                  <a:latin typeface="Calibri" panose="020F0502020204030204" charset="0"/>
                  <a:ea typeface="楷体_GB2312" pitchFamily="49" charset="-122"/>
                </a:rPr>
                <a:t>i</a:t>
              </a:r>
              <a:endParaRPr lang="en-US" altLang="zh-CN" sz="2800">
                <a:solidFill>
                  <a:srgbClr val="000099"/>
                </a:solidFill>
                <a:latin typeface="Calibri" panose="020F0502020204030204" charset="0"/>
                <a:ea typeface="楷体_GB2312" pitchFamily="49" charset="-122"/>
              </a:endParaRPr>
            </a:p>
          </p:txBody>
        </p:sp>
        <p:sp>
          <p:nvSpPr>
            <p:cNvPr id="30811" name="Text Box 154" descr="新闻纸"/>
            <p:cNvSpPr txBox="1">
              <a:spLocks noChangeArrowheads="1"/>
            </p:cNvSpPr>
            <p:nvPr/>
          </p:nvSpPr>
          <p:spPr bwMode="auto">
            <a:xfrm>
              <a:off x="1096" y="2464"/>
              <a:ext cx="3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0812" name="Text Box 155" descr="新闻纸"/>
            <p:cNvSpPr txBox="1">
              <a:spLocks noChangeArrowheads="1"/>
            </p:cNvSpPr>
            <p:nvPr/>
          </p:nvSpPr>
          <p:spPr bwMode="auto">
            <a:xfrm>
              <a:off x="1086" y="3387"/>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0813" name="Rectangle 156"/>
            <p:cNvSpPr>
              <a:spLocks noChangeArrowheads="1"/>
            </p:cNvSpPr>
            <p:nvPr/>
          </p:nvSpPr>
          <p:spPr bwMode="auto">
            <a:xfrm>
              <a:off x="1451" y="2890"/>
              <a:ext cx="99"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nvGrpSpPr>
            <p:cNvPr id="30814" name="Group 157"/>
            <p:cNvGrpSpPr/>
            <p:nvPr/>
          </p:nvGrpSpPr>
          <p:grpSpPr bwMode="auto">
            <a:xfrm>
              <a:off x="3481" y="2514"/>
              <a:ext cx="365" cy="982"/>
              <a:chOff x="4316" y="1859"/>
              <a:chExt cx="436" cy="1319"/>
            </a:xfrm>
          </p:grpSpPr>
          <p:sp>
            <p:nvSpPr>
              <p:cNvPr id="30833" name="Text Box 158"/>
              <p:cNvSpPr txBox="1">
                <a:spLocks noChangeArrowheads="1"/>
              </p:cNvSpPr>
              <p:nvPr/>
            </p:nvSpPr>
            <p:spPr bwMode="auto">
              <a:xfrm>
                <a:off x="4319" y="2311"/>
                <a:ext cx="433"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i="1">
                    <a:solidFill>
                      <a:srgbClr val="000099"/>
                    </a:solidFill>
                    <a:latin typeface="Calibri" panose="020F0502020204030204" charset="0"/>
                    <a:ea typeface="楷体_GB2312" pitchFamily="49" charset="-122"/>
                  </a:rPr>
                  <a:t>u</a:t>
                </a:r>
                <a:r>
                  <a:rPr lang="en-US" altLang="zh-CN" baseline="-25000">
                    <a:solidFill>
                      <a:srgbClr val="000099"/>
                    </a:solidFill>
                    <a:latin typeface="Calibri" panose="020F0502020204030204" charset="0"/>
                    <a:ea typeface="楷体_GB2312" pitchFamily="49" charset="-122"/>
                  </a:rPr>
                  <a:t>o</a:t>
                </a:r>
                <a:endParaRPr lang="en-US" altLang="zh-CN">
                  <a:solidFill>
                    <a:srgbClr val="000099"/>
                  </a:solidFill>
                  <a:latin typeface="Calibri" panose="020F0502020204030204" charset="0"/>
                  <a:ea typeface="楷体_GB2312" pitchFamily="49" charset="-122"/>
                </a:endParaRPr>
              </a:p>
            </p:txBody>
          </p:sp>
          <p:sp>
            <p:nvSpPr>
              <p:cNvPr id="30834" name="Rectangle 159" descr="新闻纸"/>
              <p:cNvSpPr>
                <a:spLocks noChangeArrowheads="1"/>
              </p:cNvSpPr>
              <p:nvPr/>
            </p:nvSpPr>
            <p:spPr bwMode="auto">
              <a:xfrm>
                <a:off x="4316" y="1859"/>
                <a:ext cx="25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0835" name="Rectangle 160" descr="新闻纸"/>
              <p:cNvSpPr>
                <a:spLocks noChangeArrowheads="1"/>
              </p:cNvSpPr>
              <p:nvPr/>
            </p:nvSpPr>
            <p:spPr bwMode="auto">
              <a:xfrm>
                <a:off x="4316" y="2791"/>
                <a:ext cx="25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grpSp>
          <p:nvGrpSpPr>
            <p:cNvPr id="30815" name="Group 161"/>
            <p:cNvGrpSpPr/>
            <p:nvPr/>
          </p:nvGrpSpPr>
          <p:grpSpPr bwMode="auto">
            <a:xfrm>
              <a:off x="2442" y="3615"/>
              <a:ext cx="197" cy="140"/>
              <a:chOff x="6645" y="4036"/>
              <a:chExt cx="198" cy="188"/>
            </a:xfrm>
          </p:grpSpPr>
          <p:sp>
            <p:nvSpPr>
              <p:cNvPr id="30831" name="Line 162"/>
              <p:cNvSpPr>
                <a:spLocks noChangeShapeType="1"/>
              </p:cNvSpPr>
              <p:nvPr/>
            </p:nvSpPr>
            <p:spPr bwMode="auto">
              <a:xfrm>
                <a:off x="6724" y="4036"/>
                <a:ext cx="0"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832" name="Line 163"/>
              <p:cNvSpPr>
                <a:spLocks noChangeShapeType="1"/>
              </p:cNvSpPr>
              <p:nvPr/>
            </p:nvSpPr>
            <p:spPr bwMode="auto">
              <a:xfrm>
                <a:off x="6645" y="4224"/>
                <a:ext cx="19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0816" name="Line 164"/>
            <p:cNvSpPr>
              <a:spLocks noChangeShapeType="1"/>
            </p:cNvSpPr>
            <p:nvPr/>
          </p:nvSpPr>
          <p:spPr bwMode="auto">
            <a:xfrm flipH="1" flipV="1">
              <a:off x="3424" y="3168"/>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17" name="Line 165"/>
            <p:cNvSpPr>
              <a:spLocks noChangeShapeType="1"/>
            </p:cNvSpPr>
            <p:nvPr/>
          </p:nvSpPr>
          <p:spPr bwMode="auto">
            <a:xfrm flipV="1">
              <a:off x="2991" y="3197"/>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18" name="Line 166"/>
            <p:cNvSpPr>
              <a:spLocks noChangeShapeType="1"/>
            </p:cNvSpPr>
            <p:nvPr/>
          </p:nvSpPr>
          <p:spPr bwMode="auto">
            <a:xfrm flipV="1">
              <a:off x="1920" y="3197"/>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19" name="Line 167"/>
            <p:cNvSpPr>
              <a:spLocks noChangeShapeType="1"/>
            </p:cNvSpPr>
            <p:nvPr/>
          </p:nvSpPr>
          <p:spPr bwMode="auto">
            <a:xfrm flipV="1">
              <a:off x="1500" y="3160"/>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20" name="Line 168"/>
            <p:cNvSpPr>
              <a:spLocks noChangeShapeType="1"/>
            </p:cNvSpPr>
            <p:nvPr/>
          </p:nvSpPr>
          <p:spPr bwMode="auto">
            <a:xfrm flipH="1" flipV="1">
              <a:off x="2516" y="3196"/>
              <a:ext cx="3" cy="4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21" name="Line 169"/>
            <p:cNvSpPr>
              <a:spLocks noChangeShapeType="1"/>
            </p:cNvSpPr>
            <p:nvPr/>
          </p:nvSpPr>
          <p:spPr bwMode="auto">
            <a:xfrm flipH="1">
              <a:off x="972" y="2945"/>
              <a:ext cx="0" cy="704"/>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2" name="Rectangle 170"/>
            <p:cNvSpPr>
              <a:spLocks noChangeArrowheads="1"/>
            </p:cNvSpPr>
            <p:nvPr/>
          </p:nvSpPr>
          <p:spPr bwMode="auto">
            <a:xfrm>
              <a:off x="933" y="2699"/>
              <a:ext cx="84" cy="252"/>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823" name="Line 171"/>
            <p:cNvSpPr>
              <a:spLocks noChangeShapeType="1"/>
            </p:cNvSpPr>
            <p:nvPr/>
          </p:nvSpPr>
          <p:spPr bwMode="auto">
            <a:xfrm flipH="1">
              <a:off x="972" y="2484"/>
              <a:ext cx="0" cy="219"/>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4" name="Oval 172"/>
            <p:cNvSpPr>
              <a:spLocks noChangeArrowheads="1"/>
            </p:cNvSpPr>
            <p:nvPr/>
          </p:nvSpPr>
          <p:spPr bwMode="auto">
            <a:xfrm>
              <a:off x="863" y="3235"/>
              <a:ext cx="208" cy="20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825" name="Rectangle 173" descr="新闻纸"/>
            <p:cNvSpPr>
              <a:spLocks noChangeArrowheads="1"/>
            </p:cNvSpPr>
            <p:nvPr/>
          </p:nvSpPr>
          <p:spPr bwMode="auto">
            <a:xfrm>
              <a:off x="749" y="2997"/>
              <a:ext cx="22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0826" name="Rectangle 174"/>
            <p:cNvSpPr>
              <a:spLocks noChangeArrowheads="1"/>
            </p:cNvSpPr>
            <p:nvPr/>
          </p:nvSpPr>
          <p:spPr bwMode="auto">
            <a:xfrm>
              <a:off x="738" y="3314"/>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0827" name="Text Box 175"/>
            <p:cNvSpPr txBox="1">
              <a:spLocks noChangeArrowheads="1"/>
            </p:cNvSpPr>
            <p:nvPr/>
          </p:nvSpPr>
          <p:spPr bwMode="auto">
            <a:xfrm>
              <a:off x="565" y="2655"/>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0828" name="Oval 176"/>
            <p:cNvSpPr>
              <a:spLocks noChangeArrowheads="1"/>
            </p:cNvSpPr>
            <p:nvPr/>
          </p:nvSpPr>
          <p:spPr bwMode="auto">
            <a:xfrm>
              <a:off x="2488" y="3595"/>
              <a:ext cx="60" cy="61"/>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829" name="Line 177"/>
            <p:cNvSpPr>
              <a:spLocks noChangeShapeType="1"/>
            </p:cNvSpPr>
            <p:nvPr/>
          </p:nvSpPr>
          <p:spPr bwMode="auto">
            <a:xfrm flipV="1">
              <a:off x="967" y="2422"/>
              <a:ext cx="30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830" name="Rectangle 178"/>
            <p:cNvSpPr>
              <a:spLocks noChangeArrowheads="1"/>
            </p:cNvSpPr>
            <p:nvPr/>
          </p:nvSpPr>
          <p:spPr bwMode="auto">
            <a:xfrm>
              <a:off x="973" y="2118"/>
              <a:ext cx="20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i="1">
                  <a:solidFill>
                    <a:srgbClr val="000099"/>
                  </a:solidFill>
                  <a:latin typeface="Calibri" panose="020F0502020204030204" charset="0"/>
                  <a:ea typeface="楷体_GB2312" pitchFamily="49" charset="-122"/>
                </a:rPr>
                <a:t>i</a:t>
              </a:r>
              <a:r>
                <a:rPr lang="en-US" altLang="zh-CN" baseline="-25000">
                  <a:solidFill>
                    <a:srgbClr val="000099"/>
                  </a:solidFill>
                  <a:latin typeface="Calibri" panose="020F0502020204030204" charset="0"/>
                  <a:ea typeface="楷体_GB2312" pitchFamily="49" charset="-122"/>
                </a:rPr>
                <a:t>i</a:t>
              </a:r>
              <a:endParaRPr lang="en-US" altLang="zh-CN" baseline="-25000">
                <a:solidFill>
                  <a:srgbClr val="000099"/>
                </a:solidFill>
                <a:latin typeface="Calibri" panose="020F0502020204030204" charset="0"/>
                <a:ea typeface="楷体_GB2312" pitchFamily="49" charset="-122"/>
              </a:endParaRPr>
            </a:p>
          </p:txBody>
        </p:sp>
      </p:grpSp>
      <p:grpSp>
        <p:nvGrpSpPr>
          <p:cNvPr id="6" name="Group 235"/>
          <p:cNvGrpSpPr/>
          <p:nvPr/>
        </p:nvGrpSpPr>
        <p:grpSpPr bwMode="auto">
          <a:xfrm>
            <a:off x="3783013" y="3810000"/>
            <a:ext cx="4964112" cy="2590800"/>
            <a:chOff x="2383" y="2400"/>
            <a:chExt cx="3127" cy="1632"/>
          </a:xfrm>
        </p:grpSpPr>
        <p:graphicFrame>
          <p:nvGraphicFramePr>
            <p:cNvPr id="30729" name="Object 2"/>
            <p:cNvGraphicFramePr>
              <a:graphicFrameLocks noChangeAspect="1"/>
            </p:cNvGraphicFramePr>
            <p:nvPr/>
          </p:nvGraphicFramePr>
          <p:xfrm>
            <a:off x="2976" y="3224"/>
            <a:ext cx="181" cy="280"/>
          </p:xfrm>
          <a:graphic>
            <a:graphicData uri="http://schemas.openxmlformats.org/presentationml/2006/ole">
              <mc:AlternateContent xmlns:mc="http://schemas.openxmlformats.org/markup-compatibility/2006">
                <mc:Choice xmlns:v="urn:schemas-microsoft-com:vml" Requires="v">
                  <p:oleObj spid="_x0000_s237647" name="Equation" r:id="rId1" imgW="180975" imgH="219075" progId="Equation.3">
                    <p:embed/>
                  </p:oleObj>
                </mc:Choice>
                <mc:Fallback>
                  <p:oleObj name="Equation" r:id="rId1" imgW="180975" imgH="219075"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3224"/>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3"/>
            <p:cNvGraphicFramePr>
              <a:graphicFrameLocks noChangeAspect="1"/>
            </p:cNvGraphicFramePr>
            <p:nvPr/>
          </p:nvGraphicFramePr>
          <p:xfrm>
            <a:off x="2832" y="2400"/>
            <a:ext cx="150" cy="293"/>
          </p:xfrm>
          <a:graphic>
            <a:graphicData uri="http://schemas.openxmlformats.org/presentationml/2006/ole">
              <mc:AlternateContent xmlns:mc="http://schemas.openxmlformats.org/markup-compatibility/2006">
                <mc:Choice xmlns:v="urn:schemas-microsoft-com:vml" Requires="v">
                  <p:oleObj spid="_x0000_s237648" name="Equation" r:id="rId3" imgW="142875" imgH="219075" progId="Equation.3">
                    <p:embed/>
                  </p:oleObj>
                </mc:Choice>
                <mc:Fallback>
                  <p:oleObj name="Equation" r:id="rId3" imgW="142875" imgH="21907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2400"/>
                          <a:ext cx="150"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1" name="Object 4"/>
            <p:cNvGraphicFramePr>
              <a:graphicFrameLocks noChangeAspect="1"/>
            </p:cNvGraphicFramePr>
            <p:nvPr/>
          </p:nvGraphicFramePr>
          <p:xfrm>
            <a:off x="3456" y="2400"/>
            <a:ext cx="177" cy="313"/>
          </p:xfrm>
          <a:graphic>
            <a:graphicData uri="http://schemas.openxmlformats.org/presentationml/2006/ole">
              <mc:AlternateContent xmlns:mc="http://schemas.openxmlformats.org/markup-compatibility/2006">
                <mc:Choice xmlns:v="urn:schemas-microsoft-com:vml" Requires="v">
                  <p:oleObj spid="_x0000_s237649" name="Equation" r:id="rId5" imgW="171450" imgH="228600" progId="Equation.3">
                    <p:embed/>
                  </p:oleObj>
                </mc:Choice>
                <mc:Fallback>
                  <p:oleObj name="Equation" r:id="rId5" imgW="17145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2400"/>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5"/>
            <p:cNvGraphicFramePr>
              <a:graphicFrameLocks noChangeAspect="1"/>
            </p:cNvGraphicFramePr>
            <p:nvPr/>
          </p:nvGraphicFramePr>
          <p:xfrm>
            <a:off x="4368" y="2400"/>
            <a:ext cx="161" cy="308"/>
          </p:xfrm>
          <a:graphic>
            <a:graphicData uri="http://schemas.openxmlformats.org/presentationml/2006/ole">
              <mc:AlternateContent xmlns:mc="http://schemas.openxmlformats.org/markup-compatibility/2006">
                <mc:Choice xmlns:v="urn:schemas-microsoft-com:vml" Requires="v">
                  <p:oleObj spid="_x0000_s237650" name="Equation" r:id="rId7" imgW="152400" imgH="228600" progId="Equation.3">
                    <p:embed/>
                  </p:oleObj>
                </mc:Choice>
                <mc:Fallback>
                  <p:oleObj name="Equation" r:id="rId7" imgW="152400" imgH="228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2400"/>
                          <a:ext cx="16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6"/>
            <p:cNvGraphicFramePr>
              <a:graphicFrameLocks noChangeAspect="1"/>
            </p:cNvGraphicFramePr>
            <p:nvPr/>
          </p:nvGraphicFramePr>
          <p:xfrm>
            <a:off x="5328" y="3173"/>
            <a:ext cx="181" cy="283"/>
          </p:xfrm>
          <a:graphic>
            <a:graphicData uri="http://schemas.openxmlformats.org/presentationml/2006/ole">
              <mc:AlternateContent xmlns:mc="http://schemas.openxmlformats.org/markup-compatibility/2006">
                <mc:Choice xmlns:v="urn:schemas-microsoft-com:vml" Requires="v">
                  <p:oleObj spid="_x0000_s237651" name="Equation" r:id="rId9" imgW="190500" imgH="228600" progId="Equation.3">
                    <p:embed/>
                  </p:oleObj>
                </mc:Choice>
                <mc:Fallback>
                  <p:oleObj name="Equation" r:id="rId9" imgW="19050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8" y="3173"/>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7"/>
            <p:cNvGraphicFramePr>
              <a:graphicFrameLocks noChangeAspect="1"/>
            </p:cNvGraphicFramePr>
            <p:nvPr/>
          </p:nvGraphicFramePr>
          <p:xfrm>
            <a:off x="4032" y="2951"/>
            <a:ext cx="288" cy="313"/>
          </p:xfrm>
          <a:graphic>
            <a:graphicData uri="http://schemas.openxmlformats.org/presentationml/2006/ole">
              <mc:AlternateContent xmlns:mc="http://schemas.openxmlformats.org/markup-compatibility/2006">
                <mc:Choice xmlns:v="urn:schemas-microsoft-com:vml" Requires="v">
                  <p:oleObj spid="_x0000_s237652" name="Equation" r:id="rId11" imgW="247650" imgH="228600" progId="Equation.3">
                    <p:embed/>
                  </p:oleObj>
                </mc:Choice>
                <mc:Fallback>
                  <p:oleObj name="Equation" r:id="rId11" imgW="247650" imgH="2286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2951"/>
                          <a:ext cx="28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8"/>
            <p:cNvGraphicFramePr>
              <a:graphicFrameLocks noChangeAspect="1"/>
            </p:cNvGraphicFramePr>
            <p:nvPr/>
          </p:nvGraphicFramePr>
          <p:xfrm>
            <a:off x="2471" y="3456"/>
            <a:ext cx="217" cy="295"/>
          </p:xfrm>
          <a:graphic>
            <a:graphicData uri="http://schemas.openxmlformats.org/presentationml/2006/ole">
              <mc:AlternateContent xmlns:mc="http://schemas.openxmlformats.org/markup-compatibility/2006">
                <mc:Choice xmlns:v="urn:schemas-microsoft-com:vml" Requires="v">
                  <p:oleObj spid="_x0000_s237653" name="Equation" r:id="rId13" imgW="219075" imgH="228600" progId="Equation.3">
                    <p:embed/>
                  </p:oleObj>
                </mc:Choice>
                <mc:Fallback>
                  <p:oleObj name="Equation" r:id="rId13" imgW="219075" imgH="2286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 y="3456"/>
                          <a:ext cx="217"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6" name="Line 183"/>
            <p:cNvSpPr>
              <a:spLocks noChangeShapeType="1"/>
            </p:cNvSpPr>
            <p:nvPr/>
          </p:nvSpPr>
          <p:spPr bwMode="auto">
            <a:xfrm flipV="1">
              <a:off x="2787" y="3908"/>
              <a:ext cx="24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37" name="Line 184"/>
            <p:cNvSpPr>
              <a:spLocks noChangeShapeType="1"/>
            </p:cNvSpPr>
            <p:nvPr/>
          </p:nvSpPr>
          <p:spPr bwMode="auto">
            <a:xfrm flipH="1" flipV="1">
              <a:off x="4330" y="2747"/>
              <a:ext cx="0" cy="4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38" name="Line 185"/>
            <p:cNvSpPr>
              <a:spLocks noChangeShapeType="1"/>
            </p:cNvSpPr>
            <p:nvPr/>
          </p:nvSpPr>
          <p:spPr bwMode="auto">
            <a:xfrm flipV="1">
              <a:off x="2787" y="2765"/>
              <a:ext cx="96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0739" name="Group 186"/>
            <p:cNvGrpSpPr/>
            <p:nvPr/>
          </p:nvGrpSpPr>
          <p:grpSpPr bwMode="auto">
            <a:xfrm>
              <a:off x="4219" y="3158"/>
              <a:ext cx="222" cy="313"/>
              <a:chOff x="4164" y="1968"/>
              <a:chExt cx="264" cy="420"/>
            </a:xfrm>
          </p:grpSpPr>
          <p:sp>
            <p:nvSpPr>
              <p:cNvPr id="30781" name="AutoShape 187"/>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82" name="Line 188"/>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0740" name="Line 189"/>
            <p:cNvSpPr>
              <a:spLocks noChangeShapeType="1"/>
            </p:cNvSpPr>
            <p:nvPr/>
          </p:nvSpPr>
          <p:spPr bwMode="auto">
            <a:xfrm flipV="1">
              <a:off x="3744" y="2751"/>
              <a:ext cx="0" cy="4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41" name="Rectangle 190"/>
            <p:cNvSpPr>
              <a:spLocks noChangeArrowheads="1"/>
            </p:cNvSpPr>
            <p:nvPr/>
          </p:nvSpPr>
          <p:spPr bwMode="auto">
            <a:xfrm>
              <a:off x="3692"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42" name="Line 191"/>
            <p:cNvSpPr>
              <a:spLocks noChangeShapeType="1"/>
            </p:cNvSpPr>
            <p:nvPr/>
          </p:nvSpPr>
          <p:spPr bwMode="auto">
            <a:xfrm>
              <a:off x="4323" y="2734"/>
              <a:ext cx="9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43" name="Line 192"/>
            <p:cNvSpPr>
              <a:spLocks noChangeShapeType="1"/>
            </p:cNvSpPr>
            <p:nvPr/>
          </p:nvSpPr>
          <p:spPr bwMode="auto">
            <a:xfrm flipV="1">
              <a:off x="4811" y="2747"/>
              <a:ext cx="0" cy="44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44" name="Rectangle 193"/>
            <p:cNvSpPr>
              <a:spLocks noChangeArrowheads="1"/>
            </p:cNvSpPr>
            <p:nvPr/>
          </p:nvSpPr>
          <p:spPr bwMode="auto">
            <a:xfrm>
              <a:off x="4759"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45" name="Text Box 194"/>
            <p:cNvSpPr txBox="1">
              <a:spLocks noChangeArrowheads="1"/>
            </p:cNvSpPr>
            <p:nvPr/>
          </p:nvSpPr>
          <p:spPr bwMode="auto">
            <a:xfrm>
              <a:off x="3702" y="3164"/>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0746" name="Line 195"/>
            <p:cNvSpPr>
              <a:spLocks noChangeShapeType="1"/>
            </p:cNvSpPr>
            <p:nvPr/>
          </p:nvSpPr>
          <p:spPr bwMode="auto">
            <a:xfrm>
              <a:off x="4175" y="3194"/>
              <a:ext cx="0" cy="303"/>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747" name="Line 197"/>
            <p:cNvSpPr>
              <a:spLocks noChangeShapeType="1"/>
            </p:cNvSpPr>
            <p:nvPr/>
          </p:nvSpPr>
          <p:spPr bwMode="auto">
            <a:xfrm flipV="1">
              <a:off x="3437" y="2693"/>
              <a:ext cx="299"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48" name="Text Box 198"/>
            <p:cNvSpPr txBox="1">
              <a:spLocks noChangeArrowheads="1"/>
            </p:cNvSpPr>
            <p:nvPr/>
          </p:nvSpPr>
          <p:spPr bwMode="auto">
            <a:xfrm>
              <a:off x="4397" y="3196"/>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0749" name="Line 199"/>
            <p:cNvSpPr>
              <a:spLocks noChangeShapeType="1"/>
            </p:cNvSpPr>
            <p:nvPr/>
          </p:nvSpPr>
          <p:spPr bwMode="auto">
            <a:xfrm flipH="1">
              <a:off x="4283" y="2680"/>
              <a:ext cx="302"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750" name="Text Box 200"/>
            <p:cNvSpPr txBox="1">
              <a:spLocks noChangeArrowheads="1"/>
            </p:cNvSpPr>
            <p:nvPr/>
          </p:nvSpPr>
          <p:spPr bwMode="auto">
            <a:xfrm>
              <a:off x="3252" y="3156"/>
              <a:ext cx="5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0751" name="Line 201"/>
            <p:cNvSpPr>
              <a:spLocks noChangeShapeType="1"/>
            </p:cNvSpPr>
            <p:nvPr/>
          </p:nvSpPr>
          <p:spPr bwMode="auto">
            <a:xfrm flipV="1">
              <a:off x="5237" y="2725"/>
              <a:ext cx="0" cy="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52" name="Rectangle 202"/>
            <p:cNvSpPr>
              <a:spLocks noChangeArrowheads="1"/>
            </p:cNvSpPr>
            <p:nvPr/>
          </p:nvSpPr>
          <p:spPr bwMode="auto">
            <a:xfrm>
              <a:off x="5188" y="3171"/>
              <a:ext cx="98" cy="27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53" name="Text Box 203"/>
            <p:cNvSpPr txBox="1">
              <a:spLocks noChangeArrowheads="1"/>
            </p:cNvSpPr>
            <p:nvPr/>
          </p:nvSpPr>
          <p:spPr bwMode="auto">
            <a:xfrm>
              <a:off x="4372" y="3171"/>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0754" name="Text Box 204"/>
            <p:cNvSpPr txBox="1">
              <a:spLocks noChangeArrowheads="1"/>
            </p:cNvSpPr>
            <p:nvPr/>
          </p:nvSpPr>
          <p:spPr bwMode="auto">
            <a:xfrm>
              <a:off x="4781" y="315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0755" name="Text Box 205"/>
            <p:cNvSpPr txBox="1">
              <a:spLocks noChangeArrowheads="1"/>
            </p:cNvSpPr>
            <p:nvPr/>
          </p:nvSpPr>
          <p:spPr bwMode="auto">
            <a:xfrm>
              <a:off x="4111" y="3643"/>
              <a:ext cx="24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0756" name="Text Box 206"/>
            <p:cNvSpPr txBox="1">
              <a:spLocks noChangeArrowheads="1"/>
            </p:cNvSpPr>
            <p:nvPr/>
          </p:nvSpPr>
          <p:spPr bwMode="auto">
            <a:xfrm>
              <a:off x="3201" y="2507"/>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0757" name="Text Box 207"/>
            <p:cNvSpPr txBox="1">
              <a:spLocks noChangeArrowheads="1"/>
            </p:cNvSpPr>
            <p:nvPr/>
          </p:nvSpPr>
          <p:spPr bwMode="auto">
            <a:xfrm>
              <a:off x="4537" y="2481"/>
              <a:ext cx="24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0758" name="Line 208"/>
            <p:cNvSpPr>
              <a:spLocks noChangeShapeType="1"/>
            </p:cNvSpPr>
            <p:nvPr/>
          </p:nvSpPr>
          <p:spPr bwMode="auto">
            <a:xfrm flipV="1">
              <a:off x="3318" y="2756"/>
              <a:ext cx="0" cy="40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59" name="Text Box 210" descr="新闻纸"/>
            <p:cNvSpPr txBox="1">
              <a:spLocks noChangeArrowheads="1"/>
            </p:cNvSpPr>
            <p:nvPr/>
          </p:nvSpPr>
          <p:spPr bwMode="auto">
            <a:xfrm>
              <a:off x="2914" y="2741"/>
              <a:ext cx="3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0760" name="Text Box 211" descr="新闻纸"/>
            <p:cNvSpPr txBox="1">
              <a:spLocks noChangeArrowheads="1"/>
            </p:cNvSpPr>
            <p:nvPr/>
          </p:nvSpPr>
          <p:spPr bwMode="auto">
            <a:xfrm>
              <a:off x="2904" y="3664"/>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0761" name="Rectangle 212"/>
            <p:cNvSpPr>
              <a:spLocks noChangeArrowheads="1"/>
            </p:cNvSpPr>
            <p:nvPr/>
          </p:nvSpPr>
          <p:spPr bwMode="auto">
            <a:xfrm>
              <a:off x="3269" y="3167"/>
              <a:ext cx="99"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62" name="Rectangle 215" descr="新闻纸"/>
            <p:cNvSpPr>
              <a:spLocks noChangeArrowheads="1"/>
            </p:cNvSpPr>
            <p:nvPr/>
          </p:nvSpPr>
          <p:spPr bwMode="auto">
            <a:xfrm>
              <a:off x="5299" y="2791"/>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0763" name="Rectangle 216" descr="新闻纸"/>
            <p:cNvSpPr>
              <a:spLocks noChangeArrowheads="1"/>
            </p:cNvSpPr>
            <p:nvPr/>
          </p:nvSpPr>
          <p:spPr bwMode="auto">
            <a:xfrm>
              <a:off x="5299" y="3485"/>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0764" name="Group 217"/>
            <p:cNvGrpSpPr/>
            <p:nvPr/>
          </p:nvGrpSpPr>
          <p:grpSpPr bwMode="auto">
            <a:xfrm>
              <a:off x="4260" y="3892"/>
              <a:ext cx="197" cy="140"/>
              <a:chOff x="6645" y="4036"/>
              <a:chExt cx="198" cy="188"/>
            </a:xfrm>
          </p:grpSpPr>
          <p:sp>
            <p:nvSpPr>
              <p:cNvPr id="30779" name="Line 218"/>
              <p:cNvSpPr>
                <a:spLocks noChangeShapeType="1"/>
              </p:cNvSpPr>
              <p:nvPr/>
            </p:nvSpPr>
            <p:spPr bwMode="auto">
              <a:xfrm>
                <a:off x="6724" y="4036"/>
                <a:ext cx="0"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0780" name="Line 219"/>
              <p:cNvSpPr>
                <a:spLocks noChangeShapeType="1"/>
              </p:cNvSpPr>
              <p:nvPr/>
            </p:nvSpPr>
            <p:spPr bwMode="auto">
              <a:xfrm>
                <a:off x="6645" y="4224"/>
                <a:ext cx="19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0765" name="Line 220"/>
            <p:cNvSpPr>
              <a:spLocks noChangeShapeType="1"/>
            </p:cNvSpPr>
            <p:nvPr/>
          </p:nvSpPr>
          <p:spPr bwMode="auto">
            <a:xfrm flipH="1" flipV="1">
              <a:off x="5242" y="3445"/>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66" name="Line 221"/>
            <p:cNvSpPr>
              <a:spLocks noChangeShapeType="1"/>
            </p:cNvSpPr>
            <p:nvPr/>
          </p:nvSpPr>
          <p:spPr bwMode="auto">
            <a:xfrm flipV="1">
              <a:off x="4809"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67" name="Line 222"/>
            <p:cNvSpPr>
              <a:spLocks noChangeShapeType="1"/>
            </p:cNvSpPr>
            <p:nvPr/>
          </p:nvSpPr>
          <p:spPr bwMode="auto">
            <a:xfrm flipV="1">
              <a:off x="3738"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68" name="Line 223"/>
            <p:cNvSpPr>
              <a:spLocks noChangeShapeType="1"/>
            </p:cNvSpPr>
            <p:nvPr/>
          </p:nvSpPr>
          <p:spPr bwMode="auto">
            <a:xfrm flipV="1">
              <a:off x="3318" y="3437"/>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69" name="Line 224"/>
            <p:cNvSpPr>
              <a:spLocks noChangeShapeType="1"/>
            </p:cNvSpPr>
            <p:nvPr/>
          </p:nvSpPr>
          <p:spPr bwMode="auto">
            <a:xfrm flipH="1" flipV="1">
              <a:off x="4334" y="3473"/>
              <a:ext cx="3" cy="4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0770" name="Line 225"/>
            <p:cNvSpPr>
              <a:spLocks noChangeShapeType="1"/>
            </p:cNvSpPr>
            <p:nvPr/>
          </p:nvSpPr>
          <p:spPr bwMode="auto">
            <a:xfrm flipH="1">
              <a:off x="2790" y="3222"/>
              <a:ext cx="0" cy="704"/>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Rectangle 226"/>
            <p:cNvSpPr>
              <a:spLocks noChangeArrowheads="1"/>
            </p:cNvSpPr>
            <p:nvPr/>
          </p:nvSpPr>
          <p:spPr bwMode="auto">
            <a:xfrm>
              <a:off x="2751" y="2976"/>
              <a:ext cx="84" cy="252"/>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72" name="Line 227"/>
            <p:cNvSpPr>
              <a:spLocks noChangeShapeType="1"/>
            </p:cNvSpPr>
            <p:nvPr/>
          </p:nvSpPr>
          <p:spPr bwMode="auto">
            <a:xfrm flipH="1">
              <a:off x="2790" y="2761"/>
              <a:ext cx="0" cy="219"/>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3" name="Oval 228"/>
            <p:cNvSpPr>
              <a:spLocks noChangeArrowheads="1"/>
            </p:cNvSpPr>
            <p:nvPr/>
          </p:nvSpPr>
          <p:spPr bwMode="auto">
            <a:xfrm>
              <a:off x="2681" y="3512"/>
              <a:ext cx="208" cy="20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74" name="Rectangle 229" descr="新闻纸"/>
            <p:cNvSpPr>
              <a:spLocks noChangeArrowheads="1"/>
            </p:cNvSpPr>
            <p:nvPr/>
          </p:nvSpPr>
          <p:spPr bwMode="auto">
            <a:xfrm>
              <a:off x="2567" y="3274"/>
              <a:ext cx="22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0775" name="Rectangle 230"/>
            <p:cNvSpPr>
              <a:spLocks noChangeArrowheads="1"/>
            </p:cNvSpPr>
            <p:nvPr/>
          </p:nvSpPr>
          <p:spPr bwMode="auto">
            <a:xfrm>
              <a:off x="2556" y="3591"/>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0776" name="Text Box 231"/>
            <p:cNvSpPr txBox="1">
              <a:spLocks noChangeArrowheads="1"/>
            </p:cNvSpPr>
            <p:nvPr/>
          </p:nvSpPr>
          <p:spPr bwMode="auto">
            <a:xfrm>
              <a:off x="2383" y="2932"/>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0777" name="Oval 232"/>
            <p:cNvSpPr>
              <a:spLocks noChangeArrowheads="1"/>
            </p:cNvSpPr>
            <p:nvPr/>
          </p:nvSpPr>
          <p:spPr bwMode="auto">
            <a:xfrm>
              <a:off x="4306" y="3872"/>
              <a:ext cx="60" cy="61"/>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0778" name="Line 233"/>
            <p:cNvSpPr>
              <a:spLocks noChangeShapeType="1"/>
            </p:cNvSpPr>
            <p:nvPr/>
          </p:nvSpPr>
          <p:spPr bwMode="auto">
            <a:xfrm flipV="1">
              <a:off x="2785" y="2699"/>
              <a:ext cx="30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18">
                                            <p:txEl>
                                              <p:pRg st="0" end="0"/>
                                            </p:txEl>
                                          </p:spTgt>
                                        </p:tgtEl>
                                        <p:attrNameLst>
                                          <p:attrName>style.visibility</p:attrName>
                                        </p:attrNameLst>
                                      </p:cBhvr>
                                      <p:to>
                                        <p:strVal val="visible"/>
                                      </p:to>
                                    </p:set>
                                    <p:animEffect transition="in" filter="wipe(left)">
                                      <p:cBhvr>
                                        <p:cTn id="7" dur="500"/>
                                        <p:tgtEl>
                                          <p:spTgt spid="860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6138"/>
                                        </p:tgtEl>
                                        <p:attrNameLst>
                                          <p:attrName>style.visibility</p:attrName>
                                        </p:attrNameLst>
                                      </p:cBhvr>
                                      <p:to>
                                        <p:strVal val="visible"/>
                                      </p:to>
                                    </p:set>
                                    <p:animEffect transition="in" filter="wipe(right)">
                                      <p:cBhvr>
                                        <p:cTn id="12" dur="500"/>
                                        <p:tgtEl>
                                          <p:spTgt spid="86138"/>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build="p"/>
      <p:bldP spid="861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615950" y="319088"/>
            <a:ext cx="403225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mn-lt"/>
                <a:ea typeface="+mn-ea"/>
              </a:rPr>
              <a:t>3.</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电压放大倍数的计算</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graphicFrame>
        <p:nvGraphicFramePr>
          <p:cNvPr id="279552" name="Object 2"/>
          <p:cNvGraphicFramePr>
            <a:graphicFrameLocks noChangeAspect="1"/>
          </p:cNvGraphicFramePr>
          <p:nvPr/>
        </p:nvGraphicFramePr>
        <p:xfrm>
          <a:off x="552450" y="1646238"/>
          <a:ext cx="1635125" cy="619125"/>
        </p:xfrm>
        <a:graphic>
          <a:graphicData uri="http://schemas.openxmlformats.org/presentationml/2006/ole">
            <mc:AlternateContent xmlns:mc="http://schemas.openxmlformats.org/markup-compatibility/2006">
              <mc:Choice xmlns:v="urn:schemas-microsoft-com:vml" Requires="v">
                <p:oleObj spid="_x0000_s238748" name="Equation" r:id="rId1" imgW="635000" imgH="241300" progId="Equation.3">
                  <p:embed/>
                </p:oleObj>
              </mc:Choice>
              <mc:Fallback>
                <p:oleObj name="Equation" r:id="rId1" imgW="635000" imgH="241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1646238"/>
                        <a:ext cx="1635125" cy="619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3" name="Object 3"/>
          <p:cNvGraphicFramePr>
            <a:graphicFrameLocks noChangeAspect="1"/>
          </p:cNvGraphicFramePr>
          <p:nvPr/>
        </p:nvGraphicFramePr>
        <p:xfrm>
          <a:off x="533400" y="2336800"/>
          <a:ext cx="2003425" cy="612775"/>
        </p:xfrm>
        <a:graphic>
          <a:graphicData uri="http://schemas.openxmlformats.org/presentationml/2006/ole">
            <mc:AlternateContent xmlns:mc="http://schemas.openxmlformats.org/markup-compatibility/2006">
              <mc:Choice xmlns:v="urn:schemas-microsoft-com:vml" Requires="v">
                <p:oleObj spid="_x0000_s238749" name="Equation" r:id="rId3" imgW="888365" imgH="241300" progId="Equation.3">
                  <p:embed/>
                </p:oleObj>
              </mc:Choice>
              <mc:Fallback>
                <p:oleObj name="Equation" r:id="rId3" imgW="888365"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36800"/>
                        <a:ext cx="2003425" cy="6127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4" name="Object 4"/>
          <p:cNvGraphicFramePr>
            <a:graphicFrameLocks noChangeAspect="1"/>
          </p:cNvGraphicFramePr>
          <p:nvPr/>
        </p:nvGraphicFramePr>
        <p:xfrm>
          <a:off x="517525" y="3543300"/>
          <a:ext cx="2090738" cy="1104900"/>
        </p:xfrm>
        <a:graphic>
          <a:graphicData uri="http://schemas.openxmlformats.org/presentationml/2006/ole">
            <mc:AlternateContent xmlns:mc="http://schemas.openxmlformats.org/markup-compatibility/2006">
              <mc:Choice xmlns:v="urn:schemas-microsoft-com:vml" Requires="v">
                <p:oleObj spid="_x0000_s238750" name="Equation" r:id="rId5" imgW="800100" imgH="419100" progId="Equation.3">
                  <p:embed/>
                </p:oleObj>
              </mc:Choice>
              <mc:Fallback>
                <p:oleObj name="Equation" r:id="rId5" imgW="800100" imgH="419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525" y="3543300"/>
                        <a:ext cx="2090738" cy="11049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5" name="Object 5"/>
          <p:cNvGraphicFramePr>
            <a:graphicFrameLocks noChangeAspect="1"/>
          </p:cNvGraphicFramePr>
          <p:nvPr/>
        </p:nvGraphicFramePr>
        <p:xfrm>
          <a:off x="7086600" y="2992438"/>
          <a:ext cx="1905000" cy="512762"/>
        </p:xfrm>
        <a:graphic>
          <a:graphicData uri="http://schemas.openxmlformats.org/presentationml/2006/ole">
            <mc:AlternateContent xmlns:mc="http://schemas.openxmlformats.org/markup-compatibility/2006">
              <mc:Choice xmlns:v="urn:schemas-microsoft-com:vml" Requires="v">
                <p:oleObj spid="_x0000_s238751" name="Equation" r:id="rId7" imgW="876300" imgH="228600" progId="Equation.3">
                  <p:embed/>
                </p:oleObj>
              </mc:Choice>
              <mc:Fallback>
                <p:oleObj name="Equation" r:id="rId7" imgW="876300" imgH="228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2992438"/>
                        <a:ext cx="1905000" cy="51276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6" name="Object 6"/>
          <p:cNvGraphicFramePr>
            <a:graphicFrameLocks noChangeAspect="1"/>
          </p:cNvGraphicFramePr>
          <p:nvPr/>
        </p:nvGraphicFramePr>
        <p:xfrm>
          <a:off x="533400" y="750888"/>
          <a:ext cx="2514600" cy="1130300"/>
        </p:xfrm>
        <a:graphic>
          <a:graphicData uri="http://schemas.openxmlformats.org/presentationml/2006/ole">
            <mc:AlternateContent xmlns:mc="http://schemas.openxmlformats.org/markup-compatibility/2006">
              <mc:Choice xmlns:v="urn:schemas-microsoft-com:vml" Requires="v">
                <p:oleObj spid="_x0000_s238752" name="Equation" r:id="rId9" imgW="1009650" imgH="447675" progId="Equation.3">
                  <p:embed/>
                </p:oleObj>
              </mc:Choice>
              <mc:Fallback>
                <p:oleObj name="Equation" r:id="rId9" imgW="1009650" imgH="447675"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750888"/>
                        <a:ext cx="2514600" cy="1130300"/>
                      </a:xfrm>
                      <a:prstGeom prst="rect">
                        <a:avLst/>
                      </a:prstGeom>
                      <a:noFill/>
                      <a:ln>
                        <a:noFill/>
                      </a:ln>
                      <a:effectLst/>
                      <a:extLst>
                        <a:ext uri="{909E8E84-426E-40DD-AFC4-6F175D3DCCD1}">
                          <a14:hiddenFill xmlns:a14="http://schemas.microsoft.com/office/drawing/2010/main">
                            <a:solidFill>
                              <a:srgbClr val="E1ECF7"/>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8" name="Rectangle 8"/>
          <p:cNvSpPr>
            <a:spLocks noChangeArrowheads="1"/>
          </p:cNvSpPr>
          <p:nvPr/>
        </p:nvSpPr>
        <p:spPr bwMode="auto">
          <a:xfrm>
            <a:off x="457200" y="4597400"/>
            <a:ext cx="5459413" cy="519113"/>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mn-lt"/>
                <a:ea typeface="+mn-ea"/>
              </a:rPr>
              <a:t>当放大电路输出端开路</a:t>
            </a:r>
            <a:r>
              <a:rPr lang="en-US" altLang="zh-CN" sz="2800">
                <a:solidFill>
                  <a:srgbClr val="CC0000"/>
                </a:solidFill>
                <a:effectLst>
                  <a:outerShdw blurRad="38100" dist="38100" dir="2700000" algn="tl">
                    <a:srgbClr val="C0C0C0"/>
                  </a:outerShdw>
                </a:effectLst>
                <a:latin typeface="+mn-lt"/>
                <a:ea typeface="+mn-ea"/>
              </a:rPr>
              <a:t>(</a:t>
            </a:r>
            <a:r>
              <a:rPr lang="zh-CN" altLang="en-US" sz="2800">
                <a:solidFill>
                  <a:srgbClr val="CC0000"/>
                </a:solidFill>
                <a:effectLst>
                  <a:outerShdw blurRad="38100" dist="38100" dir="2700000" algn="tl">
                    <a:srgbClr val="C0C0C0"/>
                  </a:outerShdw>
                </a:effectLst>
                <a:latin typeface="+mn-lt"/>
                <a:ea typeface="+mn-ea"/>
              </a:rPr>
              <a:t>未接</a:t>
            </a:r>
            <a:r>
              <a:rPr lang="en-US" altLang="zh-CN" sz="2800" i="1">
                <a:solidFill>
                  <a:srgbClr val="CC0000"/>
                </a:solidFill>
                <a:effectLst>
                  <a:outerShdw blurRad="38100" dist="38100" dir="2700000" algn="tl">
                    <a:srgbClr val="C0C0C0"/>
                  </a:outerShdw>
                </a:effectLst>
                <a:latin typeface="+mn-lt"/>
                <a:ea typeface="楷体_GB2312" pitchFamily="49" charset="-122"/>
              </a:rPr>
              <a:t>R</a:t>
            </a:r>
            <a:r>
              <a:rPr lang="en-US" altLang="zh-CN" sz="2800" baseline="-25000">
                <a:solidFill>
                  <a:srgbClr val="CC0000"/>
                </a:solidFill>
                <a:effectLst>
                  <a:outerShdw blurRad="38100" dist="38100" dir="2700000" algn="tl">
                    <a:srgbClr val="C0C0C0"/>
                  </a:outerShdw>
                </a:effectLst>
                <a:latin typeface="+mn-lt"/>
                <a:ea typeface="楷体_GB2312" pitchFamily="49" charset="-122"/>
              </a:rPr>
              <a:t>L</a:t>
            </a:r>
            <a:r>
              <a:rPr lang="en-US" altLang="zh-CN" sz="2800">
                <a:solidFill>
                  <a:srgbClr val="CC0000"/>
                </a:solidFill>
                <a:effectLst>
                  <a:outerShdw blurRad="38100" dist="38100" dir="2700000" algn="tl">
                    <a:srgbClr val="C0C0C0"/>
                  </a:outerShdw>
                </a:effectLst>
                <a:latin typeface="+mn-lt"/>
                <a:ea typeface="+mn-ea"/>
              </a:rPr>
              <a:t>)</a:t>
            </a:r>
            <a:r>
              <a:rPr lang="zh-CN" altLang="en-US" sz="2800">
                <a:solidFill>
                  <a:srgbClr val="CC0000"/>
                </a:solidFill>
                <a:effectLst>
                  <a:outerShdw blurRad="38100" dist="38100" dir="2700000" algn="tl">
                    <a:srgbClr val="C0C0C0"/>
                  </a:outerShdw>
                </a:effectLst>
                <a:latin typeface="+mn-lt"/>
                <a:ea typeface="+mn-ea"/>
              </a:rPr>
              <a:t>时</a:t>
            </a:r>
            <a:endParaRPr lang="zh-CN" altLang="en-US" sz="2800">
              <a:solidFill>
                <a:srgbClr val="CC0000"/>
              </a:solidFill>
              <a:effectLst>
                <a:outerShdw blurRad="38100" dist="38100" dir="2700000" algn="tl">
                  <a:srgbClr val="C0C0C0"/>
                </a:outerShdw>
              </a:effectLst>
              <a:latin typeface="+mn-lt"/>
              <a:ea typeface="+mn-ea"/>
            </a:endParaRPr>
          </a:p>
        </p:txBody>
      </p:sp>
      <p:graphicFrame>
        <p:nvGraphicFramePr>
          <p:cNvPr id="279557" name="Object 7"/>
          <p:cNvGraphicFramePr>
            <a:graphicFrameLocks noChangeAspect="1"/>
          </p:cNvGraphicFramePr>
          <p:nvPr/>
        </p:nvGraphicFramePr>
        <p:xfrm>
          <a:off x="630238" y="3001963"/>
          <a:ext cx="1979612" cy="576262"/>
        </p:xfrm>
        <a:graphic>
          <a:graphicData uri="http://schemas.openxmlformats.org/presentationml/2006/ole">
            <mc:AlternateContent xmlns:mc="http://schemas.openxmlformats.org/markup-compatibility/2006">
              <mc:Choice xmlns:v="urn:schemas-microsoft-com:vml" Requires="v">
                <p:oleObj spid="_x0000_s238753" name="Equation" r:id="rId11" imgW="888365" imgH="241300" progId="Equation.3">
                  <p:embed/>
                </p:oleObj>
              </mc:Choice>
              <mc:Fallback>
                <p:oleObj name="Equation" r:id="rId11" imgW="888365" imgH="2413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238" y="3001963"/>
                        <a:ext cx="1979612" cy="57626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50" name="Rectangle 10"/>
          <p:cNvSpPr>
            <a:spLocks noChangeArrowheads="1"/>
          </p:cNvSpPr>
          <p:nvPr/>
        </p:nvSpPr>
        <p:spPr bwMode="auto">
          <a:xfrm>
            <a:off x="3352800" y="5638800"/>
            <a:ext cx="5181600" cy="946150"/>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zh-CN" altLang="en-US" sz="2800">
                <a:solidFill>
                  <a:schemeClr val="tx2"/>
                </a:solidFill>
                <a:effectLst>
                  <a:outerShdw blurRad="38100" dist="38100" dir="2700000" algn="tl">
                    <a:srgbClr val="C0C0C0"/>
                  </a:outerShdw>
                </a:effectLst>
                <a:latin typeface="+mn-lt"/>
                <a:ea typeface="+mn-ea"/>
              </a:rPr>
              <a:t>因</a:t>
            </a:r>
            <a:r>
              <a:rPr lang="en-US" altLang="zh-CN" sz="2800" i="1">
                <a:latin typeface="+mn-lt"/>
                <a:ea typeface="楷体_GB2312" pitchFamily="49" charset="-122"/>
              </a:rPr>
              <a:t>r</a:t>
            </a:r>
            <a:r>
              <a:rPr lang="en-US" altLang="zh-CN" sz="2800" baseline="-25000">
                <a:latin typeface="+mn-lt"/>
                <a:ea typeface="楷体_GB2312" pitchFamily="49" charset="-122"/>
              </a:rPr>
              <a:t>be</a:t>
            </a:r>
            <a:r>
              <a:rPr lang="zh-CN" altLang="en-US" sz="2800">
                <a:solidFill>
                  <a:schemeClr val="tx2"/>
                </a:solidFill>
                <a:effectLst>
                  <a:outerShdw blurRad="38100" dist="38100" dir="2700000" algn="tl">
                    <a:srgbClr val="C0C0C0"/>
                  </a:outerShdw>
                </a:effectLst>
                <a:latin typeface="+mn-lt"/>
                <a:ea typeface="+mn-ea"/>
              </a:rPr>
              <a:t>与</a:t>
            </a:r>
            <a:r>
              <a:rPr lang="en-US" altLang="zh-CN" sz="2800" i="1">
                <a:solidFill>
                  <a:schemeClr val="tx2"/>
                </a:solidFill>
                <a:effectLst>
                  <a:outerShdw blurRad="38100" dist="38100" dir="2700000" algn="tl">
                    <a:srgbClr val="C0C0C0"/>
                  </a:outerShdw>
                </a:effectLst>
                <a:latin typeface="+mn-lt"/>
                <a:ea typeface="+mn-ea"/>
              </a:rPr>
              <a:t>I</a:t>
            </a:r>
            <a:r>
              <a:rPr lang="en-US" altLang="zh-CN" sz="2800" baseline="-25000">
                <a:solidFill>
                  <a:schemeClr val="tx2"/>
                </a:solidFill>
                <a:effectLst>
                  <a:outerShdw blurRad="38100" dist="38100" dir="2700000" algn="tl">
                    <a:srgbClr val="C0C0C0"/>
                  </a:outerShdw>
                </a:effectLst>
                <a:latin typeface="+mn-lt"/>
                <a:ea typeface="+mn-ea"/>
              </a:rPr>
              <a:t>E</a:t>
            </a:r>
            <a:r>
              <a:rPr lang="zh-CN" altLang="en-US" sz="2800">
                <a:solidFill>
                  <a:schemeClr val="tx2"/>
                </a:solidFill>
                <a:effectLst>
                  <a:outerShdw blurRad="38100" dist="38100" dir="2700000" algn="tl">
                    <a:srgbClr val="C0C0C0"/>
                  </a:outerShdw>
                </a:effectLst>
                <a:latin typeface="+mn-lt"/>
                <a:ea typeface="+mn-ea"/>
              </a:rPr>
              <a:t>有关，故放大倍数与静态 </a:t>
            </a:r>
            <a:r>
              <a:rPr lang="en-US" altLang="zh-CN" sz="2800" i="1">
                <a:solidFill>
                  <a:schemeClr val="tx2"/>
                </a:solidFill>
                <a:effectLst>
                  <a:outerShdw blurRad="38100" dist="38100" dir="2700000" algn="tl">
                    <a:srgbClr val="C0C0C0"/>
                  </a:outerShdw>
                </a:effectLst>
                <a:latin typeface="+mn-lt"/>
                <a:ea typeface="+mn-ea"/>
              </a:rPr>
              <a:t>I</a:t>
            </a:r>
            <a:r>
              <a:rPr lang="en-US" altLang="zh-CN" sz="2800" baseline="-25000">
                <a:solidFill>
                  <a:schemeClr val="tx2"/>
                </a:solidFill>
                <a:effectLst>
                  <a:outerShdw blurRad="38100" dist="38100" dir="2700000" algn="tl">
                    <a:srgbClr val="C0C0C0"/>
                  </a:outerShdw>
                </a:effectLst>
                <a:latin typeface="+mn-lt"/>
                <a:ea typeface="+mn-ea"/>
              </a:rPr>
              <a:t>E</a:t>
            </a:r>
            <a:r>
              <a:rPr lang="zh-CN" altLang="en-US" sz="2800">
                <a:solidFill>
                  <a:schemeClr val="tx2"/>
                </a:solidFill>
                <a:effectLst>
                  <a:outerShdw blurRad="38100" dist="38100" dir="2700000" algn="tl">
                    <a:srgbClr val="C0C0C0"/>
                  </a:outerShdw>
                </a:effectLst>
                <a:latin typeface="+mn-lt"/>
                <a:ea typeface="+mn-ea"/>
              </a:rPr>
              <a:t>有关。</a:t>
            </a:r>
            <a:endParaRPr lang="zh-CN" altLang="en-US" sz="2800">
              <a:solidFill>
                <a:schemeClr val="tx2"/>
              </a:solidFill>
              <a:effectLst>
                <a:outerShdw blurRad="38100" dist="38100" dir="2700000" algn="tl">
                  <a:srgbClr val="C0C0C0"/>
                </a:outerShdw>
              </a:effectLst>
              <a:latin typeface="+mn-lt"/>
              <a:ea typeface="+mn-ea"/>
            </a:endParaRPr>
          </a:p>
        </p:txBody>
      </p:sp>
      <p:sp>
        <p:nvSpPr>
          <p:cNvPr id="87051" name="AutoShape 11"/>
          <p:cNvSpPr/>
          <p:nvPr/>
        </p:nvSpPr>
        <p:spPr bwMode="auto">
          <a:xfrm rot="-5400000">
            <a:off x="7846219" y="2623344"/>
            <a:ext cx="250825" cy="661987"/>
          </a:xfrm>
          <a:prstGeom prst="leftBrace">
            <a:avLst>
              <a:gd name="adj1" fmla="val 21994"/>
              <a:gd name="adj2" fmla="val 5000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87052" name="Rectangle 12"/>
          <p:cNvSpPr>
            <a:spLocks noChangeArrowheads="1"/>
          </p:cNvSpPr>
          <p:nvPr/>
        </p:nvSpPr>
        <p:spPr bwMode="auto">
          <a:xfrm>
            <a:off x="3292475" y="5114925"/>
            <a:ext cx="5180013" cy="519113"/>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zh-CN" altLang="en-US" sz="2800">
                <a:solidFill>
                  <a:schemeClr val="tx2"/>
                </a:solidFill>
                <a:effectLst>
                  <a:outerShdw blurRad="38100" dist="38100" dir="2700000" algn="tl">
                    <a:srgbClr val="C0C0C0"/>
                  </a:outerShdw>
                </a:effectLst>
                <a:latin typeface="+mn-lt"/>
                <a:ea typeface="+mn-ea"/>
              </a:rPr>
              <a:t>负载电阻愈小，放大倍数愈小。</a:t>
            </a:r>
            <a:endParaRPr lang="zh-CN" altLang="en-US" sz="2800">
              <a:solidFill>
                <a:schemeClr val="tx2"/>
              </a:solidFill>
              <a:effectLst>
                <a:outerShdw blurRad="38100" dist="38100" dir="2700000" algn="tl">
                  <a:srgbClr val="C0C0C0"/>
                </a:outerShdw>
              </a:effectLst>
              <a:latin typeface="+mn-lt"/>
              <a:ea typeface="+mn-ea"/>
            </a:endParaRPr>
          </a:p>
        </p:txBody>
      </p:sp>
      <p:graphicFrame>
        <p:nvGraphicFramePr>
          <p:cNvPr id="279558" name="Object 8"/>
          <p:cNvGraphicFramePr>
            <a:graphicFrameLocks noChangeAspect="1"/>
          </p:cNvGraphicFramePr>
          <p:nvPr/>
        </p:nvGraphicFramePr>
        <p:xfrm>
          <a:off x="549275" y="5070475"/>
          <a:ext cx="2041525" cy="1098550"/>
        </p:xfrm>
        <a:graphic>
          <a:graphicData uri="http://schemas.openxmlformats.org/presentationml/2006/ole">
            <mc:AlternateContent xmlns:mc="http://schemas.openxmlformats.org/markup-compatibility/2006">
              <mc:Choice xmlns:v="urn:schemas-microsoft-com:vml" Requires="v">
                <p:oleObj spid="_x0000_s238754" name="Equation" r:id="rId13" imgW="790575" imgH="419100" progId="Equation.3">
                  <p:embed/>
                </p:oleObj>
              </mc:Choice>
              <mc:Fallback>
                <p:oleObj name="Equation" r:id="rId13" imgW="790575" imgH="4191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9275" y="5070475"/>
                        <a:ext cx="2041525" cy="10985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54" name="Rectangle 14"/>
          <p:cNvSpPr>
            <a:spLocks noChangeArrowheads="1"/>
          </p:cNvSpPr>
          <p:nvPr/>
        </p:nvSpPr>
        <p:spPr bwMode="auto">
          <a:xfrm>
            <a:off x="3224213" y="3533775"/>
            <a:ext cx="5538787" cy="946150"/>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chemeClr val="tx2"/>
                </a:solidFill>
                <a:effectLst>
                  <a:outerShdw blurRad="38100" dist="38100" dir="2700000" algn="tl">
                    <a:srgbClr val="C0C0C0"/>
                  </a:outerShdw>
                </a:effectLst>
                <a:latin typeface="+mn-lt"/>
                <a:ea typeface="+mn-ea"/>
              </a:rPr>
              <a:t>    </a:t>
            </a:r>
            <a:r>
              <a:rPr lang="zh-CN" altLang="en-US" sz="2800">
                <a:solidFill>
                  <a:schemeClr val="tx2"/>
                </a:solidFill>
                <a:effectLst>
                  <a:outerShdw blurRad="38100" dist="38100" dir="2700000" algn="tl">
                    <a:srgbClr val="C0C0C0"/>
                  </a:outerShdw>
                </a:effectLst>
                <a:latin typeface="+mn-lt"/>
                <a:ea typeface="+mn-ea"/>
              </a:rPr>
              <a:t>式中的负号表示输出电压的相位与输入相反。</a:t>
            </a:r>
            <a:endParaRPr lang="zh-CN" altLang="en-US" sz="2800">
              <a:solidFill>
                <a:schemeClr val="tx2"/>
              </a:solidFill>
              <a:effectLst>
                <a:outerShdw blurRad="38100" dist="38100" dir="2700000" algn="tl">
                  <a:srgbClr val="C0C0C0"/>
                </a:outerShdw>
              </a:effectLst>
              <a:latin typeface="+mn-lt"/>
              <a:ea typeface="+mn-ea"/>
            </a:endParaRPr>
          </a:p>
        </p:txBody>
      </p:sp>
      <p:sp>
        <p:nvSpPr>
          <p:cNvPr id="87055" name="Text Box 15"/>
          <p:cNvSpPr txBox="1">
            <a:spLocks noChangeArrowheads="1"/>
          </p:cNvSpPr>
          <p:nvPr/>
        </p:nvSpPr>
        <p:spPr bwMode="auto">
          <a:xfrm>
            <a:off x="3200400" y="896938"/>
            <a:ext cx="985838" cy="519112"/>
          </a:xfrm>
          <a:prstGeom prst="rect">
            <a:avLst/>
          </a:prstGeom>
          <a:noFill/>
          <a:ln w="9525">
            <a:noFill/>
            <a:miter lim="800000"/>
          </a:ln>
          <a:effectLst/>
        </p:spPr>
        <p:txBody>
          <a:bodyPr>
            <a:spAutoFit/>
          </a:bodyPr>
          <a:lstStyle/>
          <a:p>
            <a:pPr algn="ct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楷体_GB2312" pitchFamily="49" charset="-122"/>
                <a:ea typeface="楷体_GB2312" pitchFamily="49" charset="-122"/>
              </a:rPr>
              <a:t>例</a:t>
            </a:r>
            <a:r>
              <a:rPr lang="en-US" altLang="zh-CN" sz="2800">
                <a:solidFill>
                  <a:srgbClr val="CC0000"/>
                </a:solidFill>
                <a:effectLst>
                  <a:outerShdw blurRad="38100" dist="38100" dir="2700000" algn="tl">
                    <a:srgbClr val="C0C0C0"/>
                  </a:outerShdw>
                </a:effectLst>
                <a:latin typeface="+mn-lt"/>
                <a:ea typeface="楷体_GB2312" pitchFamily="49" charset="-122"/>
              </a:rPr>
              <a:t>1</a:t>
            </a:r>
            <a:r>
              <a:rPr lang="zh-CN" altLang="en-US" sz="2800">
                <a:solidFill>
                  <a:srgbClr val="CC0000"/>
                </a:solidFill>
                <a:effectLst>
                  <a:outerShdw blurRad="38100" dist="38100" dir="2700000" algn="tl">
                    <a:srgbClr val="C0C0C0"/>
                  </a:outerShdw>
                </a:effectLst>
                <a:latin typeface="楷体_GB2312" pitchFamily="49" charset="-122"/>
                <a:ea typeface="楷体_GB2312" pitchFamily="49" charset="-122"/>
              </a:rPr>
              <a:t>：</a:t>
            </a:r>
            <a:endParaRPr lang="zh-CN" altLang="en-US" sz="2800">
              <a:solidFill>
                <a:srgbClr val="CC0000"/>
              </a:solidFill>
              <a:effectLst>
                <a:outerShdw blurRad="38100" dist="38100" dir="2700000" algn="tl">
                  <a:srgbClr val="C0C0C0"/>
                </a:outerShdw>
              </a:effectLst>
              <a:latin typeface="楷体_GB2312" pitchFamily="49" charset="-122"/>
              <a:ea typeface="楷体_GB2312" pitchFamily="49" charset="-122"/>
            </a:endParaRPr>
          </a:p>
        </p:txBody>
      </p:sp>
      <p:grpSp>
        <p:nvGrpSpPr>
          <p:cNvPr id="31760" name="Group 130"/>
          <p:cNvGrpSpPr/>
          <p:nvPr/>
        </p:nvGrpSpPr>
        <p:grpSpPr bwMode="auto">
          <a:xfrm>
            <a:off x="3798888" y="457200"/>
            <a:ext cx="4964112" cy="2590800"/>
            <a:chOff x="2383" y="2400"/>
            <a:chExt cx="3127" cy="1632"/>
          </a:xfrm>
        </p:grpSpPr>
        <p:graphicFrame>
          <p:nvGraphicFramePr>
            <p:cNvPr id="31761" name="Object 9"/>
            <p:cNvGraphicFramePr>
              <a:graphicFrameLocks noChangeAspect="1"/>
            </p:cNvGraphicFramePr>
            <p:nvPr/>
          </p:nvGraphicFramePr>
          <p:xfrm>
            <a:off x="2976" y="3224"/>
            <a:ext cx="181" cy="280"/>
          </p:xfrm>
          <a:graphic>
            <a:graphicData uri="http://schemas.openxmlformats.org/presentationml/2006/ole">
              <mc:AlternateContent xmlns:mc="http://schemas.openxmlformats.org/markup-compatibility/2006">
                <mc:Choice xmlns:v="urn:schemas-microsoft-com:vml" Requires="v">
                  <p:oleObj spid="_x0000_s238755" name="Equation" r:id="rId15" imgW="180975" imgH="219075" progId="Equation.3">
                    <p:embed/>
                  </p:oleObj>
                </mc:Choice>
                <mc:Fallback>
                  <p:oleObj name="Equation" r:id="rId15" imgW="180975" imgH="219075"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6" y="3224"/>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2" name="Object 10"/>
            <p:cNvGraphicFramePr>
              <a:graphicFrameLocks noChangeAspect="1"/>
            </p:cNvGraphicFramePr>
            <p:nvPr/>
          </p:nvGraphicFramePr>
          <p:xfrm>
            <a:off x="2832" y="2400"/>
            <a:ext cx="150" cy="293"/>
          </p:xfrm>
          <a:graphic>
            <a:graphicData uri="http://schemas.openxmlformats.org/presentationml/2006/ole">
              <mc:AlternateContent xmlns:mc="http://schemas.openxmlformats.org/markup-compatibility/2006">
                <mc:Choice xmlns:v="urn:schemas-microsoft-com:vml" Requires="v">
                  <p:oleObj spid="_x0000_s238756" name="Equation" r:id="rId17" imgW="142875" imgH="219075" progId="Equation.3">
                    <p:embed/>
                  </p:oleObj>
                </mc:Choice>
                <mc:Fallback>
                  <p:oleObj name="Equation" r:id="rId17" imgW="142875" imgH="219075"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32" y="2400"/>
                          <a:ext cx="150"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3" name="Object 11"/>
            <p:cNvGraphicFramePr>
              <a:graphicFrameLocks noChangeAspect="1"/>
            </p:cNvGraphicFramePr>
            <p:nvPr/>
          </p:nvGraphicFramePr>
          <p:xfrm>
            <a:off x="3456" y="2400"/>
            <a:ext cx="177" cy="313"/>
          </p:xfrm>
          <a:graphic>
            <a:graphicData uri="http://schemas.openxmlformats.org/presentationml/2006/ole">
              <mc:AlternateContent xmlns:mc="http://schemas.openxmlformats.org/markup-compatibility/2006">
                <mc:Choice xmlns:v="urn:schemas-microsoft-com:vml" Requires="v">
                  <p:oleObj spid="_x0000_s238757" name="Equation" r:id="rId19" imgW="171450" imgH="228600" progId="Equation.3">
                    <p:embed/>
                  </p:oleObj>
                </mc:Choice>
                <mc:Fallback>
                  <p:oleObj name="Equation" r:id="rId19" imgW="171450" imgH="228600" progId="Equation.3">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56" y="2400"/>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4" name="Object 12"/>
            <p:cNvGraphicFramePr>
              <a:graphicFrameLocks noChangeAspect="1"/>
            </p:cNvGraphicFramePr>
            <p:nvPr/>
          </p:nvGraphicFramePr>
          <p:xfrm>
            <a:off x="4368" y="2400"/>
            <a:ext cx="161" cy="308"/>
          </p:xfrm>
          <a:graphic>
            <a:graphicData uri="http://schemas.openxmlformats.org/presentationml/2006/ole">
              <mc:AlternateContent xmlns:mc="http://schemas.openxmlformats.org/markup-compatibility/2006">
                <mc:Choice xmlns:v="urn:schemas-microsoft-com:vml" Requires="v">
                  <p:oleObj spid="_x0000_s238758" name="Equation" r:id="rId21" imgW="152400" imgH="228600" progId="Equation.3">
                    <p:embed/>
                  </p:oleObj>
                </mc:Choice>
                <mc:Fallback>
                  <p:oleObj name="Equation" r:id="rId21" imgW="152400" imgH="228600" progId="Equation.3">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8" y="2400"/>
                          <a:ext cx="16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5" name="Object 13"/>
            <p:cNvGraphicFramePr>
              <a:graphicFrameLocks noChangeAspect="1"/>
            </p:cNvGraphicFramePr>
            <p:nvPr/>
          </p:nvGraphicFramePr>
          <p:xfrm>
            <a:off x="5328" y="3173"/>
            <a:ext cx="181" cy="283"/>
          </p:xfrm>
          <a:graphic>
            <a:graphicData uri="http://schemas.openxmlformats.org/presentationml/2006/ole">
              <mc:AlternateContent xmlns:mc="http://schemas.openxmlformats.org/markup-compatibility/2006">
                <mc:Choice xmlns:v="urn:schemas-microsoft-com:vml" Requires="v">
                  <p:oleObj spid="_x0000_s238759" name="Equation" r:id="rId23" imgW="190500" imgH="228600" progId="Equation.3">
                    <p:embed/>
                  </p:oleObj>
                </mc:Choice>
                <mc:Fallback>
                  <p:oleObj name="Equation" r:id="rId23" imgW="190500" imgH="228600" progId="Equation.3">
                    <p:embed/>
                    <p:pic>
                      <p:nvPicPr>
                        <p:cNvPr id="0" name="Object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28" y="3173"/>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6" name="Object 14"/>
            <p:cNvGraphicFramePr>
              <a:graphicFrameLocks noChangeAspect="1"/>
            </p:cNvGraphicFramePr>
            <p:nvPr/>
          </p:nvGraphicFramePr>
          <p:xfrm>
            <a:off x="4032" y="2951"/>
            <a:ext cx="288" cy="313"/>
          </p:xfrm>
          <a:graphic>
            <a:graphicData uri="http://schemas.openxmlformats.org/presentationml/2006/ole">
              <mc:AlternateContent xmlns:mc="http://schemas.openxmlformats.org/markup-compatibility/2006">
                <mc:Choice xmlns:v="urn:schemas-microsoft-com:vml" Requires="v">
                  <p:oleObj spid="_x0000_s238760" name="Equation" r:id="rId25" imgW="247650" imgH="228600" progId="Equation.3">
                    <p:embed/>
                  </p:oleObj>
                </mc:Choice>
                <mc:Fallback>
                  <p:oleObj name="Equation" r:id="rId25" imgW="247650" imgH="228600" progId="Equation.3">
                    <p:embed/>
                    <p:pic>
                      <p:nvPicPr>
                        <p:cNvPr id="0" name="Object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32" y="2951"/>
                          <a:ext cx="28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7" name="Object 15"/>
            <p:cNvGraphicFramePr>
              <a:graphicFrameLocks noChangeAspect="1"/>
            </p:cNvGraphicFramePr>
            <p:nvPr/>
          </p:nvGraphicFramePr>
          <p:xfrm>
            <a:off x="2471" y="3456"/>
            <a:ext cx="217" cy="295"/>
          </p:xfrm>
          <a:graphic>
            <a:graphicData uri="http://schemas.openxmlformats.org/presentationml/2006/ole">
              <mc:AlternateContent xmlns:mc="http://schemas.openxmlformats.org/markup-compatibility/2006">
                <mc:Choice xmlns:v="urn:schemas-microsoft-com:vml" Requires="v">
                  <p:oleObj spid="_x0000_s238761" name="Equation" r:id="rId27" imgW="219075" imgH="228600" progId="Equation.3">
                    <p:embed/>
                  </p:oleObj>
                </mc:Choice>
                <mc:Fallback>
                  <p:oleObj name="Equation" r:id="rId27" imgW="219075" imgH="228600" progId="Equation.3">
                    <p:embed/>
                    <p:pic>
                      <p:nvPicPr>
                        <p:cNvPr id="0" name="Object 1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71" y="3456"/>
                          <a:ext cx="217"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8" name="Line 138"/>
            <p:cNvSpPr>
              <a:spLocks noChangeShapeType="1"/>
            </p:cNvSpPr>
            <p:nvPr/>
          </p:nvSpPr>
          <p:spPr bwMode="auto">
            <a:xfrm flipV="1">
              <a:off x="2787" y="3908"/>
              <a:ext cx="24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69" name="Line 139"/>
            <p:cNvSpPr>
              <a:spLocks noChangeShapeType="1"/>
            </p:cNvSpPr>
            <p:nvPr/>
          </p:nvSpPr>
          <p:spPr bwMode="auto">
            <a:xfrm flipH="1" flipV="1">
              <a:off x="4330" y="2747"/>
              <a:ext cx="0" cy="4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70" name="Line 140"/>
            <p:cNvSpPr>
              <a:spLocks noChangeShapeType="1"/>
            </p:cNvSpPr>
            <p:nvPr/>
          </p:nvSpPr>
          <p:spPr bwMode="auto">
            <a:xfrm flipV="1">
              <a:off x="2787" y="2765"/>
              <a:ext cx="96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1771" name="Group 141"/>
            <p:cNvGrpSpPr/>
            <p:nvPr/>
          </p:nvGrpSpPr>
          <p:grpSpPr bwMode="auto">
            <a:xfrm>
              <a:off x="4219" y="3158"/>
              <a:ext cx="222" cy="313"/>
              <a:chOff x="4164" y="1968"/>
              <a:chExt cx="264" cy="420"/>
            </a:xfrm>
          </p:grpSpPr>
          <p:sp>
            <p:nvSpPr>
              <p:cNvPr id="31813" name="AutoShape 142"/>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814" name="Line 143"/>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1772" name="Line 144"/>
            <p:cNvSpPr>
              <a:spLocks noChangeShapeType="1"/>
            </p:cNvSpPr>
            <p:nvPr/>
          </p:nvSpPr>
          <p:spPr bwMode="auto">
            <a:xfrm flipV="1">
              <a:off x="3744" y="2751"/>
              <a:ext cx="0" cy="4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73" name="Rectangle 145"/>
            <p:cNvSpPr>
              <a:spLocks noChangeArrowheads="1"/>
            </p:cNvSpPr>
            <p:nvPr/>
          </p:nvSpPr>
          <p:spPr bwMode="auto">
            <a:xfrm>
              <a:off x="3692"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774" name="Line 146"/>
            <p:cNvSpPr>
              <a:spLocks noChangeShapeType="1"/>
            </p:cNvSpPr>
            <p:nvPr/>
          </p:nvSpPr>
          <p:spPr bwMode="auto">
            <a:xfrm>
              <a:off x="4323" y="2734"/>
              <a:ext cx="9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75" name="Line 147"/>
            <p:cNvSpPr>
              <a:spLocks noChangeShapeType="1"/>
            </p:cNvSpPr>
            <p:nvPr/>
          </p:nvSpPr>
          <p:spPr bwMode="auto">
            <a:xfrm flipV="1">
              <a:off x="4811" y="2747"/>
              <a:ext cx="0" cy="44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76" name="Rectangle 148"/>
            <p:cNvSpPr>
              <a:spLocks noChangeArrowheads="1"/>
            </p:cNvSpPr>
            <p:nvPr/>
          </p:nvSpPr>
          <p:spPr bwMode="auto">
            <a:xfrm>
              <a:off x="4759"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777" name="Text Box 149"/>
            <p:cNvSpPr txBox="1">
              <a:spLocks noChangeArrowheads="1"/>
            </p:cNvSpPr>
            <p:nvPr/>
          </p:nvSpPr>
          <p:spPr bwMode="auto">
            <a:xfrm>
              <a:off x="3702" y="3164"/>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1778" name="Line 150"/>
            <p:cNvSpPr>
              <a:spLocks noChangeShapeType="1"/>
            </p:cNvSpPr>
            <p:nvPr/>
          </p:nvSpPr>
          <p:spPr bwMode="auto">
            <a:xfrm>
              <a:off x="4175" y="3194"/>
              <a:ext cx="0" cy="303"/>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779" name="Line 151"/>
            <p:cNvSpPr>
              <a:spLocks noChangeShapeType="1"/>
            </p:cNvSpPr>
            <p:nvPr/>
          </p:nvSpPr>
          <p:spPr bwMode="auto">
            <a:xfrm flipV="1">
              <a:off x="3437" y="2693"/>
              <a:ext cx="299"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80" name="Text Box 152"/>
            <p:cNvSpPr txBox="1">
              <a:spLocks noChangeArrowheads="1"/>
            </p:cNvSpPr>
            <p:nvPr/>
          </p:nvSpPr>
          <p:spPr bwMode="auto">
            <a:xfrm>
              <a:off x="4397" y="3196"/>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1781" name="Line 153"/>
            <p:cNvSpPr>
              <a:spLocks noChangeShapeType="1"/>
            </p:cNvSpPr>
            <p:nvPr/>
          </p:nvSpPr>
          <p:spPr bwMode="auto">
            <a:xfrm flipH="1">
              <a:off x="4283" y="2680"/>
              <a:ext cx="302"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782" name="Text Box 154"/>
            <p:cNvSpPr txBox="1">
              <a:spLocks noChangeArrowheads="1"/>
            </p:cNvSpPr>
            <p:nvPr/>
          </p:nvSpPr>
          <p:spPr bwMode="auto">
            <a:xfrm>
              <a:off x="3252" y="3156"/>
              <a:ext cx="5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1783" name="Line 155"/>
            <p:cNvSpPr>
              <a:spLocks noChangeShapeType="1"/>
            </p:cNvSpPr>
            <p:nvPr/>
          </p:nvSpPr>
          <p:spPr bwMode="auto">
            <a:xfrm flipV="1">
              <a:off x="5237" y="2725"/>
              <a:ext cx="0" cy="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84" name="Rectangle 156"/>
            <p:cNvSpPr>
              <a:spLocks noChangeArrowheads="1"/>
            </p:cNvSpPr>
            <p:nvPr/>
          </p:nvSpPr>
          <p:spPr bwMode="auto">
            <a:xfrm>
              <a:off x="5188" y="3171"/>
              <a:ext cx="98" cy="27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785" name="Text Box 157"/>
            <p:cNvSpPr txBox="1">
              <a:spLocks noChangeArrowheads="1"/>
            </p:cNvSpPr>
            <p:nvPr/>
          </p:nvSpPr>
          <p:spPr bwMode="auto">
            <a:xfrm>
              <a:off x="4372" y="3171"/>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1786" name="Text Box 158"/>
            <p:cNvSpPr txBox="1">
              <a:spLocks noChangeArrowheads="1"/>
            </p:cNvSpPr>
            <p:nvPr/>
          </p:nvSpPr>
          <p:spPr bwMode="auto">
            <a:xfrm>
              <a:off x="4781" y="315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1787" name="Text Box 159"/>
            <p:cNvSpPr txBox="1">
              <a:spLocks noChangeArrowheads="1"/>
            </p:cNvSpPr>
            <p:nvPr/>
          </p:nvSpPr>
          <p:spPr bwMode="auto">
            <a:xfrm>
              <a:off x="4111" y="3643"/>
              <a:ext cx="24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1788" name="Text Box 160"/>
            <p:cNvSpPr txBox="1">
              <a:spLocks noChangeArrowheads="1"/>
            </p:cNvSpPr>
            <p:nvPr/>
          </p:nvSpPr>
          <p:spPr bwMode="auto">
            <a:xfrm>
              <a:off x="3201" y="2507"/>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1789" name="Text Box 161"/>
            <p:cNvSpPr txBox="1">
              <a:spLocks noChangeArrowheads="1"/>
            </p:cNvSpPr>
            <p:nvPr/>
          </p:nvSpPr>
          <p:spPr bwMode="auto">
            <a:xfrm>
              <a:off x="4537" y="2481"/>
              <a:ext cx="24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1790" name="Line 162"/>
            <p:cNvSpPr>
              <a:spLocks noChangeShapeType="1"/>
            </p:cNvSpPr>
            <p:nvPr/>
          </p:nvSpPr>
          <p:spPr bwMode="auto">
            <a:xfrm flipV="1">
              <a:off x="3318" y="2756"/>
              <a:ext cx="0" cy="40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91" name="Text Box 163" descr="新闻纸"/>
            <p:cNvSpPr txBox="1">
              <a:spLocks noChangeArrowheads="1"/>
            </p:cNvSpPr>
            <p:nvPr/>
          </p:nvSpPr>
          <p:spPr bwMode="auto">
            <a:xfrm>
              <a:off x="2914" y="2741"/>
              <a:ext cx="3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1792" name="Text Box 164" descr="新闻纸"/>
            <p:cNvSpPr txBox="1">
              <a:spLocks noChangeArrowheads="1"/>
            </p:cNvSpPr>
            <p:nvPr/>
          </p:nvSpPr>
          <p:spPr bwMode="auto">
            <a:xfrm>
              <a:off x="2904" y="3664"/>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1793" name="Rectangle 165"/>
            <p:cNvSpPr>
              <a:spLocks noChangeArrowheads="1"/>
            </p:cNvSpPr>
            <p:nvPr/>
          </p:nvSpPr>
          <p:spPr bwMode="auto">
            <a:xfrm>
              <a:off x="3269" y="3167"/>
              <a:ext cx="99"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794" name="Rectangle 166" descr="新闻纸"/>
            <p:cNvSpPr>
              <a:spLocks noChangeArrowheads="1"/>
            </p:cNvSpPr>
            <p:nvPr/>
          </p:nvSpPr>
          <p:spPr bwMode="auto">
            <a:xfrm>
              <a:off x="5299" y="2791"/>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1795" name="Rectangle 167" descr="新闻纸"/>
            <p:cNvSpPr>
              <a:spLocks noChangeArrowheads="1"/>
            </p:cNvSpPr>
            <p:nvPr/>
          </p:nvSpPr>
          <p:spPr bwMode="auto">
            <a:xfrm>
              <a:off x="5299" y="3485"/>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1796" name="Group 168"/>
            <p:cNvGrpSpPr/>
            <p:nvPr/>
          </p:nvGrpSpPr>
          <p:grpSpPr bwMode="auto">
            <a:xfrm>
              <a:off x="4260" y="3892"/>
              <a:ext cx="197" cy="140"/>
              <a:chOff x="6645" y="4036"/>
              <a:chExt cx="198" cy="188"/>
            </a:xfrm>
          </p:grpSpPr>
          <p:sp>
            <p:nvSpPr>
              <p:cNvPr id="31811" name="Line 169"/>
              <p:cNvSpPr>
                <a:spLocks noChangeShapeType="1"/>
              </p:cNvSpPr>
              <p:nvPr/>
            </p:nvSpPr>
            <p:spPr bwMode="auto">
              <a:xfrm>
                <a:off x="6724" y="4036"/>
                <a:ext cx="0"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1812" name="Line 170"/>
              <p:cNvSpPr>
                <a:spLocks noChangeShapeType="1"/>
              </p:cNvSpPr>
              <p:nvPr/>
            </p:nvSpPr>
            <p:spPr bwMode="auto">
              <a:xfrm>
                <a:off x="6645" y="4224"/>
                <a:ext cx="19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1797" name="Line 171"/>
            <p:cNvSpPr>
              <a:spLocks noChangeShapeType="1"/>
            </p:cNvSpPr>
            <p:nvPr/>
          </p:nvSpPr>
          <p:spPr bwMode="auto">
            <a:xfrm flipH="1" flipV="1">
              <a:off x="5242" y="3445"/>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98" name="Line 172"/>
            <p:cNvSpPr>
              <a:spLocks noChangeShapeType="1"/>
            </p:cNvSpPr>
            <p:nvPr/>
          </p:nvSpPr>
          <p:spPr bwMode="auto">
            <a:xfrm flipV="1">
              <a:off x="4809"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799" name="Line 173"/>
            <p:cNvSpPr>
              <a:spLocks noChangeShapeType="1"/>
            </p:cNvSpPr>
            <p:nvPr/>
          </p:nvSpPr>
          <p:spPr bwMode="auto">
            <a:xfrm flipV="1">
              <a:off x="3738"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800" name="Line 174"/>
            <p:cNvSpPr>
              <a:spLocks noChangeShapeType="1"/>
            </p:cNvSpPr>
            <p:nvPr/>
          </p:nvSpPr>
          <p:spPr bwMode="auto">
            <a:xfrm flipV="1">
              <a:off x="3318" y="3437"/>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801" name="Line 175"/>
            <p:cNvSpPr>
              <a:spLocks noChangeShapeType="1"/>
            </p:cNvSpPr>
            <p:nvPr/>
          </p:nvSpPr>
          <p:spPr bwMode="auto">
            <a:xfrm flipH="1" flipV="1">
              <a:off x="4334" y="3473"/>
              <a:ext cx="3" cy="4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1802" name="Line 176"/>
            <p:cNvSpPr>
              <a:spLocks noChangeShapeType="1"/>
            </p:cNvSpPr>
            <p:nvPr/>
          </p:nvSpPr>
          <p:spPr bwMode="auto">
            <a:xfrm flipH="1">
              <a:off x="2790" y="3222"/>
              <a:ext cx="0" cy="704"/>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3" name="Rectangle 177"/>
            <p:cNvSpPr>
              <a:spLocks noChangeArrowheads="1"/>
            </p:cNvSpPr>
            <p:nvPr/>
          </p:nvSpPr>
          <p:spPr bwMode="auto">
            <a:xfrm>
              <a:off x="2751" y="2976"/>
              <a:ext cx="84" cy="252"/>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804" name="Line 178"/>
            <p:cNvSpPr>
              <a:spLocks noChangeShapeType="1"/>
            </p:cNvSpPr>
            <p:nvPr/>
          </p:nvSpPr>
          <p:spPr bwMode="auto">
            <a:xfrm flipH="1">
              <a:off x="2790" y="2761"/>
              <a:ext cx="0" cy="219"/>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05" name="Oval 179"/>
            <p:cNvSpPr>
              <a:spLocks noChangeArrowheads="1"/>
            </p:cNvSpPr>
            <p:nvPr/>
          </p:nvSpPr>
          <p:spPr bwMode="auto">
            <a:xfrm>
              <a:off x="2681" y="3512"/>
              <a:ext cx="208" cy="20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806" name="Rectangle 180" descr="新闻纸"/>
            <p:cNvSpPr>
              <a:spLocks noChangeArrowheads="1"/>
            </p:cNvSpPr>
            <p:nvPr/>
          </p:nvSpPr>
          <p:spPr bwMode="auto">
            <a:xfrm>
              <a:off x="2567" y="3274"/>
              <a:ext cx="22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1807" name="Rectangle 181"/>
            <p:cNvSpPr>
              <a:spLocks noChangeArrowheads="1"/>
            </p:cNvSpPr>
            <p:nvPr/>
          </p:nvSpPr>
          <p:spPr bwMode="auto">
            <a:xfrm>
              <a:off x="2556" y="3591"/>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1808" name="Text Box 182"/>
            <p:cNvSpPr txBox="1">
              <a:spLocks noChangeArrowheads="1"/>
            </p:cNvSpPr>
            <p:nvPr/>
          </p:nvSpPr>
          <p:spPr bwMode="auto">
            <a:xfrm>
              <a:off x="2383" y="2932"/>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1809" name="Oval 183"/>
            <p:cNvSpPr>
              <a:spLocks noChangeArrowheads="1"/>
            </p:cNvSpPr>
            <p:nvPr/>
          </p:nvSpPr>
          <p:spPr bwMode="auto">
            <a:xfrm>
              <a:off x="4306" y="3872"/>
              <a:ext cx="60" cy="61"/>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1810" name="Line 184"/>
            <p:cNvSpPr>
              <a:spLocks noChangeShapeType="1"/>
            </p:cNvSpPr>
            <p:nvPr/>
          </p:nvSpPr>
          <p:spPr bwMode="auto">
            <a:xfrm flipV="1">
              <a:off x="2785" y="2699"/>
              <a:ext cx="30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9556"/>
                                        </p:tgtEl>
                                        <p:attrNameLst>
                                          <p:attrName>style.visibility</p:attrName>
                                        </p:attrNameLst>
                                      </p:cBhvr>
                                      <p:to>
                                        <p:strVal val="visible"/>
                                      </p:to>
                                    </p:set>
                                    <p:animEffect transition="in" filter="wipe(left)">
                                      <p:cBhvr>
                                        <p:cTn id="7" dur="500"/>
                                        <p:tgtEl>
                                          <p:spTgt spid="2795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055"/>
                                        </p:tgtEl>
                                        <p:attrNameLst>
                                          <p:attrName>style.visibility</p:attrName>
                                        </p:attrNameLst>
                                      </p:cBhvr>
                                      <p:to>
                                        <p:strVal val="visible"/>
                                      </p:to>
                                    </p:set>
                                    <p:animEffect transition="in" filter="blinds(horizontal)">
                                      <p:cBhvr>
                                        <p:cTn id="12" dur="500"/>
                                        <p:tgtEl>
                                          <p:spTgt spid="870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9552"/>
                                        </p:tgtEl>
                                        <p:attrNameLst>
                                          <p:attrName>style.visibility</p:attrName>
                                        </p:attrNameLst>
                                      </p:cBhvr>
                                      <p:to>
                                        <p:strVal val="visible"/>
                                      </p:to>
                                    </p:set>
                                    <p:animEffect transition="in" filter="wipe(left)">
                                      <p:cBhvr>
                                        <p:cTn id="17" dur="500"/>
                                        <p:tgtEl>
                                          <p:spTgt spid="2795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051"/>
                                        </p:tgtEl>
                                        <p:attrNameLst>
                                          <p:attrName>style.visibility</p:attrName>
                                        </p:attrNameLst>
                                      </p:cBhvr>
                                      <p:to>
                                        <p:strVal val="visible"/>
                                      </p:to>
                                    </p:set>
                                    <p:animEffect transition="in" filter="wipe(left)">
                                      <p:cBhvr>
                                        <p:cTn id="22" dur="500"/>
                                        <p:tgtEl>
                                          <p:spTgt spid="870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9555"/>
                                        </p:tgtEl>
                                        <p:attrNameLst>
                                          <p:attrName>style.visibility</p:attrName>
                                        </p:attrNameLst>
                                      </p:cBhvr>
                                      <p:to>
                                        <p:strVal val="visible"/>
                                      </p:to>
                                    </p:set>
                                    <p:animEffect transition="in" filter="wipe(left)">
                                      <p:cBhvr>
                                        <p:cTn id="27" dur="500"/>
                                        <p:tgtEl>
                                          <p:spTgt spid="2795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9553"/>
                                        </p:tgtEl>
                                        <p:attrNameLst>
                                          <p:attrName>style.visibility</p:attrName>
                                        </p:attrNameLst>
                                      </p:cBhvr>
                                      <p:to>
                                        <p:strVal val="visible"/>
                                      </p:to>
                                    </p:set>
                                    <p:animEffect transition="in" filter="wipe(left)">
                                      <p:cBhvr>
                                        <p:cTn id="32" dur="500"/>
                                        <p:tgtEl>
                                          <p:spTgt spid="2795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9557"/>
                                        </p:tgtEl>
                                        <p:attrNameLst>
                                          <p:attrName>style.visibility</p:attrName>
                                        </p:attrNameLst>
                                      </p:cBhvr>
                                      <p:to>
                                        <p:strVal val="visible"/>
                                      </p:to>
                                    </p:set>
                                    <p:animEffect transition="in" filter="wipe(left)">
                                      <p:cBhvr>
                                        <p:cTn id="37" dur="500"/>
                                        <p:tgtEl>
                                          <p:spTgt spid="2795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79554"/>
                                        </p:tgtEl>
                                        <p:attrNameLst>
                                          <p:attrName>style.visibility</p:attrName>
                                        </p:attrNameLst>
                                      </p:cBhvr>
                                      <p:to>
                                        <p:strVal val="visible"/>
                                      </p:to>
                                    </p:set>
                                    <p:animEffect transition="in" filter="wipe(left)">
                                      <p:cBhvr>
                                        <p:cTn id="42" dur="500"/>
                                        <p:tgtEl>
                                          <p:spTgt spid="2795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7054"/>
                                        </p:tgtEl>
                                        <p:attrNameLst>
                                          <p:attrName>style.visibility</p:attrName>
                                        </p:attrNameLst>
                                      </p:cBhvr>
                                      <p:to>
                                        <p:strVal val="visible"/>
                                      </p:to>
                                    </p:set>
                                    <p:animEffect transition="in" filter="wipe(left)">
                                      <p:cBhvr>
                                        <p:cTn id="47" dur="500"/>
                                        <p:tgtEl>
                                          <p:spTgt spid="870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7048"/>
                                        </p:tgtEl>
                                        <p:attrNameLst>
                                          <p:attrName>style.visibility</p:attrName>
                                        </p:attrNameLst>
                                      </p:cBhvr>
                                      <p:to>
                                        <p:strVal val="visible"/>
                                      </p:to>
                                    </p:set>
                                    <p:animEffect transition="in" filter="wipe(left)">
                                      <p:cBhvr>
                                        <p:cTn id="52" dur="500"/>
                                        <p:tgtEl>
                                          <p:spTgt spid="870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9558"/>
                                        </p:tgtEl>
                                        <p:attrNameLst>
                                          <p:attrName>style.visibility</p:attrName>
                                        </p:attrNameLst>
                                      </p:cBhvr>
                                      <p:to>
                                        <p:strVal val="visible"/>
                                      </p:to>
                                    </p:set>
                                    <p:animEffect transition="in" filter="wipe(left)">
                                      <p:cBhvr>
                                        <p:cTn id="57" dur="500"/>
                                        <p:tgtEl>
                                          <p:spTgt spid="2795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7052"/>
                                        </p:tgtEl>
                                        <p:attrNameLst>
                                          <p:attrName>style.visibility</p:attrName>
                                        </p:attrNameLst>
                                      </p:cBhvr>
                                      <p:to>
                                        <p:strVal val="visible"/>
                                      </p:to>
                                    </p:set>
                                    <p:animEffect transition="in" filter="wipe(left)">
                                      <p:cBhvr>
                                        <p:cTn id="62" dur="500"/>
                                        <p:tgtEl>
                                          <p:spTgt spid="870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7050"/>
                                        </p:tgtEl>
                                        <p:attrNameLst>
                                          <p:attrName>style.visibility</p:attrName>
                                        </p:attrNameLst>
                                      </p:cBhvr>
                                      <p:to>
                                        <p:strVal val="visible"/>
                                      </p:to>
                                    </p:set>
                                    <p:animEffect transition="in" filter="wipe(left)">
                                      <p:cBhvr>
                                        <p:cTn id="67" dur="500"/>
                                        <p:tgtEl>
                                          <p:spTgt spid="87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8" grpId="0" autoUpdateAnimBg="0"/>
      <p:bldP spid="87050" grpId="0" autoUpdateAnimBg="0"/>
      <p:bldP spid="87051" grpId="0" animBg="1"/>
      <p:bldP spid="87052" grpId="0" autoUpdateAnimBg="0"/>
      <p:bldP spid="87054" grpId="0" autoUpdateAnimBg="0"/>
      <p:bldP spid="87055"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381000" y="242888"/>
            <a:ext cx="403225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3.</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电压放大倍数的计算</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graphicFrame>
        <p:nvGraphicFramePr>
          <p:cNvPr id="280576" name="Object 2"/>
          <p:cNvGraphicFramePr>
            <a:graphicFrameLocks noChangeAspect="1"/>
          </p:cNvGraphicFramePr>
          <p:nvPr/>
        </p:nvGraphicFramePr>
        <p:xfrm>
          <a:off x="381000" y="3092450"/>
          <a:ext cx="2066925" cy="609600"/>
        </p:xfrm>
        <a:graphic>
          <a:graphicData uri="http://schemas.openxmlformats.org/presentationml/2006/ole">
            <mc:AlternateContent xmlns:mc="http://schemas.openxmlformats.org/markup-compatibility/2006">
              <mc:Choice xmlns:v="urn:schemas-microsoft-com:vml" Requires="v">
                <p:oleObj spid="_x0000_s239783" name="Equation" r:id="rId1" imgW="888365" imgH="241300" progId="Equation.3">
                  <p:embed/>
                </p:oleObj>
              </mc:Choice>
              <mc:Fallback>
                <p:oleObj name="Equation" r:id="rId1" imgW="888365" imgH="241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92450"/>
                        <a:ext cx="2066925" cy="60960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2" name="Object 3"/>
          <p:cNvGraphicFramePr>
            <a:graphicFrameLocks noChangeAspect="1"/>
          </p:cNvGraphicFramePr>
          <p:nvPr/>
        </p:nvGraphicFramePr>
        <p:xfrm>
          <a:off x="7086600" y="3678238"/>
          <a:ext cx="1525588" cy="512762"/>
        </p:xfrm>
        <a:graphic>
          <a:graphicData uri="http://schemas.openxmlformats.org/presentationml/2006/ole">
            <mc:AlternateContent xmlns:mc="http://schemas.openxmlformats.org/markup-compatibility/2006">
              <mc:Choice xmlns:v="urn:schemas-microsoft-com:vml" Requires="v">
                <p:oleObj spid="_x0000_s239784" name="Equation" r:id="rId3" imgW="876300" imgH="228600" progId="Equation.3">
                  <p:embed/>
                </p:oleObj>
              </mc:Choice>
              <mc:Fallback>
                <p:oleObj name="Equation" r:id="rId3" imgW="87630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678238"/>
                        <a:ext cx="1525588" cy="51276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4"/>
          <p:cNvGraphicFramePr>
            <a:graphicFrameLocks noChangeAspect="1"/>
          </p:cNvGraphicFramePr>
          <p:nvPr/>
        </p:nvGraphicFramePr>
        <p:xfrm>
          <a:off x="533400" y="750888"/>
          <a:ext cx="2514600" cy="1130300"/>
        </p:xfrm>
        <a:graphic>
          <a:graphicData uri="http://schemas.openxmlformats.org/presentationml/2006/ole">
            <mc:AlternateContent xmlns:mc="http://schemas.openxmlformats.org/markup-compatibility/2006">
              <mc:Choice xmlns:v="urn:schemas-microsoft-com:vml" Requires="v">
                <p:oleObj spid="_x0000_s239785" name="Equation" r:id="rId5" imgW="1009650" imgH="447675" progId="Equation.3">
                  <p:embed/>
                </p:oleObj>
              </mc:Choice>
              <mc:Fallback>
                <p:oleObj name="Equation" r:id="rId5" imgW="1009650" imgH="44767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750888"/>
                        <a:ext cx="2514600" cy="1130300"/>
                      </a:xfrm>
                      <a:prstGeom prst="rect">
                        <a:avLst/>
                      </a:prstGeom>
                      <a:noFill/>
                      <a:ln>
                        <a:noFill/>
                      </a:ln>
                      <a:effectLst/>
                      <a:extLst>
                        <a:ext uri="{909E8E84-426E-40DD-AFC4-6F175D3DCCD1}">
                          <a14:hiddenFill xmlns:a14="http://schemas.microsoft.com/office/drawing/2010/main">
                            <a:solidFill>
                              <a:srgbClr val="E1ECF7"/>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79" name="Object 5"/>
          <p:cNvGraphicFramePr>
            <a:graphicFrameLocks noChangeAspect="1"/>
          </p:cNvGraphicFramePr>
          <p:nvPr/>
        </p:nvGraphicFramePr>
        <p:xfrm>
          <a:off x="1636713" y="3124200"/>
          <a:ext cx="2030412" cy="592138"/>
        </p:xfrm>
        <a:graphic>
          <a:graphicData uri="http://schemas.openxmlformats.org/presentationml/2006/ole">
            <mc:AlternateContent xmlns:mc="http://schemas.openxmlformats.org/markup-compatibility/2006">
              <mc:Choice xmlns:v="urn:schemas-microsoft-com:vml" Requires="v">
                <p:oleObj spid="_x0000_s239786" name="Equation" r:id="rId7" imgW="888365" imgH="241300" progId="Equation.3">
                  <p:embed/>
                </p:oleObj>
              </mc:Choice>
              <mc:Fallback>
                <p:oleObj name="Equation" r:id="rId7" imgW="888365" imgH="2413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6713" y="3124200"/>
                        <a:ext cx="2030412" cy="592138"/>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5" name="Group 80"/>
          <p:cNvGrpSpPr/>
          <p:nvPr/>
        </p:nvGrpSpPr>
        <p:grpSpPr bwMode="auto">
          <a:xfrm>
            <a:off x="4146550" y="620713"/>
            <a:ext cx="4616450" cy="3148012"/>
            <a:chOff x="2612" y="391"/>
            <a:chExt cx="2908" cy="1983"/>
          </a:xfrm>
        </p:grpSpPr>
        <p:sp>
          <p:nvSpPr>
            <p:cNvPr id="32781" name="AutoShape 8"/>
            <p:cNvSpPr/>
            <p:nvPr/>
          </p:nvSpPr>
          <p:spPr bwMode="auto">
            <a:xfrm rot="-5400000">
              <a:off x="4990" y="2086"/>
              <a:ext cx="158" cy="417"/>
            </a:xfrm>
            <a:prstGeom prst="leftBrace">
              <a:avLst>
                <a:gd name="adj1" fmla="val 21994"/>
                <a:gd name="adj2" fmla="val 50000"/>
              </a:avLst>
            </a:prstGeom>
            <a:noFill/>
            <a:ln w="2857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782" name="Line 9"/>
            <p:cNvSpPr>
              <a:spLocks noChangeShapeType="1"/>
            </p:cNvSpPr>
            <p:nvPr/>
          </p:nvSpPr>
          <p:spPr bwMode="auto">
            <a:xfrm flipV="1">
              <a:off x="2987" y="2206"/>
              <a:ext cx="22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83" name="Line 10"/>
            <p:cNvSpPr>
              <a:spLocks noChangeShapeType="1"/>
            </p:cNvSpPr>
            <p:nvPr/>
          </p:nvSpPr>
          <p:spPr bwMode="auto">
            <a:xfrm flipH="1" flipV="1">
              <a:off x="4417" y="746"/>
              <a:ext cx="0" cy="2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84" name="Line 11"/>
            <p:cNvSpPr>
              <a:spLocks noChangeShapeType="1"/>
            </p:cNvSpPr>
            <p:nvPr/>
          </p:nvSpPr>
          <p:spPr bwMode="auto">
            <a:xfrm flipV="1">
              <a:off x="2987" y="763"/>
              <a:ext cx="8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2785" name="Group 12"/>
            <p:cNvGrpSpPr/>
            <p:nvPr/>
          </p:nvGrpSpPr>
          <p:grpSpPr bwMode="auto">
            <a:xfrm>
              <a:off x="4314" y="1006"/>
              <a:ext cx="206" cy="290"/>
              <a:chOff x="4164" y="1968"/>
              <a:chExt cx="264" cy="420"/>
            </a:xfrm>
          </p:grpSpPr>
          <p:sp>
            <p:nvSpPr>
              <p:cNvPr id="32841" name="AutoShape 13"/>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842" name="Line 14"/>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2786" name="Line 15"/>
            <p:cNvSpPr>
              <a:spLocks noChangeShapeType="1"/>
            </p:cNvSpPr>
            <p:nvPr/>
          </p:nvSpPr>
          <p:spPr bwMode="auto">
            <a:xfrm flipV="1">
              <a:off x="3874" y="746"/>
              <a:ext cx="0" cy="29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87" name="Rectangle 16"/>
            <p:cNvSpPr>
              <a:spLocks noChangeArrowheads="1"/>
            </p:cNvSpPr>
            <p:nvPr/>
          </p:nvSpPr>
          <p:spPr bwMode="auto">
            <a:xfrm>
              <a:off x="3826" y="1039"/>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788" name="Line 17"/>
            <p:cNvSpPr>
              <a:spLocks noChangeShapeType="1"/>
            </p:cNvSpPr>
            <p:nvPr/>
          </p:nvSpPr>
          <p:spPr bwMode="auto">
            <a:xfrm>
              <a:off x="4402" y="734"/>
              <a:ext cx="86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89" name="Line 18"/>
            <p:cNvSpPr>
              <a:spLocks noChangeShapeType="1"/>
            </p:cNvSpPr>
            <p:nvPr/>
          </p:nvSpPr>
          <p:spPr bwMode="auto">
            <a:xfrm flipV="1">
              <a:off x="4863" y="746"/>
              <a:ext cx="0" cy="5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90" name="Rectangle 19"/>
            <p:cNvSpPr>
              <a:spLocks noChangeArrowheads="1"/>
            </p:cNvSpPr>
            <p:nvPr/>
          </p:nvSpPr>
          <p:spPr bwMode="auto">
            <a:xfrm>
              <a:off x="4815" y="1336"/>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791" name="Text Box 20"/>
            <p:cNvSpPr txBox="1">
              <a:spLocks noChangeArrowheads="1"/>
            </p:cNvSpPr>
            <p:nvPr/>
          </p:nvSpPr>
          <p:spPr bwMode="auto">
            <a:xfrm>
              <a:off x="3835" y="1000"/>
              <a:ext cx="4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2792" name="Line 21"/>
            <p:cNvSpPr>
              <a:spLocks noChangeShapeType="1"/>
            </p:cNvSpPr>
            <p:nvPr/>
          </p:nvSpPr>
          <p:spPr bwMode="auto">
            <a:xfrm>
              <a:off x="4263" y="1039"/>
              <a:ext cx="0" cy="281"/>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793" name="Line 22"/>
            <p:cNvSpPr>
              <a:spLocks noChangeShapeType="1"/>
            </p:cNvSpPr>
            <p:nvPr/>
          </p:nvSpPr>
          <p:spPr bwMode="auto">
            <a:xfrm flipV="1">
              <a:off x="3589" y="696"/>
              <a:ext cx="278"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94" name="Text Box 23"/>
            <p:cNvSpPr txBox="1">
              <a:spLocks noChangeArrowheads="1"/>
            </p:cNvSpPr>
            <p:nvPr/>
          </p:nvSpPr>
          <p:spPr bwMode="auto">
            <a:xfrm>
              <a:off x="4479" y="1152"/>
              <a:ext cx="6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2795" name="Line 24"/>
            <p:cNvSpPr>
              <a:spLocks noChangeShapeType="1"/>
            </p:cNvSpPr>
            <p:nvPr/>
          </p:nvSpPr>
          <p:spPr bwMode="auto">
            <a:xfrm flipH="1">
              <a:off x="4374" y="684"/>
              <a:ext cx="28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796" name="Text Box 25"/>
            <p:cNvSpPr txBox="1">
              <a:spLocks noChangeArrowheads="1"/>
            </p:cNvSpPr>
            <p:nvPr/>
          </p:nvSpPr>
          <p:spPr bwMode="auto">
            <a:xfrm>
              <a:off x="3440" y="1341"/>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2797" name="Line 26"/>
            <p:cNvSpPr>
              <a:spLocks noChangeShapeType="1"/>
            </p:cNvSpPr>
            <p:nvPr/>
          </p:nvSpPr>
          <p:spPr bwMode="auto">
            <a:xfrm flipV="1">
              <a:off x="5257" y="725"/>
              <a:ext cx="0" cy="59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798" name="Rectangle 27"/>
            <p:cNvSpPr>
              <a:spLocks noChangeArrowheads="1"/>
            </p:cNvSpPr>
            <p:nvPr/>
          </p:nvSpPr>
          <p:spPr bwMode="auto">
            <a:xfrm>
              <a:off x="5213" y="1315"/>
              <a:ext cx="91" cy="25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799" name="Text Box 28"/>
            <p:cNvSpPr txBox="1">
              <a:spLocks noChangeArrowheads="1"/>
            </p:cNvSpPr>
            <p:nvPr/>
          </p:nvSpPr>
          <p:spPr bwMode="auto">
            <a:xfrm>
              <a:off x="4457" y="1296"/>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2800" name="Text Box 29"/>
            <p:cNvSpPr txBox="1">
              <a:spLocks noChangeArrowheads="1"/>
            </p:cNvSpPr>
            <p:nvPr/>
          </p:nvSpPr>
          <p:spPr bwMode="auto">
            <a:xfrm>
              <a:off x="4835" y="1291"/>
              <a:ext cx="5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2801" name="Text Box 30"/>
            <p:cNvSpPr txBox="1">
              <a:spLocks noChangeArrowheads="1"/>
            </p:cNvSpPr>
            <p:nvPr/>
          </p:nvSpPr>
          <p:spPr bwMode="auto">
            <a:xfrm>
              <a:off x="4034" y="1237"/>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2802" name="Text Box 31"/>
            <p:cNvSpPr txBox="1">
              <a:spLocks noChangeArrowheads="1"/>
            </p:cNvSpPr>
            <p:nvPr/>
          </p:nvSpPr>
          <p:spPr bwMode="auto">
            <a:xfrm>
              <a:off x="3371" y="512"/>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2803" name="Text Box 32"/>
            <p:cNvSpPr txBox="1">
              <a:spLocks noChangeArrowheads="1"/>
            </p:cNvSpPr>
            <p:nvPr/>
          </p:nvSpPr>
          <p:spPr bwMode="auto">
            <a:xfrm>
              <a:off x="4609" y="4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2804" name="Line 33"/>
            <p:cNvSpPr>
              <a:spLocks noChangeShapeType="1"/>
            </p:cNvSpPr>
            <p:nvPr/>
          </p:nvSpPr>
          <p:spPr bwMode="auto">
            <a:xfrm flipV="1">
              <a:off x="3470" y="754"/>
              <a:ext cx="0"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805" name="Text Box 34" descr="新闻纸"/>
            <p:cNvSpPr txBox="1">
              <a:spLocks noChangeArrowheads="1"/>
            </p:cNvSpPr>
            <p:nvPr/>
          </p:nvSpPr>
          <p:spPr bwMode="auto">
            <a:xfrm>
              <a:off x="3105" y="729"/>
              <a:ext cx="2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2806" name="Text Box 35" descr="新闻纸"/>
            <p:cNvSpPr txBox="1">
              <a:spLocks noChangeArrowheads="1"/>
            </p:cNvSpPr>
            <p:nvPr/>
          </p:nvSpPr>
          <p:spPr bwMode="auto">
            <a:xfrm>
              <a:off x="3107" y="1959"/>
              <a:ext cx="2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2807" name="Rectangle 36"/>
            <p:cNvSpPr>
              <a:spLocks noChangeArrowheads="1"/>
            </p:cNvSpPr>
            <p:nvPr/>
          </p:nvSpPr>
          <p:spPr bwMode="auto">
            <a:xfrm>
              <a:off x="3434" y="1366"/>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808" name="Rectangle 37" descr="新闻纸"/>
            <p:cNvSpPr>
              <a:spLocks noChangeArrowheads="1"/>
            </p:cNvSpPr>
            <p:nvPr/>
          </p:nvSpPr>
          <p:spPr bwMode="auto">
            <a:xfrm>
              <a:off x="5308" y="70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2809" name="Rectangle 38" descr="新闻纸"/>
            <p:cNvSpPr>
              <a:spLocks noChangeArrowheads="1"/>
            </p:cNvSpPr>
            <p:nvPr/>
          </p:nvSpPr>
          <p:spPr bwMode="auto">
            <a:xfrm>
              <a:off x="5308" y="188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2810" name="Group 79"/>
            <p:cNvGrpSpPr/>
            <p:nvPr/>
          </p:nvGrpSpPr>
          <p:grpSpPr bwMode="auto">
            <a:xfrm>
              <a:off x="4069" y="2202"/>
              <a:ext cx="160" cy="119"/>
              <a:chOff x="4069" y="2202"/>
              <a:chExt cx="160" cy="119"/>
            </a:xfrm>
          </p:grpSpPr>
          <p:sp>
            <p:nvSpPr>
              <p:cNvPr id="32839" name="Line 40"/>
              <p:cNvSpPr>
                <a:spLocks noChangeShapeType="1"/>
              </p:cNvSpPr>
              <p:nvPr/>
            </p:nvSpPr>
            <p:spPr bwMode="auto">
              <a:xfrm>
                <a:off x="4145" y="2202"/>
                <a:ext cx="0" cy="1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840" name="Line 41"/>
              <p:cNvSpPr>
                <a:spLocks noChangeShapeType="1"/>
              </p:cNvSpPr>
              <p:nvPr/>
            </p:nvSpPr>
            <p:spPr bwMode="auto">
              <a:xfrm>
                <a:off x="4069" y="2321"/>
                <a:ext cx="1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2811" name="Line 42"/>
            <p:cNvSpPr>
              <a:spLocks noChangeShapeType="1"/>
            </p:cNvSpPr>
            <p:nvPr/>
          </p:nvSpPr>
          <p:spPr bwMode="auto">
            <a:xfrm flipH="1" flipV="1">
              <a:off x="5252" y="1557"/>
              <a:ext cx="0" cy="64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812" name="Line 43"/>
            <p:cNvSpPr>
              <a:spLocks noChangeShapeType="1"/>
            </p:cNvSpPr>
            <p:nvPr/>
          </p:nvSpPr>
          <p:spPr bwMode="auto">
            <a:xfrm flipV="1">
              <a:off x="4861" y="1596"/>
              <a:ext cx="0" cy="60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813" name="Line 44"/>
            <p:cNvSpPr>
              <a:spLocks noChangeShapeType="1"/>
            </p:cNvSpPr>
            <p:nvPr/>
          </p:nvSpPr>
          <p:spPr bwMode="auto">
            <a:xfrm flipH="1" flipV="1">
              <a:off x="3879" y="1307"/>
              <a:ext cx="1" cy="21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814" name="Line 45"/>
            <p:cNvSpPr>
              <a:spLocks noChangeShapeType="1"/>
            </p:cNvSpPr>
            <p:nvPr/>
          </p:nvSpPr>
          <p:spPr bwMode="auto">
            <a:xfrm flipH="1" flipV="1">
              <a:off x="3471" y="1617"/>
              <a:ext cx="1" cy="6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815" name="Line 46"/>
            <p:cNvSpPr>
              <a:spLocks noChangeShapeType="1"/>
            </p:cNvSpPr>
            <p:nvPr/>
          </p:nvSpPr>
          <p:spPr bwMode="auto">
            <a:xfrm flipH="1" flipV="1">
              <a:off x="4417" y="1262"/>
              <a:ext cx="0" cy="2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2816" name="Line 47"/>
            <p:cNvSpPr>
              <a:spLocks noChangeShapeType="1"/>
            </p:cNvSpPr>
            <p:nvPr/>
          </p:nvSpPr>
          <p:spPr bwMode="auto">
            <a:xfrm flipH="1">
              <a:off x="2990" y="1321"/>
              <a:ext cx="0" cy="891"/>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7" name="Rectangle 48"/>
            <p:cNvSpPr>
              <a:spLocks noChangeArrowheads="1"/>
            </p:cNvSpPr>
            <p:nvPr/>
          </p:nvSpPr>
          <p:spPr bwMode="auto">
            <a:xfrm>
              <a:off x="2953" y="1093"/>
              <a:ext cx="78" cy="234"/>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818" name="Line 49"/>
            <p:cNvSpPr>
              <a:spLocks noChangeShapeType="1"/>
            </p:cNvSpPr>
            <p:nvPr/>
          </p:nvSpPr>
          <p:spPr bwMode="auto">
            <a:xfrm flipH="1">
              <a:off x="2990" y="778"/>
              <a:ext cx="0" cy="317"/>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9" name="Oval 50"/>
            <p:cNvSpPr>
              <a:spLocks noChangeArrowheads="1"/>
            </p:cNvSpPr>
            <p:nvPr/>
          </p:nvSpPr>
          <p:spPr bwMode="auto">
            <a:xfrm>
              <a:off x="2900" y="1658"/>
              <a:ext cx="192" cy="192"/>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820" name="Rectangle 51" descr="新闻纸"/>
            <p:cNvSpPr>
              <a:spLocks noChangeArrowheads="1"/>
            </p:cNvSpPr>
            <p:nvPr/>
          </p:nvSpPr>
          <p:spPr bwMode="auto">
            <a:xfrm>
              <a:off x="2786" y="142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2821" name="Rectangle 52"/>
            <p:cNvSpPr>
              <a:spLocks noChangeArrowheads="1"/>
            </p:cNvSpPr>
            <p:nvPr/>
          </p:nvSpPr>
          <p:spPr bwMode="auto">
            <a:xfrm>
              <a:off x="2775" y="1731"/>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2822" name="Text Box 53"/>
            <p:cNvSpPr txBox="1">
              <a:spLocks noChangeArrowheads="1"/>
            </p:cNvSpPr>
            <p:nvPr/>
          </p:nvSpPr>
          <p:spPr bwMode="auto">
            <a:xfrm>
              <a:off x="2612" y="1064"/>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2823" name="Oval 54"/>
            <p:cNvSpPr>
              <a:spLocks noChangeArrowheads="1"/>
            </p:cNvSpPr>
            <p:nvPr/>
          </p:nvSpPr>
          <p:spPr bwMode="auto">
            <a:xfrm>
              <a:off x="4113" y="2172"/>
              <a:ext cx="56" cy="56"/>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32824" name="Object 9"/>
            <p:cNvGraphicFramePr>
              <a:graphicFrameLocks noChangeAspect="1"/>
            </p:cNvGraphicFramePr>
            <p:nvPr/>
          </p:nvGraphicFramePr>
          <p:xfrm>
            <a:off x="3133" y="1339"/>
            <a:ext cx="181" cy="280"/>
          </p:xfrm>
          <a:graphic>
            <a:graphicData uri="http://schemas.openxmlformats.org/presentationml/2006/ole">
              <mc:AlternateContent xmlns:mc="http://schemas.openxmlformats.org/markup-compatibility/2006">
                <mc:Choice xmlns:v="urn:schemas-microsoft-com:vml" Requires="v">
                  <p:oleObj spid="_x0000_s239787" name="Equation" r:id="rId9" imgW="180975" imgH="219075" progId="Equation.3">
                    <p:embed/>
                  </p:oleObj>
                </mc:Choice>
                <mc:Fallback>
                  <p:oleObj name="Equation" r:id="rId9" imgW="180975" imgH="219075"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3" y="1339"/>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5" name="Object 10"/>
            <p:cNvGraphicFramePr>
              <a:graphicFrameLocks noChangeAspect="1"/>
            </p:cNvGraphicFramePr>
            <p:nvPr/>
          </p:nvGraphicFramePr>
          <p:xfrm>
            <a:off x="3008" y="425"/>
            <a:ext cx="150" cy="292"/>
          </p:xfrm>
          <a:graphic>
            <a:graphicData uri="http://schemas.openxmlformats.org/presentationml/2006/ole">
              <mc:AlternateContent xmlns:mc="http://schemas.openxmlformats.org/markup-compatibility/2006">
                <mc:Choice xmlns:v="urn:schemas-microsoft-com:vml" Requires="v">
                  <p:oleObj spid="_x0000_s239788" name="Equation" r:id="rId11" imgW="142875" imgH="219075" progId="Equation.3">
                    <p:embed/>
                  </p:oleObj>
                </mc:Choice>
                <mc:Fallback>
                  <p:oleObj name="Equation" r:id="rId11" imgW="142875" imgH="219075"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8" y="425"/>
                          <a:ext cx="15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6" name="Object 11"/>
            <p:cNvGraphicFramePr>
              <a:graphicFrameLocks noChangeAspect="1"/>
            </p:cNvGraphicFramePr>
            <p:nvPr/>
          </p:nvGraphicFramePr>
          <p:xfrm>
            <a:off x="3610" y="412"/>
            <a:ext cx="177" cy="313"/>
          </p:xfrm>
          <a:graphic>
            <a:graphicData uri="http://schemas.openxmlformats.org/presentationml/2006/ole">
              <mc:AlternateContent xmlns:mc="http://schemas.openxmlformats.org/markup-compatibility/2006">
                <mc:Choice xmlns:v="urn:schemas-microsoft-com:vml" Requires="v">
                  <p:oleObj spid="_x0000_s239789" name="Equation" r:id="rId13" imgW="171450" imgH="228600" progId="Equation.3">
                    <p:embed/>
                  </p:oleObj>
                </mc:Choice>
                <mc:Fallback>
                  <p:oleObj name="Equation" r:id="rId13" imgW="171450" imgH="2286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10" y="412"/>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7" name="Object 12"/>
            <p:cNvGraphicFramePr>
              <a:graphicFrameLocks noChangeAspect="1"/>
            </p:cNvGraphicFramePr>
            <p:nvPr/>
          </p:nvGraphicFramePr>
          <p:xfrm>
            <a:off x="4452" y="391"/>
            <a:ext cx="161" cy="308"/>
          </p:xfrm>
          <a:graphic>
            <a:graphicData uri="http://schemas.openxmlformats.org/presentationml/2006/ole">
              <mc:AlternateContent xmlns:mc="http://schemas.openxmlformats.org/markup-compatibility/2006">
                <mc:Choice xmlns:v="urn:schemas-microsoft-com:vml" Requires="v">
                  <p:oleObj spid="_x0000_s239790" name="Equation" r:id="rId15" imgW="152400" imgH="228600" progId="Equation.3">
                    <p:embed/>
                  </p:oleObj>
                </mc:Choice>
                <mc:Fallback>
                  <p:oleObj name="Equation" r:id="rId15" imgW="152400" imgH="22860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2" y="391"/>
                          <a:ext cx="16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8" name="Object 13"/>
            <p:cNvGraphicFramePr>
              <a:graphicFrameLocks noChangeAspect="1"/>
            </p:cNvGraphicFramePr>
            <p:nvPr/>
          </p:nvGraphicFramePr>
          <p:xfrm>
            <a:off x="5327" y="1323"/>
            <a:ext cx="181" cy="283"/>
          </p:xfrm>
          <a:graphic>
            <a:graphicData uri="http://schemas.openxmlformats.org/presentationml/2006/ole">
              <mc:AlternateContent xmlns:mc="http://schemas.openxmlformats.org/markup-compatibility/2006">
                <mc:Choice xmlns:v="urn:schemas-microsoft-com:vml" Requires="v">
                  <p:oleObj spid="_x0000_s239791" name="Equation" r:id="rId17" imgW="190500" imgH="228600" progId="Equation.3">
                    <p:embed/>
                  </p:oleObj>
                </mc:Choice>
                <mc:Fallback>
                  <p:oleObj name="Equation" r:id="rId17" imgW="190500" imgH="22860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27" y="1323"/>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9" name="Object 14"/>
            <p:cNvGraphicFramePr>
              <a:graphicFrameLocks noChangeAspect="1"/>
            </p:cNvGraphicFramePr>
            <p:nvPr/>
          </p:nvGraphicFramePr>
          <p:xfrm>
            <a:off x="4096" y="791"/>
            <a:ext cx="320" cy="313"/>
          </p:xfrm>
          <a:graphic>
            <a:graphicData uri="http://schemas.openxmlformats.org/presentationml/2006/ole">
              <mc:AlternateContent xmlns:mc="http://schemas.openxmlformats.org/markup-compatibility/2006">
                <mc:Choice xmlns:v="urn:schemas-microsoft-com:vml" Requires="v">
                  <p:oleObj spid="_x0000_s239792" name="Equation" r:id="rId19" imgW="247650" imgH="228600" progId="Equation.3">
                    <p:embed/>
                  </p:oleObj>
                </mc:Choice>
                <mc:Fallback>
                  <p:oleObj name="Equation" r:id="rId19" imgW="247650" imgH="228600" progId="Equation.3">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791"/>
                          <a:ext cx="32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30" name="Line 61"/>
            <p:cNvSpPr>
              <a:spLocks noChangeShapeType="1"/>
            </p:cNvSpPr>
            <p:nvPr/>
          </p:nvSpPr>
          <p:spPr bwMode="auto">
            <a:xfrm flipV="1">
              <a:off x="2985" y="713"/>
              <a:ext cx="278"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2831" name="Object 15"/>
            <p:cNvGraphicFramePr>
              <a:graphicFrameLocks noChangeAspect="1"/>
            </p:cNvGraphicFramePr>
            <p:nvPr/>
          </p:nvGraphicFramePr>
          <p:xfrm>
            <a:off x="2674" y="1598"/>
            <a:ext cx="205" cy="295"/>
          </p:xfrm>
          <a:graphic>
            <a:graphicData uri="http://schemas.openxmlformats.org/presentationml/2006/ole">
              <mc:AlternateContent xmlns:mc="http://schemas.openxmlformats.org/markup-compatibility/2006">
                <mc:Choice xmlns:v="urn:schemas-microsoft-com:vml" Requires="v">
                  <p:oleObj spid="_x0000_s239793" name="Equation" r:id="rId21" imgW="209550" imgH="228600" progId="Equation.3">
                    <p:embed/>
                  </p:oleObj>
                </mc:Choice>
                <mc:Fallback>
                  <p:oleObj name="Equation" r:id="rId21" imgW="209550" imgH="228600" progId="Equation.3">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74" y="1598"/>
                          <a:ext cx="20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32" name="Line 63"/>
            <p:cNvSpPr>
              <a:spLocks noChangeShapeType="1"/>
            </p:cNvSpPr>
            <p:nvPr/>
          </p:nvSpPr>
          <p:spPr bwMode="auto">
            <a:xfrm>
              <a:off x="3879" y="1501"/>
              <a:ext cx="54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3" name="Rectangle 64"/>
            <p:cNvSpPr>
              <a:spLocks noChangeArrowheads="1"/>
            </p:cNvSpPr>
            <p:nvPr/>
          </p:nvSpPr>
          <p:spPr bwMode="auto">
            <a:xfrm>
              <a:off x="4103" y="1732"/>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2834" name="Line 65"/>
            <p:cNvSpPr>
              <a:spLocks noChangeShapeType="1"/>
            </p:cNvSpPr>
            <p:nvPr/>
          </p:nvSpPr>
          <p:spPr bwMode="auto">
            <a:xfrm>
              <a:off x="4149" y="1496"/>
              <a:ext cx="0" cy="2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5" name="Line 66"/>
            <p:cNvSpPr>
              <a:spLocks noChangeShapeType="1"/>
            </p:cNvSpPr>
            <p:nvPr/>
          </p:nvSpPr>
          <p:spPr bwMode="auto">
            <a:xfrm>
              <a:off x="4144" y="1982"/>
              <a:ext cx="0" cy="21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6" name="Line 67"/>
            <p:cNvSpPr>
              <a:spLocks noChangeShapeType="1"/>
            </p:cNvSpPr>
            <p:nvPr/>
          </p:nvSpPr>
          <p:spPr bwMode="auto">
            <a:xfrm>
              <a:off x="4268" y="1722"/>
              <a:ext cx="0" cy="281"/>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2837" name="Object 16"/>
            <p:cNvGraphicFramePr>
              <a:graphicFrameLocks noChangeAspect="1"/>
            </p:cNvGraphicFramePr>
            <p:nvPr/>
          </p:nvGraphicFramePr>
          <p:xfrm>
            <a:off x="4289" y="1705"/>
            <a:ext cx="164" cy="313"/>
          </p:xfrm>
          <a:graphic>
            <a:graphicData uri="http://schemas.openxmlformats.org/presentationml/2006/ole">
              <mc:AlternateContent xmlns:mc="http://schemas.openxmlformats.org/markup-compatibility/2006">
                <mc:Choice xmlns:v="urn:schemas-microsoft-com:vml" Requires="v">
                  <p:oleObj spid="_x0000_s239794" name="Equation" r:id="rId23" imgW="152400" imgH="228600" progId="Equation.3">
                    <p:embed/>
                  </p:oleObj>
                </mc:Choice>
                <mc:Fallback>
                  <p:oleObj name="Equation" r:id="rId23" imgW="152400" imgH="228600" progId="Equation.3">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89" y="1705"/>
                          <a:ext cx="16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38" name="Text Box 69"/>
            <p:cNvSpPr txBox="1">
              <a:spLocks noChangeArrowheads="1"/>
            </p:cNvSpPr>
            <p:nvPr/>
          </p:nvSpPr>
          <p:spPr bwMode="auto">
            <a:xfrm>
              <a:off x="3739" y="1728"/>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E</a:t>
              </a:r>
              <a:endParaRPr lang="en-US" altLang="zh-CN">
                <a:latin typeface="Calibri" panose="020F0502020204030204" charset="0"/>
                <a:ea typeface="楷体_GB2312" pitchFamily="49" charset="-122"/>
              </a:endParaRPr>
            </a:p>
          </p:txBody>
        </p:sp>
      </p:grpSp>
      <p:graphicFrame>
        <p:nvGraphicFramePr>
          <p:cNvPr id="280580" name="Object 6"/>
          <p:cNvGraphicFramePr>
            <a:graphicFrameLocks noChangeAspect="1"/>
          </p:cNvGraphicFramePr>
          <p:nvPr/>
        </p:nvGraphicFramePr>
        <p:xfrm>
          <a:off x="363538" y="1804988"/>
          <a:ext cx="2968625" cy="658812"/>
        </p:xfrm>
        <a:graphic>
          <a:graphicData uri="http://schemas.openxmlformats.org/presentationml/2006/ole">
            <mc:AlternateContent xmlns:mc="http://schemas.openxmlformats.org/markup-compatibility/2006">
              <mc:Choice xmlns:v="urn:schemas-microsoft-com:vml" Requires="v">
                <p:oleObj spid="_x0000_s239795" name="Equation" r:id="rId25" imgW="1066800" imgH="228600" progId="Equation.3">
                  <p:embed/>
                </p:oleObj>
              </mc:Choice>
              <mc:Fallback>
                <p:oleObj name="Equation" r:id="rId25" imgW="1066800" imgH="228600" progId="Equation.3">
                  <p:embed/>
                  <p:pic>
                    <p:nvPicPr>
                      <p:cNvPr id="0" name="Object 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3538" y="1804988"/>
                        <a:ext cx="2968625" cy="65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1" name="Object 7"/>
          <p:cNvGraphicFramePr>
            <a:graphicFrameLocks noChangeAspect="1"/>
          </p:cNvGraphicFramePr>
          <p:nvPr/>
        </p:nvGraphicFramePr>
        <p:xfrm>
          <a:off x="900113" y="2397125"/>
          <a:ext cx="3062287" cy="631825"/>
        </p:xfrm>
        <a:graphic>
          <a:graphicData uri="http://schemas.openxmlformats.org/presentationml/2006/ole">
            <mc:AlternateContent xmlns:mc="http://schemas.openxmlformats.org/markup-compatibility/2006">
              <mc:Choice xmlns:v="urn:schemas-microsoft-com:vml" Requires="v">
                <p:oleObj spid="_x0000_s239796" name="Equation" r:id="rId27" imgW="1323975" imgH="228600" progId="Equation.3">
                  <p:embed/>
                </p:oleObj>
              </mc:Choice>
              <mc:Fallback>
                <p:oleObj name="Equation" r:id="rId27" imgW="1323975" imgH="228600" progId="Equation.3">
                  <p:embed/>
                  <p:pic>
                    <p:nvPicPr>
                      <p:cNvPr id="0" name="Object 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0113" y="2397125"/>
                        <a:ext cx="3062287"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2" name="Object 8"/>
          <p:cNvGraphicFramePr>
            <a:graphicFrameLocks noChangeAspect="1"/>
          </p:cNvGraphicFramePr>
          <p:nvPr/>
        </p:nvGraphicFramePr>
        <p:xfrm>
          <a:off x="838200" y="3814763"/>
          <a:ext cx="3500438" cy="1100137"/>
        </p:xfrm>
        <a:graphic>
          <a:graphicData uri="http://schemas.openxmlformats.org/presentationml/2006/ole">
            <mc:AlternateContent xmlns:mc="http://schemas.openxmlformats.org/markup-compatibility/2006">
              <mc:Choice xmlns:v="urn:schemas-microsoft-com:vml" Requires="v">
                <p:oleObj spid="_x0000_s239797" name="Equation" r:id="rId29" imgW="1400175" imgH="419100" progId="Equation.3">
                  <p:embed/>
                </p:oleObj>
              </mc:Choice>
              <mc:Fallback>
                <p:oleObj name="Equation" r:id="rId29" imgW="1400175" imgH="419100" progId="Equation.3">
                  <p:embed/>
                  <p:pic>
                    <p:nvPicPr>
                      <p:cNvPr id="0" name="Object 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38200" y="3814763"/>
                        <a:ext cx="3500438" cy="1100137"/>
                      </a:xfrm>
                      <a:prstGeom prst="rect">
                        <a:avLst/>
                      </a:prstGeom>
                      <a:solidFill>
                        <a:srgbClr val="FFFFCC"/>
                      </a:solidFill>
                      <a:ln w="381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37" name="Text Box 73"/>
          <p:cNvSpPr txBox="1">
            <a:spLocks noChangeArrowheads="1"/>
          </p:cNvSpPr>
          <p:nvPr/>
        </p:nvSpPr>
        <p:spPr bwMode="auto">
          <a:xfrm>
            <a:off x="3738563" y="896938"/>
            <a:ext cx="985837" cy="519112"/>
          </a:xfrm>
          <a:prstGeom prst="rect">
            <a:avLst/>
          </a:prstGeom>
          <a:noFill/>
          <a:ln w="9525">
            <a:noFill/>
            <a:miter lim="800000"/>
          </a:ln>
          <a:effectLst/>
        </p:spPr>
        <p:txBody>
          <a:bodyPr>
            <a:spAutoFit/>
          </a:bodyPr>
          <a:lstStyle/>
          <a:p>
            <a:pPr algn="ct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mn-lt"/>
                <a:ea typeface="楷体_GB2312" pitchFamily="49" charset="-122"/>
              </a:rPr>
              <a:t>例</a:t>
            </a:r>
            <a:r>
              <a:rPr lang="en-US" altLang="zh-CN" sz="2800">
                <a:solidFill>
                  <a:srgbClr val="CC0000"/>
                </a:solidFill>
                <a:effectLst>
                  <a:outerShdw blurRad="38100" dist="38100" dir="2700000" algn="tl">
                    <a:srgbClr val="C0C0C0"/>
                  </a:outerShdw>
                </a:effectLst>
                <a:latin typeface="+mn-lt"/>
                <a:ea typeface="楷体_GB2312" pitchFamily="49" charset="-122"/>
              </a:rPr>
              <a:t>2</a:t>
            </a:r>
            <a:r>
              <a:rPr lang="zh-CN" altLang="en-US" sz="2800">
                <a:solidFill>
                  <a:srgbClr val="CC0000"/>
                </a:solidFill>
                <a:effectLst>
                  <a:outerShdw blurRad="38100" dist="38100" dir="2700000" algn="tl">
                    <a:srgbClr val="C0C0C0"/>
                  </a:outerShdw>
                </a:effectLst>
                <a:latin typeface="+mn-lt"/>
                <a:ea typeface="楷体_GB2312" pitchFamily="49" charset="-122"/>
              </a:rPr>
              <a:t>：</a:t>
            </a:r>
            <a:endParaRPr lang="zh-CN" altLang="en-US" sz="2800">
              <a:solidFill>
                <a:srgbClr val="CC0000"/>
              </a:solidFill>
              <a:effectLst>
                <a:outerShdw blurRad="38100" dist="38100" dir="2700000" algn="tl">
                  <a:srgbClr val="C0C0C0"/>
                </a:outerShdw>
              </a:effectLst>
              <a:latin typeface="+mn-lt"/>
              <a:ea typeface="楷体_GB2312" pitchFamily="49" charset="-122"/>
            </a:endParaRPr>
          </a:p>
        </p:txBody>
      </p:sp>
      <p:sp>
        <p:nvSpPr>
          <p:cNvPr id="88138" name="Rectangle 74"/>
          <p:cNvSpPr>
            <a:spLocks noChangeArrowheads="1"/>
          </p:cNvSpPr>
          <p:nvPr/>
        </p:nvSpPr>
        <p:spPr bwMode="auto">
          <a:xfrm>
            <a:off x="506413" y="5080000"/>
            <a:ext cx="8226425" cy="1373188"/>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由例</a:t>
            </a:r>
            <a:r>
              <a:rPr lang="en-US" altLang="zh-CN" sz="2800">
                <a:solidFill>
                  <a:srgbClr val="CC0000"/>
                </a:solidFill>
                <a:effectLst>
                  <a:outerShdw blurRad="38100" dist="38100" dir="2700000" algn="tl">
                    <a:srgbClr val="C0C0C0"/>
                  </a:outerShdw>
                </a:effectLst>
                <a:latin typeface="+mn-lt"/>
                <a:ea typeface="+mn-ea"/>
              </a:rPr>
              <a:t>1</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、例</a:t>
            </a:r>
            <a:r>
              <a:rPr lang="en-US" altLang="zh-CN" sz="2800">
                <a:solidFill>
                  <a:srgbClr val="CC0000"/>
                </a:solidFill>
                <a:effectLst>
                  <a:outerShdw blurRad="38100" dist="38100" dir="2700000" algn="tl">
                    <a:srgbClr val="C0C0C0"/>
                  </a:outerShdw>
                </a:effectLst>
                <a:latin typeface="+mn-lt"/>
                <a:ea typeface="+mn-ea"/>
              </a:rPr>
              <a:t>2</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可知，当电路不同时，计算</a:t>
            </a:r>
            <a:r>
              <a:rPr lang="zh-CN" altLang="en-US" sz="2800">
                <a:solidFill>
                  <a:srgbClr val="CC0000"/>
                </a:solidFill>
                <a:effectLst>
                  <a:outerShdw blurRad="38100" dist="38100" dir="2700000" algn="tl">
                    <a:srgbClr val="C0C0C0"/>
                  </a:outerShdw>
                </a:effectLst>
                <a:latin typeface="+mn-lt"/>
                <a:ea typeface="+mn-ea"/>
              </a:rPr>
              <a:t>电压放大倍数 </a:t>
            </a:r>
            <a:r>
              <a:rPr lang="en-US" altLang="zh-CN" sz="2800" i="1">
                <a:solidFill>
                  <a:srgbClr val="CC0000"/>
                </a:solidFill>
                <a:effectLst>
                  <a:outerShdw blurRad="38100" dist="38100" dir="2700000" algn="tl">
                    <a:srgbClr val="C0C0C0"/>
                  </a:outerShdw>
                </a:effectLst>
                <a:latin typeface="+mn-lt"/>
                <a:ea typeface="+mn-ea"/>
              </a:rPr>
              <a:t>A</a:t>
            </a:r>
            <a:r>
              <a:rPr lang="en-US" altLang="zh-CN" sz="2800" i="1" baseline="-25000">
                <a:solidFill>
                  <a:srgbClr val="CC0000"/>
                </a:solidFill>
                <a:effectLst>
                  <a:outerShdw blurRad="38100" dist="38100" dir="2700000" algn="tl">
                    <a:srgbClr val="C0C0C0"/>
                  </a:outerShdw>
                </a:effectLst>
                <a:latin typeface="+mn-lt"/>
                <a:ea typeface="+mn-ea"/>
              </a:rPr>
              <a:t>u</a:t>
            </a:r>
            <a:r>
              <a:rPr lang="en-US" altLang="zh-CN" sz="2800">
                <a:solidFill>
                  <a:srgbClr val="CC0000"/>
                </a:solidFill>
                <a:effectLst>
                  <a:outerShdw blurRad="38100" dist="38100" dir="2700000" algn="tl">
                    <a:srgbClr val="C0C0C0"/>
                  </a:outerShdw>
                </a:effectLst>
                <a:latin typeface="+mn-lt"/>
                <a:ea typeface="+mn-ea"/>
              </a:rPr>
              <a:t> </a:t>
            </a:r>
            <a:r>
              <a:rPr lang="zh-CN" altLang="en-US" sz="2800">
                <a:solidFill>
                  <a:srgbClr val="CC0000"/>
                </a:solidFill>
                <a:effectLst>
                  <a:outerShdw blurRad="38100" dist="38100" dir="2700000" algn="tl">
                    <a:srgbClr val="C0C0C0"/>
                  </a:outerShdw>
                </a:effectLst>
                <a:latin typeface="+mn-lt"/>
                <a:ea typeface="+mn-ea"/>
              </a:rPr>
              <a:t>的公式也不同。</a:t>
            </a:r>
            <a:r>
              <a:rPr lang="zh-CN" altLang="en-US" sz="2800">
                <a:solidFill>
                  <a:schemeClr val="tx2"/>
                </a:solidFill>
                <a:effectLst>
                  <a:outerShdw blurRad="38100" dist="38100" dir="2700000" algn="tl">
                    <a:srgbClr val="C0C0C0"/>
                  </a:outerShdw>
                </a:effectLst>
                <a:latin typeface="+mn-lt"/>
                <a:ea typeface="+mn-ea"/>
              </a:rPr>
              <a:t>要根据微变等效电路找出 </a:t>
            </a:r>
            <a:r>
              <a:rPr lang="en-US" altLang="zh-CN" sz="2800" i="1">
                <a:solidFill>
                  <a:schemeClr val="tx2"/>
                </a:solidFill>
                <a:effectLst>
                  <a:outerShdw blurRad="38100" dist="38100" dir="2700000" algn="tl">
                    <a:srgbClr val="C0C0C0"/>
                  </a:outerShdw>
                </a:effectLst>
                <a:latin typeface="+mn-lt"/>
                <a:ea typeface="楷体_GB2312" pitchFamily="49" charset="-122"/>
              </a:rPr>
              <a:t>u</a:t>
            </a:r>
            <a:r>
              <a:rPr lang="en-US" altLang="zh-CN" sz="2800" baseline="-25000">
                <a:solidFill>
                  <a:schemeClr val="tx2"/>
                </a:solidFill>
                <a:effectLst>
                  <a:outerShdw blurRad="38100" dist="38100" dir="2700000" algn="tl">
                    <a:srgbClr val="C0C0C0"/>
                  </a:outerShdw>
                </a:effectLst>
                <a:latin typeface="+mn-lt"/>
                <a:ea typeface="楷体_GB2312" pitchFamily="49" charset="-122"/>
              </a:rPr>
              <a:t>i</a:t>
            </a:r>
            <a:r>
              <a:rPr lang="zh-CN" altLang="en-US" sz="2800">
                <a:solidFill>
                  <a:schemeClr val="tx2"/>
                </a:solidFill>
                <a:effectLst>
                  <a:outerShdw blurRad="38100" dist="38100" dir="2700000" algn="tl">
                    <a:srgbClr val="C0C0C0"/>
                  </a:outerShdw>
                </a:effectLst>
                <a:latin typeface="+mn-lt"/>
                <a:ea typeface="+mn-ea"/>
              </a:rPr>
              <a:t>与</a:t>
            </a:r>
            <a:r>
              <a:rPr lang="en-US" altLang="zh-CN" sz="2800" i="1">
                <a:solidFill>
                  <a:schemeClr val="tx2"/>
                </a:solidFill>
                <a:effectLst>
                  <a:outerShdw blurRad="38100" dist="38100" dir="2700000" algn="tl">
                    <a:srgbClr val="C0C0C0"/>
                  </a:outerShdw>
                </a:effectLst>
                <a:latin typeface="+mn-lt"/>
                <a:ea typeface="楷体_GB2312" pitchFamily="49" charset="-122"/>
              </a:rPr>
              <a:t>i</a:t>
            </a:r>
            <a:r>
              <a:rPr lang="en-US" altLang="zh-CN" sz="2800" baseline="-25000">
                <a:solidFill>
                  <a:schemeClr val="tx2"/>
                </a:solidFill>
                <a:effectLst>
                  <a:outerShdw blurRad="38100" dist="38100" dir="2700000" algn="tl">
                    <a:srgbClr val="C0C0C0"/>
                  </a:outerShdw>
                </a:effectLst>
                <a:latin typeface="+mn-lt"/>
                <a:ea typeface="楷体_GB2312" pitchFamily="49" charset="-122"/>
              </a:rPr>
              <a:t>b</a:t>
            </a:r>
            <a:r>
              <a:rPr lang="zh-CN" altLang="en-US" sz="2800">
                <a:solidFill>
                  <a:schemeClr val="tx2"/>
                </a:solidFill>
                <a:effectLst>
                  <a:outerShdw blurRad="38100" dist="38100" dir="2700000" algn="tl">
                    <a:srgbClr val="C0C0C0"/>
                  </a:outerShdw>
                </a:effectLst>
                <a:latin typeface="+mn-lt"/>
                <a:ea typeface="+mn-ea"/>
              </a:rPr>
              <a:t>的关系、 </a:t>
            </a:r>
            <a:r>
              <a:rPr lang="en-US" altLang="zh-CN" sz="2800" i="1">
                <a:solidFill>
                  <a:schemeClr val="tx2"/>
                </a:solidFill>
                <a:effectLst>
                  <a:outerShdw blurRad="38100" dist="38100" dir="2700000" algn="tl">
                    <a:srgbClr val="C0C0C0"/>
                  </a:outerShdw>
                </a:effectLst>
                <a:latin typeface="+mn-lt"/>
                <a:ea typeface="楷体_GB2312" pitchFamily="49" charset="-122"/>
              </a:rPr>
              <a:t>u</a:t>
            </a:r>
            <a:r>
              <a:rPr lang="en-US" altLang="zh-CN" sz="2800" baseline="-25000">
                <a:solidFill>
                  <a:schemeClr val="tx2"/>
                </a:solidFill>
                <a:effectLst>
                  <a:outerShdw blurRad="38100" dist="38100" dir="2700000" algn="tl">
                    <a:srgbClr val="C0C0C0"/>
                  </a:outerShdw>
                </a:effectLst>
                <a:latin typeface="+mn-lt"/>
                <a:ea typeface="楷体_GB2312" pitchFamily="49" charset="-122"/>
              </a:rPr>
              <a:t>o</a:t>
            </a:r>
            <a:r>
              <a:rPr lang="zh-CN" altLang="en-US" sz="2800">
                <a:solidFill>
                  <a:schemeClr val="tx2"/>
                </a:solidFill>
                <a:effectLst>
                  <a:outerShdw blurRad="38100" dist="38100" dir="2700000" algn="tl">
                    <a:srgbClr val="C0C0C0"/>
                  </a:outerShdw>
                </a:effectLst>
                <a:latin typeface="+mn-lt"/>
                <a:ea typeface="+mn-ea"/>
              </a:rPr>
              <a:t>与</a:t>
            </a:r>
            <a:r>
              <a:rPr lang="en-US" altLang="zh-CN" sz="2800" i="1">
                <a:solidFill>
                  <a:schemeClr val="tx2"/>
                </a:solidFill>
                <a:effectLst>
                  <a:outerShdw blurRad="38100" dist="38100" dir="2700000" algn="tl">
                    <a:srgbClr val="C0C0C0"/>
                  </a:outerShdw>
                </a:effectLst>
                <a:latin typeface="+mn-lt"/>
                <a:ea typeface="楷体_GB2312" pitchFamily="49" charset="-122"/>
              </a:rPr>
              <a:t>i</a:t>
            </a:r>
            <a:r>
              <a:rPr lang="en-US" altLang="zh-CN" sz="2800" baseline="-25000">
                <a:solidFill>
                  <a:schemeClr val="tx2"/>
                </a:solidFill>
                <a:effectLst>
                  <a:outerShdw blurRad="38100" dist="38100" dir="2700000" algn="tl">
                    <a:srgbClr val="C0C0C0"/>
                  </a:outerShdw>
                </a:effectLst>
                <a:latin typeface="+mn-lt"/>
                <a:ea typeface="楷体_GB2312" pitchFamily="49" charset="-122"/>
              </a:rPr>
              <a:t>c</a:t>
            </a:r>
            <a:r>
              <a:rPr lang="en-US" altLang="zh-CN" sz="2800" i="1" baseline="-25000">
                <a:solidFill>
                  <a:schemeClr val="tx2"/>
                </a:solidFill>
                <a:effectLst>
                  <a:outerShdw blurRad="38100" dist="38100" dir="2700000" algn="tl">
                    <a:srgbClr val="C0C0C0"/>
                  </a:outerShdw>
                </a:effectLst>
                <a:latin typeface="+mn-lt"/>
                <a:ea typeface="楷体_GB2312" pitchFamily="49" charset="-122"/>
              </a:rPr>
              <a:t> </a:t>
            </a:r>
            <a:r>
              <a:rPr lang="zh-CN" altLang="en-US" sz="2800">
                <a:solidFill>
                  <a:schemeClr val="tx2"/>
                </a:solidFill>
                <a:effectLst>
                  <a:outerShdw blurRad="38100" dist="38100" dir="2700000" algn="tl">
                    <a:srgbClr val="C0C0C0"/>
                  </a:outerShdw>
                </a:effectLst>
                <a:latin typeface="+mn-lt"/>
                <a:ea typeface="+mn-ea"/>
              </a:rPr>
              <a:t>的关系。</a:t>
            </a:r>
            <a:endParaRPr lang="zh-CN" altLang="en-US" sz="2800">
              <a:solidFill>
                <a:schemeClr val="tx2"/>
              </a:solidFill>
              <a:effectLst>
                <a:outerShdw blurRad="38100" dist="38100" dir="2700000" algn="tl">
                  <a:srgbClr val="C0C0C0"/>
                </a:outerShdw>
              </a:effectLst>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0580"/>
                                        </p:tgtEl>
                                        <p:attrNameLst>
                                          <p:attrName>style.visibility</p:attrName>
                                        </p:attrNameLst>
                                      </p:cBhvr>
                                      <p:to>
                                        <p:strVal val="visible"/>
                                      </p:to>
                                    </p:set>
                                    <p:animEffect transition="in" filter="wipe(left)">
                                      <p:cBhvr>
                                        <p:cTn id="7" dur="500"/>
                                        <p:tgtEl>
                                          <p:spTgt spid="280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0581"/>
                                        </p:tgtEl>
                                        <p:attrNameLst>
                                          <p:attrName>style.visibility</p:attrName>
                                        </p:attrNameLst>
                                      </p:cBhvr>
                                      <p:to>
                                        <p:strVal val="visible"/>
                                      </p:to>
                                    </p:set>
                                    <p:animEffect transition="in" filter="wipe(left)">
                                      <p:cBhvr>
                                        <p:cTn id="12" dur="500"/>
                                        <p:tgtEl>
                                          <p:spTgt spid="2805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0576"/>
                                        </p:tgtEl>
                                        <p:attrNameLst>
                                          <p:attrName>style.visibility</p:attrName>
                                        </p:attrNameLst>
                                      </p:cBhvr>
                                      <p:to>
                                        <p:strVal val="visible"/>
                                      </p:to>
                                    </p:set>
                                    <p:animEffect transition="in" filter="wipe(left)">
                                      <p:cBhvr>
                                        <p:cTn id="17" dur="500"/>
                                        <p:tgtEl>
                                          <p:spTgt spid="2805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0579"/>
                                        </p:tgtEl>
                                        <p:attrNameLst>
                                          <p:attrName>style.visibility</p:attrName>
                                        </p:attrNameLst>
                                      </p:cBhvr>
                                      <p:to>
                                        <p:strVal val="visible"/>
                                      </p:to>
                                    </p:set>
                                    <p:animEffect transition="in" filter="wipe(left)">
                                      <p:cBhvr>
                                        <p:cTn id="22" dur="500"/>
                                        <p:tgtEl>
                                          <p:spTgt spid="2805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0582"/>
                                        </p:tgtEl>
                                        <p:attrNameLst>
                                          <p:attrName>style.visibility</p:attrName>
                                        </p:attrNameLst>
                                      </p:cBhvr>
                                      <p:to>
                                        <p:strVal val="visible"/>
                                      </p:to>
                                    </p:set>
                                    <p:animEffect transition="in" filter="wipe(left)">
                                      <p:cBhvr>
                                        <p:cTn id="27" dur="500"/>
                                        <p:tgtEl>
                                          <p:spTgt spid="2805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8138"/>
                                        </p:tgtEl>
                                        <p:attrNameLst>
                                          <p:attrName>style.visibility</p:attrName>
                                        </p:attrNameLst>
                                      </p:cBhvr>
                                      <p:to>
                                        <p:strVal val="visible"/>
                                      </p:to>
                                    </p:set>
                                    <p:animEffect transition="in" filter="wipe(left)">
                                      <p:cBhvr>
                                        <p:cTn id="32" dur="500"/>
                                        <p:tgtEl>
                                          <p:spTgt spid="88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3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381000" y="77788"/>
            <a:ext cx="68580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4.</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放大电路输入电阻的计算</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89091" name="Text Box 3"/>
          <p:cNvSpPr txBox="1">
            <a:spLocks noChangeArrowheads="1"/>
          </p:cNvSpPr>
          <p:nvPr/>
        </p:nvSpPr>
        <p:spPr bwMode="auto">
          <a:xfrm>
            <a:off x="315913" y="484188"/>
            <a:ext cx="8420100" cy="1373187"/>
          </a:xfrm>
          <a:prstGeom prst="rect">
            <a:avLst/>
          </a:prstGeom>
          <a:noFill/>
          <a:ln w="38100">
            <a:noFill/>
            <a:miter lim="800000"/>
          </a:ln>
          <a:effectLst/>
        </p:spPr>
        <p:txBody>
          <a:bodyPr lIns="90000" tIns="46800" rIns="90000" bIns="46800" anchor="ctr">
            <a:spAutoFit/>
          </a:bodyPr>
          <a:lstStyle/>
          <a:p>
            <a:pPr indent="571500" fontAlgn="auto">
              <a:spcBef>
                <a:spcPts val="0"/>
              </a:spcBef>
              <a:spcAft>
                <a:spcPts val="0"/>
              </a:spcAft>
              <a:defRPr/>
            </a:pPr>
            <a:r>
              <a:rPr lang="zh-CN" altLang="en-US" sz="2800">
                <a:effectLst>
                  <a:outerShdw blurRad="38100" dist="38100" dir="2700000" algn="tl">
                    <a:srgbClr val="C0C0C0"/>
                  </a:outerShdw>
                </a:effectLst>
                <a:latin typeface="宋体" panose="02010600030101010101" pitchFamily="2" charset="-122"/>
                <a:ea typeface="+mn-ea"/>
              </a:rPr>
              <a:t>放大电路对信号源</a:t>
            </a:r>
            <a:r>
              <a:rPr lang="en-US" altLang="zh-CN" sz="2800">
                <a:effectLst>
                  <a:outerShdw blurRad="38100" dist="38100" dir="2700000" algn="tl">
                    <a:srgbClr val="C0C0C0"/>
                  </a:outerShdw>
                </a:effectLst>
                <a:latin typeface="宋体" panose="02010600030101010101" pitchFamily="2" charset="-122"/>
                <a:ea typeface="+mn-ea"/>
              </a:rPr>
              <a:t>(</a:t>
            </a:r>
            <a:r>
              <a:rPr lang="zh-CN" altLang="en-US" sz="2800">
                <a:effectLst>
                  <a:outerShdw blurRad="38100" dist="38100" dir="2700000" algn="tl">
                    <a:srgbClr val="C0C0C0"/>
                  </a:outerShdw>
                </a:effectLst>
                <a:latin typeface="宋体" panose="02010600030101010101" pitchFamily="2" charset="-122"/>
                <a:ea typeface="+mn-ea"/>
              </a:rPr>
              <a:t>或对前级放大电路</a:t>
            </a:r>
            <a:r>
              <a:rPr lang="en-US" altLang="zh-CN" sz="2800">
                <a:effectLst>
                  <a:outerShdw blurRad="38100" dist="38100" dir="2700000" algn="tl">
                    <a:srgbClr val="C0C0C0"/>
                  </a:outerShdw>
                </a:effectLst>
                <a:latin typeface="宋体" panose="02010600030101010101" pitchFamily="2" charset="-122"/>
                <a:ea typeface="+mn-ea"/>
              </a:rPr>
              <a:t>)</a:t>
            </a:r>
            <a:r>
              <a:rPr lang="zh-CN" altLang="en-US" sz="2800">
                <a:effectLst>
                  <a:outerShdw blurRad="38100" dist="38100" dir="2700000" algn="tl">
                    <a:srgbClr val="C0C0C0"/>
                  </a:outerShdw>
                </a:effectLst>
                <a:latin typeface="宋体" panose="02010600030101010101" pitchFamily="2" charset="-122"/>
                <a:ea typeface="+mn-ea"/>
              </a:rPr>
              <a:t>来说，是一个负载，可用一个电阻来等效代替。这个电阻是信号源的负载电阻</a:t>
            </a:r>
            <a:r>
              <a:rPr lang="en-US" altLang="zh-CN" sz="2800">
                <a:effectLst>
                  <a:outerShdw blurRad="38100" dist="38100" dir="2700000" algn="tl">
                    <a:srgbClr val="C0C0C0"/>
                  </a:outerShdw>
                </a:effectLst>
                <a:latin typeface="宋体" panose="02010600030101010101" pitchFamily="2" charset="-122"/>
                <a:ea typeface="+mn-ea"/>
              </a:rPr>
              <a:t>,</a:t>
            </a:r>
            <a:r>
              <a:rPr lang="zh-CN" altLang="en-US" sz="2800">
                <a:effectLst>
                  <a:outerShdw blurRad="38100" dist="38100" dir="2700000" algn="tl">
                    <a:srgbClr val="C0C0C0"/>
                  </a:outerShdw>
                </a:effectLst>
                <a:latin typeface="宋体" panose="02010600030101010101" pitchFamily="2" charset="-122"/>
                <a:ea typeface="+mn-ea"/>
              </a:rPr>
              <a:t>也就是放大电路的输入电阻。</a:t>
            </a:r>
            <a:endParaRPr lang="zh-CN" altLang="en-US" sz="2800">
              <a:effectLst>
                <a:outerShdw blurRad="38100" dist="38100" dir="2700000" algn="tl">
                  <a:srgbClr val="C0C0C0"/>
                </a:outerShdw>
              </a:effectLst>
              <a:latin typeface="宋体" panose="02010600030101010101" pitchFamily="2" charset="-122"/>
              <a:ea typeface="+mn-ea"/>
            </a:endParaRPr>
          </a:p>
        </p:txBody>
      </p:sp>
      <p:sp>
        <p:nvSpPr>
          <p:cNvPr id="89092" name="Text Box 4"/>
          <p:cNvSpPr txBox="1">
            <a:spLocks noChangeArrowheads="1"/>
          </p:cNvSpPr>
          <p:nvPr/>
        </p:nvSpPr>
        <p:spPr bwMode="auto">
          <a:xfrm>
            <a:off x="566738" y="3703638"/>
            <a:ext cx="1752600" cy="519112"/>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定义：</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89093" name="Text Box 5"/>
          <p:cNvSpPr txBox="1">
            <a:spLocks noChangeArrowheads="1"/>
          </p:cNvSpPr>
          <p:nvPr/>
        </p:nvSpPr>
        <p:spPr bwMode="auto">
          <a:xfrm>
            <a:off x="5829300" y="1889125"/>
            <a:ext cx="2919413" cy="1373188"/>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a:solidFill>
                  <a:srgbClr val="000099"/>
                </a:solidFill>
                <a:effectLst>
                  <a:outerShdw blurRad="38100" dist="38100" dir="2700000" algn="tl">
                    <a:srgbClr val="C0C0C0"/>
                  </a:outerShdw>
                </a:effectLst>
                <a:latin typeface="宋体" panose="02010600030101010101" pitchFamily="2" charset="-122"/>
                <a:ea typeface="+mn-ea"/>
              </a:rPr>
              <a:t>  </a:t>
            </a: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输入电阻是对交流信号而言的，是动态电阻。</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p:txBody>
      </p:sp>
      <p:sp>
        <p:nvSpPr>
          <p:cNvPr id="33798" name="Rectangle 6"/>
          <p:cNvSpPr>
            <a:spLocks noChangeArrowheads="1"/>
          </p:cNvSpPr>
          <p:nvPr/>
        </p:nvSpPr>
        <p:spPr bwMode="auto">
          <a:xfrm>
            <a:off x="457200" y="1858963"/>
            <a:ext cx="487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281600" name="Object 2"/>
          <p:cNvGraphicFramePr>
            <a:graphicFrameLocks noChangeAspect="1"/>
          </p:cNvGraphicFramePr>
          <p:nvPr/>
        </p:nvGraphicFramePr>
        <p:xfrm>
          <a:off x="1130300" y="4200525"/>
          <a:ext cx="2755900" cy="1057275"/>
        </p:xfrm>
        <a:graphic>
          <a:graphicData uri="http://schemas.openxmlformats.org/presentationml/2006/ole">
            <mc:AlternateContent xmlns:mc="http://schemas.openxmlformats.org/markup-compatibility/2006">
              <mc:Choice xmlns:v="urn:schemas-microsoft-com:vml" Requires="v">
                <p:oleObj spid="_x0000_s240752" name="Equation" r:id="rId1" imgW="1181100" imgH="447675" progId="Equation.3">
                  <p:embed/>
                </p:oleObj>
              </mc:Choice>
              <mc:Fallback>
                <p:oleObj name="Equation" r:id="rId1" imgW="1181100" imgH="447675"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00" y="4200525"/>
                        <a:ext cx="2755900" cy="10572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7" name="AutoShape 9" descr="水滴"/>
          <p:cNvSpPr>
            <a:spLocks noChangeArrowheads="1"/>
          </p:cNvSpPr>
          <p:nvPr/>
        </p:nvSpPr>
        <p:spPr bwMode="auto">
          <a:xfrm rot="-2692639">
            <a:off x="4935538" y="2230438"/>
            <a:ext cx="457200" cy="1143000"/>
          </a:xfrm>
          <a:prstGeom prst="curvedLeftArrow">
            <a:avLst>
              <a:gd name="adj1" fmla="val 50000"/>
              <a:gd name="adj2" fmla="val 100000"/>
              <a:gd name="adj3" fmla="val 33333"/>
            </a:avLst>
          </a:prstGeom>
          <a:blipFill dpi="0" rotWithShape="0">
            <a:blip r:embed="rId3"/>
            <a:srcRect/>
            <a:tile tx="0" ty="0" sx="100000" sy="100000" flip="none" algn="tl"/>
          </a:blipFill>
          <a:ln w="38100">
            <a:solidFill>
              <a:srgbClr val="006600"/>
            </a:solidFill>
            <a:miter lim="800000"/>
          </a:ln>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nvGrpSpPr>
          <p:cNvPr id="2" name="Group 57"/>
          <p:cNvGrpSpPr/>
          <p:nvPr/>
        </p:nvGrpSpPr>
        <p:grpSpPr bwMode="auto">
          <a:xfrm>
            <a:off x="736600" y="1865313"/>
            <a:ext cx="3940175" cy="1744662"/>
            <a:chOff x="464" y="1175"/>
            <a:chExt cx="2482" cy="1099"/>
          </a:xfrm>
        </p:grpSpPr>
        <p:sp>
          <p:nvSpPr>
            <p:cNvPr id="89102" name="Text Box 14" descr="新闻纸"/>
            <p:cNvSpPr txBox="1">
              <a:spLocks noChangeArrowheads="1"/>
            </p:cNvSpPr>
            <p:nvPr/>
          </p:nvSpPr>
          <p:spPr bwMode="auto">
            <a:xfrm>
              <a:off x="543" y="1400"/>
              <a:ext cx="281" cy="650"/>
            </a:xfrm>
            <a:prstGeom prst="rect">
              <a:avLst/>
            </a:prstGeom>
            <a:noFill/>
            <a:ln w="38100">
              <a:noFill/>
              <a:miter lim="800000"/>
            </a:ln>
            <a:effec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20000"/>
                </a:spcBef>
                <a:defRPr/>
              </a:pPr>
              <a:r>
                <a:rPr lang="en-US" altLang="zh-CN" sz="2800">
                  <a:solidFill>
                    <a:srgbClr val="FF0000"/>
                  </a:solidFill>
                  <a:effectLst>
                    <a:outerShdw blurRad="38100" dist="38100" dir="2700000" algn="tl">
                      <a:srgbClr val="C0C0C0"/>
                    </a:outerShdw>
                  </a:effectLst>
                  <a:latin typeface="宋体" panose="02010600030101010101" pitchFamily="2" charset="-122"/>
                </a:rPr>
                <a:t>+</a:t>
              </a:r>
              <a:endParaRPr lang="en-US" altLang="zh-CN" sz="2800">
                <a:solidFill>
                  <a:srgbClr val="FF0000"/>
                </a:solidFill>
                <a:effectLst>
                  <a:outerShdw blurRad="38100" dist="38100" dir="2700000" algn="tl">
                    <a:srgbClr val="C0C0C0"/>
                  </a:outerShdw>
                </a:effectLst>
                <a:latin typeface="宋体" panose="02010600030101010101" pitchFamily="2" charset="-122"/>
              </a:endParaRPr>
            </a:p>
            <a:p>
              <a:pPr algn="ctr">
                <a:spcBef>
                  <a:spcPct val="20000"/>
                </a:spcBef>
                <a:defRPr/>
              </a:pPr>
              <a:r>
                <a:rPr lang="en-US" altLang="zh-CN" sz="2800">
                  <a:solidFill>
                    <a:srgbClr val="FF0000"/>
                  </a:solidFill>
                  <a:effectLst>
                    <a:outerShdw blurRad="38100" dist="38100" dir="2700000" algn="tl">
                      <a:srgbClr val="C0C0C0"/>
                    </a:outerShdw>
                  </a:effectLst>
                  <a:latin typeface="宋体" panose="02010600030101010101" pitchFamily="2" charset="-122"/>
                </a:rPr>
                <a:t>-</a:t>
              </a:r>
              <a:endParaRPr lang="en-US" altLang="zh-CN" sz="2800">
                <a:solidFill>
                  <a:srgbClr val="FF0000"/>
                </a:solidFill>
                <a:effectLst>
                  <a:outerShdw blurRad="38100" dist="38100" dir="2700000" algn="tl">
                    <a:srgbClr val="C0C0C0"/>
                  </a:outerShdw>
                </a:effectLst>
                <a:latin typeface="宋体" panose="02010600030101010101" pitchFamily="2" charset="-122"/>
              </a:endParaRPr>
            </a:p>
          </p:txBody>
        </p:sp>
        <p:grpSp>
          <p:nvGrpSpPr>
            <p:cNvPr id="33827" name="Group 56"/>
            <p:cNvGrpSpPr/>
            <p:nvPr/>
          </p:nvGrpSpPr>
          <p:grpSpPr bwMode="auto">
            <a:xfrm>
              <a:off x="464" y="1175"/>
              <a:ext cx="2482" cy="1099"/>
              <a:chOff x="464" y="1175"/>
              <a:chExt cx="2482" cy="1099"/>
            </a:xfrm>
          </p:grpSpPr>
          <p:sp>
            <p:nvSpPr>
              <p:cNvPr id="33828" name="Rectangle 16" descr="草皮"/>
              <p:cNvSpPr>
                <a:spLocks noChangeArrowheads="1"/>
              </p:cNvSpPr>
              <p:nvPr/>
            </p:nvSpPr>
            <p:spPr bwMode="auto">
              <a:xfrm>
                <a:off x="464" y="1175"/>
                <a:ext cx="913" cy="1099"/>
              </a:xfrm>
              <a:prstGeom prst="rect">
                <a:avLst/>
              </a:prstGeom>
              <a:noFill/>
              <a:ln w="28575">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89105" name="Text Box 17" descr="新闻纸"/>
              <p:cNvSpPr txBox="1">
                <a:spLocks noChangeArrowheads="1"/>
              </p:cNvSpPr>
              <p:nvPr/>
            </p:nvSpPr>
            <p:spPr bwMode="auto">
              <a:xfrm>
                <a:off x="503" y="1909"/>
                <a:ext cx="913" cy="327"/>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信号源</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p:txBody>
          </p:sp>
          <p:grpSp>
            <p:nvGrpSpPr>
              <p:cNvPr id="33830" name="Group 55"/>
              <p:cNvGrpSpPr/>
              <p:nvPr/>
            </p:nvGrpSpPr>
            <p:grpSpPr bwMode="auto">
              <a:xfrm>
                <a:off x="473" y="1198"/>
                <a:ext cx="2473" cy="820"/>
                <a:chOff x="473" y="1198"/>
                <a:chExt cx="2473" cy="820"/>
              </a:xfrm>
            </p:grpSpPr>
            <p:sp>
              <p:nvSpPr>
                <p:cNvPr id="89107" name="Text Box 19" descr="新闻纸"/>
                <p:cNvSpPr txBox="1">
                  <a:spLocks noChangeArrowheads="1"/>
                </p:cNvSpPr>
                <p:nvPr/>
              </p:nvSpPr>
              <p:spPr bwMode="auto">
                <a:xfrm>
                  <a:off x="1713" y="1414"/>
                  <a:ext cx="1233" cy="596"/>
                </a:xfrm>
                <a:prstGeom prst="rect">
                  <a:avLst/>
                </a:prstGeom>
                <a:noFill/>
                <a:ln w="38100">
                  <a:noFill/>
                  <a:miter lim="800000"/>
                </a:ln>
                <a:effectLst/>
              </p:spPr>
              <p:txBody>
                <a:bodyPr lIns="90000" tIns="46800" rIns="90000" bIns="46800" anchor="ctr">
                  <a:spAutoFit/>
                </a:bodyPr>
                <a:lstStyle/>
                <a:p>
                  <a:pPr algn="ctr" fontAlgn="auto">
                    <a:spcBef>
                      <a:spcPts val="0"/>
                    </a:spcBef>
                    <a:spcAft>
                      <a:spcPts val="0"/>
                    </a:spcAft>
                    <a:defRPr/>
                  </a:pPr>
                  <a:r>
                    <a:rPr lang="en-US" altLang="zh-CN" sz="2800" i="1">
                      <a:solidFill>
                        <a:srgbClr val="FF0000"/>
                      </a:solidFill>
                      <a:effectLst>
                        <a:outerShdw blurRad="38100" dist="38100" dir="2700000" algn="tl">
                          <a:srgbClr val="C0C0C0"/>
                        </a:outerShdw>
                      </a:effectLst>
                      <a:latin typeface="+mn-lt"/>
                      <a:ea typeface="+mn-ea"/>
                    </a:rPr>
                    <a:t>A</a:t>
                  </a:r>
                  <a:r>
                    <a:rPr lang="en-US" altLang="zh-CN" sz="2800" i="1" baseline="-25000">
                      <a:solidFill>
                        <a:srgbClr val="FF0000"/>
                      </a:solidFill>
                      <a:effectLst>
                        <a:outerShdw blurRad="38100" dist="38100" dir="2700000" algn="tl">
                          <a:srgbClr val="C0C0C0"/>
                        </a:outerShdw>
                      </a:effectLst>
                      <a:latin typeface="+mn-lt"/>
                      <a:ea typeface="+mn-ea"/>
                    </a:rPr>
                    <a:t>u</a:t>
                  </a:r>
                  <a:endParaRPr lang="en-US" altLang="zh-CN" sz="2800" i="1" baseline="-25000">
                    <a:solidFill>
                      <a:srgbClr val="FF0000"/>
                    </a:solidFill>
                    <a:effectLst>
                      <a:outerShdw blurRad="38100" dist="38100" dir="2700000" algn="tl">
                        <a:srgbClr val="C0C0C0"/>
                      </a:outerShdw>
                    </a:effectLst>
                    <a:latin typeface="+mn-lt"/>
                    <a:ea typeface="+mn-ea"/>
                  </a:endParaRPr>
                </a:p>
                <a:p>
                  <a:pPr algn="ct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放大电路</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33832" name="Rectangle 20" descr="新闻纸"/>
                <p:cNvSpPr>
                  <a:spLocks noChangeArrowheads="1"/>
                </p:cNvSpPr>
                <p:nvPr/>
              </p:nvSpPr>
              <p:spPr bwMode="auto">
                <a:xfrm>
                  <a:off x="1824" y="1432"/>
                  <a:ext cx="1000" cy="571"/>
                </a:xfrm>
                <a:prstGeom prst="rect">
                  <a:avLst/>
                </a:prstGeom>
                <a:noFill/>
                <a:ln w="3810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3833" name="Rectangle 21"/>
                <p:cNvSpPr>
                  <a:spLocks noChangeArrowheads="1"/>
                </p:cNvSpPr>
                <p:nvPr/>
              </p:nvSpPr>
              <p:spPr bwMode="auto">
                <a:xfrm>
                  <a:off x="1002" y="1473"/>
                  <a:ext cx="239" cy="81"/>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3834" name="Oval 22" descr="新闻纸"/>
                <p:cNvSpPr>
                  <a:spLocks noChangeArrowheads="1"/>
                </p:cNvSpPr>
                <p:nvPr/>
              </p:nvSpPr>
              <p:spPr bwMode="auto">
                <a:xfrm>
                  <a:off x="685" y="1637"/>
                  <a:ext cx="188" cy="192"/>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33835" name="Object 8"/>
                <p:cNvGraphicFramePr>
                  <a:graphicFrameLocks noChangeAspect="1"/>
                </p:cNvGraphicFramePr>
                <p:nvPr/>
              </p:nvGraphicFramePr>
              <p:xfrm>
                <a:off x="473" y="1584"/>
                <a:ext cx="247" cy="280"/>
              </p:xfrm>
              <a:graphic>
                <a:graphicData uri="http://schemas.openxmlformats.org/presentationml/2006/ole">
                  <mc:AlternateContent xmlns:mc="http://schemas.openxmlformats.org/markup-compatibility/2006">
                    <mc:Choice xmlns:v="urn:schemas-microsoft-com:vml" Requires="v">
                      <p:oleObj spid="_x0000_s240753" name="Equation" r:id="rId4" imgW="209550" imgH="228600" progId="Equation.3">
                        <p:embed/>
                      </p:oleObj>
                    </mc:Choice>
                    <mc:Fallback>
                      <p:oleObj name="Equation" r:id="rId4" imgW="209550" imgH="228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 y="1584"/>
                              <a:ext cx="247"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36" name="Object 9"/>
                <p:cNvGraphicFramePr>
                  <a:graphicFrameLocks noChangeAspect="1"/>
                </p:cNvGraphicFramePr>
                <p:nvPr/>
              </p:nvGraphicFramePr>
              <p:xfrm>
                <a:off x="1008" y="1200"/>
                <a:ext cx="248" cy="287"/>
              </p:xfrm>
              <a:graphic>
                <a:graphicData uri="http://schemas.openxmlformats.org/presentationml/2006/ole">
                  <mc:AlternateContent xmlns:mc="http://schemas.openxmlformats.org/markup-compatibility/2006">
                    <mc:Choice xmlns:v="urn:schemas-microsoft-com:vml" Requires="v">
                      <p:oleObj spid="_x0000_s240754" name="Equation" r:id="rId6" imgW="203200" imgH="228600" progId="Equation.3">
                        <p:embed/>
                      </p:oleObj>
                    </mc:Choice>
                    <mc:Fallback>
                      <p:oleObj name="Equation" r:id="rId6" imgW="203200" imgH="228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 y="1200"/>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37" name="Line 25"/>
                <p:cNvSpPr>
                  <a:spLocks noChangeShapeType="1"/>
                </p:cNvSpPr>
                <p:nvPr/>
              </p:nvSpPr>
              <p:spPr bwMode="auto">
                <a:xfrm>
                  <a:off x="1464" y="1453"/>
                  <a:ext cx="240" cy="0"/>
                </a:xfrm>
                <a:prstGeom prst="line">
                  <a:avLst/>
                </a:prstGeom>
                <a:noFill/>
                <a:ln w="28575">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3838" name="Object 10"/>
                <p:cNvGraphicFramePr>
                  <a:graphicFrameLocks noChangeAspect="1"/>
                </p:cNvGraphicFramePr>
                <p:nvPr/>
              </p:nvGraphicFramePr>
              <p:xfrm>
                <a:off x="1499" y="1198"/>
                <a:ext cx="165" cy="252"/>
              </p:xfrm>
              <a:graphic>
                <a:graphicData uri="http://schemas.openxmlformats.org/presentationml/2006/ole">
                  <mc:AlternateContent xmlns:mc="http://schemas.openxmlformats.org/markup-compatibility/2006">
                    <mc:Choice xmlns:v="urn:schemas-microsoft-com:vml" Requires="v">
                      <p:oleObj spid="_x0000_s240755" name="Equation" r:id="rId8" imgW="142875" imgH="219075" progId="Equation.3">
                        <p:embed/>
                      </p:oleObj>
                    </mc:Choice>
                    <mc:Fallback>
                      <p:oleObj name="Equation" r:id="rId8" imgW="142875" imgH="21907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9" y="1198"/>
                              <a:ext cx="165"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39" name="Object 11"/>
                <p:cNvGraphicFramePr>
                  <a:graphicFrameLocks noChangeAspect="1"/>
                </p:cNvGraphicFramePr>
                <p:nvPr/>
              </p:nvGraphicFramePr>
              <p:xfrm>
                <a:off x="1545" y="1632"/>
                <a:ext cx="193" cy="236"/>
              </p:xfrm>
              <a:graphic>
                <a:graphicData uri="http://schemas.openxmlformats.org/presentationml/2006/ole">
                  <mc:AlternateContent xmlns:mc="http://schemas.openxmlformats.org/markup-compatibility/2006">
                    <mc:Choice xmlns:v="urn:schemas-microsoft-com:vml" Requires="v">
                      <p:oleObj spid="_x0000_s240756" name="Equation" r:id="rId10" imgW="180975" imgH="219075" progId="Equation.3">
                        <p:embed/>
                      </p:oleObj>
                    </mc:Choice>
                    <mc:Fallback>
                      <p:oleObj name="Equation" r:id="rId10" imgW="180975" imgH="219075"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5" y="1632"/>
                              <a:ext cx="193"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16" name="Text Box 28" descr="新闻纸"/>
                <p:cNvSpPr txBox="1">
                  <a:spLocks noChangeArrowheads="1"/>
                </p:cNvSpPr>
                <p:nvPr/>
              </p:nvSpPr>
              <p:spPr bwMode="auto">
                <a:xfrm>
                  <a:off x="1493" y="1422"/>
                  <a:ext cx="280" cy="596"/>
                </a:xfrm>
                <a:prstGeom prst="rect">
                  <a:avLst/>
                </a:prstGeom>
                <a:noFill/>
                <a:ln w="38100">
                  <a:noFill/>
                  <a:miter lim="800000"/>
                </a:ln>
                <a:effectLst/>
              </p:spPr>
              <p:txBody>
                <a:bodyPr lIns="90000" tIns="46800" rIns="90000" bIns="46800" anchor="ctr">
                  <a:spAutoFit/>
                </a:bodyPr>
                <a:lstStyle/>
                <a:p>
                  <a:pPr algn="ctr" fontAlgn="auto">
                    <a:spcBef>
                      <a:spcPct val="60000"/>
                    </a:spcBef>
                    <a:spcAft>
                      <a:spcPts val="0"/>
                    </a:spcAft>
                    <a:defRPr/>
                  </a:pPr>
                  <a:r>
                    <a:rPr lang="en-US" altLang="zh-CN" sz="2800">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sz="2800">
                    <a:solidFill>
                      <a:srgbClr val="FF0000"/>
                    </a:solidFill>
                    <a:effectLst>
                      <a:outerShdw blurRad="38100" dist="38100" dir="2700000" algn="tl">
                        <a:srgbClr val="C0C0C0"/>
                      </a:outerShdw>
                    </a:effectLst>
                    <a:latin typeface="宋体" panose="02010600030101010101" pitchFamily="2" charset="-122"/>
                    <a:ea typeface="+mn-ea"/>
                  </a:endParaRPr>
                </a:p>
              </p:txBody>
            </p:sp>
            <p:sp>
              <p:nvSpPr>
                <p:cNvPr id="33841" name="Line 29"/>
                <p:cNvSpPr>
                  <a:spLocks noChangeShapeType="1"/>
                </p:cNvSpPr>
                <p:nvPr/>
              </p:nvSpPr>
              <p:spPr bwMode="auto">
                <a:xfrm>
                  <a:off x="768" y="1514"/>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42" name="Line 30"/>
                <p:cNvSpPr>
                  <a:spLocks noChangeShapeType="1"/>
                </p:cNvSpPr>
                <p:nvPr/>
              </p:nvSpPr>
              <p:spPr bwMode="auto">
                <a:xfrm>
                  <a:off x="768" y="1509"/>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43" name="Line 31"/>
                <p:cNvSpPr>
                  <a:spLocks noChangeShapeType="1"/>
                </p:cNvSpPr>
                <p:nvPr/>
              </p:nvSpPr>
              <p:spPr bwMode="auto">
                <a:xfrm>
                  <a:off x="768" y="1945"/>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44" name="Line 32"/>
                <p:cNvSpPr>
                  <a:spLocks noChangeShapeType="1"/>
                </p:cNvSpPr>
                <p:nvPr/>
              </p:nvSpPr>
              <p:spPr bwMode="auto">
                <a:xfrm>
                  <a:off x="1248" y="1509"/>
                  <a:ext cx="57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grpSp>
        </p:grpSp>
      </p:grpSp>
      <p:sp>
        <p:nvSpPr>
          <p:cNvPr id="89142" name="Text Box 54"/>
          <p:cNvSpPr txBox="1">
            <a:spLocks noChangeArrowheads="1"/>
          </p:cNvSpPr>
          <p:nvPr/>
        </p:nvSpPr>
        <p:spPr bwMode="auto">
          <a:xfrm>
            <a:off x="342900" y="5176838"/>
            <a:ext cx="8443913" cy="1385887"/>
          </a:xfrm>
          <a:prstGeom prst="rect">
            <a:avLst/>
          </a:prstGeom>
          <a:noFill/>
          <a:ln w="38100">
            <a:noFill/>
            <a:miter lim="800000"/>
          </a:ln>
          <a:effectLst/>
        </p:spPr>
        <p:txBody>
          <a:bodyPr lIns="90000" tIns="46800" rIns="90000" bIns="46800" anchor="ctr">
            <a:spAutoFit/>
          </a:bodyPr>
          <a:lstStyle/>
          <a:p>
            <a:pPr indent="666750" fontAlgn="auto">
              <a:spcBef>
                <a:spcPts val="0"/>
              </a:spcBef>
              <a:spcAft>
                <a:spcPts val="0"/>
              </a:spcAft>
              <a:defRPr/>
            </a:pPr>
            <a:r>
              <a:rPr lang="zh-CN" altLang="en-US" sz="2800" dirty="0">
                <a:solidFill>
                  <a:srgbClr val="CC0000"/>
                </a:solidFill>
                <a:effectLst>
                  <a:outerShdw blurRad="38100" dist="38100" dir="2700000" algn="tl">
                    <a:srgbClr val="C0C0C0"/>
                  </a:outerShdw>
                </a:effectLst>
                <a:latin typeface="宋体" panose="02010600030101010101" pitchFamily="2" charset="-122"/>
                <a:ea typeface="+mn-ea"/>
              </a:rPr>
              <a:t>输入电阻是表明放大电路从信号源吸取电流大小的参数。</a:t>
            </a:r>
            <a:r>
              <a:rPr lang="zh-CN" altLang="en-US" sz="2800" dirty="0">
                <a:effectLst>
                  <a:outerShdw blurRad="38100" dist="38100" dir="2700000" algn="tl">
                    <a:srgbClr val="C0C0C0"/>
                  </a:outerShdw>
                </a:effectLst>
                <a:latin typeface="+mn-lt"/>
                <a:ea typeface="+mn-ea"/>
              </a:rPr>
              <a:t>电路的输入电阻愈大，从信号源取得的电流愈小，因此一般总是希望得到较大的输入电阻。</a:t>
            </a:r>
            <a:endParaRPr lang="zh-CN" altLang="en-US" sz="2800" dirty="0">
              <a:effectLst>
                <a:outerShdw blurRad="38100" dist="38100" dir="2700000" algn="tl">
                  <a:srgbClr val="C0C0C0"/>
                </a:outerShdw>
              </a:effectLst>
              <a:latin typeface="+mn-lt"/>
              <a:ea typeface="+mn-ea"/>
            </a:endParaRPr>
          </a:p>
        </p:txBody>
      </p:sp>
      <p:grpSp>
        <p:nvGrpSpPr>
          <p:cNvPr id="5" name="Group 59"/>
          <p:cNvGrpSpPr/>
          <p:nvPr/>
        </p:nvGrpSpPr>
        <p:grpSpPr bwMode="auto">
          <a:xfrm>
            <a:off x="3967163" y="3376613"/>
            <a:ext cx="4876800" cy="2209800"/>
            <a:chOff x="2499" y="2127"/>
            <a:chExt cx="3072" cy="1392"/>
          </a:xfrm>
        </p:grpSpPr>
        <p:sp>
          <p:nvSpPr>
            <p:cNvPr id="33804" name="Rectangle 7"/>
            <p:cNvSpPr>
              <a:spLocks noChangeArrowheads="1"/>
            </p:cNvSpPr>
            <p:nvPr/>
          </p:nvSpPr>
          <p:spPr bwMode="auto">
            <a:xfrm>
              <a:off x="2499" y="2127"/>
              <a:ext cx="307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89122" name="Text Box 34"/>
            <p:cNvSpPr txBox="1">
              <a:spLocks noChangeArrowheads="1"/>
            </p:cNvSpPr>
            <p:nvPr/>
          </p:nvSpPr>
          <p:spPr bwMode="auto">
            <a:xfrm>
              <a:off x="4710" y="2421"/>
              <a:ext cx="625" cy="596"/>
            </a:xfrm>
            <a:prstGeom prst="rect">
              <a:avLst/>
            </a:prstGeom>
            <a:noFill/>
            <a:ln w="38100">
              <a:noFill/>
              <a:miter lim="800000"/>
            </a:ln>
            <a:effectLst/>
          </p:spPr>
          <p:txBody>
            <a:bodyPr lIns="90000" tIns="46800" rIns="90000" bIns="46800" anchor="ctr">
              <a:spAutoFit/>
            </a:bodyPr>
            <a:lstStyle/>
            <a:p>
              <a:pPr algn="ctr" fontAlgn="auto">
                <a:spcBef>
                  <a:spcPct val="1000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放大电路</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33806" name="Rectangle 35"/>
            <p:cNvSpPr>
              <a:spLocks noChangeArrowheads="1"/>
            </p:cNvSpPr>
            <p:nvPr/>
          </p:nvSpPr>
          <p:spPr bwMode="auto">
            <a:xfrm>
              <a:off x="4225" y="2390"/>
              <a:ext cx="1140" cy="672"/>
            </a:xfrm>
            <a:prstGeom prst="rect">
              <a:avLst/>
            </a:prstGeom>
            <a:noFill/>
            <a:ln w="3810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3807" name="Rectangle 36"/>
            <p:cNvSpPr>
              <a:spLocks noChangeArrowheads="1"/>
            </p:cNvSpPr>
            <p:nvPr/>
          </p:nvSpPr>
          <p:spPr bwMode="auto">
            <a:xfrm rot="5400000">
              <a:off x="4355" y="2664"/>
              <a:ext cx="263" cy="100"/>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33808" name="Object 3"/>
            <p:cNvGraphicFramePr>
              <a:graphicFrameLocks noChangeAspect="1"/>
            </p:cNvGraphicFramePr>
            <p:nvPr/>
          </p:nvGraphicFramePr>
          <p:xfrm>
            <a:off x="4560" y="2506"/>
            <a:ext cx="200" cy="363"/>
          </p:xfrm>
          <a:graphic>
            <a:graphicData uri="http://schemas.openxmlformats.org/presentationml/2006/ole">
              <mc:AlternateContent xmlns:mc="http://schemas.openxmlformats.org/markup-compatibility/2006">
                <mc:Choice xmlns:v="urn:schemas-microsoft-com:vml" Requires="v">
                  <p:oleObj spid="_x0000_s240757" name="Equation" r:id="rId12" imgW="114300" imgH="209550" progId="Equation.3">
                    <p:embed/>
                  </p:oleObj>
                </mc:Choice>
                <mc:Fallback>
                  <p:oleObj name="Equation" r:id="rId12" imgW="114300" imgH="209550" progId="Equation.3">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 y="2506"/>
                          <a:ext cx="200" cy="3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9" name="Rectangle 38" descr="草皮"/>
            <p:cNvSpPr>
              <a:spLocks noChangeArrowheads="1"/>
            </p:cNvSpPr>
            <p:nvPr/>
          </p:nvSpPr>
          <p:spPr bwMode="auto">
            <a:xfrm>
              <a:off x="2865" y="2160"/>
              <a:ext cx="913" cy="1099"/>
            </a:xfrm>
            <a:prstGeom prst="rect">
              <a:avLst/>
            </a:prstGeom>
            <a:noFill/>
            <a:ln w="28575">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89127" name="Text Box 39" descr="新闻纸"/>
            <p:cNvSpPr txBox="1">
              <a:spLocks noChangeArrowheads="1"/>
            </p:cNvSpPr>
            <p:nvPr/>
          </p:nvSpPr>
          <p:spPr bwMode="auto">
            <a:xfrm>
              <a:off x="2904" y="2894"/>
              <a:ext cx="913" cy="327"/>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zh-CN" altLang="en-US" sz="2800">
                  <a:solidFill>
                    <a:srgbClr val="000099"/>
                  </a:solidFill>
                  <a:effectLst>
                    <a:outerShdw blurRad="38100" dist="38100" dir="2700000" algn="tl">
                      <a:srgbClr val="C0C0C0"/>
                    </a:outerShdw>
                  </a:effectLst>
                  <a:latin typeface="宋体" panose="02010600030101010101" pitchFamily="2" charset="-122"/>
                  <a:ea typeface="+mn-ea"/>
                </a:rPr>
                <a:t>信号源</a:t>
              </a:r>
              <a:endParaRPr lang="zh-CN" altLang="en-US" sz="2800">
                <a:solidFill>
                  <a:srgbClr val="000099"/>
                </a:solidFill>
                <a:effectLst>
                  <a:outerShdw blurRad="38100" dist="38100" dir="2700000" algn="tl">
                    <a:srgbClr val="C0C0C0"/>
                  </a:outerShdw>
                </a:effectLst>
                <a:latin typeface="宋体" panose="02010600030101010101" pitchFamily="2" charset="-122"/>
                <a:ea typeface="+mn-ea"/>
              </a:endParaRPr>
            </a:p>
          </p:txBody>
        </p:sp>
        <p:sp>
          <p:nvSpPr>
            <p:cNvPr id="33811" name="Rectangle 40"/>
            <p:cNvSpPr>
              <a:spLocks noChangeArrowheads="1"/>
            </p:cNvSpPr>
            <p:nvPr/>
          </p:nvSpPr>
          <p:spPr bwMode="auto">
            <a:xfrm>
              <a:off x="3403" y="2458"/>
              <a:ext cx="239" cy="81"/>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3812" name="Oval 41" descr="新闻纸"/>
            <p:cNvSpPr>
              <a:spLocks noChangeArrowheads="1"/>
            </p:cNvSpPr>
            <p:nvPr/>
          </p:nvSpPr>
          <p:spPr bwMode="auto">
            <a:xfrm>
              <a:off x="3086" y="2622"/>
              <a:ext cx="188" cy="192"/>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33813" name="Object 4"/>
            <p:cNvGraphicFramePr>
              <a:graphicFrameLocks noChangeAspect="1"/>
            </p:cNvGraphicFramePr>
            <p:nvPr/>
          </p:nvGraphicFramePr>
          <p:xfrm>
            <a:off x="2832" y="2529"/>
            <a:ext cx="267" cy="303"/>
          </p:xfrm>
          <a:graphic>
            <a:graphicData uri="http://schemas.openxmlformats.org/presentationml/2006/ole">
              <mc:AlternateContent xmlns:mc="http://schemas.openxmlformats.org/markup-compatibility/2006">
                <mc:Choice xmlns:v="urn:schemas-microsoft-com:vml" Requires="v">
                  <p:oleObj spid="_x0000_s240758" name="Equation" r:id="rId14" imgW="209550" imgH="228600" progId="Equation.3">
                    <p:embed/>
                  </p:oleObj>
                </mc:Choice>
                <mc:Fallback>
                  <p:oleObj name="Equation" r:id="rId14" imgW="209550" imgH="228600" progId="Equation.3">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2" y="2529"/>
                          <a:ext cx="267"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4" name="Object 5"/>
            <p:cNvGraphicFramePr>
              <a:graphicFrameLocks noChangeAspect="1"/>
            </p:cNvGraphicFramePr>
            <p:nvPr/>
          </p:nvGraphicFramePr>
          <p:xfrm>
            <a:off x="3360" y="2185"/>
            <a:ext cx="248" cy="287"/>
          </p:xfrm>
          <a:graphic>
            <a:graphicData uri="http://schemas.openxmlformats.org/presentationml/2006/ole">
              <mc:AlternateContent xmlns:mc="http://schemas.openxmlformats.org/markup-compatibility/2006">
                <mc:Choice xmlns:v="urn:schemas-microsoft-com:vml" Requires="v">
                  <p:oleObj spid="_x0000_s240759" name="Equation" r:id="rId16" imgW="203200" imgH="228600" progId="Equation.3">
                    <p:embed/>
                  </p:oleObj>
                </mc:Choice>
                <mc:Fallback>
                  <p:oleObj name="Equation" r:id="rId16" imgW="2032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2185"/>
                          <a:ext cx="24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5" name="Line 44"/>
            <p:cNvSpPr>
              <a:spLocks noChangeShapeType="1"/>
            </p:cNvSpPr>
            <p:nvPr/>
          </p:nvSpPr>
          <p:spPr bwMode="auto">
            <a:xfrm>
              <a:off x="3865" y="2438"/>
              <a:ext cx="240" cy="0"/>
            </a:xfrm>
            <a:prstGeom prst="line">
              <a:avLst/>
            </a:prstGeom>
            <a:noFill/>
            <a:ln w="28575">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3816" name="Object 6"/>
            <p:cNvGraphicFramePr>
              <a:graphicFrameLocks noChangeAspect="1"/>
            </p:cNvGraphicFramePr>
            <p:nvPr/>
          </p:nvGraphicFramePr>
          <p:xfrm>
            <a:off x="3900" y="2183"/>
            <a:ext cx="165" cy="252"/>
          </p:xfrm>
          <a:graphic>
            <a:graphicData uri="http://schemas.openxmlformats.org/presentationml/2006/ole">
              <mc:AlternateContent xmlns:mc="http://schemas.openxmlformats.org/markup-compatibility/2006">
                <mc:Choice xmlns:v="urn:schemas-microsoft-com:vml" Requires="v">
                  <p:oleObj spid="_x0000_s240760" name="Equation" r:id="rId17" imgW="142875" imgH="219075" progId="Equation.3">
                    <p:embed/>
                  </p:oleObj>
                </mc:Choice>
                <mc:Fallback>
                  <p:oleObj name="Equation" r:id="rId17" imgW="142875" imgH="219075" progId="Equation.3">
                    <p:embed/>
                    <p:pic>
                      <p:nvPicPr>
                        <p:cNvPr id="0"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0" y="2183"/>
                          <a:ext cx="165"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7" name="Object 7"/>
            <p:cNvGraphicFramePr>
              <a:graphicFrameLocks noChangeAspect="1"/>
            </p:cNvGraphicFramePr>
            <p:nvPr/>
          </p:nvGraphicFramePr>
          <p:xfrm>
            <a:off x="3946" y="2617"/>
            <a:ext cx="193" cy="236"/>
          </p:xfrm>
          <a:graphic>
            <a:graphicData uri="http://schemas.openxmlformats.org/presentationml/2006/ole">
              <mc:AlternateContent xmlns:mc="http://schemas.openxmlformats.org/markup-compatibility/2006">
                <mc:Choice xmlns:v="urn:schemas-microsoft-com:vml" Requires="v">
                  <p:oleObj spid="_x0000_s240761" name="Equation" r:id="rId19" imgW="180975" imgH="219075" progId="Equation.3">
                    <p:embed/>
                  </p:oleObj>
                </mc:Choice>
                <mc:Fallback>
                  <p:oleObj name="Equation" r:id="rId19" imgW="180975" imgH="219075" progId="Equation.3">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46" y="2617"/>
                          <a:ext cx="193"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135" name="Text Box 47" descr="新闻纸"/>
            <p:cNvSpPr txBox="1">
              <a:spLocks noChangeArrowheads="1"/>
            </p:cNvSpPr>
            <p:nvPr/>
          </p:nvSpPr>
          <p:spPr bwMode="auto">
            <a:xfrm>
              <a:off x="3894" y="2407"/>
              <a:ext cx="280" cy="596"/>
            </a:xfrm>
            <a:prstGeom prst="rect">
              <a:avLst/>
            </a:prstGeom>
            <a:noFill/>
            <a:ln w="38100">
              <a:noFill/>
              <a:miter lim="800000"/>
            </a:ln>
            <a:effectLst/>
          </p:spPr>
          <p:txBody>
            <a:bodyPr lIns="90000" tIns="46800" rIns="90000" bIns="46800" anchor="ctr">
              <a:spAutoFit/>
            </a:bodyPr>
            <a:lstStyle/>
            <a:p>
              <a:pPr algn="ctr" fontAlgn="auto">
                <a:spcBef>
                  <a:spcPct val="60000"/>
                </a:spcBef>
                <a:spcAft>
                  <a:spcPts val="0"/>
                </a:spcAft>
                <a:defRPr/>
              </a:pPr>
              <a:r>
                <a:rPr lang="en-US" altLang="zh-CN" sz="2800">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sz="2800">
                <a:solidFill>
                  <a:srgbClr val="FF0000"/>
                </a:solidFill>
                <a:effectLst>
                  <a:outerShdw blurRad="38100" dist="38100" dir="2700000" algn="tl">
                    <a:srgbClr val="C0C0C0"/>
                  </a:outerShdw>
                </a:effectLst>
                <a:latin typeface="宋体" panose="02010600030101010101" pitchFamily="2" charset="-122"/>
                <a:ea typeface="+mn-ea"/>
              </a:endParaRPr>
            </a:p>
          </p:txBody>
        </p:sp>
        <p:sp>
          <p:nvSpPr>
            <p:cNvPr id="33819" name="Line 48"/>
            <p:cNvSpPr>
              <a:spLocks noChangeShapeType="1"/>
            </p:cNvSpPr>
            <p:nvPr/>
          </p:nvSpPr>
          <p:spPr bwMode="auto">
            <a:xfrm>
              <a:off x="3169" y="2499"/>
              <a:ext cx="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20" name="Line 49"/>
            <p:cNvSpPr>
              <a:spLocks noChangeShapeType="1"/>
            </p:cNvSpPr>
            <p:nvPr/>
          </p:nvSpPr>
          <p:spPr bwMode="auto">
            <a:xfrm>
              <a:off x="3169" y="2494"/>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21" name="Line 50"/>
            <p:cNvSpPr>
              <a:spLocks noChangeShapeType="1"/>
            </p:cNvSpPr>
            <p:nvPr/>
          </p:nvSpPr>
          <p:spPr bwMode="auto">
            <a:xfrm>
              <a:off x="3144" y="2928"/>
              <a:ext cx="134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22" name="Line 51"/>
            <p:cNvSpPr>
              <a:spLocks noChangeShapeType="1"/>
            </p:cNvSpPr>
            <p:nvPr/>
          </p:nvSpPr>
          <p:spPr bwMode="auto">
            <a:xfrm>
              <a:off x="3649" y="2494"/>
              <a:ext cx="846"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23" name="Line 52"/>
            <p:cNvSpPr>
              <a:spLocks noChangeShapeType="1"/>
            </p:cNvSpPr>
            <p:nvPr/>
          </p:nvSpPr>
          <p:spPr bwMode="auto">
            <a:xfrm>
              <a:off x="4486" y="2496"/>
              <a:ext cx="0"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824" name="Line 53"/>
            <p:cNvSpPr>
              <a:spLocks noChangeShapeType="1"/>
            </p:cNvSpPr>
            <p:nvPr/>
          </p:nvSpPr>
          <p:spPr bwMode="auto">
            <a:xfrm>
              <a:off x="4486" y="2838"/>
              <a:ext cx="0"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89146" name="Text Box 58" descr="新闻纸"/>
            <p:cNvSpPr txBox="1">
              <a:spLocks noChangeArrowheads="1"/>
            </p:cNvSpPr>
            <p:nvPr/>
          </p:nvSpPr>
          <p:spPr bwMode="auto">
            <a:xfrm>
              <a:off x="2928" y="2400"/>
              <a:ext cx="280" cy="596"/>
            </a:xfrm>
            <a:prstGeom prst="rect">
              <a:avLst/>
            </a:prstGeom>
            <a:noFill/>
            <a:ln w="38100">
              <a:noFill/>
              <a:miter lim="800000"/>
            </a:ln>
            <a:effectLst/>
          </p:spPr>
          <p:txBody>
            <a:bodyPr lIns="90000" tIns="46800" rIns="90000" bIns="46800" anchor="ctr">
              <a:spAutoFit/>
            </a:bodyPr>
            <a:lstStyle/>
            <a:p>
              <a:pPr algn="ctr" fontAlgn="auto">
                <a:spcBef>
                  <a:spcPct val="60000"/>
                </a:spcBef>
                <a:spcAft>
                  <a:spcPts val="0"/>
                </a:spcAft>
                <a:defRPr/>
              </a:pPr>
              <a:r>
                <a:rPr lang="en-US" altLang="zh-CN" sz="2800">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sz="2800">
                <a:solidFill>
                  <a:srgbClr val="FF0000"/>
                </a:solidFill>
                <a:effectLst>
                  <a:outerShdw blurRad="38100" dist="38100" dir="2700000" algn="tl">
                    <a:srgbClr val="C0C0C0"/>
                  </a:outerShdw>
                </a:effectLst>
                <a:latin typeface="宋体" panose="02010600030101010101" pitchFamily="2" charset="-122"/>
                <a:ea typeface="+mn-ea"/>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9097"/>
                                        </p:tgtEl>
                                        <p:attrNameLst>
                                          <p:attrName>style.visibility</p:attrName>
                                        </p:attrNameLst>
                                      </p:cBhvr>
                                      <p:to>
                                        <p:strVal val="visible"/>
                                      </p:to>
                                    </p:set>
                                    <p:animEffect transition="in" filter="wipe(up)">
                                      <p:cBhvr>
                                        <p:cTn id="17" dur="500"/>
                                        <p:tgtEl>
                                          <p:spTgt spid="89097"/>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9092"/>
                                        </p:tgtEl>
                                        <p:attrNameLst>
                                          <p:attrName>style.visibility</p:attrName>
                                        </p:attrNameLst>
                                      </p:cBhvr>
                                      <p:to>
                                        <p:strVal val="visible"/>
                                      </p:to>
                                    </p:set>
                                    <p:animEffect transition="in" filter="wipe(left)">
                                      <p:cBhvr>
                                        <p:cTn id="26" dur="500"/>
                                        <p:tgtEl>
                                          <p:spTgt spid="8909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81600"/>
                                        </p:tgtEl>
                                        <p:attrNameLst>
                                          <p:attrName>style.visibility</p:attrName>
                                        </p:attrNameLst>
                                      </p:cBhvr>
                                      <p:to>
                                        <p:strVal val="visible"/>
                                      </p:to>
                                    </p:set>
                                    <p:animEffect transition="in" filter="wipe(left)">
                                      <p:cBhvr>
                                        <p:cTn id="30" dur="500"/>
                                        <p:tgtEl>
                                          <p:spTgt spid="28160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9093">
                                            <p:txEl>
                                              <p:pRg st="0" end="0"/>
                                            </p:txEl>
                                          </p:spTgt>
                                        </p:tgtEl>
                                        <p:attrNameLst>
                                          <p:attrName>style.visibility</p:attrName>
                                        </p:attrNameLst>
                                      </p:cBhvr>
                                      <p:to>
                                        <p:strVal val="visible"/>
                                      </p:to>
                                    </p:set>
                                    <p:animEffect transition="in" filter="wipe(left)">
                                      <p:cBhvr>
                                        <p:cTn id="35" dur="500"/>
                                        <p:tgtEl>
                                          <p:spTgt spid="8909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9142">
                                            <p:txEl>
                                              <p:pRg st="0" end="0"/>
                                            </p:txEl>
                                          </p:spTgt>
                                        </p:tgtEl>
                                        <p:attrNameLst>
                                          <p:attrName>style.visibility</p:attrName>
                                        </p:attrNameLst>
                                      </p:cBhvr>
                                      <p:to>
                                        <p:strVal val="visible"/>
                                      </p:to>
                                    </p:set>
                                    <p:animEffect transition="in" filter="wipe(left)">
                                      <p:cBhvr>
                                        <p:cTn id="40" dur="500"/>
                                        <p:tgtEl>
                                          <p:spTgt spid="891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autoUpdateAnimBg="0" build="p"/>
      <p:bldP spid="89092" grpId="0" autoUpdateAnimBg="0"/>
      <p:bldP spid="89093" grpId="0" autoUpdateAnimBg="0" build="p"/>
      <p:bldP spid="89097" grpId="0" animBg="1"/>
      <p:bldP spid="89142" grpId="0" autoUpdateAnimBg="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533400" y="2286000"/>
            <a:ext cx="7924800" cy="946150"/>
          </a:xfrm>
          <a:prstGeom prst="rect">
            <a:avLst/>
          </a:prstGeom>
          <a:noFill/>
          <a:ln w="9525">
            <a:noFill/>
            <a:miter lim="800000"/>
          </a:ln>
          <a:effectLst/>
        </p:spPr>
        <p:txBody>
          <a:bodyPr>
            <a:spAutoFit/>
          </a:bodyPr>
          <a:lstStyle/>
          <a:p>
            <a:pPr eaLnBrk="1" hangingPunct="1">
              <a:defRPr/>
            </a:pPr>
            <a:r>
              <a:rPr kumimoji="1" lang="en-US" altLang="zh-CN" sz="2800">
                <a:solidFill>
                  <a:srgbClr val="000099"/>
                </a:solidFill>
                <a:effectLst>
                  <a:outerShdw blurRad="38100" dist="38100" dir="2700000" algn="tl">
                    <a:srgbClr val="C0C0C0"/>
                  </a:outerShdw>
                </a:effectLst>
              </a:rPr>
              <a:t>    </a:t>
            </a:r>
            <a:r>
              <a:rPr kumimoji="1" lang="zh-CN" altLang="en-US" sz="2800">
                <a:solidFill>
                  <a:srgbClr val="000099"/>
                </a:solidFill>
                <a:effectLst>
                  <a:outerShdw blurRad="38100" dist="38100" dir="2700000" algn="tl">
                    <a:srgbClr val="C0C0C0"/>
                  </a:outerShdw>
                </a:effectLst>
              </a:rPr>
              <a:t>在任一瞬间，沿任一回路循行方向，回路中各段电压的代数和恒等于零。</a:t>
            </a:r>
            <a:endParaRPr kumimoji="1" lang="zh-CN" altLang="en-US" sz="2800">
              <a:solidFill>
                <a:srgbClr val="000099"/>
              </a:solidFill>
              <a:effectLst>
                <a:outerShdw blurRad="38100" dist="38100" dir="2700000" algn="tl">
                  <a:srgbClr val="C0C0C0"/>
                </a:outerShdw>
              </a:effectLst>
              <a:sym typeface="Symbol" panose="05050102010706020507" pitchFamily="18" charset="2"/>
            </a:endParaRPr>
          </a:p>
        </p:txBody>
      </p:sp>
      <p:sp>
        <p:nvSpPr>
          <p:cNvPr id="26627" name="Rectangle 3"/>
          <p:cNvSpPr>
            <a:spLocks noChangeArrowheads="1"/>
          </p:cNvSpPr>
          <p:nvPr/>
        </p:nvSpPr>
        <p:spPr bwMode="auto">
          <a:xfrm>
            <a:off x="381000" y="228600"/>
            <a:ext cx="8001000" cy="609600"/>
          </a:xfrm>
          <a:prstGeom prst="rect">
            <a:avLst/>
          </a:prstGeom>
          <a:noFill/>
          <a:ln w="9525">
            <a:noFill/>
            <a:miter lim="800000"/>
          </a:ln>
        </p:spPr>
        <p:txBody>
          <a:bodyPr anchor="ctr"/>
          <a:lstStyle/>
          <a:p>
            <a:pPr eaLnBrk="1" hangingPunct="1">
              <a:defRPr/>
            </a:pPr>
            <a:r>
              <a:rPr kumimoji="1" lang="en-US" altLang="zh-CN" sz="3200">
                <a:solidFill>
                  <a:srgbClr val="000099"/>
                </a:solidFill>
                <a:effectLst>
                  <a:outerShdw blurRad="38100" dist="38100" dir="2700000" algn="tl">
                    <a:srgbClr val="C0C0C0"/>
                  </a:outerShdw>
                </a:effectLst>
              </a:rPr>
              <a:t>1.6.2</a:t>
            </a:r>
            <a:r>
              <a:rPr kumimoji="1" lang="en-US" altLang="zh-CN" sz="3200">
                <a:solidFill>
                  <a:srgbClr val="000099"/>
                </a:solidFill>
                <a:effectLst>
                  <a:outerShdw blurRad="38100" dist="38100" dir="2700000" algn="tl">
                    <a:srgbClr val="C0C0C0"/>
                  </a:outerShdw>
                </a:effectLst>
                <a:latin typeface="宋体" panose="02010600030101010101" pitchFamily="2" charset="-122"/>
              </a:rPr>
              <a:t> </a:t>
            </a:r>
            <a:r>
              <a:rPr kumimoji="1" lang="zh-CN" altLang="en-US" sz="3200">
                <a:solidFill>
                  <a:srgbClr val="000099"/>
                </a:solidFill>
                <a:effectLst>
                  <a:outerShdw blurRad="38100" dist="38100" dir="2700000" algn="tl">
                    <a:srgbClr val="C0C0C0"/>
                  </a:outerShdw>
                </a:effectLst>
                <a:latin typeface="宋体" panose="02010600030101010101" pitchFamily="2" charset="-122"/>
              </a:rPr>
              <a:t>基尔霍夫电压定律（</a:t>
            </a:r>
            <a:r>
              <a:rPr kumimoji="1" lang="en-US" altLang="zh-CN" sz="3200">
                <a:solidFill>
                  <a:srgbClr val="000099"/>
                </a:solidFill>
                <a:effectLst>
                  <a:outerShdw blurRad="38100" dist="38100" dir="2700000" algn="tl">
                    <a:srgbClr val="C0C0C0"/>
                  </a:outerShdw>
                </a:effectLst>
              </a:rPr>
              <a:t>KVL</a:t>
            </a:r>
            <a:r>
              <a:rPr kumimoji="1" lang="zh-CN" altLang="en-US" sz="3200">
                <a:solidFill>
                  <a:srgbClr val="000099"/>
                </a:solidFill>
                <a:effectLst>
                  <a:outerShdw blurRad="38100" dist="38100" dir="2700000" algn="tl">
                    <a:srgbClr val="C0C0C0"/>
                  </a:outerShdw>
                </a:effectLst>
                <a:latin typeface="宋体" panose="02010600030101010101" pitchFamily="2" charset="-122"/>
              </a:rPr>
              <a:t>定律</a:t>
            </a:r>
            <a:r>
              <a:rPr kumimoji="1" lang="en-US" altLang="zh-CN" sz="3200">
                <a:solidFill>
                  <a:srgbClr val="000099"/>
                </a:solidFill>
                <a:effectLst>
                  <a:outerShdw blurRad="38100" dist="38100" dir="2700000" algn="tl">
                    <a:srgbClr val="C0C0C0"/>
                  </a:outerShdw>
                </a:effectLst>
                <a:latin typeface="宋体" panose="02010600030101010101" pitchFamily="2" charset="-122"/>
              </a:rPr>
              <a:t>)</a:t>
            </a:r>
            <a:endParaRPr kumimoji="1" lang="en-US" altLang="zh-CN" sz="3200">
              <a:solidFill>
                <a:srgbClr val="000099"/>
              </a:solidFill>
              <a:effectLst>
                <a:outerShdw blurRad="38100" dist="38100" dir="2700000" algn="tl">
                  <a:srgbClr val="C0C0C0"/>
                </a:outerShdw>
              </a:effectLst>
              <a:latin typeface="宋体" panose="02010600030101010101" pitchFamily="2" charset="-122"/>
            </a:endParaRPr>
          </a:p>
        </p:txBody>
      </p:sp>
      <p:grpSp>
        <p:nvGrpSpPr>
          <p:cNvPr id="27652" name="Group 4"/>
          <p:cNvGrpSpPr/>
          <p:nvPr/>
        </p:nvGrpSpPr>
        <p:grpSpPr bwMode="auto">
          <a:xfrm>
            <a:off x="276225" y="819150"/>
            <a:ext cx="7953375" cy="171450"/>
            <a:chOff x="144" y="528"/>
            <a:chExt cx="5010" cy="108"/>
          </a:xfrm>
        </p:grpSpPr>
        <p:pic>
          <p:nvPicPr>
            <p:cNvPr id="27711" name="Picture 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2" name="Picture 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0"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3" name="Picture 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6"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6"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5" name="Group 9"/>
            <p:cNvGrpSpPr/>
            <p:nvPr/>
          </p:nvGrpSpPr>
          <p:grpSpPr bwMode="auto">
            <a:xfrm>
              <a:off x="144" y="528"/>
              <a:ext cx="876" cy="108"/>
              <a:chOff x="858" y="672"/>
              <a:chExt cx="876" cy="108"/>
            </a:xfrm>
          </p:grpSpPr>
          <p:pic>
            <p:nvPicPr>
              <p:cNvPr id="27755"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8"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6"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7"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8"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6"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9"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60"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4"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61"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62"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63"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 y="672"/>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16"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8"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7"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8" name="Picture 2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0"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1"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2"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3"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4"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5"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6"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7"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8"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4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9"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0"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1"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2"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3"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4"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5"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6"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1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7"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8"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4"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9"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0"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9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1"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2"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7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3"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4"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5"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6"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6"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7"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8"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4"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9" name="Picture 5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6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0" name="Picture 5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2"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 name="Picture 5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5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2" name="Picture 5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8"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 name="Picture 5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0" y="528"/>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4" name="Picture 5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6" y="528"/>
              <a:ext cx="108"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82" name="Rectangle 58"/>
          <p:cNvSpPr>
            <a:spLocks noChangeArrowheads="1"/>
          </p:cNvSpPr>
          <p:nvPr/>
        </p:nvSpPr>
        <p:spPr bwMode="auto">
          <a:xfrm>
            <a:off x="546100" y="936625"/>
            <a:ext cx="1433513" cy="519113"/>
          </a:xfrm>
          <a:prstGeom prst="rect">
            <a:avLst/>
          </a:prstGeom>
          <a:noFill/>
          <a:ln w="12700">
            <a:noFill/>
            <a:miter lim="800000"/>
            <a:headEnd type="none" w="sm" len="sm"/>
            <a:tailEnd type="none" w="sm" len="sm"/>
          </a:ln>
          <a:effectLst/>
        </p:spPr>
        <p:txBody>
          <a:bodyPr wrap="none">
            <a:spAutoFit/>
          </a:bodyPr>
          <a:lstStyle/>
          <a:p>
            <a:pPr>
              <a:defRPr/>
            </a:pPr>
            <a:r>
              <a:rPr kumimoji="1" lang="en-US" altLang="zh-CN" sz="2800">
                <a:solidFill>
                  <a:srgbClr val="005800"/>
                </a:solidFill>
                <a:effectLst>
                  <a:outerShdw blurRad="38100" dist="38100" dir="2700000" algn="tl">
                    <a:srgbClr val="C0C0C0"/>
                  </a:outerShdw>
                </a:effectLst>
              </a:rPr>
              <a:t>1</a:t>
            </a:r>
            <a:r>
              <a:rPr kumimoji="1" lang="zh-CN" altLang="en-US" sz="2800">
                <a:solidFill>
                  <a:srgbClr val="005800"/>
                </a:solidFill>
                <a:effectLst>
                  <a:outerShdw blurRad="38100" dist="38100" dir="2700000" algn="tl">
                    <a:srgbClr val="C0C0C0"/>
                  </a:outerShdw>
                </a:effectLst>
              </a:rPr>
              <a:t>．</a:t>
            </a:r>
            <a:r>
              <a:rPr kumimoji="1" lang="zh-CN" altLang="en-US" sz="2800">
                <a:solidFill>
                  <a:srgbClr val="005800"/>
                </a:solidFill>
                <a:effectLst>
                  <a:outerShdw blurRad="38100" dist="38100" dir="2700000" algn="tl">
                    <a:srgbClr val="C0C0C0"/>
                  </a:outerShdw>
                </a:effectLst>
                <a:latin typeface="宋体" panose="02010600030101010101" pitchFamily="2" charset="-122"/>
              </a:rPr>
              <a:t>定律</a:t>
            </a:r>
            <a:endParaRPr kumimoji="1" lang="zh-CN" altLang="en-US" sz="2800">
              <a:solidFill>
                <a:srgbClr val="005800"/>
              </a:solidFill>
              <a:effectLst>
                <a:outerShdw blurRad="38100" dist="38100" dir="2700000" algn="tl">
                  <a:srgbClr val="C0C0C0"/>
                </a:outerShdw>
              </a:effectLst>
              <a:latin typeface="宋体" panose="02010600030101010101" pitchFamily="2" charset="-122"/>
            </a:endParaRPr>
          </a:p>
        </p:txBody>
      </p:sp>
      <p:sp>
        <p:nvSpPr>
          <p:cNvPr id="26683" name="Rectangle 59"/>
          <p:cNvSpPr>
            <a:spLocks noChangeArrowheads="1"/>
          </p:cNvSpPr>
          <p:nvPr/>
        </p:nvSpPr>
        <p:spPr bwMode="auto">
          <a:xfrm>
            <a:off x="5562600" y="27432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t>即： </a:t>
            </a:r>
            <a:r>
              <a:rPr kumimoji="1" lang="zh-CN" altLang="en-US" sz="2800">
                <a:solidFill>
                  <a:srgbClr val="FF0000"/>
                </a:solidFill>
                <a:sym typeface="Symbol" panose="05050102010706020507" pitchFamily="18" charset="2"/>
              </a:rPr>
              <a:t> </a:t>
            </a:r>
            <a:r>
              <a:rPr kumimoji="1" lang="en-US" altLang="zh-CN" sz="2800" i="1">
                <a:solidFill>
                  <a:srgbClr val="FF0000"/>
                </a:solidFill>
                <a:sym typeface="Symbol" panose="05050102010706020507" pitchFamily="18" charset="2"/>
              </a:rPr>
              <a:t>U</a:t>
            </a:r>
            <a:r>
              <a:rPr kumimoji="1" lang="en-US" altLang="zh-CN" sz="2800">
                <a:solidFill>
                  <a:srgbClr val="FF0000"/>
                </a:solidFill>
                <a:sym typeface="Symbol" panose="05050102010706020507" pitchFamily="18" charset="2"/>
              </a:rPr>
              <a:t> = 0</a:t>
            </a:r>
            <a:endParaRPr kumimoji="1" lang="en-US" altLang="zh-CN" sz="2800" i="1">
              <a:solidFill>
                <a:srgbClr val="FF0000"/>
              </a:solidFill>
              <a:sym typeface="Symbol" panose="05050102010706020507" pitchFamily="18" charset="2"/>
            </a:endParaRPr>
          </a:p>
        </p:txBody>
      </p:sp>
      <p:sp>
        <p:nvSpPr>
          <p:cNvPr id="26684" name="Rectangle 60"/>
          <p:cNvSpPr>
            <a:spLocks noChangeArrowheads="1"/>
          </p:cNvSpPr>
          <p:nvPr/>
        </p:nvSpPr>
        <p:spPr bwMode="auto">
          <a:xfrm>
            <a:off x="500063" y="1371600"/>
            <a:ext cx="83391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kumimoji="1" lang="en-US" altLang="zh-CN" sz="2800"/>
              <a:t>    </a:t>
            </a:r>
            <a:r>
              <a:rPr kumimoji="1" lang="zh-CN" altLang="en-US" sz="2800"/>
              <a:t>在任一瞬间，从回路中任一点出发，沿回路循行一周，则在这个方向上电位升之和等于电位降之和。</a:t>
            </a:r>
            <a:endParaRPr kumimoji="1" lang="zh-CN" altLang="en-US" sz="2800"/>
          </a:p>
        </p:txBody>
      </p:sp>
      <p:graphicFrame>
        <p:nvGraphicFramePr>
          <p:cNvPr id="27656" name="Object 1024"/>
          <p:cNvGraphicFramePr>
            <a:graphicFrameLocks noChangeAspect="1"/>
          </p:cNvGraphicFramePr>
          <p:nvPr/>
        </p:nvGraphicFramePr>
        <p:xfrm>
          <a:off x="4992688" y="3778250"/>
          <a:ext cx="112712" cy="214313"/>
        </p:xfrm>
        <a:graphic>
          <a:graphicData uri="http://schemas.openxmlformats.org/presentationml/2006/ole">
            <mc:AlternateContent xmlns:mc="http://schemas.openxmlformats.org/markup-compatibility/2006">
              <mc:Choice xmlns:v="urn:schemas-microsoft-com:vml" Requires="v">
                <p:oleObj spid="_x0000_s202776" name="公式" r:id="rId2" imgW="114300" imgH="215900" progId="Equation.3">
                  <p:embed/>
                </p:oleObj>
              </mc:Choice>
              <mc:Fallback>
                <p:oleObj name="公式" r:id="rId2" imgW="114300" imgH="215900" progId="Equation.3">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88" y="3778250"/>
                        <a:ext cx="11271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86" name="Rectangle 62" descr="40%"/>
          <p:cNvSpPr>
            <a:spLocks noChangeArrowheads="1"/>
          </p:cNvSpPr>
          <p:nvPr/>
        </p:nvSpPr>
        <p:spPr bwMode="auto">
          <a:xfrm>
            <a:off x="4724400" y="3276600"/>
            <a:ext cx="1789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CC0000"/>
                </a:solidFill>
              </a:rPr>
              <a:t>对回路</a:t>
            </a:r>
            <a:r>
              <a:rPr kumimoji="1" lang="en-US" altLang="zh-CN" sz="2800">
                <a:solidFill>
                  <a:srgbClr val="CC0000"/>
                </a:solidFill>
              </a:rPr>
              <a:t>1</a:t>
            </a:r>
            <a:r>
              <a:rPr lang="zh-CN" altLang="en-US" sz="2800"/>
              <a:t>：</a:t>
            </a:r>
            <a:endParaRPr lang="zh-CN" altLang="en-US" sz="2800"/>
          </a:p>
        </p:txBody>
      </p:sp>
      <p:sp>
        <p:nvSpPr>
          <p:cNvPr id="26687" name="Rectangle 63" descr="40%"/>
          <p:cNvSpPr>
            <a:spLocks noChangeArrowheads="1"/>
          </p:cNvSpPr>
          <p:nvPr/>
        </p:nvSpPr>
        <p:spPr bwMode="auto">
          <a:xfrm>
            <a:off x="4724400" y="4343400"/>
            <a:ext cx="1789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CC0000"/>
                </a:solidFill>
              </a:rPr>
              <a:t>对回路</a:t>
            </a:r>
            <a:r>
              <a:rPr kumimoji="1" lang="en-US" altLang="zh-CN" sz="2800">
                <a:solidFill>
                  <a:srgbClr val="CC0000"/>
                </a:solidFill>
              </a:rPr>
              <a:t>2</a:t>
            </a:r>
            <a:r>
              <a:rPr lang="zh-CN" altLang="en-US" sz="2800"/>
              <a:t>：</a:t>
            </a:r>
            <a:endParaRPr lang="zh-CN" altLang="en-US" sz="2800"/>
          </a:p>
        </p:txBody>
      </p:sp>
      <p:sp>
        <p:nvSpPr>
          <p:cNvPr id="26688" name="Rectangle 64" descr="40%"/>
          <p:cNvSpPr>
            <a:spLocks noChangeArrowheads="1"/>
          </p:cNvSpPr>
          <p:nvPr/>
        </p:nvSpPr>
        <p:spPr bwMode="auto">
          <a:xfrm>
            <a:off x="6164263" y="3276600"/>
            <a:ext cx="2598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 </a:t>
            </a:r>
            <a:r>
              <a:rPr kumimoji="1" lang="en-US" altLang="zh-CN" sz="2800" i="1"/>
              <a:t>E</a:t>
            </a:r>
            <a:r>
              <a:rPr kumimoji="1" lang="en-US" altLang="zh-CN" sz="2800" baseline="-25000"/>
              <a:t>1 </a:t>
            </a:r>
            <a:r>
              <a:rPr kumimoji="1" lang="en-US" altLang="zh-CN" sz="2800"/>
              <a:t>= </a:t>
            </a:r>
            <a:r>
              <a:rPr kumimoji="1" lang="en-US" altLang="zh-CN" sz="2800" i="1"/>
              <a:t>I</a:t>
            </a:r>
            <a:r>
              <a:rPr kumimoji="1" lang="en-US" altLang="zh-CN" sz="2800" baseline="-25000"/>
              <a:t>1 </a:t>
            </a:r>
            <a:r>
              <a:rPr kumimoji="1" lang="en-US" altLang="zh-CN" sz="2800" i="1"/>
              <a:t>R</a:t>
            </a:r>
            <a:r>
              <a:rPr kumimoji="1" lang="en-US" altLang="zh-CN" sz="2800" baseline="-25000"/>
              <a:t>1 </a:t>
            </a:r>
            <a:r>
              <a:rPr kumimoji="1" lang="en-US" altLang="zh-CN" sz="2800"/>
              <a:t>+</a:t>
            </a:r>
            <a:r>
              <a:rPr kumimoji="1" lang="en-US" altLang="zh-CN" sz="2800" i="1"/>
              <a:t>I</a:t>
            </a:r>
            <a:r>
              <a:rPr kumimoji="1" lang="en-US" altLang="zh-CN" sz="2800" baseline="-25000"/>
              <a:t>3 </a:t>
            </a:r>
            <a:r>
              <a:rPr kumimoji="1" lang="en-US" altLang="zh-CN" sz="2800" i="1"/>
              <a:t>R</a:t>
            </a:r>
            <a:r>
              <a:rPr kumimoji="1" lang="en-US" altLang="zh-CN" sz="2800" baseline="-25000"/>
              <a:t>3</a:t>
            </a:r>
            <a:endParaRPr kumimoji="1" lang="en-US" altLang="zh-CN" sz="2800" baseline="-25000"/>
          </a:p>
        </p:txBody>
      </p:sp>
      <p:sp>
        <p:nvSpPr>
          <p:cNvPr id="26689" name="Rectangle 65" descr="40%"/>
          <p:cNvSpPr>
            <a:spLocks noChangeArrowheads="1"/>
          </p:cNvSpPr>
          <p:nvPr/>
        </p:nvSpPr>
        <p:spPr bwMode="auto">
          <a:xfrm>
            <a:off x="6310313" y="4357688"/>
            <a:ext cx="2300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i="1"/>
              <a:t>I</a:t>
            </a:r>
            <a:r>
              <a:rPr kumimoji="1" lang="en-US" altLang="zh-CN" sz="2800" baseline="-25000"/>
              <a:t>2 </a:t>
            </a:r>
            <a:r>
              <a:rPr kumimoji="1" lang="en-US" altLang="zh-CN" sz="2800" i="1"/>
              <a:t>R</a:t>
            </a:r>
            <a:r>
              <a:rPr kumimoji="1" lang="en-US" altLang="zh-CN" sz="2800" baseline="-25000"/>
              <a:t>2</a:t>
            </a:r>
            <a:r>
              <a:rPr kumimoji="1" lang="en-US" altLang="zh-CN" sz="2800"/>
              <a:t>+</a:t>
            </a:r>
            <a:r>
              <a:rPr kumimoji="1" lang="en-US" altLang="zh-CN" sz="2800" i="1"/>
              <a:t>I</a:t>
            </a:r>
            <a:r>
              <a:rPr kumimoji="1" lang="en-US" altLang="zh-CN" sz="2800" baseline="-25000"/>
              <a:t>3 </a:t>
            </a:r>
            <a:r>
              <a:rPr kumimoji="1" lang="en-US" altLang="zh-CN" sz="2800" i="1"/>
              <a:t>R</a:t>
            </a:r>
            <a:r>
              <a:rPr kumimoji="1" lang="en-US" altLang="zh-CN" sz="2800" baseline="-25000"/>
              <a:t>3</a:t>
            </a:r>
            <a:r>
              <a:rPr kumimoji="1" lang="en-US" altLang="zh-CN" sz="2800"/>
              <a:t>=</a:t>
            </a:r>
            <a:r>
              <a:rPr kumimoji="1" lang="en-US" altLang="zh-CN" sz="2800" i="1"/>
              <a:t>E</a:t>
            </a:r>
            <a:r>
              <a:rPr kumimoji="1" lang="en-US" altLang="zh-CN" sz="2800" baseline="-25000"/>
              <a:t>2</a:t>
            </a:r>
            <a:endParaRPr kumimoji="1" lang="en-US" altLang="zh-CN" sz="2800"/>
          </a:p>
        </p:txBody>
      </p:sp>
      <p:sp>
        <p:nvSpPr>
          <p:cNvPr id="26690" name="Rectangle 66" descr="40%"/>
          <p:cNvSpPr>
            <a:spLocks noChangeArrowheads="1"/>
          </p:cNvSpPr>
          <p:nvPr/>
        </p:nvSpPr>
        <p:spPr bwMode="auto">
          <a:xfrm>
            <a:off x="5114925" y="3748088"/>
            <a:ext cx="372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0099"/>
                </a:solidFill>
              </a:rPr>
              <a:t>或    </a:t>
            </a:r>
            <a:r>
              <a:rPr kumimoji="1" lang="en-US" altLang="zh-CN" sz="2800" i="1">
                <a:solidFill>
                  <a:srgbClr val="000099"/>
                </a:solidFill>
              </a:rPr>
              <a:t>I</a:t>
            </a:r>
            <a:r>
              <a:rPr kumimoji="1" lang="en-US" altLang="zh-CN" sz="2800" baseline="-25000">
                <a:solidFill>
                  <a:srgbClr val="000099"/>
                </a:solidFill>
              </a:rPr>
              <a:t>1 </a:t>
            </a:r>
            <a:r>
              <a:rPr kumimoji="1" lang="en-US" altLang="zh-CN" sz="2800" i="1">
                <a:solidFill>
                  <a:srgbClr val="000099"/>
                </a:solidFill>
              </a:rPr>
              <a:t>R</a:t>
            </a:r>
            <a:r>
              <a:rPr kumimoji="1" lang="en-US" altLang="zh-CN" sz="2800" baseline="-25000">
                <a:solidFill>
                  <a:srgbClr val="000099"/>
                </a:solidFill>
              </a:rPr>
              <a:t>1 </a:t>
            </a:r>
            <a:r>
              <a:rPr kumimoji="1" lang="en-US" altLang="zh-CN" sz="2800">
                <a:solidFill>
                  <a:srgbClr val="000099"/>
                </a:solidFill>
              </a:rPr>
              <a:t>+</a:t>
            </a:r>
            <a:r>
              <a:rPr kumimoji="1" lang="en-US" altLang="zh-CN" sz="2800" i="1">
                <a:solidFill>
                  <a:srgbClr val="000099"/>
                </a:solidFill>
              </a:rPr>
              <a:t>I</a:t>
            </a:r>
            <a:r>
              <a:rPr kumimoji="1" lang="en-US" altLang="zh-CN" sz="2800" baseline="-25000">
                <a:solidFill>
                  <a:srgbClr val="000099"/>
                </a:solidFill>
              </a:rPr>
              <a:t>3 </a:t>
            </a:r>
            <a:r>
              <a:rPr kumimoji="1" lang="en-US" altLang="zh-CN" sz="2800" i="1">
                <a:solidFill>
                  <a:srgbClr val="000099"/>
                </a:solidFill>
              </a:rPr>
              <a:t>R</a:t>
            </a:r>
            <a:r>
              <a:rPr kumimoji="1" lang="en-US" altLang="zh-CN" sz="2800" baseline="-25000">
                <a:solidFill>
                  <a:srgbClr val="000099"/>
                </a:solidFill>
              </a:rPr>
              <a:t>3 </a:t>
            </a:r>
            <a:r>
              <a:rPr kumimoji="1" lang="en-US" altLang="zh-CN" sz="2800">
                <a:solidFill>
                  <a:srgbClr val="000099"/>
                </a:solidFill>
              </a:rPr>
              <a:t>–</a:t>
            </a:r>
            <a:r>
              <a:rPr kumimoji="1" lang="en-US" altLang="zh-CN" sz="2800" i="1">
                <a:solidFill>
                  <a:srgbClr val="000099"/>
                </a:solidFill>
              </a:rPr>
              <a:t>E</a:t>
            </a:r>
            <a:r>
              <a:rPr kumimoji="1" lang="en-US" altLang="zh-CN" sz="2800" baseline="-25000">
                <a:solidFill>
                  <a:srgbClr val="000099"/>
                </a:solidFill>
              </a:rPr>
              <a:t>1 </a:t>
            </a:r>
            <a:r>
              <a:rPr kumimoji="1" lang="en-US" altLang="zh-CN" sz="2800">
                <a:solidFill>
                  <a:srgbClr val="000099"/>
                </a:solidFill>
              </a:rPr>
              <a:t>= 0 </a:t>
            </a:r>
            <a:endParaRPr kumimoji="1" lang="en-US" altLang="zh-CN" sz="2800">
              <a:solidFill>
                <a:srgbClr val="000099"/>
              </a:solidFill>
            </a:endParaRPr>
          </a:p>
        </p:txBody>
      </p:sp>
      <p:sp>
        <p:nvSpPr>
          <p:cNvPr id="26691" name="Rectangle 67" descr="40%"/>
          <p:cNvSpPr>
            <a:spLocks noChangeArrowheads="1"/>
          </p:cNvSpPr>
          <p:nvPr/>
        </p:nvSpPr>
        <p:spPr bwMode="auto">
          <a:xfrm>
            <a:off x="5105400" y="4876800"/>
            <a:ext cx="3667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solidFill>
                  <a:srgbClr val="000099"/>
                </a:solidFill>
              </a:rPr>
              <a:t>或    </a:t>
            </a:r>
            <a:r>
              <a:rPr kumimoji="1" lang="en-US" altLang="zh-CN" sz="2800" i="1">
                <a:solidFill>
                  <a:srgbClr val="000099"/>
                </a:solidFill>
              </a:rPr>
              <a:t>I</a:t>
            </a:r>
            <a:r>
              <a:rPr kumimoji="1" lang="en-US" altLang="zh-CN" sz="2800" baseline="-25000">
                <a:solidFill>
                  <a:srgbClr val="000099"/>
                </a:solidFill>
              </a:rPr>
              <a:t>2 </a:t>
            </a:r>
            <a:r>
              <a:rPr kumimoji="1" lang="en-US" altLang="zh-CN" sz="2800" i="1">
                <a:solidFill>
                  <a:srgbClr val="000099"/>
                </a:solidFill>
              </a:rPr>
              <a:t>R</a:t>
            </a:r>
            <a:r>
              <a:rPr kumimoji="1" lang="en-US" altLang="zh-CN" sz="2800" baseline="-25000">
                <a:solidFill>
                  <a:srgbClr val="000099"/>
                </a:solidFill>
              </a:rPr>
              <a:t>2</a:t>
            </a:r>
            <a:r>
              <a:rPr kumimoji="1" lang="en-US" altLang="zh-CN" sz="2800">
                <a:solidFill>
                  <a:srgbClr val="000099"/>
                </a:solidFill>
              </a:rPr>
              <a:t>+</a:t>
            </a:r>
            <a:r>
              <a:rPr kumimoji="1" lang="en-US" altLang="zh-CN" sz="2800" i="1">
                <a:solidFill>
                  <a:srgbClr val="000099"/>
                </a:solidFill>
              </a:rPr>
              <a:t>I</a:t>
            </a:r>
            <a:r>
              <a:rPr kumimoji="1" lang="en-US" altLang="zh-CN" sz="2800" baseline="-25000">
                <a:solidFill>
                  <a:srgbClr val="000099"/>
                </a:solidFill>
              </a:rPr>
              <a:t>3 </a:t>
            </a:r>
            <a:r>
              <a:rPr kumimoji="1" lang="en-US" altLang="zh-CN" sz="2800" i="1">
                <a:solidFill>
                  <a:srgbClr val="000099"/>
                </a:solidFill>
              </a:rPr>
              <a:t>R</a:t>
            </a:r>
            <a:r>
              <a:rPr kumimoji="1" lang="en-US" altLang="zh-CN" sz="2800" baseline="-25000">
                <a:solidFill>
                  <a:srgbClr val="000099"/>
                </a:solidFill>
              </a:rPr>
              <a:t>3 </a:t>
            </a:r>
            <a:r>
              <a:rPr kumimoji="1" lang="en-US" altLang="zh-CN" sz="2800">
                <a:solidFill>
                  <a:srgbClr val="000099"/>
                </a:solidFill>
              </a:rPr>
              <a:t>–</a:t>
            </a:r>
            <a:r>
              <a:rPr kumimoji="1" lang="en-US" altLang="zh-CN" sz="2800" i="1">
                <a:solidFill>
                  <a:srgbClr val="000099"/>
                </a:solidFill>
              </a:rPr>
              <a:t>E</a:t>
            </a:r>
            <a:r>
              <a:rPr kumimoji="1" lang="en-US" altLang="zh-CN" sz="2800" baseline="-25000">
                <a:solidFill>
                  <a:srgbClr val="000099"/>
                </a:solidFill>
              </a:rPr>
              <a:t>2 </a:t>
            </a:r>
            <a:r>
              <a:rPr kumimoji="1" lang="en-US" altLang="zh-CN" sz="2800">
                <a:solidFill>
                  <a:srgbClr val="000099"/>
                </a:solidFill>
              </a:rPr>
              <a:t>= 0 </a:t>
            </a:r>
            <a:endParaRPr kumimoji="1" lang="en-US" altLang="zh-CN" sz="2800">
              <a:solidFill>
                <a:srgbClr val="000099"/>
              </a:solidFill>
            </a:endParaRPr>
          </a:p>
        </p:txBody>
      </p:sp>
      <p:grpSp>
        <p:nvGrpSpPr>
          <p:cNvPr id="4" name="Group 107"/>
          <p:cNvGrpSpPr/>
          <p:nvPr/>
        </p:nvGrpSpPr>
        <p:grpSpPr bwMode="auto">
          <a:xfrm>
            <a:off x="1219200" y="4333875"/>
            <a:ext cx="762000" cy="619125"/>
            <a:chOff x="2228" y="2376"/>
            <a:chExt cx="604" cy="668"/>
          </a:xfrm>
        </p:grpSpPr>
        <p:sp>
          <p:nvSpPr>
            <p:cNvPr id="27707" name="Line 108"/>
            <p:cNvSpPr>
              <a:spLocks noChangeShapeType="1"/>
            </p:cNvSpPr>
            <p:nvPr/>
          </p:nvSpPr>
          <p:spPr bwMode="auto">
            <a:xfrm flipH="1" flipV="1">
              <a:off x="2228" y="2376"/>
              <a:ext cx="60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8" name="Line 109"/>
            <p:cNvSpPr>
              <a:spLocks noChangeShapeType="1"/>
            </p:cNvSpPr>
            <p:nvPr/>
          </p:nvSpPr>
          <p:spPr bwMode="auto">
            <a:xfrm>
              <a:off x="2832" y="2376"/>
              <a:ext cx="0" cy="645"/>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9" name="Line 110"/>
            <p:cNvSpPr>
              <a:spLocks noChangeShapeType="1"/>
            </p:cNvSpPr>
            <p:nvPr/>
          </p:nvSpPr>
          <p:spPr bwMode="auto">
            <a:xfrm>
              <a:off x="2228" y="2376"/>
              <a:ext cx="0" cy="33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10" name="Text Box 111"/>
            <p:cNvSpPr txBox="1">
              <a:spLocks noChangeArrowheads="1"/>
            </p:cNvSpPr>
            <p:nvPr/>
          </p:nvSpPr>
          <p:spPr bwMode="auto">
            <a:xfrm>
              <a:off x="2403" y="2484"/>
              <a:ext cx="287"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sym typeface="Monotype Sorts" pitchFamily="2" charset="2"/>
                </a:rPr>
                <a:t>1</a:t>
              </a:r>
              <a:endParaRPr kumimoji="1" lang="en-US" altLang="zh-CN" sz="2800">
                <a:solidFill>
                  <a:schemeClr val="tx2"/>
                </a:solidFill>
                <a:latin typeface="Symbol" panose="05050102010706020507" pitchFamily="18" charset="2"/>
              </a:endParaRPr>
            </a:p>
          </p:txBody>
        </p:sp>
      </p:grpSp>
      <p:grpSp>
        <p:nvGrpSpPr>
          <p:cNvPr id="5" name="Group 112"/>
          <p:cNvGrpSpPr/>
          <p:nvPr/>
        </p:nvGrpSpPr>
        <p:grpSpPr bwMode="auto">
          <a:xfrm flipH="1">
            <a:off x="2971800" y="4344988"/>
            <a:ext cx="685800" cy="630237"/>
            <a:chOff x="3764" y="2328"/>
            <a:chExt cx="604" cy="711"/>
          </a:xfrm>
        </p:grpSpPr>
        <p:sp>
          <p:nvSpPr>
            <p:cNvPr id="27703" name="Line 113"/>
            <p:cNvSpPr>
              <a:spLocks noChangeShapeType="1"/>
            </p:cNvSpPr>
            <p:nvPr/>
          </p:nvSpPr>
          <p:spPr bwMode="auto">
            <a:xfrm flipH="1" flipV="1">
              <a:off x="3764" y="2328"/>
              <a:ext cx="604" cy="0"/>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4" name="Line 114"/>
            <p:cNvSpPr>
              <a:spLocks noChangeShapeType="1"/>
            </p:cNvSpPr>
            <p:nvPr/>
          </p:nvSpPr>
          <p:spPr bwMode="auto">
            <a:xfrm>
              <a:off x="4368" y="2328"/>
              <a:ext cx="0" cy="645"/>
            </a:xfrm>
            <a:prstGeom prst="line">
              <a:avLst/>
            </a:prstGeom>
            <a:noFill/>
            <a:ln w="28575">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5" name="Line 115"/>
            <p:cNvSpPr>
              <a:spLocks noChangeShapeType="1"/>
            </p:cNvSpPr>
            <p:nvPr/>
          </p:nvSpPr>
          <p:spPr bwMode="auto">
            <a:xfrm>
              <a:off x="3764" y="2328"/>
              <a:ext cx="0" cy="33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6" name="Text Box 116"/>
            <p:cNvSpPr txBox="1">
              <a:spLocks noChangeArrowheads="1"/>
            </p:cNvSpPr>
            <p:nvPr/>
          </p:nvSpPr>
          <p:spPr bwMode="auto">
            <a:xfrm>
              <a:off x="3893" y="2453"/>
              <a:ext cx="318"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sym typeface="Monotype Sorts" pitchFamily="2" charset="2"/>
                </a:rPr>
                <a:t>2</a:t>
              </a:r>
              <a:endParaRPr kumimoji="1" lang="en-US" altLang="zh-CN" sz="2800">
                <a:solidFill>
                  <a:schemeClr val="tx2"/>
                </a:solidFill>
                <a:latin typeface="Symbol" panose="05050102010706020507" pitchFamily="18" charset="2"/>
              </a:endParaRPr>
            </a:p>
          </p:txBody>
        </p:sp>
      </p:grpSp>
      <p:sp>
        <p:nvSpPr>
          <p:cNvPr id="26741" name="Rectangle 117"/>
          <p:cNvSpPr>
            <a:spLocks noChangeArrowheads="1"/>
          </p:cNvSpPr>
          <p:nvPr/>
        </p:nvSpPr>
        <p:spPr bwMode="auto">
          <a:xfrm>
            <a:off x="609600" y="5486400"/>
            <a:ext cx="8001000" cy="946150"/>
          </a:xfrm>
          <a:prstGeom prst="rect">
            <a:avLst/>
          </a:prstGeom>
          <a:noFill/>
          <a:ln w="38100">
            <a:noFill/>
            <a:miter lim="800000"/>
          </a:ln>
          <a:effectLst/>
        </p:spPr>
        <p:txBody>
          <a:bodyPr>
            <a:spAutoFit/>
          </a:bodyPr>
          <a:lstStyle/>
          <a:p>
            <a:pPr eaLnBrk="1" hangingPunct="1">
              <a:spcBef>
                <a:spcPct val="20000"/>
              </a:spcBef>
              <a:defRPr/>
            </a:pPr>
            <a:r>
              <a:rPr kumimoji="1" lang="en-US" altLang="zh-CN" sz="2800">
                <a:effectLst>
                  <a:outerShdw blurRad="38100" dist="38100" dir="2700000" algn="tl">
                    <a:srgbClr val="C0C0C0"/>
                  </a:outerShdw>
                </a:effectLst>
                <a:latin typeface="宋体" panose="02010600030101010101" pitchFamily="2" charset="-122"/>
              </a:rPr>
              <a:t>  </a:t>
            </a:r>
            <a:r>
              <a:rPr kumimoji="1" lang="zh-CN" altLang="en-US" sz="2800">
                <a:effectLst>
                  <a:outerShdw blurRad="38100" dist="38100" dir="2700000" algn="tl">
                    <a:srgbClr val="C0C0C0"/>
                  </a:outerShdw>
                </a:effectLst>
                <a:latin typeface="宋体" panose="02010600030101010101" pitchFamily="2" charset="-122"/>
              </a:rPr>
              <a:t>基尔霍夫电压定律</a:t>
            </a:r>
            <a:r>
              <a:rPr kumimoji="1" lang="zh-CN" altLang="en-US" sz="2800">
                <a:effectLst>
                  <a:outerShdw blurRad="38100" dist="38100" dir="2700000" algn="tl">
                    <a:srgbClr val="C0C0C0"/>
                  </a:outerShdw>
                </a:effectLst>
                <a:ea typeface="隶书" panose="02010509060101010101" pitchFamily="49" charset="-122"/>
              </a:rPr>
              <a:t>（</a:t>
            </a:r>
            <a:r>
              <a:rPr kumimoji="1" lang="en-US" altLang="zh-CN" sz="2800">
                <a:effectLst>
                  <a:outerShdw blurRad="38100" dist="38100" dir="2700000" algn="tl">
                    <a:srgbClr val="C0C0C0"/>
                  </a:outerShdw>
                </a:effectLst>
                <a:ea typeface="隶书" panose="02010509060101010101" pitchFamily="49" charset="-122"/>
              </a:rPr>
              <a:t>KVL</a:t>
            </a:r>
            <a:r>
              <a:rPr kumimoji="1" lang="zh-CN" altLang="en-US" sz="2800" b="0">
                <a:effectLst>
                  <a:outerShdw blurRad="38100" dist="38100" dir="2700000" algn="tl">
                    <a:srgbClr val="C0C0C0"/>
                  </a:outerShdw>
                </a:effectLst>
                <a:ea typeface="隶书" panose="02010509060101010101" pitchFamily="49" charset="-122"/>
              </a:rPr>
              <a:t>） </a:t>
            </a:r>
            <a:r>
              <a:rPr kumimoji="1" lang="zh-CN" altLang="en-US" sz="2800">
                <a:effectLst>
                  <a:outerShdw blurRad="38100" dist="38100" dir="2700000" algn="tl">
                    <a:srgbClr val="C0C0C0"/>
                  </a:outerShdw>
                </a:effectLst>
              </a:rPr>
              <a:t>反映了电路中任一回路中各段电压间相互制约的关系。</a:t>
            </a:r>
            <a:endParaRPr kumimoji="1" lang="zh-CN" altLang="en-US" sz="2800">
              <a:effectLst>
                <a:outerShdw blurRad="38100" dist="38100" dir="2700000" algn="tl">
                  <a:srgbClr val="C0C0C0"/>
                </a:outerShdw>
              </a:effectLst>
            </a:endParaRPr>
          </a:p>
        </p:txBody>
      </p:sp>
      <p:grpSp>
        <p:nvGrpSpPr>
          <p:cNvPr id="27666" name="Group 118"/>
          <p:cNvGrpSpPr/>
          <p:nvPr/>
        </p:nvGrpSpPr>
        <p:grpSpPr bwMode="auto">
          <a:xfrm>
            <a:off x="249238" y="3124200"/>
            <a:ext cx="5008562" cy="2570163"/>
            <a:chOff x="157" y="1968"/>
            <a:chExt cx="3011" cy="1546"/>
          </a:xfrm>
        </p:grpSpPr>
        <p:graphicFrame>
          <p:nvGraphicFramePr>
            <p:cNvPr id="27667" name="Object 1025"/>
            <p:cNvGraphicFramePr>
              <a:graphicFrameLocks noChangeAspect="1"/>
            </p:cNvGraphicFramePr>
            <p:nvPr/>
          </p:nvGraphicFramePr>
          <p:xfrm>
            <a:off x="3097" y="2380"/>
            <a:ext cx="71" cy="135"/>
          </p:xfrm>
          <a:graphic>
            <a:graphicData uri="http://schemas.openxmlformats.org/presentationml/2006/ole">
              <mc:AlternateContent xmlns:mc="http://schemas.openxmlformats.org/markup-compatibility/2006">
                <mc:Choice xmlns:v="urn:schemas-microsoft-com:vml" Requires="v">
                  <p:oleObj spid="_x0000_s202777" name="公式" r:id="rId4" imgW="114300" imgH="215900" progId="Equation.3">
                    <p:embed/>
                  </p:oleObj>
                </mc:Choice>
                <mc:Fallback>
                  <p:oleObj name="公式" r:id="rId4" imgW="114300" imgH="215900" progId="Equation.3">
                    <p:embed/>
                    <p:pic>
                      <p:nvPicPr>
                        <p:cNvPr id="0" name="Object 1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 y="2380"/>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8" name="Rectangle 120"/>
            <p:cNvSpPr>
              <a:spLocks noChangeArrowheads="1"/>
            </p:cNvSpPr>
            <p:nvPr/>
          </p:nvSpPr>
          <p:spPr bwMode="auto">
            <a:xfrm>
              <a:off x="929" y="1968"/>
              <a:ext cx="30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I</a:t>
              </a:r>
              <a:r>
                <a:rPr kumimoji="1" lang="en-US" altLang="zh-CN" sz="2800" baseline="-25000">
                  <a:solidFill>
                    <a:schemeClr val="tx2"/>
                  </a:solidFill>
                </a:rPr>
                <a:t>1</a:t>
              </a:r>
              <a:endParaRPr kumimoji="1" lang="en-US" altLang="zh-CN" sz="2800">
                <a:solidFill>
                  <a:schemeClr val="tx2"/>
                </a:solidFill>
              </a:endParaRPr>
            </a:p>
          </p:txBody>
        </p:sp>
        <p:sp>
          <p:nvSpPr>
            <p:cNvPr id="27669" name="Line 121"/>
            <p:cNvSpPr>
              <a:spLocks noChangeShapeType="1"/>
            </p:cNvSpPr>
            <p:nvPr/>
          </p:nvSpPr>
          <p:spPr bwMode="auto">
            <a:xfrm>
              <a:off x="944" y="2256"/>
              <a:ext cx="252"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0" name="Rectangle 122"/>
            <p:cNvSpPr>
              <a:spLocks noChangeArrowheads="1"/>
            </p:cNvSpPr>
            <p:nvPr/>
          </p:nvSpPr>
          <p:spPr bwMode="auto">
            <a:xfrm>
              <a:off x="1913" y="1968"/>
              <a:ext cx="27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I</a:t>
              </a:r>
              <a:r>
                <a:rPr kumimoji="1" lang="en-US" altLang="zh-CN" sz="2800" baseline="-25000">
                  <a:solidFill>
                    <a:schemeClr val="tx2"/>
                  </a:solidFill>
                </a:rPr>
                <a:t>2</a:t>
              </a:r>
              <a:endParaRPr kumimoji="1" lang="en-US" altLang="zh-CN" sz="2800">
                <a:solidFill>
                  <a:schemeClr val="tx2"/>
                </a:solidFill>
              </a:endParaRPr>
            </a:p>
          </p:txBody>
        </p:sp>
        <p:sp>
          <p:nvSpPr>
            <p:cNvPr id="27671" name="Line 123"/>
            <p:cNvSpPr>
              <a:spLocks noChangeShapeType="1"/>
            </p:cNvSpPr>
            <p:nvPr/>
          </p:nvSpPr>
          <p:spPr bwMode="auto">
            <a:xfrm flipH="1">
              <a:off x="1883" y="2267"/>
              <a:ext cx="253"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72" name="Group 124"/>
            <p:cNvGrpSpPr/>
            <p:nvPr/>
          </p:nvGrpSpPr>
          <p:grpSpPr bwMode="auto">
            <a:xfrm>
              <a:off x="1197" y="2652"/>
              <a:ext cx="257" cy="276"/>
              <a:chOff x="2304" y="1274"/>
              <a:chExt cx="322" cy="345"/>
            </a:xfrm>
          </p:grpSpPr>
          <p:sp>
            <p:nvSpPr>
              <p:cNvPr id="27701" name="Rectangle 125"/>
              <p:cNvSpPr>
                <a:spLocks noChangeArrowheads="1"/>
              </p:cNvSpPr>
              <p:nvPr/>
            </p:nvSpPr>
            <p:spPr bwMode="auto">
              <a:xfrm>
                <a:off x="2304" y="1274"/>
                <a:ext cx="31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I</a:t>
                </a:r>
                <a:r>
                  <a:rPr kumimoji="1" lang="en-US" altLang="zh-CN" sz="2800" baseline="-25000">
                    <a:solidFill>
                      <a:schemeClr val="tx2"/>
                    </a:solidFill>
                  </a:rPr>
                  <a:t>3</a:t>
                </a:r>
                <a:endParaRPr kumimoji="1" lang="en-US" altLang="zh-CN" sz="2800">
                  <a:solidFill>
                    <a:schemeClr val="tx2"/>
                  </a:solidFill>
                </a:endParaRPr>
              </a:p>
            </p:txBody>
          </p:sp>
          <p:sp>
            <p:nvSpPr>
              <p:cNvPr id="27702" name="Line 126"/>
              <p:cNvSpPr>
                <a:spLocks noChangeShapeType="1"/>
              </p:cNvSpPr>
              <p:nvPr/>
            </p:nvSpPr>
            <p:spPr bwMode="auto">
              <a:xfrm>
                <a:off x="2626" y="1275"/>
                <a:ext cx="0" cy="344"/>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7673" name="Rectangle 127"/>
            <p:cNvSpPr>
              <a:spLocks noChangeArrowheads="1"/>
            </p:cNvSpPr>
            <p:nvPr/>
          </p:nvSpPr>
          <p:spPr bwMode="auto">
            <a:xfrm>
              <a:off x="1482" y="3279"/>
              <a:ext cx="23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buClr>
                  <a:schemeClr val="tx1"/>
                </a:buClr>
              </a:pPr>
              <a:r>
                <a:rPr kumimoji="1" lang="en-US" altLang="zh-CN" sz="2800">
                  <a:solidFill>
                    <a:schemeClr val="tx2"/>
                  </a:solidFill>
                </a:rPr>
                <a:t>b</a:t>
              </a:r>
              <a:endParaRPr kumimoji="1" lang="en-US" altLang="zh-CN" sz="2800" i="1">
                <a:solidFill>
                  <a:schemeClr val="tx2"/>
                </a:solidFill>
              </a:endParaRPr>
            </a:p>
          </p:txBody>
        </p:sp>
        <p:sp>
          <p:nvSpPr>
            <p:cNvPr id="27674" name="Rectangle 128"/>
            <p:cNvSpPr>
              <a:spLocks noChangeArrowheads="1"/>
            </p:cNvSpPr>
            <p:nvPr/>
          </p:nvSpPr>
          <p:spPr bwMode="auto">
            <a:xfrm>
              <a:off x="1482" y="2131"/>
              <a:ext cx="21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buClr>
                  <a:schemeClr val="tx1"/>
                </a:buClr>
              </a:pPr>
              <a:r>
                <a:rPr kumimoji="1" lang="en-US" altLang="zh-CN" sz="2800">
                  <a:solidFill>
                    <a:schemeClr val="tx2"/>
                  </a:solidFill>
                </a:rPr>
                <a:t>a</a:t>
              </a:r>
              <a:endParaRPr kumimoji="1" lang="en-US" altLang="zh-CN" sz="2800" i="1">
                <a:solidFill>
                  <a:schemeClr val="tx2"/>
                </a:solidFill>
              </a:endParaRPr>
            </a:p>
          </p:txBody>
        </p:sp>
        <p:sp>
          <p:nvSpPr>
            <p:cNvPr id="27675" name="Rectangle 129"/>
            <p:cNvSpPr>
              <a:spLocks noChangeArrowheads="1"/>
            </p:cNvSpPr>
            <p:nvPr/>
          </p:nvSpPr>
          <p:spPr bwMode="auto">
            <a:xfrm>
              <a:off x="2481" y="2438"/>
              <a:ext cx="2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a:t>
              </a:r>
              <a:endParaRPr kumimoji="1" lang="en-US" altLang="zh-CN" sz="2800">
                <a:solidFill>
                  <a:schemeClr val="tx2"/>
                </a:solidFill>
              </a:endParaRPr>
            </a:p>
          </p:txBody>
        </p:sp>
        <p:sp>
          <p:nvSpPr>
            <p:cNvPr id="27676" name="Text Box 130"/>
            <p:cNvSpPr txBox="1">
              <a:spLocks noChangeArrowheads="1"/>
            </p:cNvSpPr>
            <p:nvPr/>
          </p:nvSpPr>
          <p:spPr bwMode="auto">
            <a:xfrm>
              <a:off x="882" y="2442"/>
              <a:ext cx="11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sz="2800" b="0">
                <a:solidFill>
                  <a:schemeClr val="tx2"/>
                </a:solidFill>
              </a:endParaRPr>
            </a:p>
          </p:txBody>
        </p:sp>
        <p:sp>
          <p:nvSpPr>
            <p:cNvPr id="27677" name="Oval 131"/>
            <p:cNvSpPr>
              <a:spLocks noChangeArrowheads="1"/>
            </p:cNvSpPr>
            <p:nvPr/>
          </p:nvSpPr>
          <p:spPr bwMode="auto">
            <a:xfrm>
              <a:off x="488" y="2688"/>
              <a:ext cx="253" cy="240"/>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78" name="Oval 132"/>
            <p:cNvSpPr>
              <a:spLocks noChangeArrowheads="1"/>
            </p:cNvSpPr>
            <p:nvPr/>
          </p:nvSpPr>
          <p:spPr bwMode="auto">
            <a:xfrm>
              <a:off x="2391" y="2665"/>
              <a:ext cx="253" cy="239"/>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79" name="Line 133"/>
            <p:cNvSpPr>
              <a:spLocks noChangeShapeType="1"/>
            </p:cNvSpPr>
            <p:nvPr/>
          </p:nvSpPr>
          <p:spPr bwMode="auto">
            <a:xfrm flipV="1">
              <a:off x="1213" y="2362"/>
              <a:ext cx="6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80" name="Line 134"/>
            <p:cNvSpPr>
              <a:spLocks noChangeShapeType="1"/>
            </p:cNvSpPr>
            <p:nvPr/>
          </p:nvSpPr>
          <p:spPr bwMode="auto">
            <a:xfrm>
              <a:off x="2520" y="2362"/>
              <a:ext cx="0" cy="8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81" name="Line 135"/>
            <p:cNvSpPr>
              <a:spLocks noChangeShapeType="1"/>
            </p:cNvSpPr>
            <p:nvPr/>
          </p:nvSpPr>
          <p:spPr bwMode="auto">
            <a:xfrm flipV="1">
              <a:off x="599" y="3246"/>
              <a:ext cx="192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82" name="Line 136"/>
            <p:cNvSpPr>
              <a:spLocks noChangeShapeType="1"/>
            </p:cNvSpPr>
            <p:nvPr/>
          </p:nvSpPr>
          <p:spPr bwMode="auto">
            <a:xfrm>
              <a:off x="623" y="2365"/>
              <a:ext cx="1" cy="1"/>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83" name="Line 137"/>
            <p:cNvSpPr>
              <a:spLocks noChangeShapeType="1"/>
            </p:cNvSpPr>
            <p:nvPr/>
          </p:nvSpPr>
          <p:spPr bwMode="auto">
            <a:xfrm>
              <a:off x="599" y="2352"/>
              <a:ext cx="0" cy="90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84" name="Rectangle 138"/>
            <p:cNvSpPr>
              <a:spLocks noChangeArrowheads="1"/>
            </p:cNvSpPr>
            <p:nvPr/>
          </p:nvSpPr>
          <p:spPr bwMode="auto">
            <a:xfrm>
              <a:off x="1406" y="2625"/>
              <a:ext cx="1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85" name="Rectangle 139"/>
            <p:cNvSpPr>
              <a:spLocks noChangeArrowheads="1"/>
            </p:cNvSpPr>
            <p:nvPr/>
          </p:nvSpPr>
          <p:spPr bwMode="auto">
            <a:xfrm>
              <a:off x="2487" y="2861"/>
              <a:ext cx="1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a:t>
              </a:r>
              <a:endParaRPr kumimoji="1" lang="en-US" altLang="zh-CN" sz="2800">
                <a:solidFill>
                  <a:schemeClr val="tx2"/>
                </a:solidFill>
                <a:latin typeface="Symbol" panose="05050102010706020507" pitchFamily="18" charset="2"/>
              </a:endParaRPr>
            </a:p>
          </p:txBody>
        </p:sp>
        <p:sp>
          <p:nvSpPr>
            <p:cNvPr id="27686" name="Rectangle 140"/>
            <p:cNvSpPr>
              <a:spLocks noChangeArrowheads="1"/>
            </p:cNvSpPr>
            <p:nvPr/>
          </p:nvSpPr>
          <p:spPr bwMode="auto">
            <a:xfrm>
              <a:off x="2653" y="2671"/>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E</a:t>
              </a:r>
              <a:r>
                <a:rPr kumimoji="1" lang="en-US" altLang="zh-CN" sz="2800" baseline="-25000">
                  <a:solidFill>
                    <a:schemeClr val="tx2"/>
                  </a:solidFill>
                </a:rPr>
                <a:t>2</a:t>
              </a:r>
              <a:endParaRPr kumimoji="1" lang="en-US" altLang="zh-CN" sz="2800">
                <a:solidFill>
                  <a:schemeClr val="tx2"/>
                </a:solidFill>
              </a:endParaRPr>
            </a:p>
          </p:txBody>
        </p:sp>
        <p:sp>
          <p:nvSpPr>
            <p:cNvPr id="27687" name="Rectangle 141"/>
            <p:cNvSpPr>
              <a:spLocks noChangeArrowheads="1"/>
            </p:cNvSpPr>
            <p:nvPr/>
          </p:nvSpPr>
          <p:spPr bwMode="auto">
            <a:xfrm>
              <a:off x="1851" y="2424"/>
              <a:ext cx="33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R</a:t>
              </a:r>
              <a:r>
                <a:rPr kumimoji="1" lang="en-US" altLang="zh-CN" sz="2800" baseline="-25000">
                  <a:solidFill>
                    <a:schemeClr val="tx2"/>
                  </a:solidFill>
                </a:rPr>
                <a:t>2</a:t>
              </a:r>
              <a:endParaRPr kumimoji="1" lang="en-US" altLang="zh-CN" sz="2800" b="0">
                <a:solidFill>
                  <a:schemeClr val="tx2"/>
                </a:solidFill>
              </a:endParaRPr>
            </a:p>
          </p:txBody>
        </p:sp>
        <p:sp>
          <p:nvSpPr>
            <p:cNvPr id="27688" name="Rectangle 142"/>
            <p:cNvSpPr>
              <a:spLocks noChangeArrowheads="1"/>
            </p:cNvSpPr>
            <p:nvPr/>
          </p:nvSpPr>
          <p:spPr bwMode="auto">
            <a:xfrm>
              <a:off x="407" y="2477"/>
              <a:ext cx="18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a:t>
              </a:r>
              <a:endParaRPr kumimoji="1" lang="en-US" altLang="zh-CN" sz="2800">
                <a:solidFill>
                  <a:schemeClr val="tx2"/>
                </a:solidFill>
                <a:latin typeface="Symbol" panose="05050102010706020507" pitchFamily="18" charset="2"/>
              </a:endParaRPr>
            </a:p>
          </p:txBody>
        </p:sp>
        <p:sp>
          <p:nvSpPr>
            <p:cNvPr id="27689" name="Rectangle 143"/>
            <p:cNvSpPr>
              <a:spLocks noChangeArrowheads="1"/>
            </p:cNvSpPr>
            <p:nvPr/>
          </p:nvSpPr>
          <p:spPr bwMode="auto">
            <a:xfrm>
              <a:off x="405" y="2625"/>
              <a:ext cx="18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90" name="Rectangle 144"/>
            <p:cNvSpPr>
              <a:spLocks noChangeArrowheads="1"/>
            </p:cNvSpPr>
            <p:nvPr/>
          </p:nvSpPr>
          <p:spPr bwMode="auto">
            <a:xfrm>
              <a:off x="393" y="2861"/>
              <a:ext cx="17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chemeClr val="tx2"/>
                  </a:solidFill>
                  <a:latin typeface="Symbol" panose="05050102010706020507" pitchFamily="18" charset="2"/>
                </a:rPr>
                <a:t> -</a:t>
              </a:r>
              <a:endParaRPr kumimoji="1" lang="en-US" altLang="zh-CN" sz="2800">
                <a:solidFill>
                  <a:schemeClr val="tx2"/>
                </a:solidFill>
                <a:latin typeface="Symbol" panose="05050102010706020507" pitchFamily="18" charset="2"/>
              </a:endParaRPr>
            </a:p>
          </p:txBody>
        </p:sp>
        <p:sp>
          <p:nvSpPr>
            <p:cNvPr id="27691" name="Rectangle 145"/>
            <p:cNvSpPr>
              <a:spLocks noChangeArrowheads="1"/>
            </p:cNvSpPr>
            <p:nvPr/>
          </p:nvSpPr>
          <p:spPr bwMode="auto">
            <a:xfrm rot="5400000">
              <a:off x="1961" y="2248"/>
              <a:ext cx="113" cy="23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92" name="Rectangle 146"/>
            <p:cNvSpPr>
              <a:spLocks noChangeArrowheads="1"/>
            </p:cNvSpPr>
            <p:nvPr/>
          </p:nvSpPr>
          <p:spPr bwMode="auto">
            <a:xfrm rot="5400000">
              <a:off x="1024" y="2248"/>
              <a:ext cx="112" cy="24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93" name="Rectangle 147"/>
            <p:cNvSpPr>
              <a:spLocks noChangeArrowheads="1"/>
            </p:cNvSpPr>
            <p:nvPr/>
          </p:nvSpPr>
          <p:spPr bwMode="auto">
            <a:xfrm>
              <a:off x="1629" y="2688"/>
              <a:ext cx="21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R</a:t>
              </a:r>
              <a:r>
                <a:rPr kumimoji="1" lang="en-US" altLang="zh-CN" sz="2800" baseline="-25000">
                  <a:solidFill>
                    <a:schemeClr val="tx2"/>
                  </a:solidFill>
                </a:rPr>
                <a:t>3</a:t>
              </a:r>
              <a:endParaRPr kumimoji="1" lang="en-US" altLang="zh-CN" sz="2800" b="0">
                <a:solidFill>
                  <a:schemeClr val="tx2"/>
                </a:solidFill>
              </a:endParaRPr>
            </a:p>
          </p:txBody>
        </p:sp>
        <p:sp>
          <p:nvSpPr>
            <p:cNvPr id="27694" name="Rectangle 148"/>
            <p:cNvSpPr>
              <a:spLocks noChangeArrowheads="1"/>
            </p:cNvSpPr>
            <p:nvPr/>
          </p:nvSpPr>
          <p:spPr bwMode="auto">
            <a:xfrm>
              <a:off x="887" y="2442"/>
              <a:ext cx="415"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R</a:t>
              </a:r>
              <a:r>
                <a:rPr kumimoji="1" lang="en-US" altLang="zh-CN" sz="2800" baseline="-25000">
                  <a:solidFill>
                    <a:schemeClr val="tx2"/>
                  </a:solidFill>
                </a:rPr>
                <a:t>1</a:t>
              </a:r>
              <a:endParaRPr kumimoji="1" lang="en-US" altLang="zh-CN" sz="2800" b="0">
                <a:solidFill>
                  <a:schemeClr val="tx2"/>
                </a:solidFill>
              </a:endParaRPr>
            </a:p>
          </p:txBody>
        </p:sp>
        <p:sp>
          <p:nvSpPr>
            <p:cNvPr id="27695" name="Line 149"/>
            <p:cNvSpPr>
              <a:spLocks noChangeShapeType="1"/>
            </p:cNvSpPr>
            <p:nvPr/>
          </p:nvSpPr>
          <p:spPr bwMode="auto">
            <a:xfrm flipH="1">
              <a:off x="1568" y="2365"/>
              <a:ext cx="0" cy="3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96" name="Rectangle 150"/>
            <p:cNvSpPr>
              <a:spLocks noChangeArrowheads="1"/>
            </p:cNvSpPr>
            <p:nvPr/>
          </p:nvSpPr>
          <p:spPr bwMode="auto">
            <a:xfrm>
              <a:off x="1511" y="2665"/>
              <a:ext cx="113" cy="23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7697" name="Rectangle 151"/>
            <p:cNvSpPr>
              <a:spLocks noChangeArrowheads="1"/>
            </p:cNvSpPr>
            <p:nvPr/>
          </p:nvSpPr>
          <p:spPr bwMode="auto">
            <a:xfrm>
              <a:off x="157" y="2688"/>
              <a:ext cx="43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chemeClr val="tx2"/>
                  </a:solidFill>
                </a:rPr>
                <a:t>E</a:t>
              </a:r>
              <a:r>
                <a:rPr kumimoji="1" lang="en-US" altLang="zh-CN" sz="2800" baseline="-25000">
                  <a:solidFill>
                    <a:schemeClr val="tx2"/>
                  </a:solidFill>
                </a:rPr>
                <a:t>1</a:t>
              </a:r>
              <a:endParaRPr kumimoji="1" lang="en-US" altLang="zh-CN" sz="2800">
                <a:solidFill>
                  <a:schemeClr val="tx2"/>
                </a:solidFill>
              </a:endParaRPr>
            </a:p>
          </p:txBody>
        </p:sp>
        <p:sp>
          <p:nvSpPr>
            <p:cNvPr id="27698" name="Line 152"/>
            <p:cNvSpPr>
              <a:spLocks noChangeShapeType="1"/>
            </p:cNvSpPr>
            <p:nvPr/>
          </p:nvSpPr>
          <p:spPr bwMode="auto">
            <a:xfrm>
              <a:off x="1568" y="2900"/>
              <a:ext cx="0" cy="346"/>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9" name="Line 153"/>
            <p:cNvSpPr>
              <a:spLocks noChangeShapeType="1"/>
            </p:cNvSpPr>
            <p:nvPr/>
          </p:nvSpPr>
          <p:spPr bwMode="auto">
            <a:xfrm>
              <a:off x="2135" y="2362"/>
              <a:ext cx="385"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700" name="Line 154"/>
            <p:cNvSpPr>
              <a:spLocks noChangeShapeType="1"/>
            </p:cNvSpPr>
            <p:nvPr/>
          </p:nvSpPr>
          <p:spPr bwMode="auto">
            <a:xfrm>
              <a:off x="599" y="2362"/>
              <a:ext cx="363"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82"/>
                                        </p:tgtEl>
                                        <p:attrNameLst>
                                          <p:attrName>style.visibility</p:attrName>
                                        </p:attrNameLst>
                                      </p:cBhvr>
                                      <p:to>
                                        <p:strVal val="visible"/>
                                      </p:to>
                                    </p:set>
                                    <p:animEffect transition="in" filter="wipe(left)">
                                      <p:cBhvr>
                                        <p:cTn id="7" dur="500"/>
                                        <p:tgtEl>
                                          <p:spTgt spid="266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84"/>
                                        </p:tgtEl>
                                        <p:attrNameLst>
                                          <p:attrName>style.visibility</p:attrName>
                                        </p:attrNameLst>
                                      </p:cBhvr>
                                      <p:to>
                                        <p:strVal val="visible"/>
                                      </p:to>
                                    </p:set>
                                    <p:animEffect transition="in" filter="wipe(left)">
                                      <p:cBhvr>
                                        <p:cTn id="12" dur="500"/>
                                        <p:tgtEl>
                                          <p:spTgt spid="2668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86"/>
                                        </p:tgtEl>
                                        <p:attrNameLst>
                                          <p:attrName>style.visibility</p:attrName>
                                        </p:attrNameLst>
                                      </p:cBhvr>
                                      <p:to>
                                        <p:strVal val="visible"/>
                                      </p:to>
                                    </p:set>
                                    <p:animEffect transition="in" filter="wipe(left)">
                                      <p:cBhvr>
                                        <p:cTn id="22" dur="500"/>
                                        <p:tgtEl>
                                          <p:spTgt spid="266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88"/>
                                        </p:tgtEl>
                                        <p:attrNameLst>
                                          <p:attrName>style.visibility</p:attrName>
                                        </p:attrNameLst>
                                      </p:cBhvr>
                                      <p:to>
                                        <p:strVal val="visible"/>
                                      </p:to>
                                    </p:set>
                                    <p:animEffect transition="in" filter="wipe(left)">
                                      <p:cBhvr>
                                        <p:cTn id="27" dur="500"/>
                                        <p:tgtEl>
                                          <p:spTgt spid="26688"/>
                                        </p:tgtEl>
                                      </p:cBhvr>
                                    </p:animEffect>
                                  </p:childTnLst>
                                </p:cTn>
                              </p:par>
                            </p:childTnLst>
                          </p:cTn>
                        </p:par>
                        <p:par>
                          <p:cTn id="28" fill="hold">
                            <p:stCondLst>
                              <p:cond delay="500"/>
                            </p:stCondLst>
                            <p:childTnLst>
                              <p:par>
                                <p:cTn id="29" presetID="18" presetClass="entr" presetSubtype="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trips(downRigh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687"/>
                                        </p:tgtEl>
                                        <p:attrNameLst>
                                          <p:attrName>style.visibility</p:attrName>
                                        </p:attrNameLst>
                                      </p:cBhvr>
                                      <p:to>
                                        <p:strVal val="visible"/>
                                      </p:to>
                                    </p:set>
                                    <p:animEffect transition="in" filter="wipe(left)">
                                      <p:cBhvr>
                                        <p:cTn id="36" dur="500"/>
                                        <p:tgtEl>
                                          <p:spTgt spid="2668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6689"/>
                                        </p:tgtEl>
                                        <p:attrNameLst>
                                          <p:attrName>style.visibility</p:attrName>
                                        </p:attrNameLst>
                                      </p:cBhvr>
                                      <p:to>
                                        <p:strVal val="visible"/>
                                      </p:to>
                                    </p:set>
                                    <p:animEffect transition="in" filter="wipe(left)">
                                      <p:cBhvr>
                                        <p:cTn id="41" dur="500"/>
                                        <p:tgtEl>
                                          <p:spTgt spid="2668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690"/>
                                        </p:tgtEl>
                                        <p:attrNameLst>
                                          <p:attrName>style.visibility</p:attrName>
                                        </p:attrNameLst>
                                      </p:cBhvr>
                                      <p:to>
                                        <p:strVal val="visible"/>
                                      </p:to>
                                    </p:set>
                                    <p:animEffect transition="in" filter="wipe(left)">
                                      <p:cBhvr>
                                        <p:cTn id="46" dur="500"/>
                                        <p:tgtEl>
                                          <p:spTgt spid="2669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691"/>
                                        </p:tgtEl>
                                        <p:attrNameLst>
                                          <p:attrName>style.visibility</p:attrName>
                                        </p:attrNameLst>
                                      </p:cBhvr>
                                      <p:to>
                                        <p:strVal val="visible"/>
                                      </p:to>
                                    </p:set>
                                    <p:animEffect transition="in" filter="wipe(left)">
                                      <p:cBhvr>
                                        <p:cTn id="51" dur="500"/>
                                        <p:tgtEl>
                                          <p:spTgt spid="266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626"/>
                                        </p:tgtEl>
                                        <p:attrNameLst>
                                          <p:attrName>style.visibility</p:attrName>
                                        </p:attrNameLst>
                                      </p:cBhvr>
                                      <p:to>
                                        <p:strVal val="visible"/>
                                      </p:to>
                                    </p:set>
                                    <p:animEffect transition="in" filter="wipe(left)">
                                      <p:cBhvr>
                                        <p:cTn id="56" dur="500"/>
                                        <p:tgtEl>
                                          <p:spTgt spid="266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683"/>
                                        </p:tgtEl>
                                        <p:attrNameLst>
                                          <p:attrName>style.visibility</p:attrName>
                                        </p:attrNameLst>
                                      </p:cBhvr>
                                      <p:to>
                                        <p:strVal val="visible"/>
                                      </p:to>
                                    </p:set>
                                    <p:animEffect transition="in" filter="wipe(left)">
                                      <p:cBhvr>
                                        <p:cTn id="61" dur="500"/>
                                        <p:tgtEl>
                                          <p:spTgt spid="2668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5" fill="hold" grpId="0" nodeType="clickEffect">
                                  <p:stCondLst>
                                    <p:cond delay="0"/>
                                  </p:stCondLst>
                                  <p:childTnLst>
                                    <p:set>
                                      <p:cBhvr>
                                        <p:cTn id="65" dur="1" fill="hold">
                                          <p:stCondLst>
                                            <p:cond delay="0"/>
                                          </p:stCondLst>
                                        </p:cTn>
                                        <p:tgtEl>
                                          <p:spTgt spid="26741"/>
                                        </p:tgtEl>
                                        <p:attrNameLst>
                                          <p:attrName>style.visibility</p:attrName>
                                        </p:attrNameLst>
                                      </p:cBhvr>
                                      <p:to>
                                        <p:strVal val="visible"/>
                                      </p:to>
                                    </p:set>
                                    <p:animEffect transition="in" filter="blinds(vertical)">
                                      <p:cBhvr>
                                        <p:cTn id="66" dur="500"/>
                                        <p:tgtEl>
                                          <p:spTgt spid="26741"/>
                                        </p:tgtEl>
                                      </p:cBhvr>
                                    </p:animEffect>
                                  </p:childTnLst>
                                  <p:subTnLst>
                                    <p:audio>
                                      <p:cMediaNode>
                                        <p:cTn display="0" masterRel="sameClick">
                                          <p:stCondLst>
                                            <p:cond evt="begin" delay="0">
                                              <p:tn val="64"/>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82" grpId="0" autoUpdateAnimBg="0"/>
      <p:bldP spid="26683" grpId="0" autoUpdateAnimBg="0"/>
      <p:bldP spid="26684" grpId="0" autoUpdateAnimBg="0"/>
      <p:bldP spid="26686" grpId="0" autoUpdateAnimBg="0"/>
      <p:bldP spid="26687" grpId="0" autoUpdateAnimBg="0"/>
      <p:bldP spid="26688" grpId="0" autoUpdateAnimBg="0"/>
      <p:bldP spid="26689" grpId="0" autoUpdateAnimBg="0"/>
      <p:bldP spid="26690" grpId="0" autoUpdateAnimBg="0"/>
      <p:bldP spid="26691" grpId="0" autoUpdateAnimBg="0"/>
      <p:bldP spid="26741"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5589588" y="614363"/>
          <a:ext cx="1231900" cy="1169987"/>
        </p:xfrm>
        <a:graphic>
          <a:graphicData uri="http://schemas.openxmlformats.org/presentationml/2006/ole">
            <mc:AlternateContent xmlns:mc="http://schemas.openxmlformats.org/markup-compatibility/2006">
              <mc:Choice xmlns:v="urn:schemas-microsoft-com:vml" Requires="v">
                <p:oleObj spid="_x0000_s241952" name="Equation" r:id="rId1" imgW="476250" imgH="447675" progId="Equation.3">
                  <p:embed/>
                </p:oleObj>
              </mc:Choice>
              <mc:Fallback>
                <p:oleObj name="Equation" r:id="rId1" imgW="476250" imgH="447675"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588" y="614363"/>
                        <a:ext cx="1231900" cy="116998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2625" name="Object 3"/>
          <p:cNvGraphicFramePr>
            <a:graphicFrameLocks noChangeAspect="1"/>
          </p:cNvGraphicFramePr>
          <p:nvPr/>
        </p:nvGraphicFramePr>
        <p:xfrm>
          <a:off x="6008688" y="1662113"/>
          <a:ext cx="1216025" cy="569912"/>
        </p:xfrm>
        <a:graphic>
          <a:graphicData uri="http://schemas.openxmlformats.org/presentationml/2006/ole">
            <mc:AlternateContent xmlns:mc="http://schemas.openxmlformats.org/markup-compatibility/2006">
              <mc:Choice xmlns:v="urn:schemas-microsoft-com:vml" Requires="v">
                <p:oleObj spid="_x0000_s241953" name="Equation" r:id="rId3" imgW="609600" imgH="219075" progId="Equation.3">
                  <p:embed/>
                </p:oleObj>
              </mc:Choice>
              <mc:Fallback>
                <p:oleObj name="Equation" r:id="rId3" imgW="609600" imgH="21907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688" y="1662113"/>
                        <a:ext cx="1216025" cy="5699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2626" name="Object 4"/>
          <p:cNvGraphicFramePr>
            <a:graphicFrameLocks noChangeAspect="1"/>
          </p:cNvGraphicFramePr>
          <p:nvPr/>
        </p:nvGraphicFramePr>
        <p:xfrm>
          <a:off x="5562600" y="2114550"/>
          <a:ext cx="2262188" cy="554038"/>
        </p:xfrm>
        <a:graphic>
          <a:graphicData uri="http://schemas.openxmlformats.org/presentationml/2006/ole">
            <mc:AlternateContent xmlns:mc="http://schemas.openxmlformats.org/markup-compatibility/2006">
              <mc:Choice xmlns:v="urn:schemas-microsoft-com:vml" Requires="v">
                <p:oleObj spid="_x0000_s241954" name="Equation" r:id="rId5" imgW="933450" imgH="219075" progId="Equation.3">
                  <p:embed/>
                </p:oleObj>
              </mc:Choice>
              <mc:Fallback>
                <p:oleObj name="Equation" r:id="rId5" imgW="933450" imgH="21907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114550"/>
                        <a:ext cx="2262188" cy="5540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7" name="Rectangle 5" descr="新闻纸"/>
          <p:cNvSpPr>
            <a:spLocks noChangeArrowheads="1"/>
          </p:cNvSpPr>
          <p:nvPr/>
        </p:nvSpPr>
        <p:spPr bwMode="auto">
          <a:xfrm>
            <a:off x="1771650" y="414338"/>
            <a:ext cx="3421063" cy="2338387"/>
          </a:xfrm>
          <a:prstGeom prst="rect">
            <a:avLst/>
          </a:prstGeom>
          <a:noFill/>
          <a:ln w="38100">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282627" name="Object 5"/>
          <p:cNvGraphicFramePr>
            <a:graphicFrameLocks noChangeAspect="1"/>
          </p:cNvGraphicFramePr>
          <p:nvPr/>
        </p:nvGraphicFramePr>
        <p:xfrm>
          <a:off x="6727825" y="560388"/>
          <a:ext cx="1806575" cy="1247775"/>
        </p:xfrm>
        <a:graphic>
          <a:graphicData uri="http://schemas.openxmlformats.org/presentationml/2006/ole">
            <mc:AlternateContent xmlns:mc="http://schemas.openxmlformats.org/markup-compatibility/2006">
              <mc:Choice xmlns:v="urn:schemas-microsoft-com:vml" Requires="v">
                <p:oleObj spid="_x0000_s241955" name="Equation" r:id="rId7" imgW="685800" imgH="476250" progId="Equation.3">
                  <p:embed/>
                </p:oleObj>
              </mc:Choice>
              <mc:Fallback>
                <p:oleObj name="Equation" r:id="rId7" imgW="685800" imgH="47625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7825" y="560388"/>
                        <a:ext cx="1806575" cy="1247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80" name="Rectangle 68" descr="新闻纸"/>
          <p:cNvSpPr>
            <a:spLocks noChangeArrowheads="1"/>
          </p:cNvSpPr>
          <p:nvPr/>
        </p:nvSpPr>
        <p:spPr bwMode="auto">
          <a:xfrm>
            <a:off x="1778000" y="3074988"/>
            <a:ext cx="3421063" cy="3019425"/>
          </a:xfrm>
          <a:prstGeom prst="rect">
            <a:avLst/>
          </a:prstGeom>
          <a:noFill/>
          <a:ln w="38100">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282628" name="Object 6"/>
          <p:cNvGraphicFramePr>
            <a:graphicFrameLocks noChangeAspect="1"/>
          </p:cNvGraphicFramePr>
          <p:nvPr/>
        </p:nvGraphicFramePr>
        <p:xfrm>
          <a:off x="5434013" y="3319463"/>
          <a:ext cx="2436812" cy="593725"/>
        </p:xfrm>
        <a:graphic>
          <a:graphicData uri="http://schemas.openxmlformats.org/presentationml/2006/ole">
            <mc:AlternateContent xmlns:mc="http://schemas.openxmlformats.org/markup-compatibility/2006">
              <mc:Choice xmlns:v="urn:schemas-microsoft-com:vml" Requires="v">
                <p:oleObj spid="_x0000_s241956" name="Equation" r:id="rId9" imgW="1066800" imgH="228600" progId="Equation.3">
                  <p:embed/>
                </p:oleObj>
              </mc:Choice>
              <mc:Fallback>
                <p:oleObj name="Equation" r:id="rId9" imgW="106680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4013" y="3319463"/>
                        <a:ext cx="2436812"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2629" name="Object 7"/>
          <p:cNvGraphicFramePr>
            <a:graphicFrameLocks noChangeAspect="1"/>
          </p:cNvGraphicFramePr>
          <p:nvPr/>
        </p:nvGraphicFramePr>
        <p:xfrm>
          <a:off x="5867400" y="3849688"/>
          <a:ext cx="2936875" cy="590550"/>
        </p:xfrm>
        <a:graphic>
          <a:graphicData uri="http://schemas.openxmlformats.org/presentationml/2006/ole">
            <mc:AlternateContent xmlns:mc="http://schemas.openxmlformats.org/markup-compatibility/2006">
              <mc:Choice xmlns:v="urn:schemas-microsoft-com:vml" Requires="v">
                <p:oleObj spid="_x0000_s241957" name="Equation" r:id="rId11" imgW="1295400" imgH="228600" progId="Equation.3">
                  <p:embed/>
                </p:oleObj>
              </mc:Choice>
              <mc:Fallback>
                <p:oleObj name="Equation" r:id="rId11" imgW="1295400" imgH="2286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3849688"/>
                        <a:ext cx="2936875"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2630" name="Object 8"/>
          <p:cNvGraphicFramePr>
            <a:graphicFrameLocks noChangeAspect="1"/>
          </p:cNvGraphicFramePr>
          <p:nvPr/>
        </p:nvGraphicFramePr>
        <p:xfrm>
          <a:off x="5519738" y="4306888"/>
          <a:ext cx="2697162" cy="1069975"/>
        </p:xfrm>
        <a:graphic>
          <a:graphicData uri="http://schemas.openxmlformats.org/presentationml/2006/ole">
            <mc:AlternateContent xmlns:mc="http://schemas.openxmlformats.org/markup-compatibility/2006">
              <mc:Choice xmlns:v="urn:schemas-microsoft-com:vml" Requires="v">
                <p:oleObj spid="_x0000_s241958" name="Equation" r:id="rId13" imgW="1247775" imgH="447675" progId="Equation.3">
                  <p:embed/>
                </p:oleObj>
              </mc:Choice>
              <mc:Fallback>
                <p:oleObj name="Equation" r:id="rId13" imgW="1247775" imgH="447675"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9738" y="4306888"/>
                        <a:ext cx="2697162"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2631" name="Object 9"/>
          <p:cNvGraphicFramePr>
            <a:graphicFrameLocks noChangeAspect="1"/>
          </p:cNvGraphicFramePr>
          <p:nvPr/>
        </p:nvGraphicFramePr>
        <p:xfrm>
          <a:off x="5651500" y="5430838"/>
          <a:ext cx="3124200" cy="501650"/>
        </p:xfrm>
        <a:graphic>
          <a:graphicData uri="http://schemas.openxmlformats.org/presentationml/2006/ole">
            <mc:AlternateContent xmlns:mc="http://schemas.openxmlformats.org/markup-compatibility/2006">
              <mc:Choice xmlns:v="urn:schemas-microsoft-com:vml" Requires="v">
                <p:oleObj spid="_x0000_s241959" name="Equation" r:id="rId15" imgW="1543050" imgH="219075" progId="Equation.3">
                  <p:embed/>
                </p:oleObj>
              </mc:Choice>
              <mc:Fallback>
                <p:oleObj name="Equation" r:id="rId15" imgW="1543050" imgH="219075"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1500" y="5430838"/>
                        <a:ext cx="31242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2632" name="Object 10"/>
          <p:cNvGraphicFramePr>
            <a:graphicFrameLocks noChangeAspect="1"/>
          </p:cNvGraphicFramePr>
          <p:nvPr/>
        </p:nvGraphicFramePr>
        <p:xfrm>
          <a:off x="6286500" y="2514600"/>
          <a:ext cx="1304925" cy="695325"/>
        </p:xfrm>
        <a:graphic>
          <a:graphicData uri="http://schemas.openxmlformats.org/presentationml/2006/ole">
            <mc:AlternateContent xmlns:mc="http://schemas.openxmlformats.org/markup-compatibility/2006">
              <mc:Choice xmlns:v="urn:schemas-microsoft-com:vml" Requires="v">
                <p:oleObj spid="_x0000_s241960" name="Equation" r:id="rId17" imgW="419100" imgH="219075" progId="Equation.3">
                  <p:embed/>
                </p:oleObj>
              </mc:Choice>
              <mc:Fallback>
                <p:oleObj name="Equation" r:id="rId17" imgW="419100" imgH="219075"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00" y="2514600"/>
                        <a:ext cx="1304925" cy="6953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70"/>
          <p:cNvGrpSpPr/>
          <p:nvPr/>
        </p:nvGrpSpPr>
        <p:grpSpPr bwMode="auto">
          <a:xfrm>
            <a:off x="141288" y="2895600"/>
            <a:ext cx="5040312" cy="3063875"/>
            <a:chOff x="96" y="1824"/>
            <a:chExt cx="3175" cy="1930"/>
          </a:xfrm>
        </p:grpSpPr>
        <p:grpSp>
          <p:nvGrpSpPr>
            <p:cNvPr id="34898" name="Group 269"/>
            <p:cNvGrpSpPr/>
            <p:nvPr/>
          </p:nvGrpSpPr>
          <p:grpSpPr bwMode="auto">
            <a:xfrm>
              <a:off x="363" y="1824"/>
              <a:ext cx="2908" cy="1930"/>
              <a:chOff x="363" y="1824"/>
              <a:chExt cx="2908" cy="1930"/>
            </a:xfrm>
          </p:grpSpPr>
          <p:sp>
            <p:nvSpPr>
              <p:cNvPr id="34900" name="Line 207"/>
              <p:cNvSpPr>
                <a:spLocks noChangeShapeType="1"/>
              </p:cNvSpPr>
              <p:nvPr/>
            </p:nvSpPr>
            <p:spPr bwMode="auto">
              <a:xfrm flipV="1">
                <a:off x="738" y="3639"/>
                <a:ext cx="22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01" name="Line 208"/>
              <p:cNvSpPr>
                <a:spLocks noChangeShapeType="1"/>
              </p:cNvSpPr>
              <p:nvPr/>
            </p:nvSpPr>
            <p:spPr bwMode="auto">
              <a:xfrm flipH="1" flipV="1">
                <a:off x="2168" y="2179"/>
                <a:ext cx="0" cy="2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02" name="Line 209"/>
              <p:cNvSpPr>
                <a:spLocks noChangeShapeType="1"/>
              </p:cNvSpPr>
              <p:nvPr/>
            </p:nvSpPr>
            <p:spPr bwMode="auto">
              <a:xfrm flipV="1">
                <a:off x="738" y="2196"/>
                <a:ext cx="8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4903" name="Group 210"/>
              <p:cNvGrpSpPr/>
              <p:nvPr/>
            </p:nvGrpSpPr>
            <p:grpSpPr bwMode="auto">
              <a:xfrm>
                <a:off x="2065" y="2439"/>
                <a:ext cx="206" cy="290"/>
                <a:chOff x="4164" y="1968"/>
                <a:chExt cx="264" cy="420"/>
              </a:xfrm>
            </p:grpSpPr>
            <p:sp>
              <p:nvSpPr>
                <p:cNvPr id="34959" name="AutoShape 211"/>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60" name="Line 212"/>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4904" name="Line 213"/>
              <p:cNvSpPr>
                <a:spLocks noChangeShapeType="1"/>
              </p:cNvSpPr>
              <p:nvPr/>
            </p:nvSpPr>
            <p:spPr bwMode="auto">
              <a:xfrm flipV="1">
                <a:off x="1625" y="2179"/>
                <a:ext cx="0" cy="29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05" name="Rectangle 214"/>
              <p:cNvSpPr>
                <a:spLocks noChangeArrowheads="1"/>
              </p:cNvSpPr>
              <p:nvPr/>
            </p:nvSpPr>
            <p:spPr bwMode="auto">
              <a:xfrm>
                <a:off x="1577" y="2472"/>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06" name="Line 215"/>
              <p:cNvSpPr>
                <a:spLocks noChangeShapeType="1"/>
              </p:cNvSpPr>
              <p:nvPr/>
            </p:nvSpPr>
            <p:spPr bwMode="auto">
              <a:xfrm>
                <a:off x="2153" y="2167"/>
                <a:ext cx="86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07" name="Line 216"/>
              <p:cNvSpPr>
                <a:spLocks noChangeShapeType="1"/>
              </p:cNvSpPr>
              <p:nvPr/>
            </p:nvSpPr>
            <p:spPr bwMode="auto">
              <a:xfrm flipV="1">
                <a:off x="2614" y="2179"/>
                <a:ext cx="0" cy="5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08" name="Rectangle 217"/>
              <p:cNvSpPr>
                <a:spLocks noChangeArrowheads="1"/>
              </p:cNvSpPr>
              <p:nvPr/>
            </p:nvSpPr>
            <p:spPr bwMode="auto">
              <a:xfrm>
                <a:off x="2566" y="2769"/>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09" name="Text Box 218"/>
              <p:cNvSpPr txBox="1">
                <a:spLocks noChangeArrowheads="1"/>
              </p:cNvSpPr>
              <p:nvPr/>
            </p:nvSpPr>
            <p:spPr bwMode="auto">
              <a:xfrm>
                <a:off x="1586" y="2433"/>
                <a:ext cx="4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4910" name="Line 219"/>
              <p:cNvSpPr>
                <a:spLocks noChangeShapeType="1"/>
              </p:cNvSpPr>
              <p:nvPr/>
            </p:nvSpPr>
            <p:spPr bwMode="auto">
              <a:xfrm>
                <a:off x="2014" y="2472"/>
                <a:ext cx="0" cy="281"/>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911" name="Line 220"/>
              <p:cNvSpPr>
                <a:spLocks noChangeShapeType="1"/>
              </p:cNvSpPr>
              <p:nvPr/>
            </p:nvSpPr>
            <p:spPr bwMode="auto">
              <a:xfrm flipV="1">
                <a:off x="1340" y="2129"/>
                <a:ext cx="278"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12" name="Text Box 221"/>
              <p:cNvSpPr txBox="1">
                <a:spLocks noChangeArrowheads="1"/>
              </p:cNvSpPr>
              <p:nvPr/>
            </p:nvSpPr>
            <p:spPr bwMode="auto">
              <a:xfrm>
                <a:off x="2230" y="2585"/>
                <a:ext cx="6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4913" name="Line 222"/>
              <p:cNvSpPr>
                <a:spLocks noChangeShapeType="1"/>
              </p:cNvSpPr>
              <p:nvPr/>
            </p:nvSpPr>
            <p:spPr bwMode="auto">
              <a:xfrm flipH="1">
                <a:off x="2125" y="2117"/>
                <a:ext cx="28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914" name="Text Box 223"/>
              <p:cNvSpPr txBox="1">
                <a:spLocks noChangeArrowheads="1"/>
              </p:cNvSpPr>
              <p:nvPr/>
            </p:nvSpPr>
            <p:spPr bwMode="auto">
              <a:xfrm>
                <a:off x="1191" y="2774"/>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4915" name="Line 224"/>
              <p:cNvSpPr>
                <a:spLocks noChangeShapeType="1"/>
              </p:cNvSpPr>
              <p:nvPr/>
            </p:nvSpPr>
            <p:spPr bwMode="auto">
              <a:xfrm flipV="1">
                <a:off x="3008" y="2158"/>
                <a:ext cx="0" cy="59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16" name="Rectangle 225"/>
              <p:cNvSpPr>
                <a:spLocks noChangeArrowheads="1"/>
              </p:cNvSpPr>
              <p:nvPr/>
            </p:nvSpPr>
            <p:spPr bwMode="auto">
              <a:xfrm>
                <a:off x="2964" y="2748"/>
                <a:ext cx="91" cy="25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17" name="Text Box 226"/>
              <p:cNvSpPr txBox="1">
                <a:spLocks noChangeArrowheads="1"/>
              </p:cNvSpPr>
              <p:nvPr/>
            </p:nvSpPr>
            <p:spPr bwMode="auto">
              <a:xfrm>
                <a:off x="2208" y="2729"/>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4918" name="Text Box 227"/>
              <p:cNvSpPr txBox="1">
                <a:spLocks noChangeArrowheads="1"/>
              </p:cNvSpPr>
              <p:nvPr/>
            </p:nvSpPr>
            <p:spPr bwMode="auto">
              <a:xfrm>
                <a:off x="2586" y="2724"/>
                <a:ext cx="5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4919" name="Text Box 228"/>
              <p:cNvSpPr txBox="1">
                <a:spLocks noChangeArrowheads="1"/>
              </p:cNvSpPr>
              <p:nvPr/>
            </p:nvSpPr>
            <p:spPr bwMode="auto">
              <a:xfrm>
                <a:off x="1785" y="2670"/>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4920" name="Text Box 229"/>
              <p:cNvSpPr txBox="1">
                <a:spLocks noChangeArrowheads="1"/>
              </p:cNvSpPr>
              <p:nvPr/>
            </p:nvSpPr>
            <p:spPr bwMode="auto">
              <a:xfrm>
                <a:off x="1122" y="1945"/>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4921" name="Text Box 230"/>
              <p:cNvSpPr txBox="1">
                <a:spLocks noChangeArrowheads="1"/>
              </p:cNvSpPr>
              <p:nvPr/>
            </p:nvSpPr>
            <p:spPr bwMode="auto">
              <a:xfrm>
                <a:off x="2360" y="192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4922" name="Line 231"/>
              <p:cNvSpPr>
                <a:spLocks noChangeShapeType="1"/>
              </p:cNvSpPr>
              <p:nvPr/>
            </p:nvSpPr>
            <p:spPr bwMode="auto">
              <a:xfrm flipV="1">
                <a:off x="1221" y="2187"/>
                <a:ext cx="0"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23" name="Text Box 232" descr="新闻纸"/>
              <p:cNvSpPr txBox="1">
                <a:spLocks noChangeArrowheads="1"/>
              </p:cNvSpPr>
              <p:nvPr/>
            </p:nvSpPr>
            <p:spPr bwMode="auto">
              <a:xfrm>
                <a:off x="856" y="2162"/>
                <a:ext cx="2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4924" name="Text Box 233" descr="新闻纸"/>
              <p:cNvSpPr txBox="1">
                <a:spLocks noChangeArrowheads="1"/>
              </p:cNvSpPr>
              <p:nvPr/>
            </p:nvSpPr>
            <p:spPr bwMode="auto">
              <a:xfrm>
                <a:off x="858" y="3392"/>
                <a:ext cx="2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4925" name="Rectangle 234"/>
              <p:cNvSpPr>
                <a:spLocks noChangeArrowheads="1"/>
              </p:cNvSpPr>
              <p:nvPr/>
            </p:nvSpPr>
            <p:spPr bwMode="auto">
              <a:xfrm>
                <a:off x="1185" y="2799"/>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26" name="Rectangle 235" descr="新闻纸"/>
              <p:cNvSpPr>
                <a:spLocks noChangeArrowheads="1"/>
              </p:cNvSpPr>
              <p:nvPr/>
            </p:nvSpPr>
            <p:spPr bwMode="auto">
              <a:xfrm>
                <a:off x="3059" y="214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4927" name="Rectangle 236" descr="新闻纸"/>
              <p:cNvSpPr>
                <a:spLocks noChangeArrowheads="1"/>
              </p:cNvSpPr>
              <p:nvPr/>
            </p:nvSpPr>
            <p:spPr bwMode="auto">
              <a:xfrm>
                <a:off x="3059" y="33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4928" name="Group 237"/>
              <p:cNvGrpSpPr/>
              <p:nvPr/>
            </p:nvGrpSpPr>
            <p:grpSpPr bwMode="auto">
              <a:xfrm>
                <a:off x="1820" y="3635"/>
                <a:ext cx="160" cy="119"/>
                <a:chOff x="4069" y="2202"/>
                <a:chExt cx="160" cy="119"/>
              </a:xfrm>
            </p:grpSpPr>
            <p:sp>
              <p:nvSpPr>
                <p:cNvPr id="34957" name="Line 238"/>
                <p:cNvSpPr>
                  <a:spLocks noChangeShapeType="1"/>
                </p:cNvSpPr>
                <p:nvPr/>
              </p:nvSpPr>
              <p:spPr bwMode="auto">
                <a:xfrm>
                  <a:off x="4145" y="2202"/>
                  <a:ext cx="0" cy="1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958" name="Line 239"/>
                <p:cNvSpPr>
                  <a:spLocks noChangeShapeType="1"/>
                </p:cNvSpPr>
                <p:nvPr/>
              </p:nvSpPr>
              <p:spPr bwMode="auto">
                <a:xfrm>
                  <a:off x="4069" y="2321"/>
                  <a:ext cx="1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4929" name="Line 240"/>
              <p:cNvSpPr>
                <a:spLocks noChangeShapeType="1"/>
              </p:cNvSpPr>
              <p:nvPr/>
            </p:nvSpPr>
            <p:spPr bwMode="auto">
              <a:xfrm flipH="1" flipV="1">
                <a:off x="3003" y="2990"/>
                <a:ext cx="0" cy="64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30" name="Line 241"/>
              <p:cNvSpPr>
                <a:spLocks noChangeShapeType="1"/>
              </p:cNvSpPr>
              <p:nvPr/>
            </p:nvSpPr>
            <p:spPr bwMode="auto">
              <a:xfrm flipV="1">
                <a:off x="2612" y="3029"/>
                <a:ext cx="0" cy="60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31" name="Line 242"/>
              <p:cNvSpPr>
                <a:spLocks noChangeShapeType="1"/>
              </p:cNvSpPr>
              <p:nvPr/>
            </p:nvSpPr>
            <p:spPr bwMode="auto">
              <a:xfrm flipH="1" flipV="1">
                <a:off x="1630" y="2740"/>
                <a:ext cx="1" cy="21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32" name="Line 243"/>
              <p:cNvSpPr>
                <a:spLocks noChangeShapeType="1"/>
              </p:cNvSpPr>
              <p:nvPr/>
            </p:nvSpPr>
            <p:spPr bwMode="auto">
              <a:xfrm flipH="1" flipV="1">
                <a:off x="1222" y="3050"/>
                <a:ext cx="1" cy="6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33" name="Line 244"/>
              <p:cNvSpPr>
                <a:spLocks noChangeShapeType="1"/>
              </p:cNvSpPr>
              <p:nvPr/>
            </p:nvSpPr>
            <p:spPr bwMode="auto">
              <a:xfrm flipH="1" flipV="1">
                <a:off x="2168" y="2695"/>
                <a:ext cx="0" cy="2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934" name="Line 245"/>
              <p:cNvSpPr>
                <a:spLocks noChangeShapeType="1"/>
              </p:cNvSpPr>
              <p:nvPr/>
            </p:nvSpPr>
            <p:spPr bwMode="auto">
              <a:xfrm flipH="1">
                <a:off x="741" y="2754"/>
                <a:ext cx="0" cy="891"/>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35" name="Rectangle 246"/>
              <p:cNvSpPr>
                <a:spLocks noChangeArrowheads="1"/>
              </p:cNvSpPr>
              <p:nvPr/>
            </p:nvSpPr>
            <p:spPr bwMode="auto">
              <a:xfrm>
                <a:off x="704" y="2526"/>
                <a:ext cx="78" cy="234"/>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36" name="Line 247"/>
              <p:cNvSpPr>
                <a:spLocks noChangeShapeType="1"/>
              </p:cNvSpPr>
              <p:nvPr/>
            </p:nvSpPr>
            <p:spPr bwMode="auto">
              <a:xfrm flipH="1">
                <a:off x="741" y="2211"/>
                <a:ext cx="0" cy="317"/>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37" name="Oval 248"/>
              <p:cNvSpPr>
                <a:spLocks noChangeArrowheads="1"/>
              </p:cNvSpPr>
              <p:nvPr/>
            </p:nvSpPr>
            <p:spPr bwMode="auto">
              <a:xfrm>
                <a:off x="651" y="3091"/>
                <a:ext cx="192" cy="192"/>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38" name="Rectangle 249" descr="新闻纸"/>
              <p:cNvSpPr>
                <a:spLocks noChangeArrowheads="1"/>
              </p:cNvSpPr>
              <p:nvPr/>
            </p:nvSpPr>
            <p:spPr bwMode="auto">
              <a:xfrm>
                <a:off x="537" y="285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4939" name="Rectangle 250"/>
              <p:cNvSpPr>
                <a:spLocks noChangeArrowheads="1"/>
              </p:cNvSpPr>
              <p:nvPr/>
            </p:nvSpPr>
            <p:spPr bwMode="auto">
              <a:xfrm>
                <a:off x="526" y="3164"/>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4940" name="Text Box 251"/>
              <p:cNvSpPr txBox="1">
                <a:spLocks noChangeArrowheads="1"/>
              </p:cNvSpPr>
              <p:nvPr/>
            </p:nvSpPr>
            <p:spPr bwMode="auto">
              <a:xfrm>
                <a:off x="363" y="2497"/>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4941" name="Oval 252"/>
              <p:cNvSpPr>
                <a:spLocks noChangeArrowheads="1"/>
              </p:cNvSpPr>
              <p:nvPr/>
            </p:nvSpPr>
            <p:spPr bwMode="auto">
              <a:xfrm>
                <a:off x="1864" y="3605"/>
                <a:ext cx="56" cy="56"/>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34942" name="Object 20"/>
              <p:cNvGraphicFramePr>
                <a:graphicFrameLocks noChangeAspect="1"/>
              </p:cNvGraphicFramePr>
              <p:nvPr/>
            </p:nvGraphicFramePr>
            <p:xfrm>
              <a:off x="884" y="2772"/>
              <a:ext cx="181" cy="280"/>
            </p:xfrm>
            <a:graphic>
              <a:graphicData uri="http://schemas.openxmlformats.org/presentationml/2006/ole">
                <mc:AlternateContent xmlns:mc="http://schemas.openxmlformats.org/markup-compatibility/2006">
                  <mc:Choice xmlns:v="urn:schemas-microsoft-com:vml" Requires="v">
                    <p:oleObj spid="_x0000_s241961" name="Equation" r:id="rId19" imgW="180975" imgH="219075" progId="Equation.3">
                      <p:embed/>
                    </p:oleObj>
                  </mc:Choice>
                  <mc:Fallback>
                    <p:oleObj name="Equation" r:id="rId19" imgW="180975" imgH="219075"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4" y="2772"/>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943" name="Object 21"/>
              <p:cNvGraphicFramePr>
                <a:graphicFrameLocks noChangeAspect="1"/>
              </p:cNvGraphicFramePr>
              <p:nvPr/>
            </p:nvGraphicFramePr>
            <p:xfrm>
              <a:off x="759" y="1858"/>
              <a:ext cx="150" cy="292"/>
            </p:xfrm>
            <a:graphic>
              <a:graphicData uri="http://schemas.openxmlformats.org/presentationml/2006/ole">
                <mc:AlternateContent xmlns:mc="http://schemas.openxmlformats.org/markup-compatibility/2006">
                  <mc:Choice xmlns:v="urn:schemas-microsoft-com:vml" Requires="v">
                    <p:oleObj spid="_x0000_s241962" name="Equation" r:id="rId21" imgW="142875" imgH="219075" progId="Equation.3">
                      <p:embed/>
                    </p:oleObj>
                  </mc:Choice>
                  <mc:Fallback>
                    <p:oleObj name="Equation" r:id="rId21" imgW="142875" imgH="219075"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9" y="1858"/>
                            <a:ext cx="150"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944" name="Object 22"/>
              <p:cNvGraphicFramePr>
                <a:graphicFrameLocks noChangeAspect="1"/>
              </p:cNvGraphicFramePr>
              <p:nvPr/>
            </p:nvGraphicFramePr>
            <p:xfrm>
              <a:off x="1361" y="1845"/>
              <a:ext cx="177" cy="313"/>
            </p:xfrm>
            <a:graphic>
              <a:graphicData uri="http://schemas.openxmlformats.org/presentationml/2006/ole">
                <mc:AlternateContent xmlns:mc="http://schemas.openxmlformats.org/markup-compatibility/2006">
                  <mc:Choice xmlns:v="urn:schemas-microsoft-com:vml" Requires="v">
                    <p:oleObj spid="_x0000_s241963" name="Equation" r:id="rId23" imgW="171450" imgH="228600" progId="Equation.3">
                      <p:embed/>
                    </p:oleObj>
                  </mc:Choice>
                  <mc:Fallback>
                    <p:oleObj name="Equation" r:id="rId23" imgW="171450" imgH="228600" progId="Equation.3">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61" y="1845"/>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945" name="Object 23"/>
              <p:cNvGraphicFramePr>
                <a:graphicFrameLocks noChangeAspect="1"/>
              </p:cNvGraphicFramePr>
              <p:nvPr/>
            </p:nvGraphicFramePr>
            <p:xfrm>
              <a:off x="2203" y="1824"/>
              <a:ext cx="161" cy="308"/>
            </p:xfrm>
            <a:graphic>
              <a:graphicData uri="http://schemas.openxmlformats.org/presentationml/2006/ole">
                <mc:AlternateContent xmlns:mc="http://schemas.openxmlformats.org/markup-compatibility/2006">
                  <mc:Choice xmlns:v="urn:schemas-microsoft-com:vml" Requires="v">
                    <p:oleObj spid="_x0000_s241964" name="Equation" r:id="rId25" imgW="152400" imgH="228600" progId="Equation.3">
                      <p:embed/>
                    </p:oleObj>
                  </mc:Choice>
                  <mc:Fallback>
                    <p:oleObj name="Equation" r:id="rId25" imgW="152400" imgH="228600"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03" y="1824"/>
                            <a:ext cx="16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946" name="Object 24"/>
              <p:cNvGraphicFramePr>
                <a:graphicFrameLocks noChangeAspect="1"/>
              </p:cNvGraphicFramePr>
              <p:nvPr/>
            </p:nvGraphicFramePr>
            <p:xfrm>
              <a:off x="3078" y="2756"/>
              <a:ext cx="181" cy="283"/>
            </p:xfrm>
            <a:graphic>
              <a:graphicData uri="http://schemas.openxmlformats.org/presentationml/2006/ole">
                <mc:AlternateContent xmlns:mc="http://schemas.openxmlformats.org/markup-compatibility/2006">
                  <mc:Choice xmlns:v="urn:schemas-microsoft-com:vml" Requires="v">
                    <p:oleObj spid="_x0000_s241965" name="Equation" r:id="rId27" imgW="190500" imgH="228600" progId="Equation.3">
                      <p:embed/>
                    </p:oleObj>
                  </mc:Choice>
                  <mc:Fallback>
                    <p:oleObj name="Equation" r:id="rId27" imgW="190500" imgH="228600" progId="Equation.3">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78" y="2756"/>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947" name="Object 25"/>
              <p:cNvGraphicFramePr>
                <a:graphicFrameLocks noChangeAspect="1"/>
              </p:cNvGraphicFramePr>
              <p:nvPr/>
            </p:nvGraphicFramePr>
            <p:xfrm>
              <a:off x="1847" y="2224"/>
              <a:ext cx="320" cy="313"/>
            </p:xfrm>
            <a:graphic>
              <a:graphicData uri="http://schemas.openxmlformats.org/presentationml/2006/ole">
                <mc:AlternateContent xmlns:mc="http://schemas.openxmlformats.org/markup-compatibility/2006">
                  <mc:Choice xmlns:v="urn:schemas-microsoft-com:vml" Requires="v">
                    <p:oleObj spid="_x0000_s241966" name="Equation" r:id="rId29" imgW="247650" imgH="228600" progId="Equation.3">
                      <p:embed/>
                    </p:oleObj>
                  </mc:Choice>
                  <mc:Fallback>
                    <p:oleObj name="Equation" r:id="rId29" imgW="247650" imgH="228600" progId="Equation.3">
                      <p:embed/>
                      <p:pic>
                        <p:nvPicPr>
                          <p:cNvPr id="0" name="Object 2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47" y="2224"/>
                            <a:ext cx="32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48" name="Line 259"/>
              <p:cNvSpPr>
                <a:spLocks noChangeShapeType="1"/>
              </p:cNvSpPr>
              <p:nvPr/>
            </p:nvSpPr>
            <p:spPr bwMode="auto">
              <a:xfrm flipV="1">
                <a:off x="736" y="2146"/>
                <a:ext cx="278"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4949" name="Object 26"/>
              <p:cNvGraphicFramePr>
                <a:graphicFrameLocks noChangeAspect="1"/>
              </p:cNvGraphicFramePr>
              <p:nvPr/>
            </p:nvGraphicFramePr>
            <p:xfrm>
              <a:off x="425" y="3031"/>
              <a:ext cx="205" cy="295"/>
            </p:xfrm>
            <a:graphic>
              <a:graphicData uri="http://schemas.openxmlformats.org/presentationml/2006/ole">
                <mc:AlternateContent xmlns:mc="http://schemas.openxmlformats.org/markup-compatibility/2006">
                  <mc:Choice xmlns:v="urn:schemas-microsoft-com:vml" Requires="v">
                    <p:oleObj spid="_x0000_s241967" name="Equation" r:id="rId31" imgW="209550" imgH="228600" progId="Equation.3">
                      <p:embed/>
                    </p:oleObj>
                  </mc:Choice>
                  <mc:Fallback>
                    <p:oleObj name="Equation" r:id="rId31" imgW="209550" imgH="228600" progId="Equation.3">
                      <p:embed/>
                      <p:pic>
                        <p:nvPicPr>
                          <p:cNvPr id="0" name="Object 2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5" y="3031"/>
                            <a:ext cx="20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50" name="Line 261"/>
              <p:cNvSpPr>
                <a:spLocks noChangeShapeType="1"/>
              </p:cNvSpPr>
              <p:nvPr/>
            </p:nvSpPr>
            <p:spPr bwMode="auto">
              <a:xfrm>
                <a:off x="1630" y="2934"/>
                <a:ext cx="54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51" name="Rectangle 262"/>
              <p:cNvSpPr>
                <a:spLocks noChangeArrowheads="1"/>
              </p:cNvSpPr>
              <p:nvPr/>
            </p:nvSpPr>
            <p:spPr bwMode="auto">
              <a:xfrm>
                <a:off x="1854" y="3165"/>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952" name="Line 263"/>
              <p:cNvSpPr>
                <a:spLocks noChangeShapeType="1"/>
              </p:cNvSpPr>
              <p:nvPr/>
            </p:nvSpPr>
            <p:spPr bwMode="auto">
              <a:xfrm>
                <a:off x="1900" y="2929"/>
                <a:ext cx="0" cy="2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53" name="Line 264"/>
              <p:cNvSpPr>
                <a:spLocks noChangeShapeType="1"/>
              </p:cNvSpPr>
              <p:nvPr/>
            </p:nvSpPr>
            <p:spPr bwMode="auto">
              <a:xfrm>
                <a:off x="1895" y="3415"/>
                <a:ext cx="0" cy="21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54" name="Line 265"/>
              <p:cNvSpPr>
                <a:spLocks noChangeShapeType="1"/>
              </p:cNvSpPr>
              <p:nvPr/>
            </p:nvSpPr>
            <p:spPr bwMode="auto">
              <a:xfrm>
                <a:off x="2019" y="3155"/>
                <a:ext cx="0" cy="281"/>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4955" name="Object 27"/>
              <p:cNvGraphicFramePr>
                <a:graphicFrameLocks noChangeAspect="1"/>
              </p:cNvGraphicFramePr>
              <p:nvPr/>
            </p:nvGraphicFramePr>
            <p:xfrm>
              <a:off x="2040" y="3138"/>
              <a:ext cx="164" cy="313"/>
            </p:xfrm>
            <a:graphic>
              <a:graphicData uri="http://schemas.openxmlformats.org/presentationml/2006/ole">
                <mc:AlternateContent xmlns:mc="http://schemas.openxmlformats.org/markup-compatibility/2006">
                  <mc:Choice xmlns:v="urn:schemas-microsoft-com:vml" Requires="v">
                    <p:oleObj spid="_x0000_s241968" name="Equation" r:id="rId33" imgW="152400" imgH="228600" progId="Equation.3">
                      <p:embed/>
                    </p:oleObj>
                  </mc:Choice>
                  <mc:Fallback>
                    <p:oleObj name="Equation" r:id="rId33" imgW="152400" imgH="228600" progId="Equation.3">
                      <p:embed/>
                      <p:pic>
                        <p:nvPicPr>
                          <p:cNvPr id="0" name="Object 2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40" y="3138"/>
                            <a:ext cx="164"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56" name="Text Box 267"/>
              <p:cNvSpPr txBox="1">
                <a:spLocks noChangeArrowheads="1"/>
              </p:cNvSpPr>
              <p:nvPr/>
            </p:nvSpPr>
            <p:spPr bwMode="auto">
              <a:xfrm>
                <a:off x="1490" y="3161"/>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E</a:t>
                </a:r>
                <a:endParaRPr lang="en-US" altLang="zh-CN">
                  <a:latin typeface="Calibri" panose="020F0502020204030204" charset="0"/>
                  <a:ea typeface="楷体_GB2312" pitchFamily="49" charset="-122"/>
                </a:endParaRPr>
              </a:p>
            </p:txBody>
          </p:sp>
        </p:grpSp>
        <p:sp>
          <p:nvSpPr>
            <p:cNvPr id="90380" name="Text Box 268"/>
            <p:cNvSpPr txBox="1">
              <a:spLocks noChangeArrowheads="1"/>
            </p:cNvSpPr>
            <p:nvPr/>
          </p:nvSpPr>
          <p:spPr bwMode="auto">
            <a:xfrm>
              <a:off x="96" y="1968"/>
              <a:ext cx="621" cy="327"/>
            </a:xfrm>
            <a:prstGeom prst="rect">
              <a:avLst/>
            </a:prstGeom>
            <a:noFill/>
            <a:ln w="9525">
              <a:noFill/>
              <a:miter lim="800000"/>
            </a:ln>
            <a:effectLst/>
          </p:spPr>
          <p:txBody>
            <a:bodyPr>
              <a:spAutoFit/>
            </a:bodyPr>
            <a:lstStyle/>
            <a:p>
              <a:pPr algn="ctr" fontAlgn="auto">
                <a:spcBef>
                  <a:spcPct val="50000"/>
                </a:spcBef>
                <a:spcAft>
                  <a:spcPts val="0"/>
                </a:spcAft>
                <a:defRPr/>
              </a:pPr>
              <a:r>
                <a:rPr lang="en-US" altLang="zh-CN" sz="2800">
                  <a:solidFill>
                    <a:srgbClr val="CC0000"/>
                  </a:solidFill>
                  <a:effectLst>
                    <a:outerShdw blurRad="38100" dist="38100" dir="2700000" algn="tl">
                      <a:srgbClr val="C0C0C0"/>
                    </a:outerShdw>
                  </a:effectLst>
                  <a:latin typeface="+mn-lt"/>
                  <a:ea typeface="楷体_GB2312" pitchFamily="49" charset="-122"/>
                </a:rPr>
                <a:t>  </a:t>
              </a:r>
              <a:r>
                <a:rPr lang="zh-CN" altLang="en-US" sz="2800">
                  <a:solidFill>
                    <a:srgbClr val="CC0000"/>
                  </a:solidFill>
                  <a:effectLst>
                    <a:outerShdw blurRad="38100" dist="38100" dir="2700000" algn="tl">
                      <a:srgbClr val="C0C0C0"/>
                    </a:outerShdw>
                  </a:effectLst>
                  <a:latin typeface="+mn-lt"/>
                  <a:ea typeface="楷体_GB2312" pitchFamily="49" charset="-122"/>
                </a:rPr>
                <a:t>例</a:t>
              </a:r>
              <a:r>
                <a:rPr lang="en-US" altLang="zh-CN" sz="2800">
                  <a:solidFill>
                    <a:srgbClr val="CC0000"/>
                  </a:solidFill>
                  <a:effectLst>
                    <a:outerShdw blurRad="38100" dist="38100" dir="2700000" algn="tl">
                      <a:srgbClr val="C0C0C0"/>
                    </a:outerShdw>
                  </a:effectLst>
                  <a:latin typeface="+mn-lt"/>
                  <a:ea typeface="楷体_GB2312" pitchFamily="49" charset="-122"/>
                </a:rPr>
                <a:t>2</a:t>
              </a:r>
              <a:r>
                <a:rPr lang="zh-CN" altLang="en-US" sz="2800">
                  <a:solidFill>
                    <a:srgbClr val="CC0000"/>
                  </a:solidFill>
                  <a:effectLst>
                    <a:outerShdw blurRad="38100" dist="38100" dir="2700000" algn="tl">
                      <a:srgbClr val="C0C0C0"/>
                    </a:outerShdw>
                  </a:effectLst>
                  <a:latin typeface="+mn-lt"/>
                  <a:ea typeface="楷体_GB2312" pitchFamily="49" charset="-122"/>
                </a:rPr>
                <a:t>：</a:t>
              </a:r>
              <a:endParaRPr lang="zh-CN" altLang="en-US" sz="2800">
                <a:solidFill>
                  <a:srgbClr val="CC0000"/>
                </a:solidFill>
                <a:effectLst>
                  <a:outerShdw blurRad="38100" dist="38100" dir="2700000" algn="tl">
                    <a:srgbClr val="C0C0C0"/>
                  </a:outerShdw>
                </a:effectLst>
                <a:latin typeface="+mn-lt"/>
                <a:ea typeface="楷体_GB2312" pitchFamily="49" charset="-122"/>
              </a:endParaRPr>
            </a:p>
          </p:txBody>
        </p:sp>
      </p:grpSp>
      <p:grpSp>
        <p:nvGrpSpPr>
          <p:cNvPr id="34830" name="Group 274"/>
          <p:cNvGrpSpPr/>
          <p:nvPr/>
        </p:nvGrpSpPr>
        <p:grpSpPr bwMode="auto">
          <a:xfrm>
            <a:off x="446088" y="76200"/>
            <a:ext cx="4964112" cy="2590800"/>
            <a:chOff x="2383" y="2400"/>
            <a:chExt cx="3127" cy="1632"/>
          </a:xfrm>
        </p:grpSpPr>
        <p:graphicFrame>
          <p:nvGraphicFramePr>
            <p:cNvPr id="34844" name="Object 13"/>
            <p:cNvGraphicFramePr>
              <a:graphicFrameLocks noChangeAspect="1"/>
            </p:cNvGraphicFramePr>
            <p:nvPr/>
          </p:nvGraphicFramePr>
          <p:xfrm>
            <a:off x="2976" y="3224"/>
            <a:ext cx="181" cy="280"/>
          </p:xfrm>
          <a:graphic>
            <a:graphicData uri="http://schemas.openxmlformats.org/presentationml/2006/ole">
              <mc:AlternateContent xmlns:mc="http://schemas.openxmlformats.org/markup-compatibility/2006">
                <mc:Choice xmlns:v="urn:schemas-microsoft-com:vml" Requires="v">
                  <p:oleObj spid="_x0000_s241969" name="Equation" r:id="rId35" imgW="180975" imgH="219075" progId="Equation.3">
                    <p:embed/>
                  </p:oleObj>
                </mc:Choice>
                <mc:Fallback>
                  <p:oleObj name="Equation" r:id="rId35" imgW="180975" imgH="219075" progId="Equation.3">
                    <p:embed/>
                    <p:pic>
                      <p:nvPicPr>
                        <p:cNvPr id="0" name="Object 1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976" y="3224"/>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5" name="Object 14"/>
            <p:cNvGraphicFramePr>
              <a:graphicFrameLocks noChangeAspect="1"/>
            </p:cNvGraphicFramePr>
            <p:nvPr/>
          </p:nvGraphicFramePr>
          <p:xfrm>
            <a:off x="2832" y="2400"/>
            <a:ext cx="150" cy="293"/>
          </p:xfrm>
          <a:graphic>
            <a:graphicData uri="http://schemas.openxmlformats.org/presentationml/2006/ole">
              <mc:AlternateContent xmlns:mc="http://schemas.openxmlformats.org/markup-compatibility/2006">
                <mc:Choice xmlns:v="urn:schemas-microsoft-com:vml" Requires="v">
                  <p:oleObj spid="_x0000_s241970" name="Equation" r:id="rId37" imgW="142875" imgH="219075" progId="Equation.3">
                    <p:embed/>
                  </p:oleObj>
                </mc:Choice>
                <mc:Fallback>
                  <p:oleObj name="Equation" r:id="rId37" imgW="142875" imgH="219075" progId="Equation.3">
                    <p:embed/>
                    <p:pic>
                      <p:nvPicPr>
                        <p:cNvPr id="0" name="Object 1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832" y="2400"/>
                          <a:ext cx="150"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6" name="Object 15"/>
            <p:cNvGraphicFramePr>
              <a:graphicFrameLocks noChangeAspect="1"/>
            </p:cNvGraphicFramePr>
            <p:nvPr/>
          </p:nvGraphicFramePr>
          <p:xfrm>
            <a:off x="3456" y="2400"/>
            <a:ext cx="177" cy="313"/>
          </p:xfrm>
          <a:graphic>
            <a:graphicData uri="http://schemas.openxmlformats.org/presentationml/2006/ole">
              <mc:AlternateContent xmlns:mc="http://schemas.openxmlformats.org/markup-compatibility/2006">
                <mc:Choice xmlns:v="urn:schemas-microsoft-com:vml" Requires="v">
                  <p:oleObj spid="_x0000_s241971" name="Equation" r:id="rId39" imgW="171450" imgH="228600" progId="Equation.3">
                    <p:embed/>
                  </p:oleObj>
                </mc:Choice>
                <mc:Fallback>
                  <p:oleObj name="Equation" r:id="rId39" imgW="171450" imgH="228600" progId="Equation.3">
                    <p:embed/>
                    <p:pic>
                      <p:nvPicPr>
                        <p:cNvPr id="0" name="Object 1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56" y="2400"/>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7" name="Object 16"/>
            <p:cNvGraphicFramePr>
              <a:graphicFrameLocks noChangeAspect="1"/>
            </p:cNvGraphicFramePr>
            <p:nvPr/>
          </p:nvGraphicFramePr>
          <p:xfrm>
            <a:off x="4368" y="2400"/>
            <a:ext cx="161" cy="308"/>
          </p:xfrm>
          <a:graphic>
            <a:graphicData uri="http://schemas.openxmlformats.org/presentationml/2006/ole">
              <mc:AlternateContent xmlns:mc="http://schemas.openxmlformats.org/markup-compatibility/2006">
                <mc:Choice xmlns:v="urn:schemas-microsoft-com:vml" Requires="v">
                  <p:oleObj spid="_x0000_s241972" name="Equation" r:id="rId41" imgW="152400" imgH="228600" progId="Equation.3">
                    <p:embed/>
                  </p:oleObj>
                </mc:Choice>
                <mc:Fallback>
                  <p:oleObj name="Equation" r:id="rId41" imgW="152400" imgH="228600" progId="Equation.3">
                    <p:embed/>
                    <p:pic>
                      <p:nvPicPr>
                        <p:cNvPr id="0" name="Object 1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68" y="2400"/>
                          <a:ext cx="16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8" name="Object 17"/>
            <p:cNvGraphicFramePr>
              <a:graphicFrameLocks noChangeAspect="1"/>
            </p:cNvGraphicFramePr>
            <p:nvPr/>
          </p:nvGraphicFramePr>
          <p:xfrm>
            <a:off x="5328" y="3173"/>
            <a:ext cx="181" cy="283"/>
          </p:xfrm>
          <a:graphic>
            <a:graphicData uri="http://schemas.openxmlformats.org/presentationml/2006/ole">
              <mc:AlternateContent xmlns:mc="http://schemas.openxmlformats.org/markup-compatibility/2006">
                <mc:Choice xmlns:v="urn:schemas-microsoft-com:vml" Requires="v">
                  <p:oleObj spid="_x0000_s241973" name="Equation" r:id="rId43" imgW="190500" imgH="228600" progId="Equation.3">
                    <p:embed/>
                  </p:oleObj>
                </mc:Choice>
                <mc:Fallback>
                  <p:oleObj name="Equation" r:id="rId43" imgW="190500" imgH="228600" progId="Equation.3">
                    <p:embed/>
                    <p:pic>
                      <p:nvPicPr>
                        <p:cNvPr id="0" name="Object 1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328" y="3173"/>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9" name="Object 18"/>
            <p:cNvGraphicFramePr>
              <a:graphicFrameLocks noChangeAspect="1"/>
            </p:cNvGraphicFramePr>
            <p:nvPr/>
          </p:nvGraphicFramePr>
          <p:xfrm>
            <a:off x="4032" y="2951"/>
            <a:ext cx="288" cy="313"/>
          </p:xfrm>
          <a:graphic>
            <a:graphicData uri="http://schemas.openxmlformats.org/presentationml/2006/ole">
              <mc:AlternateContent xmlns:mc="http://schemas.openxmlformats.org/markup-compatibility/2006">
                <mc:Choice xmlns:v="urn:schemas-microsoft-com:vml" Requires="v">
                  <p:oleObj spid="_x0000_s241974" name="Equation" r:id="rId45" imgW="247650" imgH="228600" progId="Equation.3">
                    <p:embed/>
                  </p:oleObj>
                </mc:Choice>
                <mc:Fallback>
                  <p:oleObj name="Equation" r:id="rId45" imgW="247650" imgH="228600" progId="Equation.3">
                    <p:embed/>
                    <p:pic>
                      <p:nvPicPr>
                        <p:cNvPr id="0" name="Object 1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32" y="2951"/>
                          <a:ext cx="28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50" name="Object 19"/>
            <p:cNvGraphicFramePr>
              <a:graphicFrameLocks noChangeAspect="1"/>
            </p:cNvGraphicFramePr>
            <p:nvPr/>
          </p:nvGraphicFramePr>
          <p:xfrm>
            <a:off x="2471" y="3456"/>
            <a:ext cx="217" cy="295"/>
          </p:xfrm>
          <a:graphic>
            <a:graphicData uri="http://schemas.openxmlformats.org/presentationml/2006/ole">
              <mc:AlternateContent xmlns:mc="http://schemas.openxmlformats.org/markup-compatibility/2006">
                <mc:Choice xmlns:v="urn:schemas-microsoft-com:vml" Requires="v">
                  <p:oleObj spid="_x0000_s241975" name="Equation" r:id="rId47" imgW="219075" imgH="228600" progId="Equation.3">
                    <p:embed/>
                  </p:oleObj>
                </mc:Choice>
                <mc:Fallback>
                  <p:oleObj name="Equation" r:id="rId47" imgW="219075" imgH="228600" progId="Equation.3">
                    <p:embed/>
                    <p:pic>
                      <p:nvPicPr>
                        <p:cNvPr id="0" name="Object 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471" y="3456"/>
                          <a:ext cx="217"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51" name="Line 282"/>
            <p:cNvSpPr>
              <a:spLocks noChangeShapeType="1"/>
            </p:cNvSpPr>
            <p:nvPr/>
          </p:nvSpPr>
          <p:spPr bwMode="auto">
            <a:xfrm flipV="1">
              <a:off x="2787" y="3908"/>
              <a:ext cx="24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52" name="Line 283"/>
            <p:cNvSpPr>
              <a:spLocks noChangeShapeType="1"/>
            </p:cNvSpPr>
            <p:nvPr/>
          </p:nvSpPr>
          <p:spPr bwMode="auto">
            <a:xfrm flipH="1" flipV="1">
              <a:off x="4330" y="2747"/>
              <a:ext cx="0" cy="4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53" name="Line 284"/>
            <p:cNvSpPr>
              <a:spLocks noChangeShapeType="1"/>
            </p:cNvSpPr>
            <p:nvPr/>
          </p:nvSpPr>
          <p:spPr bwMode="auto">
            <a:xfrm flipV="1">
              <a:off x="2787" y="2765"/>
              <a:ext cx="96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4854" name="Group 285"/>
            <p:cNvGrpSpPr/>
            <p:nvPr/>
          </p:nvGrpSpPr>
          <p:grpSpPr bwMode="auto">
            <a:xfrm>
              <a:off x="4219" y="3158"/>
              <a:ext cx="222" cy="313"/>
              <a:chOff x="4164" y="1968"/>
              <a:chExt cx="264" cy="420"/>
            </a:xfrm>
          </p:grpSpPr>
          <p:sp>
            <p:nvSpPr>
              <p:cNvPr id="34896" name="AutoShape 286"/>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97" name="Line 287"/>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4855" name="Line 288"/>
            <p:cNvSpPr>
              <a:spLocks noChangeShapeType="1"/>
            </p:cNvSpPr>
            <p:nvPr/>
          </p:nvSpPr>
          <p:spPr bwMode="auto">
            <a:xfrm flipV="1">
              <a:off x="3744" y="2751"/>
              <a:ext cx="0" cy="4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56" name="Rectangle 289"/>
            <p:cNvSpPr>
              <a:spLocks noChangeArrowheads="1"/>
            </p:cNvSpPr>
            <p:nvPr/>
          </p:nvSpPr>
          <p:spPr bwMode="auto">
            <a:xfrm>
              <a:off x="3692"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57" name="Line 290"/>
            <p:cNvSpPr>
              <a:spLocks noChangeShapeType="1"/>
            </p:cNvSpPr>
            <p:nvPr/>
          </p:nvSpPr>
          <p:spPr bwMode="auto">
            <a:xfrm>
              <a:off x="4323" y="2734"/>
              <a:ext cx="9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58" name="Line 291"/>
            <p:cNvSpPr>
              <a:spLocks noChangeShapeType="1"/>
            </p:cNvSpPr>
            <p:nvPr/>
          </p:nvSpPr>
          <p:spPr bwMode="auto">
            <a:xfrm flipV="1">
              <a:off x="4811" y="2747"/>
              <a:ext cx="0" cy="44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59" name="Rectangle 292"/>
            <p:cNvSpPr>
              <a:spLocks noChangeArrowheads="1"/>
            </p:cNvSpPr>
            <p:nvPr/>
          </p:nvSpPr>
          <p:spPr bwMode="auto">
            <a:xfrm>
              <a:off x="4759"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60" name="Text Box 293"/>
            <p:cNvSpPr txBox="1">
              <a:spLocks noChangeArrowheads="1"/>
            </p:cNvSpPr>
            <p:nvPr/>
          </p:nvSpPr>
          <p:spPr bwMode="auto">
            <a:xfrm>
              <a:off x="3702" y="3164"/>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4861" name="Line 294"/>
            <p:cNvSpPr>
              <a:spLocks noChangeShapeType="1"/>
            </p:cNvSpPr>
            <p:nvPr/>
          </p:nvSpPr>
          <p:spPr bwMode="auto">
            <a:xfrm>
              <a:off x="4175" y="3194"/>
              <a:ext cx="0" cy="303"/>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862" name="Line 295"/>
            <p:cNvSpPr>
              <a:spLocks noChangeShapeType="1"/>
            </p:cNvSpPr>
            <p:nvPr/>
          </p:nvSpPr>
          <p:spPr bwMode="auto">
            <a:xfrm flipV="1">
              <a:off x="3437" y="2693"/>
              <a:ext cx="299"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63" name="Text Box 296"/>
            <p:cNvSpPr txBox="1">
              <a:spLocks noChangeArrowheads="1"/>
            </p:cNvSpPr>
            <p:nvPr/>
          </p:nvSpPr>
          <p:spPr bwMode="auto">
            <a:xfrm>
              <a:off x="4397" y="3196"/>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4864" name="Line 297"/>
            <p:cNvSpPr>
              <a:spLocks noChangeShapeType="1"/>
            </p:cNvSpPr>
            <p:nvPr/>
          </p:nvSpPr>
          <p:spPr bwMode="auto">
            <a:xfrm flipH="1">
              <a:off x="4283" y="2680"/>
              <a:ext cx="302"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865" name="Text Box 298"/>
            <p:cNvSpPr txBox="1">
              <a:spLocks noChangeArrowheads="1"/>
            </p:cNvSpPr>
            <p:nvPr/>
          </p:nvSpPr>
          <p:spPr bwMode="auto">
            <a:xfrm>
              <a:off x="3252" y="3156"/>
              <a:ext cx="5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4866" name="Line 299"/>
            <p:cNvSpPr>
              <a:spLocks noChangeShapeType="1"/>
            </p:cNvSpPr>
            <p:nvPr/>
          </p:nvSpPr>
          <p:spPr bwMode="auto">
            <a:xfrm flipV="1">
              <a:off x="5237" y="2725"/>
              <a:ext cx="0" cy="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67" name="Rectangle 300"/>
            <p:cNvSpPr>
              <a:spLocks noChangeArrowheads="1"/>
            </p:cNvSpPr>
            <p:nvPr/>
          </p:nvSpPr>
          <p:spPr bwMode="auto">
            <a:xfrm>
              <a:off x="5188" y="3171"/>
              <a:ext cx="98" cy="27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68" name="Text Box 301"/>
            <p:cNvSpPr txBox="1">
              <a:spLocks noChangeArrowheads="1"/>
            </p:cNvSpPr>
            <p:nvPr/>
          </p:nvSpPr>
          <p:spPr bwMode="auto">
            <a:xfrm>
              <a:off x="4372" y="3171"/>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4869" name="Text Box 302"/>
            <p:cNvSpPr txBox="1">
              <a:spLocks noChangeArrowheads="1"/>
            </p:cNvSpPr>
            <p:nvPr/>
          </p:nvSpPr>
          <p:spPr bwMode="auto">
            <a:xfrm>
              <a:off x="4781" y="315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4870" name="Text Box 303"/>
            <p:cNvSpPr txBox="1">
              <a:spLocks noChangeArrowheads="1"/>
            </p:cNvSpPr>
            <p:nvPr/>
          </p:nvSpPr>
          <p:spPr bwMode="auto">
            <a:xfrm>
              <a:off x="4111" y="3643"/>
              <a:ext cx="24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4871" name="Text Box 304"/>
            <p:cNvSpPr txBox="1">
              <a:spLocks noChangeArrowheads="1"/>
            </p:cNvSpPr>
            <p:nvPr/>
          </p:nvSpPr>
          <p:spPr bwMode="auto">
            <a:xfrm>
              <a:off x="3201" y="2507"/>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4872" name="Text Box 305"/>
            <p:cNvSpPr txBox="1">
              <a:spLocks noChangeArrowheads="1"/>
            </p:cNvSpPr>
            <p:nvPr/>
          </p:nvSpPr>
          <p:spPr bwMode="auto">
            <a:xfrm>
              <a:off x="4537" y="2481"/>
              <a:ext cx="24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4873" name="Line 306"/>
            <p:cNvSpPr>
              <a:spLocks noChangeShapeType="1"/>
            </p:cNvSpPr>
            <p:nvPr/>
          </p:nvSpPr>
          <p:spPr bwMode="auto">
            <a:xfrm flipV="1">
              <a:off x="3318" y="2756"/>
              <a:ext cx="0" cy="40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74" name="Text Box 307" descr="新闻纸"/>
            <p:cNvSpPr txBox="1">
              <a:spLocks noChangeArrowheads="1"/>
            </p:cNvSpPr>
            <p:nvPr/>
          </p:nvSpPr>
          <p:spPr bwMode="auto">
            <a:xfrm>
              <a:off x="2914" y="2741"/>
              <a:ext cx="3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4875" name="Text Box 308" descr="新闻纸"/>
            <p:cNvSpPr txBox="1">
              <a:spLocks noChangeArrowheads="1"/>
            </p:cNvSpPr>
            <p:nvPr/>
          </p:nvSpPr>
          <p:spPr bwMode="auto">
            <a:xfrm>
              <a:off x="2904" y="3664"/>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4876" name="Rectangle 309"/>
            <p:cNvSpPr>
              <a:spLocks noChangeArrowheads="1"/>
            </p:cNvSpPr>
            <p:nvPr/>
          </p:nvSpPr>
          <p:spPr bwMode="auto">
            <a:xfrm>
              <a:off x="3269" y="3167"/>
              <a:ext cx="99"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77" name="Rectangle 310" descr="新闻纸"/>
            <p:cNvSpPr>
              <a:spLocks noChangeArrowheads="1"/>
            </p:cNvSpPr>
            <p:nvPr/>
          </p:nvSpPr>
          <p:spPr bwMode="auto">
            <a:xfrm>
              <a:off x="5299" y="2791"/>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4878" name="Rectangle 311" descr="新闻纸"/>
            <p:cNvSpPr>
              <a:spLocks noChangeArrowheads="1"/>
            </p:cNvSpPr>
            <p:nvPr/>
          </p:nvSpPr>
          <p:spPr bwMode="auto">
            <a:xfrm>
              <a:off x="5299" y="3485"/>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4879" name="Group 312"/>
            <p:cNvGrpSpPr/>
            <p:nvPr/>
          </p:nvGrpSpPr>
          <p:grpSpPr bwMode="auto">
            <a:xfrm>
              <a:off x="4260" y="3892"/>
              <a:ext cx="197" cy="140"/>
              <a:chOff x="6645" y="4036"/>
              <a:chExt cx="198" cy="188"/>
            </a:xfrm>
          </p:grpSpPr>
          <p:sp>
            <p:nvSpPr>
              <p:cNvPr id="34894" name="Line 313"/>
              <p:cNvSpPr>
                <a:spLocks noChangeShapeType="1"/>
              </p:cNvSpPr>
              <p:nvPr/>
            </p:nvSpPr>
            <p:spPr bwMode="auto">
              <a:xfrm>
                <a:off x="6724" y="4036"/>
                <a:ext cx="0"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4895" name="Line 314"/>
              <p:cNvSpPr>
                <a:spLocks noChangeShapeType="1"/>
              </p:cNvSpPr>
              <p:nvPr/>
            </p:nvSpPr>
            <p:spPr bwMode="auto">
              <a:xfrm>
                <a:off x="6645" y="4224"/>
                <a:ext cx="19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4880" name="Line 315"/>
            <p:cNvSpPr>
              <a:spLocks noChangeShapeType="1"/>
            </p:cNvSpPr>
            <p:nvPr/>
          </p:nvSpPr>
          <p:spPr bwMode="auto">
            <a:xfrm flipH="1" flipV="1">
              <a:off x="5242" y="3445"/>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81" name="Line 316"/>
            <p:cNvSpPr>
              <a:spLocks noChangeShapeType="1"/>
            </p:cNvSpPr>
            <p:nvPr/>
          </p:nvSpPr>
          <p:spPr bwMode="auto">
            <a:xfrm flipV="1">
              <a:off x="4809"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82" name="Line 317"/>
            <p:cNvSpPr>
              <a:spLocks noChangeShapeType="1"/>
            </p:cNvSpPr>
            <p:nvPr/>
          </p:nvSpPr>
          <p:spPr bwMode="auto">
            <a:xfrm flipV="1">
              <a:off x="3738"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83" name="Line 318"/>
            <p:cNvSpPr>
              <a:spLocks noChangeShapeType="1"/>
            </p:cNvSpPr>
            <p:nvPr/>
          </p:nvSpPr>
          <p:spPr bwMode="auto">
            <a:xfrm flipV="1">
              <a:off x="3318" y="3437"/>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84" name="Line 319"/>
            <p:cNvSpPr>
              <a:spLocks noChangeShapeType="1"/>
            </p:cNvSpPr>
            <p:nvPr/>
          </p:nvSpPr>
          <p:spPr bwMode="auto">
            <a:xfrm flipH="1" flipV="1">
              <a:off x="4334" y="3473"/>
              <a:ext cx="3" cy="4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4885" name="Line 320"/>
            <p:cNvSpPr>
              <a:spLocks noChangeShapeType="1"/>
            </p:cNvSpPr>
            <p:nvPr/>
          </p:nvSpPr>
          <p:spPr bwMode="auto">
            <a:xfrm flipH="1">
              <a:off x="2790" y="3222"/>
              <a:ext cx="0" cy="704"/>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6" name="Rectangle 321"/>
            <p:cNvSpPr>
              <a:spLocks noChangeArrowheads="1"/>
            </p:cNvSpPr>
            <p:nvPr/>
          </p:nvSpPr>
          <p:spPr bwMode="auto">
            <a:xfrm>
              <a:off x="2751" y="2976"/>
              <a:ext cx="84" cy="252"/>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87" name="Line 322"/>
            <p:cNvSpPr>
              <a:spLocks noChangeShapeType="1"/>
            </p:cNvSpPr>
            <p:nvPr/>
          </p:nvSpPr>
          <p:spPr bwMode="auto">
            <a:xfrm flipH="1">
              <a:off x="2790" y="2761"/>
              <a:ext cx="0" cy="219"/>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8" name="Oval 323"/>
            <p:cNvSpPr>
              <a:spLocks noChangeArrowheads="1"/>
            </p:cNvSpPr>
            <p:nvPr/>
          </p:nvSpPr>
          <p:spPr bwMode="auto">
            <a:xfrm>
              <a:off x="2681" y="3512"/>
              <a:ext cx="208" cy="20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89" name="Rectangle 324" descr="新闻纸"/>
            <p:cNvSpPr>
              <a:spLocks noChangeArrowheads="1"/>
            </p:cNvSpPr>
            <p:nvPr/>
          </p:nvSpPr>
          <p:spPr bwMode="auto">
            <a:xfrm>
              <a:off x="2567" y="3274"/>
              <a:ext cx="22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4890" name="Rectangle 325"/>
            <p:cNvSpPr>
              <a:spLocks noChangeArrowheads="1"/>
            </p:cNvSpPr>
            <p:nvPr/>
          </p:nvSpPr>
          <p:spPr bwMode="auto">
            <a:xfrm>
              <a:off x="2556" y="3591"/>
              <a:ext cx="2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4891" name="Text Box 326"/>
            <p:cNvSpPr txBox="1">
              <a:spLocks noChangeArrowheads="1"/>
            </p:cNvSpPr>
            <p:nvPr/>
          </p:nvSpPr>
          <p:spPr bwMode="auto">
            <a:xfrm>
              <a:off x="2383" y="2932"/>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4892" name="Oval 327"/>
            <p:cNvSpPr>
              <a:spLocks noChangeArrowheads="1"/>
            </p:cNvSpPr>
            <p:nvPr/>
          </p:nvSpPr>
          <p:spPr bwMode="auto">
            <a:xfrm>
              <a:off x="4306" y="3872"/>
              <a:ext cx="60" cy="61"/>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4893" name="Line 328"/>
            <p:cNvSpPr>
              <a:spLocks noChangeShapeType="1"/>
            </p:cNvSpPr>
            <p:nvPr/>
          </p:nvSpPr>
          <p:spPr bwMode="auto">
            <a:xfrm flipV="1">
              <a:off x="2785" y="2699"/>
              <a:ext cx="30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90441" name="Rectangle 329"/>
          <p:cNvSpPr>
            <a:spLocks noChangeArrowheads="1"/>
          </p:cNvSpPr>
          <p:nvPr/>
        </p:nvSpPr>
        <p:spPr bwMode="auto">
          <a:xfrm>
            <a:off x="152400" y="381000"/>
            <a:ext cx="1076325" cy="519113"/>
          </a:xfrm>
          <a:prstGeom prst="rect">
            <a:avLst/>
          </a:prstGeom>
          <a:noFill/>
          <a:ln w="9525">
            <a:noFill/>
            <a:miter lim="800000"/>
          </a:ln>
          <a:effectLst/>
        </p:spPr>
        <p:txBody>
          <a:bodyPr wrap="none">
            <a:spAutoFit/>
          </a:bodyPr>
          <a:lstStyle/>
          <a:p>
            <a:pP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mn-lt"/>
                <a:ea typeface="楷体_GB2312" pitchFamily="49" charset="-122"/>
              </a:rPr>
              <a:t>例</a:t>
            </a:r>
            <a:r>
              <a:rPr lang="en-US" altLang="zh-CN" sz="2800">
                <a:solidFill>
                  <a:srgbClr val="CC0000"/>
                </a:solidFill>
                <a:effectLst>
                  <a:outerShdw blurRad="38100" dist="38100" dir="2700000" algn="tl">
                    <a:srgbClr val="C0C0C0"/>
                  </a:outerShdw>
                </a:effectLst>
                <a:latin typeface="+mn-lt"/>
                <a:ea typeface="楷体_GB2312" pitchFamily="49" charset="-122"/>
              </a:rPr>
              <a:t>1</a:t>
            </a:r>
            <a:r>
              <a:rPr lang="zh-CN" altLang="en-US" sz="2800">
                <a:solidFill>
                  <a:srgbClr val="CC0000"/>
                </a:solidFill>
                <a:effectLst>
                  <a:outerShdw blurRad="38100" dist="38100" dir="2700000" algn="tl">
                    <a:srgbClr val="C0C0C0"/>
                  </a:outerShdw>
                </a:effectLst>
                <a:latin typeface="+mn-lt"/>
                <a:ea typeface="楷体_GB2312" pitchFamily="49" charset="-122"/>
              </a:rPr>
              <a:t>：</a:t>
            </a:r>
            <a:endParaRPr lang="zh-CN" altLang="en-US" sz="2800">
              <a:solidFill>
                <a:srgbClr val="CC0000"/>
              </a:solidFill>
              <a:effectLst>
                <a:outerShdw blurRad="38100" dist="38100" dir="2700000" algn="tl">
                  <a:srgbClr val="C0C0C0"/>
                </a:outerShdw>
              </a:effectLst>
              <a:latin typeface="+mn-lt"/>
              <a:ea typeface="楷体_GB2312" pitchFamily="49" charset="-122"/>
            </a:endParaRPr>
          </a:p>
        </p:txBody>
      </p:sp>
      <p:grpSp>
        <p:nvGrpSpPr>
          <p:cNvPr id="9" name="Group 331"/>
          <p:cNvGrpSpPr/>
          <p:nvPr/>
        </p:nvGrpSpPr>
        <p:grpSpPr bwMode="auto">
          <a:xfrm>
            <a:off x="1371600" y="2160588"/>
            <a:ext cx="439738" cy="796925"/>
            <a:chOff x="875" y="1361"/>
            <a:chExt cx="277" cy="502"/>
          </a:xfrm>
        </p:grpSpPr>
        <p:sp>
          <p:nvSpPr>
            <p:cNvPr id="34842" name="AutoShape 8"/>
            <p:cNvSpPr>
              <a:spLocks noChangeArrowheads="1"/>
            </p:cNvSpPr>
            <p:nvPr/>
          </p:nvSpPr>
          <p:spPr bwMode="auto">
            <a:xfrm>
              <a:off x="875" y="1361"/>
              <a:ext cx="179" cy="39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29 w 21600"/>
                <a:gd name="T13" fmla="*/ 2935 h 21600"/>
                <a:gd name="T14" fmla="*/ 18221 w 21600"/>
                <a:gd name="T15" fmla="*/ 924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FFFF00"/>
                </a:gs>
                <a:gs pos="100000">
                  <a:srgbClr val="FF0000"/>
                </a:gs>
              </a:gsLst>
              <a:lin ang="18900000" scaled="1"/>
            </a:gradFill>
            <a:ln w="38100">
              <a:solidFill>
                <a:srgbClr val="FF0000"/>
              </a:solidFill>
              <a:miter lim="800000"/>
            </a:ln>
          </p:spPr>
          <p:txBody>
            <a:bodyPr wrap="none" lIns="90000" tIns="46800" rIns="90000" bIns="46800" anchor="ctr">
              <a:spAutoFit/>
            </a:bodyPr>
            <a:lstStyle/>
            <a:p>
              <a:endParaRPr lang="zh-CN" altLang="en-US"/>
            </a:p>
          </p:txBody>
        </p:sp>
        <p:sp>
          <p:nvSpPr>
            <p:cNvPr id="34843" name="Rectangle 330"/>
            <p:cNvSpPr>
              <a:spLocks noChangeArrowheads="1"/>
            </p:cNvSpPr>
            <p:nvPr/>
          </p:nvSpPr>
          <p:spPr bwMode="auto">
            <a:xfrm>
              <a:off x="907" y="1536"/>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i="1">
                  <a:solidFill>
                    <a:srgbClr val="CC0000"/>
                  </a:solidFill>
                  <a:latin typeface="Calibri" panose="020F0502020204030204" charset="0"/>
                  <a:ea typeface="楷体_GB2312" pitchFamily="49" charset="-122"/>
                </a:rPr>
                <a:t>r</a:t>
              </a:r>
              <a:r>
                <a:rPr lang="en-US" altLang="zh-CN" sz="2800" baseline="-25000">
                  <a:solidFill>
                    <a:srgbClr val="CC0000"/>
                  </a:solidFill>
                  <a:latin typeface="Calibri" panose="020F0502020204030204" charset="0"/>
                  <a:ea typeface="楷体_GB2312" pitchFamily="49" charset="-122"/>
                </a:rPr>
                <a:t>i</a:t>
              </a:r>
              <a:endParaRPr lang="en-US" altLang="zh-CN" sz="2800" baseline="-25000">
                <a:solidFill>
                  <a:srgbClr val="CC0000"/>
                </a:solidFill>
                <a:latin typeface="Calibri" panose="020F0502020204030204" charset="0"/>
                <a:ea typeface="楷体_GB2312" pitchFamily="49" charset="-122"/>
              </a:endParaRPr>
            </a:p>
          </p:txBody>
        </p:sp>
      </p:grpSp>
      <p:grpSp>
        <p:nvGrpSpPr>
          <p:cNvPr id="10" name="Group 332"/>
          <p:cNvGrpSpPr/>
          <p:nvPr/>
        </p:nvGrpSpPr>
        <p:grpSpPr bwMode="auto">
          <a:xfrm>
            <a:off x="1389063" y="5410200"/>
            <a:ext cx="439737" cy="796925"/>
            <a:chOff x="875" y="1361"/>
            <a:chExt cx="277" cy="502"/>
          </a:xfrm>
        </p:grpSpPr>
        <p:sp>
          <p:nvSpPr>
            <p:cNvPr id="34840" name="AutoShape 333"/>
            <p:cNvSpPr>
              <a:spLocks noChangeArrowheads="1"/>
            </p:cNvSpPr>
            <p:nvPr/>
          </p:nvSpPr>
          <p:spPr bwMode="auto">
            <a:xfrm>
              <a:off x="875" y="1361"/>
              <a:ext cx="179" cy="39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29 w 21600"/>
                <a:gd name="T13" fmla="*/ 2935 h 21600"/>
                <a:gd name="T14" fmla="*/ 18221 w 21600"/>
                <a:gd name="T15" fmla="*/ 924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FFFF00"/>
                </a:gs>
                <a:gs pos="100000">
                  <a:srgbClr val="FF0000"/>
                </a:gs>
              </a:gsLst>
              <a:lin ang="18900000" scaled="1"/>
            </a:gradFill>
            <a:ln w="38100">
              <a:solidFill>
                <a:srgbClr val="FF0000"/>
              </a:solidFill>
              <a:miter lim="800000"/>
            </a:ln>
          </p:spPr>
          <p:txBody>
            <a:bodyPr wrap="none" lIns="90000" tIns="46800" rIns="90000" bIns="46800" anchor="ctr">
              <a:spAutoFit/>
            </a:bodyPr>
            <a:lstStyle/>
            <a:p>
              <a:endParaRPr lang="zh-CN" altLang="en-US"/>
            </a:p>
          </p:txBody>
        </p:sp>
        <p:sp>
          <p:nvSpPr>
            <p:cNvPr id="34841" name="Rectangle 334"/>
            <p:cNvSpPr>
              <a:spLocks noChangeArrowheads="1"/>
            </p:cNvSpPr>
            <p:nvPr/>
          </p:nvSpPr>
          <p:spPr bwMode="auto">
            <a:xfrm>
              <a:off x="907" y="1536"/>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r>
                <a:rPr lang="en-US" altLang="zh-CN" sz="2800" i="1">
                  <a:solidFill>
                    <a:srgbClr val="CC0000"/>
                  </a:solidFill>
                  <a:latin typeface="Calibri" panose="020F0502020204030204" charset="0"/>
                  <a:ea typeface="楷体_GB2312" pitchFamily="49" charset="-122"/>
                </a:rPr>
                <a:t>r</a:t>
              </a:r>
              <a:r>
                <a:rPr lang="en-US" altLang="zh-CN" sz="2800" baseline="-25000">
                  <a:solidFill>
                    <a:srgbClr val="CC0000"/>
                  </a:solidFill>
                  <a:latin typeface="Calibri" panose="020F0502020204030204" charset="0"/>
                  <a:ea typeface="楷体_GB2312" pitchFamily="49" charset="-122"/>
                </a:rPr>
                <a:t>i</a:t>
              </a:r>
              <a:endParaRPr lang="en-US" altLang="zh-CN" sz="2800" baseline="-25000">
                <a:solidFill>
                  <a:srgbClr val="CC0000"/>
                </a:solidFill>
                <a:latin typeface="Calibri" panose="020F0502020204030204" charset="0"/>
                <a:ea typeface="楷体_GB2312" pitchFamily="49" charset="-122"/>
              </a:endParaRPr>
            </a:p>
          </p:txBody>
        </p:sp>
      </p:grpSp>
      <p:grpSp>
        <p:nvGrpSpPr>
          <p:cNvPr id="11" name="Group 338"/>
          <p:cNvGrpSpPr/>
          <p:nvPr/>
        </p:nvGrpSpPr>
        <p:grpSpPr bwMode="auto">
          <a:xfrm>
            <a:off x="2057400" y="685800"/>
            <a:ext cx="547688" cy="533400"/>
            <a:chOff x="1296" y="432"/>
            <a:chExt cx="345" cy="336"/>
          </a:xfrm>
        </p:grpSpPr>
        <p:sp>
          <p:nvSpPr>
            <p:cNvPr id="34838" name="Line 335"/>
            <p:cNvSpPr>
              <a:spLocks noChangeShapeType="1"/>
            </p:cNvSpPr>
            <p:nvPr/>
          </p:nvSpPr>
          <p:spPr bwMode="auto">
            <a:xfrm>
              <a:off x="1296" y="480"/>
              <a:ext cx="0" cy="288"/>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39" name="Object 12"/>
            <p:cNvGraphicFramePr>
              <a:graphicFrameLocks noChangeAspect="1"/>
            </p:cNvGraphicFramePr>
            <p:nvPr/>
          </p:nvGraphicFramePr>
          <p:xfrm>
            <a:off x="1305" y="432"/>
            <a:ext cx="336" cy="336"/>
          </p:xfrm>
          <a:graphic>
            <a:graphicData uri="http://schemas.openxmlformats.org/presentationml/2006/ole">
              <mc:AlternateContent xmlns:mc="http://schemas.openxmlformats.org/markup-compatibility/2006">
                <mc:Choice xmlns:v="urn:schemas-microsoft-com:vml" Requires="v">
                  <p:oleObj spid="_x0000_s241976" name="Equation" r:id="rId49" imgW="247650" imgH="247650" progId="Equation.3">
                    <p:embed/>
                  </p:oleObj>
                </mc:Choice>
                <mc:Fallback>
                  <p:oleObj name="Equation" r:id="rId49" imgW="247650" imgH="247650" progId="Equation.3">
                    <p:embed/>
                    <p:pic>
                      <p:nvPicPr>
                        <p:cNvPr id="0" name="Object 1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305" y="432"/>
                          <a:ext cx="336" cy="3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339"/>
          <p:cNvGrpSpPr/>
          <p:nvPr/>
        </p:nvGrpSpPr>
        <p:grpSpPr bwMode="auto">
          <a:xfrm>
            <a:off x="2057400" y="3581400"/>
            <a:ext cx="457200" cy="533400"/>
            <a:chOff x="1296" y="432"/>
            <a:chExt cx="345" cy="336"/>
          </a:xfrm>
        </p:grpSpPr>
        <p:sp>
          <p:nvSpPr>
            <p:cNvPr id="34836" name="Line 340"/>
            <p:cNvSpPr>
              <a:spLocks noChangeShapeType="1"/>
            </p:cNvSpPr>
            <p:nvPr/>
          </p:nvSpPr>
          <p:spPr bwMode="auto">
            <a:xfrm>
              <a:off x="1296" y="480"/>
              <a:ext cx="0" cy="288"/>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37" name="Object 11"/>
            <p:cNvGraphicFramePr>
              <a:graphicFrameLocks noChangeAspect="1"/>
            </p:cNvGraphicFramePr>
            <p:nvPr/>
          </p:nvGraphicFramePr>
          <p:xfrm>
            <a:off x="1305" y="432"/>
            <a:ext cx="336" cy="336"/>
          </p:xfrm>
          <a:graphic>
            <a:graphicData uri="http://schemas.openxmlformats.org/presentationml/2006/ole">
              <mc:AlternateContent xmlns:mc="http://schemas.openxmlformats.org/markup-compatibility/2006">
                <mc:Choice xmlns:v="urn:schemas-microsoft-com:vml" Requires="v">
                  <p:oleObj spid="_x0000_s241977" name="Equation" r:id="rId51" imgW="247650" imgH="247650" progId="Equation.3">
                    <p:embed/>
                  </p:oleObj>
                </mc:Choice>
                <mc:Fallback>
                  <p:oleObj name="Equation" r:id="rId51" imgW="247650" imgH="247650" progId="Equation.3">
                    <p:embed/>
                    <p:pic>
                      <p:nvPicPr>
                        <p:cNvPr id="0" name="Object 1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305" y="432"/>
                          <a:ext cx="336" cy="3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anim calcmode="lin" valueType="num">
                                      <p:cBhvr>
                                        <p:cTn id="7" dur="500" fill="hold"/>
                                        <p:tgtEl>
                                          <p:spTgt spid="90117"/>
                                        </p:tgtEl>
                                        <p:attrNameLst>
                                          <p:attrName>ppt_w</p:attrName>
                                        </p:attrNameLst>
                                      </p:cBhvr>
                                      <p:tavLst>
                                        <p:tav tm="0">
                                          <p:val>
                                            <p:strVal val="4/3*#ppt_w"/>
                                          </p:val>
                                        </p:tav>
                                        <p:tav tm="100000">
                                          <p:val>
                                            <p:strVal val="#ppt_w"/>
                                          </p:val>
                                        </p:tav>
                                      </p:tavLst>
                                    </p:anim>
                                    <p:anim calcmode="lin" valueType="num">
                                      <p:cBhvr>
                                        <p:cTn id="8" dur="500" fill="hold"/>
                                        <p:tgtEl>
                                          <p:spTgt spid="90117"/>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3"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upRigh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2627"/>
                                        </p:tgtEl>
                                        <p:attrNameLst>
                                          <p:attrName>style.visibility</p:attrName>
                                        </p:attrNameLst>
                                      </p:cBhvr>
                                      <p:to>
                                        <p:strVal val="visible"/>
                                      </p:to>
                                    </p:set>
                                    <p:animEffect transition="in" filter="wipe(left)">
                                      <p:cBhvr>
                                        <p:cTn id="23" dur="500"/>
                                        <p:tgtEl>
                                          <p:spTgt spid="2826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2625"/>
                                        </p:tgtEl>
                                        <p:attrNameLst>
                                          <p:attrName>style.visibility</p:attrName>
                                        </p:attrNameLst>
                                      </p:cBhvr>
                                      <p:to>
                                        <p:strVal val="visible"/>
                                      </p:to>
                                    </p:set>
                                    <p:animEffect transition="in" filter="wipe(left)">
                                      <p:cBhvr>
                                        <p:cTn id="28" dur="500"/>
                                        <p:tgtEl>
                                          <p:spTgt spid="2826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2626"/>
                                        </p:tgtEl>
                                        <p:attrNameLst>
                                          <p:attrName>style.visibility</p:attrName>
                                        </p:attrNameLst>
                                      </p:cBhvr>
                                      <p:to>
                                        <p:strVal val="visible"/>
                                      </p:to>
                                    </p:set>
                                    <p:animEffect transition="in" filter="wipe(left)">
                                      <p:cBhvr>
                                        <p:cTn id="33" dur="500"/>
                                        <p:tgtEl>
                                          <p:spTgt spid="2826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82632"/>
                                        </p:tgtEl>
                                        <p:attrNameLst>
                                          <p:attrName>style.visibility</p:attrName>
                                        </p:attrNameLst>
                                      </p:cBhvr>
                                      <p:to>
                                        <p:strVal val="visible"/>
                                      </p:to>
                                    </p:set>
                                    <p:animEffect transition="in" filter="wipe(left)">
                                      <p:cBhvr>
                                        <p:cTn id="38" dur="500"/>
                                        <p:tgtEl>
                                          <p:spTgt spid="2826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288" fill="hold" grpId="0" nodeType="clickEffect">
                                  <p:stCondLst>
                                    <p:cond delay="0"/>
                                  </p:stCondLst>
                                  <p:childTnLst>
                                    <p:set>
                                      <p:cBhvr>
                                        <p:cTn id="51" dur="1" fill="hold">
                                          <p:stCondLst>
                                            <p:cond delay="0"/>
                                          </p:stCondLst>
                                        </p:cTn>
                                        <p:tgtEl>
                                          <p:spTgt spid="90180"/>
                                        </p:tgtEl>
                                        <p:attrNameLst>
                                          <p:attrName>style.visibility</p:attrName>
                                        </p:attrNameLst>
                                      </p:cBhvr>
                                      <p:to>
                                        <p:strVal val="visible"/>
                                      </p:to>
                                    </p:set>
                                    <p:anim calcmode="lin" valueType="num">
                                      <p:cBhvr>
                                        <p:cTn id="52" dur="500" fill="hold"/>
                                        <p:tgtEl>
                                          <p:spTgt spid="90180"/>
                                        </p:tgtEl>
                                        <p:attrNameLst>
                                          <p:attrName>ppt_w</p:attrName>
                                        </p:attrNameLst>
                                      </p:cBhvr>
                                      <p:tavLst>
                                        <p:tav tm="0">
                                          <p:val>
                                            <p:strVal val="4/3*#ppt_w"/>
                                          </p:val>
                                        </p:tav>
                                        <p:tav tm="100000">
                                          <p:val>
                                            <p:strVal val="#ppt_w"/>
                                          </p:val>
                                        </p:tav>
                                      </p:tavLst>
                                    </p:anim>
                                    <p:anim calcmode="lin" valueType="num">
                                      <p:cBhvr>
                                        <p:cTn id="53" dur="500" fill="hold"/>
                                        <p:tgtEl>
                                          <p:spTgt spid="90180"/>
                                        </p:tgtEl>
                                        <p:attrNameLst>
                                          <p:attrName>ppt_h</p:attrName>
                                        </p:attrNameLst>
                                      </p:cBhvr>
                                      <p:tavLst>
                                        <p:tav tm="0">
                                          <p:val>
                                            <p:strVal val="4/3*#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8" presetClass="entr" presetSubtype="3"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strips(upRigh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82628"/>
                                        </p:tgtEl>
                                        <p:attrNameLst>
                                          <p:attrName>style.visibility</p:attrName>
                                        </p:attrNameLst>
                                      </p:cBhvr>
                                      <p:to>
                                        <p:strVal val="visible"/>
                                      </p:to>
                                    </p:set>
                                    <p:animEffect transition="in" filter="wipe(left)">
                                      <p:cBhvr>
                                        <p:cTn id="63" dur="500"/>
                                        <p:tgtEl>
                                          <p:spTgt spid="2826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2629"/>
                                        </p:tgtEl>
                                        <p:attrNameLst>
                                          <p:attrName>style.visibility</p:attrName>
                                        </p:attrNameLst>
                                      </p:cBhvr>
                                      <p:to>
                                        <p:strVal val="visible"/>
                                      </p:to>
                                    </p:set>
                                    <p:animEffect transition="in" filter="wipe(left)">
                                      <p:cBhvr>
                                        <p:cTn id="68" dur="500"/>
                                        <p:tgtEl>
                                          <p:spTgt spid="2826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282630"/>
                                        </p:tgtEl>
                                        <p:attrNameLst>
                                          <p:attrName>style.visibility</p:attrName>
                                        </p:attrNameLst>
                                      </p:cBhvr>
                                      <p:to>
                                        <p:strVal val="visible"/>
                                      </p:to>
                                    </p:set>
                                    <p:animEffect transition="in" filter="wipe(left)">
                                      <p:cBhvr>
                                        <p:cTn id="73" dur="500"/>
                                        <p:tgtEl>
                                          <p:spTgt spid="28263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82631"/>
                                        </p:tgtEl>
                                        <p:attrNameLst>
                                          <p:attrName>style.visibility</p:attrName>
                                        </p:attrNameLst>
                                      </p:cBhvr>
                                      <p:to>
                                        <p:strVal val="visible"/>
                                      </p:to>
                                    </p:set>
                                    <p:animEffect transition="in" filter="wipe(left)">
                                      <p:cBhvr>
                                        <p:cTn id="78" dur="500"/>
                                        <p:tgtEl>
                                          <p:spTgt spid="282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P spid="9018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04800" y="76200"/>
            <a:ext cx="6032500" cy="604838"/>
          </a:xfrm>
          <a:prstGeom prst="rect">
            <a:avLst/>
          </a:prstGeom>
          <a:noFill/>
          <a:ln w="38100">
            <a:noFill/>
            <a:miter lim="800000"/>
          </a:ln>
          <a:effectLst/>
        </p:spPr>
        <p:txBody>
          <a:bodyPr lIns="90000" tIns="46800" rIns="90000" bIns="46800" anchor="ctr">
            <a:spAutoFit/>
          </a:bodyPr>
          <a:lstStyle/>
          <a:p>
            <a:pPr fontAlgn="auto">
              <a:lnSpc>
                <a:spcPct val="120000"/>
              </a:lnSpc>
              <a:spcBef>
                <a:spcPts val="0"/>
              </a:spcBef>
              <a:spcAft>
                <a:spcPts val="0"/>
              </a:spcAft>
              <a:defRPr/>
            </a:pPr>
            <a:r>
              <a:rPr lang="en-US" altLang="zh-CN" sz="2800">
                <a:solidFill>
                  <a:srgbClr val="CC0000"/>
                </a:solidFill>
                <a:effectLst>
                  <a:outerShdw blurRad="38100" dist="38100" dir="2700000" algn="tl">
                    <a:srgbClr val="C0C0C0"/>
                  </a:outerShdw>
                </a:effectLst>
                <a:latin typeface="+mn-lt"/>
                <a:ea typeface="+mn-ea"/>
              </a:rPr>
              <a:t> 5.</a:t>
            </a: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放大电路输出电阻的计算</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91139" name="Text Box 3"/>
          <p:cNvSpPr txBox="1">
            <a:spLocks noChangeArrowheads="1"/>
          </p:cNvSpPr>
          <p:nvPr/>
        </p:nvSpPr>
        <p:spPr bwMode="auto">
          <a:xfrm>
            <a:off x="361950" y="527050"/>
            <a:ext cx="7924800" cy="1373188"/>
          </a:xfrm>
          <a:prstGeom prst="rect">
            <a:avLst/>
          </a:prstGeom>
          <a:noFill/>
          <a:ln w="38100">
            <a:noFill/>
            <a:miter lim="800000"/>
          </a:ln>
          <a:effectLst/>
        </p:spPr>
        <p:txBody>
          <a:bodyPr lIns="90000" tIns="46800" rIns="90000" bIns="46800" anchor="ctr">
            <a:spAutoFit/>
          </a:bodyPr>
          <a:lstStyle/>
          <a:p>
            <a:pPr indent="476250" fontAlgn="auto">
              <a:spcBef>
                <a:spcPts val="0"/>
              </a:spcBef>
              <a:spcAft>
                <a:spcPts val="0"/>
              </a:spcAft>
              <a:defRPr/>
            </a:pPr>
            <a:r>
              <a:rPr lang="zh-CN" altLang="en-US" sz="2800">
                <a:effectLst>
                  <a:outerShdw blurRad="38100" dist="38100" dir="2700000" algn="tl">
                    <a:srgbClr val="C0C0C0"/>
                  </a:outerShdw>
                </a:effectLst>
                <a:latin typeface="宋体" panose="02010600030101010101" pitchFamily="2" charset="-122"/>
                <a:ea typeface="+mn-ea"/>
              </a:rPr>
              <a:t>放大电路</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对负载</a:t>
            </a:r>
            <a:r>
              <a:rPr lang="en-US" altLang="zh-CN" sz="2800">
                <a:effectLst>
                  <a:outerShdw blurRad="38100" dist="38100" dir="2700000" algn="tl">
                    <a:srgbClr val="C0C0C0"/>
                  </a:outerShdw>
                </a:effectLst>
                <a:latin typeface="宋体" panose="02010600030101010101" pitchFamily="2" charset="-122"/>
                <a:ea typeface="+mn-ea"/>
              </a:rPr>
              <a:t>(</a:t>
            </a:r>
            <a:r>
              <a:rPr lang="zh-CN" altLang="en-US" sz="2800">
                <a:effectLst>
                  <a:outerShdw blurRad="38100" dist="38100" dir="2700000" algn="tl">
                    <a:srgbClr val="C0C0C0"/>
                  </a:outerShdw>
                </a:effectLst>
                <a:latin typeface="宋体" panose="02010600030101010101" pitchFamily="2" charset="-122"/>
                <a:ea typeface="+mn-ea"/>
              </a:rPr>
              <a:t>或对后级放大电路</a:t>
            </a:r>
            <a:r>
              <a:rPr lang="en-US" altLang="zh-CN" sz="2800">
                <a:effectLst>
                  <a:outerShdw blurRad="38100" dist="38100" dir="2700000" algn="tl">
                    <a:srgbClr val="C0C0C0"/>
                  </a:outerShdw>
                </a:effectLst>
                <a:latin typeface="宋体" panose="02010600030101010101" pitchFamily="2" charset="-122"/>
                <a:ea typeface="+mn-ea"/>
              </a:rPr>
              <a:t>)</a:t>
            </a:r>
            <a:r>
              <a:rPr lang="zh-CN" altLang="en-US" sz="2800">
                <a:effectLst>
                  <a:outerShdw blurRad="38100" dist="38100" dir="2700000" algn="tl">
                    <a:srgbClr val="C0C0C0"/>
                  </a:outerShdw>
                </a:effectLst>
                <a:latin typeface="宋体" panose="02010600030101010101" pitchFamily="2" charset="-122"/>
                <a:ea typeface="+mn-ea"/>
              </a:rPr>
              <a:t>来说</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，是一个信号源，可以将它进行戴维宁等效，等效电源的内阻即为放大电路的输出电阻。</a:t>
            </a:r>
            <a:endParaRPr lang="zh-CN" altLang="en-US" sz="2800">
              <a:solidFill>
                <a:schemeClr val="tx2"/>
              </a:solidFill>
              <a:effectLst>
                <a:outerShdw blurRad="38100" dist="38100" dir="2700000" algn="tl">
                  <a:srgbClr val="C0C0C0"/>
                </a:outerShdw>
              </a:effectLst>
              <a:latin typeface="宋体" panose="02010600030101010101" pitchFamily="2" charset="-122"/>
              <a:ea typeface="+mn-ea"/>
            </a:endParaRPr>
          </a:p>
        </p:txBody>
      </p:sp>
      <p:grpSp>
        <p:nvGrpSpPr>
          <p:cNvPr id="2" name="Group 69"/>
          <p:cNvGrpSpPr/>
          <p:nvPr/>
        </p:nvGrpSpPr>
        <p:grpSpPr bwMode="auto">
          <a:xfrm>
            <a:off x="5257800" y="3363913"/>
            <a:ext cx="3324225" cy="1741487"/>
            <a:chOff x="3312" y="2112"/>
            <a:chExt cx="2094" cy="1097"/>
          </a:xfrm>
        </p:grpSpPr>
        <p:sp>
          <p:nvSpPr>
            <p:cNvPr id="35878" name="Rectangle 5" descr="棚架"/>
            <p:cNvSpPr>
              <a:spLocks noChangeArrowheads="1"/>
            </p:cNvSpPr>
            <p:nvPr/>
          </p:nvSpPr>
          <p:spPr bwMode="auto">
            <a:xfrm>
              <a:off x="3312" y="2140"/>
              <a:ext cx="1263" cy="1069"/>
            </a:xfrm>
            <a:prstGeom prst="rect">
              <a:avLst/>
            </a:prstGeom>
            <a:noFill/>
            <a:ln w="38100">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79" name="Line 6" descr="小网格"/>
            <p:cNvSpPr>
              <a:spLocks noChangeShapeType="1"/>
            </p:cNvSpPr>
            <p:nvPr/>
          </p:nvSpPr>
          <p:spPr bwMode="auto">
            <a:xfrm flipH="1">
              <a:off x="4272" y="2496"/>
              <a:ext cx="42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80" name="Line 8" descr="小网格"/>
            <p:cNvSpPr>
              <a:spLocks noChangeShapeType="1"/>
            </p:cNvSpPr>
            <p:nvPr/>
          </p:nvSpPr>
          <p:spPr bwMode="auto">
            <a:xfrm flipV="1">
              <a:off x="3835" y="3072"/>
              <a:ext cx="87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881" name="Line 9" descr="小网格"/>
            <p:cNvSpPr>
              <a:spLocks noChangeShapeType="1"/>
            </p:cNvSpPr>
            <p:nvPr/>
          </p:nvSpPr>
          <p:spPr bwMode="auto">
            <a:xfrm>
              <a:off x="3835" y="2494"/>
              <a:ext cx="1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91146" name="Text Box 10" descr="小网格"/>
            <p:cNvSpPr txBox="1">
              <a:spLocks noChangeArrowheads="1"/>
            </p:cNvSpPr>
            <p:nvPr/>
          </p:nvSpPr>
          <p:spPr bwMode="auto">
            <a:xfrm>
              <a:off x="3639" y="2410"/>
              <a:ext cx="200" cy="240"/>
            </a:xfrm>
            <a:prstGeom prst="rect">
              <a:avLst/>
            </a:prstGeom>
            <a:noFill/>
            <a:ln w="38100">
              <a:noFill/>
              <a:miter lim="800000"/>
            </a:ln>
            <a:effec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en-US" altLang="zh-CN" sz="2800" baseline="-25000">
                  <a:solidFill>
                    <a:srgbClr val="FF0000"/>
                  </a:solidFill>
                  <a:effectLst>
                    <a:outerShdw blurRad="38100" dist="38100" dir="2700000" algn="tl">
                      <a:srgbClr val="C0C0C0"/>
                    </a:outerShdw>
                  </a:effectLst>
                  <a:ea typeface="楷体_GB2312" pitchFamily="49" charset="-122"/>
                </a:rPr>
                <a:t>+</a:t>
              </a:r>
              <a:endParaRPr lang="en-US" altLang="zh-CN" sz="2800" baseline="-25000">
                <a:solidFill>
                  <a:srgbClr val="FF0000"/>
                </a:solidFill>
                <a:effectLst>
                  <a:outerShdw blurRad="38100" dist="38100" dir="2700000" algn="tl">
                    <a:srgbClr val="C0C0C0"/>
                  </a:outerShdw>
                </a:effectLst>
                <a:ea typeface="楷体_GB2312" pitchFamily="49" charset="-122"/>
              </a:endParaRPr>
            </a:p>
          </p:txBody>
        </p:sp>
        <p:sp>
          <p:nvSpPr>
            <p:cNvPr id="91147" name="Text Box 11" descr="小网格"/>
            <p:cNvSpPr txBox="1">
              <a:spLocks noChangeArrowheads="1"/>
            </p:cNvSpPr>
            <p:nvPr/>
          </p:nvSpPr>
          <p:spPr bwMode="auto">
            <a:xfrm>
              <a:off x="3627" y="2668"/>
              <a:ext cx="226" cy="327"/>
            </a:xfrm>
            <a:prstGeom prst="rect">
              <a:avLst/>
            </a:prstGeom>
            <a:noFill/>
            <a:ln w="38100">
              <a:noFill/>
              <a:miter lim="800000"/>
            </a:ln>
            <a:effec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en-US" altLang="zh-CN" sz="2800">
                  <a:solidFill>
                    <a:srgbClr val="FF0000"/>
                  </a:solidFill>
                  <a:effectLst>
                    <a:outerShdw blurRad="38100" dist="38100" dir="2700000" algn="tl">
                      <a:srgbClr val="C0C0C0"/>
                    </a:outerShdw>
                  </a:effectLst>
                  <a:ea typeface="楷体_GB2312" pitchFamily="49" charset="-122"/>
                </a:rPr>
                <a:t>_</a:t>
              </a:r>
              <a:endParaRPr lang="en-US" altLang="zh-CN" sz="2800">
                <a:solidFill>
                  <a:srgbClr val="FF0000"/>
                </a:solidFill>
                <a:effectLst>
                  <a:outerShdw blurRad="38100" dist="38100" dir="2700000" algn="tl">
                    <a:srgbClr val="C0C0C0"/>
                  </a:outerShdw>
                </a:effectLst>
                <a:ea typeface="楷体_GB2312" pitchFamily="49" charset="-122"/>
              </a:endParaRPr>
            </a:p>
          </p:txBody>
        </p:sp>
        <p:sp>
          <p:nvSpPr>
            <p:cNvPr id="91148" name="Text Box 12" descr="小网格"/>
            <p:cNvSpPr txBox="1">
              <a:spLocks noChangeArrowheads="1"/>
            </p:cNvSpPr>
            <p:nvPr/>
          </p:nvSpPr>
          <p:spPr bwMode="auto">
            <a:xfrm>
              <a:off x="4618" y="2631"/>
              <a:ext cx="507" cy="288"/>
            </a:xfrm>
            <a:prstGeom prst="rect">
              <a:avLst/>
            </a:prstGeom>
            <a:noFill/>
            <a:ln w="28575">
              <a:noFill/>
              <a:miter lim="800000"/>
            </a:ln>
            <a:effectLst/>
          </p:spPr>
          <p:txBody>
            <a:bodyPr lIns="90000" tIns="46800" rIns="90000" bIns="46800" anchor="ctr">
              <a:spAutoFit/>
            </a:bodyPr>
            <a:lstStyle/>
            <a:p>
              <a:pPr algn="ctr" fontAlgn="auto">
                <a:spcBef>
                  <a:spcPct val="50000"/>
                </a:spcBef>
                <a:spcAft>
                  <a:spcPts val="0"/>
                </a:spcAft>
                <a:defRPr/>
              </a:pPr>
              <a:r>
                <a:rPr lang="en-US" altLang="zh-CN" i="1">
                  <a:solidFill>
                    <a:schemeClr val="tx2"/>
                  </a:solidFill>
                  <a:effectLst>
                    <a:outerShdw blurRad="38100" dist="38100" dir="2700000" algn="tl">
                      <a:srgbClr val="C0C0C0"/>
                    </a:outerShdw>
                  </a:effectLst>
                  <a:latin typeface="+mn-lt"/>
                  <a:ea typeface="楷体_GB2312" pitchFamily="49" charset="-122"/>
                </a:rPr>
                <a:t>R</a:t>
              </a:r>
              <a:r>
                <a:rPr lang="en-US" altLang="zh-CN" baseline="-25000">
                  <a:solidFill>
                    <a:schemeClr val="tx2"/>
                  </a:solidFill>
                  <a:effectLst>
                    <a:outerShdw blurRad="38100" dist="38100" dir="2700000" algn="tl">
                      <a:srgbClr val="C0C0C0"/>
                    </a:outerShdw>
                  </a:effectLst>
                  <a:latin typeface="+mn-lt"/>
                  <a:ea typeface="楷体_GB2312" pitchFamily="49" charset="-122"/>
                </a:rPr>
                <a:t>L</a:t>
              </a:r>
              <a:endParaRPr lang="en-US" altLang="zh-CN">
                <a:solidFill>
                  <a:schemeClr val="tx2"/>
                </a:solidFill>
                <a:effectLst>
                  <a:outerShdw blurRad="38100" dist="38100" dir="2700000" algn="tl">
                    <a:srgbClr val="C0C0C0"/>
                  </a:outerShdw>
                </a:effectLst>
                <a:latin typeface="+mn-lt"/>
                <a:ea typeface="楷体_GB2312" pitchFamily="49" charset="-122"/>
              </a:endParaRPr>
            </a:p>
          </p:txBody>
        </p:sp>
        <p:sp>
          <p:nvSpPr>
            <p:cNvPr id="35885" name="Line 13" descr="小网格"/>
            <p:cNvSpPr>
              <a:spLocks noChangeShapeType="1"/>
            </p:cNvSpPr>
            <p:nvPr/>
          </p:nvSpPr>
          <p:spPr bwMode="auto">
            <a:xfrm>
              <a:off x="4724" y="2494"/>
              <a:ext cx="373"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886" name="Rectangle 14"/>
            <p:cNvSpPr>
              <a:spLocks noChangeArrowheads="1"/>
            </p:cNvSpPr>
            <p:nvPr/>
          </p:nvSpPr>
          <p:spPr bwMode="auto">
            <a:xfrm>
              <a:off x="5042" y="2649"/>
              <a:ext cx="98" cy="25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87" name="Line 15" descr="小网格"/>
            <p:cNvSpPr>
              <a:spLocks noChangeShapeType="1"/>
            </p:cNvSpPr>
            <p:nvPr/>
          </p:nvSpPr>
          <p:spPr bwMode="auto">
            <a:xfrm>
              <a:off x="5097" y="2897"/>
              <a:ext cx="0" cy="188"/>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888" name="Line 16" descr="小网格"/>
            <p:cNvSpPr>
              <a:spLocks noChangeShapeType="1"/>
            </p:cNvSpPr>
            <p:nvPr/>
          </p:nvSpPr>
          <p:spPr bwMode="auto">
            <a:xfrm>
              <a:off x="5097" y="2494"/>
              <a:ext cx="0" cy="15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5889" name="Object 5" descr="小网格"/>
            <p:cNvGraphicFramePr>
              <a:graphicFrameLocks noChangeAspect="1"/>
            </p:cNvGraphicFramePr>
            <p:nvPr/>
          </p:nvGraphicFramePr>
          <p:xfrm>
            <a:off x="5167" y="2688"/>
            <a:ext cx="239" cy="288"/>
          </p:xfrm>
          <a:graphic>
            <a:graphicData uri="http://schemas.openxmlformats.org/presentationml/2006/ole">
              <mc:AlternateContent xmlns:mc="http://schemas.openxmlformats.org/markup-compatibility/2006">
                <mc:Choice xmlns:v="urn:schemas-microsoft-com:vml" Requires="v">
                  <p:oleObj spid="_x0000_s242745" name="Equation" r:id="rId1" imgW="190500" imgH="228600" progId="Equation.3">
                    <p:embed/>
                  </p:oleObj>
                </mc:Choice>
                <mc:Fallback>
                  <p:oleObj name="Equation" r:id="rId1" imgW="190500" imgH="228600" progId="Equation.3">
                    <p:embed/>
                    <p:pic>
                      <p:nvPicPr>
                        <p:cNvPr id="0" name="Object 5" descr="小网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 y="2688"/>
                          <a:ext cx="239" cy="288"/>
                        </a:xfrm>
                        <a:prstGeom prst="rect">
                          <a:avLst/>
                        </a:prstGeom>
                        <a:noFill/>
                        <a:ln>
                          <a:noFill/>
                        </a:ln>
                        <a:effectLst/>
                        <a:extLst>
                          <a:ext uri="{909E8E84-426E-40DD-AFC4-6F175D3DCCD1}">
                            <a14:hiddenFill xmlns:a14="http://schemas.microsoft.com/office/drawing/2010/main">
                              <a:pattFill prst="smGrid">
                                <a:fgClr>
                                  <a:srgbClr val="99FFCC"/>
                                </a:fgClr>
                                <a:bgClr>
                                  <a:srgbClr val="FFFFFF"/>
                                </a:bgClr>
                              </a:patt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90" name="Rectangle 18"/>
            <p:cNvSpPr>
              <a:spLocks noChangeArrowheads="1"/>
            </p:cNvSpPr>
            <p:nvPr/>
          </p:nvSpPr>
          <p:spPr bwMode="auto">
            <a:xfrm rot="5400000">
              <a:off x="4086" y="2361"/>
              <a:ext cx="100" cy="251"/>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91" name="Line 19" descr="小网格"/>
            <p:cNvSpPr>
              <a:spLocks noChangeShapeType="1"/>
            </p:cNvSpPr>
            <p:nvPr/>
          </p:nvSpPr>
          <p:spPr bwMode="auto">
            <a:xfrm>
              <a:off x="4747" y="3073"/>
              <a:ext cx="35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892" name="Oval 20" descr="小网格"/>
            <p:cNvSpPr>
              <a:spLocks noChangeArrowheads="1"/>
            </p:cNvSpPr>
            <p:nvPr/>
          </p:nvSpPr>
          <p:spPr bwMode="auto">
            <a:xfrm>
              <a:off x="4678" y="2471"/>
              <a:ext cx="45" cy="45"/>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93" name="Oval 21" descr="小网格"/>
            <p:cNvSpPr>
              <a:spLocks noChangeArrowheads="1"/>
            </p:cNvSpPr>
            <p:nvPr/>
          </p:nvSpPr>
          <p:spPr bwMode="auto">
            <a:xfrm>
              <a:off x="4704" y="3049"/>
              <a:ext cx="45" cy="45"/>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94" name="Oval 22" descr="小网格"/>
            <p:cNvSpPr>
              <a:spLocks noChangeArrowheads="1"/>
            </p:cNvSpPr>
            <p:nvPr/>
          </p:nvSpPr>
          <p:spPr bwMode="auto">
            <a:xfrm>
              <a:off x="3723" y="2649"/>
              <a:ext cx="243" cy="247"/>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95" name="Line 23" descr="小网格"/>
            <p:cNvSpPr>
              <a:spLocks noChangeShapeType="1"/>
            </p:cNvSpPr>
            <p:nvPr/>
          </p:nvSpPr>
          <p:spPr bwMode="auto">
            <a:xfrm flipH="1">
              <a:off x="3835" y="2492"/>
              <a:ext cx="0" cy="57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5896" name="Object 6" descr="小网格"/>
            <p:cNvGraphicFramePr>
              <a:graphicFrameLocks noChangeAspect="1"/>
            </p:cNvGraphicFramePr>
            <p:nvPr/>
          </p:nvGraphicFramePr>
          <p:xfrm>
            <a:off x="3495" y="2640"/>
            <a:ext cx="239" cy="288"/>
          </p:xfrm>
          <a:graphic>
            <a:graphicData uri="http://schemas.openxmlformats.org/presentationml/2006/ole">
              <mc:AlternateContent xmlns:mc="http://schemas.openxmlformats.org/markup-compatibility/2006">
                <mc:Choice xmlns:v="urn:schemas-microsoft-com:vml" Requires="v">
                  <p:oleObj spid="_x0000_s242746" name="Equation" r:id="rId3" imgW="190500" imgH="228600" progId="Equation.3">
                    <p:embed/>
                  </p:oleObj>
                </mc:Choice>
                <mc:Fallback>
                  <p:oleObj name="Equation" r:id="rId3" imgW="190500" imgH="228600" progId="Equation.3">
                    <p:embed/>
                    <p:pic>
                      <p:nvPicPr>
                        <p:cNvPr id="0" name="Object 6" descr="小网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 y="2640"/>
                          <a:ext cx="239" cy="288"/>
                        </a:xfrm>
                        <a:prstGeom prst="rect">
                          <a:avLst/>
                        </a:prstGeom>
                        <a:noFill/>
                        <a:ln>
                          <a:noFill/>
                        </a:ln>
                        <a:effectLst/>
                        <a:extLst>
                          <a:ext uri="{909E8E84-426E-40DD-AFC4-6F175D3DCCD1}">
                            <a14:hiddenFill xmlns:a14="http://schemas.microsoft.com/office/drawing/2010/main">
                              <a:pattFill prst="smGrid">
                                <a:fgClr>
                                  <a:srgbClr val="99FFCC"/>
                                </a:fgClr>
                                <a:bgClr>
                                  <a:srgbClr val="FFFFFF"/>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61" name="Rectangle 25"/>
            <p:cNvSpPr>
              <a:spLocks noChangeArrowheads="1"/>
            </p:cNvSpPr>
            <p:nvPr/>
          </p:nvSpPr>
          <p:spPr bwMode="auto">
            <a:xfrm>
              <a:off x="3970" y="2112"/>
              <a:ext cx="277" cy="327"/>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en-US" altLang="zh-CN" sz="2800" i="1">
                  <a:solidFill>
                    <a:schemeClr val="tx2"/>
                  </a:solidFill>
                  <a:effectLst>
                    <a:outerShdw blurRad="38100" dist="38100" dir="2700000" algn="tl">
                      <a:srgbClr val="C0C0C0"/>
                    </a:outerShdw>
                  </a:effectLst>
                  <a:latin typeface="+mn-lt"/>
                  <a:ea typeface="楷体_GB2312" pitchFamily="49" charset="-122"/>
                </a:rPr>
                <a:t>r</a:t>
              </a:r>
              <a:r>
                <a:rPr lang="en-US" altLang="zh-CN" sz="2800" baseline="-25000">
                  <a:solidFill>
                    <a:schemeClr val="tx2"/>
                  </a:solidFill>
                  <a:effectLst>
                    <a:outerShdw blurRad="38100" dist="38100" dir="2700000" algn="tl">
                      <a:srgbClr val="C0C0C0"/>
                    </a:outerShdw>
                  </a:effectLst>
                  <a:latin typeface="+mn-lt"/>
                  <a:ea typeface="楷体_GB2312" pitchFamily="49" charset="-122"/>
                </a:rPr>
                <a:t>o</a:t>
              </a:r>
              <a:endParaRPr lang="en-US" altLang="zh-CN" sz="2800" baseline="-25000">
                <a:solidFill>
                  <a:schemeClr val="tx2"/>
                </a:solidFill>
                <a:effectLst>
                  <a:outerShdw blurRad="38100" dist="38100" dir="2700000" algn="tl">
                    <a:srgbClr val="C0C0C0"/>
                  </a:outerShdw>
                </a:effectLst>
                <a:latin typeface="+mn-lt"/>
                <a:ea typeface="楷体_GB2312" pitchFamily="49" charset="-122"/>
              </a:endParaRPr>
            </a:p>
          </p:txBody>
        </p:sp>
        <p:sp>
          <p:nvSpPr>
            <p:cNvPr id="91162" name="Text Box 26" descr="小网格"/>
            <p:cNvSpPr txBox="1">
              <a:spLocks noChangeArrowheads="1"/>
            </p:cNvSpPr>
            <p:nvPr/>
          </p:nvSpPr>
          <p:spPr bwMode="auto">
            <a:xfrm>
              <a:off x="5128" y="2448"/>
              <a:ext cx="200" cy="240"/>
            </a:xfrm>
            <a:prstGeom prst="rect">
              <a:avLst/>
            </a:prstGeom>
            <a:noFill/>
            <a:ln w="38100">
              <a:noFill/>
              <a:miter lim="800000"/>
            </a:ln>
            <a:effec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en-US" altLang="zh-CN" sz="2800" baseline="-25000">
                  <a:solidFill>
                    <a:srgbClr val="FF0000"/>
                  </a:solidFill>
                  <a:effectLst>
                    <a:outerShdw blurRad="38100" dist="38100" dir="2700000" algn="tl">
                      <a:srgbClr val="C0C0C0"/>
                    </a:outerShdw>
                  </a:effectLst>
                  <a:ea typeface="楷体_GB2312" pitchFamily="49" charset="-122"/>
                </a:rPr>
                <a:t>+</a:t>
              </a:r>
              <a:endParaRPr lang="en-US" altLang="zh-CN" sz="2800" baseline="-25000">
                <a:solidFill>
                  <a:srgbClr val="FF0000"/>
                </a:solidFill>
                <a:effectLst>
                  <a:outerShdw blurRad="38100" dist="38100" dir="2700000" algn="tl">
                    <a:srgbClr val="C0C0C0"/>
                  </a:outerShdw>
                </a:effectLst>
                <a:ea typeface="楷体_GB2312" pitchFamily="49" charset="-122"/>
              </a:endParaRPr>
            </a:p>
          </p:txBody>
        </p:sp>
        <p:sp>
          <p:nvSpPr>
            <p:cNvPr id="91163" name="Text Box 27" descr="小网格"/>
            <p:cNvSpPr txBox="1">
              <a:spLocks noChangeArrowheads="1"/>
            </p:cNvSpPr>
            <p:nvPr/>
          </p:nvSpPr>
          <p:spPr bwMode="auto">
            <a:xfrm>
              <a:off x="5123" y="2688"/>
              <a:ext cx="226" cy="327"/>
            </a:xfrm>
            <a:prstGeom prst="rect">
              <a:avLst/>
            </a:prstGeom>
            <a:noFill/>
            <a:ln w="38100">
              <a:noFill/>
              <a:miter lim="800000"/>
            </a:ln>
            <a:effec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en-US" altLang="zh-CN" sz="2800">
                  <a:solidFill>
                    <a:srgbClr val="FF0000"/>
                  </a:solidFill>
                  <a:effectLst>
                    <a:outerShdw blurRad="38100" dist="38100" dir="2700000" algn="tl">
                      <a:srgbClr val="C0C0C0"/>
                    </a:outerShdw>
                  </a:effectLst>
                  <a:ea typeface="楷体_GB2312" pitchFamily="49" charset="-122"/>
                </a:rPr>
                <a:t>_</a:t>
              </a:r>
              <a:endParaRPr lang="en-US" altLang="zh-CN" sz="2800">
                <a:solidFill>
                  <a:srgbClr val="FF0000"/>
                </a:solidFill>
                <a:effectLst>
                  <a:outerShdw blurRad="38100" dist="38100" dir="2700000" algn="tl">
                    <a:srgbClr val="C0C0C0"/>
                  </a:outerShdw>
                </a:effectLst>
                <a:ea typeface="楷体_GB2312" pitchFamily="49" charset="-122"/>
              </a:endParaRPr>
            </a:p>
          </p:txBody>
        </p:sp>
      </p:grpSp>
      <p:sp>
        <p:nvSpPr>
          <p:cNvPr id="35845" name="Rectangle 28" descr="30%"/>
          <p:cNvSpPr>
            <a:spLocks noChangeArrowheads="1"/>
          </p:cNvSpPr>
          <p:nvPr/>
        </p:nvSpPr>
        <p:spPr bwMode="auto">
          <a:xfrm>
            <a:off x="304800" y="4191000"/>
            <a:ext cx="5867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1165" name="Rectangle 29" descr="30%"/>
          <p:cNvSpPr>
            <a:spLocks noChangeArrowheads="1"/>
          </p:cNvSpPr>
          <p:nvPr/>
        </p:nvSpPr>
        <p:spPr bwMode="auto">
          <a:xfrm>
            <a:off x="520700" y="1960563"/>
            <a:ext cx="3535363" cy="1849437"/>
          </a:xfrm>
          <a:prstGeom prst="rect">
            <a:avLst/>
          </a:prstGeom>
          <a:noFill/>
          <a:ln w="38100">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1166" name="AutoShape 30" descr="水滴"/>
          <p:cNvSpPr>
            <a:spLocks noChangeArrowheads="1"/>
          </p:cNvSpPr>
          <p:nvPr/>
        </p:nvSpPr>
        <p:spPr bwMode="auto">
          <a:xfrm rot="-2692639">
            <a:off x="5651500" y="2008188"/>
            <a:ext cx="646113" cy="1420812"/>
          </a:xfrm>
          <a:prstGeom prst="curvedLeftArrow">
            <a:avLst>
              <a:gd name="adj1" fmla="val 43980"/>
              <a:gd name="adj2" fmla="val 87961"/>
              <a:gd name="adj3" fmla="val 33333"/>
            </a:avLst>
          </a:prstGeom>
          <a:blipFill dpi="0" rotWithShape="0">
            <a:blip r:embed="rId5"/>
            <a:srcRect/>
            <a:tile tx="0" ty="0" sx="100000" sy="100000" flip="none" algn="tl"/>
          </a:blipFill>
          <a:ln w="38100">
            <a:solidFill>
              <a:srgbClr val="006600"/>
            </a:solidFill>
            <a:miter lim="800000"/>
          </a:ln>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1167" name="Text Box 31"/>
          <p:cNvSpPr txBox="1">
            <a:spLocks noChangeArrowheads="1"/>
          </p:cNvSpPr>
          <p:nvPr/>
        </p:nvSpPr>
        <p:spPr bwMode="auto">
          <a:xfrm>
            <a:off x="523875" y="3827463"/>
            <a:ext cx="1457325" cy="611187"/>
          </a:xfrm>
          <a:prstGeom prst="rect">
            <a:avLst/>
          </a:prstGeom>
          <a:noFill/>
          <a:ln w="38100">
            <a:noFill/>
            <a:miter lim="800000"/>
          </a:ln>
          <a:effectLst/>
        </p:spPr>
        <p:txBody>
          <a:bodyPr lIns="90000" tIns="46800" rIns="90000" bIns="46800" anchor="ctr">
            <a:spAutoFit/>
          </a:bodyPr>
          <a:lstStyle/>
          <a:p>
            <a:pPr fontAlgn="auto">
              <a:lnSpc>
                <a:spcPct val="120000"/>
              </a:lnSpc>
              <a:spcBef>
                <a:spcPts val="0"/>
              </a:spcBef>
              <a:spcAft>
                <a:spcPts val="0"/>
              </a:spcAft>
              <a:defRPr/>
            </a:pPr>
            <a:r>
              <a:rPr lang="zh-CN" altLang="en-US" sz="2800" dirty="0">
                <a:solidFill>
                  <a:srgbClr val="CC0000"/>
                </a:solidFill>
                <a:effectLst>
                  <a:outerShdw blurRad="38100" dist="38100" dir="2700000" algn="tl">
                    <a:srgbClr val="C0C0C0"/>
                  </a:outerShdw>
                </a:effectLst>
                <a:latin typeface="宋体" panose="02010600030101010101" pitchFamily="2" charset="-122"/>
                <a:ea typeface="+mn-ea"/>
              </a:rPr>
              <a:t>定义：</a:t>
            </a:r>
            <a:endParaRPr lang="zh-CN" altLang="en-US" sz="2800" dirty="0">
              <a:solidFill>
                <a:srgbClr val="CC0000"/>
              </a:solidFill>
              <a:effectLst>
                <a:outerShdw blurRad="38100" dist="38100" dir="2700000" algn="tl">
                  <a:srgbClr val="C0C0C0"/>
                </a:outerShdw>
              </a:effectLst>
              <a:latin typeface="宋体" panose="02010600030101010101" pitchFamily="2" charset="-122"/>
              <a:ea typeface="+mn-ea"/>
            </a:endParaRPr>
          </a:p>
        </p:txBody>
      </p:sp>
      <p:graphicFrame>
        <p:nvGraphicFramePr>
          <p:cNvPr id="283648" name="Object 2"/>
          <p:cNvGraphicFramePr>
            <a:graphicFrameLocks noChangeAspect="1"/>
          </p:cNvGraphicFramePr>
          <p:nvPr/>
        </p:nvGraphicFramePr>
        <p:xfrm>
          <a:off x="1222375" y="4219575"/>
          <a:ext cx="3121025" cy="1114425"/>
        </p:xfrm>
        <a:graphic>
          <a:graphicData uri="http://schemas.openxmlformats.org/presentationml/2006/ole">
            <mc:AlternateContent xmlns:mc="http://schemas.openxmlformats.org/markup-compatibility/2006">
              <mc:Choice xmlns:v="urn:schemas-microsoft-com:vml" Requires="v">
                <p:oleObj spid="_x0000_s242747" name="Equation" r:id="rId6" imgW="1276350" imgH="447675" progId="Equation.3">
                  <p:embed/>
                </p:oleObj>
              </mc:Choice>
              <mc:Fallback>
                <p:oleObj name="Equation" r:id="rId6" imgW="1276350" imgH="447675"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2375" y="4219575"/>
                        <a:ext cx="3121025" cy="111442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69" name="Text Box 33"/>
          <p:cNvSpPr txBox="1">
            <a:spLocks noChangeArrowheads="1"/>
          </p:cNvSpPr>
          <p:nvPr/>
        </p:nvSpPr>
        <p:spPr bwMode="auto">
          <a:xfrm>
            <a:off x="6400800" y="1600200"/>
            <a:ext cx="2376488" cy="1630363"/>
          </a:xfrm>
          <a:prstGeom prst="rect">
            <a:avLst/>
          </a:prstGeom>
          <a:noFill/>
          <a:ln w="38100">
            <a:noFill/>
            <a:miter lim="800000"/>
          </a:ln>
          <a:effectLst/>
        </p:spPr>
        <p:txBody>
          <a:bodyPr lIns="90000" tIns="46800" rIns="90000" bIns="46800" anchor="ctr">
            <a:spAutoFit/>
          </a:bodyPr>
          <a:lstStyle/>
          <a:p>
            <a:pPr fontAlgn="auto">
              <a:lnSpc>
                <a:spcPct val="120000"/>
              </a:lnSpc>
              <a:spcBef>
                <a:spcPts val="0"/>
              </a:spcBef>
              <a:spcAft>
                <a:spcPts val="0"/>
              </a:spcAft>
              <a:defRPr/>
            </a:pPr>
            <a:r>
              <a:rPr lang="en-US" altLang="zh-CN" sz="2800">
                <a:solidFill>
                  <a:schemeClr val="tx2"/>
                </a:solidFill>
                <a:effectLst>
                  <a:outerShdw blurRad="38100" dist="38100" dir="2700000" algn="tl">
                    <a:srgbClr val="C0C0C0"/>
                  </a:outerShdw>
                </a:effectLst>
                <a:latin typeface="宋体" panose="02010600030101010101" pitchFamily="2" charset="-122"/>
                <a:ea typeface="+mn-ea"/>
              </a:rPr>
              <a:t>  </a:t>
            </a:r>
            <a:r>
              <a:rPr lang="zh-CN" altLang="en-US" sz="2800">
                <a:solidFill>
                  <a:schemeClr val="tx2"/>
                </a:solidFill>
                <a:effectLst>
                  <a:outerShdw blurRad="38100" dist="38100" dir="2700000" algn="tl">
                    <a:srgbClr val="C0C0C0"/>
                  </a:outerShdw>
                </a:effectLst>
                <a:latin typeface="宋体" panose="02010600030101010101" pitchFamily="2" charset="-122"/>
                <a:ea typeface="+mn-ea"/>
              </a:rPr>
              <a:t>输出电阻是动态电阻，与负载无关。</a:t>
            </a:r>
            <a:endParaRPr lang="zh-CN" altLang="en-US" sz="2800">
              <a:solidFill>
                <a:schemeClr val="tx2"/>
              </a:solidFill>
              <a:effectLst>
                <a:outerShdw blurRad="38100" dist="38100" dir="2700000" algn="tl">
                  <a:srgbClr val="C0C0C0"/>
                </a:outerShdw>
              </a:effectLst>
              <a:latin typeface="宋体" panose="02010600030101010101" pitchFamily="2" charset="-122"/>
              <a:ea typeface="+mn-ea"/>
            </a:endParaRPr>
          </a:p>
        </p:txBody>
      </p:sp>
      <p:sp>
        <p:nvSpPr>
          <p:cNvPr id="91174" name="Rectangle 38"/>
          <p:cNvSpPr>
            <a:spLocks noChangeArrowheads="1"/>
          </p:cNvSpPr>
          <p:nvPr/>
        </p:nvSpPr>
        <p:spPr bwMode="auto">
          <a:xfrm>
            <a:off x="304800" y="5118100"/>
            <a:ext cx="8458200" cy="1435100"/>
          </a:xfrm>
          <a:prstGeom prst="rect">
            <a:avLst/>
          </a:prstGeom>
          <a:noFill/>
          <a:ln w="9525">
            <a:noFill/>
            <a:miter lim="800000"/>
          </a:ln>
          <a:effectLst/>
        </p:spPr>
        <p:txBody>
          <a:bodyPr>
            <a:spAutoFit/>
          </a:bodyPr>
          <a:lstStyle/>
          <a:p>
            <a:pPr fontAlgn="auto">
              <a:lnSpc>
                <a:spcPct val="105000"/>
              </a:lnSpc>
              <a:spcBef>
                <a:spcPts val="0"/>
              </a:spcBef>
              <a:spcAft>
                <a:spcPts val="0"/>
              </a:spcAft>
              <a:defRPr/>
            </a:pP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输出电阻是表明放大电路带负载能力的参数。</a:t>
            </a:r>
            <a:r>
              <a:rPr lang="zh-CN" altLang="en-US" sz="2800">
                <a:effectLst>
                  <a:outerShdw blurRad="38100" dist="38100" dir="2700000" algn="tl">
                    <a:srgbClr val="C0C0C0"/>
                  </a:outerShdw>
                </a:effectLst>
                <a:latin typeface="+mn-lt"/>
                <a:ea typeface="+mn-ea"/>
              </a:rPr>
              <a:t>电路的输出电阻愈小，负载变化时输出电压的变化愈小，因此一般总是希望得到较小的输出电阻。</a:t>
            </a:r>
            <a:endParaRPr lang="zh-CN" altLang="en-US" sz="2800">
              <a:effectLst>
                <a:outerShdw blurRad="38100" dist="38100" dir="2700000" algn="tl">
                  <a:srgbClr val="C0C0C0"/>
                </a:outerShdw>
              </a:effectLst>
              <a:latin typeface="+mn-lt"/>
              <a:ea typeface="+mn-ea"/>
            </a:endParaRPr>
          </a:p>
        </p:txBody>
      </p:sp>
      <p:grpSp>
        <p:nvGrpSpPr>
          <p:cNvPr id="3" name="Group 67"/>
          <p:cNvGrpSpPr/>
          <p:nvPr/>
        </p:nvGrpSpPr>
        <p:grpSpPr bwMode="auto">
          <a:xfrm>
            <a:off x="608013" y="1947863"/>
            <a:ext cx="4795837" cy="1709737"/>
            <a:chOff x="383" y="1152"/>
            <a:chExt cx="3021" cy="1077"/>
          </a:xfrm>
        </p:grpSpPr>
        <p:sp>
          <p:nvSpPr>
            <p:cNvPr id="91176" name="Rectangle 40" descr="30%"/>
            <p:cNvSpPr>
              <a:spLocks noChangeArrowheads="1"/>
            </p:cNvSpPr>
            <p:nvPr/>
          </p:nvSpPr>
          <p:spPr bwMode="auto">
            <a:xfrm>
              <a:off x="955" y="1152"/>
              <a:ext cx="313" cy="288"/>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en-US" altLang="zh-CN" i="1">
                  <a:solidFill>
                    <a:schemeClr val="tx2"/>
                  </a:solidFill>
                  <a:effectLst>
                    <a:outerShdw blurRad="38100" dist="38100" dir="2700000" algn="tl">
                      <a:srgbClr val="C0C0C0"/>
                    </a:outerShdw>
                  </a:effectLst>
                  <a:latin typeface="+mn-lt"/>
                  <a:ea typeface="楷体_GB2312" pitchFamily="49" charset="-122"/>
                </a:rPr>
                <a:t>R</a:t>
              </a:r>
              <a:r>
                <a:rPr lang="en-US" altLang="zh-CN" baseline="-25000">
                  <a:solidFill>
                    <a:schemeClr val="tx2"/>
                  </a:solidFill>
                  <a:effectLst>
                    <a:outerShdw blurRad="38100" dist="38100" dir="2700000" algn="tl">
                      <a:srgbClr val="C0C0C0"/>
                    </a:outerShdw>
                  </a:effectLst>
                  <a:latin typeface="+mn-lt"/>
                  <a:ea typeface="楷体_GB2312" pitchFamily="49" charset="-122"/>
                </a:rPr>
                <a:t>S</a:t>
              </a:r>
              <a:endParaRPr lang="en-US" altLang="zh-CN" baseline="-25000">
                <a:solidFill>
                  <a:schemeClr val="tx2"/>
                </a:solidFill>
                <a:effectLst>
                  <a:outerShdw blurRad="38100" dist="38100" dir="2700000" algn="tl">
                    <a:srgbClr val="C0C0C0"/>
                  </a:outerShdw>
                </a:effectLst>
                <a:latin typeface="+mn-lt"/>
                <a:ea typeface="楷体_GB2312" pitchFamily="49" charset="-122"/>
              </a:endParaRPr>
            </a:p>
          </p:txBody>
        </p:sp>
        <p:grpSp>
          <p:nvGrpSpPr>
            <p:cNvPr id="35854" name="Group 66"/>
            <p:cNvGrpSpPr/>
            <p:nvPr/>
          </p:nvGrpSpPr>
          <p:grpSpPr bwMode="auto">
            <a:xfrm>
              <a:off x="383" y="1394"/>
              <a:ext cx="3021" cy="835"/>
              <a:chOff x="383" y="1394"/>
              <a:chExt cx="3021" cy="835"/>
            </a:xfrm>
          </p:grpSpPr>
          <p:sp>
            <p:nvSpPr>
              <p:cNvPr id="35855" name="Oval 42" descr="30%"/>
              <p:cNvSpPr>
                <a:spLocks noChangeArrowheads="1"/>
              </p:cNvSpPr>
              <p:nvPr/>
            </p:nvSpPr>
            <p:spPr bwMode="auto">
              <a:xfrm>
                <a:off x="1347" y="1477"/>
                <a:ext cx="50" cy="48"/>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56" name="Line 43" descr="30%"/>
              <p:cNvSpPr>
                <a:spLocks noChangeShapeType="1"/>
              </p:cNvSpPr>
              <p:nvPr/>
            </p:nvSpPr>
            <p:spPr bwMode="auto">
              <a:xfrm flipH="1">
                <a:off x="2256" y="1514"/>
                <a:ext cx="792"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7" name="Line 44" descr="30%"/>
              <p:cNvSpPr>
                <a:spLocks noChangeShapeType="1"/>
              </p:cNvSpPr>
              <p:nvPr/>
            </p:nvSpPr>
            <p:spPr bwMode="auto">
              <a:xfrm flipH="1">
                <a:off x="2255" y="2119"/>
                <a:ext cx="792"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81" name="Text Box 45" descr="30%"/>
              <p:cNvSpPr txBox="1">
                <a:spLocks noChangeArrowheads="1"/>
              </p:cNvSpPr>
              <p:nvPr/>
            </p:nvSpPr>
            <p:spPr bwMode="auto">
              <a:xfrm>
                <a:off x="2518" y="1647"/>
                <a:ext cx="552" cy="288"/>
              </a:xfrm>
              <a:prstGeom prst="rect">
                <a:avLst/>
              </a:prstGeom>
              <a:noFill/>
              <a:ln w="28575">
                <a:noFill/>
                <a:miter lim="800000"/>
              </a:ln>
              <a:effectLst/>
            </p:spPr>
            <p:txBody>
              <a:bodyPr lIns="90000" tIns="46800" rIns="90000" bIns="46800" anchor="ctr">
                <a:spAutoFit/>
              </a:bodyPr>
              <a:lstStyle/>
              <a:p>
                <a:pPr algn="ctr" fontAlgn="auto">
                  <a:spcBef>
                    <a:spcPct val="50000"/>
                  </a:spcBef>
                  <a:spcAft>
                    <a:spcPts val="0"/>
                  </a:spcAft>
                  <a:defRPr/>
                </a:pPr>
                <a:r>
                  <a:rPr lang="en-US" altLang="zh-CN" i="1">
                    <a:solidFill>
                      <a:schemeClr val="tx2"/>
                    </a:solidFill>
                    <a:effectLst>
                      <a:outerShdw blurRad="38100" dist="38100" dir="2700000" algn="tl">
                        <a:srgbClr val="C0C0C0"/>
                      </a:outerShdw>
                    </a:effectLst>
                    <a:latin typeface="+mn-lt"/>
                    <a:ea typeface="楷体_GB2312" pitchFamily="49" charset="-122"/>
                  </a:rPr>
                  <a:t>R</a:t>
                </a:r>
                <a:r>
                  <a:rPr lang="en-US" altLang="zh-CN" baseline="-25000">
                    <a:solidFill>
                      <a:schemeClr val="tx2"/>
                    </a:solidFill>
                    <a:effectLst>
                      <a:outerShdw blurRad="38100" dist="38100" dir="2700000" algn="tl">
                        <a:srgbClr val="C0C0C0"/>
                      </a:outerShdw>
                    </a:effectLst>
                    <a:latin typeface="+mn-lt"/>
                    <a:ea typeface="楷体_GB2312" pitchFamily="49" charset="-122"/>
                  </a:rPr>
                  <a:t>L</a:t>
                </a:r>
                <a:endParaRPr lang="en-US" altLang="zh-CN">
                  <a:solidFill>
                    <a:schemeClr val="tx2"/>
                  </a:solidFill>
                  <a:effectLst>
                    <a:outerShdw blurRad="38100" dist="38100" dir="2700000" algn="tl">
                      <a:srgbClr val="C0C0C0"/>
                    </a:outerShdw>
                  </a:effectLst>
                  <a:latin typeface="+mn-lt"/>
                  <a:ea typeface="楷体_GB2312" pitchFamily="49" charset="-122"/>
                </a:endParaRPr>
              </a:p>
            </p:txBody>
          </p:sp>
          <p:sp>
            <p:nvSpPr>
              <p:cNvPr id="35859" name="Rectangle 46"/>
              <p:cNvSpPr>
                <a:spLocks noChangeArrowheads="1"/>
              </p:cNvSpPr>
              <p:nvPr/>
            </p:nvSpPr>
            <p:spPr bwMode="auto">
              <a:xfrm>
                <a:off x="2980" y="1667"/>
                <a:ext cx="107" cy="258"/>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60" name="Line 47" descr="30%"/>
              <p:cNvSpPr>
                <a:spLocks noChangeShapeType="1"/>
              </p:cNvSpPr>
              <p:nvPr/>
            </p:nvSpPr>
            <p:spPr bwMode="auto">
              <a:xfrm>
                <a:off x="3044" y="1914"/>
                <a:ext cx="0" cy="201"/>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5861" name="Line 48" descr="30%"/>
              <p:cNvSpPr>
                <a:spLocks noChangeShapeType="1"/>
              </p:cNvSpPr>
              <p:nvPr/>
            </p:nvSpPr>
            <p:spPr bwMode="auto">
              <a:xfrm>
                <a:off x="3039" y="1511"/>
                <a:ext cx="0" cy="157"/>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5862" name="Object 3" descr="30%"/>
              <p:cNvGraphicFramePr>
                <a:graphicFrameLocks noChangeAspect="1"/>
              </p:cNvGraphicFramePr>
              <p:nvPr/>
            </p:nvGraphicFramePr>
            <p:xfrm>
              <a:off x="3147" y="1680"/>
              <a:ext cx="257" cy="288"/>
            </p:xfrm>
            <a:graphic>
              <a:graphicData uri="http://schemas.openxmlformats.org/presentationml/2006/ole">
                <mc:AlternateContent xmlns:mc="http://schemas.openxmlformats.org/markup-compatibility/2006">
                  <mc:Choice xmlns:v="urn:schemas-microsoft-com:vml" Requires="v">
                    <p:oleObj spid="_x0000_s242748" name="Equation" r:id="rId8" imgW="190500" imgH="228600" progId="Equation.3">
                      <p:embed/>
                    </p:oleObj>
                  </mc:Choice>
                  <mc:Fallback>
                    <p:oleObj name="Equation" r:id="rId8" imgW="190500" imgH="228600" progId="Equation.3">
                      <p:embed/>
                      <p:pic>
                        <p:nvPicPr>
                          <p:cNvPr id="0" name="Object 3" descr="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7" y="1680"/>
                            <a:ext cx="257" cy="288"/>
                          </a:xfrm>
                          <a:prstGeom prst="rect">
                            <a:avLst/>
                          </a:prstGeom>
                          <a:noFill/>
                          <a:ln>
                            <a:noFill/>
                          </a:ln>
                          <a:effectLst/>
                          <a:extLst>
                            <a:ext uri="{909E8E84-426E-40DD-AFC4-6F175D3DCCD1}">
                              <a14:hiddenFill xmlns:a14="http://schemas.microsoft.com/office/drawing/2010/main">
                                <a:pattFill prst="pct30">
                                  <a:fgClr>
                                    <a:srgbClr val="FFFF00"/>
                                  </a:fgClr>
                                  <a:bgClr>
                                    <a:schemeClr val="bg1"/>
                                  </a:bgClr>
                                </a:patt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63" name="Rectangle 50"/>
              <p:cNvSpPr>
                <a:spLocks noChangeArrowheads="1"/>
              </p:cNvSpPr>
              <p:nvPr/>
            </p:nvSpPr>
            <p:spPr bwMode="auto">
              <a:xfrm rot="5400000">
                <a:off x="1061" y="1369"/>
                <a:ext cx="101" cy="272"/>
              </a:xfrm>
              <a:prstGeom prst="rect">
                <a:avLst/>
              </a:prstGeom>
              <a:noFill/>
              <a:ln w="28575">
                <a:solidFill>
                  <a:schemeClr val="tx2"/>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64" name="Oval 51" descr="30%"/>
              <p:cNvSpPr>
                <a:spLocks noChangeArrowheads="1"/>
              </p:cNvSpPr>
              <p:nvPr/>
            </p:nvSpPr>
            <p:spPr bwMode="auto">
              <a:xfrm>
                <a:off x="1347" y="2034"/>
                <a:ext cx="50" cy="48"/>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65" name="Oval 52" descr="30%"/>
              <p:cNvSpPr>
                <a:spLocks noChangeArrowheads="1"/>
              </p:cNvSpPr>
              <p:nvPr/>
            </p:nvSpPr>
            <p:spPr bwMode="auto">
              <a:xfrm>
                <a:off x="2611" y="1488"/>
                <a:ext cx="49" cy="48"/>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66" name="Oval 53" descr="30%"/>
              <p:cNvSpPr>
                <a:spLocks noChangeArrowheads="1"/>
              </p:cNvSpPr>
              <p:nvPr/>
            </p:nvSpPr>
            <p:spPr bwMode="auto">
              <a:xfrm>
                <a:off x="2613" y="2085"/>
                <a:ext cx="49" cy="48"/>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1190" name="Rectangle 54" descr="30%"/>
              <p:cNvSpPr>
                <a:spLocks noChangeArrowheads="1"/>
              </p:cNvSpPr>
              <p:nvPr/>
            </p:nvSpPr>
            <p:spPr bwMode="auto">
              <a:xfrm>
                <a:off x="3132" y="1431"/>
                <a:ext cx="200" cy="240"/>
              </a:xfrm>
              <a:prstGeom prst="rect">
                <a:avLst/>
              </a:prstGeom>
              <a:noFill/>
              <a:ln w="38100">
                <a:noFill/>
                <a:miter lim="800000"/>
              </a:ln>
              <a:effectLst/>
            </p:spPr>
            <p:txBody>
              <a:bodyPr wrap="none" lIns="90000" tIns="46800" rIns="90000" bIns="46800" anchor="ctr">
                <a:spAutoFit/>
              </a:bodyPr>
              <a:lstStyle/>
              <a:p>
                <a:pPr algn="ctr">
                  <a:spcBef>
                    <a:spcPct val="50000"/>
                  </a:spcBef>
                  <a:defRPr/>
                </a:pPr>
                <a:r>
                  <a:rPr lang="en-US" altLang="zh-CN" sz="2800" baseline="-25000">
                    <a:solidFill>
                      <a:srgbClr val="FF0000"/>
                    </a:solidFill>
                    <a:effectLst>
                      <a:outerShdw blurRad="38100" dist="38100" dir="2700000" algn="tl">
                        <a:srgbClr val="C0C0C0"/>
                      </a:outerShdw>
                    </a:effectLst>
                    <a:ea typeface="楷体_GB2312" pitchFamily="49" charset="-122"/>
                  </a:rPr>
                  <a:t>+</a:t>
                </a:r>
                <a:endParaRPr lang="en-US" altLang="zh-CN" sz="2800" baseline="-25000">
                  <a:solidFill>
                    <a:srgbClr val="FF0000"/>
                  </a:solidFill>
                  <a:effectLst>
                    <a:outerShdw blurRad="38100" dist="38100" dir="2700000" algn="tl">
                      <a:srgbClr val="C0C0C0"/>
                    </a:outerShdw>
                  </a:effectLst>
                  <a:ea typeface="楷体_GB2312" pitchFamily="49" charset="-122"/>
                </a:endParaRPr>
              </a:p>
            </p:txBody>
          </p:sp>
          <p:sp>
            <p:nvSpPr>
              <p:cNvPr id="91191" name="Rectangle 55" descr="30%"/>
              <p:cNvSpPr>
                <a:spLocks noChangeArrowheads="1"/>
              </p:cNvSpPr>
              <p:nvPr/>
            </p:nvSpPr>
            <p:spPr bwMode="auto">
              <a:xfrm>
                <a:off x="3102" y="1738"/>
                <a:ext cx="226" cy="327"/>
              </a:xfrm>
              <a:prstGeom prst="rect">
                <a:avLst/>
              </a:prstGeom>
              <a:noFill/>
              <a:ln w="38100">
                <a:noFill/>
                <a:miter lim="800000"/>
              </a:ln>
              <a:effectLst/>
            </p:spPr>
            <p:txBody>
              <a:bodyPr wrap="none" lIns="90000" tIns="46800" rIns="90000" bIns="46800" anchor="ctr">
                <a:spAutoFit/>
              </a:bodyPr>
              <a:lstStyle/>
              <a:p>
                <a:pPr algn="ctr">
                  <a:spcBef>
                    <a:spcPct val="50000"/>
                  </a:spcBef>
                  <a:defRPr/>
                </a:pPr>
                <a:r>
                  <a:rPr lang="en-US" altLang="zh-CN" sz="2800">
                    <a:solidFill>
                      <a:srgbClr val="FF0000"/>
                    </a:solidFill>
                    <a:effectLst>
                      <a:outerShdw blurRad="38100" dist="38100" dir="2700000" algn="tl">
                        <a:srgbClr val="C0C0C0"/>
                      </a:outerShdw>
                    </a:effectLst>
                    <a:ea typeface="楷体_GB2312" pitchFamily="49" charset="-122"/>
                  </a:rPr>
                  <a:t>_</a:t>
                </a:r>
                <a:endParaRPr lang="en-US" altLang="zh-CN" sz="2800">
                  <a:solidFill>
                    <a:srgbClr val="FF0000"/>
                  </a:solidFill>
                  <a:effectLst>
                    <a:outerShdw blurRad="38100" dist="38100" dir="2700000" algn="tl">
                      <a:srgbClr val="C0C0C0"/>
                    </a:outerShdw>
                  </a:effectLst>
                  <a:ea typeface="楷体_GB2312" pitchFamily="49" charset="-122"/>
                </a:endParaRPr>
              </a:p>
            </p:txBody>
          </p:sp>
          <p:sp>
            <p:nvSpPr>
              <p:cNvPr id="91192" name="Text Box 56" descr="小网格"/>
              <p:cNvSpPr txBox="1">
                <a:spLocks noChangeArrowheads="1"/>
              </p:cNvSpPr>
              <p:nvPr/>
            </p:nvSpPr>
            <p:spPr bwMode="auto">
              <a:xfrm>
                <a:off x="1620" y="1394"/>
                <a:ext cx="631" cy="835"/>
              </a:xfrm>
              <a:prstGeom prst="rect">
                <a:avLst/>
              </a:prstGeom>
              <a:noFill/>
              <a:ln w="38100">
                <a:solidFill>
                  <a:schemeClr val="tx1"/>
                </a:solidFill>
                <a:miter lim="800000"/>
              </a:ln>
              <a:effectLst/>
            </p:spPr>
            <p:txBody>
              <a:bodyPr lIns="90000" tIns="46800" rIns="90000" bIns="46800" anchor="ctr">
                <a:spAutoFit/>
              </a:bodyPr>
              <a:lstStyle/>
              <a:p>
                <a:pPr algn="ctr" fontAlgn="auto">
                  <a:spcBef>
                    <a:spcPts val="0"/>
                  </a:spcBef>
                  <a:spcAft>
                    <a:spcPts val="0"/>
                  </a:spcAft>
                  <a:defRPr/>
                </a:pPr>
                <a:r>
                  <a:rPr lang="en-US" altLang="zh-CN" sz="2800" i="1">
                    <a:solidFill>
                      <a:srgbClr val="FF0000"/>
                    </a:solidFill>
                    <a:effectLst>
                      <a:outerShdw blurRad="38100" dist="38100" dir="2700000" algn="tl">
                        <a:srgbClr val="C0C0C0"/>
                      </a:outerShdw>
                    </a:effectLst>
                    <a:latin typeface="+mn-lt"/>
                    <a:ea typeface="楷体_GB2312" pitchFamily="49" charset="-122"/>
                  </a:rPr>
                  <a:t>A</a:t>
                </a:r>
                <a:r>
                  <a:rPr lang="en-US" altLang="zh-CN" sz="2800" i="1" baseline="-25000">
                    <a:solidFill>
                      <a:srgbClr val="FF0000"/>
                    </a:solidFill>
                    <a:effectLst>
                      <a:outerShdw blurRad="38100" dist="38100" dir="2700000" algn="tl">
                        <a:srgbClr val="C0C0C0"/>
                      </a:outerShdw>
                    </a:effectLst>
                    <a:latin typeface="+mn-lt"/>
                    <a:ea typeface="楷体_GB2312" pitchFamily="49" charset="-122"/>
                  </a:rPr>
                  <a:t>u</a:t>
                </a:r>
                <a:endParaRPr lang="en-US" altLang="zh-CN" sz="2800" i="1">
                  <a:solidFill>
                    <a:srgbClr val="FF0000"/>
                  </a:solidFill>
                  <a:effectLst>
                    <a:outerShdw blurRad="38100" dist="38100" dir="2700000" algn="tl">
                      <a:srgbClr val="C0C0C0"/>
                    </a:outerShdw>
                  </a:effectLst>
                  <a:latin typeface="+mn-lt"/>
                  <a:ea typeface="楷体_GB2312" pitchFamily="49" charset="-122"/>
                </a:endParaRPr>
              </a:p>
              <a:p>
                <a:pPr algn="ctr" fontAlgn="auto">
                  <a:lnSpc>
                    <a:spcPct val="90000"/>
                  </a:lnSpc>
                  <a:spcBef>
                    <a:spcPts val="0"/>
                  </a:spcBef>
                  <a:spcAft>
                    <a:spcPts val="0"/>
                  </a:spcAft>
                  <a:defRPr/>
                </a:pPr>
                <a:r>
                  <a:rPr lang="zh-CN" altLang="en-US" sz="2800">
                    <a:solidFill>
                      <a:srgbClr val="CC0000"/>
                    </a:solidFill>
                    <a:effectLst>
                      <a:outerShdw blurRad="38100" dist="38100" dir="2700000" algn="tl">
                        <a:srgbClr val="C0C0C0"/>
                      </a:outerShdw>
                    </a:effectLst>
                    <a:latin typeface="+mn-lt"/>
                    <a:ea typeface="+mn-ea"/>
                  </a:rPr>
                  <a:t>放大</a:t>
                </a:r>
                <a:endParaRPr lang="zh-CN" altLang="en-US" sz="2800">
                  <a:solidFill>
                    <a:srgbClr val="CC0000"/>
                  </a:solidFill>
                  <a:effectLst>
                    <a:outerShdw blurRad="38100" dist="38100" dir="2700000" algn="tl">
                      <a:srgbClr val="C0C0C0"/>
                    </a:outerShdw>
                  </a:effectLst>
                  <a:latin typeface="+mn-lt"/>
                  <a:ea typeface="+mn-ea"/>
                </a:endParaRPr>
              </a:p>
              <a:p>
                <a:pPr algn="ctr" fontAlgn="auto">
                  <a:lnSpc>
                    <a:spcPct val="90000"/>
                  </a:lnSpc>
                  <a:spcBef>
                    <a:spcPts val="0"/>
                  </a:spcBef>
                  <a:spcAft>
                    <a:spcPts val="0"/>
                  </a:spcAft>
                  <a:defRPr/>
                </a:pPr>
                <a:r>
                  <a:rPr lang="zh-CN" altLang="en-US" sz="2800">
                    <a:solidFill>
                      <a:srgbClr val="CC0000"/>
                    </a:solidFill>
                    <a:effectLst>
                      <a:outerShdw blurRad="38100" dist="38100" dir="2700000" algn="tl">
                        <a:srgbClr val="C0C0C0"/>
                      </a:outerShdw>
                    </a:effectLst>
                    <a:latin typeface="+mn-lt"/>
                    <a:ea typeface="+mn-ea"/>
                  </a:rPr>
                  <a:t>电路</a:t>
                </a:r>
                <a:endParaRPr lang="zh-CN" altLang="en-US" sz="2800">
                  <a:solidFill>
                    <a:srgbClr val="CC0000"/>
                  </a:solidFill>
                  <a:effectLst>
                    <a:outerShdw blurRad="38100" dist="38100" dir="2700000" algn="tl">
                      <a:srgbClr val="C0C0C0"/>
                    </a:outerShdw>
                  </a:effectLst>
                  <a:latin typeface="+mn-lt"/>
                  <a:ea typeface="+mn-ea"/>
                </a:endParaRPr>
              </a:p>
            </p:txBody>
          </p:sp>
          <p:sp>
            <p:nvSpPr>
              <p:cNvPr id="91193" name="Text Box 57" descr="30%"/>
              <p:cNvSpPr txBox="1">
                <a:spLocks noChangeArrowheads="1"/>
              </p:cNvSpPr>
              <p:nvPr/>
            </p:nvSpPr>
            <p:spPr bwMode="auto">
              <a:xfrm>
                <a:off x="561" y="1416"/>
                <a:ext cx="200" cy="240"/>
              </a:xfrm>
              <a:prstGeom prst="rect">
                <a:avLst/>
              </a:prstGeom>
              <a:noFill/>
              <a:ln w="38100">
                <a:noFill/>
                <a:miter lim="800000"/>
              </a:ln>
              <a:effec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en-US" altLang="zh-CN" sz="2800" baseline="-25000">
                    <a:solidFill>
                      <a:srgbClr val="FF0000"/>
                    </a:solidFill>
                    <a:effectLst>
                      <a:outerShdw blurRad="38100" dist="38100" dir="2700000" algn="tl">
                        <a:srgbClr val="C0C0C0"/>
                      </a:outerShdw>
                    </a:effectLst>
                    <a:ea typeface="楷体_GB2312" pitchFamily="49" charset="-122"/>
                  </a:rPr>
                  <a:t>+</a:t>
                </a:r>
                <a:endParaRPr lang="en-US" altLang="zh-CN" sz="2800" baseline="-25000">
                  <a:solidFill>
                    <a:srgbClr val="FF0000"/>
                  </a:solidFill>
                  <a:effectLst>
                    <a:outerShdw blurRad="38100" dist="38100" dir="2700000" algn="tl">
                      <a:srgbClr val="C0C0C0"/>
                    </a:outerShdw>
                  </a:effectLst>
                  <a:ea typeface="楷体_GB2312" pitchFamily="49" charset="-122"/>
                </a:endParaRPr>
              </a:p>
            </p:txBody>
          </p:sp>
          <p:sp>
            <p:nvSpPr>
              <p:cNvPr id="91194" name="Text Box 58" descr="30%"/>
              <p:cNvSpPr txBox="1">
                <a:spLocks noChangeArrowheads="1"/>
              </p:cNvSpPr>
              <p:nvPr/>
            </p:nvSpPr>
            <p:spPr bwMode="auto">
              <a:xfrm>
                <a:off x="578" y="1737"/>
                <a:ext cx="186" cy="231"/>
              </a:xfrm>
              <a:prstGeom prst="rect">
                <a:avLst/>
              </a:prstGeom>
              <a:noFill/>
              <a:ln w="38100">
                <a:noFill/>
                <a:miter lim="800000"/>
              </a:ln>
              <a:effec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en-US" altLang="zh-CN">
                    <a:solidFill>
                      <a:srgbClr val="FF0000"/>
                    </a:solidFill>
                    <a:effectLst>
                      <a:outerShdw blurRad="38100" dist="38100" dir="2700000" algn="tl">
                        <a:srgbClr val="C0C0C0"/>
                      </a:outerShdw>
                    </a:effectLst>
                    <a:ea typeface="楷体_GB2312" pitchFamily="49" charset="-122"/>
                  </a:rPr>
                  <a:t>_</a:t>
                </a:r>
                <a:endParaRPr lang="en-US" altLang="zh-CN">
                  <a:solidFill>
                    <a:srgbClr val="FF0000"/>
                  </a:solidFill>
                  <a:effectLst>
                    <a:outerShdw blurRad="38100" dist="38100" dir="2700000" algn="tl">
                      <a:srgbClr val="C0C0C0"/>
                    </a:outerShdw>
                  </a:effectLst>
                  <a:ea typeface="楷体_GB2312" pitchFamily="49" charset="-122"/>
                </a:endParaRPr>
              </a:p>
            </p:txBody>
          </p:sp>
          <p:sp>
            <p:nvSpPr>
              <p:cNvPr id="35872" name="Oval 59" descr="30%"/>
              <p:cNvSpPr>
                <a:spLocks noChangeArrowheads="1"/>
              </p:cNvSpPr>
              <p:nvPr/>
            </p:nvSpPr>
            <p:spPr bwMode="auto">
              <a:xfrm>
                <a:off x="642" y="1656"/>
                <a:ext cx="265" cy="249"/>
              </a:xfrm>
              <a:prstGeom prst="ellipse">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5873" name="Line 60" descr="30%"/>
              <p:cNvSpPr>
                <a:spLocks noChangeShapeType="1"/>
              </p:cNvSpPr>
              <p:nvPr/>
            </p:nvSpPr>
            <p:spPr bwMode="auto">
              <a:xfrm flipH="1">
                <a:off x="764" y="1498"/>
                <a:ext cx="0" cy="583"/>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5874" name="Object 4" descr="30%"/>
              <p:cNvGraphicFramePr>
                <a:graphicFrameLocks noChangeAspect="1"/>
              </p:cNvGraphicFramePr>
              <p:nvPr/>
            </p:nvGraphicFramePr>
            <p:xfrm>
              <a:off x="383" y="1614"/>
              <a:ext cx="289" cy="306"/>
            </p:xfrm>
            <a:graphic>
              <a:graphicData uri="http://schemas.openxmlformats.org/presentationml/2006/ole">
                <mc:AlternateContent xmlns:mc="http://schemas.openxmlformats.org/markup-compatibility/2006">
                  <mc:Choice xmlns:v="urn:schemas-microsoft-com:vml" Requires="v">
                    <p:oleObj spid="_x0000_s242749" name="Equation" r:id="rId10" imgW="209550" imgH="228600" progId="Equation.3">
                      <p:embed/>
                    </p:oleObj>
                  </mc:Choice>
                  <mc:Fallback>
                    <p:oleObj name="Equation" r:id="rId10" imgW="209550" imgH="228600" progId="Equation.3">
                      <p:embed/>
                      <p:pic>
                        <p:nvPicPr>
                          <p:cNvPr id="0" name="Object 4" descr="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3" y="1614"/>
                            <a:ext cx="289" cy="306"/>
                          </a:xfrm>
                          <a:prstGeom prst="rect">
                            <a:avLst/>
                          </a:prstGeom>
                          <a:noFill/>
                          <a:ln>
                            <a:noFill/>
                          </a:ln>
                          <a:effectLst/>
                          <a:extLst>
                            <a:ext uri="{909E8E84-426E-40DD-AFC4-6F175D3DCCD1}">
                              <a14:hiddenFill xmlns:a14="http://schemas.microsoft.com/office/drawing/2010/main">
                                <a:pattFill prst="pct30">
                                  <a:fgClr>
                                    <a:srgbClr val="FFFF00"/>
                                  </a:fgClr>
                                  <a:bgClr>
                                    <a:schemeClr val="bg1"/>
                                  </a:bgClr>
                                </a:patt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75" name="Line 62"/>
              <p:cNvSpPr>
                <a:spLocks noChangeShapeType="1"/>
              </p:cNvSpPr>
              <p:nvPr/>
            </p:nvSpPr>
            <p:spPr bwMode="auto">
              <a:xfrm>
                <a:off x="769" y="1509"/>
                <a:ext cx="20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5876" name="Line 63"/>
              <p:cNvSpPr>
                <a:spLocks noChangeShapeType="1"/>
              </p:cNvSpPr>
              <p:nvPr/>
            </p:nvSpPr>
            <p:spPr bwMode="auto">
              <a:xfrm>
                <a:off x="1248" y="1509"/>
                <a:ext cx="3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5877" name="Line 64"/>
              <p:cNvSpPr>
                <a:spLocks noChangeShapeType="1"/>
              </p:cNvSpPr>
              <p:nvPr/>
            </p:nvSpPr>
            <p:spPr bwMode="auto">
              <a:xfrm>
                <a:off x="768" y="2064"/>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left)">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91165"/>
                                        </p:tgtEl>
                                        <p:attrNameLst>
                                          <p:attrName>style.visibility</p:attrName>
                                        </p:attrNameLst>
                                      </p:cBhvr>
                                      <p:to>
                                        <p:strVal val="visible"/>
                                      </p:to>
                                    </p:set>
                                    <p:anim calcmode="lin" valueType="num">
                                      <p:cBhvr>
                                        <p:cTn id="17" dur="500" fill="hold"/>
                                        <p:tgtEl>
                                          <p:spTgt spid="91165"/>
                                        </p:tgtEl>
                                        <p:attrNameLst>
                                          <p:attrName>ppt_w</p:attrName>
                                        </p:attrNameLst>
                                      </p:cBhvr>
                                      <p:tavLst>
                                        <p:tav tm="0">
                                          <p:val>
                                            <p:strVal val="2/3*#ppt_w"/>
                                          </p:val>
                                        </p:tav>
                                        <p:tav tm="100000">
                                          <p:val>
                                            <p:strVal val="#ppt_w"/>
                                          </p:val>
                                        </p:tav>
                                      </p:tavLst>
                                    </p:anim>
                                    <p:anim calcmode="lin" valueType="num">
                                      <p:cBhvr>
                                        <p:cTn id="18" dur="500" fill="hold"/>
                                        <p:tgtEl>
                                          <p:spTgt spid="91165"/>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1166"/>
                                        </p:tgtEl>
                                        <p:attrNameLst>
                                          <p:attrName>style.visibility</p:attrName>
                                        </p:attrNameLst>
                                      </p:cBhvr>
                                      <p:to>
                                        <p:strVal val="visible"/>
                                      </p:to>
                                    </p:set>
                                    <p:animEffect transition="in" filter="wipe(up)">
                                      <p:cBhvr>
                                        <p:cTn id="23" dur="500"/>
                                        <p:tgtEl>
                                          <p:spTgt spid="91166"/>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1167"/>
                                        </p:tgtEl>
                                        <p:attrNameLst>
                                          <p:attrName>style.visibility</p:attrName>
                                        </p:attrNameLst>
                                      </p:cBhvr>
                                      <p:to>
                                        <p:strVal val="visible"/>
                                      </p:to>
                                    </p:set>
                                    <p:animEffect transition="in" filter="wipe(left)">
                                      <p:cBhvr>
                                        <p:cTn id="32" dur="500"/>
                                        <p:tgtEl>
                                          <p:spTgt spid="91167"/>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83648"/>
                                        </p:tgtEl>
                                        <p:attrNameLst>
                                          <p:attrName>style.visibility</p:attrName>
                                        </p:attrNameLst>
                                      </p:cBhvr>
                                      <p:to>
                                        <p:strVal val="visible"/>
                                      </p:to>
                                    </p:set>
                                    <p:animEffect transition="in" filter="wipe(left)">
                                      <p:cBhvr>
                                        <p:cTn id="36" dur="500"/>
                                        <p:tgtEl>
                                          <p:spTgt spid="2836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1169">
                                            <p:txEl>
                                              <p:pRg st="0" end="0"/>
                                            </p:txEl>
                                          </p:spTgt>
                                        </p:tgtEl>
                                        <p:attrNameLst>
                                          <p:attrName>style.visibility</p:attrName>
                                        </p:attrNameLst>
                                      </p:cBhvr>
                                      <p:to>
                                        <p:strVal val="visible"/>
                                      </p:to>
                                    </p:set>
                                    <p:animEffect transition="in" filter="wipe(left)">
                                      <p:cBhvr>
                                        <p:cTn id="41" dur="500"/>
                                        <p:tgtEl>
                                          <p:spTgt spid="9116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1174"/>
                                        </p:tgtEl>
                                        <p:attrNameLst>
                                          <p:attrName>style.visibility</p:attrName>
                                        </p:attrNameLst>
                                      </p:cBhvr>
                                      <p:to>
                                        <p:strVal val="visible"/>
                                      </p:to>
                                    </p:set>
                                    <p:animEffect transition="in" filter="wipe(left)">
                                      <p:cBhvr>
                                        <p:cTn id="46" dur="500"/>
                                        <p:tgtEl>
                                          <p:spTgt spid="91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build="p"/>
      <p:bldP spid="91165" grpId="0" animBg="1"/>
      <p:bldP spid="91166" grpId="0" animBg="1"/>
      <p:bldP spid="91167" grpId="0" autoUpdateAnimBg="0"/>
      <p:bldP spid="91169" grpId="0" autoUpdateAnimBg="0" build="p"/>
      <p:bldP spid="9117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89"/>
          <p:cNvGrpSpPr/>
          <p:nvPr/>
        </p:nvGrpSpPr>
        <p:grpSpPr bwMode="auto">
          <a:xfrm>
            <a:off x="631825" y="762000"/>
            <a:ext cx="4645025" cy="2590800"/>
            <a:chOff x="2383" y="2400"/>
            <a:chExt cx="3135" cy="1632"/>
          </a:xfrm>
        </p:grpSpPr>
        <p:graphicFrame>
          <p:nvGraphicFramePr>
            <p:cNvPr id="36896" name="Object 13"/>
            <p:cNvGraphicFramePr>
              <a:graphicFrameLocks noChangeAspect="1"/>
            </p:cNvGraphicFramePr>
            <p:nvPr/>
          </p:nvGraphicFramePr>
          <p:xfrm>
            <a:off x="2976" y="3224"/>
            <a:ext cx="181" cy="280"/>
          </p:xfrm>
          <a:graphic>
            <a:graphicData uri="http://schemas.openxmlformats.org/presentationml/2006/ole">
              <mc:AlternateContent xmlns:mc="http://schemas.openxmlformats.org/markup-compatibility/2006">
                <mc:Choice xmlns:v="urn:schemas-microsoft-com:vml" Requires="v">
                  <p:oleObj spid="_x0000_s243912" name="Equation" r:id="rId1" imgW="180975" imgH="219075" progId="Equation.3">
                    <p:embed/>
                  </p:oleObj>
                </mc:Choice>
                <mc:Fallback>
                  <p:oleObj name="Equation" r:id="rId1" imgW="180975" imgH="219075" progId="Equation.3">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3224"/>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97" name="Object 14"/>
            <p:cNvGraphicFramePr>
              <a:graphicFrameLocks noChangeAspect="1"/>
            </p:cNvGraphicFramePr>
            <p:nvPr/>
          </p:nvGraphicFramePr>
          <p:xfrm>
            <a:off x="2832" y="2400"/>
            <a:ext cx="150" cy="293"/>
          </p:xfrm>
          <a:graphic>
            <a:graphicData uri="http://schemas.openxmlformats.org/presentationml/2006/ole">
              <mc:AlternateContent xmlns:mc="http://schemas.openxmlformats.org/markup-compatibility/2006">
                <mc:Choice xmlns:v="urn:schemas-microsoft-com:vml" Requires="v">
                  <p:oleObj spid="_x0000_s243913" name="Equation" r:id="rId3" imgW="142875" imgH="219075" progId="Equation.3">
                    <p:embed/>
                  </p:oleObj>
                </mc:Choice>
                <mc:Fallback>
                  <p:oleObj name="Equation" r:id="rId3" imgW="142875" imgH="219075"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2400"/>
                          <a:ext cx="150"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98" name="Object 15"/>
            <p:cNvGraphicFramePr>
              <a:graphicFrameLocks noChangeAspect="1"/>
            </p:cNvGraphicFramePr>
            <p:nvPr/>
          </p:nvGraphicFramePr>
          <p:xfrm>
            <a:off x="3456" y="2400"/>
            <a:ext cx="177" cy="313"/>
          </p:xfrm>
          <a:graphic>
            <a:graphicData uri="http://schemas.openxmlformats.org/presentationml/2006/ole">
              <mc:AlternateContent xmlns:mc="http://schemas.openxmlformats.org/markup-compatibility/2006">
                <mc:Choice xmlns:v="urn:schemas-microsoft-com:vml" Requires="v">
                  <p:oleObj spid="_x0000_s243914" name="Equation" r:id="rId5" imgW="171450" imgH="228600" progId="Equation.3">
                    <p:embed/>
                  </p:oleObj>
                </mc:Choice>
                <mc:Fallback>
                  <p:oleObj name="Equation" r:id="rId5" imgW="171450" imgH="2286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2400"/>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99" name="Object 16"/>
            <p:cNvGraphicFramePr>
              <a:graphicFrameLocks noChangeAspect="1"/>
            </p:cNvGraphicFramePr>
            <p:nvPr/>
          </p:nvGraphicFramePr>
          <p:xfrm>
            <a:off x="4368" y="2400"/>
            <a:ext cx="161" cy="308"/>
          </p:xfrm>
          <a:graphic>
            <a:graphicData uri="http://schemas.openxmlformats.org/presentationml/2006/ole">
              <mc:AlternateContent xmlns:mc="http://schemas.openxmlformats.org/markup-compatibility/2006">
                <mc:Choice xmlns:v="urn:schemas-microsoft-com:vml" Requires="v">
                  <p:oleObj spid="_x0000_s243915" name="Equation" r:id="rId7" imgW="152400" imgH="228600" progId="Equation.3">
                    <p:embed/>
                  </p:oleObj>
                </mc:Choice>
                <mc:Fallback>
                  <p:oleObj name="Equation" r:id="rId7" imgW="152400" imgH="2286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2400"/>
                          <a:ext cx="161"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00" name="Object 17"/>
            <p:cNvGraphicFramePr>
              <a:graphicFrameLocks noChangeAspect="1"/>
            </p:cNvGraphicFramePr>
            <p:nvPr/>
          </p:nvGraphicFramePr>
          <p:xfrm>
            <a:off x="5328" y="3173"/>
            <a:ext cx="181" cy="283"/>
          </p:xfrm>
          <a:graphic>
            <a:graphicData uri="http://schemas.openxmlformats.org/presentationml/2006/ole">
              <mc:AlternateContent xmlns:mc="http://schemas.openxmlformats.org/markup-compatibility/2006">
                <mc:Choice xmlns:v="urn:schemas-microsoft-com:vml" Requires="v">
                  <p:oleObj spid="_x0000_s243916" name="Equation" r:id="rId9" imgW="190500" imgH="228600" progId="Equation.3">
                    <p:embed/>
                  </p:oleObj>
                </mc:Choice>
                <mc:Fallback>
                  <p:oleObj name="Equation" r:id="rId9" imgW="190500" imgH="2286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8" y="3173"/>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01" name="Object 18"/>
            <p:cNvGraphicFramePr>
              <a:graphicFrameLocks noChangeAspect="1"/>
            </p:cNvGraphicFramePr>
            <p:nvPr/>
          </p:nvGraphicFramePr>
          <p:xfrm>
            <a:off x="4032" y="2951"/>
            <a:ext cx="288" cy="313"/>
          </p:xfrm>
          <a:graphic>
            <a:graphicData uri="http://schemas.openxmlformats.org/presentationml/2006/ole">
              <mc:AlternateContent xmlns:mc="http://schemas.openxmlformats.org/markup-compatibility/2006">
                <mc:Choice xmlns:v="urn:schemas-microsoft-com:vml" Requires="v">
                  <p:oleObj spid="_x0000_s243917" name="Equation" r:id="rId11" imgW="247650" imgH="228600" progId="Equation.3">
                    <p:embed/>
                  </p:oleObj>
                </mc:Choice>
                <mc:Fallback>
                  <p:oleObj name="Equation" r:id="rId11" imgW="247650" imgH="22860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2951"/>
                          <a:ext cx="288"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02" name="Object 19"/>
            <p:cNvGraphicFramePr>
              <a:graphicFrameLocks noChangeAspect="1"/>
            </p:cNvGraphicFramePr>
            <p:nvPr/>
          </p:nvGraphicFramePr>
          <p:xfrm>
            <a:off x="2471" y="3456"/>
            <a:ext cx="217" cy="295"/>
          </p:xfrm>
          <a:graphic>
            <a:graphicData uri="http://schemas.openxmlformats.org/presentationml/2006/ole">
              <mc:AlternateContent xmlns:mc="http://schemas.openxmlformats.org/markup-compatibility/2006">
                <mc:Choice xmlns:v="urn:schemas-microsoft-com:vml" Requires="v">
                  <p:oleObj spid="_x0000_s243918" name="Equation" r:id="rId13" imgW="219075" imgH="228600" progId="Equation.3">
                    <p:embed/>
                  </p:oleObj>
                </mc:Choice>
                <mc:Fallback>
                  <p:oleObj name="Equation" r:id="rId13" imgW="219075" imgH="2286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 y="3456"/>
                          <a:ext cx="217"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3" name="Line 97"/>
            <p:cNvSpPr>
              <a:spLocks noChangeShapeType="1"/>
            </p:cNvSpPr>
            <p:nvPr/>
          </p:nvSpPr>
          <p:spPr bwMode="auto">
            <a:xfrm flipV="1">
              <a:off x="2787" y="3908"/>
              <a:ext cx="24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04" name="Line 98"/>
            <p:cNvSpPr>
              <a:spLocks noChangeShapeType="1"/>
            </p:cNvSpPr>
            <p:nvPr/>
          </p:nvSpPr>
          <p:spPr bwMode="auto">
            <a:xfrm flipH="1" flipV="1">
              <a:off x="4330" y="2747"/>
              <a:ext cx="0" cy="4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05" name="Line 99"/>
            <p:cNvSpPr>
              <a:spLocks noChangeShapeType="1"/>
            </p:cNvSpPr>
            <p:nvPr/>
          </p:nvSpPr>
          <p:spPr bwMode="auto">
            <a:xfrm flipV="1">
              <a:off x="2787" y="2765"/>
              <a:ext cx="96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6906" name="Group 100"/>
            <p:cNvGrpSpPr/>
            <p:nvPr/>
          </p:nvGrpSpPr>
          <p:grpSpPr bwMode="auto">
            <a:xfrm>
              <a:off x="4219" y="3158"/>
              <a:ext cx="222" cy="313"/>
              <a:chOff x="4164" y="1968"/>
              <a:chExt cx="264" cy="420"/>
            </a:xfrm>
          </p:grpSpPr>
          <p:sp>
            <p:nvSpPr>
              <p:cNvPr id="36948" name="AutoShape 101"/>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49" name="Line 102"/>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6907" name="Line 103"/>
            <p:cNvSpPr>
              <a:spLocks noChangeShapeType="1"/>
            </p:cNvSpPr>
            <p:nvPr/>
          </p:nvSpPr>
          <p:spPr bwMode="auto">
            <a:xfrm flipV="1">
              <a:off x="3744" y="2751"/>
              <a:ext cx="0" cy="45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08" name="Rectangle 104"/>
            <p:cNvSpPr>
              <a:spLocks noChangeArrowheads="1"/>
            </p:cNvSpPr>
            <p:nvPr/>
          </p:nvSpPr>
          <p:spPr bwMode="auto">
            <a:xfrm>
              <a:off x="3692"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09" name="Line 105"/>
            <p:cNvSpPr>
              <a:spLocks noChangeShapeType="1"/>
            </p:cNvSpPr>
            <p:nvPr/>
          </p:nvSpPr>
          <p:spPr bwMode="auto">
            <a:xfrm>
              <a:off x="4323" y="2734"/>
              <a:ext cx="9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10" name="Line 106"/>
            <p:cNvSpPr>
              <a:spLocks noChangeShapeType="1"/>
            </p:cNvSpPr>
            <p:nvPr/>
          </p:nvSpPr>
          <p:spPr bwMode="auto">
            <a:xfrm flipV="1">
              <a:off x="4811" y="2747"/>
              <a:ext cx="0" cy="44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11" name="Rectangle 107"/>
            <p:cNvSpPr>
              <a:spLocks noChangeArrowheads="1"/>
            </p:cNvSpPr>
            <p:nvPr/>
          </p:nvSpPr>
          <p:spPr bwMode="auto">
            <a:xfrm>
              <a:off x="4759" y="3194"/>
              <a:ext cx="98"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12" name="Text Box 108"/>
            <p:cNvSpPr txBox="1">
              <a:spLocks noChangeArrowheads="1"/>
            </p:cNvSpPr>
            <p:nvPr/>
          </p:nvSpPr>
          <p:spPr bwMode="auto">
            <a:xfrm>
              <a:off x="3702" y="3164"/>
              <a:ext cx="4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6913" name="Line 109"/>
            <p:cNvSpPr>
              <a:spLocks noChangeShapeType="1"/>
            </p:cNvSpPr>
            <p:nvPr/>
          </p:nvSpPr>
          <p:spPr bwMode="auto">
            <a:xfrm>
              <a:off x="4175" y="3194"/>
              <a:ext cx="0" cy="303"/>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6914" name="Line 110"/>
            <p:cNvSpPr>
              <a:spLocks noChangeShapeType="1"/>
            </p:cNvSpPr>
            <p:nvPr/>
          </p:nvSpPr>
          <p:spPr bwMode="auto">
            <a:xfrm flipV="1">
              <a:off x="3437" y="2693"/>
              <a:ext cx="299"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15" name="Text Box 111"/>
            <p:cNvSpPr txBox="1">
              <a:spLocks noChangeArrowheads="1"/>
            </p:cNvSpPr>
            <p:nvPr/>
          </p:nvSpPr>
          <p:spPr bwMode="auto">
            <a:xfrm>
              <a:off x="4397" y="3196"/>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zh-CN" altLang="zh-CN">
                <a:latin typeface="Calibri" panose="020F0502020204030204" charset="0"/>
                <a:ea typeface="楷体_GB2312" pitchFamily="49" charset="-122"/>
              </a:endParaRPr>
            </a:p>
          </p:txBody>
        </p:sp>
        <p:sp>
          <p:nvSpPr>
            <p:cNvPr id="36916" name="Line 112"/>
            <p:cNvSpPr>
              <a:spLocks noChangeShapeType="1"/>
            </p:cNvSpPr>
            <p:nvPr/>
          </p:nvSpPr>
          <p:spPr bwMode="auto">
            <a:xfrm flipH="1">
              <a:off x="4283" y="2680"/>
              <a:ext cx="302"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6917" name="Text Box 113"/>
            <p:cNvSpPr txBox="1">
              <a:spLocks noChangeArrowheads="1"/>
            </p:cNvSpPr>
            <p:nvPr/>
          </p:nvSpPr>
          <p:spPr bwMode="auto">
            <a:xfrm>
              <a:off x="3252" y="3156"/>
              <a:ext cx="5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6918" name="Line 114"/>
            <p:cNvSpPr>
              <a:spLocks noChangeShapeType="1"/>
            </p:cNvSpPr>
            <p:nvPr/>
          </p:nvSpPr>
          <p:spPr bwMode="auto">
            <a:xfrm flipV="1">
              <a:off x="5237" y="2725"/>
              <a:ext cx="0" cy="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19" name="Rectangle 115"/>
            <p:cNvSpPr>
              <a:spLocks noChangeArrowheads="1"/>
            </p:cNvSpPr>
            <p:nvPr/>
          </p:nvSpPr>
          <p:spPr bwMode="auto">
            <a:xfrm>
              <a:off x="5188" y="3171"/>
              <a:ext cx="98" cy="27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20" name="Text Box 116"/>
            <p:cNvSpPr txBox="1">
              <a:spLocks noChangeArrowheads="1"/>
            </p:cNvSpPr>
            <p:nvPr/>
          </p:nvSpPr>
          <p:spPr bwMode="auto">
            <a:xfrm>
              <a:off x="4372" y="3171"/>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C</a:t>
              </a:r>
              <a:endParaRPr lang="en-US" altLang="zh-CN">
                <a:latin typeface="Calibri" panose="020F0502020204030204" charset="0"/>
                <a:ea typeface="楷体_GB2312" pitchFamily="49" charset="-122"/>
              </a:endParaRPr>
            </a:p>
          </p:txBody>
        </p:sp>
        <p:sp>
          <p:nvSpPr>
            <p:cNvPr id="36921" name="Text Box 117"/>
            <p:cNvSpPr txBox="1">
              <a:spLocks noChangeArrowheads="1"/>
            </p:cNvSpPr>
            <p:nvPr/>
          </p:nvSpPr>
          <p:spPr bwMode="auto">
            <a:xfrm>
              <a:off x="4781" y="315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6922" name="Text Box 118"/>
            <p:cNvSpPr txBox="1">
              <a:spLocks noChangeArrowheads="1"/>
            </p:cNvSpPr>
            <p:nvPr/>
          </p:nvSpPr>
          <p:spPr bwMode="auto">
            <a:xfrm>
              <a:off x="4111" y="3643"/>
              <a:ext cx="24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6923" name="Text Box 119"/>
            <p:cNvSpPr txBox="1">
              <a:spLocks noChangeArrowheads="1"/>
            </p:cNvSpPr>
            <p:nvPr/>
          </p:nvSpPr>
          <p:spPr bwMode="auto">
            <a:xfrm>
              <a:off x="3201" y="2507"/>
              <a:ext cx="2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6924" name="Text Box 120"/>
            <p:cNvSpPr txBox="1">
              <a:spLocks noChangeArrowheads="1"/>
            </p:cNvSpPr>
            <p:nvPr/>
          </p:nvSpPr>
          <p:spPr bwMode="auto">
            <a:xfrm>
              <a:off x="4537" y="2481"/>
              <a:ext cx="24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6925" name="Line 121"/>
            <p:cNvSpPr>
              <a:spLocks noChangeShapeType="1"/>
            </p:cNvSpPr>
            <p:nvPr/>
          </p:nvSpPr>
          <p:spPr bwMode="auto">
            <a:xfrm flipV="1">
              <a:off x="3318" y="2756"/>
              <a:ext cx="0" cy="40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26" name="Text Box 122" descr="新闻纸"/>
            <p:cNvSpPr txBox="1">
              <a:spLocks noChangeArrowheads="1"/>
            </p:cNvSpPr>
            <p:nvPr/>
          </p:nvSpPr>
          <p:spPr bwMode="auto">
            <a:xfrm>
              <a:off x="2914" y="2741"/>
              <a:ext cx="3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6927" name="Text Box 123" descr="新闻纸"/>
            <p:cNvSpPr txBox="1">
              <a:spLocks noChangeArrowheads="1"/>
            </p:cNvSpPr>
            <p:nvPr/>
          </p:nvSpPr>
          <p:spPr bwMode="auto">
            <a:xfrm>
              <a:off x="2904" y="3664"/>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6928" name="Rectangle 124"/>
            <p:cNvSpPr>
              <a:spLocks noChangeArrowheads="1"/>
            </p:cNvSpPr>
            <p:nvPr/>
          </p:nvSpPr>
          <p:spPr bwMode="auto">
            <a:xfrm>
              <a:off x="3269" y="3167"/>
              <a:ext cx="99" cy="27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29" name="Rectangle 125" descr="新闻纸"/>
            <p:cNvSpPr>
              <a:spLocks noChangeArrowheads="1"/>
            </p:cNvSpPr>
            <p:nvPr/>
          </p:nvSpPr>
          <p:spPr bwMode="auto">
            <a:xfrm>
              <a:off x="5292" y="2791"/>
              <a:ext cx="2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6930" name="Rectangle 126" descr="新闻纸"/>
            <p:cNvSpPr>
              <a:spLocks noChangeArrowheads="1"/>
            </p:cNvSpPr>
            <p:nvPr/>
          </p:nvSpPr>
          <p:spPr bwMode="auto">
            <a:xfrm>
              <a:off x="5292" y="3485"/>
              <a:ext cx="2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6931" name="Group 127"/>
            <p:cNvGrpSpPr/>
            <p:nvPr/>
          </p:nvGrpSpPr>
          <p:grpSpPr bwMode="auto">
            <a:xfrm>
              <a:off x="4260" y="3892"/>
              <a:ext cx="197" cy="140"/>
              <a:chOff x="6645" y="4036"/>
              <a:chExt cx="198" cy="188"/>
            </a:xfrm>
          </p:grpSpPr>
          <p:sp>
            <p:nvSpPr>
              <p:cNvPr id="36946" name="Line 128"/>
              <p:cNvSpPr>
                <a:spLocks noChangeShapeType="1"/>
              </p:cNvSpPr>
              <p:nvPr/>
            </p:nvSpPr>
            <p:spPr bwMode="auto">
              <a:xfrm>
                <a:off x="6724" y="4036"/>
                <a:ext cx="0"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6947" name="Line 129"/>
              <p:cNvSpPr>
                <a:spLocks noChangeShapeType="1"/>
              </p:cNvSpPr>
              <p:nvPr/>
            </p:nvSpPr>
            <p:spPr bwMode="auto">
              <a:xfrm>
                <a:off x="6645" y="4224"/>
                <a:ext cx="19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6932" name="Line 130"/>
            <p:cNvSpPr>
              <a:spLocks noChangeShapeType="1"/>
            </p:cNvSpPr>
            <p:nvPr/>
          </p:nvSpPr>
          <p:spPr bwMode="auto">
            <a:xfrm flipH="1" flipV="1">
              <a:off x="5242" y="3445"/>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33" name="Line 131"/>
            <p:cNvSpPr>
              <a:spLocks noChangeShapeType="1"/>
            </p:cNvSpPr>
            <p:nvPr/>
          </p:nvSpPr>
          <p:spPr bwMode="auto">
            <a:xfrm flipV="1">
              <a:off x="4809"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34" name="Line 132"/>
            <p:cNvSpPr>
              <a:spLocks noChangeShapeType="1"/>
            </p:cNvSpPr>
            <p:nvPr/>
          </p:nvSpPr>
          <p:spPr bwMode="auto">
            <a:xfrm flipV="1">
              <a:off x="3738" y="3474"/>
              <a:ext cx="0" cy="43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35" name="Line 133"/>
            <p:cNvSpPr>
              <a:spLocks noChangeShapeType="1"/>
            </p:cNvSpPr>
            <p:nvPr/>
          </p:nvSpPr>
          <p:spPr bwMode="auto">
            <a:xfrm flipV="1">
              <a:off x="3318" y="3437"/>
              <a:ext cx="0" cy="4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36" name="Line 134"/>
            <p:cNvSpPr>
              <a:spLocks noChangeShapeType="1"/>
            </p:cNvSpPr>
            <p:nvPr/>
          </p:nvSpPr>
          <p:spPr bwMode="auto">
            <a:xfrm flipH="1" flipV="1">
              <a:off x="4334" y="3473"/>
              <a:ext cx="3" cy="4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937" name="Line 135"/>
            <p:cNvSpPr>
              <a:spLocks noChangeShapeType="1"/>
            </p:cNvSpPr>
            <p:nvPr/>
          </p:nvSpPr>
          <p:spPr bwMode="auto">
            <a:xfrm flipH="1">
              <a:off x="2790" y="3222"/>
              <a:ext cx="0" cy="704"/>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38" name="Rectangle 136"/>
            <p:cNvSpPr>
              <a:spLocks noChangeArrowheads="1"/>
            </p:cNvSpPr>
            <p:nvPr/>
          </p:nvSpPr>
          <p:spPr bwMode="auto">
            <a:xfrm>
              <a:off x="2751" y="2976"/>
              <a:ext cx="84" cy="252"/>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39" name="Line 137"/>
            <p:cNvSpPr>
              <a:spLocks noChangeShapeType="1"/>
            </p:cNvSpPr>
            <p:nvPr/>
          </p:nvSpPr>
          <p:spPr bwMode="auto">
            <a:xfrm flipH="1">
              <a:off x="2790" y="2761"/>
              <a:ext cx="0" cy="219"/>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940" name="Oval 138"/>
            <p:cNvSpPr>
              <a:spLocks noChangeArrowheads="1"/>
            </p:cNvSpPr>
            <p:nvPr/>
          </p:nvSpPr>
          <p:spPr bwMode="auto">
            <a:xfrm>
              <a:off x="2681" y="3512"/>
              <a:ext cx="208" cy="207"/>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41" name="Rectangle 139" descr="新闻纸"/>
            <p:cNvSpPr>
              <a:spLocks noChangeArrowheads="1"/>
            </p:cNvSpPr>
            <p:nvPr/>
          </p:nvSpPr>
          <p:spPr bwMode="auto">
            <a:xfrm>
              <a:off x="2558" y="3274"/>
              <a:ext cx="2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6942" name="Rectangle 140"/>
            <p:cNvSpPr>
              <a:spLocks noChangeArrowheads="1"/>
            </p:cNvSpPr>
            <p:nvPr/>
          </p:nvSpPr>
          <p:spPr bwMode="auto">
            <a:xfrm>
              <a:off x="2548" y="3591"/>
              <a:ext cx="2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sz="2800">
                  <a:solidFill>
                    <a:srgbClr val="FF0000"/>
                  </a:solidFill>
                  <a:latin typeface="宋体" panose="02010600030101010101" pitchFamily="2" charset="-122"/>
                </a:rPr>
                <a:t>-</a:t>
              </a:r>
              <a:endParaRPr lang="en-US" altLang="zh-CN" sz="2800">
                <a:solidFill>
                  <a:srgbClr val="FF0000"/>
                </a:solidFill>
                <a:latin typeface="宋体" panose="02010600030101010101" pitchFamily="2" charset="-122"/>
              </a:endParaRPr>
            </a:p>
          </p:txBody>
        </p:sp>
        <p:sp>
          <p:nvSpPr>
            <p:cNvPr id="36943" name="Text Box 141"/>
            <p:cNvSpPr txBox="1">
              <a:spLocks noChangeArrowheads="1"/>
            </p:cNvSpPr>
            <p:nvPr/>
          </p:nvSpPr>
          <p:spPr bwMode="auto">
            <a:xfrm>
              <a:off x="2383" y="2932"/>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6944" name="Oval 142"/>
            <p:cNvSpPr>
              <a:spLocks noChangeArrowheads="1"/>
            </p:cNvSpPr>
            <p:nvPr/>
          </p:nvSpPr>
          <p:spPr bwMode="auto">
            <a:xfrm>
              <a:off x="4306" y="3872"/>
              <a:ext cx="60" cy="61"/>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945" name="Line 143"/>
            <p:cNvSpPr>
              <a:spLocks noChangeShapeType="1"/>
            </p:cNvSpPr>
            <p:nvPr/>
          </p:nvSpPr>
          <p:spPr bwMode="auto">
            <a:xfrm flipV="1">
              <a:off x="2785" y="2699"/>
              <a:ext cx="30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92220" name="Text Box 60"/>
          <p:cNvSpPr txBox="1">
            <a:spLocks noChangeArrowheads="1"/>
          </p:cNvSpPr>
          <p:nvPr/>
        </p:nvSpPr>
        <p:spPr bwMode="auto">
          <a:xfrm>
            <a:off x="5334000" y="1752600"/>
            <a:ext cx="3810000" cy="2054225"/>
          </a:xfrm>
          <a:prstGeom prst="rect">
            <a:avLst/>
          </a:prstGeom>
          <a:noFill/>
          <a:ln w="38100">
            <a:noFill/>
            <a:miter lim="800000"/>
          </a:ln>
          <a:effectLst/>
        </p:spPr>
        <p:txBody>
          <a:bodyPr lIns="90000" tIns="46800" rIns="90000" bIns="46800" anchor="ctr">
            <a:spAutoFit/>
          </a:bodyPr>
          <a:lstStyle/>
          <a:p>
            <a:pPr fontAlgn="auto">
              <a:lnSpc>
                <a:spcPct val="115000"/>
              </a:lnSpc>
              <a:spcBef>
                <a:spcPts val="0"/>
              </a:spcBef>
              <a:spcAft>
                <a:spcPts val="0"/>
              </a:spcAft>
              <a:defRPr/>
            </a:pPr>
            <a:r>
              <a:rPr lang="zh-CN" altLang="en-US" sz="2800">
                <a:solidFill>
                  <a:schemeClr val="tx2"/>
                </a:solidFill>
                <a:effectLst>
                  <a:outerShdw blurRad="38100" dist="38100" dir="2700000" algn="tl">
                    <a:srgbClr val="C0C0C0"/>
                  </a:outerShdw>
                </a:effectLst>
                <a:latin typeface="+mn-lt"/>
                <a:ea typeface="+mn-ea"/>
              </a:rPr>
              <a:t>共射极放大电路特点：</a:t>
            </a:r>
            <a:r>
              <a:rPr lang="zh-CN" altLang="en-US" sz="2800">
                <a:solidFill>
                  <a:schemeClr val="hlink"/>
                </a:solidFill>
                <a:effectLst>
                  <a:outerShdw blurRad="38100" dist="38100" dir="2700000" algn="tl">
                    <a:srgbClr val="C0C0C0"/>
                  </a:outerShdw>
                </a:effectLst>
                <a:latin typeface="宋体" panose="02010600030101010101" pitchFamily="2" charset="-122"/>
                <a:ea typeface="+mn-ea"/>
              </a:rPr>
              <a:t> </a:t>
            </a:r>
            <a:endParaRPr lang="zh-CN" altLang="en-US" sz="2800">
              <a:solidFill>
                <a:schemeClr val="hlink"/>
              </a:solidFill>
              <a:effectLst>
                <a:outerShdw blurRad="38100" dist="38100" dir="2700000" algn="tl">
                  <a:srgbClr val="C0C0C0"/>
                </a:outerShdw>
              </a:effectLst>
              <a:latin typeface="宋体" panose="02010600030101010101" pitchFamily="2" charset="-122"/>
              <a:ea typeface="+mn-ea"/>
            </a:endParaRPr>
          </a:p>
          <a:p>
            <a:pPr fontAlgn="auto">
              <a:lnSpc>
                <a:spcPct val="115000"/>
              </a:lnSpc>
              <a:spcBef>
                <a:spcPts val="0"/>
              </a:spcBef>
              <a:spcAft>
                <a:spcPts val="0"/>
              </a:spcAft>
              <a:defRPr/>
            </a:pPr>
            <a:r>
              <a:rPr lang="en-US" altLang="zh-CN" sz="2800">
                <a:solidFill>
                  <a:srgbClr val="CC0000"/>
                </a:solidFill>
                <a:effectLst>
                  <a:outerShdw blurRad="38100" dist="38100" dir="2700000" algn="tl">
                    <a:srgbClr val="C0C0C0"/>
                  </a:outerShdw>
                </a:effectLst>
                <a:latin typeface="+mn-lt"/>
                <a:ea typeface="+mn-ea"/>
              </a:rPr>
              <a:t>1.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放大倍数高；</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a:p>
            <a:pPr fontAlgn="auto">
              <a:lnSpc>
                <a:spcPct val="115000"/>
              </a:lnSpc>
              <a:spcBef>
                <a:spcPts val="0"/>
              </a:spcBef>
              <a:spcAft>
                <a:spcPts val="0"/>
              </a:spcAft>
              <a:defRPr/>
            </a:pPr>
            <a:r>
              <a:rPr lang="en-US" altLang="zh-CN" sz="2800">
                <a:solidFill>
                  <a:srgbClr val="CC0000"/>
                </a:solidFill>
                <a:effectLst>
                  <a:outerShdw blurRad="38100" dist="38100" dir="2700000" algn="tl">
                    <a:srgbClr val="C0C0C0"/>
                  </a:outerShdw>
                </a:effectLst>
                <a:latin typeface="+mn-lt"/>
                <a:ea typeface="+mn-ea"/>
              </a:rPr>
              <a:t>2.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输入电阻低；</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a:p>
            <a:pPr fontAlgn="auto">
              <a:lnSpc>
                <a:spcPct val="115000"/>
              </a:lnSpc>
              <a:spcBef>
                <a:spcPts val="0"/>
              </a:spcBef>
              <a:spcAft>
                <a:spcPts val="0"/>
              </a:spcAft>
              <a:defRPr/>
            </a:pPr>
            <a:r>
              <a:rPr lang="en-US" altLang="zh-CN" sz="2800">
                <a:solidFill>
                  <a:srgbClr val="CC0000"/>
                </a:solidFill>
                <a:effectLst>
                  <a:outerShdw blurRad="38100" dist="38100" dir="2700000" algn="tl">
                    <a:srgbClr val="C0C0C0"/>
                  </a:outerShdw>
                </a:effectLst>
                <a:latin typeface="+mn-lt"/>
                <a:ea typeface="+mn-ea"/>
              </a:rPr>
              <a:t>3. </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输出电阻高。</a:t>
            </a:r>
            <a:endParaRPr lang="zh-CN" altLang="en-US" sz="2800">
              <a:solidFill>
                <a:srgbClr val="CC0000"/>
              </a:solidFill>
              <a:effectLst>
                <a:outerShdw blurRad="38100" dist="38100" dir="2700000" algn="tl">
                  <a:srgbClr val="C0C0C0"/>
                </a:outerShdw>
              </a:effectLst>
              <a:latin typeface="宋体" panose="02010600030101010101" pitchFamily="2" charset="-122"/>
              <a:ea typeface="+mn-ea"/>
            </a:endParaRPr>
          </a:p>
        </p:txBody>
      </p:sp>
      <p:graphicFrame>
        <p:nvGraphicFramePr>
          <p:cNvPr id="284672" name="Object 2"/>
          <p:cNvGraphicFramePr>
            <a:graphicFrameLocks noChangeAspect="1"/>
          </p:cNvGraphicFramePr>
          <p:nvPr/>
        </p:nvGraphicFramePr>
        <p:xfrm>
          <a:off x="5661025" y="5087938"/>
          <a:ext cx="2119313" cy="1154112"/>
        </p:xfrm>
        <a:graphic>
          <a:graphicData uri="http://schemas.openxmlformats.org/presentationml/2006/ole">
            <mc:AlternateContent xmlns:mc="http://schemas.openxmlformats.org/markup-compatibility/2006">
              <mc:Choice xmlns:v="urn:schemas-microsoft-com:vml" Requires="v">
                <p:oleObj spid="_x0000_s243919" name="Equation" r:id="rId15" imgW="828675" imgH="447675" progId="Equation.3">
                  <p:embed/>
                </p:oleObj>
              </mc:Choice>
              <mc:Fallback>
                <p:oleObj name="Equation" r:id="rId15" imgW="828675" imgH="447675" progId="Equation.3">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61025" y="5087938"/>
                        <a:ext cx="2119313" cy="11541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2" name="Rectangle 62" descr="新闻纸"/>
          <p:cNvSpPr>
            <a:spLocks noChangeArrowheads="1"/>
          </p:cNvSpPr>
          <p:nvPr/>
        </p:nvSpPr>
        <p:spPr bwMode="auto">
          <a:xfrm>
            <a:off x="728663" y="762000"/>
            <a:ext cx="3636962" cy="2667000"/>
          </a:xfrm>
          <a:prstGeom prst="rect">
            <a:avLst/>
          </a:prstGeom>
          <a:noFill/>
          <a:ln w="38100">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6870" name="Text Box 63"/>
          <p:cNvSpPr txBox="1">
            <a:spLocks noChangeArrowheads="1"/>
          </p:cNvSpPr>
          <p:nvPr/>
        </p:nvSpPr>
        <p:spPr bwMode="auto">
          <a:xfrm>
            <a:off x="233363" y="298450"/>
            <a:ext cx="985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800">
                <a:solidFill>
                  <a:srgbClr val="CC0000"/>
                </a:solidFill>
                <a:latin typeface="Calibri" panose="020F0502020204030204" charset="0"/>
                <a:ea typeface="楷体_GB2312" pitchFamily="49" charset="-122"/>
              </a:rPr>
              <a:t>例</a:t>
            </a:r>
            <a:r>
              <a:rPr lang="en-US" altLang="zh-CN" sz="2800">
                <a:solidFill>
                  <a:srgbClr val="CC0000"/>
                </a:solidFill>
                <a:latin typeface="Calibri" panose="020F0502020204030204" charset="0"/>
                <a:ea typeface="楷体_GB2312" pitchFamily="49" charset="-122"/>
              </a:rPr>
              <a:t>3</a:t>
            </a:r>
            <a:r>
              <a:rPr lang="zh-CN" altLang="en-US" sz="2800">
                <a:solidFill>
                  <a:srgbClr val="CC0000"/>
                </a:solidFill>
                <a:latin typeface="Calibri" panose="020F0502020204030204" charset="0"/>
                <a:ea typeface="楷体_GB2312" pitchFamily="49" charset="-122"/>
              </a:rPr>
              <a:t>：</a:t>
            </a:r>
            <a:endParaRPr lang="zh-CN" altLang="en-US" sz="2800">
              <a:solidFill>
                <a:srgbClr val="CC0000"/>
              </a:solidFill>
              <a:latin typeface="Calibri" panose="020F0502020204030204" charset="0"/>
              <a:ea typeface="楷体_GB2312" pitchFamily="49" charset="-122"/>
            </a:endParaRPr>
          </a:p>
        </p:txBody>
      </p:sp>
      <p:sp>
        <p:nvSpPr>
          <p:cNvPr id="92224" name="Text Box 64"/>
          <p:cNvSpPr txBox="1">
            <a:spLocks noChangeArrowheads="1"/>
          </p:cNvSpPr>
          <p:nvPr/>
        </p:nvSpPr>
        <p:spPr bwMode="auto">
          <a:xfrm>
            <a:off x="703263" y="3508375"/>
            <a:ext cx="3429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nSpc>
                <a:spcPct val="110000"/>
              </a:lnSpc>
            </a:pPr>
            <a:r>
              <a:rPr lang="zh-CN" altLang="en-US" sz="2800">
                <a:solidFill>
                  <a:srgbClr val="CC0000"/>
                </a:solidFill>
                <a:latin typeface="宋体" panose="02010600030101010101" pitchFamily="2" charset="-122"/>
              </a:rPr>
              <a:t>求</a:t>
            </a:r>
            <a:r>
              <a:rPr lang="en-US" altLang="zh-CN" sz="2800" i="1">
                <a:solidFill>
                  <a:srgbClr val="CC0000"/>
                </a:solidFill>
                <a:latin typeface="Calibri" panose="020F0502020204030204" charset="0"/>
              </a:rPr>
              <a:t>r</a:t>
            </a:r>
            <a:r>
              <a:rPr lang="en-US" altLang="zh-CN" sz="2800" baseline="-25000">
                <a:solidFill>
                  <a:srgbClr val="CC0000"/>
                </a:solidFill>
                <a:latin typeface="Calibri" panose="020F0502020204030204" charset="0"/>
              </a:rPr>
              <a:t>o</a:t>
            </a:r>
            <a:r>
              <a:rPr lang="zh-CN" altLang="en-US" sz="2800">
                <a:solidFill>
                  <a:srgbClr val="CC0000"/>
                </a:solidFill>
                <a:latin typeface="宋体" panose="02010600030101010101" pitchFamily="2" charset="-122"/>
              </a:rPr>
              <a:t>的步骤：</a:t>
            </a:r>
            <a:endParaRPr lang="zh-CN" altLang="en-US" sz="2800">
              <a:solidFill>
                <a:srgbClr val="0000FF"/>
              </a:solidFill>
              <a:latin typeface="宋体" panose="02010600030101010101" pitchFamily="2" charset="-122"/>
            </a:endParaRPr>
          </a:p>
          <a:p>
            <a:pPr>
              <a:lnSpc>
                <a:spcPct val="110000"/>
              </a:lnSpc>
            </a:pPr>
            <a:r>
              <a:rPr lang="en-US" altLang="zh-CN" sz="2800">
                <a:latin typeface="Calibri" panose="020F0502020204030204" charset="0"/>
              </a:rPr>
              <a:t>(1)</a:t>
            </a:r>
            <a:r>
              <a:rPr lang="en-US" altLang="zh-CN" sz="2800">
                <a:latin typeface="宋体" panose="02010600030101010101" pitchFamily="2" charset="-122"/>
              </a:rPr>
              <a:t> </a:t>
            </a:r>
            <a:r>
              <a:rPr lang="zh-CN" altLang="en-US" sz="2800">
                <a:latin typeface="宋体" panose="02010600030101010101" pitchFamily="2" charset="-122"/>
              </a:rPr>
              <a:t>断开负载</a:t>
            </a:r>
            <a:r>
              <a:rPr lang="en-US" altLang="zh-CN" sz="2800" i="1">
                <a:latin typeface="Calibri" panose="020F0502020204030204" charset="0"/>
              </a:rPr>
              <a:t>R</a:t>
            </a:r>
            <a:r>
              <a:rPr lang="en-US" altLang="zh-CN" sz="2800" baseline="-25000">
                <a:latin typeface="Calibri" panose="020F0502020204030204" charset="0"/>
              </a:rPr>
              <a:t>L</a:t>
            </a:r>
            <a:endParaRPr lang="en-US" altLang="zh-CN" sz="2800" baseline="-25000">
              <a:latin typeface="Calibri" panose="020F0502020204030204" charset="0"/>
            </a:endParaRPr>
          </a:p>
        </p:txBody>
      </p:sp>
      <p:grpSp>
        <p:nvGrpSpPr>
          <p:cNvPr id="5" name="Group 66"/>
          <p:cNvGrpSpPr/>
          <p:nvPr/>
        </p:nvGrpSpPr>
        <p:grpSpPr bwMode="auto">
          <a:xfrm>
            <a:off x="590550" y="4967288"/>
            <a:ext cx="2609850" cy="595312"/>
            <a:chOff x="406" y="3081"/>
            <a:chExt cx="1644" cy="375"/>
          </a:xfrm>
        </p:grpSpPr>
        <p:graphicFrame>
          <p:nvGraphicFramePr>
            <p:cNvPr id="36894" name="Object 12"/>
            <p:cNvGraphicFramePr>
              <a:graphicFrameLocks noChangeAspect="1"/>
            </p:cNvGraphicFramePr>
            <p:nvPr/>
          </p:nvGraphicFramePr>
          <p:xfrm>
            <a:off x="1728" y="3120"/>
            <a:ext cx="322" cy="336"/>
          </p:xfrm>
          <a:graphic>
            <a:graphicData uri="http://schemas.openxmlformats.org/presentationml/2006/ole">
              <mc:AlternateContent xmlns:mc="http://schemas.openxmlformats.org/markup-compatibility/2006">
                <mc:Choice xmlns:v="urn:schemas-microsoft-com:vml" Requires="v">
                  <p:oleObj spid="_x0000_s243920" name="Equation" r:id="rId17" imgW="190500" imgH="228600" progId="Equation.3">
                    <p:embed/>
                  </p:oleObj>
                </mc:Choice>
                <mc:Fallback>
                  <p:oleObj name="Equation" r:id="rId17" imgW="190500" imgH="228600"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28" y="3120"/>
                          <a:ext cx="322" cy="3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95" name="Rectangle 68"/>
            <p:cNvSpPr>
              <a:spLocks noChangeArrowheads="1"/>
            </p:cNvSpPr>
            <p:nvPr/>
          </p:nvSpPr>
          <p:spPr bwMode="auto">
            <a:xfrm>
              <a:off x="406" y="3081"/>
              <a:ext cx="13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800">
                  <a:latin typeface="Calibri" panose="020F0502020204030204" charset="0"/>
                </a:rPr>
                <a:t> (3) </a:t>
              </a:r>
              <a:r>
                <a:rPr lang="zh-CN" altLang="en-US" sz="2800">
                  <a:latin typeface="宋体" panose="02010600030101010101" pitchFamily="2" charset="-122"/>
                </a:rPr>
                <a:t>外加电压</a:t>
              </a:r>
              <a:endParaRPr lang="zh-CN" altLang="en-US" sz="2800">
                <a:latin typeface="宋体" panose="02010600030101010101" pitchFamily="2" charset="-122"/>
              </a:endParaRPr>
            </a:p>
          </p:txBody>
        </p:sp>
      </p:grpSp>
      <p:grpSp>
        <p:nvGrpSpPr>
          <p:cNvPr id="6" name="Group 69"/>
          <p:cNvGrpSpPr/>
          <p:nvPr/>
        </p:nvGrpSpPr>
        <p:grpSpPr bwMode="auto">
          <a:xfrm>
            <a:off x="609600" y="5464175"/>
            <a:ext cx="1470025" cy="579438"/>
            <a:chOff x="412" y="3379"/>
            <a:chExt cx="809" cy="365"/>
          </a:xfrm>
        </p:grpSpPr>
        <p:graphicFrame>
          <p:nvGraphicFramePr>
            <p:cNvPr id="36892" name="Object 11"/>
            <p:cNvGraphicFramePr>
              <a:graphicFrameLocks noChangeAspect="1"/>
            </p:cNvGraphicFramePr>
            <p:nvPr/>
          </p:nvGraphicFramePr>
          <p:xfrm>
            <a:off x="960" y="3408"/>
            <a:ext cx="261" cy="336"/>
          </p:xfrm>
          <a:graphic>
            <a:graphicData uri="http://schemas.openxmlformats.org/presentationml/2006/ole">
              <mc:AlternateContent xmlns:mc="http://schemas.openxmlformats.org/markup-compatibility/2006">
                <mc:Choice xmlns:v="urn:schemas-microsoft-com:vml" Requires="v">
                  <p:oleObj spid="_x0000_s243921" name="Equation" r:id="rId19" imgW="152400" imgH="228600" progId="Equation.3">
                    <p:embed/>
                  </p:oleObj>
                </mc:Choice>
                <mc:Fallback>
                  <p:oleObj name="Equation" r:id="rId19" imgW="152400" imgH="228600" progId="Equation.3">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0" y="3408"/>
                          <a:ext cx="261" cy="3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93" name="Rectangle 71"/>
            <p:cNvSpPr>
              <a:spLocks noChangeArrowheads="1"/>
            </p:cNvSpPr>
            <p:nvPr/>
          </p:nvSpPr>
          <p:spPr bwMode="auto">
            <a:xfrm>
              <a:off x="412" y="3379"/>
              <a:ext cx="6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800">
                  <a:latin typeface="Calibri" panose="020F0502020204030204" charset="0"/>
                </a:rPr>
                <a:t> (4) </a:t>
              </a:r>
              <a:r>
                <a:rPr lang="zh-CN" altLang="en-US" sz="2800">
                  <a:latin typeface="宋体" panose="02010600030101010101" pitchFamily="2" charset="-122"/>
                </a:rPr>
                <a:t>求</a:t>
              </a:r>
              <a:endParaRPr lang="zh-CN" altLang="en-US" sz="2800">
                <a:latin typeface="宋体" panose="02010600030101010101" pitchFamily="2" charset="-122"/>
              </a:endParaRPr>
            </a:p>
          </p:txBody>
        </p:sp>
      </p:grpSp>
      <p:sp>
        <p:nvSpPr>
          <p:cNvPr id="92232" name="Rectangle 72"/>
          <p:cNvSpPr>
            <a:spLocks noChangeArrowheads="1"/>
          </p:cNvSpPr>
          <p:nvPr/>
        </p:nvSpPr>
        <p:spPr bwMode="auto">
          <a:xfrm>
            <a:off x="4419600" y="1541463"/>
            <a:ext cx="609600" cy="1162050"/>
          </a:xfrm>
          <a:prstGeom prst="rect">
            <a:avLst/>
          </a:prstGeom>
          <a:solidFill>
            <a:srgbClr val="F6FAE6"/>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pSp>
        <p:nvGrpSpPr>
          <p:cNvPr id="7" name="Group 150"/>
          <p:cNvGrpSpPr/>
          <p:nvPr/>
        </p:nvGrpSpPr>
        <p:grpSpPr bwMode="auto">
          <a:xfrm>
            <a:off x="4419600" y="2851150"/>
            <a:ext cx="354013" cy="882650"/>
            <a:chOff x="2784" y="1796"/>
            <a:chExt cx="223" cy="556"/>
          </a:xfrm>
        </p:grpSpPr>
        <p:sp>
          <p:nvSpPr>
            <p:cNvPr id="36890" name="AutoShape 74"/>
            <p:cNvSpPr>
              <a:spLocks noChangeArrowheads="1"/>
            </p:cNvSpPr>
            <p:nvPr/>
          </p:nvSpPr>
          <p:spPr bwMode="auto">
            <a:xfrm flipH="1">
              <a:off x="2828" y="1796"/>
              <a:ext cx="179" cy="39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29 w 21600"/>
                <a:gd name="T13" fmla="*/ 2935 h 21600"/>
                <a:gd name="T14" fmla="*/ 18221 w 21600"/>
                <a:gd name="T15" fmla="*/ 924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FFFF00"/>
                </a:gs>
                <a:gs pos="100000">
                  <a:srgbClr val="FF0000"/>
                </a:gs>
              </a:gsLst>
              <a:lin ang="18900000" scaled="1"/>
            </a:gradFill>
            <a:ln w="38100">
              <a:solidFill>
                <a:srgbClr val="FF0000"/>
              </a:solidFill>
              <a:miter lim="800000"/>
            </a:ln>
          </p:spPr>
          <p:txBody>
            <a:bodyPr wrap="none" lIns="90000" tIns="46800" rIns="90000" bIns="46800" anchor="ctr">
              <a:spAutoFit/>
            </a:bodyPr>
            <a:lstStyle/>
            <a:p>
              <a:endParaRPr lang="zh-CN" altLang="en-US"/>
            </a:p>
          </p:txBody>
        </p:sp>
        <p:graphicFrame>
          <p:nvGraphicFramePr>
            <p:cNvPr id="36891" name="Object 10"/>
            <p:cNvGraphicFramePr>
              <a:graphicFrameLocks noChangeAspect="1"/>
            </p:cNvGraphicFramePr>
            <p:nvPr/>
          </p:nvGraphicFramePr>
          <p:xfrm>
            <a:off x="2784" y="2013"/>
            <a:ext cx="209" cy="339"/>
          </p:xfrm>
          <a:graphic>
            <a:graphicData uri="http://schemas.openxmlformats.org/presentationml/2006/ole">
              <mc:AlternateContent xmlns:mc="http://schemas.openxmlformats.org/markup-compatibility/2006">
                <mc:Choice xmlns:v="urn:schemas-microsoft-com:vml" Requires="v">
                  <p:oleObj spid="_x0000_s243922" name="Equation" r:id="rId21" imgW="133350" imgH="219075" progId="Equation.3">
                    <p:embed/>
                  </p:oleObj>
                </mc:Choice>
                <mc:Fallback>
                  <p:oleObj name="Equation" r:id="rId21" imgW="133350" imgH="219075" progId="Equation.3">
                    <p:embed/>
                    <p:pic>
                      <p:nvPicPr>
                        <p:cNvPr id="0"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84" y="2013"/>
                          <a:ext cx="209" cy="33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36" name="Rectangle 76"/>
          <p:cNvSpPr>
            <a:spLocks noChangeArrowheads="1"/>
          </p:cNvSpPr>
          <p:nvPr/>
        </p:nvSpPr>
        <p:spPr bwMode="auto">
          <a:xfrm>
            <a:off x="752475" y="2106613"/>
            <a:ext cx="679450" cy="784225"/>
          </a:xfrm>
          <a:prstGeom prst="rect">
            <a:avLst/>
          </a:prstGeom>
          <a:solidFill>
            <a:srgbClr val="F6FAE6"/>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2237" name="Line 77"/>
          <p:cNvSpPr>
            <a:spLocks noChangeShapeType="1"/>
          </p:cNvSpPr>
          <p:nvPr/>
        </p:nvSpPr>
        <p:spPr bwMode="auto">
          <a:xfrm>
            <a:off x="1244600" y="2068513"/>
            <a:ext cx="0" cy="903287"/>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92238" name="AutoShape 78"/>
          <p:cNvSpPr>
            <a:spLocks noChangeArrowheads="1"/>
          </p:cNvSpPr>
          <p:nvPr/>
        </p:nvSpPr>
        <p:spPr bwMode="auto">
          <a:xfrm>
            <a:off x="5334000" y="990600"/>
            <a:ext cx="1076325" cy="592138"/>
          </a:xfrm>
          <a:prstGeom prst="wedgeRoundRectCallout">
            <a:avLst>
              <a:gd name="adj1" fmla="val -55458"/>
              <a:gd name="adj2" fmla="val 120778"/>
              <a:gd name="adj3" fmla="val 16667"/>
            </a:avLst>
          </a:prstGeom>
          <a:noFill/>
          <a:ln w="38100">
            <a:solidFill>
              <a:srgbClr val="006600"/>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zh-CN" altLang="en-US" sz="2800">
                <a:solidFill>
                  <a:srgbClr val="FF0000"/>
                </a:solidFill>
                <a:latin typeface="Calibri" panose="020F0502020204030204" charset="0"/>
                <a:ea typeface="楷体_GB2312" pitchFamily="49" charset="-122"/>
              </a:rPr>
              <a:t>外加</a:t>
            </a:r>
            <a:endParaRPr lang="zh-CN" altLang="en-US" sz="2800">
              <a:solidFill>
                <a:srgbClr val="FF0000"/>
              </a:solidFill>
              <a:latin typeface="Calibri" panose="020F0502020204030204" charset="0"/>
              <a:ea typeface="楷体_GB2312" pitchFamily="49" charset="-122"/>
            </a:endParaRPr>
          </a:p>
        </p:txBody>
      </p:sp>
      <p:grpSp>
        <p:nvGrpSpPr>
          <p:cNvPr id="8" name="Group 144"/>
          <p:cNvGrpSpPr/>
          <p:nvPr/>
        </p:nvGrpSpPr>
        <p:grpSpPr bwMode="auto">
          <a:xfrm>
            <a:off x="4389438" y="723900"/>
            <a:ext cx="444500" cy="488950"/>
            <a:chOff x="2765" y="456"/>
            <a:chExt cx="280" cy="308"/>
          </a:xfrm>
        </p:grpSpPr>
        <p:sp>
          <p:nvSpPr>
            <p:cNvPr id="36888" name="Line 80"/>
            <p:cNvSpPr>
              <a:spLocks noChangeShapeType="1"/>
            </p:cNvSpPr>
            <p:nvPr/>
          </p:nvSpPr>
          <p:spPr bwMode="auto">
            <a:xfrm flipH="1">
              <a:off x="2765" y="749"/>
              <a:ext cx="28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6889" name="Object 9"/>
            <p:cNvGraphicFramePr>
              <a:graphicFrameLocks noChangeAspect="1"/>
            </p:cNvGraphicFramePr>
            <p:nvPr/>
          </p:nvGraphicFramePr>
          <p:xfrm>
            <a:off x="2844" y="456"/>
            <a:ext cx="162" cy="308"/>
          </p:xfrm>
          <a:graphic>
            <a:graphicData uri="http://schemas.openxmlformats.org/presentationml/2006/ole">
              <mc:AlternateContent xmlns:mc="http://schemas.openxmlformats.org/markup-compatibility/2006">
                <mc:Choice xmlns:v="urn:schemas-microsoft-com:vml" Requires="v">
                  <p:oleObj spid="_x0000_s243923" name="Equation" r:id="rId23" imgW="152400" imgH="228600" progId="Equation.3">
                    <p:embed/>
                  </p:oleObj>
                </mc:Choice>
                <mc:Fallback>
                  <p:oleObj name="Equation" r:id="rId23" imgW="152400" imgH="228600" progId="Equation.3">
                    <p:embed/>
                    <p:pic>
                      <p:nvPicPr>
                        <p:cNvPr id="0" name="Object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44" y="456"/>
                          <a:ext cx="162"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4673" name="Object 3"/>
          <p:cNvGraphicFramePr>
            <a:graphicFrameLocks noChangeAspect="1"/>
          </p:cNvGraphicFramePr>
          <p:nvPr/>
        </p:nvGraphicFramePr>
        <p:xfrm>
          <a:off x="4005263" y="3890963"/>
          <a:ext cx="1949450" cy="665162"/>
        </p:xfrm>
        <a:graphic>
          <a:graphicData uri="http://schemas.openxmlformats.org/presentationml/2006/ole">
            <mc:AlternateContent xmlns:mc="http://schemas.openxmlformats.org/markup-compatibility/2006">
              <mc:Choice xmlns:v="urn:schemas-microsoft-com:vml" Requires="v">
                <p:oleObj spid="_x0000_s243924" name="Equation" r:id="rId25" imgW="800100" imgH="247650" progId="Equation.3">
                  <p:embed/>
                </p:oleObj>
              </mc:Choice>
              <mc:Fallback>
                <p:oleObj name="Equation" r:id="rId25" imgW="800100" imgH="247650" progId="Equation.3">
                  <p:embed/>
                  <p:pic>
                    <p:nvPicPr>
                      <p:cNvPr id="0" name="Object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05263" y="3890963"/>
                        <a:ext cx="1949450" cy="665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4674" name="Object 4"/>
          <p:cNvGraphicFramePr>
            <a:graphicFrameLocks noChangeAspect="1"/>
          </p:cNvGraphicFramePr>
          <p:nvPr/>
        </p:nvGraphicFramePr>
        <p:xfrm>
          <a:off x="4075113" y="4560888"/>
          <a:ext cx="1566862" cy="571500"/>
        </p:xfrm>
        <a:graphic>
          <a:graphicData uri="http://schemas.openxmlformats.org/presentationml/2006/ole">
            <mc:AlternateContent xmlns:mc="http://schemas.openxmlformats.org/markup-compatibility/2006">
              <mc:Choice xmlns:v="urn:schemas-microsoft-com:vml" Requires="v">
                <p:oleObj spid="_x0000_s243925" name="Equation" r:id="rId27" imgW="714375" imgH="228600" progId="Equation.3">
                  <p:embed/>
                </p:oleObj>
              </mc:Choice>
              <mc:Fallback>
                <p:oleObj name="Equation" r:id="rId27" imgW="714375" imgH="228600" progId="Equation.3">
                  <p:embed/>
                  <p:pic>
                    <p:nvPicPr>
                      <p:cNvPr id="0" name="Object 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75113" y="4560888"/>
                        <a:ext cx="156686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4675" name="Object 5"/>
          <p:cNvGraphicFramePr>
            <a:graphicFrameLocks noChangeAspect="1"/>
          </p:cNvGraphicFramePr>
          <p:nvPr/>
        </p:nvGraphicFramePr>
        <p:xfrm>
          <a:off x="3932238" y="5072063"/>
          <a:ext cx="1450975" cy="1139825"/>
        </p:xfrm>
        <a:graphic>
          <a:graphicData uri="http://schemas.openxmlformats.org/presentationml/2006/ole">
            <mc:AlternateContent xmlns:mc="http://schemas.openxmlformats.org/markup-compatibility/2006">
              <mc:Choice xmlns:v="urn:schemas-microsoft-com:vml" Requires="v">
                <p:oleObj spid="_x0000_s243926" name="Equation" r:id="rId29" imgW="628650" imgH="447675" progId="Equation.3">
                  <p:embed/>
                </p:oleObj>
              </mc:Choice>
              <mc:Fallback>
                <p:oleObj name="Equation" r:id="rId29" imgW="628650" imgH="447675" progId="Equation.3">
                  <p:embed/>
                  <p:pic>
                    <p:nvPicPr>
                      <p:cNvPr id="0" name="Object 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32238" y="5072063"/>
                        <a:ext cx="145097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4676" name="Object 6"/>
          <p:cNvGraphicFramePr>
            <a:graphicFrameLocks noChangeAspect="1"/>
          </p:cNvGraphicFramePr>
          <p:nvPr/>
        </p:nvGraphicFramePr>
        <p:xfrm>
          <a:off x="5565775" y="4598988"/>
          <a:ext cx="2887663" cy="571500"/>
        </p:xfrm>
        <a:graphic>
          <a:graphicData uri="http://schemas.openxmlformats.org/presentationml/2006/ole">
            <mc:AlternateContent xmlns:mc="http://schemas.openxmlformats.org/markup-compatibility/2006">
              <mc:Choice xmlns:v="urn:schemas-microsoft-com:vml" Requires="v">
                <p:oleObj spid="_x0000_s243927" name="Equation" r:id="rId31" imgW="1323975" imgH="228600" progId="Equation.3">
                  <p:embed/>
                </p:oleObj>
              </mc:Choice>
              <mc:Fallback>
                <p:oleObj name="Equation" r:id="rId31" imgW="1323975" imgH="228600" progId="Equation.3">
                  <p:embed/>
                  <p:pic>
                    <p:nvPicPr>
                      <p:cNvPr id="0" name="Object 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65775" y="4598988"/>
                        <a:ext cx="288766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149"/>
          <p:cNvGrpSpPr/>
          <p:nvPr/>
        </p:nvGrpSpPr>
        <p:grpSpPr bwMode="auto">
          <a:xfrm>
            <a:off x="304800" y="4518025"/>
            <a:ext cx="3429000" cy="587375"/>
            <a:chOff x="192" y="2776"/>
            <a:chExt cx="2160" cy="370"/>
          </a:xfrm>
        </p:grpSpPr>
        <p:sp>
          <p:nvSpPr>
            <p:cNvPr id="36885" name="Rectangle 65"/>
            <p:cNvSpPr>
              <a:spLocks noChangeArrowheads="1"/>
            </p:cNvSpPr>
            <p:nvPr/>
          </p:nvSpPr>
          <p:spPr bwMode="auto">
            <a:xfrm>
              <a:off x="192" y="2776"/>
              <a:ext cx="18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800">
                  <a:latin typeface="Calibri" panose="020F0502020204030204" charset="0"/>
                </a:rPr>
                <a:t> (2) </a:t>
              </a:r>
              <a:r>
                <a:rPr lang="zh-CN" altLang="en-US" sz="2800">
                  <a:latin typeface="宋体" panose="02010600030101010101" pitchFamily="2" charset="-122"/>
                </a:rPr>
                <a:t>令     或</a:t>
              </a:r>
              <a:endParaRPr lang="zh-CN" altLang="en-US" sz="2800">
                <a:latin typeface="宋体" panose="02010600030101010101" pitchFamily="2" charset="-122"/>
              </a:endParaRPr>
            </a:p>
          </p:txBody>
        </p:sp>
        <p:graphicFrame>
          <p:nvGraphicFramePr>
            <p:cNvPr id="36886" name="Object 7"/>
            <p:cNvGraphicFramePr>
              <a:graphicFrameLocks noChangeAspect="1"/>
            </p:cNvGraphicFramePr>
            <p:nvPr/>
          </p:nvGraphicFramePr>
          <p:xfrm>
            <a:off x="960" y="2784"/>
            <a:ext cx="576" cy="333"/>
          </p:xfrm>
          <a:graphic>
            <a:graphicData uri="http://schemas.openxmlformats.org/presentationml/2006/ole">
              <mc:AlternateContent xmlns:mc="http://schemas.openxmlformats.org/markup-compatibility/2006">
                <mc:Choice xmlns:v="urn:schemas-microsoft-com:vml" Requires="v">
                  <p:oleObj spid="_x0000_s243928" name="Equation" r:id="rId33" imgW="419100" imgH="219075" progId="Equation.3">
                    <p:embed/>
                  </p:oleObj>
                </mc:Choice>
                <mc:Fallback>
                  <p:oleObj name="Equation" r:id="rId33" imgW="419100" imgH="219075" progId="Equation.3">
                    <p:embed/>
                    <p:pic>
                      <p:nvPicPr>
                        <p:cNvPr id="0" name="Object 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60" y="2784"/>
                          <a:ext cx="57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7" name="Object 8"/>
            <p:cNvGraphicFramePr>
              <a:graphicFrameLocks noChangeAspect="1"/>
            </p:cNvGraphicFramePr>
            <p:nvPr/>
          </p:nvGraphicFramePr>
          <p:xfrm>
            <a:off x="1728" y="2787"/>
            <a:ext cx="624" cy="359"/>
          </p:xfrm>
          <a:graphic>
            <a:graphicData uri="http://schemas.openxmlformats.org/presentationml/2006/ole">
              <mc:AlternateContent xmlns:mc="http://schemas.openxmlformats.org/markup-compatibility/2006">
                <mc:Choice xmlns:v="urn:schemas-microsoft-com:vml" Requires="v">
                  <p:oleObj spid="_x0000_s243929" name="Equation" r:id="rId35" imgW="447675" imgH="228600" progId="Equation.3">
                    <p:embed/>
                  </p:oleObj>
                </mc:Choice>
                <mc:Fallback>
                  <p:oleObj name="Equation" r:id="rId35" imgW="447675" imgH="228600" progId="Equation.3">
                    <p:embed/>
                    <p:pic>
                      <p:nvPicPr>
                        <p:cNvPr id="0" name="Object 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28" y="2787"/>
                          <a:ext cx="624"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92222"/>
                                        </p:tgtEl>
                                        <p:attrNameLst>
                                          <p:attrName>style.visibility</p:attrName>
                                        </p:attrNameLst>
                                      </p:cBhvr>
                                      <p:to>
                                        <p:strVal val="visible"/>
                                      </p:to>
                                    </p:set>
                                    <p:anim calcmode="lin" valueType="num">
                                      <p:cBhvr>
                                        <p:cTn id="7" dur="500" fill="hold"/>
                                        <p:tgtEl>
                                          <p:spTgt spid="92222"/>
                                        </p:tgtEl>
                                        <p:attrNameLst>
                                          <p:attrName>ppt_w</p:attrName>
                                        </p:attrNameLst>
                                      </p:cBhvr>
                                      <p:tavLst>
                                        <p:tav tm="0">
                                          <p:val>
                                            <p:strVal val="4/3*#ppt_w"/>
                                          </p:val>
                                        </p:tav>
                                        <p:tav tm="100000">
                                          <p:val>
                                            <p:strVal val="#ppt_w"/>
                                          </p:val>
                                        </p:tav>
                                      </p:tavLst>
                                    </p:anim>
                                    <p:anim calcmode="lin" valueType="num">
                                      <p:cBhvr>
                                        <p:cTn id="8" dur="500" fill="hold"/>
                                        <p:tgtEl>
                                          <p:spTgt spid="92222"/>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9"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up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2224">
                                            <p:txEl>
                                              <p:pRg st="0" end="0"/>
                                            </p:txEl>
                                          </p:spTgt>
                                        </p:tgtEl>
                                        <p:attrNameLst>
                                          <p:attrName>style.visibility</p:attrName>
                                        </p:attrNameLst>
                                      </p:cBhvr>
                                      <p:to>
                                        <p:strVal val="visible"/>
                                      </p:to>
                                    </p:set>
                                    <p:animEffect transition="in" filter="wipe(left)">
                                      <p:cBhvr>
                                        <p:cTn id="18" dur="500"/>
                                        <p:tgtEl>
                                          <p:spTgt spid="9222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2224">
                                            <p:txEl>
                                              <p:pRg st="1" end="1"/>
                                            </p:txEl>
                                          </p:spTgt>
                                        </p:tgtEl>
                                        <p:attrNameLst>
                                          <p:attrName>style.visibility</p:attrName>
                                        </p:attrNameLst>
                                      </p:cBhvr>
                                      <p:to>
                                        <p:strVal val="visible"/>
                                      </p:to>
                                    </p:set>
                                    <p:animEffect transition="in" filter="wipe(left)">
                                      <p:cBhvr>
                                        <p:cTn id="23" dur="500"/>
                                        <p:tgtEl>
                                          <p:spTgt spid="9222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92232"/>
                                        </p:tgtEl>
                                        <p:attrNameLst>
                                          <p:attrName>style.visibility</p:attrName>
                                        </p:attrNameLst>
                                      </p:cBhvr>
                                      <p:to>
                                        <p:strVal val="visible"/>
                                      </p:to>
                                    </p:set>
                                    <p:animEffect transition="in" filter="barn(outHorizontal)">
                                      <p:cBhvr>
                                        <p:cTn id="28" dur="500"/>
                                        <p:tgtEl>
                                          <p:spTgt spid="922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92236"/>
                                        </p:tgtEl>
                                        <p:attrNameLst>
                                          <p:attrName>style.visibility</p:attrName>
                                        </p:attrNameLst>
                                      </p:cBhvr>
                                      <p:to>
                                        <p:strVal val="visible"/>
                                      </p:to>
                                    </p:set>
                                    <p:animEffect transition="in" filter="barn(outHorizontal)">
                                      <p:cBhvr>
                                        <p:cTn id="38" dur="500"/>
                                        <p:tgtEl>
                                          <p:spTgt spid="92236"/>
                                        </p:tgtEl>
                                      </p:cBhvr>
                                    </p:animEffect>
                                  </p:childTnLst>
                                </p:cTn>
                              </p:par>
                            </p:childTnLst>
                          </p:cTn>
                        </p:par>
                        <p:par>
                          <p:cTn id="39" fill="hold">
                            <p:stCondLst>
                              <p:cond delay="500"/>
                            </p:stCondLst>
                            <p:childTnLst>
                              <p:par>
                                <p:cTn id="40" presetID="16" presetClass="entr" presetSubtype="42" fill="hold" nodeType="afterEffect">
                                  <p:stCondLst>
                                    <p:cond delay="0"/>
                                  </p:stCondLst>
                                  <p:childTnLst>
                                    <p:set>
                                      <p:cBhvr>
                                        <p:cTn id="41" dur="1" fill="hold">
                                          <p:stCondLst>
                                            <p:cond delay="0"/>
                                          </p:stCondLst>
                                        </p:cTn>
                                        <p:tgtEl>
                                          <p:spTgt spid="92237"/>
                                        </p:tgtEl>
                                        <p:attrNameLst>
                                          <p:attrName>style.visibility</p:attrName>
                                        </p:attrNameLst>
                                      </p:cBhvr>
                                      <p:to>
                                        <p:strVal val="visible"/>
                                      </p:to>
                                    </p:set>
                                    <p:animEffect transition="in" filter="barn(outHorizontal)">
                                      <p:cBhvr>
                                        <p:cTn id="42" dur="500"/>
                                        <p:tgtEl>
                                          <p:spTgt spid="922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2238"/>
                                        </p:tgtEl>
                                        <p:attrNameLst>
                                          <p:attrName>style.visibility</p:attrName>
                                        </p:attrNameLst>
                                      </p:cBhvr>
                                      <p:to>
                                        <p:strVal val="visible"/>
                                      </p:to>
                                    </p:set>
                                    <p:animEffect transition="in" filter="wipe(up)">
                                      <p:cBhvr>
                                        <p:cTn id="52" dur="500"/>
                                        <p:tgtEl>
                                          <p:spTgt spid="922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righ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4673"/>
                                        </p:tgtEl>
                                        <p:attrNameLst>
                                          <p:attrName>style.visibility</p:attrName>
                                        </p:attrNameLst>
                                      </p:cBhvr>
                                      <p:to>
                                        <p:strVal val="visible"/>
                                      </p:to>
                                    </p:set>
                                    <p:animEffect transition="in" filter="wipe(left)">
                                      <p:cBhvr>
                                        <p:cTn id="67" dur="500"/>
                                        <p:tgtEl>
                                          <p:spTgt spid="2846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84674"/>
                                        </p:tgtEl>
                                        <p:attrNameLst>
                                          <p:attrName>style.visibility</p:attrName>
                                        </p:attrNameLst>
                                      </p:cBhvr>
                                      <p:to>
                                        <p:strVal val="visible"/>
                                      </p:to>
                                    </p:set>
                                    <p:animEffect transition="in" filter="wipe(left)">
                                      <p:cBhvr>
                                        <p:cTn id="72" dur="500"/>
                                        <p:tgtEl>
                                          <p:spTgt spid="28467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84676"/>
                                        </p:tgtEl>
                                        <p:attrNameLst>
                                          <p:attrName>style.visibility</p:attrName>
                                        </p:attrNameLst>
                                      </p:cBhvr>
                                      <p:to>
                                        <p:strVal val="visible"/>
                                      </p:to>
                                    </p:set>
                                    <p:animEffect transition="in" filter="wipe(left)">
                                      <p:cBhvr>
                                        <p:cTn id="77" dur="500"/>
                                        <p:tgtEl>
                                          <p:spTgt spid="28467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84675"/>
                                        </p:tgtEl>
                                        <p:attrNameLst>
                                          <p:attrName>style.visibility</p:attrName>
                                        </p:attrNameLst>
                                      </p:cBhvr>
                                      <p:to>
                                        <p:strVal val="visible"/>
                                      </p:to>
                                    </p:set>
                                    <p:animEffect transition="in" filter="wipe(left)">
                                      <p:cBhvr>
                                        <p:cTn id="82" dur="500"/>
                                        <p:tgtEl>
                                          <p:spTgt spid="28467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84672"/>
                                        </p:tgtEl>
                                        <p:attrNameLst>
                                          <p:attrName>style.visibility</p:attrName>
                                        </p:attrNameLst>
                                      </p:cBhvr>
                                      <p:to>
                                        <p:strVal val="visible"/>
                                      </p:to>
                                    </p:set>
                                    <p:animEffect transition="in" filter="wipe(left)">
                                      <p:cBhvr>
                                        <p:cTn id="87" dur="500"/>
                                        <p:tgtEl>
                                          <p:spTgt spid="28467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92220"/>
                                        </p:tgtEl>
                                        <p:attrNameLst>
                                          <p:attrName>style.visibility</p:attrName>
                                        </p:attrNameLst>
                                      </p:cBhvr>
                                      <p:to>
                                        <p:strVal val="visible"/>
                                      </p:to>
                                    </p:set>
                                    <p:animEffect transition="in" filter="wipe(left)">
                                      <p:cBhvr>
                                        <p:cTn id="92" dur="500"/>
                                        <p:tgtEl>
                                          <p:spTgt spid="92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0" grpId="0" autoUpdateAnimBg="0"/>
      <p:bldP spid="92222" grpId="0" animBg="1"/>
      <p:bldP spid="92224" grpId="0" autoUpdateAnimBg="0" build="p"/>
      <p:bldP spid="92232" grpId="0" animBg="1"/>
      <p:bldP spid="92236" grpId="0" animBg="1"/>
      <p:bldP spid="92238"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166"/>
          <p:cNvGrpSpPr/>
          <p:nvPr/>
        </p:nvGrpSpPr>
        <p:grpSpPr bwMode="auto">
          <a:xfrm>
            <a:off x="228600" y="762000"/>
            <a:ext cx="4219575" cy="3095625"/>
            <a:chOff x="222" y="480"/>
            <a:chExt cx="2658" cy="1950"/>
          </a:xfrm>
        </p:grpSpPr>
        <p:sp>
          <p:nvSpPr>
            <p:cNvPr id="37921" name="Line 167"/>
            <p:cNvSpPr>
              <a:spLocks noChangeShapeType="1"/>
            </p:cNvSpPr>
            <p:nvPr/>
          </p:nvSpPr>
          <p:spPr bwMode="auto">
            <a:xfrm flipV="1">
              <a:off x="597" y="2315"/>
              <a:ext cx="22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22" name="Line 168"/>
            <p:cNvSpPr>
              <a:spLocks noChangeShapeType="1"/>
            </p:cNvSpPr>
            <p:nvPr/>
          </p:nvSpPr>
          <p:spPr bwMode="auto">
            <a:xfrm flipH="1" flipV="1">
              <a:off x="2027" y="855"/>
              <a:ext cx="0" cy="20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23" name="Line 169"/>
            <p:cNvSpPr>
              <a:spLocks noChangeShapeType="1"/>
            </p:cNvSpPr>
            <p:nvPr/>
          </p:nvSpPr>
          <p:spPr bwMode="auto">
            <a:xfrm flipV="1">
              <a:off x="597" y="860"/>
              <a:ext cx="8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7924" name="Group 170"/>
            <p:cNvGrpSpPr/>
            <p:nvPr/>
          </p:nvGrpSpPr>
          <p:grpSpPr bwMode="auto">
            <a:xfrm>
              <a:off x="1913" y="1027"/>
              <a:ext cx="206" cy="290"/>
              <a:chOff x="4164" y="1968"/>
              <a:chExt cx="264" cy="420"/>
            </a:xfrm>
          </p:grpSpPr>
          <p:sp>
            <p:nvSpPr>
              <p:cNvPr id="37977" name="AutoShape 171"/>
              <p:cNvSpPr>
                <a:spLocks noChangeArrowheads="1"/>
              </p:cNvSpPr>
              <p:nvPr/>
            </p:nvSpPr>
            <p:spPr bwMode="auto">
              <a:xfrm>
                <a:off x="4164" y="1968"/>
                <a:ext cx="264" cy="420"/>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78" name="Line 172"/>
              <p:cNvSpPr>
                <a:spLocks noChangeShapeType="1"/>
              </p:cNvSpPr>
              <p:nvPr/>
            </p:nvSpPr>
            <p:spPr bwMode="auto">
              <a:xfrm>
                <a:off x="4176" y="2184"/>
                <a:ext cx="2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7925" name="Rectangle 173"/>
            <p:cNvSpPr>
              <a:spLocks noChangeArrowheads="1"/>
            </p:cNvSpPr>
            <p:nvPr/>
          </p:nvSpPr>
          <p:spPr bwMode="auto">
            <a:xfrm>
              <a:off x="1436" y="1071"/>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26" name="Line 174"/>
            <p:cNvSpPr>
              <a:spLocks noChangeShapeType="1"/>
            </p:cNvSpPr>
            <p:nvPr/>
          </p:nvSpPr>
          <p:spPr bwMode="auto">
            <a:xfrm>
              <a:off x="2019" y="843"/>
              <a:ext cx="86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27" name="Text Box 175"/>
            <p:cNvSpPr txBox="1">
              <a:spLocks noChangeArrowheads="1"/>
            </p:cNvSpPr>
            <p:nvPr/>
          </p:nvSpPr>
          <p:spPr bwMode="auto">
            <a:xfrm>
              <a:off x="1086" y="980"/>
              <a:ext cx="4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2800"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7928" name="Line 176"/>
            <p:cNvSpPr>
              <a:spLocks noChangeShapeType="1"/>
            </p:cNvSpPr>
            <p:nvPr/>
          </p:nvSpPr>
          <p:spPr bwMode="auto">
            <a:xfrm>
              <a:off x="1873" y="1049"/>
              <a:ext cx="0" cy="281"/>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7929" name="Text Box 177"/>
            <p:cNvSpPr txBox="1">
              <a:spLocks noChangeArrowheads="1"/>
            </p:cNvSpPr>
            <p:nvPr/>
          </p:nvSpPr>
          <p:spPr bwMode="auto">
            <a:xfrm>
              <a:off x="1050" y="1450"/>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7930" name="Line 178"/>
            <p:cNvSpPr>
              <a:spLocks noChangeShapeType="1"/>
            </p:cNvSpPr>
            <p:nvPr/>
          </p:nvSpPr>
          <p:spPr bwMode="auto">
            <a:xfrm flipV="1">
              <a:off x="2867" y="851"/>
              <a:ext cx="1" cy="147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31" name="Text Box 179"/>
            <p:cNvSpPr txBox="1">
              <a:spLocks noChangeArrowheads="1"/>
            </p:cNvSpPr>
            <p:nvPr/>
          </p:nvSpPr>
          <p:spPr bwMode="auto">
            <a:xfrm>
              <a:off x="1792" y="1875"/>
              <a:ext cx="5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7932" name="Text Box 180"/>
            <p:cNvSpPr txBox="1">
              <a:spLocks noChangeArrowheads="1"/>
            </p:cNvSpPr>
            <p:nvPr/>
          </p:nvSpPr>
          <p:spPr bwMode="auto">
            <a:xfrm>
              <a:off x="1644" y="1225"/>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7933" name="Text Box 181"/>
            <p:cNvSpPr txBox="1">
              <a:spLocks noChangeArrowheads="1"/>
            </p:cNvSpPr>
            <p:nvPr/>
          </p:nvSpPr>
          <p:spPr bwMode="auto">
            <a:xfrm>
              <a:off x="981" y="621"/>
              <a:ext cx="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7934" name="Text Box 182"/>
            <p:cNvSpPr txBox="1">
              <a:spLocks noChangeArrowheads="1"/>
            </p:cNvSpPr>
            <p:nvPr/>
          </p:nvSpPr>
          <p:spPr bwMode="auto">
            <a:xfrm>
              <a:off x="2219" y="59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7935" name="Line 183"/>
            <p:cNvSpPr>
              <a:spLocks noChangeShapeType="1"/>
            </p:cNvSpPr>
            <p:nvPr/>
          </p:nvSpPr>
          <p:spPr bwMode="auto">
            <a:xfrm flipV="1">
              <a:off x="1080" y="863"/>
              <a:ext cx="0"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36" name="Text Box 184" descr="新闻纸"/>
            <p:cNvSpPr txBox="1">
              <a:spLocks noChangeArrowheads="1"/>
            </p:cNvSpPr>
            <p:nvPr/>
          </p:nvSpPr>
          <p:spPr bwMode="auto">
            <a:xfrm>
              <a:off x="715" y="838"/>
              <a:ext cx="2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37" name="Text Box 185" descr="新闻纸"/>
            <p:cNvSpPr txBox="1">
              <a:spLocks noChangeArrowheads="1"/>
            </p:cNvSpPr>
            <p:nvPr/>
          </p:nvSpPr>
          <p:spPr bwMode="auto">
            <a:xfrm>
              <a:off x="717" y="2068"/>
              <a:ext cx="2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38" name="Rectangle 186"/>
            <p:cNvSpPr>
              <a:spLocks noChangeArrowheads="1"/>
            </p:cNvSpPr>
            <p:nvPr/>
          </p:nvSpPr>
          <p:spPr bwMode="auto">
            <a:xfrm>
              <a:off x="1044" y="1475"/>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39" name="Rectangle 187" descr="新闻纸"/>
            <p:cNvSpPr>
              <a:spLocks noChangeArrowheads="1"/>
            </p:cNvSpPr>
            <p:nvPr/>
          </p:nvSpPr>
          <p:spPr bwMode="auto">
            <a:xfrm>
              <a:off x="2274" y="162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40" name="Rectangle 188" descr="新闻纸"/>
            <p:cNvSpPr>
              <a:spLocks noChangeArrowheads="1"/>
            </p:cNvSpPr>
            <p:nvPr/>
          </p:nvSpPr>
          <p:spPr bwMode="auto">
            <a:xfrm>
              <a:off x="2275" y="21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37941" name="Group 189"/>
            <p:cNvGrpSpPr/>
            <p:nvPr/>
          </p:nvGrpSpPr>
          <p:grpSpPr bwMode="auto">
            <a:xfrm>
              <a:off x="1669" y="2311"/>
              <a:ext cx="160" cy="119"/>
              <a:chOff x="4403" y="3875"/>
              <a:chExt cx="160" cy="119"/>
            </a:xfrm>
          </p:grpSpPr>
          <p:sp>
            <p:nvSpPr>
              <p:cNvPr id="37975" name="Line 190"/>
              <p:cNvSpPr>
                <a:spLocks noChangeShapeType="1"/>
              </p:cNvSpPr>
              <p:nvPr/>
            </p:nvSpPr>
            <p:spPr bwMode="auto">
              <a:xfrm>
                <a:off x="4489" y="3875"/>
                <a:ext cx="0" cy="1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7976" name="Line 191"/>
              <p:cNvSpPr>
                <a:spLocks noChangeShapeType="1"/>
              </p:cNvSpPr>
              <p:nvPr/>
            </p:nvSpPr>
            <p:spPr bwMode="auto">
              <a:xfrm>
                <a:off x="4403" y="3994"/>
                <a:ext cx="1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37942" name="Line 192"/>
            <p:cNvSpPr>
              <a:spLocks noChangeShapeType="1"/>
            </p:cNvSpPr>
            <p:nvPr/>
          </p:nvSpPr>
          <p:spPr bwMode="auto">
            <a:xfrm flipV="1">
              <a:off x="1479" y="1327"/>
              <a:ext cx="0" cy="1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43" name="Line 193"/>
            <p:cNvSpPr>
              <a:spLocks noChangeShapeType="1"/>
            </p:cNvSpPr>
            <p:nvPr/>
          </p:nvSpPr>
          <p:spPr bwMode="auto">
            <a:xfrm flipH="1" flipV="1">
              <a:off x="1081" y="1726"/>
              <a:ext cx="1" cy="6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44" name="Line 194"/>
            <p:cNvSpPr>
              <a:spLocks noChangeShapeType="1"/>
            </p:cNvSpPr>
            <p:nvPr/>
          </p:nvSpPr>
          <p:spPr bwMode="auto">
            <a:xfrm flipV="1">
              <a:off x="2020" y="1304"/>
              <a:ext cx="0" cy="17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945" name="Line 195"/>
            <p:cNvSpPr>
              <a:spLocks noChangeShapeType="1"/>
            </p:cNvSpPr>
            <p:nvPr/>
          </p:nvSpPr>
          <p:spPr bwMode="auto">
            <a:xfrm flipH="1">
              <a:off x="600" y="1430"/>
              <a:ext cx="0" cy="891"/>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6" name="Rectangle 196"/>
            <p:cNvSpPr>
              <a:spLocks noChangeArrowheads="1"/>
            </p:cNvSpPr>
            <p:nvPr/>
          </p:nvSpPr>
          <p:spPr bwMode="auto">
            <a:xfrm>
              <a:off x="563" y="1202"/>
              <a:ext cx="78" cy="234"/>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47" name="Line 197"/>
            <p:cNvSpPr>
              <a:spLocks noChangeShapeType="1"/>
            </p:cNvSpPr>
            <p:nvPr/>
          </p:nvSpPr>
          <p:spPr bwMode="auto">
            <a:xfrm flipH="1">
              <a:off x="600" y="846"/>
              <a:ext cx="0" cy="358"/>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8" name="Oval 198"/>
            <p:cNvSpPr>
              <a:spLocks noChangeArrowheads="1"/>
            </p:cNvSpPr>
            <p:nvPr/>
          </p:nvSpPr>
          <p:spPr bwMode="auto">
            <a:xfrm>
              <a:off x="510" y="1767"/>
              <a:ext cx="192" cy="192"/>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49" name="Rectangle 199" descr="新闻纸"/>
            <p:cNvSpPr>
              <a:spLocks noChangeArrowheads="1"/>
            </p:cNvSpPr>
            <p:nvPr/>
          </p:nvSpPr>
          <p:spPr bwMode="auto">
            <a:xfrm>
              <a:off x="404" y="1553"/>
              <a:ext cx="2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50" name="Rectangle 200"/>
            <p:cNvSpPr>
              <a:spLocks noChangeArrowheads="1"/>
            </p:cNvSpPr>
            <p:nvPr/>
          </p:nvSpPr>
          <p:spPr bwMode="auto">
            <a:xfrm>
              <a:off x="393" y="1873"/>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51" name="Text Box 201"/>
            <p:cNvSpPr txBox="1">
              <a:spLocks noChangeArrowheads="1"/>
            </p:cNvSpPr>
            <p:nvPr/>
          </p:nvSpPr>
          <p:spPr bwMode="auto">
            <a:xfrm>
              <a:off x="222" y="1173"/>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7952" name="Oval 202"/>
            <p:cNvSpPr>
              <a:spLocks noChangeArrowheads="1"/>
            </p:cNvSpPr>
            <p:nvPr/>
          </p:nvSpPr>
          <p:spPr bwMode="auto">
            <a:xfrm>
              <a:off x="1723" y="2281"/>
              <a:ext cx="56" cy="56"/>
            </a:xfrm>
            <a:prstGeom prst="ellipse">
              <a:avLst/>
            </a:prstGeom>
            <a:solidFill>
              <a:schemeClr val="tx1"/>
            </a:solidFill>
            <a:ln w="9525">
              <a:solidFill>
                <a:schemeClr val="tx2"/>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37953" name="Object 12"/>
            <p:cNvGraphicFramePr>
              <a:graphicFrameLocks noChangeAspect="1"/>
            </p:cNvGraphicFramePr>
            <p:nvPr/>
          </p:nvGraphicFramePr>
          <p:xfrm>
            <a:off x="743" y="1448"/>
            <a:ext cx="181" cy="280"/>
          </p:xfrm>
          <a:graphic>
            <a:graphicData uri="http://schemas.openxmlformats.org/presentationml/2006/ole">
              <mc:AlternateContent xmlns:mc="http://schemas.openxmlformats.org/markup-compatibility/2006">
                <mc:Choice xmlns:v="urn:schemas-microsoft-com:vml" Requires="v">
                  <p:oleObj spid="_x0000_s244936" name="Equation" r:id="rId1" imgW="180975" imgH="219075" progId="Equation.3">
                    <p:embed/>
                  </p:oleObj>
                </mc:Choice>
                <mc:Fallback>
                  <p:oleObj name="Equation" r:id="rId1" imgW="180975" imgH="21907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 y="1448"/>
                          <a:ext cx="181"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54" name="Line 204"/>
            <p:cNvSpPr>
              <a:spLocks noChangeShapeType="1"/>
            </p:cNvSpPr>
            <p:nvPr/>
          </p:nvSpPr>
          <p:spPr bwMode="auto">
            <a:xfrm flipV="1">
              <a:off x="1234" y="805"/>
              <a:ext cx="236"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7955" name="Object 13"/>
            <p:cNvGraphicFramePr>
              <a:graphicFrameLocks noChangeAspect="1"/>
            </p:cNvGraphicFramePr>
            <p:nvPr/>
          </p:nvGraphicFramePr>
          <p:xfrm>
            <a:off x="1220" y="521"/>
            <a:ext cx="177" cy="313"/>
          </p:xfrm>
          <a:graphic>
            <a:graphicData uri="http://schemas.openxmlformats.org/presentationml/2006/ole">
              <mc:AlternateContent xmlns:mc="http://schemas.openxmlformats.org/markup-compatibility/2006">
                <mc:Choice xmlns:v="urn:schemas-microsoft-com:vml" Requires="v">
                  <p:oleObj spid="_x0000_s244937" name="Equation" r:id="rId3" imgW="171450" imgH="228600" progId="Equation.3">
                    <p:embed/>
                  </p:oleObj>
                </mc:Choice>
                <mc:Fallback>
                  <p:oleObj name="Equation" r:id="rId3" imgW="171450" imgH="2286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 y="521"/>
                          <a:ext cx="177"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56" name="Line 206"/>
            <p:cNvSpPr>
              <a:spLocks noChangeShapeType="1"/>
            </p:cNvSpPr>
            <p:nvPr/>
          </p:nvSpPr>
          <p:spPr bwMode="auto">
            <a:xfrm flipH="1">
              <a:off x="2046" y="793"/>
              <a:ext cx="236"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7957" name="Object 14"/>
            <p:cNvGraphicFramePr>
              <a:graphicFrameLocks noChangeAspect="1"/>
            </p:cNvGraphicFramePr>
            <p:nvPr/>
          </p:nvGraphicFramePr>
          <p:xfrm>
            <a:off x="2074" y="480"/>
            <a:ext cx="260" cy="308"/>
          </p:xfrm>
          <a:graphic>
            <a:graphicData uri="http://schemas.openxmlformats.org/presentationml/2006/ole">
              <mc:AlternateContent xmlns:mc="http://schemas.openxmlformats.org/markup-compatibility/2006">
                <mc:Choice xmlns:v="urn:schemas-microsoft-com:vml" Requires="v">
                  <p:oleObj spid="_x0000_s244938" name="Equation" r:id="rId5" imgW="257175" imgH="228600" progId="Equation.3">
                    <p:embed/>
                  </p:oleObj>
                </mc:Choice>
                <mc:Fallback>
                  <p:oleObj name="Equation" r:id="rId5" imgW="257175" imgH="2286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4" y="480"/>
                          <a:ext cx="260"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58" name="Object 15"/>
            <p:cNvGraphicFramePr>
              <a:graphicFrameLocks noChangeAspect="1"/>
            </p:cNvGraphicFramePr>
            <p:nvPr/>
          </p:nvGraphicFramePr>
          <p:xfrm>
            <a:off x="2293" y="1923"/>
            <a:ext cx="181" cy="283"/>
          </p:xfrm>
          <a:graphic>
            <a:graphicData uri="http://schemas.openxmlformats.org/presentationml/2006/ole">
              <mc:AlternateContent xmlns:mc="http://schemas.openxmlformats.org/markup-compatibility/2006">
                <mc:Choice xmlns:v="urn:schemas-microsoft-com:vml" Requires="v">
                  <p:oleObj spid="_x0000_s244939" name="Equation" r:id="rId7" imgW="190500" imgH="228600" progId="Equation.3">
                    <p:embed/>
                  </p:oleObj>
                </mc:Choice>
                <mc:Fallback>
                  <p:oleObj name="Equation" r:id="rId7" imgW="190500" imgH="2286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3" y="1923"/>
                          <a:ext cx="181"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59" name="Object 16"/>
            <p:cNvGraphicFramePr>
              <a:graphicFrameLocks noChangeAspect="1"/>
            </p:cNvGraphicFramePr>
            <p:nvPr/>
          </p:nvGraphicFramePr>
          <p:xfrm>
            <a:off x="1662" y="798"/>
            <a:ext cx="300" cy="313"/>
          </p:xfrm>
          <a:graphic>
            <a:graphicData uri="http://schemas.openxmlformats.org/presentationml/2006/ole">
              <mc:AlternateContent xmlns:mc="http://schemas.openxmlformats.org/markup-compatibility/2006">
                <mc:Choice xmlns:v="urn:schemas-microsoft-com:vml" Requires="v">
                  <p:oleObj spid="_x0000_s244940" name="Equation" r:id="rId9" imgW="247650" imgH="228600" progId="Equation.3">
                    <p:embed/>
                  </p:oleObj>
                </mc:Choice>
                <mc:Fallback>
                  <p:oleObj name="Equation" r:id="rId9" imgW="247650" imgH="2286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2" y="798"/>
                          <a:ext cx="300"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60" name="Object 17"/>
            <p:cNvGraphicFramePr>
              <a:graphicFrameLocks noChangeAspect="1"/>
            </p:cNvGraphicFramePr>
            <p:nvPr/>
          </p:nvGraphicFramePr>
          <p:xfrm>
            <a:off x="284" y="1707"/>
            <a:ext cx="205" cy="295"/>
          </p:xfrm>
          <a:graphic>
            <a:graphicData uri="http://schemas.openxmlformats.org/presentationml/2006/ole">
              <mc:AlternateContent xmlns:mc="http://schemas.openxmlformats.org/markup-compatibility/2006">
                <mc:Choice xmlns:v="urn:schemas-microsoft-com:vml" Requires="v">
                  <p:oleObj spid="_x0000_s244941" name="Equation" r:id="rId11" imgW="209550" imgH="228600" progId="Equation.3">
                    <p:embed/>
                  </p:oleObj>
                </mc:Choice>
                <mc:Fallback>
                  <p:oleObj name="Equation" r:id="rId11" imgW="209550" imgH="22860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 y="1707"/>
                          <a:ext cx="20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61" name="Rectangle 211"/>
            <p:cNvSpPr>
              <a:spLocks noChangeArrowheads="1"/>
            </p:cNvSpPr>
            <p:nvPr/>
          </p:nvSpPr>
          <p:spPr bwMode="auto">
            <a:xfrm>
              <a:off x="1713" y="1918"/>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62" name="Line 212"/>
            <p:cNvSpPr>
              <a:spLocks noChangeShapeType="1"/>
            </p:cNvSpPr>
            <p:nvPr/>
          </p:nvSpPr>
          <p:spPr bwMode="auto">
            <a:xfrm>
              <a:off x="1759" y="1464"/>
              <a:ext cx="0" cy="45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3" name="Line 213"/>
            <p:cNvSpPr>
              <a:spLocks noChangeShapeType="1"/>
            </p:cNvSpPr>
            <p:nvPr/>
          </p:nvSpPr>
          <p:spPr bwMode="auto">
            <a:xfrm>
              <a:off x="1754" y="2182"/>
              <a:ext cx="0" cy="12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4" name="Line 214"/>
            <p:cNvSpPr>
              <a:spLocks noChangeShapeType="1"/>
            </p:cNvSpPr>
            <p:nvPr/>
          </p:nvSpPr>
          <p:spPr bwMode="auto">
            <a:xfrm>
              <a:off x="1721" y="1486"/>
              <a:ext cx="0" cy="211"/>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7965" name="Object 18"/>
            <p:cNvGraphicFramePr>
              <a:graphicFrameLocks noChangeAspect="1"/>
            </p:cNvGraphicFramePr>
            <p:nvPr/>
          </p:nvGraphicFramePr>
          <p:xfrm>
            <a:off x="1547" y="1460"/>
            <a:ext cx="163" cy="320"/>
          </p:xfrm>
          <a:graphic>
            <a:graphicData uri="http://schemas.openxmlformats.org/presentationml/2006/ole">
              <mc:AlternateContent xmlns:mc="http://schemas.openxmlformats.org/markup-compatibility/2006">
                <mc:Choice xmlns:v="urn:schemas-microsoft-com:vml" Requires="v">
                  <p:oleObj spid="_x0000_s244942" name="公式" r:id="rId13" imgW="171450" imgH="257175" progId="Equation.3">
                    <p:embed/>
                  </p:oleObj>
                </mc:Choice>
                <mc:Fallback>
                  <p:oleObj name="公式" r:id="rId13" imgW="171450" imgH="257175"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7" y="1460"/>
                          <a:ext cx="163"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66" name="Text Box 216"/>
            <p:cNvSpPr txBox="1">
              <a:spLocks noChangeArrowheads="1"/>
            </p:cNvSpPr>
            <p:nvPr/>
          </p:nvSpPr>
          <p:spPr bwMode="auto">
            <a:xfrm>
              <a:off x="1349" y="1893"/>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E</a:t>
              </a:r>
              <a:endParaRPr lang="en-US" altLang="zh-CN">
                <a:latin typeface="Calibri" panose="020F0502020204030204" charset="0"/>
                <a:ea typeface="楷体_GB2312" pitchFamily="49" charset="-122"/>
              </a:endParaRPr>
            </a:p>
          </p:txBody>
        </p:sp>
        <p:sp>
          <p:nvSpPr>
            <p:cNvPr id="37967" name="Rectangle 217"/>
            <p:cNvSpPr>
              <a:spLocks noChangeArrowheads="1"/>
            </p:cNvSpPr>
            <p:nvPr/>
          </p:nvSpPr>
          <p:spPr bwMode="auto">
            <a:xfrm>
              <a:off x="2171" y="1913"/>
              <a:ext cx="91" cy="25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37968" name="Line 218"/>
            <p:cNvSpPr>
              <a:spLocks noChangeShapeType="1"/>
            </p:cNvSpPr>
            <p:nvPr/>
          </p:nvSpPr>
          <p:spPr bwMode="auto">
            <a:xfrm>
              <a:off x="2217" y="1700"/>
              <a:ext cx="0" cy="21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9" name="Line 219"/>
            <p:cNvSpPr>
              <a:spLocks noChangeShapeType="1"/>
            </p:cNvSpPr>
            <p:nvPr/>
          </p:nvSpPr>
          <p:spPr bwMode="auto">
            <a:xfrm>
              <a:off x="2212" y="2165"/>
              <a:ext cx="0" cy="1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0" name="Line 220"/>
            <p:cNvSpPr>
              <a:spLocks noChangeShapeType="1"/>
            </p:cNvSpPr>
            <p:nvPr/>
          </p:nvSpPr>
          <p:spPr bwMode="auto">
            <a:xfrm>
              <a:off x="1764" y="1700"/>
              <a:ext cx="465"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71" name="Line 221"/>
            <p:cNvSpPr>
              <a:spLocks noChangeShapeType="1"/>
            </p:cNvSpPr>
            <p:nvPr/>
          </p:nvSpPr>
          <p:spPr bwMode="auto">
            <a:xfrm>
              <a:off x="1481" y="1470"/>
              <a:ext cx="55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7972" name="Line 222"/>
            <p:cNvSpPr>
              <a:spLocks noChangeShapeType="1"/>
            </p:cNvSpPr>
            <p:nvPr/>
          </p:nvSpPr>
          <p:spPr bwMode="auto">
            <a:xfrm>
              <a:off x="1493" y="846"/>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7973" name="Line 223"/>
            <p:cNvSpPr>
              <a:spLocks noChangeShapeType="1"/>
            </p:cNvSpPr>
            <p:nvPr/>
          </p:nvSpPr>
          <p:spPr bwMode="auto">
            <a:xfrm flipV="1">
              <a:off x="624" y="816"/>
              <a:ext cx="236"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7974" name="Object 19"/>
            <p:cNvGraphicFramePr>
              <a:graphicFrameLocks noChangeAspect="1"/>
            </p:cNvGraphicFramePr>
            <p:nvPr/>
          </p:nvGraphicFramePr>
          <p:xfrm>
            <a:off x="624" y="528"/>
            <a:ext cx="151" cy="297"/>
          </p:xfrm>
          <a:graphic>
            <a:graphicData uri="http://schemas.openxmlformats.org/presentationml/2006/ole">
              <mc:AlternateContent xmlns:mc="http://schemas.openxmlformats.org/markup-compatibility/2006">
                <mc:Choice xmlns:v="urn:schemas-microsoft-com:vml" Requires="v">
                  <p:oleObj spid="_x0000_s244943" name="Equation" r:id="rId15" imgW="142875" imgH="219075" progId="Equation.3">
                    <p:embed/>
                  </p:oleObj>
                </mc:Choice>
                <mc:Fallback>
                  <p:oleObj name="Equation" r:id="rId15" imgW="142875" imgH="219075"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 y="528"/>
                          <a:ext cx="151"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3188" name="Rectangle 4" descr="新闻纸"/>
          <p:cNvSpPr>
            <a:spLocks noChangeArrowheads="1"/>
          </p:cNvSpPr>
          <p:nvPr/>
        </p:nvSpPr>
        <p:spPr bwMode="auto">
          <a:xfrm>
            <a:off x="304800" y="838200"/>
            <a:ext cx="2971800" cy="3124200"/>
          </a:xfrm>
          <a:prstGeom prst="rect">
            <a:avLst/>
          </a:prstGeom>
          <a:noFill/>
          <a:ln w="28575">
            <a:solidFill>
              <a:srgbClr val="006600"/>
            </a:solidFill>
            <a:prstDash val="dash"/>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graphicFrame>
        <p:nvGraphicFramePr>
          <p:cNvPr id="285696" name="Object 2"/>
          <p:cNvGraphicFramePr>
            <a:graphicFrameLocks noChangeAspect="1"/>
          </p:cNvGraphicFramePr>
          <p:nvPr/>
        </p:nvGraphicFramePr>
        <p:xfrm>
          <a:off x="576263" y="4449763"/>
          <a:ext cx="3446462" cy="660400"/>
        </p:xfrm>
        <a:graphic>
          <a:graphicData uri="http://schemas.openxmlformats.org/presentationml/2006/ole">
            <mc:AlternateContent xmlns:mc="http://schemas.openxmlformats.org/markup-compatibility/2006">
              <mc:Choice xmlns:v="urn:schemas-microsoft-com:vml" Requires="v">
                <p:oleObj spid="_x0000_s244944" name="Equation" r:id="rId17" imgW="1438275" imgH="247650" progId="Equation.3">
                  <p:embed/>
                </p:oleObj>
              </mc:Choice>
              <mc:Fallback>
                <p:oleObj name="Equation" r:id="rId17" imgW="1438275" imgH="247650" progId="Equation.3">
                  <p:embed/>
                  <p:pic>
                    <p:nvPicPr>
                      <p:cNvPr id="0"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6263" y="4449763"/>
                        <a:ext cx="3446462"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697" name="Object 3"/>
          <p:cNvGraphicFramePr>
            <a:graphicFrameLocks noChangeAspect="1"/>
          </p:cNvGraphicFramePr>
          <p:nvPr/>
        </p:nvGraphicFramePr>
        <p:xfrm>
          <a:off x="1066800" y="5105400"/>
          <a:ext cx="5410200" cy="1109663"/>
        </p:xfrm>
        <a:graphic>
          <a:graphicData uri="http://schemas.openxmlformats.org/presentationml/2006/ole">
            <mc:AlternateContent xmlns:mc="http://schemas.openxmlformats.org/markup-compatibility/2006">
              <mc:Choice xmlns:v="urn:schemas-microsoft-com:vml" Requires="v">
                <p:oleObj spid="_x0000_s244945" name="Equation" r:id="rId19" imgW="2438400" imgH="447675" progId="Equation.3">
                  <p:embed/>
                </p:oleObj>
              </mc:Choice>
              <mc:Fallback>
                <p:oleObj name="Equation" r:id="rId19" imgW="2438400" imgH="447675" progId="Equation.3">
                  <p:embed/>
                  <p:pic>
                    <p:nvPicPr>
                      <p:cNvPr id="0"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800" y="5105400"/>
                        <a:ext cx="5410200" cy="1109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5698" name="Object 4"/>
          <p:cNvGraphicFramePr>
            <a:graphicFrameLocks noChangeAspect="1"/>
          </p:cNvGraphicFramePr>
          <p:nvPr/>
        </p:nvGraphicFramePr>
        <p:xfrm>
          <a:off x="5181600" y="3657600"/>
          <a:ext cx="3475038" cy="1462088"/>
        </p:xfrm>
        <a:graphic>
          <a:graphicData uri="http://schemas.openxmlformats.org/presentationml/2006/ole">
            <mc:AlternateContent xmlns:mc="http://schemas.openxmlformats.org/markup-compatibility/2006">
              <mc:Choice xmlns:v="urn:schemas-microsoft-com:vml" Requires="v">
                <p:oleObj spid="_x0000_s244946" name="Equation" r:id="rId21" imgW="1476375" imgH="609600" progId="Equation.3">
                  <p:embed/>
                </p:oleObj>
              </mc:Choice>
              <mc:Fallback>
                <p:oleObj name="Equation" r:id="rId21" imgW="1476375" imgH="609600" progId="Equation.3">
                  <p:embed/>
                  <p:pic>
                    <p:nvPicPr>
                      <p:cNvPr id="0" name="Object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1600" y="3657600"/>
                        <a:ext cx="3475038" cy="14620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270" name="AutoShape 86"/>
          <p:cNvSpPr>
            <a:spLocks noChangeArrowheads="1"/>
          </p:cNvSpPr>
          <p:nvPr/>
        </p:nvSpPr>
        <p:spPr bwMode="auto">
          <a:xfrm>
            <a:off x="4562475" y="3217863"/>
            <a:ext cx="1076325" cy="592137"/>
          </a:xfrm>
          <a:prstGeom prst="wedgeRoundRectCallout">
            <a:avLst>
              <a:gd name="adj1" fmla="val -121384"/>
              <a:gd name="adj2" fmla="val -41690"/>
              <a:gd name="adj3" fmla="val 16667"/>
            </a:avLst>
          </a:prstGeom>
          <a:noFill/>
          <a:ln w="38100">
            <a:solidFill>
              <a:srgbClr val="339933"/>
            </a:solidFill>
            <a:miter lim="800000"/>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r>
              <a:rPr lang="zh-CN" altLang="en-US" sz="2800">
                <a:solidFill>
                  <a:srgbClr val="FF0000"/>
                </a:solidFill>
                <a:latin typeface="Calibri" panose="020F0502020204030204" charset="0"/>
                <a:ea typeface="楷体_GB2312" pitchFamily="49" charset="-122"/>
              </a:rPr>
              <a:t>外加</a:t>
            </a:r>
            <a:endParaRPr lang="zh-CN" altLang="en-US" sz="2800">
              <a:solidFill>
                <a:srgbClr val="FF0000"/>
              </a:solidFill>
              <a:latin typeface="Calibri" panose="020F0502020204030204" charset="0"/>
              <a:ea typeface="楷体_GB2312" pitchFamily="49" charset="-122"/>
            </a:endParaRPr>
          </a:p>
        </p:txBody>
      </p:sp>
      <p:sp>
        <p:nvSpPr>
          <p:cNvPr id="93334" name="Text Box 150"/>
          <p:cNvSpPr txBox="1">
            <a:spLocks noChangeArrowheads="1"/>
          </p:cNvSpPr>
          <p:nvPr/>
        </p:nvSpPr>
        <p:spPr bwMode="auto">
          <a:xfrm>
            <a:off x="304800" y="228600"/>
            <a:ext cx="985838" cy="519113"/>
          </a:xfrm>
          <a:prstGeom prst="rect">
            <a:avLst/>
          </a:prstGeom>
          <a:noFill/>
          <a:ln w="9525">
            <a:noFill/>
            <a:miter lim="800000"/>
          </a:ln>
          <a:effectLst/>
        </p:spPr>
        <p:txBody>
          <a:bodyPr>
            <a:spAutoFit/>
          </a:bodyPr>
          <a:lstStyle/>
          <a:p>
            <a:pPr algn="ctr" fontAlgn="auto">
              <a:spcBef>
                <a:spcPct val="50000"/>
              </a:spcBef>
              <a:spcAft>
                <a:spcPts val="0"/>
              </a:spcAft>
              <a:defRPr/>
            </a:pPr>
            <a:r>
              <a:rPr lang="zh-CN" altLang="en-US" sz="2800">
                <a:solidFill>
                  <a:srgbClr val="CC0000"/>
                </a:solidFill>
                <a:effectLst>
                  <a:outerShdw blurRad="38100" dist="38100" dir="2700000" algn="tl">
                    <a:srgbClr val="C0C0C0"/>
                  </a:outerShdw>
                </a:effectLst>
                <a:latin typeface="+mn-lt"/>
                <a:ea typeface="楷体_GB2312" pitchFamily="49" charset="-122"/>
              </a:rPr>
              <a:t>例</a:t>
            </a:r>
            <a:r>
              <a:rPr lang="en-US" altLang="zh-CN" sz="2800">
                <a:solidFill>
                  <a:srgbClr val="CC0000"/>
                </a:solidFill>
                <a:effectLst>
                  <a:outerShdw blurRad="38100" dist="38100" dir="2700000" algn="tl">
                    <a:srgbClr val="C0C0C0"/>
                  </a:outerShdw>
                </a:effectLst>
                <a:latin typeface="+mn-lt"/>
                <a:ea typeface="楷体_GB2312" pitchFamily="49" charset="-122"/>
              </a:rPr>
              <a:t>4</a:t>
            </a:r>
            <a:r>
              <a:rPr lang="zh-CN" altLang="en-US" sz="2800">
                <a:solidFill>
                  <a:srgbClr val="CC0000"/>
                </a:solidFill>
                <a:effectLst>
                  <a:outerShdw blurRad="38100" dist="38100" dir="2700000" algn="tl">
                    <a:srgbClr val="C0C0C0"/>
                  </a:outerShdw>
                </a:effectLst>
                <a:latin typeface="+mn-lt"/>
                <a:ea typeface="楷体_GB2312" pitchFamily="49" charset="-122"/>
              </a:rPr>
              <a:t>：</a:t>
            </a:r>
            <a:endParaRPr lang="zh-CN" altLang="en-US" sz="2800">
              <a:solidFill>
                <a:srgbClr val="CC0000"/>
              </a:solidFill>
              <a:effectLst>
                <a:outerShdw blurRad="38100" dist="38100" dir="2700000" algn="tl">
                  <a:srgbClr val="C0C0C0"/>
                </a:outerShdw>
              </a:effectLst>
              <a:latin typeface="+mn-lt"/>
              <a:ea typeface="楷体_GB2312" pitchFamily="49" charset="-122"/>
            </a:endParaRPr>
          </a:p>
        </p:txBody>
      </p:sp>
      <p:sp>
        <p:nvSpPr>
          <p:cNvPr id="93246" name="Rectangle 62"/>
          <p:cNvSpPr>
            <a:spLocks noChangeArrowheads="1"/>
          </p:cNvSpPr>
          <p:nvPr/>
        </p:nvSpPr>
        <p:spPr bwMode="auto">
          <a:xfrm>
            <a:off x="2971800" y="2819400"/>
            <a:ext cx="533400" cy="762000"/>
          </a:xfrm>
          <a:prstGeom prst="rect">
            <a:avLst/>
          </a:prstGeom>
          <a:solidFill>
            <a:srgbClr val="F6FAE6"/>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3335" name="Rectangle 151"/>
          <p:cNvSpPr>
            <a:spLocks noChangeArrowheads="1"/>
          </p:cNvSpPr>
          <p:nvPr/>
        </p:nvSpPr>
        <p:spPr bwMode="auto">
          <a:xfrm>
            <a:off x="381000" y="2590800"/>
            <a:ext cx="685800" cy="784225"/>
          </a:xfrm>
          <a:prstGeom prst="rect">
            <a:avLst/>
          </a:prstGeom>
          <a:solidFill>
            <a:srgbClr val="F6FAE6"/>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latin typeface="Calibri" panose="020F0502020204030204" charset="0"/>
            </a:endParaRPr>
          </a:p>
        </p:txBody>
      </p:sp>
      <p:sp>
        <p:nvSpPr>
          <p:cNvPr id="93336" name="Line 152"/>
          <p:cNvSpPr>
            <a:spLocks noChangeShapeType="1"/>
          </p:cNvSpPr>
          <p:nvPr/>
        </p:nvSpPr>
        <p:spPr bwMode="auto">
          <a:xfrm>
            <a:off x="827088" y="2514600"/>
            <a:ext cx="1587" cy="903288"/>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5" name="Group 153"/>
          <p:cNvGrpSpPr/>
          <p:nvPr/>
        </p:nvGrpSpPr>
        <p:grpSpPr bwMode="auto">
          <a:xfrm>
            <a:off x="2971800" y="2133600"/>
            <a:ext cx="444500" cy="488950"/>
            <a:chOff x="2765" y="456"/>
            <a:chExt cx="280" cy="308"/>
          </a:xfrm>
        </p:grpSpPr>
        <p:sp>
          <p:nvSpPr>
            <p:cNvPr id="37919" name="Line 154"/>
            <p:cNvSpPr>
              <a:spLocks noChangeShapeType="1"/>
            </p:cNvSpPr>
            <p:nvPr/>
          </p:nvSpPr>
          <p:spPr bwMode="auto">
            <a:xfrm flipH="1">
              <a:off x="2765" y="749"/>
              <a:ext cx="280"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aphicFrame>
          <p:nvGraphicFramePr>
            <p:cNvPr id="37920" name="Object 11"/>
            <p:cNvGraphicFramePr>
              <a:graphicFrameLocks noChangeAspect="1"/>
            </p:cNvGraphicFramePr>
            <p:nvPr/>
          </p:nvGraphicFramePr>
          <p:xfrm>
            <a:off x="2844" y="456"/>
            <a:ext cx="162" cy="308"/>
          </p:xfrm>
          <a:graphic>
            <a:graphicData uri="http://schemas.openxmlformats.org/presentationml/2006/ole">
              <mc:AlternateContent xmlns:mc="http://schemas.openxmlformats.org/markup-compatibility/2006">
                <mc:Choice xmlns:v="urn:schemas-microsoft-com:vml" Requires="v">
                  <p:oleObj spid="_x0000_s244947" name="Equation" r:id="rId23" imgW="152400" imgH="228600" progId="Equation.3">
                    <p:embed/>
                  </p:oleObj>
                </mc:Choice>
                <mc:Fallback>
                  <p:oleObj name="Equation" r:id="rId23" imgW="152400" imgH="228600" progId="Equation.3">
                    <p:embed/>
                    <p:pic>
                      <p:nvPicPr>
                        <p:cNvPr id="0" name="Object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44" y="456"/>
                          <a:ext cx="162"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28"/>
          <p:cNvGrpSpPr/>
          <p:nvPr/>
        </p:nvGrpSpPr>
        <p:grpSpPr bwMode="auto">
          <a:xfrm>
            <a:off x="3124200" y="3384550"/>
            <a:ext cx="354013" cy="882650"/>
            <a:chOff x="1968" y="2132"/>
            <a:chExt cx="223" cy="556"/>
          </a:xfrm>
        </p:grpSpPr>
        <p:sp>
          <p:nvSpPr>
            <p:cNvPr id="37917" name="AutoShape 74"/>
            <p:cNvSpPr>
              <a:spLocks noChangeArrowheads="1"/>
            </p:cNvSpPr>
            <p:nvPr/>
          </p:nvSpPr>
          <p:spPr bwMode="auto">
            <a:xfrm flipH="1">
              <a:off x="2012" y="2132"/>
              <a:ext cx="179" cy="39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29 w 21600"/>
                <a:gd name="T13" fmla="*/ 2935 h 21600"/>
                <a:gd name="T14" fmla="*/ 18221 w 21600"/>
                <a:gd name="T15" fmla="*/ 924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0">
              <a:gsLst>
                <a:gs pos="0">
                  <a:srgbClr val="FFFF00"/>
                </a:gs>
                <a:gs pos="100000">
                  <a:srgbClr val="FF0000"/>
                </a:gs>
              </a:gsLst>
              <a:lin ang="18900000" scaled="1"/>
            </a:gradFill>
            <a:ln w="38100">
              <a:solidFill>
                <a:srgbClr val="FF0000"/>
              </a:solidFill>
              <a:miter lim="800000"/>
            </a:ln>
          </p:spPr>
          <p:txBody>
            <a:bodyPr wrap="none" lIns="90000" tIns="46800" rIns="90000" bIns="46800" anchor="ctr">
              <a:spAutoFit/>
            </a:bodyPr>
            <a:lstStyle/>
            <a:p>
              <a:endParaRPr lang="zh-CN" altLang="en-US"/>
            </a:p>
          </p:txBody>
        </p:sp>
        <p:graphicFrame>
          <p:nvGraphicFramePr>
            <p:cNvPr id="37918" name="Object 10"/>
            <p:cNvGraphicFramePr>
              <a:graphicFrameLocks noChangeAspect="1"/>
            </p:cNvGraphicFramePr>
            <p:nvPr/>
          </p:nvGraphicFramePr>
          <p:xfrm>
            <a:off x="1968" y="2349"/>
            <a:ext cx="209" cy="339"/>
          </p:xfrm>
          <a:graphic>
            <a:graphicData uri="http://schemas.openxmlformats.org/presentationml/2006/ole">
              <mc:AlternateContent xmlns:mc="http://schemas.openxmlformats.org/markup-compatibility/2006">
                <mc:Choice xmlns:v="urn:schemas-microsoft-com:vml" Requires="v">
                  <p:oleObj spid="_x0000_s244948" name="Equation" r:id="rId25" imgW="133350" imgH="219075" progId="Equation.3">
                    <p:embed/>
                  </p:oleObj>
                </mc:Choice>
                <mc:Fallback>
                  <p:oleObj name="Equation" r:id="rId25" imgW="133350" imgH="219075" progId="Equation.3">
                    <p:embed/>
                    <p:pic>
                      <p:nvPicPr>
                        <p:cNvPr id="0" name="Object 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68" y="2349"/>
                          <a:ext cx="209" cy="33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902" name="Group 165"/>
          <p:cNvGrpSpPr/>
          <p:nvPr/>
        </p:nvGrpSpPr>
        <p:grpSpPr bwMode="auto">
          <a:xfrm>
            <a:off x="5181600" y="565150"/>
            <a:ext cx="3810000" cy="2435225"/>
            <a:chOff x="3264" y="356"/>
            <a:chExt cx="2400" cy="1534"/>
          </a:xfrm>
        </p:grpSpPr>
        <p:sp>
          <p:nvSpPr>
            <p:cNvPr id="93261" name="Text Box 77"/>
            <p:cNvSpPr txBox="1">
              <a:spLocks noChangeArrowheads="1"/>
            </p:cNvSpPr>
            <p:nvPr/>
          </p:nvSpPr>
          <p:spPr bwMode="auto">
            <a:xfrm>
              <a:off x="3504" y="356"/>
              <a:ext cx="2160" cy="650"/>
            </a:xfrm>
            <a:prstGeom prst="rect">
              <a:avLst/>
            </a:prstGeom>
            <a:noFill/>
            <a:ln w="38100">
              <a:noFill/>
              <a:miter lim="800000"/>
            </a:ln>
            <a:effectLst/>
          </p:spPr>
          <p:txBody>
            <a:bodyPr lIns="90000" tIns="46800" rIns="90000" bIns="46800" anchor="ctr">
              <a:spAutoFit/>
            </a:bodyPr>
            <a:lstStyle/>
            <a:p>
              <a:pPr fontAlgn="auto">
                <a:lnSpc>
                  <a:spcPct val="110000"/>
                </a:lnSpc>
                <a:spcBef>
                  <a:spcPts val="0"/>
                </a:spcBef>
                <a:spcAft>
                  <a:spcPts val="0"/>
                </a:spcAft>
                <a:defRPr/>
              </a:pP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求</a:t>
              </a:r>
              <a:r>
                <a:rPr lang="en-US" altLang="zh-CN" sz="2800" i="1">
                  <a:solidFill>
                    <a:srgbClr val="CC0000"/>
                  </a:solidFill>
                  <a:effectLst>
                    <a:outerShdw blurRad="38100" dist="38100" dir="2700000" algn="tl">
                      <a:srgbClr val="C0C0C0"/>
                    </a:outerShdw>
                  </a:effectLst>
                  <a:latin typeface="+mn-lt"/>
                  <a:ea typeface="+mn-ea"/>
                </a:rPr>
                <a:t>r</a:t>
              </a:r>
              <a:r>
                <a:rPr lang="en-US" altLang="zh-CN" sz="2800" baseline="-25000">
                  <a:solidFill>
                    <a:srgbClr val="CC0000"/>
                  </a:solidFill>
                  <a:effectLst>
                    <a:outerShdw blurRad="38100" dist="38100" dir="2700000" algn="tl">
                      <a:srgbClr val="C0C0C0"/>
                    </a:outerShdw>
                  </a:effectLst>
                  <a:latin typeface="+mn-lt"/>
                  <a:ea typeface="+mn-ea"/>
                </a:rPr>
                <a:t>o</a:t>
              </a:r>
              <a:r>
                <a:rPr lang="zh-CN" altLang="en-US" sz="2800">
                  <a:solidFill>
                    <a:srgbClr val="CC0000"/>
                  </a:solidFill>
                  <a:effectLst>
                    <a:outerShdw blurRad="38100" dist="38100" dir="2700000" algn="tl">
                      <a:srgbClr val="C0C0C0"/>
                    </a:outerShdw>
                  </a:effectLst>
                  <a:latin typeface="宋体" panose="02010600030101010101" pitchFamily="2" charset="-122"/>
                  <a:ea typeface="+mn-ea"/>
                </a:rPr>
                <a:t>的步骤：</a:t>
              </a:r>
              <a:endParaRPr lang="zh-CN" altLang="en-US" sz="2800">
                <a:solidFill>
                  <a:srgbClr val="0000FF"/>
                </a:solidFill>
                <a:effectLst>
                  <a:outerShdw blurRad="38100" dist="38100" dir="2700000" algn="tl">
                    <a:srgbClr val="C0C0C0"/>
                  </a:outerShdw>
                </a:effectLst>
                <a:latin typeface="宋体" panose="02010600030101010101" pitchFamily="2" charset="-122"/>
                <a:ea typeface="+mn-ea"/>
              </a:endParaRPr>
            </a:p>
            <a:p>
              <a:pPr fontAlgn="auto">
                <a:lnSpc>
                  <a:spcPct val="110000"/>
                </a:lnSpc>
                <a:spcBef>
                  <a:spcPts val="0"/>
                </a:spcBef>
                <a:spcAft>
                  <a:spcPts val="0"/>
                </a:spcAft>
                <a:defRPr/>
              </a:pPr>
              <a:r>
                <a:rPr lang="en-US" altLang="zh-CN" sz="2800">
                  <a:latin typeface="+mn-lt"/>
                  <a:ea typeface="+mn-ea"/>
                </a:rPr>
                <a:t>1)</a:t>
              </a:r>
              <a:r>
                <a:rPr lang="en-US" altLang="zh-CN" sz="2800">
                  <a:latin typeface="宋体" panose="02010600030101010101" pitchFamily="2" charset="-122"/>
                  <a:ea typeface="+mn-ea"/>
                </a:rPr>
                <a:t> </a:t>
              </a:r>
              <a:r>
                <a:rPr lang="zh-CN" altLang="en-US" sz="2800">
                  <a:latin typeface="宋体" panose="02010600030101010101" pitchFamily="2" charset="-122"/>
                  <a:ea typeface="+mn-ea"/>
                </a:rPr>
                <a:t>断开负载</a:t>
              </a:r>
              <a:r>
                <a:rPr lang="en-US" altLang="zh-CN" sz="2800" i="1">
                  <a:latin typeface="+mn-lt"/>
                  <a:ea typeface="+mn-ea"/>
                </a:rPr>
                <a:t>R</a:t>
              </a:r>
              <a:r>
                <a:rPr lang="en-US" altLang="zh-CN" sz="2800" baseline="-25000">
                  <a:latin typeface="+mn-lt"/>
                  <a:ea typeface="+mn-ea"/>
                </a:rPr>
                <a:t>L</a:t>
              </a:r>
              <a:endParaRPr lang="en-US" altLang="zh-CN" sz="2800" baseline="-25000">
                <a:latin typeface="+mn-lt"/>
                <a:ea typeface="+mn-ea"/>
              </a:endParaRPr>
            </a:p>
          </p:txBody>
        </p:sp>
        <p:grpSp>
          <p:nvGrpSpPr>
            <p:cNvPr id="37907" name="Group 79"/>
            <p:cNvGrpSpPr/>
            <p:nvPr/>
          </p:nvGrpSpPr>
          <p:grpSpPr bwMode="auto">
            <a:xfrm>
              <a:off x="3509" y="1214"/>
              <a:ext cx="1579" cy="388"/>
              <a:chOff x="471" y="3068"/>
              <a:chExt cx="1579" cy="388"/>
            </a:xfrm>
          </p:grpSpPr>
          <p:graphicFrame>
            <p:nvGraphicFramePr>
              <p:cNvPr id="37915" name="Object 9"/>
              <p:cNvGraphicFramePr>
                <a:graphicFrameLocks noChangeAspect="1"/>
              </p:cNvGraphicFramePr>
              <p:nvPr/>
            </p:nvGraphicFramePr>
            <p:xfrm>
              <a:off x="1728" y="3120"/>
              <a:ext cx="322" cy="336"/>
            </p:xfrm>
            <a:graphic>
              <a:graphicData uri="http://schemas.openxmlformats.org/presentationml/2006/ole">
                <mc:AlternateContent xmlns:mc="http://schemas.openxmlformats.org/markup-compatibility/2006">
                  <mc:Choice xmlns:v="urn:schemas-microsoft-com:vml" Requires="v">
                    <p:oleObj spid="_x0000_s244949" name="Equation" r:id="rId27" imgW="190500" imgH="228600" progId="Equation.3">
                      <p:embed/>
                    </p:oleObj>
                  </mc:Choice>
                  <mc:Fallback>
                    <p:oleObj name="Equation" r:id="rId27" imgW="190500" imgH="228600" progId="Equation.3">
                      <p:embed/>
                      <p:pic>
                        <p:nvPicPr>
                          <p:cNvPr id="0" name="Object 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28" y="3120"/>
                            <a:ext cx="322" cy="3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6" name="Rectangle 81"/>
              <p:cNvSpPr>
                <a:spLocks noChangeArrowheads="1"/>
              </p:cNvSpPr>
              <p:nvPr/>
            </p:nvSpPr>
            <p:spPr bwMode="auto">
              <a:xfrm>
                <a:off x="471" y="3068"/>
                <a:ext cx="1257"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20000"/>
                  </a:spcBef>
                </a:pPr>
                <a:r>
                  <a:rPr lang="en-US" altLang="zh-CN" sz="2800">
                    <a:latin typeface="Calibri" panose="020F0502020204030204" charset="0"/>
                  </a:rPr>
                  <a:t>3) </a:t>
                </a:r>
                <a:r>
                  <a:rPr lang="zh-CN" altLang="en-US" sz="2800">
                    <a:latin typeface="宋体" panose="02010600030101010101" pitchFamily="2" charset="-122"/>
                  </a:rPr>
                  <a:t>外加电压</a:t>
                </a:r>
                <a:endParaRPr lang="zh-CN" altLang="en-US" sz="2800" i="1" baseline="-25000">
                  <a:latin typeface="宋体" panose="02010600030101010101" pitchFamily="2" charset="-122"/>
                </a:endParaRPr>
              </a:p>
            </p:txBody>
          </p:sp>
        </p:grpSp>
        <p:grpSp>
          <p:nvGrpSpPr>
            <p:cNvPr id="37908" name="Group 82"/>
            <p:cNvGrpSpPr/>
            <p:nvPr/>
          </p:nvGrpSpPr>
          <p:grpSpPr bwMode="auto">
            <a:xfrm>
              <a:off x="3531" y="1512"/>
              <a:ext cx="789" cy="378"/>
              <a:chOff x="432" y="3366"/>
              <a:chExt cx="789" cy="378"/>
            </a:xfrm>
          </p:grpSpPr>
          <p:graphicFrame>
            <p:nvGraphicFramePr>
              <p:cNvPr id="37913" name="Object 8"/>
              <p:cNvGraphicFramePr>
                <a:graphicFrameLocks noChangeAspect="1"/>
              </p:cNvGraphicFramePr>
              <p:nvPr/>
            </p:nvGraphicFramePr>
            <p:xfrm>
              <a:off x="960" y="3408"/>
              <a:ext cx="261" cy="336"/>
            </p:xfrm>
            <a:graphic>
              <a:graphicData uri="http://schemas.openxmlformats.org/presentationml/2006/ole">
                <mc:AlternateContent xmlns:mc="http://schemas.openxmlformats.org/markup-compatibility/2006">
                  <mc:Choice xmlns:v="urn:schemas-microsoft-com:vml" Requires="v">
                    <p:oleObj spid="_x0000_s244950" name="Equation" r:id="rId29" imgW="152400" imgH="228600" progId="Equation.3">
                      <p:embed/>
                    </p:oleObj>
                  </mc:Choice>
                  <mc:Fallback>
                    <p:oleObj name="Equation" r:id="rId29" imgW="152400" imgH="228600" progId="Equation.3">
                      <p:embed/>
                      <p:pic>
                        <p:nvPicPr>
                          <p:cNvPr id="0" name="Object 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0" y="3408"/>
                            <a:ext cx="261" cy="33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4" name="Rectangle 84"/>
              <p:cNvSpPr>
                <a:spLocks noChangeArrowheads="1"/>
              </p:cNvSpPr>
              <p:nvPr/>
            </p:nvSpPr>
            <p:spPr bwMode="auto">
              <a:xfrm>
                <a:off x="432" y="3366"/>
                <a:ext cx="58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lnSpc>
                    <a:spcPct val="110000"/>
                  </a:lnSpc>
                  <a:spcBef>
                    <a:spcPct val="20000"/>
                  </a:spcBef>
                </a:pPr>
                <a:r>
                  <a:rPr lang="en-US" altLang="zh-CN" sz="2800">
                    <a:latin typeface="Calibri" panose="020F0502020204030204" charset="0"/>
                  </a:rPr>
                  <a:t>4) </a:t>
                </a:r>
                <a:r>
                  <a:rPr lang="zh-CN" altLang="en-US" sz="2800">
                    <a:latin typeface="宋体" panose="02010600030101010101" pitchFamily="2" charset="-122"/>
                  </a:rPr>
                  <a:t>求</a:t>
                </a:r>
                <a:endParaRPr lang="zh-CN" altLang="en-US" sz="2800">
                  <a:latin typeface="宋体" panose="02010600030101010101" pitchFamily="2" charset="-122"/>
                </a:endParaRPr>
              </a:p>
            </p:txBody>
          </p:sp>
        </p:grpSp>
        <p:grpSp>
          <p:nvGrpSpPr>
            <p:cNvPr id="37909" name="Group 157"/>
            <p:cNvGrpSpPr/>
            <p:nvPr/>
          </p:nvGrpSpPr>
          <p:grpSpPr bwMode="auto">
            <a:xfrm>
              <a:off x="3264" y="960"/>
              <a:ext cx="2160" cy="370"/>
              <a:chOff x="192" y="2776"/>
              <a:chExt cx="2160" cy="370"/>
            </a:xfrm>
          </p:grpSpPr>
          <p:sp>
            <p:nvSpPr>
              <p:cNvPr id="37910" name="Rectangle 158"/>
              <p:cNvSpPr>
                <a:spLocks noChangeArrowheads="1"/>
              </p:cNvSpPr>
              <p:nvPr/>
            </p:nvSpPr>
            <p:spPr bwMode="auto">
              <a:xfrm>
                <a:off x="192" y="2776"/>
                <a:ext cx="18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800">
                    <a:latin typeface="Calibri" panose="020F0502020204030204" charset="0"/>
                  </a:rPr>
                  <a:t>2) </a:t>
                </a:r>
                <a:r>
                  <a:rPr lang="zh-CN" altLang="en-US" sz="2800">
                    <a:latin typeface="宋体" panose="02010600030101010101" pitchFamily="2" charset="-122"/>
                  </a:rPr>
                  <a:t>令     或</a:t>
                </a:r>
                <a:endParaRPr lang="zh-CN" altLang="en-US" sz="2800">
                  <a:latin typeface="宋体" panose="02010600030101010101" pitchFamily="2" charset="-122"/>
                </a:endParaRPr>
              </a:p>
            </p:txBody>
          </p:sp>
          <p:graphicFrame>
            <p:nvGraphicFramePr>
              <p:cNvPr id="37911" name="Object 6"/>
              <p:cNvGraphicFramePr>
                <a:graphicFrameLocks noChangeAspect="1"/>
              </p:cNvGraphicFramePr>
              <p:nvPr/>
            </p:nvGraphicFramePr>
            <p:xfrm>
              <a:off x="960" y="2784"/>
              <a:ext cx="576" cy="333"/>
            </p:xfrm>
            <a:graphic>
              <a:graphicData uri="http://schemas.openxmlformats.org/presentationml/2006/ole">
                <mc:AlternateContent xmlns:mc="http://schemas.openxmlformats.org/markup-compatibility/2006">
                  <mc:Choice xmlns:v="urn:schemas-microsoft-com:vml" Requires="v">
                    <p:oleObj spid="_x0000_s244951" name="Equation" r:id="rId31" imgW="419100" imgH="219075" progId="Equation.3">
                      <p:embed/>
                    </p:oleObj>
                  </mc:Choice>
                  <mc:Fallback>
                    <p:oleObj name="Equation" r:id="rId31" imgW="419100" imgH="219075" progId="Equation.3">
                      <p:embed/>
                      <p:pic>
                        <p:nvPicPr>
                          <p:cNvPr id="0" name="Object 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60" y="2784"/>
                            <a:ext cx="57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2" name="Object 7"/>
              <p:cNvGraphicFramePr>
                <a:graphicFrameLocks noChangeAspect="1"/>
              </p:cNvGraphicFramePr>
              <p:nvPr/>
            </p:nvGraphicFramePr>
            <p:xfrm>
              <a:off x="1728" y="2787"/>
              <a:ext cx="624" cy="359"/>
            </p:xfrm>
            <a:graphic>
              <a:graphicData uri="http://schemas.openxmlformats.org/presentationml/2006/ole">
                <mc:AlternateContent xmlns:mc="http://schemas.openxmlformats.org/markup-compatibility/2006">
                  <mc:Choice xmlns:v="urn:schemas-microsoft-com:vml" Requires="v">
                    <p:oleObj spid="_x0000_s244952" name="Equation" r:id="rId33" imgW="447675" imgH="228600" progId="Equation.3">
                      <p:embed/>
                    </p:oleObj>
                  </mc:Choice>
                  <mc:Fallback>
                    <p:oleObj name="Equation" r:id="rId33" imgW="447675" imgH="228600" progId="Equation.3">
                      <p:embed/>
                      <p:pic>
                        <p:nvPicPr>
                          <p:cNvPr id="0" name="Object 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728" y="2787"/>
                            <a:ext cx="624"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1" name="Group 227"/>
          <p:cNvGrpSpPr/>
          <p:nvPr/>
        </p:nvGrpSpPr>
        <p:grpSpPr bwMode="auto">
          <a:xfrm>
            <a:off x="2819400" y="2971800"/>
            <a:ext cx="685800" cy="534988"/>
            <a:chOff x="1776" y="1920"/>
            <a:chExt cx="432" cy="337"/>
          </a:xfrm>
        </p:grpSpPr>
        <p:sp>
          <p:nvSpPr>
            <p:cNvPr id="37904" name="Line 225"/>
            <p:cNvSpPr>
              <a:spLocks noChangeShapeType="1"/>
            </p:cNvSpPr>
            <p:nvPr/>
          </p:nvSpPr>
          <p:spPr bwMode="auto">
            <a:xfrm>
              <a:off x="1776" y="1968"/>
              <a:ext cx="0" cy="240"/>
            </a:xfrm>
            <a:prstGeom prst="line">
              <a:avLst/>
            </a:prstGeom>
            <a:noFill/>
            <a:ln w="2857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905" name="Object 5"/>
            <p:cNvGraphicFramePr>
              <a:graphicFrameLocks noChangeAspect="1"/>
            </p:cNvGraphicFramePr>
            <p:nvPr/>
          </p:nvGraphicFramePr>
          <p:xfrm>
            <a:off x="1776" y="1920"/>
            <a:ext cx="432" cy="337"/>
          </p:xfrm>
          <a:graphic>
            <a:graphicData uri="http://schemas.openxmlformats.org/presentationml/2006/ole">
              <mc:AlternateContent xmlns:mc="http://schemas.openxmlformats.org/markup-compatibility/2006">
                <mc:Choice xmlns:v="urn:schemas-microsoft-com:vml" Requires="v">
                  <p:oleObj spid="_x0000_s244953" name="Equation" r:id="rId35" imgW="342900" imgH="247650" progId="Equation.3">
                    <p:embed/>
                  </p:oleObj>
                </mc:Choice>
                <mc:Fallback>
                  <p:oleObj name="Equation" r:id="rId35" imgW="342900" imgH="247650" progId="Equation.3">
                    <p:embed/>
                    <p:pic>
                      <p:nvPicPr>
                        <p:cNvPr id="0" name="Object 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76" y="1920"/>
                          <a:ext cx="432"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anim calcmode="lin" valueType="num">
                                      <p:cBhvr>
                                        <p:cTn id="7" dur="500" fill="hold"/>
                                        <p:tgtEl>
                                          <p:spTgt spid="93188"/>
                                        </p:tgtEl>
                                        <p:attrNameLst>
                                          <p:attrName>ppt_w</p:attrName>
                                        </p:attrNameLst>
                                      </p:cBhvr>
                                      <p:tavLst>
                                        <p:tav tm="0">
                                          <p:val>
                                            <p:strVal val="4/3*#ppt_w"/>
                                          </p:val>
                                        </p:tav>
                                        <p:tav tm="100000">
                                          <p:val>
                                            <p:strVal val="#ppt_w"/>
                                          </p:val>
                                        </p:tav>
                                      </p:tavLst>
                                    </p:anim>
                                    <p:anim calcmode="lin" valueType="num">
                                      <p:cBhvr>
                                        <p:cTn id="8" dur="500" fill="hold"/>
                                        <p:tgtEl>
                                          <p:spTgt spid="93188"/>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93246"/>
                                        </p:tgtEl>
                                        <p:attrNameLst>
                                          <p:attrName>style.visibility</p:attrName>
                                        </p:attrNameLst>
                                      </p:cBhvr>
                                      <p:to>
                                        <p:strVal val="visible"/>
                                      </p:to>
                                    </p:set>
                                    <p:animEffect transition="in" filter="barn(outHorizontal)">
                                      <p:cBhvr>
                                        <p:cTn id="18" dur="500"/>
                                        <p:tgtEl>
                                          <p:spTgt spid="9324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childTnLst>
                                    <p:set>
                                      <p:cBhvr>
                                        <p:cTn id="22" dur="1" fill="hold">
                                          <p:stCondLst>
                                            <p:cond delay="0"/>
                                          </p:stCondLst>
                                        </p:cTn>
                                        <p:tgtEl>
                                          <p:spTgt spid="93335"/>
                                        </p:tgtEl>
                                        <p:attrNameLst>
                                          <p:attrName>style.visibility</p:attrName>
                                        </p:attrNameLst>
                                      </p:cBhvr>
                                      <p:to>
                                        <p:strVal val="visible"/>
                                      </p:to>
                                    </p:set>
                                    <p:animEffect transition="in" filter="barn(outHorizontal)">
                                      <p:cBhvr>
                                        <p:cTn id="23" dur="500"/>
                                        <p:tgtEl>
                                          <p:spTgt spid="93335"/>
                                        </p:tgtEl>
                                      </p:cBhvr>
                                    </p:animEffect>
                                  </p:childTnLst>
                                </p:cTn>
                              </p:par>
                            </p:childTnLst>
                          </p:cTn>
                        </p:par>
                        <p:par>
                          <p:cTn id="24" fill="hold">
                            <p:stCondLst>
                              <p:cond delay="500"/>
                            </p:stCondLst>
                            <p:childTnLst>
                              <p:par>
                                <p:cTn id="25" presetID="16" presetClass="entr" presetSubtype="42" fill="hold" nodeType="afterEffect">
                                  <p:stCondLst>
                                    <p:cond delay="0"/>
                                  </p:stCondLst>
                                  <p:childTnLst>
                                    <p:set>
                                      <p:cBhvr>
                                        <p:cTn id="26" dur="1" fill="hold">
                                          <p:stCondLst>
                                            <p:cond delay="0"/>
                                          </p:stCondLst>
                                        </p:cTn>
                                        <p:tgtEl>
                                          <p:spTgt spid="93336"/>
                                        </p:tgtEl>
                                        <p:attrNameLst>
                                          <p:attrName>style.visibility</p:attrName>
                                        </p:attrNameLst>
                                      </p:cBhvr>
                                      <p:to>
                                        <p:strVal val="visible"/>
                                      </p:to>
                                    </p:set>
                                    <p:animEffect transition="in" filter="barn(outHorizontal)">
                                      <p:cBhvr>
                                        <p:cTn id="27" dur="500"/>
                                        <p:tgtEl>
                                          <p:spTgt spid="933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93270"/>
                                        </p:tgtEl>
                                        <p:attrNameLst>
                                          <p:attrName>style.visibility</p:attrName>
                                        </p:attrNameLst>
                                      </p:cBhvr>
                                      <p:to>
                                        <p:strVal val="visible"/>
                                      </p:to>
                                    </p:set>
                                    <p:animEffect transition="in" filter="wipe(right)">
                                      <p:cBhvr>
                                        <p:cTn id="32" dur="500"/>
                                        <p:tgtEl>
                                          <p:spTgt spid="932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righ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5696"/>
                                        </p:tgtEl>
                                        <p:attrNameLst>
                                          <p:attrName>style.visibility</p:attrName>
                                        </p:attrNameLst>
                                      </p:cBhvr>
                                      <p:to>
                                        <p:strVal val="visible"/>
                                      </p:to>
                                    </p:set>
                                    <p:animEffect transition="in" filter="wipe(left)">
                                      <p:cBhvr>
                                        <p:cTn id="47" dur="500"/>
                                        <p:tgtEl>
                                          <p:spTgt spid="2856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5697"/>
                                        </p:tgtEl>
                                        <p:attrNameLst>
                                          <p:attrName>style.visibility</p:attrName>
                                        </p:attrNameLst>
                                      </p:cBhvr>
                                      <p:to>
                                        <p:strVal val="visible"/>
                                      </p:to>
                                    </p:set>
                                    <p:animEffect transition="in" filter="wipe(left)">
                                      <p:cBhvr>
                                        <p:cTn id="52" dur="500"/>
                                        <p:tgtEl>
                                          <p:spTgt spid="28569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85698"/>
                                        </p:tgtEl>
                                        <p:attrNameLst>
                                          <p:attrName>style.visibility</p:attrName>
                                        </p:attrNameLst>
                                      </p:cBhvr>
                                      <p:to>
                                        <p:strVal val="visible"/>
                                      </p:to>
                                    </p:set>
                                    <p:animEffect transition="in" filter="wipe(left)">
                                      <p:cBhvr>
                                        <p:cTn id="57" dur="500"/>
                                        <p:tgtEl>
                                          <p:spTgt spid="285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nimBg="1"/>
      <p:bldP spid="93270" grpId="0" animBg="1" autoUpdateAnimBg="0"/>
      <p:bldP spid="93246" grpId="0" animBg="1"/>
      <p:bldP spid="9333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228600" y="533400"/>
            <a:ext cx="1524000" cy="685800"/>
          </a:xfrm>
        </p:spPr>
        <p:txBody>
          <a:bodyPr rtlCol="0" anchor="t">
            <a:normAutofit/>
          </a:bodyPr>
          <a:lstStyle/>
          <a:p>
            <a:pPr fontAlgn="auto">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rPr>
              <a:t>例</a:t>
            </a:r>
            <a:r>
              <a:rPr lang="en-US" altLang="zh-CN" sz="2800" b="1">
                <a:solidFill>
                  <a:srgbClr val="CC0000"/>
                </a:solidFill>
                <a:effectLst>
                  <a:outerShdw blurRad="38100" dist="38100" dir="2700000" algn="tl">
                    <a:srgbClr val="C0C0C0"/>
                  </a:outerShdw>
                </a:effectLst>
              </a:rPr>
              <a:t>1:</a:t>
            </a:r>
            <a:endParaRPr lang="en-US" altLang="zh-CN" sz="2800" b="1">
              <a:solidFill>
                <a:srgbClr val="CC0000"/>
              </a:solidFill>
              <a:effectLst>
                <a:outerShdw blurRad="38100" dist="38100" dir="2700000" algn="tl">
                  <a:srgbClr val="C0C0C0"/>
                </a:outerShdw>
              </a:effectLst>
            </a:endParaRPr>
          </a:p>
        </p:txBody>
      </p:sp>
      <p:sp>
        <p:nvSpPr>
          <p:cNvPr id="25604" name="Rectangle 3"/>
          <p:cNvSpPr>
            <a:spLocks noChangeArrowheads="1"/>
          </p:cNvSpPr>
          <p:nvPr/>
        </p:nvSpPr>
        <p:spPr bwMode="auto">
          <a:xfrm>
            <a:off x="441325" y="441325"/>
            <a:ext cx="8562975" cy="2911475"/>
          </a:xfrm>
          <a:prstGeom prst="rect">
            <a:avLst/>
          </a:prstGeom>
          <a:noFill/>
          <a:ln w="9525">
            <a:noFill/>
            <a:miter lim="800000"/>
          </a:ln>
        </p:spPr>
        <p:txBody>
          <a:bodyPr wrap="none">
            <a:spAutoFit/>
          </a:bodyPr>
          <a:lstStyle/>
          <a:p>
            <a:pPr>
              <a:lnSpc>
                <a:spcPct val="110000"/>
              </a:lnSpc>
            </a:pPr>
            <a:r>
              <a:rPr lang="en-US" altLang="zh-CN" sz="2800">
                <a:latin typeface="宋体" panose="02010600030101010101" pitchFamily="2" charset="-122"/>
              </a:rPr>
              <a:t>      </a:t>
            </a:r>
            <a:r>
              <a:rPr lang="zh-CN" altLang="en-US" sz="2800">
                <a:latin typeface="宋体" panose="02010600030101010101" pitchFamily="2" charset="-122"/>
              </a:rPr>
              <a:t>在图示放大电路中，已知</a:t>
            </a:r>
            <a:r>
              <a:rPr lang="en-US" altLang="zh-CN" sz="2800" i="1">
                <a:latin typeface="Calibri" panose="020F0502020204030204" charset="0"/>
              </a:rPr>
              <a:t>U</a:t>
            </a:r>
            <a:r>
              <a:rPr lang="en-US" altLang="zh-CN" sz="2800" baseline="-25000">
                <a:latin typeface="Calibri" panose="020F0502020204030204" charset="0"/>
              </a:rPr>
              <a:t>CC</a:t>
            </a:r>
            <a:r>
              <a:rPr lang="en-US" altLang="zh-CN" sz="2800">
                <a:latin typeface="Calibri" panose="020F0502020204030204" charset="0"/>
              </a:rPr>
              <a:t>=12V, </a:t>
            </a:r>
            <a:r>
              <a:rPr lang="en-US" altLang="zh-CN" sz="2800" i="1">
                <a:latin typeface="Calibri" panose="020F0502020204030204" charset="0"/>
              </a:rPr>
              <a:t>R</a:t>
            </a:r>
            <a:r>
              <a:rPr lang="en-US" altLang="zh-CN" sz="2800" baseline="-25000">
                <a:latin typeface="Calibri" panose="020F0502020204030204" charset="0"/>
              </a:rPr>
              <a:t>C</a:t>
            </a:r>
            <a:r>
              <a:rPr lang="en-US" altLang="zh-CN" sz="2800">
                <a:latin typeface="Calibri" panose="020F0502020204030204" charset="0"/>
              </a:rPr>
              <a:t>= 6kΩ, </a:t>
            </a:r>
            <a:endParaRPr lang="en-US" altLang="zh-CN" sz="2800">
              <a:latin typeface="Calibri" panose="020F0502020204030204" charset="0"/>
            </a:endParaRPr>
          </a:p>
          <a:p>
            <a:pPr>
              <a:lnSpc>
                <a:spcPct val="110000"/>
              </a:lnSpc>
            </a:pPr>
            <a:r>
              <a:rPr lang="en-US" altLang="zh-CN" sz="2800" i="1">
                <a:latin typeface="Calibri" panose="020F0502020204030204" charset="0"/>
              </a:rPr>
              <a:t> R</a:t>
            </a:r>
            <a:r>
              <a:rPr lang="en-US" altLang="zh-CN" sz="2800" baseline="-25000">
                <a:latin typeface="Calibri" panose="020F0502020204030204" charset="0"/>
              </a:rPr>
              <a:t>E1</a:t>
            </a:r>
            <a:r>
              <a:rPr lang="en-US" altLang="zh-CN" sz="2800">
                <a:latin typeface="Calibri" panose="020F0502020204030204" charset="0"/>
              </a:rPr>
              <a:t>= 300Ω</a:t>
            </a:r>
            <a:r>
              <a:rPr lang="zh-CN" altLang="en-US" sz="2800">
                <a:latin typeface="Calibri" panose="020F0502020204030204" charset="0"/>
              </a:rPr>
              <a:t>， </a:t>
            </a:r>
            <a:r>
              <a:rPr lang="en-US" altLang="zh-CN" sz="2800" i="1">
                <a:latin typeface="Calibri" panose="020F0502020204030204" charset="0"/>
              </a:rPr>
              <a:t>R</a:t>
            </a:r>
            <a:r>
              <a:rPr lang="en-US" altLang="zh-CN" sz="2800" baseline="-25000">
                <a:latin typeface="Calibri" panose="020F0502020204030204" charset="0"/>
              </a:rPr>
              <a:t>E2</a:t>
            </a:r>
            <a:r>
              <a:rPr lang="en-US" altLang="zh-CN" sz="2800">
                <a:latin typeface="Calibri" panose="020F0502020204030204" charset="0"/>
              </a:rPr>
              <a:t>= 2.7kΩ</a:t>
            </a:r>
            <a:r>
              <a:rPr lang="zh-CN" altLang="en-US" sz="2800">
                <a:latin typeface="Calibri" panose="020F0502020204030204" charset="0"/>
              </a:rPr>
              <a:t>， </a:t>
            </a:r>
            <a:r>
              <a:rPr lang="en-US" altLang="zh-CN" sz="2800" i="1">
                <a:latin typeface="Calibri" panose="020F0502020204030204" charset="0"/>
              </a:rPr>
              <a:t>R</a:t>
            </a:r>
            <a:r>
              <a:rPr lang="en-US" altLang="zh-CN" sz="2800" baseline="-25000">
                <a:latin typeface="Calibri" panose="020F0502020204030204" charset="0"/>
              </a:rPr>
              <a:t>B1</a:t>
            </a:r>
            <a:r>
              <a:rPr lang="en-US" altLang="zh-CN" sz="2800">
                <a:latin typeface="Calibri" panose="020F0502020204030204" charset="0"/>
              </a:rPr>
              <a:t>= 60kΩ</a:t>
            </a:r>
            <a:r>
              <a:rPr lang="zh-CN" altLang="en-US" sz="2800">
                <a:latin typeface="Calibri" panose="020F0502020204030204" charset="0"/>
              </a:rPr>
              <a:t>， </a:t>
            </a:r>
            <a:r>
              <a:rPr lang="en-US" altLang="zh-CN" sz="2800" i="1">
                <a:latin typeface="Calibri" panose="020F0502020204030204" charset="0"/>
              </a:rPr>
              <a:t>R</a:t>
            </a:r>
            <a:r>
              <a:rPr lang="en-US" altLang="zh-CN" sz="2800" baseline="-25000">
                <a:latin typeface="Calibri" panose="020F0502020204030204" charset="0"/>
              </a:rPr>
              <a:t>B2</a:t>
            </a:r>
            <a:r>
              <a:rPr lang="en-US" altLang="zh-CN" sz="2800">
                <a:latin typeface="Calibri" panose="020F0502020204030204" charset="0"/>
              </a:rPr>
              <a:t>= 20kΩ</a:t>
            </a:r>
            <a:endParaRPr lang="en-US" altLang="zh-CN" sz="2800">
              <a:latin typeface="Calibri" panose="020F0502020204030204" charset="0"/>
            </a:endParaRPr>
          </a:p>
          <a:p>
            <a:pPr>
              <a:lnSpc>
                <a:spcPct val="110000"/>
              </a:lnSpc>
            </a:pPr>
            <a:r>
              <a:rPr lang="en-US" altLang="zh-CN" sz="2800">
                <a:latin typeface="Calibri" panose="020F0502020204030204" charset="0"/>
              </a:rPr>
              <a:t> </a:t>
            </a:r>
            <a:r>
              <a:rPr lang="en-US" altLang="zh-CN" sz="2800" i="1">
                <a:latin typeface="Calibri" panose="020F0502020204030204" charset="0"/>
              </a:rPr>
              <a:t>R</a:t>
            </a:r>
            <a:r>
              <a:rPr lang="en-US" altLang="zh-CN" sz="2800" baseline="-25000">
                <a:latin typeface="Calibri" panose="020F0502020204030204" charset="0"/>
              </a:rPr>
              <a:t>L</a:t>
            </a:r>
            <a:r>
              <a:rPr lang="en-US" altLang="zh-CN" sz="2800">
                <a:latin typeface="Calibri" panose="020F0502020204030204" charset="0"/>
              </a:rPr>
              <a:t>= 6kΩ </a:t>
            </a:r>
            <a:r>
              <a:rPr lang="zh-CN" altLang="en-US" sz="2800">
                <a:latin typeface="Calibri" panose="020F0502020204030204" charset="0"/>
              </a:rPr>
              <a:t>，晶体管</a:t>
            </a:r>
            <a:r>
              <a:rPr lang="en-US" altLang="zh-CN" sz="2800" i="1">
                <a:latin typeface="宋体" panose="02010600030101010101" pitchFamily="2" charset="-122"/>
              </a:rPr>
              <a:t>β</a:t>
            </a:r>
            <a:r>
              <a:rPr lang="en-US" altLang="zh-CN" sz="2800">
                <a:latin typeface="Calibri" panose="020F0502020204030204" charset="0"/>
              </a:rPr>
              <a:t>=50</a:t>
            </a:r>
            <a:r>
              <a:rPr lang="zh-CN" altLang="en-US" sz="2800">
                <a:latin typeface="Calibri" panose="020F0502020204030204" charset="0"/>
              </a:rPr>
              <a:t>， </a:t>
            </a:r>
            <a:r>
              <a:rPr lang="en-US" altLang="zh-CN" sz="2800" i="1">
                <a:latin typeface="Calibri" panose="020F0502020204030204" charset="0"/>
              </a:rPr>
              <a:t>U</a:t>
            </a:r>
            <a:r>
              <a:rPr lang="en-US" altLang="zh-CN" sz="2800" baseline="-25000">
                <a:latin typeface="Calibri" panose="020F0502020204030204" charset="0"/>
              </a:rPr>
              <a:t>BE</a:t>
            </a:r>
            <a:r>
              <a:rPr lang="en-US" altLang="zh-CN" sz="2800">
                <a:latin typeface="Calibri" panose="020F0502020204030204" charset="0"/>
              </a:rPr>
              <a:t>=0.6V,  </a:t>
            </a:r>
            <a:r>
              <a:rPr lang="zh-CN" altLang="en-US" sz="2800">
                <a:latin typeface="宋体" panose="02010600030101010101" pitchFamily="2" charset="-122"/>
              </a:rPr>
              <a:t>试求</a:t>
            </a:r>
            <a:r>
              <a:rPr lang="en-US" altLang="zh-CN" sz="2800">
                <a:latin typeface="宋体" panose="02010600030101010101" pitchFamily="2" charset="-122"/>
              </a:rPr>
              <a:t>:</a:t>
            </a:r>
            <a:endParaRPr lang="en-US" altLang="zh-CN" sz="2800">
              <a:latin typeface="宋体" panose="02010600030101010101" pitchFamily="2" charset="-122"/>
            </a:endParaRPr>
          </a:p>
          <a:p>
            <a:pPr>
              <a:lnSpc>
                <a:spcPct val="110000"/>
              </a:lnSpc>
            </a:pPr>
            <a:r>
              <a:rPr lang="en-US" altLang="zh-CN" sz="2800">
                <a:latin typeface="宋体" panose="02010600030101010101" pitchFamily="2" charset="-122"/>
              </a:rPr>
              <a:t>(1) </a:t>
            </a:r>
            <a:r>
              <a:rPr lang="zh-CN" altLang="en-US" sz="2800">
                <a:latin typeface="Calibri" panose="020F0502020204030204" charset="0"/>
              </a:rPr>
              <a:t>静态工作点 </a:t>
            </a:r>
            <a:r>
              <a:rPr lang="en-US" altLang="zh-CN" sz="2800" i="1">
                <a:latin typeface="Calibri" panose="020F0502020204030204" charset="0"/>
              </a:rPr>
              <a:t>I</a:t>
            </a:r>
            <a:r>
              <a:rPr lang="en-US" altLang="zh-CN" baseline="-25000">
                <a:latin typeface="Calibri" panose="020F0502020204030204" charset="0"/>
              </a:rPr>
              <a:t>B</a:t>
            </a:r>
            <a:r>
              <a:rPr lang="zh-CN" altLang="en-US" sz="2800">
                <a:latin typeface="Calibri" panose="020F0502020204030204" charset="0"/>
              </a:rPr>
              <a:t>、</a:t>
            </a:r>
            <a:r>
              <a:rPr lang="en-US" altLang="zh-CN" i="1">
                <a:latin typeface="Calibri" panose="020F0502020204030204" charset="0"/>
              </a:rPr>
              <a:t>I</a:t>
            </a:r>
            <a:r>
              <a:rPr lang="en-US" altLang="zh-CN" baseline="-25000">
                <a:latin typeface="Calibri" panose="020F0502020204030204" charset="0"/>
              </a:rPr>
              <a:t>C </a:t>
            </a:r>
            <a:r>
              <a:rPr lang="zh-CN" altLang="en-US">
                <a:latin typeface="Calibri" panose="020F0502020204030204" charset="0"/>
              </a:rPr>
              <a:t>及</a:t>
            </a:r>
            <a:r>
              <a:rPr lang="zh-CN" altLang="en-US" sz="2800">
                <a:latin typeface="Calibri" panose="020F0502020204030204" charset="0"/>
              </a:rPr>
              <a:t> </a:t>
            </a:r>
            <a:r>
              <a:rPr lang="en-US" altLang="zh-CN" sz="2800" i="1">
                <a:latin typeface="Calibri" panose="020F0502020204030204" charset="0"/>
              </a:rPr>
              <a:t>U</a:t>
            </a:r>
            <a:r>
              <a:rPr lang="en-US" altLang="zh-CN" baseline="-25000">
                <a:latin typeface="Calibri" panose="020F0502020204030204" charset="0"/>
              </a:rPr>
              <a:t>CE</a:t>
            </a:r>
            <a:r>
              <a:rPr lang="zh-CN" altLang="en-US" sz="2800">
                <a:latin typeface="Calibri" panose="020F0502020204030204" charset="0"/>
              </a:rPr>
              <a:t>；</a:t>
            </a:r>
            <a:endParaRPr lang="zh-CN" altLang="en-US" sz="2800">
              <a:latin typeface="Calibri" panose="020F0502020204030204" charset="0"/>
            </a:endParaRPr>
          </a:p>
          <a:p>
            <a:pPr>
              <a:lnSpc>
                <a:spcPct val="110000"/>
              </a:lnSpc>
            </a:pPr>
            <a:r>
              <a:rPr lang="en-US" altLang="zh-CN" sz="2800">
                <a:latin typeface="宋体" panose="02010600030101010101" pitchFamily="2" charset="-122"/>
              </a:rPr>
              <a:t>(2) </a:t>
            </a:r>
            <a:r>
              <a:rPr lang="zh-CN" altLang="en-US" sz="2800">
                <a:latin typeface="宋体" panose="02010600030101010101" pitchFamily="2" charset="-122"/>
              </a:rPr>
              <a:t>画出微变等效电路；</a:t>
            </a:r>
            <a:endParaRPr lang="zh-CN" altLang="en-US" sz="2800">
              <a:latin typeface="宋体" panose="02010600030101010101" pitchFamily="2" charset="-122"/>
            </a:endParaRPr>
          </a:p>
          <a:p>
            <a:pPr>
              <a:lnSpc>
                <a:spcPct val="110000"/>
              </a:lnSpc>
            </a:pPr>
            <a:r>
              <a:rPr lang="en-US" altLang="zh-CN" sz="2800">
                <a:latin typeface="宋体" panose="02010600030101010101" pitchFamily="2" charset="-122"/>
              </a:rPr>
              <a:t>(3) </a:t>
            </a:r>
            <a:r>
              <a:rPr lang="zh-CN" altLang="en-US" sz="2800">
                <a:latin typeface="宋体" panose="02010600030101010101" pitchFamily="2" charset="-122"/>
              </a:rPr>
              <a:t>输入电阻</a:t>
            </a:r>
            <a:r>
              <a:rPr lang="en-US" altLang="zh-CN" sz="2800" i="1">
                <a:latin typeface="Calibri" panose="020F0502020204030204" charset="0"/>
              </a:rPr>
              <a:t>r</a:t>
            </a:r>
            <a:r>
              <a:rPr lang="en-US" altLang="zh-CN" sz="2800" baseline="-25000">
                <a:latin typeface="Calibri" panose="020F0502020204030204" charset="0"/>
              </a:rPr>
              <a:t>i</a:t>
            </a:r>
            <a:r>
              <a:rPr lang="zh-CN" altLang="en-US" sz="2800">
                <a:latin typeface="Calibri" panose="020F0502020204030204" charset="0"/>
              </a:rPr>
              <a:t>、</a:t>
            </a:r>
            <a:r>
              <a:rPr lang="en-US" altLang="zh-CN" sz="2800" i="1">
                <a:latin typeface="Calibri" panose="020F0502020204030204" charset="0"/>
              </a:rPr>
              <a:t>r</a:t>
            </a:r>
            <a:r>
              <a:rPr lang="en-US" altLang="zh-CN" baseline="-25000">
                <a:latin typeface="Calibri" panose="020F0502020204030204" charset="0"/>
              </a:rPr>
              <a:t>o</a:t>
            </a:r>
            <a:r>
              <a:rPr lang="zh-CN" altLang="en-US" sz="2800">
                <a:latin typeface="Calibri" panose="020F0502020204030204" charset="0"/>
              </a:rPr>
              <a:t>及 </a:t>
            </a:r>
            <a:r>
              <a:rPr lang="en-US" altLang="zh-CN" sz="2800" i="1">
                <a:latin typeface="Calibri" panose="020F0502020204030204" charset="0"/>
              </a:rPr>
              <a:t>A</a:t>
            </a:r>
            <a:r>
              <a:rPr lang="en-US" altLang="zh-CN" sz="2800" i="1" baseline="-25000">
                <a:latin typeface="Calibri" panose="020F0502020204030204" charset="0"/>
              </a:rPr>
              <a:t>u</a:t>
            </a:r>
            <a:r>
              <a:rPr lang="zh-CN" altLang="en-US" sz="2800">
                <a:latin typeface="宋体" panose="02010600030101010101" pitchFamily="2" charset="-122"/>
              </a:rPr>
              <a:t>。</a:t>
            </a:r>
            <a:endParaRPr lang="zh-CN" altLang="en-US" sz="2800">
              <a:latin typeface="宋体" panose="02010600030101010101" pitchFamily="2" charset="-122"/>
            </a:endParaRPr>
          </a:p>
        </p:txBody>
      </p:sp>
      <p:graphicFrame>
        <p:nvGraphicFramePr>
          <p:cNvPr id="25602" name="Object 2"/>
          <p:cNvGraphicFramePr>
            <a:graphicFrameLocks noChangeAspect="1"/>
          </p:cNvGraphicFramePr>
          <p:nvPr/>
        </p:nvGraphicFramePr>
        <p:xfrm>
          <a:off x="1295400" y="4267200"/>
          <a:ext cx="1730375" cy="1243013"/>
        </p:xfrm>
        <a:graphic>
          <a:graphicData uri="http://schemas.openxmlformats.org/presentationml/2006/ole">
            <mc:AlternateContent xmlns:mc="http://schemas.openxmlformats.org/markup-compatibility/2006">
              <mc:Choice xmlns:v="urn:schemas-microsoft-com:vml" Requires="v">
                <p:oleObj spid="_x0000_s245773" name="Clip" r:id="rId1" imgW="2286000" imgH="1957070" progId="">
                  <p:embed/>
                </p:oleObj>
              </mc:Choice>
              <mc:Fallback>
                <p:oleObj name="Clip" r:id="rId1" imgW="2286000" imgH="195707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267200"/>
                        <a:ext cx="1730375" cy="124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p:nvPr/>
        </p:nvGrpSpPr>
        <p:grpSpPr bwMode="auto">
          <a:xfrm>
            <a:off x="609600" y="6086475"/>
            <a:ext cx="3505200" cy="161925"/>
            <a:chOff x="0" y="3984"/>
            <a:chExt cx="2208" cy="102"/>
          </a:xfrm>
        </p:grpSpPr>
        <p:pic>
          <p:nvPicPr>
            <p:cNvPr id="25672" name="Picture 6" descr="Green and Black Diamond"/>
            <p:cNvPicPr>
              <a:picLocks noChangeAspect="1" noChangeArrowheads="1"/>
            </p:cNvPicPr>
            <p:nvPr/>
          </p:nvPicPr>
          <p:blipFill>
            <a:blip r:embed="rId3" cstate="print"/>
            <a:srcRect/>
            <a:stretch>
              <a:fillRect/>
            </a:stretch>
          </p:blipFill>
          <p:spPr bwMode="auto">
            <a:xfrm>
              <a:off x="0" y="3984"/>
              <a:ext cx="102" cy="102"/>
            </a:xfrm>
            <a:prstGeom prst="rect">
              <a:avLst/>
            </a:prstGeom>
            <a:noFill/>
            <a:ln w="9525">
              <a:noFill/>
              <a:miter lim="800000"/>
              <a:headEnd/>
              <a:tailEnd/>
            </a:ln>
          </p:spPr>
        </p:pic>
        <p:pic>
          <p:nvPicPr>
            <p:cNvPr id="25673" name="Picture 7" descr="Green and Black Diamond"/>
            <p:cNvPicPr>
              <a:picLocks noChangeAspect="1" noChangeArrowheads="1"/>
            </p:cNvPicPr>
            <p:nvPr/>
          </p:nvPicPr>
          <p:blipFill>
            <a:blip r:embed="rId3" cstate="print"/>
            <a:srcRect/>
            <a:stretch>
              <a:fillRect/>
            </a:stretch>
          </p:blipFill>
          <p:spPr bwMode="auto">
            <a:xfrm>
              <a:off x="90" y="3984"/>
              <a:ext cx="102" cy="102"/>
            </a:xfrm>
            <a:prstGeom prst="rect">
              <a:avLst/>
            </a:prstGeom>
            <a:noFill/>
            <a:ln w="9525">
              <a:noFill/>
              <a:miter lim="800000"/>
              <a:headEnd/>
              <a:tailEnd/>
            </a:ln>
          </p:spPr>
        </p:pic>
        <p:pic>
          <p:nvPicPr>
            <p:cNvPr id="25674" name="Picture 8" descr="Green and Black Diamond"/>
            <p:cNvPicPr>
              <a:picLocks noChangeAspect="1" noChangeArrowheads="1"/>
            </p:cNvPicPr>
            <p:nvPr/>
          </p:nvPicPr>
          <p:blipFill>
            <a:blip r:embed="rId3" cstate="print"/>
            <a:srcRect/>
            <a:stretch>
              <a:fillRect/>
            </a:stretch>
          </p:blipFill>
          <p:spPr bwMode="auto">
            <a:xfrm>
              <a:off x="192" y="3984"/>
              <a:ext cx="102" cy="102"/>
            </a:xfrm>
            <a:prstGeom prst="rect">
              <a:avLst/>
            </a:prstGeom>
            <a:noFill/>
            <a:ln w="9525">
              <a:noFill/>
              <a:miter lim="800000"/>
              <a:headEnd/>
              <a:tailEnd/>
            </a:ln>
          </p:spPr>
        </p:pic>
        <p:pic>
          <p:nvPicPr>
            <p:cNvPr id="25675" name="Picture 9" descr="Green and Black Diamond"/>
            <p:cNvPicPr>
              <a:picLocks noChangeAspect="1" noChangeArrowheads="1"/>
            </p:cNvPicPr>
            <p:nvPr/>
          </p:nvPicPr>
          <p:blipFill>
            <a:blip r:embed="rId3" cstate="print"/>
            <a:srcRect/>
            <a:stretch>
              <a:fillRect/>
            </a:stretch>
          </p:blipFill>
          <p:spPr bwMode="auto">
            <a:xfrm>
              <a:off x="378" y="3984"/>
              <a:ext cx="102" cy="102"/>
            </a:xfrm>
            <a:prstGeom prst="rect">
              <a:avLst/>
            </a:prstGeom>
            <a:noFill/>
            <a:ln w="9525">
              <a:noFill/>
              <a:miter lim="800000"/>
              <a:headEnd/>
              <a:tailEnd/>
            </a:ln>
          </p:spPr>
        </p:pic>
        <p:pic>
          <p:nvPicPr>
            <p:cNvPr id="25676" name="Picture 10" descr="Green and Black Diamond"/>
            <p:cNvPicPr>
              <a:picLocks noChangeAspect="1" noChangeArrowheads="1"/>
            </p:cNvPicPr>
            <p:nvPr/>
          </p:nvPicPr>
          <p:blipFill>
            <a:blip r:embed="rId3" cstate="print"/>
            <a:srcRect/>
            <a:stretch>
              <a:fillRect/>
            </a:stretch>
          </p:blipFill>
          <p:spPr bwMode="auto">
            <a:xfrm>
              <a:off x="480" y="3984"/>
              <a:ext cx="102" cy="102"/>
            </a:xfrm>
            <a:prstGeom prst="rect">
              <a:avLst/>
            </a:prstGeom>
            <a:noFill/>
            <a:ln w="9525">
              <a:noFill/>
              <a:miter lim="800000"/>
              <a:headEnd/>
              <a:tailEnd/>
            </a:ln>
          </p:spPr>
        </p:pic>
        <p:pic>
          <p:nvPicPr>
            <p:cNvPr id="25677" name="Picture 11" descr="Green and Black Diamond"/>
            <p:cNvPicPr>
              <a:picLocks noChangeAspect="1" noChangeArrowheads="1"/>
            </p:cNvPicPr>
            <p:nvPr/>
          </p:nvPicPr>
          <p:blipFill>
            <a:blip r:embed="rId3" cstate="print"/>
            <a:srcRect/>
            <a:stretch>
              <a:fillRect/>
            </a:stretch>
          </p:blipFill>
          <p:spPr bwMode="auto">
            <a:xfrm>
              <a:off x="576" y="3984"/>
              <a:ext cx="102" cy="102"/>
            </a:xfrm>
            <a:prstGeom prst="rect">
              <a:avLst/>
            </a:prstGeom>
            <a:noFill/>
            <a:ln w="9525">
              <a:noFill/>
              <a:miter lim="800000"/>
              <a:headEnd/>
              <a:tailEnd/>
            </a:ln>
          </p:spPr>
        </p:pic>
        <p:pic>
          <p:nvPicPr>
            <p:cNvPr id="25678" name="Picture 12" descr="Green and Black Diamond"/>
            <p:cNvPicPr>
              <a:picLocks noChangeAspect="1" noChangeArrowheads="1"/>
            </p:cNvPicPr>
            <p:nvPr/>
          </p:nvPicPr>
          <p:blipFill>
            <a:blip r:embed="rId3" cstate="print"/>
            <a:srcRect/>
            <a:stretch>
              <a:fillRect/>
            </a:stretch>
          </p:blipFill>
          <p:spPr bwMode="auto">
            <a:xfrm>
              <a:off x="666" y="3984"/>
              <a:ext cx="102" cy="102"/>
            </a:xfrm>
            <a:prstGeom prst="rect">
              <a:avLst/>
            </a:prstGeom>
            <a:noFill/>
            <a:ln w="9525">
              <a:noFill/>
              <a:miter lim="800000"/>
              <a:headEnd/>
              <a:tailEnd/>
            </a:ln>
          </p:spPr>
        </p:pic>
        <p:pic>
          <p:nvPicPr>
            <p:cNvPr id="25679" name="Picture 13" descr="Green and Black Diamond"/>
            <p:cNvPicPr>
              <a:picLocks noChangeAspect="1" noChangeArrowheads="1"/>
            </p:cNvPicPr>
            <p:nvPr/>
          </p:nvPicPr>
          <p:blipFill>
            <a:blip r:embed="rId3" cstate="print"/>
            <a:srcRect/>
            <a:stretch>
              <a:fillRect/>
            </a:stretch>
          </p:blipFill>
          <p:spPr bwMode="auto">
            <a:xfrm>
              <a:off x="768" y="3984"/>
              <a:ext cx="102" cy="102"/>
            </a:xfrm>
            <a:prstGeom prst="rect">
              <a:avLst/>
            </a:prstGeom>
            <a:noFill/>
            <a:ln w="9525">
              <a:noFill/>
              <a:miter lim="800000"/>
              <a:headEnd/>
              <a:tailEnd/>
            </a:ln>
          </p:spPr>
        </p:pic>
        <p:pic>
          <p:nvPicPr>
            <p:cNvPr id="25680" name="Picture 14" descr="Green and Black Diamond"/>
            <p:cNvPicPr>
              <a:picLocks noChangeAspect="1" noChangeArrowheads="1"/>
            </p:cNvPicPr>
            <p:nvPr/>
          </p:nvPicPr>
          <p:blipFill>
            <a:blip r:embed="rId3" cstate="print"/>
            <a:srcRect/>
            <a:stretch>
              <a:fillRect/>
            </a:stretch>
          </p:blipFill>
          <p:spPr bwMode="auto">
            <a:xfrm>
              <a:off x="954" y="3984"/>
              <a:ext cx="102" cy="102"/>
            </a:xfrm>
            <a:prstGeom prst="rect">
              <a:avLst/>
            </a:prstGeom>
            <a:noFill/>
            <a:ln w="9525">
              <a:noFill/>
              <a:miter lim="800000"/>
              <a:headEnd/>
              <a:tailEnd/>
            </a:ln>
          </p:spPr>
        </p:pic>
        <p:pic>
          <p:nvPicPr>
            <p:cNvPr id="25681" name="Picture 15" descr="Green and Black Diamond"/>
            <p:cNvPicPr>
              <a:picLocks noChangeAspect="1" noChangeArrowheads="1"/>
            </p:cNvPicPr>
            <p:nvPr/>
          </p:nvPicPr>
          <p:blipFill>
            <a:blip r:embed="rId3" cstate="print"/>
            <a:srcRect/>
            <a:stretch>
              <a:fillRect/>
            </a:stretch>
          </p:blipFill>
          <p:spPr bwMode="auto">
            <a:xfrm>
              <a:off x="1056" y="3984"/>
              <a:ext cx="102" cy="102"/>
            </a:xfrm>
            <a:prstGeom prst="rect">
              <a:avLst/>
            </a:prstGeom>
            <a:noFill/>
            <a:ln w="9525">
              <a:noFill/>
              <a:miter lim="800000"/>
              <a:headEnd/>
              <a:tailEnd/>
            </a:ln>
          </p:spPr>
        </p:pic>
        <p:pic>
          <p:nvPicPr>
            <p:cNvPr id="25682" name="Picture 16" descr="Green and Black Diamond"/>
            <p:cNvPicPr>
              <a:picLocks noChangeAspect="1" noChangeArrowheads="1"/>
            </p:cNvPicPr>
            <p:nvPr/>
          </p:nvPicPr>
          <p:blipFill>
            <a:blip r:embed="rId3" cstate="print"/>
            <a:srcRect/>
            <a:stretch>
              <a:fillRect/>
            </a:stretch>
          </p:blipFill>
          <p:spPr bwMode="auto">
            <a:xfrm>
              <a:off x="1152" y="3984"/>
              <a:ext cx="102" cy="102"/>
            </a:xfrm>
            <a:prstGeom prst="rect">
              <a:avLst/>
            </a:prstGeom>
            <a:noFill/>
            <a:ln w="9525">
              <a:noFill/>
              <a:miter lim="800000"/>
              <a:headEnd/>
              <a:tailEnd/>
            </a:ln>
          </p:spPr>
        </p:pic>
        <p:pic>
          <p:nvPicPr>
            <p:cNvPr id="25683" name="Picture 17" descr="Green and Black Diamond"/>
            <p:cNvPicPr>
              <a:picLocks noChangeAspect="1" noChangeArrowheads="1"/>
            </p:cNvPicPr>
            <p:nvPr/>
          </p:nvPicPr>
          <p:blipFill>
            <a:blip r:embed="rId3" cstate="print"/>
            <a:srcRect/>
            <a:stretch>
              <a:fillRect/>
            </a:stretch>
          </p:blipFill>
          <p:spPr bwMode="auto">
            <a:xfrm>
              <a:off x="1242" y="3984"/>
              <a:ext cx="102" cy="102"/>
            </a:xfrm>
            <a:prstGeom prst="rect">
              <a:avLst/>
            </a:prstGeom>
            <a:noFill/>
            <a:ln w="9525">
              <a:noFill/>
              <a:miter lim="800000"/>
              <a:headEnd/>
              <a:tailEnd/>
            </a:ln>
          </p:spPr>
        </p:pic>
        <p:pic>
          <p:nvPicPr>
            <p:cNvPr id="25684" name="Picture 18" descr="Green and Black Diamond"/>
            <p:cNvPicPr>
              <a:picLocks noChangeAspect="1" noChangeArrowheads="1"/>
            </p:cNvPicPr>
            <p:nvPr/>
          </p:nvPicPr>
          <p:blipFill>
            <a:blip r:embed="rId3" cstate="print"/>
            <a:srcRect/>
            <a:stretch>
              <a:fillRect/>
            </a:stretch>
          </p:blipFill>
          <p:spPr bwMode="auto">
            <a:xfrm>
              <a:off x="288" y="3984"/>
              <a:ext cx="102" cy="102"/>
            </a:xfrm>
            <a:prstGeom prst="rect">
              <a:avLst/>
            </a:prstGeom>
            <a:noFill/>
            <a:ln w="9525">
              <a:noFill/>
              <a:miter lim="800000"/>
              <a:headEnd/>
              <a:tailEnd/>
            </a:ln>
          </p:spPr>
        </p:pic>
        <p:pic>
          <p:nvPicPr>
            <p:cNvPr id="25685" name="Picture 19" descr="Green and Black Diamond"/>
            <p:cNvPicPr>
              <a:picLocks noChangeAspect="1" noChangeArrowheads="1"/>
            </p:cNvPicPr>
            <p:nvPr/>
          </p:nvPicPr>
          <p:blipFill>
            <a:blip r:embed="rId3" cstate="print"/>
            <a:srcRect/>
            <a:stretch>
              <a:fillRect/>
            </a:stretch>
          </p:blipFill>
          <p:spPr bwMode="auto">
            <a:xfrm>
              <a:off x="864" y="3984"/>
              <a:ext cx="102" cy="102"/>
            </a:xfrm>
            <a:prstGeom prst="rect">
              <a:avLst/>
            </a:prstGeom>
            <a:noFill/>
            <a:ln w="9525">
              <a:noFill/>
              <a:miter lim="800000"/>
              <a:headEnd/>
              <a:tailEnd/>
            </a:ln>
          </p:spPr>
        </p:pic>
        <p:pic>
          <p:nvPicPr>
            <p:cNvPr id="25686" name="Picture 20" descr="Green and Black Diamond"/>
            <p:cNvPicPr>
              <a:picLocks noChangeAspect="1" noChangeArrowheads="1"/>
            </p:cNvPicPr>
            <p:nvPr/>
          </p:nvPicPr>
          <p:blipFill>
            <a:blip r:embed="rId3" cstate="print"/>
            <a:srcRect/>
            <a:stretch>
              <a:fillRect/>
            </a:stretch>
          </p:blipFill>
          <p:spPr bwMode="auto">
            <a:xfrm>
              <a:off x="1344" y="3984"/>
              <a:ext cx="102" cy="102"/>
            </a:xfrm>
            <a:prstGeom prst="rect">
              <a:avLst/>
            </a:prstGeom>
            <a:noFill/>
            <a:ln w="9525">
              <a:noFill/>
              <a:miter lim="800000"/>
              <a:headEnd/>
              <a:tailEnd/>
            </a:ln>
          </p:spPr>
        </p:pic>
        <p:pic>
          <p:nvPicPr>
            <p:cNvPr id="25687" name="Picture 21" descr="Green and Black Diamond"/>
            <p:cNvPicPr>
              <a:picLocks noChangeAspect="1" noChangeArrowheads="1"/>
            </p:cNvPicPr>
            <p:nvPr/>
          </p:nvPicPr>
          <p:blipFill>
            <a:blip r:embed="rId3" cstate="print"/>
            <a:srcRect/>
            <a:stretch>
              <a:fillRect/>
            </a:stretch>
          </p:blipFill>
          <p:spPr bwMode="auto">
            <a:xfrm>
              <a:off x="1440" y="3984"/>
              <a:ext cx="102" cy="102"/>
            </a:xfrm>
            <a:prstGeom prst="rect">
              <a:avLst/>
            </a:prstGeom>
            <a:noFill/>
            <a:ln w="9525">
              <a:noFill/>
              <a:miter lim="800000"/>
              <a:headEnd/>
              <a:tailEnd/>
            </a:ln>
          </p:spPr>
        </p:pic>
        <p:pic>
          <p:nvPicPr>
            <p:cNvPr id="25688" name="Picture 22" descr="Green and Black Diamond"/>
            <p:cNvPicPr>
              <a:picLocks noChangeAspect="1" noChangeArrowheads="1"/>
            </p:cNvPicPr>
            <p:nvPr/>
          </p:nvPicPr>
          <p:blipFill>
            <a:blip r:embed="rId3" cstate="print"/>
            <a:srcRect/>
            <a:stretch>
              <a:fillRect/>
            </a:stretch>
          </p:blipFill>
          <p:spPr bwMode="auto">
            <a:xfrm>
              <a:off x="1530" y="3984"/>
              <a:ext cx="102" cy="102"/>
            </a:xfrm>
            <a:prstGeom prst="rect">
              <a:avLst/>
            </a:prstGeom>
            <a:noFill/>
            <a:ln w="9525">
              <a:noFill/>
              <a:miter lim="800000"/>
              <a:headEnd/>
              <a:tailEnd/>
            </a:ln>
          </p:spPr>
        </p:pic>
        <p:pic>
          <p:nvPicPr>
            <p:cNvPr id="25689" name="Picture 23" descr="Green and Black Diamond"/>
            <p:cNvPicPr>
              <a:picLocks noChangeAspect="1" noChangeArrowheads="1"/>
            </p:cNvPicPr>
            <p:nvPr/>
          </p:nvPicPr>
          <p:blipFill>
            <a:blip r:embed="rId3" cstate="print"/>
            <a:srcRect/>
            <a:stretch>
              <a:fillRect/>
            </a:stretch>
          </p:blipFill>
          <p:spPr bwMode="auto">
            <a:xfrm>
              <a:off x="1632" y="3984"/>
              <a:ext cx="102" cy="102"/>
            </a:xfrm>
            <a:prstGeom prst="rect">
              <a:avLst/>
            </a:prstGeom>
            <a:noFill/>
            <a:ln w="9525">
              <a:noFill/>
              <a:miter lim="800000"/>
              <a:headEnd/>
              <a:tailEnd/>
            </a:ln>
          </p:spPr>
        </p:pic>
        <p:pic>
          <p:nvPicPr>
            <p:cNvPr id="25690" name="Picture 24" descr="Green and Black Diamond"/>
            <p:cNvPicPr>
              <a:picLocks noChangeAspect="1" noChangeArrowheads="1"/>
            </p:cNvPicPr>
            <p:nvPr/>
          </p:nvPicPr>
          <p:blipFill>
            <a:blip r:embed="rId3" cstate="print"/>
            <a:srcRect/>
            <a:stretch>
              <a:fillRect/>
            </a:stretch>
          </p:blipFill>
          <p:spPr bwMode="auto">
            <a:xfrm>
              <a:off x="1728" y="3984"/>
              <a:ext cx="102" cy="102"/>
            </a:xfrm>
            <a:prstGeom prst="rect">
              <a:avLst/>
            </a:prstGeom>
            <a:noFill/>
            <a:ln w="9525">
              <a:noFill/>
              <a:miter lim="800000"/>
              <a:headEnd/>
              <a:tailEnd/>
            </a:ln>
          </p:spPr>
        </p:pic>
        <p:pic>
          <p:nvPicPr>
            <p:cNvPr id="25691" name="Picture 25" descr="Green and Black Diamond"/>
            <p:cNvPicPr>
              <a:picLocks noChangeAspect="1" noChangeArrowheads="1"/>
            </p:cNvPicPr>
            <p:nvPr/>
          </p:nvPicPr>
          <p:blipFill>
            <a:blip r:embed="rId3" cstate="print"/>
            <a:srcRect/>
            <a:stretch>
              <a:fillRect/>
            </a:stretch>
          </p:blipFill>
          <p:spPr bwMode="auto">
            <a:xfrm>
              <a:off x="1818" y="3984"/>
              <a:ext cx="102" cy="102"/>
            </a:xfrm>
            <a:prstGeom prst="rect">
              <a:avLst/>
            </a:prstGeom>
            <a:noFill/>
            <a:ln w="9525">
              <a:noFill/>
              <a:miter lim="800000"/>
              <a:headEnd/>
              <a:tailEnd/>
            </a:ln>
          </p:spPr>
        </p:pic>
        <p:pic>
          <p:nvPicPr>
            <p:cNvPr id="25692" name="Picture 26" descr="Green and Black Diamond"/>
            <p:cNvPicPr>
              <a:picLocks noChangeAspect="1" noChangeArrowheads="1"/>
            </p:cNvPicPr>
            <p:nvPr/>
          </p:nvPicPr>
          <p:blipFill>
            <a:blip r:embed="rId3" cstate="print"/>
            <a:srcRect/>
            <a:stretch>
              <a:fillRect/>
            </a:stretch>
          </p:blipFill>
          <p:spPr bwMode="auto">
            <a:xfrm>
              <a:off x="1920" y="3984"/>
              <a:ext cx="102" cy="102"/>
            </a:xfrm>
            <a:prstGeom prst="rect">
              <a:avLst/>
            </a:prstGeom>
            <a:noFill/>
            <a:ln w="9525">
              <a:noFill/>
              <a:miter lim="800000"/>
              <a:headEnd/>
              <a:tailEnd/>
            </a:ln>
          </p:spPr>
        </p:pic>
        <p:pic>
          <p:nvPicPr>
            <p:cNvPr id="25693" name="Picture 27" descr="Green and Black Diamond"/>
            <p:cNvPicPr>
              <a:picLocks noChangeAspect="1" noChangeArrowheads="1"/>
            </p:cNvPicPr>
            <p:nvPr/>
          </p:nvPicPr>
          <p:blipFill>
            <a:blip r:embed="rId3" cstate="print"/>
            <a:srcRect/>
            <a:stretch>
              <a:fillRect/>
            </a:stretch>
          </p:blipFill>
          <p:spPr bwMode="auto">
            <a:xfrm>
              <a:off x="2106" y="3984"/>
              <a:ext cx="102" cy="102"/>
            </a:xfrm>
            <a:prstGeom prst="rect">
              <a:avLst/>
            </a:prstGeom>
            <a:noFill/>
            <a:ln w="9525">
              <a:noFill/>
              <a:miter lim="800000"/>
              <a:headEnd/>
              <a:tailEnd/>
            </a:ln>
          </p:spPr>
        </p:pic>
        <p:pic>
          <p:nvPicPr>
            <p:cNvPr id="25694" name="Picture 28" descr="Green and Black Diamond"/>
            <p:cNvPicPr>
              <a:picLocks noChangeAspect="1" noChangeArrowheads="1"/>
            </p:cNvPicPr>
            <p:nvPr/>
          </p:nvPicPr>
          <p:blipFill>
            <a:blip r:embed="rId3" cstate="print"/>
            <a:srcRect/>
            <a:stretch>
              <a:fillRect/>
            </a:stretch>
          </p:blipFill>
          <p:spPr bwMode="auto">
            <a:xfrm>
              <a:off x="2016" y="3984"/>
              <a:ext cx="102" cy="102"/>
            </a:xfrm>
            <a:prstGeom prst="rect">
              <a:avLst/>
            </a:prstGeom>
            <a:noFill/>
            <a:ln w="9525">
              <a:noFill/>
              <a:miter lim="800000"/>
              <a:headEnd/>
              <a:tailEnd/>
            </a:ln>
          </p:spPr>
        </p:pic>
      </p:grpSp>
      <p:grpSp>
        <p:nvGrpSpPr>
          <p:cNvPr id="3" name="Group 33"/>
          <p:cNvGrpSpPr/>
          <p:nvPr/>
        </p:nvGrpSpPr>
        <p:grpSpPr bwMode="auto">
          <a:xfrm>
            <a:off x="4462463" y="2170113"/>
            <a:ext cx="4600575" cy="3676650"/>
            <a:chOff x="2832" y="1332"/>
            <a:chExt cx="2898" cy="2508"/>
          </a:xfrm>
        </p:grpSpPr>
        <p:sp>
          <p:nvSpPr>
            <p:cNvPr id="25607" name="Line 34"/>
            <p:cNvSpPr>
              <a:spLocks noChangeShapeType="1"/>
            </p:cNvSpPr>
            <p:nvPr/>
          </p:nvSpPr>
          <p:spPr bwMode="auto">
            <a:xfrm flipH="1">
              <a:off x="3726" y="2355"/>
              <a:ext cx="0" cy="347"/>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5608" name="Text Box 35"/>
            <p:cNvSpPr txBox="1">
              <a:spLocks noChangeArrowheads="1"/>
            </p:cNvSpPr>
            <p:nvPr/>
          </p:nvSpPr>
          <p:spPr bwMode="auto">
            <a:xfrm>
              <a:off x="3264" y="1630"/>
              <a:ext cx="440"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B1</a:t>
              </a:r>
              <a:endParaRPr lang="en-US" altLang="zh-CN" sz="2800">
                <a:latin typeface="Calibri" panose="020F0502020204030204" charset="0"/>
                <a:ea typeface="长城楷体" pitchFamily="49" charset="-122"/>
              </a:endParaRPr>
            </a:p>
          </p:txBody>
        </p:sp>
        <p:sp>
          <p:nvSpPr>
            <p:cNvPr id="25609" name="Line 36"/>
            <p:cNvSpPr>
              <a:spLocks noChangeShapeType="1"/>
            </p:cNvSpPr>
            <p:nvPr/>
          </p:nvSpPr>
          <p:spPr bwMode="auto">
            <a:xfrm>
              <a:off x="3728" y="2022"/>
              <a:ext cx="0" cy="37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5610" name="Line 37"/>
            <p:cNvSpPr>
              <a:spLocks noChangeShapeType="1"/>
            </p:cNvSpPr>
            <p:nvPr/>
          </p:nvSpPr>
          <p:spPr bwMode="auto">
            <a:xfrm flipH="1" flipV="1">
              <a:off x="3732" y="1511"/>
              <a:ext cx="0" cy="23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5611" name="Rectangle 38"/>
            <p:cNvSpPr>
              <a:spLocks noChangeArrowheads="1"/>
            </p:cNvSpPr>
            <p:nvPr/>
          </p:nvSpPr>
          <p:spPr bwMode="auto">
            <a:xfrm>
              <a:off x="3684" y="1732"/>
              <a:ext cx="9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5612" name="Line 39"/>
            <p:cNvSpPr>
              <a:spLocks noChangeShapeType="1"/>
            </p:cNvSpPr>
            <p:nvPr/>
          </p:nvSpPr>
          <p:spPr bwMode="auto">
            <a:xfrm>
              <a:off x="3732" y="1520"/>
              <a:ext cx="1297" cy="0"/>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5613" name="Line 40"/>
            <p:cNvSpPr>
              <a:spLocks noChangeShapeType="1"/>
            </p:cNvSpPr>
            <p:nvPr/>
          </p:nvSpPr>
          <p:spPr bwMode="auto">
            <a:xfrm flipV="1">
              <a:off x="4353" y="1515"/>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14" name="Line 41"/>
            <p:cNvSpPr>
              <a:spLocks noChangeShapeType="1"/>
            </p:cNvSpPr>
            <p:nvPr/>
          </p:nvSpPr>
          <p:spPr bwMode="auto">
            <a:xfrm>
              <a:off x="4224" y="2271"/>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15" name="Line 42"/>
            <p:cNvSpPr>
              <a:spLocks noChangeShapeType="1"/>
            </p:cNvSpPr>
            <p:nvPr/>
          </p:nvSpPr>
          <p:spPr bwMode="auto">
            <a:xfrm>
              <a:off x="4224" y="2425"/>
              <a:ext cx="141"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25616" name="Line 43"/>
            <p:cNvSpPr>
              <a:spLocks noChangeShapeType="1"/>
            </p:cNvSpPr>
            <p:nvPr/>
          </p:nvSpPr>
          <p:spPr bwMode="auto">
            <a:xfrm flipV="1">
              <a:off x="4224" y="2232"/>
              <a:ext cx="141"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17" name="Line 44"/>
            <p:cNvSpPr>
              <a:spLocks noChangeShapeType="1"/>
            </p:cNvSpPr>
            <p:nvPr/>
          </p:nvSpPr>
          <p:spPr bwMode="auto">
            <a:xfrm>
              <a:off x="4356" y="2026"/>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18" name="Line 45"/>
            <p:cNvSpPr>
              <a:spLocks noChangeShapeType="1"/>
            </p:cNvSpPr>
            <p:nvPr/>
          </p:nvSpPr>
          <p:spPr bwMode="auto">
            <a:xfrm flipH="1">
              <a:off x="4357" y="2534"/>
              <a:ext cx="0" cy="17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19" name="Line 46"/>
            <p:cNvSpPr>
              <a:spLocks noChangeShapeType="1"/>
            </p:cNvSpPr>
            <p:nvPr/>
          </p:nvSpPr>
          <p:spPr bwMode="auto">
            <a:xfrm>
              <a:off x="3455" y="2390"/>
              <a:ext cx="773"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20" name="Line 47"/>
            <p:cNvSpPr>
              <a:spLocks noChangeShapeType="1"/>
            </p:cNvSpPr>
            <p:nvPr/>
          </p:nvSpPr>
          <p:spPr bwMode="auto">
            <a:xfrm>
              <a:off x="3024" y="3707"/>
              <a:ext cx="2142"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25621" name="Line 48"/>
            <p:cNvSpPr>
              <a:spLocks noChangeShapeType="1"/>
            </p:cNvSpPr>
            <p:nvPr/>
          </p:nvSpPr>
          <p:spPr bwMode="auto">
            <a:xfrm flipH="1">
              <a:off x="4358" y="3523"/>
              <a:ext cx="0" cy="31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5622" name="Rectangle 49"/>
            <p:cNvSpPr>
              <a:spLocks noChangeArrowheads="1"/>
            </p:cNvSpPr>
            <p:nvPr/>
          </p:nvSpPr>
          <p:spPr bwMode="auto">
            <a:xfrm>
              <a:off x="4310" y="1736"/>
              <a:ext cx="94"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5623" name="Oval 50"/>
            <p:cNvSpPr>
              <a:spLocks noChangeArrowheads="1"/>
            </p:cNvSpPr>
            <p:nvPr/>
          </p:nvSpPr>
          <p:spPr bwMode="auto">
            <a:xfrm>
              <a:off x="5038" y="1482"/>
              <a:ext cx="68" cy="69"/>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grpSp>
          <p:nvGrpSpPr>
            <p:cNvPr id="4" name="Group 51"/>
            <p:cNvGrpSpPr/>
            <p:nvPr/>
          </p:nvGrpSpPr>
          <p:grpSpPr bwMode="auto">
            <a:xfrm>
              <a:off x="3392" y="2280"/>
              <a:ext cx="68" cy="235"/>
              <a:chOff x="3454" y="2018"/>
              <a:chExt cx="96" cy="328"/>
            </a:xfrm>
          </p:grpSpPr>
          <p:sp>
            <p:nvSpPr>
              <p:cNvPr id="25670" name="Line 52"/>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5671" name="Line 53"/>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25625" name="Line 54"/>
            <p:cNvSpPr>
              <a:spLocks noChangeShapeType="1"/>
            </p:cNvSpPr>
            <p:nvPr/>
          </p:nvSpPr>
          <p:spPr bwMode="auto">
            <a:xfrm>
              <a:off x="3024" y="2390"/>
              <a:ext cx="363" cy="0"/>
            </a:xfrm>
            <a:prstGeom prst="line">
              <a:avLst/>
            </a:prstGeom>
            <a:noFill/>
            <a:ln w="38100">
              <a:solidFill>
                <a:schemeClr val="tx1"/>
              </a:solidFill>
              <a:round/>
            </a:ln>
          </p:spPr>
          <p:txBody>
            <a:bodyPr lIns="90000" tIns="46800" rIns="90000" bIns="46800" anchor="ctr">
              <a:spAutoFit/>
            </a:bodyPr>
            <a:lstStyle/>
            <a:p>
              <a:endParaRPr lang="zh-CN" altLang="en-US"/>
            </a:p>
          </p:txBody>
        </p:sp>
        <p:grpSp>
          <p:nvGrpSpPr>
            <p:cNvPr id="5" name="Group 55"/>
            <p:cNvGrpSpPr/>
            <p:nvPr/>
          </p:nvGrpSpPr>
          <p:grpSpPr bwMode="auto">
            <a:xfrm flipH="1">
              <a:off x="4807" y="2064"/>
              <a:ext cx="69" cy="235"/>
              <a:chOff x="3454" y="2018"/>
              <a:chExt cx="96" cy="328"/>
            </a:xfrm>
          </p:grpSpPr>
          <p:sp>
            <p:nvSpPr>
              <p:cNvPr id="25668" name="Line 56"/>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5669" name="Line 57"/>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25627" name="Line 58"/>
            <p:cNvSpPr>
              <a:spLocks noChangeShapeType="1"/>
            </p:cNvSpPr>
            <p:nvPr/>
          </p:nvSpPr>
          <p:spPr bwMode="auto">
            <a:xfrm flipH="1" flipV="1">
              <a:off x="4872" y="2169"/>
              <a:ext cx="295" cy="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5628" name="Line 59"/>
            <p:cNvSpPr>
              <a:spLocks noChangeShapeType="1"/>
            </p:cNvSpPr>
            <p:nvPr/>
          </p:nvSpPr>
          <p:spPr bwMode="auto">
            <a:xfrm>
              <a:off x="4353" y="2175"/>
              <a:ext cx="455"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5629" name="Text Box 60"/>
            <p:cNvSpPr txBox="1">
              <a:spLocks noChangeArrowheads="1"/>
            </p:cNvSpPr>
            <p:nvPr/>
          </p:nvSpPr>
          <p:spPr bwMode="auto">
            <a:xfrm>
              <a:off x="3950" y="1688"/>
              <a:ext cx="373"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C</a:t>
              </a:r>
              <a:endParaRPr lang="en-US" altLang="zh-CN" sz="2800">
                <a:latin typeface="Calibri" panose="020F0502020204030204" charset="0"/>
                <a:ea typeface="长城楷体" pitchFamily="49" charset="-122"/>
              </a:endParaRPr>
            </a:p>
          </p:txBody>
        </p:sp>
        <p:sp>
          <p:nvSpPr>
            <p:cNvPr id="25630" name="Text Box 61"/>
            <p:cNvSpPr txBox="1">
              <a:spLocks noChangeArrowheads="1"/>
            </p:cNvSpPr>
            <p:nvPr/>
          </p:nvSpPr>
          <p:spPr bwMode="auto">
            <a:xfrm>
              <a:off x="3234" y="1938"/>
              <a:ext cx="339" cy="35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C</a:t>
              </a:r>
              <a:r>
                <a:rPr lang="en-US" altLang="zh-CN" sz="2800" baseline="-25000">
                  <a:latin typeface="Calibri" panose="020F0502020204030204" charset="0"/>
                  <a:ea typeface="长城楷体" pitchFamily="49" charset="-122"/>
                </a:rPr>
                <a:t>1</a:t>
              </a:r>
              <a:endParaRPr lang="en-US" altLang="zh-CN" sz="2800">
                <a:latin typeface="Calibri" panose="020F0502020204030204" charset="0"/>
                <a:ea typeface="长城楷体" pitchFamily="49" charset="-122"/>
              </a:endParaRPr>
            </a:p>
          </p:txBody>
        </p:sp>
        <p:sp>
          <p:nvSpPr>
            <p:cNvPr id="25631" name="Text Box 62"/>
            <p:cNvSpPr txBox="1">
              <a:spLocks noChangeArrowheads="1"/>
            </p:cNvSpPr>
            <p:nvPr/>
          </p:nvSpPr>
          <p:spPr bwMode="auto">
            <a:xfrm>
              <a:off x="4684" y="1738"/>
              <a:ext cx="339"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C</a:t>
              </a:r>
              <a:r>
                <a:rPr lang="en-US" altLang="zh-CN" sz="2800" baseline="-25000">
                  <a:latin typeface="Calibri" panose="020F0502020204030204" charset="0"/>
                  <a:ea typeface="长城楷体" pitchFamily="49" charset="-122"/>
                </a:rPr>
                <a:t>2</a:t>
              </a:r>
              <a:endParaRPr lang="en-US" altLang="zh-CN" sz="2800">
                <a:latin typeface="Calibri" panose="020F0502020204030204" charset="0"/>
                <a:ea typeface="长城楷体" pitchFamily="49" charset="-122"/>
              </a:endParaRPr>
            </a:p>
          </p:txBody>
        </p:sp>
        <p:grpSp>
          <p:nvGrpSpPr>
            <p:cNvPr id="6" name="Group 63"/>
            <p:cNvGrpSpPr/>
            <p:nvPr/>
          </p:nvGrpSpPr>
          <p:grpSpPr bwMode="auto">
            <a:xfrm>
              <a:off x="4284" y="3694"/>
              <a:ext cx="146" cy="146"/>
              <a:chOff x="2898" y="3684"/>
              <a:chExt cx="204" cy="204"/>
            </a:xfrm>
          </p:grpSpPr>
          <p:sp>
            <p:nvSpPr>
              <p:cNvPr id="25666" name="Line 64"/>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5667" name="Line 65"/>
              <p:cNvSpPr>
                <a:spLocks noChangeShapeType="1"/>
              </p:cNvSpPr>
              <p:nvPr/>
            </p:nvSpPr>
            <p:spPr bwMode="auto">
              <a:xfrm>
                <a:off x="2898" y="3876"/>
                <a:ext cx="204" cy="6"/>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25633" name="Oval 66"/>
            <p:cNvSpPr>
              <a:spLocks noChangeArrowheads="1"/>
            </p:cNvSpPr>
            <p:nvPr/>
          </p:nvSpPr>
          <p:spPr bwMode="auto">
            <a:xfrm>
              <a:off x="4340" y="3688"/>
              <a:ext cx="33" cy="34"/>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25634" name="Rectangle 67"/>
            <p:cNvSpPr>
              <a:spLocks noChangeArrowheads="1"/>
            </p:cNvSpPr>
            <p:nvPr/>
          </p:nvSpPr>
          <p:spPr bwMode="auto">
            <a:xfrm>
              <a:off x="3684" y="2704"/>
              <a:ext cx="9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5635" name="Text Box 68"/>
            <p:cNvSpPr txBox="1">
              <a:spLocks noChangeArrowheads="1"/>
            </p:cNvSpPr>
            <p:nvPr/>
          </p:nvSpPr>
          <p:spPr bwMode="auto">
            <a:xfrm>
              <a:off x="3297" y="2638"/>
              <a:ext cx="440"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B2</a:t>
              </a:r>
              <a:endParaRPr lang="en-US" altLang="zh-CN" sz="2800">
                <a:latin typeface="Calibri" panose="020F0502020204030204" charset="0"/>
                <a:ea typeface="长城楷体" pitchFamily="49" charset="-122"/>
              </a:endParaRPr>
            </a:p>
          </p:txBody>
        </p:sp>
        <p:sp>
          <p:nvSpPr>
            <p:cNvPr id="25636" name="Rectangle 69"/>
            <p:cNvSpPr>
              <a:spLocks noChangeArrowheads="1"/>
            </p:cNvSpPr>
            <p:nvPr/>
          </p:nvSpPr>
          <p:spPr bwMode="auto">
            <a:xfrm>
              <a:off x="4310" y="3239"/>
              <a:ext cx="9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5637" name="Line 70"/>
            <p:cNvSpPr>
              <a:spLocks noChangeShapeType="1"/>
            </p:cNvSpPr>
            <p:nvPr/>
          </p:nvSpPr>
          <p:spPr bwMode="auto">
            <a:xfrm flipH="1">
              <a:off x="5154" y="2167"/>
              <a:ext cx="0" cy="569"/>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5638" name="Rectangle 71"/>
            <p:cNvSpPr>
              <a:spLocks noChangeArrowheads="1"/>
            </p:cNvSpPr>
            <p:nvPr/>
          </p:nvSpPr>
          <p:spPr bwMode="auto">
            <a:xfrm>
              <a:off x="5107" y="2736"/>
              <a:ext cx="93" cy="292"/>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5639" name="Line 72"/>
            <p:cNvSpPr>
              <a:spLocks noChangeShapeType="1"/>
            </p:cNvSpPr>
            <p:nvPr/>
          </p:nvSpPr>
          <p:spPr bwMode="auto">
            <a:xfrm>
              <a:off x="4357" y="3105"/>
              <a:ext cx="266" cy="0"/>
            </a:xfrm>
            <a:prstGeom prst="line">
              <a:avLst/>
            </a:prstGeom>
            <a:noFill/>
            <a:ln w="38100">
              <a:solidFill>
                <a:schemeClr val="tx1"/>
              </a:solidFill>
              <a:round/>
            </a:ln>
          </p:spPr>
          <p:txBody>
            <a:bodyPr lIns="90000" tIns="46800" rIns="90000" bIns="46800" anchor="ctr">
              <a:spAutoFit/>
            </a:bodyPr>
            <a:lstStyle/>
            <a:p>
              <a:endParaRPr lang="zh-CN" altLang="en-US"/>
            </a:p>
          </p:txBody>
        </p:sp>
        <p:grpSp>
          <p:nvGrpSpPr>
            <p:cNvPr id="7" name="Group 73"/>
            <p:cNvGrpSpPr/>
            <p:nvPr/>
          </p:nvGrpSpPr>
          <p:grpSpPr bwMode="auto">
            <a:xfrm>
              <a:off x="4529" y="3320"/>
              <a:ext cx="196" cy="69"/>
              <a:chOff x="2460" y="2076"/>
              <a:chExt cx="276" cy="96"/>
            </a:xfrm>
          </p:grpSpPr>
          <p:sp>
            <p:nvSpPr>
              <p:cNvPr id="25664" name="Line 74"/>
              <p:cNvSpPr>
                <a:spLocks noChangeShapeType="1"/>
              </p:cNvSpPr>
              <p:nvPr/>
            </p:nvSpPr>
            <p:spPr bwMode="auto">
              <a:xfrm>
                <a:off x="2460" y="2076"/>
                <a:ext cx="276" cy="0"/>
              </a:xfrm>
              <a:prstGeom prst="line">
                <a:avLst/>
              </a:prstGeom>
              <a:noFill/>
              <a:ln w="57150">
                <a:solidFill>
                  <a:schemeClr val="tx2"/>
                </a:solidFill>
                <a:round/>
              </a:ln>
            </p:spPr>
            <p:txBody>
              <a:bodyPr lIns="90000" tIns="46800" rIns="90000" bIns="46800" anchor="ctr">
                <a:spAutoFit/>
              </a:bodyPr>
              <a:lstStyle/>
              <a:p>
                <a:endParaRPr lang="zh-CN" altLang="en-US"/>
              </a:p>
            </p:txBody>
          </p:sp>
          <p:sp>
            <p:nvSpPr>
              <p:cNvPr id="25665" name="Line 75"/>
              <p:cNvSpPr>
                <a:spLocks noChangeShapeType="1"/>
              </p:cNvSpPr>
              <p:nvPr/>
            </p:nvSpPr>
            <p:spPr bwMode="auto">
              <a:xfrm>
                <a:off x="2460" y="2172"/>
                <a:ext cx="276" cy="0"/>
              </a:xfrm>
              <a:prstGeom prst="line">
                <a:avLst/>
              </a:prstGeom>
              <a:noFill/>
              <a:ln w="57150">
                <a:solidFill>
                  <a:schemeClr val="tx2"/>
                </a:solidFill>
                <a:round/>
              </a:ln>
            </p:spPr>
            <p:txBody>
              <a:bodyPr lIns="90000" tIns="46800" rIns="90000" bIns="46800" anchor="ctr">
                <a:spAutoFit/>
              </a:bodyPr>
              <a:lstStyle/>
              <a:p>
                <a:endParaRPr lang="zh-CN" altLang="en-US"/>
              </a:p>
            </p:txBody>
          </p:sp>
        </p:grpSp>
        <p:sp>
          <p:nvSpPr>
            <p:cNvPr id="25641" name="Line 76"/>
            <p:cNvSpPr>
              <a:spLocks noChangeShapeType="1"/>
            </p:cNvSpPr>
            <p:nvPr/>
          </p:nvSpPr>
          <p:spPr bwMode="auto">
            <a:xfrm>
              <a:off x="4623" y="3096"/>
              <a:ext cx="0" cy="22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5642" name="Line 77"/>
            <p:cNvSpPr>
              <a:spLocks noChangeShapeType="1"/>
            </p:cNvSpPr>
            <p:nvPr/>
          </p:nvSpPr>
          <p:spPr bwMode="auto">
            <a:xfrm>
              <a:off x="4623" y="3389"/>
              <a:ext cx="0" cy="33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5643" name="Text Box 78"/>
            <p:cNvSpPr txBox="1">
              <a:spLocks noChangeArrowheads="1"/>
            </p:cNvSpPr>
            <p:nvPr/>
          </p:nvSpPr>
          <p:spPr bwMode="auto">
            <a:xfrm>
              <a:off x="4703" y="3213"/>
              <a:ext cx="385" cy="354"/>
            </a:xfrm>
            <a:prstGeom prst="rect">
              <a:avLst/>
            </a:prstGeom>
            <a:noFill/>
            <a:ln w="38100">
              <a:noFill/>
              <a:miter lim="800000"/>
            </a:ln>
          </p:spPr>
          <p:txBody>
            <a:bodyPr lIns="90000" tIns="46800" rIns="90000" bIns="46800" anchor="ctr">
              <a:spAutoFit/>
            </a:bodyPr>
            <a:lstStyle/>
            <a:p>
              <a:pPr>
                <a:spcBef>
                  <a:spcPct val="50000"/>
                </a:spcBef>
              </a:pPr>
              <a:r>
                <a:rPr lang="en-US" altLang="zh-CN" sz="2800" i="1">
                  <a:latin typeface="Calibri" panose="020F0502020204030204" charset="0"/>
                  <a:ea typeface="长城楷体" pitchFamily="49" charset="-122"/>
                </a:rPr>
                <a:t>C</a:t>
              </a:r>
              <a:r>
                <a:rPr lang="en-US" altLang="zh-CN" sz="2800" baseline="-25000">
                  <a:latin typeface="Calibri" panose="020F0502020204030204" charset="0"/>
                  <a:ea typeface="长城楷体" pitchFamily="49" charset="-122"/>
                </a:rPr>
                <a:t>E</a:t>
              </a:r>
              <a:endParaRPr lang="en-US" altLang="zh-CN" sz="2800">
                <a:latin typeface="Calibri" panose="020F0502020204030204" charset="0"/>
                <a:ea typeface="长城楷体" pitchFamily="49" charset="-122"/>
              </a:endParaRPr>
            </a:p>
          </p:txBody>
        </p:sp>
        <p:sp>
          <p:nvSpPr>
            <p:cNvPr id="25644" name="Text Box 79"/>
            <p:cNvSpPr txBox="1">
              <a:spLocks noChangeArrowheads="1"/>
            </p:cNvSpPr>
            <p:nvPr/>
          </p:nvSpPr>
          <p:spPr bwMode="auto">
            <a:xfrm>
              <a:off x="3928" y="2637"/>
              <a:ext cx="440"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E1</a:t>
              </a:r>
              <a:endParaRPr lang="en-US" altLang="zh-CN" sz="2800">
                <a:latin typeface="Calibri" panose="020F0502020204030204" charset="0"/>
                <a:ea typeface="长城楷体" pitchFamily="49" charset="-122"/>
              </a:endParaRPr>
            </a:p>
          </p:txBody>
        </p:sp>
        <p:sp>
          <p:nvSpPr>
            <p:cNvPr id="25645" name="Text Box 80"/>
            <p:cNvSpPr txBox="1">
              <a:spLocks noChangeArrowheads="1"/>
            </p:cNvSpPr>
            <p:nvPr/>
          </p:nvSpPr>
          <p:spPr bwMode="auto">
            <a:xfrm>
              <a:off x="4748" y="2637"/>
              <a:ext cx="364"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L</a:t>
              </a:r>
              <a:endParaRPr lang="en-US" altLang="zh-CN" sz="2800">
                <a:latin typeface="Calibri" panose="020F0502020204030204" charset="0"/>
                <a:ea typeface="长城楷体" pitchFamily="49" charset="-122"/>
              </a:endParaRPr>
            </a:p>
          </p:txBody>
        </p:sp>
        <p:sp>
          <p:nvSpPr>
            <p:cNvPr id="25646" name="Rectangle 81"/>
            <p:cNvSpPr>
              <a:spLocks noChangeArrowheads="1"/>
            </p:cNvSpPr>
            <p:nvPr/>
          </p:nvSpPr>
          <p:spPr bwMode="auto">
            <a:xfrm>
              <a:off x="3422" y="2160"/>
              <a:ext cx="242" cy="355"/>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47" name="Rectangle 82"/>
            <p:cNvSpPr>
              <a:spLocks noChangeArrowheads="1"/>
            </p:cNvSpPr>
            <p:nvPr/>
          </p:nvSpPr>
          <p:spPr bwMode="auto">
            <a:xfrm>
              <a:off x="4590" y="1906"/>
              <a:ext cx="242" cy="354"/>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48" name="Rectangle 83"/>
            <p:cNvSpPr>
              <a:spLocks noChangeArrowheads="1"/>
            </p:cNvSpPr>
            <p:nvPr/>
          </p:nvSpPr>
          <p:spPr bwMode="auto">
            <a:xfrm>
              <a:off x="4574" y="3035"/>
              <a:ext cx="242" cy="355"/>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49" name="Text Box 84"/>
            <p:cNvSpPr txBox="1">
              <a:spLocks noChangeArrowheads="1"/>
            </p:cNvSpPr>
            <p:nvPr/>
          </p:nvSpPr>
          <p:spPr bwMode="auto">
            <a:xfrm>
              <a:off x="5106" y="1332"/>
              <a:ext cx="624" cy="354"/>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800">
                  <a:solidFill>
                    <a:srgbClr val="FF0000"/>
                  </a:solidFill>
                  <a:latin typeface="Calibri" panose="020F0502020204030204" charset="0"/>
                  <a:ea typeface="长城楷体" pitchFamily="49" charset="-122"/>
                </a:rPr>
                <a:t>+</a:t>
              </a:r>
              <a:r>
                <a:rPr lang="en-US" altLang="zh-CN" sz="2800" i="1">
                  <a:solidFill>
                    <a:srgbClr val="000099"/>
                  </a:solidFill>
                  <a:latin typeface="Calibri" panose="020F0502020204030204" charset="0"/>
                  <a:ea typeface="长城楷体" pitchFamily="49" charset="-122"/>
                </a:rPr>
                <a:t>U</a:t>
              </a:r>
              <a:r>
                <a:rPr lang="en-US" altLang="zh-CN" sz="2800" baseline="-25000">
                  <a:solidFill>
                    <a:srgbClr val="000099"/>
                  </a:solidFill>
                  <a:latin typeface="Calibri" panose="020F0502020204030204" charset="0"/>
                  <a:ea typeface="长城楷体" pitchFamily="49" charset="-122"/>
                </a:rPr>
                <a:t>CC</a:t>
              </a:r>
              <a:endParaRPr lang="en-US" altLang="zh-CN" sz="2800">
                <a:solidFill>
                  <a:srgbClr val="000099"/>
                </a:solidFill>
                <a:latin typeface="Calibri" panose="020F0502020204030204" charset="0"/>
                <a:ea typeface="长城楷体" pitchFamily="49" charset="-122"/>
              </a:endParaRPr>
            </a:p>
          </p:txBody>
        </p:sp>
        <p:sp>
          <p:nvSpPr>
            <p:cNvPr id="25650" name="Text Box 85"/>
            <p:cNvSpPr txBox="1">
              <a:spLocks noChangeArrowheads="1"/>
            </p:cNvSpPr>
            <p:nvPr/>
          </p:nvSpPr>
          <p:spPr bwMode="auto">
            <a:xfrm>
              <a:off x="2832" y="2820"/>
              <a:ext cx="290" cy="354"/>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i="1">
                  <a:solidFill>
                    <a:srgbClr val="000099"/>
                  </a:solidFill>
                  <a:latin typeface="Calibri" panose="020F0502020204030204" charset="0"/>
                  <a:ea typeface="长城楷体" pitchFamily="49" charset="-122"/>
                </a:rPr>
                <a:t>u</a:t>
              </a:r>
              <a:r>
                <a:rPr lang="en-US" altLang="zh-CN" sz="2800" baseline="-25000">
                  <a:solidFill>
                    <a:srgbClr val="000099"/>
                  </a:solidFill>
                  <a:latin typeface="Calibri" panose="020F0502020204030204" charset="0"/>
                  <a:ea typeface="长城楷体" pitchFamily="49" charset="-122"/>
                </a:rPr>
                <a:t>i</a:t>
              </a:r>
              <a:endParaRPr lang="en-US" altLang="zh-CN" sz="2800">
                <a:solidFill>
                  <a:srgbClr val="000099"/>
                </a:solidFill>
                <a:latin typeface="Calibri" panose="020F0502020204030204" charset="0"/>
                <a:ea typeface="长城楷体" pitchFamily="49" charset="-122"/>
              </a:endParaRPr>
            </a:p>
          </p:txBody>
        </p:sp>
        <p:sp>
          <p:nvSpPr>
            <p:cNvPr id="25651" name="Text Box 86"/>
            <p:cNvSpPr txBox="1">
              <a:spLocks noChangeArrowheads="1"/>
            </p:cNvSpPr>
            <p:nvPr/>
          </p:nvSpPr>
          <p:spPr bwMode="auto">
            <a:xfrm>
              <a:off x="5220" y="2709"/>
              <a:ext cx="347" cy="354"/>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i="1">
                  <a:solidFill>
                    <a:srgbClr val="000099"/>
                  </a:solidFill>
                  <a:latin typeface="Calibri" panose="020F0502020204030204" charset="0"/>
                  <a:ea typeface="长城楷体" pitchFamily="49" charset="-122"/>
                </a:rPr>
                <a:t>u</a:t>
              </a:r>
              <a:r>
                <a:rPr lang="en-US" altLang="zh-CN" sz="2800" baseline="-25000">
                  <a:solidFill>
                    <a:srgbClr val="000099"/>
                  </a:solidFill>
                  <a:latin typeface="Calibri" panose="020F0502020204030204" charset="0"/>
                  <a:ea typeface="长城楷体" pitchFamily="49" charset="-122"/>
                </a:rPr>
                <a:t>o</a:t>
              </a:r>
              <a:endParaRPr lang="en-US" altLang="zh-CN" sz="2800">
                <a:solidFill>
                  <a:srgbClr val="000099"/>
                </a:solidFill>
                <a:latin typeface="Calibri" panose="020F0502020204030204" charset="0"/>
                <a:ea typeface="长城楷体" pitchFamily="49" charset="-122"/>
              </a:endParaRPr>
            </a:p>
          </p:txBody>
        </p:sp>
        <p:sp>
          <p:nvSpPr>
            <p:cNvPr id="25652" name="Rectangle 87" descr="新闻纸"/>
            <p:cNvSpPr>
              <a:spLocks noChangeArrowheads="1"/>
            </p:cNvSpPr>
            <p:nvPr/>
          </p:nvSpPr>
          <p:spPr bwMode="auto">
            <a:xfrm>
              <a:off x="5280" y="2397"/>
              <a:ext cx="242" cy="354"/>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53" name="Rectangle 88" descr="新闻纸"/>
            <p:cNvSpPr>
              <a:spLocks noChangeArrowheads="1"/>
            </p:cNvSpPr>
            <p:nvPr/>
          </p:nvSpPr>
          <p:spPr bwMode="auto">
            <a:xfrm>
              <a:off x="2880" y="2353"/>
              <a:ext cx="242" cy="354"/>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54" name="Rectangle 89" descr="新闻纸"/>
            <p:cNvSpPr>
              <a:spLocks noChangeArrowheads="1"/>
            </p:cNvSpPr>
            <p:nvPr/>
          </p:nvSpPr>
          <p:spPr bwMode="auto">
            <a:xfrm>
              <a:off x="5281" y="3069"/>
              <a:ext cx="226" cy="354"/>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55" name="Rectangle 90" descr="新闻纸"/>
            <p:cNvSpPr>
              <a:spLocks noChangeArrowheads="1"/>
            </p:cNvSpPr>
            <p:nvPr/>
          </p:nvSpPr>
          <p:spPr bwMode="auto">
            <a:xfrm>
              <a:off x="2880" y="3404"/>
              <a:ext cx="226" cy="354"/>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长城楷体" pitchFamily="49" charset="-122"/>
                </a:rPr>
                <a:t>–</a:t>
              </a:r>
              <a:endParaRPr lang="en-US" altLang="zh-CN" sz="2800">
                <a:solidFill>
                  <a:srgbClr val="FF0000"/>
                </a:solidFill>
                <a:latin typeface="Calibri" panose="020F0502020204030204" charset="0"/>
                <a:ea typeface="长城楷体" pitchFamily="49" charset="-122"/>
              </a:endParaRPr>
            </a:p>
          </p:txBody>
        </p:sp>
        <p:sp>
          <p:nvSpPr>
            <p:cNvPr id="25656" name="Line 91"/>
            <p:cNvSpPr>
              <a:spLocks noChangeShapeType="1"/>
            </p:cNvSpPr>
            <p:nvPr/>
          </p:nvSpPr>
          <p:spPr bwMode="auto">
            <a:xfrm>
              <a:off x="5154" y="3038"/>
              <a:ext cx="0" cy="669"/>
            </a:xfrm>
            <a:prstGeom prst="line">
              <a:avLst/>
            </a:prstGeom>
            <a:noFill/>
            <a:ln w="38100">
              <a:solidFill>
                <a:srgbClr val="000000"/>
              </a:solidFill>
              <a:round/>
            </a:ln>
          </p:spPr>
          <p:txBody>
            <a:bodyPr wrap="none" anchor="ctr"/>
            <a:lstStyle/>
            <a:p>
              <a:endParaRPr lang="zh-CN" altLang="en-US"/>
            </a:p>
          </p:txBody>
        </p:sp>
        <p:sp>
          <p:nvSpPr>
            <p:cNvPr id="25657" name="Line 92"/>
            <p:cNvSpPr>
              <a:spLocks noChangeShapeType="1"/>
            </p:cNvSpPr>
            <p:nvPr/>
          </p:nvSpPr>
          <p:spPr bwMode="auto">
            <a:xfrm flipH="1">
              <a:off x="3726" y="3005"/>
              <a:ext cx="0" cy="691"/>
            </a:xfrm>
            <a:prstGeom prst="line">
              <a:avLst/>
            </a:prstGeom>
            <a:noFill/>
            <a:ln w="38100">
              <a:solidFill>
                <a:srgbClr val="000000"/>
              </a:solidFill>
              <a:round/>
            </a:ln>
          </p:spPr>
          <p:txBody>
            <a:bodyPr wrap="none" anchor="ctr"/>
            <a:lstStyle/>
            <a:p>
              <a:endParaRPr lang="zh-CN" altLang="en-US"/>
            </a:p>
          </p:txBody>
        </p:sp>
        <p:sp>
          <p:nvSpPr>
            <p:cNvPr id="25658" name="Oval 93"/>
            <p:cNvSpPr>
              <a:spLocks noChangeArrowheads="1"/>
            </p:cNvSpPr>
            <p:nvPr/>
          </p:nvSpPr>
          <p:spPr bwMode="auto">
            <a:xfrm>
              <a:off x="3700" y="2366"/>
              <a:ext cx="50"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25659" name="Oval 94"/>
            <p:cNvSpPr>
              <a:spLocks noChangeArrowheads="1"/>
            </p:cNvSpPr>
            <p:nvPr/>
          </p:nvSpPr>
          <p:spPr bwMode="auto">
            <a:xfrm>
              <a:off x="2970" y="2357"/>
              <a:ext cx="54" cy="54"/>
            </a:xfrm>
            <a:prstGeom prst="ellipse">
              <a:avLst/>
            </a:prstGeom>
            <a:solidFill>
              <a:srgbClr val="FFFFFF"/>
            </a:solidFill>
            <a:ln w="38100">
              <a:solidFill>
                <a:schemeClr val="tx1"/>
              </a:solidFill>
              <a:round/>
            </a:ln>
          </p:spPr>
          <p:txBody>
            <a:bodyPr wrap="none" anchor="ctr"/>
            <a:lstStyle/>
            <a:p>
              <a:endParaRPr lang="zh-CN" altLang="en-US">
                <a:latin typeface="Calibri" panose="020F0502020204030204" charset="0"/>
              </a:endParaRPr>
            </a:p>
          </p:txBody>
        </p:sp>
        <p:sp>
          <p:nvSpPr>
            <p:cNvPr id="25660" name="Oval 95"/>
            <p:cNvSpPr>
              <a:spLocks noChangeArrowheads="1"/>
            </p:cNvSpPr>
            <p:nvPr/>
          </p:nvSpPr>
          <p:spPr bwMode="auto">
            <a:xfrm>
              <a:off x="2970" y="3690"/>
              <a:ext cx="54" cy="54"/>
            </a:xfrm>
            <a:prstGeom prst="ellipse">
              <a:avLst/>
            </a:prstGeom>
            <a:solidFill>
              <a:srgbClr val="FFFFFF"/>
            </a:solidFill>
            <a:ln w="38100">
              <a:solidFill>
                <a:schemeClr val="tx1"/>
              </a:solidFill>
              <a:round/>
            </a:ln>
          </p:spPr>
          <p:txBody>
            <a:bodyPr wrap="none" anchor="ctr"/>
            <a:lstStyle/>
            <a:p>
              <a:endParaRPr lang="zh-CN" altLang="en-US">
                <a:latin typeface="Calibri" panose="020F0502020204030204" charset="0"/>
              </a:endParaRPr>
            </a:p>
          </p:txBody>
        </p:sp>
        <p:sp>
          <p:nvSpPr>
            <p:cNvPr id="25661" name="Rectangle 96"/>
            <p:cNvSpPr>
              <a:spLocks noChangeArrowheads="1"/>
            </p:cNvSpPr>
            <p:nvPr/>
          </p:nvSpPr>
          <p:spPr bwMode="auto">
            <a:xfrm>
              <a:off x="4309" y="2688"/>
              <a:ext cx="9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5662" name="Line 97"/>
            <p:cNvSpPr>
              <a:spLocks noChangeShapeType="1"/>
            </p:cNvSpPr>
            <p:nvPr/>
          </p:nvSpPr>
          <p:spPr bwMode="auto">
            <a:xfrm flipV="1">
              <a:off x="4354" y="2976"/>
              <a:ext cx="0" cy="272"/>
            </a:xfrm>
            <a:prstGeom prst="line">
              <a:avLst/>
            </a:prstGeom>
            <a:noFill/>
            <a:ln w="38100">
              <a:solidFill>
                <a:schemeClr val="tx1"/>
              </a:solidFill>
              <a:round/>
            </a:ln>
          </p:spPr>
          <p:txBody>
            <a:bodyPr wrap="none" anchor="ctr"/>
            <a:lstStyle/>
            <a:p>
              <a:endParaRPr lang="zh-CN" altLang="en-US"/>
            </a:p>
          </p:txBody>
        </p:sp>
        <p:sp>
          <p:nvSpPr>
            <p:cNvPr id="25663" name="Text Box 98"/>
            <p:cNvSpPr txBox="1">
              <a:spLocks noChangeArrowheads="1"/>
            </p:cNvSpPr>
            <p:nvPr/>
          </p:nvSpPr>
          <p:spPr bwMode="auto">
            <a:xfrm>
              <a:off x="3936" y="3203"/>
              <a:ext cx="440" cy="354"/>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E2</a:t>
              </a:r>
              <a:endParaRPr lang="en-US" altLang="zh-CN" sz="2800">
                <a:latin typeface="Calibri" panose="020F0502020204030204" charset="0"/>
                <a:ea typeface="长城楷体" pitchFamily="49" charset="-122"/>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28600" y="533400"/>
            <a:ext cx="1524000" cy="457200"/>
          </a:xfrm>
        </p:spPr>
        <p:txBody>
          <a:bodyPr lIns="92075" tIns="46038" rIns="92075" bIns="46038" rtlCol="0">
            <a:normAutofit fontScale="90000"/>
          </a:bodyPr>
          <a:lstStyle/>
          <a:p>
            <a:pPr fontAlgn="auto">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rPr>
              <a:t>解</a:t>
            </a:r>
            <a:r>
              <a:rPr lang="en-US" altLang="zh-CN" sz="2800" b="1">
                <a:solidFill>
                  <a:srgbClr val="CC0000"/>
                </a:solidFill>
                <a:effectLst>
                  <a:outerShdw blurRad="38100" dist="38100" dir="2700000" algn="tl">
                    <a:srgbClr val="C0C0C0"/>
                  </a:outerShdw>
                </a:effectLst>
                <a:latin typeface="宋体" panose="02010600030101010101" pitchFamily="2" charset="-122"/>
              </a:rPr>
              <a:t>:</a:t>
            </a:r>
            <a:endParaRPr lang="en-US" altLang="zh-CN" sz="2800" b="1">
              <a:solidFill>
                <a:srgbClr val="CC0000"/>
              </a:solidFill>
              <a:effectLst>
                <a:outerShdw blurRad="38100" dist="38100" dir="2700000" algn="tl">
                  <a:srgbClr val="C0C0C0"/>
                </a:outerShdw>
              </a:effectLst>
            </a:endParaRPr>
          </a:p>
        </p:txBody>
      </p:sp>
      <p:sp>
        <p:nvSpPr>
          <p:cNvPr id="109571" name="Text Box 3"/>
          <p:cNvSpPr txBox="1">
            <a:spLocks noChangeArrowheads="1"/>
          </p:cNvSpPr>
          <p:nvPr/>
        </p:nvSpPr>
        <p:spPr bwMode="auto">
          <a:xfrm>
            <a:off x="1295400" y="457200"/>
            <a:ext cx="4886325" cy="625475"/>
          </a:xfrm>
          <a:prstGeom prst="rect">
            <a:avLst/>
          </a:prstGeom>
          <a:noFill/>
          <a:ln w="9525">
            <a:noFill/>
            <a:miter lim="800000"/>
          </a:ln>
          <a:effectLst/>
        </p:spPr>
        <p:txBody>
          <a:bodyPr wrap="none">
            <a:spAutoFit/>
          </a:bodyPr>
          <a:lstStyle/>
          <a:p>
            <a:pPr fontAlgn="auto">
              <a:lnSpc>
                <a:spcPct val="125000"/>
              </a:lnSpc>
              <a:spcBef>
                <a:spcPts val="0"/>
              </a:spcBef>
              <a:spcAft>
                <a:spcPts val="0"/>
              </a:spcAft>
              <a:defRPr/>
            </a:pPr>
            <a:r>
              <a:rPr lang="en-US" altLang="zh-CN" sz="2800">
                <a:solidFill>
                  <a:srgbClr val="000099"/>
                </a:solidFill>
                <a:effectLst>
                  <a:outerShdw blurRad="38100" dist="38100" dir="2700000" algn="tl">
                    <a:srgbClr val="C0C0C0"/>
                  </a:outerShdw>
                </a:effectLst>
                <a:latin typeface="+mn-lt"/>
                <a:ea typeface="+mn-ea"/>
              </a:rPr>
              <a:t>(1)</a:t>
            </a:r>
            <a:r>
              <a:rPr lang="zh-CN" altLang="en-US" sz="2800">
                <a:solidFill>
                  <a:srgbClr val="000099"/>
                </a:solidFill>
                <a:effectLst>
                  <a:outerShdw blurRad="38100" dist="38100" dir="2700000" algn="tl">
                    <a:srgbClr val="C0C0C0"/>
                  </a:outerShdw>
                </a:effectLst>
                <a:latin typeface="+mn-lt"/>
                <a:ea typeface="+mn-ea"/>
              </a:rPr>
              <a:t>由直流通路求静态工作点。</a:t>
            </a:r>
            <a:endParaRPr lang="zh-CN" altLang="en-US" sz="2800">
              <a:solidFill>
                <a:srgbClr val="000099"/>
              </a:solidFill>
              <a:effectLst>
                <a:outerShdw blurRad="38100" dist="38100" dir="2700000" algn="tl">
                  <a:srgbClr val="C0C0C0"/>
                </a:outerShdw>
              </a:effectLst>
              <a:latin typeface="+mn-lt"/>
              <a:ea typeface="+mn-ea"/>
            </a:endParaRPr>
          </a:p>
        </p:txBody>
      </p:sp>
      <p:graphicFrame>
        <p:nvGraphicFramePr>
          <p:cNvPr id="294912" name="Object 2"/>
          <p:cNvGraphicFramePr>
            <a:graphicFrameLocks noChangeAspect="1"/>
          </p:cNvGraphicFramePr>
          <p:nvPr/>
        </p:nvGraphicFramePr>
        <p:xfrm>
          <a:off x="457200" y="1052513"/>
          <a:ext cx="6069013" cy="1025525"/>
        </p:xfrm>
        <a:graphic>
          <a:graphicData uri="http://schemas.openxmlformats.org/presentationml/2006/ole">
            <mc:AlternateContent xmlns:mc="http://schemas.openxmlformats.org/markup-compatibility/2006">
              <mc:Choice xmlns:v="urn:schemas-microsoft-com:vml" Requires="v">
                <p:oleObj spid="_x0000_s246830" name="Equation" r:id="rId1" imgW="62788800" imgH="10668000" progId="">
                  <p:embed/>
                </p:oleObj>
              </mc:Choice>
              <mc:Fallback>
                <p:oleObj name="Equation" r:id="rId1" imgW="62788800" imgH="106680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52513"/>
                        <a:ext cx="6069013" cy="1025525"/>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294913" name="Object 3"/>
          <p:cNvGraphicFramePr>
            <a:graphicFrameLocks noChangeAspect="1"/>
          </p:cNvGraphicFramePr>
          <p:nvPr/>
        </p:nvGraphicFramePr>
        <p:xfrm>
          <a:off x="457200" y="2006600"/>
          <a:ext cx="5449888" cy="1697038"/>
        </p:xfrm>
        <a:graphic>
          <a:graphicData uri="http://schemas.openxmlformats.org/presentationml/2006/ole">
            <mc:AlternateContent xmlns:mc="http://schemas.openxmlformats.org/markup-compatibility/2006">
              <mc:Choice xmlns:v="urn:schemas-microsoft-com:vml" Requires="v">
                <p:oleObj spid="_x0000_s246831" name="Equation" r:id="rId3" imgW="53035200" imgH="16459200" progId="">
                  <p:embed/>
                </p:oleObj>
              </mc:Choice>
              <mc:Fallback>
                <p:oleObj name="Equation" r:id="rId3" imgW="53035200" imgH="164592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06600"/>
                        <a:ext cx="5449888" cy="1697038"/>
                      </a:xfrm>
                      <a:prstGeom prst="rect">
                        <a:avLst/>
                      </a:prstGeom>
                      <a:noFill/>
                      <a:extLst>
                        <a:ext uri="{909E8E84-426E-40DD-AFC4-6F175D3DCCD1}">
                          <a14:hiddenFill xmlns:a14="http://schemas.microsoft.com/office/drawing/2010/main">
                            <a:solidFill>
                              <a:srgbClr val="66FFFF"/>
                            </a:solidFill>
                          </a14:hiddenFill>
                        </a:ext>
                      </a:extLst>
                    </p:spPr>
                  </p:pic>
                </p:oleObj>
              </mc:Fallback>
            </mc:AlternateContent>
          </a:graphicData>
        </a:graphic>
      </p:graphicFrame>
      <p:graphicFrame>
        <p:nvGraphicFramePr>
          <p:cNvPr id="294914" name="Object 4"/>
          <p:cNvGraphicFramePr>
            <a:graphicFrameLocks noChangeAspect="1"/>
          </p:cNvGraphicFramePr>
          <p:nvPr/>
        </p:nvGraphicFramePr>
        <p:xfrm>
          <a:off x="474663" y="3584575"/>
          <a:ext cx="4149725" cy="1041400"/>
        </p:xfrm>
        <a:graphic>
          <a:graphicData uri="http://schemas.openxmlformats.org/presentationml/2006/ole">
            <mc:AlternateContent xmlns:mc="http://schemas.openxmlformats.org/markup-compatibility/2006">
              <mc:Choice xmlns:v="urn:schemas-microsoft-com:vml" Requires="v">
                <p:oleObj spid="_x0000_s246832" name="Equation" r:id="rId5" imgW="41757600" imgH="10363200" progId="">
                  <p:embed/>
                </p:oleObj>
              </mc:Choice>
              <mc:Fallback>
                <p:oleObj name="Equation" r:id="rId5" imgW="41757600" imgH="103632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63" y="3584575"/>
                        <a:ext cx="4149725" cy="104140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294915" name="Object 5"/>
          <p:cNvGraphicFramePr>
            <a:graphicFrameLocks noChangeAspect="1"/>
          </p:cNvGraphicFramePr>
          <p:nvPr/>
        </p:nvGraphicFramePr>
        <p:xfrm>
          <a:off x="442913" y="4570413"/>
          <a:ext cx="5010150" cy="1820862"/>
        </p:xfrm>
        <a:graphic>
          <a:graphicData uri="http://schemas.openxmlformats.org/presentationml/2006/ole">
            <mc:AlternateContent xmlns:mc="http://schemas.openxmlformats.org/markup-compatibility/2006">
              <mc:Choice xmlns:v="urn:schemas-microsoft-com:vml" Requires="v">
                <p:oleObj spid="_x0000_s246833" name="Equation" r:id="rId7" imgW="52425600" imgH="17678400" progId="">
                  <p:embed/>
                </p:oleObj>
              </mc:Choice>
              <mc:Fallback>
                <p:oleObj name="Equation" r:id="rId7" imgW="52425600" imgH="17678400" progId="">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3" y="4570413"/>
                        <a:ext cx="5010150" cy="1820862"/>
                      </a:xfrm>
                      <a:prstGeom prst="rect">
                        <a:avLst/>
                      </a:prstGeom>
                      <a:noFill/>
                      <a:extLst>
                        <a:ext uri="{909E8E84-426E-40DD-AFC4-6F175D3DCCD1}">
                          <a14:hiddenFill xmlns:a14="http://schemas.microsoft.com/office/drawing/2010/main">
                            <a:solidFill>
                              <a:srgbClr val="66FFFF"/>
                            </a:solidFill>
                          </a14:hiddenFill>
                        </a:ext>
                      </a:extLst>
                    </p:spPr>
                  </p:pic>
                </p:oleObj>
              </mc:Fallback>
            </mc:AlternateContent>
          </a:graphicData>
        </a:graphic>
      </p:graphicFrame>
      <p:sp>
        <p:nvSpPr>
          <p:cNvPr id="109580" name="Rectangle 12"/>
          <p:cNvSpPr>
            <a:spLocks noChangeArrowheads="1"/>
          </p:cNvSpPr>
          <p:nvPr/>
        </p:nvSpPr>
        <p:spPr bwMode="auto">
          <a:xfrm>
            <a:off x="6896100" y="5715000"/>
            <a:ext cx="1409700" cy="457200"/>
          </a:xfrm>
          <a:prstGeom prst="rect">
            <a:avLst/>
          </a:prstGeom>
          <a:noFill/>
          <a:ln w="38100">
            <a:noFill/>
            <a:miter lim="800000"/>
          </a:ln>
          <a:effectLst/>
        </p:spPr>
        <p:txBody>
          <a:bodyPr wrap="none">
            <a:spAutoFit/>
          </a:bodyPr>
          <a:lstStyle/>
          <a:p>
            <a:pPr fontAlgn="auto">
              <a:spcBef>
                <a:spcPct val="50000"/>
              </a:spcBef>
              <a:spcAft>
                <a:spcPts val="0"/>
              </a:spcAft>
              <a:defRPr/>
            </a:pPr>
            <a:r>
              <a:rPr lang="zh-CN" altLang="en-US">
                <a:effectLst>
                  <a:outerShdw blurRad="38100" dist="38100" dir="2700000" algn="tl">
                    <a:srgbClr val="C0C0C0"/>
                  </a:outerShdw>
                </a:effectLst>
                <a:latin typeface="+mn-lt"/>
                <a:ea typeface="+mn-ea"/>
              </a:rPr>
              <a:t>直流通路</a:t>
            </a:r>
            <a:endParaRPr lang="zh-CN" altLang="en-US">
              <a:effectLst>
                <a:outerShdw blurRad="38100" dist="38100" dir="2700000" algn="tl">
                  <a:srgbClr val="C0C0C0"/>
                </a:outerShdw>
              </a:effectLst>
              <a:latin typeface="+mn-lt"/>
              <a:ea typeface="+mn-ea"/>
            </a:endParaRPr>
          </a:p>
        </p:txBody>
      </p:sp>
      <p:grpSp>
        <p:nvGrpSpPr>
          <p:cNvPr id="2" name="Group 13"/>
          <p:cNvGrpSpPr/>
          <p:nvPr/>
        </p:nvGrpSpPr>
        <p:grpSpPr bwMode="auto">
          <a:xfrm>
            <a:off x="5867400" y="2078038"/>
            <a:ext cx="3048000" cy="3467100"/>
            <a:chOff x="3600" y="1079"/>
            <a:chExt cx="1920" cy="2377"/>
          </a:xfrm>
        </p:grpSpPr>
        <p:sp>
          <p:nvSpPr>
            <p:cNvPr id="26634" name="Text Box 14"/>
            <p:cNvSpPr txBox="1">
              <a:spLocks noChangeArrowheads="1"/>
            </p:cNvSpPr>
            <p:nvPr/>
          </p:nvSpPr>
          <p:spPr bwMode="auto">
            <a:xfrm>
              <a:off x="3618" y="1246"/>
              <a:ext cx="440" cy="35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B1</a:t>
              </a:r>
              <a:endParaRPr lang="en-US" altLang="zh-CN" sz="2800">
                <a:latin typeface="Calibri" panose="020F0502020204030204" charset="0"/>
                <a:ea typeface="长城楷体" pitchFamily="49" charset="-122"/>
              </a:endParaRPr>
            </a:p>
          </p:txBody>
        </p:sp>
        <p:sp>
          <p:nvSpPr>
            <p:cNvPr id="26635" name="Line 15"/>
            <p:cNvSpPr>
              <a:spLocks noChangeShapeType="1"/>
            </p:cNvSpPr>
            <p:nvPr/>
          </p:nvSpPr>
          <p:spPr bwMode="auto">
            <a:xfrm>
              <a:off x="4079" y="1638"/>
              <a:ext cx="0" cy="906"/>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6636" name="Line 16"/>
            <p:cNvSpPr>
              <a:spLocks noChangeShapeType="1"/>
            </p:cNvSpPr>
            <p:nvPr/>
          </p:nvSpPr>
          <p:spPr bwMode="auto">
            <a:xfrm flipH="1" flipV="1">
              <a:off x="4083" y="1127"/>
              <a:ext cx="0" cy="23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6637" name="Rectangle 17"/>
            <p:cNvSpPr>
              <a:spLocks noChangeArrowheads="1"/>
            </p:cNvSpPr>
            <p:nvPr/>
          </p:nvSpPr>
          <p:spPr bwMode="auto">
            <a:xfrm>
              <a:off x="4035" y="1348"/>
              <a:ext cx="9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6638" name="Line 18"/>
            <p:cNvSpPr>
              <a:spLocks noChangeShapeType="1"/>
            </p:cNvSpPr>
            <p:nvPr/>
          </p:nvSpPr>
          <p:spPr bwMode="auto">
            <a:xfrm>
              <a:off x="4083" y="1136"/>
              <a:ext cx="907" cy="0"/>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6639" name="Line 19"/>
            <p:cNvSpPr>
              <a:spLocks noChangeShapeType="1"/>
            </p:cNvSpPr>
            <p:nvPr/>
          </p:nvSpPr>
          <p:spPr bwMode="auto">
            <a:xfrm flipV="1">
              <a:off x="4704" y="1131"/>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0" name="Line 20"/>
            <p:cNvSpPr>
              <a:spLocks noChangeShapeType="1"/>
            </p:cNvSpPr>
            <p:nvPr/>
          </p:nvSpPr>
          <p:spPr bwMode="auto">
            <a:xfrm>
              <a:off x="4575" y="1887"/>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1" name="Line 21"/>
            <p:cNvSpPr>
              <a:spLocks noChangeShapeType="1"/>
            </p:cNvSpPr>
            <p:nvPr/>
          </p:nvSpPr>
          <p:spPr bwMode="auto">
            <a:xfrm>
              <a:off x="4575" y="2060"/>
              <a:ext cx="141"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26642" name="Line 22"/>
            <p:cNvSpPr>
              <a:spLocks noChangeShapeType="1"/>
            </p:cNvSpPr>
            <p:nvPr/>
          </p:nvSpPr>
          <p:spPr bwMode="auto">
            <a:xfrm flipV="1">
              <a:off x="4575" y="1845"/>
              <a:ext cx="141"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3" name="Line 23"/>
            <p:cNvSpPr>
              <a:spLocks noChangeShapeType="1"/>
            </p:cNvSpPr>
            <p:nvPr/>
          </p:nvSpPr>
          <p:spPr bwMode="auto">
            <a:xfrm>
              <a:off x="4707" y="1642"/>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4" name="Line 24"/>
            <p:cNvSpPr>
              <a:spLocks noChangeShapeType="1"/>
            </p:cNvSpPr>
            <p:nvPr/>
          </p:nvSpPr>
          <p:spPr bwMode="auto">
            <a:xfrm flipH="1">
              <a:off x="4708" y="2160"/>
              <a:ext cx="0" cy="19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5" name="Line 25"/>
            <p:cNvSpPr>
              <a:spLocks noChangeShapeType="1"/>
            </p:cNvSpPr>
            <p:nvPr/>
          </p:nvSpPr>
          <p:spPr bwMode="auto">
            <a:xfrm>
              <a:off x="4093" y="2006"/>
              <a:ext cx="501"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6" name="Line 26"/>
            <p:cNvSpPr>
              <a:spLocks noChangeShapeType="1"/>
            </p:cNvSpPr>
            <p:nvPr/>
          </p:nvSpPr>
          <p:spPr bwMode="auto">
            <a:xfrm>
              <a:off x="4068" y="3323"/>
              <a:ext cx="644"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26647" name="Line 27"/>
            <p:cNvSpPr>
              <a:spLocks noChangeShapeType="1"/>
            </p:cNvSpPr>
            <p:nvPr/>
          </p:nvSpPr>
          <p:spPr bwMode="auto">
            <a:xfrm flipH="1">
              <a:off x="4709" y="3139"/>
              <a:ext cx="0" cy="31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26648" name="Rectangle 28"/>
            <p:cNvSpPr>
              <a:spLocks noChangeArrowheads="1"/>
            </p:cNvSpPr>
            <p:nvPr/>
          </p:nvSpPr>
          <p:spPr bwMode="auto">
            <a:xfrm>
              <a:off x="4661" y="1352"/>
              <a:ext cx="94"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6649" name="Oval 29"/>
            <p:cNvSpPr>
              <a:spLocks noChangeArrowheads="1"/>
            </p:cNvSpPr>
            <p:nvPr/>
          </p:nvSpPr>
          <p:spPr bwMode="auto">
            <a:xfrm>
              <a:off x="4990" y="1098"/>
              <a:ext cx="68" cy="69"/>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26650" name="Text Box 30"/>
            <p:cNvSpPr txBox="1">
              <a:spLocks noChangeArrowheads="1"/>
            </p:cNvSpPr>
            <p:nvPr/>
          </p:nvSpPr>
          <p:spPr bwMode="auto">
            <a:xfrm>
              <a:off x="4331" y="1234"/>
              <a:ext cx="373" cy="35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C</a:t>
              </a:r>
              <a:endParaRPr lang="en-US" altLang="zh-CN" sz="2800">
                <a:latin typeface="Calibri" panose="020F0502020204030204" charset="0"/>
                <a:ea typeface="长城楷体" pitchFamily="49" charset="-122"/>
              </a:endParaRPr>
            </a:p>
          </p:txBody>
        </p:sp>
        <p:grpSp>
          <p:nvGrpSpPr>
            <p:cNvPr id="3" name="Group 31"/>
            <p:cNvGrpSpPr/>
            <p:nvPr/>
          </p:nvGrpSpPr>
          <p:grpSpPr bwMode="auto">
            <a:xfrm>
              <a:off x="4635" y="3310"/>
              <a:ext cx="146" cy="146"/>
              <a:chOff x="2898" y="3684"/>
              <a:chExt cx="204" cy="204"/>
            </a:xfrm>
          </p:grpSpPr>
          <p:sp>
            <p:nvSpPr>
              <p:cNvPr id="26672" name="Line 32"/>
              <p:cNvSpPr>
                <a:spLocks noChangeShapeType="1"/>
              </p:cNvSpPr>
              <p:nvPr/>
            </p:nvSpPr>
            <p:spPr bwMode="auto">
              <a:xfrm>
                <a:off x="3000"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6673" name="Line 33"/>
              <p:cNvSpPr>
                <a:spLocks noChangeShapeType="1"/>
              </p:cNvSpPr>
              <p:nvPr/>
            </p:nvSpPr>
            <p:spPr bwMode="auto">
              <a:xfrm>
                <a:off x="2898" y="3876"/>
                <a:ext cx="204" cy="6"/>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26652" name="Oval 34"/>
            <p:cNvSpPr>
              <a:spLocks noChangeArrowheads="1"/>
            </p:cNvSpPr>
            <p:nvPr/>
          </p:nvSpPr>
          <p:spPr bwMode="auto">
            <a:xfrm>
              <a:off x="4691" y="3304"/>
              <a:ext cx="33" cy="34"/>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26653" name="Rectangle 35"/>
            <p:cNvSpPr>
              <a:spLocks noChangeArrowheads="1"/>
            </p:cNvSpPr>
            <p:nvPr/>
          </p:nvSpPr>
          <p:spPr bwMode="auto">
            <a:xfrm>
              <a:off x="4035" y="2539"/>
              <a:ext cx="9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6654" name="Text Box 36"/>
            <p:cNvSpPr txBox="1">
              <a:spLocks noChangeArrowheads="1"/>
            </p:cNvSpPr>
            <p:nvPr/>
          </p:nvSpPr>
          <p:spPr bwMode="auto">
            <a:xfrm>
              <a:off x="3600" y="2435"/>
              <a:ext cx="440" cy="356"/>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B2</a:t>
              </a:r>
              <a:endParaRPr lang="en-US" altLang="zh-CN" sz="2800">
                <a:latin typeface="Calibri" panose="020F0502020204030204" charset="0"/>
                <a:ea typeface="长城楷体" pitchFamily="49" charset="-122"/>
              </a:endParaRPr>
            </a:p>
          </p:txBody>
        </p:sp>
        <p:sp>
          <p:nvSpPr>
            <p:cNvPr id="26655" name="Rectangle 37"/>
            <p:cNvSpPr>
              <a:spLocks noChangeArrowheads="1"/>
            </p:cNvSpPr>
            <p:nvPr/>
          </p:nvSpPr>
          <p:spPr bwMode="auto">
            <a:xfrm>
              <a:off x="4661" y="2855"/>
              <a:ext cx="9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6656" name="Text Box 38"/>
            <p:cNvSpPr txBox="1">
              <a:spLocks noChangeArrowheads="1"/>
            </p:cNvSpPr>
            <p:nvPr/>
          </p:nvSpPr>
          <p:spPr bwMode="auto">
            <a:xfrm>
              <a:off x="4224" y="2241"/>
              <a:ext cx="440" cy="356"/>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E1</a:t>
              </a:r>
              <a:endParaRPr lang="en-US" altLang="zh-CN" sz="2800">
                <a:latin typeface="Calibri" panose="020F0502020204030204" charset="0"/>
                <a:ea typeface="长城楷体" pitchFamily="49" charset="-122"/>
              </a:endParaRPr>
            </a:p>
          </p:txBody>
        </p:sp>
        <p:sp>
          <p:nvSpPr>
            <p:cNvPr id="26657" name="Text Box 39"/>
            <p:cNvSpPr txBox="1">
              <a:spLocks noChangeArrowheads="1"/>
            </p:cNvSpPr>
            <p:nvPr/>
          </p:nvSpPr>
          <p:spPr bwMode="auto">
            <a:xfrm>
              <a:off x="4914" y="1079"/>
              <a:ext cx="606" cy="356"/>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800">
                  <a:solidFill>
                    <a:srgbClr val="FF0000"/>
                  </a:solidFill>
                  <a:latin typeface="Calibri" panose="020F0502020204030204" charset="0"/>
                  <a:ea typeface="长城楷体" pitchFamily="49" charset="-122"/>
                </a:rPr>
                <a:t>+</a:t>
              </a:r>
              <a:r>
                <a:rPr lang="en-US" altLang="zh-CN" sz="2800" i="1">
                  <a:solidFill>
                    <a:srgbClr val="000099"/>
                  </a:solidFill>
                  <a:latin typeface="Calibri" panose="020F0502020204030204" charset="0"/>
                  <a:ea typeface="长城楷体" pitchFamily="49" charset="-122"/>
                </a:rPr>
                <a:t>U</a:t>
              </a:r>
              <a:r>
                <a:rPr lang="en-US" altLang="zh-CN" sz="2800" i="1" baseline="-25000">
                  <a:solidFill>
                    <a:srgbClr val="000099"/>
                  </a:solidFill>
                  <a:latin typeface="Calibri" panose="020F0502020204030204" charset="0"/>
                  <a:ea typeface="长城楷体" pitchFamily="49" charset="-122"/>
                </a:rPr>
                <a:t>CC</a:t>
              </a:r>
              <a:endParaRPr lang="en-US" altLang="zh-CN" sz="2800" i="1">
                <a:solidFill>
                  <a:srgbClr val="000099"/>
                </a:solidFill>
                <a:latin typeface="Calibri" panose="020F0502020204030204" charset="0"/>
                <a:ea typeface="长城楷体" pitchFamily="49" charset="-122"/>
              </a:endParaRPr>
            </a:p>
          </p:txBody>
        </p:sp>
        <p:sp>
          <p:nvSpPr>
            <p:cNvPr id="26658" name="Line 40"/>
            <p:cNvSpPr>
              <a:spLocks noChangeShapeType="1"/>
            </p:cNvSpPr>
            <p:nvPr/>
          </p:nvSpPr>
          <p:spPr bwMode="auto">
            <a:xfrm flipH="1">
              <a:off x="4077" y="2832"/>
              <a:ext cx="0" cy="503"/>
            </a:xfrm>
            <a:prstGeom prst="line">
              <a:avLst/>
            </a:prstGeom>
            <a:noFill/>
            <a:ln w="38100">
              <a:solidFill>
                <a:srgbClr val="000000"/>
              </a:solidFill>
              <a:round/>
            </a:ln>
          </p:spPr>
          <p:txBody>
            <a:bodyPr wrap="none" anchor="ctr"/>
            <a:lstStyle/>
            <a:p>
              <a:endParaRPr lang="zh-CN" altLang="en-US"/>
            </a:p>
          </p:txBody>
        </p:sp>
        <p:sp>
          <p:nvSpPr>
            <p:cNvPr id="26659" name="Rectangle 41"/>
            <p:cNvSpPr>
              <a:spLocks noChangeArrowheads="1"/>
            </p:cNvSpPr>
            <p:nvPr/>
          </p:nvSpPr>
          <p:spPr bwMode="auto">
            <a:xfrm>
              <a:off x="4660" y="2352"/>
              <a:ext cx="9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6660" name="Line 42"/>
            <p:cNvSpPr>
              <a:spLocks noChangeShapeType="1"/>
            </p:cNvSpPr>
            <p:nvPr/>
          </p:nvSpPr>
          <p:spPr bwMode="auto">
            <a:xfrm flipV="1">
              <a:off x="4705" y="2640"/>
              <a:ext cx="0" cy="224"/>
            </a:xfrm>
            <a:prstGeom prst="line">
              <a:avLst/>
            </a:prstGeom>
            <a:noFill/>
            <a:ln w="38100">
              <a:solidFill>
                <a:schemeClr val="tx1"/>
              </a:solidFill>
              <a:round/>
            </a:ln>
          </p:spPr>
          <p:txBody>
            <a:bodyPr wrap="none" anchor="ctr"/>
            <a:lstStyle/>
            <a:p>
              <a:endParaRPr lang="zh-CN" altLang="en-US"/>
            </a:p>
          </p:txBody>
        </p:sp>
        <p:sp>
          <p:nvSpPr>
            <p:cNvPr id="26661" name="Text Box 43"/>
            <p:cNvSpPr txBox="1">
              <a:spLocks noChangeArrowheads="1"/>
            </p:cNvSpPr>
            <p:nvPr/>
          </p:nvSpPr>
          <p:spPr bwMode="auto">
            <a:xfrm>
              <a:off x="4232" y="2809"/>
              <a:ext cx="440" cy="35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长城楷体" pitchFamily="49" charset="-122"/>
                </a:rPr>
                <a:t>R</a:t>
              </a:r>
              <a:r>
                <a:rPr lang="en-US" altLang="zh-CN" sz="2800" baseline="-25000">
                  <a:latin typeface="Calibri" panose="020F0502020204030204" charset="0"/>
                  <a:ea typeface="长城楷体" pitchFamily="49" charset="-122"/>
                </a:rPr>
                <a:t>E2</a:t>
              </a:r>
              <a:endParaRPr lang="en-US" altLang="zh-CN" sz="2800">
                <a:latin typeface="Calibri" panose="020F0502020204030204" charset="0"/>
                <a:ea typeface="长城楷体" pitchFamily="49" charset="-122"/>
              </a:endParaRPr>
            </a:p>
          </p:txBody>
        </p:sp>
        <p:sp>
          <p:nvSpPr>
            <p:cNvPr id="26662" name="Rectangle 44"/>
            <p:cNvSpPr>
              <a:spLocks noChangeArrowheads="1"/>
            </p:cNvSpPr>
            <p:nvPr/>
          </p:nvSpPr>
          <p:spPr bwMode="auto">
            <a:xfrm>
              <a:off x="4800" y="1590"/>
              <a:ext cx="244" cy="356"/>
            </a:xfrm>
            <a:prstGeom prst="rect">
              <a:avLst/>
            </a:prstGeom>
            <a:noFill/>
            <a:ln w="38100">
              <a:noFill/>
              <a:miter lim="800000"/>
            </a:ln>
          </p:spPr>
          <p:txBody>
            <a:bodyPr wrap="none"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sp>
          <p:nvSpPr>
            <p:cNvPr id="26663" name="Rectangle 45"/>
            <p:cNvSpPr>
              <a:spLocks noChangeArrowheads="1"/>
            </p:cNvSpPr>
            <p:nvPr/>
          </p:nvSpPr>
          <p:spPr bwMode="auto">
            <a:xfrm>
              <a:off x="4800" y="2223"/>
              <a:ext cx="228" cy="356"/>
            </a:xfrm>
            <a:prstGeom prst="rect">
              <a:avLst/>
            </a:prstGeom>
            <a:noFill/>
            <a:ln w="38100">
              <a:noFill/>
              <a:miter lim="800000"/>
            </a:ln>
          </p:spPr>
          <p:txBody>
            <a:bodyPr wrap="none"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sp>
          <p:nvSpPr>
            <p:cNvPr id="26664" name="Rectangle 46"/>
            <p:cNvSpPr>
              <a:spLocks noChangeArrowheads="1"/>
            </p:cNvSpPr>
            <p:nvPr/>
          </p:nvSpPr>
          <p:spPr bwMode="auto">
            <a:xfrm>
              <a:off x="4800" y="1905"/>
              <a:ext cx="720" cy="356"/>
            </a:xfrm>
            <a:prstGeom prst="rect">
              <a:avLst/>
            </a:prstGeom>
            <a:noFill/>
            <a:ln w="38100">
              <a:noFill/>
              <a:miter lim="800000"/>
            </a:ln>
          </p:spPr>
          <p:txBody>
            <a:bodyPr anchor="ctr">
              <a:spAutoFit/>
            </a:bodyPr>
            <a:lstStyle/>
            <a:p>
              <a:pPr>
                <a:spcBef>
                  <a:spcPct val="50000"/>
                </a:spcBef>
              </a:pPr>
              <a:r>
                <a:rPr lang="en-US" altLang="zh-CN" sz="2800" i="1">
                  <a:solidFill>
                    <a:srgbClr val="000099"/>
                  </a:solidFill>
                  <a:latin typeface="Calibri" panose="020F0502020204030204" charset="0"/>
                  <a:ea typeface="楷体_GB2312" pitchFamily="49" charset="-122"/>
                </a:rPr>
                <a:t>U</a:t>
              </a:r>
              <a:r>
                <a:rPr lang="en-US" altLang="zh-CN" sz="2800" baseline="-25000">
                  <a:solidFill>
                    <a:srgbClr val="000099"/>
                  </a:solidFill>
                  <a:latin typeface="Calibri" panose="020F0502020204030204" charset="0"/>
                  <a:ea typeface="楷体_GB2312" pitchFamily="49" charset="-122"/>
                </a:rPr>
                <a:t>CE</a:t>
              </a:r>
              <a:endParaRPr lang="en-US" altLang="zh-CN" sz="2800" i="1" baseline="-25000">
                <a:solidFill>
                  <a:srgbClr val="000099"/>
                </a:solidFill>
                <a:latin typeface="Calibri" panose="020F0502020204030204" charset="0"/>
                <a:ea typeface="楷体_GB2312" pitchFamily="49" charset="-122"/>
              </a:endParaRPr>
            </a:p>
          </p:txBody>
        </p:sp>
        <p:sp>
          <p:nvSpPr>
            <p:cNvPr id="26665" name="Line 47"/>
            <p:cNvSpPr>
              <a:spLocks noChangeShapeType="1"/>
            </p:cNvSpPr>
            <p:nvPr/>
          </p:nvSpPr>
          <p:spPr bwMode="auto">
            <a:xfrm>
              <a:off x="4224" y="1913"/>
              <a:ext cx="288" cy="0"/>
            </a:xfrm>
            <a:prstGeom prst="line">
              <a:avLst/>
            </a:prstGeom>
            <a:noFill/>
            <a:ln w="38100">
              <a:solidFill>
                <a:srgbClr val="FF0000"/>
              </a:solidFill>
              <a:round/>
              <a:tailEnd type="triangle" w="sm" len="med"/>
            </a:ln>
          </p:spPr>
          <p:txBody>
            <a:bodyPr wrap="none" anchor="ctr"/>
            <a:lstStyle/>
            <a:p>
              <a:endParaRPr lang="zh-CN" altLang="en-US"/>
            </a:p>
          </p:txBody>
        </p:sp>
        <p:sp>
          <p:nvSpPr>
            <p:cNvPr id="26666" name="Line 48"/>
            <p:cNvSpPr>
              <a:spLocks noChangeShapeType="1"/>
            </p:cNvSpPr>
            <p:nvPr/>
          </p:nvSpPr>
          <p:spPr bwMode="auto">
            <a:xfrm>
              <a:off x="4848" y="2640"/>
              <a:ext cx="0" cy="384"/>
            </a:xfrm>
            <a:prstGeom prst="line">
              <a:avLst/>
            </a:prstGeom>
            <a:noFill/>
            <a:ln w="38100">
              <a:solidFill>
                <a:srgbClr val="FF0000"/>
              </a:solidFill>
              <a:round/>
              <a:tailEnd type="triangle" w="sm" len="med"/>
            </a:ln>
          </p:spPr>
          <p:txBody>
            <a:bodyPr wrap="none" anchor="ctr"/>
            <a:lstStyle/>
            <a:p>
              <a:endParaRPr lang="zh-CN" altLang="en-US"/>
            </a:p>
          </p:txBody>
        </p:sp>
        <p:sp>
          <p:nvSpPr>
            <p:cNvPr id="26667" name="Rectangle 49"/>
            <p:cNvSpPr>
              <a:spLocks noChangeArrowheads="1"/>
            </p:cNvSpPr>
            <p:nvPr/>
          </p:nvSpPr>
          <p:spPr bwMode="auto">
            <a:xfrm>
              <a:off x="4863" y="2636"/>
              <a:ext cx="304" cy="355"/>
            </a:xfrm>
            <a:prstGeom prst="rect">
              <a:avLst/>
            </a:prstGeom>
            <a:noFill/>
            <a:ln w="38100">
              <a:noFill/>
              <a:miter lim="800000"/>
            </a:ln>
          </p:spPr>
          <p:txBody>
            <a:bodyPr wrap="none"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I</a:t>
              </a:r>
              <a:r>
                <a:rPr lang="en-US" altLang="zh-CN" sz="2800" baseline="-25000">
                  <a:solidFill>
                    <a:srgbClr val="000099"/>
                  </a:solidFill>
                  <a:latin typeface="Calibri" panose="020F0502020204030204" charset="0"/>
                  <a:ea typeface="楷体_GB2312" pitchFamily="49" charset="-122"/>
                </a:rPr>
                <a:t>E</a:t>
              </a:r>
              <a:endParaRPr lang="en-US" altLang="zh-CN" sz="2800" baseline="-25000">
                <a:solidFill>
                  <a:srgbClr val="000099"/>
                </a:solidFill>
                <a:latin typeface="Calibri" panose="020F0502020204030204" charset="0"/>
                <a:ea typeface="楷体_GB2312" pitchFamily="49" charset="-122"/>
              </a:endParaRPr>
            </a:p>
          </p:txBody>
        </p:sp>
        <p:sp>
          <p:nvSpPr>
            <p:cNvPr id="26668" name="Rectangle 50"/>
            <p:cNvSpPr>
              <a:spLocks noChangeArrowheads="1"/>
            </p:cNvSpPr>
            <p:nvPr/>
          </p:nvSpPr>
          <p:spPr bwMode="auto">
            <a:xfrm>
              <a:off x="4176" y="1571"/>
              <a:ext cx="304" cy="356"/>
            </a:xfrm>
            <a:prstGeom prst="rect">
              <a:avLst/>
            </a:prstGeom>
            <a:noFill/>
            <a:ln w="38100">
              <a:noFill/>
              <a:miter lim="800000"/>
            </a:ln>
          </p:spPr>
          <p:txBody>
            <a:bodyPr wrap="none"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I</a:t>
              </a:r>
              <a:r>
                <a:rPr lang="en-US" altLang="zh-CN" sz="2800" baseline="-25000">
                  <a:solidFill>
                    <a:srgbClr val="000099"/>
                  </a:solidFill>
                  <a:latin typeface="Calibri" panose="020F0502020204030204" charset="0"/>
                  <a:ea typeface="楷体_GB2312" pitchFamily="49" charset="-122"/>
                </a:rPr>
                <a:t>B</a:t>
              </a:r>
              <a:endParaRPr lang="en-US" altLang="zh-CN" sz="2800" baseline="-25000">
                <a:solidFill>
                  <a:srgbClr val="000099"/>
                </a:solidFill>
                <a:latin typeface="Calibri" panose="020F0502020204030204" charset="0"/>
                <a:ea typeface="楷体_GB2312" pitchFamily="49" charset="-122"/>
              </a:endParaRPr>
            </a:p>
          </p:txBody>
        </p:sp>
        <p:sp>
          <p:nvSpPr>
            <p:cNvPr id="26669" name="Line 51"/>
            <p:cNvSpPr>
              <a:spLocks noChangeShapeType="1"/>
            </p:cNvSpPr>
            <p:nvPr/>
          </p:nvSpPr>
          <p:spPr bwMode="auto">
            <a:xfrm>
              <a:off x="4843" y="1392"/>
              <a:ext cx="0" cy="288"/>
            </a:xfrm>
            <a:prstGeom prst="line">
              <a:avLst/>
            </a:prstGeom>
            <a:noFill/>
            <a:ln w="38100">
              <a:solidFill>
                <a:srgbClr val="FF0000"/>
              </a:solidFill>
              <a:round/>
              <a:tailEnd type="triangle" w="sm" len="med"/>
            </a:ln>
          </p:spPr>
          <p:txBody>
            <a:bodyPr wrap="none" anchor="ctr"/>
            <a:lstStyle/>
            <a:p>
              <a:endParaRPr lang="zh-CN" altLang="en-US"/>
            </a:p>
          </p:txBody>
        </p:sp>
        <p:sp>
          <p:nvSpPr>
            <p:cNvPr id="26670" name="Rectangle 52"/>
            <p:cNvSpPr>
              <a:spLocks noChangeArrowheads="1"/>
            </p:cNvSpPr>
            <p:nvPr/>
          </p:nvSpPr>
          <p:spPr bwMode="auto">
            <a:xfrm>
              <a:off x="4871" y="1338"/>
              <a:ext cx="313" cy="356"/>
            </a:xfrm>
            <a:prstGeom prst="rect">
              <a:avLst/>
            </a:prstGeom>
            <a:noFill/>
            <a:ln w="38100">
              <a:noFill/>
              <a:miter lim="800000"/>
            </a:ln>
          </p:spPr>
          <p:txBody>
            <a:bodyPr wrap="none"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I</a:t>
              </a:r>
              <a:r>
                <a:rPr lang="en-US" altLang="zh-CN" sz="2800" baseline="-25000">
                  <a:solidFill>
                    <a:srgbClr val="000099"/>
                  </a:solidFill>
                  <a:latin typeface="Calibri" panose="020F0502020204030204" charset="0"/>
                  <a:ea typeface="楷体_GB2312" pitchFamily="49" charset="-122"/>
                </a:rPr>
                <a:t>C</a:t>
              </a:r>
              <a:endParaRPr lang="en-US" altLang="zh-CN" sz="2800" baseline="-25000">
                <a:solidFill>
                  <a:srgbClr val="000099"/>
                </a:solidFill>
                <a:latin typeface="Calibri" panose="020F0502020204030204" charset="0"/>
                <a:ea typeface="楷体_GB2312" pitchFamily="49" charset="-122"/>
              </a:endParaRPr>
            </a:p>
          </p:txBody>
        </p:sp>
        <p:sp>
          <p:nvSpPr>
            <p:cNvPr id="26671" name="Rectangle 53"/>
            <p:cNvSpPr>
              <a:spLocks noChangeArrowheads="1"/>
            </p:cNvSpPr>
            <p:nvPr/>
          </p:nvSpPr>
          <p:spPr bwMode="auto">
            <a:xfrm>
              <a:off x="3744" y="1762"/>
              <a:ext cx="366" cy="356"/>
            </a:xfrm>
            <a:prstGeom prst="rect">
              <a:avLst/>
            </a:prstGeom>
            <a:noFill/>
            <a:ln w="38100">
              <a:noFill/>
              <a:miter lim="800000"/>
            </a:ln>
          </p:spPr>
          <p:txBody>
            <a:bodyPr wrap="none" anchor="ctr">
              <a:spAutoFit/>
            </a:bodyPr>
            <a:lstStyle/>
            <a:p>
              <a:pPr algn="ctr">
                <a:spcBef>
                  <a:spcPct val="50000"/>
                </a:spcBef>
              </a:pPr>
              <a:r>
                <a:rPr lang="en-US" altLang="zh-CN" sz="2800" i="1">
                  <a:solidFill>
                    <a:srgbClr val="000099"/>
                  </a:solidFill>
                  <a:latin typeface="Calibri" panose="020F0502020204030204" charset="0"/>
                  <a:ea typeface="长城楷体" pitchFamily="49" charset="-122"/>
                </a:rPr>
                <a:t>V</a:t>
              </a:r>
              <a:r>
                <a:rPr lang="en-US" altLang="zh-CN" sz="2800" baseline="-25000">
                  <a:solidFill>
                    <a:srgbClr val="000099"/>
                  </a:solidFill>
                  <a:latin typeface="Calibri" panose="020F0502020204030204" charset="0"/>
                  <a:ea typeface="长城楷体" pitchFamily="49" charset="-122"/>
                </a:rPr>
                <a:t>B</a:t>
              </a:r>
              <a:endParaRPr lang="en-US" altLang="zh-CN" sz="2800" baseline="-25000">
                <a:solidFill>
                  <a:srgbClr val="000099"/>
                </a:solidFill>
                <a:latin typeface="Calibri" panose="020F0502020204030204" charset="0"/>
                <a:ea typeface="长城楷体"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wipe(left)">
                                      <p:cBhvr>
                                        <p:cTn id="7" dur="500"/>
                                        <p:tgtEl>
                                          <p:spTgt spid="2949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4913"/>
                                        </p:tgtEl>
                                        <p:attrNameLst>
                                          <p:attrName>style.visibility</p:attrName>
                                        </p:attrNameLst>
                                      </p:cBhvr>
                                      <p:to>
                                        <p:strVal val="visible"/>
                                      </p:to>
                                    </p:set>
                                    <p:animEffect transition="in" filter="wipe(left)">
                                      <p:cBhvr>
                                        <p:cTn id="12" dur="500"/>
                                        <p:tgtEl>
                                          <p:spTgt spid="2949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4914"/>
                                        </p:tgtEl>
                                        <p:attrNameLst>
                                          <p:attrName>style.visibility</p:attrName>
                                        </p:attrNameLst>
                                      </p:cBhvr>
                                      <p:to>
                                        <p:strVal val="visible"/>
                                      </p:to>
                                    </p:set>
                                    <p:animEffect transition="in" filter="wipe(left)">
                                      <p:cBhvr>
                                        <p:cTn id="17" dur="500"/>
                                        <p:tgtEl>
                                          <p:spTgt spid="2949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4915"/>
                                        </p:tgtEl>
                                        <p:attrNameLst>
                                          <p:attrName>style.visibility</p:attrName>
                                        </p:attrNameLst>
                                      </p:cBhvr>
                                      <p:to>
                                        <p:strVal val="visible"/>
                                      </p:to>
                                    </p:set>
                                    <p:animEffect transition="in" filter="wipe(left)">
                                      <p:cBhvr>
                                        <p:cTn id="22" dur="500"/>
                                        <p:tgtEl>
                                          <p:spTgt spid="294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28600" y="458788"/>
            <a:ext cx="6553200" cy="762000"/>
          </a:xfrm>
        </p:spPr>
        <p:txBody>
          <a:bodyPr rtlCol="0" anchor="t">
            <a:normAutofit/>
          </a:bodyPr>
          <a:lstStyle/>
          <a:p>
            <a:pPr fontAlgn="auto">
              <a:spcAft>
                <a:spcPts val="0"/>
              </a:spcAft>
              <a:defRPr/>
            </a:pPr>
            <a:r>
              <a:rPr lang="en-US" altLang="zh-CN" sz="2800" b="1">
                <a:solidFill>
                  <a:srgbClr val="000099"/>
                </a:solidFill>
                <a:effectLst>
                  <a:outerShdw blurRad="38100" dist="38100" dir="2700000" algn="tl">
                    <a:srgbClr val="C0C0C0"/>
                  </a:outerShdw>
                </a:effectLst>
              </a:rPr>
              <a:t>(2) </a:t>
            </a:r>
            <a:r>
              <a:rPr lang="zh-CN" altLang="en-US" sz="2800" b="1">
                <a:solidFill>
                  <a:srgbClr val="000099"/>
                </a:solidFill>
                <a:effectLst>
                  <a:outerShdw blurRad="38100" dist="38100" dir="2700000" algn="tl">
                    <a:srgbClr val="C0C0C0"/>
                  </a:outerShdw>
                </a:effectLst>
              </a:rPr>
              <a:t>由微变等效电路求</a:t>
            </a:r>
            <a:r>
              <a:rPr lang="en-US" altLang="zh-CN" sz="2800" b="1">
                <a:solidFill>
                  <a:srgbClr val="000099"/>
                </a:solidFill>
                <a:effectLst>
                  <a:outerShdw blurRad="38100" dist="38100" dir="2700000" algn="tl">
                    <a:srgbClr val="C0C0C0"/>
                  </a:outerShdw>
                </a:effectLst>
              </a:rPr>
              <a:t>A</a:t>
            </a:r>
            <a:r>
              <a:rPr lang="en-US" altLang="zh-CN" sz="2800" b="1" i="1" baseline="-25000">
                <a:solidFill>
                  <a:srgbClr val="000099"/>
                </a:solidFill>
                <a:effectLst>
                  <a:outerShdw blurRad="38100" dist="38100" dir="2700000" algn="tl">
                    <a:srgbClr val="C0C0C0"/>
                  </a:outerShdw>
                </a:effectLst>
              </a:rPr>
              <a:t>u</a:t>
            </a:r>
            <a:r>
              <a:rPr lang="zh-CN" altLang="en-US" sz="2800" b="1">
                <a:solidFill>
                  <a:srgbClr val="000099"/>
                </a:solidFill>
                <a:effectLst>
                  <a:outerShdw blurRad="38100" dist="38100" dir="2700000" algn="tl">
                    <a:srgbClr val="C0C0C0"/>
                  </a:outerShdw>
                </a:effectLst>
              </a:rPr>
              <a:t>、 </a:t>
            </a:r>
            <a:r>
              <a:rPr lang="en-US" altLang="zh-CN" sz="3200" b="1" i="1">
                <a:solidFill>
                  <a:srgbClr val="000099"/>
                </a:solidFill>
                <a:effectLst>
                  <a:outerShdw blurRad="38100" dist="38100" dir="2700000" algn="tl">
                    <a:srgbClr val="C0C0C0"/>
                  </a:outerShdw>
                </a:effectLst>
              </a:rPr>
              <a:t>r</a:t>
            </a:r>
            <a:r>
              <a:rPr lang="en-US" altLang="zh-CN" sz="2800" b="1" baseline="-25000">
                <a:solidFill>
                  <a:srgbClr val="000099"/>
                </a:solidFill>
                <a:effectLst>
                  <a:outerShdw blurRad="38100" dist="38100" dir="2700000" algn="tl">
                    <a:srgbClr val="C0C0C0"/>
                  </a:outerShdw>
                </a:effectLst>
              </a:rPr>
              <a:t>i</a:t>
            </a:r>
            <a:r>
              <a:rPr lang="en-US" altLang="zh-CN" sz="2800" b="1">
                <a:solidFill>
                  <a:srgbClr val="000099"/>
                </a:solidFill>
                <a:effectLst>
                  <a:outerShdw blurRad="38100" dist="38100" dir="2700000" algn="tl">
                    <a:srgbClr val="C0C0C0"/>
                  </a:outerShdw>
                </a:effectLst>
              </a:rPr>
              <a:t> </a:t>
            </a:r>
            <a:r>
              <a:rPr lang="zh-CN" altLang="en-US" sz="2800" b="1">
                <a:solidFill>
                  <a:srgbClr val="000099"/>
                </a:solidFill>
                <a:effectLst>
                  <a:outerShdw blurRad="38100" dist="38100" dir="2700000" algn="tl">
                    <a:srgbClr val="C0C0C0"/>
                  </a:outerShdw>
                </a:effectLst>
              </a:rPr>
              <a:t>、</a:t>
            </a:r>
            <a:r>
              <a:rPr lang="zh-CN" altLang="en-US" sz="2800" b="1" baseline="-25000">
                <a:solidFill>
                  <a:srgbClr val="000099"/>
                </a:solidFill>
                <a:effectLst>
                  <a:outerShdw blurRad="38100" dist="38100" dir="2700000" algn="tl">
                    <a:srgbClr val="C0C0C0"/>
                  </a:outerShdw>
                </a:effectLst>
              </a:rPr>
              <a:t> </a:t>
            </a:r>
            <a:r>
              <a:rPr lang="en-US" altLang="zh-CN" sz="3200" b="1" i="1">
                <a:solidFill>
                  <a:srgbClr val="000099"/>
                </a:solidFill>
                <a:effectLst>
                  <a:outerShdw blurRad="38100" dist="38100" dir="2700000" algn="tl">
                    <a:srgbClr val="C0C0C0"/>
                  </a:outerShdw>
                </a:effectLst>
              </a:rPr>
              <a:t>r</a:t>
            </a:r>
            <a:r>
              <a:rPr lang="en-US" altLang="zh-CN" sz="2800" b="1" baseline="-25000">
                <a:solidFill>
                  <a:srgbClr val="000099"/>
                </a:solidFill>
                <a:effectLst>
                  <a:outerShdw blurRad="38100" dist="38100" dir="2700000" algn="tl">
                    <a:srgbClr val="C0C0C0"/>
                  </a:outerShdw>
                </a:effectLst>
              </a:rPr>
              <a:t>o</a:t>
            </a:r>
            <a:r>
              <a:rPr lang="zh-CN" altLang="en-US" sz="2800" b="1">
                <a:solidFill>
                  <a:srgbClr val="000099"/>
                </a:solidFill>
                <a:effectLst>
                  <a:outerShdw blurRad="38100" dist="38100" dir="2700000" algn="tl">
                    <a:srgbClr val="C0C0C0"/>
                  </a:outerShdw>
                </a:effectLst>
              </a:rPr>
              <a:t>。</a:t>
            </a:r>
            <a:endParaRPr lang="zh-CN" altLang="en-US" sz="2800" b="1">
              <a:solidFill>
                <a:srgbClr val="000099"/>
              </a:solidFill>
              <a:effectLst>
                <a:outerShdw blurRad="38100" dist="38100" dir="2700000" algn="tl">
                  <a:srgbClr val="C0C0C0"/>
                </a:outerShdw>
              </a:effectLst>
            </a:endParaRPr>
          </a:p>
        </p:txBody>
      </p:sp>
      <p:graphicFrame>
        <p:nvGraphicFramePr>
          <p:cNvPr id="295936" name="Object 2"/>
          <p:cNvGraphicFramePr>
            <a:graphicFrameLocks noChangeAspect="1"/>
          </p:cNvGraphicFramePr>
          <p:nvPr/>
        </p:nvGraphicFramePr>
        <p:xfrm>
          <a:off x="685800" y="3873500"/>
          <a:ext cx="2413000" cy="546100"/>
        </p:xfrm>
        <a:graphic>
          <a:graphicData uri="http://schemas.openxmlformats.org/presentationml/2006/ole">
            <mc:AlternateContent xmlns:mc="http://schemas.openxmlformats.org/markup-compatibility/2006">
              <mc:Choice xmlns:v="urn:schemas-microsoft-com:vml" Requires="v">
                <p:oleObj spid="_x0000_s247986" name="Equation" r:id="rId1" imgW="24079200" imgH="5486400" progId="">
                  <p:embed/>
                </p:oleObj>
              </mc:Choice>
              <mc:Fallback>
                <p:oleObj name="Equation" r:id="rId1" imgW="24079200" imgH="54864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73500"/>
                        <a:ext cx="2413000" cy="54610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295937" name="Object 3"/>
          <p:cNvGraphicFramePr>
            <a:graphicFrameLocks noChangeAspect="1"/>
          </p:cNvGraphicFramePr>
          <p:nvPr/>
        </p:nvGraphicFramePr>
        <p:xfrm>
          <a:off x="687388" y="1527175"/>
          <a:ext cx="7451725" cy="1081088"/>
        </p:xfrm>
        <a:graphic>
          <a:graphicData uri="http://schemas.openxmlformats.org/presentationml/2006/ole">
            <mc:AlternateContent xmlns:mc="http://schemas.openxmlformats.org/markup-compatibility/2006">
              <mc:Choice xmlns:v="urn:schemas-microsoft-com:vml" Requires="v">
                <p:oleObj spid="_x0000_s247987" name="Equation" r:id="rId3" imgW="75895200" imgH="10668000" progId="">
                  <p:embed/>
                </p:oleObj>
              </mc:Choice>
              <mc:Fallback>
                <p:oleObj name="Equation" r:id="rId3" imgW="75895200" imgH="106680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1527175"/>
                        <a:ext cx="7451725" cy="1081088"/>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295938" name="Object 4"/>
          <p:cNvGraphicFramePr>
            <a:graphicFrameLocks noChangeAspect="1"/>
          </p:cNvGraphicFramePr>
          <p:nvPr/>
        </p:nvGraphicFramePr>
        <p:xfrm>
          <a:off x="655638" y="1120775"/>
          <a:ext cx="4706937" cy="517525"/>
        </p:xfrm>
        <a:graphic>
          <a:graphicData uri="http://schemas.openxmlformats.org/presentationml/2006/ole">
            <mc:AlternateContent xmlns:mc="http://schemas.openxmlformats.org/markup-compatibility/2006">
              <mc:Choice xmlns:v="urn:schemas-microsoft-com:vml" Requires="v">
                <p:oleObj spid="_x0000_s247988" name="Equation" r:id="rId5" imgW="1943100" imgH="215900" progId="">
                  <p:embed/>
                </p:oleObj>
              </mc:Choice>
              <mc:Fallback>
                <p:oleObj name="Equation" r:id="rId5" imgW="1943100" imgH="2159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38" y="1120775"/>
                        <a:ext cx="4706937"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5939" name="Object 5"/>
          <p:cNvGraphicFramePr>
            <a:graphicFrameLocks noChangeAspect="1"/>
          </p:cNvGraphicFramePr>
          <p:nvPr/>
        </p:nvGraphicFramePr>
        <p:xfrm>
          <a:off x="665163" y="2555875"/>
          <a:ext cx="3890962" cy="569913"/>
        </p:xfrm>
        <a:graphic>
          <a:graphicData uri="http://schemas.openxmlformats.org/presentationml/2006/ole">
            <mc:AlternateContent xmlns:mc="http://schemas.openxmlformats.org/markup-compatibility/2006">
              <mc:Choice xmlns:v="urn:schemas-microsoft-com:vml" Requires="v">
                <p:oleObj spid="_x0000_s247989" name="Equation" r:id="rId7" imgW="39319200" imgH="5486400" progId="">
                  <p:embed/>
                </p:oleObj>
              </mc:Choice>
              <mc:Fallback>
                <p:oleObj name="Equation" r:id="rId7" imgW="39319200" imgH="5486400" progId="">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63" y="2555875"/>
                        <a:ext cx="3890962" cy="569913"/>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295940" name="Object 6"/>
          <p:cNvGraphicFramePr>
            <a:graphicFrameLocks noChangeAspect="1"/>
          </p:cNvGraphicFramePr>
          <p:nvPr/>
        </p:nvGraphicFramePr>
        <p:xfrm>
          <a:off x="990600" y="3278188"/>
          <a:ext cx="1666875" cy="511175"/>
        </p:xfrm>
        <a:graphic>
          <a:graphicData uri="http://schemas.openxmlformats.org/presentationml/2006/ole">
            <mc:AlternateContent xmlns:mc="http://schemas.openxmlformats.org/markup-compatibility/2006">
              <mc:Choice xmlns:v="urn:schemas-microsoft-com:vml" Requires="v">
                <p:oleObj spid="_x0000_s247990" name="Equation" r:id="rId9" imgW="16764000" imgH="4876800" progId="">
                  <p:embed/>
                </p:oleObj>
              </mc:Choice>
              <mc:Fallback>
                <p:oleObj name="Equation" r:id="rId9" imgW="16764000" imgH="4876800" progId="">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278188"/>
                        <a:ext cx="1666875" cy="511175"/>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295941" name="Object 7" descr="20%"/>
          <p:cNvGraphicFramePr>
            <a:graphicFrameLocks noChangeAspect="1"/>
          </p:cNvGraphicFramePr>
          <p:nvPr/>
        </p:nvGraphicFramePr>
        <p:xfrm>
          <a:off x="601663" y="4464050"/>
          <a:ext cx="3208337" cy="1022350"/>
        </p:xfrm>
        <a:graphic>
          <a:graphicData uri="http://schemas.openxmlformats.org/presentationml/2006/ole">
            <mc:AlternateContent xmlns:mc="http://schemas.openxmlformats.org/markup-compatibility/2006">
              <mc:Choice xmlns:v="urn:schemas-microsoft-com:vml" Requires="v">
                <p:oleObj spid="_x0000_s247991" name="Equation" r:id="rId11" imgW="35356800" imgH="10668000" progId="">
                  <p:embed/>
                </p:oleObj>
              </mc:Choice>
              <mc:Fallback>
                <p:oleObj name="Equation" r:id="rId11" imgW="35356800" imgH="10668000" progId="">
                  <p:embed/>
                  <p:pic>
                    <p:nvPicPr>
                      <p:cNvPr id="0" name="Object 7" descr="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63" y="4464050"/>
                        <a:ext cx="3208337" cy="1022350"/>
                      </a:xfrm>
                      <a:prstGeom prst="rect">
                        <a:avLst/>
                      </a:prstGeom>
                      <a:noFill/>
                      <a:ln>
                        <a:noFill/>
                      </a:ln>
                      <a:extLst>
                        <a:ext uri="{909E8E84-426E-40DD-AFC4-6F175D3DCCD1}">
                          <a14:hiddenFill xmlns:a14="http://schemas.microsoft.com/office/drawing/2010/main">
                            <a:blipFill dpi="0" rotWithShape="0">
                              <a:blip r:embed="rId13"/>
                              <a:srcRect/>
                              <a:tile tx="0" ty="0" sx="100000" sy="100000" flip="none" algn="tl"/>
                            </a:blipFill>
                          </a14:hiddenFill>
                        </a:ext>
                        <a:ext uri="{91240B29-F687-4F45-9708-019B960494DF}">
                          <a14:hiddenLine xmlns:a14="http://schemas.microsoft.com/office/drawing/2010/main" w="28575">
                            <a:solidFill>
                              <a:schemeClr val="accent1"/>
                            </a:solidFill>
                            <a:miter lim="800000"/>
                            <a:headEnd/>
                            <a:tailEnd/>
                          </a14:hiddenLine>
                        </a:ext>
                      </a:extLst>
                    </p:spPr>
                  </p:pic>
                </p:oleObj>
              </mc:Fallback>
            </mc:AlternateContent>
          </a:graphicData>
        </a:graphic>
      </p:graphicFrame>
      <p:graphicFrame>
        <p:nvGraphicFramePr>
          <p:cNvPr id="295942" name="Object 8" descr="20%"/>
          <p:cNvGraphicFramePr>
            <a:graphicFrameLocks noChangeAspect="1"/>
          </p:cNvGraphicFramePr>
          <p:nvPr/>
        </p:nvGraphicFramePr>
        <p:xfrm>
          <a:off x="990600" y="5641975"/>
          <a:ext cx="1238250" cy="454025"/>
        </p:xfrm>
        <a:graphic>
          <a:graphicData uri="http://schemas.openxmlformats.org/presentationml/2006/ole">
            <mc:AlternateContent xmlns:mc="http://schemas.openxmlformats.org/markup-compatibility/2006">
              <mc:Choice xmlns:v="urn:schemas-microsoft-com:vml" Requires="v">
                <p:oleObj spid="_x0000_s247992" name="Equation" r:id="rId14" imgW="13106400" imgH="4876800" progId="">
                  <p:embed/>
                </p:oleObj>
              </mc:Choice>
              <mc:Fallback>
                <p:oleObj name="Equation" r:id="rId14" imgW="13106400" imgH="4876800" progId="">
                  <p:embed/>
                  <p:pic>
                    <p:nvPicPr>
                      <p:cNvPr id="0" name="Object 8" descr="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5641975"/>
                        <a:ext cx="1238250" cy="454025"/>
                      </a:xfrm>
                      <a:prstGeom prst="rect">
                        <a:avLst/>
                      </a:prstGeom>
                      <a:noFill/>
                      <a:ln>
                        <a:noFill/>
                      </a:ln>
                      <a:extLst>
                        <a:ext uri="{909E8E84-426E-40DD-AFC4-6F175D3DCCD1}">
                          <a14:hiddenFill xmlns:a14="http://schemas.microsoft.com/office/drawing/2010/main">
                            <a:blipFill dpi="0" rotWithShape="0">
                              <a:blip r:embed="rId13"/>
                              <a:srcRect/>
                              <a:tile tx="0" ty="0" sx="100000" sy="100000" flip="none" algn="tl"/>
                            </a:blipFill>
                          </a14:hiddenFill>
                        </a:ext>
                        <a:ext uri="{91240B29-F687-4F45-9708-019B960494DF}">
                          <a14:hiddenLine xmlns:a14="http://schemas.microsoft.com/office/drawing/2010/main" w="28575">
                            <a:solidFill>
                              <a:schemeClr val="accent1"/>
                            </a:solidFill>
                            <a:miter lim="800000"/>
                            <a:headEnd/>
                            <a:tailEnd/>
                          </a14:hiddenLine>
                        </a:ext>
                      </a:extLst>
                    </p:spPr>
                  </p:pic>
                </p:oleObj>
              </mc:Fallback>
            </mc:AlternateContent>
          </a:graphicData>
        </a:graphic>
      </p:graphicFrame>
      <p:grpSp>
        <p:nvGrpSpPr>
          <p:cNvPr id="2" name="Group 147"/>
          <p:cNvGrpSpPr/>
          <p:nvPr/>
        </p:nvGrpSpPr>
        <p:grpSpPr bwMode="auto">
          <a:xfrm>
            <a:off x="4267200" y="2803525"/>
            <a:ext cx="4616450" cy="3521075"/>
            <a:chOff x="2708" y="1670"/>
            <a:chExt cx="2908" cy="2218"/>
          </a:xfrm>
        </p:grpSpPr>
        <p:sp>
          <p:nvSpPr>
            <p:cNvPr id="110718" name="Text Box 126"/>
            <p:cNvSpPr txBox="1">
              <a:spLocks noChangeArrowheads="1"/>
            </p:cNvSpPr>
            <p:nvPr/>
          </p:nvSpPr>
          <p:spPr bwMode="auto">
            <a:xfrm>
              <a:off x="2708" y="2343"/>
              <a:ext cx="425" cy="288"/>
            </a:xfrm>
            <a:prstGeom prst="rect">
              <a:avLst/>
            </a:prstGeom>
            <a:noFill/>
            <a:ln w="38100">
              <a:noFill/>
              <a:miter lim="800000"/>
              <a:headEnd type="none" w="sm" len="sm"/>
              <a:tailEnd type="none" w="med" len="lg"/>
            </a:ln>
            <a:effectLst/>
          </p:spPr>
          <p:txBody>
            <a:bodyPr lIns="90000" tIns="46800" rIns="90000" bIns="46800" anchor="ctr">
              <a:spAutoFit/>
            </a:bodyPr>
            <a:lstStyle/>
            <a:p>
              <a:pPr algn="ctr" fontAlgn="auto">
                <a:spcBef>
                  <a:spcPct val="50000"/>
                </a:spcBef>
                <a:spcAft>
                  <a:spcPts val="0"/>
                </a:spcAft>
                <a:defRPr/>
              </a:pPr>
              <a:r>
                <a:rPr lang="en-US" altLang="zh-CN" i="1">
                  <a:effectLst>
                    <a:outerShdw blurRad="38100" dist="38100" dir="2700000" algn="tl">
                      <a:srgbClr val="C0C0C0"/>
                    </a:outerShdw>
                  </a:effectLst>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S</a:t>
              </a:r>
              <a:endParaRPr lang="en-US" altLang="zh-CN">
                <a:effectLst>
                  <a:outerShdw blurRad="38100" dist="38100" dir="2700000" algn="tl">
                    <a:srgbClr val="C0C0C0"/>
                  </a:outerShdw>
                </a:effectLst>
                <a:latin typeface="+mn-lt"/>
                <a:ea typeface="楷体_GB2312" pitchFamily="49" charset="-122"/>
              </a:endParaRPr>
            </a:p>
          </p:txBody>
        </p:sp>
        <p:graphicFrame>
          <p:nvGraphicFramePr>
            <p:cNvPr id="27657" name="Object 9"/>
            <p:cNvGraphicFramePr>
              <a:graphicFrameLocks noChangeAspect="1"/>
            </p:cNvGraphicFramePr>
            <p:nvPr/>
          </p:nvGraphicFramePr>
          <p:xfrm>
            <a:off x="2734" y="2862"/>
            <a:ext cx="241" cy="347"/>
          </p:xfrm>
          <a:graphic>
            <a:graphicData uri="http://schemas.openxmlformats.org/presentationml/2006/ole">
              <mc:AlternateContent xmlns:mc="http://schemas.openxmlformats.org/markup-compatibility/2006">
                <mc:Choice xmlns:v="urn:schemas-microsoft-com:vml" Requires="v">
                  <p:oleObj spid="_x0000_s247993" name="Equation" r:id="rId16" imgW="5181600" imgH="5791200" progId="">
                    <p:embed/>
                  </p:oleObj>
                </mc:Choice>
                <mc:Fallback>
                  <p:oleObj name="Equation" r:id="rId16" imgW="5181600" imgH="5791200" progId="">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34" y="2862"/>
                          <a:ext cx="241"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46"/>
            <p:cNvGrpSpPr/>
            <p:nvPr/>
          </p:nvGrpSpPr>
          <p:grpSpPr bwMode="auto">
            <a:xfrm>
              <a:off x="2871" y="1670"/>
              <a:ext cx="2745" cy="2218"/>
              <a:chOff x="2871" y="1670"/>
              <a:chExt cx="2745" cy="2218"/>
            </a:xfrm>
          </p:grpSpPr>
          <p:sp>
            <p:nvSpPr>
              <p:cNvPr id="110608" name="Rectangle 16"/>
              <p:cNvSpPr>
                <a:spLocks noChangeArrowheads="1"/>
              </p:cNvSpPr>
              <p:nvPr/>
            </p:nvSpPr>
            <p:spPr bwMode="auto">
              <a:xfrm>
                <a:off x="3696" y="3600"/>
                <a:ext cx="1274" cy="288"/>
              </a:xfrm>
              <a:prstGeom prst="rect">
                <a:avLst/>
              </a:prstGeom>
              <a:noFill/>
              <a:ln w="38100">
                <a:noFill/>
                <a:miter lim="800000"/>
              </a:ln>
              <a:effectLst/>
            </p:spPr>
            <p:txBody>
              <a:bodyPr wrap="none">
                <a:spAutoFit/>
              </a:bodyPr>
              <a:lstStyle/>
              <a:p>
                <a:pPr fontAlgn="auto">
                  <a:spcBef>
                    <a:spcPct val="50000"/>
                  </a:spcBef>
                  <a:spcAft>
                    <a:spcPts val="0"/>
                  </a:spcAft>
                  <a:defRPr/>
                </a:pPr>
                <a:r>
                  <a:rPr lang="zh-CN" altLang="en-US">
                    <a:effectLst>
                      <a:outerShdw blurRad="38100" dist="38100" dir="2700000" algn="tl">
                        <a:srgbClr val="C0C0C0"/>
                      </a:outerShdw>
                    </a:effectLst>
                    <a:latin typeface="+mn-lt"/>
                    <a:ea typeface="+mn-ea"/>
                  </a:rPr>
                  <a:t>微变等效电路</a:t>
                </a:r>
                <a:endParaRPr lang="zh-CN" altLang="en-US">
                  <a:effectLst>
                    <a:outerShdw blurRad="38100" dist="38100" dir="2700000" algn="tl">
                      <a:srgbClr val="C0C0C0"/>
                    </a:outerShdw>
                  </a:effectLst>
                  <a:latin typeface="+mn-lt"/>
                  <a:ea typeface="+mn-ea"/>
                </a:endParaRPr>
              </a:p>
            </p:txBody>
          </p:sp>
          <p:sp>
            <p:nvSpPr>
              <p:cNvPr id="27671" name="Line 82"/>
              <p:cNvSpPr>
                <a:spLocks noChangeShapeType="1"/>
              </p:cNvSpPr>
              <p:nvPr/>
            </p:nvSpPr>
            <p:spPr bwMode="auto">
              <a:xfrm flipV="1">
                <a:off x="3083" y="3485"/>
                <a:ext cx="227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672" name="Line 83"/>
              <p:cNvSpPr>
                <a:spLocks noChangeShapeType="1"/>
              </p:cNvSpPr>
              <p:nvPr/>
            </p:nvSpPr>
            <p:spPr bwMode="auto">
              <a:xfrm flipH="1" flipV="1">
                <a:off x="4513" y="2025"/>
                <a:ext cx="0" cy="27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673" name="Line 84"/>
              <p:cNvSpPr>
                <a:spLocks noChangeShapeType="1"/>
              </p:cNvSpPr>
              <p:nvPr/>
            </p:nvSpPr>
            <p:spPr bwMode="auto">
              <a:xfrm flipV="1">
                <a:off x="3083" y="2042"/>
                <a:ext cx="896" cy="0"/>
              </a:xfrm>
              <a:prstGeom prst="line">
                <a:avLst/>
              </a:prstGeom>
              <a:noFill/>
              <a:ln w="38100">
                <a:solidFill>
                  <a:schemeClr val="tx1"/>
                </a:solidFill>
                <a:round/>
              </a:ln>
            </p:spPr>
            <p:txBody>
              <a:bodyPr lIns="90000" tIns="46800" rIns="90000" bIns="46800" anchor="ctr">
                <a:spAutoFit/>
              </a:bodyPr>
              <a:lstStyle/>
              <a:p>
                <a:endParaRPr lang="zh-CN" altLang="en-US"/>
              </a:p>
            </p:txBody>
          </p:sp>
          <p:grpSp>
            <p:nvGrpSpPr>
              <p:cNvPr id="4" name="Group 85"/>
              <p:cNvGrpSpPr/>
              <p:nvPr/>
            </p:nvGrpSpPr>
            <p:grpSpPr bwMode="auto">
              <a:xfrm>
                <a:off x="4410" y="2285"/>
                <a:ext cx="206" cy="290"/>
                <a:chOff x="4164" y="1968"/>
                <a:chExt cx="264" cy="420"/>
              </a:xfrm>
            </p:grpSpPr>
            <p:sp>
              <p:nvSpPr>
                <p:cNvPr id="27722" name="AutoShape 86"/>
                <p:cNvSpPr>
                  <a:spLocks noChangeArrowheads="1"/>
                </p:cNvSpPr>
                <p:nvPr/>
              </p:nvSpPr>
              <p:spPr bwMode="auto">
                <a:xfrm>
                  <a:off x="4164" y="1968"/>
                  <a:ext cx="264" cy="420"/>
                </a:xfrm>
                <a:prstGeom prst="diamond">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27723" name="Line 87"/>
                <p:cNvSpPr>
                  <a:spLocks noChangeShapeType="1"/>
                </p:cNvSpPr>
                <p:nvPr/>
              </p:nvSpPr>
              <p:spPr bwMode="auto">
                <a:xfrm>
                  <a:off x="4176" y="2184"/>
                  <a:ext cx="252" cy="0"/>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27675" name="Line 88"/>
              <p:cNvSpPr>
                <a:spLocks noChangeShapeType="1"/>
              </p:cNvSpPr>
              <p:nvPr/>
            </p:nvSpPr>
            <p:spPr bwMode="auto">
              <a:xfrm flipV="1">
                <a:off x="3970" y="2037"/>
                <a:ext cx="0" cy="297"/>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676" name="Rectangle 89"/>
              <p:cNvSpPr>
                <a:spLocks noChangeArrowheads="1"/>
              </p:cNvSpPr>
              <p:nvPr/>
            </p:nvSpPr>
            <p:spPr bwMode="auto">
              <a:xfrm>
                <a:off x="3922" y="2318"/>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27677" name="Line 90"/>
              <p:cNvSpPr>
                <a:spLocks noChangeShapeType="1"/>
              </p:cNvSpPr>
              <p:nvPr/>
            </p:nvSpPr>
            <p:spPr bwMode="auto">
              <a:xfrm>
                <a:off x="4498" y="2013"/>
                <a:ext cx="861"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678" name="Line 91"/>
              <p:cNvSpPr>
                <a:spLocks noChangeShapeType="1"/>
              </p:cNvSpPr>
              <p:nvPr/>
            </p:nvSpPr>
            <p:spPr bwMode="auto">
              <a:xfrm flipV="1">
                <a:off x="4959" y="2025"/>
                <a:ext cx="0" cy="58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679" name="Rectangle 92"/>
              <p:cNvSpPr>
                <a:spLocks noChangeArrowheads="1"/>
              </p:cNvSpPr>
              <p:nvPr/>
            </p:nvSpPr>
            <p:spPr bwMode="auto">
              <a:xfrm>
                <a:off x="4911" y="2615"/>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110685" name="Text Box 93"/>
              <p:cNvSpPr txBox="1">
                <a:spLocks noChangeArrowheads="1"/>
              </p:cNvSpPr>
              <p:nvPr/>
            </p:nvSpPr>
            <p:spPr bwMode="auto">
              <a:xfrm>
                <a:off x="3931" y="2260"/>
                <a:ext cx="439" cy="327"/>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sz="2800" i="1">
                    <a:effectLst>
                      <a:outerShdw blurRad="38100" dist="38100" dir="2700000" algn="tl">
                        <a:srgbClr val="C0C0C0"/>
                      </a:outerShdw>
                    </a:effectLst>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be</a:t>
                </a:r>
                <a:endParaRPr lang="en-US" altLang="zh-CN">
                  <a:effectLst>
                    <a:outerShdw blurRad="38100" dist="38100" dir="2700000" algn="tl">
                      <a:srgbClr val="C0C0C0"/>
                    </a:outerShdw>
                  </a:effectLst>
                  <a:latin typeface="+mn-lt"/>
                  <a:ea typeface="楷体_GB2312" pitchFamily="49" charset="-122"/>
                </a:endParaRPr>
              </a:p>
            </p:txBody>
          </p:sp>
          <p:sp>
            <p:nvSpPr>
              <p:cNvPr id="27681" name="Line 94"/>
              <p:cNvSpPr>
                <a:spLocks noChangeShapeType="1"/>
              </p:cNvSpPr>
              <p:nvPr/>
            </p:nvSpPr>
            <p:spPr bwMode="auto">
              <a:xfrm>
                <a:off x="4359" y="2318"/>
                <a:ext cx="0" cy="281"/>
              </a:xfrm>
              <a:prstGeom prst="line">
                <a:avLst/>
              </a:prstGeom>
              <a:noFill/>
              <a:ln w="38100">
                <a:solidFill>
                  <a:srgbClr val="FF0000"/>
                </a:solidFill>
                <a:round/>
                <a:tailEnd type="triangle" w="sm" len="med"/>
              </a:ln>
            </p:spPr>
            <p:txBody>
              <a:bodyPr wrap="none" lIns="90000" tIns="46800" rIns="90000" bIns="46800" anchor="ctr">
                <a:spAutoFit/>
              </a:bodyPr>
              <a:lstStyle/>
              <a:p>
                <a:endParaRPr lang="zh-CN" altLang="en-US"/>
              </a:p>
            </p:txBody>
          </p:sp>
          <p:sp>
            <p:nvSpPr>
              <p:cNvPr id="27682" name="Line 95"/>
              <p:cNvSpPr>
                <a:spLocks noChangeShapeType="1"/>
              </p:cNvSpPr>
              <p:nvPr/>
            </p:nvSpPr>
            <p:spPr bwMode="auto">
              <a:xfrm flipV="1">
                <a:off x="3685" y="1975"/>
                <a:ext cx="278" cy="0"/>
              </a:xfrm>
              <a:prstGeom prst="line">
                <a:avLst/>
              </a:prstGeom>
              <a:noFill/>
              <a:ln w="38100">
                <a:solidFill>
                  <a:srgbClr val="FF0000"/>
                </a:solidFill>
                <a:round/>
                <a:tailEnd type="triangle" w="sm" len="med"/>
              </a:ln>
            </p:spPr>
            <p:txBody>
              <a:bodyPr lIns="90000" tIns="46800" rIns="90000" bIns="46800" anchor="ctr">
                <a:spAutoFit/>
              </a:bodyPr>
              <a:lstStyle/>
              <a:p>
                <a:endParaRPr lang="zh-CN" altLang="en-US"/>
              </a:p>
            </p:txBody>
          </p:sp>
          <p:sp>
            <p:nvSpPr>
              <p:cNvPr id="110688" name="Text Box 96"/>
              <p:cNvSpPr txBox="1">
                <a:spLocks noChangeArrowheads="1"/>
              </p:cNvSpPr>
              <p:nvPr/>
            </p:nvSpPr>
            <p:spPr bwMode="auto">
              <a:xfrm>
                <a:off x="4575" y="2431"/>
                <a:ext cx="634" cy="288"/>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endParaRPr lang="zh-CN" altLang="zh-CN">
                  <a:effectLst>
                    <a:outerShdw blurRad="38100" dist="38100" dir="2700000" algn="tl">
                      <a:srgbClr val="C0C0C0"/>
                    </a:outerShdw>
                  </a:effectLst>
                  <a:latin typeface="+mn-lt"/>
                  <a:ea typeface="楷体_GB2312" pitchFamily="49" charset="-122"/>
                </a:endParaRPr>
              </a:p>
            </p:txBody>
          </p:sp>
          <p:sp>
            <p:nvSpPr>
              <p:cNvPr id="27684" name="Line 97"/>
              <p:cNvSpPr>
                <a:spLocks noChangeShapeType="1"/>
              </p:cNvSpPr>
              <p:nvPr/>
            </p:nvSpPr>
            <p:spPr bwMode="auto">
              <a:xfrm flipH="1">
                <a:off x="4470" y="1963"/>
                <a:ext cx="280" cy="0"/>
              </a:xfrm>
              <a:prstGeom prst="line">
                <a:avLst/>
              </a:prstGeom>
              <a:noFill/>
              <a:ln w="38100">
                <a:solidFill>
                  <a:srgbClr val="FF0000"/>
                </a:solidFill>
                <a:round/>
                <a:tailEnd type="triangle" w="sm" len="med"/>
              </a:ln>
            </p:spPr>
            <p:txBody>
              <a:bodyPr wrap="none" lIns="90000" tIns="46800" rIns="90000" bIns="46800" anchor="ctr">
                <a:spAutoFit/>
              </a:bodyPr>
              <a:lstStyle/>
              <a:p>
                <a:endParaRPr lang="zh-CN" altLang="en-US"/>
              </a:p>
            </p:txBody>
          </p:sp>
          <p:sp>
            <p:nvSpPr>
              <p:cNvPr id="110690" name="Text Box 98"/>
              <p:cNvSpPr txBox="1">
                <a:spLocks noChangeArrowheads="1"/>
              </p:cNvSpPr>
              <p:nvPr/>
            </p:nvSpPr>
            <p:spPr bwMode="auto">
              <a:xfrm>
                <a:off x="3536" y="2620"/>
                <a:ext cx="466"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i="1">
                    <a:effectLst>
                      <a:outerShdw blurRad="38100" dist="38100" dir="2700000" algn="tl">
                        <a:srgbClr val="C0C0C0"/>
                      </a:outerShdw>
                    </a:effectLst>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B</a:t>
                </a:r>
                <a:endParaRPr lang="en-US" altLang="zh-CN">
                  <a:effectLst>
                    <a:outerShdw blurRad="38100" dist="38100" dir="2700000" algn="tl">
                      <a:srgbClr val="C0C0C0"/>
                    </a:outerShdw>
                  </a:effectLst>
                  <a:latin typeface="+mn-lt"/>
                  <a:ea typeface="楷体_GB2312" pitchFamily="49" charset="-122"/>
                </a:endParaRPr>
              </a:p>
            </p:txBody>
          </p:sp>
          <p:sp>
            <p:nvSpPr>
              <p:cNvPr id="27686" name="Line 99"/>
              <p:cNvSpPr>
                <a:spLocks noChangeShapeType="1"/>
              </p:cNvSpPr>
              <p:nvPr/>
            </p:nvSpPr>
            <p:spPr bwMode="auto">
              <a:xfrm flipV="1">
                <a:off x="5353" y="2010"/>
                <a:ext cx="1" cy="585"/>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687" name="Rectangle 100"/>
              <p:cNvSpPr>
                <a:spLocks noChangeArrowheads="1"/>
              </p:cNvSpPr>
              <p:nvPr/>
            </p:nvSpPr>
            <p:spPr bwMode="auto">
              <a:xfrm>
                <a:off x="5309" y="2594"/>
                <a:ext cx="91" cy="256"/>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110693" name="Text Box 101"/>
              <p:cNvSpPr txBox="1">
                <a:spLocks noChangeArrowheads="1"/>
              </p:cNvSpPr>
              <p:nvPr/>
            </p:nvSpPr>
            <p:spPr bwMode="auto">
              <a:xfrm>
                <a:off x="4553" y="2585"/>
                <a:ext cx="453"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i="1">
                    <a:effectLst>
                      <a:outerShdw blurRad="38100" dist="38100" dir="2700000" algn="tl">
                        <a:srgbClr val="C0C0C0"/>
                      </a:outerShdw>
                    </a:effectLst>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C</a:t>
                </a:r>
                <a:endParaRPr lang="en-US" altLang="zh-CN">
                  <a:effectLst>
                    <a:outerShdw blurRad="38100" dist="38100" dir="2700000" algn="tl">
                      <a:srgbClr val="C0C0C0"/>
                    </a:outerShdw>
                  </a:effectLst>
                  <a:latin typeface="+mn-lt"/>
                  <a:ea typeface="楷体_GB2312" pitchFamily="49" charset="-122"/>
                </a:endParaRPr>
              </a:p>
            </p:txBody>
          </p:sp>
          <p:sp>
            <p:nvSpPr>
              <p:cNvPr id="110694" name="Text Box 102"/>
              <p:cNvSpPr txBox="1">
                <a:spLocks noChangeArrowheads="1"/>
              </p:cNvSpPr>
              <p:nvPr/>
            </p:nvSpPr>
            <p:spPr bwMode="auto">
              <a:xfrm>
                <a:off x="4931" y="2570"/>
                <a:ext cx="508"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i="1">
                    <a:effectLst>
                      <a:outerShdw blurRad="38100" dist="38100" dir="2700000" algn="tl">
                        <a:srgbClr val="C0C0C0"/>
                      </a:outerShdw>
                    </a:effectLst>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L</a:t>
                </a:r>
                <a:endParaRPr lang="en-US" altLang="zh-CN">
                  <a:effectLst>
                    <a:outerShdw blurRad="38100" dist="38100" dir="2700000" algn="tl">
                      <a:srgbClr val="C0C0C0"/>
                    </a:outerShdw>
                  </a:effectLst>
                  <a:latin typeface="+mn-lt"/>
                  <a:ea typeface="楷体_GB2312" pitchFamily="49" charset="-122"/>
                </a:endParaRPr>
              </a:p>
            </p:txBody>
          </p:sp>
          <p:sp>
            <p:nvSpPr>
              <p:cNvPr id="110695" name="Text Box 103"/>
              <p:cNvSpPr txBox="1">
                <a:spLocks noChangeArrowheads="1"/>
              </p:cNvSpPr>
              <p:nvPr/>
            </p:nvSpPr>
            <p:spPr bwMode="auto">
              <a:xfrm>
                <a:off x="4130" y="2516"/>
                <a:ext cx="224"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a:solidFill>
                      <a:srgbClr val="CC0000"/>
                    </a:solidFill>
                    <a:effectLst>
                      <a:outerShdw blurRad="38100" dist="38100" dir="2700000" algn="tl">
                        <a:srgbClr val="C0C0C0"/>
                      </a:outerShdw>
                    </a:effectLst>
                    <a:latin typeface="+mn-lt"/>
                    <a:ea typeface="楷体_GB2312" pitchFamily="49" charset="-122"/>
                  </a:rPr>
                  <a:t>E</a:t>
                </a:r>
                <a:endParaRPr lang="en-US" altLang="zh-CN">
                  <a:solidFill>
                    <a:srgbClr val="CC0000"/>
                  </a:solidFill>
                  <a:effectLst>
                    <a:outerShdw blurRad="38100" dist="38100" dir="2700000" algn="tl">
                      <a:srgbClr val="C0C0C0"/>
                    </a:outerShdw>
                  </a:effectLst>
                  <a:latin typeface="+mn-lt"/>
                  <a:ea typeface="楷体_GB2312" pitchFamily="49" charset="-122"/>
                </a:endParaRPr>
              </a:p>
            </p:txBody>
          </p:sp>
          <p:sp>
            <p:nvSpPr>
              <p:cNvPr id="110696" name="Text Box 104"/>
              <p:cNvSpPr txBox="1">
                <a:spLocks noChangeArrowheads="1"/>
              </p:cNvSpPr>
              <p:nvPr/>
            </p:nvSpPr>
            <p:spPr bwMode="auto">
              <a:xfrm>
                <a:off x="3467" y="1791"/>
                <a:ext cx="224"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a:solidFill>
                      <a:srgbClr val="CC0000"/>
                    </a:solidFill>
                    <a:effectLst>
                      <a:outerShdw blurRad="38100" dist="38100" dir="2700000" algn="tl">
                        <a:srgbClr val="C0C0C0"/>
                      </a:outerShdw>
                    </a:effectLst>
                    <a:latin typeface="+mn-lt"/>
                    <a:ea typeface="楷体_GB2312" pitchFamily="49" charset="-122"/>
                  </a:rPr>
                  <a:t>B</a:t>
                </a:r>
                <a:endParaRPr lang="en-US" altLang="zh-CN">
                  <a:solidFill>
                    <a:srgbClr val="CC0000"/>
                  </a:solidFill>
                  <a:effectLst>
                    <a:outerShdw blurRad="38100" dist="38100" dir="2700000" algn="tl">
                      <a:srgbClr val="C0C0C0"/>
                    </a:outerShdw>
                  </a:effectLst>
                  <a:latin typeface="+mn-lt"/>
                  <a:ea typeface="楷体_GB2312" pitchFamily="49" charset="-122"/>
                </a:endParaRPr>
              </a:p>
            </p:txBody>
          </p:sp>
          <p:sp>
            <p:nvSpPr>
              <p:cNvPr id="110697" name="Text Box 105"/>
              <p:cNvSpPr txBox="1">
                <a:spLocks noChangeArrowheads="1"/>
              </p:cNvSpPr>
              <p:nvPr/>
            </p:nvSpPr>
            <p:spPr bwMode="auto">
              <a:xfrm>
                <a:off x="4769" y="1767"/>
                <a:ext cx="223"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a:solidFill>
                      <a:srgbClr val="CC0000"/>
                    </a:solidFill>
                    <a:effectLst>
                      <a:outerShdw blurRad="38100" dist="38100" dir="2700000" algn="tl">
                        <a:srgbClr val="C0C0C0"/>
                      </a:outerShdw>
                    </a:effectLst>
                    <a:latin typeface="+mn-lt"/>
                    <a:ea typeface="楷体_GB2312" pitchFamily="49" charset="-122"/>
                  </a:rPr>
                  <a:t>C</a:t>
                </a:r>
                <a:endParaRPr lang="en-US" altLang="zh-CN">
                  <a:solidFill>
                    <a:srgbClr val="CC0000"/>
                  </a:solidFill>
                  <a:effectLst>
                    <a:outerShdw blurRad="38100" dist="38100" dir="2700000" algn="tl">
                      <a:srgbClr val="C0C0C0"/>
                    </a:outerShdw>
                  </a:effectLst>
                  <a:latin typeface="+mn-lt"/>
                  <a:ea typeface="楷体_GB2312" pitchFamily="49" charset="-122"/>
                </a:endParaRPr>
              </a:p>
            </p:txBody>
          </p:sp>
          <p:sp>
            <p:nvSpPr>
              <p:cNvPr id="27693" name="Line 106"/>
              <p:cNvSpPr>
                <a:spLocks noChangeShapeType="1"/>
              </p:cNvSpPr>
              <p:nvPr/>
            </p:nvSpPr>
            <p:spPr bwMode="auto">
              <a:xfrm flipV="1">
                <a:off x="3566" y="2033"/>
                <a:ext cx="0" cy="62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10699" name="Text Box 107" descr="新闻纸"/>
              <p:cNvSpPr txBox="1">
                <a:spLocks noChangeArrowheads="1"/>
              </p:cNvSpPr>
              <p:nvPr/>
            </p:nvSpPr>
            <p:spPr bwMode="auto">
              <a:xfrm>
                <a:off x="3201" y="2008"/>
                <a:ext cx="299"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a:solidFill>
                    <a:srgbClr val="FF0000"/>
                  </a:solidFill>
                  <a:effectLst>
                    <a:outerShdw blurRad="38100" dist="38100" dir="2700000" algn="tl">
                      <a:srgbClr val="C0C0C0"/>
                    </a:outerShdw>
                  </a:effectLst>
                  <a:latin typeface="宋体" panose="02010600030101010101" pitchFamily="2" charset="-122"/>
                  <a:ea typeface="+mn-ea"/>
                </a:endParaRPr>
              </a:p>
            </p:txBody>
          </p:sp>
          <p:sp>
            <p:nvSpPr>
              <p:cNvPr id="110700" name="Text Box 108" descr="新闻纸"/>
              <p:cNvSpPr txBox="1">
                <a:spLocks noChangeArrowheads="1"/>
              </p:cNvSpPr>
              <p:nvPr/>
            </p:nvSpPr>
            <p:spPr bwMode="auto">
              <a:xfrm>
                <a:off x="3203" y="3238"/>
                <a:ext cx="299"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a:solidFill>
                    <a:srgbClr val="FF0000"/>
                  </a:solidFill>
                  <a:effectLst>
                    <a:outerShdw blurRad="38100" dist="38100" dir="2700000" algn="tl">
                      <a:srgbClr val="C0C0C0"/>
                    </a:outerShdw>
                  </a:effectLst>
                  <a:latin typeface="宋体" panose="02010600030101010101" pitchFamily="2" charset="-122"/>
                  <a:ea typeface="+mn-ea"/>
                </a:endParaRPr>
              </a:p>
            </p:txBody>
          </p:sp>
          <p:sp>
            <p:nvSpPr>
              <p:cNvPr id="27696" name="Rectangle 109"/>
              <p:cNvSpPr>
                <a:spLocks noChangeArrowheads="1"/>
              </p:cNvSpPr>
              <p:nvPr/>
            </p:nvSpPr>
            <p:spPr bwMode="auto">
              <a:xfrm>
                <a:off x="3530" y="2645"/>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110702" name="Rectangle 110" descr="新闻纸"/>
              <p:cNvSpPr>
                <a:spLocks noChangeArrowheads="1"/>
              </p:cNvSpPr>
              <p:nvPr/>
            </p:nvSpPr>
            <p:spPr bwMode="auto">
              <a:xfrm>
                <a:off x="5404" y="1988"/>
                <a:ext cx="212" cy="288"/>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en-US" altLang="zh-CN">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a:solidFill>
                    <a:srgbClr val="FF0000"/>
                  </a:solidFill>
                  <a:effectLst>
                    <a:outerShdw blurRad="38100" dist="38100" dir="2700000" algn="tl">
                      <a:srgbClr val="C0C0C0"/>
                    </a:outerShdw>
                  </a:effectLst>
                  <a:latin typeface="宋体" panose="02010600030101010101" pitchFamily="2" charset="-122"/>
                  <a:ea typeface="+mn-ea"/>
                </a:endParaRPr>
              </a:p>
            </p:txBody>
          </p:sp>
          <p:sp>
            <p:nvSpPr>
              <p:cNvPr id="110703" name="Rectangle 111" descr="新闻纸"/>
              <p:cNvSpPr>
                <a:spLocks noChangeArrowheads="1"/>
              </p:cNvSpPr>
              <p:nvPr/>
            </p:nvSpPr>
            <p:spPr bwMode="auto">
              <a:xfrm>
                <a:off x="5404" y="3162"/>
                <a:ext cx="212" cy="288"/>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en-US" altLang="zh-CN">
                    <a:solidFill>
                      <a:srgbClr val="FF0000"/>
                    </a:solidFill>
                    <a:effectLst>
                      <a:outerShdw blurRad="38100" dist="38100" dir="2700000" algn="tl">
                        <a:srgbClr val="C0C0C0"/>
                      </a:outerShdw>
                    </a:effectLst>
                    <a:latin typeface="宋体" panose="02010600030101010101" pitchFamily="2" charset="-122"/>
                    <a:ea typeface="+mn-ea"/>
                  </a:rPr>
                  <a:t>-</a:t>
                </a:r>
                <a:endParaRPr lang="en-US" altLang="zh-CN">
                  <a:solidFill>
                    <a:srgbClr val="FF0000"/>
                  </a:solidFill>
                  <a:effectLst>
                    <a:outerShdw blurRad="38100" dist="38100" dir="2700000" algn="tl">
                      <a:srgbClr val="C0C0C0"/>
                    </a:outerShdw>
                  </a:effectLst>
                  <a:latin typeface="宋体" panose="02010600030101010101" pitchFamily="2" charset="-122"/>
                  <a:ea typeface="+mn-ea"/>
                </a:endParaRPr>
              </a:p>
            </p:txBody>
          </p:sp>
          <p:grpSp>
            <p:nvGrpSpPr>
              <p:cNvPr id="5" name="Group 112"/>
              <p:cNvGrpSpPr/>
              <p:nvPr/>
            </p:nvGrpSpPr>
            <p:grpSpPr bwMode="auto">
              <a:xfrm>
                <a:off x="4148" y="3481"/>
                <a:ext cx="160" cy="119"/>
                <a:chOff x="4403" y="3875"/>
                <a:chExt cx="160" cy="119"/>
              </a:xfrm>
            </p:grpSpPr>
            <p:sp>
              <p:nvSpPr>
                <p:cNvPr id="27720" name="Line 113"/>
                <p:cNvSpPr>
                  <a:spLocks noChangeShapeType="1"/>
                </p:cNvSpPr>
                <p:nvPr/>
              </p:nvSpPr>
              <p:spPr bwMode="auto">
                <a:xfrm>
                  <a:off x="4489" y="3875"/>
                  <a:ext cx="0" cy="119"/>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27721" name="Line 114"/>
                <p:cNvSpPr>
                  <a:spLocks noChangeShapeType="1"/>
                </p:cNvSpPr>
                <p:nvPr/>
              </p:nvSpPr>
              <p:spPr bwMode="auto">
                <a:xfrm>
                  <a:off x="4403" y="3994"/>
                  <a:ext cx="160" cy="0"/>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27700" name="Line 115"/>
              <p:cNvSpPr>
                <a:spLocks noChangeShapeType="1"/>
              </p:cNvSpPr>
              <p:nvPr/>
            </p:nvSpPr>
            <p:spPr bwMode="auto">
              <a:xfrm flipH="1" flipV="1">
                <a:off x="5348" y="2846"/>
                <a:ext cx="0" cy="635"/>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701" name="Line 116"/>
              <p:cNvSpPr>
                <a:spLocks noChangeShapeType="1"/>
              </p:cNvSpPr>
              <p:nvPr/>
            </p:nvSpPr>
            <p:spPr bwMode="auto">
              <a:xfrm flipV="1">
                <a:off x="4957" y="2875"/>
                <a:ext cx="0" cy="602"/>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702" name="Line 117"/>
              <p:cNvSpPr>
                <a:spLocks noChangeShapeType="1"/>
              </p:cNvSpPr>
              <p:nvPr/>
            </p:nvSpPr>
            <p:spPr bwMode="auto">
              <a:xfrm flipH="1" flipV="1">
                <a:off x="3975" y="2586"/>
                <a:ext cx="0" cy="209"/>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703" name="Line 118"/>
              <p:cNvSpPr>
                <a:spLocks noChangeShapeType="1"/>
              </p:cNvSpPr>
              <p:nvPr/>
            </p:nvSpPr>
            <p:spPr bwMode="auto">
              <a:xfrm flipH="1" flipV="1">
                <a:off x="3567" y="2896"/>
                <a:ext cx="1" cy="60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704" name="Line 119"/>
              <p:cNvSpPr>
                <a:spLocks noChangeShapeType="1"/>
              </p:cNvSpPr>
              <p:nvPr/>
            </p:nvSpPr>
            <p:spPr bwMode="auto">
              <a:xfrm flipH="1" flipV="1">
                <a:off x="4513" y="2541"/>
                <a:ext cx="0" cy="25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27705" name="Line 120"/>
              <p:cNvSpPr>
                <a:spLocks noChangeShapeType="1"/>
              </p:cNvSpPr>
              <p:nvPr/>
            </p:nvSpPr>
            <p:spPr bwMode="auto">
              <a:xfrm flipH="1">
                <a:off x="3086" y="2600"/>
                <a:ext cx="0" cy="891"/>
              </a:xfrm>
              <a:prstGeom prst="line">
                <a:avLst/>
              </a:prstGeom>
              <a:noFill/>
              <a:ln w="38100">
                <a:solidFill>
                  <a:schemeClr val="tx2"/>
                </a:solidFill>
                <a:round/>
              </a:ln>
            </p:spPr>
            <p:txBody>
              <a:bodyPr wrap="none" anchor="ctr"/>
              <a:lstStyle/>
              <a:p>
                <a:endParaRPr lang="zh-CN" altLang="en-US"/>
              </a:p>
            </p:txBody>
          </p:sp>
          <p:sp>
            <p:nvSpPr>
              <p:cNvPr id="27706" name="Rectangle 121"/>
              <p:cNvSpPr>
                <a:spLocks noChangeArrowheads="1"/>
              </p:cNvSpPr>
              <p:nvPr/>
            </p:nvSpPr>
            <p:spPr bwMode="auto">
              <a:xfrm>
                <a:off x="3049" y="2372"/>
                <a:ext cx="78" cy="23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27707" name="Line 122"/>
              <p:cNvSpPr>
                <a:spLocks noChangeShapeType="1"/>
              </p:cNvSpPr>
              <p:nvPr/>
            </p:nvSpPr>
            <p:spPr bwMode="auto">
              <a:xfrm flipH="1">
                <a:off x="3086" y="2035"/>
                <a:ext cx="0" cy="340"/>
              </a:xfrm>
              <a:prstGeom prst="line">
                <a:avLst/>
              </a:prstGeom>
              <a:noFill/>
              <a:ln w="38100">
                <a:solidFill>
                  <a:schemeClr val="tx2"/>
                </a:solidFill>
                <a:round/>
              </a:ln>
            </p:spPr>
            <p:txBody>
              <a:bodyPr wrap="none" anchor="ctr"/>
              <a:lstStyle/>
              <a:p>
                <a:endParaRPr lang="zh-CN" altLang="en-US"/>
              </a:p>
            </p:txBody>
          </p:sp>
          <p:sp>
            <p:nvSpPr>
              <p:cNvPr id="27708" name="Oval 123"/>
              <p:cNvSpPr>
                <a:spLocks noChangeArrowheads="1"/>
              </p:cNvSpPr>
              <p:nvPr/>
            </p:nvSpPr>
            <p:spPr bwMode="auto">
              <a:xfrm>
                <a:off x="2996" y="2937"/>
                <a:ext cx="192" cy="192"/>
              </a:xfrm>
              <a:prstGeom prst="ellipse">
                <a:avLst/>
              </a:prstGeom>
              <a:noFill/>
              <a:ln w="38100">
                <a:solidFill>
                  <a:schemeClr val="tx2"/>
                </a:solidFill>
                <a:round/>
              </a:ln>
            </p:spPr>
            <p:txBody>
              <a:bodyPr wrap="none" anchor="ctr"/>
              <a:lstStyle/>
              <a:p>
                <a:endParaRPr lang="zh-CN" altLang="en-US">
                  <a:latin typeface="Calibri" panose="020F0502020204030204" charset="0"/>
                </a:endParaRPr>
              </a:p>
            </p:txBody>
          </p:sp>
          <p:sp>
            <p:nvSpPr>
              <p:cNvPr id="110716" name="Rectangle 124" descr="新闻纸"/>
              <p:cNvSpPr>
                <a:spLocks noChangeArrowheads="1"/>
              </p:cNvSpPr>
              <p:nvPr/>
            </p:nvSpPr>
            <p:spPr bwMode="auto">
              <a:xfrm>
                <a:off x="2882" y="2704"/>
                <a:ext cx="228" cy="327"/>
              </a:xfrm>
              <a:prstGeom prst="rect">
                <a:avLst/>
              </a:prstGeom>
              <a:noFill/>
              <a:ln w="38100">
                <a:noFill/>
                <a:miter lim="800000"/>
              </a:ln>
              <a:effectLst/>
            </p:spPr>
            <p:txBody>
              <a:bodyPr wrap="none" lIns="90000" tIns="46800" rIns="90000" bIns="46800" anchor="ctr">
                <a:spAutoFit/>
              </a:bodyPr>
              <a:lstStyle/>
              <a:p>
                <a:pPr algn="ctr" fontAlgn="auto">
                  <a:spcBef>
                    <a:spcPct val="50000"/>
                  </a:spcBef>
                  <a:spcAft>
                    <a:spcPts val="0"/>
                  </a:spcAft>
                  <a:defRPr/>
                </a:pPr>
                <a:r>
                  <a:rPr lang="en-US" altLang="zh-CN" sz="2800">
                    <a:solidFill>
                      <a:schemeClr val="accent2"/>
                    </a:solidFill>
                    <a:effectLst>
                      <a:outerShdw blurRad="38100" dist="38100" dir="2700000" algn="tl">
                        <a:srgbClr val="C0C0C0"/>
                      </a:outerShdw>
                    </a:effectLst>
                    <a:latin typeface="宋体" panose="02010600030101010101" pitchFamily="2" charset="-122"/>
                    <a:ea typeface="+mn-ea"/>
                  </a:rPr>
                  <a:t>+</a:t>
                </a:r>
                <a:endParaRPr lang="en-US" altLang="zh-CN" sz="2800">
                  <a:solidFill>
                    <a:schemeClr val="accent2"/>
                  </a:solidFill>
                  <a:effectLst>
                    <a:outerShdw blurRad="38100" dist="38100" dir="2700000" algn="tl">
                      <a:srgbClr val="C0C0C0"/>
                    </a:outerShdw>
                  </a:effectLst>
                  <a:latin typeface="宋体" panose="02010600030101010101" pitchFamily="2" charset="-122"/>
                  <a:ea typeface="+mn-ea"/>
                </a:endParaRPr>
              </a:p>
            </p:txBody>
          </p:sp>
          <p:sp>
            <p:nvSpPr>
              <p:cNvPr id="110717" name="Rectangle 125"/>
              <p:cNvSpPr>
                <a:spLocks noChangeArrowheads="1"/>
              </p:cNvSpPr>
              <p:nvPr/>
            </p:nvSpPr>
            <p:spPr bwMode="auto">
              <a:xfrm>
                <a:off x="2871" y="3010"/>
                <a:ext cx="230" cy="327"/>
              </a:xfrm>
              <a:prstGeom prst="rect">
                <a:avLst/>
              </a:prstGeom>
              <a:noFill/>
              <a:ln w="9525">
                <a:noFill/>
                <a:miter lim="800000"/>
              </a:ln>
              <a:effectLst/>
            </p:spPr>
            <p:txBody>
              <a:bodyPr wrap="none">
                <a:spAutoFit/>
              </a:bodyPr>
              <a:lstStyle/>
              <a:p>
                <a:pPr algn="ctr" fontAlgn="auto">
                  <a:spcBef>
                    <a:spcPts val="0"/>
                  </a:spcBef>
                  <a:spcAft>
                    <a:spcPts val="0"/>
                  </a:spcAft>
                  <a:defRPr/>
                </a:pPr>
                <a:r>
                  <a:rPr lang="en-US" altLang="zh-CN" sz="2800">
                    <a:solidFill>
                      <a:schemeClr val="accent2"/>
                    </a:solidFill>
                    <a:effectLst>
                      <a:outerShdw blurRad="38100" dist="38100" dir="2700000" algn="tl">
                        <a:srgbClr val="C0C0C0"/>
                      </a:outerShdw>
                    </a:effectLst>
                    <a:latin typeface="宋体" panose="02010600030101010101" pitchFamily="2" charset="-122"/>
                    <a:ea typeface="+mn-ea"/>
                  </a:rPr>
                  <a:t>-</a:t>
                </a:r>
                <a:endParaRPr lang="en-US" altLang="zh-CN" sz="2800">
                  <a:solidFill>
                    <a:schemeClr val="accent2"/>
                  </a:solidFill>
                  <a:effectLst>
                    <a:outerShdw blurRad="38100" dist="38100" dir="2700000" algn="tl">
                      <a:srgbClr val="C0C0C0"/>
                    </a:outerShdw>
                  </a:effectLst>
                  <a:latin typeface="宋体" panose="02010600030101010101" pitchFamily="2" charset="-122"/>
                  <a:ea typeface="+mn-ea"/>
                </a:endParaRPr>
              </a:p>
            </p:txBody>
          </p:sp>
          <p:sp>
            <p:nvSpPr>
              <p:cNvPr id="27711" name="Oval 127"/>
              <p:cNvSpPr>
                <a:spLocks noChangeArrowheads="1"/>
              </p:cNvSpPr>
              <p:nvPr/>
            </p:nvSpPr>
            <p:spPr bwMode="auto">
              <a:xfrm>
                <a:off x="4209" y="3451"/>
                <a:ext cx="56" cy="56"/>
              </a:xfrm>
              <a:prstGeom prst="ellipse">
                <a:avLst/>
              </a:prstGeom>
              <a:solidFill>
                <a:schemeClr val="tx1"/>
              </a:solidFill>
              <a:ln w="9525">
                <a:solidFill>
                  <a:schemeClr val="tx2"/>
                </a:solidFill>
                <a:round/>
              </a:ln>
            </p:spPr>
            <p:txBody>
              <a:bodyPr wrap="none" anchor="ctr"/>
              <a:lstStyle/>
              <a:p>
                <a:endParaRPr lang="zh-CN" altLang="en-US">
                  <a:latin typeface="Calibri" panose="020F0502020204030204" charset="0"/>
                </a:endParaRPr>
              </a:p>
            </p:txBody>
          </p:sp>
          <p:graphicFrame>
            <p:nvGraphicFramePr>
              <p:cNvPr id="27658" name="Object 10"/>
              <p:cNvGraphicFramePr>
                <a:graphicFrameLocks noChangeAspect="1"/>
              </p:cNvGraphicFramePr>
              <p:nvPr/>
            </p:nvGraphicFramePr>
            <p:xfrm>
              <a:off x="3229" y="2618"/>
              <a:ext cx="181" cy="280"/>
            </p:xfrm>
            <a:graphic>
              <a:graphicData uri="http://schemas.openxmlformats.org/presentationml/2006/ole">
                <mc:AlternateContent xmlns:mc="http://schemas.openxmlformats.org/markup-compatibility/2006">
                  <mc:Choice xmlns:v="urn:schemas-microsoft-com:vml" Requires="v">
                    <p:oleObj spid="_x0000_s247994" name="Equation" r:id="rId18" imgW="4572000" imgH="5486400" progId="">
                      <p:embed/>
                    </p:oleObj>
                  </mc:Choice>
                  <mc:Fallback>
                    <p:oleObj name="Equation" r:id="rId18" imgW="4572000" imgH="5486400" progId="">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29" y="2618"/>
                            <a:ext cx="181"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9" name="Object 11"/>
              <p:cNvGraphicFramePr>
                <a:graphicFrameLocks noChangeAspect="1"/>
              </p:cNvGraphicFramePr>
              <p:nvPr/>
            </p:nvGraphicFramePr>
            <p:xfrm>
              <a:off x="3104" y="1704"/>
              <a:ext cx="150" cy="292"/>
            </p:xfrm>
            <a:graphic>
              <a:graphicData uri="http://schemas.openxmlformats.org/presentationml/2006/ole">
                <mc:AlternateContent xmlns:mc="http://schemas.openxmlformats.org/markup-compatibility/2006">
                  <mc:Choice xmlns:v="urn:schemas-microsoft-com:vml" Requires="v">
                    <p:oleObj spid="_x0000_s247995" name="Equation" r:id="rId20" imgW="3657600" imgH="5486400" progId="">
                      <p:embed/>
                    </p:oleObj>
                  </mc:Choice>
                  <mc:Fallback>
                    <p:oleObj name="Equation" r:id="rId20" imgW="3657600" imgH="5486400" progId="">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04" y="1704"/>
                            <a:ext cx="150" cy="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0" name="Object 12"/>
              <p:cNvGraphicFramePr>
                <a:graphicFrameLocks noChangeAspect="1"/>
              </p:cNvGraphicFramePr>
              <p:nvPr/>
            </p:nvGraphicFramePr>
            <p:xfrm>
              <a:off x="3706" y="1691"/>
              <a:ext cx="177" cy="313"/>
            </p:xfrm>
            <a:graphic>
              <a:graphicData uri="http://schemas.openxmlformats.org/presentationml/2006/ole">
                <mc:AlternateContent xmlns:mc="http://schemas.openxmlformats.org/markup-compatibility/2006">
                  <mc:Choice xmlns:v="urn:schemas-microsoft-com:vml" Requires="v">
                    <p:oleObj spid="_x0000_s247996" name="Equation" r:id="rId22" imgW="4267200" imgH="5791200" progId="">
                      <p:embed/>
                    </p:oleObj>
                  </mc:Choice>
                  <mc:Fallback>
                    <p:oleObj name="Equation" r:id="rId22" imgW="4267200" imgH="5791200" progId="">
                      <p:embed/>
                      <p:pic>
                        <p:nvPicPr>
                          <p:cNvPr id="0"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06" y="1691"/>
                            <a:ext cx="177"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1" name="Object 13"/>
              <p:cNvGraphicFramePr>
                <a:graphicFrameLocks noChangeAspect="1"/>
              </p:cNvGraphicFramePr>
              <p:nvPr/>
            </p:nvGraphicFramePr>
            <p:xfrm>
              <a:off x="4517" y="1670"/>
              <a:ext cx="223" cy="308"/>
            </p:xfrm>
            <a:graphic>
              <a:graphicData uri="http://schemas.openxmlformats.org/presentationml/2006/ole">
                <mc:AlternateContent xmlns:mc="http://schemas.openxmlformats.org/markup-compatibility/2006">
                  <mc:Choice xmlns:v="urn:schemas-microsoft-com:vml" Requires="v">
                    <p:oleObj spid="_x0000_s247997" name="Equation" r:id="rId24" imgW="5486400" imgH="5791200" progId="">
                      <p:embed/>
                    </p:oleObj>
                  </mc:Choice>
                  <mc:Fallback>
                    <p:oleObj name="Equation" r:id="rId24" imgW="5486400" imgH="5791200" progId="">
                      <p:embed/>
                      <p:pic>
                        <p:nvPicPr>
                          <p:cNvPr id="0"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17" y="1670"/>
                            <a:ext cx="223"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2" name="Object 14"/>
              <p:cNvGraphicFramePr>
                <a:graphicFrameLocks noChangeAspect="1"/>
              </p:cNvGraphicFramePr>
              <p:nvPr/>
            </p:nvGraphicFramePr>
            <p:xfrm>
              <a:off x="5411" y="2597"/>
              <a:ext cx="181" cy="283"/>
            </p:xfrm>
            <a:graphic>
              <a:graphicData uri="http://schemas.openxmlformats.org/presentationml/2006/ole">
                <mc:AlternateContent xmlns:mc="http://schemas.openxmlformats.org/markup-compatibility/2006">
                  <mc:Choice xmlns:v="urn:schemas-microsoft-com:vml" Requires="v">
                    <p:oleObj spid="_x0000_s247998" name="Equation" r:id="rId26" imgW="4876800" imgH="5791200" progId="">
                      <p:embed/>
                    </p:oleObj>
                  </mc:Choice>
                  <mc:Fallback>
                    <p:oleObj name="Equation" r:id="rId26" imgW="4876800" imgH="5791200" progId="">
                      <p:embed/>
                      <p:pic>
                        <p:nvPicPr>
                          <p:cNvPr id="0"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11" y="2597"/>
                            <a:ext cx="181"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3" name="Object 15"/>
              <p:cNvGraphicFramePr>
                <a:graphicFrameLocks noChangeAspect="1"/>
              </p:cNvGraphicFramePr>
              <p:nvPr/>
            </p:nvGraphicFramePr>
            <p:xfrm>
              <a:off x="4205" y="2048"/>
              <a:ext cx="259" cy="345"/>
            </p:xfrm>
            <a:graphic>
              <a:graphicData uri="http://schemas.openxmlformats.org/presentationml/2006/ole">
                <mc:AlternateContent xmlns:mc="http://schemas.openxmlformats.org/markup-compatibility/2006">
                  <mc:Choice xmlns:v="urn:schemas-microsoft-com:vml" Requires="v">
                    <p:oleObj spid="_x0000_s247999" name="Equation" r:id="rId28" imgW="7315200" imgH="5791200" progId="">
                      <p:embed/>
                    </p:oleObj>
                  </mc:Choice>
                  <mc:Fallback>
                    <p:oleObj name="Equation" r:id="rId28" imgW="7315200" imgH="5791200" progId="">
                      <p:embed/>
                      <p:pic>
                        <p:nvPicPr>
                          <p:cNvPr id="0" name="Object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05" y="2048"/>
                            <a:ext cx="259" cy="3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12" name="Line 134"/>
              <p:cNvSpPr>
                <a:spLocks noChangeShapeType="1"/>
              </p:cNvSpPr>
              <p:nvPr/>
            </p:nvSpPr>
            <p:spPr bwMode="auto">
              <a:xfrm flipV="1">
                <a:off x="3081" y="1992"/>
                <a:ext cx="278" cy="0"/>
              </a:xfrm>
              <a:prstGeom prst="line">
                <a:avLst/>
              </a:prstGeom>
              <a:noFill/>
              <a:ln w="38100">
                <a:solidFill>
                  <a:srgbClr val="FF0000"/>
                </a:solidFill>
                <a:round/>
                <a:tailEnd type="triangle" w="sm" len="med"/>
              </a:ln>
            </p:spPr>
            <p:txBody>
              <a:bodyPr lIns="90000" tIns="46800" rIns="90000" bIns="46800" anchor="ctr">
                <a:spAutoFit/>
              </a:bodyPr>
              <a:lstStyle/>
              <a:p>
                <a:endParaRPr lang="zh-CN" altLang="en-US"/>
              </a:p>
            </p:txBody>
          </p:sp>
          <p:sp>
            <p:nvSpPr>
              <p:cNvPr id="27713" name="Line 136"/>
              <p:cNvSpPr>
                <a:spLocks noChangeShapeType="1"/>
              </p:cNvSpPr>
              <p:nvPr/>
            </p:nvSpPr>
            <p:spPr bwMode="auto">
              <a:xfrm>
                <a:off x="3975" y="2780"/>
                <a:ext cx="542" cy="0"/>
              </a:xfrm>
              <a:prstGeom prst="line">
                <a:avLst/>
              </a:prstGeom>
              <a:noFill/>
              <a:ln w="38100">
                <a:solidFill>
                  <a:schemeClr val="tx1"/>
                </a:solidFill>
                <a:round/>
              </a:ln>
            </p:spPr>
            <p:txBody>
              <a:bodyPr wrap="none" anchor="ctr"/>
              <a:lstStyle/>
              <a:p>
                <a:endParaRPr lang="zh-CN" altLang="en-US"/>
              </a:p>
            </p:txBody>
          </p:sp>
          <p:sp>
            <p:nvSpPr>
              <p:cNvPr id="27714" name="Rectangle 137"/>
              <p:cNvSpPr>
                <a:spLocks noChangeArrowheads="1"/>
              </p:cNvSpPr>
              <p:nvPr/>
            </p:nvSpPr>
            <p:spPr bwMode="auto">
              <a:xfrm>
                <a:off x="4199" y="3011"/>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27715" name="Line 138"/>
              <p:cNvSpPr>
                <a:spLocks noChangeShapeType="1"/>
              </p:cNvSpPr>
              <p:nvPr/>
            </p:nvSpPr>
            <p:spPr bwMode="auto">
              <a:xfrm>
                <a:off x="4245" y="2769"/>
                <a:ext cx="0" cy="247"/>
              </a:xfrm>
              <a:prstGeom prst="line">
                <a:avLst/>
              </a:prstGeom>
              <a:noFill/>
              <a:ln w="38100">
                <a:solidFill>
                  <a:schemeClr val="tx1"/>
                </a:solidFill>
                <a:round/>
              </a:ln>
            </p:spPr>
            <p:txBody>
              <a:bodyPr wrap="none" anchor="ctr"/>
              <a:lstStyle/>
              <a:p>
                <a:endParaRPr lang="zh-CN" altLang="en-US"/>
              </a:p>
            </p:txBody>
          </p:sp>
          <p:sp>
            <p:nvSpPr>
              <p:cNvPr id="27716" name="Line 139"/>
              <p:cNvSpPr>
                <a:spLocks noChangeShapeType="1"/>
              </p:cNvSpPr>
              <p:nvPr/>
            </p:nvSpPr>
            <p:spPr bwMode="auto">
              <a:xfrm>
                <a:off x="4240" y="3261"/>
                <a:ext cx="0" cy="213"/>
              </a:xfrm>
              <a:prstGeom prst="line">
                <a:avLst/>
              </a:prstGeom>
              <a:noFill/>
              <a:ln w="38100">
                <a:solidFill>
                  <a:schemeClr val="tx1"/>
                </a:solidFill>
                <a:round/>
              </a:ln>
            </p:spPr>
            <p:txBody>
              <a:bodyPr wrap="none" anchor="ctr"/>
              <a:lstStyle/>
              <a:p>
                <a:endParaRPr lang="zh-CN" altLang="en-US"/>
              </a:p>
            </p:txBody>
          </p:sp>
          <p:sp>
            <p:nvSpPr>
              <p:cNvPr id="27717" name="Line 140"/>
              <p:cNvSpPr>
                <a:spLocks noChangeShapeType="1"/>
              </p:cNvSpPr>
              <p:nvPr/>
            </p:nvSpPr>
            <p:spPr bwMode="auto">
              <a:xfrm>
                <a:off x="4364" y="3001"/>
                <a:ext cx="0" cy="281"/>
              </a:xfrm>
              <a:prstGeom prst="line">
                <a:avLst/>
              </a:prstGeom>
              <a:noFill/>
              <a:ln w="38100">
                <a:solidFill>
                  <a:srgbClr val="FF0000"/>
                </a:solidFill>
                <a:round/>
                <a:tailEnd type="triangle" w="sm" len="med"/>
              </a:ln>
            </p:spPr>
            <p:txBody>
              <a:bodyPr wrap="none" lIns="90000" tIns="46800" rIns="90000" bIns="46800" anchor="ctr">
                <a:spAutoFit/>
              </a:bodyPr>
              <a:lstStyle/>
              <a:p>
                <a:endParaRPr lang="zh-CN" altLang="en-US"/>
              </a:p>
            </p:txBody>
          </p:sp>
          <p:graphicFrame>
            <p:nvGraphicFramePr>
              <p:cNvPr id="27664" name="Object 16"/>
              <p:cNvGraphicFramePr>
                <a:graphicFrameLocks noChangeAspect="1"/>
              </p:cNvGraphicFramePr>
              <p:nvPr/>
            </p:nvGraphicFramePr>
            <p:xfrm>
              <a:off x="4385" y="2984"/>
              <a:ext cx="164" cy="313"/>
            </p:xfrm>
            <a:graphic>
              <a:graphicData uri="http://schemas.openxmlformats.org/presentationml/2006/ole">
                <mc:AlternateContent xmlns:mc="http://schemas.openxmlformats.org/markup-compatibility/2006">
                  <mc:Choice xmlns:v="urn:schemas-microsoft-com:vml" Requires="v">
                    <p:oleObj spid="_x0000_s248000" name="Equation" r:id="rId30" imgW="3962400" imgH="5791200" progId="">
                      <p:embed/>
                    </p:oleObj>
                  </mc:Choice>
                  <mc:Fallback>
                    <p:oleObj name="Equation" r:id="rId30" imgW="3962400" imgH="5791200" progId="">
                      <p:embed/>
                      <p:pic>
                        <p:nvPicPr>
                          <p:cNvPr id="0" name="Object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385" y="2984"/>
                            <a:ext cx="164"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734" name="Text Box 142"/>
              <p:cNvSpPr txBox="1">
                <a:spLocks noChangeArrowheads="1"/>
              </p:cNvSpPr>
              <p:nvPr/>
            </p:nvSpPr>
            <p:spPr bwMode="auto">
              <a:xfrm>
                <a:off x="3792" y="2976"/>
                <a:ext cx="466" cy="288"/>
              </a:xfrm>
              <a:prstGeom prst="rect">
                <a:avLst/>
              </a:prstGeom>
              <a:noFill/>
              <a:ln w="38100">
                <a:noFill/>
                <a:miter lim="800000"/>
              </a:ln>
              <a:effectLst/>
            </p:spPr>
            <p:txBody>
              <a:bodyPr lIns="90000" tIns="46800" rIns="90000" bIns="46800" anchor="ctr">
                <a:spAutoFit/>
              </a:bodyPr>
              <a:lstStyle/>
              <a:p>
                <a:pPr algn="ctr" fontAlgn="auto">
                  <a:spcBef>
                    <a:spcPct val="50000"/>
                  </a:spcBef>
                  <a:spcAft>
                    <a:spcPts val="0"/>
                  </a:spcAft>
                  <a:defRPr/>
                </a:pPr>
                <a:r>
                  <a:rPr lang="en-US" altLang="zh-CN" i="1">
                    <a:effectLst>
                      <a:outerShdw blurRad="38100" dist="38100" dir="2700000" algn="tl">
                        <a:srgbClr val="C0C0C0"/>
                      </a:outerShdw>
                    </a:effectLst>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E1</a:t>
                </a:r>
                <a:endParaRPr lang="en-US" altLang="zh-CN">
                  <a:effectLst>
                    <a:outerShdw blurRad="38100" dist="38100" dir="2700000" algn="tl">
                      <a:srgbClr val="C0C0C0"/>
                    </a:outerShdw>
                  </a:effectLst>
                  <a:latin typeface="+mn-lt"/>
                  <a:ea typeface="楷体_GB2312" pitchFamily="49" charset="-122"/>
                </a:endParaRPr>
              </a:p>
            </p:txBody>
          </p:sp>
          <p:sp>
            <p:nvSpPr>
              <p:cNvPr id="27719" name="Line 143"/>
              <p:cNvSpPr>
                <a:spLocks noChangeShapeType="1"/>
              </p:cNvSpPr>
              <p:nvPr/>
            </p:nvSpPr>
            <p:spPr bwMode="auto">
              <a:xfrm>
                <a:off x="3608" y="2199"/>
                <a:ext cx="0" cy="281"/>
              </a:xfrm>
              <a:prstGeom prst="line">
                <a:avLst/>
              </a:prstGeom>
              <a:noFill/>
              <a:ln w="38100">
                <a:solidFill>
                  <a:srgbClr val="FF0000"/>
                </a:solidFill>
                <a:round/>
                <a:tailEnd type="triangle" w="sm" len="med"/>
              </a:ln>
            </p:spPr>
            <p:txBody>
              <a:bodyPr wrap="none" lIns="90000" tIns="46800" rIns="90000" bIns="46800" anchor="ctr">
                <a:spAutoFit/>
              </a:bodyPr>
              <a:lstStyle/>
              <a:p>
                <a:endParaRPr lang="zh-CN" altLang="en-US"/>
              </a:p>
            </p:txBody>
          </p:sp>
          <p:graphicFrame>
            <p:nvGraphicFramePr>
              <p:cNvPr id="27665" name="Object 17"/>
              <p:cNvGraphicFramePr>
                <a:graphicFrameLocks noChangeAspect="1"/>
              </p:cNvGraphicFramePr>
              <p:nvPr/>
            </p:nvGraphicFramePr>
            <p:xfrm>
              <a:off x="3618" y="2153"/>
              <a:ext cx="287" cy="375"/>
            </p:xfrm>
            <a:graphic>
              <a:graphicData uri="http://schemas.openxmlformats.org/presentationml/2006/ole">
                <mc:AlternateContent xmlns:mc="http://schemas.openxmlformats.org/markup-compatibility/2006">
                  <mc:Choice xmlns:v="urn:schemas-microsoft-com:vml" Requires="v">
                    <p:oleObj spid="_x0000_s248001" name="Equation" r:id="rId32" imgW="6096000" imgH="6096000" progId="">
                      <p:embed/>
                    </p:oleObj>
                  </mc:Choice>
                  <mc:Fallback>
                    <p:oleObj name="Equation" r:id="rId32" imgW="6096000" imgH="6096000" progId="">
                      <p:embed/>
                      <p:pic>
                        <p:nvPicPr>
                          <p:cNvPr id="0" name="Object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18" y="2153"/>
                            <a:ext cx="287"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5938"/>
                                        </p:tgtEl>
                                        <p:attrNameLst>
                                          <p:attrName>style.visibility</p:attrName>
                                        </p:attrNameLst>
                                      </p:cBhvr>
                                      <p:to>
                                        <p:strVal val="visible"/>
                                      </p:to>
                                    </p:set>
                                    <p:animEffect transition="in" filter="wipe(left)">
                                      <p:cBhvr>
                                        <p:cTn id="7" dur="500"/>
                                        <p:tgtEl>
                                          <p:spTgt spid="295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5937"/>
                                        </p:tgtEl>
                                        <p:attrNameLst>
                                          <p:attrName>style.visibility</p:attrName>
                                        </p:attrNameLst>
                                      </p:cBhvr>
                                      <p:to>
                                        <p:strVal val="visible"/>
                                      </p:to>
                                    </p:set>
                                    <p:animEffect transition="in" filter="wipe(left)">
                                      <p:cBhvr>
                                        <p:cTn id="12" dur="500"/>
                                        <p:tgtEl>
                                          <p:spTgt spid="295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5939"/>
                                        </p:tgtEl>
                                        <p:attrNameLst>
                                          <p:attrName>style.visibility</p:attrName>
                                        </p:attrNameLst>
                                      </p:cBhvr>
                                      <p:to>
                                        <p:strVal val="visible"/>
                                      </p:to>
                                    </p:set>
                                    <p:animEffect transition="in" filter="wipe(left)">
                                      <p:cBhvr>
                                        <p:cTn id="17" dur="500"/>
                                        <p:tgtEl>
                                          <p:spTgt spid="2959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5940"/>
                                        </p:tgtEl>
                                        <p:attrNameLst>
                                          <p:attrName>style.visibility</p:attrName>
                                        </p:attrNameLst>
                                      </p:cBhvr>
                                      <p:to>
                                        <p:strVal val="visible"/>
                                      </p:to>
                                    </p:set>
                                    <p:animEffect transition="in" filter="wipe(left)">
                                      <p:cBhvr>
                                        <p:cTn id="22" dur="500"/>
                                        <p:tgtEl>
                                          <p:spTgt spid="295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5936"/>
                                        </p:tgtEl>
                                        <p:attrNameLst>
                                          <p:attrName>style.visibility</p:attrName>
                                        </p:attrNameLst>
                                      </p:cBhvr>
                                      <p:to>
                                        <p:strVal val="visible"/>
                                      </p:to>
                                    </p:set>
                                    <p:animEffect transition="in" filter="wipe(left)">
                                      <p:cBhvr>
                                        <p:cTn id="27" dur="500"/>
                                        <p:tgtEl>
                                          <p:spTgt spid="2959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5941"/>
                                        </p:tgtEl>
                                        <p:attrNameLst>
                                          <p:attrName>style.visibility</p:attrName>
                                        </p:attrNameLst>
                                      </p:cBhvr>
                                      <p:to>
                                        <p:strVal val="visible"/>
                                      </p:to>
                                    </p:set>
                                    <p:animEffect transition="in" filter="wipe(left)">
                                      <p:cBhvr>
                                        <p:cTn id="32" dur="500"/>
                                        <p:tgtEl>
                                          <p:spTgt spid="2959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5942"/>
                                        </p:tgtEl>
                                        <p:attrNameLst>
                                          <p:attrName>style.visibility</p:attrName>
                                        </p:attrNameLst>
                                      </p:cBhvr>
                                      <p:to>
                                        <p:strVal val="visible"/>
                                      </p:to>
                                    </p:set>
                                    <p:animEffect transition="in" filter="wipe(left)">
                                      <p:cBhvr>
                                        <p:cTn id="37" dur="500"/>
                                        <p:tgtEl>
                                          <p:spTgt spid="295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52400" y="609600"/>
            <a:ext cx="1524000" cy="685800"/>
          </a:xfrm>
        </p:spPr>
        <p:txBody>
          <a:bodyPr rtlCol="0" anchor="t">
            <a:normAutofit/>
          </a:bodyPr>
          <a:lstStyle/>
          <a:p>
            <a:pPr fontAlgn="auto">
              <a:spcAft>
                <a:spcPts val="0"/>
              </a:spcAft>
              <a:defRPr/>
            </a:pPr>
            <a:r>
              <a:rPr lang="zh-CN" altLang="en-US" sz="2800" b="1" dirty="0">
                <a:solidFill>
                  <a:srgbClr val="CC0000"/>
                </a:solidFill>
                <a:effectLst>
                  <a:outerShdw blurRad="38100" dist="38100" dir="2700000" algn="tl">
                    <a:srgbClr val="C0C0C0"/>
                  </a:outerShdw>
                </a:effectLst>
                <a:latin typeface="宋体" panose="02010600030101010101" pitchFamily="2" charset="-122"/>
              </a:rPr>
              <a:t>例</a:t>
            </a:r>
            <a:r>
              <a:rPr lang="en-US" altLang="zh-CN" sz="2800" b="1" dirty="0">
                <a:solidFill>
                  <a:srgbClr val="CC0000"/>
                </a:solidFill>
                <a:effectLst>
                  <a:outerShdw blurRad="38100" dist="38100" dir="2700000" algn="tl">
                    <a:srgbClr val="C0C0C0"/>
                  </a:outerShdw>
                </a:effectLst>
              </a:rPr>
              <a:t>2:</a:t>
            </a:r>
            <a:endParaRPr lang="en-US" altLang="zh-CN" sz="2800" b="1" dirty="0">
              <a:solidFill>
                <a:srgbClr val="CC0000"/>
              </a:solidFill>
              <a:effectLst>
                <a:outerShdw blurRad="38100" dist="38100" dir="2700000" algn="tl">
                  <a:srgbClr val="C0C0C0"/>
                </a:outerShdw>
              </a:effectLst>
            </a:endParaRPr>
          </a:p>
        </p:txBody>
      </p:sp>
      <p:sp>
        <p:nvSpPr>
          <p:cNvPr id="108547" name="Text Box 3"/>
          <p:cNvSpPr txBox="1">
            <a:spLocks noChangeArrowheads="1"/>
          </p:cNvSpPr>
          <p:nvPr/>
        </p:nvSpPr>
        <p:spPr bwMode="auto">
          <a:xfrm>
            <a:off x="4038600" y="2803525"/>
            <a:ext cx="273050" cy="625475"/>
          </a:xfrm>
          <a:prstGeom prst="rect">
            <a:avLst/>
          </a:prstGeom>
          <a:noFill/>
          <a:ln w="9525">
            <a:noFill/>
            <a:miter lim="800000"/>
          </a:ln>
        </p:spPr>
        <p:txBody>
          <a:bodyPr wrap="none">
            <a:spAutoFit/>
          </a:bodyPr>
          <a:lstStyle/>
          <a:p>
            <a:pPr>
              <a:lnSpc>
                <a:spcPct val="125000"/>
              </a:lnSpc>
            </a:pPr>
            <a:r>
              <a:rPr lang="en-US" altLang="zh-CN" sz="2800">
                <a:solidFill>
                  <a:srgbClr val="006666"/>
                </a:solidFill>
                <a:latin typeface="Calibri" panose="020F0502020204030204" charset="0"/>
              </a:rPr>
              <a:t>.</a:t>
            </a:r>
            <a:endParaRPr lang="en-US" altLang="zh-CN" sz="2800">
              <a:solidFill>
                <a:srgbClr val="006666"/>
              </a:solidFill>
              <a:latin typeface="Calibri" panose="020F0502020204030204" charset="0"/>
            </a:endParaRPr>
          </a:p>
        </p:txBody>
      </p:sp>
      <p:sp>
        <p:nvSpPr>
          <p:cNvPr id="118788" name="Rectangle 4"/>
          <p:cNvSpPr>
            <a:spLocks noChangeArrowheads="1"/>
          </p:cNvSpPr>
          <p:nvPr/>
        </p:nvSpPr>
        <p:spPr bwMode="auto">
          <a:xfrm>
            <a:off x="428596" y="636591"/>
            <a:ext cx="8486775" cy="3292475"/>
          </a:xfrm>
          <a:prstGeom prst="rect">
            <a:avLst/>
          </a:prstGeom>
          <a:noFill/>
          <a:ln w="9525">
            <a:noFill/>
            <a:miter lim="800000"/>
          </a:ln>
        </p:spPr>
        <p:txBody>
          <a:bodyPr>
            <a:spAutoFit/>
          </a:bodyPr>
          <a:lstStyle/>
          <a:p>
            <a:pPr fontAlgn="auto">
              <a:lnSpc>
                <a:spcPct val="125000"/>
              </a:lnSpc>
              <a:spcBef>
                <a:spcPts val="0"/>
              </a:spcBef>
              <a:spcAft>
                <a:spcPts val="0"/>
              </a:spcAft>
              <a:defRPr/>
            </a:pPr>
            <a:r>
              <a:rPr lang="en-US" altLang="zh-CN" sz="2800" dirty="0">
                <a:latin typeface="宋体" panose="02010600030101010101" pitchFamily="2" charset="-122"/>
                <a:ea typeface="+mn-ea"/>
              </a:rPr>
              <a:t>     </a:t>
            </a:r>
            <a:r>
              <a:rPr lang="zh-CN" altLang="en-US" sz="2800" dirty="0">
                <a:latin typeface="宋体" panose="02010600030101010101" pitchFamily="2" charset="-122"/>
                <a:ea typeface="+mn-ea"/>
              </a:rPr>
              <a:t>在图示放大电路中，已知</a:t>
            </a:r>
            <a:r>
              <a:rPr lang="en-US" altLang="zh-CN" sz="2800" i="1" dirty="0">
                <a:latin typeface="+mn-lt"/>
                <a:ea typeface="+mn-ea"/>
              </a:rPr>
              <a:t>U</a:t>
            </a:r>
            <a:r>
              <a:rPr lang="en-US" altLang="zh-CN" sz="2800" baseline="-25000" dirty="0">
                <a:latin typeface="+mn-lt"/>
                <a:ea typeface="+mn-ea"/>
              </a:rPr>
              <a:t>CC</a:t>
            </a:r>
            <a:r>
              <a:rPr lang="en-US" altLang="zh-CN" sz="2800" dirty="0">
                <a:latin typeface="+mn-lt"/>
                <a:ea typeface="+mn-ea"/>
              </a:rPr>
              <a:t>=12V, </a:t>
            </a:r>
            <a:r>
              <a:rPr lang="en-US" altLang="zh-CN" sz="2800" i="1" dirty="0">
                <a:latin typeface="+mn-lt"/>
                <a:ea typeface="+mn-ea"/>
              </a:rPr>
              <a:t>R</a:t>
            </a:r>
            <a:r>
              <a:rPr lang="en-US" altLang="zh-CN" sz="2800" baseline="-25000" dirty="0">
                <a:latin typeface="+mn-lt"/>
                <a:ea typeface="+mn-ea"/>
              </a:rPr>
              <a:t>E</a:t>
            </a:r>
            <a:r>
              <a:rPr lang="en-US" altLang="zh-CN" sz="2800" dirty="0">
                <a:latin typeface="+mn-lt"/>
                <a:ea typeface="+mn-ea"/>
              </a:rPr>
              <a:t>= 2kΩ, </a:t>
            </a:r>
            <a:endParaRPr lang="en-US" altLang="zh-CN" sz="2800" dirty="0">
              <a:latin typeface="+mn-lt"/>
              <a:ea typeface="+mn-ea"/>
            </a:endParaRPr>
          </a:p>
          <a:p>
            <a:pPr fontAlgn="auto">
              <a:lnSpc>
                <a:spcPct val="125000"/>
              </a:lnSpc>
              <a:spcBef>
                <a:spcPts val="0"/>
              </a:spcBef>
              <a:spcAft>
                <a:spcPts val="0"/>
              </a:spcAft>
              <a:defRPr/>
            </a:pPr>
            <a:r>
              <a:rPr lang="en-US" altLang="zh-CN" sz="2800" dirty="0">
                <a:latin typeface="+mn-lt"/>
                <a:ea typeface="+mn-ea"/>
              </a:rPr>
              <a:t> </a:t>
            </a:r>
            <a:r>
              <a:rPr lang="en-US" altLang="zh-CN" sz="2800" i="1" dirty="0">
                <a:latin typeface="+mn-lt"/>
                <a:ea typeface="+mn-ea"/>
              </a:rPr>
              <a:t>R</a:t>
            </a:r>
            <a:r>
              <a:rPr lang="en-US" altLang="zh-CN" sz="2800" baseline="-25000" dirty="0">
                <a:latin typeface="+mn-lt"/>
                <a:ea typeface="+mn-ea"/>
              </a:rPr>
              <a:t>B</a:t>
            </a:r>
            <a:r>
              <a:rPr lang="en-US" altLang="zh-CN" sz="2800" dirty="0">
                <a:latin typeface="+mn-lt"/>
                <a:ea typeface="+mn-ea"/>
              </a:rPr>
              <a:t>= 200kΩ</a:t>
            </a:r>
            <a:r>
              <a:rPr lang="zh-CN" altLang="en-US" sz="2800" dirty="0">
                <a:latin typeface="+mn-lt"/>
                <a:ea typeface="+mn-ea"/>
              </a:rPr>
              <a:t>， </a:t>
            </a:r>
            <a:r>
              <a:rPr lang="en-US" altLang="zh-CN" sz="2800" i="1" dirty="0">
                <a:latin typeface="+mn-lt"/>
                <a:ea typeface="+mn-ea"/>
              </a:rPr>
              <a:t>R</a:t>
            </a:r>
            <a:r>
              <a:rPr lang="en-US" altLang="zh-CN" sz="2800" baseline="-25000" dirty="0">
                <a:latin typeface="+mn-lt"/>
                <a:ea typeface="+mn-ea"/>
              </a:rPr>
              <a:t>L</a:t>
            </a:r>
            <a:r>
              <a:rPr lang="en-US" altLang="zh-CN" sz="2800" dirty="0">
                <a:latin typeface="+mn-lt"/>
                <a:ea typeface="+mn-ea"/>
              </a:rPr>
              <a:t>= 2kΩ </a:t>
            </a:r>
            <a:r>
              <a:rPr lang="zh-CN" altLang="en-US" sz="2800" dirty="0">
                <a:latin typeface="+mn-lt"/>
                <a:ea typeface="+mn-ea"/>
              </a:rPr>
              <a:t>，晶体管</a:t>
            </a:r>
            <a:r>
              <a:rPr lang="en-US" altLang="zh-CN" sz="2800" i="1" dirty="0">
                <a:latin typeface="宋体" panose="02010600030101010101" pitchFamily="2" charset="-122"/>
                <a:ea typeface="+mn-ea"/>
              </a:rPr>
              <a:t>β</a:t>
            </a:r>
            <a:r>
              <a:rPr lang="en-US" altLang="zh-CN" sz="2800" dirty="0">
                <a:latin typeface="+mn-lt"/>
                <a:ea typeface="+mn-ea"/>
              </a:rPr>
              <a:t>=60</a:t>
            </a:r>
            <a:r>
              <a:rPr lang="zh-CN" altLang="en-US" sz="2800" dirty="0">
                <a:latin typeface="+mn-lt"/>
                <a:ea typeface="+mn-ea"/>
              </a:rPr>
              <a:t>， </a:t>
            </a:r>
            <a:r>
              <a:rPr lang="en-US" altLang="zh-CN" sz="2800" i="1" dirty="0">
                <a:latin typeface="+mn-lt"/>
                <a:ea typeface="+mn-ea"/>
              </a:rPr>
              <a:t>U</a:t>
            </a:r>
            <a:r>
              <a:rPr lang="en-US" altLang="zh-CN" sz="2800" baseline="-25000" dirty="0">
                <a:latin typeface="+mn-lt"/>
                <a:ea typeface="+mn-ea"/>
              </a:rPr>
              <a:t>BE</a:t>
            </a:r>
            <a:r>
              <a:rPr lang="en-US" altLang="zh-CN" sz="2800" dirty="0">
                <a:latin typeface="+mn-lt"/>
                <a:ea typeface="+mn-ea"/>
              </a:rPr>
              <a:t>=0.6V,  </a:t>
            </a:r>
            <a:r>
              <a:rPr lang="zh-CN" altLang="en-US" sz="2800" dirty="0">
                <a:latin typeface="+mn-lt"/>
                <a:ea typeface="+mn-ea"/>
              </a:rPr>
              <a:t>信号源内阻</a:t>
            </a:r>
            <a:r>
              <a:rPr lang="en-US" altLang="zh-CN" sz="2800" i="1" dirty="0">
                <a:latin typeface="+mn-lt"/>
                <a:ea typeface="+mn-ea"/>
              </a:rPr>
              <a:t>R</a:t>
            </a:r>
            <a:r>
              <a:rPr lang="en-US" altLang="zh-CN" sz="2800" baseline="-25000" dirty="0">
                <a:latin typeface="+mn-lt"/>
                <a:ea typeface="+mn-ea"/>
              </a:rPr>
              <a:t>S</a:t>
            </a:r>
            <a:r>
              <a:rPr lang="en-US" altLang="zh-CN" sz="2800" dirty="0">
                <a:latin typeface="+mn-lt"/>
                <a:ea typeface="+mn-ea"/>
              </a:rPr>
              <a:t>= 100Ω</a:t>
            </a:r>
            <a:r>
              <a:rPr lang="zh-CN" altLang="en-US" sz="2800" dirty="0">
                <a:latin typeface="+mn-lt"/>
                <a:ea typeface="+mn-ea"/>
              </a:rPr>
              <a:t>，</a:t>
            </a:r>
            <a:r>
              <a:rPr lang="zh-CN" altLang="en-US" sz="2800" dirty="0">
                <a:latin typeface="宋体" panose="02010600030101010101" pitchFamily="2" charset="-122"/>
                <a:ea typeface="+mn-ea"/>
              </a:rPr>
              <a:t>试求</a:t>
            </a:r>
            <a:r>
              <a:rPr lang="en-US" altLang="zh-CN" sz="2800" dirty="0">
                <a:latin typeface="宋体" panose="02010600030101010101" pitchFamily="2" charset="-122"/>
                <a:ea typeface="+mn-ea"/>
              </a:rPr>
              <a:t>:</a:t>
            </a:r>
            <a:endParaRPr lang="en-US" altLang="zh-CN" sz="2800" dirty="0">
              <a:latin typeface="宋体" panose="02010600030101010101" pitchFamily="2" charset="-122"/>
              <a:ea typeface="+mn-ea"/>
            </a:endParaRPr>
          </a:p>
          <a:p>
            <a:pPr fontAlgn="auto">
              <a:lnSpc>
                <a:spcPct val="125000"/>
              </a:lnSpc>
              <a:spcBef>
                <a:spcPts val="0"/>
              </a:spcBef>
              <a:spcAft>
                <a:spcPts val="0"/>
              </a:spcAft>
              <a:defRPr/>
            </a:pPr>
            <a:r>
              <a:rPr lang="en-US" altLang="zh-CN" sz="2800" dirty="0">
                <a:latin typeface="+mn-lt"/>
                <a:ea typeface="+mn-ea"/>
              </a:rPr>
              <a:t>(1)</a:t>
            </a:r>
            <a:r>
              <a:rPr lang="en-US" altLang="zh-CN" sz="2800" dirty="0">
                <a:latin typeface="宋体" panose="02010600030101010101" pitchFamily="2" charset="-122"/>
                <a:ea typeface="+mn-ea"/>
              </a:rPr>
              <a:t> </a:t>
            </a:r>
            <a:r>
              <a:rPr lang="zh-CN" altLang="en-US" sz="2800" dirty="0">
                <a:latin typeface="+mn-lt"/>
                <a:ea typeface="+mn-ea"/>
              </a:rPr>
              <a:t>静态工作点 </a:t>
            </a:r>
            <a:r>
              <a:rPr lang="en-US" altLang="zh-CN" sz="2800" i="1" dirty="0">
                <a:latin typeface="+mn-lt"/>
                <a:ea typeface="+mn-ea"/>
              </a:rPr>
              <a:t>I</a:t>
            </a:r>
            <a:r>
              <a:rPr lang="en-US" altLang="zh-CN" baseline="-25000" dirty="0">
                <a:latin typeface="+mn-lt"/>
                <a:ea typeface="+mn-ea"/>
              </a:rPr>
              <a:t>B</a:t>
            </a:r>
            <a:r>
              <a:rPr lang="zh-CN" altLang="en-US" sz="2800" dirty="0">
                <a:latin typeface="+mn-lt"/>
                <a:ea typeface="+mn-ea"/>
              </a:rPr>
              <a:t>、</a:t>
            </a:r>
            <a:r>
              <a:rPr lang="en-US" altLang="zh-CN" sz="2800" i="1" dirty="0">
                <a:latin typeface="+mn-lt"/>
                <a:ea typeface="+mn-ea"/>
              </a:rPr>
              <a:t>I</a:t>
            </a:r>
            <a:r>
              <a:rPr lang="en-US" altLang="zh-CN" baseline="-25000" dirty="0">
                <a:latin typeface="+mn-lt"/>
                <a:ea typeface="+mn-ea"/>
              </a:rPr>
              <a:t>E </a:t>
            </a:r>
            <a:r>
              <a:rPr lang="zh-CN" altLang="en-US" sz="2800" dirty="0">
                <a:latin typeface="+mn-lt"/>
                <a:ea typeface="+mn-ea"/>
              </a:rPr>
              <a:t>及 </a:t>
            </a:r>
            <a:r>
              <a:rPr lang="en-US" altLang="zh-CN" sz="2800" i="1" dirty="0">
                <a:latin typeface="+mn-lt"/>
                <a:ea typeface="+mn-ea"/>
              </a:rPr>
              <a:t>U</a:t>
            </a:r>
            <a:r>
              <a:rPr lang="en-US" altLang="zh-CN" baseline="-25000" dirty="0">
                <a:latin typeface="+mn-lt"/>
                <a:ea typeface="+mn-ea"/>
              </a:rPr>
              <a:t>CE</a:t>
            </a:r>
            <a:r>
              <a:rPr lang="zh-CN" altLang="en-US" sz="2800" dirty="0">
                <a:latin typeface="+mn-lt"/>
                <a:ea typeface="+mn-ea"/>
              </a:rPr>
              <a:t>；</a:t>
            </a:r>
            <a:endParaRPr lang="zh-CN" altLang="en-US" sz="2800" dirty="0">
              <a:latin typeface="+mn-lt"/>
              <a:ea typeface="+mn-ea"/>
            </a:endParaRPr>
          </a:p>
          <a:p>
            <a:pPr fontAlgn="auto">
              <a:lnSpc>
                <a:spcPct val="125000"/>
              </a:lnSpc>
              <a:spcBef>
                <a:spcPts val="0"/>
              </a:spcBef>
              <a:spcAft>
                <a:spcPts val="0"/>
              </a:spcAft>
              <a:defRPr/>
            </a:pPr>
            <a:r>
              <a:rPr lang="en-US" altLang="zh-CN" sz="2800" dirty="0">
                <a:effectLst>
                  <a:outerShdw blurRad="38100" dist="38100" dir="2700000" algn="tl">
                    <a:srgbClr val="C0C0C0"/>
                  </a:outerShdw>
                </a:effectLst>
                <a:latin typeface="+mn-lt"/>
                <a:ea typeface="+mn-ea"/>
              </a:rPr>
              <a:t>(2)</a:t>
            </a:r>
            <a:r>
              <a:rPr lang="en-US" altLang="zh-CN" sz="2800" dirty="0">
                <a:latin typeface="宋体" panose="02010600030101010101" pitchFamily="2" charset="-122"/>
                <a:ea typeface="+mn-ea"/>
              </a:rPr>
              <a:t> </a:t>
            </a:r>
            <a:r>
              <a:rPr lang="zh-CN" altLang="en-US" sz="2800" dirty="0">
                <a:latin typeface="宋体" panose="02010600030101010101" pitchFamily="2" charset="-122"/>
                <a:ea typeface="+mn-ea"/>
              </a:rPr>
              <a:t>画出微变等效电路；</a:t>
            </a:r>
            <a:endParaRPr lang="zh-CN" altLang="en-US" sz="2800" dirty="0">
              <a:latin typeface="宋体" panose="02010600030101010101" pitchFamily="2" charset="-122"/>
              <a:ea typeface="+mn-ea"/>
            </a:endParaRPr>
          </a:p>
          <a:p>
            <a:pPr fontAlgn="auto">
              <a:lnSpc>
                <a:spcPct val="125000"/>
              </a:lnSpc>
              <a:spcBef>
                <a:spcPts val="0"/>
              </a:spcBef>
              <a:spcAft>
                <a:spcPts val="0"/>
              </a:spcAft>
              <a:defRPr/>
            </a:pPr>
            <a:r>
              <a:rPr lang="en-US" altLang="zh-CN" sz="2800" dirty="0">
                <a:latin typeface="+mn-lt"/>
                <a:ea typeface="+mn-ea"/>
              </a:rPr>
              <a:t>(3)</a:t>
            </a:r>
            <a:r>
              <a:rPr lang="en-US" altLang="zh-CN" sz="2800" dirty="0">
                <a:latin typeface="宋体" panose="02010600030101010101" pitchFamily="2" charset="-122"/>
                <a:ea typeface="+mn-ea"/>
              </a:rPr>
              <a:t> </a:t>
            </a:r>
            <a:r>
              <a:rPr lang="en-US" altLang="zh-CN" sz="2800" i="1" dirty="0">
                <a:latin typeface="+mn-lt"/>
                <a:ea typeface="+mn-ea"/>
              </a:rPr>
              <a:t>A</a:t>
            </a:r>
            <a:r>
              <a:rPr lang="en-US" altLang="zh-CN" sz="2800" i="1" baseline="-25000" dirty="0">
                <a:latin typeface="+mn-lt"/>
                <a:ea typeface="+mn-ea"/>
              </a:rPr>
              <a:t>u</a:t>
            </a:r>
            <a:r>
              <a:rPr lang="zh-CN" altLang="en-US" sz="2800" dirty="0">
                <a:latin typeface="+mn-lt"/>
                <a:ea typeface="+mn-ea"/>
              </a:rPr>
              <a:t>、</a:t>
            </a:r>
            <a:r>
              <a:rPr lang="en-US" altLang="zh-CN" sz="2800" i="1" dirty="0" err="1">
                <a:latin typeface="+mn-lt"/>
                <a:ea typeface="+mn-ea"/>
              </a:rPr>
              <a:t>r</a:t>
            </a:r>
            <a:r>
              <a:rPr lang="en-US" altLang="zh-CN" sz="2800" baseline="-25000" dirty="0" err="1">
                <a:latin typeface="+mn-lt"/>
                <a:ea typeface="+mn-ea"/>
              </a:rPr>
              <a:t>i</a:t>
            </a:r>
            <a:r>
              <a:rPr lang="en-US" altLang="zh-CN" sz="2800" baseline="-25000" dirty="0">
                <a:latin typeface="+mn-lt"/>
                <a:ea typeface="+mn-ea"/>
              </a:rPr>
              <a:t>  </a:t>
            </a:r>
            <a:r>
              <a:rPr lang="zh-CN" altLang="en-US" sz="2800" dirty="0">
                <a:latin typeface="+mn-lt"/>
                <a:ea typeface="+mn-ea"/>
              </a:rPr>
              <a:t>和 </a:t>
            </a:r>
            <a:r>
              <a:rPr lang="en-US" altLang="zh-CN" sz="2800" i="1" dirty="0" err="1">
                <a:latin typeface="+mn-lt"/>
                <a:ea typeface="+mn-ea"/>
              </a:rPr>
              <a:t>r</a:t>
            </a:r>
            <a:r>
              <a:rPr lang="en-US" altLang="zh-CN" baseline="-25000" dirty="0" err="1">
                <a:latin typeface="+mn-lt"/>
                <a:ea typeface="+mn-ea"/>
              </a:rPr>
              <a:t>o</a:t>
            </a:r>
            <a:r>
              <a:rPr lang="en-US" altLang="zh-CN" baseline="-25000" dirty="0">
                <a:latin typeface="+mn-lt"/>
                <a:ea typeface="+mn-ea"/>
              </a:rPr>
              <a:t> </a:t>
            </a:r>
            <a:r>
              <a:rPr lang="zh-CN" altLang="en-US" sz="2800" dirty="0">
                <a:latin typeface="宋体" panose="02010600030101010101" pitchFamily="2" charset="-122"/>
                <a:ea typeface="+mn-ea"/>
              </a:rPr>
              <a:t>。</a:t>
            </a:r>
            <a:endParaRPr lang="zh-CN" altLang="en-US" sz="2800" dirty="0">
              <a:latin typeface="宋体" panose="02010600030101010101" pitchFamily="2" charset="-122"/>
              <a:ea typeface="+mn-ea"/>
            </a:endParaRPr>
          </a:p>
        </p:txBody>
      </p:sp>
      <p:grpSp>
        <p:nvGrpSpPr>
          <p:cNvPr id="2" name="Group 64"/>
          <p:cNvGrpSpPr/>
          <p:nvPr/>
        </p:nvGrpSpPr>
        <p:grpSpPr bwMode="auto">
          <a:xfrm>
            <a:off x="3352800" y="2743200"/>
            <a:ext cx="5429250" cy="3417888"/>
            <a:chOff x="768" y="624"/>
            <a:chExt cx="3420" cy="2153"/>
          </a:xfrm>
        </p:grpSpPr>
        <p:sp>
          <p:nvSpPr>
            <p:cNvPr id="108550" name="Text Box 65"/>
            <p:cNvSpPr txBox="1">
              <a:spLocks noChangeArrowheads="1"/>
            </p:cNvSpPr>
            <p:nvPr/>
          </p:nvSpPr>
          <p:spPr bwMode="auto">
            <a:xfrm>
              <a:off x="1728" y="969"/>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108551" name="Line 66"/>
            <p:cNvSpPr>
              <a:spLocks noChangeShapeType="1"/>
            </p:cNvSpPr>
            <p:nvPr/>
          </p:nvSpPr>
          <p:spPr bwMode="auto">
            <a:xfrm>
              <a:off x="2108" y="1344"/>
              <a:ext cx="0" cy="283"/>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52" name="Line 67"/>
            <p:cNvSpPr>
              <a:spLocks noChangeShapeType="1"/>
            </p:cNvSpPr>
            <p:nvPr/>
          </p:nvSpPr>
          <p:spPr bwMode="auto">
            <a:xfrm flipH="1" flipV="1">
              <a:off x="2112" y="800"/>
              <a:ext cx="0" cy="30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53" name="Rectangle 68"/>
            <p:cNvSpPr>
              <a:spLocks noChangeArrowheads="1"/>
            </p:cNvSpPr>
            <p:nvPr/>
          </p:nvSpPr>
          <p:spPr bwMode="auto">
            <a:xfrm>
              <a:off x="2064" y="1092"/>
              <a:ext cx="96" cy="257"/>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108554" name="Line 69"/>
            <p:cNvSpPr>
              <a:spLocks noChangeShapeType="1"/>
            </p:cNvSpPr>
            <p:nvPr/>
          </p:nvSpPr>
          <p:spPr bwMode="auto">
            <a:xfrm>
              <a:off x="2524" y="1440"/>
              <a:ext cx="0" cy="31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08555" name="Line 70"/>
            <p:cNvSpPr>
              <a:spLocks noChangeShapeType="1"/>
            </p:cNvSpPr>
            <p:nvPr/>
          </p:nvSpPr>
          <p:spPr bwMode="auto">
            <a:xfrm flipV="1">
              <a:off x="2524" y="1455"/>
              <a:ext cx="141" cy="10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08556" name="Line 71"/>
            <p:cNvSpPr>
              <a:spLocks noChangeShapeType="1"/>
            </p:cNvSpPr>
            <p:nvPr/>
          </p:nvSpPr>
          <p:spPr bwMode="auto">
            <a:xfrm>
              <a:off x="2659" y="807"/>
              <a:ext cx="0" cy="68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08557" name="Line 72"/>
            <p:cNvSpPr>
              <a:spLocks noChangeShapeType="1"/>
            </p:cNvSpPr>
            <p:nvPr/>
          </p:nvSpPr>
          <p:spPr bwMode="auto">
            <a:xfrm>
              <a:off x="2645" y="1768"/>
              <a:ext cx="0" cy="38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08558" name="Line 73"/>
            <p:cNvSpPr>
              <a:spLocks noChangeShapeType="1"/>
            </p:cNvSpPr>
            <p:nvPr/>
          </p:nvSpPr>
          <p:spPr bwMode="auto">
            <a:xfrm flipH="1">
              <a:off x="2645" y="2427"/>
              <a:ext cx="0" cy="19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08559" name="Line 74"/>
            <p:cNvSpPr>
              <a:spLocks noChangeShapeType="1"/>
            </p:cNvSpPr>
            <p:nvPr/>
          </p:nvSpPr>
          <p:spPr bwMode="auto">
            <a:xfrm flipV="1">
              <a:off x="1296" y="2624"/>
              <a:ext cx="2165"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08560" name="Text Box 75"/>
            <p:cNvSpPr txBox="1">
              <a:spLocks noChangeArrowheads="1"/>
            </p:cNvSpPr>
            <p:nvPr/>
          </p:nvSpPr>
          <p:spPr bwMode="auto">
            <a:xfrm>
              <a:off x="3600" y="624"/>
              <a:ext cx="588" cy="327"/>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800">
                  <a:solidFill>
                    <a:srgbClr val="FF0000"/>
                  </a:solidFill>
                  <a:latin typeface="Calibri" panose="020F0502020204030204" charset="0"/>
                  <a:ea typeface="楷体_GB2312" pitchFamily="49" charset="-122"/>
                </a:rPr>
                <a:t>+</a:t>
              </a:r>
              <a:r>
                <a:rPr lang="en-US" altLang="zh-CN" sz="2800" i="1">
                  <a:solidFill>
                    <a:srgbClr val="000099"/>
                  </a:solidFill>
                  <a:latin typeface="Calibri" panose="020F0502020204030204" charset="0"/>
                  <a:ea typeface="楷体_GB2312" pitchFamily="49" charset="-122"/>
                </a:rPr>
                <a:t>U</a:t>
              </a:r>
              <a:r>
                <a:rPr lang="en-US" altLang="zh-CN" baseline="-25000">
                  <a:solidFill>
                    <a:srgbClr val="000099"/>
                  </a:solidFill>
                  <a:latin typeface="Calibri" panose="020F0502020204030204" charset="0"/>
                  <a:ea typeface="楷体_GB2312" pitchFamily="49" charset="-122"/>
                </a:rPr>
                <a:t>CC</a:t>
              </a:r>
              <a:endParaRPr lang="en-US" altLang="zh-CN">
                <a:solidFill>
                  <a:srgbClr val="000099"/>
                </a:solidFill>
                <a:latin typeface="Calibri" panose="020F0502020204030204" charset="0"/>
                <a:ea typeface="楷体_GB2312" pitchFamily="49" charset="-122"/>
              </a:endParaRPr>
            </a:p>
          </p:txBody>
        </p:sp>
        <p:sp>
          <p:nvSpPr>
            <p:cNvPr id="108561" name="Oval 76"/>
            <p:cNvSpPr>
              <a:spLocks noChangeArrowheads="1"/>
            </p:cNvSpPr>
            <p:nvPr/>
          </p:nvSpPr>
          <p:spPr bwMode="auto">
            <a:xfrm>
              <a:off x="3531" y="768"/>
              <a:ext cx="69" cy="60"/>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grpSp>
          <p:nvGrpSpPr>
            <p:cNvPr id="3" name="Group 77"/>
            <p:cNvGrpSpPr/>
            <p:nvPr/>
          </p:nvGrpSpPr>
          <p:grpSpPr bwMode="auto">
            <a:xfrm>
              <a:off x="1682" y="1533"/>
              <a:ext cx="68" cy="209"/>
              <a:chOff x="3454" y="2018"/>
              <a:chExt cx="96" cy="328"/>
            </a:xfrm>
          </p:grpSpPr>
          <p:sp>
            <p:nvSpPr>
              <p:cNvPr id="108602" name="Line 78"/>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108603" name="Line 79"/>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108563" name="Line 80"/>
            <p:cNvSpPr>
              <a:spLocks noChangeShapeType="1"/>
            </p:cNvSpPr>
            <p:nvPr/>
          </p:nvSpPr>
          <p:spPr bwMode="auto">
            <a:xfrm>
              <a:off x="1307" y="1631"/>
              <a:ext cx="385" cy="0"/>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nvGrpSpPr>
            <p:cNvPr id="4" name="Group 81"/>
            <p:cNvGrpSpPr/>
            <p:nvPr/>
          </p:nvGrpSpPr>
          <p:grpSpPr bwMode="auto">
            <a:xfrm flipH="1">
              <a:off x="3098" y="1809"/>
              <a:ext cx="68" cy="207"/>
              <a:chOff x="3454" y="2018"/>
              <a:chExt cx="96" cy="328"/>
            </a:xfrm>
          </p:grpSpPr>
          <p:sp>
            <p:nvSpPr>
              <p:cNvPr id="108600" name="Line 82"/>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108601" name="Line 83"/>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108565" name="Line 84"/>
            <p:cNvSpPr>
              <a:spLocks noChangeShapeType="1"/>
            </p:cNvSpPr>
            <p:nvPr/>
          </p:nvSpPr>
          <p:spPr bwMode="auto">
            <a:xfrm>
              <a:off x="2644" y="1902"/>
              <a:ext cx="454"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66" name="Text Box 85"/>
            <p:cNvSpPr txBox="1">
              <a:spLocks noChangeArrowheads="1"/>
            </p:cNvSpPr>
            <p:nvPr/>
          </p:nvSpPr>
          <p:spPr bwMode="auto">
            <a:xfrm>
              <a:off x="1485" y="1241"/>
              <a:ext cx="339" cy="327"/>
            </a:xfrm>
            <a:prstGeom prst="rect">
              <a:avLst/>
            </a:prstGeom>
            <a:noFill/>
            <a:ln w="38100">
              <a:noFill/>
              <a:miter lim="800000"/>
              <a:headEnd type="none" w="sm" len="sm"/>
              <a:tailEnd type="none" w="med" len="lg"/>
            </a:ln>
          </p:spPr>
          <p:txBody>
            <a:bodyPr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C</a:t>
              </a:r>
              <a:r>
                <a:rPr lang="en-US" altLang="zh-CN" sz="2800" baseline="-25000">
                  <a:latin typeface="Calibri" panose="020F0502020204030204" charset="0"/>
                  <a:ea typeface="楷体_GB2312" pitchFamily="49" charset="-122"/>
                </a:rPr>
                <a:t>1</a:t>
              </a:r>
              <a:endParaRPr lang="en-US" altLang="zh-CN" sz="2800">
                <a:latin typeface="Calibri" panose="020F0502020204030204" charset="0"/>
                <a:ea typeface="楷体_GB2312" pitchFamily="49" charset="-122"/>
              </a:endParaRPr>
            </a:p>
          </p:txBody>
        </p:sp>
        <p:sp>
          <p:nvSpPr>
            <p:cNvPr id="108567" name="Text Box 86"/>
            <p:cNvSpPr txBox="1">
              <a:spLocks noChangeArrowheads="1"/>
            </p:cNvSpPr>
            <p:nvPr/>
          </p:nvSpPr>
          <p:spPr bwMode="auto">
            <a:xfrm>
              <a:off x="2973" y="1488"/>
              <a:ext cx="33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C</a:t>
              </a:r>
              <a:r>
                <a:rPr lang="en-US" altLang="zh-CN" sz="2800" baseline="-25000">
                  <a:latin typeface="Calibri" panose="020F0502020204030204" charset="0"/>
                  <a:ea typeface="楷体_GB2312" pitchFamily="49" charset="-122"/>
                </a:rPr>
                <a:t>2</a:t>
              </a:r>
              <a:endParaRPr lang="en-US" altLang="zh-CN" sz="2800">
                <a:latin typeface="Calibri" panose="020F0502020204030204" charset="0"/>
                <a:ea typeface="楷体_GB2312" pitchFamily="49" charset="-122"/>
              </a:endParaRPr>
            </a:p>
          </p:txBody>
        </p:sp>
        <p:sp>
          <p:nvSpPr>
            <p:cNvPr id="108568" name="Line 87"/>
            <p:cNvSpPr>
              <a:spLocks noChangeShapeType="1"/>
            </p:cNvSpPr>
            <p:nvPr/>
          </p:nvSpPr>
          <p:spPr bwMode="auto">
            <a:xfrm>
              <a:off x="2112" y="795"/>
              <a:ext cx="1409" cy="5"/>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69" name="Oval 88"/>
            <p:cNvSpPr>
              <a:spLocks noChangeArrowheads="1"/>
            </p:cNvSpPr>
            <p:nvPr/>
          </p:nvSpPr>
          <p:spPr bwMode="auto">
            <a:xfrm>
              <a:off x="2630" y="2609"/>
              <a:ext cx="34" cy="32"/>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108570" name="Rectangle 89"/>
            <p:cNvSpPr>
              <a:spLocks noChangeArrowheads="1"/>
            </p:cNvSpPr>
            <p:nvPr/>
          </p:nvSpPr>
          <p:spPr bwMode="auto">
            <a:xfrm>
              <a:off x="2601" y="2160"/>
              <a:ext cx="93" cy="258"/>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108571" name="Line 90"/>
            <p:cNvSpPr>
              <a:spLocks noChangeShapeType="1"/>
            </p:cNvSpPr>
            <p:nvPr/>
          </p:nvSpPr>
          <p:spPr bwMode="auto">
            <a:xfrm flipH="1">
              <a:off x="3456" y="1913"/>
              <a:ext cx="0" cy="24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72" name="Rectangle 91"/>
            <p:cNvSpPr>
              <a:spLocks noChangeArrowheads="1"/>
            </p:cNvSpPr>
            <p:nvPr/>
          </p:nvSpPr>
          <p:spPr bwMode="auto">
            <a:xfrm>
              <a:off x="3402" y="2160"/>
              <a:ext cx="95" cy="257"/>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118876" name="Text Box 92"/>
            <p:cNvSpPr txBox="1">
              <a:spLocks noChangeArrowheads="1"/>
            </p:cNvSpPr>
            <p:nvPr/>
          </p:nvSpPr>
          <p:spPr bwMode="auto">
            <a:xfrm>
              <a:off x="2264" y="2114"/>
              <a:ext cx="348" cy="327"/>
            </a:xfrm>
            <a:prstGeom prst="rect">
              <a:avLst/>
            </a:prstGeom>
            <a:noFill/>
            <a:ln w="38100">
              <a:noFill/>
              <a:miter lim="800000"/>
              <a:headEnd type="none" w="sm" len="sm"/>
              <a:tailEnd type="none" w="med" len="lg"/>
            </a:ln>
            <a:effectLst/>
          </p:spPr>
          <p:txBody>
            <a:bodyPr wrap="none" lIns="90000" tIns="46800" rIns="90000" bIns="46800" anchor="ctr">
              <a:spAutoFit/>
            </a:bodyPr>
            <a:lstStyle/>
            <a:p>
              <a:pPr algn="ctr" fontAlgn="auto">
                <a:spcBef>
                  <a:spcPct val="50000"/>
                </a:spcBef>
                <a:spcAft>
                  <a:spcPts val="0"/>
                </a:spcAft>
                <a:defRPr/>
              </a:pPr>
              <a:r>
                <a:rPr lang="en-US" altLang="zh-CN" sz="2800" i="1">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E</a:t>
              </a:r>
              <a:endParaRPr lang="en-US" altLang="zh-CN">
                <a:effectLst>
                  <a:outerShdw blurRad="38100" dist="38100" dir="2700000" algn="tl">
                    <a:srgbClr val="C0C0C0"/>
                  </a:outerShdw>
                </a:effectLst>
                <a:latin typeface="+mn-lt"/>
                <a:ea typeface="楷体_GB2312" pitchFamily="49" charset="-122"/>
              </a:endParaRPr>
            </a:p>
          </p:txBody>
        </p:sp>
        <p:sp>
          <p:nvSpPr>
            <p:cNvPr id="108574" name="Text Box 93"/>
            <p:cNvSpPr txBox="1">
              <a:spLocks noChangeArrowheads="1"/>
            </p:cNvSpPr>
            <p:nvPr/>
          </p:nvSpPr>
          <p:spPr bwMode="auto">
            <a:xfrm>
              <a:off x="3066" y="2105"/>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108575" name="Line 94"/>
            <p:cNvSpPr>
              <a:spLocks noChangeShapeType="1"/>
            </p:cNvSpPr>
            <p:nvPr/>
          </p:nvSpPr>
          <p:spPr bwMode="auto">
            <a:xfrm>
              <a:off x="3166" y="1902"/>
              <a:ext cx="30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76" name="Line 95"/>
            <p:cNvSpPr>
              <a:spLocks noChangeShapeType="1"/>
            </p:cNvSpPr>
            <p:nvPr/>
          </p:nvSpPr>
          <p:spPr bwMode="auto">
            <a:xfrm flipH="1">
              <a:off x="1745" y="1622"/>
              <a:ext cx="785" cy="0"/>
            </a:xfrm>
            <a:prstGeom prst="line">
              <a:avLst/>
            </a:prstGeom>
            <a:noFill/>
            <a:ln w="38100">
              <a:solidFill>
                <a:schemeClr val="tx1"/>
              </a:solidFill>
              <a:round/>
            </a:ln>
          </p:spPr>
          <p:txBody>
            <a:bodyPr wrap="none" anchor="ctr"/>
            <a:lstStyle/>
            <a:p>
              <a:endParaRPr lang="zh-CN" altLang="en-US"/>
            </a:p>
          </p:txBody>
        </p:sp>
        <p:sp>
          <p:nvSpPr>
            <p:cNvPr id="108577" name="Line 96"/>
            <p:cNvSpPr>
              <a:spLocks noChangeShapeType="1"/>
            </p:cNvSpPr>
            <p:nvPr/>
          </p:nvSpPr>
          <p:spPr bwMode="auto">
            <a:xfrm>
              <a:off x="2530" y="1649"/>
              <a:ext cx="130" cy="127"/>
            </a:xfrm>
            <a:prstGeom prst="line">
              <a:avLst/>
            </a:prstGeom>
            <a:noFill/>
            <a:ln w="38100">
              <a:solidFill>
                <a:schemeClr val="tx1"/>
              </a:solidFill>
              <a:round/>
              <a:tailEnd type="triangle" w="sm" len="med"/>
            </a:ln>
          </p:spPr>
          <p:txBody>
            <a:bodyPr wrap="none" anchor="ctr"/>
            <a:lstStyle/>
            <a:p>
              <a:endParaRPr lang="zh-CN" altLang="en-US"/>
            </a:p>
          </p:txBody>
        </p:sp>
        <p:grpSp>
          <p:nvGrpSpPr>
            <p:cNvPr id="5" name="Group 97"/>
            <p:cNvGrpSpPr/>
            <p:nvPr/>
          </p:nvGrpSpPr>
          <p:grpSpPr bwMode="auto">
            <a:xfrm>
              <a:off x="1270" y="1752"/>
              <a:ext cx="554" cy="880"/>
              <a:chOff x="1152" y="2248"/>
              <a:chExt cx="693" cy="1100"/>
            </a:xfrm>
          </p:grpSpPr>
          <p:sp>
            <p:nvSpPr>
              <p:cNvPr id="108597" name="Text Box 98"/>
              <p:cNvSpPr txBox="1">
                <a:spLocks noChangeArrowheads="1"/>
              </p:cNvSpPr>
              <p:nvPr/>
            </p:nvSpPr>
            <p:spPr bwMode="auto">
              <a:xfrm>
                <a:off x="1152" y="2517"/>
                <a:ext cx="693" cy="408"/>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u</a:t>
                </a:r>
                <a:r>
                  <a:rPr lang="en-US" altLang="zh-CN" sz="2800" baseline="-25000">
                    <a:solidFill>
                      <a:srgbClr val="000099"/>
                    </a:solidFill>
                    <a:latin typeface="Calibri" panose="020F0502020204030204" charset="0"/>
                    <a:ea typeface="楷体_GB2312" pitchFamily="49" charset="-122"/>
                  </a:rPr>
                  <a:t>i</a:t>
                </a:r>
                <a:endParaRPr lang="en-US" altLang="zh-CN" sz="2800">
                  <a:solidFill>
                    <a:srgbClr val="000099"/>
                  </a:solidFill>
                  <a:latin typeface="Calibri" panose="020F0502020204030204" charset="0"/>
                  <a:ea typeface="楷体_GB2312" pitchFamily="49" charset="-122"/>
                </a:endParaRPr>
              </a:p>
            </p:txBody>
          </p:sp>
          <p:sp>
            <p:nvSpPr>
              <p:cNvPr id="108598" name="Rectangle 99" descr="新闻纸"/>
              <p:cNvSpPr>
                <a:spLocks noChangeArrowheads="1"/>
              </p:cNvSpPr>
              <p:nvPr/>
            </p:nvSpPr>
            <p:spPr bwMode="auto">
              <a:xfrm>
                <a:off x="1303" y="2248"/>
                <a:ext cx="303" cy="409"/>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sp>
            <p:nvSpPr>
              <p:cNvPr id="108599" name="Rectangle 100" descr="新闻纸"/>
              <p:cNvSpPr>
                <a:spLocks noChangeArrowheads="1"/>
              </p:cNvSpPr>
              <p:nvPr/>
            </p:nvSpPr>
            <p:spPr bwMode="auto">
              <a:xfrm>
                <a:off x="1325" y="2939"/>
                <a:ext cx="282" cy="409"/>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grpSp>
        <p:grpSp>
          <p:nvGrpSpPr>
            <p:cNvPr id="6" name="Group 101"/>
            <p:cNvGrpSpPr/>
            <p:nvPr/>
          </p:nvGrpSpPr>
          <p:grpSpPr bwMode="auto">
            <a:xfrm>
              <a:off x="3365" y="1824"/>
              <a:ext cx="595" cy="826"/>
              <a:chOff x="3960" y="2297"/>
              <a:chExt cx="744" cy="1032"/>
            </a:xfrm>
          </p:grpSpPr>
          <p:sp>
            <p:nvSpPr>
              <p:cNvPr id="108594" name="Text Box 102"/>
              <p:cNvSpPr txBox="1">
                <a:spLocks noChangeArrowheads="1"/>
              </p:cNvSpPr>
              <p:nvPr/>
            </p:nvSpPr>
            <p:spPr bwMode="auto">
              <a:xfrm>
                <a:off x="3960" y="2528"/>
                <a:ext cx="744" cy="409"/>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u</a:t>
                </a:r>
                <a:r>
                  <a:rPr lang="en-US" altLang="zh-CN" sz="2800" baseline="-25000">
                    <a:solidFill>
                      <a:srgbClr val="000099"/>
                    </a:solidFill>
                    <a:latin typeface="Calibri" panose="020F0502020204030204" charset="0"/>
                    <a:ea typeface="楷体_GB2312" pitchFamily="49" charset="-122"/>
                  </a:rPr>
                  <a:t>o</a:t>
                </a:r>
                <a:endParaRPr lang="en-US" altLang="zh-CN" sz="2800">
                  <a:solidFill>
                    <a:srgbClr val="000099"/>
                  </a:solidFill>
                  <a:latin typeface="Calibri" panose="020F0502020204030204" charset="0"/>
                  <a:ea typeface="楷体_GB2312" pitchFamily="49" charset="-122"/>
                </a:endParaRPr>
              </a:p>
            </p:txBody>
          </p:sp>
          <p:sp>
            <p:nvSpPr>
              <p:cNvPr id="108595" name="Rectangle 103" descr="新闻纸"/>
              <p:cNvSpPr>
                <a:spLocks noChangeArrowheads="1"/>
              </p:cNvSpPr>
              <p:nvPr/>
            </p:nvSpPr>
            <p:spPr bwMode="auto">
              <a:xfrm>
                <a:off x="4155" y="2297"/>
                <a:ext cx="303" cy="40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sp>
            <p:nvSpPr>
              <p:cNvPr id="108596" name="Rectangle 104" descr="新闻纸"/>
              <p:cNvSpPr>
                <a:spLocks noChangeArrowheads="1"/>
              </p:cNvSpPr>
              <p:nvPr/>
            </p:nvSpPr>
            <p:spPr bwMode="auto">
              <a:xfrm>
                <a:off x="4154" y="2920"/>
                <a:ext cx="283" cy="409"/>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grpSp>
        <p:sp>
          <p:nvSpPr>
            <p:cNvPr id="108580" name="Rectangle 105" descr="新闻纸"/>
            <p:cNvSpPr>
              <a:spLocks noChangeArrowheads="1"/>
            </p:cNvSpPr>
            <p:nvPr/>
          </p:nvSpPr>
          <p:spPr bwMode="auto">
            <a:xfrm>
              <a:off x="2887" y="1650"/>
              <a:ext cx="242"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楷体_GB2312" pitchFamily="49" charset="-122"/>
                </a:rPr>
                <a:t>+</a:t>
              </a:r>
              <a:endParaRPr lang="en-US" altLang="zh-CN" sz="2800">
                <a:solidFill>
                  <a:srgbClr val="FF0000"/>
                </a:solidFill>
                <a:latin typeface="Calibri" panose="020F0502020204030204" charset="0"/>
                <a:ea typeface="楷体_GB2312" pitchFamily="49" charset="-122"/>
              </a:endParaRPr>
            </a:p>
          </p:txBody>
        </p:sp>
        <p:sp>
          <p:nvSpPr>
            <p:cNvPr id="108581" name="Rectangle 106" descr="新闻纸"/>
            <p:cNvSpPr>
              <a:spLocks noChangeArrowheads="1"/>
            </p:cNvSpPr>
            <p:nvPr/>
          </p:nvSpPr>
          <p:spPr bwMode="auto">
            <a:xfrm>
              <a:off x="1735" y="1355"/>
              <a:ext cx="242"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0000"/>
                  </a:solidFill>
                  <a:latin typeface="Calibri" panose="020F0502020204030204" charset="0"/>
                  <a:ea typeface="楷体_GB2312" pitchFamily="49" charset="-122"/>
                </a:rPr>
                <a:t>+</a:t>
              </a:r>
              <a:endParaRPr lang="en-US" altLang="zh-CN" sz="2800">
                <a:solidFill>
                  <a:srgbClr val="FF0000"/>
                </a:solidFill>
                <a:latin typeface="Calibri" panose="020F0502020204030204" charset="0"/>
                <a:ea typeface="楷体_GB2312" pitchFamily="49" charset="-122"/>
              </a:endParaRPr>
            </a:p>
          </p:txBody>
        </p:sp>
        <p:grpSp>
          <p:nvGrpSpPr>
            <p:cNvPr id="7" name="Group 107"/>
            <p:cNvGrpSpPr/>
            <p:nvPr/>
          </p:nvGrpSpPr>
          <p:grpSpPr bwMode="auto">
            <a:xfrm>
              <a:off x="2568" y="2623"/>
              <a:ext cx="154" cy="154"/>
              <a:chOff x="2880" y="3360"/>
              <a:chExt cx="192" cy="192"/>
            </a:xfrm>
          </p:grpSpPr>
          <p:sp>
            <p:nvSpPr>
              <p:cNvPr id="108592" name="Line 108"/>
              <p:cNvSpPr>
                <a:spLocks noChangeShapeType="1"/>
              </p:cNvSpPr>
              <p:nvPr/>
            </p:nvSpPr>
            <p:spPr bwMode="auto">
              <a:xfrm>
                <a:off x="2976" y="3360"/>
                <a:ext cx="0" cy="192"/>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108593" name="Line 109"/>
              <p:cNvSpPr>
                <a:spLocks noChangeShapeType="1"/>
              </p:cNvSpPr>
              <p:nvPr/>
            </p:nvSpPr>
            <p:spPr bwMode="auto">
              <a:xfrm>
                <a:off x="2880" y="3552"/>
                <a:ext cx="192" cy="0"/>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108583" name="Line 110"/>
            <p:cNvSpPr>
              <a:spLocks noChangeShapeType="1"/>
            </p:cNvSpPr>
            <p:nvPr/>
          </p:nvSpPr>
          <p:spPr bwMode="auto">
            <a:xfrm>
              <a:off x="3456" y="2405"/>
              <a:ext cx="0" cy="235"/>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84" name="Rectangle 111"/>
            <p:cNvSpPr>
              <a:spLocks noChangeArrowheads="1"/>
            </p:cNvSpPr>
            <p:nvPr/>
          </p:nvSpPr>
          <p:spPr bwMode="auto">
            <a:xfrm>
              <a:off x="1248" y="1799"/>
              <a:ext cx="93" cy="258"/>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108585" name="Line 112"/>
            <p:cNvSpPr>
              <a:spLocks noChangeShapeType="1"/>
            </p:cNvSpPr>
            <p:nvPr/>
          </p:nvSpPr>
          <p:spPr bwMode="auto">
            <a:xfrm>
              <a:off x="1296" y="1625"/>
              <a:ext cx="0" cy="181"/>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108586" name="Line 113"/>
            <p:cNvSpPr>
              <a:spLocks noChangeShapeType="1"/>
            </p:cNvSpPr>
            <p:nvPr/>
          </p:nvSpPr>
          <p:spPr bwMode="auto">
            <a:xfrm>
              <a:off x="1296" y="2057"/>
              <a:ext cx="0" cy="565"/>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108587" name="Oval 114"/>
            <p:cNvSpPr>
              <a:spLocks noChangeArrowheads="1"/>
            </p:cNvSpPr>
            <p:nvPr/>
          </p:nvSpPr>
          <p:spPr bwMode="auto">
            <a:xfrm>
              <a:off x="1200" y="2297"/>
              <a:ext cx="192" cy="192"/>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108588" name="Text Box 115"/>
            <p:cNvSpPr txBox="1">
              <a:spLocks noChangeArrowheads="1"/>
            </p:cNvSpPr>
            <p:nvPr/>
          </p:nvSpPr>
          <p:spPr bwMode="auto">
            <a:xfrm>
              <a:off x="768" y="2175"/>
              <a:ext cx="595" cy="365"/>
            </a:xfrm>
            <a:prstGeom prst="rect">
              <a:avLst/>
            </a:prstGeom>
            <a:noFill/>
            <a:ln w="38100">
              <a:noFill/>
              <a:miter lim="800000"/>
            </a:ln>
          </p:spPr>
          <p:txBody>
            <a:bodyPr lIns="90000" tIns="46800" rIns="90000" bIns="46800" anchor="ctr">
              <a:spAutoFit/>
            </a:bodyPr>
            <a:lstStyle/>
            <a:p>
              <a:pPr algn="ctr">
                <a:spcBef>
                  <a:spcPct val="50000"/>
                </a:spcBef>
              </a:pPr>
              <a:r>
                <a:rPr lang="en-US" altLang="zh-CN" sz="3200" i="1">
                  <a:solidFill>
                    <a:srgbClr val="000099"/>
                  </a:solidFill>
                  <a:latin typeface="Calibri" panose="020F0502020204030204" charset="0"/>
                  <a:ea typeface="楷体_GB2312" pitchFamily="49" charset="-122"/>
                </a:rPr>
                <a:t>e</a:t>
              </a:r>
              <a:r>
                <a:rPr lang="en-US" altLang="zh-CN" sz="2800" baseline="-25000">
                  <a:solidFill>
                    <a:srgbClr val="000099"/>
                  </a:solidFill>
                  <a:latin typeface="Calibri" panose="020F0502020204030204" charset="0"/>
                  <a:ea typeface="楷体_GB2312" pitchFamily="49" charset="-122"/>
                </a:rPr>
                <a:t>s</a:t>
              </a:r>
              <a:endParaRPr lang="en-US" altLang="zh-CN" sz="2800">
                <a:solidFill>
                  <a:srgbClr val="000099"/>
                </a:solidFill>
                <a:latin typeface="Calibri" panose="020F0502020204030204" charset="0"/>
                <a:ea typeface="楷体_GB2312" pitchFamily="49" charset="-122"/>
              </a:endParaRPr>
            </a:p>
          </p:txBody>
        </p:sp>
        <p:sp>
          <p:nvSpPr>
            <p:cNvPr id="108589" name="Rectangle 116" descr="新闻纸"/>
            <p:cNvSpPr>
              <a:spLocks noChangeArrowheads="1"/>
            </p:cNvSpPr>
            <p:nvPr/>
          </p:nvSpPr>
          <p:spPr bwMode="auto">
            <a:xfrm>
              <a:off x="1054" y="2066"/>
              <a:ext cx="242"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sp>
          <p:nvSpPr>
            <p:cNvPr id="108590" name="Rectangle 117" descr="新闻纸"/>
            <p:cNvSpPr>
              <a:spLocks noChangeArrowheads="1"/>
            </p:cNvSpPr>
            <p:nvPr/>
          </p:nvSpPr>
          <p:spPr bwMode="auto">
            <a:xfrm>
              <a:off x="1070" y="2393"/>
              <a:ext cx="226"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a:solidFill>
                    <a:srgbClr val="FF3300"/>
                  </a:solidFill>
                  <a:latin typeface="Calibri" panose="020F0502020204030204" charset="0"/>
                  <a:ea typeface="楷体_GB2312" pitchFamily="49" charset="-122"/>
                </a:rPr>
                <a:t>–</a:t>
              </a:r>
              <a:endParaRPr lang="en-US" altLang="zh-CN" sz="2800">
                <a:solidFill>
                  <a:srgbClr val="FF3300"/>
                </a:solidFill>
                <a:latin typeface="Calibri" panose="020F0502020204030204" charset="0"/>
                <a:ea typeface="楷体_GB2312" pitchFamily="49" charset="-122"/>
              </a:endParaRPr>
            </a:p>
          </p:txBody>
        </p:sp>
        <p:sp>
          <p:nvSpPr>
            <p:cNvPr id="108591" name="Text Box 118"/>
            <p:cNvSpPr txBox="1">
              <a:spLocks noChangeArrowheads="1"/>
            </p:cNvSpPr>
            <p:nvPr/>
          </p:nvSpPr>
          <p:spPr bwMode="auto">
            <a:xfrm>
              <a:off x="919" y="1721"/>
              <a:ext cx="33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28600" y="685800"/>
            <a:ext cx="1524000" cy="457200"/>
          </a:xfrm>
        </p:spPr>
        <p:txBody>
          <a:bodyPr lIns="92075" tIns="46038" rIns="92075" bIns="46038" rtlCol="0">
            <a:normAutofit fontScale="90000"/>
          </a:bodyPr>
          <a:lstStyle/>
          <a:p>
            <a:pPr fontAlgn="auto">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rPr>
              <a:t>解</a:t>
            </a:r>
            <a:r>
              <a:rPr lang="en-US" altLang="zh-CN" sz="2800" b="1">
                <a:solidFill>
                  <a:srgbClr val="CC0000"/>
                </a:solidFill>
                <a:effectLst>
                  <a:outerShdw blurRad="38100" dist="38100" dir="2700000" algn="tl">
                    <a:srgbClr val="C0C0C0"/>
                  </a:outerShdw>
                </a:effectLst>
                <a:latin typeface="宋体" panose="02010600030101010101" pitchFamily="2" charset="-122"/>
              </a:rPr>
              <a:t>:</a:t>
            </a:r>
            <a:endParaRPr lang="en-US" altLang="zh-CN" sz="2800" b="1">
              <a:solidFill>
                <a:srgbClr val="CC0000"/>
              </a:solidFill>
              <a:effectLst>
                <a:outerShdw blurRad="38100" dist="38100" dir="2700000" algn="tl">
                  <a:srgbClr val="C0C0C0"/>
                </a:outerShdw>
              </a:effectLst>
            </a:endParaRPr>
          </a:p>
        </p:txBody>
      </p:sp>
      <p:sp>
        <p:nvSpPr>
          <p:cNvPr id="119811" name="Text Box 3"/>
          <p:cNvSpPr txBox="1">
            <a:spLocks noChangeArrowheads="1"/>
          </p:cNvSpPr>
          <p:nvPr/>
        </p:nvSpPr>
        <p:spPr bwMode="auto">
          <a:xfrm>
            <a:off x="1219200" y="577850"/>
            <a:ext cx="4886325" cy="625475"/>
          </a:xfrm>
          <a:prstGeom prst="rect">
            <a:avLst/>
          </a:prstGeom>
          <a:noFill/>
          <a:ln w="9525">
            <a:noFill/>
            <a:miter lim="800000"/>
          </a:ln>
          <a:effectLst/>
        </p:spPr>
        <p:txBody>
          <a:bodyPr wrap="none">
            <a:spAutoFit/>
          </a:bodyPr>
          <a:lstStyle/>
          <a:p>
            <a:pPr fontAlgn="auto">
              <a:lnSpc>
                <a:spcPct val="125000"/>
              </a:lnSpc>
              <a:spcBef>
                <a:spcPts val="0"/>
              </a:spcBef>
              <a:spcAft>
                <a:spcPts val="0"/>
              </a:spcAft>
              <a:defRPr/>
            </a:pPr>
            <a:r>
              <a:rPr lang="en-US" altLang="zh-CN" sz="2800">
                <a:solidFill>
                  <a:srgbClr val="000099"/>
                </a:solidFill>
                <a:effectLst>
                  <a:outerShdw blurRad="38100" dist="38100" dir="2700000" algn="tl">
                    <a:srgbClr val="C0C0C0"/>
                  </a:outerShdw>
                </a:effectLst>
                <a:latin typeface="+mn-lt"/>
                <a:ea typeface="+mn-ea"/>
              </a:rPr>
              <a:t>(1)</a:t>
            </a:r>
            <a:r>
              <a:rPr lang="zh-CN" altLang="en-US" sz="2800">
                <a:solidFill>
                  <a:srgbClr val="000099"/>
                </a:solidFill>
                <a:effectLst>
                  <a:outerShdw blurRad="38100" dist="38100" dir="2700000" algn="tl">
                    <a:srgbClr val="C0C0C0"/>
                  </a:outerShdw>
                </a:effectLst>
                <a:latin typeface="+mn-lt"/>
                <a:ea typeface="+mn-ea"/>
              </a:rPr>
              <a:t>由直流通路求静态工作点。</a:t>
            </a:r>
            <a:endParaRPr lang="zh-CN" altLang="en-US" sz="2800">
              <a:solidFill>
                <a:srgbClr val="000099"/>
              </a:solidFill>
              <a:effectLst>
                <a:outerShdw blurRad="38100" dist="38100" dir="2700000" algn="tl">
                  <a:srgbClr val="C0C0C0"/>
                </a:outerShdw>
              </a:effectLst>
              <a:latin typeface="+mn-lt"/>
              <a:ea typeface="+mn-ea"/>
            </a:endParaRPr>
          </a:p>
        </p:txBody>
      </p:sp>
      <p:graphicFrame>
        <p:nvGraphicFramePr>
          <p:cNvPr id="305152" name="Object 2"/>
          <p:cNvGraphicFramePr>
            <a:graphicFrameLocks noChangeAspect="1"/>
          </p:cNvGraphicFramePr>
          <p:nvPr/>
        </p:nvGraphicFramePr>
        <p:xfrm>
          <a:off x="609600" y="1304925"/>
          <a:ext cx="8229600" cy="1022350"/>
        </p:xfrm>
        <a:graphic>
          <a:graphicData uri="http://schemas.openxmlformats.org/presentationml/2006/ole">
            <mc:AlternateContent xmlns:mc="http://schemas.openxmlformats.org/markup-compatibility/2006">
              <mc:Choice xmlns:v="urn:schemas-microsoft-com:vml" Requires="v">
                <p:oleObj spid="_x0000_s248867" name="Equation" r:id="rId1" imgW="85648800" imgH="10668000" progId="">
                  <p:embed/>
                </p:oleObj>
              </mc:Choice>
              <mc:Fallback>
                <p:oleObj name="Equation" r:id="rId1" imgW="85648800" imgH="106680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04925"/>
                        <a:ext cx="8229600" cy="102235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305153" name="Object 3"/>
          <p:cNvGraphicFramePr>
            <a:graphicFrameLocks noChangeAspect="1"/>
          </p:cNvGraphicFramePr>
          <p:nvPr/>
        </p:nvGraphicFramePr>
        <p:xfrm>
          <a:off x="657225" y="2514600"/>
          <a:ext cx="3457575" cy="1471613"/>
        </p:xfrm>
        <a:graphic>
          <a:graphicData uri="http://schemas.openxmlformats.org/presentationml/2006/ole">
            <mc:AlternateContent xmlns:mc="http://schemas.openxmlformats.org/markup-compatibility/2006">
              <mc:Choice xmlns:v="urn:schemas-microsoft-com:vml" Requires="v">
                <p:oleObj spid="_x0000_s248868" name="Equation" r:id="rId3" imgW="36576000" imgH="15544800" progId="">
                  <p:embed/>
                </p:oleObj>
              </mc:Choice>
              <mc:Fallback>
                <p:oleObj name="Equation" r:id="rId3" imgW="36576000" imgH="155448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 y="2514600"/>
                        <a:ext cx="3457575" cy="1471613"/>
                      </a:xfrm>
                      <a:prstGeom prst="rect">
                        <a:avLst/>
                      </a:prstGeom>
                      <a:noFill/>
                      <a:extLst>
                        <a:ext uri="{909E8E84-426E-40DD-AFC4-6F175D3DCCD1}">
                          <a14:hiddenFill xmlns:a14="http://schemas.microsoft.com/office/drawing/2010/main">
                            <a:solidFill>
                              <a:srgbClr val="66FFFF"/>
                            </a:solidFill>
                          </a14:hiddenFill>
                        </a:ext>
                      </a:extLst>
                    </p:spPr>
                  </p:pic>
                </p:oleObj>
              </mc:Fallback>
            </mc:AlternateContent>
          </a:graphicData>
        </a:graphic>
      </p:graphicFrame>
      <p:graphicFrame>
        <p:nvGraphicFramePr>
          <p:cNvPr id="305154" name="Object 4"/>
          <p:cNvGraphicFramePr>
            <a:graphicFrameLocks noChangeAspect="1"/>
          </p:cNvGraphicFramePr>
          <p:nvPr/>
        </p:nvGraphicFramePr>
        <p:xfrm>
          <a:off x="430213" y="3963988"/>
          <a:ext cx="3074987" cy="1541462"/>
        </p:xfrm>
        <a:graphic>
          <a:graphicData uri="http://schemas.openxmlformats.org/presentationml/2006/ole">
            <mc:AlternateContent xmlns:mc="http://schemas.openxmlformats.org/markup-compatibility/2006">
              <mc:Choice xmlns:v="urn:schemas-microsoft-com:vml" Requires="v">
                <p:oleObj spid="_x0000_s248869" name="Equation" r:id="rId5" imgW="31089600" imgH="15544800" progId="">
                  <p:embed/>
                </p:oleObj>
              </mc:Choice>
              <mc:Fallback>
                <p:oleObj name="Equation" r:id="rId5" imgW="31089600" imgH="155448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3" y="3963988"/>
                        <a:ext cx="3074987" cy="1541462"/>
                      </a:xfrm>
                      <a:prstGeom prst="rect">
                        <a:avLst/>
                      </a:prstGeom>
                      <a:noFill/>
                      <a:extLst>
                        <a:ext uri="{909E8E84-426E-40DD-AFC4-6F175D3DCCD1}">
                          <a14:hiddenFill xmlns:a14="http://schemas.microsoft.com/office/drawing/2010/main">
                            <a:solidFill>
                              <a:srgbClr val="66FFFF"/>
                            </a:solidFill>
                          </a14:hiddenFill>
                        </a:ext>
                      </a:extLst>
                    </p:spPr>
                  </p:pic>
                </p:oleObj>
              </mc:Fallback>
            </mc:AlternateContent>
          </a:graphicData>
        </a:graphic>
      </p:graphicFrame>
      <p:sp>
        <p:nvSpPr>
          <p:cNvPr id="119850" name="Text Box 42"/>
          <p:cNvSpPr txBox="1">
            <a:spLocks noChangeArrowheads="1"/>
          </p:cNvSpPr>
          <p:nvPr/>
        </p:nvSpPr>
        <p:spPr bwMode="auto">
          <a:xfrm>
            <a:off x="5486400" y="2514600"/>
            <a:ext cx="2057400" cy="519113"/>
          </a:xfrm>
          <a:prstGeom prst="rect">
            <a:avLst/>
          </a:prstGeom>
          <a:noFill/>
          <a:ln w="9525">
            <a:noFill/>
            <a:miter lim="800000"/>
          </a:ln>
          <a:effectLst/>
        </p:spPr>
        <p:txBody>
          <a:bodyPr>
            <a:spAutoFit/>
          </a:bodyPr>
          <a:lstStyle/>
          <a:p>
            <a:pPr fontAlgn="auto">
              <a:spcBef>
                <a:spcPts val="0"/>
              </a:spcBef>
              <a:spcAft>
                <a:spcPts val="0"/>
              </a:spcAft>
              <a:defRPr/>
            </a:pPr>
            <a:r>
              <a:rPr lang="zh-CN" altLang="en-US" sz="2800">
                <a:solidFill>
                  <a:srgbClr val="CC0000"/>
                </a:solidFill>
                <a:effectLst>
                  <a:outerShdw blurRad="38100" dist="38100" dir="2700000" algn="tl">
                    <a:srgbClr val="C0C0C0"/>
                  </a:outerShdw>
                </a:effectLst>
                <a:latin typeface="+mn-lt"/>
                <a:ea typeface="+mn-ea"/>
              </a:rPr>
              <a:t>直流通路</a:t>
            </a:r>
            <a:endParaRPr lang="zh-CN" altLang="en-US" sz="2800">
              <a:solidFill>
                <a:srgbClr val="CC0000"/>
              </a:solidFill>
              <a:effectLst>
                <a:outerShdw blurRad="38100" dist="38100" dir="2700000" algn="tl">
                  <a:srgbClr val="C0C0C0"/>
                </a:outerShdw>
              </a:effectLst>
              <a:latin typeface="+mn-lt"/>
              <a:ea typeface="+mn-ea"/>
            </a:endParaRPr>
          </a:p>
        </p:txBody>
      </p:sp>
      <p:grpSp>
        <p:nvGrpSpPr>
          <p:cNvPr id="2" name="Group 43"/>
          <p:cNvGrpSpPr/>
          <p:nvPr/>
        </p:nvGrpSpPr>
        <p:grpSpPr bwMode="auto">
          <a:xfrm>
            <a:off x="5029200" y="2986088"/>
            <a:ext cx="4038600" cy="3186112"/>
            <a:chOff x="3216" y="681"/>
            <a:chExt cx="2544" cy="2007"/>
          </a:xfrm>
        </p:grpSpPr>
        <p:sp>
          <p:nvSpPr>
            <p:cNvPr id="36873" name="Text Box 44"/>
            <p:cNvSpPr txBox="1">
              <a:spLocks noChangeArrowheads="1"/>
            </p:cNvSpPr>
            <p:nvPr/>
          </p:nvSpPr>
          <p:spPr bwMode="auto">
            <a:xfrm>
              <a:off x="4818" y="681"/>
              <a:ext cx="942" cy="327"/>
            </a:xfrm>
            <a:prstGeom prst="rect">
              <a:avLst/>
            </a:prstGeom>
            <a:noFill/>
            <a:ln w="38100">
              <a:noFill/>
              <a:miter lim="800000"/>
              <a:headEnd type="none" w="sm" len="sm"/>
              <a:tailEnd type="none" w="med" len="lg"/>
            </a:ln>
          </p:spPr>
          <p:txBody>
            <a:bodyPr lIns="90000" tIns="46800" rIns="90000" bIns="46800" anchor="ctr">
              <a:spAutoFit/>
            </a:bodyPr>
            <a:lstStyle/>
            <a:p>
              <a:pPr>
                <a:spcBef>
                  <a:spcPct val="50000"/>
                </a:spcBef>
              </a:pPr>
              <a:r>
                <a:rPr lang="en-US" altLang="zh-CN" sz="2800">
                  <a:solidFill>
                    <a:srgbClr val="FF0000"/>
                  </a:solidFill>
                  <a:latin typeface="Calibri" panose="020F0502020204030204" charset="0"/>
                  <a:ea typeface="楷体_GB2312" pitchFamily="49" charset="-122"/>
                </a:rPr>
                <a:t>+</a:t>
              </a:r>
              <a:r>
                <a:rPr lang="en-US" altLang="zh-CN" sz="2800" i="1">
                  <a:solidFill>
                    <a:srgbClr val="000099"/>
                  </a:solidFill>
                  <a:latin typeface="Calibri" panose="020F0502020204030204" charset="0"/>
                  <a:ea typeface="楷体_GB2312" pitchFamily="49" charset="-122"/>
                </a:rPr>
                <a:t>U</a:t>
              </a:r>
              <a:r>
                <a:rPr lang="en-US" altLang="zh-CN" baseline="-25000">
                  <a:solidFill>
                    <a:srgbClr val="000099"/>
                  </a:solidFill>
                  <a:latin typeface="Calibri" panose="020F0502020204030204" charset="0"/>
                  <a:ea typeface="楷体_GB2312" pitchFamily="49" charset="-122"/>
                </a:rPr>
                <a:t>CC</a:t>
              </a:r>
              <a:endParaRPr lang="en-US" altLang="zh-CN" i="1">
                <a:solidFill>
                  <a:srgbClr val="000099"/>
                </a:solidFill>
                <a:latin typeface="Calibri" panose="020F0502020204030204" charset="0"/>
                <a:ea typeface="楷体_GB2312" pitchFamily="49" charset="-122"/>
              </a:endParaRPr>
            </a:p>
          </p:txBody>
        </p:sp>
        <p:sp>
          <p:nvSpPr>
            <p:cNvPr id="36874" name="Text Box 45"/>
            <p:cNvSpPr txBox="1">
              <a:spLocks noChangeArrowheads="1"/>
            </p:cNvSpPr>
            <p:nvPr/>
          </p:nvSpPr>
          <p:spPr bwMode="auto">
            <a:xfrm>
              <a:off x="3216" y="1004"/>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6875" name="Line 46"/>
            <p:cNvSpPr>
              <a:spLocks noChangeShapeType="1"/>
            </p:cNvSpPr>
            <p:nvPr/>
          </p:nvSpPr>
          <p:spPr bwMode="auto">
            <a:xfrm flipH="1" flipV="1">
              <a:off x="3641" y="842"/>
              <a:ext cx="0" cy="25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6876" name="Line 47"/>
            <p:cNvSpPr>
              <a:spLocks noChangeShapeType="1"/>
            </p:cNvSpPr>
            <p:nvPr/>
          </p:nvSpPr>
          <p:spPr bwMode="auto">
            <a:xfrm>
              <a:off x="3649" y="1361"/>
              <a:ext cx="0" cy="28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6877" name="Rectangle 48"/>
            <p:cNvSpPr>
              <a:spLocks noChangeArrowheads="1"/>
            </p:cNvSpPr>
            <p:nvPr/>
          </p:nvSpPr>
          <p:spPr bwMode="auto">
            <a:xfrm>
              <a:off x="3593" y="1105"/>
              <a:ext cx="95" cy="257"/>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36878" name="Line 49"/>
            <p:cNvSpPr>
              <a:spLocks noChangeShapeType="1"/>
            </p:cNvSpPr>
            <p:nvPr/>
          </p:nvSpPr>
          <p:spPr bwMode="auto">
            <a:xfrm>
              <a:off x="4221" y="863"/>
              <a:ext cx="0" cy="62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6879" name="Line 50"/>
            <p:cNvSpPr>
              <a:spLocks noChangeShapeType="1"/>
            </p:cNvSpPr>
            <p:nvPr/>
          </p:nvSpPr>
          <p:spPr bwMode="auto">
            <a:xfrm>
              <a:off x="4245" y="1865"/>
              <a:ext cx="0" cy="28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3" name="Group 51"/>
            <p:cNvGrpSpPr/>
            <p:nvPr/>
          </p:nvGrpSpPr>
          <p:grpSpPr bwMode="auto">
            <a:xfrm>
              <a:off x="3632" y="824"/>
              <a:ext cx="1193" cy="60"/>
              <a:chOff x="3704" y="684"/>
              <a:chExt cx="1193" cy="60"/>
            </a:xfrm>
          </p:grpSpPr>
          <p:sp>
            <p:nvSpPr>
              <p:cNvPr id="36901" name="Oval 52"/>
              <p:cNvSpPr>
                <a:spLocks noChangeArrowheads="1"/>
              </p:cNvSpPr>
              <p:nvPr/>
            </p:nvSpPr>
            <p:spPr bwMode="auto">
              <a:xfrm>
                <a:off x="4828" y="684"/>
                <a:ext cx="69" cy="60"/>
              </a:xfrm>
              <a:prstGeom prst="ellipse">
                <a:avLst/>
              </a:prstGeom>
              <a:noFill/>
              <a:ln w="38100">
                <a:solidFill>
                  <a:schemeClr val="tx1"/>
                </a:solidFill>
                <a:round/>
              </a:ln>
            </p:spPr>
            <p:txBody>
              <a:bodyPr wrap="none" lIns="90000" tIns="46800" rIns="90000" bIns="46800" anchor="ctr">
                <a:spAutoFit/>
              </a:bodyPr>
              <a:lstStyle/>
              <a:p>
                <a:endParaRPr lang="zh-CN" altLang="en-US">
                  <a:latin typeface="Calibri" panose="020F0502020204030204" charset="0"/>
                </a:endParaRPr>
              </a:p>
            </p:txBody>
          </p:sp>
          <p:sp>
            <p:nvSpPr>
              <p:cNvPr id="36902" name="Line 53"/>
              <p:cNvSpPr>
                <a:spLocks noChangeShapeType="1"/>
              </p:cNvSpPr>
              <p:nvPr/>
            </p:nvSpPr>
            <p:spPr bwMode="auto">
              <a:xfrm>
                <a:off x="3704" y="711"/>
                <a:ext cx="1128" cy="0"/>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36881" name="Rectangle 54"/>
            <p:cNvSpPr>
              <a:spLocks noChangeArrowheads="1"/>
            </p:cNvSpPr>
            <p:nvPr/>
          </p:nvSpPr>
          <p:spPr bwMode="auto">
            <a:xfrm>
              <a:off x="4201" y="2142"/>
              <a:ext cx="93" cy="258"/>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Calibri" panose="020F0502020204030204" charset="0"/>
              </a:endParaRPr>
            </a:p>
          </p:txBody>
        </p:sp>
        <p:sp>
          <p:nvSpPr>
            <p:cNvPr id="119863" name="Text Box 55"/>
            <p:cNvSpPr txBox="1">
              <a:spLocks noChangeArrowheads="1"/>
            </p:cNvSpPr>
            <p:nvPr/>
          </p:nvSpPr>
          <p:spPr bwMode="auto">
            <a:xfrm>
              <a:off x="3864" y="2069"/>
              <a:ext cx="348" cy="327"/>
            </a:xfrm>
            <a:prstGeom prst="rect">
              <a:avLst/>
            </a:prstGeom>
            <a:noFill/>
            <a:ln w="38100">
              <a:noFill/>
              <a:miter lim="800000"/>
              <a:headEnd type="none" w="sm" len="sm"/>
              <a:tailEnd type="none" w="med" len="lg"/>
            </a:ln>
            <a:effectLst/>
          </p:spPr>
          <p:txBody>
            <a:bodyPr wrap="none" lIns="90000" tIns="46800" rIns="90000" bIns="46800" anchor="ctr">
              <a:spAutoFit/>
            </a:bodyPr>
            <a:lstStyle/>
            <a:p>
              <a:pPr algn="ctr" fontAlgn="auto">
                <a:spcBef>
                  <a:spcPct val="50000"/>
                </a:spcBef>
                <a:spcAft>
                  <a:spcPts val="0"/>
                </a:spcAft>
                <a:defRPr/>
              </a:pPr>
              <a:r>
                <a:rPr lang="en-US" altLang="zh-CN" sz="2800" i="1">
                  <a:latin typeface="+mn-lt"/>
                  <a:ea typeface="楷体_GB2312" pitchFamily="49" charset="-122"/>
                </a:rPr>
                <a:t>R</a:t>
              </a:r>
              <a:r>
                <a:rPr lang="en-US" altLang="zh-CN" baseline="-25000">
                  <a:effectLst>
                    <a:outerShdw blurRad="38100" dist="38100" dir="2700000" algn="tl">
                      <a:srgbClr val="C0C0C0"/>
                    </a:outerShdw>
                  </a:effectLst>
                  <a:latin typeface="+mn-lt"/>
                  <a:ea typeface="楷体_GB2312" pitchFamily="49" charset="-122"/>
                </a:rPr>
                <a:t>E</a:t>
              </a:r>
              <a:endParaRPr lang="en-US" altLang="zh-CN">
                <a:effectLst>
                  <a:outerShdw blurRad="38100" dist="38100" dir="2700000" algn="tl">
                    <a:srgbClr val="C0C0C0"/>
                  </a:outerShdw>
                </a:effectLst>
                <a:latin typeface="+mn-lt"/>
                <a:ea typeface="楷体_GB2312" pitchFamily="49" charset="-122"/>
              </a:endParaRPr>
            </a:p>
          </p:txBody>
        </p:sp>
        <p:sp>
          <p:nvSpPr>
            <p:cNvPr id="36883" name="Line 56"/>
            <p:cNvSpPr>
              <a:spLocks noChangeShapeType="1"/>
            </p:cNvSpPr>
            <p:nvPr/>
          </p:nvSpPr>
          <p:spPr bwMode="auto">
            <a:xfrm flipH="1">
              <a:off x="3644" y="1640"/>
              <a:ext cx="422" cy="0"/>
            </a:xfrm>
            <a:prstGeom prst="line">
              <a:avLst/>
            </a:prstGeom>
            <a:noFill/>
            <a:ln w="38100">
              <a:solidFill>
                <a:schemeClr val="tx1"/>
              </a:solidFill>
              <a:round/>
            </a:ln>
          </p:spPr>
          <p:txBody>
            <a:bodyPr wrap="none" anchor="ctr"/>
            <a:lstStyle/>
            <a:p>
              <a:endParaRPr lang="zh-CN" altLang="en-US"/>
            </a:p>
          </p:txBody>
        </p:sp>
        <p:sp>
          <p:nvSpPr>
            <p:cNvPr id="36884" name="Line 57"/>
            <p:cNvSpPr>
              <a:spLocks noChangeShapeType="1"/>
            </p:cNvSpPr>
            <p:nvPr/>
          </p:nvSpPr>
          <p:spPr bwMode="auto">
            <a:xfrm>
              <a:off x="4245" y="2400"/>
              <a:ext cx="0" cy="28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6885" name="Line 58"/>
            <p:cNvSpPr>
              <a:spLocks noChangeShapeType="1"/>
            </p:cNvSpPr>
            <p:nvPr/>
          </p:nvSpPr>
          <p:spPr bwMode="auto">
            <a:xfrm>
              <a:off x="4168" y="2684"/>
              <a:ext cx="154" cy="0"/>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6886" name="Rectangle 59"/>
            <p:cNvSpPr>
              <a:spLocks noChangeArrowheads="1"/>
            </p:cNvSpPr>
            <p:nvPr/>
          </p:nvSpPr>
          <p:spPr bwMode="auto">
            <a:xfrm>
              <a:off x="4231" y="1244"/>
              <a:ext cx="225"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latin typeface="Calibri" panose="020F0502020204030204" charset="0"/>
                  <a:ea typeface="楷体_GB2312" pitchFamily="49" charset="-122"/>
                </a:rPr>
                <a:t>+</a:t>
              </a:r>
              <a:endParaRPr lang="en-US" altLang="zh-CN">
                <a:solidFill>
                  <a:srgbClr val="FF3300"/>
                </a:solidFill>
                <a:latin typeface="Calibri" panose="020F0502020204030204" charset="0"/>
                <a:ea typeface="楷体_GB2312" pitchFamily="49" charset="-122"/>
              </a:endParaRPr>
            </a:p>
          </p:txBody>
        </p:sp>
        <p:sp>
          <p:nvSpPr>
            <p:cNvPr id="36887" name="Rectangle 60"/>
            <p:cNvSpPr>
              <a:spLocks noChangeArrowheads="1"/>
            </p:cNvSpPr>
            <p:nvPr/>
          </p:nvSpPr>
          <p:spPr bwMode="auto">
            <a:xfrm>
              <a:off x="4244" y="1724"/>
              <a:ext cx="212"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latin typeface="Calibri" panose="020F0502020204030204" charset="0"/>
                  <a:ea typeface="楷体_GB2312" pitchFamily="49" charset="-122"/>
                </a:rPr>
                <a:t>–</a:t>
              </a:r>
              <a:endParaRPr lang="en-US" altLang="zh-CN">
                <a:solidFill>
                  <a:srgbClr val="FF3300"/>
                </a:solidFill>
                <a:latin typeface="Calibri" panose="020F0502020204030204" charset="0"/>
                <a:ea typeface="楷体_GB2312" pitchFamily="49" charset="-122"/>
              </a:endParaRPr>
            </a:p>
          </p:txBody>
        </p:sp>
        <p:sp>
          <p:nvSpPr>
            <p:cNvPr id="36888" name="Rectangle 61"/>
            <p:cNvSpPr>
              <a:spLocks noChangeArrowheads="1"/>
            </p:cNvSpPr>
            <p:nvPr/>
          </p:nvSpPr>
          <p:spPr bwMode="auto">
            <a:xfrm>
              <a:off x="4216" y="1464"/>
              <a:ext cx="720" cy="327"/>
            </a:xfrm>
            <a:prstGeom prst="rect">
              <a:avLst/>
            </a:prstGeom>
            <a:noFill/>
            <a:ln w="38100">
              <a:noFill/>
              <a:miter lim="800000"/>
            </a:ln>
          </p:spPr>
          <p:txBody>
            <a:bodyPr anchor="ctr">
              <a:spAutoFit/>
            </a:bodyPr>
            <a:lstStyle/>
            <a:p>
              <a:pPr>
                <a:spcBef>
                  <a:spcPct val="50000"/>
                </a:spcBef>
              </a:pPr>
              <a:r>
                <a:rPr lang="en-US" altLang="zh-CN" sz="2800" i="1">
                  <a:solidFill>
                    <a:srgbClr val="000099"/>
                  </a:solidFill>
                  <a:latin typeface="Calibri" panose="020F0502020204030204" charset="0"/>
                  <a:ea typeface="楷体_GB2312" pitchFamily="49" charset="-122"/>
                </a:rPr>
                <a:t>U</a:t>
              </a:r>
              <a:r>
                <a:rPr lang="en-US" altLang="zh-CN" baseline="-25000">
                  <a:solidFill>
                    <a:srgbClr val="000099"/>
                  </a:solidFill>
                  <a:latin typeface="Calibri" panose="020F0502020204030204" charset="0"/>
                  <a:ea typeface="楷体_GB2312" pitchFamily="49" charset="-122"/>
                </a:rPr>
                <a:t>CE</a:t>
              </a:r>
              <a:endParaRPr lang="en-US" altLang="zh-CN" i="1" baseline="-25000">
                <a:solidFill>
                  <a:srgbClr val="000099"/>
                </a:solidFill>
                <a:latin typeface="Calibri" panose="020F0502020204030204" charset="0"/>
                <a:ea typeface="楷体_GB2312" pitchFamily="49" charset="-122"/>
              </a:endParaRPr>
            </a:p>
          </p:txBody>
        </p:sp>
        <p:sp>
          <p:nvSpPr>
            <p:cNvPr id="36889" name="Rectangle 62"/>
            <p:cNvSpPr>
              <a:spLocks noChangeArrowheads="1"/>
            </p:cNvSpPr>
            <p:nvPr/>
          </p:nvSpPr>
          <p:spPr bwMode="auto">
            <a:xfrm>
              <a:off x="3789" y="1551"/>
              <a:ext cx="225"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latin typeface="Calibri" panose="020F0502020204030204" charset="0"/>
                  <a:ea typeface="楷体_GB2312" pitchFamily="49" charset="-122"/>
                </a:rPr>
                <a:t>+</a:t>
              </a:r>
              <a:endParaRPr lang="en-US" altLang="zh-CN">
                <a:solidFill>
                  <a:srgbClr val="FF3300"/>
                </a:solidFill>
                <a:latin typeface="Calibri" panose="020F0502020204030204" charset="0"/>
                <a:ea typeface="楷体_GB2312" pitchFamily="49" charset="-122"/>
              </a:endParaRPr>
            </a:p>
          </p:txBody>
        </p:sp>
        <p:sp>
          <p:nvSpPr>
            <p:cNvPr id="36890" name="Rectangle 63"/>
            <p:cNvSpPr>
              <a:spLocks noChangeArrowheads="1"/>
            </p:cNvSpPr>
            <p:nvPr/>
          </p:nvSpPr>
          <p:spPr bwMode="auto">
            <a:xfrm>
              <a:off x="4004" y="1916"/>
              <a:ext cx="212" cy="288"/>
            </a:xfrm>
            <a:prstGeom prst="rect">
              <a:avLst/>
            </a:prstGeom>
            <a:noFill/>
            <a:ln w="38100">
              <a:noFill/>
              <a:miter lim="800000"/>
            </a:ln>
          </p:spPr>
          <p:txBody>
            <a:bodyPr wrap="none" anchor="ctr">
              <a:spAutoFit/>
            </a:bodyPr>
            <a:lstStyle/>
            <a:p>
              <a:pPr algn="ctr">
                <a:spcBef>
                  <a:spcPct val="50000"/>
                </a:spcBef>
              </a:pPr>
              <a:r>
                <a:rPr lang="en-US" altLang="zh-CN">
                  <a:solidFill>
                    <a:srgbClr val="FF3300"/>
                  </a:solidFill>
                  <a:latin typeface="Calibri" panose="020F0502020204030204" charset="0"/>
                  <a:ea typeface="楷体_GB2312" pitchFamily="49" charset="-122"/>
                </a:rPr>
                <a:t>–</a:t>
              </a:r>
              <a:endParaRPr lang="en-US" altLang="zh-CN">
                <a:solidFill>
                  <a:srgbClr val="FF3300"/>
                </a:solidFill>
                <a:latin typeface="Calibri" panose="020F0502020204030204" charset="0"/>
                <a:ea typeface="楷体_GB2312" pitchFamily="49" charset="-122"/>
              </a:endParaRPr>
            </a:p>
          </p:txBody>
        </p:sp>
        <p:sp>
          <p:nvSpPr>
            <p:cNvPr id="36891" name="Rectangle 64"/>
            <p:cNvSpPr>
              <a:spLocks noChangeArrowheads="1"/>
            </p:cNvSpPr>
            <p:nvPr/>
          </p:nvSpPr>
          <p:spPr bwMode="auto">
            <a:xfrm>
              <a:off x="3784" y="1720"/>
              <a:ext cx="720" cy="327"/>
            </a:xfrm>
            <a:prstGeom prst="rect">
              <a:avLst/>
            </a:prstGeom>
            <a:noFill/>
            <a:ln w="38100">
              <a:noFill/>
              <a:miter lim="800000"/>
            </a:ln>
          </p:spPr>
          <p:txBody>
            <a:bodyPr anchor="ctr">
              <a:spAutoFit/>
            </a:bodyPr>
            <a:lstStyle/>
            <a:p>
              <a:pPr>
                <a:spcBef>
                  <a:spcPct val="50000"/>
                </a:spcBef>
              </a:pPr>
              <a:r>
                <a:rPr lang="en-US" altLang="zh-CN" sz="2800" i="1">
                  <a:solidFill>
                    <a:srgbClr val="000099"/>
                  </a:solidFill>
                  <a:latin typeface="Calibri" panose="020F0502020204030204" charset="0"/>
                  <a:ea typeface="楷体_GB2312" pitchFamily="49" charset="-122"/>
                </a:rPr>
                <a:t>U</a:t>
              </a:r>
              <a:r>
                <a:rPr lang="en-US" altLang="zh-CN" baseline="-25000">
                  <a:solidFill>
                    <a:srgbClr val="000099"/>
                  </a:solidFill>
                  <a:latin typeface="Calibri" panose="020F0502020204030204" charset="0"/>
                  <a:ea typeface="楷体_GB2312" pitchFamily="49" charset="-122"/>
                </a:rPr>
                <a:t>BE</a:t>
              </a:r>
              <a:endParaRPr lang="en-US" altLang="zh-CN" i="1" baseline="-25000">
                <a:solidFill>
                  <a:srgbClr val="000099"/>
                </a:solidFill>
                <a:latin typeface="Calibri" panose="020F0502020204030204" charset="0"/>
                <a:ea typeface="楷体_GB2312" pitchFamily="49" charset="-122"/>
              </a:endParaRPr>
            </a:p>
          </p:txBody>
        </p:sp>
        <p:sp>
          <p:nvSpPr>
            <p:cNvPr id="36892" name="Line 65"/>
            <p:cNvSpPr>
              <a:spLocks noChangeShapeType="1"/>
            </p:cNvSpPr>
            <p:nvPr/>
          </p:nvSpPr>
          <p:spPr bwMode="auto">
            <a:xfrm>
              <a:off x="3740" y="1573"/>
              <a:ext cx="288" cy="0"/>
            </a:xfrm>
            <a:prstGeom prst="line">
              <a:avLst/>
            </a:prstGeom>
            <a:noFill/>
            <a:ln w="38100">
              <a:solidFill>
                <a:srgbClr val="FF0000"/>
              </a:solidFill>
              <a:round/>
              <a:tailEnd type="triangle" w="sm" len="med"/>
            </a:ln>
          </p:spPr>
          <p:txBody>
            <a:bodyPr wrap="none" anchor="ctr"/>
            <a:lstStyle/>
            <a:p>
              <a:endParaRPr lang="zh-CN" altLang="en-US"/>
            </a:p>
          </p:txBody>
        </p:sp>
        <p:sp>
          <p:nvSpPr>
            <p:cNvPr id="36893" name="Line 66"/>
            <p:cNvSpPr>
              <a:spLocks noChangeShapeType="1"/>
            </p:cNvSpPr>
            <p:nvPr/>
          </p:nvSpPr>
          <p:spPr bwMode="auto">
            <a:xfrm>
              <a:off x="4360" y="2060"/>
              <a:ext cx="0" cy="384"/>
            </a:xfrm>
            <a:prstGeom prst="line">
              <a:avLst/>
            </a:prstGeom>
            <a:noFill/>
            <a:ln w="38100">
              <a:solidFill>
                <a:srgbClr val="FF0000"/>
              </a:solidFill>
              <a:round/>
              <a:tailEnd type="triangle" w="sm" len="med"/>
            </a:ln>
          </p:spPr>
          <p:txBody>
            <a:bodyPr wrap="none" anchor="ctr"/>
            <a:lstStyle/>
            <a:p>
              <a:endParaRPr lang="zh-CN" altLang="en-US"/>
            </a:p>
          </p:txBody>
        </p:sp>
        <p:sp>
          <p:nvSpPr>
            <p:cNvPr id="119875" name="Rectangle 67"/>
            <p:cNvSpPr>
              <a:spLocks noChangeArrowheads="1"/>
            </p:cNvSpPr>
            <p:nvPr/>
          </p:nvSpPr>
          <p:spPr bwMode="auto">
            <a:xfrm>
              <a:off x="4360" y="2012"/>
              <a:ext cx="288" cy="327"/>
            </a:xfrm>
            <a:prstGeom prst="rect">
              <a:avLst/>
            </a:prstGeom>
            <a:noFill/>
            <a:ln w="38100">
              <a:noFill/>
              <a:miter lim="800000"/>
            </a:ln>
            <a:effectLst/>
          </p:spPr>
          <p:txBody>
            <a:bodyPr wrap="none" anchor="ctr">
              <a:spAutoFit/>
            </a:bodyPr>
            <a:lstStyle/>
            <a:p>
              <a:pPr algn="ctr" fontAlgn="auto">
                <a:spcBef>
                  <a:spcPct val="50000"/>
                </a:spcBef>
                <a:spcAft>
                  <a:spcPts val="0"/>
                </a:spcAft>
                <a:defRPr/>
              </a:pPr>
              <a:r>
                <a:rPr lang="en-US" altLang="zh-CN" sz="2800" i="1">
                  <a:solidFill>
                    <a:srgbClr val="000099"/>
                  </a:solidFill>
                  <a:latin typeface="+mn-lt"/>
                  <a:ea typeface="楷体_GB2312" pitchFamily="49" charset="-122"/>
                </a:rPr>
                <a:t>I</a:t>
              </a:r>
              <a:r>
                <a:rPr lang="en-US" altLang="zh-CN" baseline="-25000">
                  <a:solidFill>
                    <a:srgbClr val="000099"/>
                  </a:solidFill>
                  <a:effectLst>
                    <a:outerShdw blurRad="38100" dist="38100" dir="2700000" algn="tl">
                      <a:srgbClr val="C0C0C0"/>
                    </a:outerShdw>
                  </a:effectLst>
                  <a:latin typeface="+mn-lt"/>
                  <a:ea typeface="楷体_GB2312" pitchFamily="49" charset="-122"/>
                </a:rPr>
                <a:t>E</a:t>
              </a:r>
              <a:endParaRPr lang="en-US" altLang="zh-CN" baseline="-25000">
                <a:solidFill>
                  <a:srgbClr val="000099"/>
                </a:solidFill>
                <a:effectLst>
                  <a:outerShdw blurRad="38100" dist="38100" dir="2700000" algn="tl">
                    <a:srgbClr val="C0C0C0"/>
                  </a:outerShdw>
                </a:effectLst>
                <a:latin typeface="+mn-lt"/>
                <a:ea typeface="楷体_GB2312" pitchFamily="49" charset="-122"/>
              </a:endParaRPr>
            </a:p>
          </p:txBody>
        </p:sp>
        <p:sp>
          <p:nvSpPr>
            <p:cNvPr id="36895" name="Rectangle 68"/>
            <p:cNvSpPr>
              <a:spLocks noChangeArrowheads="1"/>
            </p:cNvSpPr>
            <p:nvPr/>
          </p:nvSpPr>
          <p:spPr bwMode="auto">
            <a:xfrm>
              <a:off x="3700" y="1257"/>
              <a:ext cx="288" cy="327"/>
            </a:xfrm>
            <a:prstGeom prst="rect">
              <a:avLst/>
            </a:prstGeom>
            <a:noFill/>
            <a:ln w="38100">
              <a:noFill/>
              <a:miter lim="800000"/>
            </a:ln>
          </p:spPr>
          <p:txBody>
            <a:bodyPr wrap="none"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I</a:t>
              </a:r>
              <a:r>
                <a:rPr lang="en-US" altLang="zh-CN" baseline="-25000">
                  <a:solidFill>
                    <a:srgbClr val="000099"/>
                  </a:solidFill>
                  <a:latin typeface="Calibri" panose="020F0502020204030204" charset="0"/>
                  <a:ea typeface="楷体_GB2312" pitchFamily="49" charset="-122"/>
                </a:rPr>
                <a:t>B</a:t>
              </a:r>
              <a:endParaRPr lang="en-US" altLang="zh-CN" baseline="-25000">
                <a:solidFill>
                  <a:srgbClr val="000099"/>
                </a:solidFill>
                <a:latin typeface="Calibri" panose="020F0502020204030204" charset="0"/>
                <a:ea typeface="楷体_GB2312" pitchFamily="49" charset="-122"/>
              </a:endParaRPr>
            </a:p>
          </p:txBody>
        </p:sp>
        <p:sp>
          <p:nvSpPr>
            <p:cNvPr id="36896" name="Line 69"/>
            <p:cNvSpPr>
              <a:spLocks noChangeShapeType="1"/>
            </p:cNvSpPr>
            <p:nvPr/>
          </p:nvSpPr>
          <p:spPr bwMode="auto">
            <a:xfrm>
              <a:off x="4142" y="956"/>
              <a:ext cx="0" cy="288"/>
            </a:xfrm>
            <a:prstGeom prst="line">
              <a:avLst/>
            </a:prstGeom>
            <a:noFill/>
            <a:ln w="38100">
              <a:solidFill>
                <a:srgbClr val="FF0000"/>
              </a:solidFill>
              <a:round/>
              <a:tailEnd type="triangle" w="sm" len="med"/>
            </a:ln>
          </p:spPr>
          <p:txBody>
            <a:bodyPr wrap="none" anchor="ctr"/>
            <a:lstStyle/>
            <a:p>
              <a:endParaRPr lang="zh-CN" altLang="en-US"/>
            </a:p>
          </p:txBody>
        </p:sp>
        <p:sp>
          <p:nvSpPr>
            <p:cNvPr id="36897" name="Rectangle 70"/>
            <p:cNvSpPr>
              <a:spLocks noChangeArrowheads="1"/>
            </p:cNvSpPr>
            <p:nvPr/>
          </p:nvSpPr>
          <p:spPr bwMode="auto">
            <a:xfrm>
              <a:off x="3854" y="860"/>
              <a:ext cx="295" cy="327"/>
            </a:xfrm>
            <a:prstGeom prst="rect">
              <a:avLst/>
            </a:prstGeom>
            <a:noFill/>
            <a:ln w="38100">
              <a:noFill/>
              <a:miter lim="800000"/>
            </a:ln>
          </p:spPr>
          <p:txBody>
            <a:bodyPr wrap="none" anchor="ctr">
              <a:spAutoFit/>
            </a:bodyPr>
            <a:lstStyle/>
            <a:p>
              <a:pPr algn="ctr">
                <a:spcBef>
                  <a:spcPct val="50000"/>
                </a:spcBef>
              </a:pPr>
              <a:r>
                <a:rPr lang="en-US" altLang="zh-CN" sz="2800" i="1">
                  <a:solidFill>
                    <a:srgbClr val="000099"/>
                  </a:solidFill>
                  <a:latin typeface="Calibri" panose="020F0502020204030204" charset="0"/>
                  <a:ea typeface="楷体_GB2312" pitchFamily="49" charset="-122"/>
                </a:rPr>
                <a:t>I</a:t>
              </a:r>
              <a:r>
                <a:rPr lang="en-US" altLang="zh-CN" baseline="-25000">
                  <a:solidFill>
                    <a:srgbClr val="000099"/>
                  </a:solidFill>
                  <a:latin typeface="Calibri" panose="020F0502020204030204" charset="0"/>
                  <a:ea typeface="楷体_GB2312" pitchFamily="49" charset="-122"/>
                </a:rPr>
                <a:t>C</a:t>
              </a:r>
              <a:endParaRPr lang="en-US" altLang="zh-CN" baseline="-25000">
                <a:solidFill>
                  <a:srgbClr val="000099"/>
                </a:solidFill>
                <a:latin typeface="Calibri" panose="020F0502020204030204" charset="0"/>
                <a:ea typeface="楷体_GB2312" pitchFamily="49" charset="-122"/>
              </a:endParaRPr>
            </a:p>
          </p:txBody>
        </p:sp>
        <p:sp>
          <p:nvSpPr>
            <p:cNvPr id="36898" name="Line 71"/>
            <p:cNvSpPr>
              <a:spLocks noChangeShapeType="1"/>
            </p:cNvSpPr>
            <p:nvPr/>
          </p:nvSpPr>
          <p:spPr bwMode="auto">
            <a:xfrm>
              <a:off x="4072" y="1510"/>
              <a:ext cx="0" cy="240"/>
            </a:xfrm>
            <a:prstGeom prst="line">
              <a:avLst/>
            </a:prstGeom>
            <a:noFill/>
            <a:ln w="38100">
              <a:solidFill>
                <a:schemeClr val="tx1"/>
              </a:solidFill>
              <a:round/>
            </a:ln>
          </p:spPr>
          <p:txBody>
            <a:bodyPr anchor="ctr"/>
            <a:lstStyle/>
            <a:p>
              <a:endParaRPr lang="zh-CN" altLang="en-US"/>
            </a:p>
          </p:txBody>
        </p:sp>
        <p:sp>
          <p:nvSpPr>
            <p:cNvPr id="36899" name="Line 72"/>
            <p:cNvSpPr>
              <a:spLocks noChangeShapeType="1"/>
            </p:cNvSpPr>
            <p:nvPr/>
          </p:nvSpPr>
          <p:spPr bwMode="auto">
            <a:xfrm flipV="1">
              <a:off x="4072" y="1484"/>
              <a:ext cx="144" cy="144"/>
            </a:xfrm>
            <a:prstGeom prst="line">
              <a:avLst/>
            </a:prstGeom>
            <a:noFill/>
            <a:ln w="38100">
              <a:solidFill>
                <a:schemeClr val="tx1"/>
              </a:solidFill>
              <a:round/>
            </a:ln>
          </p:spPr>
          <p:txBody>
            <a:bodyPr anchor="ctr"/>
            <a:lstStyle/>
            <a:p>
              <a:endParaRPr lang="zh-CN" altLang="en-US"/>
            </a:p>
          </p:txBody>
        </p:sp>
        <p:sp>
          <p:nvSpPr>
            <p:cNvPr id="36900" name="Line 73"/>
            <p:cNvSpPr>
              <a:spLocks noChangeShapeType="1"/>
            </p:cNvSpPr>
            <p:nvPr/>
          </p:nvSpPr>
          <p:spPr bwMode="auto">
            <a:xfrm>
              <a:off x="4072" y="1680"/>
              <a:ext cx="192" cy="192"/>
            </a:xfrm>
            <a:prstGeom prst="line">
              <a:avLst/>
            </a:prstGeom>
            <a:noFill/>
            <a:ln w="38100">
              <a:solidFill>
                <a:schemeClr val="tx1"/>
              </a:solidFill>
              <a:round/>
              <a:tailEnd type="triangle" w="sm" len="med"/>
            </a:ln>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9850"/>
                                        </p:tgtEl>
                                        <p:attrNameLst>
                                          <p:attrName>style.visibility</p:attrName>
                                        </p:attrNameLst>
                                      </p:cBhvr>
                                      <p:to>
                                        <p:strVal val="visible"/>
                                      </p:to>
                                    </p:set>
                                    <p:animEffect transition="in" filter="box(out)">
                                      <p:cBhvr>
                                        <p:cTn id="7" dur="500"/>
                                        <p:tgtEl>
                                          <p:spTgt spid="1198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5152"/>
                                        </p:tgtEl>
                                        <p:attrNameLst>
                                          <p:attrName>style.visibility</p:attrName>
                                        </p:attrNameLst>
                                      </p:cBhvr>
                                      <p:to>
                                        <p:strVal val="visible"/>
                                      </p:to>
                                    </p:set>
                                    <p:animEffect transition="in" filter="wipe(left)">
                                      <p:cBhvr>
                                        <p:cTn id="16" dur="500"/>
                                        <p:tgtEl>
                                          <p:spTgt spid="3051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5153"/>
                                        </p:tgtEl>
                                        <p:attrNameLst>
                                          <p:attrName>style.visibility</p:attrName>
                                        </p:attrNameLst>
                                      </p:cBhvr>
                                      <p:to>
                                        <p:strVal val="visible"/>
                                      </p:to>
                                    </p:set>
                                    <p:animEffect transition="in" filter="wipe(left)">
                                      <p:cBhvr>
                                        <p:cTn id="21" dur="500"/>
                                        <p:tgtEl>
                                          <p:spTgt spid="305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5154"/>
                                        </p:tgtEl>
                                        <p:attrNameLst>
                                          <p:attrName>style.visibility</p:attrName>
                                        </p:attrNameLst>
                                      </p:cBhvr>
                                      <p:to>
                                        <p:strVal val="visible"/>
                                      </p:to>
                                    </p:set>
                                    <p:animEffect transition="in" filter="wipe(left)">
                                      <p:cBhvr>
                                        <p:cTn id="26" dur="500"/>
                                        <p:tgtEl>
                                          <p:spTgt spid="305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50"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76250" y="457200"/>
            <a:ext cx="6019800" cy="762000"/>
          </a:xfrm>
        </p:spPr>
        <p:txBody>
          <a:bodyPr rtlCol="0" anchor="t">
            <a:normAutofit/>
          </a:bodyPr>
          <a:lstStyle/>
          <a:p>
            <a:pPr algn="l" fontAlgn="auto">
              <a:spcAft>
                <a:spcPts val="0"/>
              </a:spcAft>
              <a:defRPr/>
            </a:pPr>
            <a:r>
              <a:rPr lang="en-US" altLang="zh-CN" sz="2800" b="1">
                <a:solidFill>
                  <a:srgbClr val="000099"/>
                </a:solidFill>
                <a:effectLst>
                  <a:outerShdw blurRad="38100" dist="38100" dir="2700000" algn="tl">
                    <a:srgbClr val="C0C0C0"/>
                  </a:outerShdw>
                </a:effectLst>
              </a:rPr>
              <a:t>(2) </a:t>
            </a:r>
            <a:r>
              <a:rPr lang="zh-CN" altLang="en-US" sz="2800" b="1">
                <a:solidFill>
                  <a:srgbClr val="000099"/>
                </a:solidFill>
                <a:effectLst>
                  <a:outerShdw blurRad="38100" dist="38100" dir="2700000" algn="tl">
                    <a:srgbClr val="C0C0C0"/>
                  </a:outerShdw>
                </a:effectLst>
              </a:rPr>
              <a:t>由微变等效电路求</a:t>
            </a:r>
            <a:r>
              <a:rPr lang="en-US" altLang="zh-CN" sz="2800" b="1">
                <a:solidFill>
                  <a:srgbClr val="000099"/>
                </a:solidFill>
                <a:effectLst>
                  <a:outerShdw blurRad="38100" dist="38100" dir="2700000" algn="tl">
                    <a:srgbClr val="C0C0C0"/>
                  </a:outerShdw>
                </a:effectLst>
              </a:rPr>
              <a:t>A</a:t>
            </a:r>
            <a:r>
              <a:rPr lang="en-US" altLang="zh-CN" sz="2800" b="1" i="1" baseline="-25000">
                <a:solidFill>
                  <a:srgbClr val="000099"/>
                </a:solidFill>
                <a:effectLst>
                  <a:outerShdw blurRad="38100" dist="38100" dir="2700000" algn="tl">
                    <a:srgbClr val="C0C0C0"/>
                  </a:outerShdw>
                </a:effectLst>
              </a:rPr>
              <a:t>u</a:t>
            </a:r>
            <a:r>
              <a:rPr lang="zh-CN" altLang="en-US" sz="2800" b="1">
                <a:solidFill>
                  <a:srgbClr val="000099"/>
                </a:solidFill>
                <a:effectLst>
                  <a:outerShdw blurRad="38100" dist="38100" dir="2700000" algn="tl">
                    <a:srgbClr val="C0C0C0"/>
                  </a:outerShdw>
                </a:effectLst>
              </a:rPr>
              <a:t>、 </a:t>
            </a:r>
            <a:r>
              <a:rPr lang="en-US" altLang="zh-CN" sz="3200" b="1" i="1">
                <a:solidFill>
                  <a:srgbClr val="000099"/>
                </a:solidFill>
                <a:effectLst>
                  <a:outerShdw blurRad="38100" dist="38100" dir="2700000" algn="tl">
                    <a:srgbClr val="C0C0C0"/>
                  </a:outerShdw>
                </a:effectLst>
              </a:rPr>
              <a:t>r</a:t>
            </a:r>
            <a:r>
              <a:rPr lang="en-US" altLang="zh-CN" sz="2800" b="1" baseline="-25000">
                <a:solidFill>
                  <a:srgbClr val="000099"/>
                </a:solidFill>
                <a:effectLst>
                  <a:outerShdw blurRad="38100" dist="38100" dir="2700000" algn="tl">
                    <a:srgbClr val="C0C0C0"/>
                  </a:outerShdw>
                </a:effectLst>
              </a:rPr>
              <a:t>i</a:t>
            </a:r>
            <a:r>
              <a:rPr lang="en-US" altLang="zh-CN" sz="2800" b="1">
                <a:solidFill>
                  <a:srgbClr val="000099"/>
                </a:solidFill>
                <a:effectLst>
                  <a:outerShdw blurRad="38100" dist="38100" dir="2700000" algn="tl">
                    <a:srgbClr val="C0C0C0"/>
                  </a:outerShdw>
                </a:effectLst>
              </a:rPr>
              <a:t> </a:t>
            </a:r>
            <a:r>
              <a:rPr lang="zh-CN" altLang="en-US" sz="2800" b="1">
                <a:solidFill>
                  <a:srgbClr val="000099"/>
                </a:solidFill>
                <a:effectLst>
                  <a:outerShdw blurRad="38100" dist="38100" dir="2700000" algn="tl">
                    <a:srgbClr val="C0C0C0"/>
                  </a:outerShdw>
                </a:effectLst>
              </a:rPr>
              <a:t>、</a:t>
            </a:r>
            <a:r>
              <a:rPr lang="zh-CN" altLang="en-US" sz="2800" b="1" baseline="-25000">
                <a:solidFill>
                  <a:srgbClr val="000099"/>
                </a:solidFill>
                <a:effectLst>
                  <a:outerShdw blurRad="38100" dist="38100" dir="2700000" algn="tl">
                    <a:srgbClr val="C0C0C0"/>
                  </a:outerShdw>
                </a:effectLst>
              </a:rPr>
              <a:t> </a:t>
            </a:r>
            <a:r>
              <a:rPr lang="en-US" altLang="zh-CN" sz="3200" b="1" i="1">
                <a:solidFill>
                  <a:srgbClr val="000099"/>
                </a:solidFill>
                <a:effectLst>
                  <a:outerShdw blurRad="38100" dist="38100" dir="2700000" algn="tl">
                    <a:srgbClr val="C0C0C0"/>
                  </a:outerShdw>
                </a:effectLst>
              </a:rPr>
              <a:t>r</a:t>
            </a:r>
            <a:r>
              <a:rPr lang="en-US" altLang="zh-CN" sz="2400" b="1" baseline="-25000">
                <a:solidFill>
                  <a:srgbClr val="000099"/>
                </a:solidFill>
                <a:effectLst>
                  <a:outerShdw blurRad="38100" dist="38100" dir="2700000" algn="tl">
                    <a:srgbClr val="C0C0C0"/>
                  </a:outerShdw>
                </a:effectLst>
              </a:rPr>
              <a:t>o</a:t>
            </a:r>
            <a:r>
              <a:rPr lang="zh-CN" altLang="en-US" sz="2800" b="1">
                <a:solidFill>
                  <a:srgbClr val="000099"/>
                </a:solidFill>
                <a:effectLst>
                  <a:outerShdw blurRad="38100" dist="38100" dir="2700000" algn="tl">
                    <a:srgbClr val="C0C0C0"/>
                  </a:outerShdw>
                </a:effectLst>
              </a:rPr>
              <a:t>。</a:t>
            </a:r>
            <a:endParaRPr lang="zh-CN" altLang="en-US" sz="2800" b="1">
              <a:solidFill>
                <a:srgbClr val="000099"/>
              </a:solidFill>
              <a:effectLst>
                <a:outerShdw blurRad="38100" dist="38100" dir="2700000" algn="tl">
                  <a:srgbClr val="C0C0C0"/>
                </a:outerShdw>
              </a:effectLst>
            </a:endParaRPr>
          </a:p>
        </p:txBody>
      </p:sp>
      <p:graphicFrame>
        <p:nvGraphicFramePr>
          <p:cNvPr id="306176" name="Object 2"/>
          <p:cNvGraphicFramePr>
            <a:graphicFrameLocks noChangeAspect="1"/>
          </p:cNvGraphicFramePr>
          <p:nvPr/>
        </p:nvGraphicFramePr>
        <p:xfrm>
          <a:off x="471488" y="5202238"/>
          <a:ext cx="5567362" cy="1046162"/>
        </p:xfrm>
        <a:graphic>
          <a:graphicData uri="http://schemas.openxmlformats.org/presentationml/2006/ole">
            <mc:AlternateContent xmlns:mc="http://schemas.openxmlformats.org/markup-compatibility/2006">
              <mc:Choice xmlns:v="urn:schemas-microsoft-com:vml" Requires="v">
                <p:oleObj spid="_x0000_s250001" name="Equation" r:id="rId1" imgW="54864000" imgH="10363200" progId="">
                  <p:embed/>
                </p:oleObj>
              </mc:Choice>
              <mc:Fallback>
                <p:oleObj name="Equation" r:id="rId1" imgW="54864000" imgH="103632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5202238"/>
                        <a:ext cx="5567362" cy="1046162"/>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306177" name="Object 3"/>
          <p:cNvGraphicFramePr>
            <a:graphicFrameLocks noChangeAspect="1"/>
          </p:cNvGraphicFramePr>
          <p:nvPr/>
        </p:nvGraphicFramePr>
        <p:xfrm>
          <a:off x="476250" y="1011238"/>
          <a:ext cx="8077200" cy="1046162"/>
        </p:xfrm>
        <a:graphic>
          <a:graphicData uri="http://schemas.openxmlformats.org/presentationml/2006/ole">
            <mc:AlternateContent xmlns:mc="http://schemas.openxmlformats.org/markup-compatibility/2006">
              <mc:Choice xmlns:v="urn:schemas-microsoft-com:vml" Requires="v">
                <p:oleObj spid="_x0000_s250002" name="Equation" r:id="rId3" imgW="77724000" imgH="10668000" progId="">
                  <p:embed/>
                </p:oleObj>
              </mc:Choice>
              <mc:Fallback>
                <p:oleObj name="Equation" r:id="rId3" imgW="77724000" imgH="106680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011238"/>
                        <a:ext cx="8077200" cy="1046162"/>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306178" name="Object 4"/>
          <p:cNvGraphicFramePr>
            <a:graphicFrameLocks noChangeAspect="1"/>
          </p:cNvGraphicFramePr>
          <p:nvPr/>
        </p:nvGraphicFramePr>
        <p:xfrm>
          <a:off x="476250" y="3887788"/>
          <a:ext cx="3810000" cy="579437"/>
        </p:xfrm>
        <a:graphic>
          <a:graphicData uri="http://schemas.openxmlformats.org/presentationml/2006/ole">
            <mc:AlternateContent xmlns:mc="http://schemas.openxmlformats.org/markup-compatibility/2006">
              <mc:Choice xmlns:v="urn:schemas-microsoft-com:vml" Requires="v">
                <p:oleObj spid="_x0000_s250003" name="Equation" r:id="rId5" imgW="38100000" imgH="5486400" progId="">
                  <p:embed/>
                </p:oleObj>
              </mc:Choice>
              <mc:Fallback>
                <p:oleObj name="Equation" r:id="rId5" imgW="38100000" imgH="54864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 y="3887788"/>
                        <a:ext cx="3810000" cy="579437"/>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306179" name="Object 5"/>
          <p:cNvGraphicFramePr>
            <a:graphicFrameLocks noChangeAspect="1"/>
          </p:cNvGraphicFramePr>
          <p:nvPr/>
        </p:nvGraphicFramePr>
        <p:xfrm>
          <a:off x="857250" y="4633913"/>
          <a:ext cx="1447800" cy="471487"/>
        </p:xfrm>
        <a:graphic>
          <a:graphicData uri="http://schemas.openxmlformats.org/presentationml/2006/ole">
            <mc:AlternateContent xmlns:mc="http://schemas.openxmlformats.org/markup-compatibility/2006">
              <mc:Choice xmlns:v="urn:schemas-microsoft-com:vml" Requires="v">
                <p:oleObj spid="_x0000_s250004" name="Equation" r:id="rId7" imgW="15849600" imgH="4876800" progId="">
                  <p:embed/>
                </p:oleObj>
              </mc:Choice>
              <mc:Fallback>
                <p:oleObj name="Equation" r:id="rId7" imgW="15849600" imgH="4876800" progId="">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50" y="4633913"/>
                        <a:ext cx="1447800" cy="471487"/>
                      </a:xfrm>
                      <a:prstGeom prst="rect">
                        <a:avLst/>
                      </a:prstGeom>
                      <a:noFill/>
                      <a:extLst>
                        <a:ext uri="{909E8E84-426E-40DD-AFC4-6F175D3DCCD1}">
                          <a14:hiddenFill xmlns:a14="http://schemas.microsoft.com/office/drawing/2010/main">
                            <a:solidFill>
                              <a:srgbClr val="00CCFF"/>
                            </a:solidFill>
                          </a14:hiddenFill>
                        </a:ext>
                      </a:extLst>
                    </p:spPr>
                  </p:pic>
                </p:oleObj>
              </mc:Fallback>
            </mc:AlternateContent>
          </a:graphicData>
        </a:graphic>
      </p:graphicFrame>
      <p:graphicFrame>
        <p:nvGraphicFramePr>
          <p:cNvPr id="306180" name="Object 6" descr="20%"/>
          <p:cNvGraphicFramePr>
            <a:graphicFrameLocks noChangeAspect="1"/>
          </p:cNvGraphicFramePr>
          <p:nvPr/>
        </p:nvGraphicFramePr>
        <p:xfrm>
          <a:off x="476250" y="1971675"/>
          <a:ext cx="3549650" cy="1038225"/>
        </p:xfrm>
        <a:graphic>
          <a:graphicData uri="http://schemas.openxmlformats.org/presentationml/2006/ole">
            <mc:AlternateContent xmlns:mc="http://schemas.openxmlformats.org/markup-compatibility/2006">
              <mc:Choice xmlns:v="urn:schemas-microsoft-com:vml" Requires="v">
                <p:oleObj spid="_x0000_s250005" name="Equation" r:id="rId9" imgW="32004000" imgH="10668000" progId="">
                  <p:embed/>
                </p:oleObj>
              </mc:Choice>
              <mc:Fallback>
                <p:oleObj name="Equation" r:id="rId9" imgW="32004000" imgH="10668000" progId="">
                  <p:embed/>
                  <p:pic>
                    <p:nvPicPr>
                      <p:cNvPr id="0" name="Object 6" descr="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250" y="1971675"/>
                        <a:ext cx="3549650" cy="1038225"/>
                      </a:xfrm>
                      <a:prstGeom prst="rect">
                        <a:avLst/>
                      </a:prstGeom>
                      <a:noFill/>
                      <a:ln>
                        <a:noFill/>
                      </a:ln>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28575">
                            <a:solidFill>
                              <a:schemeClr val="accent1"/>
                            </a:solidFill>
                            <a:miter lim="800000"/>
                            <a:headEnd/>
                            <a:tailEnd/>
                          </a14:hiddenLine>
                        </a:ext>
                      </a:extLst>
                    </p:spPr>
                  </p:pic>
                </p:oleObj>
              </mc:Fallback>
            </mc:AlternateContent>
          </a:graphicData>
        </a:graphic>
      </p:graphicFrame>
      <p:graphicFrame>
        <p:nvGraphicFramePr>
          <p:cNvPr id="306181" name="Object 7" descr="20%"/>
          <p:cNvGraphicFramePr>
            <a:graphicFrameLocks noChangeAspect="1"/>
          </p:cNvGraphicFramePr>
          <p:nvPr/>
        </p:nvGraphicFramePr>
        <p:xfrm>
          <a:off x="857250" y="3070225"/>
          <a:ext cx="1447800" cy="434975"/>
        </p:xfrm>
        <a:graphic>
          <a:graphicData uri="http://schemas.openxmlformats.org/presentationml/2006/ole">
            <mc:AlternateContent xmlns:mc="http://schemas.openxmlformats.org/markup-compatibility/2006">
              <mc:Choice xmlns:v="urn:schemas-microsoft-com:vml" Requires="v">
                <p:oleObj spid="_x0000_s250006" name="Equation" r:id="rId12" imgW="11277600" imgH="4267200" progId="">
                  <p:embed/>
                </p:oleObj>
              </mc:Choice>
              <mc:Fallback>
                <p:oleObj name="Equation" r:id="rId12" imgW="11277600" imgH="4267200" progId="">
                  <p:embed/>
                  <p:pic>
                    <p:nvPicPr>
                      <p:cNvPr id="0" name="Object 7" descr="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7250" y="3070225"/>
                        <a:ext cx="1447800" cy="434975"/>
                      </a:xfrm>
                      <a:prstGeom prst="rect">
                        <a:avLst/>
                      </a:prstGeom>
                      <a:noFill/>
                      <a:ln>
                        <a:noFill/>
                      </a:ln>
                      <a:extLst>
                        <a:ext uri="{909E8E84-426E-40DD-AFC4-6F175D3DCCD1}">
                          <a14:hiddenFill xmlns:a14="http://schemas.microsoft.com/office/drawing/2010/main">
                            <a:blipFill dpi="0" rotWithShape="0">
                              <a:blip r:embed="rId11"/>
                              <a:srcRect/>
                              <a:tile tx="0" ty="0" sx="100000" sy="100000" flip="none" algn="tl"/>
                            </a:blipFill>
                          </a14:hiddenFill>
                        </a:ext>
                        <a:ext uri="{91240B29-F687-4F45-9708-019B960494DF}">
                          <a14:hiddenLine xmlns:a14="http://schemas.microsoft.com/office/drawing/2010/main" w="28575">
                            <a:solidFill>
                              <a:schemeClr val="accent1"/>
                            </a:solidFill>
                            <a:miter lim="800000"/>
                            <a:headEnd/>
                            <a:tailEnd/>
                          </a14:hiddenLine>
                        </a:ext>
                      </a:extLst>
                    </p:spPr>
                  </p:pic>
                </p:oleObj>
              </mc:Fallback>
            </mc:AlternateContent>
          </a:graphicData>
        </a:graphic>
      </p:graphicFrame>
      <p:sp>
        <p:nvSpPr>
          <p:cNvPr id="120903" name="Rectangle 71"/>
          <p:cNvSpPr>
            <a:spLocks noChangeArrowheads="1"/>
          </p:cNvSpPr>
          <p:nvPr/>
        </p:nvSpPr>
        <p:spPr bwMode="auto">
          <a:xfrm>
            <a:off x="6007100" y="5033963"/>
            <a:ext cx="2022475" cy="457200"/>
          </a:xfrm>
          <a:prstGeom prst="rect">
            <a:avLst/>
          </a:prstGeom>
          <a:noFill/>
          <a:ln w="38100">
            <a:noFill/>
            <a:miter lim="800000"/>
          </a:ln>
          <a:effectLst/>
        </p:spPr>
        <p:txBody>
          <a:bodyPr wrap="none">
            <a:spAutoFit/>
          </a:bodyPr>
          <a:lstStyle/>
          <a:p>
            <a:pPr fontAlgn="auto">
              <a:spcBef>
                <a:spcPct val="50000"/>
              </a:spcBef>
              <a:spcAft>
                <a:spcPts val="0"/>
              </a:spcAft>
              <a:defRPr/>
            </a:pPr>
            <a:r>
              <a:rPr lang="zh-CN" altLang="en-US">
                <a:solidFill>
                  <a:srgbClr val="CC0000"/>
                </a:solidFill>
                <a:effectLst>
                  <a:outerShdw blurRad="38100" dist="38100" dir="2700000" algn="tl">
                    <a:srgbClr val="C0C0C0"/>
                  </a:outerShdw>
                </a:effectLst>
                <a:latin typeface="+mn-lt"/>
                <a:ea typeface="+mn-ea"/>
              </a:rPr>
              <a:t>微变等效电路</a:t>
            </a:r>
            <a:endParaRPr lang="zh-CN" altLang="en-US">
              <a:solidFill>
                <a:srgbClr val="CC0000"/>
              </a:solidFill>
              <a:effectLst>
                <a:outerShdw blurRad="38100" dist="38100" dir="2700000" algn="tl">
                  <a:srgbClr val="C0C0C0"/>
                </a:outerShdw>
              </a:effectLst>
              <a:latin typeface="+mn-lt"/>
              <a:ea typeface="+mn-ea"/>
            </a:endParaRPr>
          </a:p>
        </p:txBody>
      </p:sp>
      <p:grpSp>
        <p:nvGrpSpPr>
          <p:cNvPr id="2" name="Group 170"/>
          <p:cNvGrpSpPr/>
          <p:nvPr/>
        </p:nvGrpSpPr>
        <p:grpSpPr bwMode="auto">
          <a:xfrm>
            <a:off x="4510088" y="1930400"/>
            <a:ext cx="4264025" cy="3073400"/>
            <a:chOff x="2834" y="1118"/>
            <a:chExt cx="2686" cy="1936"/>
          </a:xfrm>
        </p:grpSpPr>
        <p:sp>
          <p:nvSpPr>
            <p:cNvPr id="37906" name="Line 14"/>
            <p:cNvSpPr>
              <a:spLocks noChangeShapeType="1"/>
            </p:cNvSpPr>
            <p:nvPr/>
          </p:nvSpPr>
          <p:spPr bwMode="auto">
            <a:xfrm flipV="1">
              <a:off x="3237" y="2939"/>
              <a:ext cx="227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07" name="Line 15"/>
            <p:cNvSpPr>
              <a:spLocks noChangeShapeType="1"/>
            </p:cNvSpPr>
            <p:nvPr/>
          </p:nvSpPr>
          <p:spPr bwMode="auto">
            <a:xfrm flipH="1" flipV="1">
              <a:off x="4772" y="1479"/>
              <a:ext cx="0" cy="153"/>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08" name="Line 16"/>
            <p:cNvSpPr>
              <a:spLocks noChangeShapeType="1"/>
            </p:cNvSpPr>
            <p:nvPr/>
          </p:nvSpPr>
          <p:spPr bwMode="auto">
            <a:xfrm flipV="1">
              <a:off x="3237" y="1477"/>
              <a:ext cx="1007" cy="0"/>
            </a:xfrm>
            <a:prstGeom prst="line">
              <a:avLst/>
            </a:prstGeom>
            <a:noFill/>
            <a:ln w="38100">
              <a:solidFill>
                <a:schemeClr val="tx1"/>
              </a:solidFill>
              <a:round/>
            </a:ln>
          </p:spPr>
          <p:txBody>
            <a:bodyPr lIns="90000" tIns="46800" rIns="90000" bIns="46800" anchor="ctr">
              <a:spAutoFit/>
            </a:bodyPr>
            <a:lstStyle/>
            <a:p>
              <a:endParaRPr lang="zh-CN" altLang="en-US"/>
            </a:p>
          </p:txBody>
        </p:sp>
        <p:grpSp>
          <p:nvGrpSpPr>
            <p:cNvPr id="3" name="Group 17"/>
            <p:cNvGrpSpPr/>
            <p:nvPr/>
          </p:nvGrpSpPr>
          <p:grpSpPr bwMode="auto">
            <a:xfrm>
              <a:off x="4679" y="1609"/>
              <a:ext cx="186" cy="351"/>
              <a:chOff x="4164" y="1968"/>
              <a:chExt cx="264" cy="420"/>
            </a:xfrm>
          </p:grpSpPr>
          <p:sp>
            <p:nvSpPr>
              <p:cNvPr id="37953" name="AutoShape 18"/>
              <p:cNvSpPr>
                <a:spLocks noChangeArrowheads="1"/>
              </p:cNvSpPr>
              <p:nvPr/>
            </p:nvSpPr>
            <p:spPr bwMode="auto">
              <a:xfrm>
                <a:off x="4164" y="1968"/>
                <a:ext cx="264" cy="420"/>
              </a:xfrm>
              <a:prstGeom prst="diamond">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37954" name="Line 19"/>
              <p:cNvSpPr>
                <a:spLocks noChangeShapeType="1"/>
              </p:cNvSpPr>
              <p:nvPr/>
            </p:nvSpPr>
            <p:spPr bwMode="auto">
              <a:xfrm>
                <a:off x="4176" y="2184"/>
                <a:ext cx="252" cy="0"/>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7910" name="Rectangle 20"/>
            <p:cNvSpPr>
              <a:spLocks noChangeArrowheads="1"/>
            </p:cNvSpPr>
            <p:nvPr/>
          </p:nvSpPr>
          <p:spPr bwMode="auto">
            <a:xfrm>
              <a:off x="4181" y="1695"/>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37911" name="Line 21"/>
            <p:cNvSpPr>
              <a:spLocks noChangeShapeType="1"/>
            </p:cNvSpPr>
            <p:nvPr/>
          </p:nvSpPr>
          <p:spPr bwMode="auto">
            <a:xfrm>
              <a:off x="4764" y="1474"/>
              <a:ext cx="75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12" name="Text Box 22"/>
            <p:cNvSpPr txBox="1">
              <a:spLocks noChangeArrowheads="1"/>
            </p:cNvSpPr>
            <p:nvPr/>
          </p:nvSpPr>
          <p:spPr bwMode="auto">
            <a:xfrm>
              <a:off x="3831" y="1604"/>
              <a:ext cx="439"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be</a:t>
              </a:r>
              <a:endParaRPr lang="en-US" altLang="zh-CN">
                <a:latin typeface="Calibri" panose="020F0502020204030204" charset="0"/>
                <a:ea typeface="楷体_GB2312" pitchFamily="49" charset="-122"/>
              </a:endParaRPr>
            </a:p>
          </p:txBody>
        </p:sp>
        <p:sp>
          <p:nvSpPr>
            <p:cNvPr id="37913" name="Line 23"/>
            <p:cNvSpPr>
              <a:spLocks noChangeShapeType="1"/>
            </p:cNvSpPr>
            <p:nvPr/>
          </p:nvSpPr>
          <p:spPr bwMode="auto">
            <a:xfrm>
              <a:off x="4917" y="1584"/>
              <a:ext cx="0" cy="281"/>
            </a:xfrm>
            <a:prstGeom prst="line">
              <a:avLst/>
            </a:prstGeom>
            <a:noFill/>
            <a:ln w="38100">
              <a:solidFill>
                <a:srgbClr val="FF0000"/>
              </a:solidFill>
              <a:round/>
              <a:tailEnd type="triangle" w="sm" len="med"/>
            </a:ln>
          </p:spPr>
          <p:txBody>
            <a:bodyPr wrap="none" lIns="90000" tIns="46800" rIns="90000" bIns="46800" anchor="ctr">
              <a:spAutoFit/>
            </a:bodyPr>
            <a:lstStyle/>
            <a:p>
              <a:endParaRPr lang="zh-CN" altLang="en-US"/>
            </a:p>
          </p:txBody>
        </p:sp>
        <p:sp>
          <p:nvSpPr>
            <p:cNvPr id="37914" name="Text Box 24"/>
            <p:cNvSpPr txBox="1">
              <a:spLocks noChangeArrowheads="1"/>
            </p:cNvSpPr>
            <p:nvPr/>
          </p:nvSpPr>
          <p:spPr bwMode="auto">
            <a:xfrm>
              <a:off x="3732" y="2074"/>
              <a:ext cx="466"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7915" name="Line 25"/>
            <p:cNvSpPr>
              <a:spLocks noChangeShapeType="1"/>
            </p:cNvSpPr>
            <p:nvPr/>
          </p:nvSpPr>
          <p:spPr bwMode="auto">
            <a:xfrm flipV="1">
              <a:off x="5507" y="1475"/>
              <a:ext cx="1" cy="1479"/>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16" name="Text Box 26"/>
            <p:cNvSpPr txBox="1">
              <a:spLocks noChangeArrowheads="1"/>
            </p:cNvSpPr>
            <p:nvPr/>
          </p:nvSpPr>
          <p:spPr bwMode="auto">
            <a:xfrm>
              <a:off x="4537" y="2499"/>
              <a:ext cx="50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L</a:t>
              </a:r>
              <a:endParaRPr lang="en-US" altLang="zh-CN">
                <a:latin typeface="Calibri" panose="020F0502020204030204" charset="0"/>
                <a:ea typeface="楷体_GB2312" pitchFamily="49" charset="-122"/>
              </a:endParaRPr>
            </a:p>
          </p:txBody>
        </p:sp>
        <p:sp>
          <p:nvSpPr>
            <p:cNvPr id="37917" name="Text Box 27"/>
            <p:cNvSpPr txBox="1">
              <a:spLocks noChangeArrowheads="1"/>
            </p:cNvSpPr>
            <p:nvPr/>
          </p:nvSpPr>
          <p:spPr bwMode="auto">
            <a:xfrm>
              <a:off x="4389" y="1849"/>
              <a:ext cx="224"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a:solidFill>
                    <a:schemeClr val="accent2"/>
                  </a:solidFill>
                  <a:latin typeface="Calibri" panose="020F0502020204030204" charset="0"/>
                  <a:ea typeface="楷体_GB2312" pitchFamily="49" charset="-122"/>
                </a:rPr>
                <a:t>E</a:t>
              </a:r>
              <a:endParaRPr lang="en-US" altLang="zh-CN">
                <a:solidFill>
                  <a:schemeClr val="accent2"/>
                </a:solidFill>
                <a:latin typeface="Calibri" panose="020F0502020204030204" charset="0"/>
                <a:ea typeface="楷体_GB2312" pitchFamily="49" charset="-122"/>
              </a:endParaRPr>
            </a:p>
          </p:txBody>
        </p:sp>
        <p:sp>
          <p:nvSpPr>
            <p:cNvPr id="37918" name="Text Box 28"/>
            <p:cNvSpPr txBox="1">
              <a:spLocks noChangeArrowheads="1"/>
            </p:cNvSpPr>
            <p:nvPr/>
          </p:nvSpPr>
          <p:spPr bwMode="auto">
            <a:xfrm>
              <a:off x="4041" y="1217"/>
              <a:ext cx="224"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a:solidFill>
                    <a:schemeClr val="accent2"/>
                  </a:solidFill>
                  <a:latin typeface="Calibri" panose="020F0502020204030204" charset="0"/>
                  <a:ea typeface="楷体_GB2312" pitchFamily="49" charset="-122"/>
                </a:rPr>
                <a:t>B</a:t>
              </a:r>
              <a:endParaRPr lang="en-US" altLang="zh-CN">
                <a:latin typeface="Calibri" panose="020F0502020204030204" charset="0"/>
                <a:ea typeface="楷体_GB2312" pitchFamily="49" charset="-122"/>
              </a:endParaRPr>
            </a:p>
          </p:txBody>
        </p:sp>
        <p:sp>
          <p:nvSpPr>
            <p:cNvPr id="37919" name="Text Box 29"/>
            <p:cNvSpPr txBox="1">
              <a:spLocks noChangeArrowheads="1"/>
            </p:cNvSpPr>
            <p:nvPr/>
          </p:nvSpPr>
          <p:spPr bwMode="auto">
            <a:xfrm>
              <a:off x="4719" y="1221"/>
              <a:ext cx="223"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a:solidFill>
                    <a:schemeClr val="accent2"/>
                  </a:solidFill>
                  <a:latin typeface="Calibri" panose="020F0502020204030204" charset="0"/>
                  <a:ea typeface="楷体_GB2312" pitchFamily="49" charset="-122"/>
                </a:rPr>
                <a:t>C</a:t>
              </a:r>
              <a:endParaRPr lang="en-US" altLang="zh-CN">
                <a:solidFill>
                  <a:schemeClr val="accent2"/>
                </a:solidFill>
                <a:latin typeface="Calibri" panose="020F0502020204030204" charset="0"/>
                <a:ea typeface="楷体_GB2312" pitchFamily="49" charset="-122"/>
              </a:endParaRPr>
            </a:p>
          </p:txBody>
        </p:sp>
        <p:sp>
          <p:nvSpPr>
            <p:cNvPr id="37920" name="Line 30"/>
            <p:cNvSpPr>
              <a:spLocks noChangeShapeType="1"/>
            </p:cNvSpPr>
            <p:nvPr/>
          </p:nvSpPr>
          <p:spPr bwMode="auto">
            <a:xfrm flipV="1">
              <a:off x="3762" y="1487"/>
              <a:ext cx="0" cy="62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21" name="Text Box 31" descr="新闻纸"/>
            <p:cNvSpPr txBox="1">
              <a:spLocks noChangeArrowheads="1"/>
            </p:cNvSpPr>
            <p:nvPr/>
          </p:nvSpPr>
          <p:spPr bwMode="auto">
            <a:xfrm>
              <a:off x="3355" y="1462"/>
              <a:ext cx="299"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22" name="Text Box 32" descr="新闻纸"/>
            <p:cNvSpPr txBox="1">
              <a:spLocks noChangeArrowheads="1"/>
            </p:cNvSpPr>
            <p:nvPr/>
          </p:nvSpPr>
          <p:spPr bwMode="auto">
            <a:xfrm>
              <a:off x="3357" y="2692"/>
              <a:ext cx="299"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23" name="Rectangle 33"/>
            <p:cNvSpPr>
              <a:spLocks noChangeArrowheads="1"/>
            </p:cNvSpPr>
            <p:nvPr/>
          </p:nvSpPr>
          <p:spPr bwMode="auto">
            <a:xfrm>
              <a:off x="3726" y="2099"/>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37924" name="Rectangle 34" descr="新闻纸"/>
            <p:cNvSpPr>
              <a:spLocks noChangeArrowheads="1"/>
            </p:cNvSpPr>
            <p:nvPr/>
          </p:nvSpPr>
          <p:spPr bwMode="auto">
            <a:xfrm>
              <a:off x="5019" y="2253"/>
              <a:ext cx="212"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25" name="Rectangle 35" descr="新闻纸"/>
            <p:cNvSpPr>
              <a:spLocks noChangeArrowheads="1"/>
            </p:cNvSpPr>
            <p:nvPr/>
          </p:nvSpPr>
          <p:spPr bwMode="auto">
            <a:xfrm>
              <a:off x="5020" y="2727"/>
              <a:ext cx="212"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grpSp>
          <p:nvGrpSpPr>
            <p:cNvPr id="4" name="Group 36"/>
            <p:cNvGrpSpPr/>
            <p:nvPr/>
          </p:nvGrpSpPr>
          <p:grpSpPr bwMode="auto">
            <a:xfrm>
              <a:off x="4414" y="2935"/>
              <a:ext cx="160" cy="119"/>
              <a:chOff x="4403" y="3875"/>
              <a:chExt cx="160" cy="119"/>
            </a:xfrm>
          </p:grpSpPr>
          <p:sp>
            <p:nvSpPr>
              <p:cNvPr id="37951" name="Line 37"/>
              <p:cNvSpPr>
                <a:spLocks noChangeShapeType="1"/>
              </p:cNvSpPr>
              <p:nvPr/>
            </p:nvSpPr>
            <p:spPr bwMode="auto">
              <a:xfrm>
                <a:off x="4489" y="3875"/>
                <a:ext cx="0" cy="119"/>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7952" name="Line 38"/>
              <p:cNvSpPr>
                <a:spLocks noChangeShapeType="1"/>
              </p:cNvSpPr>
              <p:nvPr/>
            </p:nvSpPr>
            <p:spPr bwMode="auto">
              <a:xfrm>
                <a:off x="4403" y="3994"/>
                <a:ext cx="160" cy="0"/>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7927" name="Line 39"/>
            <p:cNvSpPr>
              <a:spLocks noChangeShapeType="1"/>
            </p:cNvSpPr>
            <p:nvPr/>
          </p:nvSpPr>
          <p:spPr bwMode="auto">
            <a:xfrm flipV="1">
              <a:off x="4224" y="1951"/>
              <a:ext cx="0" cy="15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28" name="Line 40"/>
            <p:cNvSpPr>
              <a:spLocks noChangeShapeType="1"/>
            </p:cNvSpPr>
            <p:nvPr/>
          </p:nvSpPr>
          <p:spPr bwMode="auto">
            <a:xfrm flipH="1" flipV="1">
              <a:off x="3763" y="2350"/>
              <a:ext cx="1" cy="60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29" name="Line 41"/>
            <p:cNvSpPr>
              <a:spLocks noChangeShapeType="1"/>
            </p:cNvSpPr>
            <p:nvPr/>
          </p:nvSpPr>
          <p:spPr bwMode="auto">
            <a:xfrm flipV="1">
              <a:off x="4765" y="1928"/>
              <a:ext cx="0" cy="175"/>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30" name="Line 42"/>
            <p:cNvSpPr>
              <a:spLocks noChangeShapeType="1"/>
            </p:cNvSpPr>
            <p:nvPr/>
          </p:nvSpPr>
          <p:spPr bwMode="auto">
            <a:xfrm flipH="1">
              <a:off x="3240" y="2068"/>
              <a:ext cx="0" cy="873"/>
            </a:xfrm>
            <a:prstGeom prst="line">
              <a:avLst/>
            </a:prstGeom>
            <a:noFill/>
            <a:ln w="38100">
              <a:solidFill>
                <a:schemeClr val="tx2"/>
              </a:solidFill>
              <a:round/>
            </a:ln>
          </p:spPr>
          <p:txBody>
            <a:bodyPr wrap="none" anchor="ctr"/>
            <a:lstStyle/>
            <a:p>
              <a:endParaRPr lang="zh-CN" altLang="en-US"/>
            </a:p>
          </p:txBody>
        </p:sp>
        <p:sp>
          <p:nvSpPr>
            <p:cNvPr id="37931" name="Line 44"/>
            <p:cNvSpPr>
              <a:spLocks noChangeShapeType="1"/>
            </p:cNvSpPr>
            <p:nvPr/>
          </p:nvSpPr>
          <p:spPr bwMode="auto">
            <a:xfrm flipH="1">
              <a:off x="3240" y="1470"/>
              <a:ext cx="0" cy="351"/>
            </a:xfrm>
            <a:prstGeom prst="line">
              <a:avLst/>
            </a:prstGeom>
            <a:noFill/>
            <a:ln w="38100">
              <a:solidFill>
                <a:schemeClr val="tx2"/>
              </a:solidFill>
              <a:round/>
            </a:ln>
          </p:spPr>
          <p:txBody>
            <a:bodyPr wrap="none" anchor="ctr"/>
            <a:lstStyle/>
            <a:p>
              <a:endParaRPr lang="zh-CN" altLang="en-US"/>
            </a:p>
          </p:txBody>
        </p:sp>
        <p:sp>
          <p:nvSpPr>
            <p:cNvPr id="37932" name="Oval 45"/>
            <p:cNvSpPr>
              <a:spLocks noChangeArrowheads="1"/>
            </p:cNvSpPr>
            <p:nvPr/>
          </p:nvSpPr>
          <p:spPr bwMode="auto">
            <a:xfrm>
              <a:off x="3129" y="2377"/>
              <a:ext cx="234" cy="234"/>
            </a:xfrm>
            <a:prstGeom prst="ellipse">
              <a:avLst/>
            </a:prstGeom>
            <a:noFill/>
            <a:ln w="38100">
              <a:solidFill>
                <a:schemeClr val="tx2"/>
              </a:solidFill>
              <a:round/>
            </a:ln>
          </p:spPr>
          <p:txBody>
            <a:bodyPr wrap="none" anchor="ctr"/>
            <a:lstStyle/>
            <a:p>
              <a:endParaRPr lang="zh-CN" altLang="en-US">
                <a:latin typeface="Calibri" panose="020F0502020204030204" charset="0"/>
              </a:endParaRPr>
            </a:p>
          </p:txBody>
        </p:sp>
        <p:sp>
          <p:nvSpPr>
            <p:cNvPr id="37933" name="Rectangle 46" descr="新闻纸"/>
            <p:cNvSpPr>
              <a:spLocks noChangeArrowheads="1"/>
            </p:cNvSpPr>
            <p:nvPr/>
          </p:nvSpPr>
          <p:spPr bwMode="auto">
            <a:xfrm>
              <a:off x="3016" y="2177"/>
              <a:ext cx="211"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34" name="Rectangle 47"/>
            <p:cNvSpPr>
              <a:spLocks noChangeArrowheads="1"/>
            </p:cNvSpPr>
            <p:nvPr/>
          </p:nvSpPr>
          <p:spPr bwMode="auto">
            <a:xfrm>
              <a:off x="3005" y="2497"/>
              <a:ext cx="213" cy="288"/>
            </a:xfrm>
            <a:prstGeom prst="rect">
              <a:avLst/>
            </a:prstGeom>
            <a:noFill/>
            <a:ln w="9525">
              <a:noFill/>
              <a:miter lim="800000"/>
            </a:ln>
          </p:spPr>
          <p:txBody>
            <a:bodyPr wrap="none">
              <a:spAutoFit/>
            </a:bodyPr>
            <a:lstStyle/>
            <a:p>
              <a:pPr algn="ctr"/>
              <a:r>
                <a:rPr lang="en-US" altLang="zh-CN">
                  <a:solidFill>
                    <a:srgbClr val="FF0000"/>
                  </a:solidFill>
                  <a:latin typeface="宋体" panose="02010600030101010101" pitchFamily="2" charset="-122"/>
                </a:rPr>
                <a:t>-</a:t>
              </a:r>
              <a:endParaRPr lang="en-US" altLang="zh-CN">
                <a:solidFill>
                  <a:srgbClr val="FF0000"/>
                </a:solidFill>
                <a:latin typeface="宋体" panose="02010600030101010101" pitchFamily="2" charset="-122"/>
              </a:endParaRPr>
            </a:p>
          </p:txBody>
        </p:sp>
        <p:sp>
          <p:nvSpPr>
            <p:cNvPr id="37935" name="Text Box 48"/>
            <p:cNvSpPr txBox="1">
              <a:spLocks noChangeArrowheads="1"/>
            </p:cNvSpPr>
            <p:nvPr/>
          </p:nvSpPr>
          <p:spPr bwMode="auto">
            <a:xfrm>
              <a:off x="2834" y="1769"/>
              <a:ext cx="425" cy="288"/>
            </a:xfrm>
            <a:prstGeom prst="rect">
              <a:avLst/>
            </a:prstGeom>
            <a:noFill/>
            <a:ln w="38100">
              <a:noFill/>
              <a:miter lim="800000"/>
              <a:headEnd type="none" w="sm" len="sm"/>
              <a:tailEnd type="none" w="med" len="lg"/>
            </a:ln>
          </p:spPr>
          <p:txBody>
            <a:bodyPr lIns="90000" tIns="46800" rIns="90000" bIns="46800" anchor="ctr">
              <a:spAutoFit/>
            </a:body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S</a:t>
              </a:r>
              <a:endParaRPr lang="en-US" altLang="zh-CN">
                <a:latin typeface="Calibri" panose="020F0502020204030204" charset="0"/>
                <a:ea typeface="楷体_GB2312" pitchFamily="49" charset="-122"/>
              </a:endParaRPr>
            </a:p>
          </p:txBody>
        </p:sp>
        <p:sp>
          <p:nvSpPr>
            <p:cNvPr id="37936" name="Oval 49"/>
            <p:cNvSpPr>
              <a:spLocks noChangeArrowheads="1"/>
            </p:cNvSpPr>
            <p:nvPr/>
          </p:nvSpPr>
          <p:spPr bwMode="auto">
            <a:xfrm>
              <a:off x="4468" y="2905"/>
              <a:ext cx="56" cy="56"/>
            </a:xfrm>
            <a:prstGeom prst="ellipse">
              <a:avLst/>
            </a:prstGeom>
            <a:solidFill>
              <a:schemeClr val="tx1"/>
            </a:solidFill>
            <a:ln w="9525">
              <a:solidFill>
                <a:schemeClr val="tx2"/>
              </a:solidFill>
              <a:round/>
            </a:ln>
          </p:spPr>
          <p:txBody>
            <a:bodyPr wrap="none" anchor="ctr"/>
            <a:lstStyle/>
            <a:p>
              <a:endParaRPr lang="zh-CN" altLang="en-US">
                <a:latin typeface="Calibri" panose="020F0502020204030204" charset="0"/>
              </a:endParaRPr>
            </a:p>
          </p:txBody>
        </p:sp>
        <p:graphicFrame>
          <p:nvGraphicFramePr>
            <p:cNvPr id="37896" name="Object 8"/>
            <p:cNvGraphicFramePr>
              <a:graphicFrameLocks noChangeAspect="1"/>
            </p:cNvGraphicFramePr>
            <p:nvPr/>
          </p:nvGraphicFramePr>
          <p:xfrm>
            <a:off x="3383" y="2065"/>
            <a:ext cx="181" cy="295"/>
          </p:xfrm>
          <a:graphic>
            <a:graphicData uri="http://schemas.openxmlformats.org/presentationml/2006/ole">
              <mc:AlternateContent xmlns:mc="http://schemas.openxmlformats.org/markup-compatibility/2006">
                <mc:Choice xmlns:v="urn:schemas-microsoft-com:vml" Requires="v">
                  <p:oleObj spid="_x0000_s250007" name="Equation" r:id="rId14" imgW="4572000" imgH="5791200" progId="">
                    <p:embed/>
                  </p:oleObj>
                </mc:Choice>
                <mc:Fallback>
                  <p:oleObj name="Equation" r:id="rId14" imgW="4572000" imgH="5791200" progId="">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3" y="2065"/>
                          <a:ext cx="181"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37" name="Line 51"/>
            <p:cNvSpPr>
              <a:spLocks noChangeShapeType="1"/>
            </p:cNvSpPr>
            <p:nvPr/>
          </p:nvSpPr>
          <p:spPr bwMode="auto">
            <a:xfrm flipV="1">
              <a:off x="3817" y="1408"/>
              <a:ext cx="279" cy="0"/>
            </a:xfrm>
            <a:prstGeom prst="line">
              <a:avLst/>
            </a:prstGeom>
            <a:noFill/>
            <a:ln w="38100">
              <a:solidFill>
                <a:srgbClr val="FF0000"/>
              </a:solidFill>
              <a:round/>
              <a:tailEnd type="triangle" w="sm" len="med"/>
            </a:ln>
          </p:spPr>
          <p:txBody>
            <a:bodyPr lIns="90000" tIns="46800" rIns="90000" bIns="46800" anchor="ctr">
              <a:spAutoFit/>
            </a:bodyPr>
            <a:lstStyle/>
            <a:p>
              <a:endParaRPr lang="zh-CN" altLang="en-US"/>
            </a:p>
          </p:txBody>
        </p:sp>
        <p:graphicFrame>
          <p:nvGraphicFramePr>
            <p:cNvPr id="37897" name="Object 9"/>
            <p:cNvGraphicFramePr>
              <a:graphicFrameLocks noChangeAspect="1"/>
            </p:cNvGraphicFramePr>
            <p:nvPr/>
          </p:nvGraphicFramePr>
          <p:xfrm>
            <a:off x="3846" y="1124"/>
            <a:ext cx="177" cy="313"/>
          </p:xfrm>
          <a:graphic>
            <a:graphicData uri="http://schemas.openxmlformats.org/presentationml/2006/ole">
              <mc:AlternateContent xmlns:mc="http://schemas.openxmlformats.org/markup-compatibility/2006">
                <mc:Choice xmlns:v="urn:schemas-microsoft-com:vml" Requires="v">
                  <p:oleObj spid="_x0000_s250008" name="Equation" r:id="rId16" imgW="4267200" imgH="5791200" progId="">
                    <p:embed/>
                  </p:oleObj>
                </mc:Choice>
                <mc:Fallback>
                  <p:oleObj name="Equation" r:id="rId16" imgW="4267200" imgH="5791200" progId="">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46" y="1124"/>
                          <a:ext cx="177"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38" name="Line 53"/>
            <p:cNvSpPr>
              <a:spLocks noChangeShapeType="1"/>
            </p:cNvSpPr>
            <p:nvPr/>
          </p:nvSpPr>
          <p:spPr bwMode="auto">
            <a:xfrm flipH="1">
              <a:off x="4980" y="1410"/>
              <a:ext cx="360" cy="0"/>
            </a:xfrm>
            <a:prstGeom prst="line">
              <a:avLst/>
            </a:prstGeom>
            <a:noFill/>
            <a:ln w="38100">
              <a:solidFill>
                <a:srgbClr val="FF0000"/>
              </a:solidFill>
              <a:round/>
              <a:tailEnd type="triangle" w="sm" len="med"/>
            </a:ln>
          </p:spPr>
          <p:txBody>
            <a:bodyPr lIns="90000" tIns="46800" rIns="90000" bIns="46800" anchor="ctr">
              <a:spAutoFit/>
            </a:bodyPr>
            <a:lstStyle/>
            <a:p>
              <a:endParaRPr lang="zh-CN" altLang="en-US"/>
            </a:p>
          </p:txBody>
        </p:sp>
        <p:graphicFrame>
          <p:nvGraphicFramePr>
            <p:cNvPr id="37898" name="Object 10"/>
            <p:cNvGraphicFramePr>
              <a:graphicFrameLocks noChangeAspect="1"/>
            </p:cNvGraphicFramePr>
            <p:nvPr/>
          </p:nvGraphicFramePr>
          <p:xfrm>
            <a:off x="5071" y="1118"/>
            <a:ext cx="260" cy="308"/>
          </p:xfrm>
          <a:graphic>
            <a:graphicData uri="http://schemas.openxmlformats.org/presentationml/2006/ole">
              <mc:AlternateContent xmlns:mc="http://schemas.openxmlformats.org/markup-compatibility/2006">
                <mc:Choice xmlns:v="urn:schemas-microsoft-com:vml" Requires="v">
                  <p:oleObj spid="_x0000_s250009" name="Equation" r:id="rId18" imgW="6400800" imgH="5791200" progId="">
                    <p:embed/>
                  </p:oleObj>
                </mc:Choice>
                <mc:Fallback>
                  <p:oleObj name="Equation" r:id="rId18" imgW="6400800" imgH="5791200" progId="">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71" y="1118"/>
                          <a:ext cx="260"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9" name="Object 11"/>
            <p:cNvGraphicFramePr>
              <a:graphicFrameLocks noChangeAspect="1"/>
            </p:cNvGraphicFramePr>
            <p:nvPr/>
          </p:nvGraphicFramePr>
          <p:xfrm>
            <a:off x="5038" y="2547"/>
            <a:ext cx="181" cy="283"/>
          </p:xfrm>
          <a:graphic>
            <a:graphicData uri="http://schemas.openxmlformats.org/presentationml/2006/ole">
              <mc:AlternateContent xmlns:mc="http://schemas.openxmlformats.org/markup-compatibility/2006">
                <mc:Choice xmlns:v="urn:schemas-microsoft-com:vml" Requires="v">
                  <p:oleObj spid="_x0000_s250010" name="Equation" r:id="rId20" imgW="4876800" imgH="5791200" progId="">
                    <p:embed/>
                  </p:oleObj>
                </mc:Choice>
                <mc:Fallback>
                  <p:oleObj name="Equation" r:id="rId20" imgW="4876800" imgH="5791200" progId="">
                    <p:embed/>
                    <p:pic>
                      <p:nvPicPr>
                        <p:cNvPr id="0"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38" y="2547"/>
                          <a:ext cx="181"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0" name="Object 12"/>
            <p:cNvGraphicFramePr>
              <a:graphicFrameLocks noChangeAspect="1"/>
            </p:cNvGraphicFramePr>
            <p:nvPr/>
          </p:nvGraphicFramePr>
          <p:xfrm>
            <a:off x="4930" y="1536"/>
            <a:ext cx="300" cy="313"/>
          </p:xfrm>
          <a:graphic>
            <a:graphicData uri="http://schemas.openxmlformats.org/presentationml/2006/ole">
              <mc:AlternateContent xmlns:mc="http://schemas.openxmlformats.org/markup-compatibility/2006">
                <mc:Choice xmlns:v="urn:schemas-microsoft-com:vml" Requires="v">
                  <p:oleObj spid="_x0000_s250011" name="Equation" r:id="rId22" imgW="6096000" imgH="5791200" progId="">
                    <p:embed/>
                  </p:oleObj>
                </mc:Choice>
                <mc:Fallback>
                  <p:oleObj name="Equation" r:id="rId22" imgW="6096000" imgH="5791200" progId="">
                    <p:embed/>
                    <p:pic>
                      <p:nvPicPr>
                        <p:cNvPr id="0"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30" y="1536"/>
                          <a:ext cx="300" cy="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1" name="Object 13"/>
            <p:cNvGraphicFramePr>
              <a:graphicFrameLocks noChangeAspect="1"/>
            </p:cNvGraphicFramePr>
            <p:nvPr/>
          </p:nvGraphicFramePr>
          <p:xfrm>
            <a:off x="2896" y="2331"/>
            <a:ext cx="205" cy="295"/>
          </p:xfrm>
          <a:graphic>
            <a:graphicData uri="http://schemas.openxmlformats.org/presentationml/2006/ole">
              <mc:AlternateContent xmlns:mc="http://schemas.openxmlformats.org/markup-compatibility/2006">
                <mc:Choice xmlns:v="urn:schemas-microsoft-com:vml" Requires="v">
                  <p:oleObj spid="_x0000_s250012" name="Equation" r:id="rId24" imgW="5181600" imgH="5791200" progId="">
                    <p:embed/>
                  </p:oleObj>
                </mc:Choice>
                <mc:Fallback>
                  <p:oleObj name="Equation" r:id="rId24" imgW="5181600" imgH="5791200" progId="">
                    <p:embed/>
                    <p:pic>
                      <p:nvPicPr>
                        <p:cNvPr id="0"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96" y="2331"/>
                          <a:ext cx="205"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39" name="Rectangle 58"/>
            <p:cNvSpPr>
              <a:spLocks noChangeArrowheads="1"/>
            </p:cNvSpPr>
            <p:nvPr/>
          </p:nvSpPr>
          <p:spPr bwMode="auto">
            <a:xfrm>
              <a:off x="4458" y="2528"/>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37940" name="Line 59"/>
            <p:cNvSpPr>
              <a:spLocks noChangeShapeType="1"/>
            </p:cNvSpPr>
            <p:nvPr/>
          </p:nvSpPr>
          <p:spPr bwMode="auto">
            <a:xfrm>
              <a:off x="4504" y="2088"/>
              <a:ext cx="0" cy="451"/>
            </a:xfrm>
            <a:prstGeom prst="line">
              <a:avLst/>
            </a:prstGeom>
            <a:noFill/>
            <a:ln w="38100">
              <a:solidFill>
                <a:schemeClr val="tx1"/>
              </a:solidFill>
              <a:round/>
            </a:ln>
          </p:spPr>
          <p:txBody>
            <a:bodyPr wrap="none" anchor="ctr"/>
            <a:lstStyle/>
            <a:p>
              <a:endParaRPr lang="zh-CN" altLang="en-US"/>
            </a:p>
          </p:txBody>
        </p:sp>
        <p:sp>
          <p:nvSpPr>
            <p:cNvPr id="37941" name="Line 60"/>
            <p:cNvSpPr>
              <a:spLocks noChangeShapeType="1"/>
            </p:cNvSpPr>
            <p:nvPr/>
          </p:nvSpPr>
          <p:spPr bwMode="auto">
            <a:xfrm>
              <a:off x="4499" y="2806"/>
              <a:ext cx="0" cy="122"/>
            </a:xfrm>
            <a:prstGeom prst="line">
              <a:avLst/>
            </a:prstGeom>
            <a:noFill/>
            <a:ln w="38100">
              <a:solidFill>
                <a:schemeClr val="tx1"/>
              </a:solidFill>
              <a:round/>
            </a:ln>
          </p:spPr>
          <p:txBody>
            <a:bodyPr wrap="none" anchor="ctr"/>
            <a:lstStyle/>
            <a:p>
              <a:endParaRPr lang="zh-CN" altLang="en-US"/>
            </a:p>
          </p:txBody>
        </p:sp>
        <p:sp>
          <p:nvSpPr>
            <p:cNvPr id="37942" name="Line 61"/>
            <p:cNvSpPr>
              <a:spLocks noChangeShapeType="1"/>
            </p:cNvSpPr>
            <p:nvPr/>
          </p:nvSpPr>
          <p:spPr bwMode="auto">
            <a:xfrm>
              <a:off x="4438" y="2131"/>
              <a:ext cx="0" cy="211"/>
            </a:xfrm>
            <a:prstGeom prst="line">
              <a:avLst/>
            </a:prstGeom>
            <a:noFill/>
            <a:ln w="38100">
              <a:solidFill>
                <a:srgbClr val="FF0000"/>
              </a:solidFill>
              <a:round/>
              <a:tailEnd type="triangle" w="sm" len="med"/>
            </a:ln>
          </p:spPr>
          <p:txBody>
            <a:bodyPr lIns="90000" tIns="46800" rIns="90000" bIns="46800" anchor="ctr">
              <a:spAutoFit/>
            </a:bodyPr>
            <a:lstStyle/>
            <a:p>
              <a:endParaRPr lang="zh-CN" altLang="en-US"/>
            </a:p>
          </p:txBody>
        </p:sp>
        <p:graphicFrame>
          <p:nvGraphicFramePr>
            <p:cNvPr id="37902" name="Object 14"/>
            <p:cNvGraphicFramePr>
              <a:graphicFrameLocks noChangeAspect="1"/>
            </p:cNvGraphicFramePr>
            <p:nvPr/>
          </p:nvGraphicFramePr>
          <p:xfrm>
            <a:off x="4264" y="2084"/>
            <a:ext cx="163" cy="320"/>
          </p:xfrm>
          <a:graphic>
            <a:graphicData uri="http://schemas.openxmlformats.org/presentationml/2006/ole">
              <mc:AlternateContent xmlns:mc="http://schemas.openxmlformats.org/markup-compatibility/2006">
                <mc:Choice xmlns:v="urn:schemas-microsoft-com:vml" Requires="v">
                  <p:oleObj spid="_x0000_s250013" name="公式" r:id="rId26" imgW="4267200" imgH="6400800" progId="">
                    <p:embed/>
                  </p:oleObj>
                </mc:Choice>
                <mc:Fallback>
                  <p:oleObj name="公式" r:id="rId26" imgW="4267200" imgH="6400800" progId="">
                    <p:embed/>
                    <p:pic>
                      <p:nvPicPr>
                        <p:cNvPr id="0"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64" y="2084"/>
                          <a:ext cx="163"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43" name="Text Box 63"/>
            <p:cNvSpPr txBox="1">
              <a:spLocks noChangeArrowheads="1"/>
            </p:cNvSpPr>
            <p:nvPr/>
          </p:nvSpPr>
          <p:spPr bwMode="auto">
            <a:xfrm>
              <a:off x="4087" y="2496"/>
              <a:ext cx="466"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i="1">
                  <a:latin typeface="Calibri" panose="020F0502020204030204" charset="0"/>
                  <a:ea typeface="楷体_GB2312" pitchFamily="49" charset="-122"/>
                </a:rPr>
                <a:t>R</a:t>
              </a:r>
              <a:r>
                <a:rPr lang="en-US" altLang="zh-CN" baseline="-25000">
                  <a:latin typeface="Calibri" panose="020F0502020204030204" charset="0"/>
                  <a:ea typeface="楷体_GB2312" pitchFamily="49" charset="-122"/>
                </a:rPr>
                <a:t>E</a:t>
              </a:r>
              <a:endParaRPr lang="en-US" altLang="zh-CN">
                <a:latin typeface="Calibri" panose="020F0502020204030204" charset="0"/>
                <a:ea typeface="楷体_GB2312" pitchFamily="49" charset="-122"/>
              </a:endParaRPr>
            </a:p>
          </p:txBody>
        </p:sp>
        <p:sp>
          <p:nvSpPr>
            <p:cNvPr id="37944" name="Rectangle 64"/>
            <p:cNvSpPr>
              <a:spLocks noChangeArrowheads="1"/>
            </p:cNvSpPr>
            <p:nvPr/>
          </p:nvSpPr>
          <p:spPr bwMode="auto">
            <a:xfrm>
              <a:off x="4916" y="2523"/>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sp>
          <p:nvSpPr>
            <p:cNvPr id="37945" name="Line 65"/>
            <p:cNvSpPr>
              <a:spLocks noChangeShapeType="1"/>
            </p:cNvSpPr>
            <p:nvPr/>
          </p:nvSpPr>
          <p:spPr bwMode="auto">
            <a:xfrm>
              <a:off x="4962" y="2324"/>
              <a:ext cx="0" cy="213"/>
            </a:xfrm>
            <a:prstGeom prst="line">
              <a:avLst/>
            </a:prstGeom>
            <a:noFill/>
            <a:ln w="38100">
              <a:solidFill>
                <a:schemeClr val="tx1"/>
              </a:solidFill>
              <a:round/>
            </a:ln>
          </p:spPr>
          <p:txBody>
            <a:bodyPr wrap="none" anchor="ctr"/>
            <a:lstStyle/>
            <a:p>
              <a:endParaRPr lang="zh-CN" altLang="en-US"/>
            </a:p>
          </p:txBody>
        </p:sp>
        <p:sp>
          <p:nvSpPr>
            <p:cNvPr id="37946" name="Line 66"/>
            <p:cNvSpPr>
              <a:spLocks noChangeShapeType="1"/>
            </p:cNvSpPr>
            <p:nvPr/>
          </p:nvSpPr>
          <p:spPr bwMode="auto">
            <a:xfrm>
              <a:off x="4957" y="2789"/>
              <a:ext cx="0" cy="145"/>
            </a:xfrm>
            <a:prstGeom prst="line">
              <a:avLst/>
            </a:prstGeom>
            <a:noFill/>
            <a:ln w="38100">
              <a:solidFill>
                <a:schemeClr val="tx1"/>
              </a:solidFill>
              <a:round/>
            </a:ln>
          </p:spPr>
          <p:txBody>
            <a:bodyPr wrap="none" anchor="ctr"/>
            <a:lstStyle/>
            <a:p>
              <a:endParaRPr lang="zh-CN" altLang="en-US"/>
            </a:p>
          </p:txBody>
        </p:sp>
        <p:sp>
          <p:nvSpPr>
            <p:cNvPr id="37947" name="Line 67"/>
            <p:cNvSpPr>
              <a:spLocks noChangeShapeType="1"/>
            </p:cNvSpPr>
            <p:nvPr/>
          </p:nvSpPr>
          <p:spPr bwMode="auto">
            <a:xfrm>
              <a:off x="4509" y="2324"/>
              <a:ext cx="465" cy="0"/>
            </a:xfrm>
            <a:prstGeom prst="line">
              <a:avLst/>
            </a:prstGeom>
            <a:noFill/>
            <a:ln w="38100">
              <a:solidFill>
                <a:schemeClr val="tx2"/>
              </a:solidFill>
              <a:round/>
            </a:ln>
          </p:spPr>
          <p:txBody>
            <a:bodyPr wrap="none" anchor="ctr"/>
            <a:lstStyle/>
            <a:p>
              <a:endParaRPr lang="zh-CN" altLang="en-US"/>
            </a:p>
          </p:txBody>
        </p:sp>
        <p:sp>
          <p:nvSpPr>
            <p:cNvPr id="37948" name="Line 68"/>
            <p:cNvSpPr>
              <a:spLocks noChangeShapeType="1"/>
            </p:cNvSpPr>
            <p:nvPr/>
          </p:nvSpPr>
          <p:spPr bwMode="auto">
            <a:xfrm>
              <a:off x="4226" y="2094"/>
              <a:ext cx="553" cy="0"/>
            </a:xfrm>
            <a:prstGeom prst="line">
              <a:avLst/>
            </a:prstGeom>
            <a:noFill/>
            <a:ln w="38100">
              <a:solidFill>
                <a:schemeClr val="tx1"/>
              </a:solidFill>
              <a:round/>
            </a:ln>
          </p:spPr>
          <p:txBody>
            <a:bodyPr anchor="ctr"/>
            <a:lstStyle/>
            <a:p>
              <a:endParaRPr lang="zh-CN" altLang="en-US"/>
            </a:p>
          </p:txBody>
        </p:sp>
        <p:sp>
          <p:nvSpPr>
            <p:cNvPr id="37949" name="Line 69"/>
            <p:cNvSpPr>
              <a:spLocks noChangeShapeType="1"/>
            </p:cNvSpPr>
            <p:nvPr/>
          </p:nvSpPr>
          <p:spPr bwMode="auto">
            <a:xfrm>
              <a:off x="4238" y="1470"/>
              <a:ext cx="0" cy="240"/>
            </a:xfrm>
            <a:prstGeom prst="line">
              <a:avLst/>
            </a:prstGeom>
            <a:noFill/>
            <a:ln w="38100">
              <a:solidFill>
                <a:schemeClr val="tx1"/>
              </a:solidFill>
              <a:round/>
            </a:ln>
          </p:spPr>
          <p:txBody>
            <a:bodyPr anchor="ctr"/>
            <a:lstStyle/>
            <a:p>
              <a:endParaRPr lang="zh-CN" altLang="en-US"/>
            </a:p>
          </p:txBody>
        </p:sp>
        <p:sp>
          <p:nvSpPr>
            <p:cNvPr id="37950" name="Rectangle 169"/>
            <p:cNvSpPr>
              <a:spLocks noChangeArrowheads="1"/>
            </p:cNvSpPr>
            <p:nvPr/>
          </p:nvSpPr>
          <p:spPr bwMode="auto">
            <a:xfrm>
              <a:off x="3198" y="1818"/>
              <a:ext cx="91" cy="257"/>
            </a:xfrm>
            <a:prstGeom prst="rect">
              <a:avLst/>
            </a:prstGeom>
            <a:noFill/>
            <a:ln w="38100">
              <a:solidFill>
                <a:schemeClr val="tx1"/>
              </a:solidFill>
              <a:miter lim="800000"/>
            </a:ln>
          </p:spPr>
          <p:txBody>
            <a:bodyPr wrap="none" lIns="90000" tIns="46800" rIns="90000" bIns="46800" anchor="ctr">
              <a:spAutoFit/>
            </a:bodyPr>
            <a:lstStyle/>
            <a:p>
              <a:endParaRPr lang="zh-CN" altLang="en-US">
                <a:latin typeface="Calibri" panose="020F050202020403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0903"/>
                                        </p:tgtEl>
                                        <p:attrNameLst>
                                          <p:attrName>style.visibility</p:attrName>
                                        </p:attrNameLst>
                                      </p:cBhvr>
                                      <p:to>
                                        <p:strVal val="visible"/>
                                      </p:to>
                                    </p:set>
                                    <p:animEffect transition="in" filter="wipe(up)">
                                      <p:cBhvr>
                                        <p:cTn id="7" dur="500"/>
                                        <p:tgtEl>
                                          <p:spTgt spid="1209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6177"/>
                                        </p:tgtEl>
                                        <p:attrNameLst>
                                          <p:attrName>style.visibility</p:attrName>
                                        </p:attrNameLst>
                                      </p:cBhvr>
                                      <p:to>
                                        <p:strVal val="visible"/>
                                      </p:to>
                                    </p:set>
                                    <p:animEffect transition="in" filter="wipe(left)">
                                      <p:cBhvr>
                                        <p:cTn id="12" dur="500"/>
                                        <p:tgtEl>
                                          <p:spTgt spid="3061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6180"/>
                                        </p:tgtEl>
                                        <p:attrNameLst>
                                          <p:attrName>style.visibility</p:attrName>
                                        </p:attrNameLst>
                                      </p:cBhvr>
                                      <p:to>
                                        <p:strVal val="visible"/>
                                      </p:to>
                                    </p:set>
                                    <p:animEffect transition="in" filter="wipe(left)">
                                      <p:cBhvr>
                                        <p:cTn id="17" dur="500"/>
                                        <p:tgtEl>
                                          <p:spTgt spid="3061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6181"/>
                                        </p:tgtEl>
                                        <p:attrNameLst>
                                          <p:attrName>style.visibility</p:attrName>
                                        </p:attrNameLst>
                                      </p:cBhvr>
                                      <p:to>
                                        <p:strVal val="visible"/>
                                      </p:to>
                                    </p:set>
                                    <p:animEffect transition="in" filter="wipe(left)">
                                      <p:cBhvr>
                                        <p:cTn id="22" dur="500"/>
                                        <p:tgtEl>
                                          <p:spTgt spid="3061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6178"/>
                                        </p:tgtEl>
                                        <p:attrNameLst>
                                          <p:attrName>style.visibility</p:attrName>
                                        </p:attrNameLst>
                                      </p:cBhvr>
                                      <p:to>
                                        <p:strVal val="visible"/>
                                      </p:to>
                                    </p:set>
                                    <p:animEffect transition="in" filter="wipe(left)">
                                      <p:cBhvr>
                                        <p:cTn id="27" dur="500"/>
                                        <p:tgtEl>
                                          <p:spTgt spid="3061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6179"/>
                                        </p:tgtEl>
                                        <p:attrNameLst>
                                          <p:attrName>style.visibility</p:attrName>
                                        </p:attrNameLst>
                                      </p:cBhvr>
                                      <p:to>
                                        <p:strVal val="visible"/>
                                      </p:to>
                                    </p:set>
                                    <p:animEffect transition="in" filter="wipe(left)">
                                      <p:cBhvr>
                                        <p:cTn id="32" dur="500"/>
                                        <p:tgtEl>
                                          <p:spTgt spid="3061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6176"/>
                                        </p:tgtEl>
                                        <p:attrNameLst>
                                          <p:attrName>style.visibility</p:attrName>
                                        </p:attrNameLst>
                                      </p:cBhvr>
                                      <p:to>
                                        <p:strVal val="visible"/>
                                      </p:to>
                                    </p:set>
                                    <p:animEffect transition="in" filter="wipe(left)">
                                      <p:cBhvr>
                                        <p:cTn id="37" dur="500"/>
                                        <p:tgtEl>
                                          <p:spTgt spid="306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0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descr="40%"/>
          <p:cNvSpPr>
            <a:spLocks noChangeArrowheads="1"/>
          </p:cNvSpPr>
          <p:nvPr/>
        </p:nvSpPr>
        <p:spPr bwMode="auto">
          <a:xfrm>
            <a:off x="685800" y="152400"/>
            <a:ext cx="1447800" cy="838200"/>
          </a:xfrm>
          <a:prstGeom prst="cloudCallout">
            <a:avLst>
              <a:gd name="adj1" fmla="val 84542"/>
              <a:gd name="adj2" fmla="val 73676"/>
            </a:avLst>
          </a:prstGeom>
          <a:pattFill prst="pct40">
            <a:fgClr>
              <a:srgbClr val="FFCCCC"/>
            </a:fgClr>
            <a:bgClr>
              <a:srgbClr val="FFFFFF"/>
            </a:bgClr>
          </a:pattFill>
          <a:ln w="9525">
            <a:solidFill>
              <a:srgbClr val="006600"/>
            </a:solidFill>
            <a:round/>
          </a:ln>
          <a:effectLst/>
        </p:spPr>
        <p:txBody>
          <a:bodyPr wrap="none" anchor="ctr"/>
          <a:lstStyle/>
          <a:p>
            <a:pPr algn="ctr" eaLnBrk="1" hangingPunct="1">
              <a:defRPr/>
            </a:pPr>
            <a:r>
              <a:rPr kumimoji="1" lang="en-US" altLang="zh-CN" sz="2800">
                <a:solidFill>
                  <a:srgbClr val="FF0000"/>
                </a:solidFill>
                <a:effectLst>
                  <a:outerShdw blurRad="38100" dist="38100" dir="2700000" algn="tl">
                    <a:srgbClr val="C0C0C0"/>
                  </a:outerShdw>
                </a:effectLst>
              </a:rPr>
              <a:t>    </a:t>
            </a:r>
            <a:r>
              <a:rPr kumimoji="1" lang="zh-CN" altLang="en-US" sz="2800">
                <a:solidFill>
                  <a:srgbClr val="FF0000"/>
                </a:solidFill>
                <a:effectLst>
                  <a:outerShdw blurRad="38100" dist="38100" dir="2700000" algn="tl">
                    <a:srgbClr val="C0C0C0"/>
                  </a:outerShdw>
                </a:effectLst>
              </a:rPr>
              <a:t>结论：</a:t>
            </a:r>
            <a:endParaRPr kumimoji="1" lang="zh-CN" altLang="en-US" sz="2800">
              <a:solidFill>
                <a:srgbClr val="FF0000"/>
              </a:solidFill>
              <a:effectLst>
                <a:outerShdw blurRad="38100" dist="38100" dir="2700000" algn="tl">
                  <a:srgbClr val="C0C0C0"/>
                </a:outerShdw>
              </a:effectLst>
            </a:endParaRPr>
          </a:p>
        </p:txBody>
      </p:sp>
      <p:sp>
        <p:nvSpPr>
          <p:cNvPr id="31747" name="Rectangle 3"/>
          <p:cNvSpPr>
            <a:spLocks noChangeArrowheads="1"/>
          </p:cNvSpPr>
          <p:nvPr/>
        </p:nvSpPr>
        <p:spPr bwMode="auto">
          <a:xfrm>
            <a:off x="536575" y="1035050"/>
            <a:ext cx="8607425" cy="946150"/>
          </a:xfrm>
          <a:prstGeom prst="rect">
            <a:avLst/>
          </a:prstGeom>
          <a:noFill/>
          <a:ln w="9525">
            <a:noFill/>
            <a:miter lim="800000"/>
          </a:ln>
          <a:effectLst/>
        </p:spPr>
        <p:txBody>
          <a:bodyPr>
            <a:spAutoFit/>
          </a:bodyPr>
          <a:lstStyle/>
          <a:p>
            <a:pPr eaLnBrk="1" hangingPunct="1">
              <a:spcBef>
                <a:spcPct val="25000"/>
              </a:spcBef>
              <a:buClr>
                <a:schemeClr val="tx1"/>
              </a:buClr>
              <a:defRPr/>
            </a:pPr>
            <a:r>
              <a:rPr kumimoji="1" lang="en-US" altLang="zh-CN" sz="2800">
                <a:solidFill>
                  <a:srgbClr val="000099"/>
                </a:solidFill>
                <a:effectLst>
                  <a:outerShdw blurRad="38100" dist="38100" dir="2700000" algn="tl">
                    <a:srgbClr val="C0C0C0"/>
                  </a:outerShdw>
                </a:effectLst>
              </a:rPr>
              <a:t>(1)</a:t>
            </a:r>
            <a:r>
              <a:rPr kumimoji="1" lang="zh-CN" altLang="en-US" sz="2800">
                <a:solidFill>
                  <a:srgbClr val="000099"/>
                </a:solidFill>
                <a:effectLst>
                  <a:outerShdw blurRad="38100" dist="38100" dir="2700000" algn="tl">
                    <a:srgbClr val="C0C0C0"/>
                  </a:outerShdw>
                </a:effectLst>
              </a:rPr>
              <a:t>电位值是相对的，参考点选取的不同，电路中</a:t>
            </a:r>
            <a:br>
              <a:rPr kumimoji="1" lang="zh-CN" altLang="en-US" sz="2800">
                <a:solidFill>
                  <a:srgbClr val="000099"/>
                </a:solidFill>
                <a:effectLst>
                  <a:outerShdw blurRad="38100" dist="38100" dir="2700000" algn="tl">
                    <a:srgbClr val="C0C0C0"/>
                  </a:outerShdw>
                </a:effectLst>
              </a:rPr>
            </a:br>
            <a:r>
              <a:rPr kumimoji="1" lang="zh-CN" altLang="en-US" sz="2800">
                <a:solidFill>
                  <a:srgbClr val="000099"/>
                </a:solidFill>
                <a:effectLst>
                  <a:outerShdw blurRad="38100" dist="38100" dir="2700000" algn="tl">
                    <a:srgbClr val="C0C0C0"/>
                  </a:outerShdw>
                </a:effectLst>
              </a:rPr>
              <a:t>    各点的电位也将随之改变；</a:t>
            </a:r>
            <a:endParaRPr kumimoji="1" lang="zh-CN" altLang="en-US" sz="2800">
              <a:solidFill>
                <a:srgbClr val="000099"/>
              </a:solidFill>
              <a:effectLst>
                <a:outerShdw blurRad="38100" dist="38100" dir="2700000" algn="tl">
                  <a:srgbClr val="C0C0C0"/>
                </a:outerShdw>
              </a:effectLst>
              <a:latin typeface="宋体" panose="02010600030101010101" pitchFamily="2" charset="-122"/>
            </a:endParaRPr>
          </a:p>
        </p:txBody>
      </p:sp>
      <p:sp>
        <p:nvSpPr>
          <p:cNvPr id="31748" name="Rectangle 4"/>
          <p:cNvSpPr>
            <a:spLocks noChangeArrowheads="1"/>
          </p:cNvSpPr>
          <p:nvPr/>
        </p:nvSpPr>
        <p:spPr bwMode="auto">
          <a:xfrm>
            <a:off x="533400" y="1949450"/>
            <a:ext cx="8305800" cy="946150"/>
          </a:xfrm>
          <a:prstGeom prst="rect">
            <a:avLst/>
          </a:prstGeom>
          <a:noFill/>
          <a:ln w="9525">
            <a:noFill/>
            <a:miter lim="800000"/>
          </a:ln>
          <a:effectLst/>
        </p:spPr>
        <p:txBody>
          <a:bodyPr lIns="92075" tIns="46038" rIns="92075" bIns="46038">
            <a:spAutoFit/>
          </a:bodyPr>
          <a:lstStyle/>
          <a:p>
            <a:pPr eaLnBrk="1" hangingPunct="1">
              <a:spcBef>
                <a:spcPct val="25000"/>
              </a:spcBef>
              <a:defRPr/>
            </a:pPr>
            <a:r>
              <a:rPr kumimoji="1" lang="en-US" altLang="zh-CN" sz="2800">
                <a:solidFill>
                  <a:srgbClr val="000099"/>
                </a:solidFill>
                <a:effectLst>
                  <a:outerShdw blurRad="38100" dist="38100" dir="2700000" algn="tl">
                    <a:srgbClr val="C0C0C0"/>
                  </a:outerShdw>
                </a:effectLst>
              </a:rPr>
              <a:t>(2) </a:t>
            </a:r>
            <a:r>
              <a:rPr kumimoji="1" lang="zh-CN" altLang="en-US" sz="2800">
                <a:solidFill>
                  <a:srgbClr val="000099"/>
                </a:solidFill>
                <a:effectLst>
                  <a:outerShdw blurRad="38100" dist="38100" dir="2700000" algn="tl">
                    <a:srgbClr val="C0C0C0"/>
                  </a:outerShdw>
                </a:effectLst>
              </a:rPr>
              <a:t>电路中两点间的电压值是固定的，不会因参考</a:t>
            </a:r>
            <a:br>
              <a:rPr kumimoji="1" lang="zh-CN" altLang="en-US" sz="2800">
                <a:solidFill>
                  <a:srgbClr val="000099"/>
                </a:solidFill>
                <a:effectLst>
                  <a:outerShdw blurRad="38100" dist="38100" dir="2700000" algn="tl">
                    <a:srgbClr val="C0C0C0"/>
                  </a:outerShdw>
                </a:effectLst>
              </a:rPr>
            </a:br>
            <a:r>
              <a:rPr kumimoji="1" lang="zh-CN" altLang="en-US" sz="2800">
                <a:solidFill>
                  <a:srgbClr val="000099"/>
                </a:solidFill>
                <a:effectLst>
                  <a:outerShdw blurRad="38100" dist="38100" dir="2700000" algn="tl">
                    <a:srgbClr val="C0C0C0"/>
                  </a:outerShdw>
                </a:effectLst>
              </a:rPr>
              <a:t>   点的不同而变， </a:t>
            </a:r>
            <a:r>
              <a:rPr kumimoji="1" lang="zh-CN" altLang="en-US" sz="2800">
                <a:solidFill>
                  <a:srgbClr val="000099"/>
                </a:solidFill>
                <a:effectLst>
                  <a:outerShdw blurRad="38100" dist="38100" dir="2700000" algn="tl">
                    <a:srgbClr val="C0C0C0"/>
                  </a:outerShdw>
                </a:effectLst>
                <a:latin typeface="宋体" panose="02010600030101010101" pitchFamily="2" charset="-122"/>
              </a:rPr>
              <a:t>即与零电位参考点的选取无关。</a:t>
            </a:r>
            <a:endParaRPr kumimoji="1" lang="zh-CN" altLang="en-US" sz="2800">
              <a:solidFill>
                <a:srgbClr val="000099"/>
              </a:solidFill>
              <a:effectLst>
                <a:outerShdw blurRad="38100" dist="38100" dir="2700000" algn="tl">
                  <a:srgbClr val="C0C0C0"/>
                </a:outerShdw>
              </a:effectLst>
              <a:latin typeface="宋体" panose="02010600030101010101" pitchFamily="2" charset="-122"/>
            </a:endParaRPr>
          </a:p>
        </p:txBody>
      </p:sp>
      <p:sp>
        <p:nvSpPr>
          <p:cNvPr id="31749" name="Rectangle 5"/>
          <p:cNvSpPr>
            <a:spLocks noChangeArrowheads="1"/>
          </p:cNvSpPr>
          <p:nvPr/>
        </p:nvSpPr>
        <p:spPr bwMode="auto">
          <a:xfrm>
            <a:off x="533400" y="2819400"/>
            <a:ext cx="7772400" cy="533400"/>
          </a:xfrm>
          <a:prstGeom prst="rect">
            <a:avLst/>
          </a:prstGeom>
          <a:noFill/>
          <a:ln w="9525">
            <a:noFill/>
            <a:miter lim="800000"/>
          </a:ln>
          <a:effectLst/>
        </p:spPr>
        <p:txBody>
          <a:bodyPr/>
          <a:lstStyle/>
          <a:p>
            <a:pPr marL="342900" indent="-342900" eaLnBrk="1" hangingPunct="1">
              <a:spcBef>
                <a:spcPct val="20000"/>
              </a:spcBef>
              <a:defRPr/>
            </a:pPr>
            <a:r>
              <a:rPr kumimoji="1" lang="zh-CN" altLang="en-US" sz="2800">
                <a:solidFill>
                  <a:srgbClr val="CC0000"/>
                </a:solidFill>
                <a:effectLst>
                  <a:outerShdw blurRad="38100" dist="38100" dir="2700000" algn="tl">
                    <a:srgbClr val="C0C0C0"/>
                  </a:outerShdw>
                </a:effectLst>
              </a:rPr>
              <a:t>借助电位的概念可以简化电路作图</a:t>
            </a:r>
            <a:endParaRPr kumimoji="1" lang="zh-CN" altLang="en-US" sz="2800">
              <a:solidFill>
                <a:srgbClr val="CC0000"/>
              </a:solidFill>
              <a:effectLst>
                <a:outerShdw blurRad="38100" dist="38100" dir="2700000" algn="tl">
                  <a:srgbClr val="C0C0C0"/>
                </a:outerShdw>
              </a:effectLst>
            </a:endParaRPr>
          </a:p>
        </p:txBody>
      </p:sp>
      <p:grpSp>
        <p:nvGrpSpPr>
          <p:cNvPr id="2" name="Group 7"/>
          <p:cNvGrpSpPr/>
          <p:nvPr/>
        </p:nvGrpSpPr>
        <p:grpSpPr bwMode="auto">
          <a:xfrm>
            <a:off x="152400" y="3505200"/>
            <a:ext cx="5562600" cy="2590800"/>
            <a:chOff x="96" y="2208"/>
            <a:chExt cx="3504" cy="1632"/>
          </a:xfrm>
        </p:grpSpPr>
        <p:sp>
          <p:nvSpPr>
            <p:cNvPr id="32796" name="Text Box 8"/>
            <p:cNvSpPr txBox="1">
              <a:spLocks noChangeArrowheads="1"/>
            </p:cNvSpPr>
            <p:nvPr/>
          </p:nvSpPr>
          <p:spPr bwMode="auto">
            <a:xfrm>
              <a:off x="1824" y="336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000000"/>
                  </a:solidFill>
                </a:rPr>
                <a:t>b</a:t>
              </a:r>
              <a:endParaRPr kumimoji="1" lang="en-US" altLang="zh-CN" sz="2800" i="1">
                <a:solidFill>
                  <a:srgbClr val="000000"/>
                </a:solidFill>
              </a:endParaRPr>
            </a:p>
          </p:txBody>
        </p:sp>
        <p:sp>
          <p:nvSpPr>
            <p:cNvPr id="32797" name="Text Box 9"/>
            <p:cNvSpPr txBox="1">
              <a:spLocks noChangeArrowheads="1"/>
            </p:cNvSpPr>
            <p:nvPr/>
          </p:nvSpPr>
          <p:spPr bwMode="auto">
            <a:xfrm>
              <a:off x="672" y="2298"/>
              <a:ext cx="2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rgbClr val="000000"/>
                  </a:solidFill>
                </a:rPr>
                <a:t>c</a:t>
              </a:r>
              <a:endParaRPr kumimoji="1" lang="en-US" altLang="zh-CN" sz="2800" i="1">
                <a:solidFill>
                  <a:srgbClr val="000000"/>
                </a:solidFill>
              </a:endParaRPr>
            </a:p>
          </p:txBody>
        </p:sp>
        <p:sp>
          <p:nvSpPr>
            <p:cNvPr id="32798" name="Text Box 10"/>
            <p:cNvSpPr txBox="1">
              <a:spLocks noChangeArrowheads="1"/>
            </p:cNvSpPr>
            <p:nvPr/>
          </p:nvSpPr>
          <p:spPr bwMode="auto">
            <a:xfrm>
              <a:off x="1717" y="225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000000"/>
                  </a:solidFill>
                </a:rPr>
                <a:t>a</a:t>
              </a:r>
              <a:endParaRPr kumimoji="1" lang="en-US" altLang="zh-CN" sz="2800" b="0" i="1">
                <a:solidFill>
                  <a:srgbClr val="000000"/>
                </a:solidFill>
              </a:endParaRPr>
            </a:p>
          </p:txBody>
        </p:sp>
        <p:sp>
          <p:nvSpPr>
            <p:cNvPr id="32799" name="Rectangle 11"/>
            <p:cNvSpPr>
              <a:spLocks noChangeArrowheads="1"/>
            </p:cNvSpPr>
            <p:nvPr/>
          </p:nvSpPr>
          <p:spPr bwMode="auto">
            <a:xfrm>
              <a:off x="1758" y="2941"/>
              <a:ext cx="125" cy="30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0" name="Oval 12"/>
            <p:cNvSpPr>
              <a:spLocks noChangeArrowheads="1"/>
            </p:cNvSpPr>
            <p:nvPr/>
          </p:nvSpPr>
          <p:spPr bwMode="auto">
            <a:xfrm>
              <a:off x="676" y="3008"/>
              <a:ext cx="272" cy="272"/>
            </a:xfrm>
            <a:prstGeom prst="ellips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1" name="Rectangle 13"/>
            <p:cNvSpPr>
              <a:spLocks noChangeArrowheads="1"/>
            </p:cNvSpPr>
            <p:nvPr/>
          </p:nvSpPr>
          <p:spPr bwMode="auto">
            <a:xfrm>
              <a:off x="1166" y="2506"/>
              <a:ext cx="280"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2" name="Rectangle 14"/>
            <p:cNvSpPr>
              <a:spLocks noChangeArrowheads="1"/>
            </p:cNvSpPr>
            <p:nvPr/>
          </p:nvSpPr>
          <p:spPr bwMode="auto">
            <a:xfrm>
              <a:off x="2257" y="2506"/>
              <a:ext cx="280"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03" name="Line 15"/>
            <p:cNvSpPr>
              <a:spLocks noChangeShapeType="1"/>
            </p:cNvSpPr>
            <p:nvPr/>
          </p:nvSpPr>
          <p:spPr bwMode="auto">
            <a:xfrm>
              <a:off x="1446" y="2572"/>
              <a:ext cx="811"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4" name="Line 16"/>
            <p:cNvSpPr>
              <a:spLocks noChangeShapeType="1"/>
            </p:cNvSpPr>
            <p:nvPr/>
          </p:nvSpPr>
          <p:spPr bwMode="auto">
            <a:xfrm flipH="1">
              <a:off x="792" y="2572"/>
              <a:ext cx="374"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5" name="Line 17"/>
            <p:cNvSpPr>
              <a:spLocks noChangeShapeType="1"/>
            </p:cNvSpPr>
            <p:nvPr/>
          </p:nvSpPr>
          <p:spPr bwMode="auto">
            <a:xfrm>
              <a:off x="2537" y="2572"/>
              <a:ext cx="374"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6" name="Line 18"/>
            <p:cNvSpPr>
              <a:spLocks noChangeShapeType="1"/>
            </p:cNvSpPr>
            <p:nvPr/>
          </p:nvSpPr>
          <p:spPr bwMode="auto">
            <a:xfrm>
              <a:off x="792" y="3676"/>
              <a:ext cx="2119"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7" name="Line 19"/>
            <p:cNvSpPr>
              <a:spLocks noChangeShapeType="1"/>
            </p:cNvSpPr>
            <p:nvPr/>
          </p:nvSpPr>
          <p:spPr bwMode="auto">
            <a:xfrm>
              <a:off x="1821" y="2572"/>
              <a:ext cx="0" cy="369"/>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8" name="Line 20"/>
            <p:cNvSpPr>
              <a:spLocks noChangeShapeType="1"/>
            </p:cNvSpPr>
            <p:nvPr/>
          </p:nvSpPr>
          <p:spPr bwMode="auto">
            <a:xfrm>
              <a:off x="1821" y="3241"/>
              <a:ext cx="0" cy="435"/>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9" name="Line 21"/>
            <p:cNvSpPr>
              <a:spLocks noChangeShapeType="1"/>
            </p:cNvSpPr>
            <p:nvPr/>
          </p:nvSpPr>
          <p:spPr bwMode="auto">
            <a:xfrm>
              <a:off x="792" y="2572"/>
              <a:ext cx="0" cy="0"/>
            </a:xfrm>
            <a:prstGeom prst="line">
              <a:avLst/>
            </a:prstGeom>
            <a:noFill/>
            <a:ln w="9525">
              <a:solidFill>
                <a:srgbClr val="663300"/>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0" name="Line 22"/>
            <p:cNvSpPr>
              <a:spLocks noChangeShapeType="1"/>
            </p:cNvSpPr>
            <p:nvPr/>
          </p:nvSpPr>
          <p:spPr bwMode="auto">
            <a:xfrm>
              <a:off x="792" y="2572"/>
              <a:ext cx="0" cy="110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1" name="Text Box 23"/>
            <p:cNvSpPr txBox="1">
              <a:spLocks noChangeArrowheads="1"/>
            </p:cNvSpPr>
            <p:nvPr/>
          </p:nvSpPr>
          <p:spPr bwMode="auto">
            <a:xfrm>
              <a:off x="1067" y="2208"/>
              <a:ext cx="7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a:t>20</a:t>
              </a:r>
              <a:r>
                <a:rPr kumimoji="1" lang="en-US" altLang="zh-CN" sz="2800">
                  <a:sym typeface="Symbol" panose="05050102010706020507" pitchFamily="18" charset="2"/>
                </a:rPr>
                <a:t></a:t>
              </a:r>
              <a:endParaRPr kumimoji="1" lang="en-US" altLang="zh-CN" sz="2800" b="0"/>
            </a:p>
          </p:txBody>
        </p:sp>
        <p:sp>
          <p:nvSpPr>
            <p:cNvPr id="32812" name="Line 24"/>
            <p:cNvSpPr>
              <a:spLocks noChangeShapeType="1"/>
            </p:cNvSpPr>
            <p:nvPr/>
          </p:nvSpPr>
          <p:spPr bwMode="auto">
            <a:xfrm>
              <a:off x="1987" y="2914"/>
              <a:ext cx="0" cy="368"/>
            </a:xfrm>
            <a:prstGeom prst="line">
              <a:avLst/>
            </a:prstGeom>
            <a:noFill/>
            <a:ln w="381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3" name="Line 25"/>
            <p:cNvSpPr>
              <a:spLocks noChangeShapeType="1"/>
            </p:cNvSpPr>
            <p:nvPr/>
          </p:nvSpPr>
          <p:spPr bwMode="auto">
            <a:xfrm>
              <a:off x="1145" y="2707"/>
              <a:ext cx="343" cy="0"/>
            </a:xfrm>
            <a:prstGeom prst="line">
              <a:avLst/>
            </a:prstGeom>
            <a:noFill/>
            <a:ln w="381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4" name="Line 26"/>
            <p:cNvSpPr>
              <a:spLocks noChangeShapeType="1"/>
            </p:cNvSpPr>
            <p:nvPr/>
          </p:nvSpPr>
          <p:spPr bwMode="auto">
            <a:xfrm flipH="1">
              <a:off x="2221" y="2707"/>
              <a:ext cx="377" cy="0"/>
            </a:xfrm>
            <a:prstGeom prst="line">
              <a:avLst/>
            </a:prstGeom>
            <a:noFill/>
            <a:ln w="3810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15" name="Text Box 27"/>
            <p:cNvSpPr txBox="1">
              <a:spLocks noChangeArrowheads="1"/>
            </p:cNvSpPr>
            <p:nvPr/>
          </p:nvSpPr>
          <p:spPr bwMode="auto">
            <a:xfrm>
              <a:off x="1104" y="269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4A</a:t>
              </a:r>
              <a:endParaRPr kumimoji="1" lang="en-US" altLang="zh-CN" sz="2800" b="0"/>
            </a:p>
          </p:txBody>
        </p:sp>
        <p:sp>
          <p:nvSpPr>
            <p:cNvPr id="32816" name="Text Box 28"/>
            <p:cNvSpPr txBox="1">
              <a:spLocks noChangeArrowheads="1"/>
            </p:cNvSpPr>
            <p:nvPr/>
          </p:nvSpPr>
          <p:spPr bwMode="auto">
            <a:xfrm>
              <a:off x="1374" y="2953"/>
              <a:ext cx="40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6</a:t>
              </a:r>
              <a:r>
                <a:rPr kumimoji="1" lang="en-US" altLang="zh-CN" sz="2800">
                  <a:sym typeface="Symbol" panose="05050102010706020507" pitchFamily="18" charset="2"/>
                </a:rPr>
                <a:t></a:t>
              </a:r>
              <a:endParaRPr kumimoji="1" lang="en-US" altLang="zh-CN" sz="2800" b="0"/>
            </a:p>
          </p:txBody>
        </p:sp>
        <p:sp>
          <p:nvSpPr>
            <p:cNvPr id="32817" name="Text Box 29"/>
            <p:cNvSpPr txBox="1">
              <a:spLocks noChangeArrowheads="1"/>
            </p:cNvSpPr>
            <p:nvPr/>
          </p:nvSpPr>
          <p:spPr bwMode="auto">
            <a:xfrm>
              <a:off x="2001" y="2999"/>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10A</a:t>
              </a:r>
              <a:endParaRPr kumimoji="1" lang="en-US" altLang="zh-CN" sz="2800" b="0"/>
            </a:p>
          </p:txBody>
        </p:sp>
        <p:sp>
          <p:nvSpPr>
            <p:cNvPr id="32818" name="Text Box 30"/>
            <p:cNvSpPr txBox="1">
              <a:spLocks noChangeArrowheads="1"/>
            </p:cNvSpPr>
            <p:nvPr/>
          </p:nvSpPr>
          <p:spPr bwMode="auto">
            <a:xfrm>
              <a:off x="2976" y="2881"/>
              <a:ext cx="62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t>E</a:t>
              </a:r>
              <a:r>
                <a:rPr kumimoji="1" lang="en-US" altLang="zh-CN" sz="2800" baseline="-25000"/>
                <a:t>2</a:t>
              </a:r>
              <a:endParaRPr kumimoji="1" lang="en-US" altLang="zh-CN" sz="2800" baseline="-25000"/>
            </a:p>
            <a:p>
              <a:pPr algn="ctr" eaLnBrk="1" hangingPunct="1"/>
              <a:r>
                <a:rPr kumimoji="1" lang="en-US" altLang="zh-CN" sz="2800"/>
                <a:t>90V</a:t>
              </a:r>
              <a:endParaRPr kumimoji="1" lang="en-US" altLang="zh-CN" sz="2800" b="0"/>
            </a:p>
          </p:txBody>
        </p:sp>
        <p:sp>
          <p:nvSpPr>
            <p:cNvPr id="32819" name="Text Box 31"/>
            <p:cNvSpPr txBox="1">
              <a:spLocks noChangeArrowheads="1"/>
            </p:cNvSpPr>
            <p:nvPr/>
          </p:nvSpPr>
          <p:spPr bwMode="auto">
            <a:xfrm>
              <a:off x="768" y="2737"/>
              <a:ext cx="3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sym typeface="Symbol" panose="05050102010706020507" pitchFamily="18" charset="2"/>
                </a:rPr>
                <a:t></a:t>
              </a:r>
              <a:endParaRPr kumimoji="1" lang="en-US" altLang="zh-CN" sz="2800" b="0">
                <a:solidFill>
                  <a:srgbClr val="FF0000"/>
                </a:solidFill>
              </a:endParaRPr>
            </a:p>
          </p:txBody>
        </p:sp>
        <p:sp>
          <p:nvSpPr>
            <p:cNvPr id="32820" name="Text Box 32"/>
            <p:cNvSpPr txBox="1">
              <a:spLocks noChangeArrowheads="1"/>
            </p:cNvSpPr>
            <p:nvPr/>
          </p:nvSpPr>
          <p:spPr bwMode="auto">
            <a:xfrm>
              <a:off x="720" y="3169"/>
              <a:ext cx="2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sym typeface="Symbol" panose="05050102010706020507" pitchFamily="18" charset="2"/>
                </a:rPr>
                <a:t></a:t>
              </a:r>
              <a:endParaRPr kumimoji="1" lang="en-US" altLang="zh-CN" sz="2800" b="0">
                <a:solidFill>
                  <a:srgbClr val="FF0000"/>
                </a:solidFill>
              </a:endParaRPr>
            </a:p>
          </p:txBody>
        </p:sp>
        <p:sp>
          <p:nvSpPr>
            <p:cNvPr id="32821" name="Text Box 33"/>
            <p:cNvSpPr txBox="1">
              <a:spLocks noChangeArrowheads="1"/>
            </p:cNvSpPr>
            <p:nvPr/>
          </p:nvSpPr>
          <p:spPr bwMode="auto">
            <a:xfrm>
              <a:off x="96" y="2833"/>
              <a:ext cx="61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t>E</a:t>
              </a:r>
              <a:r>
                <a:rPr kumimoji="1" lang="en-US" altLang="zh-CN" sz="2800" baseline="-25000"/>
                <a:t>1</a:t>
              </a:r>
              <a:endParaRPr kumimoji="1" lang="en-US" altLang="zh-CN" sz="2800" baseline="-25000"/>
            </a:p>
            <a:p>
              <a:pPr algn="ctr" eaLnBrk="1" hangingPunct="1"/>
              <a:r>
                <a:rPr kumimoji="1" lang="en-US" altLang="zh-CN" sz="2800"/>
                <a:t>140V</a:t>
              </a:r>
              <a:endParaRPr kumimoji="1" lang="en-US" altLang="zh-CN" sz="2800"/>
            </a:p>
          </p:txBody>
        </p:sp>
        <p:sp>
          <p:nvSpPr>
            <p:cNvPr id="32822" name="Rectangle 34"/>
            <p:cNvSpPr>
              <a:spLocks noChangeArrowheads="1"/>
            </p:cNvSpPr>
            <p:nvPr/>
          </p:nvSpPr>
          <p:spPr bwMode="auto">
            <a:xfrm>
              <a:off x="2198" y="2209"/>
              <a:ext cx="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kumimoji="1" lang="en-US" altLang="zh-CN" sz="2800"/>
                <a:t>5</a:t>
              </a:r>
              <a:r>
                <a:rPr kumimoji="1" lang="en-US" altLang="zh-CN" sz="2800">
                  <a:sym typeface="Symbol" panose="05050102010706020507" pitchFamily="18" charset="2"/>
                </a:rPr>
                <a:t></a:t>
              </a:r>
              <a:endParaRPr kumimoji="1" lang="en-US" altLang="zh-CN" sz="2800" b="0">
                <a:sym typeface="Symbol" panose="05050102010706020507" pitchFamily="18" charset="2"/>
              </a:endParaRPr>
            </a:p>
          </p:txBody>
        </p:sp>
        <p:sp>
          <p:nvSpPr>
            <p:cNvPr id="32823" name="Text Box 35"/>
            <p:cNvSpPr txBox="1">
              <a:spLocks noChangeArrowheads="1"/>
            </p:cNvSpPr>
            <p:nvPr/>
          </p:nvSpPr>
          <p:spPr bwMode="auto">
            <a:xfrm>
              <a:off x="2297" y="2692"/>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6A</a:t>
              </a:r>
              <a:endParaRPr kumimoji="1" lang="en-US" altLang="zh-CN" sz="2800" b="0"/>
            </a:p>
          </p:txBody>
        </p:sp>
        <p:sp>
          <p:nvSpPr>
            <p:cNvPr id="32824" name="Oval 36"/>
            <p:cNvSpPr>
              <a:spLocks noChangeArrowheads="1"/>
            </p:cNvSpPr>
            <p:nvPr/>
          </p:nvSpPr>
          <p:spPr bwMode="auto">
            <a:xfrm>
              <a:off x="2772" y="3029"/>
              <a:ext cx="272" cy="272"/>
            </a:xfrm>
            <a:prstGeom prst="ellipse">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825" name="Line 37"/>
            <p:cNvSpPr>
              <a:spLocks noChangeShapeType="1"/>
            </p:cNvSpPr>
            <p:nvPr/>
          </p:nvSpPr>
          <p:spPr bwMode="auto">
            <a:xfrm>
              <a:off x="2914" y="2593"/>
              <a:ext cx="0" cy="0"/>
            </a:xfrm>
            <a:prstGeom prst="line">
              <a:avLst/>
            </a:prstGeom>
            <a:noFill/>
            <a:ln w="9525">
              <a:solidFill>
                <a:srgbClr val="663300"/>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6" name="Line 38"/>
            <p:cNvSpPr>
              <a:spLocks noChangeShapeType="1"/>
            </p:cNvSpPr>
            <p:nvPr/>
          </p:nvSpPr>
          <p:spPr bwMode="auto">
            <a:xfrm>
              <a:off x="2914" y="2593"/>
              <a:ext cx="0" cy="110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27" name="Text Box 39"/>
            <p:cNvSpPr txBox="1">
              <a:spLocks noChangeArrowheads="1"/>
            </p:cNvSpPr>
            <p:nvPr/>
          </p:nvSpPr>
          <p:spPr bwMode="auto">
            <a:xfrm>
              <a:off x="2688" y="2737"/>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sym typeface="Symbol" panose="05050102010706020507" pitchFamily="18" charset="2"/>
                </a:rPr>
                <a:t></a:t>
              </a:r>
              <a:endParaRPr kumimoji="1" lang="en-US" altLang="zh-CN" sz="2800" b="0">
                <a:solidFill>
                  <a:srgbClr val="FF0000"/>
                </a:solidFill>
              </a:endParaRPr>
            </a:p>
          </p:txBody>
        </p:sp>
        <p:sp>
          <p:nvSpPr>
            <p:cNvPr id="32828" name="Text Box 40"/>
            <p:cNvSpPr txBox="1">
              <a:spLocks noChangeArrowheads="1"/>
            </p:cNvSpPr>
            <p:nvPr/>
          </p:nvSpPr>
          <p:spPr bwMode="auto">
            <a:xfrm>
              <a:off x="2640" y="3217"/>
              <a:ext cx="2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sym typeface="Symbol" panose="05050102010706020507" pitchFamily="18" charset="2"/>
                </a:rPr>
                <a:t></a:t>
              </a:r>
              <a:endParaRPr kumimoji="1" lang="en-US" altLang="zh-CN" sz="2800" b="0">
                <a:solidFill>
                  <a:srgbClr val="FF0000"/>
                </a:solidFill>
              </a:endParaRPr>
            </a:p>
          </p:txBody>
        </p:sp>
        <p:sp>
          <p:nvSpPr>
            <p:cNvPr id="32829" name="Text Box 41"/>
            <p:cNvSpPr txBox="1">
              <a:spLocks noChangeArrowheads="1"/>
            </p:cNvSpPr>
            <p:nvPr/>
          </p:nvSpPr>
          <p:spPr bwMode="auto">
            <a:xfrm>
              <a:off x="2880" y="2353"/>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t>d</a:t>
              </a:r>
              <a:endParaRPr kumimoji="1" lang="en-US" altLang="zh-CN" sz="2800"/>
            </a:p>
          </p:txBody>
        </p:sp>
        <p:grpSp>
          <p:nvGrpSpPr>
            <p:cNvPr id="32830" name="Group 42"/>
            <p:cNvGrpSpPr/>
            <p:nvPr/>
          </p:nvGrpSpPr>
          <p:grpSpPr bwMode="auto">
            <a:xfrm flipV="1">
              <a:off x="1728" y="3648"/>
              <a:ext cx="192" cy="192"/>
              <a:chOff x="3600" y="336"/>
              <a:chExt cx="192" cy="192"/>
            </a:xfrm>
          </p:grpSpPr>
          <p:grpSp>
            <p:nvGrpSpPr>
              <p:cNvPr id="32831" name="Group 43"/>
              <p:cNvGrpSpPr/>
              <p:nvPr/>
            </p:nvGrpSpPr>
            <p:grpSpPr bwMode="auto">
              <a:xfrm>
                <a:off x="3600" y="336"/>
                <a:ext cx="192" cy="192"/>
                <a:chOff x="3600" y="336"/>
                <a:chExt cx="192" cy="192"/>
              </a:xfrm>
            </p:grpSpPr>
            <p:sp>
              <p:nvSpPr>
                <p:cNvPr id="32833" name="Line 44"/>
                <p:cNvSpPr>
                  <a:spLocks noChangeShapeType="1"/>
                </p:cNvSpPr>
                <p:nvPr/>
              </p:nvSpPr>
              <p:spPr bwMode="auto">
                <a:xfrm flipV="1">
                  <a:off x="3696" y="336"/>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4" name="Line 45"/>
                <p:cNvSpPr>
                  <a:spLocks noChangeShapeType="1"/>
                </p:cNvSpPr>
                <p:nvPr/>
              </p:nvSpPr>
              <p:spPr bwMode="auto">
                <a:xfrm>
                  <a:off x="3600" y="33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2832" name="Oval 46"/>
              <p:cNvSpPr>
                <a:spLocks noChangeArrowheads="1"/>
              </p:cNvSpPr>
              <p:nvPr/>
            </p:nvSpPr>
            <p:spPr bwMode="auto">
              <a:xfrm rot="16200000" flipH="1">
                <a:off x="3672" y="481"/>
                <a:ext cx="47" cy="47"/>
              </a:xfrm>
              <a:prstGeom prst="ellipse">
                <a:avLst/>
              </a:prstGeom>
              <a:solidFill>
                <a:schemeClr val="tx1"/>
              </a:solidFill>
              <a:ln w="38100">
                <a:solidFill>
                  <a:schemeClr val="tx1"/>
                </a:solidFill>
                <a:round/>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5" name="Group 70"/>
          <p:cNvGrpSpPr/>
          <p:nvPr/>
        </p:nvGrpSpPr>
        <p:grpSpPr bwMode="auto">
          <a:xfrm>
            <a:off x="5505450" y="3487738"/>
            <a:ext cx="3714750" cy="2151062"/>
            <a:chOff x="3420" y="2149"/>
            <a:chExt cx="2340" cy="1355"/>
          </a:xfrm>
        </p:grpSpPr>
        <p:sp>
          <p:nvSpPr>
            <p:cNvPr id="32777" name="Rectangle 50"/>
            <p:cNvSpPr>
              <a:spLocks noChangeArrowheads="1"/>
            </p:cNvSpPr>
            <p:nvPr/>
          </p:nvSpPr>
          <p:spPr bwMode="auto">
            <a:xfrm>
              <a:off x="4992" y="263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+90V</a:t>
              </a:r>
              <a:endParaRPr kumimoji="1" lang="en-US" altLang="zh-CN" sz="2800" b="0">
                <a:solidFill>
                  <a:srgbClr val="FF0000"/>
                </a:solidFill>
              </a:endParaRPr>
            </a:p>
          </p:txBody>
        </p:sp>
        <p:grpSp>
          <p:nvGrpSpPr>
            <p:cNvPr id="32778" name="Group 51"/>
            <p:cNvGrpSpPr/>
            <p:nvPr/>
          </p:nvGrpSpPr>
          <p:grpSpPr bwMode="auto">
            <a:xfrm>
              <a:off x="3420" y="2149"/>
              <a:ext cx="2067" cy="1355"/>
              <a:chOff x="3263" y="2592"/>
              <a:chExt cx="2272" cy="1259"/>
            </a:xfrm>
          </p:grpSpPr>
          <p:sp>
            <p:nvSpPr>
              <p:cNvPr id="32779" name="Text Box 52"/>
              <p:cNvSpPr txBox="1">
                <a:spLocks noChangeArrowheads="1"/>
              </p:cNvSpPr>
              <p:nvPr/>
            </p:nvSpPr>
            <p:spPr bwMode="auto">
              <a:xfrm>
                <a:off x="3696" y="2652"/>
                <a:ext cx="563"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20</a:t>
                </a:r>
                <a:r>
                  <a:rPr kumimoji="1" lang="en-US" altLang="zh-CN" sz="2800">
                    <a:sym typeface="Symbol" panose="05050102010706020507" pitchFamily="18" charset="2"/>
                  </a:rPr>
                  <a:t></a:t>
                </a:r>
                <a:endParaRPr kumimoji="1" lang="en-US" altLang="zh-CN" sz="2800" b="0"/>
              </a:p>
            </p:txBody>
          </p:sp>
          <p:sp>
            <p:nvSpPr>
              <p:cNvPr id="32780" name="Rectangle 53"/>
              <p:cNvSpPr>
                <a:spLocks noChangeArrowheads="1"/>
              </p:cNvSpPr>
              <p:nvPr/>
            </p:nvSpPr>
            <p:spPr bwMode="auto">
              <a:xfrm>
                <a:off x="4560" y="2592"/>
                <a:ext cx="64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5</a:t>
                </a:r>
                <a:r>
                  <a:rPr kumimoji="1" lang="en-US" altLang="zh-CN" sz="2800">
                    <a:sym typeface="Symbol" panose="05050102010706020507" pitchFamily="18" charset="2"/>
                  </a:rPr>
                  <a:t></a:t>
                </a:r>
                <a:endParaRPr kumimoji="1" lang="en-US" altLang="zh-CN" sz="2800" b="0">
                  <a:sym typeface="Symbol" panose="05050102010706020507" pitchFamily="18" charset="2"/>
                </a:endParaRPr>
              </a:p>
            </p:txBody>
          </p:sp>
          <p:sp>
            <p:nvSpPr>
              <p:cNvPr id="32781" name="Text Box 54"/>
              <p:cNvSpPr txBox="1">
                <a:spLocks noChangeArrowheads="1"/>
              </p:cNvSpPr>
              <p:nvPr/>
            </p:nvSpPr>
            <p:spPr bwMode="auto">
              <a:xfrm>
                <a:off x="3344" y="3100"/>
                <a:ext cx="81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+140V</a:t>
                </a:r>
                <a:endParaRPr kumimoji="1" lang="en-US" altLang="zh-CN" sz="2800" b="0">
                  <a:solidFill>
                    <a:srgbClr val="FF0000"/>
                  </a:solidFill>
                </a:endParaRPr>
              </a:p>
            </p:txBody>
          </p:sp>
          <p:sp>
            <p:nvSpPr>
              <p:cNvPr id="32782" name="Rectangle 55"/>
              <p:cNvSpPr>
                <a:spLocks noChangeArrowheads="1"/>
              </p:cNvSpPr>
              <p:nvPr/>
            </p:nvSpPr>
            <p:spPr bwMode="auto">
              <a:xfrm>
                <a:off x="3808" y="2943"/>
                <a:ext cx="320" cy="1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3" name="Rectangle 56"/>
              <p:cNvSpPr>
                <a:spLocks noChangeArrowheads="1"/>
              </p:cNvSpPr>
              <p:nvPr/>
            </p:nvSpPr>
            <p:spPr bwMode="auto">
              <a:xfrm>
                <a:off x="4640" y="2943"/>
                <a:ext cx="320" cy="1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4" name="Line 57"/>
              <p:cNvSpPr>
                <a:spLocks noChangeShapeType="1"/>
              </p:cNvSpPr>
              <p:nvPr/>
            </p:nvSpPr>
            <p:spPr bwMode="auto">
              <a:xfrm>
                <a:off x="4128" y="3008"/>
                <a:ext cx="512"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Rectangle 58"/>
              <p:cNvSpPr>
                <a:spLocks noChangeArrowheads="1"/>
              </p:cNvSpPr>
              <p:nvPr/>
            </p:nvSpPr>
            <p:spPr bwMode="auto">
              <a:xfrm>
                <a:off x="4320" y="3235"/>
                <a:ext cx="128" cy="32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86" name="Line 59"/>
              <p:cNvSpPr>
                <a:spLocks noChangeShapeType="1"/>
              </p:cNvSpPr>
              <p:nvPr/>
            </p:nvSpPr>
            <p:spPr bwMode="auto">
              <a:xfrm>
                <a:off x="4384" y="3008"/>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7" name="Line 60"/>
              <p:cNvSpPr>
                <a:spLocks noChangeShapeType="1"/>
              </p:cNvSpPr>
              <p:nvPr/>
            </p:nvSpPr>
            <p:spPr bwMode="auto">
              <a:xfrm>
                <a:off x="4384" y="3559"/>
                <a:ext cx="0" cy="29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8" name="Line 61"/>
              <p:cNvSpPr>
                <a:spLocks noChangeShapeType="1"/>
              </p:cNvSpPr>
              <p:nvPr/>
            </p:nvSpPr>
            <p:spPr bwMode="auto">
              <a:xfrm flipH="1">
                <a:off x="3520" y="3008"/>
                <a:ext cx="28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Line 62"/>
              <p:cNvSpPr>
                <a:spLocks noChangeShapeType="1"/>
              </p:cNvSpPr>
              <p:nvPr/>
            </p:nvSpPr>
            <p:spPr bwMode="auto">
              <a:xfrm>
                <a:off x="4960" y="3008"/>
                <a:ext cx="28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0" name="Line 63"/>
              <p:cNvSpPr>
                <a:spLocks noChangeShapeType="1"/>
              </p:cNvSpPr>
              <p:nvPr/>
            </p:nvSpPr>
            <p:spPr bwMode="auto">
              <a:xfrm>
                <a:off x="4320" y="3851"/>
                <a:ext cx="12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Rectangle 64"/>
              <p:cNvSpPr>
                <a:spLocks noChangeArrowheads="1"/>
              </p:cNvSpPr>
              <p:nvPr/>
            </p:nvSpPr>
            <p:spPr bwMode="auto">
              <a:xfrm>
                <a:off x="4480" y="3295"/>
                <a:ext cx="4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6</a:t>
                </a:r>
                <a:r>
                  <a:rPr kumimoji="1" lang="en-US" altLang="zh-CN" sz="2800">
                    <a:sym typeface="Symbol" panose="05050102010706020507" pitchFamily="18" charset="2"/>
                  </a:rPr>
                  <a:t></a:t>
                </a:r>
                <a:endParaRPr kumimoji="1" lang="en-US" altLang="zh-CN" sz="2800">
                  <a:sym typeface="Symbol" panose="05050102010706020507" pitchFamily="18" charset="2"/>
                </a:endParaRPr>
              </a:p>
            </p:txBody>
          </p:sp>
          <p:sp>
            <p:nvSpPr>
              <p:cNvPr id="32792" name="Oval 65"/>
              <p:cNvSpPr>
                <a:spLocks noChangeArrowheads="1"/>
              </p:cNvSpPr>
              <p:nvPr/>
            </p:nvSpPr>
            <p:spPr bwMode="auto">
              <a:xfrm>
                <a:off x="3454" y="2989"/>
                <a:ext cx="66" cy="7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93" name="Oval 66"/>
              <p:cNvSpPr>
                <a:spLocks noChangeArrowheads="1"/>
              </p:cNvSpPr>
              <p:nvPr/>
            </p:nvSpPr>
            <p:spPr bwMode="auto">
              <a:xfrm>
                <a:off x="5248" y="2956"/>
                <a:ext cx="66" cy="7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2794" name="Text Box 67"/>
              <p:cNvSpPr txBox="1">
                <a:spLocks noChangeArrowheads="1"/>
              </p:cNvSpPr>
              <p:nvPr/>
            </p:nvSpPr>
            <p:spPr bwMode="auto">
              <a:xfrm>
                <a:off x="3263" y="2685"/>
                <a:ext cx="23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rgbClr val="000000"/>
                    </a:solidFill>
                  </a:rPr>
                  <a:t>c</a:t>
                </a:r>
                <a:endParaRPr kumimoji="1" lang="en-US" altLang="zh-CN" sz="2800" i="1">
                  <a:solidFill>
                    <a:srgbClr val="000000"/>
                  </a:solidFill>
                </a:endParaRPr>
              </a:p>
            </p:txBody>
          </p:sp>
          <p:sp>
            <p:nvSpPr>
              <p:cNvPr id="32795" name="Text Box 68"/>
              <p:cNvSpPr txBox="1">
                <a:spLocks noChangeArrowheads="1"/>
              </p:cNvSpPr>
              <p:nvPr/>
            </p:nvSpPr>
            <p:spPr bwMode="auto">
              <a:xfrm>
                <a:off x="5270" y="2677"/>
                <a:ext cx="26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rgbClr val="000000"/>
                    </a:solidFill>
                  </a:rPr>
                  <a:t>d</a:t>
                </a:r>
                <a:endParaRPr kumimoji="1" lang="en-US" altLang="zh-CN" sz="2800" i="1">
                  <a:solidFill>
                    <a:srgbClr val="000000"/>
                  </a:solidFill>
                </a:endParaRPr>
              </a:p>
            </p:txBody>
          </p:sp>
        </p:grpSp>
      </p:grpSp>
      <p:sp>
        <p:nvSpPr>
          <p:cNvPr id="31815" name="AutoShape 71"/>
          <p:cNvSpPr>
            <a:spLocks noChangeArrowheads="1"/>
          </p:cNvSpPr>
          <p:nvPr/>
        </p:nvSpPr>
        <p:spPr bwMode="auto">
          <a:xfrm rot="16305593" flipH="1">
            <a:off x="4766469" y="3002757"/>
            <a:ext cx="365125" cy="1214437"/>
          </a:xfrm>
          <a:prstGeom prst="curvedRightArrow">
            <a:avLst>
              <a:gd name="adj1" fmla="val 66522"/>
              <a:gd name="adj2" fmla="val 133043"/>
              <a:gd name="adj3" fmla="val 33333"/>
            </a:avLst>
          </a:prstGeom>
          <a:gradFill rotWithShape="0">
            <a:gsLst>
              <a:gs pos="0">
                <a:srgbClr val="008000"/>
              </a:gs>
              <a:gs pos="100000">
                <a:srgbClr val="CC0000"/>
              </a:gs>
            </a:gsLst>
            <a:lin ang="0" scaled="1"/>
          </a:gradFill>
          <a:ln w="9525">
            <a:solidFill>
              <a:schemeClr val="tx1"/>
            </a:solidFill>
            <a:miter lim="800000"/>
          </a:ln>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up)">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wipe(left)">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wipe(left)">
                                      <p:cBhvr>
                                        <p:cTn id="17" dur="500"/>
                                        <p:tgtEl>
                                          <p:spTgt spid="317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9"/>
                                        </p:tgtEl>
                                        <p:attrNameLst>
                                          <p:attrName>style.visibility</p:attrName>
                                        </p:attrNameLst>
                                      </p:cBhvr>
                                      <p:to>
                                        <p:strVal val="visible"/>
                                      </p:to>
                                    </p:set>
                                    <p:animEffect transition="in" filter="wipe(left)">
                                      <p:cBhvr>
                                        <p:cTn id="22" dur="500"/>
                                        <p:tgtEl>
                                          <p:spTgt spid="317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815"/>
                                        </p:tgtEl>
                                        <p:attrNameLst>
                                          <p:attrName>style.visibility</p:attrName>
                                        </p:attrNameLst>
                                      </p:cBhvr>
                                      <p:to>
                                        <p:strVal val="visible"/>
                                      </p:to>
                                    </p:set>
                                    <p:animEffect transition="in" filter="wipe(left)">
                                      <p:cBhvr>
                                        <p:cTn id="32" dur="500"/>
                                        <p:tgtEl>
                                          <p:spTgt spid="318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autoUpdateAnimBg="0"/>
      <p:bldP spid="31747" grpId="0" autoUpdateAnimBg="0"/>
      <p:bldP spid="31748" grpId="0" autoUpdateAnimBg="0"/>
      <p:bldP spid="31749" grpId="0" autoUpdateAnimBg="0"/>
      <p:bldP spid="318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609600" y="741363"/>
            <a:ext cx="7848600" cy="685800"/>
          </a:xfrm>
        </p:spPr>
        <p:txBody>
          <a:bodyPr rtlCol="0" anchor="t">
            <a:normAutofit fontScale="90000"/>
          </a:bodyPr>
          <a:lstStyle/>
          <a:p>
            <a:pPr eaLnBrk="1" fontAlgn="auto" hangingPunct="1">
              <a:spcAft>
                <a:spcPts val="0"/>
              </a:spcAft>
              <a:defRPr/>
            </a:pP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a:solidFill>
                  <a:srgbClr val="CC0000"/>
                </a:solidFill>
                <a:effectLst>
                  <a:outerShdw blurRad="38100" dist="38100" dir="2700000" algn="tl">
                    <a:srgbClr val="C0C0C0"/>
                  </a:outerShdw>
                </a:effectLst>
                <a:ea typeface="华文新魏" panose="02010800040101010101" pitchFamily="2" charset="-122"/>
              </a:rPr>
              <a:t>16</a:t>
            </a:r>
            <a:r>
              <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集成运算放大器</a:t>
            </a:r>
            <a:endParaRPr lang="zh-CN" altLang="en-US" sz="4000" b="1">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52227" name="Rectangle 3">
            <a:hlinkClick r:id="rId1" action="ppaction://hlinksldjump"/>
          </p:cNvPr>
          <p:cNvSpPr>
            <a:spLocks noChangeArrowheads="1"/>
          </p:cNvSpPr>
          <p:nvPr/>
        </p:nvSpPr>
        <p:spPr bwMode="auto">
          <a:xfrm>
            <a:off x="1181100" y="1657350"/>
            <a:ext cx="7467600" cy="519113"/>
          </a:xfrm>
          <a:prstGeom prst="rect">
            <a:avLst/>
          </a:prstGeom>
          <a:noFill/>
          <a:ln w="38100">
            <a:noFill/>
            <a:miter lim="800000"/>
          </a:ln>
          <a:effectLst/>
        </p:spPr>
        <p:txBody>
          <a:bodyPr lIns="90000" tIns="46800" rIns="90000" bIns="46800" anchor="ctr">
            <a:spAutoFit/>
          </a:bodyPr>
          <a:lstStyle/>
          <a:p>
            <a:pPr>
              <a:spcBef>
                <a:spcPct val="50000"/>
              </a:spcBef>
              <a:defRPr/>
            </a:pPr>
            <a:r>
              <a:rPr lang="en-US" altLang="zh-CN" sz="2800" i="0">
                <a:effectLst>
                  <a:outerShdw blurRad="38100" dist="38100" dir="2700000" algn="tl">
                    <a:srgbClr val="C0C0C0"/>
                  </a:outerShdw>
                </a:effectLst>
              </a:rPr>
              <a:t>16.1</a:t>
            </a:r>
            <a:r>
              <a:rPr lang="en-US" altLang="zh-CN" sz="2800" i="0">
                <a:effectLst>
                  <a:outerShdw blurRad="38100" dist="38100" dir="2700000" algn="tl">
                    <a:srgbClr val="C0C0C0"/>
                  </a:outerShdw>
                </a:effectLst>
                <a:latin typeface="宋体" panose="02010600030101010101" pitchFamily="2" charset="-122"/>
              </a:rPr>
              <a:t>  </a:t>
            </a:r>
            <a:r>
              <a:rPr lang="zh-CN" altLang="en-US" sz="2800" i="0">
                <a:effectLst>
                  <a:outerShdw blurRad="38100" dist="38100" dir="2700000" algn="tl">
                    <a:srgbClr val="C0C0C0"/>
                  </a:outerShdw>
                </a:effectLst>
                <a:latin typeface="宋体" panose="02010600030101010101" pitchFamily="2" charset="-122"/>
              </a:rPr>
              <a:t>集成运算放大器的简单介绍</a:t>
            </a:r>
            <a:endParaRPr lang="zh-CN" altLang="en-US" sz="2800" i="0">
              <a:effectLst>
                <a:outerShdw blurRad="38100" dist="38100" dir="2700000" algn="tl">
                  <a:srgbClr val="C0C0C0"/>
                </a:outerShdw>
              </a:effectLst>
              <a:latin typeface="宋体" panose="02010600030101010101" pitchFamily="2" charset="-122"/>
              <a:hlinkClick r:id="rId2" action="ppaction://hlinksldjump"/>
            </a:endParaRPr>
          </a:p>
        </p:txBody>
      </p:sp>
      <p:sp>
        <p:nvSpPr>
          <p:cNvPr id="52228" name="Rectangle 4">
            <a:hlinkClick r:id="rId3" action="ppaction://hlinksldjump"/>
          </p:cNvPr>
          <p:cNvSpPr>
            <a:spLocks noChangeArrowheads="1"/>
          </p:cNvSpPr>
          <p:nvPr/>
        </p:nvSpPr>
        <p:spPr bwMode="auto">
          <a:xfrm>
            <a:off x="1181100" y="2212975"/>
            <a:ext cx="7791450" cy="519113"/>
          </a:xfrm>
          <a:prstGeom prst="rect">
            <a:avLst/>
          </a:prstGeom>
          <a:noFill/>
          <a:ln w="38100">
            <a:noFill/>
            <a:miter lim="800000"/>
          </a:ln>
          <a:effectLst/>
        </p:spPr>
        <p:txBody>
          <a:bodyPr lIns="90000" tIns="46800" rIns="90000" bIns="46800" anchor="ctr">
            <a:spAutoFit/>
          </a:bodyPr>
          <a:lstStyle/>
          <a:p>
            <a:pPr>
              <a:spcBef>
                <a:spcPct val="50000"/>
              </a:spcBef>
              <a:defRPr/>
            </a:pPr>
            <a:r>
              <a:rPr lang="en-US" altLang="zh-CN" sz="2800" i="0">
                <a:effectLst>
                  <a:outerShdw blurRad="38100" dist="38100" dir="2700000" algn="tl">
                    <a:srgbClr val="C0C0C0"/>
                  </a:outerShdw>
                </a:effectLst>
              </a:rPr>
              <a:t>16.2</a:t>
            </a:r>
            <a:r>
              <a:rPr lang="en-US" altLang="zh-CN" sz="2800" i="0">
                <a:effectLst>
                  <a:outerShdw blurRad="38100" dist="38100" dir="2700000" algn="tl">
                    <a:srgbClr val="C0C0C0"/>
                  </a:outerShdw>
                </a:effectLst>
                <a:latin typeface="宋体" panose="02010600030101010101" pitchFamily="2" charset="-122"/>
              </a:rPr>
              <a:t>  </a:t>
            </a:r>
            <a:r>
              <a:rPr lang="zh-CN" altLang="en-US" sz="2800" i="0">
                <a:effectLst>
                  <a:outerShdw blurRad="38100" dist="38100" dir="2700000" algn="tl">
                    <a:srgbClr val="C0C0C0"/>
                  </a:outerShdw>
                </a:effectLst>
                <a:latin typeface="宋体" panose="02010600030101010101" pitchFamily="2" charset="-122"/>
              </a:rPr>
              <a:t>运算放大器在信号运算方面的应用</a:t>
            </a:r>
            <a:endParaRPr lang="zh-CN" altLang="en-US" sz="2800" i="0">
              <a:effectLst>
                <a:outerShdw blurRad="38100" dist="38100" dir="2700000" algn="tl">
                  <a:srgbClr val="C0C0C0"/>
                </a:outerShdw>
              </a:effectLst>
              <a:latin typeface="宋体" panose="02010600030101010101" pitchFamily="2" charset="-122"/>
            </a:endParaRPr>
          </a:p>
        </p:txBody>
      </p:sp>
      <p:sp>
        <p:nvSpPr>
          <p:cNvPr id="52233" name="Rectangle 9">
            <a:hlinkClick r:id="rId4" action="ppaction://hlinksldjump"/>
          </p:cNvPr>
          <p:cNvSpPr>
            <a:spLocks noChangeArrowheads="1"/>
          </p:cNvSpPr>
          <p:nvPr/>
        </p:nvSpPr>
        <p:spPr bwMode="auto">
          <a:xfrm>
            <a:off x="1181100" y="2773363"/>
            <a:ext cx="7867650" cy="519112"/>
          </a:xfrm>
          <a:prstGeom prst="rect">
            <a:avLst/>
          </a:prstGeom>
          <a:noFill/>
          <a:ln w="38100">
            <a:noFill/>
            <a:miter lim="800000"/>
          </a:ln>
          <a:effectLst/>
        </p:spPr>
        <p:txBody>
          <a:bodyPr lIns="90000" tIns="46800" rIns="90000" bIns="46800" anchor="ctr">
            <a:spAutoFit/>
          </a:bodyPr>
          <a:lstStyle/>
          <a:p>
            <a:pPr>
              <a:spcBef>
                <a:spcPct val="50000"/>
              </a:spcBef>
              <a:defRPr/>
            </a:pPr>
            <a:r>
              <a:rPr lang="en-US" altLang="zh-CN" sz="2800" i="0">
                <a:effectLst>
                  <a:outerShdw blurRad="38100" dist="38100" dir="2700000" algn="tl">
                    <a:srgbClr val="C0C0C0"/>
                  </a:outerShdw>
                </a:effectLst>
              </a:rPr>
              <a:t>16.3</a:t>
            </a:r>
            <a:r>
              <a:rPr lang="en-US" altLang="zh-CN" sz="2800" i="0">
                <a:effectLst>
                  <a:outerShdw blurRad="38100" dist="38100" dir="2700000" algn="tl">
                    <a:srgbClr val="C0C0C0"/>
                  </a:outerShdw>
                </a:effectLst>
                <a:latin typeface="宋体" panose="02010600030101010101" pitchFamily="2" charset="-122"/>
              </a:rPr>
              <a:t>  </a:t>
            </a:r>
            <a:r>
              <a:rPr lang="zh-CN" altLang="en-US" sz="2800" i="0">
                <a:effectLst>
                  <a:outerShdw blurRad="38100" dist="38100" dir="2700000" algn="tl">
                    <a:srgbClr val="C0C0C0"/>
                  </a:outerShdw>
                </a:effectLst>
                <a:latin typeface="宋体" panose="02010600030101010101" pitchFamily="2" charset="-122"/>
              </a:rPr>
              <a:t>运算放大器在信号处理方面的应用</a:t>
            </a:r>
            <a:endParaRPr lang="zh-CN" altLang="en-US" sz="2800" i="0">
              <a:effectLst>
                <a:outerShdw blurRad="38100" dist="38100" dir="2700000" algn="tl">
                  <a:srgbClr val="C0C0C0"/>
                </a:outerShdw>
              </a:effectLst>
              <a:latin typeface="宋体" panose="0201060003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762000" y="1862138"/>
            <a:ext cx="7772400" cy="3852862"/>
          </a:xfrm>
          <a:prstGeom prst="rect">
            <a:avLst/>
          </a:prstGeom>
          <a:noFill/>
          <a:ln w="9525">
            <a:noFill/>
            <a:miter lim="800000"/>
          </a:ln>
          <a:effectLst/>
        </p:spPr>
        <p:txBody>
          <a:bodyPr>
            <a:spAutoFit/>
          </a:bodyPr>
          <a:lstStyle/>
          <a:p>
            <a:pPr>
              <a:spcBef>
                <a:spcPct val="30000"/>
              </a:spcBef>
              <a:defRPr/>
            </a:pPr>
            <a:r>
              <a:rPr lang="en-US" altLang="zh-CN" sz="2800" i="0" dirty="0">
                <a:solidFill>
                  <a:schemeClr val="tx2"/>
                </a:solidFill>
                <a:effectLst>
                  <a:outerShdw blurRad="38100" dist="38100" dir="2700000" algn="tl">
                    <a:srgbClr val="C0C0C0"/>
                  </a:outerShdw>
                </a:effectLst>
              </a:rPr>
              <a:t>1. </a:t>
            </a:r>
            <a:r>
              <a:rPr lang="zh-CN" altLang="en-US" sz="2800" i="0" dirty="0">
                <a:solidFill>
                  <a:schemeClr val="tx2"/>
                </a:solidFill>
                <a:effectLst>
                  <a:outerShdw blurRad="38100" dist="38100" dir="2700000" algn="tl">
                    <a:srgbClr val="C0C0C0"/>
                  </a:outerShdw>
                </a:effectLst>
                <a:latin typeface="宋体" panose="02010600030101010101" pitchFamily="2" charset="-122"/>
              </a:rPr>
              <a:t>了解集成运放的基本组成及主要参数的意义；</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a:p>
            <a:pPr>
              <a:spcBef>
                <a:spcPct val="30000"/>
              </a:spcBef>
              <a:defRPr/>
            </a:pPr>
            <a:r>
              <a:rPr lang="en-US" altLang="zh-CN" sz="2800" i="0" dirty="0">
                <a:solidFill>
                  <a:schemeClr val="tx2"/>
                </a:solidFill>
                <a:effectLst>
                  <a:outerShdw blurRad="38100" dist="38100" dir="2700000" algn="tl">
                    <a:srgbClr val="C0C0C0"/>
                  </a:outerShdw>
                </a:effectLst>
              </a:rPr>
              <a:t>2. </a:t>
            </a:r>
            <a:r>
              <a:rPr lang="zh-CN" altLang="en-US" sz="2800" i="0" dirty="0">
                <a:solidFill>
                  <a:schemeClr val="tx2"/>
                </a:solidFill>
                <a:effectLst>
                  <a:outerShdw blurRad="38100" dist="38100" dir="2700000" algn="tl">
                    <a:srgbClr val="C0C0C0"/>
                  </a:outerShdw>
                </a:effectLst>
                <a:latin typeface="宋体" panose="02010600030101010101" pitchFamily="2" charset="-122"/>
              </a:rPr>
              <a:t>理解运算放大器的电压传输特性，理解理想</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a:p>
            <a:pPr>
              <a:spcBef>
                <a:spcPct val="30000"/>
              </a:spcBef>
              <a:defRPr/>
            </a:pPr>
            <a:r>
              <a:rPr lang="zh-CN" altLang="en-US" sz="2800" i="0" dirty="0">
                <a:solidFill>
                  <a:schemeClr val="tx2"/>
                </a:solidFill>
                <a:effectLst>
                  <a:outerShdw blurRad="38100" dist="38100" dir="2700000" algn="tl">
                    <a:srgbClr val="C0C0C0"/>
                  </a:outerShdw>
                </a:effectLst>
                <a:latin typeface="宋体" panose="02010600030101010101" pitchFamily="2" charset="-122"/>
              </a:rPr>
              <a:t>  运算放大器并掌握其基本分析方法；</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a:p>
            <a:pPr>
              <a:spcBef>
                <a:spcPct val="30000"/>
              </a:spcBef>
              <a:defRPr/>
            </a:pPr>
            <a:r>
              <a:rPr lang="en-US" altLang="zh-CN" sz="2800" i="0" dirty="0">
                <a:solidFill>
                  <a:schemeClr val="tx2"/>
                </a:solidFill>
                <a:effectLst>
                  <a:outerShdw blurRad="38100" dist="38100" dir="2700000" algn="tl">
                    <a:srgbClr val="C0C0C0"/>
                  </a:outerShdw>
                </a:effectLst>
              </a:rPr>
              <a:t>3. </a:t>
            </a:r>
            <a:r>
              <a:rPr lang="zh-CN" altLang="en-US" sz="2800" i="0" dirty="0">
                <a:solidFill>
                  <a:schemeClr val="tx2"/>
                </a:solidFill>
                <a:effectLst>
                  <a:outerShdw blurRad="38100" dist="38100" dir="2700000" algn="tl">
                    <a:srgbClr val="C0C0C0"/>
                  </a:outerShdw>
                </a:effectLst>
                <a:latin typeface="宋体" panose="02010600030101010101" pitchFamily="2" charset="-122"/>
              </a:rPr>
              <a:t>理解用集成运放组成的比例、加减、微分和</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a:p>
            <a:pPr>
              <a:spcBef>
                <a:spcPct val="30000"/>
              </a:spcBef>
              <a:defRPr/>
            </a:pPr>
            <a:r>
              <a:rPr lang="zh-CN" altLang="en-US" sz="2800" i="0" dirty="0">
                <a:solidFill>
                  <a:schemeClr val="tx2"/>
                </a:solidFill>
                <a:effectLst>
                  <a:outerShdw blurRad="38100" dist="38100" dir="2700000" algn="tl">
                    <a:srgbClr val="C0C0C0"/>
                  </a:outerShdw>
                </a:effectLst>
                <a:latin typeface="宋体" panose="02010600030101010101" pitchFamily="2" charset="-122"/>
              </a:rPr>
              <a:t>  积分运算电路的工作原理，了解有源滤波器</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a:p>
            <a:pPr>
              <a:spcBef>
                <a:spcPct val="30000"/>
              </a:spcBef>
              <a:defRPr/>
            </a:pPr>
            <a:r>
              <a:rPr lang="zh-CN" altLang="en-US" sz="2800" i="0" dirty="0">
                <a:solidFill>
                  <a:schemeClr val="tx2"/>
                </a:solidFill>
                <a:effectLst>
                  <a:outerShdw blurRad="38100" dist="38100" dir="2700000" algn="tl">
                    <a:srgbClr val="C0C0C0"/>
                  </a:outerShdw>
                </a:effectLst>
                <a:latin typeface="宋体" panose="02010600030101010101" pitchFamily="2" charset="-122"/>
              </a:rPr>
              <a:t>  的工作原理；</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a:p>
            <a:pPr>
              <a:spcBef>
                <a:spcPct val="30000"/>
              </a:spcBef>
              <a:defRPr/>
            </a:pPr>
            <a:r>
              <a:rPr lang="en-US" altLang="zh-CN" sz="2800" i="0" dirty="0">
                <a:solidFill>
                  <a:schemeClr val="tx2"/>
                </a:solidFill>
                <a:effectLst>
                  <a:outerShdw blurRad="38100" dist="38100" dir="2700000" algn="tl">
                    <a:srgbClr val="C0C0C0"/>
                  </a:outerShdw>
                </a:effectLst>
              </a:rPr>
              <a:t>4. </a:t>
            </a:r>
            <a:r>
              <a:rPr lang="zh-CN" altLang="en-US" sz="2800" i="0" dirty="0">
                <a:solidFill>
                  <a:schemeClr val="tx2"/>
                </a:solidFill>
                <a:effectLst>
                  <a:outerShdw blurRad="38100" dist="38100" dir="2700000" algn="tl">
                    <a:srgbClr val="C0C0C0"/>
                  </a:outerShdw>
                </a:effectLst>
                <a:latin typeface="宋体" panose="02010600030101010101" pitchFamily="2" charset="-122"/>
              </a:rPr>
              <a:t>理解电压比较器的工作原理和应用。</a:t>
            </a:r>
            <a:endParaRPr lang="zh-CN" altLang="en-US" sz="2800" i="0" dirty="0">
              <a:solidFill>
                <a:schemeClr val="tx2"/>
              </a:solidFill>
              <a:effectLst>
                <a:outerShdw blurRad="38100" dist="38100" dir="2700000" algn="tl">
                  <a:srgbClr val="C0C0C0"/>
                </a:outerShdw>
              </a:effectLst>
              <a:latin typeface="宋体" panose="02010600030101010101" pitchFamily="2" charset="-122"/>
            </a:endParaRPr>
          </a:p>
        </p:txBody>
      </p:sp>
      <p:sp>
        <p:nvSpPr>
          <p:cNvPr id="53251" name="Rectangle 3"/>
          <p:cNvSpPr>
            <a:spLocks noChangeArrowheads="1"/>
          </p:cNvSpPr>
          <p:nvPr/>
        </p:nvSpPr>
        <p:spPr bwMode="auto">
          <a:xfrm>
            <a:off x="838200" y="1204913"/>
            <a:ext cx="1816100" cy="579437"/>
          </a:xfrm>
          <a:prstGeom prst="rect">
            <a:avLst/>
          </a:prstGeom>
          <a:noFill/>
          <a:ln w="38100">
            <a:noFill/>
            <a:miter lim="800000"/>
          </a:ln>
          <a:effectLst/>
        </p:spPr>
        <p:txBody>
          <a:bodyPr wrap="none">
            <a:spAutoFit/>
          </a:bodyPr>
          <a:lstStyle/>
          <a:p>
            <a:pPr>
              <a:spcBef>
                <a:spcPct val="50000"/>
              </a:spcBef>
              <a:defRPr/>
            </a:pPr>
            <a:r>
              <a:rPr lang="zh-CN" altLang="en-US" sz="3200" i="0">
                <a:solidFill>
                  <a:srgbClr val="000099"/>
                </a:solidFill>
                <a:effectLst>
                  <a:outerShdw blurRad="38100" dist="38100" dir="2700000" algn="tl">
                    <a:srgbClr val="C0C0C0"/>
                  </a:outerShdw>
                </a:effectLst>
                <a:latin typeface="楷体_GB2312" pitchFamily="49" charset="-122"/>
              </a:rPr>
              <a:t>本章要求</a:t>
            </a:r>
            <a:endParaRPr lang="zh-CN" altLang="en-US" sz="3200" i="0">
              <a:solidFill>
                <a:srgbClr val="000099"/>
              </a:solidFill>
              <a:effectLst>
                <a:outerShdw blurRad="38100" dist="38100" dir="2700000" algn="tl">
                  <a:srgbClr val="C0C0C0"/>
                </a:outerShdw>
              </a:effectLst>
            </a:endParaRPr>
          </a:p>
        </p:txBody>
      </p:sp>
      <p:sp>
        <p:nvSpPr>
          <p:cNvPr id="53255" name="Rectangle 7"/>
          <p:cNvSpPr>
            <a:spLocks noChangeArrowheads="1"/>
          </p:cNvSpPr>
          <p:nvPr/>
        </p:nvSpPr>
        <p:spPr bwMode="auto">
          <a:xfrm>
            <a:off x="609600" y="533400"/>
            <a:ext cx="7848600" cy="685800"/>
          </a:xfrm>
          <a:prstGeom prst="rect">
            <a:avLst/>
          </a:prstGeom>
          <a:noFill/>
          <a:ln w="9525">
            <a:noFill/>
            <a:miter lim="800000"/>
          </a:ln>
        </p:spPr>
        <p:txBody>
          <a:bodyPr/>
          <a:lstStyle/>
          <a:p>
            <a:pPr algn="ctr">
              <a:defRPr/>
            </a:pPr>
            <a:r>
              <a:rPr lang="zh-CN" altLang="en-US" sz="4000" i="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i="0">
                <a:solidFill>
                  <a:srgbClr val="CC0000"/>
                </a:solidFill>
                <a:effectLst>
                  <a:outerShdw blurRad="38100" dist="38100" dir="2700000" algn="tl">
                    <a:srgbClr val="C0C0C0"/>
                  </a:outerShdw>
                </a:effectLst>
                <a:ea typeface="华文新魏" panose="02010800040101010101" pitchFamily="2" charset="-122"/>
              </a:rPr>
              <a:t>16</a:t>
            </a:r>
            <a:r>
              <a:rPr lang="zh-CN" altLang="en-US" sz="4000" i="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集成运算放大器</a:t>
            </a:r>
            <a:endParaRPr lang="zh-CN" altLang="en-US" sz="4000" i="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53256" name="Line 8"/>
          <p:cNvSpPr>
            <a:spLocks noChangeShapeType="1"/>
          </p:cNvSpPr>
          <p:nvPr/>
        </p:nvSpPr>
        <p:spPr bwMode="auto">
          <a:xfrm>
            <a:off x="1143000" y="4038600"/>
            <a:ext cx="6858000" cy="0"/>
          </a:xfrm>
          <a:prstGeom prst="line">
            <a:avLst/>
          </a:prstGeom>
          <a:noFill/>
          <a:ln w="38100">
            <a:solidFill>
              <a:srgbClr val="FF0000"/>
            </a:solidFill>
            <a:round/>
          </a:ln>
        </p:spPr>
        <p:txBody>
          <a:bodyPr/>
          <a:lstStyle/>
          <a:p>
            <a:endParaRPr lang="zh-CN" altLang="en-US"/>
          </a:p>
        </p:txBody>
      </p:sp>
      <p:sp>
        <p:nvSpPr>
          <p:cNvPr id="53257" name="Line 9"/>
          <p:cNvSpPr>
            <a:spLocks noChangeShapeType="1"/>
          </p:cNvSpPr>
          <p:nvPr/>
        </p:nvSpPr>
        <p:spPr bwMode="auto">
          <a:xfrm>
            <a:off x="1143000" y="4572000"/>
            <a:ext cx="4114800" cy="0"/>
          </a:xfrm>
          <a:prstGeom prst="line">
            <a:avLst/>
          </a:prstGeom>
          <a:noFill/>
          <a:ln w="38100">
            <a:solidFill>
              <a:srgbClr val="FF0000"/>
            </a:solidFill>
            <a:round/>
          </a:ln>
        </p:spPr>
        <p:txBody>
          <a:bodyPr/>
          <a:lstStyle/>
          <a:p>
            <a:endParaRPr lang="zh-CN" altLang="en-US"/>
          </a:p>
        </p:txBody>
      </p:sp>
      <p:sp>
        <p:nvSpPr>
          <p:cNvPr id="53258" name="Line 10"/>
          <p:cNvSpPr>
            <a:spLocks noChangeShapeType="1"/>
          </p:cNvSpPr>
          <p:nvPr/>
        </p:nvSpPr>
        <p:spPr bwMode="auto">
          <a:xfrm>
            <a:off x="1143000" y="5715000"/>
            <a:ext cx="5410200" cy="0"/>
          </a:xfrm>
          <a:prstGeom prst="line">
            <a:avLst/>
          </a:prstGeom>
          <a:noFill/>
          <a:ln w="38100">
            <a:solidFill>
              <a:srgbClr val="FF0000"/>
            </a:solidFill>
            <a:round/>
          </a:ln>
        </p:spPr>
        <p:txBody>
          <a:bodyPr/>
          <a:lstStyle/>
          <a:p>
            <a:endParaRPr lang="zh-CN" altLang="en-US"/>
          </a:p>
        </p:txBody>
      </p:sp>
      <p:sp>
        <p:nvSpPr>
          <p:cNvPr id="53259" name="Line 11"/>
          <p:cNvSpPr>
            <a:spLocks noChangeShapeType="1"/>
          </p:cNvSpPr>
          <p:nvPr/>
        </p:nvSpPr>
        <p:spPr bwMode="auto">
          <a:xfrm>
            <a:off x="1143000" y="2921000"/>
            <a:ext cx="6858000" cy="0"/>
          </a:xfrm>
          <a:prstGeom prst="line">
            <a:avLst/>
          </a:prstGeom>
          <a:noFill/>
          <a:ln w="38100">
            <a:solidFill>
              <a:srgbClr val="FF0000"/>
            </a:solidFill>
            <a:round/>
          </a:ln>
        </p:spPr>
        <p:txBody>
          <a:bodyPr/>
          <a:lstStyle/>
          <a:p>
            <a:endParaRPr lang="zh-CN" altLang="en-US"/>
          </a:p>
        </p:txBody>
      </p:sp>
      <p:sp>
        <p:nvSpPr>
          <p:cNvPr id="53260" name="Line 12"/>
          <p:cNvSpPr>
            <a:spLocks noChangeShapeType="1"/>
          </p:cNvSpPr>
          <p:nvPr/>
        </p:nvSpPr>
        <p:spPr bwMode="auto">
          <a:xfrm>
            <a:off x="1143000" y="3505200"/>
            <a:ext cx="5638800" cy="0"/>
          </a:xfrm>
          <a:prstGeom prst="line">
            <a:avLst/>
          </a:prstGeom>
          <a:noFill/>
          <a:ln w="38100">
            <a:solidFill>
              <a:srgbClr val="FF0000"/>
            </a:solidFill>
            <a:rou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9"/>
                                        </p:tgtEl>
                                        <p:attrNameLst>
                                          <p:attrName>style.visibility</p:attrName>
                                        </p:attrNameLst>
                                      </p:cBhvr>
                                      <p:to>
                                        <p:strVal val="visible"/>
                                      </p:to>
                                    </p:set>
                                    <p:animEffect transition="in" filter="wipe(left)">
                                      <p:cBhvr>
                                        <p:cTn id="7" dur="500"/>
                                        <p:tgtEl>
                                          <p:spTgt spid="532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260"/>
                                        </p:tgtEl>
                                        <p:attrNameLst>
                                          <p:attrName>style.visibility</p:attrName>
                                        </p:attrNameLst>
                                      </p:cBhvr>
                                      <p:to>
                                        <p:strVal val="visible"/>
                                      </p:to>
                                    </p:set>
                                    <p:animEffect transition="in" filter="wipe(left)">
                                      <p:cBhvr>
                                        <p:cTn id="11" dur="500"/>
                                        <p:tgtEl>
                                          <p:spTgt spid="5326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256"/>
                                        </p:tgtEl>
                                        <p:attrNameLst>
                                          <p:attrName>style.visibility</p:attrName>
                                        </p:attrNameLst>
                                      </p:cBhvr>
                                      <p:to>
                                        <p:strVal val="visible"/>
                                      </p:to>
                                    </p:set>
                                    <p:animEffect transition="in" filter="wipe(left)">
                                      <p:cBhvr>
                                        <p:cTn id="16" dur="500"/>
                                        <p:tgtEl>
                                          <p:spTgt spid="5325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3257"/>
                                        </p:tgtEl>
                                        <p:attrNameLst>
                                          <p:attrName>style.visibility</p:attrName>
                                        </p:attrNameLst>
                                      </p:cBhvr>
                                      <p:to>
                                        <p:strVal val="visible"/>
                                      </p:to>
                                    </p:set>
                                    <p:animEffect transition="in" filter="wipe(left)">
                                      <p:cBhvr>
                                        <p:cTn id="20" dur="500"/>
                                        <p:tgtEl>
                                          <p:spTgt spid="5325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3258"/>
                                        </p:tgtEl>
                                        <p:attrNameLst>
                                          <p:attrName>style.visibility</p:attrName>
                                        </p:attrNameLst>
                                      </p:cBhvr>
                                      <p:to>
                                        <p:strVal val="visible"/>
                                      </p:to>
                                    </p:set>
                                    <p:animEffect transition="in" filter="wipe(left)">
                                      <p:cBhvr>
                                        <p:cTn id="25" dur="5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animBg="1"/>
      <p:bldP spid="53257" grpId="0" animBg="1"/>
      <p:bldP spid="53258" grpId="0" animBg="1"/>
      <p:bldP spid="53259" grpId="0" animBg="1"/>
      <p:bldP spid="5326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ext Box 3"/>
          <p:cNvSpPr txBox="1">
            <a:spLocks noChangeArrowheads="1"/>
          </p:cNvSpPr>
          <p:nvPr/>
        </p:nvSpPr>
        <p:spPr bwMode="auto">
          <a:xfrm>
            <a:off x="1089025" y="2286000"/>
            <a:ext cx="3467100" cy="519113"/>
          </a:xfrm>
          <a:prstGeom prst="rect">
            <a:avLst/>
          </a:prstGeom>
          <a:noFill/>
          <a:ln w="38100">
            <a:noFill/>
            <a:miter lim="800000"/>
            <a:tailEnd type="none" w="sm" len="lg"/>
          </a:ln>
        </p:spPr>
        <p:txBody>
          <a:bodyPr anchor="ctr">
            <a:spAutoFit/>
          </a:bodyPr>
          <a:lstStyle/>
          <a:p>
            <a:pPr>
              <a:spcBef>
                <a:spcPct val="50000"/>
              </a:spcBef>
            </a:pPr>
            <a:r>
              <a:rPr lang="en-US" altLang="zh-CN" sz="2800" i="0">
                <a:solidFill>
                  <a:srgbClr val="006600"/>
                </a:solidFill>
              </a:rPr>
              <a:t>1. </a:t>
            </a:r>
            <a:r>
              <a:rPr lang="zh-CN" altLang="en-US" sz="2800" i="0">
                <a:solidFill>
                  <a:srgbClr val="006600"/>
                </a:solidFill>
              </a:rPr>
              <a:t>开环电压放大倍数</a:t>
            </a:r>
            <a:r>
              <a:rPr lang="zh-CN" altLang="en-US" sz="2800">
                <a:solidFill>
                  <a:srgbClr val="006600"/>
                </a:solidFill>
              </a:rPr>
              <a:t> </a:t>
            </a:r>
            <a:endParaRPr lang="zh-CN" altLang="en-US" sz="2800" i="0">
              <a:solidFill>
                <a:srgbClr val="006600"/>
              </a:solidFill>
            </a:endParaRPr>
          </a:p>
        </p:txBody>
      </p:sp>
      <p:sp>
        <p:nvSpPr>
          <p:cNvPr id="156676" name="Text Box 4"/>
          <p:cNvSpPr txBox="1">
            <a:spLocks noChangeArrowheads="1"/>
          </p:cNvSpPr>
          <p:nvPr/>
        </p:nvSpPr>
        <p:spPr bwMode="auto">
          <a:xfrm>
            <a:off x="1089025" y="2819400"/>
            <a:ext cx="2933700" cy="519113"/>
          </a:xfrm>
          <a:prstGeom prst="rect">
            <a:avLst/>
          </a:prstGeom>
          <a:noFill/>
          <a:ln w="38100">
            <a:noFill/>
            <a:miter lim="800000"/>
            <a:tailEnd type="none" w="sm" len="lg"/>
          </a:ln>
        </p:spPr>
        <p:txBody>
          <a:bodyPr anchor="ctr">
            <a:spAutoFit/>
          </a:bodyPr>
          <a:lstStyle/>
          <a:p>
            <a:pPr>
              <a:spcBef>
                <a:spcPct val="50000"/>
              </a:spcBef>
            </a:pPr>
            <a:r>
              <a:rPr lang="en-US" altLang="zh-CN" sz="2800" i="0">
                <a:solidFill>
                  <a:srgbClr val="006600"/>
                </a:solidFill>
              </a:rPr>
              <a:t>2. </a:t>
            </a:r>
            <a:r>
              <a:rPr lang="zh-CN" altLang="en-US" sz="2800" i="0">
                <a:solidFill>
                  <a:srgbClr val="006600"/>
                </a:solidFill>
              </a:rPr>
              <a:t>开环输入电阻</a:t>
            </a:r>
            <a:endParaRPr lang="zh-CN" altLang="en-US" sz="2800" i="0">
              <a:solidFill>
                <a:srgbClr val="006600"/>
              </a:solidFill>
            </a:endParaRPr>
          </a:p>
        </p:txBody>
      </p:sp>
      <p:sp>
        <p:nvSpPr>
          <p:cNvPr id="156677" name="Rectangle 5"/>
          <p:cNvSpPr>
            <a:spLocks noChangeArrowheads="1"/>
          </p:cNvSpPr>
          <p:nvPr/>
        </p:nvSpPr>
        <p:spPr bwMode="auto">
          <a:xfrm>
            <a:off x="1106488" y="3352800"/>
            <a:ext cx="2682875" cy="519113"/>
          </a:xfrm>
          <a:prstGeom prst="rect">
            <a:avLst/>
          </a:prstGeom>
          <a:noFill/>
          <a:ln w="38100">
            <a:noFill/>
            <a:miter lim="800000"/>
            <a:tailEnd type="none" w="sm" len="lg"/>
          </a:ln>
        </p:spPr>
        <p:txBody>
          <a:bodyPr wrap="none" anchor="ctr">
            <a:spAutoFit/>
          </a:bodyPr>
          <a:lstStyle/>
          <a:p>
            <a:pPr algn="ctr">
              <a:spcBef>
                <a:spcPct val="50000"/>
              </a:spcBef>
            </a:pPr>
            <a:r>
              <a:rPr lang="en-US" altLang="zh-CN" sz="2800" i="0">
                <a:solidFill>
                  <a:srgbClr val="006600"/>
                </a:solidFill>
              </a:rPr>
              <a:t>3. </a:t>
            </a:r>
            <a:r>
              <a:rPr lang="zh-CN" altLang="en-US" sz="2800" i="0">
                <a:solidFill>
                  <a:srgbClr val="006600"/>
                </a:solidFill>
              </a:rPr>
              <a:t>开环输出电阻</a:t>
            </a:r>
            <a:endParaRPr lang="zh-CN" altLang="en-US" sz="2800" i="0">
              <a:solidFill>
                <a:srgbClr val="006600"/>
              </a:solidFill>
            </a:endParaRPr>
          </a:p>
        </p:txBody>
      </p:sp>
      <p:sp>
        <p:nvSpPr>
          <p:cNvPr id="156678" name="Rectangle 6"/>
          <p:cNvSpPr>
            <a:spLocks noChangeArrowheads="1"/>
          </p:cNvSpPr>
          <p:nvPr/>
        </p:nvSpPr>
        <p:spPr bwMode="auto">
          <a:xfrm>
            <a:off x="1082675" y="3886200"/>
            <a:ext cx="2325688" cy="519113"/>
          </a:xfrm>
          <a:prstGeom prst="rect">
            <a:avLst/>
          </a:prstGeom>
          <a:noFill/>
          <a:ln w="38100">
            <a:noFill/>
            <a:miter lim="800000"/>
            <a:tailEnd type="none" w="sm" len="lg"/>
          </a:ln>
        </p:spPr>
        <p:txBody>
          <a:bodyPr wrap="none" anchor="ctr">
            <a:spAutoFit/>
          </a:bodyPr>
          <a:lstStyle/>
          <a:p>
            <a:pPr algn="ctr">
              <a:spcBef>
                <a:spcPct val="50000"/>
              </a:spcBef>
            </a:pPr>
            <a:r>
              <a:rPr lang="en-US" altLang="zh-CN" sz="2800" i="0">
                <a:solidFill>
                  <a:srgbClr val="006600"/>
                </a:solidFill>
              </a:rPr>
              <a:t>4. </a:t>
            </a:r>
            <a:r>
              <a:rPr lang="zh-CN" altLang="en-US" sz="2800" i="0">
                <a:solidFill>
                  <a:srgbClr val="006600"/>
                </a:solidFill>
              </a:rPr>
              <a:t>共模抑制比</a:t>
            </a:r>
            <a:endParaRPr lang="zh-CN" altLang="en-US" sz="2800" i="0">
              <a:solidFill>
                <a:srgbClr val="006600"/>
              </a:solidFill>
            </a:endParaRPr>
          </a:p>
        </p:txBody>
      </p:sp>
      <p:sp>
        <p:nvSpPr>
          <p:cNvPr id="156679" name="Text Box 7"/>
          <p:cNvSpPr txBox="1">
            <a:spLocks noChangeArrowheads="1"/>
          </p:cNvSpPr>
          <p:nvPr/>
        </p:nvSpPr>
        <p:spPr bwMode="auto">
          <a:xfrm>
            <a:off x="311150" y="4446588"/>
            <a:ext cx="8604250" cy="1630362"/>
          </a:xfrm>
          <a:prstGeom prst="rect">
            <a:avLst/>
          </a:prstGeom>
          <a:noFill/>
          <a:ln w="9525">
            <a:noFill/>
            <a:miter lim="800000"/>
          </a:ln>
        </p:spPr>
        <p:txBody>
          <a:bodyPr>
            <a:spAutoFit/>
          </a:bodyPr>
          <a:lstStyle/>
          <a:p>
            <a:pPr>
              <a:lnSpc>
                <a:spcPct val="120000"/>
              </a:lnSpc>
            </a:pPr>
            <a:r>
              <a:rPr lang="en-US" altLang="zh-CN" sz="2800" i="0"/>
              <a:t>        </a:t>
            </a:r>
            <a:r>
              <a:rPr lang="zh-CN" altLang="en-US" sz="2800" i="0"/>
              <a:t>由于实际运算放大器的技术指标接近理想化条件，</a:t>
            </a:r>
            <a:endParaRPr lang="zh-CN" altLang="en-US" sz="2800" i="0"/>
          </a:p>
          <a:p>
            <a:pPr>
              <a:lnSpc>
                <a:spcPct val="120000"/>
              </a:lnSpc>
            </a:pPr>
            <a:r>
              <a:rPr lang="zh-CN" altLang="en-US" sz="2800" i="0"/>
              <a:t>用理想运算放大器分析电路可使问题大大简化</a:t>
            </a:r>
            <a:r>
              <a:rPr lang="en-US" altLang="zh-CN" sz="2800" i="0"/>
              <a:t>, </a:t>
            </a:r>
            <a:r>
              <a:rPr lang="zh-CN" altLang="en-US" sz="2800" i="0"/>
              <a:t>为此</a:t>
            </a:r>
            <a:r>
              <a:rPr lang="en-US" altLang="zh-CN" sz="2800" i="0"/>
              <a:t>,</a:t>
            </a:r>
            <a:r>
              <a:rPr lang="zh-CN" altLang="en-US" sz="2800" i="0"/>
              <a:t>后面对运算放大器的分析都是按其理想化条件进行的。</a:t>
            </a:r>
            <a:endParaRPr lang="zh-CN" altLang="en-US" sz="2800" i="0"/>
          </a:p>
        </p:txBody>
      </p:sp>
      <p:sp>
        <p:nvSpPr>
          <p:cNvPr id="2059" name="Rectangle 8"/>
          <p:cNvSpPr>
            <a:spLocks noChangeArrowheads="1"/>
          </p:cNvSpPr>
          <p:nvPr/>
        </p:nvSpPr>
        <p:spPr bwMode="auto">
          <a:xfrm>
            <a:off x="431800" y="609600"/>
            <a:ext cx="6913563" cy="579438"/>
          </a:xfrm>
          <a:prstGeom prst="rect">
            <a:avLst/>
          </a:prstGeom>
          <a:noFill/>
          <a:ln w="19050">
            <a:noFill/>
            <a:miter lim="800000"/>
          </a:ln>
        </p:spPr>
        <p:txBody>
          <a:bodyPr wrap="none">
            <a:spAutoFit/>
          </a:bodyPr>
          <a:lstStyle/>
          <a:p>
            <a:r>
              <a:rPr lang="en-US" altLang="zh-CN" sz="3200" i="0">
                <a:solidFill>
                  <a:srgbClr val="000099"/>
                </a:solidFill>
              </a:rPr>
              <a:t>16.1.4</a:t>
            </a:r>
            <a:r>
              <a:rPr lang="en-US" altLang="zh-CN" sz="3200" i="0">
                <a:solidFill>
                  <a:srgbClr val="000099"/>
                </a:solidFill>
                <a:latin typeface="宋体" panose="02010600030101010101" pitchFamily="2" charset="-122"/>
              </a:rPr>
              <a:t> </a:t>
            </a:r>
            <a:r>
              <a:rPr lang="zh-CN" altLang="en-US" sz="3200" i="0">
                <a:solidFill>
                  <a:srgbClr val="000099"/>
                </a:solidFill>
                <a:latin typeface="宋体" panose="02010600030101010101" pitchFamily="2" charset="-122"/>
              </a:rPr>
              <a:t>理想运算放大器及其分析依据 </a:t>
            </a:r>
            <a:endParaRPr lang="zh-CN" altLang="en-US" sz="3200" b="0" i="0">
              <a:solidFill>
                <a:srgbClr val="000099"/>
              </a:solidFill>
              <a:latin typeface="宋体" panose="02010600030101010101" pitchFamily="2" charset="-122"/>
            </a:endParaRPr>
          </a:p>
        </p:txBody>
      </p:sp>
      <p:graphicFrame>
        <p:nvGraphicFramePr>
          <p:cNvPr id="156681" name="Object 9"/>
          <p:cNvGraphicFramePr>
            <a:graphicFrameLocks noChangeAspect="1"/>
          </p:cNvGraphicFramePr>
          <p:nvPr/>
        </p:nvGraphicFramePr>
        <p:xfrm>
          <a:off x="4784725" y="2284413"/>
          <a:ext cx="1463675" cy="560387"/>
        </p:xfrm>
        <a:graphic>
          <a:graphicData uri="http://schemas.openxmlformats.org/presentationml/2006/ole">
            <mc:AlternateContent xmlns:mc="http://schemas.openxmlformats.org/markup-compatibility/2006">
              <mc:Choice xmlns:v="urn:schemas-microsoft-com:vml" Requires="v">
                <p:oleObj spid="_x0000_s250926" name="Equation" r:id="rId1" imgW="596900" imgH="228600" progId="">
                  <p:embed/>
                </p:oleObj>
              </mc:Choice>
              <mc:Fallback>
                <p:oleObj name="Equation" r:id="rId1" imgW="596900" imgH="228600"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2284413"/>
                        <a:ext cx="1463675" cy="560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2" name="Object 10"/>
          <p:cNvGraphicFramePr>
            <a:graphicFrameLocks noChangeAspect="1"/>
          </p:cNvGraphicFramePr>
          <p:nvPr/>
        </p:nvGraphicFramePr>
        <p:xfrm>
          <a:off x="4835525" y="2825750"/>
          <a:ext cx="1323975" cy="487363"/>
        </p:xfrm>
        <a:graphic>
          <a:graphicData uri="http://schemas.openxmlformats.org/presentationml/2006/ole">
            <mc:AlternateContent xmlns:mc="http://schemas.openxmlformats.org/markup-compatibility/2006">
              <mc:Choice xmlns:v="urn:schemas-microsoft-com:vml" Requires="v">
                <p:oleObj spid="_x0000_s250927" name="公式" r:id="rId3" imgW="1167765" imgH="431800" progId="">
                  <p:embed/>
                </p:oleObj>
              </mc:Choice>
              <mc:Fallback>
                <p:oleObj name="公式" r:id="rId3" imgW="1167765" imgH="43180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525" y="2825750"/>
                        <a:ext cx="1323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3" name="Object 11"/>
          <p:cNvGraphicFramePr>
            <a:graphicFrameLocks noChangeAspect="1"/>
          </p:cNvGraphicFramePr>
          <p:nvPr/>
        </p:nvGraphicFramePr>
        <p:xfrm>
          <a:off x="4860925" y="3386138"/>
          <a:ext cx="1122363" cy="487362"/>
        </p:xfrm>
        <a:graphic>
          <a:graphicData uri="http://schemas.openxmlformats.org/presentationml/2006/ole">
            <mc:AlternateContent xmlns:mc="http://schemas.openxmlformats.org/markup-compatibility/2006">
              <mc:Choice xmlns:v="urn:schemas-microsoft-com:vml" Requires="v">
                <p:oleObj spid="_x0000_s250928" name="公式" r:id="rId5" imgW="989965" imgH="431800" progId="">
                  <p:embed/>
                </p:oleObj>
              </mc:Choice>
              <mc:Fallback>
                <p:oleObj name="公式" r:id="rId5" imgW="989965" imgH="431800"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925" y="3386138"/>
                        <a:ext cx="11223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4" name="Object 12"/>
          <p:cNvGraphicFramePr>
            <a:graphicFrameLocks noChangeAspect="1"/>
          </p:cNvGraphicFramePr>
          <p:nvPr/>
        </p:nvGraphicFramePr>
        <p:xfrm>
          <a:off x="4800600" y="3930650"/>
          <a:ext cx="1905000" cy="504825"/>
        </p:xfrm>
        <a:graphic>
          <a:graphicData uri="http://schemas.openxmlformats.org/presentationml/2006/ole">
            <mc:AlternateContent xmlns:mc="http://schemas.openxmlformats.org/markup-compatibility/2006">
              <mc:Choice xmlns:v="urn:schemas-microsoft-com:vml" Requires="v">
                <p:oleObj spid="_x0000_s250929" name="Equation" r:id="rId7" imgW="761365" imgH="203200" progId="">
                  <p:embed/>
                </p:oleObj>
              </mc:Choice>
              <mc:Fallback>
                <p:oleObj name="Equation" r:id="rId7" imgW="761365" imgH="203200" progId="">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3930650"/>
                        <a:ext cx="19050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85" name="Text Box 13"/>
          <p:cNvSpPr txBox="1">
            <a:spLocks noChangeArrowheads="1"/>
          </p:cNvSpPr>
          <p:nvPr/>
        </p:nvSpPr>
        <p:spPr bwMode="auto">
          <a:xfrm>
            <a:off x="406400" y="1104900"/>
            <a:ext cx="8396288" cy="1031875"/>
          </a:xfrm>
          <a:prstGeom prst="rect">
            <a:avLst/>
          </a:prstGeom>
          <a:noFill/>
          <a:ln w="9525">
            <a:noFill/>
            <a:miter lim="800000"/>
            <a:tailEnd type="none" w="med" len="lg"/>
          </a:ln>
        </p:spPr>
        <p:txBody>
          <a:bodyPr wrap="none">
            <a:spAutoFit/>
          </a:bodyPr>
          <a:lstStyle/>
          <a:p>
            <a:pPr>
              <a:lnSpc>
                <a:spcPct val="110000"/>
              </a:lnSpc>
            </a:pPr>
            <a:r>
              <a:rPr lang="en-US" altLang="zh-CN" sz="2800" i="0"/>
              <a:t>        </a:t>
            </a:r>
            <a:r>
              <a:rPr lang="zh-CN" altLang="en-US" sz="2800" i="0"/>
              <a:t>在分析运算放大器的电路时，一般将它看成是理</a:t>
            </a:r>
            <a:endParaRPr lang="zh-CN" altLang="en-US" sz="2800" i="0"/>
          </a:p>
          <a:p>
            <a:pPr>
              <a:lnSpc>
                <a:spcPct val="110000"/>
              </a:lnSpc>
            </a:pPr>
            <a:r>
              <a:rPr lang="zh-CN" altLang="en-US" sz="2800" i="0"/>
              <a:t>想的</a:t>
            </a:r>
            <a:r>
              <a:rPr lang="zh-CN" altLang="en-US" sz="2800" i="0">
                <a:latin typeface="宋体" panose="02010600030101010101" pitchFamily="2" charset="-122"/>
              </a:rPr>
              <a:t>运算放大器。理想化的主要条件：</a:t>
            </a:r>
            <a:endParaRPr lang="zh-CN" altLang="en-US" sz="2800" i="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685"/>
                                        </p:tgtEl>
                                        <p:attrNameLst>
                                          <p:attrName>style.visibility</p:attrName>
                                        </p:attrNameLst>
                                      </p:cBhvr>
                                      <p:to>
                                        <p:strVal val="visible"/>
                                      </p:to>
                                    </p:set>
                                    <p:animEffect transition="in" filter="wipe(left)">
                                      <p:cBhvr>
                                        <p:cTn id="7" dur="500"/>
                                        <p:tgtEl>
                                          <p:spTgt spid="1566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675"/>
                                        </p:tgtEl>
                                        <p:attrNameLst>
                                          <p:attrName>style.visibility</p:attrName>
                                        </p:attrNameLst>
                                      </p:cBhvr>
                                      <p:to>
                                        <p:strVal val="visible"/>
                                      </p:to>
                                    </p:set>
                                    <p:animEffect transition="in" filter="wipe(left)">
                                      <p:cBhvr>
                                        <p:cTn id="12" dur="500"/>
                                        <p:tgtEl>
                                          <p:spTgt spid="1566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6681"/>
                                        </p:tgtEl>
                                        <p:attrNameLst>
                                          <p:attrName>style.visibility</p:attrName>
                                        </p:attrNameLst>
                                      </p:cBhvr>
                                      <p:to>
                                        <p:strVal val="visible"/>
                                      </p:to>
                                    </p:set>
                                    <p:animEffect transition="in" filter="wipe(left)">
                                      <p:cBhvr>
                                        <p:cTn id="17" dur="500"/>
                                        <p:tgtEl>
                                          <p:spTgt spid="1566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6676"/>
                                        </p:tgtEl>
                                        <p:attrNameLst>
                                          <p:attrName>style.visibility</p:attrName>
                                        </p:attrNameLst>
                                      </p:cBhvr>
                                      <p:to>
                                        <p:strVal val="visible"/>
                                      </p:to>
                                    </p:set>
                                    <p:animEffect transition="in" filter="wipe(left)">
                                      <p:cBhvr>
                                        <p:cTn id="22" dur="500"/>
                                        <p:tgtEl>
                                          <p:spTgt spid="1566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6682"/>
                                        </p:tgtEl>
                                        <p:attrNameLst>
                                          <p:attrName>style.visibility</p:attrName>
                                        </p:attrNameLst>
                                      </p:cBhvr>
                                      <p:to>
                                        <p:strVal val="visible"/>
                                      </p:to>
                                    </p:set>
                                    <p:animEffect transition="in" filter="wipe(left)">
                                      <p:cBhvr>
                                        <p:cTn id="27" dur="500"/>
                                        <p:tgtEl>
                                          <p:spTgt spid="1566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6677"/>
                                        </p:tgtEl>
                                        <p:attrNameLst>
                                          <p:attrName>style.visibility</p:attrName>
                                        </p:attrNameLst>
                                      </p:cBhvr>
                                      <p:to>
                                        <p:strVal val="visible"/>
                                      </p:to>
                                    </p:set>
                                    <p:animEffect transition="in" filter="wipe(left)">
                                      <p:cBhvr>
                                        <p:cTn id="32" dur="500"/>
                                        <p:tgtEl>
                                          <p:spTgt spid="1566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6683"/>
                                        </p:tgtEl>
                                        <p:attrNameLst>
                                          <p:attrName>style.visibility</p:attrName>
                                        </p:attrNameLst>
                                      </p:cBhvr>
                                      <p:to>
                                        <p:strVal val="visible"/>
                                      </p:to>
                                    </p:set>
                                    <p:animEffect transition="in" filter="wipe(left)">
                                      <p:cBhvr>
                                        <p:cTn id="37" dur="500"/>
                                        <p:tgtEl>
                                          <p:spTgt spid="1566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6678"/>
                                        </p:tgtEl>
                                        <p:attrNameLst>
                                          <p:attrName>style.visibility</p:attrName>
                                        </p:attrNameLst>
                                      </p:cBhvr>
                                      <p:to>
                                        <p:strVal val="visible"/>
                                      </p:to>
                                    </p:set>
                                    <p:animEffect transition="in" filter="wipe(left)">
                                      <p:cBhvr>
                                        <p:cTn id="42" dur="500"/>
                                        <p:tgtEl>
                                          <p:spTgt spid="1566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6684"/>
                                        </p:tgtEl>
                                        <p:attrNameLst>
                                          <p:attrName>style.visibility</p:attrName>
                                        </p:attrNameLst>
                                      </p:cBhvr>
                                      <p:to>
                                        <p:strVal val="visible"/>
                                      </p:to>
                                    </p:set>
                                    <p:animEffect transition="in" filter="wipe(left)">
                                      <p:cBhvr>
                                        <p:cTn id="47" dur="500"/>
                                        <p:tgtEl>
                                          <p:spTgt spid="1566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6679"/>
                                        </p:tgtEl>
                                        <p:attrNameLst>
                                          <p:attrName>style.visibility</p:attrName>
                                        </p:attrNameLst>
                                      </p:cBhvr>
                                      <p:to>
                                        <p:strVal val="visible"/>
                                      </p:to>
                                    </p:set>
                                    <p:animEffect transition="in" filter="wipe(left)">
                                      <p:cBhvr>
                                        <p:cTn id="52" dur="500"/>
                                        <p:tgtEl>
                                          <p:spTgt spid="156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autoUpdateAnimBg="0"/>
      <p:bldP spid="156676" grpId="0" autoUpdateAnimBg="0"/>
      <p:bldP spid="156677" grpId="0" autoUpdateAnimBg="0"/>
      <p:bldP spid="156678" grpId="0" autoUpdateAnimBg="0"/>
      <p:bldP spid="156679" grpId="0" autoUpdateAnimBg="0"/>
      <p:bldP spid="15668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a:xfrm>
            <a:off x="533400" y="444500"/>
            <a:ext cx="7467600" cy="685800"/>
          </a:xfrm>
        </p:spPr>
        <p:txBody>
          <a:bodyPr rtlCol="0" anchor="t">
            <a:normAutofit/>
          </a:bodyPr>
          <a:lstStyle/>
          <a:p>
            <a:pPr algn="l" eaLnBrk="1" fontAlgn="auto" hangingPunct="1">
              <a:spcAft>
                <a:spcPts val="0"/>
              </a:spcAft>
              <a:defRPr/>
            </a:pPr>
            <a:r>
              <a:rPr lang="en-US" altLang="zh-CN" sz="3200" b="1">
                <a:solidFill>
                  <a:srgbClr val="000099"/>
                </a:solidFill>
                <a:effectLst>
                  <a:outerShdw blurRad="38100" dist="38100" dir="2700000" algn="tl">
                    <a:srgbClr val="C0C0C0"/>
                  </a:outerShdw>
                </a:effectLst>
              </a:rPr>
              <a:t>16.1.4   </a:t>
            </a:r>
            <a:r>
              <a:rPr lang="zh-CN" altLang="en-US" sz="3200" b="1">
                <a:solidFill>
                  <a:srgbClr val="000099"/>
                </a:solidFill>
                <a:effectLst>
                  <a:outerShdw blurRad="38100" dist="38100" dir="2700000" algn="tl">
                    <a:srgbClr val="C0C0C0"/>
                  </a:outerShdw>
                </a:effectLst>
              </a:rPr>
              <a:t>理想运算放大器及其分析依据</a:t>
            </a:r>
            <a:endParaRPr lang="zh-CN" altLang="en-US" sz="3200" b="1">
              <a:solidFill>
                <a:srgbClr val="000099"/>
              </a:solidFill>
              <a:effectLst>
                <a:outerShdw blurRad="38100" dist="38100" dir="2700000" algn="tl">
                  <a:srgbClr val="C0C0C0"/>
                </a:outerShdw>
              </a:effectLst>
            </a:endParaRPr>
          </a:p>
        </p:txBody>
      </p:sp>
      <p:sp>
        <p:nvSpPr>
          <p:cNvPr id="57350" name="Text Box 6"/>
          <p:cNvSpPr txBox="1">
            <a:spLocks noChangeArrowheads="1"/>
          </p:cNvSpPr>
          <p:nvPr/>
        </p:nvSpPr>
        <p:spPr bwMode="auto">
          <a:xfrm>
            <a:off x="825500" y="5041900"/>
            <a:ext cx="3352800" cy="1073150"/>
          </a:xfrm>
          <a:prstGeom prst="rect">
            <a:avLst/>
          </a:prstGeom>
          <a:noFill/>
          <a:ln w="9525">
            <a:noFill/>
            <a:miter lim="800000"/>
          </a:ln>
        </p:spPr>
        <p:txBody>
          <a:bodyPr>
            <a:spAutoFit/>
          </a:bodyPr>
          <a:lstStyle/>
          <a:p>
            <a:pPr>
              <a:lnSpc>
                <a:spcPct val="115000"/>
              </a:lnSpc>
            </a:pPr>
            <a:r>
              <a:rPr lang="zh-CN" altLang="en-US" sz="2800" i="0">
                <a:solidFill>
                  <a:srgbClr val="006600"/>
                </a:solidFill>
                <a:sym typeface="Symbol" panose="05050102010706020507" pitchFamily="18" charset="2"/>
              </a:rPr>
              <a:t>线性区：</a:t>
            </a:r>
            <a:endParaRPr lang="zh-CN" altLang="en-US" sz="2800" i="0">
              <a:solidFill>
                <a:srgbClr val="006600"/>
              </a:solidFill>
              <a:sym typeface="Symbol" panose="05050102010706020507" pitchFamily="18" charset="2"/>
            </a:endParaRPr>
          </a:p>
          <a:p>
            <a:pPr>
              <a:lnSpc>
                <a:spcPct val="115000"/>
              </a:lnSpc>
            </a:pPr>
            <a:r>
              <a:rPr lang="en-US" altLang="zh-CN" sz="28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o</a:t>
            </a:r>
            <a:r>
              <a:rPr lang="en-US" altLang="zh-CN" sz="2800">
                <a:ea typeface="创艺繁标宋" pitchFamily="2" charset="-122"/>
                <a:sym typeface="Symbol" panose="05050102010706020507" pitchFamily="18" charset="2"/>
              </a:rPr>
              <a:t> </a:t>
            </a:r>
            <a:r>
              <a:rPr lang="en-US" altLang="zh-CN" sz="2800" i="0">
                <a:ea typeface="创艺繁标宋" pitchFamily="2" charset="-122"/>
                <a:sym typeface="Symbol" panose="05050102010706020507" pitchFamily="18" charset="2"/>
              </a:rPr>
              <a:t>=</a:t>
            </a:r>
            <a:r>
              <a:rPr lang="en-US" altLang="zh-CN" sz="2800">
                <a:ea typeface="创艺繁标宋" pitchFamily="2" charset="-122"/>
                <a:sym typeface="Symbol" panose="05050102010706020507" pitchFamily="18" charset="2"/>
              </a:rPr>
              <a:t> A</a:t>
            </a:r>
            <a:r>
              <a:rPr lang="en-US" altLang="zh-CN" sz="2800" baseline="-250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o</a:t>
            </a:r>
            <a:r>
              <a:rPr lang="en-US" altLang="zh-CN" sz="2800" i="0">
                <a:latin typeface="宋体" panose="02010600030101010101" pitchFamily="2" charset="-122"/>
                <a:sym typeface="Symbol" panose="05050102010706020507" pitchFamily="18" charset="2"/>
              </a:rPr>
              <a:t>(</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a:ea typeface="创艺繁标宋" pitchFamily="2" charset="-122"/>
                <a:sym typeface="Symbol" panose="05050102010706020507" pitchFamily="18" charset="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a:sym typeface="Symbol" panose="05050102010706020507" pitchFamily="18" charset="2"/>
              </a:rPr>
              <a:t>)</a:t>
            </a:r>
            <a:endParaRPr lang="en-US" altLang="zh-CN" sz="2800" i="0">
              <a:solidFill>
                <a:srgbClr val="FF3300"/>
              </a:solidFill>
              <a:ea typeface="创艺繁标宋" pitchFamily="2" charset="-122"/>
              <a:sym typeface="Symbol" panose="05050102010706020507" pitchFamily="18" charset="2"/>
            </a:endParaRPr>
          </a:p>
        </p:txBody>
      </p:sp>
      <p:sp>
        <p:nvSpPr>
          <p:cNvPr id="57351" name="Rectangle 7"/>
          <p:cNvSpPr>
            <a:spLocks noChangeArrowheads="1"/>
          </p:cNvSpPr>
          <p:nvPr/>
        </p:nvSpPr>
        <p:spPr bwMode="auto">
          <a:xfrm>
            <a:off x="4686300" y="4554538"/>
            <a:ext cx="3889375" cy="1563687"/>
          </a:xfrm>
          <a:prstGeom prst="rect">
            <a:avLst/>
          </a:prstGeom>
          <a:noFill/>
          <a:ln w="9525">
            <a:noFill/>
            <a:miter lim="800000"/>
          </a:ln>
        </p:spPr>
        <p:txBody>
          <a:bodyPr wrap="none">
            <a:spAutoFit/>
          </a:bodyPr>
          <a:lstStyle/>
          <a:p>
            <a:pPr>
              <a:lnSpc>
                <a:spcPct val="115000"/>
              </a:lnSpc>
            </a:pPr>
            <a:r>
              <a:rPr lang="zh-CN" altLang="en-US" sz="2800" i="0">
                <a:solidFill>
                  <a:srgbClr val="006600"/>
                </a:solidFill>
                <a:sym typeface="Symbol" panose="05050102010706020507" pitchFamily="18" charset="2"/>
              </a:rPr>
              <a:t>非线性区：</a:t>
            </a:r>
            <a:endParaRPr lang="zh-CN" altLang="en-US" sz="2800" i="0">
              <a:solidFill>
                <a:srgbClr val="006600"/>
              </a:solidFill>
              <a:sym typeface="Symbol" panose="05050102010706020507" pitchFamily="18" charset="2"/>
            </a:endParaRPr>
          </a:p>
          <a:p>
            <a:pPr>
              <a:lnSpc>
                <a:spcPct val="115000"/>
              </a:lnSpc>
            </a:pP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a:ea typeface="创艺繁标宋" pitchFamily="2" charset="-122"/>
                <a:sym typeface="Symbol" panose="05050102010706020507" pitchFamily="18" charset="2"/>
              </a:rPr>
              <a:t>&gt; u</a:t>
            </a:r>
            <a:r>
              <a:rPr lang="en-US" altLang="zh-CN" sz="2800" baseline="-25000">
                <a:ea typeface="创艺繁标宋" pitchFamily="2" charset="-122"/>
                <a:sym typeface="Symbol" panose="05050102010706020507" pitchFamily="18" charset="2"/>
              </a:rPr>
              <a:t>–</a:t>
            </a:r>
            <a:r>
              <a:rPr lang="en-US" altLang="zh-CN" sz="2800" i="0" baseline="-25000">
                <a:ea typeface="创艺繁标宋" pitchFamily="2" charset="-122"/>
                <a:sym typeface="Symbol" panose="05050102010706020507" pitchFamily="18" charset="2"/>
              </a:rPr>
              <a:t>  </a:t>
            </a:r>
            <a:r>
              <a:rPr lang="zh-CN" altLang="en-US" sz="2800" i="0">
                <a:sym typeface="Symbol" panose="05050102010706020507" pitchFamily="18" charset="2"/>
              </a:rPr>
              <a:t>时， </a:t>
            </a:r>
            <a:r>
              <a:rPr lang="en-US" altLang="zh-CN" sz="28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o </a:t>
            </a:r>
            <a:r>
              <a:rPr lang="en-US" altLang="zh-CN" sz="2800" i="0">
                <a:sym typeface="Symbol" panose="05050102010706020507" pitchFamily="18" charset="2"/>
              </a:rPr>
              <a:t>= </a:t>
            </a:r>
            <a:r>
              <a:rPr lang="en-US" altLang="zh-CN" sz="2800" i="0"/>
              <a:t>+</a:t>
            </a:r>
            <a:r>
              <a:rPr lang="en-US" altLang="zh-CN" sz="2800"/>
              <a:t>U</a:t>
            </a:r>
            <a:r>
              <a:rPr lang="en-US" altLang="zh-CN" sz="2800" i="0" baseline="-25000"/>
              <a:t>o(sat)</a:t>
            </a:r>
            <a:r>
              <a:rPr lang="en-US" altLang="zh-CN" sz="2800" baseline="-25000"/>
              <a:t> </a:t>
            </a:r>
            <a:endParaRPr lang="en-US" altLang="zh-CN" sz="2800" baseline="-25000">
              <a:sym typeface="Symbol" panose="05050102010706020507" pitchFamily="18" charset="2"/>
            </a:endParaRPr>
          </a:p>
          <a:p>
            <a:pPr>
              <a:lnSpc>
                <a:spcPct val="115000"/>
              </a:lnSpc>
            </a:pP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a:ea typeface="创艺繁标宋" pitchFamily="2" charset="-122"/>
                <a:sym typeface="Symbol" panose="05050102010706020507" pitchFamily="18" charset="2"/>
              </a:rPr>
              <a:t>&lt; u</a:t>
            </a:r>
            <a:r>
              <a:rPr lang="en-US" altLang="zh-CN" sz="2800" baseline="-25000">
                <a:ea typeface="创艺繁标宋" pitchFamily="2" charset="-122"/>
                <a:sym typeface="Symbol" panose="05050102010706020507" pitchFamily="18" charset="2"/>
              </a:rPr>
              <a:t>–</a:t>
            </a:r>
            <a:r>
              <a:rPr lang="en-US" altLang="zh-CN" sz="2800" i="0" baseline="-25000">
                <a:ea typeface="创艺繁标宋" pitchFamily="2" charset="-122"/>
                <a:sym typeface="Symbol" panose="05050102010706020507" pitchFamily="18" charset="2"/>
              </a:rPr>
              <a:t>  </a:t>
            </a:r>
            <a:r>
              <a:rPr lang="zh-CN" altLang="en-US" sz="2800" i="0">
                <a:sym typeface="Symbol" panose="05050102010706020507" pitchFamily="18" charset="2"/>
              </a:rPr>
              <a:t>时， </a:t>
            </a:r>
            <a:r>
              <a:rPr lang="en-US" altLang="zh-CN" sz="28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o </a:t>
            </a:r>
            <a:r>
              <a:rPr lang="en-US" altLang="zh-CN" sz="2800" i="0">
                <a:sym typeface="Symbol" panose="05050102010706020507" pitchFamily="18" charset="2"/>
              </a:rPr>
              <a:t>= </a:t>
            </a:r>
            <a:r>
              <a:rPr lang="en-US" altLang="zh-CN" sz="2800" i="0"/>
              <a:t>– </a:t>
            </a:r>
            <a:r>
              <a:rPr lang="en-US" altLang="zh-CN" sz="2800"/>
              <a:t>U</a:t>
            </a:r>
            <a:r>
              <a:rPr lang="en-US" altLang="zh-CN" sz="2800" i="0" baseline="-25000"/>
              <a:t>o(sat)</a:t>
            </a:r>
            <a:r>
              <a:rPr lang="en-US" altLang="zh-CN" sz="2800" baseline="-25000">
                <a:solidFill>
                  <a:srgbClr val="66FFFF"/>
                </a:solidFill>
              </a:rPr>
              <a:t> </a:t>
            </a:r>
            <a:endParaRPr lang="en-US" altLang="zh-CN" sz="2800" baseline="-25000">
              <a:solidFill>
                <a:srgbClr val="66FFFF"/>
              </a:solidFill>
            </a:endParaRPr>
          </a:p>
        </p:txBody>
      </p:sp>
      <p:grpSp>
        <p:nvGrpSpPr>
          <p:cNvPr id="2" name="Group 64"/>
          <p:cNvGrpSpPr/>
          <p:nvPr/>
        </p:nvGrpSpPr>
        <p:grpSpPr bwMode="auto">
          <a:xfrm>
            <a:off x="5372100" y="1671638"/>
            <a:ext cx="3708400" cy="1809750"/>
            <a:chOff x="3384" y="1053"/>
            <a:chExt cx="2336" cy="1140"/>
          </a:xfrm>
        </p:grpSpPr>
        <p:sp>
          <p:nvSpPr>
            <p:cNvPr id="48161" name="Text Box 35"/>
            <p:cNvSpPr txBox="1">
              <a:spLocks noChangeArrowheads="1"/>
            </p:cNvSpPr>
            <p:nvPr/>
          </p:nvSpPr>
          <p:spPr bwMode="auto">
            <a:xfrm>
              <a:off x="5178" y="1556"/>
              <a:ext cx="542"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48162" name="Rectangle 36" descr="40%"/>
            <p:cNvSpPr>
              <a:spLocks noChangeArrowheads="1"/>
            </p:cNvSpPr>
            <p:nvPr/>
          </p:nvSpPr>
          <p:spPr bwMode="auto">
            <a:xfrm>
              <a:off x="4152" y="1302"/>
              <a:ext cx="608" cy="891"/>
            </a:xfrm>
            <a:prstGeom prst="rect">
              <a:avLst/>
            </a:prstGeom>
            <a:noFill/>
            <a:ln w="38100">
              <a:solidFill>
                <a:schemeClr val="tx1"/>
              </a:solidFill>
              <a:miter lim="800000"/>
            </a:ln>
          </p:spPr>
          <p:txBody>
            <a:bodyPr wrap="none" anchor="ctr"/>
            <a:lstStyle/>
            <a:p>
              <a:endParaRPr lang="zh-CN" altLang="en-US"/>
            </a:p>
          </p:txBody>
        </p:sp>
        <p:sp>
          <p:nvSpPr>
            <p:cNvPr id="48163" name="Text Box 37"/>
            <p:cNvSpPr txBox="1">
              <a:spLocks noChangeArrowheads="1"/>
            </p:cNvSpPr>
            <p:nvPr/>
          </p:nvSpPr>
          <p:spPr bwMode="auto">
            <a:xfrm>
              <a:off x="4143" y="1767"/>
              <a:ext cx="291" cy="327"/>
            </a:xfrm>
            <a:prstGeom prst="rect">
              <a:avLst/>
            </a:prstGeom>
            <a:noFill/>
            <a:ln w="28575">
              <a:noFill/>
              <a:miter lim="800000"/>
            </a:ln>
          </p:spPr>
          <p:txBody>
            <a:bodyPr>
              <a:spAutoFit/>
            </a:bodyPr>
            <a:lstStyle/>
            <a:p>
              <a:pPr>
                <a:spcBef>
                  <a:spcPct val="50000"/>
                </a:spcBef>
              </a:pPr>
              <a:r>
                <a:rPr lang="en-US" altLang="zh-CN" sz="2800" i="0">
                  <a:solidFill>
                    <a:srgbClr val="CC0000"/>
                  </a:solidFill>
                </a:rPr>
                <a:t>+</a:t>
              </a:r>
              <a:endParaRPr lang="en-US" altLang="zh-CN" sz="2800" b="0" i="0">
                <a:solidFill>
                  <a:srgbClr val="CC0000"/>
                </a:solidFill>
              </a:endParaRPr>
            </a:p>
          </p:txBody>
        </p:sp>
        <p:sp>
          <p:nvSpPr>
            <p:cNvPr id="48164" name="Text Box 38"/>
            <p:cNvSpPr txBox="1">
              <a:spLocks noChangeArrowheads="1"/>
            </p:cNvSpPr>
            <p:nvPr/>
          </p:nvSpPr>
          <p:spPr bwMode="auto">
            <a:xfrm>
              <a:off x="4550" y="1588"/>
              <a:ext cx="525" cy="327"/>
            </a:xfrm>
            <a:prstGeom prst="rect">
              <a:avLst/>
            </a:prstGeom>
            <a:noFill/>
            <a:ln w="28575">
              <a:noFill/>
              <a:miter lim="800000"/>
            </a:ln>
          </p:spPr>
          <p:txBody>
            <a:bodyPr>
              <a:spAutoFit/>
            </a:bodyPr>
            <a:lstStyle/>
            <a:p>
              <a:pPr>
                <a:spcBef>
                  <a:spcPct val="50000"/>
                </a:spcBef>
              </a:pPr>
              <a:r>
                <a:rPr lang="en-US" altLang="zh-CN" sz="2800" i="0">
                  <a:solidFill>
                    <a:srgbClr val="CC0000"/>
                  </a:solidFill>
                </a:rPr>
                <a:t>+</a:t>
              </a:r>
              <a:endParaRPr lang="en-US" altLang="zh-CN" sz="2800" b="0" i="0">
                <a:solidFill>
                  <a:srgbClr val="CC0000"/>
                </a:solidFill>
              </a:endParaRPr>
            </a:p>
          </p:txBody>
        </p:sp>
        <p:sp>
          <p:nvSpPr>
            <p:cNvPr id="48165" name="Text Box 39"/>
            <p:cNvSpPr txBox="1">
              <a:spLocks noChangeArrowheads="1"/>
            </p:cNvSpPr>
            <p:nvPr/>
          </p:nvSpPr>
          <p:spPr bwMode="auto">
            <a:xfrm>
              <a:off x="4426" y="1234"/>
              <a:ext cx="390" cy="327"/>
            </a:xfrm>
            <a:prstGeom prst="rect">
              <a:avLst/>
            </a:prstGeom>
            <a:noFill/>
            <a:ln w="28575">
              <a:noFill/>
              <a:miter lim="800000"/>
            </a:ln>
          </p:spPr>
          <p:txBody>
            <a:bodyPr>
              <a:spAutoFit/>
            </a:bodyPr>
            <a:lstStyle/>
            <a:p>
              <a:pPr>
                <a:spcBef>
                  <a:spcPct val="50000"/>
                </a:spcBef>
              </a:pPr>
              <a:r>
                <a:rPr lang="en-US" altLang="zh-CN" sz="2800" i="0">
                  <a:ea typeface="创艺简宋体"/>
                  <a:cs typeface="创艺简宋体"/>
                  <a:sym typeface="Symbol" panose="05050102010706020507" pitchFamily="18" charset="2"/>
                </a:rPr>
                <a:t></a:t>
              </a:r>
              <a:endParaRPr lang="en-US" altLang="zh-CN" sz="2800" b="0" i="0"/>
            </a:p>
          </p:txBody>
        </p:sp>
        <p:sp>
          <p:nvSpPr>
            <p:cNvPr id="48166" name="Text Box 40"/>
            <p:cNvSpPr txBox="1">
              <a:spLocks noChangeArrowheads="1"/>
            </p:cNvSpPr>
            <p:nvPr/>
          </p:nvSpPr>
          <p:spPr bwMode="auto">
            <a:xfrm>
              <a:off x="3384" y="1786"/>
              <a:ext cx="564" cy="327"/>
            </a:xfrm>
            <a:prstGeom prst="rect">
              <a:avLst/>
            </a:prstGeom>
            <a:noFill/>
            <a:ln w="19050">
              <a:noFill/>
              <a:miter lim="800000"/>
            </a:ln>
          </p:spPr>
          <p:txBody>
            <a:bodyPr>
              <a:spAutoFit/>
            </a:bodyPr>
            <a:lstStyle/>
            <a:p>
              <a:pPr>
                <a:spcBef>
                  <a:spcPct val="50000"/>
                </a:spcBef>
              </a:pPr>
              <a:r>
                <a:rPr lang="en-US" altLang="zh-CN" sz="2800">
                  <a:solidFill>
                    <a:srgbClr val="000099"/>
                  </a:solidFill>
                </a:rPr>
                <a:t>u</a:t>
              </a:r>
              <a:r>
                <a:rPr lang="en-US" altLang="zh-CN" sz="2800" baseline="-25000">
                  <a:solidFill>
                    <a:srgbClr val="000099"/>
                  </a:solidFill>
                </a:rPr>
                <a:t>+</a:t>
              </a:r>
              <a:endParaRPr lang="en-US" altLang="zh-CN" sz="2800" baseline="-25000">
                <a:solidFill>
                  <a:srgbClr val="000099"/>
                </a:solidFill>
              </a:endParaRPr>
            </a:p>
          </p:txBody>
        </p:sp>
        <p:sp>
          <p:nvSpPr>
            <p:cNvPr id="48167" name="Rectangle 41"/>
            <p:cNvSpPr>
              <a:spLocks noChangeArrowheads="1"/>
            </p:cNvSpPr>
            <p:nvPr/>
          </p:nvSpPr>
          <p:spPr bwMode="auto">
            <a:xfrm>
              <a:off x="3384" y="1419"/>
              <a:ext cx="508" cy="327"/>
            </a:xfrm>
            <a:prstGeom prst="rect">
              <a:avLst/>
            </a:prstGeom>
            <a:noFill/>
            <a:ln w="19050">
              <a:noFill/>
              <a:miter lim="800000"/>
            </a:ln>
          </p:spPr>
          <p:txBody>
            <a:bodyPr>
              <a:spAutoFit/>
            </a:bodyPr>
            <a:lstStyle/>
            <a:p>
              <a:r>
                <a:rPr lang="en-US" altLang="zh-CN" sz="2800">
                  <a:solidFill>
                    <a:srgbClr val="000099"/>
                  </a:solidFill>
                </a:rPr>
                <a:t>u</a:t>
              </a:r>
              <a:r>
                <a:rPr lang="en-US" altLang="zh-CN" sz="2800" baseline="-25000">
                  <a:solidFill>
                    <a:srgbClr val="000099"/>
                  </a:solidFill>
                </a:rPr>
                <a:t>–</a:t>
              </a:r>
              <a:endParaRPr lang="en-US" altLang="zh-CN" sz="2800" b="0" i="0">
                <a:solidFill>
                  <a:srgbClr val="000099"/>
                </a:solidFill>
              </a:endParaRPr>
            </a:p>
          </p:txBody>
        </p:sp>
        <p:sp>
          <p:nvSpPr>
            <p:cNvPr id="48168" name="Line 42"/>
            <p:cNvSpPr>
              <a:spLocks noChangeShapeType="1"/>
            </p:cNvSpPr>
            <p:nvPr/>
          </p:nvSpPr>
          <p:spPr bwMode="auto">
            <a:xfrm>
              <a:off x="3775" y="2007"/>
              <a:ext cx="378" cy="0"/>
            </a:xfrm>
            <a:prstGeom prst="line">
              <a:avLst/>
            </a:prstGeom>
            <a:noFill/>
            <a:ln w="38100">
              <a:solidFill>
                <a:schemeClr val="tx1"/>
              </a:solidFill>
              <a:round/>
            </a:ln>
          </p:spPr>
          <p:txBody>
            <a:bodyPr wrap="none" anchor="ctr"/>
            <a:lstStyle/>
            <a:p>
              <a:endParaRPr lang="zh-CN" altLang="en-US"/>
            </a:p>
          </p:txBody>
        </p:sp>
        <p:sp>
          <p:nvSpPr>
            <p:cNvPr id="48169" name="Line 43"/>
            <p:cNvSpPr>
              <a:spLocks noChangeShapeType="1"/>
            </p:cNvSpPr>
            <p:nvPr/>
          </p:nvSpPr>
          <p:spPr bwMode="auto">
            <a:xfrm>
              <a:off x="4772" y="1755"/>
              <a:ext cx="332" cy="0"/>
            </a:xfrm>
            <a:prstGeom prst="line">
              <a:avLst/>
            </a:prstGeom>
            <a:noFill/>
            <a:ln w="38100">
              <a:solidFill>
                <a:schemeClr val="tx1"/>
              </a:solidFill>
              <a:round/>
            </a:ln>
          </p:spPr>
          <p:txBody>
            <a:bodyPr wrap="none" anchor="ctr"/>
            <a:lstStyle/>
            <a:p>
              <a:endParaRPr lang="zh-CN" altLang="en-US"/>
            </a:p>
          </p:txBody>
        </p:sp>
        <p:sp>
          <p:nvSpPr>
            <p:cNvPr id="48170" name="Line 44"/>
            <p:cNvSpPr>
              <a:spLocks noChangeShapeType="1"/>
            </p:cNvSpPr>
            <p:nvPr/>
          </p:nvSpPr>
          <p:spPr bwMode="auto">
            <a:xfrm>
              <a:off x="3896" y="1053"/>
              <a:ext cx="0" cy="0"/>
            </a:xfrm>
            <a:prstGeom prst="line">
              <a:avLst/>
            </a:prstGeom>
            <a:noFill/>
            <a:ln w="28575">
              <a:solidFill>
                <a:schemeClr val="tx1"/>
              </a:solidFill>
              <a:round/>
            </a:ln>
          </p:spPr>
          <p:txBody>
            <a:bodyPr wrap="none" anchor="ctr"/>
            <a:lstStyle/>
            <a:p>
              <a:endParaRPr lang="zh-CN" altLang="en-US"/>
            </a:p>
          </p:txBody>
        </p:sp>
        <p:sp>
          <p:nvSpPr>
            <p:cNvPr id="48171" name="Line 45"/>
            <p:cNvSpPr>
              <a:spLocks noChangeShapeType="1"/>
            </p:cNvSpPr>
            <p:nvPr/>
          </p:nvSpPr>
          <p:spPr bwMode="auto">
            <a:xfrm>
              <a:off x="3775" y="1685"/>
              <a:ext cx="378" cy="0"/>
            </a:xfrm>
            <a:prstGeom prst="line">
              <a:avLst/>
            </a:prstGeom>
            <a:noFill/>
            <a:ln w="38100">
              <a:solidFill>
                <a:schemeClr val="tx1"/>
              </a:solidFill>
              <a:round/>
            </a:ln>
          </p:spPr>
          <p:txBody>
            <a:bodyPr wrap="none" anchor="ctr"/>
            <a:lstStyle/>
            <a:p>
              <a:endParaRPr lang="zh-CN" altLang="en-US"/>
            </a:p>
          </p:txBody>
        </p:sp>
        <p:sp>
          <p:nvSpPr>
            <p:cNvPr id="48172" name="Text Box 50"/>
            <p:cNvSpPr txBox="1">
              <a:spLocks noChangeArrowheads="1"/>
            </p:cNvSpPr>
            <p:nvPr/>
          </p:nvSpPr>
          <p:spPr bwMode="auto">
            <a:xfrm>
              <a:off x="4152" y="1449"/>
              <a:ext cx="429" cy="327"/>
            </a:xfrm>
            <a:prstGeom prst="rect">
              <a:avLst/>
            </a:prstGeom>
            <a:noFill/>
            <a:ln w="28575">
              <a:noFill/>
              <a:miter lim="800000"/>
            </a:ln>
          </p:spPr>
          <p:txBody>
            <a:bodyPr>
              <a:spAutoFit/>
            </a:bodyPr>
            <a:lstStyle/>
            <a:p>
              <a:pPr>
                <a:spcBef>
                  <a:spcPct val="50000"/>
                </a:spcBef>
              </a:pPr>
              <a:r>
                <a:rPr lang="en-US" altLang="zh-CN" sz="2800" i="0">
                  <a:solidFill>
                    <a:srgbClr val="CC0000"/>
                  </a:solidFill>
                </a:rPr>
                <a:t>–</a:t>
              </a:r>
              <a:endParaRPr lang="en-US" altLang="zh-CN" sz="2800" b="0" i="0">
                <a:solidFill>
                  <a:srgbClr val="CC0000"/>
                </a:solidFill>
              </a:endParaRPr>
            </a:p>
          </p:txBody>
        </p:sp>
        <p:sp>
          <p:nvSpPr>
            <p:cNvPr id="48173" name="Text Box 51"/>
            <p:cNvSpPr txBox="1">
              <a:spLocks noChangeArrowheads="1"/>
            </p:cNvSpPr>
            <p:nvPr/>
          </p:nvSpPr>
          <p:spPr bwMode="auto">
            <a:xfrm rot="5400000">
              <a:off x="4214" y="1263"/>
              <a:ext cx="253" cy="327"/>
            </a:xfrm>
            <a:prstGeom prst="rect">
              <a:avLst/>
            </a:prstGeom>
            <a:noFill/>
            <a:ln w="9525">
              <a:noFill/>
              <a:miter lim="800000"/>
            </a:ln>
          </p:spPr>
          <p:txBody>
            <a:bodyPr wrap="none">
              <a:spAutoFit/>
            </a:bodyPr>
            <a:lstStyle/>
            <a:p>
              <a:pPr algn="ctr" eaLnBrk="0" hangingPunct="0"/>
              <a:r>
                <a:rPr kumimoji="0" lang="en-US" altLang="zh-CN" sz="2800" i="0">
                  <a:sym typeface="Symbol" panose="05050102010706020507" pitchFamily="18" charset="2"/>
                </a:rPr>
                <a:t></a:t>
              </a:r>
              <a:endParaRPr kumimoji="0" lang="en-US" altLang="zh-CN" sz="2800" i="0"/>
            </a:p>
          </p:txBody>
        </p:sp>
        <p:sp>
          <p:nvSpPr>
            <p:cNvPr id="48174" name="Oval 52"/>
            <p:cNvSpPr>
              <a:spLocks noChangeArrowheads="1"/>
            </p:cNvSpPr>
            <p:nvPr/>
          </p:nvSpPr>
          <p:spPr bwMode="auto">
            <a:xfrm>
              <a:off x="3704" y="1658"/>
              <a:ext cx="57" cy="61"/>
            </a:xfrm>
            <a:prstGeom prst="ellipse">
              <a:avLst/>
            </a:prstGeom>
            <a:noFill/>
            <a:ln w="38100">
              <a:solidFill>
                <a:srgbClr val="000000"/>
              </a:solidFill>
              <a:round/>
            </a:ln>
          </p:spPr>
          <p:txBody>
            <a:bodyPr wrap="none" anchor="ctr"/>
            <a:lstStyle/>
            <a:p>
              <a:endParaRPr lang="zh-CN" altLang="en-US"/>
            </a:p>
          </p:txBody>
        </p:sp>
        <p:sp>
          <p:nvSpPr>
            <p:cNvPr id="48175" name="Oval 53"/>
            <p:cNvSpPr>
              <a:spLocks noChangeArrowheads="1"/>
            </p:cNvSpPr>
            <p:nvPr/>
          </p:nvSpPr>
          <p:spPr bwMode="auto">
            <a:xfrm>
              <a:off x="3704" y="1969"/>
              <a:ext cx="57" cy="61"/>
            </a:xfrm>
            <a:prstGeom prst="ellipse">
              <a:avLst/>
            </a:prstGeom>
            <a:noFill/>
            <a:ln w="38100">
              <a:solidFill>
                <a:srgbClr val="000000"/>
              </a:solidFill>
              <a:round/>
            </a:ln>
          </p:spPr>
          <p:txBody>
            <a:bodyPr wrap="none" anchor="ctr"/>
            <a:lstStyle/>
            <a:p>
              <a:endParaRPr lang="zh-CN" altLang="en-US"/>
            </a:p>
          </p:txBody>
        </p:sp>
        <p:sp>
          <p:nvSpPr>
            <p:cNvPr id="48176" name="Oval 54"/>
            <p:cNvSpPr>
              <a:spLocks noChangeArrowheads="1"/>
            </p:cNvSpPr>
            <p:nvPr/>
          </p:nvSpPr>
          <p:spPr bwMode="auto">
            <a:xfrm>
              <a:off x="5082" y="1721"/>
              <a:ext cx="56" cy="61"/>
            </a:xfrm>
            <a:prstGeom prst="ellipse">
              <a:avLst/>
            </a:prstGeom>
            <a:noFill/>
            <a:ln w="38100">
              <a:solidFill>
                <a:srgbClr val="000000"/>
              </a:solidFill>
              <a:round/>
            </a:ln>
          </p:spPr>
          <p:txBody>
            <a:bodyPr wrap="none" anchor="ctr"/>
            <a:lstStyle/>
            <a:p>
              <a:endParaRPr lang="zh-CN" altLang="en-US"/>
            </a:p>
          </p:txBody>
        </p:sp>
      </p:grpSp>
      <p:sp>
        <p:nvSpPr>
          <p:cNvPr id="57349" name="Text Box 5"/>
          <p:cNvSpPr txBox="1">
            <a:spLocks noChangeArrowheads="1"/>
          </p:cNvSpPr>
          <p:nvPr/>
        </p:nvSpPr>
        <p:spPr bwMode="auto">
          <a:xfrm>
            <a:off x="533400" y="965200"/>
            <a:ext cx="4800600" cy="519113"/>
          </a:xfrm>
          <a:prstGeom prst="rect">
            <a:avLst/>
          </a:prstGeom>
          <a:noFill/>
          <a:ln w="9525">
            <a:noFill/>
            <a:miter lim="800000"/>
          </a:ln>
        </p:spPr>
        <p:txBody>
          <a:bodyPr>
            <a:spAutoFit/>
          </a:bodyPr>
          <a:lstStyle/>
          <a:p>
            <a:pPr>
              <a:spcBef>
                <a:spcPct val="50000"/>
              </a:spcBef>
            </a:pPr>
            <a:r>
              <a:rPr lang="en-US" altLang="zh-CN" sz="2800" i="0">
                <a:solidFill>
                  <a:srgbClr val="CC0000"/>
                </a:solidFill>
              </a:rPr>
              <a:t>2. </a:t>
            </a:r>
            <a:r>
              <a:rPr lang="zh-CN" altLang="en-US" sz="2800" i="0">
                <a:solidFill>
                  <a:srgbClr val="CC0000"/>
                </a:solidFill>
              </a:rPr>
              <a:t>电压传输特性   </a:t>
            </a:r>
            <a:r>
              <a:rPr lang="en-US" altLang="zh-CN" sz="2800"/>
              <a:t>u</a:t>
            </a:r>
            <a:r>
              <a:rPr lang="en-US" altLang="zh-CN" sz="2800" i="0" baseline="-25000"/>
              <a:t>o</a:t>
            </a:r>
            <a:r>
              <a:rPr lang="en-US" altLang="zh-CN" sz="2800" i="0"/>
              <a:t>= </a:t>
            </a:r>
            <a:r>
              <a:rPr lang="en-US" altLang="zh-CN" sz="2800"/>
              <a:t>f </a:t>
            </a:r>
            <a:r>
              <a:rPr lang="en-US" altLang="zh-CN" sz="2800" i="0"/>
              <a:t>(</a:t>
            </a:r>
            <a:r>
              <a:rPr lang="en-US" altLang="zh-CN" sz="2800"/>
              <a:t>u</a:t>
            </a:r>
            <a:r>
              <a:rPr lang="en-US" altLang="zh-CN" sz="2800" i="0" baseline="-25000"/>
              <a:t>i</a:t>
            </a:r>
            <a:r>
              <a:rPr lang="en-US" altLang="zh-CN" sz="2800" i="0"/>
              <a:t>)</a:t>
            </a:r>
            <a:endParaRPr lang="en-US" altLang="zh-CN" sz="2800" i="0"/>
          </a:p>
        </p:txBody>
      </p:sp>
      <p:grpSp>
        <p:nvGrpSpPr>
          <p:cNvPr id="3" name="Group 8"/>
          <p:cNvGrpSpPr/>
          <p:nvPr/>
        </p:nvGrpSpPr>
        <p:grpSpPr bwMode="auto">
          <a:xfrm>
            <a:off x="990600" y="2341563"/>
            <a:ext cx="3390900" cy="2351087"/>
            <a:chOff x="336" y="2256"/>
            <a:chExt cx="2136" cy="1344"/>
          </a:xfrm>
        </p:grpSpPr>
        <p:sp>
          <p:nvSpPr>
            <p:cNvPr id="48158" name="Line 9"/>
            <p:cNvSpPr>
              <a:spLocks noChangeShapeType="1"/>
            </p:cNvSpPr>
            <p:nvPr/>
          </p:nvSpPr>
          <p:spPr bwMode="auto">
            <a:xfrm flipH="1">
              <a:off x="336" y="3600"/>
              <a:ext cx="924" cy="0"/>
            </a:xfrm>
            <a:prstGeom prst="line">
              <a:avLst/>
            </a:prstGeom>
            <a:noFill/>
            <a:ln w="38100">
              <a:solidFill>
                <a:srgbClr val="0000FF"/>
              </a:solidFill>
              <a:prstDash val="dash"/>
              <a:round/>
            </a:ln>
          </p:spPr>
          <p:txBody>
            <a:bodyPr wrap="none" anchor="ctr">
              <a:spAutoFit/>
            </a:bodyPr>
            <a:lstStyle/>
            <a:p>
              <a:endParaRPr lang="zh-CN" altLang="en-US"/>
            </a:p>
          </p:txBody>
        </p:sp>
        <p:sp>
          <p:nvSpPr>
            <p:cNvPr id="48159" name="Line 10"/>
            <p:cNvSpPr>
              <a:spLocks noChangeShapeType="1"/>
            </p:cNvSpPr>
            <p:nvPr/>
          </p:nvSpPr>
          <p:spPr bwMode="auto">
            <a:xfrm flipH="1">
              <a:off x="1548" y="2256"/>
              <a:ext cx="924" cy="0"/>
            </a:xfrm>
            <a:prstGeom prst="line">
              <a:avLst/>
            </a:prstGeom>
            <a:noFill/>
            <a:ln w="38100">
              <a:solidFill>
                <a:srgbClr val="0000FF"/>
              </a:solidFill>
              <a:prstDash val="dash"/>
              <a:round/>
            </a:ln>
          </p:spPr>
          <p:txBody>
            <a:bodyPr wrap="none" anchor="ctr">
              <a:spAutoFit/>
            </a:bodyPr>
            <a:lstStyle/>
            <a:p>
              <a:endParaRPr lang="zh-CN" altLang="en-US"/>
            </a:p>
          </p:txBody>
        </p:sp>
        <p:sp>
          <p:nvSpPr>
            <p:cNvPr id="48160" name="Line 11"/>
            <p:cNvSpPr>
              <a:spLocks noChangeShapeType="1"/>
            </p:cNvSpPr>
            <p:nvPr/>
          </p:nvSpPr>
          <p:spPr bwMode="auto">
            <a:xfrm flipH="1">
              <a:off x="1248" y="2256"/>
              <a:ext cx="288" cy="1339"/>
            </a:xfrm>
            <a:prstGeom prst="line">
              <a:avLst/>
            </a:prstGeom>
            <a:noFill/>
            <a:ln w="38100">
              <a:solidFill>
                <a:srgbClr val="FF0000"/>
              </a:solidFill>
              <a:prstDash val="dash"/>
              <a:round/>
            </a:ln>
          </p:spPr>
          <p:txBody>
            <a:bodyPr anchor="ctr">
              <a:spAutoFit/>
            </a:bodyPr>
            <a:lstStyle/>
            <a:p>
              <a:endParaRPr lang="zh-CN" altLang="en-US"/>
            </a:p>
          </p:txBody>
        </p:sp>
      </p:grpSp>
      <p:grpSp>
        <p:nvGrpSpPr>
          <p:cNvPr id="4" name="Group 12"/>
          <p:cNvGrpSpPr/>
          <p:nvPr/>
        </p:nvGrpSpPr>
        <p:grpSpPr bwMode="auto">
          <a:xfrm>
            <a:off x="1371600" y="1670050"/>
            <a:ext cx="1524000" cy="671513"/>
            <a:chOff x="576" y="1872"/>
            <a:chExt cx="960" cy="384"/>
          </a:xfrm>
        </p:grpSpPr>
        <p:sp>
          <p:nvSpPr>
            <p:cNvPr id="48156" name="Line 13"/>
            <p:cNvSpPr>
              <a:spLocks noChangeShapeType="1"/>
            </p:cNvSpPr>
            <p:nvPr/>
          </p:nvSpPr>
          <p:spPr bwMode="auto">
            <a:xfrm flipV="1">
              <a:off x="1440" y="2256"/>
              <a:ext cx="96" cy="0"/>
            </a:xfrm>
            <a:prstGeom prst="line">
              <a:avLst/>
            </a:prstGeom>
            <a:noFill/>
            <a:ln w="38100">
              <a:solidFill>
                <a:schemeClr val="folHlink"/>
              </a:solidFill>
              <a:prstDash val="sysDot"/>
              <a:round/>
            </a:ln>
          </p:spPr>
          <p:txBody>
            <a:bodyPr anchor="ctr">
              <a:spAutoFit/>
            </a:bodyPr>
            <a:lstStyle/>
            <a:p>
              <a:endParaRPr lang="zh-CN" altLang="en-US"/>
            </a:p>
          </p:txBody>
        </p:sp>
        <p:sp>
          <p:nvSpPr>
            <p:cNvPr id="48157" name="Text Box 14"/>
            <p:cNvSpPr txBox="1">
              <a:spLocks noChangeArrowheads="1"/>
            </p:cNvSpPr>
            <p:nvPr/>
          </p:nvSpPr>
          <p:spPr bwMode="auto">
            <a:xfrm>
              <a:off x="576" y="1872"/>
              <a:ext cx="864" cy="297"/>
            </a:xfrm>
            <a:prstGeom prst="rect">
              <a:avLst/>
            </a:prstGeom>
            <a:noFill/>
            <a:ln w="38100">
              <a:noFill/>
              <a:miter lim="800000"/>
            </a:ln>
          </p:spPr>
          <p:txBody>
            <a:bodyPr>
              <a:spAutoFit/>
            </a:bodyPr>
            <a:lstStyle/>
            <a:p>
              <a:pPr>
                <a:spcBef>
                  <a:spcPct val="50000"/>
                </a:spcBef>
              </a:pPr>
              <a:r>
                <a:rPr lang="en-US" altLang="zh-CN" sz="2800">
                  <a:ea typeface="楷体_GB2312" pitchFamily="49" charset="-122"/>
                </a:rPr>
                <a:t> +U</a:t>
              </a:r>
              <a:r>
                <a:rPr lang="en-US" altLang="zh-CN" sz="2800" i="0" baseline="-25000">
                  <a:ea typeface="楷体_GB2312" pitchFamily="49" charset="-122"/>
                </a:rPr>
                <a:t>o(sat)</a:t>
              </a:r>
              <a:endParaRPr lang="en-US" altLang="zh-CN" sz="2800" i="0" baseline="-25000">
                <a:ea typeface="楷体_GB2312" pitchFamily="49" charset="-122"/>
              </a:endParaRPr>
            </a:p>
          </p:txBody>
        </p:sp>
      </p:grpSp>
      <p:sp>
        <p:nvSpPr>
          <p:cNvPr id="48137" name="Line 15"/>
          <p:cNvSpPr>
            <a:spLocks noChangeShapeType="1"/>
          </p:cNvSpPr>
          <p:nvPr/>
        </p:nvSpPr>
        <p:spPr bwMode="auto">
          <a:xfrm>
            <a:off x="2667000" y="4692650"/>
            <a:ext cx="228600" cy="3175"/>
          </a:xfrm>
          <a:prstGeom prst="line">
            <a:avLst/>
          </a:prstGeom>
          <a:noFill/>
          <a:ln w="38100">
            <a:solidFill>
              <a:schemeClr val="bg1"/>
            </a:solidFill>
            <a:round/>
          </a:ln>
        </p:spPr>
        <p:txBody>
          <a:bodyPr anchor="ctr">
            <a:spAutoFit/>
          </a:bodyPr>
          <a:lstStyle/>
          <a:p>
            <a:endParaRPr lang="zh-CN" altLang="en-US"/>
          </a:p>
        </p:txBody>
      </p:sp>
      <p:grpSp>
        <p:nvGrpSpPr>
          <p:cNvPr id="5" name="Group 16"/>
          <p:cNvGrpSpPr/>
          <p:nvPr/>
        </p:nvGrpSpPr>
        <p:grpSpPr bwMode="auto">
          <a:xfrm>
            <a:off x="990600" y="1417638"/>
            <a:ext cx="5562600" cy="3611562"/>
            <a:chOff x="336" y="1728"/>
            <a:chExt cx="3504" cy="2064"/>
          </a:xfrm>
        </p:grpSpPr>
        <p:sp>
          <p:nvSpPr>
            <p:cNvPr id="48152" name="Line 17"/>
            <p:cNvSpPr>
              <a:spLocks noChangeShapeType="1"/>
            </p:cNvSpPr>
            <p:nvPr/>
          </p:nvSpPr>
          <p:spPr bwMode="auto">
            <a:xfrm>
              <a:off x="336" y="2928"/>
              <a:ext cx="2184" cy="0"/>
            </a:xfrm>
            <a:prstGeom prst="line">
              <a:avLst/>
            </a:prstGeom>
            <a:noFill/>
            <a:ln w="38100">
              <a:solidFill>
                <a:schemeClr val="tx1"/>
              </a:solidFill>
              <a:round/>
              <a:tailEnd type="triangle" w="med" len="med"/>
            </a:ln>
          </p:spPr>
          <p:txBody>
            <a:bodyPr wrap="none" anchor="ctr">
              <a:spAutoFit/>
            </a:bodyPr>
            <a:lstStyle/>
            <a:p>
              <a:endParaRPr lang="zh-CN" altLang="en-US"/>
            </a:p>
          </p:txBody>
        </p:sp>
        <p:sp>
          <p:nvSpPr>
            <p:cNvPr id="48153" name="Line 18"/>
            <p:cNvSpPr>
              <a:spLocks noChangeShapeType="1"/>
            </p:cNvSpPr>
            <p:nvPr/>
          </p:nvSpPr>
          <p:spPr bwMode="auto">
            <a:xfrm flipV="1">
              <a:off x="1404" y="1959"/>
              <a:ext cx="0" cy="1833"/>
            </a:xfrm>
            <a:prstGeom prst="line">
              <a:avLst/>
            </a:prstGeom>
            <a:noFill/>
            <a:ln w="38100">
              <a:solidFill>
                <a:schemeClr val="tx1"/>
              </a:solidFill>
              <a:round/>
              <a:tailEnd type="triangle" w="med" len="med"/>
            </a:ln>
          </p:spPr>
          <p:txBody>
            <a:bodyPr wrap="none" anchor="ctr">
              <a:spAutoFit/>
            </a:bodyPr>
            <a:lstStyle/>
            <a:p>
              <a:endParaRPr lang="zh-CN" altLang="en-US"/>
            </a:p>
          </p:txBody>
        </p:sp>
        <p:sp>
          <p:nvSpPr>
            <p:cNvPr id="48154" name="Text Box 19"/>
            <p:cNvSpPr txBox="1">
              <a:spLocks noChangeArrowheads="1"/>
            </p:cNvSpPr>
            <p:nvPr/>
          </p:nvSpPr>
          <p:spPr bwMode="auto">
            <a:xfrm>
              <a:off x="2208" y="2592"/>
              <a:ext cx="1632" cy="296"/>
            </a:xfrm>
            <a:prstGeom prst="rect">
              <a:avLst/>
            </a:prstGeom>
            <a:noFill/>
            <a:ln w="38100">
              <a:noFill/>
              <a:miter lim="800000"/>
            </a:ln>
          </p:spPr>
          <p:txBody>
            <a:bodyPr>
              <a:spAutoFit/>
            </a:bodyPr>
            <a:lstStyle/>
            <a:p>
              <a:pPr>
                <a:spcBef>
                  <a:spcPct val="50000"/>
                </a:spcBef>
              </a:pPr>
              <a:r>
                <a:rPr lang="en-US" altLang="zh-CN" sz="2800" i="0">
                  <a:ea typeface="楷体_GB2312" pitchFamily="49" charset="-12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a:sym typeface="Symbol" panose="05050102010706020507" pitchFamily="18" charset="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baseline="-25000">
                  <a:ea typeface="创艺繁标宋" pitchFamily="2" charset="-122"/>
                  <a:sym typeface="Symbol" panose="05050102010706020507" pitchFamily="18" charset="2"/>
                </a:rPr>
                <a:t> </a:t>
              </a:r>
              <a:endParaRPr lang="en-US" altLang="zh-CN" sz="2800" i="0" baseline="-25000">
                <a:ea typeface="创艺繁标宋" pitchFamily="2" charset="-122"/>
                <a:sym typeface="Symbol" panose="05050102010706020507" pitchFamily="18" charset="2"/>
              </a:endParaRPr>
            </a:p>
          </p:txBody>
        </p:sp>
        <p:sp>
          <p:nvSpPr>
            <p:cNvPr id="48155" name="Text Box 20"/>
            <p:cNvSpPr txBox="1">
              <a:spLocks noChangeArrowheads="1"/>
            </p:cNvSpPr>
            <p:nvPr/>
          </p:nvSpPr>
          <p:spPr bwMode="auto">
            <a:xfrm>
              <a:off x="1440" y="1728"/>
              <a:ext cx="540" cy="296"/>
            </a:xfrm>
            <a:prstGeom prst="rect">
              <a:avLst/>
            </a:prstGeom>
            <a:noFill/>
            <a:ln w="38100">
              <a:noFill/>
              <a:miter lim="800000"/>
            </a:ln>
          </p:spPr>
          <p:txBody>
            <a:bodyPr>
              <a:spAutoFit/>
            </a:bodyPr>
            <a:lstStyle/>
            <a:p>
              <a:pPr>
                <a:spcBef>
                  <a:spcPct val="50000"/>
                </a:spcBef>
              </a:pPr>
              <a:r>
                <a:rPr lang="en-US" altLang="zh-CN" sz="2800">
                  <a:ea typeface="楷体_GB2312" pitchFamily="49" charset="-122"/>
                </a:rPr>
                <a:t>u</a:t>
              </a:r>
              <a:r>
                <a:rPr lang="en-US" altLang="zh-CN" sz="2800" i="0" baseline="-25000">
                  <a:ea typeface="楷体_GB2312" pitchFamily="49" charset="-122"/>
                </a:rPr>
                <a:t>o</a:t>
              </a:r>
              <a:endParaRPr lang="en-US" altLang="zh-CN" sz="2800" i="0">
                <a:ea typeface="楷体_GB2312" pitchFamily="49" charset="-122"/>
              </a:endParaRPr>
            </a:p>
          </p:txBody>
        </p:sp>
      </p:grpSp>
      <p:grpSp>
        <p:nvGrpSpPr>
          <p:cNvPr id="6" name="Group 21"/>
          <p:cNvGrpSpPr/>
          <p:nvPr/>
        </p:nvGrpSpPr>
        <p:grpSpPr bwMode="auto">
          <a:xfrm>
            <a:off x="2438400" y="4357688"/>
            <a:ext cx="1524000" cy="519112"/>
            <a:chOff x="1248" y="3408"/>
            <a:chExt cx="960" cy="297"/>
          </a:xfrm>
        </p:grpSpPr>
        <p:sp>
          <p:nvSpPr>
            <p:cNvPr id="48150" name="Text Box 22"/>
            <p:cNvSpPr txBox="1">
              <a:spLocks noChangeArrowheads="1"/>
            </p:cNvSpPr>
            <p:nvPr/>
          </p:nvSpPr>
          <p:spPr bwMode="auto">
            <a:xfrm>
              <a:off x="1440" y="3408"/>
              <a:ext cx="768" cy="297"/>
            </a:xfrm>
            <a:prstGeom prst="rect">
              <a:avLst/>
            </a:prstGeom>
            <a:noFill/>
            <a:ln w="38100">
              <a:noFill/>
              <a:miter lim="800000"/>
            </a:ln>
          </p:spPr>
          <p:txBody>
            <a:bodyPr>
              <a:spAutoFit/>
            </a:bodyPr>
            <a:lstStyle/>
            <a:p>
              <a:pPr>
                <a:spcBef>
                  <a:spcPct val="50000"/>
                </a:spcBef>
              </a:pPr>
              <a:r>
                <a:rPr lang="en-US" altLang="zh-CN" sz="2800" i="0">
                  <a:cs typeface="Times New Roman" panose="02020603050405020304" pitchFamily="18" charset="0"/>
                </a:rPr>
                <a:t>–</a:t>
              </a:r>
              <a:r>
                <a:rPr lang="en-US" altLang="zh-CN" sz="2800">
                  <a:ea typeface="楷体_GB2312" pitchFamily="49" charset="-122"/>
                </a:rPr>
                <a:t>U</a:t>
              </a:r>
              <a:r>
                <a:rPr lang="en-US" altLang="zh-CN" sz="2800" i="0" baseline="-25000">
                  <a:ea typeface="楷体_GB2312" pitchFamily="49" charset="-122"/>
                </a:rPr>
                <a:t>o(sat)</a:t>
              </a:r>
              <a:endParaRPr lang="en-US" altLang="zh-CN" sz="2800" i="0" baseline="-25000">
                <a:ea typeface="楷体_GB2312" pitchFamily="49" charset="-122"/>
              </a:endParaRPr>
            </a:p>
          </p:txBody>
        </p:sp>
        <p:sp>
          <p:nvSpPr>
            <p:cNvPr id="48151" name="Line 23"/>
            <p:cNvSpPr>
              <a:spLocks noChangeShapeType="1"/>
            </p:cNvSpPr>
            <p:nvPr/>
          </p:nvSpPr>
          <p:spPr bwMode="auto">
            <a:xfrm>
              <a:off x="1248" y="3600"/>
              <a:ext cx="144" cy="0"/>
            </a:xfrm>
            <a:prstGeom prst="line">
              <a:avLst/>
            </a:prstGeom>
            <a:noFill/>
            <a:ln w="38100">
              <a:solidFill>
                <a:schemeClr val="folHlink"/>
              </a:solidFill>
              <a:prstDash val="sysDot"/>
              <a:round/>
            </a:ln>
          </p:spPr>
          <p:txBody>
            <a:bodyPr wrap="none" anchor="ctr"/>
            <a:lstStyle/>
            <a:p>
              <a:endParaRPr lang="zh-CN" altLang="en-US"/>
            </a:p>
          </p:txBody>
        </p:sp>
      </p:grpSp>
      <p:grpSp>
        <p:nvGrpSpPr>
          <p:cNvPr id="7" name="Group 27"/>
          <p:cNvGrpSpPr/>
          <p:nvPr/>
        </p:nvGrpSpPr>
        <p:grpSpPr bwMode="auto">
          <a:xfrm>
            <a:off x="1219200" y="2341563"/>
            <a:ext cx="2933700" cy="2351087"/>
            <a:chOff x="3636" y="1920"/>
            <a:chExt cx="1848" cy="1344"/>
          </a:xfrm>
        </p:grpSpPr>
        <p:sp>
          <p:nvSpPr>
            <p:cNvPr id="48147" name="Line 28"/>
            <p:cNvSpPr>
              <a:spLocks noChangeShapeType="1"/>
            </p:cNvSpPr>
            <p:nvPr/>
          </p:nvSpPr>
          <p:spPr bwMode="auto">
            <a:xfrm flipH="1">
              <a:off x="3636" y="3264"/>
              <a:ext cx="924" cy="0"/>
            </a:xfrm>
            <a:prstGeom prst="line">
              <a:avLst/>
            </a:prstGeom>
            <a:noFill/>
            <a:ln w="38100">
              <a:solidFill>
                <a:srgbClr val="0000FF"/>
              </a:solidFill>
              <a:round/>
            </a:ln>
          </p:spPr>
          <p:txBody>
            <a:bodyPr anchor="ctr">
              <a:spAutoFit/>
            </a:bodyPr>
            <a:lstStyle/>
            <a:p>
              <a:endParaRPr lang="zh-CN" altLang="en-US"/>
            </a:p>
          </p:txBody>
        </p:sp>
        <p:sp>
          <p:nvSpPr>
            <p:cNvPr id="48148" name="Line 29"/>
            <p:cNvSpPr>
              <a:spLocks noChangeShapeType="1"/>
            </p:cNvSpPr>
            <p:nvPr/>
          </p:nvSpPr>
          <p:spPr bwMode="auto">
            <a:xfrm flipH="1">
              <a:off x="4560" y="1920"/>
              <a:ext cx="924" cy="0"/>
            </a:xfrm>
            <a:prstGeom prst="line">
              <a:avLst/>
            </a:prstGeom>
            <a:noFill/>
            <a:ln w="38100">
              <a:solidFill>
                <a:srgbClr val="0000FF"/>
              </a:solidFill>
              <a:round/>
            </a:ln>
          </p:spPr>
          <p:txBody>
            <a:bodyPr anchor="ctr">
              <a:spAutoFit/>
            </a:bodyPr>
            <a:lstStyle/>
            <a:p>
              <a:endParaRPr lang="zh-CN" altLang="en-US"/>
            </a:p>
          </p:txBody>
        </p:sp>
        <p:sp>
          <p:nvSpPr>
            <p:cNvPr id="48149" name="Line 30"/>
            <p:cNvSpPr>
              <a:spLocks noChangeShapeType="1"/>
            </p:cNvSpPr>
            <p:nvPr/>
          </p:nvSpPr>
          <p:spPr bwMode="auto">
            <a:xfrm flipH="1">
              <a:off x="4560" y="1920"/>
              <a:ext cx="0" cy="1344"/>
            </a:xfrm>
            <a:prstGeom prst="line">
              <a:avLst/>
            </a:prstGeom>
            <a:noFill/>
            <a:ln w="38100">
              <a:solidFill>
                <a:srgbClr val="FF0000"/>
              </a:solidFill>
              <a:round/>
            </a:ln>
          </p:spPr>
          <p:txBody>
            <a:bodyPr anchor="ctr">
              <a:spAutoFit/>
            </a:bodyPr>
            <a:lstStyle/>
            <a:p>
              <a:endParaRPr lang="zh-CN" altLang="en-US"/>
            </a:p>
          </p:txBody>
        </p:sp>
      </p:grpSp>
      <p:sp>
        <p:nvSpPr>
          <p:cNvPr id="57375" name="AutoShape 31" descr="40%"/>
          <p:cNvSpPr>
            <a:spLocks noChangeArrowheads="1"/>
          </p:cNvSpPr>
          <p:nvPr/>
        </p:nvSpPr>
        <p:spPr bwMode="auto">
          <a:xfrm>
            <a:off x="3276600" y="2425700"/>
            <a:ext cx="1219200" cy="546100"/>
          </a:xfrm>
          <a:prstGeom prst="wedgeRoundRectCallout">
            <a:avLst>
              <a:gd name="adj1" fmla="val -82944"/>
              <a:gd name="adj2" fmla="val 11630"/>
              <a:gd name="adj3" fmla="val 16667"/>
            </a:avLst>
          </a:prstGeom>
          <a:noFill/>
          <a:ln w="28575">
            <a:solidFill>
              <a:srgbClr val="008000"/>
            </a:solidFill>
            <a:miter lim="800000"/>
          </a:ln>
        </p:spPr>
        <p:txBody>
          <a:bodyPr wrap="none" anchor="ctr"/>
          <a:lstStyle/>
          <a:p>
            <a:pPr algn="ctr" eaLnBrk="0" hangingPunct="0">
              <a:spcBef>
                <a:spcPct val="50000"/>
              </a:spcBef>
            </a:pPr>
            <a:r>
              <a:rPr lang="zh-CN" altLang="en-US" sz="2800" i="0">
                <a:solidFill>
                  <a:srgbClr val="FF3300"/>
                </a:solidFill>
              </a:rPr>
              <a:t>线性区</a:t>
            </a:r>
            <a:endParaRPr lang="zh-CN" altLang="en-US" sz="2800" i="0">
              <a:solidFill>
                <a:srgbClr val="FF3300"/>
              </a:solidFill>
              <a:ea typeface="楷体_GB2312" pitchFamily="49" charset="-122"/>
            </a:endParaRPr>
          </a:p>
        </p:txBody>
      </p:sp>
      <p:sp>
        <p:nvSpPr>
          <p:cNvPr id="57376" name="AutoShape 32" descr="40%"/>
          <p:cNvSpPr>
            <a:spLocks noChangeArrowheads="1"/>
          </p:cNvSpPr>
          <p:nvPr/>
        </p:nvSpPr>
        <p:spPr bwMode="auto">
          <a:xfrm>
            <a:off x="762000" y="2362200"/>
            <a:ext cx="1600200" cy="568325"/>
          </a:xfrm>
          <a:prstGeom prst="wedgeRoundRectCallout">
            <a:avLst>
              <a:gd name="adj1" fmla="val 68454"/>
              <a:gd name="adj2" fmla="val 45810"/>
              <a:gd name="adj3" fmla="val 16667"/>
            </a:avLst>
          </a:prstGeom>
          <a:noFill/>
          <a:ln w="28575">
            <a:solidFill>
              <a:schemeClr val="accent2"/>
            </a:solidFill>
            <a:miter lim="800000"/>
          </a:ln>
        </p:spPr>
        <p:txBody>
          <a:bodyPr wrap="none" anchor="ctr"/>
          <a:lstStyle/>
          <a:p>
            <a:pPr algn="ctr" eaLnBrk="0" hangingPunct="0">
              <a:spcBef>
                <a:spcPct val="50000"/>
              </a:spcBef>
            </a:pPr>
            <a:r>
              <a:rPr lang="zh-CN" altLang="en-US" sz="2800" i="0"/>
              <a:t>理想特性</a:t>
            </a:r>
            <a:endParaRPr lang="zh-CN" altLang="en-US" sz="2800" i="0">
              <a:ea typeface="楷体_GB2312" pitchFamily="49" charset="-122"/>
            </a:endParaRPr>
          </a:p>
        </p:txBody>
      </p:sp>
      <p:sp>
        <p:nvSpPr>
          <p:cNvPr id="57377" name="AutoShape 33" descr="40%"/>
          <p:cNvSpPr>
            <a:spLocks noChangeArrowheads="1"/>
          </p:cNvSpPr>
          <p:nvPr/>
        </p:nvSpPr>
        <p:spPr bwMode="auto">
          <a:xfrm>
            <a:off x="685800" y="3733800"/>
            <a:ext cx="1600200" cy="555625"/>
          </a:xfrm>
          <a:prstGeom prst="wedgeRoundRectCallout">
            <a:avLst>
              <a:gd name="adj1" fmla="val 66370"/>
              <a:gd name="adj2" fmla="val -10569"/>
              <a:gd name="adj3" fmla="val 16667"/>
            </a:avLst>
          </a:prstGeom>
          <a:noFill/>
          <a:ln w="28575">
            <a:solidFill>
              <a:schemeClr val="accent2"/>
            </a:solidFill>
            <a:miter lim="800000"/>
          </a:ln>
        </p:spPr>
        <p:txBody>
          <a:bodyPr wrap="none" anchor="ctr"/>
          <a:lstStyle/>
          <a:p>
            <a:pPr algn="ctr" eaLnBrk="0" hangingPunct="0">
              <a:spcBef>
                <a:spcPct val="50000"/>
              </a:spcBef>
            </a:pPr>
            <a:r>
              <a:rPr lang="zh-CN" altLang="en-US" sz="2800" i="0"/>
              <a:t>实际特性</a:t>
            </a:r>
            <a:endParaRPr lang="zh-CN" altLang="en-US" sz="2800" i="0">
              <a:ea typeface="楷体_GB2312" pitchFamily="49" charset="-122"/>
            </a:endParaRPr>
          </a:p>
        </p:txBody>
      </p:sp>
      <p:sp>
        <p:nvSpPr>
          <p:cNvPr id="57399" name="AutoShape 55" descr="40%"/>
          <p:cNvSpPr>
            <a:spLocks noChangeArrowheads="1"/>
          </p:cNvSpPr>
          <p:nvPr/>
        </p:nvSpPr>
        <p:spPr bwMode="auto">
          <a:xfrm>
            <a:off x="3048000" y="3770313"/>
            <a:ext cx="1295400" cy="573087"/>
          </a:xfrm>
          <a:prstGeom prst="wedgeRoundRectCallout">
            <a:avLst>
              <a:gd name="adj1" fmla="val -122060"/>
              <a:gd name="adj2" fmla="val 109278"/>
              <a:gd name="adj3" fmla="val 16667"/>
            </a:avLst>
          </a:prstGeom>
          <a:noFill/>
          <a:ln w="28575">
            <a:solidFill>
              <a:srgbClr val="008000"/>
            </a:solidFill>
            <a:miter lim="800000"/>
          </a:ln>
        </p:spPr>
        <p:txBody>
          <a:bodyPr wrap="none" anchor="ctr"/>
          <a:lstStyle/>
          <a:p>
            <a:pPr algn="ctr" eaLnBrk="0" hangingPunct="0">
              <a:spcBef>
                <a:spcPct val="50000"/>
              </a:spcBef>
            </a:pPr>
            <a:r>
              <a:rPr lang="zh-CN" altLang="en-US" sz="2800" i="0">
                <a:solidFill>
                  <a:srgbClr val="FF3300"/>
                </a:solidFill>
              </a:rPr>
              <a:t>饱和区</a:t>
            </a:r>
            <a:endParaRPr lang="zh-CN" altLang="en-US" sz="2800" i="0">
              <a:solidFill>
                <a:srgbClr val="FF3300"/>
              </a:solidFill>
            </a:endParaRPr>
          </a:p>
        </p:txBody>
      </p:sp>
      <p:sp>
        <p:nvSpPr>
          <p:cNvPr id="57400" name="Text Box 56"/>
          <p:cNvSpPr txBox="1">
            <a:spLocks noChangeArrowheads="1"/>
          </p:cNvSpPr>
          <p:nvPr/>
        </p:nvSpPr>
        <p:spPr bwMode="auto">
          <a:xfrm>
            <a:off x="2590800" y="3502025"/>
            <a:ext cx="431800" cy="396875"/>
          </a:xfrm>
          <a:prstGeom prst="rect">
            <a:avLst/>
          </a:prstGeom>
          <a:noFill/>
          <a:ln w="9525">
            <a:noFill/>
            <a:miter lim="800000"/>
          </a:ln>
        </p:spPr>
        <p:txBody>
          <a:bodyPr wrap="none">
            <a:spAutoFit/>
          </a:bodyPr>
          <a:lstStyle/>
          <a:p>
            <a:r>
              <a:rPr lang="en-US" altLang="zh-CN"/>
              <a:t> O</a:t>
            </a:r>
            <a:endParaRPr lang="en-US" altLang="zh-CN"/>
          </a:p>
        </p:txBody>
      </p:sp>
      <p:sp>
        <p:nvSpPr>
          <p:cNvPr id="57405" name="Text Box 61"/>
          <p:cNvSpPr txBox="1">
            <a:spLocks noChangeArrowheads="1"/>
          </p:cNvSpPr>
          <p:nvPr/>
        </p:nvSpPr>
        <p:spPr bwMode="auto">
          <a:xfrm>
            <a:off x="5267325" y="3657600"/>
            <a:ext cx="3876675" cy="457200"/>
          </a:xfrm>
          <a:prstGeom prst="rect">
            <a:avLst/>
          </a:prstGeom>
          <a:noFill/>
          <a:ln w="9525">
            <a:noFill/>
            <a:miter lim="800000"/>
          </a:ln>
        </p:spPr>
        <p:txBody>
          <a:bodyPr>
            <a:spAutoFit/>
          </a:bodyPr>
          <a:lstStyle/>
          <a:p>
            <a:r>
              <a:rPr lang="zh-CN" altLang="en-US" sz="2400" i="0">
                <a:solidFill>
                  <a:srgbClr val="CC0000"/>
                </a:solidFill>
              </a:rPr>
              <a:t>理想运算放大器图形符号</a:t>
            </a:r>
            <a:endParaRPr lang="zh-CN" altLang="en-US" sz="2400" i="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405"/>
                                        </p:tgtEl>
                                        <p:attrNameLst>
                                          <p:attrName>style.visibility</p:attrName>
                                        </p:attrNameLst>
                                      </p:cBhvr>
                                      <p:to>
                                        <p:strVal val="visible"/>
                                      </p:to>
                                    </p:set>
                                    <p:animEffect transition="in" filter="wipe(left)">
                                      <p:cBhvr>
                                        <p:cTn id="7" dur="500"/>
                                        <p:tgtEl>
                                          <p:spTgt spid="574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49"/>
                                        </p:tgtEl>
                                        <p:attrNameLst>
                                          <p:attrName>style.visibility</p:attrName>
                                        </p:attrNameLst>
                                      </p:cBhvr>
                                      <p:to>
                                        <p:strVal val="visible"/>
                                      </p:to>
                                    </p:set>
                                    <p:animEffect transition="in" filter="wipe(left)">
                                      <p:cBhvr>
                                        <p:cTn id="12" dur="500"/>
                                        <p:tgtEl>
                                          <p:spTgt spid="573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574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ox(out)">
                                      <p:cBhvr>
                                        <p:cTn id="25" dur="500"/>
                                        <p:tgtEl>
                                          <p:spTgt spid="7"/>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376"/>
                                        </p:tgtEl>
                                        <p:attrNameLst>
                                          <p:attrName>style.visibility</p:attrName>
                                        </p:attrNameLst>
                                      </p:cBhvr>
                                      <p:to>
                                        <p:strVal val="visible"/>
                                      </p:to>
                                    </p:set>
                                    <p:animEffect transition="in" filter="wipe(left)">
                                      <p:cBhvr>
                                        <p:cTn id="38" dur="500"/>
                                        <p:tgtEl>
                                          <p:spTgt spid="5737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Vertical)">
                                      <p:cBhvr>
                                        <p:cTn id="43" dur="500"/>
                                        <p:tgtEl>
                                          <p:spTgt spid="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57377"/>
                                        </p:tgtEl>
                                        <p:attrNameLst>
                                          <p:attrName>style.visibility</p:attrName>
                                        </p:attrNameLst>
                                      </p:cBhvr>
                                      <p:to>
                                        <p:strVal val="visible"/>
                                      </p:to>
                                    </p:set>
                                    <p:animEffect transition="in" filter="wipe(left)">
                                      <p:cBhvr>
                                        <p:cTn id="47" dur="500"/>
                                        <p:tgtEl>
                                          <p:spTgt spid="5737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57375"/>
                                        </p:tgtEl>
                                        <p:attrNameLst>
                                          <p:attrName>style.visibility</p:attrName>
                                        </p:attrNameLst>
                                      </p:cBhvr>
                                      <p:to>
                                        <p:strVal val="visible"/>
                                      </p:to>
                                    </p:set>
                                    <p:animEffect transition="in" filter="wipe(right)">
                                      <p:cBhvr>
                                        <p:cTn id="52" dur="500"/>
                                        <p:tgtEl>
                                          <p:spTgt spid="573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350"/>
                                        </p:tgtEl>
                                        <p:attrNameLst>
                                          <p:attrName>style.visibility</p:attrName>
                                        </p:attrNameLst>
                                      </p:cBhvr>
                                      <p:to>
                                        <p:strVal val="visible"/>
                                      </p:to>
                                    </p:set>
                                    <p:animEffect transition="in" filter="wipe(left)">
                                      <p:cBhvr>
                                        <p:cTn id="57" dur="500"/>
                                        <p:tgtEl>
                                          <p:spTgt spid="573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57399"/>
                                        </p:tgtEl>
                                        <p:attrNameLst>
                                          <p:attrName>style.visibility</p:attrName>
                                        </p:attrNameLst>
                                      </p:cBhvr>
                                      <p:to>
                                        <p:strVal val="visible"/>
                                      </p:to>
                                    </p:set>
                                    <p:animEffect transition="in" filter="wipe(up)">
                                      <p:cBhvr>
                                        <p:cTn id="62" dur="500"/>
                                        <p:tgtEl>
                                          <p:spTgt spid="5739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351"/>
                                        </p:tgtEl>
                                        <p:attrNameLst>
                                          <p:attrName>style.visibility</p:attrName>
                                        </p:attrNameLst>
                                      </p:cBhvr>
                                      <p:to>
                                        <p:strVal val="visible"/>
                                      </p:to>
                                    </p:set>
                                    <p:animEffect transition="in" filter="wipe(left)">
                                      <p:cBhvr>
                                        <p:cTn id="67" dur="500"/>
                                        <p:tgtEl>
                                          <p:spTgt spid="5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autoUpdateAnimBg="0"/>
      <p:bldP spid="57351" grpId="0" autoUpdateAnimBg="0"/>
      <p:bldP spid="57349" grpId="0" autoUpdateAnimBg="0"/>
      <p:bldP spid="57375" grpId="0" animBg="1" autoUpdateAnimBg="0"/>
      <p:bldP spid="57376" grpId="0" animBg="1" autoUpdateAnimBg="0"/>
      <p:bldP spid="57377" grpId="0" animBg="1" autoUpdateAnimBg="0"/>
      <p:bldP spid="57399" grpId="0" animBg="1" autoUpdateAnimBg="0"/>
      <p:bldP spid="57400" grpId="0" autoUpdateAnimBg="0"/>
      <p:bldP spid="5740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457200" y="457200"/>
            <a:ext cx="6248400" cy="609600"/>
          </a:xfrm>
        </p:spPr>
        <p:txBody>
          <a:bodyPr rtlCol="0" anchor="t">
            <a:normAutofit/>
          </a:bodyPr>
          <a:lstStyle/>
          <a:p>
            <a:pPr algn="l" eaLnBrk="1" fontAlgn="auto" hangingPunct="1">
              <a:spcAft>
                <a:spcPts val="0"/>
              </a:spcAft>
              <a:defRPr/>
            </a:pPr>
            <a:r>
              <a:rPr lang="en-US" altLang="zh-CN" sz="2800" b="1">
                <a:solidFill>
                  <a:srgbClr val="CC0000"/>
                </a:solidFill>
                <a:effectLst>
                  <a:outerShdw blurRad="38100" dist="38100" dir="2700000" algn="tl">
                    <a:srgbClr val="C0C0C0"/>
                  </a:outerShdw>
                </a:effectLst>
              </a:rPr>
              <a:t>3.  </a:t>
            </a:r>
            <a:r>
              <a:rPr lang="zh-CN" altLang="en-US" sz="2800" b="1">
                <a:solidFill>
                  <a:srgbClr val="CC0000"/>
                </a:solidFill>
                <a:effectLst>
                  <a:outerShdw blurRad="38100" dist="38100" dir="2700000" algn="tl">
                    <a:srgbClr val="C0C0C0"/>
                  </a:outerShdw>
                </a:effectLst>
              </a:rPr>
              <a:t>理想运放工作在线性区的特点</a:t>
            </a:r>
            <a:endParaRPr lang="zh-CN" altLang="en-US" sz="2800" b="1">
              <a:solidFill>
                <a:srgbClr val="CC0000"/>
              </a:solidFill>
              <a:effectLst>
                <a:outerShdw blurRad="38100" dist="38100" dir="2700000" algn="tl">
                  <a:srgbClr val="C0C0C0"/>
                </a:outerShdw>
              </a:effectLst>
            </a:endParaRPr>
          </a:p>
        </p:txBody>
      </p:sp>
      <p:sp>
        <p:nvSpPr>
          <p:cNvPr id="58371" name="Text Box 3"/>
          <p:cNvSpPr txBox="1">
            <a:spLocks noChangeArrowheads="1"/>
          </p:cNvSpPr>
          <p:nvPr/>
        </p:nvSpPr>
        <p:spPr bwMode="auto">
          <a:xfrm>
            <a:off x="3810000" y="1000125"/>
            <a:ext cx="4724400" cy="519113"/>
          </a:xfrm>
          <a:prstGeom prst="rect">
            <a:avLst/>
          </a:prstGeom>
          <a:noFill/>
          <a:ln w="9525">
            <a:noFill/>
            <a:miter lim="800000"/>
          </a:ln>
        </p:spPr>
        <p:txBody>
          <a:bodyPr>
            <a:spAutoFit/>
          </a:bodyPr>
          <a:lstStyle/>
          <a:p>
            <a:pPr>
              <a:spcBef>
                <a:spcPct val="50000"/>
              </a:spcBef>
            </a:pPr>
            <a:r>
              <a:rPr lang="zh-CN" altLang="en-US" sz="2800" i="0">
                <a:ea typeface="创艺繁标宋" pitchFamily="2" charset="-122"/>
                <a:sym typeface="Symbol" panose="05050102010706020507" pitchFamily="18" charset="2"/>
              </a:rPr>
              <a:t>因为 </a:t>
            </a:r>
            <a:r>
              <a:rPr lang="en-US" altLang="zh-CN" sz="28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o</a:t>
            </a:r>
            <a:r>
              <a:rPr lang="en-US" altLang="zh-CN" sz="2800">
                <a:ea typeface="创艺繁标宋" pitchFamily="2" charset="-122"/>
                <a:sym typeface="Symbol" panose="05050102010706020507" pitchFamily="18" charset="2"/>
              </a:rPr>
              <a:t> </a:t>
            </a:r>
            <a:r>
              <a:rPr lang="en-US" altLang="zh-CN" sz="2800" i="0">
                <a:ea typeface="创艺繁标宋" pitchFamily="2" charset="-122"/>
                <a:sym typeface="Symbol" panose="05050102010706020507" pitchFamily="18" charset="2"/>
              </a:rPr>
              <a:t>=</a:t>
            </a:r>
            <a:r>
              <a:rPr lang="en-US" altLang="zh-CN" sz="2800">
                <a:ea typeface="创艺繁标宋" pitchFamily="2" charset="-122"/>
                <a:sym typeface="Symbol" panose="05050102010706020507" pitchFamily="18" charset="2"/>
              </a:rPr>
              <a:t> A</a:t>
            </a:r>
            <a:r>
              <a:rPr lang="en-US" altLang="zh-CN" sz="2800" baseline="-250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o</a:t>
            </a:r>
            <a:r>
              <a:rPr lang="en-US" altLang="zh-CN" sz="2800" i="0">
                <a:latin typeface="宋体" panose="02010600030101010101" pitchFamily="2" charset="-122"/>
                <a:sym typeface="Symbol" panose="05050102010706020507" pitchFamily="18" charset="2"/>
              </a:rPr>
              <a:t>(</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a:sym typeface="Symbol" panose="05050102010706020507" pitchFamily="18" charset="2"/>
              </a:rPr>
              <a:t>–</a:t>
            </a:r>
            <a:r>
              <a:rPr lang="en-US" altLang="zh-CN" sz="2800" i="0">
                <a:ea typeface="创艺繁标宋" pitchFamily="2" charset="-122"/>
                <a:sym typeface="Symbol" panose="05050102010706020507" pitchFamily="18" charset="2"/>
              </a:rPr>
              <a:t> </a:t>
            </a:r>
            <a:r>
              <a:rPr lang="en-US" altLang="zh-CN" sz="2800">
                <a:ea typeface="创艺繁标宋" pitchFamily="2" charset="-122"/>
                <a:sym typeface="Symbol" panose="05050102010706020507" pitchFamily="18" charset="2"/>
              </a:rPr>
              <a:t>u</a:t>
            </a:r>
            <a:r>
              <a:rPr lang="en-US" altLang="zh-CN" sz="2800" i="0" baseline="-25000">
                <a:ea typeface="创艺繁标宋" pitchFamily="2" charset="-122"/>
                <a:sym typeface="Symbol" panose="05050102010706020507" pitchFamily="18" charset="2"/>
              </a:rPr>
              <a:t>–</a:t>
            </a:r>
            <a:r>
              <a:rPr lang="en-US" altLang="zh-CN" sz="2800" baseline="-25000">
                <a:ea typeface="创艺繁标宋" pitchFamily="2" charset="-122"/>
                <a:sym typeface="Symbol" panose="05050102010706020507" pitchFamily="18" charset="2"/>
              </a:rPr>
              <a:t> </a:t>
            </a:r>
            <a:r>
              <a:rPr lang="en-US" altLang="zh-CN" sz="2800" i="0">
                <a:sym typeface="Symbol" panose="05050102010706020507" pitchFamily="18" charset="2"/>
              </a:rPr>
              <a:t>)</a:t>
            </a:r>
            <a:endParaRPr lang="en-US" altLang="zh-CN" sz="2800" i="0">
              <a:ea typeface="创艺繁标宋" pitchFamily="2" charset="-122"/>
              <a:sym typeface="Symbol" panose="05050102010706020507" pitchFamily="18" charset="2"/>
            </a:endParaRPr>
          </a:p>
        </p:txBody>
      </p:sp>
      <p:sp>
        <p:nvSpPr>
          <p:cNvPr id="58372" name="Text Box 4" descr="40%"/>
          <p:cNvSpPr txBox="1">
            <a:spLocks noChangeArrowheads="1"/>
          </p:cNvSpPr>
          <p:nvPr/>
        </p:nvSpPr>
        <p:spPr bwMode="auto">
          <a:xfrm>
            <a:off x="3733800" y="1711325"/>
            <a:ext cx="4953000" cy="1031875"/>
          </a:xfrm>
          <a:prstGeom prst="rect">
            <a:avLst/>
          </a:prstGeom>
          <a:pattFill prst="pct40">
            <a:fgClr>
              <a:srgbClr val="FFFF00"/>
            </a:fgClr>
            <a:bgClr>
              <a:srgbClr val="FFFFFF"/>
            </a:bgClr>
          </a:pattFill>
          <a:ln w="9525">
            <a:noFill/>
            <a:miter lim="800000"/>
          </a:ln>
        </p:spPr>
        <p:txBody>
          <a:bodyPr>
            <a:spAutoFit/>
          </a:bodyPr>
          <a:lstStyle/>
          <a:p>
            <a:pPr>
              <a:spcBef>
                <a:spcPct val="20000"/>
              </a:spcBef>
            </a:pPr>
            <a:r>
              <a:rPr lang="zh-CN" altLang="en-US" sz="2800" i="0">
                <a:solidFill>
                  <a:schemeClr val="accent2"/>
                </a:solidFill>
                <a:ea typeface="创艺繁标宋" pitchFamily="2" charset="-122"/>
                <a:sym typeface="Symbol" panose="05050102010706020507" pitchFamily="18" charset="2"/>
              </a:rPr>
              <a:t>所以</a:t>
            </a:r>
            <a:r>
              <a:rPr lang="en-US" altLang="zh-CN" sz="2800" i="0">
                <a:solidFill>
                  <a:schemeClr val="accent2"/>
                </a:solidFill>
                <a:ea typeface="创艺繁标宋" pitchFamily="2" charset="-122"/>
                <a:sym typeface="Symbol" panose="05050102010706020507" pitchFamily="18" charset="2"/>
              </a:rPr>
              <a:t>(</a:t>
            </a:r>
            <a:r>
              <a:rPr lang="en-US" altLang="zh-CN" sz="2800" i="0">
                <a:solidFill>
                  <a:schemeClr val="accent2"/>
                </a:solidFill>
              </a:rPr>
              <a:t>1) </a:t>
            </a:r>
            <a:r>
              <a:rPr lang="zh-CN" altLang="en-US" sz="2800" i="0">
                <a:solidFill>
                  <a:schemeClr val="accent2"/>
                </a:solidFill>
              </a:rPr>
              <a:t>差模输入电压约等于 </a:t>
            </a:r>
            <a:r>
              <a:rPr lang="en-US" altLang="zh-CN" sz="2800" i="0">
                <a:solidFill>
                  <a:schemeClr val="accent2"/>
                </a:solidFill>
              </a:rPr>
              <a:t>0</a:t>
            </a:r>
            <a:endParaRPr lang="en-US" altLang="zh-CN" sz="2800" i="0">
              <a:solidFill>
                <a:schemeClr val="accent2"/>
              </a:solidFill>
            </a:endParaRPr>
          </a:p>
          <a:p>
            <a:pPr>
              <a:spcBef>
                <a:spcPct val="20000"/>
              </a:spcBef>
            </a:pPr>
            <a:r>
              <a:rPr lang="en-US" altLang="zh-CN" sz="2800" i="0">
                <a:solidFill>
                  <a:srgbClr val="FF3300"/>
                </a:solidFill>
              </a:rPr>
              <a:t>         </a:t>
            </a:r>
            <a:r>
              <a:rPr lang="zh-CN" altLang="en-US" sz="2800" i="0">
                <a:solidFill>
                  <a:srgbClr val="FF3300"/>
                </a:solidFill>
              </a:rPr>
              <a:t>即 </a:t>
            </a:r>
            <a:r>
              <a:rPr lang="en-US" altLang="zh-CN" sz="2800">
                <a:solidFill>
                  <a:srgbClr val="FF3300"/>
                </a:solidFill>
                <a:ea typeface="创艺繁标宋" pitchFamily="2" charset="-122"/>
                <a:sym typeface="Symbol" panose="05050102010706020507" pitchFamily="18" charset="2"/>
              </a:rPr>
              <a:t>u</a:t>
            </a:r>
            <a:r>
              <a:rPr lang="en-US" altLang="zh-CN" sz="2800" baseline="-25000">
                <a:solidFill>
                  <a:srgbClr val="FF3300"/>
                </a:solidFill>
                <a:ea typeface="创艺繁标宋" pitchFamily="2" charset="-122"/>
                <a:sym typeface="Symbol" panose="05050102010706020507" pitchFamily="18" charset="2"/>
              </a:rPr>
              <a:t>+</a:t>
            </a:r>
            <a:r>
              <a:rPr lang="en-US" altLang="zh-CN" sz="2800">
                <a:solidFill>
                  <a:srgbClr val="FF3300"/>
                </a:solidFill>
                <a:ea typeface="创艺繁标宋" pitchFamily="2" charset="-122"/>
                <a:sym typeface="Symbol" panose="05050102010706020507" pitchFamily="18" charset="2"/>
              </a:rPr>
              <a:t>= u</a:t>
            </a:r>
            <a:r>
              <a:rPr lang="en-US" altLang="zh-CN" sz="2800" baseline="-25000">
                <a:solidFill>
                  <a:srgbClr val="FF3300"/>
                </a:solidFill>
                <a:ea typeface="创艺繁标宋" pitchFamily="2" charset="-122"/>
                <a:sym typeface="Symbol" panose="05050102010706020507" pitchFamily="18" charset="2"/>
              </a:rPr>
              <a:t>–</a:t>
            </a:r>
            <a:r>
              <a:rPr lang="en-US" altLang="zh-CN" sz="2800" i="0" baseline="-25000">
                <a:solidFill>
                  <a:srgbClr val="FF3300"/>
                </a:solidFill>
                <a:ea typeface="创艺繁标宋" pitchFamily="2" charset="-122"/>
                <a:sym typeface="Symbol" panose="05050102010706020507" pitchFamily="18" charset="2"/>
              </a:rPr>
              <a:t>  </a:t>
            </a:r>
            <a:r>
              <a:rPr lang="en-US" altLang="zh-CN" sz="2800" i="0">
                <a:solidFill>
                  <a:srgbClr val="FF3300"/>
                </a:solidFill>
                <a:ea typeface="创艺繁标宋" pitchFamily="2" charset="-122"/>
                <a:sym typeface="Symbol" panose="05050102010706020507" pitchFamily="18" charset="2"/>
              </a:rPr>
              <a:t>,</a:t>
            </a:r>
            <a:r>
              <a:rPr lang="zh-CN" altLang="en-US" sz="2800" i="0">
                <a:solidFill>
                  <a:srgbClr val="FF3300"/>
                </a:solidFill>
                <a:sym typeface="Symbol" panose="05050102010706020507" pitchFamily="18" charset="2"/>
              </a:rPr>
              <a:t>称“虚短”</a:t>
            </a:r>
            <a:endParaRPr lang="zh-CN" altLang="en-US" sz="2800" b="0" i="0">
              <a:solidFill>
                <a:srgbClr val="FF3300"/>
              </a:solidFill>
            </a:endParaRPr>
          </a:p>
        </p:txBody>
      </p:sp>
      <p:sp>
        <p:nvSpPr>
          <p:cNvPr id="58373" name="Text Box 5" descr="40%"/>
          <p:cNvSpPr txBox="1">
            <a:spLocks noChangeArrowheads="1"/>
          </p:cNvSpPr>
          <p:nvPr/>
        </p:nvSpPr>
        <p:spPr bwMode="auto">
          <a:xfrm>
            <a:off x="3810000" y="2895600"/>
            <a:ext cx="4800600" cy="1031875"/>
          </a:xfrm>
          <a:prstGeom prst="rect">
            <a:avLst/>
          </a:prstGeom>
          <a:pattFill prst="pct40">
            <a:fgClr>
              <a:srgbClr val="00FF00"/>
            </a:fgClr>
            <a:bgClr>
              <a:srgbClr val="FFFFFF"/>
            </a:bgClr>
          </a:pattFill>
          <a:ln w="9525">
            <a:noFill/>
            <a:miter lim="800000"/>
          </a:ln>
        </p:spPr>
        <p:txBody>
          <a:bodyPr>
            <a:spAutoFit/>
          </a:bodyPr>
          <a:lstStyle/>
          <a:p>
            <a:pPr>
              <a:spcBef>
                <a:spcPct val="20000"/>
              </a:spcBef>
            </a:pPr>
            <a:r>
              <a:rPr lang="en-US" altLang="zh-CN" sz="2800" i="0">
                <a:solidFill>
                  <a:schemeClr val="accent2"/>
                </a:solidFill>
              </a:rPr>
              <a:t>       (2) </a:t>
            </a:r>
            <a:r>
              <a:rPr lang="zh-CN" altLang="en-US" sz="2800" i="0">
                <a:solidFill>
                  <a:schemeClr val="accent2"/>
                </a:solidFill>
              </a:rPr>
              <a:t>输入电流约等于 </a:t>
            </a:r>
            <a:r>
              <a:rPr lang="en-US" altLang="zh-CN" sz="2800" i="0">
                <a:solidFill>
                  <a:schemeClr val="accent2"/>
                </a:solidFill>
              </a:rPr>
              <a:t>0</a:t>
            </a:r>
            <a:endParaRPr lang="en-US" altLang="zh-CN" sz="2800" i="0">
              <a:solidFill>
                <a:schemeClr val="accent2"/>
              </a:solidFill>
            </a:endParaRPr>
          </a:p>
          <a:p>
            <a:pPr>
              <a:spcBef>
                <a:spcPct val="20000"/>
              </a:spcBef>
            </a:pPr>
            <a:r>
              <a:rPr lang="en-US" altLang="zh-CN" sz="2800" i="0">
                <a:solidFill>
                  <a:schemeClr val="accent2"/>
                </a:solidFill>
              </a:rPr>
              <a:t>       </a:t>
            </a:r>
            <a:r>
              <a:rPr lang="zh-CN" altLang="en-US" sz="2800" i="0">
                <a:solidFill>
                  <a:srgbClr val="FF3300"/>
                </a:solidFill>
              </a:rPr>
              <a:t>即 </a:t>
            </a:r>
            <a:r>
              <a:rPr lang="en-US" altLang="zh-CN" sz="2800">
                <a:solidFill>
                  <a:srgbClr val="FF3300"/>
                </a:solidFill>
                <a:ea typeface="创艺繁标宋" pitchFamily="2" charset="-122"/>
                <a:sym typeface="Symbol" panose="05050102010706020507" pitchFamily="18" charset="2"/>
              </a:rPr>
              <a:t>i</a:t>
            </a:r>
            <a:r>
              <a:rPr lang="en-US" altLang="zh-CN" sz="2800" baseline="-25000">
                <a:solidFill>
                  <a:srgbClr val="FF3300"/>
                </a:solidFill>
                <a:ea typeface="创艺繁标宋" pitchFamily="2" charset="-122"/>
                <a:sym typeface="Symbol" panose="05050102010706020507" pitchFamily="18" charset="2"/>
              </a:rPr>
              <a:t>+</a:t>
            </a:r>
            <a:r>
              <a:rPr lang="en-US" altLang="zh-CN" sz="2800">
                <a:solidFill>
                  <a:srgbClr val="FF3300"/>
                </a:solidFill>
                <a:ea typeface="创艺繁标宋" pitchFamily="2" charset="-122"/>
                <a:sym typeface="Symbol" panose="05050102010706020507" pitchFamily="18" charset="2"/>
              </a:rPr>
              <a:t>= i</a:t>
            </a:r>
            <a:r>
              <a:rPr lang="en-US" altLang="zh-CN" sz="2800" i="0" baseline="-25000">
                <a:solidFill>
                  <a:srgbClr val="FF3300"/>
                </a:solidFill>
                <a:ea typeface="创艺繁标宋" pitchFamily="2" charset="-122"/>
                <a:sym typeface="Symbol" panose="05050102010706020507" pitchFamily="18" charset="2"/>
              </a:rPr>
              <a:t>– </a:t>
            </a:r>
            <a:r>
              <a:rPr lang="en-US" altLang="zh-CN" sz="2800" i="0">
                <a:solidFill>
                  <a:srgbClr val="FF3300"/>
                </a:solidFill>
                <a:ea typeface="创艺繁标宋" pitchFamily="2" charset="-122"/>
                <a:sym typeface="Symbol" panose="05050102010706020507" pitchFamily="18" charset="2"/>
              </a:rPr>
              <a:t> 0 ,</a:t>
            </a:r>
            <a:r>
              <a:rPr lang="zh-CN" altLang="en-US" sz="2800" i="0">
                <a:solidFill>
                  <a:srgbClr val="FF3300"/>
                </a:solidFill>
                <a:sym typeface="Symbol" panose="05050102010706020507" pitchFamily="18" charset="2"/>
              </a:rPr>
              <a:t>称“虚断”</a:t>
            </a:r>
            <a:r>
              <a:rPr lang="zh-CN" altLang="en-US" sz="2800" b="0" i="0">
                <a:solidFill>
                  <a:schemeClr val="accent2"/>
                </a:solidFill>
                <a:sym typeface="Symbol" panose="05050102010706020507" pitchFamily="18" charset="2"/>
              </a:rPr>
              <a:t> </a:t>
            </a:r>
            <a:endParaRPr lang="zh-CN" altLang="en-US" sz="2800" b="0" i="0">
              <a:solidFill>
                <a:schemeClr val="accent2"/>
              </a:solidFill>
              <a:sym typeface="Symbol" panose="05050102010706020507" pitchFamily="18" charset="2"/>
            </a:endParaRPr>
          </a:p>
        </p:txBody>
      </p:sp>
      <p:sp>
        <p:nvSpPr>
          <p:cNvPr id="49158" name="Rectangle 6"/>
          <p:cNvSpPr>
            <a:spLocks noChangeArrowheads="1"/>
          </p:cNvSpPr>
          <p:nvPr/>
        </p:nvSpPr>
        <p:spPr bwMode="auto">
          <a:xfrm>
            <a:off x="762000" y="2819400"/>
            <a:ext cx="3200400" cy="519113"/>
          </a:xfrm>
          <a:prstGeom prst="rect">
            <a:avLst/>
          </a:prstGeom>
          <a:noFill/>
          <a:ln w="9525">
            <a:noFill/>
            <a:miter lim="800000"/>
          </a:ln>
        </p:spPr>
        <p:txBody>
          <a:bodyPr>
            <a:spAutoFit/>
          </a:bodyPr>
          <a:lstStyle/>
          <a:p>
            <a:r>
              <a:rPr lang="zh-CN" altLang="en-US" sz="2800" i="0"/>
              <a:t>电压传输特性</a:t>
            </a:r>
            <a:endParaRPr lang="zh-CN" altLang="en-US" sz="2800" i="0"/>
          </a:p>
        </p:txBody>
      </p:sp>
      <p:sp>
        <p:nvSpPr>
          <p:cNvPr id="58375" name="AutoShape 7" descr="20%"/>
          <p:cNvSpPr>
            <a:spLocks noChangeArrowheads="1"/>
          </p:cNvSpPr>
          <p:nvPr/>
        </p:nvSpPr>
        <p:spPr bwMode="auto">
          <a:xfrm>
            <a:off x="4572000" y="3886200"/>
            <a:ext cx="4038600" cy="2743200"/>
          </a:xfrm>
          <a:prstGeom prst="horizontalScroll">
            <a:avLst>
              <a:gd name="adj" fmla="val 12500"/>
            </a:avLst>
          </a:prstGeom>
          <a:pattFill prst="pct20">
            <a:fgClr>
              <a:srgbClr val="00CC99"/>
            </a:fgClr>
            <a:bgClr>
              <a:srgbClr val="FFFFFF"/>
            </a:bgClr>
          </a:pattFill>
          <a:ln w="38100">
            <a:solidFill>
              <a:srgbClr val="339933"/>
            </a:solidFill>
            <a:round/>
          </a:ln>
        </p:spPr>
        <p:txBody>
          <a:bodyPr wrap="none" anchor="ctr"/>
          <a:lstStyle/>
          <a:p>
            <a:pPr eaLnBrk="0" hangingPunct="0"/>
            <a:r>
              <a:rPr lang="en-US" altLang="zh-CN" sz="2800">
                <a:solidFill>
                  <a:srgbClr val="000099"/>
                </a:solidFill>
                <a:ea typeface="楷体_GB2312" pitchFamily="49" charset="-122"/>
              </a:rPr>
              <a:t>      </a:t>
            </a:r>
            <a:r>
              <a:rPr lang="en-US" altLang="zh-CN" sz="2800">
                <a:solidFill>
                  <a:srgbClr val="000099"/>
                </a:solidFill>
              </a:rPr>
              <a:t>A</a:t>
            </a:r>
            <a:r>
              <a:rPr lang="en-US" altLang="zh-CN" sz="2800" baseline="-25000">
                <a:solidFill>
                  <a:srgbClr val="000099"/>
                </a:solidFill>
              </a:rPr>
              <a:t>u</a:t>
            </a:r>
            <a:r>
              <a:rPr lang="en-US" altLang="zh-CN" sz="2800" i="0" baseline="-25000">
                <a:solidFill>
                  <a:srgbClr val="000099"/>
                </a:solidFill>
              </a:rPr>
              <a:t>o</a:t>
            </a:r>
            <a:r>
              <a:rPr lang="zh-CN" altLang="zh-CN" sz="2800" i="0">
                <a:solidFill>
                  <a:srgbClr val="000099"/>
                </a:solidFill>
                <a:latin typeface="宋体" panose="02010600030101010101" pitchFamily="2" charset="-122"/>
              </a:rPr>
              <a:t>越大，运放的</a:t>
            </a:r>
            <a:endParaRPr lang="zh-CN" altLang="zh-CN" sz="2800" i="0">
              <a:solidFill>
                <a:srgbClr val="000099"/>
              </a:solidFill>
              <a:latin typeface="宋体" panose="02010600030101010101" pitchFamily="2" charset="-122"/>
            </a:endParaRPr>
          </a:p>
          <a:p>
            <a:pPr eaLnBrk="0" hangingPunct="0"/>
            <a:r>
              <a:rPr lang="zh-CN" altLang="zh-CN" sz="2800" i="0">
                <a:solidFill>
                  <a:srgbClr val="000099"/>
                </a:solidFill>
                <a:latin typeface="宋体" panose="02010600030101010101" pitchFamily="2" charset="-122"/>
              </a:rPr>
              <a:t>  线性范围越小，必</a:t>
            </a:r>
            <a:endParaRPr lang="zh-CN" altLang="zh-CN" sz="2800" i="0">
              <a:solidFill>
                <a:srgbClr val="000099"/>
              </a:solidFill>
              <a:latin typeface="宋体" panose="02010600030101010101" pitchFamily="2" charset="-122"/>
            </a:endParaRPr>
          </a:p>
          <a:p>
            <a:pPr eaLnBrk="0" hangingPunct="0"/>
            <a:r>
              <a:rPr lang="zh-CN" altLang="zh-CN" sz="2800" i="0">
                <a:solidFill>
                  <a:srgbClr val="000099"/>
                </a:solidFill>
                <a:latin typeface="宋体" panose="02010600030101010101" pitchFamily="2" charset="-122"/>
              </a:rPr>
              <a:t>  须加负反馈才能使</a:t>
            </a:r>
            <a:endParaRPr lang="zh-CN" altLang="zh-CN" sz="2800" i="0">
              <a:solidFill>
                <a:srgbClr val="000099"/>
              </a:solidFill>
              <a:latin typeface="宋体" panose="02010600030101010101" pitchFamily="2" charset="-122"/>
            </a:endParaRPr>
          </a:p>
          <a:p>
            <a:pPr eaLnBrk="0" hangingPunct="0"/>
            <a:r>
              <a:rPr lang="zh-CN" altLang="zh-CN" sz="2800" i="0">
                <a:solidFill>
                  <a:srgbClr val="000099"/>
                </a:solidFill>
                <a:latin typeface="宋体" panose="02010600030101010101" pitchFamily="2" charset="-122"/>
              </a:rPr>
              <a:t>  其工作于线性区。</a:t>
            </a:r>
            <a:endParaRPr lang="zh-CN" altLang="en-US" sz="2800" i="0">
              <a:solidFill>
                <a:srgbClr val="000099"/>
              </a:solidFill>
              <a:latin typeface="宋体" panose="02010600030101010101" pitchFamily="2" charset="-122"/>
            </a:endParaRPr>
          </a:p>
        </p:txBody>
      </p:sp>
      <p:grpSp>
        <p:nvGrpSpPr>
          <p:cNvPr id="2" name="Group 46"/>
          <p:cNvGrpSpPr/>
          <p:nvPr/>
        </p:nvGrpSpPr>
        <p:grpSpPr bwMode="auto">
          <a:xfrm>
            <a:off x="571500" y="1041400"/>
            <a:ext cx="3022600" cy="1524000"/>
            <a:chOff x="288" y="672"/>
            <a:chExt cx="1904" cy="960"/>
          </a:xfrm>
        </p:grpSpPr>
        <p:sp>
          <p:nvSpPr>
            <p:cNvPr id="49174" name="Rectangle 12"/>
            <p:cNvSpPr>
              <a:spLocks noChangeArrowheads="1"/>
            </p:cNvSpPr>
            <p:nvPr/>
          </p:nvSpPr>
          <p:spPr bwMode="auto">
            <a:xfrm>
              <a:off x="912" y="767"/>
              <a:ext cx="603" cy="817"/>
            </a:xfrm>
            <a:prstGeom prst="rect">
              <a:avLst/>
            </a:prstGeom>
            <a:noFill/>
            <a:ln w="38100">
              <a:solidFill>
                <a:schemeClr val="tx1"/>
              </a:solidFill>
              <a:miter lim="800000"/>
            </a:ln>
          </p:spPr>
          <p:txBody>
            <a:bodyPr wrap="none" anchor="ctr"/>
            <a:lstStyle/>
            <a:p>
              <a:endParaRPr lang="zh-CN" altLang="en-US"/>
            </a:p>
          </p:txBody>
        </p:sp>
        <p:sp>
          <p:nvSpPr>
            <p:cNvPr id="49175" name="Text Box 13"/>
            <p:cNvSpPr txBox="1">
              <a:spLocks noChangeArrowheads="1"/>
            </p:cNvSpPr>
            <p:nvPr/>
          </p:nvSpPr>
          <p:spPr bwMode="auto">
            <a:xfrm>
              <a:off x="943" y="1305"/>
              <a:ext cx="257" cy="327"/>
            </a:xfrm>
            <a:prstGeom prst="rect">
              <a:avLst/>
            </a:prstGeom>
            <a:noFill/>
            <a:ln w="38100">
              <a:noFill/>
              <a:miter lim="800000"/>
            </a:ln>
          </p:spPr>
          <p:txBody>
            <a:bodyPr>
              <a:spAutoFit/>
            </a:bodyPr>
            <a:lstStyle/>
            <a:p>
              <a:pPr>
                <a:spcBef>
                  <a:spcPct val="50000"/>
                </a:spcBef>
              </a:pPr>
              <a:r>
                <a:rPr lang="en-US" altLang="zh-CN" sz="2800" i="0"/>
                <a:t>+</a:t>
              </a:r>
              <a:endParaRPr lang="en-US" altLang="zh-CN" sz="2800" i="0"/>
            </a:p>
          </p:txBody>
        </p:sp>
        <p:sp>
          <p:nvSpPr>
            <p:cNvPr id="49176" name="Text Box 14"/>
            <p:cNvSpPr txBox="1">
              <a:spLocks noChangeArrowheads="1"/>
            </p:cNvSpPr>
            <p:nvPr/>
          </p:nvSpPr>
          <p:spPr bwMode="auto">
            <a:xfrm>
              <a:off x="1288" y="1024"/>
              <a:ext cx="176" cy="327"/>
            </a:xfrm>
            <a:prstGeom prst="rect">
              <a:avLst/>
            </a:prstGeom>
            <a:noFill/>
            <a:ln w="38100">
              <a:noFill/>
              <a:miter lim="800000"/>
            </a:ln>
          </p:spPr>
          <p:txBody>
            <a:bodyPr>
              <a:spAutoFit/>
            </a:bodyPr>
            <a:lstStyle/>
            <a:p>
              <a:pPr>
                <a:spcBef>
                  <a:spcPct val="50000"/>
                </a:spcBef>
              </a:pPr>
              <a:r>
                <a:rPr lang="en-US" altLang="zh-CN" sz="2800" i="0"/>
                <a:t>+</a:t>
              </a:r>
              <a:endParaRPr lang="en-US" altLang="zh-CN" sz="2800" i="0"/>
            </a:p>
          </p:txBody>
        </p:sp>
        <p:sp>
          <p:nvSpPr>
            <p:cNvPr id="49177" name="Text Box 15"/>
            <p:cNvSpPr txBox="1">
              <a:spLocks noChangeArrowheads="1"/>
            </p:cNvSpPr>
            <p:nvPr/>
          </p:nvSpPr>
          <p:spPr bwMode="auto">
            <a:xfrm>
              <a:off x="1211" y="721"/>
              <a:ext cx="517" cy="327"/>
            </a:xfrm>
            <a:prstGeom prst="rect">
              <a:avLst/>
            </a:prstGeom>
            <a:noFill/>
            <a:ln w="38100">
              <a:noFill/>
              <a:miter lim="800000"/>
            </a:ln>
          </p:spPr>
          <p:txBody>
            <a:bodyPr>
              <a:spAutoFit/>
            </a:bodyPr>
            <a:lstStyle/>
            <a:p>
              <a:pPr>
                <a:spcBef>
                  <a:spcPct val="50000"/>
                </a:spcBef>
              </a:pPr>
              <a:r>
                <a:rPr lang="en-US" altLang="zh-CN" sz="2800" i="0">
                  <a:ea typeface="创艺简宋体"/>
                  <a:cs typeface="创艺简宋体"/>
                </a:rPr>
                <a:t>∞</a:t>
              </a:r>
              <a:endParaRPr lang="en-US" altLang="zh-CN" sz="2800" i="0"/>
            </a:p>
          </p:txBody>
        </p:sp>
        <p:sp>
          <p:nvSpPr>
            <p:cNvPr id="49178" name="Text Box 16"/>
            <p:cNvSpPr txBox="1">
              <a:spLocks noChangeArrowheads="1"/>
            </p:cNvSpPr>
            <p:nvPr/>
          </p:nvSpPr>
          <p:spPr bwMode="auto">
            <a:xfrm>
              <a:off x="1856" y="1001"/>
              <a:ext cx="336" cy="327"/>
            </a:xfrm>
            <a:prstGeom prst="rect">
              <a:avLst/>
            </a:prstGeom>
            <a:noFill/>
            <a:ln w="38100">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49179" name="Rectangle 17"/>
            <p:cNvSpPr>
              <a:spLocks noChangeArrowheads="1"/>
            </p:cNvSpPr>
            <p:nvPr/>
          </p:nvSpPr>
          <p:spPr bwMode="auto">
            <a:xfrm>
              <a:off x="288" y="854"/>
              <a:ext cx="384" cy="327"/>
            </a:xfrm>
            <a:prstGeom prst="rect">
              <a:avLst/>
            </a:prstGeom>
            <a:noFill/>
            <a:ln w="38100">
              <a:noFill/>
              <a:miter lim="800000"/>
            </a:ln>
          </p:spPr>
          <p:txBody>
            <a:bodyPr>
              <a:spAutoFit/>
            </a:bodyPr>
            <a:lstStyle/>
            <a:p>
              <a:r>
                <a:rPr lang="en-US" altLang="zh-CN" sz="2800">
                  <a:solidFill>
                    <a:srgbClr val="000099"/>
                  </a:solidFill>
                </a:rPr>
                <a:t>u</a:t>
              </a:r>
              <a:r>
                <a:rPr lang="en-US" altLang="zh-CN" sz="2800" baseline="-25000">
                  <a:solidFill>
                    <a:srgbClr val="000099"/>
                  </a:solidFill>
                </a:rPr>
                <a:t>–</a:t>
              </a:r>
              <a:endParaRPr lang="en-US" altLang="zh-CN" sz="2800" baseline="-25000">
                <a:solidFill>
                  <a:srgbClr val="000099"/>
                </a:solidFill>
              </a:endParaRPr>
            </a:p>
          </p:txBody>
        </p:sp>
        <p:sp>
          <p:nvSpPr>
            <p:cNvPr id="49180" name="Line 18"/>
            <p:cNvSpPr>
              <a:spLocks noChangeShapeType="1"/>
            </p:cNvSpPr>
            <p:nvPr/>
          </p:nvSpPr>
          <p:spPr bwMode="auto">
            <a:xfrm>
              <a:off x="634" y="1487"/>
              <a:ext cx="278" cy="0"/>
            </a:xfrm>
            <a:prstGeom prst="line">
              <a:avLst/>
            </a:prstGeom>
            <a:noFill/>
            <a:ln w="38100">
              <a:solidFill>
                <a:schemeClr val="tx1"/>
              </a:solidFill>
              <a:round/>
            </a:ln>
          </p:spPr>
          <p:txBody>
            <a:bodyPr wrap="none" anchor="ctr"/>
            <a:lstStyle/>
            <a:p>
              <a:endParaRPr lang="zh-CN" altLang="en-US"/>
            </a:p>
          </p:txBody>
        </p:sp>
        <p:sp>
          <p:nvSpPr>
            <p:cNvPr id="49181" name="Line 19"/>
            <p:cNvSpPr>
              <a:spLocks noChangeShapeType="1"/>
            </p:cNvSpPr>
            <p:nvPr/>
          </p:nvSpPr>
          <p:spPr bwMode="auto">
            <a:xfrm>
              <a:off x="639" y="1053"/>
              <a:ext cx="278" cy="0"/>
            </a:xfrm>
            <a:prstGeom prst="line">
              <a:avLst/>
            </a:prstGeom>
            <a:noFill/>
            <a:ln w="38100">
              <a:solidFill>
                <a:schemeClr val="tx1"/>
              </a:solidFill>
              <a:round/>
            </a:ln>
          </p:spPr>
          <p:txBody>
            <a:bodyPr wrap="none" anchor="ctr"/>
            <a:lstStyle/>
            <a:p>
              <a:endParaRPr lang="zh-CN" altLang="en-US"/>
            </a:p>
          </p:txBody>
        </p:sp>
        <p:sp>
          <p:nvSpPr>
            <p:cNvPr id="49182" name="Line 20"/>
            <p:cNvSpPr>
              <a:spLocks noChangeShapeType="1"/>
            </p:cNvSpPr>
            <p:nvPr/>
          </p:nvSpPr>
          <p:spPr bwMode="auto">
            <a:xfrm>
              <a:off x="1520" y="1193"/>
              <a:ext cx="288" cy="0"/>
            </a:xfrm>
            <a:prstGeom prst="line">
              <a:avLst/>
            </a:prstGeom>
            <a:noFill/>
            <a:ln w="38100">
              <a:solidFill>
                <a:schemeClr val="tx1"/>
              </a:solidFill>
              <a:round/>
            </a:ln>
          </p:spPr>
          <p:txBody>
            <a:bodyPr wrap="none" anchor="ctr"/>
            <a:lstStyle/>
            <a:p>
              <a:endParaRPr lang="zh-CN" altLang="en-US"/>
            </a:p>
          </p:txBody>
        </p:sp>
        <p:sp>
          <p:nvSpPr>
            <p:cNvPr id="49183" name="Rectangle 21"/>
            <p:cNvSpPr>
              <a:spLocks noChangeArrowheads="1"/>
            </p:cNvSpPr>
            <p:nvPr/>
          </p:nvSpPr>
          <p:spPr bwMode="auto">
            <a:xfrm>
              <a:off x="288" y="1277"/>
              <a:ext cx="328" cy="327"/>
            </a:xfrm>
            <a:prstGeom prst="rect">
              <a:avLst/>
            </a:prstGeom>
            <a:noFill/>
            <a:ln w="38100">
              <a:noFill/>
              <a:miter lim="800000"/>
            </a:ln>
          </p:spPr>
          <p:txBody>
            <a:bodyPr wrap="none">
              <a:spAutoFit/>
            </a:bodyPr>
            <a:lstStyle/>
            <a:p>
              <a:r>
                <a:rPr lang="en-US" altLang="zh-CN" sz="2800">
                  <a:solidFill>
                    <a:srgbClr val="000099"/>
                  </a:solidFill>
                </a:rPr>
                <a:t>u</a:t>
              </a:r>
              <a:r>
                <a:rPr lang="en-US" altLang="zh-CN" sz="2800" baseline="-25000">
                  <a:solidFill>
                    <a:srgbClr val="000099"/>
                  </a:solidFill>
                </a:rPr>
                <a:t>+</a:t>
              </a:r>
              <a:endParaRPr lang="en-US" altLang="zh-CN" sz="2800" baseline="-25000">
                <a:solidFill>
                  <a:srgbClr val="000099"/>
                </a:solidFill>
              </a:endParaRPr>
            </a:p>
          </p:txBody>
        </p:sp>
        <p:sp>
          <p:nvSpPr>
            <p:cNvPr id="49184" name="Line 22"/>
            <p:cNvSpPr>
              <a:spLocks noChangeShapeType="1"/>
            </p:cNvSpPr>
            <p:nvPr/>
          </p:nvSpPr>
          <p:spPr bwMode="auto">
            <a:xfrm>
              <a:off x="672" y="999"/>
              <a:ext cx="227" cy="0"/>
            </a:xfrm>
            <a:prstGeom prst="line">
              <a:avLst/>
            </a:prstGeom>
            <a:noFill/>
            <a:ln w="38100">
              <a:solidFill>
                <a:srgbClr val="FF3300"/>
              </a:solidFill>
              <a:round/>
              <a:tailEnd type="triangle" w="med" len="med"/>
            </a:ln>
          </p:spPr>
          <p:txBody>
            <a:bodyPr wrap="none" anchor="ctr"/>
            <a:lstStyle/>
            <a:p>
              <a:endParaRPr lang="zh-CN" altLang="en-US"/>
            </a:p>
          </p:txBody>
        </p:sp>
        <p:sp>
          <p:nvSpPr>
            <p:cNvPr id="49185" name="Line 23"/>
            <p:cNvSpPr>
              <a:spLocks noChangeShapeType="1"/>
            </p:cNvSpPr>
            <p:nvPr/>
          </p:nvSpPr>
          <p:spPr bwMode="auto">
            <a:xfrm>
              <a:off x="672" y="1392"/>
              <a:ext cx="227" cy="0"/>
            </a:xfrm>
            <a:prstGeom prst="line">
              <a:avLst/>
            </a:prstGeom>
            <a:noFill/>
            <a:ln w="38100">
              <a:solidFill>
                <a:srgbClr val="FF3300"/>
              </a:solidFill>
              <a:round/>
              <a:tailEnd type="triangle" w="med" len="med"/>
            </a:ln>
          </p:spPr>
          <p:txBody>
            <a:bodyPr wrap="none" anchor="ctr"/>
            <a:lstStyle/>
            <a:p>
              <a:endParaRPr lang="zh-CN" altLang="en-US"/>
            </a:p>
          </p:txBody>
        </p:sp>
        <p:sp>
          <p:nvSpPr>
            <p:cNvPr id="49186" name="Rectangle 24"/>
            <p:cNvSpPr>
              <a:spLocks noChangeArrowheads="1"/>
            </p:cNvSpPr>
            <p:nvPr/>
          </p:nvSpPr>
          <p:spPr bwMode="auto">
            <a:xfrm>
              <a:off x="672" y="1085"/>
              <a:ext cx="265" cy="327"/>
            </a:xfrm>
            <a:prstGeom prst="rect">
              <a:avLst/>
            </a:prstGeom>
            <a:noFill/>
            <a:ln w="38100">
              <a:noFill/>
              <a:miter lim="800000"/>
            </a:ln>
          </p:spPr>
          <p:txBody>
            <a:bodyPr wrap="none">
              <a:spAutoFit/>
            </a:bodyPr>
            <a:lstStyle/>
            <a:p>
              <a:r>
                <a:rPr lang="en-US" altLang="zh-CN" sz="2800">
                  <a:solidFill>
                    <a:srgbClr val="000099"/>
                  </a:solidFill>
                </a:rPr>
                <a:t>i</a:t>
              </a:r>
              <a:r>
                <a:rPr lang="en-US" altLang="zh-CN" sz="2800" baseline="-25000">
                  <a:solidFill>
                    <a:srgbClr val="000099"/>
                  </a:solidFill>
                </a:rPr>
                <a:t>+</a:t>
              </a:r>
              <a:endParaRPr lang="en-US" altLang="zh-CN" sz="2800" baseline="-25000">
                <a:solidFill>
                  <a:srgbClr val="000099"/>
                </a:solidFill>
              </a:endParaRPr>
            </a:p>
          </p:txBody>
        </p:sp>
        <p:sp>
          <p:nvSpPr>
            <p:cNvPr id="49187" name="Rectangle 25"/>
            <p:cNvSpPr>
              <a:spLocks noChangeArrowheads="1"/>
            </p:cNvSpPr>
            <p:nvPr/>
          </p:nvSpPr>
          <p:spPr bwMode="auto">
            <a:xfrm>
              <a:off x="624" y="672"/>
              <a:ext cx="254" cy="327"/>
            </a:xfrm>
            <a:prstGeom prst="rect">
              <a:avLst/>
            </a:prstGeom>
            <a:noFill/>
            <a:ln w="38100">
              <a:noFill/>
              <a:miter lim="800000"/>
            </a:ln>
          </p:spPr>
          <p:txBody>
            <a:bodyPr wrap="none">
              <a:spAutoFit/>
            </a:bodyPr>
            <a:lstStyle/>
            <a:p>
              <a:r>
                <a:rPr lang="en-US" altLang="zh-CN" sz="2800">
                  <a:solidFill>
                    <a:srgbClr val="000099"/>
                  </a:solidFill>
                </a:rPr>
                <a:t>i</a:t>
              </a:r>
              <a:r>
                <a:rPr lang="en-US" altLang="zh-CN" sz="2800" baseline="-25000">
                  <a:solidFill>
                    <a:srgbClr val="000099"/>
                  </a:solidFill>
                </a:rPr>
                <a:t>–</a:t>
              </a:r>
              <a:endParaRPr lang="en-US" altLang="zh-CN" sz="2800" baseline="-25000">
                <a:solidFill>
                  <a:srgbClr val="000099"/>
                </a:solidFill>
              </a:endParaRPr>
            </a:p>
          </p:txBody>
        </p:sp>
        <p:sp>
          <p:nvSpPr>
            <p:cNvPr id="49188" name="Text Box 26"/>
            <p:cNvSpPr txBox="1">
              <a:spLocks noChangeArrowheads="1"/>
            </p:cNvSpPr>
            <p:nvPr/>
          </p:nvSpPr>
          <p:spPr bwMode="auto">
            <a:xfrm>
              <a:off x="912" y="873"/>
              <a:ext cx="257" cy="327"/>
            </a:xfrm>
            <a:prstGeom prst="rect">
              <a:avLst/>
            </a:prstGeom>
            <a:noFill/>
            <a:ln w="38100">
              <a:noFill/>
              <a:miter lim="800000"/>
            </a:ln>
          </p:spPr>
          <p:txBody>
            <a:bodyPr>
              <a:spAutoFit/>
            </a:bodyPr>
            <a:lstStyle/>
            <a:p>
              <a:pPr>
                <a:spcBef>
                  <a:spcPct val="50000"/>
                </a:spcBef>
              </a:pPr>
              <a:r>
                <a:rPr lang="en-US" altLang="zh-CN" sz="2800" i="0"/>
                <a:t>–</a:t>
              </a:r>
              <a:endParaRPr lang="en-US" altLang="zh-CN" sz="2800" i="0"/>
            </a:p>
          </p:txBody>
        </p:sp>
        <p:sp>
          <p:nvSpPr>
            <p:cNvPr id="49189" name="Text Box 27"/>
            <p:cNvSpPr txBox="1">
              <a:spLocks noChangeArrowheads="1"/>
            </p:cNvSpPr>
            <p:nvPr/>
          </p:nvSpPr>
          <p:spPr bwMode="auto">
            <a:xfrm rot="5400000">
              <a:off x="1039" y="733"/>
              <a:ext cx="257" cy="327"/>
            </a:xfrm>
            <a:prstGeom prst="rect">
              <a:avLst/>
            </a:prstGeom>
            <a:noFill/>
            <a:ln w="38100">
              <a:noFill/>
              <a:miter lim="800000"/>
            </a:ln>
          </p:spPr>
          <p:txBody>
            <a:bodyPr>
              <a:spAutoFit/>
            </a:bodyPr>
            <a:lstStyle/>
            <a:p>
              <a:pPr>
                <a:spcBef>
                  <a:spcPct val="50000"/>
                </a:spcBef>
              </a:pPr>
              <a:r>
                <a:rPr lang="en-US" altLang="zh-CN" sz="2800" i="0">
                  <a:sym typeface="Symbol" panose="05050102010706020507" pitchFamily="18" charset="2"/>
                </a:rPr>
                <a:t></a:t>
              </a:r>
              <a:endParaRPr lang="en-US" altLang="zh-CN" sz="2800" i="0"/>
            </a:p>
          </p:txBody>
        </p:sp>
        <p:sp>
          <p:nvSpPr>
            <p:cNvPr id="49190" name="Oval 28"/>
            <p:cNvSpPr>
              <a:spLocks noChangeArrowheads="1"/>
            </p:cNvSpPr>
            <p:nvPr/>
          </p:nvSpPr>
          <p:spPr bwMode="auto">
            <a:xfrm>
              <a:off x="1808" y="1161"/>
              <a:ext cx="63" cy="63"/>
            </a:xfrm>
            <a:prstGeom prst="ellipse">
              <a:avLst/>
            </a:prstGeom>
            <a:noFill/>
            <a:ln w="38100">
              <a:solidFill>
                <a:srgbClr val="000000"/>
              </a:solidFill>
              <a:round/>
            </a:ln>
          </p:spPr>
          <p:txBody>
            <a:bodyPr wrap="none" anchor="ctr"/>
            <a:lstStyle/>
            <a:p>
              <a:endParaRPr lang="zh-CN" altLang="en-US"/>
            </a:p>
          </p:txBody>
        </p:sp>
        <p:sp>
          <p:nvSpPr>
            <p:cNvPr id="49191" name="Oval 29"/>
            <p:cNvSpPr>
              <a:spLocks noChangeArrowheads="1"/>
            </p:cNvSpPr>
            <p:nvPr/>
          </p:nvSpPr>
          <p:spPr bwMode="auto">
            <a:xfrm>
              <a:off x="576" y="1031"/>
              <a:ext cx="63" cy="63"/>
            </a:xfrm>
            <a:prstGeom prst="ellipse">
              <a:avLst/>
            </a:prstGeom>
            <a:noFill/>
            <a:ln w="38100">
              <a:solidFill>
                <a:srgbClr val="000000"/>
              </a:solidFill>
              <a:round/>
            </a:ln>
          </p:spPr>
          <p:txBody>
            <a:bodyPr wrap="none" anchor="ctr"/>
            <a:lstStyle/>
            <a:p>
              <a:endParaRPr lang="zh-CN" altLang="en-US"/>
            </a:p>
          </p:txBody>
        </p:sp>
        <p:sp>
          <p:nvSpPr>
            <p:cNvPr id="49192" name="Oval 30"/>
            <p:cNvSpPr>
              <a:spLocks noChangeArrowheads="1"/>
            </p:cNvSpPr>
            <p:nvPr/>
          </p:nvSpPr>
          <p:spPr bwMode="auto">
            <a:xfrm>
              <a:off x="576" y="1440"/>
              <a:ext cx="63" cy="63"/>
            </a:xfrm>
            <a:prstGeom prst="ellipse">
              <a:avLst/>
            </a:prstGeom>
            <a:noFill/>
            <a:ln w="38100">
              <a:solidFill>
                <a:srgbClr val="000000"/>
              </a:solidFill>
              <a:round/>
            </a:ln>
          </p:spPr>
          <p:txBody>
            <a:bodyPr wrap="none" anchor="ctr"/>
            <a:lstStyle/>
            <a:p>
              <a:endParaRPr lang="zh-CN" altLang="en-US"/>
            </a:p>
          </p:txBody>
        </p:sp>
      </p:grpSp>
      <p:grpSp>
        <p:nvGrpSpPr>
          <p:cNvPr id="3" name="Group 45"/>
          <p:cNvGrpSpPr/>
          <p:nvPr/>
        </p:nvGrpSpPr>
        <p:grpSpPr bwMode="auto">
          <a:xfrm>
            <a:off x="338138" y="3276600"/>
            <a:ext cx="4005262" cy="2819400"/>
            <a:chOff x="213" y="2064"/>
            <a:chExt cx="2523" cy="1776"/>
          </a:xfrm>
        </p:grpSpPr>
        <p:sp>
          <p:nvSpPr>
            <p:cNvPr id="49163" name="Text Box 32"/>
            <p:cNvSpPr txBox="1">
              <a:spLocks noChangeArrowheads="1"/>
            </p:cNvSpPr>
            <p:nvPr/>
          </p:nvSpPr>
          <p:spPr bwMode="auto">
            <a:xfrm>
              <a:off x="1509" y="2793"/>
              <a:ext cx="1227" cy="327"/>
            </a:xfrm>
            <a:prstGeom prst="rect">
              <a:avLst/>
            </a:prstGeom>
            <a:noFill/>
            <a:ln w="38100">
              <a:noFill/>
              <a:miter lim="800000"/>
            </a:ln>
          </p:spPr>
          <p:txBody>
            <a:bodyPr>
              <a:spAutoFit/>
            </a:bodyPr>
            <a:lstStyle/>
            <a:p>
              <a:pPr>
                <a:spcBef>
                  <a:spcPct val="50000"/>
                </a:spcBef>
              </a:pPr>
              <a:r>
                <a:rPr lang="en-US" altLang="zh-CN" sz="2800" i="0">
                  <a:ea typeface="楷体_GB2312" pitchFamily="49" charset="-12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a:sym typeface="Symbol" panose="05050102010706020507" pitchFamily="18" charset="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baseline="-25000">
                  <a:ea typeface="创艺繁标宋" pitchFamily="2" charset="-122"/>
                  <a:sym typeface="Symbol" panose="05050102010706020507" pitchFamily="18" charset="2"/>
                </a:rPr>
                <a:t> </a:t>
              </a:r>
              <a:endParaRPr lang="en-US" altLang="zh-CN" sz="2800" i="0" baseline="-25000">
                <a:ea typeface="创艺繁标宋" pitchFamily="2" charset="-122"/>
                <a:sym typeface="Symbol" panose="05050102010706020507" pitchFamily="18" charset="2"/>
              </a:endParaRPr>
            </a:p>
          </p:txBody>
        </p:sp>
        <p:sp>
          <p:nvSpPr>
            <p:cNvPr id="49164" name="Text Box 33"/>
            <p:cNvSpPr txBox="1">
              <a:spLocks noChangeArrowheads="1"/>
            </p:cNvSpPr>
            <p:nvPr/>
          </p:nvSpPr>
          <p:spPr bwMode="auto">
            <a:xfrm>
              <a:off x="1263" y="2064"/>
              <a:ext cx="425" cy="327"/>
            </a:xfrm>
            <a:prstGeom prst="rect">
              <a:avLst/>
            </a:prstGeom>
            <a:noFill/>
            <a:ln w="38100">
              <a:noFill/>
              <a:miter lim="800000"/>
            </a:ln>
          </p:spPr>
          <p:txBody>
            <a:bodyPr>
              <a:spAutoFit/>
            </a:bodyPr>
            <a:lstStyle/>
            <a:p>
              <a:pPr>
                <a:spcBef>
                  <a:spcPct val="50000"/>
                </a:spcBef>
              </a:pPr>
              <a:r>
                <a:rPr lang="en-US" altLang="zh-CN" sz="2800">
                  <a:ea typeface="楷体_GB2312" pitchFamily="49" charset="-122"/>
                </a:rPr>
                <a:t>u</a:t>
              </a:r>
              <a:r>
                <a:rPr lang="en-US" altLang="zh-CN" sz="2800" i="0" baseline="-25000">
                  <a:ea typeface="楷体_GB2312" pitchFamily="49" charset="-122"/>
                </a:rPr>
                <a:t>o</a:t>
              </a:r>
              <a:endParaRPr lang="en-US" altLang="zh-CN" sz="2800" i="0">
                <a:ea typeface="楷体_GB2312" pitchFamily="49" charset="-122"/>
              </a:endParaRPr>
            </a:p>
          </p:txBody>
        </p:sp>
        <p:sp>
          <p:nvSpPr>
            <p:cNvPr id="49165" name="AutoShape 34" descr="40%"/>
            <p:cNvSpPr>
              <a:spLocks noChangeArrowheads="1"/>
            </p:cNvSpPr>
            <p:nvPr/>
          </p:nvSpPr>
          <p:spPr bwMode="auto">
            <a:xfrm>
              <a:off x="213" y="2640"/>
              <a:ext cx="864" cy="384"/>
            </a:xfrm>
            <a:prstGeom prst="wedgeRoundRectCallout">
              <a:avLst>
                <a:gd name="adj1" fmla="val 65972"/>
                <a:gd name="adj2" fmla="val 26301"/>
                <a:gd name="adj3" fmla="val 16667"/>
              </a:avLst>
            </a:prstGeom>
            <a:noFill/>
            <a:ln w="38100">
              <a:solidFill>
                <a:srgbClr val="FF3300"/>
              </a:solidFill>
              <a:miter lim="800000"/>
            </a:ln>
          </p:spPr>
          <p:txBody>
            <a:bodyPr wrap="none" anchor="ctr"/>
            <a:lstStyle/>
            <a:p>
              <a:pPr algn="ctr" eaLnBrk="0" hangingPunct="0">
                <a:spcBef>
                  <a:spcPct val="50000"/>
                </a:spcBef>
              </a:pPr>
              <a:r>
                <a:rPr lang="zh-CN" altLang="en-US" sz="2800" i="0"/>
                <a:t>线性区</a:t>
              </a:r>
              <a:endParaRPr lang="zh-CN" altLang="en-US" sz="2800" i="0">
                <a:ea typeface="楷体_GB2312" pitchFamily="49" charset="-122"/>
              </a:endParaRPr>
            </a:p>
          </p:txBody>
        </p:sp>
        <p:sp>
          <p:nvSpPr>
            <p:cNvPr id="49166" name="Text Box 36"/>
            <p:cNvSpPr txBox="1">
              <a:spLocks noChangeArrowheads="1"/>
            </p:cNvSpPr>
            <p:nvPr/>
          </p:nvSpPr>
          <p:spPr bwMode="auto">
            <a:xfrm>
              <a:off x="1242" y="3465"/>
              <a:ext cx="939" cy="327"/>
            </a:xfrm>
            <a:prstGeom prst="rect">
              <a:avLst/>
            </a:prstGeom>
            <a:noFill/>
            <a:ln w="38100">
              <a:noFill/>
              <a:miter lim="800000"/>
            </a:ln>
          </p:spPr>
          <p:txBody>
            <a:bodyPr>
              <a:spAutoFit/>
            </a:bodyPr>
            <a:lstStyle/>
            <a:p>
              <a:pPr>
                <a:spcBef>
                  <a:spcPct val="50000"/>
                </a:spcBef>
              </a:pPr>
              <a:r>
                <a:rPr lang="en-US" altLang="zh-CN" sz="2800" i="0">
                  <a:cs typeface="Times New Roman" panose="02020603050405020304" pitchFamily="18" charset="0"/>
                </a:rPr>
                <a:t>–</a:t>
              </a:r>
              <a:r>
                <a:rPr lang="en-US" altLang="zh-CN" sz="2800">
                  <a:ea typeface="楷体_GB2312" pitchFamily="49" charset="-122"/>
                </a:rPr>
                <a:t>U</a:t>
              </a:r>
              <a:r>
                <a:rPr lang="en-US" altLang="zh-CN" sz="2800" i="0" baseline="-25000">
                  <a:ea typeface="楷体_GB2312" pitchFamily="49" charset="-122"/>
                </a:rPr>
                <a:t>o(sat)</a:t>
              </a:r>
              <a:endParaRPr lang="en-US" altLang="zh-CN" sz="2800" i="0" baseline="-25000">
                <a:ea typeface="楷体_GB2312" pitchFamily="49" charset="-122"/>
              </a:endParaRPr>
            </a:p>
          </p:txBody>
        </p:sp>
        <p:sp>
          <p:nvSpPr>
            <p:cNvPr id="49167" name="Line 37"/>
            <p:cNvSpPr>
              <a:spLocks noChangeShapeType="1"/>
            </p:cNvSpPr>
            <p:nvPr/>
          </p:nvSpPr>
          <p:spPr bwMode="auto">
            <a:xfrm>
              <a:off x="395" y="3108"/>
              <a:ext cx="1717" cy="0"/>
            </a:xfrm>
            <a:prstGeom prst="line">
              <a:avLst/>
            </a:prstGeom>
            <a:noFill/>
            <a:ln w="38100">
              <a:solidFill>
                <a:schemeClr val="tx1"/>
              </a:solidFill>
              <a:round/>
              <a:tailEnd type="triangle" w="med" len="med"/>
            </a:ln>
          </p:spPr>
          <p:txBody>
            <a:bodyPr wrap="none" anchor="ctr">
              <a:spAutoFit/>
            </a:bodyPr>
            <a:lstStyle/>
            <a:p>
              <a:endParaRPr lang="zh-CN" altLang="en-US"/>
            </a:p>
          </p:txBody>
        </p:sp>
        <p:sp>
          <p:nvSpPr>
            <p:cNvPr id="49168" name="Line 38"/>
            <p:cNvSpPr>
              <a:spLocks noChangeShapeType="1"/>
            </p:cNvSpPr>
            <p:nvPr/>
          </p:nvSpPr>
          <p:spPr bwMode="auto">
            <a:xfrm flipV="1">
              <a:off x="1235" y="2208"/>
              <a:ext cx="0" cy="1632"/>
            </a:xfrm>
            <a:prstGeom prst="line">
              <a:avLst/>
            </a:prstGeom>
            <a:noFill/>
            <a:ln w="38100">
              <a:solidFill>
                <a:schemeClr val="tx1"/>
              </a:solidFill>
              <a:round/>
              <a:tailEnd type="triangle" w="med" len="med"/>
            </a:ln>
          </p:spPr>
          <p:txBody>
            <a:bodyPr wrap="none" anchor="ctr">
              <a:spAutoFit/>
            </a:bodyPr>
            <a:lstStyle/>
            <a:p>
              <a:endParaRPr lang="zh-CN" altLang="en-US"/>
            </a:p>
          </p:txBody>
        </p:sp>
        <p:grpSp>
          <p:nvGrpSpPr>
            <p:cNvPr id="4" name="Group 39"/>
            <p:cNvGrpSpPr/>
            <p:nvPr/>
          </p:nvGrpSpPr>
          <p:grpSpPr bwMode="auto">
            <a:xfrm>
              <a:off x="486" y="2544"/>
              <a:ext cx="1488" cy="1104"/>
              <a:chOff x="3636" y="1920"/>
              <a:chExt cx="1848" cy="1344"/>
            </a:xfrm>
          </p:grpSpPr>
          <p:sp>
            <p:nvSpPr>
              <p:cNvPr id="49171" name="Line 40"/>
              <p:cNvSpPr>
                <a:spLocks noChangeShapeType="1"/>
              </p:cNvSpPr>
              <p:nvPr/>
            </p:nvSpPr>
            <p:spPr bwMode="auto">
              <a:xfrm flipH="1">
                <a:off x="3636" y="3264"/>
                <a:ext cx="924" cy="0"/>
              </a:xfrm>
              <a:prstGeom prst="line">
                <a:avLst/>
              </a:prstGeom>
              <a:noFill/>
              <a:ln w="38100">
                <a:solidFill>
                  <a:srgbClr val="0000FF"/>
                </a:solidFill>
                <a:round/>
              </a:ln>
            </p:spPr>
            <p:txBody>
              <a:bodyPr anchor="ctr">
                <a:spAutoFit/>
              </a:bodyPr>
              <a:lstStyle/>
              <a:p>
                <a:endParaRPr lang="zh-CN" altLang="en-US"/>
              </a:p>
            </p:txBody>
          </p:sp>
          <p:sp>
            <p:nvSpPr>
              <p:cNvPr id="49172" name="Line 41"/>
              <p:cNvSpPr>
                <a:spLocks noChangeShapeType="1"/>
              </p:cNvSpPr>
              <p:nvPr/>
            </p:nvSpPr>
            <p:spPr bwMode="auto">
              <a:xfrm flipH="1">
                <a:off x="4560" y="1920"/>
                <a:ext cx="924" cy="0"/>
              </a:xfrm>
              <a:prstGeom prst="line">
                <a:avLst/>
              </a:prstGeom>
              <a:noFill/>
              <a:ln w="38100">
                <a:solidFill>
                  <a:srgbClr val="0000FF"/>
                </a:solidFill>
                <a:round/>
              </a:ln>
            </p:spPr>
            <p:txBody>
              <a:bodyPr anchor="ctr">
                <a:spAutoFit/>
              </a:bodyPr>
              <a:lstStyle/>
              <a:p>
                <a:endParaRPr lang="zh-CN" altLang="en-US"/>
              </a:p>
            </p:txBody>
          </p:sp>
          <p:sp>
            <p:nvSpPr>
              <p:cNvPr id="49173" name="Line 42"/>
              <p:cNvSpPr>
                <a:spLocks noChangeShapeType="1"/>
              </p:cNvSpPr>
              <p:nvPr/>
            </p:nvSpPr>
            <p:spPr bwMode="auto">
              <a:xfrm flipH="1">
                <a:off x="4560" y="1920"/>
                <a:ext cx="0" cy="1344"/>
              </a:xfrm>
              <a:prstGeom prst="line">
                <a:avLst/>
              </a:prstGeom>
              <a:noFill/>
              <a:ln w="38100">
                <a:solidFill>
                  <a:srgbClr val="FF0000"/>
                </a:solidFill>
                <a:round/>
              </a:ln>
            </p:spPr>
            <p:txBody>
              <a:bodyPr anchor="ctr">
                <a:spAutoFit/>
              </a:bodyPr>
              <a:lstStyle/>
              <a:p>
                <a:endParaRPr lang="zh-CN" altLang="en-US"/>
              </a:p>
            </p:txBody>
          </p:sp>
        </p:grpSp>
        <p:sp>
          <p:nvSpPr>
            <p:cNvPr id="49170" name="Text Box 43"/>
            <p:cNvSpPr txBox="1">
              <a:spLocks noChangeArrowheads="1"/>
            </p:cNvSpPr>
            <p:nvPr/>
          </p:nvSpPr>
          <p:spPr bwMode="auto">
            <a:xfrm>
              <a:off x="474" y="2304"/>
              <a:ext cx="939" cy="327"/>
            </a:xfrm>
            <a:prstGeom prst="rect">
              <a:avLst/>
            </a:prstGeom>
            <a:noFill/>
            <a:ln w="38100">
              <a:noFill/>
              <a:miter lim="800000"/>
            </a:ln>
          </p:spPr>
          <p:txBody>
            <a:bodyPr>
              <a:spAutoFit/>
            </a:bodyPr>
            <a:lstStyle/>
            <a:p>
              <a:pPr>
                <a:spcBef>
                  <a:spcPct val="50000"/>
                </a:spcBef>
              </a:pPr>
              <a:r>
                <a:rPr lang="en-US" altLang="zh-CN" sz="2800" i="0">
                  <a:ea typeface="楷体_GB2312" pitchFamily="49" charset="-122"/>
                </a:rPr>
                <a:t>+</a:t>
              </a:r>
              <a:r>
                <a:rPr lang="en-US" altLang="zh-CN" sz="2800">
                  <a:ea typeface="楷体_GB2312" pitchFamily="49" charset="-122"/>
                </a:rPr>
                <a:t>U</a:t>
              </a:r>
              <a:r>
                <a:rPr lang="en-US" altLang="zh-CN" sz="2800" i="0" baseline="-25000">
                  <a:ea typeface="楷体_GB2312" pitchFamily="49" charset="-122"/>
                </a:rPr>
                <a:t>o(sat)</a:t>
              </a:r>
              <a:endParaRPr lang="en-US" altLang="zh-CN" sz="2800" i="0" baseline="-25000">
                <a:ea typeface="楷体_GB2312" pitchFamily="49" charset="-122"/>
              </a:endParaRPr>
            </a:p>
          </p:txBody>
        </p:sp>
      </p:grpSp>
      <p:sp>
        <p:nvSpPr>
          <p:cNvPr id="58412" name="Text Box 44"/>
          <p:cNvSpPr txBox="1">
            <a:spLocks noChangeArrowheads="1"/>
          </p:cNvSpPr>
          <p:nvPr/>
        </p:nvSpPr>
        <p:spPr bwMode="auto">
          <a:xfrm>
            <a:off x="1549400" y="4876800"/>
            <a:ext cx="431800" cy="396875"/>
          </a:xfrm>
          <a:prstGeom prst="rect">
            <a:avLst/>
          </a:prstGeom>
          <a:noFill/>
          <a:ln w="9525">
            <a:noFill/>
            <a:miter lim="800000"/>
          </a:ln>
        </p:spPr>
        <p:txBody>
          <a:bodyPr wrap="none">
            <a:spAutoFit/>
          </a:bodyPr>
          <a:lstStyle/>
          <a:p>
            <a:r>
              <a:rPr lang="en-US" altLang="zh-CN"/>
              <a:t> O</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8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8371"/>
                                        </p:tgtEl>
                                        <p:attrNameLst>
                                          <p:attrName>style.visibility</p:attrName>
                                        </p:attrNameLst>
                                      </p:cBhvr>
                                      <p:to>
                                        <p:strVal val="visible"/>
                                      </p:to>
                                    </p:set>
                                    <p:animEffect transition="in" filter="wipe(left)">
                                      <p:cBhvr>
                                        <p:cTn id="11" dur="500"/>
                                        <p:tgtEl>
                                          <p:spTgt spid="5837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58372"/>
                                        </p:tgtEl>
                                        <p:attrNameLst>
                                          <p:attrName>style.visibility</p:attrName>
                                        </p:attrNameLst>
                                      </p:cBhvr>
                                      <p:to>
                                        <p:strVal val="visible"/>
                                      </p:to>
                                    </p:set>
                                    <p:animEffect transition="in" filter="blinds(vertical)">
                                      <p:cBhvr>
                                        <p:cTn id="16" dur="500"/>
                                        <p:tgtEl>
                                          <p:spTgt spid="5837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58373"/>
                                        </p:tgtEl>
                                        <p:attrNameLst>
                                          <p:attrName>style.visibility</p:attrName>
                                        </p:attrNameLst>
                                      </p:cBhvr>
                                      <p:to>
                                        <p:strVal val="visible"/>
                                      </p:to>
                                    </p:set>
                                    <p:animEffect transition="in" filter="blinds(vertical)">
                                      <p:cBhvr>
                                        <p:cTn id="21" dur="500"/>
                                        <p:tgtEl>
                                          <p:spTgt spid="583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8375"/>
                                        </p:tgtEl>
                                        <p:attrNameLst>
                                          <p:attrName>style.visibility</p:attrName>
                                        </p:attrNameLst>
                                      </p:cBhvr>
                                      <p:to>
                                        <p:strVal val="visible"/>
                                      </p:to>
                                    </p:set>
                                    <p:animEffect transition="in" filter="wipe(left)">
                                      <p:cBhvr>
                                        <p:cTn id="26" dur="500"/>
                                        <p:tgtEl>
                                          <p:spTgt spid="5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P spid="58372" grpId="0" animBg="1" autoUpdateAnimBg="0"/>
      <p:bldP spid="58373" grpId="0" animBg="1" autoUpdateAnimBg="0"/>
      <p:bldP spid="58375" grpId="0" animBg="1" autoUpdateAnimBg="0"/>
      <p:bldP spid="5841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subTitle" idx="1"/>
          </p:nvPr>
        </p:nvSpPr>
        <p:spPr>
          <a:xfrm flipV="1">
            <a:off x="0" y="6781800"/>
            <a:ext cx="457200" cy="76200"/>
          </a:xfrm>
          <a:solidFill>
            <a:srgbClr val="FFFFFF"/>
          </a:solidFill>
          <a:ln>
            <a:solidFill>
              <a:srgbClr val="000000"/>
            </a:solidFill>
          </a:ln>
        </p:spPr>
        <p:txBody>
          <a:bodyPr rtlCol="0">
            <a:normAutofit fontScale="25000" lnSpcReduction="20000"/>
          </a:bodyPr>
          <a:lstStyle/>
          <a:p>
            <a:pPr eaLnBrk="1" fontAlgn="auto" hangingPunct="1">
              <a:spcAft>
                <a:spcPts val="0"/>
              </a:spcAft>
              <a:defRPr/>
            </a:pPr>
            <a:endParaRPr lang="zh-CN" altLang="zh-CN" sz="2800"/>
          </a:p>
        </p:txBody>
      </p:sp>
      <p:sp>
        <p:nvSpPr>
          <p:cNvPr id="59395" name="Rectangle 3"/>
          <p:cNvSpPr>
            <a:spLocks noChangeArrowheads="1"/>
          </p:cNvSpPr>
          <p:nvPr/>
        </p:nvSpPr>
        <p:spPr bwMode="auto">
          <a:xfrm>
            <a:off x="533400" y="471488"/>
            <a:ext cx="6705600" cy="519112"/>
          </a:xfrm>
          <a:prstGeom prst="rect">
            <a:avLst/>
          </a:prstGeom>
          <a:noFill/>
          <a:ln w="9525">
            <a:noFill/>
            <a:miter lim="800000"/>
          </a:ln>
          <a:effectLst/>
        </p:spPr>
        <p:txBody>
          <a:bodyPr>
            <a:spAutoFit/>
          </a:bodyPr>
          <a:lstStyle/>
          <a:p>
            <a:pPr>
              <a:defRPr/>
            </a:pPr>
            <a:r>
              <a:rPr lang="en-US" altLang="zh-CN" sz="2800" i="0">
                <a:solidFill>
                  <a:srgbClr val="CC0000"/>
                </a:solidFill>
                <a:effectLst>
                  <a:outerShdw blurRad="38100" dist="38100" dir="2700000" algn="tl">
                    <a:srgbClr val="C0C0C0"/>
                  </a:outerShdw>
                </a:effectLst>
              </a:rPr>
              <a:t>4.  </a:t>
            </a:r>
            <a:r>
              <a:rPr lang="zh-CN" altLang="en-US" sz="2800" i="0">
                <a:solidFill>
                  <a:srgbClr val="CC0000"/>
                </a:solidFill>
                <a:effectLst>
                  <a:outerShdw blurRad="38100" dist="38100" dir="2700000" algn="tl">
                    <a:srgbClr val="C0C0C0"/>
                  </a:outerShdw>
                </a:effectLst>
              </a:rPr>
              <a:t>理想运放工作在饱和区的特点</a:t>
            </a:r>
            <a:endParaRPr lang="zh-CN" altLang="en-US" sz="2800" i="0">
              <a:solidFill>
                <a:srgbClr val="CC0000"/>
              </a:solidFill>
              <a:effectLst>
                <a:outerShdw blurRad="38100" dist="38100" dir="2700000" algn="tl">
                  <a:srgbClr val="C0C0C0"/>
                </a:outerShdw>
              </a:effectLst>
            </a:endParaRPr>
          </a:p>
        </p:txBody>
      </p:sp>
      <p:sp>
        <p:nvSpPr>
          <p:cNvPr id="59396" name="Rectangle 4" descr="30%"/>
          <p:cNvSpPr>
            <a:spLocks noChangeArrowheads="1"/>
          </p:cNvSpPr>
          <p:nvPr/>
        </p:nvSpPr>
        <p:spPr bwMode="auto">
          <a:xfrm>
            <a:off x="685800" y="3748088"/>
            <a:ext cx="7924800" cy="519112"/>
          </a:xfrm>
          <a:prstGeom prst="rect">
            <a:avLst/>
          </a:prstGeom>
          <a:noFill/>
          <a:ln w="9525">
            <a:noFill/>
            <a:miter lim="800000"/>
          </a:ln>
          <a:effectLst/>
        </p:spPr>
        <p:txBody>
          <a:bodyPr>
            <a:spAutoFit/>
          </a:bodyPr>
          <a:lstStyle/>
          <a:p>
            <a:pPr>
              <a:spcBef>
                <a:spcPct val="10000"/>
              </a:spcBef>
              <a:defRPr/>
            </a:pPr>
            <a:r>
              <a:rPr lang="en-US" altLang="zh-CN" sz="2800" i="0">
                <a:solidFill>
                  <a:srgbClr val="006600"/>
                </a:solidFill>
                <a:effectLst>
                  <a:outerShdw blurRad="38100" dist="38100" dir="2700000" algn="tl">
                    <a:srgbClr val="C0C0C0"/>
                  </a:outerShdw>
                </a:effectLst>
              </a:rPr>
              <a:t>(1)  </a:t>
            </a:r>
            <a:r>
              <a:rPr lang="zh-CN" altLang="en-US" sz="2800" i="0">
                <a:solidFill>
                  <a:srgbClr val="006600"/>
                </a:solidFill>
                <a:effectLst>
                  <a:outerShdw blurRad="38100" dist="38100" dir="2700000" algn="tl">
                    <a:srgbClr val="C0C0C0"/>
                  </a:outerShdw>
                </a:effectLst>
              </a:rPr>
              <a:t>输出只有两种可能</a:t>
            </a:r>
            <a:r>
              <a:rPr lang="en-US" altLang="zh-CN" sz="2800" i="0">
                <a:solidFill>
                  <a:srgbClr val="006600"/>
                </a:solidFill>
                <a:effectLst>
                  <a:outerShdw blurRad="38100" dist="38100" dir="2700000" algn="tl">
                    <a:srgbClr val="C0C0C0"/>
                  </a:outerShdw>
                </a:effectLst>
              </a:rPr>
              <a:t>, +</a:t>
            </a:r>
            <a:r>
              <a:rPr lang="en-US" altLang="zh-CN" sz="2800">
                <a:solidFill>
                  <a:srgbClr val="006600"/>
                </a:solidFill>
                <a:effectLst>
                  <a:outerShdw blurRad="38100" dist="38100" dir="2700000" algn="tl">
                    <a:srgbClr val="C0C0C0"/>
                  </a:outerShdw>
                </a:effectLst>
              </a:rPr>
              <a:t>U</a:t>
            </a:r>
            <a:r>
              <a:rPr lang="en-US" altLang="zh-CN" sz="2800" i="0" baseline="-25000">
                <a:solidFill>
                  <a:srgbClr val="006600"/>
                </a:solidFill>
                <a:effectLst>
                  <a:outerShdw blurRad="38100" dist="38100" dir="2700000" algn="tl">
                    <a:srgbClr val="C0C0C0"/>
                  </a:outerShdw>
                </a:effectLst>
              </a:rPr>
              <a:t>o(sat) </a:t>
            </a:r>
            <a:r>
              <a:rPr lang="zh-CN" altLang="en-US" sz="2800" i="0">
                <a:solidFill>
                  <a:srgbClr val="006600"/>
                </a:solidFill>
                <a:effectLst>
                  <a:outerShdw blurRad="38100" dist="38100" dir="2700000" algn="tl">
                    <a:srgbClr val="C0C0C0"/>
                  </a:outerShdw>
                </a:effectLst>
              </a:rPr>
              <a:t>或</a:t>
            </a:r>
            <a:r>
              <a:rPr lang="en-US" altLang="zh-CN" sz="2800" i="0">
                <a:solidFill>
                  <a:srgbClr val="006600"/>
                </a:solidFill>
                <a:effectLst>
                  <a:outerShdw blurRad="38100" dist="38100" dir="2700000" algn="tl">
                    <a:srgbClr val="C0C0C0"/>
                  </a:outerShdw>
                </a:effectLst>
              </a:rPr>
              <a:t>–</a:t>
            </a:r>
            <a:r>
              <a:rPr lang="en-US" altLang="zh-CN" sz="2800">
                <a:solidFill>
                  <a:srgbClr val="006600"/>
                </a:solidFill>
                <a:effectLst>
                  <a:outerShdw blurRad="38100" dist="38100" dir="2700000" algn="tl">
                    <a:srgbClr val="C0C0C0"/>
                  </a:outerShdw>
                </a:effectLst>
              </a:rPr>
              <a:t>U</a:t>
            </a:r>
            <a:r>
              <a:rPr lang="en-US" altLang="zh-CN" sz="2800" i="0" baseline="-25000">
                <a:solidFill>
                  <a:srgbClr val="006600"/>
                </a:solidFill>
                <a:effectLst>
                  <a:outerShdw blurRad="38100" dist="38100" dir="2700000" algn="tl">
                    <a:srgbClr val="C0C0C0"/>
                  </a:outerShdw>
                </a:effectLst>
              </a:rPr>
              <a:t>o(sat) </a:t>
            </a:r>
            <a:endParaRPr lang="en-US" altLang="zh-CN" sz="2800" i="0" baseline="-25000">
              <a:solidFill>
                <a:srgbClr val="006600"/>
              </a:solidFill>
              <a:effectLst>
                <a:outerShdw blurRad="38100" dist="38100" dir="2700000" algn="tl">
                  <a:srgbClr val="C0C0C0"/>
                </a:outerShdw>
              </a:effectLst>
            </a:endParaRPr>
          </a:p>
        </p:txBody>
      </p:sp>
      <p:sp>
        <p:nvSpPr>
          <p:cNvPr id="59397" name="Rectangle 5" descr="30%"/>
          <p:cNvSpPr>
            <a:spLocks noChangeArrowheads="1"/>
          </p:cNvSpPr>
          <p:nvPr/>
        </p:nvSpPr>
        <p:spPr bwMode="auto">
          <a:xfrm>
            <a:off x="762000" y="5729288"/>
            <a:ext cx="6172200" cy="519112"/>
          </a:xfrm>
          <a:prstGeom prst="rect">
            <a:avLst/>
          </a:prstGeom>
          <a:noFill/>
          <a:ln w="9525">
            <a:noFill/>
            <a:miter lim="800000"/>
          </a:ln>
          <a:effectLst/>
        </p:spPr>
        <p:txBody>
          <a:bodyPr>
            <a:spAutoFit/>
          </a:bodyPr>
          <a:lstStyle/>
          <a:p>
            <a:pPr>
              <a:spcBef>
                <a:spcPct val="20000"/>
              </a:spcBef>
              <a:defRPr/>
            </a:pPr>
            <a:r>
              <a:rPr lang="en-US" altLang="zh-CN" sz="2800" i="0">
                <a:solidFill>
                  <a:srgbClr val="006600"/>
                </a:solidFill>
                <a:effectLst>
                  <a:outerShdw blurRad="38100" dist="38100" dir="2700000" algn="tl">
                    <a:srgbClr val="C0C0C0"/>
                  </a:outerShdw>
                </a:effectLst>
              </a:rPr>
              <a:t>(2)   </a:t>
            </a:r>
            <a:r>
              <a:rPr lang="en-US" altLang="zh-CN" sz="2800">
                <a:solidFill>
                  <a:srgbClr val="006600"/>
                </a:solidFill>
                <a:effectLst>
                  <a:outerShdw blurRad="38100" dist="38100" dir="2700000" algn="tl">
                    <a:srgbClr val="C0C0C0"/>
                  </a:outerShdw>
                </a:effectLst>
                <a:ea typeface="创艺繁标宋" pitchFamily="2" charset="-122"/>
                <a:sym typeface="Symbol" panose="05050102010706020507" pitchFamily="18" charset="2"/>
              </a:rPr>
              <a:t>i</a:t>
            </a:r>
            <a:r>
              <a:rPr lang="en-US" altLang="zh-CN" sz="2800" baseline="-25000">
                <a:solidFill>
                  <a:srgbClr val="006600"/>
                </a:solidFill>
                <a:effectLst>
                  <a:outerShdw blurRad="38100" dist="38100" dir="2700000" algn="tl">
                    <a:srgbClr val="C0C0C0"/>
                  </a:outerShdw>
                </a:effectLst>
                <a:ea typeface="创艺繁标宋" pitchFamily="2" charset="-122"/>
                <a:sym typeface="Symbol" panose="05050102010706020507" pitchFamily="18" charset="2"/>
              </a:rPr>
              <a:t>+</a:t>
            </a:r>
            <a:r>
              <a:rPr lang="en-US" altLang="zh-CN" sz="2800">
                <a:solidFill>
                  <a:srgbClr val="006600"/>
                </a:solidFill>
                <a:effectLst>
                  <a:outerShdw blurRad="38100" dist="38100" dir="2700000" algn="tl">
                    <a:srgbClr val="C0C0C0"/>
                  </a:outerShdw>
                </a:effectLst>
                <a:ea typeface="创艺繁标宋" pitchFamily="2" charset="-122"/>
                <a:sym typeface="Symbol" panose="05050102010706020507" pitchFamily="18" charset="2"/>
              </a:rPr>
              <a:t>= i</a:t>
            </a:r>
            <a:r>
              <a:rPr lang="en-US" altLang="zh-CN" sz="2800" baseline="-25000">
                <a:solidFill>
                  <a:srgbClr val="006600"/>
                </a:solidFill>
                <a:effectLst>
                  <a:outerShdw blurRad="38100" dist="38100" dir="2700000" algn="tl">
                    <a:srgbClr val="C0C0C0"/>
                  </a:outerShdw>
                </a:effectLst>
                <a:ea typeface="创艺繁标宋" pitchFamily="2" charset="-122"/>
                <a:sym typeface="Symbol" panose="05050102010706020507" pitchFamily="18" charset="2"/>
              </a:rPr>
              <a:t>– </a:t>
            </a:r>
            <a:r>
              <a:rPr lang="en-US" altLang="zh-CN" sz="2800" i="0">
                <a:solidFill>
                  <a:srgbClr val="006600"/>
                </a:solidFill>
                <a:effectLst>
                  <a:outerShdw blurRad="38100" dist="38100" dir="2700000" algn="tl">
                    <a:srgbClr val="C0C0C0"/>
                  </a:outerShdw>
                </a:effectLst>
                <a:ea typeface="创艺繁标宋" pitchFamily="2" charset="-122"/>
                <a:sym typeface="Symbol" panose="05050102010706020507" pitchFamily="18" charset="2"/>
              </a:rPr>
              <a:t> 0</a:t>
            </a:r>
            <a:r>
              <a:rPr lang="en-US" altLang="zh-CN" sz="2800" i="0">
                <a:solidFill>
                  <a:srgbClr val="006600"/>
                </a:solidFill>
                <a:effectLst>
                  <a:outerShdw blurRad="38100" dist="38100" dir="2700000" algn="tl">
                    <a:srgbClr val="C0C0C0"/>
                  </a:outerShdw>
                </a:effectLst>
                <a:latin typeface="宋体" panose="02010600030101010101" pitchFamily="2" charset="-122"/>
                <a:sym typeface="Symbol" panose="05050102010706020507" pitchFamily="18" charset="2"/>
              </a:rPr>
              <a:t>,</a:t>
            </a:r>
            <a:r>
              <a:rPr lang="zh-CN" altLang="en-US" sz="2800" i="0">
                <a:solidFill>
                  <a:srgbClr val="006600"/>
                </a:solidFill>
                <a:effectLst>
                  <a:outerShdw blurRad="38100" dist="38100" dir="2700000" algn="tl">
                    <a:srgbClr val="C0C0C0"/>
                  </a:outerShdw>
                </a:effectLst>
              </a:rPr>
              <a:t>仍存在</a:t>
            </a:r>
            <a:r>
              <a:rPr lang="zh-CN" altLang="en-US" sz="2800" i="0">
                <a:solidFill>
                  <a:srgbClr val="006600"/>
                </a:solidFill>
                <a:effectLst>
                  <a:outerShdw blurRad="38100" dist="38100" dir="2700000" algn="tl">
                    <a:srgbClr val="C0C0C0"/>
                  </a:outerShdw>
                </a:effectLst>
                <a:sym typeface="Symbol" panose="05050102010706020507" pitchFamily="18" charset="2"/>
              </a:rPr>
              <a:t>“虚断”现象</a:t>
            </a:r>
            <a:endParaRPr lang="zh-CN" altLang="en-US" sz="2800" i="0">
              <a:solidFill>
                <a:srgbClr val="006600"/>
              </a:solidFill>
              <a:effectLst>
                <a:outerShdw blurRad="38100" dist="38100" dir="2700000" algn="tl">
                  <a:srgbClr val="C0C0C0"/>
                </a:outerShdw>
              </a:effectLst>
              <a:sym typeface="Symbol" panose="05050102010706020507" pitchFamily="18" charset="2"/>
            </a:endParaRPr>
          </a:p>
        </p:txBody>
      </p:sp>
      <p:sp>
        <p:nvSpPr>
          <p:cNvPr id="59401" name="Rectangle 9"/>
          <p:cNvSpPr>
            <a:spLocks noChangeArrowheads="1"/>
          </p:cNvSpPr>
          <p:nvPr/>
        </p:nvSpPr>
        <p:spPr bwMode="auto">
          <a:xfrm>
            <a:off x="838200" y="928688"/>
            <a:ext cx="3200400" cy="519112"/>
          </a:xfrm>
          <a:prstGeom prst="rect">
            <a:avLst/>
          </a:prstGeom>
          <a:noFill/>
          <a:ln w="9525">
            <a:noFill/>
            <a:miter lim="800000"/>
          </a:ln>
          <a:effectLst/>
        </p:spPr>
        <p:txBody>
          <a:bodyPr>
            <a:spAutoFit/>
          </a:bodyPr>
          <a:lstStyle/>
          <a:p>
            <a:pPr>
              <a:defRPr/>
            </a:pPr>
            <a:r>
              <a:rPr lang="zh-CN" altLang="en-US" sz="2800" i="0">
                <a:effectLst>
                  <a:outerShdw blurRad="38100" dist="38100" dir="2700000" algn="tl">
                    <a:srgbClr val="C0C0C0"/>
                  </a:outerShdw>
                </a:effectLst>
              </a:rPr>
              <a:t>电压传输特性</a:t>
            </a:r>
            <a:endParaRPr lang="zh-CN" altLang="en-US" sz="2800" i="0">
              <a:effectLst>
                <a:outerShdw blurRad="38100" dist="38100" dir="2700000" algn="tl">
                  <a:srgbClr val="C0C0C0"/>
                </a:outerShdw>
              </a:effectLst>
            </a:endParaRPr>
          </a:p>
        </p:txBody>
      </p:sp>
      <p:sp>
        <p:nvSpPr>
          <p:cNvPr id="59415" name="Rectangle 23" descr="30%"/>
          <p:cNvSpPr>
            <a:spLocks noChangeArrowheads="1"/>
          </p:cNvSpPr>
          <p:nvPr/>
        </p:nvSpPr>
        <p:spPr bwMode="auto">
          <a:xfrm>
            <a:off x="1219200" y="4281488"/>
            <a:ext cx="6096000" cy="1458912"/>
          </a:xfrm>
          <a:prstGeom prst="rect">
            <a:avLst/>
          </a:prstGeom>
          <a:noFill/>
          <a:ln w="9525">
            <a:noFill/>
            <a:miter lim="800000"/>
          </a:ln>
          <a:effectLst/>
        </p:spPr>
        <p:txBody>
          <a:bodyPr>
            <a:spAutoFit/>
          </a:bodyPr>
          <a:lstStyle/>
          <a:p>
            <a:pPr>
              <a:spcBef>
                <a:spcPct val="10000"/>
              </a:spcBef>
              <a:defRPr/>
            </a:pPr>
            <a:r>
              <a:rPr lang="zh-CN" altLang="en-US" sz="2800" i="0">
                <a:solidFill>
                  <a:schemeClr val="tx2"/>
                </a:solidFill>
              </a:rPr>
              <a:t>当 </a:t>
            </a:r>
            <a:r>
              <a:rPr lang="en-US" altLang="zh-CN" sz="2800">
                <a:solidFill>
                  <a:schemeClr val="tx2"/>
                </a:solidFill>
                <a:ea typeface="创艺繁标宋" pitchFamily="2" charset="-122"/>
                <a:sym typeface="Symbol" panose="05050102010706020507" pitchFamily="18" charset="2"/>
              </a:rPr>
              <a:t>u</a:t>
            </a:r>
            <a:r>
              <a:rPr lang="en-US" altLang="zh-CN" sz="2800" baseline="-25000">
                <a:solidFill>
                  <a:schemeClr val="tx2"/>
                </a:solidFill>
                <a:ea typeface="创艺繁标宋" pitchFamily="2" charset="-122"/>
                <a:sym typeface="Symbol" panose="05050102010706020507" pitchFamily="18" charset="2"/>
              </a:rPr>
              <a:t>+</a:t>
            </a:r>
            <a:r>
              <a:rPr lang="en-US" altLang="zh-CN" sz="2800">
                <a:solidFill>
                  <a:schemeClr val="tx2"/>
                </a:solidFill>
                <a:ea typeface="创艺繁标宋" pitchFamily="2" charset="-122"/>
                <a:sym typeface="Symbol" panose="05050102010706020507" pitchFamily="18" charset="2"/>
              </a:rPr>
              <a:t>&gt; u</a:t>
            </a:r>
            <a:r>
              <a:rPr lang="en-US" altLang="zh-CN" sz="2800" baseline="-25000">
                <a:solidFill>
                  <a:schemeClr val="tx2"/>
                </a:solidFill>
                <a:ea typeface="创艺繁标宋" pitchFamily="2" charset="-122"/>
                <a:sym typeface="Symbol" panose="05050102010706020507" pitchFamily="18" charset="2"/>
              </a:rPr>
              <a:t>–</a:t>
            </a:r>
            <a:r>
              <a:rPr lang="en-US" altLang="zh-CN" sz="2800" i="0" baseline="-25000">
                <a:solidFill>
                  <a:schemeClr val="tx2"/>
                </a:solidFill>
                <a:ea typeface="创艺繁标宋" pitchFamily="2" charset="-122"/>
                <a:sym typeface="Symbol" panose="05050102010706020507" pitchFamily="18" charset="2"/>
              </a:rPr>
              <a:t>  </a:t>
            </a:r>
            <a:r>
              <a:rPr lang="zh-CN" altLang="en-US" sz="2800" i="0">
                <a:solidFill>
                  <a:schemeClr val="tx2"/>
                </a:solidFill>
                <a:sym typeface="Symbol" panose="05050102010706020507" pitchFamily="18" charset="2"/>
              </a:rPr>
              <a:t>时， </a:t>
            </a:r>
            <a:r>
              <a:rPr lang="en-US" altLang="zh-CN" sz="2800">
                <a:solidFill>
                  <a:schemeClr val="tx2"/>
                </a:solidFill>
                <a:ea typeface="创艺繁标宋" pitchFamily="2" charset="-122"/>
                <a:sym typeface="Symbol" panose="05050102010706020507" pitchFamily="18" charset="2"/>
              </a:rPr>
              <a:t>u</a:t>
            </a:r>
            <a:r>
              <a:rPr lang="en-US" altLang="zh-CN" sz="2800" i="0" baseline="-25000">
                <a:solidFill>
                  <a:schemeClr val="tx2"/>
                </a:solidFill>
                <a:ea typeface="创艺繁标宋" pitchFamily="2" charset="-122"/>
                <a:sym typeface="Symbol" panose="05050102010706020507" pitchFamily="18" charset="2"/>
              </a:rPr>
              <a:t>o </a:t>
            </a:r>
            <a:r>
              <a:rPr lang="en-US" altLang="zh-CN" sz="2800" i="0">
                <a:solidFill>
                  <a:schemeClr val="tx2"/>
                </a:solidFill>
                <a:sym typeface="Symbol" panose="05050102010706020507" pitchFamily="18" charset="2"/>
              </a:rPr>
              <a:t>= </a:t>
            </a:r>
            <a:r>
              <a:rPr lang="en-US" altLang="zh-CN" sz="2800" i="0">
                <a:solidFill>
                  <a:schemeClr val="tx2"/>
                </a:solidFill>
              </a:rPr>
              <a:t>+ </a:t>
            </a:r>
            <a:r>
              <a:rPr lang="en-US" altLang="zh-CN" sz="2800">
                <a:solidFill>
                  <a:schemeClr val="tx2"/>
                </a:solidFill>
              </a:rPr>
              <a:t>U</a:t>
            </a:r>
            <a:r>
              <a:rPr lang="en-US" altLang="zh-CN" sz="2800" i="0" baseline="-25000">
                <a:solidFill>
                  <a:schemeClr val="tx2"/>
                </a:solidFill>
              </a:rPr>
              <a:t>o(sat) </a:t>
            </a:r>
            <a:endParaRPr lang="en-US" altLang="zh-CN" sz="2800" baseline="-25000">
              <a:solidFill>
                <a:schemeClr val="tx2"/>
              </a:solidFill>
              <a:sym typeface="Symbol" panose="05050102010706020507" pitchFamily="18" charset="2"/>
            </a:endParaRPr>
          </a:p>
          <a:p>
            <a:pPr>
              <a:spcBef>
                <a:spcPct val="10000"/>
              </a:spcBef>
              <a:defRPr/>
            </a:pPr>
            <a:r>
              <a:rPr lang="en-US" altLang="zh-CN" sz="2800" i="0" baseline="-25000">
                <a:solidFill>
                  <a:schemeClr val="tx2"/>
                </a:solidFill>
                <a:ea typeface="创艺繁标宋" pitchFamily="2" charset="-122"/>
                <a:sym typeface="Symbol" panose="05050102010706020507" pitchFamily="18" charset="2"/>
              </a:rPr>
              <a:t>       </a:t>
            </a:r>
            <a:r>
              <a:rPr lang="en-US" altLang="zh-CN" sz="2800">
                <a:solidFill>
                  <a:schemeClr val="tx2"/>
                </a:solidFill>
                <a:ea typeface="创艺繁标宋" pitchFamily="2" charset="-122"/>
                <a:sym typeface="Symbol" panose="05050102010706020507" pitchFamily="18" charset="2"/>
              </a:rPr>
              <a:t>u</a:t>
            </a:r>
            <a:r>
              <a:rPr lang="en-US" altLang="zh-CN" sz="2800" baseline="-25000">
                <a:solidFill>
                  <a:schemeClr val="tx2"/>
                </a:solidFill>
                <a:ea typeface="创艺繁标宋" pitchFamily="2" charset="-122"/>
                <a:sym typeface="Symbol" panose="05050102010706020507" pitchFamily="18" charset="2"/>
              </a:rPr>
              <a:t>+</a:t>
            </a:r>
            <a:r>
              <a:rPr lang="en-US" altLang="zh-CN" sz="2800">
                <a:solidFill>
                  <a:schemeClr val="tx2"/>
                </a:solidFill>
                <a:ea typeface="创艺繁标宋" pitchFamily="2" charset="-122"/>
                <a:sym typeface="Symbol" panose="05050102010706020507" pitchFamily="18" charset="2"/>
              </a:rPr>
              <a:t>&lt; u</a:t>
            </a:r>
            <a:r>
              <a:rPr lang="en-US" altLang="zh-CN" sz="2800" baseline="-25000">
                <a:solidFill>
                  <a:schemeClr val="tx2"/>
                </a:solidFill>
                <a:ea typeface="创艺繁标宋" pitchFamily="2" charset="-122"/>
                <a:sym typeface="Symbol" panose="05050102010706020507" pitchFamily="18" charset="2"/>
              </a:rPr>
              <a:t>–</a:t>
            </a:r>
            <a:r>
              <a:rPr lang="en-US" altLang="zh-CN" sz="2800" i="0" baseline="-25000">
                <a:solidFill>
                  <a:schemeClr val="tx2"/>
                </a:solidFill>
                <a:ea typeface="创艺繁标宋" pitchFamily="2" charset="-122"/>
                <a:sym typeface="Symbol" panose="05050102010706020507" pitchFamily="18" charset="2"/>
              </a:rPr>
              <a:t>  </a:t>
            </a:r>
            <a:r>
              <a:rPr lang="zh-CN" altLang="en-US" sz="2800" i="0">
                <a:solidFill>
                  <a:schemeClr val="tx2"/>
                </a:solidFill>
                <a:sym typeface="Symbol" panose="05050102010706020507" pitchFamily="18" charset="2"/>
              </a:rPr>
              <a:t>时， </a:t>
            </a:r>
            <a:r>
              <a:rPr lang="en-US" altLang="zh-CN" sz="2800">
                <a:solidFill>
                  <a:schemeClr val="tx2"/>
                </a:solidFill>
                <a:ea typeface="创艺繁标宋" pitchFamily="2" charset="-122"/>
                <a:sym typeface="Symbol" panose="05050102010706020507" pitchFamily="18" charset="2"/>
              </a:rPr>
              <a:t>u</a:t>
            </a:r>
            <a:r>
              <a:rPr lang="en-US" altLang="zh-CN" sz="2800" i="0" baseline="-25000">
                <a:solidFill>
                  <a:schemeClr val="tx2"/>
                </a:solidFill>
                <a:ea typeface="创艺繁标宋" pitchFamily="2" charset="-122"/>
                <a:sym typeface="Symbol" panose="05050102010706020507" pitchFamily="18" charset="2"/>
              </a:rPr>
              <a:t>o </a:t>
            </a:r>
            <a:r>
              <a:rPr lang="en-US" altLang="zh-CN" sz="2800" i="0">
                <a:solidFill>
                  <a:schemeClr val="tx2"/>
                </a:solidFill>
                <a:sym typeface="Symbol" panose="05050102010706020507" pitchFamily="18" charset="2"/>
              </a:rPr>
              <a:t>= </a:t>
            </a:r>
            <a:r>
              <a:rPr lang="en-US" altLang="zh-CN" sz="2800" i="0">
                <a:solidFill>
                  <a:schemeClr val="tx2"/>
                </a:solidFill>
              </a:rPr>
              <a:t>– </a:t>
            </a:r>
            <a:r>
              <a:rPr lang="en-US" altLang="zh-CN" sz="2800">
                <a:solidFill>
                  <a:schemeClr val="tx2"/>
                </a:solidFill>
              </a:rPr>
              <a:t>U</a:t>
            </a:r>
            <a:r>
              <a:rPr lang="en-US" altLang="zh-CN" sz="2800" i="0" baseline="-25000">
                <a:solidFill>
                  <a:schemeClr val="tx2"/>
                </a:solidFill>
              </a:rPr>
              <a:t>o(sat) </a:t>
            </a:r>
            <a:endParaRPr lang="en-US" altLang="zh-CN" sz="2800" i="0" baseline="-25000">
              <a:solidFill>
                <a:schemeClr val="tx2"/>
              </a:solidFill>
            </a:endParaRPr>
          </a:p>
          <a:p>
            <a:pPr>
              <a:spcBef>
                <a:spcPct val="10000"/>
              </a:spcBef>
              <a:defRPr/>
            </a:pPr>
            <a:r>
              <a:rPr lang="en-US" altLang="zh-CN" sz="2800" i="0" baseline="-25000">
                <a:solidFill>
                  <a:schemeClr val="tx2"/>
                </a:solidFill>
              </a:rPr>
              <a:t>     </a:t>
            </a:r>
            <a:r>
              <a:rPr lang="zh-CN" altLang="en-US" sz="2800" i="0">
                <a:solidFill>
                  <a:srgbClr val="000099"/>
                </a:solidFill>
                <a:effectLst>
                  <a:outerShdw blurRad="38100" dist="38100" dir="2700000" algn="tl">
                    <a:srgbClr val="C0C0C0"/>
                  </a:outerShdw>
                </a:effectLst>
              </a:rPr>
              <a:t>不存在 </a:t>
            </a:r>
            <a:r>
              <a:rPr lang="zh-CN" altLang="en-US" sz="2800" i="0">
                <a:solidFill>
                  <a:srgbClr val="000099"/>
                </a:solidFill>
                <a:effectLst>
                  <a:outerShdw blurRad="38100" dist="38100" dir="2700000" algn="tl">
                    <a:srgbClr val="C0C0C0"/>
                  </a:outerShdw>
                </a:effectLst>
                <a:sym typeface="Symbol" panose="05050102010706020507" pitchFamily="18" charset="2"/>
              </a:rPr>
              <a:t>“虚短”现象</a:t>
            </a:r>
            <a:r>
              <a:rPr lang="zh-CN" altLang="en-US" sz="2800" i="0" baseline="-25000">
                <a:solidFill>
                  <a:srgbClr val="000099"/>
                </a:solidFill>
                <a:effectLst>
                  <a:outerShdw blurRad="38100" dist="38100" dir="2700000" algn="tl">
                    <a:srgbClr val="C0C0C0"/>
                  </a:outerShdw>
                </a:effectLst>
              </a:rPr>
              <a:t> </a:t>
            </a:r>
            <a:endParaRPr lang="zh-CN" altLang="en-US" sz="2800" i="0" baseline="-25000">
              <a:solidFill>
                <a:srgbClr val="000099"/>
              </a:solidFill>
              <a:effectLst>
                <a:outerShdw blurRad="38100" dist="38100" dir="2700000" algn="tl">
                  <a:srgbClr val="C0C0C0"/>
                </a:outerShdw>
              </a:effectLst>
            </a:endParaRPr>
          </a:p>
        </p:txBody>
      </p:sp>
      <p:grpSp>
        <p:nvGrpSpPr>
          <p:cNvPr id="2" name="Group 27"/>
          <p:cNvGrpSpPr/>
          <p:nvPr/>
        </p:nvGrpSpPr>
        <p:grpSpPr bwMode="auto">
          <a:xfrm>
            <a:off x="2743200" y="852488"/>
            <a:ext cx="4614863" cy="2819400"/>
            <a:chOff x="1728" y="441"/>
            <a:chExt cx="2907" cy="1776"/>
          </a:xfrm>
        </p:grpSpPr>
        <p:sp>
          <p:nvSpPr>
            <p:cNvPr id="50185" name="Text Box 11"/>
            <p:cNvSpPr txBox="1">
              <a:spLocks noChangeArrowheads="1"/>
            </p:cNvSpPr>
            <p:nvPr/>
          </p:nvSpPr>
          <p:spPr bwMode="auto">
            <a:xfrm>
              <a:off x="3408" y="1170"/>
              <a:ext cx="1227" cy="327"/>
            </a:xfrm>
            <a:prstGeom prst="rect">
              <a:avLst/>
            </a:prstGeom>
            <a:noFill/>
            <a:ln w="38100">
              <a:noFill/>
              <a:miter lim="800000"/>
            </a:ln>
          </p:spPr>
          <p:txBody>
            <a:bodyPr>
              <a:spAutoFit/>
            </a:bodyPr>
            <a:lstStyle/>
            <a:p>
              <a:pPr>
                <a:spcBef>
                  <a:spcPct val="50000"/>
                </a:spcBef>
              </a:pPr>
              <a:r>
                <a:rPr lang="en-US" altLang="zh-CN" sz="2800" i="0">
                  <a:ea typeface="楷体_GB2312" pitchFamily="49" charset="-12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a:sym typeface="Symbol" panose="05050102010706020507" pitchFamily="18" charset="2"/>
                </a:rPr>
                <a:t>– </a:t>
              </a:r>
              <a:r>
                <a:rPr lang="en-US" altLang="zh-CN" sz="2800">
                  <a:ea typeface="创艺繁标宋" pitchFamily="2" charset="-122"/>
                  <a:sym typeface="Symbol" panose="05050102010706020507" pitchFamily="18" charset="2"/>
                </a:rPr>
                <a:t>u</a:t>
              </a:r>
              <a:r>
                <a:rPr lang="en-US" altLang="zh-CN" sz="2800" baseline="-25000">
                  <a:ea typeface="创艺繁标宋" pitchFamily="2" charset="-122"/>
                  <a:sym typeface="Symbol" panose="05050102010706020507" pitchFamily="18" charset="2"/>
                </a:rPr>
                <a:t>–</a:t>
              </a:r>
              <a:r>
                <a:rPr lang="en-US" altLang="zh-CN" sz="2800" i="0" baseline="-25000">
                  <a:ea typeface="创艺繁标宋" pitchFamily="2" charset="-122"/>
                  <a:sym typeface="Symbol" panose="05050102010706020507" pitchFamily="18" charset="2"/>
                </a:rPr>
                <a:t> </a:t>
              </a:r>
              <a:endParaRPr lang="en-US" altLang="zh-CN" sz="2800" i="0" baseline="-25000">
                <a:ea typeface="创艺繁标宋" pitchFamily="2" charset="-122"/>
                <a:sym typeface="Symbol" panose="05050102010706020507" pitchFamily="18" charset="2"/>
              </a:endParaRPr>
            </a:p>
          </p:txBody>
        </p:sp>
        <p:sp>
          <p:nvSpPr>
            <p:cNvPr id="50186" name="Text Box 12"/>
            <p:cNvSpPr txBox="1">
              <a:spLocks noChangeArrowheads="1"/>
            </p:cNvSpPr>
            <p:nvPr/>
          </p:nvSpPr>
          <p:spPr bwMode="auto">
            <a:xfrm>
              <a:off x="3162" y="441"/>
              <a:ext cx="425" cy="327"/>
            </a:xfrm>
            <a:prstGeom prst="rect">
              <a:avLst/>
            </a:prstGeom>
            <a:noFill/>
            <a:ln w="38100">
              <a:noFill/>
              <a:miter lim="800000"/>
            </a:ln>
          </p:spPr>
          <p:txBody>
            <a:bodyPr>
              <a:spAutoFit/>
            </a:bodyPr>
            <a:lstStyle/>
            <a:p>
              <a:pPr>
                <a:spcBef>
                  <a:spcPct val="50000"/>
                </a:spcBef>
              </a:pPr>
              <a:r>
                <a:rPr lang="en-US" altLang="zh-CN" sz="2800">
                  <a:ea typeface="楷体_GB2312" pitchFamily="49" charset="-122"/>
                </a:rPr>
                <a:t>u</a:t>
              </a:r>
              <a:r>
                <a:rPr lang="en-US" altLang="zh-CN" sz="2800" i="0" baseline="-25000">
                  <a:ea typeface="楷体_GB2312" pitchFamily="49" charset="-122"/>
                </a:rPr>
                <a:t>o</a:t>
              </a:r>
              <a:endParaRPr lang="en-US" altLang="zh-CN" sz="2800" i="0">
                <a:ea typeface="楷体_GB2312" pitchFamily="49" charset="-122"/>
              </a:endParaRPr>
            </a:p>
          </p:txBody>
        </p:sp>
        <p:sp>
          <p:nvSpPr>
            <p:cNvPr id="50187" name="Text Box 14"/>
            <p:cNvSpPr txBox="1">
              <a:spLocks noChangeArrowheads="1"/>
            </p:cNvSpPr>
            <p:nvPr/>
          </p:nvSpPr>
          <p:spPr bwMode="auto">
            <a:xfrm>
              <a:off x="3141" y="1833"/>
              <a:ext cx="939" cy="327"/>
            </a:xfrm>
            <a:prstGeom prst="rect">
              <a:avLst/>
            </a:prstGeom>
            <a:noFill/>
            <a:ln w="38100">
              <a:noFill/>
              <a:miter lim="800000"/>
            </a:ln>
          </p:spPr>
          <p:txBody>
            <a:bodyPr>
              <a:spAutoFit/>
            </a:bodyPr>
            <a:lstStyle/>
            <a:p>
              <a:pPr>
                <a:spcBef>
                  <a:spcPct val="50000"/>
                </a:spcBef>
              </a:pPr>
              <a:r>
                <a:rPr lang="en-US" altLang="zh-CN" sz="2800" i="0">
                  <a:cs typeface="Times New Roman" panose="02020603050405020304" pitchFamily="18" charset="0"/>
                </a:rPr>
                <a:t>–</a:t>
              </a:r>
              <a:r>
                <a:rPr lang="en-US" altLang="zh-CN" sz="2800">
                  <a:ea typeface="楷体_GB2312" pitchFamily="49" charset="-122"/>
                </a:rPr>
                <a:t>U</a:t>
              </a:r>
              <a:r>
                <a:rPr lang="en-US" altLang="zh-CN" sz="2800" i="0" baseline="-25000">
                  <a:ea typeface="楷体_GB2312" pitchFamily="49" charset="-122"/>
                </a:rPr>
                <a:t>o(sat)</a:t>
              </a:r>
              <a:endParaRPr lang="en-US" altLang="zh-CN" sz="2800" i="0" baseline="-25000">
                <a:ea typeface="楷体_GB2312" pitchFamily="49" charset="-122"/>
              </a:endParaRPr>
            </a:p>
          </p:txBody>
        </p:sp>
        <p:sp>
          <p:nvSpPr>
            <p:cNvPr id="50188" name="Line 15"/>
            <p:cNvSpPr>
              <a:spLocks noChangeShapeType="1"/>
            </p:cNvSpPr>
            <p:nvPr/>
          </p:nvSpPr>
          <p:spPr bwMode="auto">
            <a:xfrm>
              <a:off x="2294" y="1485"/>
              <a:ext cx="1717" cy="0"/>
            </a:xfrm>
            <a:prstGeom prst="line">
              <a:avLst/>
            </a:prstGeom>
            <a:noFill/>
            <a:ln w="38100">
              <a:solidFill>
                <a:schemeClr val="tx1"/>
              </a:solidFill>
              <a:round/>
              <a:tailEnd type="triangle" w="med" len="med"/>
            </a:ln>
          </p:spPr>
          <p:txBody>
            <a:bodyPr wrap="none" anchor="ctr">
              <a:spAutoFit/>
            </a:bodyPr>
            <a:lstStyle/>
            <a:p>
              <a:endParaRPr lang="zh-CN" altLang="en-US"/>
            </a:p>
          </p:txBody>
        </p:sp>
        <p:sp>
          <p:nvSpPr>
            <p:cNvPr id="50189" name="Line 16"/>
            <p:cNvSpPr>
              <a:spLocks noChangeShapeType="1"/>
            </p:cNvSpPr>
            <p:nvPr/>
          </p:nvSpPr>
          <p:spPr bwMode="auto">
            <a:xfrm flipV="1">
              <a:off x="3134" y="585"/>
              <a:ext cx="0" cy="1632"/>
            </a:xfrm>
            <a:prstGeom prst="line">
              <a:avLst/>
            </a:prstGeom>
            <a:noFill/>
            <a:ln w="38100">
              <a:solidFill>
                <a:schemeClr val="tx1"/>
              </a:solidFill>
              <a:round/>
              <a:tailEnd type="triangle" w="med" len="med"/>
            </a:ln>
          </p:spPr>
          <p:txBody>
            <a:bodyPr wrap="none" anchor="ctr">
              <a:spAutoFit/>
            </a:bodyPr>
            <a:lstStyle/>
            <a:p>
              <a:endParaRPr lang="zh-CN" altLang="en-US"/>
            </a:p>
          </p:txBody>
        </p:sp>
        <p:grpSp>
          <p:nvGrpSpPr>
            <p:cNvPr id="3" name="Group 17"/>
            <p:cNvGrpSpPr/>
            <p:nvPr/>
          </p:nvGrpSpPr>
          <p:grpSpPr bwMode="auto">
            <a:xfrm>
              <a:off x="2385" y="921"/>
              <a:ext cx="1488" cy="1104"/>
              <a:chOff x="3636" y="1920"/>
              <a:chExt cx="1848" cy="1344"/>
            </a:xfrm>
          </p:grpSpPr>
          <p:sp>
            <p:nvSpPr>
              <p:cNvPr id="50195" name="Line 18"/>
              <p:cNvSpPr>
                <a:spLocks noChangeShapeType="1"/>
              </p:cNvSpPr>
              <p:nvPr/>
            </p:nvSpPr>
            <p:spPr bwMode="auto">
              <a:xfrm flipH="1">
                <a:off x="3636" y="3264"/>
                <a:ext cx="924" cy="0"/>
              </a:xfrm>
              <a:prstGeom prst="line">
                <a:avLst/>
              </a:prstGeom>
              <a:noFill/>
              <a:ln w="38100">
                <a:solidFill>
                  <a:srgbClr val="0000FF"/>
                </a:solidFill>
                <a:round/>
              </a:ln>
            </p:spPr>
            <p:txBody>
              <a:bodyPr anchor="ctr">
                <a:spAutoFit/>
              </a:bodyPr>
              <a:lstStyle/>
              <a:p>
                <a:endParaRPr lang="zh-CN" altLang="en-US"/>
              </a:p>
            </p:txBody>
          </p:sp>
          <p:sp>
            <p:nvSpPr>
              <p:cNvPr id="50196" name="Line 19"/>
              <p:cNvSpPr>
                <a:spLocks noChangeShapeType="1"/>
              </p:cNvSpPr>
              <p:nvPr/>
            </p:nvSpPr>
            <p:spPr bwMode="auto">
              <a:xfrm flipH="1">
                <a:off x="4560" y="1920"/>
                <a:ext cx="924" cy="0"/>
              </a:xfrm>
              <a:prstGeom prst="line">
                <a:avLst/>
              </a:prstGeom>
              <a:noFill/>
              <a:ln w="38100">
                <a:solidFill>
                  <a:srgbClr val="0000FF"/>
                </a:solidFill>
                <a:round/>
              </a:ln>
            </p:spPr>
            <p:txBody>
              <a:bodyPr anchor="ctr">
                <a:spAutoFit/>
              </a:bodyPr>
              <a:lstStyle/>
              <a:p>
                <a:endParaRPr lang="zh-CN" altLang="en-US"/>
              </a:p>
            </p:txBody>
          </p:sp>
          <p:sp>
            <p:nvSpPr>
              <p:cNvPr id="50197" name="Line 20"/>
              <p:cNvSpPr>
                <a:spLocks noChangeShapeType="1"/>
              </p:cNvSpPr>
              <p:nvPr/>
            </p:nvSpPr>
            <p:spPr bwMode="auto">
              <a:xfrm flipH="1">
                <a:off x="4560" y="1920"/>
                <a:ext cx="0" cy="1344"/>
              </a:xfrm>
              <a:prstGeom prst="line">
                <a:avLst/>
              </a:prstGeom>
              <a:noFill/>
              <a:ln w="38100">
                <a:solidFill>
                  <a:srgbClr val="FF0000"/>
                </a:solidFill>
                <a:round/>
              </a:ln>
            </p:spPr>
            <p:txBody>
              <a:bodyPr anchor="ctr">
                <a:spAutoFit/>
              </a:bodyPr>
              <a:lstStyle/>
              <a:p>
                <a:endParaRPr lang="zh-CN" altLang="en-US"/>
              </a:p>
            </p:txBody>
          </p:sp>
        </p:grpSp>
        <p:sp>
          <p:nvSpPr>
            <p:cNvPr id="50191" name="Text Box 21"/>
            <p:cNvSpPr txBox="1">
              <a:spLocks noChangeArrowheads="1"/>
            </p:cNvSpPr>
            <p:nvPr/>
          </p:nvSpPr>
          <p:spPr bwMode="auto">
            <a:xfrm>
              <a:off x="2373" y="681"/>
              <a:ext cx="939" cy="327"/>
            </a:xfrm>
            <a:prstGeom prst="rect">
              <a:avLst/>
            </a:prstGeom>
            <a:noFill/>
            <a:ln w="38100">
              <a:noFill/>
              <a:miter lim="800000"/>
            </a:ln>
          </p:spPr>
          <p:txBody>
            <a:bodyPr>
              <a:spAutoFit/>
            </a:bodyPr>
            <a:lstStyle/>
            <a:p>
              <a:pPr>
                <a:spcBef>
                  <a:spcPct val="50000"/>
                </a:spcBef>
              </a:pPr>
              <a:r>
                <a:rPr lang="en-US" altLang="zh-CN" sz="2800" i="0">
                  <a:ea typeface="楷体_GB2312" pitchFamily="49" charset="-122"/>
                </a:rPr>
                <a:t>+</a:t>
              </a:r>
              <a:r>
                <a:rPr lang="en-US" altLang="zh-CN" sz="2800">
                  <a:ea typeface="楷体_GB2312" pitchFamily="49" charset="-122"/>
                </a:rPr>
                <a:t>U</a:t>
              </a:r>
              <a:r>
                <a:rPr lang="en-US" altLang="zh-CN" sz="2800" i="0" baseline="-25000">
                  <a:ea typeface="楷体_GB2312" pitchFamily="49" charset="-122"/>
                </a:rPr>
                <a:t>o(sat)</a:t>
              </a:r>
              <a:endParaRPr lang="en-US" altLang="zh-CN" sz="2800" i="0" baseline="-25000">
                <a:ea typeface="楷体_GB2312" pitchFamily="49" charset="-122"/>
              </a:endParaRPr>
            </a:p>
          </p:txBody>
        </p:sp>
        <p:sp>
          <p:nvSpPr>
            <p:cNvPr id="50192" name="AutoShape 22" descr="40%"/>
            <p:cNvSpPr>
              <a:spLocks noChangeArrowheads="1"/>
            </p:cNvSpPr>
            <p:nvPr/>
          </p:nvSpPr>
          <p:spPr bwMode="auto">
            <a:xfrm>
              <a:off x="1728" y="1248"/>
              <a:ext cx="864" cy="384"/>
            </a:xfrm>
            <a:prstGeom prst="wedgeRoundRectCallout">
              <a:avLst>
                <a:gd name="adj1" fmla="val 71759"/>
                <a:gd name="adj2" fmla="val 138542"/>
                <a:gd name="adj3" fmla="val 16667"/>
              </a:avLst>
            </a:prstGeom>
            <a:pattFill prst="pct40">
              <a:fgClr>
                <a:schemeClr val="hlink"/>
              </a:fgClr>
              <a:bgClr>
                <a:schemeClr val="bg1"/>
              </a:bgClr>
            </a:pattFill>
            <a:ln w="38100">
              <a:solidFill>
                <a:srgbClr val="FF3300"/>
              </a:solidFill>
              <a:miter lim="800000"/>
            </a:ln>
          </p:spPr>
          <p:txBody>
            <a:bodyPr wrap="none" anchor="ctr"/>
            <a:lstStyle/>
            <a:p>
              <a:pPr algn="ctr" eaLnBrk="0" hangingPunct="0">
                <a:spcBef>
                  <a:spcPct val="50000"/>
                </a:spcBef>
              </a:pPr>
              <a:endParaRPr lang="zh-CN" altLang="zh-CN" sz="2800" i="0">
                <a:ea typeface="楷体_GB2312" pitchFamily="49" charset="-122"/>
              </a:endParaRPr>
            </a:p>
          </p:txBody>
        </p:sp>
        <p:sp>
          <p:nvSpPr>
            <p:cNvPr id="50193" name="Text Box 24"/>
            <p:cNvSpPr txBox="1">
              <a:spLocks noChangeArrowheads="1"/>
            </p:cNvSpPr>
            <p:nvPr/>
          </p:nvSpPr>
          <p:spPr bwMode="auto">
            <a:xfrm>
              <a:off x="2880" y="1440"/>
              <a:ext cx="272" cy="250"/>
            </a:xfrm>
            <a:prstGeom prst="rect">
              <a:avLst/>
            </a:prstGeom>
            <a:noFill/>
            <a:ln w="9525">
              <a:noFill/>
              <a:miter lim="800000"/>
            </a:ln>
          </p:spPr>
          <p:txBody>
            <a:bodyPr wrap="none">
              <a:spAutoFit/>
            </a:bodyPr>
            <a:lstStyle/>
            <a:p>
              <a:r>
                <a:rPr lang="en-US" altLang="zh-CN"/>
                <a:t> O</a:t>
              </a:r>
              <a:endParaRPr lang="en-US" altLang="zh-CN"/>
            </a:p>
          </p:txBody>
        </p:sp>
        <p:sp>
          <p:nvSpPr>
            <p:cNvPr id="50194" name="AutoShape 25" descr="40%"/>
            <p:cNvSpPr>
              <a:spLocks noChangeArrowheads="1"/>
            </p:cNvSpPr>
            <p:nvPr/>
          </p:nvSpPr>
          <p:spPr bwMode="auto">
            <a:xfrm>
              <a:off x="1728" y="1248"/>
              <a:ext cx="864" cy="384"/>
            </a:xfrm>
            <a:prstGeom prst="wedgeRoundRectCallout">
              <a:avLst>
                <a:gd name="adj1" fmla="val 145486"/>
                <a:gd name="adj2" fmla="val -134634"/>
                <a:gd name="adj3" fmla="val 16667"/>
              </a:avLst>
            </a:prstGeom>
            <a:pattFill prst="pct40">
              <a:fgClr>
                <a:schemeClr val="hlink"/>
              </a:fgClr>
              <a:bgClr>
                <a:schemeClr val="bg1"/>
              </a:bgClr>
            </a:pattFill>
            <a:ln w="38100">
              <a:solidFill>
                <a:srgbClr val="FF3300"/>
              </a:solidFill>
              <a:miter lim="800000"/>
            </a:ln>
          </p:spPr>
          <p:txBody>
            <a:bodyPr wrap="none" anchor="ctr"/>
            <a:lstStyle/>
            <a:p>
              <a:pPr algn="ctr" eaLnBrk="0" hangingPunct="0">
                <a:spcBef>
                  <a:spcPct val="50000"/>
                </a:spcBef>
              </a:pPr>
              <a:r>
                <a:rPr lang="zh-CN" altLang="en-US" sz="2800" i="0"/>
                <a:t>饱和区</a:t>
              </a:r>
              <a:endParaRPr lang="zh-CN" altLang="en-US" sz="2800" i="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wipe(left)">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15"/>
                                        </p:tgtEl>
                                        <p:attrNameLst>
                                          <p:attrName>style.visibility</p:attrName>
                                        </p:attrNameLst>
                                      </p:cBhvr>
                                      <p:to>
                                        <p:strVal val="visible"/>
                                      </p:to>
                                    </p:set>
                                    <p:animEffect transition="in" filter="wipe(left)">
                                      <p:cBhvr>
                                        <p:cTn id="12" dur="500"/>
                                        <p:tgtEl>
                                          <p:spTgt spid="594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397"/>
                                        </p:tgtEl>
                                        <p:attrNameLst>
                                          <p:attrName>style.visibility</p:attrName>
                                        </p:attrNameLst>
                                      </p:cBhvr>
                                      <p:to>
                                        <p:strVal val="visible"/>
                                      </p:to>
                                    </p:set>
                                    <p:animEffect transition="in" filter="wipe(left)">
                                      <p:cBhvr>
                                        <p:cTn id="17" dur="500"/>
                                        <p:tgtEl>
                                          <p:spTgt spid="59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41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ctrTitle"/>
          </p:nvPr>
        </p:nvSpPr>
        <p:spPr>
          <a:xfrm>
            <a:off x="228600" y="304800"/>
            <a:ext cx="3657600" cy="685800"/>
          </a:xfrm>
        </p:spPr>
        <p:txBody>
          <a:bodyPr rtlCol="0" anchor="t">
            <a:normAutofit/>
          </a:bodyPr>
          <a:lstStyle/>
          <a:p>
            <a:pPr eaLnBrk="1" fontAlgn="auto" hangingPunct="1">
              <a:spcAft>
                <a:spcPts val="0"/>
              </a:spcAft>
              <a:defRPr/>
            </a:pPr>
            <a:r>
              <a:rPr lang="en-US" altLang="zh-CN" sz="3200" b="1">
                <a:solidFill>
                  <a:srgbClr val="000099"/>
                </a:solidFill>
                <a:effectLst>
                  <a:outerShdw blurRad="38100" dist="38100" dir="2700000" algn="tl">
                    <a:srgbClr val="C0C0C0"/>
                  </a:outerShdw>
                </a:effectLst>
              </a:rPr>
              <a:t>16.2.1    </a:t>
            </a:r>
            <a:r>
              <a:rPr lang="zh-CN" altLang="en-US" sz="3200" b="1">
                <a:solidFill>
                  <a:srgbClr val="000099"/>
                </a:solidFill>
                <a:effectLst>
                  <a:outerShdw blurRad="38100" dist="38100" dir="2700000" algn="tl">
                    <a:srgbClr val="C0C0C0"/>
                  </a:outerShdw>
                </a:effectLst>
              </a:rPr>
              <a:t>比例运算</a:t>
            </a:r>
            <a:endParaRPr lang="zh-CN" altLang="en-US" sz="3200" b="1">
              <a:solidFill>
                <a:srgbClr val="000099"/>
              </a:solidFill>
              <a:effectLst>
                <a:outerShdw blurRad="38100" dist="38100" dir="2700000" algn="tl">
                  <a:srgbClr val="C0C0C0"/>
                </a:outerShdw>
              </a:effectLst>
            </a:endParaRPr>
          </a:p>
        </p:txBody>
      </p:sp>
      <p:sp>
        <p:nvSpPr>
          <p:cNvPr id="61443" name="Rectangle 3"/>
          <p:cNvSpPr>
            <a:spLocks noGrp="1" noChangeArrowheads="1"/>
          </p:cNvSpPr>
          <p:nvPr>
            <p:ph type="subTitle" idx="1"/>
          </p:nvPr>
        </p:nvSpPr>
        <p:spPr>
          <a:xfrm>
            <a:off x="457200" y="838200"/>
            <a:ext cx="3352800" cy="533400"/>
          </a:xfrm>
        </p:spPr>
        <p:txBody>
          <a:bodyPr rtlCol="0">
            <a:normAutofit/>
          </a:bodyPr>
          <a:lstStyle/>
          <a:p>
            <a:pPr algn="l" eaLnBrk="1" fontAlgn="auto" hangingPunct="1">
              <a:spcAft>
                <a:spcPts val="0"/>
              </a:spcAft>
              <a:defRPr/>
            </a:pPr>
            <a:r>
              <a:rPr lang="en-US" altLang="zh-CN" sz="2800" b="1">
                <a:solidFill>
                  <a:srgbClr val="CC0000"/>
                </a:solidFill>
                <a:effectLst>
                  <a:outerShdw blurRad="38100" dist="38100" dir="2700000" algn="tl">
                    <a:srgbClr val="C0C0C0"/>
                  </a:outerShdw>
                </a:effectLst>
              </a:rPr>
              <a:t>1</a:t>
            </a:r>
            <a:r>
              <a:rPr lang="en-US" altLang="zh-CN" sz="2800" b="1">
                <a:solidFill>
                  <a:srgbClr val="CC0000"/>
                </a:solidFill>
                <a:effectLst>
                  <a:outerShdw blurRad="38100" dist="38100" dir="2700000" algn="tl">
                    <a:srgbClr val="C0C0C0"/>
                  </a:outerShdw>
                </a:effectLst>
                <a:latin typeface="宋体" panose="02010600030101010101" pitchFamily="2" charset="-122"/>
              </a:rPr>
              <a:t>.</a:t>
            </a:r>
            <a:r>
              <a:rPr lang="zh-CN" altLang="en-US" sz="2800" b="1">
                <a:solidFill>
                  <a:srgbClr val="CC0000"/>
                </a:solidFill>
                <a:effectLst>
                  <a:outerShdw blurRad="38100" dist="38100" dir="2700000" algn="tl">
                    <a:srgbClr val="C0C0C0"/>
                  </a:outerShdw>
                </a:effectLst>
              </a:rPr>
              <a:t>反相比例运算</a:t>
            </a:r>
            <a:endParaRPr lang="zh-CN" altLang="en-US" sz="2800" b="1">
              <a:solidFill>
                <a:srgbClr val="CC0000"/>
              </a:solidFill>
              <a:effectLst>
                <a:outerShdw blurRad="38100" dist="38100" dir="2700000" algn="tl">
                  <a:srgbClr val="C0C0C0"/>
                </a:outerShdw>
              </a:effectLst>
            </a:endParaRPr>
          </a:p>
        </p:txBody>
      </p:sp>
      <p:graphicFrame>
        <p:nvGraphicFramePr>
          <p:cNvPr id="61444" name="Object 4"/>
          <p:cNvGraphicFramePr>
            <a:graphicFrameLocks noChangeAspect="1"/>
          </p:cNvGraphicFramePr>
          <p:nvPr/>
        </p:nvGraphicFramePr>
        <p:xfrm>
          <a:off x="5041900" y="2073275"/>
          <a:ext cx="1606550" cy="1050925"/>
        </p:xfrm>
        <a:graphic>
          <a:graphicData uri="http://schemas.openxmlformats.org/presentationml/2006/ole">
            <mc:AlternateContent xmlns:mc="http://schemas.openxmlformats.org/markup-compatibility/2006">
              <mc:Choice xmlns:v="urn:schemas-microsoft-com:vml" Requires="v">
                <p:oleObj spid="_x0000_s251950" name="Equation" r:id="rId1" imgW="17678400" imgH="10363200" progId="">
                  <p:embed/>
                </p:oleObj>
              </mc:Choice>
              <mc:Fallback>
                <p:oleObj name="Equation" r:id="rId1" imgW="17678400" imgH="103632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900" y="2073275"/>
                        <a:ext cx="160655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5" name="Object 5"/>
          <p:cNvGraphicFramePr>
            <a:graphicFrameLocks noChangeAspect="1"/>
          </p:cNvGraphicFramePr>
          <p:nvPr/>
        </p:nvGraphicFramePr>
        <p:xfrm>
          <a:off x="6934200" y="2041525"/>
          <a:ext cx="1600200" cy="1014413"/>
        </p:xfrm>
        <a:graphic>
          <a:graphicData uri="http://schemas.openxmlformats.org/presentationml/2006/ole">
            <mc:AlternateContent xmlns:mc="http://schemas.openxmlformats.org/markup-compatibility/2006">
              <mc:Choice xmlns:v="urn:schemas-microsoft-com:vml" Requires="v">
                <p:oleObj spid="_x0000_s251951" name="Equation" r:id="rId3" imgW="18288000" imgH="10363200" progId="">
                  <p:embed/>
                </p:oleObj>
              </mc:Choice>
              <mc:Fallback>
                <p:oleObj name="Equation" r:id="rId3" imgW="18288000" imgH="103632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041525"/>
                        <a:ext cx="16002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6" name="Text Box 6"/>
          <p:cNvSpPr txBox="1">
            <a:spLocks noChangeArrowheads="1"/>
          </p:cNvSpPr>
          <p:nvPr/>
        </p:nvSpPr>
        <p:spPr bwMode="auto">
          <a:xfrm>
            <a:off x="342900" y="1309688"/>
            <a:ext cx="3124200" cy="519112"/>
          </a:xfrm>
          <a:prstGeom prst="rect">
            <a:avLst/>
          </a:prstGeom>
          <a:noFill/>
          <a:ln w="9525">
            <a:noFill/>
            <a:miter lim="800000"/>
          </a:ln>
        </p:spPr>
        <p:txBody>
          <a:bodyPr>
            <a:spAutoFit/>
          </a:bodyPr>
          <a:lstStyle/>
          <a:p>
            <a:pPr>
              <a:spcBef>
                <a:spcPct val="50000"/>
              </a:spcBef>
            </a:pPr>
            <a:r>
              <a:rPr lang="en-US" altLang="zh-CN" sz="2800" i="0">
                <a:solidFill>
                  <a:srgbClr val="006600"/>
                </a:solidFill>
              </a:rPr>
              <a:t>(1) </a:t>
            </a:r>
            <a:r>
              <a:rPr lang="zh-CN" altLang="en-US" sz="2800" i="0">
                <a:solidFill>
                  <a:srgbClr val="006600"/>
                </a:solidFill>
              </a:rPr>
              <a:t>电路组成</a:t>
            </a:r>
            <a:endParaRPr lang="zh-CN" altLang="en-US" sz="2800" i="0">
              <a:solidFill>
                <a:srgbClr val="006600"/>
              </a:solidFill>
            </a:endParaRPr>
          </a:p>
        </p:txBody>
      </p:sp>
      <p:sp>
        <p:nvSpPr>
          <p:cNvPr id="61447" name="Text Box 7"/>
          <p:cNvSpPr txBox="1">
            <a:spLocks noChangeArrowheads="1"/>
          </p:cNvSpPr>
          <p:nvPr/>
        </p:nvSpPr>
        <p:spPr bwMode="auto">
          <a:xfrm>
            <a:off x="533400" y="4267200"/>
            <a:ext cx="4114800" cy="946150"/>
          </a:xfrm>
          <a:prstGeom prst="rect">
            <a:avLst/>
          </a:prstGeom>
          <a:noFill/>
          <a:ln w="9525">
            <a:noFill/>
            <a:miter lim="800000"/>
          </a:ln>
        </p:spPr>
        <p:txBody>
          <a:bodyPr>
            <a:spAutoFit/>
          </a:bodyPr>
          <a:lstStyle/>
          <a:p>
            <a:pPr>
              <a:spcBef>
                <a:spcPct val="50000"/>
              </a:spcBef>
            </a:pPr>
            <a:r>
              <a:rPr lang="en-US" altLang="zh-CN" sz="2800" b="0" i="0"/>
              <a:t>   </a:t>
            </a:r>
            <a:r>
              <a:rPr lang="en-US" altLang="zh-CN" sz="2800" i="0"/>
              <a:t> </a:t>
            </a:r>
            <a:r>
              <a:rPr lang="zh-CN" altLang="en-US" sz="2800" i="0"/>
              <a:t>以后如不加说明，输入、输出的另一端均为地</a:t>
            </a:r>
            <a:r>
              <a:rPr lang="en-US" altLang="zh-CN" sz="2800" i="0"/>
              <a:t>(</a:t>
            </a:r>
            <a:r>
              <a:rPr lang="en-US" altLang="zh-CN" sz="2800" i="0">
                <a:sym typeface="Symbol" panose="05050102010706020507" pitchFamily="18" charset="2"/>
              </a:rPr>
              <a:t>)</a:t>
            </a:r>
            <a:r>
              <a:rPr lang="zh-CN" altLang="en-US" sz="2800" i="0"/>
              <a:t>。</a:t>
            </a:r>
            <a:endParaRPr lang="zh-CN" altLang="en-US" sz="2800" i="0" baseline="-16000"/>
          </a:p>
        </p:txBody>
      </p:sp>
      <p:sp>
        <p:nvSpPr>
          <p:cNvPr id="61448" name="Text Box 8"/>
          <p:cNvSpPr txBox="1">
            <a:spLocks noChangeArrowheads="1"/>
          </p:cNvSpPr>
          <p:nvPr/>
        </p:nvSpPr>
        <p:spPr bwMode="auto">
          <a:xfrm>
            <a:off x="4876800" y="533400"/>
            <a:ext cx="3886200" cy="519113"/>
          </a:xfrm>
          <a:prstGeom prst="rect">
            <a:avLst/>
          </a:prstGeom>
          <a:noFill/>
          <a:ln w="9525">
            <a:noFill/>
            <a:miter lim="800000"/>
          </a:ln>
        </p:spPr>
        <p:txBody>
          <a:bodyPr>
            <a:spAutoFit/>
          </a:bodyPr>
          <a:lstStyle/>
          <a:p>
            <a:pPr>
              <a:spcBef>
                <a:spcPct val="50000"/>
              </a:spcBef>
            </a:pPr>
            <a:r>
              <a:rPr lang="en-US" altLang="zh-CN" sz="2800" i="0">
                <a:solidFill>
                  <a:srgbClr val="006600"/>
                </a:solidFill>
              </a:rPr>
              <a:t>(2) </a:t>
            </a:r>
            <a:r>
              <a:rPr lang="zh-CN" altLang="en-US" sz="2800" i="0">
                <a:solidFill>
                  <a:srgbClr val="006600"/>
                </a:solidFill>
              </a:rPr>
              <a:t>电压放大倍数</a:t>
            </a:r>
            <a:endParaRPr lang="zh-CN" altLang="en-US" sz="2800" b="0" i="0">
              <a:solidFill>
                <a:srgbClr val="006600"/>
              </a:solidFill>
            </a:endParaRPr>
          </a:p>
        </p:txBody>
      </p:sp>
      <p:sp>
        <p:nvSpPr>
          <p:cNvPr id="61449" name="Rectangle 9"/>
          <p:cNvSpPr>
            <a:spLocks noChangeArrowheads="1"/>
          </p:cNvSpPr>
          <p:nvPr/>
        </p:nvSpPr>
        <p:spPr bwMode="auto">
          <a:xfrm>
            <a:off x="4876800" y="3048000"/>
            <a:ext cx="4038600" cy="1393825"/>
          </a:xfrm>
          <a:prstGeom prst="rect">
            <a:avLst/>
          </a:prstGeom>
          <a:noFill/>
          <a:ln w="9525">
            <a:noFill/>
            <a:miter lim="800000"/>
          </a:ln>
        </p:spPr>
        <p:txBody>
          <a:bodyPr>
            <a:spAutoFit/>
          </a:bodyPr>
          <a:lstStyle/>
          <a:p>
            <a:pPr>
              <a:spcBef>
                <a:spcPct val="5000"/>
              </a:spcBef>
            </a:pPr>
            <a:r>
              <a:rPr lang="zh-CN" altLang="en-US" sz="2800" i="0">
                <a:ea typeface="创艺繁标宋" pitchFamily="2" charset="-122"/>
                <a:sym typeface="Symbol" panose="05050102010706020507" pitchFamily="18" charset="2"/>
              </a:rPr>
              <a:t>因</a:t>
            </a:r>
            <a:r>
              <a:rPr lang="zh-CN" altLang="en-US" sz="2800" i="0"/>
              <a:t>虚短</a:t>
            </a:r>
            <a:r>
              <a:rPr lang="en-US" altLang="zh-CN" sz="2800" i="0"/>
              <a:t>,</a:t>
            </a:r>
            <a:r>
              <a:rPr lang="en-US" altLang="zh-CN" sz="2800" i="0">
                <a:solidFill>
                  <a:srgbClr val="FFFF00"/>
                </a:solidFill>
              </a:rPr>
              <a:t> </a:t>
            </a:r>
            <a:r>
              <a:rPr lang="zh-CN" altLang="en-US" sz="2800" i="0">
                <a:solidFill>
                  <a:schemeClr val="tx2"/>
                </a:solidFill>
                <a:ea typeface="创艺繁标宋" pitchFamily="2" charset="-122"/>
                <a:sym typeface="Symbol" panose="05050102010706020507" pitchFamily="18" charset="2"/>
              </a:rPr>
              <a:t>所以</a:t>
            </a:r>
            <a:r>
              <a:rPr lang="en-US" altLang="zh-CN" sz="2800">
                <a:solidFill>
                  <a:schemeClr val="tx2"/>
                </a:solidFill>
              </a:rPr>
              <a:t>u</a:t>
            </a:r>
            <a:r>
              <a:rPr lang="en-US" altLang="zh-CN" sz="2800" i="0" baseline="-25000">
                <a:solidFill>
                  <a:schemeClr val="tx2"/>
                </a:solidFill>
              </a:rPr>
              <a:t>–</a:t>
            </a:r>
            <a:r>
              <a:rPr lang="en-US" altLang="zh-CN" sz="2800" i="0">
                <a:solidFill>
                  <a:schemeClr val="tx2"/>
                </a:solidFill>
              </a:rPr>
              <a:t>=</a:t>
            </a:r>
            <a:r>
              <a:rPr lang="en-US" altLang="zh-CN" sz="2800">
                <a:solidFill>
                  <a:schemeClr val="tx2"/>
                </a:solidFill>
              </a:rPr>
              <a:t>u</a:t>
            </a:r>
            <a:r>
              <a:rPr lang="en-US" altLang="zh-CN" sz="2800" i="0" baseline="-25000">
                <a:solidFill>
                  <a:schemeClr val="tx2"/>
                </a:solidFill>
              </a:rPr>
              <a:t>+</a:t>
            </a:r>
            <a:r>
              <a:rPr lang="en-US" altLang="zh-CN" sz="2800" i="0">
                <a:solidFill>
                  <a:schemeClr val="tx2"/>
                </a:solidFill>
              </a:rPr>
              <a:t>= 0</a:t>
            </a:r>
            <a:r>
              <a:rPr lang="zh-CN" altLang="en-US" sz="2800" i="0">
                <a:solidFill>
                  <a:schemeClr val="tx2"/>
                </a:solidFill>
              </a:rPr>
              <a:t>，</a:t>
            </a:r>
            <a:endParaRPr lang="zh-CN" altLang="en-US" sz="2800" i="0">
              <a:solidFill>
                <a:schemeClr val="tx2"/>
              </a:solidFill>
            </a:endParaRPr>
          </a:p>
          <a:p>
            <a:pPr>
              <a:spcBef>
                <a:spcPct val="5000"/>
              </a:spcBef>
            </a:pPr>
            <a:r>
              <a:rPr lang="zh-CN" altLang="en-US" sz="2800" i="0">
                <a:solidFill>
                  <a:srgbClr val="CC0000"/>
                </a:solidFill>
              </a:rPr>
              <a:t>称反相输入端“虚地”</a:t>
            </a:r>
            <a:r>
              <a:rPr lang="en-US" altLang="zh-CN" sz="2800" i="0">
                <a:solidFill>
                  <a:srgbClr val="CC0000"/>
                </a:solidFill>
              </a:rPr>
              <a:t>— </a:t>
            </a:r>
            <a:r>
              <a:rPr lang="zh-CN" altLang="en-US" sz="2800" i="0">
                <a:solidFill>
                  <a:srgbClr val="CC0000"/>
                </a:solidFill>
              </a:rPr>
              <a:t>反相输入的重要特点</a:t>
            </a:r>
            <a:endParaRPr lang="zh-CN" altLang="en-US" sz="2800" i="0">
              <a:solidFill>
                <a:srgbClr val="CC0000"/>
              </a:solidFill>
            </a:endParaRPr>
          </a:p>
        </p:txBody>
      </p:sp>
      <p:sp>
        <p:nvSpPr>
          <p:cNvPr id="61450" name="Rectangle 10"/>
          <p:cNvSpPr>
            <a:spLocks noChangeArrowheads="1"/>
          </p:cNvSpPr>
          <p:nvPr/>
        </p:nvSpPr>
        <p:spPr bwMode="auto">
          <a:xfrm>
            <a:off x="4902200" y="1098550"/>
            <a:ext cx="3784600" cy="519113"/>
          </a:xfrm>
          <a:prstGeom prst="rect">
            <a:avLst/>
          </a:prstGeom>
          <a:noFill/>
          <a:ln w="9525">
            <a:noFill/>
            <a:miter lim="800000"/>
          </a:ln>
        </p:spPr>
        <p:txBody>
          <a:bodyPr>
            <a:spAutoFit/>
          </a:bodyPr>
          <a:lstStyle/>
          <a:p>
            <a:pPr>
              <a:spcBef>
                <a:spcPct val="50000"/>
              </a:spcBef>
            </a:pPr>
            <a:r>
              <a:rPr lang="zh-CN" altLang="en-US" sz="2800" i="0">
                <a:ea typeface="创艺繁标宋" pitchFamily="2" charset="-122"/>
                <a:sym typeface="Symbol" panose="05050102010706020507" pitchFamily="18" charset="2"/>
              </a:rPr>
              <a:t>因</a:t>
            </a:r>
            <a:r>
              <a:rPr lang="zh-CN" altLang="en-US" sz="2800" i="0"/>
              <a:t>虚断，</a:t>
            </a:r>
            <a:r>
              <a:rPr lang="en-US" altLang="zh-CN" sz="2800">
                <a:ea typeface="创艺繁标宋" pitchFamily="2" charset="-122"/>
                <a:sym typeface="Symbol" panose="05050102010706020507" pitchFamily="18" charset="2"/>
              </a:rPr>
              <a:t>i</a:t>
            </a:r>
            <a:r>
              <a:rPr lang="en-US" altLang="zh-CN" sz="2800" baseline="-25000">
                <a:ea typeface="创艺繁标宋" pitchFamily="2" charset="-122"/>
                <a:sym typeface="Symbol" panose="05050102010706020507" pitchFamily="18" charset="2"/>
              </a:rPr>
              <a:t>+</a:t>
            </a:r>
            <a:r>
              <a:rPr lang="en-US" altLang="zh-CN" sz="2800">
                <a:ea typeface="创艺繁标宋" pitchFamily="2" charset="-122"/>
                <a:sym typeface="Symbol" panose="05050102010706020507" pitchFamily="18" charset="2"/>
              </a:rPr>
              <a:t>= i</a:t>
            </a:r>
            <a:r>
              <a:rPr lang="en-US" altLang="zh-CN" sz="2800" baseline="-25000">
                <a:ea typeface="创艺繁标宋" pitchFamily="2" charset="-122"/>
                <a:sym typeface="Symbol" panose="05050102010706020507" pitchFamily="18" charset="2"/>
              </a:rPr>
              <a:t>– </a:t>
            </a:r>
            <a:r>
              <a:rPr lang="en-US" altLang="zh-CN" sz="2800" i="0">
                <a:ea typeface="创艺繁标宋" pitchFamily="2" charset="-122"/>
                <a:sym typeface="Symbol" panose="05050102010706020507" pitchFamily="18" charset="2"/>
              </a:rPr>
              <a:t>= 0</a:t>
            </a:r>
            <a:r>
              <a:rPr lang="en-US" altLang="zh-CN" sz="2800" i="0">
                <a:latin typeface="宋体" panose="02010600030101010101" pitchFamily="2" charset="-122"/>
                <a:sym typeface="Symbol" panose="05050102010706020507" pitchFamily="18" charset="2"/>
              </a:rPr>
              <a:t> </a:t>
            </a:r>
            <a:r>
              <a:rPr lang="zh-CN" altLang="en-US" sz="2800" i="0">
                <a:latin typeface="宋体" panose="02010600030101010101" pitchFamily="2" charset="-122"/>
                <a:sym typeface="Symbol" panose="05050102010706020507" pitchFamily="18" charset="2"/>
              </a:rPr>
              <a:t>，</a:t>
            </a:r>
            <a:r>
              <a:rPr lang="zh-CN" altLang="en-US" sz="2800" i="0"/>
              <a:t> </a:t>
            </a:r>
            <a:endParaRPr lang="zh-CN" altLang="en-US" sz="2800" i="0"/>
          </a:p>
        </p:txBody>
      </p:sp>
      <p:grpSp>
        <p:nvGrpSpPr>
          <p:cNvPr id="2" name="Group 12"/>
          <p:cNvGrpSpPr/>
          <p:nvPr/>
        </p:nvGrpSpPr>
        <p:grpSpPr bwMode="auto">
          <a:xfrm>
            <a:off x="1066800" y="1701800"/>
            <a:ext cx="1524000" cy="2489200"/>
            <a:chOff x="547" y="1104"/>
            <a:chExt cx="966" cy="1335"/>
          </a:xfrm>
        </p:grpSpPr>
        <p:sp>
          <p:nvSpPr>
            <p:cNvPr id="3130" name="Text Box 13"/>
            <p:cNvSpPr txBox="1">
              <a:spLocks noChangeArrowheads="1"/>
            </p:cNvSpPr>
            <p:nvPr/>
          </p:nvSpPr>
          <p:spPr bwMode="auto">
            <a:xfrm>
              <a:off x="1167" y="1104"/>
              <a:ext cx="346" cy="278"/>
            </a:xfrm>
            <a:prstGeom prst="rect">
              <a:avLst/>
            </a:prstGeom>
            <a:noFill/>
            <a:ln w="9525">
              <a:noFill/>
              <a:miter lim="800000"/>
            </a:ln>
          </p:spPr>
          <p:txBody>
            <a:bodyPr>
              <a:spAutoFit/>
            </a:bodyPr>
            <a:lstStyle/>
            <a:p>
              <a:pPr>
                <a:spcBef>
                  <a:spcPct val="50000"/>
                </a:spcBef>
              </a:pPr>
              <a:r>
                <a:rPr lang="en-US" altLang="zh-CN" sz="2800">
                  <a:solidFill>
                    <a:schemeClr val="accent2"/>
                  </a:solidFill>
                </a:rPr>
                <a:t>i</a:t>
              </a:r>
              <a:r>
                <a:rPr lang="en-US" altLang="zh-CN" sz="2800" i="0" baseline="-25000">
                  <a:solidFill>
                    <a:schemeClr val="accent2"/>
                  </a:solidFill>
                </a:rPr>
                <a:t>f</a:t>
              </a:r>
              <a:endParaRPr lang="en-US" altLang="zh-CN" sz="2800" i="0">
                <a:solidFill>
                  <a:schemeClr val="accent2"/>
                </a:solidFill>
              </a:endParaRPr>
            </a:p>
          </p:txBody>
        </p:sp>
        <p:sp>
          <p:nvSpPr>
            <p:cNvPr id="3131" name="Text Box 14"/>
            <p:cNvSpPr txBox="1">
              <a:spLocks noChangeArrowheads="1"/>
            </p:cNvSpPr>
            <p:nvPr/>
          </p:nvSpPr>
          <p:spPr bwMode="auto">
            <a:xfrm>
              <a:off x="547" y="1497"/>
              <a:ext cx="269" cy="279"/>
            </a:xfrm>
            <a:prstGeom prst="rect">
              <a:avLst/>
            </a:prstGeom>
            <a:noFill/>
            <a:ln w="9525">
              <a:noFill/>
              <a:miter lim="800000"/>
            </a:ln>
          </p:spPr>
          <p:txBody>
            <a:bodyPr>
              <a:spAutoFit/>
            </a:bodyPr>
            <a:lstStyle/>
            <a:p>
              <a:pPr>
                <a:spcBef>
                  <a:spcPct val="50000"/>
                </a:spcBef>
              </a:pPr>
              <a:r>
                <a:rPr lang="en-US" altLang="zh-CN" sz="2800">
                  <a:solidFill>
                    <a:schemeClr val="accent2"/>
                  </a:solidFill>
                </a:rPr>
                <a:t>i</a:t>
              </a:r>
              <a:r>
                <a:rPr lang="en-US" altLang="zh-CN" sz="2800" i="0" baseline="-25000">
                  <a:solidFill>
                    <a:schemeClr val="accent2"/>
                  </a:solidFill>
                </a:rPr>
                <a:t>1</a:t>
              </a:r>
              <a:endParaRPr lang="en-US" altLang="zh-CN" sz="2800" i="0">
                <a:solidFill>
                  <a:schemeClr val="accent2"/>
                </a:solidFill>
              </a:endParaRPr>
            </a:p>
          </p:txBody>
        </p:sp>
        <p:sp>
          <p:nvSpPr>
            <p:cNvPr id="3132" name="Text Box 15"/>
            <p:cNvSpPr txBox="1">
              <a:spLocks noChangeArrowheads="1"/>
            </p:cNvSpPr>
            <p:nvPr/>
          </p:nvSpPr>
          <p:spPr bwMode="auto">
            <a:xfrm>
              <a:off x="1171" y="1497"/>
              <a:ext cx="269" cy="279"/>
            </a:xfrm>
            <a:prstGeom prst="rect">
              <a:avLst/>
            </a:prstGeom>
            <a:noFill/>
            <a:ln w="9525">
              <a:noFill/>
              <a:miter lim="800000"/>
            </a:ln>
          </p:spPr>
          <p:txBody>
            <a:bodyPr>
              <a:spAutoFit/>
            </a:bodyPr>
            <a:lstStyle/>
            <a:p>
              <a:pPr>
                <a:spcBef>
                  <a:spcPct val="50000"/>
                </a:spcBef>
              </a:pPr>
              <a:r>
                <a:rPr lang="en-US" altLang="zh-CN" sz="2800">
                  <a:solidFill>
                    <a:schemeClr val="accent2"/>
                  </a:solidFill>
                </a:rPr>
                <a:t>i</a:t>
              </a:r>
              <a:r>
                <a:rPr lang="en-US" altLang="zh-CN" sz="2800" i="0" baseline="-25000">
                  <a:solidFill>
                    <a:schemeClr val="accent2"/>
                  </a:solidFill>
                </a:rPr>
                <a:t>–</a:t>
              </a:r>
              <a:endParaRPr lang="en-US" altLang="zh-CN" sz="2800" i="0">
                <a:solidFill>
                  <a:schemeClr val="accent2"/>
                </a:solidFill>
              </a:endParaRPr>
            </a:p>
          </p:txBody>
        </p:sp>
        <p:sp>
          <p:nvSpPr>
            <p:cNvPr id="3133" name="Line 16"/>
            <p:cNvSpPr>
              <a:spLocks noChangeShapeType="1"/>
            </p:cNvSpPr>
            <p:nvPr/>
          </p:nvSpPr>
          <p:spPr bwMode="auto">
            <a:xfrm>
              <a:off x="1248" y="1414"/>
              <a:ext cx="192" cy="0"/>
            </a:xfrm>
            <a:prstGeom prst="line">
              <a:avLst/>
            </a:prstGeom>
            <a:noFill/>
            <a:ln w="28575">
              <a:solidFill>
                <a:srgbClr val="FF0000"/>
              </a:solidFill>
              <a:round/>
              <a:tailEnd type="triangle" w="med" len="med"/>
            </a:ln>
          </p:spPr>
          <p:txBody>
            <a:bodyPr wrap="none" anchor="ctr"/>
            <a:lstStyle/>
            <a:p>
              <a:endParaRPr lang="zh-CN" altLang="en-US"/>
            </a:p>
          </p:txBody>
        </p:sp>
        <p:sp>
          <p:nvSpPr>
            <p:cNvPr id="3134" name="Line 17"/>
            <p:cNvSpPr>
              <a:spLocks noChangeShapeType="1"/>
            </p:cNvSpPr>
            <p:nvPr/>
          </p:nvSpPr>
          <p:spPr bwMode="auto">
            <a:xfrm>
              <a:off x="576" y="1824"/>
              <a:ext cx="230" cy="0"/>
            </a:xfrm>
            <a:prstGeom prst="line">
              <a:avLst/>
            </a:prstGeom>
            <a:noFill/>
            <a:ln w="28575">
              <a:solidFill>
                <a:srgbClr val="FF0000"/>
              </a:solidFill>
              <a:round/>
              <a:tailEnd type="triangle" w="med" len="med"/>
            </a:ln>
          </p:spPr>
          <p:txBody>
            <a:bodyPr wrap="none" anchor="ctr"/>
            <a:lstStyle/>
            <a:p>
              <a:endParaRPr lang="zh-CN" altLang="en-US"/>
            </a:p>
          </p:txBody>
        </p:sp>
        <p:sp>
          <p:nvSpPr>
            <p:cNvPr id="3135" name="Line 18"/>
            <p:cNvSpPr>
              <a:spLocks noChangeShapeType="1"/>
            </p:cNvSpPr>
            <p:nvPr/>
          </p:nvSpPr>
          <p:spPr bwMode="auto">
            <a:xfrm>
              <a:off x="1200" y="1824"/>
              <a:ext cx="199" cy="0"/>
            </a:xfrm>
            <a:prstGeom prst="line">
              <a:avLst/>
            </a:prstGeom>
            <a:noFill/>
            <a:ln w="38100">
              <a:solidFill>
                <a:srgbClr val="FF0000"/>
              </a:solidFill>
              <a:round/>
              <a:tailEnd type="triangle" w="med" len="med"/>
            </a:ln>
          </p:spPr>
          <p:txBody>
            <a:bodyPr wrap="none" anchor="ctr"/>
            <a:lstStyle/>
            <a:p>
              <a:endParaRPr lang="zh-CN" altLang="en-US"/>
            </a:p>
          </p:txBody>
        </p:sp>
        <p:sp>
          <p:nvSpPr>
            <p:cNvPr id="3136" name="Line 19"/>
            <p:cNvSpPr>
              <a:spLocks noChangeShapeType="1"/>
            </p:cNvSpPr>
            <p:nvPr/>
          </p:nvSpPr>
          <p:spPr bwMode="auto">
            <a:xfrm>
              <a:off x="1190" y="2208"/>
              <a:ext cx="199" cy="0"/>
            </a:xfrm>
            <a:prstGeom prst="line">
              <a:avLst/>
            </a:prstGeom>
            <a:noFill/>
            <a:ln w="28575">
              <a:solidFill>
                <a:srgbClr val="FF0000"/>
              </a:solidFill>
              <a:round/>
              <a:tailEnd type="triangle" w="med" len="med"/>
            </a:ln>
          </p:spPr>
          <p:txBody>
            <a:bodyPr wrap="none" anchor="ctr"/>
            <a:lstStyle/>
            <a:p>
              <a:endParaRPr lang="zh-CN" altLang="en-US"/>
            </a:p>
          </p:txBody>
        </p:sp>
        <p:sp>
          <p:nvSpPr>
            <p:cNvPr id="3137" name="Text Box 20"/>
            <p:cNvSpPr txBox="1">
              <a:spLocks noChangeArrowheads="1"/>
            </p:cNvSpPr>
            <p:nvPr/>
          </p:nvSpPr>
          <p:spPr bwMode="auto">
            <a:xfrm>
              <a:off x="1152" y="2160"/>
              <a:ext cx="269" cy="279"/>
            </a:xfrm>
            <a:prstGeom prst="rect">
              <a:avLst/>
            </a:prstGeom>
            <a:noFill/>
            <a:ln w="9525">
              <a:noFill/>
              <a:miter lim="800000"/>
            </a:ln>
          </p:spPr>
          <p:txBody>
            <a:bodyPr>
              <a:spAutoFit/>
            </a:bodyPr>
            <a:lstStyle/>
            <a:p>
              <a:pPr>
                <a:spcBef>
                  <a:spcPct val="50000"/>
                </a:spcBef>
              </a:pPr>
              <a:r>
                <a:rPr lang="en-US" altLang="zh-CN" sz="2800">
                  <a:solidFill>
                    <a:schemeClr val="accent2"/>
                  </a:solidFill>
                </a:rPr>
                <a:t>i</a:t>
              </a:r>
              <a:r>
                <a:rPr lang="en-US" altLang="zh-CN" sz="2800" baseline="-25000">
                  <a:solidFill>
                    <a:schemeClr val="accent2"/>
                  </a:solidFill>
                </a:rPr>
                <a:t>+</a:t>
              </a:r>
              <a:endParaRPr lang="en-US" altLang="zh-CN" sz="2800" i="0">
                <a:solidFill>
                  <a:schemeClr val="accent2"/>
                </a:solidFill>
              </a:endParaRPr>
            </a:p>
          </p:txBody>
        </p:sp>
      </p:grpSp>
      <p:sp>
        <p:nvSpPr>
          <p:cNvPr id="61509" name="Rectangle 69"/>
          <p:cNvSpPr>
            <a:spLocks noChangeArrowheads="1"/>
          </p:cNvSpPr>
          <p:nvPr/>
        </p:nvSpPr>
        <p:spPr bwMode="auto">
          <a:xfrm>
            <a:off x="4953000" y="1614488"/>
            <a:ext cx="2286000" cy="519112"/>
          </a:xfrm>
          <a:prstGeom prst="rect">
            <a:avLst/>
          </a:prstGeom>
          <a:noFill/>
          <a:ln w="9525">
            <a:noFill/>
            <a:miter lim="800000"/>
          </a:ln>
        </p:spPr>
        <p:txBody>
          <a:bodyPr>
            <a:spAutoFit/>
          </a:bodyPr>
          <a:lstStyle/>
          <a:p>
            <a:pPr>
              <a:spcBef>
                <a:spcPct val="50000"/>
              </a:spcBef>
            </a:pPr>
            <a:r>
              <a:rPr lang="zh-CN" altLang="en-US" sz="2800" i="0">
                <a:ea typeface="创艺繁标宋" pitchFamily="2" charset="-122"/>
                <a:sym typeface="Symbol" panose="05050102010706020507" pitchFamily="18" charset="2"/>
              </a:rPr>
              <a:t>所以  </a:t>
            </a:r>
            <a:r>
              <a:rPr lang="en-US" altLang="zh-CN" sz="2800">
                <a:ea typeface="创艺繁标宋" pitchFamily="2" charset="-122"/>
                <a:sym typeface="Symbol" panose="05050102010706020507" pitchFamily="18" charset="2"/>
              </a:rPr>
              <a:t>i</a:t>
            </a:r>
            <a:r>
              <a:rPr lang="en-US" altLang="zh-CN" sz="2800" i="0" baseline="-25000">
                <a:ea typeface="创艺繁标宋" pitchFamily="2" charset="-122"/>
                <a:sym typeface="Symbol" panose="05050102010706020507" pitchFamily="18" charset="2"/>
              </a:rPr>
              <a:t>1 </a:t>
            </a:r>
            <a:r>
              <a:rPr lang="en-US" altLang="zh-CN" sz="2800" i="0">
                <a:ea typeface="创艺繁标宋" pitchFamily="2" charset="-122"/>
                <a:sym typeface="Symbol" panose="05050102010706020507" pitchFamily="18" charset="2"/>
              </a:rPr>
              <a:t></a:t>
            </a:r>
            <a:r>
              <a:rPr lang="en-US" altLang="zh-CN" sz="2800">
                <a:ea typeface="创艺繁标宋" pitchFamily="2" charset="-122"/>
                <a:sym typeface="Symbol" panose="05050102010706020507" pitchFamily="18" charset="2"/>
              </a:rPr>
              <a:t> i</a:t>
            </a:r>
            <a:r>
              <a:rPr lang="en-US" altLang="zh-CN" sz="2800" i="0" baseline="-25000">
                <a:ea typeface="创艺繁标宋" pitchFamily="2" charset="-122"/>
                <a:sym typeface="Symbol" panose="05050102010706020507" pitchFamily="18" charset="2"/>
              </a:rPr>
              <a:t>f</a:t>
            </a:r>
            <a:r>
              <a:rPr lang="en-US" altLang="zh-CN" sz="2800" i="0">
                <a:latin typeface="宋体" panose="02010600030101010101" pitchFamily="2" charset="-122"/>
                <a:sym typeface="Symbol" panose="05050102010706020507" pitchFamily="18" charset="2"/>
              </a:rPr>
              <a:t> </a:t>
            </a:r>
            <a:r>
              <a:rPr lang="en-US" altLang="zh-CN" sz="2800" i="0"/>
              <a:t> </a:t>
            </a:r>
            <a:endParaRPr lang="en-US" altLang="zh-CN" sz="2800" i="0"/>
          </a:p>
        </p:txBody>
      </p:sp>
      <p:sp>
        <p:nvSpPr>
          <p:cNvPr id="61510" name="Text Box 70"/>
          <p:cNvSpPr txBox="1">
            <a:spLocks noChangeArrowheads="1"/>
          </p:cNvSpPr>
          <p:nvPr/>
        </p:nvSpPr>
        <p:spPr bwMode="auto">
          <a:xfrm>
            <a:off x="533400" y="5137150"/>
            <a:ext cx="4343400" cy="1416050"/>
          </a:xfrm>
          <a:prstGeom prst="rect">
            <a:avLst/>
          </a:prstGeom>
          <a:noFill/>
          <a:ln w="9525">
            <a:noFill/>
            <a:miter lim="800000"/>
          </a:ln>
        </p:spPr>
        <p:txBody>
          <a:bodyPr>
            <a:spAutoFit/>
          </a:bodyPr>
          <a:lstStyle/>
          <a:p>
            <a:pPr>
              <a:spcBef>
                <a:spcPct val="10000"/>
              </a:spcBef>
            </a:pPr>
            <a:r>
              <a:rPr lang="en-US" altLang="zh-CN" sz="2800" b="0" i="0">
                <a:solidFill>
                  <a:schemeClr val="tx2"/>
                </a:solidFill>
              </a:rPr>
              <a:t>    </a:t>
            </a:r>
            <a:r>
              <a:rPr lang="zh-CN" altLang="en-US" sz="2800" i="0">
                <a:solidFill>
                  <a:schemeClr val="tx2"/>
                </a:solidFill>
              </a:rPr>
              <a:t>因要求静态时</a:t>
            </a:r>
            <a:r>
              <a:rPr lang="en-US" altLang="zh-CN" sz="2800">
                <a:solidFill>
                  <a:schemeClr val="tx2"/>
                </a:solidFill>
              </a:rPr>
              <a:t>u</a:t>
            </a:r>
            <a:r>
              <a:rPr lang="en-US" altLang="zh-CN" sz="2800" i="0" baseline="-25000">
                <a:solidFill>
                  <a:schemeClr val="tx2"/>
                </a:solidFill>
              </a:rPr>
              <a:t>+</a:t>
            </a:r>
            <a:r>
              <a:rPr lang="zh-CN" altLang="en-US" sz="2800" i="0">
                <a:solidFill>
                  <a:schemeClr val="tx2"/>
                </a:solidFill>
              </a:rPr>
              <a:t>、 </a:t>
            </a:r>
            <a:r>
              <a:rPr lang="en-US" altLang="zh-CN" sz="2800">
                <a:solidFill>
                  <a:schemeClr val="tx2"/>
                </a:solidFill>
              </a:rPr>
              <a:t>u</a:t>
            </a:r>
            <a:r>
              <a:rPr lang="en-US" altLang="zh-CN" sz="2800" i="0" baseline="-25000">
                <a:solidFill>
                  <a:schemeClr val="tx2"/>
                </a:solidFill>
                <a:cs typeface="Times New Roman" panose="02020603050405020304" pitchFamily="18" charset="0"/>
              </a:rPr>
              <a:t>–</a:t>
            </a:r>
            <a:r>
              <a:rPr lang="en-US" altLang="zh-CN" sz="2800" i="0">
                <a:solidFill>
                  <a:schemeClr val="tx2"/>
                </a:solidFill>
              </a:rPr>
              <a:t> </a:t>
            </a:r>
            <a:r>
              <a:rPr lang="zh-CN" altLang="en-US" sz="2800" i="0">
                <a:solidFill>
                  <a:schemeClr val="tx2"/>
                </a:solidFill>
              </a:rPr>
              <a:t>对地电阻相同， </a:t>
            </a:r>
            <a:endParaRPr lang="zh-CN" altLang="en-US" sz="2800" i="0">
              <a:solidFill>
                <a:schemeClr val="tx2"/>
              </a:solidFill>
            </a:endParaRPr>
          </a:p>
          <a:p>
            <a:pPr>
              <a:spcBef>
                <a:spcPct val="10000"/>
              </a:spcBef>
            </a:pPr>
            <a:r>
              <a:rPr lang="zh-CN" altLang="en-US" sz="2800" i="0">
                <a:solidFill>
                  <a:schemeClr val="tx2"/>
                </a:solidFill>
              </a:rPr>
              <a:t>所以</a:t>
            </a:r>
            <a:r>
              <a:rPr lang="zh-CN" altLang="en-US" sz="2800" i="0">
                <a:solidFill>
                  <a:srgbClr val="CC0000"/>
                </a:solidFill>
              </a:rPr>
              <a:t>平衡电阻 </a:t>
            </a:r>
            <a:r>
              <a:rPr lang="en-US" altLang="zh-CN" sz="2800">
                <a:solidFill>
                  <a:srgbClr val="CC0000"/>
                </a:solidFill>
              </a:rPr>
              <a:t>R</a:t>
            </a:r>
            <a:r>
              <a:rPr lang="en-US" altLang="zh-CN" sz="2800" i="0" baseline="-25000">
                <a:solidFill>
                  <a:srgbClr val="CC0000"/>
                </a:solidFill>
              </a:rPr>
              <a:t>2</a:t>
            </a:r>
            <a:r>
              <a:rPr lang="en-US" altLang="zh-CN" sz="2800" i="0">
                <a:solidFill>
                  <a:srgbClr val="CC0000"/>
                </a:solidFill>
              </a:rPr>
              <a:t> = </a:t>
            </a:r>
            <a:r>
              <a:rPr lang="en-US" altLang="zh-CN" sz="2800">
                <a:solidFill>
                  <a:srgbClr val="CC0000"/>
                </a:solidFill>
              </a:rPr>
              <a:t>R</a:t>
            </a:r>
            <a:r>
              <a:rPr lang="en-US" altLang="zh-CN" sz="2800" i="0" baseline="-25000">
                <a:solidFill>
                  <a:srgbClr val="CC0000"/>
                </a:solidFill>
              </a:rPr>
              <a:t>1</a:t>
            </a:r>
            <a:r>
              <a:rPr lang="en-US" altLang="zh-CN" sz="2800" i="0">
                <a:solidFill>
                  <a:srgbClr val="CC0000"/>
                </a:solidFill>
              </a:rPr>
              <a:t> // </a:t>
            </a:r>
            <a:r>
              <a:rPr lang="en-US" altLang="zh-CN" sz="2800">
                <a:solidFill>
                  <a:srgbClr val="CC0000"/>
                </a:solidFill>
              </a:rPr>
              <a:t>R</a:t>
            </a:r>
            <a:r>
              <a:rPr lang="en-US" altLang="zh-CN" sz="2800" i="0" baseline="-16000">
                <a:solidFill>
                  <a:srgbClr val="CC0000"/>
                </a:solidFill>
              </a:rPr>
              <a:t>F</a:t>
            </a:r>
            <a:endParaRPr lang="en-US" altLang="zh-CN" sz="2800" i="0" baseline="-16000">
              <a:solidFill>
                <a:srgbClr val="CC0000"/>
              </a:solidFill>
            </a:endParaRPr>
          </a:p>
        </p:txBody>
      </p:sp>
      <p:grpSp>
        <p:nvGrpSpPr>
          <p:cNvPr id="3" name="Group 114"/>
          <p:cNvGrpSpPr/>
          <p:nvPr/>
        </p:nvGrpSpPr>
        <p:grpSpPr bwMode="auto">
          <a:xfrm>
            <a:off x="304800" y="1676400"/>
            <a:ext cx="4572000" cy="2600325"/>
            <a:chOff x="192" y="1056"/>
            <a:chExt cx="2880" cy="1638"/>
          </a:xfrm>
        </p:grpSpPr>
        <p:sp>
          <p:nvSpPr>
            <p:cNvPr id="3089" name="Text Box 115"/>
            <p:cNvSpPr txBox="1">
              <a:spLocks noChangeArrowheads="1"/>
            </p:cNvSpPr>
            <p:nvPr/>
          </p:nvSpPr>
          <p:spPr bwMode="auto">
            <a:xfrm>
              <a:off x="2406" y="2073"/>
              <a:ext cx="666"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3090" name="Rectangle 116"/>
            <p:cNvSpPr>
              <a:spLocks noChangeArrowheads="1"/>
            </p:cNvSpPr>
            <p:nvPr/>
          </p:nvSpPr>
          <p:spPr bwMode="auto">
            <a:xfrm>
              <a:off x="1614" y="1056"/>
              <a:ext cx="667" cy="327"/>
            </a:xfrm>
            <a:prstGeom prst="rect">
              <a:avLst/>
            </a:prstGeom>
            <a:noFill/>
            <a:ln w="9525">
              <a:noFill/>
              <a:miter lim="800000"/>
            </a:ln>
          </p:spPr>
          <p:txBody>
            <a:bodyPr>
              <a:spAutoFit/>
            </a:bodyPr>
            <a:lstStyle/>
            <a:p>
              <a:r>
                <a:rPr lang="en-US" altLang="zh-CN" sz="2800"/>
                <a:t>R</a:t>
              </a:r>
              <a:r>
                <a:rPr lang="en-US" altLang="zh-CN" sz="2800" i="0" baseline="-25000"/>
                <a:t>F</a:t>
              </a:r>
              <a:endParaRPr lang="en-US" altLang="zh-CN" sz="2800" baseline="-25000"/>
            </a:p>
          </p:txBody>
        </p:sp>
        <p:sp>
          <p:nvSpPr>
            <p:cNvPr id="3091" name="Rectangle 117"/>
            <p:cNvSpPr>
              <a:spLocks noChangeArrowheads="1"/>
            </p:cNvSpPr>
            <p:nvPr/>
          </p:nvSpPr>
          <p:spPr bwMode="auto">
            <a:xfrm>
              <a:off x="1638" y="1440"/>
              <a:ext cx="303" cy="103"/>
            </a:xfrm>
            <a:prstGeom prst="rect">
              <a:avLst/>
            </a:prstGeom>
            <a:noFill/>
            <a:ln w="38100">
              <a:solidFill>
                <a:schemeClr val="tx1"/>
              </a:solidFill>
              <a:miter lim="800000"/>
            </a:ln>
          </p:spPr>
          <p:txBody>
            <a:bodyPr wrap="none" anchor="ctr"/>
            <a:lstStyle/>
            <a:p>
              <a:endParaRPr lang="zh-CN" altLang="en-US"/>
            </a:p>
          </p:txBody>
        </p:sp>
        <p:sp>
          <p:nvSpPr>
            <p:cNvPr id="3092" name="Line 118"/>
            <p:cNvSpPr>
              <a:spLocks noChangeShapeType="1"/>
            </p:cNvSpPr>
            <p:nvPr/>
          </p:nvSpPr>
          <p:spPr bwMode="auto">
            <a:xfrm>
              <a:off x="2262" y="1486"/>
              <a:ext cx="0" cy="618"/>
            </a:xfrm>
            <a:prstGeom prst="line">
              <a:avLst/>
            </a:prstGeom>
            <a:noFill/>
            <a:ln w="38100">
              <a:solidFill>
                <a:schemeClr val="tx1"/>
              </a:solidFill>
              <a:round/>
            </a:ln>
          </p:spPr>
          <p:txBody>
            <a:bodyPr wrap="none" anchor="ctr"/>
            <a:lstStyle/>
            <a:p>
              <a:endParaRPr lang="zh-CN" altLang="en-US"/>
            </a:p>
          </p:txBody>
        </p:sp>
        <p:sp>
          <p:nvSpPr>
            <p:cNvPr id="3093" name="Text Box 119"/>
            <p:cNvSpPr txBox="1">
              <a:spLocks noChangeArrowheads="1"/>
            </p:cNvSpPr>
            <p:nvPr/>
          </p:nvSpPr>
          <p:spPr bwMode="auto">
            <a:xfrm>
              <a:off x="192" y="2027"/>
              <a:ext cx="361"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3094" name="Rectangle 120"/>
            <p:cNvSpPr>
              <a:spLocks noChangeArrowheads="1"/>
            </p:cNvSpPr>
            <p:nvPr/>
          </p:nvSpPr>
          <p:spPr bwMode="auto">
            <a:xfrm>
              <a:off x="905" y="2242"/>
              <a:ext cx="303" cy="102"/>
            </a:xfrm>
            <a:prstGeom prst="rect">
              <a:avLst/>
            </a:prstGeom>
            <a:noFill/>
            <a:ln w="38100">
              <a:solidFill>
                <a:schemeClr val="tx1"/>
              </a:solidFill>
              <a:miter lim="800000"/>
            </a:ln>
          </p:spPr>
          <p:txBody>
            <a:bodyPr wrap="none" anchor="ctr"/>
            <a:lstStyle/>
            <a:p>
              <a:endParaRPr lang="zh-CN" altLang="en-US"/>
            </a:p>
          </p:txBody>
        </p:sp>
        <p:sp>
          <p:nvSpPr>
            <p:cNvPr id="3095" name="Text Box 121"/>
            <p:cNvSpPr txBox="1">
              <a:spLocks noChangeArrowheads="1"/>
            </p:cNvSpPr>
            <p:nvPr/>
          </p:nvSpPr>
          <p:spPr bwMode="auto">
            <a:xfrm>
              <a:off x="870" y="2299"/>
              <a:ext cx="415" cy="327"/>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2</a:t>
              </a:r>
              <a:endParaRPr lang="en-US" altLang="zh-CN" sz="2800" i="0"/>
            </a:p>
          </p:txBody>
        </p:sp>
        <p:sp>
          <p:nvSpPr>
            <p:cNvPr id="3096" name="Rectangle 122"/>
            <p:cNvSpPr>
              <a:spLocks noChangeArrowheads="1"/>
            </p:cNvSpPr>
            <p:nvPr/>
          </p:nvSpPr>
          <p:spPr bwMode="auto">
            <a:xfrm>
              <a:off x="905" y="1937"/>
              <a:ext cx="303" cy="102"/>
            </a:xfrm>
            <a:prstGeom prst="rect">
              <a:avLst/>
            </a:prstGeom>
            <a:noFill/>
            <a:ln w="38100">
              <a:solidFill>
                <a:schemeClr val="tx1"/>
              </a:solidFill>
              <a:miter lim="800000"/>
            </a:ln>
          </p:spPr>
          <p:txBody>
            <a:bodyPr wrap="none" anchor="ctr"/>
            <a:lstStyle/>
            <a:p>
              <a:endParaRPr lang="zh-CN" altLang="en-US"/>
            </a:p>
          </p:txBody>
        </p:sp>
        <p:sp>
          <p:nvSpPr>
            <p:cNvPr id="3097" name="Line 123"/>
            <p:cNvSpPr>
              <a:spLocks noChangeShapeType="1"/>
            </p:cNvSpPr>
            <p:nvPr/>
          </p:nvSpPr>
          <p:spPr bwMode="auto">
            <a:xfrm>
              <a:off x="1321" y="1486"/>
              <a:ext cx="0" cy="522"/>
            </a:xfrm>
            <a:prstGeom prst="line">
              <a:avLst/>
            </a:prstGeom>
            <a:noFill/>
            <a:ln w="38100">
              <a:solidFill>
                <a:schemeClr val="tx1"/>
              </a:solidFill>
              <a:round/>
            </a:ln>
          </p:spPr>
          <p:txBody>
            <a:bodyPr wrap="none" anchor="ctr"/>
            <a:lstStyle/>
            <a:p>
              <a:endParaRPr lang="zh-CN" altLang="en-US"/>
            </a:p>
          </p:txBody>
        </p:sp>
        <p:sp>
          <p:nvSpPr>
            <p:cNvPr id="3098" name="Rectangle 124"/>
            <p:cNvSpPr>
              <a:spLocks noChangeArrowheads="1"/>
            </p:cNvSpPr>
            <p:nvPr/>
          </p:nvSpPr>
          <p:spPr bwMode="auto">
            <a:xfrm>
              <a:off x="864" y="1564"/>
              <a:ext cx="341" cy="327"/>
            </a:xfrm>
            <a:prstGeom prst="rect">
              <a:avLst/>
            </a:prstGeom>
            <a:noFill/>
            <a:ln w="9525">
              <a:noFill/>
              <a:miter lim="800000"/>
            </a:ln>
          </p:spPr>
          <p:txBody>
            <a:bodyPr wrap="none">
              <a:spAutoFit/>
            </a:bodyPr>
            <a:lstStyle/>
            <a:p>
              <a:r>
                <a:rPr lang="en-US" altLang="zh-CN" sz="2800"/>
                <a:t>R</a:t>
              </a:r>
              <a:r>
                <a:rPr lang="en-US" altLang="zh-CN" sz="2800" i="0" baseline="-25000"/>
                <a:t>1</a:t>
              </a:r>
              <a:endParaRPr lang="en-US" altLang="zh-CN" sz="2800" i="0" baseline="-25000"/>
            </a:p>
          </p:txBody>
        </p:sp>
        <p:sp>
          <p:nvSpPr>
            <p:cNvPr id="3099" name="Line 125"/>
            <p:cNvSpPr>
              <a:spLocks noChangeShapeType="1"/>
            </p:cNvSpPr>
            <p:nvPr/>
          </p:nvSpPr>
          <p:spPr bwMode="auto">
            <a:xfrm>
              <a:off x="1954" y="1486"/>
              <a:ext cx="317" cy="0"/>
            </a:xfrm>
            <a:prstGeom prst="line">
              <a:avLst/>
            </a:prstGeom>
            <a:noFill/>
            <a:ln w="38100">
              <a:solidFill>
                <a:schemeClr val="tx1"/>
              </a:solidFill>
              <a:round/>
            </a:ln>
          </p:spPr>
          <p:txBody>
            <a:bodyPr wrap="none" anchor="ctr"/>
            <a:lstStyle/>
            <a:p>
              <a:endParaRPr lang="zh-CN" altLang="en-US"/>
            </a:p>
          </p:txBody>
        </p:sp>
        <p:sp>
          <p:nvSpPr>
            <p:cNvPr id="3100" name="Line 126"/>
            <p:cNvSpPr>
              <a:spLocks noChangeShapeType="1"/>
            </p:cNvSpPr>
            <p:nvPr/>
          </p:nvSpPr>
          <p:spPr bwMode="auto">
            <a:xfrm flipH="1">
              <a:off x="544" y="1982"/>
              <a:ext cx="361" cy="0"/>
            </a:xfrm>
            <a:prstGeom prst="line">
              <a:avLst/>
            </a:prstGeom>
            <a:noFill/>
            <a:ln w="38100">
              <a:solidFill>
                <a:schemeClr val="tx1"/>
              </a:solidFill>
              <a:round/>
            </a:ln>
          </p:spPr>
          <p:txBody>
            <a:bodyPr wrap="none" anchor="ctr"/>
            <a:lstStyle/>
            <a:p>
              <a:endParaRPr lang="zh-CN" altLang="en-US"/>
            </a:p>
          </p:txBody>
        </p:sp>
        <p:sp>
          <p:nvSpPr>
            <p:cNvPr id="3101" name="Line 127"/>
            <p:cNvSpPr>
              <a:spLocks noChangeShapeType="1"/>
            </p:cNvSpPr>
            <p:nvPr/>
          </p:nvSpPr>
          <p:spPr bwMode="auto">
            <a:xfrm flipH="1">
              <a:off x="814" y="2288"/>
              <a:ext cx="91" cy="0"/>
            </a:xfrm>
            <a:prstGeom prst="line">
              <a:avLst/>
            </a:prstGeom>
            <a:noFill/>
            <a:ln w="38100">
              <a:solidFill>
                <a:schemeClr val="tx1"/>
              </a:solidFill>
              <a:round/>
            </a:ln>
          </p:spPr>
          <p:txBody>
            <a:bodyPr wrap="none" anchor="ctr"/>
            <a:lstStyle/>
            <a:p>
              <a:endParaRPr lang="zh-CN" altLang="en-US"/>
            </a:p>
          </p:txBody>
        </p:sp>
        <p:grpSp>
          <p:nvGrpSpPr>
            <p:cNvPr id="4" name="Group 128"/>
            <p:cNvGrpSpPr/>
            <p:nvPr/>
          </p:nvGrpSpPr>
          <p:grpSpPr bwMode="auto">
            <a:xfrm>
              <a:off x="724" y="2288"/>
              <a:ext cx="174" cy="180"/>
              <a:chOff x="720" y="2736"/>
              <a:chExt cx="185" cy="192"/>
            </a:xfrm>
          </p:grpSpPr>
          <p:sp>
            <p:nvSpPr>
              <p:cNvPr id="3128" name="Line 12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129" name="Line 13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103" name="Line 131"/>
            <p:cNvSpPr>
              <a:spLocks noChangeShapeType="1"/>
            </p:cNvSpPr>
            <p:nvPr/>
          </p:nvSpPr>
          <p:spPr bwMode="auto">
            <a:xfrm>
              <a:off x="1321" y="1486"/>
              <a:ext cx="317" cy="0"/>
            </a:xfrm>
            <a:prstGeom prst="line">
              <a:avLst/>
            </a:prstGeom>
            <a:noFill/>
            <a:ln w="38100">
              <a:solidFill>
                <a:schemeClr val="tx1"/>
              </a:solidFill>
              <a:round/>
            </a:ln>
          </p:spPr>
          <p:txBody>
            <a:bodyPr wrap="none" anchor="ctr"/>
            <a:lstStyle/>
            <a:p>
              <a:endParaRPr lang="zh-CN" altLang="en-US"/>
            </a:p>
          </p:txBody>
        </p:sp>
        <p:grpSp>
          <p:nvGrpSpPr>
            <p:cNvPr id="5" name="Group 132"/>
            <p:cNvGrpSpPr/>
            <p:nvPr/>
          </p:nvGrpSpPr>
          <p:grpSpPr bwMode="auto">
            <a:xfrm>
              <a:off x="2372" y="2569"/>
              <a:ext cx="192" cy="125"/>
              <a:chOff x="2448" y="2832"/>
              <a:chExt cx="185" cy="96"/>
            </a:xfrm>
          </p:grpSpPr>
          <p:sp>
            <p:nvSpPr>
              <p:cNvPr id="3126" name="Line 133"/>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3127" name="Line 134"/>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grpSp>
          <p:nvGrpSpPr>
            <p:cNvPr id="6" name="Group 135"/>
            <p:cNvGrpSpPr/>
            <p:nvPr/>
          </p:nvGrpSpPr>
          <p:grpSpPr bwMode="auto">
            <a:xfrm>
              <a:off x="418" y="2569"/>
              <a:ext cx="169" cy="125"/>
              <a:chOff x="432" y="2832"/>
              <a:chExt cx="185" cy="96"/>
            </a:xfrm>
          </p:grpSpPr>
          <p:sp>
            <p:nvSpPr>
              <p:cNvPr id="3124" name="Line 136"/>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3125" name="Line 137"/>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3106" name="Rectangle 138"/>
            <p:cNvSpPr>
              <a:spLocks noChangeArrowheads="1"/>
            </p:cNvSpPr>
            <p:nvPr/>
          </p:nvSpPr>
          <p:spPr bwMode="auto">
            <a:xfrm>
              <a:off x="213" y="1790"/>
              <a:ext cx="244" cy="327"/>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3107" name="Rectangle 139"/>
            <p:cNvSpPr>
              <a:spLocks noChangeArrowheads="1"/>
            </p:cNvSpPr>
            <p:nvPr/>
          </p:nvSpPr>
          <p:spPr bwMode="auto">
            <a:xfrm>
              <a:off x="2529" y="1903"/>
              <a:ext cx="243" cy="327"/>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3108" name="Rectangle 140"/>
            <p:cNvSpPr>
              <a:spLocks noChangeArrowheads="1"/>
            </p:cNvSpPr>
            <p:nvPr/>
          </p:nvSpPr>
          <p:spPr bwMode="auto">
            <a:xfrm>
              <a:off x="231" y="2299"/>
              <a:ext cx="228" cy="327"/>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3109" name="Rectangle 141"/>
            <p:cNvSpPr>
              <a:spLocks noChangeArrowheads="1"/>
            </p:cNvSpPr>
            <p:nvPr/>
          </p:nvSpPr>
          <p:spPr bwMode="auto">
            <a:xfrm>
              <a:off x="2451" y="2299"/>
              <a:ext cx="374" cy="327"/>
            </a:xfrm>
            <a:prstGeom prst="rect">
              <a:avLst/>
            </a:prstGeom>
            <a:noFill/>
            <a:ln w="9525">
              <a:noFill/>
              <a:miter lim="800000"/>
            </a:ln>
          </p:spPr>
          <p:txBody>
            <a:bodyPr>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3110" name="Rectangle 142" descr="40%"/>
            <p:cNvSpPr>
              <a:spLocks noChangeArrowheads="1"/>
            </p:cNvSpPr>
            <p:nvPr/>
          </p:nvSpPr>
          <p:spPr bwMode="auto">
            <a:xfrm>
              <a:off x="1548" y="1685"/>
              <a:ext cx="549" cy="800"/>
            </a:xfrm>
            <a:prstGeom prst="rect">
              <a:avLst/>
            </a:prstGeom>
            <a:noFill/>
            <a:ln w="38100">
              <a:solidFill>
                <a:schemeClr val="tx1"/>
              </a:solidFill>
              <a:miter lim="800000"/>
            </a:ln>
          </p:spPr>
          <p:txBody>
            <a:bodyPr wrap="none" anchor="ctr"/>
            <a:lstStyle/>
            <a:p>
              <a:endParaRPr lang="zh-CN" altLang="en-US"/>
            </a:p>
          </p:txBody>
        </p:sp>
        <p:sp>
          <p:nvSpPr>
            <p:cNvPr id="3111" name="Text Box 143"/>
            <p:cNvSpPr txBox="1">
              <a:spLocks noChangeArrowheads="1"/>
            </p:cNvSpPr>
            <p:nvPr/>
          </p:nvSpPr>
          <p:spPr bwMode="auto">
            <a:xfrm>
              <a:off x="1540" y="2092"/>
              <a:ext cx="262" cy="326"/>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3112" name="Text Box 144"/>
            <p:cNvSpPr txBox="1">
              <a:spLocks noChangeArrowheads="1"/>
            </p:cNvSpPr>
            <p:nvPr/>
          </p:nvSpPr>
          <p:spPr bwMode="auto">
            <a:xfrm>
              <a:off x="1887" y="1926"/>
              <a:ext cx="475"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3113" name="Text Box 145"/>
            <p:cNvSpPr txBox="1">
              <a:spLocks noChangeArrowheads="1"/>
            </p:cNvSpPr>
            <p:nvPr/>
          </p:nvSpPr>
          <p:spPr bwMode="auto">
            <a:xfrm>
              <a:off x="1777" y="1642"/>
              <a:ext cx="621" cy="289"/>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3114" name="Line 146"/>
            <p:cNvSpPr>
              <a:spLocks noChangeShapeType="1"/>
            </p:cNvSpPr>
            <p:nvPr/>
          </p:nvSpPr>
          <p:spPr bwMode="auto">
            <a:xfrm>
              <a:off x="1208" y="2288"/>
              <a:ext cx="341" cy="0"/>
            </a:xfrm>
            <a:prstGeom prst="line">
              <a:avLst/>
            </a:prstGeom>
            <a:noFill/>
            <a:ln w="38100">
              <a:solidFill>
                <a:schemeClr val="tx1"/>
              </a:solidFill>
              <a:round/>
            </a:ln>
          </p:spPr>
          <p:txBody>
            <a:bodyPr wrap="none" anchor="ctr"/>
            <a:lstStyle/>
            <a:p>
              <a:endParaRPr lang="zh-CN" altLang="en-US"/>
            </a:p>
          </p:txBody>
        </p:sp>
        <p:sp>
          <p:nvSpPr>
            <p:cNvPr id="3115" name="Line 147"/>
            <p:cNvSpPr>
              <a:spLocks noChangeShapeType="1"/>
            </p:cNvSpPr>
            <p:nvPr/>
          </p:nvSpPr>
          <p:spPr bwMode="auto">
            <a:xfrm>
              <a:off x="2112" y="2095"/>
              <a:ext cx="345" cy="0"/>
            </a:xfrm>
            <a:prstGeom prst="line">
              <a:avLst/>
            </a:prstGeom>
            <a:noFill/>
            <a:ln w="38100">
              <a:solidFill>
                <a:schemeClr val="tx1"/>
              </a:solidFill>
              <a:round/>
            </a:ln>
          </p:spPr>
          <p:txBody>
            <a:bodyPr wrap="none" anchor="ctr"/>
            <a:lstStyle/>
            <a:p>
              <a:endParaRPr lang="zh-CN" altLang="en-US"/>
            </a:p>
          </p:txBody>
        </p:sp>
        <p:sp>
          <p:nvSpPr>
            <p:cNvPr id="3116" name="Line 148"/>
            <p:cNvSpPr>
              <a:spLocks noChangeShapeType="1"/>
            </p:cNvSpPr>
            <p:nvPr/>
          </p:nvSpPr>
          <p:spPr bwMode="auto">
            <a:xfrm>
              <a:off x="1317" y="1508"/>
              <a:ext cx="0" cy="0"/>
            </a:xfrm>
            <a:prstGeom prst="line">
              <a:avLst/>
            </a:prstGeom>
            <a:noFill/>
            <a:ln w="28575">
              <a:solidFill>
                <a:schemeClr val="tx1"/>
              </a:solidFill>
              <a:round/>
            </a:ln>
          </p:spPr>
          <p:txBody>
            <a:bodyPr wrap="none" anchor="ctr"/>
            <a:lstStyle/>
            <a:p>
              <a:endParaRPr lang="zh-CN" altLang="en-US"/>
            </a:p>
          </p:txBody>
        </p:sp>
        <p:sp>
          <p:nvSpPr>
            <p:cNvPr id="3117" name="Line 149"/>
            <p:cNvSpPr>
              <a:spLocks noChangeShapeType="1"/>
            </p:cNvSpPr>
            <p:nvPr/>
          </p:nvSpPr>
          <p:spPr bwMode="auto">
            <a:xfrm>
              <a:off x="1208" y="1998"/>
              <a:ext cx="341" cy="0"/>
            </a:xfrm>
            <a:prstGeom prst="line">
              <a:avLst/>
            </a:prstGeom>
            <a:noFill/>
            <a:ln w="38100">
              <a:solidFill>
                <a:schemeClr val="tx1"/>
              </a:solidFill>
              <a:round/>
            </a:ln>
          </p:spPr>
          <p:txBody>
            <a:bodyPr wrap="none" anchor="ctr"/>
            <a:lstStyle/>
            <a:p>
              <a:endParaRPr lang="zh-CN" altLang="en-US"/>
            </a:p>
          </p:txBody>
        </p:sp>
        <p:sp>
          <p:nvSpPr>
            <p:cNvPr id="3118" name="Text Box 150"/>
            <p:cNvSpPr txBox="1">
              <a:spLocks noChangeArrowheads="1"/>
            </p:cNvSpPr>
            <p:nvPr/>
          </p:nvSpPr>
          <p:spPr bwMode="auto">
            <a:xfrm>
              <a:off x="1548" y="1772"/>
              <a:ext cx="388"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3119" name="Text Box 151"/>
            <p:cNvSpPr txBox="1">
              <a:spLocks noChangeArrowheads="1"/>
            </p:cNvSpPr>
            <p:nvPr/>
          </p:nvSpPr>
          <p:spPr bwMode="auto">
            <a:xfrm rot="5400000">
              <a:off x="1657" y="1680"/>
              <a:ext cx="234" cy="289"/>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sp>
          <p:nvSpPr>
            <p:cNvPr id="3120" name="Oval 152"/>
            <p:cNvSpPr>
              <a:spLocks noChangeArrowheads="1"/>
            </p:cNvSpPr>
            <p:nvPr/>
          </p:nvSpPr>
          <p:spPr bwMode="auto">
            <a:xfrm>
              <a:off x="474" y="1942"/>
              <a:ext cx="74" cy="74"/>
            </a:xfrm>
            <a:prstGeom prst="ellipse">
              <a:avLst/>
            </a:prstGeom>
            <a:noFill/>
            <a:ln w="38100">
              <a:solidFill>
                <a:srgbClr val="000000"/>
              </a:solidFill>
              <a:round/>
            </a:ln>
          </p:spPr>
          <p:txBody>
            <a:bodyPr wrap="none" anchor="ctr"/>
            <a:lstStyle/>
            <a:p>
              <a:endParaRPr lang="zh-CN" altLang="en-US"/>
            </a:p>
          </p:txBody>
        </p:sp>
        <p:sp>
          <p:nvSpPr>
            <p:cNvPr id="3121" name="Oval 153"/>
            <p:cNvSpPr>
              <a:spLocks noChangeArrowheads="1"/>
            </p:cNvSpPr>
            <p:nvPr/>
          </p:nvSpPr>
          <p:spPr bwMode="auto">
            <a:xfrm>
              <a:off x="2451" y="2055"/>
              <a:ext cx="74" cy="74"/>
            </a:xfrm>
            <a:prstGeom prst="ellipse">
              <a:avLst/>
            </a:prstGeom>
            <a:noFill/>
            <a:ln w="38100">
              <a:solidFill>
                <a:srgbClr val="000000"/>
              </a:solidFill>
              <a:round/>
            </a:ln>
          </p:spPr>
          <p:txBody>
            <a:bodyPr wrap="none" anchor="ctr"/>
            <a:lstStyle/>
            <a:p>
              <a:endParaRPr lang="zh-CN" altLang="en-US"/>
            </a:p>
          </p:txBody>
        </p:sp>
        <p:sp>
          <p:nvSpPr>
            <p:cNvPr id="3122" name="Oval 154"/>
            <p:cNvSpPr>
              <a:spLocks noChangeArrowheads="1"/>
            </p:cNvSpPr>
            <p:nvPr/>
          </p:nvSpPr>
          <p:spPr bwMode="auto">
            <a:xfrm>
              <a:off x="474" y="2507"/>
              <a:ext cx="74" cy="74"/>
            </a:xfrm>
            <a:prstGeom prst="ellipse">
              <a:avLst/>
            </a:prstGeom>
            <a:noFill/>
            <a:ln w="38100">
              <a:solidFill>
                <a:srgbClr val="000000"/>
              </a:solidFill>
              <a:round/>
            </a:ln>
          </p:spPr>
          <p:txBody>
            <a:bodyPr wrap="none" anchor="ctr"/>
            <a:lstStyle/>
            <a:p>
              <a:endParaRPr lang="zh-CN" altLang="en-US"/>
            </a:p>
          </p:txBody>
        </p:sp>
        <p:sp>
          <p:nvSpPr>
            <p:cNvPr id="3123" name="Oval 155"/>
            <p:cNvSpPr>
              <a:spLocks noChangeArrowheads="1"/>
            </p:cNvSpPr>
            <p:nvPr/>
          </p:nvSpPr>
          <p:spPr bwMode="auto">
            <a:xfrm>
              <a:off x="2433" y="2507"/>
              <a:ext cx="74" cy="74"/>
            </a:xfrm>
            <a:prstGeom prst="ellipse">
              <a:avLst/>
            </a:prstGeom>
            <a:noFill/>
            <a:ln w="38100">
              <a:solidFill>
                <a:srgbClr val="000000"/>
              </a:solidFill>
              <a:round/>
            </a:ln>
          </p:spPr>
          <p:txBody>
            <a:bodyPr wrap="none" anchor="ctr"/>
            <a:lstStyle/>
            <a:p>
              <a:endParaRPr lang="zh-CN" altLang="en-US"/>
            </a:p>
          </p:txBody>
        </p:sp>
      </p:grpSp>
      <p:graphicFrame>
        <p:nvGraphicFramePr>
          <p:cNvPr id="3138" name="Object 66"/>
          <p:cNvGraphicFramePr>
            <a:graphicFrameLocks noChangeAspect="1"/>
          </p:cNvGraphicFramePr>
          <p:nvPr/>
        </p:nvGraphicFramePr>
        <p:xfrm>
          <a:off x="6215063" y="4572000"/>
          <a:ext cx="1857375" cy="1089025"/>
        </p:xfrm>
        <a:graphic>
          <a:graphicData uri="http://schemas.openxmlformats.org/presentationml/2006/ole">
            <mc:AlternateContent xmlns:mc="http://schemas.openxmlformats.org/markup-compatibility/2006">
              <mc:Choice xmlns:v="urn:schemas-microsoft-com:vml" Requires="v">
                <p:oleObj spid="_x0000_s251952" name="Equation" r:id="rId5" imgW="736600" imgH="431800" progId="">
                  <p:embed/>
                </p:oleObj>
              </mc:Choice>
              <mc:Fallback>
                <p:oleObj name="Equation" r:id="rId5" imgW="736600" imgH="431800" progId="">
                  <p:embed/>
                  <p:pic>
                    <p:nvPicPr>
                      <p:cNvPr id="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063" y="4572000"/>
                        <a:ext cx="185737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9" name="Object 67"/>
          <p:cNvGraphicFramePr>
            <a:graphicFrameLocks noChangeAspect="1"/>
          </p:cNvGraphicFramePr>
          <p:nvPr/>
        </p:nvGraphicFramePr>
        <p:xfrm>
          <a:off x="6072188" y="5429250"/>
          <a:ext cx="2293937" cy="1000125"/>
        </p:xfrm>
        <a:graphic>
          <a:graphicData uri="http://schemas.openxmlformats.org/presentationml/2006/ole">
            <mc:AlternateContent xmlns:mc="http://schemas.openxmlformats.org/markup-compatibility/2006">
              <mc:Choice xmlns:v="urn:schemas-microsoft-com:vml" Requires="v">
                <p:oleObj spid="_x0000_s251953" name="Equation" r:id="rId7" imgW="989965" imgH="431800" progId="">
                  <p:embed/>
                </p:oleObj>
              </mc:Choice>
              <mc:Fallback>
                <p:oleObj name="Equation" r:id="rId7" imgW="989965" imgH="431800" progId="">
                  <p:embed/>
                  <p:pic>
                    <p:nvPicPr>
                      <p:cNvPr id="0" name="Object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2188" y="5429250"/>
                        <a:ext cx="2293937"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6"/>
                                        </p:tgtEl>
                                        <p:attrNameLst>
                                          <p:attrName>style.visibility</p:attrName>
                                        </p:attrNameLst>
                                      </p:cBhvr>
                                      <p:to>
                                        <p:strVal val="visible"/>
                                      </p:to>
                                    </p:set>
                                    <p:animEffect transition="in" filter="wipe(left)">
                                      <p:cBhvr>
                                        <p:cTn id="7" dur="500"/>
                                        <p:tgtEl>
                                          <p:spTgt spid="614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47"/>
                                        </p:tgtEl>
                                        <p:attrNameLst>
                                          <p:attrName>style.visibility</p:attrName>
                                        </p:attrNameLst>
                                      </p:cBhvr>
                                      <p:to>
                                        <p:strVal val="visible"/>
                                      </p:to>
                                    </p:set>
                                    <p:animEffect transition="in" filter="wipe(left)">
                                      <p:cBhvr>
                                        <p:cTn id="17" dur="500"/>
                                        <p:tgtEl>
                                          <p:spTgt spid="614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48"/>
                                        </p:tgtEl>
                                        <p:attrNameLst>
                                          <p:attrName>style.visibility</p:attrName>
                                        </p:attrNameLst>
                                      </p:cBhvr>
                                      <p:to>
                                        <p:strVal val="visible"/>
                                      </p:to>
                                    </p:set>
                                    <p:animEffect transition="in" filter="wipe(left)">
                                      <p:cBhvr>
                                        <p:cTn id="22" dur="500"/>
                                        <p:tgtEl>
                                          <p:spTgt spid="614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50"/>
                                        </p:tgtEl>
                                        <p:attrNameLst>
                                          <p:attrName>style.visibility</p:attrName>
                                        </p:attrNameLst>
                                      </p:cBhvr>
                                      <p:to>
                                        <p:strVal val="visible"/>
                                      </p:to>
                                    </p:set>
                                    <p:animEffect transition="in" filter="wipe(left)">
                                      <p:cBhvr>
                                        <p:cTn id="32" dur="500"/>
                                        <p:tgtEl>
                                          <p:spTgt spid="614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509"/>
                                        </p:tgtEl>
                                        <p:attrNameLst>
                                          <p:attrName>style.visibility</p:attrName>
                                        </p:attrNameLst>
                                      </p:cBhvr>
                                      <p:to>
                                        <p:strVal val="visible"/>
                                      </p:to>
                                    </p:set>
                                    <p:animEffect transition="in" filter="wipe(left)">
                                      <p:cBhvr>
                                        <p:cTn id="37" dur="500"/>
                                        <p:tgtEl>
                                          <p:spTgt spid="615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1444"/>
                                        </p:tgtEl>
                                        <p:attrNameLst>
                                          <p:attrName>style.visibility</p:attrName>
                                        </p:attrNameLst>
                                      </p:cBhvr>
                                      <p:to>
                                        <p:strVal val="visible"/>
                                      </p:to>
                                    </p:set>
                                    <p:animEffect transition="in" filter="wipe(left)">
                                      <p:cBhvr>
                                        <p:cTn id="42" dur="500"/>
                                        <p:tgtEl>
                                          <p:spTgt spid="614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445"/>
                                        </p:tgtEl>
                                        <p:attrNameLst>
                                          <p:attrName>style.visibility</p:attrName>
                                        </p:attrNameLst>
                                      </p:cBhvr>
                                      <p:to>
                                        <p:strVal val="visible"/>
                                      </p:to>
                                    </p:set>
                                    <p:animEffect transition="in" filter="wipe(left)">
                                      <p:cBhvr>
                                        <p:cTn id="47" dur="500"/>
                                        <p:tgtEl>
                                          <p:spTgt spid="614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449">
                                            <p:txEl>
                                              <p:pRg st="0" end="0"/>
                                            </p:txEl>
                                          </p:spTgt>
                                        </p:tgtEl>
                                        <p:attrNameLst>
                                          <p:attrName>style.visibility</p:attrName>
                                        </p:attrNameLst>
                                      </p:cBhvr>
                                      <p:to>
                                        <p:strVal val="visible"/>
                                      </p:to>
                                    </p:set>
                                    <p:animEffect transition="in" filter="wipe(left)">
                                      <p:cBhvr>
                                        <p:cTn id="52" dur="500"/>
                                        <p:tgtEl>
                                          <p:spTgt spid="6144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449">
                                            <p:txEl>
                                              <p:pRg st="1" end="1"/>
                                            </p:txEl>
                                          </p:spTgt>
                                        </p:tgtEl>
                                        <p:attrNameLst>
                                          <p:attrName>style.visibility</p:attrName>
                                        </p:attrNameLst>
                                      </p:cBhvr>
                                      <p:to>
                                        <p:strVal val="visible"/>
                                      </p:to>
                                    </p:set>
                                    <p:animEffect transition="in" filter="wipe(left)">
                                      <p:cBhvr>
                                        <p:cTn id="57" dur="500"/>
                                        <p:tgtEl>
                                          <p:spTgt spid="6144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138"/>
                                        </p:tgtEl>
                                        <p:attrNameLst>
                                          <p:attrName>style.visibility</p:attrName>
                                        </p:attrNameLst>
                                      </p:cBhvr>
                                      <p:to>
                                        <p:strVal val="visible"/>
                                      </p:to>
                                    </p:set>
                                    <p:animEffect transition="in" filter="blinds(horizontal)">
                                      <p:cBhvr>
                                        <p:cTn id="62" dur="500"/>
                                        <p:tgtEl>
                                          <p:spTgt spid="313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139"/>
                                        </p:tgtEl>
                                        <p:attrNameLst>
                                          <p:attrName>style.visibility</p:attrName>
                                        </p:attrNameLst>
                                      </p:cBhvr>
                                      <p:to>
                                        <p:strVal val="visible"/>
                                      </p:to>
                                    </p:set>
                                    <p:animEffect transition="in" filter="blinds(horizontal)">
                                      <p:cBhvr>
                                        <p:cTn id="67" dur="500"/>
                                        <p:tgtEl>
                                          <p:spTgt spid="313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1443">
                                            <p:txEl>
                                              <p:pRg st="0" end="0"/>
                                            </p:txEl>
                                          </p:spTgt>
                                        </p:tgtEl>
                                        <p:attrNameLst>
                                          <p:attrName>style.visibility</p:attrName>
                                        </p:attrNameLst>
                                      </p:cBhvr>
                                      <p:to>
                                        <p:strVal val="visible"/>
                                      </p:to>
                                    </p:set>
                                    <p:animEffect transition="in" filter="wipe(left)">
                                      <p:cBhvr>
                                        <p:cTn id="72" dur="500"/>
                                        <p:tgtEl>
                                          <p:spTgt spid="6144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1510">
                                            <p:txEl>
                                              <p:pRg st="0" end="0"/>
                                            </p:txEl>
                                          </p:spTgt>
                                        </p:tgtEl>
                                        <p:attrNameLst>
                                          <p:attrName>style.visibility</p:attrName>
                                        </p:attrNameLst>
                                      </p:cBhvr>
                                      <p:to>
                                        <p:strVal val="visible"/>
                                      </p:to>
                                    </p:set>
                                    <p:animEffect transition="in" filter="wipe(left)">
                                      <p:cBhvr>
                                        <p:cTn id="77" dur="500"/>
                                        <p:tgtEl>
                                          <p:spTgt spid="61510">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1510">
                                            <p:txEl>
                                              <p:pRg st="1" end="1"/>
                                            </p:txEl>
                                          </p:spTgt>
                                        </p:tgtEl>
                                        <p:attrNameLst>
                                          <p:attrName>style.visibility</p:attrName>
                                        </p:attrNameLst>
                                      </p:cBhvr>
                                      <p:to>
                                        <p:strVal val="visible"/>
                                      </p:to>
                                    </p:set>
                                    <p:animEffect transition="in" filter="wipe(left)">
                                      <p:cBhvr>
                                        <p:cTn id="82" dur="500"/>
                                        <p:tgtEl>
                                          <p:spTgt spid="615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utoUpdateAnimBg="0" build="p"/>
      <p:bldP spid="61446" grpId="0" autoUpdateAnimBg="0"/>
      <p:bldP spid="61447" grpId="0" autoUpdateAnimBg="0"/>
      <p:bldP spid="61448" grpId="0" autoUpdateAnimBg="0"/>
      <p:bldP spid="61449" grpId="0" autoUpdateAnimBg="0" build="p"/>
      <p:bldP spid="61450" grpId="0" autoUpdateAnimBg="0"/>
      <p:bldP spid="61509" grpId="0" autoUpdateAnimBg="0"/>
      <p:bldP spid="61510" grpId="0" autoUpdateAnimBg="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subTitle" idx="1"/>
          </p:nvPr>
        </p:nvSpPr>
        <p:spPr>
          <a:xfrm>
            <a:off x="609600" y="457200"/>
            <a:ext cx="3657600" cy="457200"/>
          </a:xfrm>
        </p:spPr>
        <p:txBody>
          <a:bodyPr rtlCol="0">
            <a:normAutofit fontScale="92500" lnSpcReduction="10000"/>
          </a:bodyPr>
          <a:lstStyle/>
          <a:p>
            <a:pPr algn="l" eaLnBrk="1" fontAlgn="auto" hangingPunct="1">
              <a:spcBef>
                <a:spcPct val="10000"/>
              </a:spcBef>
              <a:spcAft>
                <a:spcPts val="0"/>
              </a:spcAft>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同相比例运算</a:t>
            </a:r>
            <a:endParaRPr lang="zh-CN" altLang="en-US" sz="2800">
              <a:solidFill>
                <a:srgbClr val="CC0000"/>
              </a:solidFill>
              <a:effectLst>
                <a:outerShdw blurRad="38100" dist="38100" dir="2700000" algn="tl">
                  <a:srgbClr val="C0C0C0"/>
                </a:outerShdw>
              </a:effectLst>
            </a:endParaRPr>
          </a:p>
        </p:txBody>
      </p:sp>
      <p:graphicFrame>
        <p:nvGraphicFramePr>
          <p:cNvPr id="65539" name="Object 3"/>
          <p:cNvGraphicFramePr>
            <a:graphicFrameLocks noChangeAspect="1"/>
          </p:cNvGraphicFramePr>
          <p:nvPr/>
        </p:nvGraphicFramePr>
        <p:xfrm>
          <a:off x="5424488" y="1835150"/>
          <a:ext cx="2043112" cy="993775"/>
        </p:xfrm>
        <a:graphic>
          <a:graphicData uri="http://schemas.openxmlformats.org/presentationml/2006/ole">
            <mc:AlternateContent xmlns:mc="http://schemas.openxmlformats.org/markup-compatibility/2006">
              <mc:Choice xmlns:v="urn:schemas-microsoft-com:vml" Requires="v">
                <p:oleObj spid="_x0000_s252963" name="Equation" r:id="rId1" imgW="24384000" imgH="10668000" progId="">
                  <p:embed/>
                </p:oleObj>
              </mc:Choice>
              <mc:Fallback>
                <p:oleObj name="Equation" r:id="rId1" imgW="24384000" imgH="106680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488" y="1835150"/>
                        <a:ext cx="2043112"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0" name="Text Box 4"/>
          <p:cNvSpPr txBox="1">
            <a:spLocks noChangeArrowheads="1"/>
          </p:cNvSpPr>
          <p:nvPr/>
        </p:nvSpPr>
        <p:spPr bwMode="auto">
          <a:xfrm>
            <a:off x="5105400" y="1322388"/>
            <a:ext cx="3429000" cy="519112"/>
          </a:xfrm>
          <a:prstGeom prst="rect">
            <a:avLst/>
          </a:prstGeom>
          <a:noFill/>
          <a:ln w="9525">
            <a:noFill/>
            <a:miter lim="800000"/>
          </a:ln>
        </p:spPr>
        <p:txBody>
          <a:bodyPr>
            <a:spAutoFit/>
          </a:bodyPr>
          <a:lstStyle/>
          <a:p>
            <a:pPr>
              <a:spcBef>
                <a:spcPct val="50000"/>
              </a:spcBef>
            </a:pPr>
            <a:r>
              <a:rPr lang="zh-CN" altLang="en-US" sz="2800" i="0">
                <a:ea typeface="创艺繁标宋" pitchFamily="2" charset="-122"/>
                <a:sym typeface="Symbol" panose="05050102010706020507" pitchFamily="18" charset="2"/>
              </a:rPr>
              <a:t>因</a:t>
            </a:r>
            <a:r>
              <a:rPr lang="zh-CN" altLang="en-US" sz="2800" i="0"/>
              <a:t>虚断，</a:t>
            </a:r>
            <a:r>
              <a:rPr lang="zh-CN" altLang="en-US" sz="2800" i="0">
                <a:solidFill>
                  <a:schemeClr val="tx2"/>
                </a:solidFill>
                <a:ea typeface="创艺繁标宋" pitchFamily="2" charset="-122"/>
                <a:sym typeface="Symbol" panose="05050102010706020507" pitchFamily="18" charset="2"/>
              </a:rPr>
              <a:t>所以</a:t>
            </a:r>
            <a:r>
              <a:rPr lang="en-US" altLang="zh-CN" sz="2800">
                <a:solidFill>
                  <a:schemeClr val="tx2"/>
                </a:solidFill>
              </a:rPr>
              <a:t>u</a:t>
            </a:r>
            <a:r>
              <a:rPr lang="en-US" altLang="zh-CN" sz="2800" i="0" baseline="-25000">
                <a:solidFill>
                  <a:schemeClr val="tx2"/>
                </a:solidFill>
              </a:rPr>
              <a:t>+</a:t>
            </a:r>
            <a:r>
              <a:rPr lang="en-US" altLang="zh-CN" sz="2800" i="0">
                <a:solidFill>
                  <a:schemeClr val="tx2"/>
                </a:solidFill>
              </a:rPr>
              <a:t> = </a:t>
            </a:r>
            <a:r>
              <a:rPr lang="en-US" altLang="zh-CN" sz="2800">
                <a:solidFill>
                  <a:schemeClr val="tx2"/>
                </a:solidFill>
              </a:rPr>
              <a:t>u</a:t>
            </a:r>
            <a:r>
              <a:rPr lang="en-US" altLang="zh-CN" sz="2800" i="0" baseline="-25000">
                <a:solidFill>
                  <a:schemeClr val="tx2"/>
                </a:solidFill>
              </a:rPr>
              <a:t>i</a:t>
            </a:r>
            <a:r>
              <a:rPr lang="en-US" altLang="zh-CN" sz="2800" i="0"/>
              <a:t> </a:t>
            </a:r>
            <a:endParaRPr lang="en-US" altLang="zh-CN" sz="2800" i="0"/>
          </a:p>
        </p:txBody>
      </p:sp>
      <p:graphicFrame>
        <p:nvGraphicFramePr>
          <p:cNvPr id="65541" name="Object 5"/>
          <p:cNvGraphicFramePr>
            <a:graphicFrameLocks noChangeAspect="1"/>
          </p:cNvGraphicFramePr>
          <p:nvPr/>
        </p:nvGraphicFramePr>
        <p:xfrm>
          <a:off x="5562600" y="3871913"/>
          <a:ext cx="2286000" cy="1017587"/>
        </p:xfrm>
        <a:graphic>
          <a:graphicData uri="http://schemas.openxmlformats.org/presentationml/2006/ole">
            <mc:AlternateContent xmlns:mc="http://schemas.openxmlformats.org/markup-compatibility/2006">
              <mc:Choice xmlns:v="urn:schemas-microsoft-com:vml" Requires="v">
                <p:oleObj spid="_x0000_s252964" name="Equation" r:id="rId3" imgW="23164800" imgH="10363200" progId="">
                  <p:embed/>
                </p:oleObj>
              </mc:Choice>
              <mc:Fallback>
                <p:oleObj name="Equation" r:id="rId3" imgW="23164800" imgH="103632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871913"/>
                        <a:ext cx="2286000"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2" name="Text Box 6"/>
          <p:cNvSpPr txBox="1">
            <a:spLocks noChangeArrowheads="1"/>
          </p:cNvSpPr>
          <p:nvPr/>
        </p:nvSpPr>
        <p:spPr bwMode="auto">
          <a:xfrm>
            <a:off x="533400" y="908050"/>
            <a:ext cx="3124200" cy="519113"/>
          </a:xfrm>
          <a:prstGeom prst="rect">
            <a:avLst/>
          </a:prstGeom>
          <a:noFill/>
          <a:ln w="9525">
            <a:noFill/>
            <a:miter lim="800000"/>
          </a:ln>
        </p:spPr>
        <p:txBody>
          <a:bodyPr>
            <a:spAutoFit/>
          </a:bodyPr>
          <a:lstStyle/>
          <a:p>
            <a:pPr>
              <a:spcBef>
                <a:spcPct val="50000"/>
              </a:spcBef>
            </a:pPr>
            <a:r>
              <a:rPr lang="en-US" altLang="zh-CN" sz="2800" i="0">
                <a:solidFill>
                  <a:srgbClr val="006600"/>
                </a:solidFill>
              </a:rPr>
              <a:t>(1) </a:t>
            </a:r>
            <a:r>
              <a:rPr lang="zh-CN" altLang="en-US" sz="2800" i="0">
                <a:solidFill>
                  <a:srgbClr val="006600"/>
                </a:solidFill>
              </a:rPr>
              <a:t>电路组成</a:t>
            </a:r>
            <a:endParaRPr lang="zh-CN" altLang="en-US" sz="2800" b="0" i="0">
              <a:solidFill>
                <a:srgbClr val="006600"/>
              </a:solidFill>
            </a:endParaRPr>
          </a:p>
        </p:txBody>
      </p:sp>
      <p:sp>
        <p:nvSpPr>
          <p:cNvPr id="65543" name="Text Box 7"/>
          <p:cNvSpPr txBox="1">
            <a:spLocks noChangeArrowheads="1"/>
          </p:cNvSpPr>
          <p:nvPr/>
        </p:nvSpPr>
        <p:spPr bwMode="auto">
          <a:xfrm>
            <a:off x="5092700" y="800100"/>
            <a:ext cx="3594100" cy="519113"/>
          </a:xfrm>
          <a:prstGeom prst="rect">
            <a:avLst/>
          </a:prstGeom>
          <a:noFill/>
          <a:ln w="9525">
            <a:noFill/>
            <a:miter lim="800000"/>
          </a:ln>
        </p:spPr>
        <p:txBody>
          <a:bodyPr>
            <a:spAutoFit/>
          </a:bodyPr>
          <a:lstStyle/>
          <a:p>
            <a:pPr>
              <a:spcBef>
                <a:spcPct val="50000"/>
              </a:spcBef>
            </a:pPr>
            <a:r>
              <a:rPr lang="en-US" altLang="zh-CN" sz="2800" i="0">
                <a:solidFill>
                  <a:srgbClr val="006600"/>
                </a:solidFill>
              </a:rPr>
              <a:t>(2) </a:t>
            </a:r>
            <a:r>
              <a:rPr lang="zh-CN" altLang="en-US" sz="2800" i="0">
                <a:solidFill>
                  <a:srgbClr val="006600"/>
                </a:solidFill>
              </a:rPr>
              <a:t>电压放大倍数</a:t>
            </a:r>
            <a:endParaRPr lang="zh-CN" altLang="en-US" sz="2800" b="0" i="0">
              <a:solidFill>
                <a:srgbClr val="006600"/>
              </a:solidFill>
            </a:endParaRPr>
          </a:p>
        </p:txBody>
      </p:sp>
      <p:sp>
        <p:nvSpPr>
          <p:cNvPr id="4105" name="Rectangle 8"/>
          <p:cNvSpPr>
            <a:spLocks noChangeArrowheads="1"/>
          </p:cNvSpPr>
          <p:nvPr/>
        </p:nvSpPr>
        <p:spPr bwMode="auto">
          <a:xfrm>
            <a:off x="5029200" y="304800"/>
            <a:ext cx="1905000" cy="685800"/>
          </a:xfrm>
          <a:prstGeom prst="rect">
            <a:avLst/>
          </a:prstGeom>
          <a:noFill/>
          <a:ln w="9525">
            <a:noFill/>
            <a:miter lim="800000"/>
          </a:ln>
        </p:spPr>
        <p:txBody>
          <a:bodyPr wrap="none" anchor="ctr"/>
          <a:lstStyle/>
          <a:p>
            <a:endParaRPr lang="zh-CN" altLang="en-US"/>
          </a:p>
        </p:txBody>
      </p:sp>
      <p:graphicFrame>
        <p:nvGraphicFramePr>
          <p:cNvPr id="65545" name="Object 9"/>
          <p:cNvGraphicFramePr>
            <a:graphicFrameLocks noChangeAspect="1"/>
          </p:cNvGraphicFramePr>
          <p:nvPr/>
        </p:nvGraphicFramePr>
        <p:xfrm>
          <a:off x="5410200" y="4891088"/>
          <a:ext cx="2959100" cy="1133475"/>
        </p:xfrm>
        <a:graphic>
          <a:graphicData uri="http://schemas.openxmlformats.org/presentationml/2006/ole">
            <mc:AlternateContent xmlns:mc="http://schemas.openxmlformats.org/markup-compatibility/2006">
              <mc:Choice xmlns:v="urn:schemas-microsoft-com:vml" Requires="v">
                <p:oleObj spid="_x0000_s252965" name="Equation" r:id="rId5" imgW="27736800" imgH="10668000" progId="">
                  <p:embed/>
                </p:oleObj>
              </mc:Choice>
              <mc:Fallback>
                <p:oleObj name="Equation" r:id="rId5" imgW="27736800" imgH="10668000"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4891088"/>
                        <a:ext cx="2959100" cy="1133475"/>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006699"/>
                            </a:solidFill>
                          </a14:hiddenFill>
                        </a:ext>
                      </a:extLst>
                    </p:spPr>
                  </p:pic>
                </p:oleObj>
              </mc:Fallback>
            </mc:AlternateContent>
          </a:graphicData>
        </a:graphic>
      </p:graphicFrame>
      <p:sp>
        <p:nvSpPr>
          <p:cNvPr id="65592" name="Rectangle 56"/>
          <p:cNvSpPr>
            <a:spLocks noChangeArrowheads="1"/>
          </p:cNvSpPr>
          <p:nvPr/>
        </p:nvSpPr>
        <p:spPr bwMode="auto">
          <a:xfrm>
            <a:off x="5181600" y="2757488"/>
            <a:ext cx="3810000" cy="1117600"/>
          </a:xfrm>
          <a:prstGeom prst="rect">
            <a:avLst/>
          </a:prstGeom>
          <a:noFill/>
          <a:ln w="9525">
            <a:noFill/>
            <a:miter lim="800000"/>
          </a:ln>
        </p:spPr>
        <p:txBody>
          <a:bodyPr>
            <a:spAutoFit/>
          </a:bodyPr>
          <a:lstStyle/>
          <a:p>
            <a:pPr>
              <a:lnSpc>
                <a:spcPct val="120000"/>
              </a:lnSpc>
            </a:pPr>
            <a:r>
              <a:rPr lang="zh-CN" altLang="en-US" sz="2800" i="0">
                <a:ea typeface="创艺繁标宋" pitchFamily="2" charset="-122"/>
                <a:sym typeface="Symbol" panose="05050102010706020507" pitchFamily="18" charset="2"/>
              </a:rPr>
              <a:t>因</a:t>
            </a:r>
            <a:r>
              <a:rPr lang="zh-CN" altLang="en-US" sz="2800" i="0"/>
              <a:t>虚短，</a:t>
            </a:r>
            <a:r>
              <a:rPr lang="zh-CN" altLang="en-US" sz="2800" i="0">
                <a:ea typeface="创艺繁标宋" pitchFamily="2" charset="-122"/>
                <a:sym typeface="Symbol" panose="05050102010706020507" pitchFamily="18" charset="2"/>
              </a:rPr>
              <a:t>所以</a:t>
            </a:r>
            <a:r>
              <a:rPr lang="zh-CN" altLang="en-US" sz="2800" i="0"/>
              <a:t> </a:t>
            </a:r>
            <a:r>
              <a:rPr lang="en-US" altLang="zh-CN" sz="2800"/>
              <a:t>u</a:t>
            </a:r>
            <a:r>
              <a:rPr lang="en-US" altLang="zh-CN" sz="2800" i="0" baseline="-25000"/>
              <a:t>–</a:t>
            </a:r>
            <a:r>
              <a:rPr lang="en-US" altLang="zh-CN" sz="2800" i="0"/>
              <a:t> = </a:t>
            </a:r>
            <a:r>
              <a:rPr lang="en-US" altLang="zh-CN" sz="2800"/>
              <a:t>u</a:t>
            </a:r>
            <a:r>
              <a:rPr lang="en-US" altLang="zh-CN" sz="2800" i="0" baseline="-25000"/>
              <a:t>i</a:t>
            </a:r>
            <a:r>
              <a:rPr lang="en-US" altLang="zh-CN" sz="2800" i="0"/>
              <a:t> </a:t>
            </a:r>
            <a:r>
              <a:rPr lang="zh-CN" altLang="en-US" sz="2800" i="0"/>
              <a:t>，</a:t>
            </a:r>
            <a:endParaRPr lang="zh-CN" altLang="en-US" sz="2800" i="0"/>
          </a:p>
          <a:p>
            <a:pPr>
              <a:lnSpc>
                <a:spcPct val="120000"/>
              </a:lnSpc>
            </a:pPr>
            <a:r>
              <a:rPr lang="zh-CN" altLang="en-US" sz="2800" i="0">
                <a:solidFill>
                  <a:srgbClr val="CC0000"/>
                </a:solidFill>
              </a:rPr>
              <a:t>反相输入端不“虚地”</a:t>
            </a:r>
            <a:r>
              <a:rPr lang="zh-CN" altLang="en-US" sz="2800" i="0"/>
              <a:t> </a:t>
            </a:r>
            <a:endParaRPr lang="zh-CN" altLang="en-US" sz="2800" i="0"/>
          </a:p>
        </p:txBody>
      </p:sp>
      <p:sp>
        <p:nvSpPr>
          <p:cNvPr id="65593" name="Text Box 57"/>
          <p:cNvSpPr txBox="1">
            <a:spLocks noChangeArrowheads="1"/>
          </p:cNvSpPr>
          <p:nvPr/>
        </p:nvSpPr>
        <p:spPr bwMode="auto">
          <a:xfrm>
            <a:off x="457200" y="4756150"/>
            <a:ext cx="4343400" cy="1416050"/>
          </a:xfrm>
          <a:prstGeom prst="rect">
            <a:avLst/>
          </a:prstGeom>
          <a:noFill/>
          <a:ln w="9525">
            <a:noFill/>
            <a:miter lim="800000"/>
          </a:ln>
        </p:spPr>
        <p:txBody>
          <a:bodyPr>
            <a:spAutoFit/>
          </a:bodyPr>
          <a:lstStyle/>
          <a:p>
            <a:pPr>
              <a:spcBef>
                <a:spcPct val="10000"/>
              </a:spcBef>
            </a:pPr>
            <a:r>
              <a:rPr lang="en-US" altLang="zh-CN" sz="2800" b="0" i="0">
                <a:solidFill>
                  <a:schemeClr val="tx2"/>
                </a:solidFill>
              </a:rPr>
              <a:t>   </a:t>
            </a:r>
            <a:r>
              <a:rPr lang="zh-CN" altLang="en-US" sz="2800" i="0">
                <a:solidFill>
                  <a:schemeClr val="tx2"/>
                </a:solidFill>
              </a:rPr>
              <a:t>因要求静态时</a:t>
            </a:r>
            <a:r>
              <a:rPr lang="en-US" altLang="zh-CN" sz="2800">
                <a:solidFill>
                  <a:schemeClr val="tx2"/>
                </a:solidFill>
              </a:rPr>
              <a:t>u</a:t>
            </a:r>
            <a:r>
              <a:rPr lang="en-US" altLang="zh-CN" sz="2800" i="0" baseline="-25000">
                <a:solidFill>
                  <a:schemeClr val="tx2"/>
                </a:solidFill>
              </a:rPr>
              <a:t>+</a:t>
            </a:r>
            <a:r>
              <a:rPr lang="zh-CN" altLang="en-US" sz="2800" i="0">
                <a:solidFill>
                  <a:schemeClr val="tx2"/>
                </a:solidFill>
              </a:rPr>
              <a:t>、</a:t>
            </a:r>
            <a:r>
              <a:rPr lang="en-US" altLang="zh-CN" sz="2800">
                <a:solidFill>
                  <a:schemeClr val="tx2"/>
                </a:solidFill>
              </a:rPr>
              <a:t>u</a:t>
            </a:r>
            <a:r>
              <a:rPr lang="en-US" altLang="zh-CN" sz="2800" i="0" baseline="-25000">
                <a:solidFill>
                  <a:schemeClr val="tx2"/>
                </a:solidFill>
                <a:cs typeface="Times New Roman" panose="02020603050405020304" pitchFamily="18" charset="0"/>
                <a:sym typeface="Symbol" panose="05050102010706020507" pitchFamily="18" charset="2"/>
              </a:rPr>
              <a:t></a:t>
            </a:r>
            <a:r>
              <a:rPr lang="zh-CN" altLang="en-US" sz="2800" i="0">
                <a:solidFill>
                  <a:schemeClr val="tx2"/>
                </a:solidFill>
              </a:rPr>
              <a:t>对地电阻相同， </a:t>
            </a:r>
            <a:endParaRPr lang="zh-CN" altLang="en-US" sz="2800" i="0">
              <a:solidFill>
                <a:schemeClr val="tx2"/>
              </a:solidFill>
            </a:endParaRPr>
          </a:p>
          <a:p>
            <a:pPr>
              <a:spcBef>
                <a:spcPct val="10000"/>
              </a:spcBef>
            </a:pPr>
            <a:r>
              <a:rPr lang="zh-CN" altLang="en-US" sz="2800" i="0">
                <a:solidFill>
                  <a:schemeClr val="tx2"/>
                </a:solidFill>
              </a:rPr>
              <a:t>   所以</a:t>
            </a:r>
            <a:r>
              <a:rPr lang="zh-CN" altLang="en-US" sz="2800" i="0">
                <a:solidFill>
                  <a:srgbClr val="CC0000"/>
                </a:solidFill>
              </a:rPr>
              <a:t>平衡电阻</a:t>
            </a:r>
            <a:r>
              <a:rPr lang="en-US" altLang="zh-CN" sz="2800">
                <a:solidFill>
                  <a:srgbClr val="CC0000"/>
                </a:solidFill>
              </a:rPr>
              <a:t>R</a:t>
            </a:r>
            <a:r>
              <a:rPr lang="en-US" altLang="zh-CN" sz="2800" i="0" baseline="-25000">
                <a:solidFill>
                  <a:srgbClr val="CC0000"/>
                </a:solidFill>
              </a:rPr>
              <a:t>2</a:t>
            </a:r>
            <a:r>
              <a:rPr lang="en-US" altLang="zh-CN" sz="2800" i="0">
                <a:solidFill>
                  <a:srgbClr val="CC0000"/>
                </a:solidFill>
              </a:rPr>
              <a:t>=</a:t>
            </a:r>
            <a:r>
              <a:rPr lang="en-US" altLang="zh-CN" sz="2800">
                <a:solidFill>
                  <a:srgbClr val="CC0000"/>
                </a:solidFill>
              </a:rPr>
              <a:t>R</a:t>
            </a:r>
            <a:r>
              <a:rPr lang="en-US" altLang="zh-CN" sz="2800" i="0" baseline="-25000">
                <a:solidFill>
                  <a:srgbClr val="CC0000"/>
                </a:solidFill>
              </a:rPr>
              <a:t>1</a:t>
            </a:r>
            <a:r>
              <a:rPr lang="en-US" altLang="zh-CN" sz="2800" i="0">
                <a:solidFill>
                  <a:srgbClr val="CC0000"/>
                </a:solidFill>
              </a:rPr>
              <a:t>//</a:t>
            </a:r>
            <a:r>
              <a:rPr lang="en-US" altLang="zh-CN" sz="2800">
                <a:solidFill>
                  <a:srgbClr val="CC0000"/>
                </a:solidFill>
              </a:rPr>
              <a:t>R</a:t>
            </a:r>
            <a:r>
              <a:rPr lang="en-US" altLang="zh-CN" sz="2800" i="0" baseline="-16000">
                <a:solidFill>
                  <a:srgbClr val="CC0000"/>
                </a:solidFill>
              </a:rPr>
              <a:t>F</a:t>
            </a:r>
            <a:endParaRPr lang="en-US" altLang="zh-CN" sz="2800" i="0" baseline="-16000">
              <a:solidFill>
                <a:srgbClr val="CC0000"/>
              </a:solidFill>
            </a:endParaRPr>
          </a:p>
        </p:txBody>
      </p:sp>
      <p:grpSp>
        <p:nvGrpSpPr>
          <p:cNvPr id="2" name="Group 64"/>
          <p:cNvGrpSpPr/>
          <p:nvPr/>
        </p:nvGrpSpPr>
        <p:grpSpPr bwMode="auto">
          <a:xfrm>
            <a:off x="457200" y="1538288"/>
            <a:ext cx="4876800" cy="2938462"/>
            <a:chOff x="288" y="969"/>
            <a:chExt cx="3072" cy="1851"/>
          </a:xfrm>
        </p:grpSpPr>
        <p:sp>
          <p:nvSpPr>
            <p:cNvPr id="4109" name="Text Box 14"/>
            <p:cNvSpPr txBox="1">
              <a:spLocks noChangeArrowheads="1"/>
            </p:cNvSpPr>
            <p:nvPr/>
          </p:nvSpPr>
          <p:spPr bwMode="auto">
            <a:xfrm>
              <a:off x="2672" y="1945"/>
              <a:ext cx="688"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grpSp>
          <p:nvGrpSpPr>
            <p:cNvPr id="3" name="Group 63"/>
            <p:cNvGrpSpPr/>
            <p:nvPr/>
          </p:nvGrpSpPr>
          <p:grpSpPr bwMode="auto">
            <a:xfrm>
              <a:off x="288" y="969"/>
              <a:ext cx="2721" cy="1851"/>
              <a:chOff x="288" y="969"/>
              <a:chExt cx="2721" cy="1851"/>
            </a:xfrm>
          </p:grpSpPr>
          <p:sp>
            <p:nvSpPr>
              <p:cNvPr id="4111" name="Rectangle 15"/>
              <p:cNvSpPr>
                <a:spLocks noChangeArrowheads="1"/>
              </p:cNvSpPr>
              <p:nvPr/>
            </p:nvSpPr>
            <p:spPr bwMode="auto">
              <a:xfrm>
                <a:off x="1758" y="969"/>
                <a:ext cx="689" cy="327"/>
              </a:xfrm>
              <a:prstGeom prst="rect">
                <a:avLst/>
              </a:prstGeom>
              <a:noFill/>
              <a:ln w="9525">
                <a:noFill/>
                <a:miter lim="800000"/>
              </a:ln>
            </p:spPr>
            <p:txBody>
              <a:bodyPr>
                <a:spAutoFit/>
              </a:bodyPr>
              <a:lstStyle/>
              <a:p>
                <a:r>
                  <a:rPr lang="en-US" altLang="zh-CN" sz="2800"/>
                  <a:t>R</a:t>
                </a:r>
                <a:r>
                  <a:rPr lang="en-US" altLang="zh-CN" sz="2800" i="0" baseline="-25000"/>
                  <a:t>F</a:t>
                </a:r>
                <a:endParaRPr lang="en-US" altLang="zh-CN" sz="2800" baseline="-25000"/>
              </a:p>
            </p:txBody>
          </p:sp>
          <p:sp>
            <p:nvSpPr>
              <p:cNvPr id="4112" name="Rectangle 16"/>
              <p:cNvSpPr>
                <a:spLocks noChangeArrowheads="1"/>
              </p:cNvSpPr>
              <p:nvPr/>
            </p:nvSpPr>
            <p:spPr bwMode="auto">
              <a:xfrm>
                <a:off x="1782" y="1290"/>
                <a:ext cx="314" cy="98"/>
              </a:xfrm>
              <a:prstGeom prst="rect">
                <a:avLst/>
              </a:prstGeom>
              <a:noFill/>
              <a:ln w="38100">
                <a:solidFill>
                  <a:schemeClr val="tx1"/>
                </a:solidFill>
                <a:miter lim="800000"/>
              </a:ln>
            </p:spPr>
            <p:txBody>
              <a:bodyPr wrap="none" anchor="ctr"/>
              <a:lstStyle/>
              <a:p>
                <a:endParaRPr lang="zh-CN" altLang="en-US"/>
              </a:p>
            </p:txBody>
          </p:sp>
          <p:sp>
            <p:nvSpPr>
              <p:cNvPr id="4113" name="Line 17"/>
              <p:cNvSpPr>
                <a:spLocks noChangeShapeType="1"/>
              </p:cNvSpPr>
              <p:nvPr/>
            </p:nvSpPr>
            <p:spPr bwMode="auto">
              <a:xfrm>
                <a:off x="2428" y="1338"/>
                <a:ext cx="0" cy="639"/>
              </a:xfrm>
              <a:prstGeom prst="line">
                <a:avLst/>
              </a:prstGeom>
              <a:noFill/>
              <a:ln w="38100">
                <a:solidFill>
                  <a:schemeClr val="tx1"/>
                </a:solidFill>
                <a:round/>
              </a:ln>
            </p:spPr>
            <p:txBody>
              <a:bodyPr wrap="none" anchor="ctr"/>
              <a:lstStyle/>
              <a:p>
                <a:endParaRPr lang="zh-CN" altLang="en-US"/>
              </a:p>
            </p:txBody>
          </p:sp>
          <p:sp>
            <p:nvSpPr>
              <p:cNvPr id="4114" name="Text Box 18"/>
              <p:cNvSpPr txBox="1">
                <a:spLocks noChangeArrowheads="1"/>
              </p:cNvSpPr>
              <p:nvPr/>
            </p:nvSpPr>
            <p:spPr bwMode="auto">
              <a:xfrm>
                <a:off x="288" y="2217"/>
                <a:ext cx="373"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4115" name="Rectangle 19"/>
              <p:cNvSpPr>
                <a:spLocks noChangeArrowheads="1"/>
              </p:cNvSpPr>
              <p:nvPr/>
            </p:nvSpPr>
            <p:spPr bwMode="auto">
              <a:xfrm>
                <a:off x="1025" y="2120"/>
                <a:ext cx="313" cy="104"/>
              </a:xfrm>
              <a:prstGeom prst="rect">
                <a:avLst/>
              </a:prstGeom>
              <a:noFill/>
              <a:ln w="38100">
                <a:solidFill>
                  <a:schemeClr val="tx1"/>
                </a:solidFill>
                <a:miter lim="800000"/>
              </a:ln>
            </p:spPr>
            <p:txBody>
              <a:bodyPr wrap="none" anchor="ctr"/>
              <a:lstStyle/>
              <a:p>
                <a:endParaRPr lang="zh-CN" altLang="en-US"/>
              </a:p>
            </p:txBody>
          </p:sp>
          <p:sp>
            <p:nvSpPr>
              <p:cNvPr id="4116" name="Text Box 20"/>
              <p:cNvSpPr txBox="1">
                <a:spLocks noChangeArrowheads="1"/>
              </p:cNvSpPr>
              <p:nvPr/>
            </p:nvSpPr>
            <p:spPr bwMode="auto">
              <a:xfrm>
                <a:off x="988" y="2178"/>
                <a:ext cx="429" cy="327"/>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2</a:t>
                </a:r>
                <a:endParaRPr lang="en-US" altLang="zh-CN" sz="2800" i="0"/>
              </a:p>
            </p:txBody>
          </p:sp>
          <p:sp>
            <p:nvSpPr>
              <p:cNvPr id="4117" name="Rectangle 21"/>
              <p:cNvSpPr>
                <a:spLocks noChangeArrowheads="1"/>
              </p:cNvSpPr>
              <p:nvPr/>
            </p:nvSpPr>
            <p:spPr bwMode="auto">
              <a:xfrm>
                <a:off x="1025" y="1805"/>
                <a:ext cx="313" cy="96"/>
              </a:xfrm>
              <a:prstGeom prst="rect">
                <a:avLst/>
              </a:prstGeom>
              <a:noFill/>
              <a:ln w="38100">
                <a:solidFill>
                  <a:schemeClr val="tx1"/>
                </a:solidFill>
                <a:miter lim="800000"/>
              </a:ln>
            </p:spPr>
            <p:txBody>
              <a:bodyPr wrap="none" anchor="ctr"/>
              <a:lstStyle/>
              <a:p>
                <a:endParaRPr lang="zh-CN" altLang="en-US"/>
              </a:p>
            </p:txBody>
          </p:sp>
          <p:sp>
            <p:nvSpPr>
              <p:cNvPr id="4118" name="Line 22"/>
              <p:cNvSpPr>
                <a:spLocks noChangeShapeType="1"/>
              </p:cNvSpPr>
              <p:nvPr/>
            </p:nvSpPr>
            <p:spPr bwMode="auto">
              <a:xfrm>
                <a:off x="1455" y="1338"/>
                <a:ext cx="0" cy="540"/>
              </a:xfrm>
              <a:prstGeom prst="line">
                <a:avLst/>
              </a:prstGeom>
              <a:noFill/>
              <a:ln w="38100">
                <a:solidFill>
                  <a:schemeClr val="tx1"/>
                </a:solidFill>
                <a:round/>
              </a:ln>
            </p:spPr>
            <p:txBody>
              <a:bodyPr wrap="none" anchor="ctr"/>
              <a:lstStyle/>
              <a:p>
                <a:endParaRPr lang="zh-CN" altLang="en-US"/>
              </a:p>
            </p:txBody>
          </p:sp>
          <p:sp>
            <p:nvSpPr>
              <p:cNvPr id="4119" name="Rectangle 23"/>
              <p:cNvSpPr>
                <a:spLocks noChangeArrowheads="1"/>
              </p:cNvSpPr>
              <p:nvPr/>
            </p:nvSpPr>
            <p:spPr bwMode="auto">
              <a:xfrm>
                <a:off x="1003" y="1440"/>
                <a:ext cx="341" cy="327"/>
              </a:xfrm>
              <a:prstGeom prst="rect">
                <a:avLst/>
              </a:prstGeom>
              <a:noFill/>
              <a:ln w="9525">
                <a:noFill/>
                <a:miter lim="800000"/>
              </a:ln>
            </p:spPr>
            <p:txBody>
              <a:bodyPr wrap="none">
                <a:spAutoFit/>
              </a:bodyPr>
              <a:lstStyle/>
              <a:p>
                <a:r>
                  <a:rPr lang="en-US" altLang="zh-CN" sz="2800"/>
                  <a:t>R</a:t>
                </a:r>
                <a:r>
                  <a:rPr lang="en-US" altLang="zh-CN" sz="2800" i="0" baseline="-25000"/>
                  <a:t>1</a:t>
                </a:r>
                <a:endParaRPr lang="en-US" altLang="zh-CN" sz="2800" i="0" baseline="-25000"/>
              </a:p>
            </p:txBody>
          </p:sp>
          <p:sp>
            <p:nvSpPr>
              <p:cNvPr id="4120" name="Line 24"/>
              <p:cNvSpPr>
                <a:spLocks noChangeShapeType="1"/>
              </p:cNvSpPr>
              <p:nvPr/>
            </p:nvSpPr>
            <p:spPr bwMode="auto">
              <a:xfrm>
                <a:off x="2109" y="1338"/>
                <a:ext cx="327" cy="0"/>
              </a:xfrm>
              <a:prstGeom prst="line">
                <a:avLst/>
              </a:prstGeom>
              <a:noFill/>
              <a:ln w="38100">
                <a:solidFill>
                  <a:schemeClr val="tx1"/>
                </a:solidFill>
                <a:round/>
              </a:ln>
            </p:spPr>
            <p:txBody>
              <a:bodyPr wrap="none" anchor="ctr"/>
              <a:lstStyle/>
              <a:p>
                <a:endParaRPr lang="zh-CN" altLang="en-US"/>
              </a:p>
            </p:txBody>
          </p:sp>
          <p:sp>
            <p:nvSpPr>
              <p:cNvPr id="4121" name="Line 25"/>
              <p:cNvSpPr>
                <a:spLocks noChangeShapeType="1"/>
              </p:cNvSpPr>
              <p:nvPr/>
            </p:nvSpPr>
            <p:spPr bwMode="auto">
              <a:xfrm flipH="1">
                <a:off x="755" y="1851"/>
                <a:ext cx="261" cy="0"/>
              </a:xfrm>
              <a:prstGeom prst="line">
                <a:avLst/>
              </a:prstGeom>
              <a:noFill/>
              <a:ln w="38100">
                <a:solidFill>
                  <a:schemeClr val="tx1"/>
                </a:solidFill>
                <a:round/>
              </a:ln>
            </p:spPr>
            <p:txBody>
              <a:bodyPr wrap="none" anchor="ctr"/>
              <a:lstStyle/>
              <a:p>
                <a:endParaRPr lang="zh-CN" altLang="en-US"/>
              </a:p>
            </p:txBody>
          </p:sp>
          <p:sp>
            <p:nvSpPr>
              <p:cNvPr id="4122" name="Line 26"/>
              <p:cNvSpPr>
                <a:spLocks noChangeShapeType="1"/>
              </p:cNvSpPr>
              <p:nvPr/>
            </p:nvSpPr>
            <p:spPr bwMode="auto">
              <a:xfrm flipH="1">
                <a:off x="666" y="2167"/>
                <a:ext cx="370" cy="0"/>
              </a:xfrm>
              <a:prstGeom prst="line">
                <a:avLst/>
              </a:prstGeom>
              <a:noFill/>
              <a:ln w="38100">
                <a:solidFill>
                  <a:schemeClr val="tx1"/>
                </a:solidFill>
                <a:round/>
              </a:ln>
            </p:spPr>
            <p:txBody>
              <a:bodyPr wrap="none" anchor="ctr"/>
              <a:lstStyle/>
              <a:p>
                <a:endParaRPr lang="zh-CN" altLang="en-US"/>
              </a:p>
            </p:txBody>
          </p:sp>
          <p:grpSp>
            <p:nvGrpSpPr>
              <p:cNvPr id="4" name="Group 27"/>
              <p:cNvGrpSpPr/>
              <p:nvPr/>
            </p:nvGrpSpPr>
            <p:grpSpPr bwMode="auto">
              <a:xfrm>
                <a:off x="668" y="1840"/>
                <a:ext cx="180" cy="186"/>
                <a:chOff x="720" y="2736"/>
                <a:chExt cx="185" cy="192"/>
              </a:xfrm>
            </p:grpSpPr>
            <p:sp>
              <p:nvSpPr>
                <p:cNvPr id="4152" name="Line 2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4153" name="Line 2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4124" name="Line 30"/>
              <p:cNvSpPr>
                <a:spLocks noChangeShapeType="1"/>
              </p:cNvSpPr>
              <p:nvPr/>
            </p:nvSpPr>
            <p:spPr bwMode="auto">
              <a:xfrm>
                <a:off x="1455" y="1338"/>
                <a:ext cx="327" cy="0"/>
              </a:xfrm>
              <a:prstGeom prst="line">
                <a:avLst/>
              </a:prstGeom>
              <a:noFill/>
              <a:ln w="38100">
                <a:solidFill>
                  <a:schemeClr val="tx1"/>
                </a:solidFill>
                <a:round/>
              </a:ln>
            </p:spPr>
            <p:txBody>
              <a:bodyPr wrap="none" anchor="ctr"/>
              <a:lstStyle/>
              <a:p>
                <a:endParaRPr lang="zh-CN" altLang="en-US"/>
              </a:p>
            </p:txBody>
          </p:sp>
          <p:grpSp>
            <p:nvGrpSpPr>
              <p:cNvPr id="5" name="Group 31"/>
              <p:cNvGrpSpPr/>
              <p:nvPr/>
            </p:nvGrpSpPr>
            <p:grpSpPr bwMode="auto">
              <a:xfrm>
                <a:off x="2541" y="2458"/>
                <a:ext cx="198" cy="129"/>
                <a:chOff x="2448" y="2832"/>
                <a:chExt cx="185" cy="96"/>
              </a:xfrm>
            </p:grpSpPr>
            <p:sp>
              <p:nvSpPr>
                <p:cNvPr id="4150" name="Line 32"/>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4151" name="Line 33"/>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grpSp>
            <p:nvGrpSpPr>
              <p:cNvPr id="6" name="Group 34"/>
              <p:cNvGrpSpPr/>
              <p:nvPr/>
            </p:nvGrpSpPr>
            <p:grpSpPr bwMode="auto">
              <a:xfrm>
                <a:off x="521" y="2691"/>
                <a:ext cx="175" cy="129"/>
                <a:chOff x="432" y="2832"/>
                <a:chExt cx="185" cy="96"/>
              </a:xfrm>
            </p:grpSpPr>
            <p:sp>
              <p:nvSpPr>
                <p:cNvPr id="4148" name="Line 35"/>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4149" name="Line 36"/>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4127" name="Rectangle 37"/>
              <p:cNvSpPr>
                <a:spLocks noChangeArrowheads="1"/>
              </p:cNvSpPr>
              <p:nvPr/>
            </p:nvSpPr>
            <p:spPr bwMode="auto">
              <a:xfrm>
                <a:off x="332" y="2000"/>
                <a:ext cx="244" cy="328"/>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4128" name="Rectangle 38"/>
              <p:cNvSpPr>
                <a:spLocks noChangeArrowheads="1"/>
              </p:cNvSpPr>
              <p:nvPr/>
            </p:nvSpPr>
            <p:spPr bwMode="auto">
              <a:xfrm>
                <a:off x="2706" y="1769"/>
                <a:ext cx="244" cy="328"/>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4129" name="Rectangle 39"/>
              <p:cNvSpPr>
                <a:spLocks noChangeArrowheads="1"/>
              </p:cNvSpPr>
              <p:nvPr/>
            </p:nvSpPr>
            <p:spPr bwMode="auto">
              <a:xfrm>
                <a:off x="332" y="2456"/>
                <a:ext cx="228" cy="328"/>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4130" name="Rectangle 40"/>
              <p:cNvSpPr>
                <a:spLocks noChangeArrowheads="1"/>
              </p:cNvSpPr>
              <p:nvPr/>
            </p:nvSpPr>
            <p:spPr bwMode="auto">
              <a:xfrm>
                <a:off x="2622" y="2217"/>
                <a:ext cx="387" cy="327"/>
              </a:xfrm>
              <a:prstGeom prst="rect">
                <a:avLst/>
              </a:prstGeom>
              <a:noFill/>
              <a:ln w="9525">
                <a:noFill/>
                <a:miter lim="800000"/>
              </a:ln>
            </p:spPr>
            <p:txBody>
              <a:bodyPr>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4131" name="Rectangle 42" descr="40%"/>
              <p:cNvSpPr>
                <a:spLocks noChangeArrowheads="1"/>
              </p:cNvSpPr>
              <p:nvPr/>
            </p:nvSpPr>
            <p:spPr bwMode="auto">
              <a:xfrm>
                <a:off x="1689" y="1571"/>
                <a:ext cx="567" cy="753"/>
              </a:xfrm>
              <a:prstGeom prst="rect">
                <a:avLst/>
              </a:prstGeom>
              <a:noFill/>
              <a:ln w="38100">
                <a:solidFill>
                  <a:schemeClr val="tx1"/>
                </a:solidFill>
                <a:miter lim="800000"/>
              </a:ln>
            </p:spPr>
            <p:txBody>
              <a:bodyPr wrap="none" anchor="ctr"/>
              <a:lstStyle/>
              <a:p>
                <a:endParaRPr lang="zh-CN" altLang="en-US"/>
              </a:p>
            </p:txBody>
          </p:sp>
          <p:sp>
            <p:nvSpPr>
              <p:cNvPr id="4132" name="Text Box 43"/>
              <p:cNvSpPr txBox="1">
                <a:spLocks noChangeArrowheads="1"/>
              </p:cNvSpPr>
              <p:nvPr/>
            </p:nvSpPr>
            <p:spPr bwMode="auto">
              <a:xfrm>
                <a:off x="1681" y="1964"/>
                <a:ext cx="271"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4133" name="Text Box 44"/>
              <p:cNvSpPr txBox="1">
                <a:spLocks noChangeArrowheads="1"/>
              </p:cNvSpPr>
              <p:nvPr/>
            </p:nvSpPr>
            <p:spPr bwMode="auto">
              <a:xfrm>
                <a:off x="2052" y="1793"/>
                <a:ext cx="488"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4134" name="Text Box 45"/>
              <p:cNvSpPr txBox="1">
                <a:spLocks noChangeArrowheads="1"/>
              </p:cNvSpPr>
              <p:nvPr/>
            </p:nvSpPr>
            <p:spPr bwMode="auto">
              <a:xfrm>
                <a:off x="1945" y="1512"/>
                <a:ext cx="639" cy="288"/>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4135" name="Line 46"/>
              <p:cNvSpPr>
                <a:spLocks noChangeShapeType="1"/>
              </p:cNvSpPr>
              <p:nvPr/>
            </p:nvSpPr>
            <p:spPr bwMode="auto">
              <a:xfrm>
                <a:off x="1338" y="2167"/>
                <a:ext cx="353" cy="0"/>
              </a:xfrm>
              <a:prstGeom prst="line">
                <a:avLst/>
              </a:prstGeom>
              <a:noFill/>
              <a:ln w="38100">
                <a:solidFill>
                  <a:schemeClr val="tx1"/>
                </a:solidFill>
                <a:round/>
              </a:ln>
            </p:spPr>
            <p:txBody>
              <a:bodyPr wrap="none" anchor="ctr"/>
              <a:lstStyle/>
              <a:p>
                <a:endParaRPr lang="zh-CN" altLang="en-US"/>
              </a:p>
            </p:txBody>
          </p:sp>
          <p:sp>
            <p:nvSpPr>
              <p:cNvPr id="4136" name="Line 47"/>
              <p:cNvSpPr>
                <a:spLocks noChangeShapeType="1"/>
              </p:cNvSpPr>
              <p:nvPr/>
            </p:nvSpPr>
            <p:spPr bwMode="auto">
              <a:xfrm>
                <a:off x="2256" y="1968"/>
                <a:ext cx="372" cy="0"/>
              </a:xfrm>
              <a:prstGeom prst="line">
                <a:avLst/>
              </a:prstGeom>
              <a:noFill/>
              <a:ln w="38100">
                <a:solidFill>
                  <a:schemeClr val="tx1"/>
                </a:solidFill>
                <a:round/>
              </a:ln>
            </p:spPr>
            <p:txBody>
              <a:bodyPr wrap="none" anchor="ctr"/>
              <a:lstStyle/>
              <a:p>
                <a:endParaRPr lang="zh-CN" altLang="en-US"/>
              </a:p>
            </p:txBody>
          </p:sp>
          <p:sp>
            <p:nvSpPr>
              <p:cNvPr id="4137" name="Line 48"/>
              <p:cNvSpPr>
                <a:spLocks noChangeShapeType="1"/>
              </p:cNvSpPr>
              <p:nvPr/>
            </p:nvSpPr>
            <p:spPr bwMode="auto">
              <a:xfrm>
                <a:off x="1451" y="1361"/>
                <a:ext cx="0" cy="0"/>
              </a:xfrm>
              <a:prstGeom prst="line">
                <a:avLst/>
              </a:prstGeom>
              <a:noFill/>
              <a:ln w="28575">
                <a:solidFill>
                  <a:schemeClr val="tx1"/>
                </a:solidFill>
                <a:round/>
              </a:ln>
            </p:spPr>
            <p:txBody>
              <a:bodyPr wrap="none" anchor="ctr"/>
              <a:lstStyle/>
              <a:p>
                <a:endParaRPr lang="zh-CN" altLang="en-US"/>
              </a:p>
            </p:txBody>
          </p:sp>
          <p:sp>
            <p:nvSpPr>
              <p:cNvPr id="4138" name="Line 49"/>
              <p:cNvSpPr>
                <a:spLocks noChangeShapeType="1"/>
              </p:cNvSpPr>
              <p:nvPr/>
            </p:nvSpPr>
            <p:spPr bwMode="auto">
              <a:xfrm>
                <a:off x="1338" y="1867"/>
                <a:ext cx="353" cy="0"/>
              </a:xfrm>
              <a:prstGeom prst="line">
                <a:avLst/>
              </a:prstGeom>
              <a:noFill/>
              <a:ln w="38100">
                <a:solidFill>
                  <a:schemeClr val="tx1"/>
                </a:solidFill>
                <a:round/>
              </a:ln>
            </p:spPr>
            <p:txBody>
              <a:bodyPr wrap="none" anchor="ctr"/>
              <a:lstStyle/>
              <a:p>
                <a:endParaRPr lang="zh-CN" altLang="en-US"/>
              </a:p>
            </p:txBody>
          </p:sp>
          <p:sp>
            <p:nvSpPr>
              <p:cNvPr id="4139" name="Text Box 50"/>
              <p:cNvSpPr txBox="1">
                <a:spLocks noChangeArrowheads="1"/>
              </p:cNvSpPr>
              <p:nvPr/>
            </p:nvSpPr>
            <p:spPr bwMode="auto">
              <a:xfrm>
                <a:off x="1688" y="1633"/>
                <a:ext cx="400"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4140" name="Text Box 51"/>
              <p:cNvSpPr txBox="1">
                <a:spLocks noChangeArrowheads="1"/>
              </p:cNvSpPr>
              <p:nvPr/>
            </p:nvSpPr>
            <p:spPr bwMode="auto">
              <a:xfrm rot="5400000">
                <a:off x="1803" y="1548"/>
                <a:ext cx="234" cy="288"/>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sp>
            <p:nvSpPr>
              <p:cNvPr id="4141" name="Oval 52"/>
              <p:cNvSpPr>
                <a:spLocks noChangeArrowheads="1"/>
              </p:cNvSpPr>
              <p:nvPr/>
            </p:nvSpPr>
            <p:spPr bwMode="auto">
              <a:xfrm>
                <a:off x="580" y="2130"/>
                <a:ext cx="76" cy="76"/>
              </a:xfrm>
              <a:prstGeom prst="ellipse">
                <a:avLst/>
              </a:prstGeom>
              <a:noFill/>
              <a:ln w="38100">
                <a:solidFill>
                  <a:srgbClr val="000000"/>
                </a:solidFill>
                <a:round/>
              </a:ln>
            </p:spPr>
            <p:txBody>
              <a:bodyPr wrap="none" anchor="ctr"/>
              <a:lstStyle/>
              <a:p>
                <a:endParaRPr lang="zh-CN" altLang="en-US"/>
              </a:p>
            </p:txBody>
          </p:sp>
          <p:sp>
            <p:nvSpPr>
              <p:cNvPr id="4142" name="Oval 53"/>
              <p:cNvSpPr>
                <a:spLocks noChangeArrowheads="1"/>
              </p:cNvSpPr>
              <p:nvPr/>
            </p:nvSpPr>
            <p:spPr bwMode="auto">
              <a:xfrm>
                <a:off x="2622" y="1926"/>
                <a:ext cx="77" cy="77"/>
              </a:xfrm>
              <a:prstGeom prst="ellipse">
                <a:avLst/>
              </a:prstGeom>
              <a:noFill/>
              <a:ln w="38100">
                <a:solidFill>
                  <a:srgbClr val="000000"/>
                </a:solidFill>
                <a:round/>
              </a:ln>
            </p:spPr>
            <p:txBody>
              <a:bodyPr wrap="none" anchor="ctr"/>
              <a:lstStyle/>
              <a:p>
                <a:endParaRPr lang="zh-CN" altLang="en-US"/>
              </a:p>
            </p:txBody>
          </p:sp>
          <p:sp>
            <p:nvSpPr>
              <p:cNvPr id="4143" name="Oval 54"/>
              <p:cNvSpPr>
                <a:spLocks noChangeArrowheads="1"/>
              </p:cNvSpPr>
              <p:nvPr/>
            </p:nvSpPr>
            <p:spPr bwMode="auto">
              <a:xfrm>
                <a:off x="580" y="2627"/>
                <a:ext cx="76" cy="76"/>
              </a:xfrm>
              <a:prstGeom prst="ellipse">
                <a:avLst/>
              </a:prstGeom>
              <a:noFill/>
              <a:ln w="38100">
                <a:solidFill>
                  <a:srgbClr val="000000"/>
                </a:solidFill>
                <a:round/>
              </a:ln>
            </p:spPr>
            <p:txBody>
              <a:bodyPr wrap="none" anchor="ctr"/>
              <a:lstStyle/>
              <a:p>
                <a:endParaRPr lang="zh-CN" altLang="en-US"/>
              </a:p>
            </p:txBody>
          </p:sp>
          <p:sp>
            <p:nvSpPr>
              <p:cNvPr id="4144" name="Oval 55"/>
              <p:cNvSpPr>
                <a:spLocks noChangeArrowheads="1"/>
              </p:cNvSpPr>
              <p:nvPr/>
            </p:nvSpPr>
            <p:spPr bwMode="auto">
              <a:xfrm>
                <a:off x="2604" y="2393"/>
                <a:ext cx="76" cy="77"/>
              </a:xfrm>
              <a:prstGeom prst="ellipse">
                <a:avLst/>
              </a:prstGeom>
              <a:noFill/>
              <a:ln w="38100">
                <a:solidFill>
                  <a:srgbClr val="000000"/>
                </a:solidFill>
                <a:round/>
              </a:ln>
            </p:spPr>
            <p:txBody>
              <a:bodyPr wrap="none" anchor="ctr"/>
              <a:lstStyle/>
              <a:p>
                <a:endParaRPr lang="zh-CN" altLang="en-US"/>
              </a:p>
            </p:txBody>
          </p:sp>
          <p:grpSp>
            <p:nvGrpSpPr>
              <p:cNvPr id="7" name="Group 58"/>
              <p:cNvGrpSpPr/>
              <p:nvPr/>
            </p:nvGrpSpPr>
            <p:grpSpPr bwMode="auto">
              <a:xfrm>
                <a:off x="1411" y="1536"/>
                <a:ext cx="525" cy="864"/>
                <a:chOff x="1395" y="1392"/>
                <a:chExt cx="525" cy="864"/>
              </a:xfrm>
            </p:grpSpPr>
            <p:sp>
              <p:nvSpPr>
                <p:cNvPr id="4146" name="Text Box 59"/>
                <p:cNvSpPr txBox="1">
                  <a:spLocks noChangeArrowheads="1"/>
                </p:cNvSpPr>
                <p:nvPr/>
              </p:nvSpPr>
              <p:spPr bwMode="auto">
                <a:xfrm>
                  <a:off x="1395" y="1929"/>
                  <a:ext cx="525" cy="327"/>
                </a:xfrm>
                <a:prstGeom prst="rect">
                  <a:avLst/>
                </a:prstGeom>
                <a:noFill/>
                <a:ln w="19050">
                  <a:noFill/>
                  <a:miter lim="800000"/>
                </a:ln>
              </p:spPr>
              <p:txBody>
                <a:bodyPr>
                  <a:spAutoFit/>
                </a:bodyPr>
                <a:lstStyle/>
                <a:p>
                  <a:pPr>
                    <a:spcBef>
                      <a:spcPct val="50000"/>
                    </a:spcBef>
                  </a:pPr>
                  <a:r>
                    <a:rPr lang="en-US" altLang="zh-CN" sz="2800">
                      <a:solidFill>
                        <a:srgbClr val="000099"/>
                      </a:solidFill>
                    </a:rPr>
                    <a:t>u</a:t>
                  </a:r>
                  <a:r>
                    <a:rPr lang="en-US" altLang="zh-CN" sz="2800" baseline="-25000">
                      <a:solidFill>
                        <a:srgbClr val="000099"/>
                      </a:solidFill>
                    </a:rPr>
                    <a:t>+</a:t>
                  </a:r>
                  <a:endParaRPr lang="en-US" altLang="zh-CN" sz="2800" baseline="-25000">
                    <a:solidFill>
                      <a:srgbClr val="000099"/>
                    </a:solidFill>
                  </a:endParaRPr>
                </a:p>
              </p:txBody>
            </p:sp>
            <p:sp>
              <p:nvSpPr>
                <p:cNvPr id="4147" name="Rectangle 60"/>
                <p:cNvSpPr>
                  <a:spLocks noChangeArrowheads="1"/>
                </p:cNvSpPr>
                <p:nvPr/>
              </p:nvSpPr>
              <p:spPr bwMode="auto">
                <a:xfrm>
                  <a:off x="1399" y="1392"/>
                  <a:ext cx="473" cy="327"/>
                </a:xfrm>
                <a:prstGeom prst="rect">
                  <a:avLst/>
                </a:prstGeom>
                <a:noFill/>
                <a:ln w="19050">
                  <a:noFill/>
                  <a:miter lim="800000"/>
                </a:ln>
              </p:spPr>
              <p:txBody>
                <a:bodyPr>
                  <a:spAutoFit/>
                </a:bodyPr>
                <a:lstStyle/>
                <a:p>
                  <a:r>
                    <a:rPr lang="en-US" altLang="zh-CN" sz="2800">
                      <a:solidFill>
                        <a:srgbClr val="000099"/>
                      </a:solidFill>
                    </a:rPr>
                    <a:t>u</a:t>
                  </a:r>
                  <a:r>
                    <a:rPr lang="en-US" altLang="zh-CN" sz="2800" baseline="-25000">
                      <a:solidFill>
                        <a:srgbClr val="000099"/>
                      </a:solidFill>
                    </a:rPr>
                    <a:t>–</a:t>
                  </a:r>
                  <a:endParaRPr lang="en-US" altLang="zh-CN" sz="2800" b="0" i="0">
                    <a:solidFill>
                      <a:srgbClr val="000099"/>
                    </a:solidFill>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5542"/>
                                        </p:tgtEl>
                                        <p:attrNameLst>
                                          <p:attrName>style.visibility</p:attrName>
                                        </p:attrNameLst>
                                      </p:cBhvr>
                                      <p:to>
                                        <p:strVal val="visible"/>
                                      </p:to>
                                    </p:set>
                                    <p:animEffect transition="in" filter="blinds(vertical)">
                                      <p:cBhvr>
                                        <p:cTn id="7" dur="500"/>
                                        <p:tgtEl>
                                          <p:spTgt spid="655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543"/>
                                        </p:tgtEl>
                                        <p:attrNameLst>
                                          <p:attrName>style.visibility</p:attrName>
                                        </p:attrNameLst>
                                      </p:cBhvr>
                                      <p:to>
                                        <p:strVal val="visible"/>
                                      </p:to>
                                    </p:set>
                                    <p:animEffect transition="in" filter="blinds(horizontal)">
                                      <p:cBhvr>
                                        <p:cTn id="17" dur="500"/>
                                        <p:tgtEl>
                                          <p:spTgt spid="655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540"/>
                                        </p:tgtEl>
                                        <p:attrNameLst>
                                          <p:attrName>style.visibility</p:attrName>
                                        </p:attrNameLst>
                                      </p:cBhvr>
                                      <p:to>
                                        <p:strVal val="visible"/>
                                      </p:to>
                                    </p:set>
                                    <p:animEffect transition="in" filter="wipe(left)">
                                      <p:cBhvr>
                                        <p:cTn id="22" dur="500"/>
                                        <p:tgtEl>
                                          <p:spTgt spid="655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animEffect transition="in" filter="wipe(left)">
                                      <p:cBhvr>
                                        <p:cTn id="27" dur="500"/>
                                        <p:tgtEl>
                                          <p:spTgt spid="655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592">
                                            <p:txEl>
                                              <p:pRg st="0" end="0"/>
                                            </p:txEl>
                                          </p:spTgt>
                                        </p:tgtEl>
                                        <p:attrNameLst>
                                          <p:attrName>style.visibility</p:attrName>
                                        </p:attrNameLst>
                                      </p:cBhvr>
                                      <p:to>
                                        <p:strVal val="visible"/>
                                      </p:to>
                                    </p:set>
                                    <p:animEffect transition="in" filter="wipe(left)">
                                      <p:cBhvr>
                                        <p:cTn id="32" dur="500"/>
                                        <p:tgtEl>
                                          <p:spTgt spid="6559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592">
                                            <p:txEl>
                                              <p:pRg st="1" end="1"/>
                                            </p:txEl>
                                          </p:spTgt>
                                        </p:tgtEl>
                                        <p:attrNameLst>
                                          <p:attrName>style.visibility</p:attrName>
                                        </p:attrNameLst>
                                      </p:cBhvr>
                                      <p:to>
                                        <p:strVal val="visible"/>
                                      </p:to>
                                    </p:set>
                                    <p:animEffect transition="in" filter="wipe(left)">
                                      <p:cBhvr>
                                        <p:cTn id="37" dur="500"/>
                                        <p:tgtEl>
                                          <p:spTgt spid="6559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5541"/>
                                        </p:tgtEl>
                                        <p:attrNameLst>
                                          <p:attrName>style.visibility</p:attrName>
                                        </p:attrNameLst>
                                      </p:cBhvr>
                                      <p:to>
                                        <p:strVal val="visible"/>
                                      </p:to>
                                    </p:set>
                                    <p:animEffect transition="in" filter="wipe(left)">
                                      <p:cBhvr>
                                        <p:cTn id="42" dur="500"/>
                                        <p:tgtEl>
                                          <p:spTgt spid="655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5545"/>
                                        </p:tgtEl>
                                        <p:attrNameLst>
                                          <p:attrName>style.visibility</p:attrName>
                                        </p:attrNameLst>
                                      </p:cBhvr>
                                      <p:to>
                                        <p:strVal val="visible"/>
                                      </p:to>
                                    </p:set>
                                    <p:animEffect transition="in" filter="wipe(left)">
                                      <p:cBhvr>
                                        <p:cTn id="47" dur="500"/>
                                        <p:tgtEl>
                                          <p:spTgt spid="655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5593"/>
                                        </p:tgtEl>
                                        <p:attrNameLst>
                                          <p:attrName>style.visibility</p:attrName>
                                        </p:attrNameLst>
                                      </p:cBhvr>
                                      <p:to>
                                        <p:strVal val="visible"/>
                                      </p:to>
                                    </p:set>
                                    <p:animEffect transition="in" filter="wipe(left)">
                                      <p:cBhvr>
                                        <p:cTn id="52" dur="500"/>
                                        <p:tgtEl>
                                          <p:spTgt spid="65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P spid="65542" grpId="0" autoUpdateAnimBg="0"/>
      <p:bldP spid="65543" grpId="0" autoUpdateAnimBg="0"/>
      <p:bldP spid="65592" grpId="0" autoUpdateAnimBg="0" build="p"/>
      <p:bldP spid="6559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81000" y="168275"/>
            <a:ext cx="4267200" cy="625475"/>
          </a:xfrm>
          <a:prstGeom prst="rect">
            <a:avLst/>
          </a:prstGeom>
          <a:noFill/>
          <a:ln w="9525">
            <a:noFill/>
            <a:miter lim="800000"/>
          </a:ln>
        </p:spPr>
        <p:txBody>
          <a:bodyPr>
            <a:spAutoFit/>
          </a:bodyPr>
          <a:lstStyle/>
          <a:p>
            <a:pPr>
              <a:lnSpc>
                <a:spcPct val="125000"/>
              </a:lnSpc>
            </a:pPr>
            <a:r>
              <a:rPr lang="en-US" altLang="zh-CN" sz="2800" i="0"/>
              <a:t> </a:t>
            </a:r>
            <a:r>
              <a:rPr lang="zh-CN" altLang="en-US" sz="2800" i="0"/>
              <a:t>当 </a:t>
            </a:r>
            <a:r>
              <a:rPr lang="en-US" altLang="zh-CN" sz="2800"/>
              <a:t>R</a:t>
            </a:r>
            <a:r>
              <a:rPr lang="en-US" altLang="zh-CN" sz="2800" i="0" baseline="-25000"/>
              <a:t>1</a:t>
            </a:r>
            <a:r>
              <a:rPr lang="en-US" altLang="zh-CN" sz="2800"/>
              <a:t>= </a:t>
            </a:r>
            <a:r>
              <a:rPr lang="en-US" altLang="zh-CN" sz="2800" i="0">
                <a:sym typeface="Symbol" panose="05050102010706020507" pitchFamily="18" charset="2"/>
              </a:rPr>
              <a:t> </a:t>
            </a:r>
            <a:r>
              <a:rPr lang="zh-CN" altLang="en-US" sz="2800" i="0"/>
              <a:t>且 </a:t>
            </a:r>
            <a:r>
              <a:rPr lang="en-US" altLang="zh-CN" sz="2800"/>
              <a:t>R</a:t>
            </a:r>
            <a:r>
              <a:rPr lang="en-US" altLang="zh-CN" sz="2800" i="0" baseline="-25000"/>
              <a:t>F</a:t>
            </a:r>
            <a:r>
              <a:rPr lang="en-US" altLang="zh-CN" sz="2800" baseline="-25000"/>
              <a:t> </a:t>
            </a:r>
            <a:r>
              <a:rPr lang="en-US" altLang="zh-CN" sz="2800"/>
              <a:t>=</a:t>
            </a:r>
            <a:r>
              <a:rPr lang="en-US" altLang="zh-CN" sz="2800" i="0"/>
              <a:t> 0 </a:t>
            </a:r>
            <a:r>
              <a:rPr lang="zh-CN" altLang="en-US" sz="2800" i="0"/>
              <a:t>时，</a:t>
            </a:r>
            <a:endParaRPr lang="zh-CN" altLang="en-US" sz="2800" i="0"/>
          </a:p>
        </p:txBody>
      </p:sp>
      <p:sp>
        <p:nvSpPr>
          <p:cNvPr id="68611" name="Rectangle 3"/>
          <p:cNvSpPr>
            <a:spLocks noChangeArrowheads="1"/>
          </p:cNvSpPr>
          <p:nvPr/>
        </p:nvSpPr>
        <p:spPr bwMode="auto">
          <a:xfrm>
            <a:off x="4191000" y="152400"/>
            <a:ext cx="4114800" cy="1158875"/>
          </a:xfrm>
          <a:prstGeom prst="rect">
            <a:avLst/>
          </a:prstGeom>
          <a:noFill/>
          <a:ln w="9525">
            <a:noFill/>
            <a:miter lim="800000"/>
          </a:ln>
        </p:spPr>
        <p:txBody>
          <a:bodyPr>
            <a:spAutoFit/>
          </a:bodyPr>
          <a:lstStyle/>
          <a:p>
            <a:pPr>
              <a:lnSpc>
                <a:spcPct val="125000"/>
              </a:lnSpc>
            </a:pPr>
            <a:r>
              <a:rPr lang="en-US" altLang="zh-CN" sz="2800"/>
              <a:t>u</a:t>
            </a:r>
            <a:r>
              <a:rPr lang="en-US" altLang="zh-CN" sz="2800" i="0" baseline="-25000"/>
              <a:t>o</a:t>
            </a:r>
            <a:r>
              <a:rPr lang="en-US" altLang="zh-CN" sz="2800"/>
              <a:t> = u</a:t>
            </a:r>
            <a:r>
              <a:rPr lang="en-US" altLang="zh-CN" sz="2800" i="0" baseline="-25000"/>
              <a:t>i </a:t>
            </a:r>
            <a:r>
              <a:rPr lang="zh-CN" altLang="en-US" sz="2800" i="0"/>
              <a:t>，</a:t>
            </a:r>
            <a:r>
              <a:rPr lang="zh-CN" altLang="en-US" sz="2800"/>
              <a:t> </a:t>
            </a:r>
            <a:r>
              <a:rPr lang="en-US" altLang="zh-CN" sz="2800"/>
              <a:t>A</a:t>
            </a:r>
            <a:r>
              <a:rPr lang="en-US" altLang="zh-CN" sz="2800" baseline="-25000"/>
              <a:t>u</a:t>
            </a:r>
            <a:r>
              <a:rPr lang="en-US" altLang="zh-CN" sz="2800" i="0" baseline="-25000"/>
              <a:t>f</a:t>
            </a:r>
            <a:r>
              <a:rPr lang="en-US" altLang="zh-CN" sz="2800" i="0"/>
              <a:t> = 1</a:t>
            </a:r>
            <a:r>
              <a:rPr lang="zh-CN" altLang="en-US" sz="2800" i="0"/>
              <a:t>，</a:t>
            </a:r>
            <a:endParaRPr lang="zh-CN" altLang="en-US" sz="2800" i="0"/>
          </a:p>
          <a:p>
            <a:pPr>
              <a:lnSpc>
                <a:spcPct val="125000"/>
              </a:lnSpc>
            </a:pPr>
            <a:r>
              <a:rPr lang="zh-CN" altLang="en-US" sz="2800" i="0"/>
              <a:t>             称电压跟随器。</a:t>
            </a:r>
            <a:endParaRPr lang="zh-CN" altLang="en-US" sz="2800" i="0"/>
          </a:p>
        </p:txBody>
      </p:sp>
      <p:grpSp>
        <p:nvGrpSpPr>
          <p:cNvPr id="2" name="Group 126"/>
          <p:cNvGrpSpPr/>
          <p:nvPr/>
        </p:nvGrpSpPr>
        <p:grpSpPr bwMode="auto">
          <a:xfrm>
            <a:off x="622300" y="650875"/>
            <a:ext cx="4191000" cy="2711450"/>
            <a:chOff x="384" y="480"/>
            <a:chExt cx="2448" cy="1584"/>
          </a:xfrm>
        </p:grpSpPr>
        <p:sp>
          <p:nvSpPr>
            <p:cNvPr id="55372" name="Text Box 8"/>
            <p:cNvSpPr txBox="1">
              <a:spLocks noChangeArrowheads="1"/>
            </p:cNvSpPr>
            <p:nvPr/>
          </p:nvSpPr>
          <p:spPr bwMode="auto">
            <a:xfrm>
              <a:off x="2266" y="1344"/>
              <a:ext cx="566" cy="304"/>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5373" name="Rectangle 9"/>
            <p:cNvSpPr>
              <a:spLocks noChangeArrowheads="1"/>
            </p:cNvSpPr>
            <p:nvPr/>
          </p:nvSpPr>
          <p:spPr bwMode="auto">
            <a:xfrm>
              <a:off x="1593" y="480"/>
              <a:ext cx="567" cy="303"/>
            </a:xfrm>
            <a:prstGeom prst="rect">
              <a:avLst/>
            </a:prstGeom>
            <a:noFill/>
            <a:ln w="9525">
              <a:noFill/>
              <a:miter lim="800000"/>
            </a:ln>
          </p:spPr>
          <p:txBody>
            <a:bodyPr>
              <a:spAutoFit/>
            </a:bodyPr>
            <a:lstStyle/>
            <a:p>
              <a:r>
                <a:rPr lang="en-US" altLang="zh-CN" sz="2800"/>
                <a:t>R</a:t>
              </a:r>
              <a:r>
                <a:rPr lang="en-US" altLang="zh-CN" sz="2800" i="0" baseline="-25000"/>
                <a:t>F</a:t>
              </a:r>
              <a:endParaRPr lang="en-US" altLang="zh-CN" sz="2800" baseline="-25000"/>
            </a:p>
          </p:txBody>
        </p:sp>
        <p:sp>
          <p:nvSpPr>
            <p:cNvPr id="55374" name="Rectangle 10"/>
            <p:cNvSpPr>
              <a:spLocks noChangeArrowheads="1"/>
            </p:cNvSpPr>
            <p:nvPr/>
          </p:nvSpPr>
          <p:spPr bwMode="auto">
            <a:xfrm>
              <a:off x="1613" y="806"/>
              <a:ext cx="258" cy="80"/>
            </a:xfrm>
            <a:prstGeom prst="rect">
              <a:avLst/>
            </a:prstGeom>
            <a:noFill/>
            <a:ln w="38100">
              <a:solidFill>
                <a:schemeClr val="tx1"/>
              </a:solidFill>
              <a:miter lim="800000"/>
            </a:ln>
          </p:spPr>
          <p:txBody>
            <a:bodyPr wrap="none" anchor="ctr"/>
            <a:lstStyle/>
            <a:p>
              <a:endParaRPr lang="zh-CN" altLang="en-US"/>
            </a:p>
          </p:txBody>
        </p:sp>
        <p:sp>
          <p:nvSpPr>
            <p:cNvPr id="55375" name="Line 11"/>
            <p:cNvSpPr>
              <a:spLocks noChangeShapeType="1"/>
            </p:cNvSpPr>
            <p:nvPr/>
          </p:nvSpPr>
          <p:spPr bwMode="auto">
            <a:xfrm>
              <a:off x="2143" y="845"/>
              <a:ext cx="0" cy="526"/>
            </a:xfrm>
            <a:prstGeom prst="line">
              <a:avLst/>
            </a:prstGeom>
            <a:noFill/>
            <a:ln w="38100">
              <a:solidFill>
                <a:schemeClr val="tx1"/>
              </a:solidFill>
              <a:round/>
            </a:ln>
          </p:spPr>
          <p:txBody>
            <a:bodyPr wrap="none" anchor="ctr"/>
            <a:lstStyle/>
            <a:p>
              <a:endParaRPr lang="zh-CN" altLang="en-US"/>
            </a:p>
          </p:txBody>
        </p:sp>
        <p:sp>
          <p:nvSpPr>
            <p:cNvPr id="55376" name="Text Box 12"/>
            <p:cNvSpPr txBox="1">
              <a:spLocks noChangeArrowheads="1"/>
            </p:cNvSpPr>
            <p:nvPr/>
          </p:nvSpPr>
          <p:spPr bwMode="auto">
            <a:xfrm>
              <a:off x="384" y="1545"/>
              <a:ext cx="307" cy="303"/>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55377" name="Rectangle 13"/>
            <p:cNvSpPr>
              <a:spLocks noChangeArrowheads="1"/>
            </p:cNvSpPr>
            <p:nvPr/>
          </p:nvSpPr>
          <p:spPr bwMode="auto">
            <a:xfrm>
              <a:off x="990" y="1488"/>
              <a:ext cx="258" cy="79"/>
            </a:xfrm>
            <a:prstGeom prst="rect">
              <a:avLst/>
            </a:prstGeom>
            <a:noFill/>
            <a:ln w="38100">
              <a:solidFill>
                <a:schemeClr val="tx1"/>
              </a:solidFill>
              <a:miter lim="800000"/>
            </a:ln>
          </p:spPr>
          <p:txBody>
            <a:bodyPr wrap="none" anchor="ctr"/>
            <a:lstStyle/>
            <a:p>
              <a:endParaRPr lang="zh-CN" altLang="en-US"/>
            </a:p>
          </p:txBody>
        </p:sp>
        <p:sp>
          <p:nvSpPr>
            <p:cNvPr id="55378" name="Text Box 14"/>
            <p:cNvSpPr txBox="1">
              <a:spLocks noChangeArrowheads="1"/>
            </p:cNvSpPr>
            <p:nvPr/>
          </p:nvSpPr>
          <p:spPr bwMode="auto">
            <a:xfrm>
              <a:off x="960" y="1536"/>
              <a:ext cx="353" cy="304"/>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2</a:t>
              </a:r>
              <a:endParaRPr lang="en-US" altLang="zh-CN" sz="2800" i="0"/>
            </a:p>
          </p:txBody>
        </p:sp>
        <p:sp>
          <p:nvSpPr>
            <p:cNvPr id="55379" name="Rectangle 15"/>
            <p:cNvSpPr>
              <a:spLocks noChangeArrowheads="1"/>
            </p:cNvSpPr>
            <p:nvPr/>
          </p:nvSpPr>
          <p:spPr bwMode="auto">
            <a:xfrm>
              <a:off x="990" y="1229"/>
              <a:ext cx="258" cy="79"/>
            </a:xfrm>
            <a:prstGeom prst="rect">
              <a:avLst/>
            </a:prstGeom>
            <a:noFill/>
            <a:ln w="38100">
              <a:solidFill>
                <a:schemeClr val="tx1"/>
              </a:solidFill>
              <a:miter lim="800000"/>
            </a:ln>
          </p:spPr>
          <p:txBody>
            <a:bodyPr wrap="none" anchor="ctr"/>
            <a:lstStyle/>
            <a:p>
              <a:endParaRPr lang="zh-CN" altLang="en-US"/>
            </a:p>
          </p:txBody>
        </p:sp>
        <p:sp>
          <p:nvSpPr>
            <p:cNvPr id="55380" name="Line 16"/>
            <p:cNvSpPr>
              <a:spLocks noChangeShapeType="1"/>
            </p:cNvSpPr>
            <p:nvPr/>
          </p:nvSpPr>
          <p:spPr bwMode="auto">
            <a:xfrm>
              <a:off x="1344" y="845"/>
              <a:ext cx="0" cy="444"/>
            </a:xfrm>
            <a:prstGeom prst="line">
              <a:avLst/>
            </a:prstGeom>
            <a:noFill/>
            <a:ln w="38100">
              <a:solidFill>
                <a:schemeClr val="tx1"/>
              </a:solidFill>
              <a:round/>
            </a:ln>
          </p:spPr>
          <p:txBody>
            <a:bodyPr wrap="none" anchor="ctr"/>
            <a:lstStyle/>
            <a:p>
              <a:endParaRPr lang="zh-CN" altLang="en-US"/>
            </a:p>
          </p:txBody>
        </p:sp>
        <p:sp>
          <p:nvSpPr>
            <p:cNvPr id="55381" name="Rectangle 17"/>
            <p:cNvSpPr>
              <a:spLocks noChangeArrowheads="1"/>
            </p:cNvSpPr>
            <p:nvPr/>
          </p:nvSpPr>
          <p:spPr bwMode="auto">
            <a:xfrm>
              <a:off x="955" y="912"/>
              <a:ext cx="316" cy="303"/>
            </a:xfrm>
            <a:prstGeom prst="rect">
              <a:avLst/>
            </a:prstGeom>
            <a:noFill/>
            <a:ln w="9525">
              <a:noFill/>
              <a:miter lim="800000"/>
            </a:ln>
          </p:spPr>
          <p:txBody>
            <a:bodyPr wrap="none">
              <a:spAutoFit/>
            </a:bodyPr>
            <a:lstStyle/>
            <a:p>
              <a:r>
                <a:rPr lang="en-US" altLang="zh-CN" sz="2800"/>
                <a:t>R</a:t>
              </a:r>
              <a:r>
                <a:rPr lang="en-US" altLang="zh-CN" sz="2800" i="0" baseline="-25000"/>
                <a:t>1</a:t>
              </a:r>
              <a:endParaRPr lang="en-US" altLang="zh-CN" sz="2800" i="0" baseline="-25000"/>
            </a:p>
          </p:txBody>
        </p:sp>
        <p:sp>
          <p:nvSpPr>
            <p:cNvPr id="55382" name="Line 18"/>
            <p:cNvSpPr>
              <a:spLocks noChangeShapeType="1"/>
            </p:cNvSpPr>
            <p:nvPr/>
          </p:nvSpPr>
          <p:spPr bwMode="auto">
            <a:xfrm>
              <a:off x="1882" y="845"/>
              <a:ext cx="269" cy="0"/>
            </a:xfrm>
            <a:prstGeom prst="line">
              <a:avLst/>
            </a:prstGeom>
            <a:noFill/>
            <a:ln w="38100">
              <a:solidFill>
                <a:schemeClr val="tx1"/>
              </a:solidFill>
              <a:round/>
            </a:ln>
          </p:spPr>
          <p:txBody>
            <a:bodyPr wrap="none" anchor="ctr"/>
            <a:lstStyle/>
            <a:p>
              <a:endParaRPr lang="zh-CN" altLang="en-US"/>
            </a:p>
          </p:txBody>
        </p:sp>
        <p:sp>
          <p:nvSpPr>
            <p:cNvPr id="55383" name="Line 19"/>
            <p:cNvSpPr>
              <a:spLocks noChangeShapeType="1"/>
            </p:cNvSpPr>
            <p:nvPr/>
          </p:nvSpPr>
          <p:spPr bwMode="auto">
            <a:xfrm flipH="1">
              <a:off x="768" y="1267"/>
              <a:ext cx="215" cy="0"/>
            </a:xfrm>
            <a:prstGeom prst="line">
              <a:avLst/>
            </a:prstGeom>
            <a:noFill/>
            <a:ln w="38100">
              <a:solidFill>
                <a:schemeClr val="tx1"/>
              </a:solidFill>
              <a:round/>
            </a:ln>
          </p:spPr>
          <p:txBody>
            <a:bodyPr wrap="none" anchor="ctr"/>
            <a:lstStyle/>
            <a:p>
              <a:endParaRPr lang="zh-CN" altLang="en-US"/>
            </a:p>
          </p:txBody>
        </p:sp>
        <p:sp>
          <p:nvSpPr>
            <p:cNvPr id="55384" name="Line 20"/>
            <p:cNvSpPr>
              <a:spLocks noChangeShapeType="1"/>
            </p:cNvSpPr>
            <p:nvPr/>
          </p:nvSpPr>
          <p:spPr bwMode="auto">
            <a:xfrm flipH="1">
              <a:off x="695" y="1527"/>
              <a:ext cx="304" cy="0"/>
            </a:xfrm>
            <a:prstGeom prst="line">
              <a:avLst/>
            </a:prstGeom>
            <a:noFill/>
            <a:ln w="38100">
              <a:solidFill>
                <a:schemeClr val="tx1"/>
              </a:solidFill>
              <a:round/>
            </a:ln>
          </p:spPr>
          <p:txBody>
            <a:bodyPr wrap="none" anchor="ctr"/>
            <a:lstStyle/>
            <a:p>
              <a:endParaRPr lang="zh-CN" altLang="en-US"/>
            </a:p>
          </p:txBody>
        </p:sp>
        <p:grpSp>
          <p:nvGrpSpPr>
            <p:cNvPr id="3" name="Group 21"/>
            <p:cNvGrpSpPr/>
            <p:nvPr/>
          </p:nvGrpSpPr>
          <p:grpSpPr bwMode="auto">
            <a:xfrm>
              <a:off x="693" y="1260"/>
              <a:ext cx="148" cy="153"/>
              <a:chOff x="720" y="2736"/>
              <a:chExt cx="185" cy="192"/>
            </a:xfrm>
          </p:grpSpPr>
          <p:sp>
            <p:nvSpPr>
              <p:cNvPr id="55411" name="Line 22"/>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55412" name="Line 23"/>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55386" name="Line 24"/>
            <p:cNvSpPr>
              <a:spLocks noChangeShapeType="1"/>
            </p:cNvSpPr>
            <p:nvPr/>
          </p:nvSpPr>
          <p:spPr bwMode="auto">
            <a:xfrm>
              <a:off x="1344" y="845"/>
              <a:ext cx="269" cy="0"/>
            </a:xfrm>
            <a:prstGeom prst="line">
              <a:avLst/>
            </a:prstGeom>
            <a:noFill/>
            <a:ln w="38100">
              <a:solidFill>
                <a:schemeClr val="tx1"/>
              </a:solidFill>
              <a:round/>
            </a:ln>
          </p:spPr>
          <p:txBody>
            <a:bodyPr wrap="none" anchor="ctr"/>
            <a:lstStyle/>
            <a:p>
              <a:endParaRPr lang="zh-CN" altLang="en-US"/>
            </a:p>
          </p:txBody>
        </p:sp>
        <p:grpSp>
          <p:nvGrpSpPr>
            <p:cNvPr id="4" name="Group 25"/>
            <p:cNvGrpSpPr/>
            <p:nvPr/>
          </p:nvGrpSpPr>
          <p:grpSpPr bwMode="auto">
            <a:xfrm>
              <a:off x="2237" y="1766"/>
              <a:ext cx="163" cy="106"/>
              <a:chOff x="2448" y="2832"/>
              <a:chExt cx="185" cy="96"/>
            </a:xfrm>
          </p:grpSpPr>
          <p:sp>
            <p:nvSpPr>
              <p:cNvPr id="55409" name="Line 26"/>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55410" name="Line 27"/>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grpSp>
          <p:nvGrpSpPr>
            <p:cNvPr id="5" name="Group 28"/>
            <p:cNvGrpSpPr/>
            <p:nvPr/>
          </p:nvGrpSpPr>
          <p:grpSpPr bwMode="auto">
            <a:xfrm>
              <a:off x="576" y="1958"/>
              <a:ext cx="144" cy="106"/>
              <a:chOff x="432" y="2832"/>
              <a:chExt cx="185" cy="96"/>
            </a:xfrm>
          </p:grpSpPr>
          <p:sp>
            <p:nvSpPr>
              <p:cNvPr id="55407" name="Line 29"/>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55408" name="Line 30"/>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55389" name="Rectangle 31"/>
            <p:cNvSpPr>
              <a:spLocks noChangeArrowheads="1"/>
            </p:cNvSpPr>
            <p:nvPr/>
          </p:nvSpPr>
          <p:spPr bwMode="auto">
            <a:xfrm>
              <a:off x="393" y="1353"/>
              <a:ext cx="227" cy="303"/>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90" name="Rectangle 32"/>
            <p:cNvSpPr>
              <a:spLocks noChangeArrowheads="1"/>
            </p:cNvSpPr>
            <p:nvPr/>
          </p:nvSpPr>
          <p:spPr bwMode="auto">
            <a:xfrm>
              <a:off x="2361" y="1200"/>
              <a:ext cx="226" cy="303"/>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91" name="Rectangle 33"/>
            <p:cNvSpPr>
              <a:spLocks noChangeArrowheads="1"/>
            </p:cNvSpPr>
            <p:nvPr/>
          </p:nvSpPr>
          <p:spPr bwMode="auto">
            <a:xfrm>
              <a:off x="408" y="1728"/>
              <a:ext cx="212" cy="304"/>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92" name="Rectangle 34"/>
            <p:cNvSpPr>
              <a:spLocks noChangeArrowheads="1"/>
            </p:cNvSpPr>
            <p:nvPr/>
          </p:nvSpPr>
          <p:spPr bwMode="auto">
            <a:xfrm>
              <a:off x="2304" y="1536"/>
              <a:ext cx="318" cy="304"/>
            </a:xfrm>
            <a:prstGeom prst="rect">
              <a:avLst/>
            </a:prstGeom>
            <a:noFill/>
            <a:ln w="9525">
              <a:noFill/>
              <a:miter lim="800000"/>
            </a:ln>
          </p:spPr>
          <p:txBody>
            <a:bodyPr>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93" name="Rectangle 36" descr="40%"/>
            <p:cNvSpPr>
              <a:spLocks noChangeArrowheads="1"/>
            </p:cNvSpPr>
            <p:nvPr/>
          </p:nvSpPr>
          <p:spPr bwMode="auto">
            <a:xfrm>
              <a:off x="1537" y="1037"/>
              <a:ext cx="465" cy="619"/>
            </a:xfrm>
            <a:prstGeom prst="rect">
              <a:avLst/>
            </a:prstGeom>
            <a:noFill/>
            <a:ln w="38100">
              <a:solidFill>
                <a:schemeClr val="tx1"/>
              </a:solidFill>
              <a:miter lim="800000"/>
            </a:ln>
          </p:spPr>
          <p:txBody>
            <a:bodyPr wrap="none" anchor="ctr"/>
            <a:lstStyle/>
            <a:p>
              <a:endParaRPr lang="zh-CN" altLang="en-US"/>
            </a:p>
          </p:txBody>
        </p:sp>
        <p:sp>
          <p:nvSpPr>
            <p:cNvPr id="55394" name="Text Box 37"/>
            <p:cNvSpPr txBox="1">
              <a:spLocks noChangeArrowheads="1"/>
            </p:cNvSpPr>
            <p:nvPr/>
          </p:nvSpPr>
          <p:spPr bwMode="auto">
            <a:xfrm>
              <a:off x="1530" y="1360"/>
              <a:ext cx="223" cy="303"/>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55395" name="Text Box 38"/>
            <p:cNvSpPr txBox="1">
              <a:spLocks noChangeArrowheads="1"/>
            </p:cNvSpPr>
            <p:nvPr/>
          </p:nvSpPr>
          <p:spPr bwMode="auto">
            <a:xfrm>
              <a:off x="1800" y="1203"/>
              <a:ext cx="402" cy="304"/>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55396" name="Text Box 39"/>
            <p:cNvSpPr txBox="1">
              <a:spLocks noChangeArrowheads="1"/>
            </p:cNvSpPr>
            <p:nvPr/>
          </p:nvSpPr>
          <p:spPr bwMode="auto">
            <a:xfrm>
              <a:off x="1747" y="1001"/>
              <a:ext cx="527" cy="267"/>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55397" name="Line 40"/>
            <p:cNvSpPr>
              <a:spLocks noChangeShapeType="1"/>
            </p:cNvSpPr>
            <p:nvPr/>
          </p:nvSpPr>
          <p:spPr bwMode="auto">
            <a:xfrm>
              <a:off x="1248" y="1527"/>
              <a:ext cx="290" cy="0"/>
            </a:xfrm>
            <a:prstGeom prst="line">
              <a:avLst/>
            </a:prstGeom>
            <a:noFill/>
            <a:ln w="38100">
              <a:solidFill>
                <a:schemeClr val="tx1"/>
              </a:solidFill>
              <a:round/>
            </a:ln>
          </p:spPr>
          <p:txBody>
            <a:bodyPr wrap="none" anchor="ctr"/>
            <a:lstStyle/>
            <a:p>
              <a:endParaRPr lang="zh-CN" altLang="en-US"/>
            </a:p>
          </p:txBody>
        </p:sp>
        <p:sp>
          <p:nvSpPr>
            <p:cNvPr id="55398" name="Line 41"/>
            <p:cNvSpPr>
              <a:spLocks noChangeShapeType="1"/>
            </p:cNvSpPr>
            <p:nvPr/>
          </p:nvSpPr>
          <p:spPr bwMode="auto">
            <a:xfrm>
              <a:off x="2016" y="1363"/>
              <a:ext cx="293" cy="0"/>
            </a:xfrm>
            <a:prstGeom prst="line">
              <a:avLst/>
            </a:prstGeom>
            <a:noFill/>
            <a:ln w="38100">
              <a:solidFill>
                <a:schemeClr val="tx1"/>
              </a:solidFill>
              <a:round/>
            </a:ln>
          </p:spPr>
          <p:txBody>
            <a:bodyPr wrap="none" anchor="ctr"/>
            <a:lstStyle/>
            <a:p>
              <a:endParaRPr lang="zh-CN" altLang="en-US"/>
            </a:p>
          </p:txBody>
        </p:sp>
        <p:sp>
          <p:nvSpPr>
            <p:cNvPr id="55399" name="Line 42"/>
            <p:cNvSpPr>
              <a:spLocks noChangeShapeType="1"/>
            </p:cNvSpPr>
            <p:nvPr/>
          </p:nvSpPr>
          <p:spPr bwMode="auto">
            <a:xfrm>
              <a:off x="1341" y="864"/>
              <a:ext cx="0" cy="0"/>
            </a:xfrm>
            <a:prstGeom prst="line">
              <a:avLst/>
            </a:prstGeom>
            <a:noFill/>
            <a:ln w="28575">
              <a:solidFill>
                <a:schemeClr val="tx1"/>
              </a:solidFill>
              <a:round/>
            </a:ln>
          </p:spPr>
          <p:txBody>
            <a:bodyPr wrap="none" anchor="ctr"/>
            <a:lstStyle/>
            <a:p>
              <a:endParaRPr lang="zh-CN" altLang="en-US"/>
            </a:p>
          </p:txBody>
        </p:sp>
        <p:sp>
          <p:nvSpPr>
            <p:cNvPr id="55400" name="Line 43"/>
            <p:cNvSpPr>
              <a:spLocks noChangeShapeType="1"/>
            </p:cNvSpPr>
            <p:nvPr/>
          </p:nvSpPr>
          <p:spPr bwMode="auto">
            <a:xfrm>
              <a:off x="1248" y="1280"/>
              <a:ext cx="290" cy="0"/>
            </a:xfrm>
            <a:prstGeom prst="line">
              <a:avLst/>
            </a:prstGeom>
            <a:noFill/>
            <a:ln w="38100">
              <a:solidFill>
                <a:schemeClr val="tx1"/>
              </a:solidFill>
              <a:round/>
            </a:ln>
          </p:spPr>
          <p:txBody>
            <a:bodyPr wrap="none" anchor="ctr"/>
            <a:lstStyle/>
            <a:p>
              <a:endParaRPr lang="zh-CN" altLang="en-US"/>
            </a:p>
          </p:txBody>
        </p:sp>
        <p:sp>
          <p:nvSpPr>
            <p:cNvPr id="55401" name="Text Box 44"/>
            <p:cNvSpPr txBox="1">
              <a:spLocks noChangeArrowheads="1"/>
            </p:cNvSpPr>
            <p:nvPr/>
          </p:nvSpPr>
          <p:spPr bwMode="auto">
            <a:xfrm>
              <a:off x="1537" y="1088"/>
              <a:ext cx="329" cy="304"/>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55402" name="Text Box 45"/>
            <p:cNvSpPr txBox="1">
              <a:spLocks noChangeArrowheads="1"/>
            </p:cNvSpPr>
            <p:nvPr/>
          </p:nvSpPr>
          <p:spPr bwMode="auto">
            <a:xfrm rot="5400000">
              <a:off x="1622" y="1023"/>
              <a:ext cx="217" cy="267"/>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sp>
          <p:nvSpPr>
            <p:cNvPr id="55403" name="Oval 46"/>
            <p:cNvSpPr>
              <a:spLocks noChangeArrowheads="1"/>
            </p:cNvSpPr>
            <p:nvPr/>
          </p:nvSpPr>
          <p:spPr bwMode="auto">
            <a:xfrm>
              <a:off x="624" y="1488"/>
              <a:ext cx="63" cy="63"/>
            </a:xfrm>
            <a:prstGeom prst="ellipse">
              <a:avLst/>
            </a:prstGeom>
            <a:noFill/>
            <a:ln w="38100">
              <a:solidFill>
                <a:srgbClr val="000000"/>
              </a:solidFill>
              <a:round/>
            </a:ln>
          </p:spPr>
          <p:txBody>
            <a:bodyPr wrap="none" anchor="ctr"/>
            <a:lstStyle/>
            <a:p>
              <a:endParaRPr lang="zh-CN" altLang="en-US"/>
            </a:p>
          </p:txBody>
        </p:sp>
        <p:sp>
          <p:nvSpPr>
            <p:cNvPr id="55404" name="Oval 47"/>
            <p:cNvSpPr>
              <a:spLocks noChangeArrowheads="1"/>
            </p:cNvSpPr>
            <p:nvPr/>
          </p:nvSpPr>
          <p:spPr bwMode="auto">
            <a:xfrm>
              <a:off x="2304" y="1329"/>
              <a:ext cx="63" cy="63"/>
            </a:xfrm>
            <a:prstGeom prst="ellipse">
              <a:avLst/>
            </a:prstGeom>
            <a:noFill/>
            <a:ln w="38100">
              <a:solidFill>
                <a:srgbClr val="000000"/>
              </a:solidFill>
              <a:round/>
            </a:ln>
          </p:spPr>
          <p:txBody>
            <a:bodyPr wrap="none" anchor="ctr"/>
            <a:lstStyle/>
            <a:p>
              <a:endParaRPr lang="zh-CN" altLang="en-US"/>
            </a:p>
          </p:txBody>
        </p:sp>
        <p:sp>
          <p:nvSpPr>
            <p:cNvPr id="55405" name="Oval 48"/>
            <p:cNvSpPr>
              <a:spLocks noChangeArrowheads="1"/>
            </p:cNvSpPr>
            <p:nvPr/>
          </p:nvSpPr>
          <p:spPr bwMode="auto">
            <a:xfrm>
              <a:off x="624" y="1905"/>
              <a:ext cx="63" cy="63"/>
            </a:xfrm>
            <a:prstGeom prst="ellipse">
              <a:avLst/>
            </a:prstGeom>
            <a:noFill/>
            <a:ln w="38100">
              <a:solidFill>
                <a:srgbClr val="000000"/>
              </a:solidFill>
              <a:round/>
            </a:ln>
          </p:spPr>
          <p:txBody>
            <a:bodyPr wrap="none" anchor="ctr"/>
            <a:lstStyle/>
            <a:p>
              <a:endParaRPr lang="zh-CN" altLang="en-US"/>
            </a:p>
          </p:txBody>
        </p:sp>
        <p:sp>
          <p:nvSpPr>
            <p:cNvPr id="55406" name="Oval 49"/>
            <p:cNvSpPr>
              <a:spLocks noChangeArrowheads="1"/>
            </p:cNvSpPr>
            <p:nvPr/>
          </p:nvSpPr>
          <p:spPr bwMode="auto">
            <a:xfrm>
              <a:off x="2289" y="1713"/>
              <a:ext cx="63" cy="63"/>
            </a:xfrm>
            <a:prstGeom prst="ellipse">
              <a:avLst/>
            </a:prstGeom>
            <a:noFill/>
            <a:ln w="38100">
              <a:solidFill>
                <a:srgbClr val="000000"/>
              </a:solidFill>
              <a:round/>
            </a:ln>
          </p:spPr>
          <p:txBody>
            <a:bodyPr wrap="none" anchor="ctr"/>
            <a:lstStyle/>
            <a:p>
              <a:endParaRPr lang="zh-CN" altLang="en-US"/>
            </a:p>
          </p:txBody>
        </p:sp>
      </p:grpSp>
      <p:grpSp>
        <p:nvGrpSpPr>
          <p:cNvPr id="6" name="Group 125"/>
          <p:cNvGrpSpPr/>
          <p:nvPr/>
        </p:nvGrpSpPr>
        <p:grpSpPr bwMode="auto">
          <a:xfrm>
            <a:off x="5257800" y="1371600"/>
            <a:ext cx="3306763" cy="2305050"/>
            <a:chOff x="3312" y="864"/>
            <a:chExt cx="2083" cy="1452"/>
          </a:xfrm>
        </p:grpSpPr>
        <p:sp>
          <p:nvSpPr>
            <p:cNvPr id="55343" name="Text Box 52"/>
            <p:cNvSpPr txBox="1">
              <a:spLocks noChangeArrowheads="1"/>
            </p:cNvSpPr>
            <p:nvPr/>
          </p:nvSpPr>
          <p:spPr bwMode="auto">
            <a:xfrm>
              <a:off x="4778" y="1458"/>
              <a:ext cx="617"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55344" name="Line 53"/>
            <p:cNvSpPr>
              <a:spLocks noChangeShapeType="1"/>
            </p:cNvSpPr>
            <p:nvPr/>
          </p:nvSpPr>
          <p:spPr bwMode="auto">
            <a:xfrm>
              <a:off x="4652" y="864"/>
              <a:ext cx="0" cy="627"/>
            </a:xfrm>
            <a:prstGeom prst="line">
              <a:avLst/>
            </a:prstGeom>
            <a:noFill/>
            <a:ln w="38100">
              <a:solidFill>
                <a:schemeClr val="tx1"/>
              </a:solidFill>
              <a:round/>
            </a:ln>
          </p:spPr>
          <p:txBody>
            <a:bodyPr wrap="none" anchor="ctr"/>
            <a:lstStyle/>
            <a:p>
              <a:endParaRPr lang="zh-CN" altLang="en-US"/>
            </a:p>
          </p:txBody>
        </p:sp>
        <p:sp>
          <p:nvSpPr>
            <p:cNvPr id="55345" name="Text Box 54"/>
            <p:cNvSpPr txBox="1">
              <a:spLocks noChangeArrowheads="1"/>
            </p:cNvSpPr>
            <p:nvPr/>
          </p:nvSpPr>
          <p:spPr bwMode="auto">
            <a:xfrm>
              <a:off x="3312" y="1737"/>
              <a:ext cx="335"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a:t>
              </a:r>
              <a:endParaRPr lang="en-US" altLang="zh-CN" sz="2800" i="0">
                <a:solidFill>
                  <a:srgbClr val="000099"/>
                </a:solidFill>
              </a:endParaRPr>
            </a:p>
          </p:txBody>
        </p:sp>
        <p:sp>
          <p:nvSpPr>
            <p:cNvPr id="55346" name="Line 55"/>
            <p:cNvSpPr>
              <a:spLocks noChangeShapeType="1"/>
            </p:cNvSpPr>
            <p:nvPr/>
          </p:nvSpPr>
          <p:spPr bwMode="auto">
            <a:xfrm>
              <a:off x="3772" y="864"/>
              <a:ext cx="0" cy="529"/>
            </a:xfrm>
            <a:prstGeom prst="line">
              <a:avLst/>
            </a:prstGeom>
            <a:noFill/>
            <a:ln w="38100">
              <a:solidFill>
                <a:schemeClr val="tx1"/>
              </a:solidFill>
              <a:round/>
            </a:ln>
          </p:spPr>
          <p:txBody>
            <a:bodyPr wrap="none" anchor="ctr"/>
            <a:lstStyle/>
            <a:p>
              <a:endParaRPr lang="zh-CN" altLang="en-US"/>
            </a:p>
          </p:txBody>
        </p:sp>
        <p:sp>
          <p:nvSpPr>
            <p:cNvPr id="55347" name="Line 56"/>
            <p:cNvSpPr>
              <a:spLocks noChangeShapeType="1"/>
            </p:cNvSpPr>
            <p:nvPr/>
          </p:nvSpPr>
          <p:spPr bwMode="auto">
            <a:xfrm>
              <a:off x="3772" y="864"/>
              <a:ext cx="878" cy="0"/>
            </a:xfrm>
            <a:prstGeom prst="line">
              <a:avLst/>
            </a:prstGeom>
            <a:noFill/>
            <a:ln w="38100">
              <a:solidFill>
                <a:schemeClr val="tx1"/>
              </a:solidFill>
              <a:round/>
            </a:ln>
          </p:spPr>
          <p:txBody>
            <a:bodyPr wrap="none" anchor="ctr"/>
            <a:lstStyle/>
            <a:p>
              <a:endParaRPr lang="zh-CN" altLang="en-US"/>
            </a:p>
          </p:txBody>
        </p:sp>
        <p:grpSp>
          <p:nvGrpSpPr>
            <p:cNvPr id="7" name="Group 57"/>
            <p:cNvGrpSpPr/>
            <p:nvPr/>
          </p:nvGrpSpPr>
          <p:grpSpPr bwMode="auto">
            <a:xfrm>
              <a:off x="4746" y="1961"/>
              <a:ext cx="178" cy="126"/>
              <a:chOff x="2448" y="2832"/>
              <a:chExt cx="185" cy="96"/>
            </a:xfrm>
          </p:grpSpPr>
          <p:sp>
            <p:nvSpPr>
              <p:cNvPr id="55370" name="Line 58"/>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55371" name="Line 59"/>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grpSp>
          <p:nvGrpSpPr>
            <p:cNvPr id="8" name="Group 60"/>
            <p:cNvGrpSpPr/>
            <p:nvPr/>
          </p:nvGrpSpPr>
          <p:grpSpPr bwMode="auto">
            <a:xfrm>
              <a:off x="3542" y="2190"/>
              <a:ext cx="157" cy="126"/>
              <a:chOff x="432" y="2832"/>
              <a:chExt cx="185" cy="96"/>
            </a:xfrm>
          </p:grpSpPr>
          <p:sp>
            <p:nvSpPr>
              <p:cNvPr id="55368" name="Line 61"/>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55369" name="Line 62"/>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55350" name="Rectangle 63"/>
            <p:cNvSpPr>
              <a:spLocks noChangeArrowheads="1"/>
            </p:cNvSpPr>
            <p:nvPr/>
          </p:nvSpPr>
          <p:spPr bwMode="auto">
            <a:xfrm>
              <a:off x="3339" y="1497"/>
              <a:ext cx="243" cy="327"/>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51" name="Rectangle 64"/>
            <p:cNvSpPr>
              <a:spLocks noChangeArrowheads="1"/>
            </p:cNvSpPr>
            <p:nvPr/>
          </p:nvSpPr>
          <p:spPr bwMode="auto">
            <a:xfrm>
              <a:off x="4882" y="1287"/>
              <a:ext cx="244" cy="327"/>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52" name="Rectangle 65"/>
            <p:cNvSpPr>
              <a:spLocks noChangeArrowheads="1"/>
            </p:cNvSpPr>
            <p:nvPr/>
          </p:nvSpPr>
          <p:spPr bwMode="auto">
            <a:xfrm>
              <a:off x="3360" y="1984"/>
              <a:ext cx="228" cy="327"/>
            </a:xfrm>
            <a:prstGeom prst="rect">
              <a:avLst/>
            </a:prstGeom>
            <a:noFill/>
            <a:ln w="9525">
              <a:noFill/>
              <a:miter lim="800000"/>
            </a:ln>
          </p:spPr>
          <p:txBody>
            <a:bodyPr wrap="none">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53" name="Rectangle 66"/>
            <p:cNvSpPr>
              <a:spLocks noChangeArrowheads="1"/>
            </p:cNvSpPr>
            <p:nvPr/>
          </p:nvSpPr>
          <p:spPr bwMode="auto">
            <a:xfrm>
              <a:off x="4819" y="1687"/>
              <a:ext cx="347" cy="328"/>
            </a:xfrm>
            <a:prstGeom prst="rect">
              <a:avLst/>
            </a:prstGeom>
            <a:noFill/>
            <a:ln w="9525">
              <a:noFill/>
              <a:miter lim="800000"/>
            </a:ln>
          </p:spPr>
          <p:txBody>
            <a:bodyPr>
              <a:spAutoFit/>
            </a:bodyPr>
            <a:lstStyle/>
            <a:p>
              <a:pPr algn="ctr">
                <a:spcBef>
                  <a:spcPct val="50000"/>
                </a:spcBef>
              </a:pPr>
              <a:r>
                <a:rPr lang="en-US" altLang="zh-CN" sz="2800" i="0">
                  <a:solidFill>
                    <a:srgbClr val="FF3300"/>
                  </a:solidFill>
                </a:rPr>
                <a:t>–</a:t>
              </a:r>
              <a:endParaRPr lang="en-US" altLang="zh-CN" sz="2800" i="0">
                <a:solidFill>
                  <a:srgbClr val="FF3300"/>
                </a:solidFill>
              </a:endParaRPr>
            </a:p>
          </p:txBody>
        </p:sp>
        <p:sp>
          <p:nvSpPr>
            <p:cNvPr id="55354" name="Rectangle 67" descr="40%"/>
            <p:cNvSpPr>
              <a:spLocks noChangeArrowheads="1"/>
            </p:cNvSpPr>
            <p:nvPr/>
          </p:nvSpPr>
          <p:spPr bwMode="auto">
            <a:xfrm>
              <a:off x="3983" y="1093"/>
              <a:ext cx="537" cy="737"/>
            </a:xfrm>
            <a:prstGeom prst="rect">
              <a:avLst/>
            </a:prstGeom>
            <a:noFill/>
            <a:ln w="38100">
              <a:solidFill>
                <a:schemeClr val="tx1"/>
              </a:solidFill>
              <a:miter lim="800000"/>
            </a:ln>
          </p:spPr>
          <p:txBody>
            <a:bodyPr wrap="none" anchor="ctr"/>
            <a:lstStyle/>
            <a:p>
              <a:endParaRPr lang="zh-CN" altLang="en-US"/>
            </a:p>
          </p:txBody>
        </p:sp>
        <p:sp>
          <p:nvSpPr>
            <p:cNvPr id="55355" name="Text Box 68"/>
            <p:cNvSpPr txBox="1">
              <a:spLocks noChangeArrowheads="1"/>
            </p:cNvSpPr>
            <p:nvPr/>
          </p:nvSpPr>
          <p:spPr bwMode="auto">
            <a:xfrm>
              <a:off x="3975" y="1477"/>
              <a:ext cx="243"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55356" name="Text Box 69"/>
            <p:cNvSpPr txBox="1">
              <a:spLocks noChangeArrowheads="1"/>
            </p:cNvSpPr>
            <p:nvPr/>
          </p:nvSpPr>
          <p:spPr bwMode="auto">
            <a:xfrm>
              <a:off x="4322" y="1309"/>
              <a:ext cx="438"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55357" name="Text Box 70"/>
            <p:cNvSpPr txBox="1">
              <a:spLocks noChangeArrowheads="1"/>
            </p:cNvSpPr>
            <p:nvPr/>
          </p:nvSpPr>
          <p:spPr bwMode="auto">
            <a:xfrm>
              <a:off x="4212" y="1050"/>
              <a:ext cx="574" cy="288"/>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55358" name="Line 71"/>
            <p:cNvSpPr>
              <a:spLocks noChangeShapeType="1"/>
            </p:cNvSpPr>
            <p:nvPr/>
          </p:nvSpPr>
          <p:spPr bwMode="auto">
            <a:xfrm>
              <a:off x="3639" y="1676"/>
              <a:ext cx="359" cy="0"/>
            </a:xfrm>
            <a:prstGeom prst="line">
              <a:avLst/>
            </a:prstGeom>
            <a:noFill/>
            <a:ln w="38100">
              <a:solidFill>
                <a:schemeClr val="tx1"/>
              </a:solidFill>
              <a:round/>
            </a:ln>
          </p:spPr>
          <p:txBody>
            <a:bodyPr wrap="none" anchor="ctr"/>
            <a:lstStyle/>
            <a:p>
              <a:endParaRPr lang="zh-CN" altLang="en-US"/>
            </a:p>
          </p:txBody>
        </p:sp>
        <p:sp>
          <p:nvSpPr>
            <p:cNvPr id="55359" name="Line 72"/>
            <p:cNvSpPr>
              <a:spLocks noChangeShapeType="1"/>
            </p:cNvSpPr>
            <p:nvPr/>
          </p:nvSpPr>
          <p:spPr bwMode="auto">
            <a:xfrm>
              <a:off x="4512" y="1481"/>
              <a:ext cx="313" cy="0"/>
            </a:xfrm>
            <a:prstGeom prst="line">
              <a:avLst/>
            </a:prstGeom>
            <a:noFill/>
            <a:ln w="38100">
              <a:solidFill>
                <a:schemeClr val="tx1"/>
              </a:solidFill>
              <a:round/>
            </a:ln>
          </p:spPr>
          <p:txBody>
            <a:bodyPr wrap="none" anchor="ctr"/>
            <a:lstStyle/>
            <a:p>
              <a:endParaRPr lang="zh-CN" altLang="en-US"/>
            </a:p>
          </p:txBody>
        </p:sp>
        <p:sp>
          <p:nvSpPr>
            <p:cNvPr id="55360" name="Line 73"/>
            <p:cNvSpPr>
              <a:spLocks noChangeShapeType="1"/>
            </p:cNvSpPr>
            <p:nvPr/>
          </p:nvSpPr>
          <p:spPr bwMode="auto">
            <a:xfrm>
              <a:off x="3769" y="887"/>
              <a:ext cx="0" cy="0"/>
            </a:xfrm>
            <a:prstGeom prst="line">
              <a:avLst/>
            </a:prstGeom>
            <a:noFill/>
            <a:ln w="28575">
              <a:solidFill>
                <a:schemeClr val="tx1"/>
              </a:solidFill>
              <a:round/>
            </a:ln>
          </p:spPr>
          <p:txBody>
            <a:bodyPr wrap="none" anchor="ctr"/>
            <a:lstStyle/>
            <a:p>
              <a:endParaRPr lang="zh-CN" altLang="en-US"/>
            </a:p>
          </p:txBody>
        </p:sp>
        <p:sp>
          <p:nvSpPr>
            <p:cNvPr id="55361" name="Line 74"/>
            <p:cNvSpPr>
              <a:spLocks noChangeShapeType="1"/>
            </p:cNvSpPr>
            <p:nvPr/>
          </p:nvSpPr>
          <p:spPr bwMode="auto">
            <a:xfrm>
              <a:off x="3769" y="1382"/>
              <a:ext cx="215" cy="0"/>
            </a:xfrm>
            <a:prstGeom prst="line">
              <a:avLst/>
            </a:prstGeom>
            <a:noFill/>
            <a:ln w="38100">
              <a:solidFill>
                <a:schemeClr val="tx1"/>
              </a:solidFill>
              <a:round/>
            </a:ln>
          </p:spPr>
          <p:txBody>
            <a:bodyPr wrap="none" anchor="ctr"/>
            <a:lstStyle/>
            <a:p>
              <a:endParaRPr lang="zh-CN" altLang="en-US"/>
            </a:p>
          </p:txBody>
        </p:sp>
        <p:sp>
          <p:nvSpPr>
            <p:cNvPr id="55362" name="Text Box 75"/>
            <p:cNvSpPr txBox="1">
              <a:spLocks noChangeArrowheads="1"/>
            </p:cNvSpPr>
            <p:nvPr/>
          </p:nvSpPr>
          <p:spPr bwMode="auto">
            <a:xfrm>
              <a:off x="3983" y="1153"/>
              <a:ext cx="359"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55363" name="Text Box 76"/>
            <p:cNvSpPr txBox="1">
              <a:spLocks noChangeArrowheads="1"/>
            </p:cNvSpPr>
            <p:nvPr/>
          </p:nvSpPr>
          <p:spPr bwMode="auto">
            <a:xfrm rot="5400000">
              <a:off x="4078" y="1090"/>
              <a:ext cx="234" cy="288"/>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sp>
          <p:nvSpPr>
            <p:cNvPr id="55364" name="Oval 77"/>
            <p:cNvSpPr>
              <a:spLocks noChangeArrowheads="1"/>
            </p:cNvSpPr>
            <p:nvPr/>
          </p:nvSpPr>
          <p:spPr bwMode="auto">
            <a:xfrm>
              <a:off x="3578" y="1632"/>
              <a:ext cx="69" cy="75"/>
            </a:xfrm>
            <a:prstGeom prst="ellipse">
              <a:avLst/>
            </a:prstGeom>
            <a:noFill/>
            <a:ln w="38100">
              <a:solidFill>
                <a:srgbClr val="000000"/>
              </a:solidFill>
              <a:round/>
            </a:ln>
          </p:spPr>
          <p:txBody>
            <a:bodyPr wrap="none" anchor="ctr"/>
            <a:lstStyle/>
            <a:p>
              <a:endParaRPr lang="zh-CN" altLang="en-US"/>
            </a:p>
          </p:txBody>
        </p:sp>
        <p:sp>
          <p:nvSpPr>
            <p:cNvPr id="55365" name="Oval 78"/>
            <p:cNvSpPr>
              <a:spLocks noChangeArrowheads="1"/>
            </p:cNvSpPr>
            <p:nvPr/>
          </p:nvSpPr>
          <p:spPr bwMode="auto">
            <a:xfrm>
              <a:off x="4819" y="1441"/>
              <a:ext cx="69" cy="75"/>
            </a:xfrm>
            <a:prstGeom prst="ellipse">
              <a:avLst/>
            </a:prstGeom>
            <a:noFill/>
            <a:ln w="38100">
              <a:solidFill>
                <a:srgbClr val="000000"/>
              </a:solidFill>
              <a:round/>
            </a:ln>
          </p:spPr>
          <p:txBody>
            <a:bodyPr wrap="none" anchor="ctr"/>
            <a:lstStyle/>
            <a:p>
              <a:endParaRPr lang="zh-CN" altLang="en-US"/>
            </a:p>
          </p:txBody>
        </p:sp>
        <p:sp>
          <p:nvSpPr>
            <p:cNvPr id="55366" name="Oval 79"/>
            <p:cNvSpPr>
              <a:spLocks noChangeArrowheads="1"/>
            </p:cNvSpPr>
            <p:nvPr/>
          </p:nvSpPr>
          <p:spPr bwMode="auto">
            <a:xfrm>
              <a:off x="3594" y="2127"/>
              <a:ext cx="69" cy="75"/>
            </a:xfrm>
            <a:prstGeom prst="ellipse">
              <a:avLst/>
            </a:prstGeom>
            <a:noFill/>
            <a:ln w="38100">
              <a:solidFill>
                <a:srgbClr val="000000"/>
              </a:solidFill>
              <a:round/>
            </a:ln>
          </p:spPr>
          <p:txBody>
            <a:bodyPr wrap="none" anchor="ctr"/>
            <a:lstStyle/>
            <a:p>
              <a:endParaRPr lang="zh-CN" altLang="en-US"/>
            </a:p>
          </p:txBody>
        </p:sp>
        <p:sp>
          <p:nvSpPr>
            <p:cNvPr id="55367" name="Oval 80"/>
            <p:cNvSpPr>
              <a:spLocks noChangeArrowheads="1"/>
            </p:cNvSpPr>
            <p:nvPr/>
          </p:nvSpPr>
          <p:spPr bwMode="auto">
            <a:xfrm>
              <a:off x="4803" y="1898"/>
              <a:ext cx="69" cy="75"/>
            </a:xfrm>
            <a:prstGeom prst="ellipse">
              <a:avLst/>
            </a:prstGeom>
            <a:noFill/>
            <a:ln w="38100">
              <a:solidFill>
                <a:srgbClr val="000000"/>
              </a:solidFill>
              <a:rou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left)">
                                      <p:cBhvr>
                                        <p:cTn id="7" dur="500"/>
                                        <p:tgtEl>
                                          <p:spTgt spid="68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611"/>
                                        </p:tgtEl>
                                        <p:attrNameLst>
                                          <p:attrName>style.visibility</p:attrName>
                                        </p:attrNameLst>
                                      </p:cBhvr>
                                      <p:to>
                                        <p:strVal val="visible"/>
                                      </p:to>
                                    </p:set>
                                    <p:animEffect transition="in" filter="wipe(left)">
                                      <p:cBhvr>
                                        <p:cTn id="17" dur="500"/>
                                        <p:tgtEl>
                                          <p:spTgt spid="6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1"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a:xfrm>
            <a:off x="533400" y="457200"/>
            <a:ext cx="4495800" cy="685800"/>
          </a:xfrm>
        </p:spPr>
        <p:txBody>
          <a:bodyPr rtlCol="0" anchor="t">
            <a:normAutofit/>
          </a:bodyPr>
          <a:lstStyle/>
          <a:p>
            <a:pPr algn="l" eaLnBrk="1" fontAlgn="auto" hangingPunct="1">
              <a:spcAft>
                <a:spcPts val="0"/>
              </a:spcAft>
              <a:defRPr/>
            </a:pPr>
            <a:r>
              <a:rPr lang="en-US" altLang="zh-CN" sz="3200" b="1">
                <a:solidFill>
                  <a:srgbClr val="000099"/>
                </a:solidFill>
                <a:effectLst>
                  <a:outerShdw blurRad="38100" dist="38100" dir="2700000" algn="tl">
                    <a:srgbClr val="C0C0C0"/>
                  </a:outerShdw>
                </a:effectLst>
              </a:rPr>
              <a:t>16.2.2    </a:t>
            </a:r>
            <a:r>
              <a:rPr lang="zh-CN" altLang="en-US" sz="3200" b="1">
                <a:solidFill>
                  <a:srgbClr val="000099"/>
                </a:solidFill>
                <a:effectLst>
                  <a:outerShdw blurRad="38100" dist="38100" dir="2700000" algn="tl">
                    <a:srgbClr val="C0C0C0"/>
                  </a:outerShdw>
                </a:effectLst>
              </a:rPr>
              <a:t>加法运算电路</a:t>
            </a:r>
            <a:endParaRPr lang="zh-CN" altLang="en-US" sz="3200">
              <a:solidFill>
                <a:srgbClr val="000099"/>
              </a:solidFill>
              <a:effectLst>
                <a:outerShdw blurRad="38100" dist="38100" dir="2700000" algn="tl">
                  <a:srgbClr val="C0C0C0"/>
                </a:outerShdw>
              </a:effectLst>
            </a:endParaRPr>
          </a:p>
        </p:txBody>
      </p:sp>
      <p:sp>
        <p:nvSpPr>
          <p:cNvPr id="70659" name="Rectangle 3"/>
          <p:cNvSpPr>
            <a:spLocks noGrp="1" noChangeArrowheads="1"/>
          </p:cNvSpPr>
          <p:nvPr>
            <p:ph type="subTitle" idx="1"/>
          </p:nvPr>
        </p:nvSpPr>
        <p:spPr>
          <a:xfrm>
            <a:off x="381000" y="1447800"/>
            <a:ext cx="4038600" cy="609600"/>
          </a:xfrm>
        </p:spPr>
        <p:txBody>
          <a:bodyPr rtlCol="0">
            <a:normAutofit/>
          </a:bodyPr>
          <a:lstStyle/>
          <a:p>
            <a:pPr algn="l" eaLnBrk="1" fontAlgn="auto" hangingPunct="1">
              <a:spcAft>
                <a:spcPts val="0"/>
              </a:spcAft>
              <a:defRPr/>
            </a:pPr>
            <a:r>
              <a:rPr lang="en-US" altLang="zh-CN" sz="2800" b="1">
                <a:solidFill>
                  <a:srgbClr val="CC0000"/>
                </a:solidFill>
                <a:effectLst>
                  <a:outerShdw blurRad="38100" dist="38100" dir="2700000" algn="tl">
                    <a:srgbClr val="C0C0C0"/>
                  </a:outerShdw>
                </a:effectLst>
              </a:rPr>
              <a:t> 1. </a:t>
            </a:r>
            <a:r>
              <a:rPr lang="zh-CN" altLang="en-US" sz="2800" b="1">
                <a:solidFill>
                  <a:srgbClr val="CC0000"/>
                </a:solidFill>
                <a:effectLst>
                  <a:outerShdw blurRad="38100" dist="38100" dir="2700000" algn="tl">
                    <a:srgbClr val="C0C0C0"/>
                  </a:outerShdw>
                </a:effectLst>
              </a:rPr>
              <a:t>反相加法运算电路</a:t>
            </a:r>
            <a:endParaRPr lang="zh-CN" altLang="en-US" sz="2800" b="1">
              <a:solidFill>
                <a:srgbClr val="CC0000"/>
              </a:solidFill>
              <a:effectLst>
                <a:outerShdw blurRad="38100" dist="38100" dir="2700000" algn="tl">
                  <a:srgbClr val="C0C0C0"/>
                </a:outerShdw>
              </a:effectLst>
            </a:endParaRPr>
          </a:p>
        </p:txBody>
      </p:sp>
      <p:sp>
        <p:nvSpPr>
          <p:cNvPr id="70660" name="Text Box 4"/>
          <p:cNvSpPr txBox="1">
            <a:spLocks noChangeArrowheads="1"/>
          </p:cNvSpPr>
          <p:nvPr/>
        </p:nvSpPr>
        <p:spPr bwMode="auto">
          <a:xfrm>
            <a:off x="4953000" y="3373438"/>
            <a:ext cx="3886200" cy="604837"/>
          </a:xfrm>
          <a:prstGeom prst="rect">
            <a:avLst/>
          </a:prstGeom>
          <a:noFill/>
          <a:ln w="9525">
            <a:noFill/>
            <a:miter lim="800000"/>
          </a:ln>
        </p:spPr>
        <p:txBody>
          <a:bodyPr>
            <a:spAutoFit/>
          </a:bodyPr>
          <a:lstStyle/>
          <a:p>
            <a:pPr>
              <a:lnSpc>
                <a:spcPct val="120000"/>
              </a:lnSpc>
            </a:pPr>
            <a:r>
              <a:rPr lang="zh-CN" altLang="en-US" sz="2800" i="0">
                <a:solidFill>
                  <a:srgbClr val="000099"/>
                </a:solidFill>
                <a:ea typeface="创艺繁标宋" pitchFamily="2" charset="-122"/>
                <a:sym typeface="Symbol" panose="05050102010706020507" pitchFamily="18" charset="2"/>
              </a:rPr>
              <a:t>因</a:t>
            </a:r>
            <a:r>
              <a:rPr lang="zh-CN" altLang="en-US" sz="2800" i="0">
                <a:solidFill>
                  <a:srgbClr val="000099"/>
                </a:solidFill>
              </a:rPr>
              <a:t>虚短</a:t>
            </a:r>
            <a:r>
              <a:rPr lang="en-US" altLang="zh-CN" sz="2800" i="0"/>
              <a:t>,   </a:t>
            </a:r>
            <a:r>
              <a:rPr lang="en-US" altLang="zh-CN" sz="2800"/>
              <a:t>u</a:t>
            </a:r>
            <a:r>
              <a:rPr lang="en-US" altLang="zh-CN" sz="2800" baseline="-25000">
                <a:cs typeface="Times New Roman" panose="02020603050405020304" pitchFamily="18" charset="0"/>
              </a:rPr>
              <a:t>–</a:t>
            </a:r>
            <a:r>
              <a:rPr lang="en-US" altLang="zh-CN" sz="2800"/>
              <a:t>= u</a:t>
            </a:r>
            <a:r>
              <a:rPr lang="en-US" altLang="zh-CN" sz="2800" baseline="-25000"/>
              <a:t>+</a:t>
            </a:r>
            <a:r>
              <a:rPr lang="en-US" altLang="zh-CN" sz="2800"/>
              <a:t>= </a:t>
            </a:r>
            <a:r>
              <a:rPr lang="en-US" altLang="zh-CN" sz="2800" i="0"/>
              <a:t>0</a:t>
            </a:r>
            <a:endParaRPr lang="en-US" altLang="zh-CN" sz="2800" i="0"/>
          </a:p>
        </p:txBody>
      </p:sp>
      <p:graphicFrame>
        <p:nvGraphicFramePr>
          <p:cNvPr id="70661" name="Object 5"/>
          <p:cNvGraphicFramePr>
            <a:graphicFrameLocks noChangeAspect="1"/>
          </p:cNvGraphicFramePr>
          <p:nvPr/>
        </p:nvGraphicFramePr>
        <p:xfrm>
          <a:off x="4962525" y="3865563"/>
          <a:ext cx="3571875" cy="1106487"/>
        </p:xfrm>
        <a:graphic>
          <a:graphicData uri="http://schemas.openxmlformats.org/presentationml/2006/ole">
            <mc:AlternateContent xmlns:mc="http://schemas.openxmlformats.org/markup-compatibility/2006">
              <mc:Choice xmlns:v="urn:schemas-microsoft-com:vml" Requires="v">
                <p:oleObj spid="_x0000_s253987" name="Equation" r:id="rId1" imgW="34442400" imgH="10668000" progId="">
                  <p:embed/>
                </p:oleObj>
              </mc:Choice>
              <mc:Fallback>
                <p:oleObj name="Equation" r:id="rId1" imgW="34442400" imgH="10668000" progId="">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525" y="3865563"/>
                        <a:ext cx="3571875"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3" name="Text Box 7"/>
          <p:cNvSpPr txBox="1">
            <a:spLocks noChangeArrowheads="1"/>
          </p:cNvSpPr>
          <p:nvPr/>
        </p:nvSpPr>
        <p:spPr bwMode="auto">
          <a:xfrm>
            <a:off x="609600" y="4876800"/>
            <a:ext cx="3505200" cy="1031875"/>
          </a:xfrm>
          <a:prstGeom prst="rect">
            <a:avLst/>
          </a:prstGeom>
          <a:noFill/>
          <a:ln w="9525">
            <a:noFill/>
            <a:miter lim="800000"/>
          </a:ln>
        </p:spPr>
        <p:txBody>
          <a:bodyPr>
            <a:spAutoFit/>
          </a:bodyPr>
          <a:lstStyle/>
          <a:p>
            <a:pPr>
              <a:lnSpc>
                <a:spcPct val="110000"/>
              </a:lnSpc>
            </a:pPr>
            <a:r>
              <a:rPr lang="en-US" altLang="zh-CN" sz="2800" i="0"/>
              <a:t>  </a:t>
            </a:r>
            <a:r>
              <a:rPr lang="zh-CN" altLang="en-US" sz="2800" i="0">
                <a:solidFill>
                  <a:srgbClr val="CC0000"/>
                </a:solidFill>
              </a:rPr>
              <a:t>平衡电阻：</a:t>
            </a:r>
            <a:endParaRPr lang="zh-CN" altLang="en-US" sz="2800" i="0"/>
          </a:p>
          <a:p>
            <a:pPr>
              <a:lnSpc>
                <a:spcPct val="110000"/>
              </a:lnSpc>
            </a:pPr>
            <a:r>
              <a:rPr lang="zh-CN" altLang="en-US" sz="2800" i="0"/>
              <a:t> </a:t>
            </a:r>
            <a:r>
              <a:rPr lang="en-US" altLang="zh-CN" sz="2800"/>
              <a:t>R</a:t>
            </a:r>
            <a:r>
              <a:rPr lang="en-US" altLang="zh-CN" sz="2800" i="0" baseline="-25000"/>
              <a:t>2</a:t>
            </a:r>
            <a:r>
              <a:rPr lang="en-US" altLang="zh-CN" sz="2800"/>
              <a:t>= R</a:t>
            </a:r>
            <a:r>
              <a:rPr lang="en-US" altLang="zh-CN" sz="2800" i="0" baseline="-25000"/>
              <a:t>i1</a:t>
            </a:r>
            <a:r>
              <a:rPr lang="en-US" altLang="zh-CN" sz="2800" baseline="-25000"/>
              <a:t> </a:t>
            </a:r>
            <a:r>
              <a:rPr lang="en-US" altLang="zh-CN" sz="2800"/>
              <a:t>// R</a:t>
            </a:r>
            <a:r>
              <a:rPr lang="en-US" altLang="zh-CN" sz="2800" i="0" baseline="-25000"/>
              <a:t>i2</a:t>
            </a:r>
            <a:r>
              <a:rPr lang="en-US" altLang="zh-CN" sz="2800" baseline="-25000"/>
              <a:t> </a:t>
            </a:r>
            <a:r>
              <a:rPr lang="en-US" altLang="zh-CN" sz="2800"/>
              <a:t>// R</a:t>
            </a:r>
            <a:r>
              <a:rPr lang="en-US" altLang="zh-CN" sz="2800" i="0" baseline="-25000"/>
              <a:t>F</a:t>
            </a:r>
            <a:endParaRPr lang="en-US" altLang="zh-CN" sz="2800"/>
          </a:p>
        </p:txBody>
      </p:sp>
      <p:grpSp>
        <p:nvGrpSpPr>
          <p:cNvPr id="2" name="Group 93"/>
          <p:cNvGrpSpPr/>
          <p:nvPr/>
        </p:nvGrpSpPr>
        <p:grpSpPr bwMode="auto">
          <a:xfrm>
            <a:off x="990600" y="2147888"/>
            <a:ext cx="1724025" cy="1357312"/>
            <a:chOff x="624" y="1353"/>
            <a:chExt cx="1086" cy="855"/>
          </a:xfrm>
        </p:grpSpPr>
        <p:sp>
          <p:nvSpPr>
            <p:cNvPr id="6226" name="Line 9"/>
            <p:cNvSpPr>
              <a:spLocks noChangeShapeType="1"/>
            </p:cNvSpPr>
            <p:nvPr/>
          </p:nvSpPr>
          <p:spPr bwMode="auto">
            <a:xfrm>
              <a:off x="1300" y="1823"/>
              <a:ext cx="0" cy="0"/>
            </a:xfrm>
            <a:prstGeom prst="line">
              <a:avLst/>
            </a:prstGeom>
            <a:noFill/>
            <a:ln w="38100">
              <a:solidFill>
                <a:schemeClr val="tx1"/>
              </a:solidFill>
              <a:round/>
            </a:ln>
          </p:spPr>
          <p:txBody>
            <a:bodyPr wrap="none" anchor="ctr"/>
            <a:lstStyle/>
            <a:p>
              <a:endParaRPr lang="zh-CN" altLang="en-US"/>
            </a:p>
          </p:txBody>
        </p:sp>
        <p:sp>
          <p:nvSpPr>
            <p:cNvPr id="6227" name="Line 10"/>
            <p:cNvSpPr>
              <a:spLocks noChangeShapeType="1"/>
            </p:cNvSpPr>
            <p:nvPr/>
          </p:nvSpPr>
          <p:spPr bwMode="auto">
            <a:xfrm>
              <a:off x="672" y="1706"/>
              <a:ext cx="227" cy="0"/>
            </a:xfrm>
            <a:prstGeom prst="line">
              <a:avLst/>
            </a:prstGeom>
            <a:noFill/>
            <a:ln w="28575">
              <a:solidFill>
                <a:srgbClr val="FF3300"/>
              </a:solidFill>
              <a:round/>
              <a:tailEnd type="triangle" w="med" len="med"/>
            </a:ln>
          </p:spPr>
          <p:txBody>
            <a:bodyPr wrap="none" anchor="ctr"/>
            <a:lstStyle/>
            <a:p>
              <a:endParaRPr lang="zh-CN" altLang="en-US"/>
            </a:p>
          </p:txBody>
        </p:sp>
        <p:sp>
          <p:nvSpPr>
            <p:cNvPr id="6228" name="Line 11"/>
            <p:cNvSpPr>
              <a:spLocks noChangeShapeType="1"/>
            </p:cNvSpPr>
            <p:nvPr/>
          </p:nvSpPr>
          <p:spPr bwMode="auto">
            <a:xfrm>
              <a:off x="685" y="2208"/>
              <a:ext cx="227" cy="0"/>
            </a:xfrm>
            <a:prstGeom prst="line">
              <a:avLst/>
            </a:prstGeom>
            <a:noFill/>
            <a:ln w="28575">
              <a:solidFill>
                <a:srgbClr val="FF3300"/>
              </a:solidFill>
              <a:round/>
              <a:tailEnd type="triangle" w="med" len="med"/>
            </a:ln>
          </p:spPr>
          <p:txBody>
            <a:bodyPr wrap="none" anchor="ctr"/>
            <a:lstStyle/>
            <a:p>
              <a:endParaRPr lang="zh-CN" altLang="en-US"/>
            </a:p>
          </p:txBody>
        </p:sp>
        <p:sp>
          <p:nvSpPr>
            <p:cNvPr id="6229" name="Line 12"/>
            <p:cNvSpPr>
              <a:spLocks noChangeShapeType="1"/>
            </p:cNvSpPr>
            <p:nvPr/>
          </p:nvSpPr>
          <p:spPr bwMode="auto">
            <a:xfrm>
              <a:off x="1385" y="1728"/>
              <a:ext cx="247" cy="0"/>
            </a:xfrm>
            <a:prstGeom prst="line">
              <a:avLst/>
            </a:prstGeom>
            <a:noFill/>
            <a:ln w="28575">
              <a:solidFill>
                <a:srgbClr val="FF3300"/>
              </a:solidFill>
              <a:round/>
              <a:tailEnd type="triangle" w="med" len="med"/>
            </a:ln>
          </p:spPr>
          <p:txBody>
            <a:bodyPr wrap="none" anchor="ctr"/>
            <a:lstStyle/>
            <a:p>
              <a:endParaRPr lang="zh-CN" altLang="en-US"/>
            </a:p>
          </p:txBody>
        </p:sp>
        <p:sp>
          <p:nvSpPr>
            <p:cNvPr id="6230" name="Text Box 13"/>
            <p:cNvSpPr txBox="1">
              <a:spLocks noChangeArrowheads="1"/>
            </p:cNvSpPr>
            <p:nvPr/>
          </p:nvSpPr>
          <p:spPr bwMode="auto">
            <a:xfrm>
              <a:off x="624" y="1353"/>
              <a:ext cx="468" cy="327"/>
            </a:xfrm>
            <a:prstGeom prst="rect">
              <a:avLst/>
            </a:prstGeom>
            <a:noFill/>
            <a:ln w="38100">
              <a:noFill/>
              <a:miter lim="800000"/>
            </a:ln>
          </p:spPr>
          <p:txBody>
            <a:bodyPr>
              <a:spAutoFit/>
            </a:bodyPr>
            <a:lstStyle/>
            <a:p>
              <a:pPr>
                <a:spcBef>
                  <a:spcPct val="50000"/>
                </a:spcBef>
              </a:pPr>
              <a:r>
                <a:rPr lang="en-US" altLang="zh-CN" sz="2800">
                  <a:solidFill>
                    <a:srgbClr val="000099"/>
                  </a:solidFill>
                </a:rPr>
                <a:t>i</a:t>
              </a:r>
              <a:r>
                <a:rPr lang="en-US" altLang="zh-CN" sz="2800" i="0" baseline="-25000">
                  <a:solidFill>
                    <a:srgbClr val="000099"/>
                  </a:solidFill>
                </a:rPr>
                <a:t>i2</a:t>
              </a:r>
              <a:endParaRPr lang="en-US" altLang="zh-CN" sz="2800" i="0" baseline="-25000">
                <a:solidFill>
                  <a:srgbClr val="000099"/>
                </a:solidFill>
              </a:endParaRPr>
            </a:p>
          </p:txBody>
        </p:sp>
        <p:sp>
          <p:nvSpPr>
            <p:cNvPr id="6231" name="Text Box 14"/>
            <p:cNvSpPr txBox="1">
              <a:spLocks noChangeArrowheads="1"/>
            </p:cNvSpPr>
            <p:nvPr/>
          </p:nvSpPr>
          <p:spPr bwMode="auto">
            <a:xfrm>
              <a:off x="624" y="1833"/>
              <a:ext cx="480" cy="327"/>
            </a:xfrm>
            <a:prstGeom prst="rect">
              <a:avLst/>
            </a:prstGeom>
            <a:noFill/>
            <a:ln w="38100">
              <a:noFill/>
              <a:miter lim="800000"/>
            </a:ln>
          </p:spPr>
          <p:txBody>
            <a:bodyPr>
              <a:spAutoFit/>
            </a:bodyPr>
            <a:lstStyle/>
            <a:p>
              <a:pPr>
                <a:spcBef>
                  <a:spcPct val="50000"/>
                </a:spcBef>
              </a:pPr>
              <a:r>
                <a:rPr lang="en-US" altLang="zh-CN" sz="2800">
                  <a:solidFill>
                    <a:srgbClr val="000099"/>
                  </a:solidFill>
                </a:rPr>
                <a:t>i</a:t>
              </a:r>
              <a:r>
                <a:rPr lang="en-US" altLang="zh-CN" sz="2800" i="0" baseline="-25000">
                  <a:solidFill>
                    <a:srgbClr val="000099"/>
                  </a:solidFill>
                </a:rPr>
                <a:t>i1</a:t>
              </a:r>
              <a:endParaRPr lang="en-US" altLang="zh-CN" sz="2800" i="0" baseline="-25000">
                <a:solidFill>
                  <a:srgbClr val="000099"/>
                </a:solidFill>
              </a:endParaRPr>
            </a:p>
          </p:txBody>
        </p:sp>
        <p:sp>
          <p:nvSpPr>
            <p:cNvPr id="6232" name="Text Box 15"/>
            <p:cNvSpPr txBox="1">
              <a:spLocks noChangeArrowheads="1"/>
            </p:cNvSpPr>
            <p:nvPr/>
          </p:nvSpPr>
          <p:spPr bwMode="auto">
            <a:xfrm>
              <a:off x="1359" y="1401"/>
              <a:ext cx="351" cy="327"/>
            </a:xfrm>
            <a:prstGeom prst="rect">
              <a:avLst/>
            </a:prstGeom>
            <a:noFill/>
            <a:ln w="38100">
              <a:noFill/>
              <a:miter lim="800000"/>
            </a:ln>
          </p:spPr>
          <p:txBody>
            <a:bodyPr>
              <a:spAutoFit/>
            </a:bodyPr>
            <a:lstStyle/>
            <a:p>
              <a:pPr>
                <a:spcBef>
                  <a:spcPct val="50000"/>
                </a:spcBef>
              </a:pPr>
              <a:r>
                <a:rPr lang="en-US" altLang="zh-CN" sz="2800">
                  <a:solidFill>
                    <a:srgbClr val="000099"/>
                  </a:solidFill>
                </a:rPr>
                <a:t>i</a:t>
              </a:r>
              <a:r>
                <a:rPr lang="en-US" altLang="zh-CN" sz="2800" i="0" baseline="-25000">
                  <a:solidFill>
                    <a:srgbClr val="000099"/>
                  </a:solidFill>
                </a:rPr>
                <a:t>f</a:t>
              </a:r>
              <a:endParaRPr lang="en-US" altLang="zh-CN" sz="2800" b="0" i="0">
                <a:solidFill>
                  <a:srgbClr val="000099"/>
                </a:solidFill>
              </a:endParaRPr>
            </a:p>
          </p:txBody>
        </p:sp>
      </p:grpSp>
      <p:graphicFrame>
        <p:nvGraphicFramePr>
          <p:cNvPr id="70672" name="Object 16"/>
          <p:cNvGraphicFramePr>
            <a:graphicFrameLocks noChangeAspect="1"/>
          </p:cNvGraphicFramePr>
          <p:nvPr/>
        </p:nvGraphicFramePr>
        <p:xfrm>
          <a:off x="4419600" y="2254250"/>
          <a:ext cx="4419600" cy="1100138"/>
        </p:xfrm>
        <a:graphic>
          <a:graphicData uri="http://schemas.openxmlformats.org/presentationml/2006/ole">
            <mc:AlternateContent xmlns:mc="http://schemas.openxmlformats.org/markup-compatibility/2006">
              <mc:Choice xmlns:v="urn:schemas-microsoft-com:vml" Requires="v">
                <p:oleObj spid="_x0000_s253988" name="Equation" r:id="rId3" imgW="42672000" imgH="10363200" progId="">
                  <p:embed/>
                </p:oleObj>
              </mc:Choice>
              <mc:Fallback>
                <p:oleObj name="Equation" r:id="rId3" imgW="42672000" imgH="10363200" progId="">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254250"/>
                        <a:ext cx="4419600" cy="1100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7"/>
          <p:cNvGrpSpPr/>
          <p:nvPr/>
        </p:nvGrpSpPr>
        <p:grpSpPr bwMode="auto">
          <a:xfrm>
            <a:off x="381000" y="990600"/>
            <a:ext cx="3952875" cy="171450"/>
            <a:chOff x="144" y="468"/>
            <a:chExt cx="2490" cy="108"/>
          </a:xfrm>
        </p:grpSpPr>
        <p:pic>
          <p:nvPicPr>
            <p:cNvPr id="6199" name="Picture 18" descr="C:\Program Files\Microsoft Office\Clipart\Bullets\Green and Black Diamond.gif"/>
            <p:cNvPicPr>
              <a:picLocks noChangeAspect="1" noChangeArrowheads="1"/>
            </p:cNvPicPr>
            <p:nvPr/>
          </p:nvPicPr>
          <p:blipFill>
            <a:blip r:embed="rId5" cstate="print"/>
            <a:srcRect/>
            <a:stretch>
              <a:fillRect/>
            </a:stretch>
          </p:blipFill>
          <p:spPr bwMode="auto">
            <a:xfrm>
              <a:off x="714" y="474"/>
              <a:ext cx="102" cy="102"/>
            </a:xfrm>
            <a:prstGeom prst="rect">
              <a:avLst/>
            </a:prstGeom>
            <a:noFill/>
            <a:ln w="9525">
              <a:noFill/>
              <a:miter lim="800000"/>
              <a:headEnd/>
              <a:tailEnd/>
            </a:ln>
          </p:spPr>
        </p:pic>
        <p:pic>
          <p:nvPicPr>
            <p:cNvPr id="6200" name="Picture 19" descr="C:\Program Files\Microsoft Office\Clipart\Bullets\Green and Black Diamond.gif"/>
            <p:cNvPicPr>
              <a:picLocks noChangeAspect="1" noChangeArrowheads="1"/>
            </p:cNvPicPr>
            <p:nvPr/>
          </p:nvPicPr>
          <p:blipFill>
            <a:blip r:embed="rId5" cstate="print"/>
            <a:srcRect/>
            <a:stretch>
              <a:fillRect/>
            </a:stretch>
          </p:blipFill>
          <p:spPr bwMode="auto">
            <a:xfrm>
              <a:off x="804" y="474"/>
              <a:ext cx="102" cy="102"/>
            </a:xfrm>
            <a:prstGeom prst="rect">
              <a:avLst/>
            </a:prstGeom>
            <a:noFill/>
            <a:ln w="9525">
              <a:noFill/>
              <a:miter lim="800000"/>
              <a:headEnd/>
              <a:tailEnd/>
            </a:ln>
          </p:spPr>
        </p:pic>
        <p:pic>
          <p:nvPicPr>
            <p:cNvPr id="6201" name="Picture 20" descr="C:\Program Files\Microsoft Office\Clipart\Bullets\Green and Black Diamond.gif"/>
            <p:cNvPicPr>
              <a:picLocks noChangeAspect="1" noChangeArrowheads="1"/>
            </p:cNvPicPr>
            <p:nvPr/>
          </p:nvPicPr>
          <p:blipFill>
            <a:blip r:embed="rId5" cstate="print"/>
            <a:srcRect/>
            <a:stretch>
              <a:fillRect/>
            </a:stretch>
          </p:blipFill>
          <p:spPr bwMode="auto">
            <a:xfrm>
              <a:off x="906" y="474"/>
              <a:ext cx="102" cy="102"/>
            </a:xfrm>
            <a:prstGeom prst="rect">
              <a:avLst/>
            </a:prstGeom>
            <a:noFill/>
            <a:ln w="9525">
              <a:noFill/>
              <a:miter lim="800000"/>
              <a:headEnd/>
              <a:tailEnd/>
            </a:ln>
          </p:spPr>
        </p:pic>
        <p:pic>
          <p:nvPicPr>
            <p:cNvPr id="6202" name="Picture 21" descr="C:\Program Files\Microsoft Office\Clipart\Bullets\Green and Black Diamond.gif"/>
            <p:cNvPicPr>
              <a:picLocks noChangeAspect="1" noChangeArrowheads="1"/>
            </p:cNvPicPr>
            <p:nvPr/>
          </p:nvPicPr>
          <p:blipFill>
            <a:blip r:embed="rId5" cstate="print"/>
            <a:srcRect/>
            <a:stretch>
              <a:fillRect/>
            </a:stretch>
          </p:blipFill>
          <p:spPr bwMode="auto">
            <a:xfrm>
              <a:off x="1092" y="474"/>
              <a:ext cx="102" cy="102"/>
            </a:xfrm>
            <a:prstGeom prst="rect">
              <a:avLst/>
            </a:prstGeom>
            <a:noFill/>
            <a:ln w="9525">
              <a:noFill/>
              <a:miter lim="800000"/>
              <a:headEnd/>
              <a:tailEnd/>
            </a:ln>
          </p:spPr>
        </p:pic>
        <p:pic>
          <p:nvPicPr>
            <p:cNvPr id="6203" name="Picture 22" descr="C:\Program Files\Microsoft Office\Clipart\Bullets\Green and Black Diamond.gif"/>
            <p:cNvPicPr>
              <a:picLocks noChangeAspect="1" noChangeArrowheads="1"/>
            </p:cNvPicPr>
            <p:nvPr/>
          </p:nvPicPr>
          <p:blipFill>
            <a:blip r:embed="rId5" cstate="print"/>
            <a:srcRect/>
            <a:stretch>
              <a:fillRect/>
            </a:stretch>
          </p:blipFill>
          <p:spPr bwMode="auto">
            <a:xfrm>
              <a:off x="1194" y="474"/>
              <a:ext cx="102" cy="102"/>
            </a:xfrm>
            <a:prstGeom prst="rect">
              <a:avLst/>
            </a:prstGeom>
            <a:noFill/>
            <a:ln w="9525">
              <a:noFill/>
              <a:miter lim="800000"/>
              <a:headEnd/>
              <a:tailEnd/>
            </a:ln>
          </p:spPr>
        </p:pic>
        <p:pic>
          <p:nvPicPr>
            <p:cNvPr id="6204" name="Picture 23" descr="C:\Program Files\Microsoft Office\Clipart\Bullets\Green and Black Diamond.gif"/>
            <p:cNvPicPr>
              <a:picLocks noChangeAspect="1" noChangeArrowheads="1"/>
            </p:cNvPicPr>
            <p:nvPr/>
          </p:nvPicPr>
          <p:blipFill>
            <a:blip r:embed="rId5" cstate="print"/>
            <a:srcRect/>
            <a:stretch>
              <a:fillRect/>
            </a:stretch>
          </p:blipFill>
          <p:spPr bwMode="auto">
            <a:xfrm>
              <a:off x="1290" y="474"/>
              <a:ext cx="102" cy="102"/>
            </a:xfrm>
            <a:prstGeom prst="rect">
              <a:avLst/>
            </a:prstGeom>
            <a:noFill/>
            <a:ln w="9525">
              <a:noFill/>
              <a:miter lim="800000"/>
              <a:headEnd/>
              <a:tailEnd/>
            </a:ln>
          </p:spPr>
        </p:pic>
        <p:pic>
          <p:nvPicPr>
            <p:cNvPr id="6205" name="Picture 24" descr="C:\Program Files\Microsoft Office\Clipart\Bullets\Green and Black Diamond.gif"/>
            <p:cNvPicPr>
              <a:picLocks noChangeAspect="1" noChangeArrowheads="1"/>
            </p:cNvPicPr>
            <p:nvPr/>
          </p:nvPicPr>
          <p:blipFill>
            <a:blip r:embed="rId5" cstate="print"/>
            <a:srcRect/>
            <a:stretch>
              <a:fillRect/>
            </a:stretch>
          </p:blipFill>
          <p:spPr bwMode="auto">
            <a:xfrm>
              <a:off x="1380" y="474"/>
              <a:ext cx="102" cy="102"/>
            </a:xfrm>
            <a:prstGeom prst="rect">
              <a:avLst/>
            </a:prstGeom>
            <a:noFill/>
            <a:ln w="9525">
              <a:noFill/>
              <a:miter lim="800000"/>
              <a:headEnd/>
              <a:tailEnd/>
            </a:ln>
          </p:spPr>
        </p:pic>
        <p:pic>
          <p:nvPicPr>
            <p:cNvPr id="6206" name="Picture 25" descr="C:\Program Files\Microsoft Office\Clipart\Bullets\Green and Black Diamond.gif"/>
            <p:cNvPicPr>
              <a:picLocks noChangeAspect="1" noChangeArrowheads="1"/>
            </p:cNvPicPr>
            <p:nvPr/>
          </p:nvPicPr>
          <p:blipFill>
            <a:blip r:embed="rId5" cstate="print"/>
            <a:srcRect/>
            <a:stretch>
              <a:fillRect/>
            </a:stretch>
          </p:blipFill>
          <p:spPr bwMode="auto">
            <a:xfrm>
              <a:off x="1482" y="474"/>
              <a:ext cx="102" cy="102"/>
            </a:xfrm>
            <a:prstGeom prst="rect">
              <a:avLst/>
            </a:prstGeom>
            <a:noFill/>
            <a:ln w="9525">
              <a:noFill/>
              <a:miter lim="800000"/>
              <a:headEnd/>
              <a:tailEnd/>
            </a:ln>
          </p:spPr>
        </p:pic>
        <p:pic>
          <p:nvPicPr>
            <p:cNvPr id="6207" name="Picture 26" descr="C:\Program Files\Microsoft Office\Clipart\Bullets\Green and Black Diamond.gif"/>
            <p:cNvPicPr>
              <a:picLocks noChangeAspect="1" noChangeArrowheads="1"/>
            </p:cNvPicPr>
            <p:nvPr/>
          </p:nvPicPr>
          <p:blipFill>
            <a:blip r:embed="rId5" cstate="print"/>
            <a:srcRect/>
            <a:stretch>
              <a:fillRect/>
            </a:stretch>
          </p:blipFill>
          <p:spPr bwMode="auto">
            <a:xfrm>
              <a:off x="1668" y="474"/>
              <a:ext cx="102" cy="102"/>
            </a:xfrm>
            <a:prstGeom prst="rect">
              <a:avLst/>
            </a:prstGeom>
            <a:noFill/>
            <a:ln w="9525">
              <a:noFill/>
              <a:miter lim="800000"/>
              <a:headEnd/>
              <a:tailEnd/>
            </a:ln>
          </p:spPr>
        </p:pic>
        <p:pic>
          <p:nvPicPr>
            <p:cNvPr id="6208" name="Picture 27" descr="C:\Program Files\Microsoft Office\Clipart\Bullets\Green and Black Diamond.gif"/>
            <p:cNvPicPr>
              <a:picLocks noChangeAspect="1" noChangeArrowheads="1"/>
            </p:cNvPicPr>
            <p:nvPr/>
          </p:nvPicPr>
          <p:blipFill>
            <a:blip r:embed="rId5" cstate="print"/>
            <a:srcRect/>
            <a:stretch>
              <a:fillRect/>
            </a:stretch>
          </p:blipFill>
          <p:spPr bwMode="auto">
            <a:xfrm>
              <a:off x="1770" y="474"/>
              <a:ext cx="102" cy="102"/>
            </a:xfrm>
            <a:prstGeom prst="rect">
              <a:avLst/>
            </a:prstGeom>
            <a:noFill/>
            <a:ln w="9525">
              <a:noFill/>
              <a:miter lim="800000"/>
              <a:headEnd/>
              <a:tailEnd/>
            </a:ln>
          </p:spPr>
        </p:pic>
        <p:pic>
          <p:nvPicPr>
            <p:cNvPr id="6209" name="Picture 28" descr="C:\Program Files\Microsoft Office\Clipart\Bullets\Green and Black Diamond.gif"/>
            <p:cNvPicPr>
              <a:picLocks noChangeAspect="1" noChangeArrowheads="1"/>
            </p:cNvPicPr>
            <p:nvPr/>
          </p:nvPicPr>
          <p:blipFill>
            <a:blip r:embed="rId5" cstate="print"/>
            <a:srcRect/>
            <a:stretch>
              <a:fillRect/>
            </a:stretch>
          </p:blipFill>
          <p:spPr bwMode="auto">
            <a:xfrm>
              <a:off x="1866" y="474"/>
              <a:ext cx="102" cy="102"/>
            </a:xfrm>
            <a:prstGeom prst="rect">
              <a:avLst/>
            </a:prstGeom>
            <a:noFill/>
            <a:ln w="9525">
              <a:noFill/>
              <a:miter lim="800000"/>
              <a:headEnd/>
              <a:tailEnd/>
            </a:ln>
          </p:spPr>
        </p:pic>
        <p:pic>
          <p:nvPicPr>
            <p:cNvPr id="6210" name="Picture 29" descr="C:\Program Files\Microsoft Office\Clipart\Bullets\Green and Black Diamond.gif"/>
            <p:cNvPicPr>
              <a:picLocks noChangeAspect="1" noChangeArrowheads="1"/>
            </p:cNvPicPr>
            <p:nvPr/>
          </p:nvPicPr>
          <p:blipFill>
            <a:blip r:embed="rId5" cstate="print"/>
            <a:srcRect/>
            <a:stretch>
              <a:fillRect/>
            </a:stretch>
          </p:blipFill>
          <p:spPr bwMode="auto">
            <a:xfrm>
              <a:off x="1956" y="474"/>
              <a:ext cx="102" cy="102"/>
            </a:xfrm>
            <a:prstGeom prst="rect">
              <a:avLst/>
            </a:prstGeom>
            <a:noFill/>
            <a:ln w="9525">
              <a:noFill/>
              <a:miter lim="800000"/>
              <a:headEnd/>
              <a:tailEnd/>
            </a:ln>
          </p:spPr>
        </p:pic>
        <p:pic>
          <p:nvPicPr>
            <p:cNvPr id="6211" name="Picture 30" descr="C:\Program Files\Microsoft Office\Clipart\Bullets\Green and Black Diamond.gif"/>
            <p:cNvPicPr>
              <a:picLocks noChangeAspect="1" noChangeArrowheads="1"/>
            </p:cNvPicPr>
            <p:nvPr/>
          </p:nvPicPr>
          <p:blipFill>
            <a:blip r:embed="rId5" cstate="print"/>
            <a:srcRect/>
            <a:stretch>
              <a:fillRect/>
            </a:stretch>
          </p:blipFill>
          <p:spPr bwMode="auto">
            <a:xfrm>
              <a:off x="1002" y="474"/>
              <a:ext cx="102" cy="102"/>
            </a:xfrm>
            <a:prstGeom prst="rect">
              <a:avLst/>
            </a:prstGeom>
            <a:noFill/>
            <a:ln w="9525">
              <a:noFill/>
              <a:miter lim="800000"/>
              <a:headEnd/>
              <a:tailEnd/>
            </a:ln>
          </p:spPr>
        </p:pic>
        <p:pic>
          <p:nvPicPr>
            <p:cNvPr id="6212" name="Picture 31" descr="C:\Program Files\Microsoft Office\Clipart\Bullets\Green and Black Diamond.gif"/>
            <p:cNvPicPr>
              <a:picLocks noChangeAspect="1" noChangeArrowheads="1"/>
            </p:cNvPicPr>
            <p:nvPr/>
          </p:nvPicPr>
          <p:blipFill>
            <a:blip r:embed="rId5" cstate="print"/>
            <a:srcRect/>
            <a:stretch>
              <a:fillRect/>
            </a:stretch>
          </p:blipFill>
          <p:spPr bwMode="auto">
            <a:xfrm>
              <a:off x="1578" y="474"/>
              <a:ext cx="102" cy="102"/>
            </a:xfrm>
            <a:prstGeom prst="rect">
              <a:avLst/>
            </a:prstGeom>
            <a:noFill/>
            <a:ln w="9525">
              <a:noFill/>
              <a:miter lim="800000"/>
              <a:headEnd/>
              <a:tailEnd/>
            </a:ln>
          </p:spPr>
        </p:pic>
        <p:pic>
          <p:nvPicPr>
            <p:cNvPr id="6213" name="Picture 32" descr="C:\Program Files\Microsoft Office\Clipart\Bullets\Green and Black Diamond.gif"/>
            <p:cNvPicPr>
              <a:picLocks noChangeAspect="1" noChangeArrowheads="1"/>
            </p:cNvPicPr>
            <p:nvPr/>
          </p:nvPicPr>
          <p:blipFill>
            <a:blip r:embed="rId5" cstate="print"/>
            <a:srcRect/>
            <a:stretch>
              <a:fillRect/>
            </a:stretch>
          </p:blipFill>
          <p:spPr bwMode="auto">
            <a:xfrm>
              <a:off x="2058" y="474"/>
              <a:ext cx="102" cy="102"/>
            </a:xfrm>
            <a:prstGeom prst="rect">
              <a:avLst/>
            </a:prstGeom>
            <a:noFill/>
            <a:ln w="9525">
              <a:noFill/>
              <a:miter lim="800000"/>
              <a:headEnd/>
              <a:tailEnd/>
            </a:ln>
          </p:spPr>
        </p:pic>
        <p:pic>
          <p:nvPicPr>
            <p:cNvPr id="6214" name="Picture 33" descr="C:\Program Files\Microsoft Office\Clipart\Bullets\Green and Black Diamond.gif"/>
            <p:cNvPicPr>
              <a:picLocks noChangeAspect="1" noChangeArrowheads="1"/>
            </p:cNvPicPr>
            <p:nvPr/>
          </p:nvPicPr>
          <p:blipFill>
            <a:blip r:embed="rId5" cstate="print"/>
            <a:srcRect/>
            <a:stretch>
              <a:fillRect/>
            </a:stretch>
          </p:blipFill>
          <p:spPr bwMode="auto">
            <a:xfrm>
              <a:off x="2154" y="474"/>
              <a:ext cx="102" cy="102"/>
            </a:xfrm>
            <a:prstGeom prst="rect">
              <a:avLst/>
            </a:prstGeom>
            <a:noFill/>
            <a:ln w="9525">
              <a:noFill/>
              <a:miter lim="800000"/>
              <a:headEnd/>
              <a:tailEnd/>
            </a:ln>
          </p:spPr>
        </p:pic>
        <p:pic>
          <p:nvPicPr>
            <p:cNvPr id="6215" name="Picture 34" descr="C:\Program Files\Microsoft Office\Clipart\Bullets\Green and Black Diamond.gif"/>
            <p:cNvPicPr>
              <a:picLocks noChangeAspect="1" noChangeArrowheads="1"/>
            </p:cNvPicPr>
            <p:nvPr/>
          </p:nvPicPr>
          <p:blipFill>
            <a:blip r:embed="rId5" cstate="print"/>
            <a:srcRect/>
            <a:stretch>
              <a:fillRect/>
            </a:stretch>
          </p:blipFill>
          <p:spPr bwMode="auto">
            <a:xfrm>
              <a:off x="2244" y="474"/>
              <a:ext cx="102" cy="102"/>
            </a:xfrm>
            <a:prstGeom prst="rect">
              <a:avLst/>
            </a:prstGeom>
            <a:noFill/>
            <a:ln w="9525">
              <a:noFill/>
              <a:miter lim="800000"/>
              <a:headEnd/>
              <a:tailEnd/>
            </a:ln>
          </p:spPr>
        </p:pic>
        <p:pic>
          <p:nvPicPr>
            <p:cNvPr id="6216" name="Picture 35" descr="C:\Program Files\Microsoft Office\Clipart\Bullets\Green and Black Diamond.gif"/>
            <p:cNvPicPr>
              <a:picLocks noChangeAspect="1" noChangeArrowheads="1"/>
            </p:cNvPicPr>
            <p:nvPr/>
          </p:nvPicPr>
          <p:blipFill>
            <a:blip r:embed="rId5" cstate="print"/>
            <a:srcRect/>
            <a:stretch>
              <a:fillRect/>
            </a:stretch>
          </p:blipFill>
          <p:spPr bwMode="auto">
            <a:xfrm>
              <a:off x="2346" y="474"/>
              <a:ext cx="102" cy="102"/>
            </a:xfrm>
            <a:prstGeom prst="rect">
              <a:avLst/>
            </a:prstGeom>
            <a:noFill/>
            <a:ln w="9525">
              <a:noFill/>
              <a:miter lim="800000"/>
              <a:headEnd/>
              <a:tailEnd/>
            </a:ln>
          </p:spPr>
        </p:pic>
        <p:pic>
          <p:nvPicPr>
            <p:cNvPr id="6217" name="Picture 36" descr="C:\Program Files\Microsoft Office\Clipart\Bullets\Green and Black Diamond.gif"/>
            <p:cNvPicPr>
              <a:picLocks noChangeAspect="1" noChangeArrowheads="1"/>
            </p:cNvPicPr>
            <p:nvPr/>
          </p:nvPicPr>
          <p:blipFill>
            <a:blip r:embed="rId5" cstate="print"/>
            <a:srcRect/>
            <a:stretch>
              <a:fillRect/>
            </a:stretch>
          </p:blipFill>
          <p:spPr bwMode="auto">
            <a:xfrm>
              <a:off x="2442" y="474"/>
              <a:ext cx="102" cy="102"/>
            </a:xfrm>
            <a:prstGeom prst="rect">
              <a:avLst/>
            </a:prstGeom>
            <a:noFill/>
            <a:ln w="9525">
              <a:noFill/>
              <a:miter lim="800000"/>
              <a:headEnd/>
              <a:tailEnd/>
            </a:ln>
          </p:spPr>
        </p:pic>
        <p:pic>
          <p:nvPicPr>
            <p:cNvPr id="6218" name="Picture 37" descr="C:\Program Files\Microsoft Office\Clipart\Bullets\Green and Black Diamond.gif"/>
            <p:cNvPicPr>
              <a:picLocks noChangeAspect="1" noChangeArrowheads="1"/>
            </p:cNvPicPr>
            <p:nvPr/>
          </p:nvPicPr>
          <p:blipFill>
            <a:blip r:embed="rId5" cstate="print"/>
            <a:srcRect/>
            <a:stretch>
              <a:fillRect/>
            </a:stretch>
          </p:blipFill>
          <p:spPr bwMode="auto">
            <a:xfrm>
              <a:off x="2532" y="474"/>
              <a:ext cx="102" cy="102"/>
            </a:xfrm>
            <a:prstGeom prst="rect">
              <a:avLst/>
            </a:prstGeom>
            <a:noFill/>
            <a:ln w="9525">
              <a:noFill/>
              <a:miter lim="800000"/>
              <a:headEnd/>
              <a:tailEnd/>
            </a:ln>
          </p:spPr>
        </p:pic>
        <p:grpSp>
          <p:nvGrpSpPr>
            <p:cNvPr id="4" name="Group 38"/>
            <p:cNvGrpSpPr/>
            <p:nvPr/>
          </p:nvGrpSpPr>
          <p:grpSpPr bwMode="auto">
            <a:xfrm>
              <a:off x="144" y="468"/>
              <a:ext cx="582" cy="102"/>
              <a:chOff x="4698" y="720"/>
              <a:chExt cx="582" cy="102"/>
            </a:xfrm>
          </p:grpSpPr>
          <p:pic>
            <p:nvPicPr>
              <p:cNvPr id="6220" name="Picture 39" descr="C:\Program Files\Microsoft Office\Clipart\Bullets\Green and Black Diamond.gif"/>
              <p:cNvPicPr>
                <a:picLocks noChangeAspect="1" noChangeArrowheads="1"/>
              </p:cNvPicPr>
              <p:nvPr/>
            </p:nvPicPr>
            <p:blipFill>
              <a:blip r:embed="rId5" cstate="print"/>
              <a:srcRect/>
              <a:stretch>
                <a:fillRect/>
              </a:stretch>
            </p:blipFill>
            <p:spPr bwMode="auto">
              <a:xfrm>
                <a:off x="4788" y="720"/>
                <a:ext cx="102" cy="102"/>
              </a:xfrm>
              <a:prstGeom prst="rect">
                <a:avLst/>
              </a:prstGeom>
              <a:noFill/>
              <a:ln w="9525">
                <a:noFill/>
                <a:miter lim="800000"/>
                <a:headEnd/>
                <a:tailEnd/>
              </a:ln>
            </p:spPr>
          </p:pic>
          <p:pic>
            <p:nvPicPr>
              <p:cNvPr id="6221" name="Picture 40" descr="C:\Program Files\Microsoft Office\Clipart\Bullets\Green and Black Diamond.gif"/>
              <p:cNvPicPr>
                <a:picLocks noChangeAspect="1" noChangeArrowheads="1"/>
              </p:cNvPicPr>
              <p:nvPr/>
            </p:nvPicPr>
            <p:blipFill>
              <a:blip r:embed="rId5" cstate="print"/>
              <a:srcRect/>
              <a:stretch>
                <a:fillRect/>
              </a:stretch>
            </p:blipFill>
            <p:spPr bwMode="auto">
              <a:xfrm>
                <a:off x="4890" y="720"/>
                <a:ext cx="102" cy="102"/>
              </a:xfrm>
              <a:prstGeom prst="rect">
                <a:avLst/>
              </a:prstGeom>
              <a:noFill/>
              <a:ln w="9525">
                <a:noFill/>
                <a:miter lim="800000"/>
                <a:headEnd/>
                <a:tailEnd/>
              </a:ln>
            </p:spPr>
          </p:pic>
          <p:pic>
            <p:nvPicPr>
              <p:cNvPr id="6222" name="Picture 41" descr="C:\Program Files\Microsoft Office\Clipart\Bullets\Green and Black Diamond.gif"/>
              <p:cNvPicPr>
                <a:picLocks noChangeAspect="1" noChangeArrowheads="1"/>
              </p:cNvPicPr>
              <p:nvPr/>
            </p:nvPicPr>
            <p:blipFill>
              <a:blip r:embed="rId5" cstate="print"/>
              <a:srcRect/>
              <a:stretch>
                <a:fillRect/>
              </a:stretch>
            </p:blipFill>
            <p:spPr bwMode="auto">
              <a:xfrm>
                <a:off x="4986" y="720"/>
                <a:ext cx="102" cy="102"/>
              </a:xfrm>
              <a:prstGeom prst="rect">
                <a:avLst/>
              </a:prstGeom>
              <a:noFill/>
              <a:ln w="9525">
                <a:noFill/>
                <a:miter lim="800000"/>
                <a:headEnd/>
                <a:tailEnd/>
              </a:ln>
            </p:spPr>
          </p:pic>
          <p:pic>
            <p:nvPicPr>
              <p:cNvPr id="6223" name="Picture 42" descr="C:\Program Files\Microsoft Office\Clipart\Bullets\Green and Black Diamond.gif"/>
              <p:cNvPicPr>
                <a:picLocks noChangeAspect="1" noChangeArrowheads="1"/>
              </p:cNvPicPr>
              <p:nvPr/>
            </p:nvPicPr>
            <p:blipFill>
              <a:blip r:embed="rId5" cstate="print"/>
              <a:srcRect/>
              <a:stretch>
                <a:fillRect/>
              </a:stretch>
            </p:blipFill>
            <p:spPr bwMode="auto">
              <a:xfrm>
                <a:off x="5076" y="720"/>
                <a:ext cx="102" cy="102"/>
              </a:xfrm>
              <a:prstGeom prst="rect">
                <a:avLst/>
              </a:prstGeom>
              <a:noFill/>
              <a:ln w="9525">
                <a:noFill/>
                <a:miter lim="800000"/>
                <a:headEnd/>
                <a:tailEnd/>
              </a:ln>
            </p:spPr>
          </p:pic>
          <p:pic>
            <p:nvPicPr>
              <p:cNvPr id="6224" name="Picture 43" descr="C:\Program Files\Microsoft Office\Clipart\Bullets\Green and Black Diamond.gif"/>
              <p:cNvPicPr>
                <a:picLocks noChangeAspect="1" noChangeArrowheads="1"/>
              </p:cNvPicPr>
              <p:nvPr/>
            </p:nvPicPr>
            <p:blipFill>
              <a:blip r:embed="rId5" cstate="print"/>
              <a:srcRect/>
              <a:stretch>
                <a:fillRect/>
              </a:stretch>
            </p:blipFill>
            <p:spPr bwMode="auto">
              <a:xfrm>
                <a:off x="5178" y="720"/>
                <a:ext cx="102" cy="102"/>
              </a:xfrm>
              <a:prstGeom prst="rect">
                <a:avLst/>
              </a:prstGeom>
              <a:noFill/>
              <a:ln w="9525">
                <a:noFill/>
                <a:miter lim="800000"/>
                <a:headEnd/>
                <a:tailEnd/>
              </a:ln>
            </p:spPr>
          </p:pic>
          <p:pic>
            <p:nvPicPr>
              <p:cNvPr id="6225" name="Picture 44" descr="C:\Program Files\Microsoft Office\Clipart\Bullets\Green and Black Diamond.gif"/>
              <p:cNvPicPr>
                <a:picLocks noChangeAspect="1" noChangeArrowheads="1"/>
              </p:cNvPicPr>
              <p:nvPr/>
            </p:nvPicPr>
            <p:blipFill>
              <a:blip r:embed="rId5" cstate="print"/>
              <a:srcRect/>
              <a:stretch>
                <a:fillRect/>
              </a:stretch>
            </p:blipFill>
            <p:spPr bwMode="auto">
              <a:xfrm>
                <a:off x="4698" y="720"/>
                <a:ext cx="102" cy="102"/>
              </a:xfrm>
              <a:prstGeom prst="rect">
                <a:avLst/>
              </a:prstGeom>
              <a:noFill/>
              <a:ln w="9525">
                <a:noFill/>
                <a:miter lim="800000"/>
                <a:headEnd/>
                <a:tailEnd/>
              </a:ln>
            </p:spPr>
          </p:pic>
        </p:grpSp>
      </p:grpSp>
      <p:grpSp>
        <p:nvGrpSpPr>
          <p:cNvPr id="5" name="Group 96"/>
          <p:cNvGrpSpPr/>
          <p:nvPr/>
        </p:nvGrpSpPr>
        <p:grpSpPr bwMode="auto">
          <a:xfrm>
            <a:off x="396875" y="2209800"/>
            <a:ext cx="4464050" cy="2743200"/>
            <a:chOff x="250" y="1392"/>
            <a:chExt cx="2812" cy="1728"/>
          </a:xfrm>
        </p:grpSpPr>
        <p:sp>
          <p:nvSpPr>
            <p:cNvPr id="6158" name="Text Box 50"/>
            <p:cNvSpPr txBox="1">
              <a:spLocks noChangeArrowheads="1"/>
            </p:cNvSpPr>
            <p:nvPr/>
          </p:nvSpPr>
          <p:spPr bwMode="auto">
            <a:xfrm>
              <a:off x="2544" y="2457"/>
              <a:ext cx="518"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grpSp>
          <p:nvGrpSpPr>
            <p:cNvPr id="6" name="Group 95"/>
            <p:cNvGrpSpPr/>
            <p:nvPr/>
          </p:nvGrpSpPr>
          <p:grpSpPr bwMode="auto">
            <a:xfrm>
              <a:off x="250" y="1392"/>
              <a:ext cx="2633" cy="1728"/>
              <a:chOff x="250" y="1392"/>
              <a:chExt cx="2633" cy="1728"/>
            </a:xfrm>
          </p:grpSpPr>
          <p:sp>
            <p:nvSpPr>
              <p:cNvPr id="6160" name="Text Box 49"/>
              <p:cNvSpPr txBox="1">
                <a:spLocks noChangeArrowheads="1"/>
              </p:cNvSpPr>
              <p:nvPr/>
            </p:nvSpPr>
            <p:spPr bwMode="auto">
              <a:xfrm>
                <a:off x="259" y="1545"/>
                <a:ext cx="461" cy="327"/>
              </a:xfrm>
              <a:prstGeom prst="rect">
                <a:avLst/>
              </a:prstGeom>
              <a:noFill/>
              <a:ln w="38100">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i2</a:t>
                </a:r>
                <a:endParaRPr lang="en-US" altLang="zh-CN" sz="2800" b="0" i="0">
                  <a:solidFill>
                    <a:srgbClr val="000099"/>
                  </a:solidFill>
                </a:endParaRPr>
              </a:p>
            </p:txBody>
          </p:sp>
          <p:sp>
            <p:nvSpPr>
              <p:cNvPr id="6161" name="Rectangle 51"/>
              <p:cNvSpPr>
                <a:spLocks noChangeArrowheads="1"/>
              </p:cNvSpPr>
              <p:nvPr/>
            </p:nvSpPr>
            <p:spPr bwMode="auto">
              <a:xfrm>
                <a:off x="1672" y="1392"/>
                <a:ext cx="680" cy="327"/>
              </a:xfrm>
              <a:prstGeom prst="rect">
                <a:avLst/>
              </a:prstGeom>
              <a:noFill/>
              <a:ln w="9525">
                <a:noFill/>
                <a:miter lim="800000"/>
              </a:ln>
            </p:spPr>
            <p:txBody>
              <a:bodyPr>
                <a:spAutoFit/>
              </a:bodyPr>
              <a:lstStyle/>
              <a:p>
                <a:r>
                  <a:rPr lang="en-US" altLang="zh-CN" sz="2800"/>
                  <a:t>R</a:t>
                </a:r>
                <a:r>
                  <a:rPr lang="en-US" altLang="zh-CN" sz="2800" i="0" baseline="-25000"/>
                  <a:t>F</a:t>
                </a:r>
                <a:endParaRPr lang="en-US" altLang="zh-CN" sz="2800" baseline="-25000"/>
              </a:p>
            </p:txBody>
          </p:sp>
          <p:sp>
            <p:nvSpPr>
              <p:cNvPr id="6162" name="Rectangle 52"/>
              <p:cNvSpPr>
                <a:spLocks noChangeArrowheads="1"/>
              </p:cNvSpPr>
              <p:nvPr/>
            </p:nvSpPr>
            <p:spPr bwMode="auto">
              <a:xfrm>
                <a:off x="1667" y="1733"/>
                <a:ext cx="309" cy="96"/>
              </a:xfrm>
              <a:prstGeom prst="rect">
                <a:avLst/>
              </a:prstGeom>
              <a:noFill/>
              <a:ln w="38100">
                <a:solidFill>
                  <a:schemeClr val="tx1"/>
                </a:solidFill>
                <a:miter lim="800000"/>
              </a:ln>
            </p:spPr>
            <p:txBody>
              <a:bodyPr wrap="none" anchor="ctr"/>
              <a:lstStyle/>
              <a:p>
                <a:endParaRPr lang="zh-CN" altLang="en-US"/>
              </a:p>
            </p:txBody>
          </p:sp>
          <p:sp>
            <p:nvSpPr>
              <p:cNvPr id="6163" name="Line 53"/>
              <p:cNvSpPr>
                <a:spLocks noChangeShapeType="1"/>
              </p:cNvSpPr>
              <p:nvPr/>
            </p:nvSpPr>
            <p:spPr bwMode="auto">
              <a:xfrm>
                <a:off x="2312" y="1780"/>
                <a:ext cx="0" cy="627"/>
              </a:xfrm>
              <a:prstGeom prst="line">
                <a:avLst/>
              </a:prstGeom>
              <a:noFill/>
              <a:ln w="38100">
                <a:solidFill>
                  <a:schemeClr val="tx1"/>
                </a:solidFill>
                <a:round/>
              </a:ln>
            </p:spPr>
            <p:txBody>
              <a:bodyPr wrap="none" anchor="ctr"/>
              <a:lstStyle/>
              <a:p>
                <a:endParaRPr lang="zh-CN" altLang="en-US"/>
              </a:p>
            </p:txBody>
          </p:sp>
          <p:sp>
            <p:nvSpPr>
              <p:cNvPr id="6164" name="Text Box 54"/>
              <p:cNvSpPr txBox="1">
                <a:spLocks noChangeArrowheads="1"/>
              </p:cNvSpPr>
              <p:nvPr/>
            </p:nvSpPr>
            <p:spPr bwMode="auto">
              <a:xfrm>
                <a:off x="250" y="2025"/>
                <a:ext cx="518" cy="327"/>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i1</a:t>
                </a:r>
                <a:endParaRPr lang="en-US" altLang="zh-CN" sz="2800" i="0">
                  <a:solidFill>
                    <a:srgbClr val="000099"/>
                  </a:solidFill>
                </a:endParaRPr>
              </a:p>
            </p:txBody>
          </p:sp>
          <p:sp>
            <p:nvSpPr>
              <p:cNvPr id="6165" name="Rectangle 55"/>
              <p:cNvSpPr>
                <a:spLocks noChangeArrowheads="1"/>
              </p:cNvSpPr>
              <p:nvPr/>
            </p:nvSpPr>
            <p:spPr bwMode="auto">
              <a:xfrm>
                <a:off x="919" y="2547"/>
                <a:ext cx="310" cy="94"/>
              </a:xfrm>
              <a:prstGeom prst="rect">
                <a:avLst/>
              </a:prstGeom>
              <a:noFill/>
              <a:ln w="38100">
                <a:solidFill>
                  <a:schemeClr val="tx1"/>
                </a:solidFill>
                <a:miter lim="800000"/>
              </a:ln>
            </p:spPr>
            <p:txBody>
              <a:bodyPr wrap="none" anchor="ctr"/>
              <a:lstStyle/>
              <a:p>
                <a:endParaRPr lang="zh-CN" altLang="en-US"/>
              </a:p>
            </p:txBody>
          </p:sp>
          <p:sp>
            <p:nvSpPr>
              <p:cNvPr id="6166" name="Text Box 56"/>
              <p:cNvSpPr txBox="1">
                <a:spLocks noChangeArrowheads="1"/>
              </p:cNvSpPr>
              <p:nvPr/>
            </p:nvSpPr>
            <p:spPr bwMode="auto">
              <a:xfrm>
                <a:off x="863" y="1401"/>
                <a:ext cx="654" cy="327"/>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i2</a:t>
                </a:r>
                <a:endParaRPr lang="en-US" altLang="zh-CN" sz="2800" i="0" baseline="-25000"/>
              </a:p>
            </p:txBody>
          </p:sp>
          <p:sp>
            <p:nvSpPr>
              <p:cNvPr id="6167" name="Rectangle 57"/>
              <p:cNvSpPr>
                <a:spLocks noChangeArrowheads="1"/>
              </p:cNvSpPr>
              <p:nvPr/>
            </p:nvSpPr>
            <p:spPr bwMode="auto">
              <a:xfrm>
                <a:off x="919" y="2238"/>
                <a:ext cx="310" cy="94"/>
              </a:xfrm>
              <a:prstGeom prst="rect">
                <a:avLst/>
              </a:prstGeom>
              <a:noFill/>
              <a:ln w="38100">
                <a:solidFill>
                  <a:schemeClr val="tx1"/>
                </a:solidFill>
                <a:miter lim="800000"/>
              </a:ln>
            </p:spPr>
            <p:txBody>
              <a:bodyPr wrap="none" anchor="ctr"/>
              <a:lstStyle/>
              <a:p>
                <a:endParaRPr lang="zh-CN" altLang="en-US"/>
              </a:p>
            </p:txBody>
          </p:sp>
          <p:sp>
            <p:nvSpPr>
              <p:cNvPr id="6168" name="Line 58"/>
              <p:cNvSpPr>
                <a:spLocks noChangeShapeType="1"/>
              </p:cNvSpPr>
              <p:nvPr/>
            </p:nvSpPr>
            <p:spPr bwMode="auto">
              <a:xfrm>
                <a:off x="1344" y="1780"/>
                <a:ext cx="0" cy="530"/>
              </a:xfrm>
              <a:prstGeom prst="line">
                <a:avLst/>
              </a:prstGeom>
              <a:noFill/>
              <a:ln w="38100">
                <a:solidFill>
                  <a:schemeClr val="tx1"/>
                </a:solidFill>
                <a:round/>
              </a:ln>
            </p:spPr>
            <p:txBody>
              <a:bodyPr wrap="none" anchor="ctr"/>
              <a:lstStyle/>
              <a:p>
                <a:endParaRPr lang="zh-CN" altLang="en-US"/>
              </a:p>
            </p:txBody>
          </p:sp>
          <p:sp>
            <p:nvSpPr>
              <p:cNvPr id="6169" name="Rectangle 59"/>
              <p:cNvSpPr>
                <a:spLocks noChangeArrowheads="1"/>
              </p:cNvSpPr>
              <p:nvPr/>
            </p:nvSpPr>
            <p:spPr bwMode="auto">
              <a:xfrm>
                <a:off x="913" y="1920"/>
                <a:ext cx="383" cy="327"/>
              </a:xfrm>
              <a:prstGeom prst="rect">
                <a:avLst/>
              </a:prstGeom>
              <a:noFill/>
              <a:ln w="9525">
                <a:noFill/>
                <a:miter lim="800000"/>
              </a:ln>
            </p:spPr>
            <p:txBody>
              <a:bodyPr wrap="none">
                <a:spAutoFit/>
              </a:bodyPr>
              <a:lstStyle/>
              <a:p>
                <a:r>
                  <a:rPr lang="en-US" altLang="zh-CN" sz="2800"/>
                  <a:t>R</a:t>
                </a:r>
                <a:r>
                  <a:rPr lang="en-US" altLang="zh-CN" sz="2800" i="0" baseline="-25000"/>
                  <a:t>i1</a:t>
                </a:r>
                <a:endParaRPr lang="en-US" altLang="zh-CN" sz="2800" i="0" baseline="-25000"/>
              </a:p>
            </p:txBody>
          </p:sp>
          <p:sp>
            <p:nvSpPr>
              <p:cNvPr id="6170" name="Line 60"/>
              <p:cNvSpPr>
                <a:spLocks noChangeShapeType="1"/>
              </p:cNvSpPr>
              <p:nvPr/>
            </p:nvSpPr>
            <p:spPr bwMode="auto">
              <a:xfrm>
                <a:off x="1967" y="1780"/>
                <a:ext cx="349" cy="0"/>
              </a:xfrm>
              <a:prstGeom prst="line">
                <a:avLst/>
              </a:prstGeom>
              <a:noFill/>
              <a:ln w="38100">
                <a:solidFill>
                  <a:schemeClr val="tx1"/>
                </a:solidFill>
                <a:round/>
              </a:ln>
            </p:spPr>
            <p:txBody>
              <a:bodyPr wrap="none" anchor="ctr"/>
              <a:lstStyle/>
              <a:p>
                <a:endParaRPr lang="zh-CN" altLang="en-US"/>
              </a:p>
            </p:txBody>
          </p:sp>
          <p:sp>
            <p:nvSpPr>
              <p:cNvPr id="6171" name="Line 61"/>
              <p:cNvSpPr>
                <a:spLocks noChangeShapeType="1"/>
              </p:cNvSpPr>
              <p:nvPr/>
            </p:nvSpPr>
            <p:spPr bwMode="auto">
              <a:xfrm flipH="1">
                <a:off x="653" y="2283"/>
                <a:ext cx="258" cy="0"/>
              </a:xfrm>
              <a:prstGeom prst="line">
                <a:avLst/>
              </a:prstGeom>
              <a:noFill/>
              <a:ln w="38100">
                <a:solidFill>
                  <a:schemeClr val="tx1"/>
                </a:solidFill>
                <a:round/>
              </a:ln>
            </p:spPr>
            <p:txBody>
              <a:bodyPr wrap="none" anchor="ctr"/>
              <a:lstStyle/>
              <a:p>
                <a:endParaRPr lang="zh-CN" altLang="en-US"/>
              </a:p>
            </p:txBody>
          </p:sp>
          <p:sp>
            <p:nvSpPr>
              <p:cNvPr id="6172" name="Line 62"/>
              <p:cNvSpPr>
                <a:spLocks noChangeShapeType="1"/>
              </p:cNvSpPr>
              <p:nvPr/>
            </p:nvSpPr>
            <p:spPr bwMode="auto">
              <a:xfrm flipH="1">
                <a:off x="576" y="2594"/>
                <a:ext cx="354" cy="0"/>
              </a:xfrm>
              <a:prstGeom prst="line">
                <a:avLst/>
              </a:prstGeom>
              <a:noFill/>
              <a:ln w="38100">
                <a:solidFill>
                  <a:schemeClr val="tx1"/>
                </a:solidFill>
                <a:round/>
              </a:ln>
            </p:spPr>
            <p:txBody>
              <a:bodyPr wrap="none" anchor="ctr"/>
              <a:lstStyle/>
              <a:p>
                <a:endParaRPr lang="zh-CN" altLang="en-US"/>
              </a:p>
            </p:txBody>
          </p:sp>
          <p:grpSp>
            <p:nvGrpSpPr>
              <p:cNvPr id="7" name="Group 63"/>
              <p:cNvGrpSpPr/>
              <p:nvPr/>
            </p:nvGrpSpPr>
            <p:grpSpPr bwMode="auto">
              <a:xfrm>
                <a:off x="480" y="2583"/>
                <a:ext cx="178" cy="183"/>
                <a:chOff x="720" y="2736"/>
                <a:chExt cx="185" cy="192"/>
              </a:xfrm>
            </p:grpSpPr>
            <p:sp>
              <p:nvSpPr>
                <p:cNvPr id="6197" name="Line 6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6198" name="Line 6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6174" name="Line 66"/>
              <p:cNvSpPr>
                <a:spLocks noChangeShapeType="1"/>
              </p:cNvSpPr>
              <p:nvPr/>
            </p:nvSpPr>
            <p:spPr bwMode="auto">
              <a:xfrm>
                <a:off x="1206" y="1780"/>
                <a:ext cx="456" cy="0"/>
              </a:xfrm>
              <a:prstGeom prst="line">
                <a:avLst/>
              </a:prstGeom>
              <a:noFill/>
              <a:ln w="38100">
                <a:solidFill>
                  <a:schemeClr val="tx1"/>
                </a:solidFill>
                <a:round/>
              </a:ln>
            </p:spPr>
            <p:txBody>
              <a:bodyPr wrap="none" anchor="ctr"/>
              <a:lstStyle/>
              <a:p>
                <a:endParaRPr lang="zh-CN" altLang="en-US"/>
              </a:p>
            </p:txBody>
          </p:sp>
          <p:sp>
            <p:nvSpPr>
              <p:cNvPr id="6175" name="Rectangle 68" descr="40%"/>
              <p:cNvSpPr>
                <a:spLocks noChangeArrowheads="1"/>
              </p:cNvSpPr>
              <p:nvPr/>
            </p:nvSpPr>
            <p:spPr bwMode="auto">
              <a:xfrm>
                <a:off x="1576" y="2009"/>
                <a:ext cx="560" cy="739"/>
              </a:xfrm>
              <a:prstGeom prst="rect">
                <a:avLst/>
              </a:prstGeom>
              <a:noFill/>
              <a:ln w="38100">
                <a:solidFill>
                  <a:schemeClr val="tx1"/>
                </a:solidFill>
                <a:miter lim="800000"/>
              </a:ln>
            </p:spPr>
            <p:txBody>
              <a:bodyPr wrap="none" anchor="ctr"/>
              <a:lstStyle/>
              <a:p>
                <a:endParaRPr lang="zh-CN" altLang="en-US"/>
              </a:p>
            </p:txBody>
          </p:sp>
          <p:sp>
            <p:nvSpPr>
              <p:cNvPr id="6176" name="Text Box 69"/>
              <p:cNvSpPr txBox="1">
                <a:spLocks noChangeArrowheads="1"/>
              </p:cNvSpPr>
              <p:nvPr/>
            </p:nvSpPr>
            <p:spPr bwMode="auto">
              <a:xfrm>
                <a:off x="1570" y="2394"/>
                <a:ext cx="265" cy="328"/>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6177" name="Text Box 70"/>
              <p:cNvSpPr txBox="1">
                <a:spLocks noChangeArrowheads="1"/>
              </p:cNvSpPr>
              <p:nvPr/>
            </p:nvSpPr>
            <p:spPr bwMode="auto">
              <a:xfrm>
                <a:off x="1933" y="2226"/>
                <a:ext cx="482"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6178" name="Text Box 71"/>
              <p:cNvSpPr txBox="1">
                <a:spLocks noChangeArrowheads="1"/>
              </p:cNvSpPr>
              <p:nvPr/>
            </p:nvSpPr>
            <p:spPr bwMode="auto">
              <a:xfrm>
                <a:off x="1829" y="1966"/>
                <a:ext cx="635" cy="288"/>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6179" name="Line 72"/>
              <p:cNvSpPr>
                <a:spLocks noChangeShapeType="1"/>
              </p:cNvSpPr>
              <p:nvPr/>
            </p:nvSpPr>
            <p:spPr bwMode="auto">
              <a:xfrm>
                <a:off x="1229" y="2594"/>
                <a:ext cx="348" cy="0"/>
              </a:xfrm>
              <a:prstGeom prst="line">
                <a:avLst/>
              </a:prstGeom>
              <a:noFill/>
              <a:ln w="38100">
                <a:solidFill>
                  <a:schemeClr val="tx1"/>
                </a:solidFill>
                <a:round/>
              </a:ln>
            </p:spPr>
            <p:txBody>
              <a:bodyPr wrap="none" anchor="ctr"/>
              <a:lstStyle/>
              <a:p>
                <a:endParaRPr lang="zh-CN" altLang="en-US"/>
              </a:p>
            </p:txBody>
          </p:sp>
          <p:sp>
            <p:nvSpPr>
              <p:cNvPr id="6180" name="Line 73"/>
              <p:cNvSpPr>
                <a:spLocks noChangeShapeType="1"/>
              </p:cNvSpPr>
              <p:nvPr/>
            </p:nvSpPr>
            <p:spPr bwMode="auto">
              <a:xfrm>
                <a:off x="2144" y="2398"/>
                <a:ext cx="342" cy="0"/>
              </a:xfrm>
              <a:prstGeom prst="line">
                <a:avLst/>
              </a:prstGeom>
              <a:noFill/>
              <a:ln w="38100">
                <a:solidFill>
                  <a:schemeClr val="tx1"/>
                </a:solidFill>
                <a:round/>
              </a:ln>
            </p:spPr>
            <p:txBody>
              <a:bodyPr wrap="none" anchor="ctr"/>
              <a:lstStyle/>
              <a:p>
                <a:endParaRPr lang="zh-CN" altLang="en-US"/>
              </a:p>
            </p:txBody>
          </p:sp>
          <p:sp>
            <p:nvSpPr>
              <p:cNvPr id="6181" name="Line 74"/>
              <p:cNvSpPr>
                <a:spLocks noChangeShapeType="1"/>
              </p:cNvSpPr>
              <p:nvPr/>
            </p:nvSpPr>
            <p:spPr bwMode="auto">
              <a:xfrm>
                <a:off x="1341" y="1802"/>
                <a:ext cx="0" cy="0"/>
              </a:xfrm>
              <a:prstGeom prst="line">
                <a:avLst/>
              </a:prstGeom>
              <a:noFill/>
              <a:ln w="28575">
                <a:solidFill>
                  <a:schemeClr val="tx1"/>
                </a:solidFill>
                <a:round/>
              </a:ln>
            </p:spPr>
            <p:txBody>
              <a:bodyPr wrap="none" anchor="ctr"/>
              <a:lstStyle/>
              <a:p>
                <a:endParaRPr lang="zh-CN" altLang="en-US"/>
              </a:p>
            </p:txBody>
          </p:sp>
          <p:sp>
            <p:nvSpPr>
              <p:cNvPr id="6182" name="Line 75"/>
              <p:cNvSpPr>
                <a:spLocks noChangeShapeType="1"/>
              </p:cNvSpPr>
              <p:nvPr/>
            </p:nvSpPr>
            <p:spPr bwMode="auto">
              <a:xfrm>
                <a:off x="1229" y="2299"/>
                <a:ext cx="348" cy="0"/>
              </a:xfrm>
              <a:prstGeom prst="line">
                <a:avLst/>
              </a:prstGeom>
              <a:noFill/>
              <a:ln w="38100">
                <a:solidFill>
                  <a:schemeClr val="tx1"/>
                </a:solidFill>
                <a:round/>
              </a:ln>
            </p:spPr>
            <p:txBody>
              <a:bodyPr wrap="none" anchor="ctr"/>
              <a:lstStyle/>
              <a:p>
                <a:endParaRPr lang="zh-CN" altLang="en-US"/>
              </a:p>
            </p:txBody>
          </p:sp>
          <p:sp>
            <p:nvSpPr>
              <p:cNvPr id="6183" name="Text Box 76"/>
              <p:cNvSpPr txBox="1">
                <a:spLocks noChangeArrowheads="1"/>
              </p:cNvSpPr>
              <p:nvPr/>
            </p:nvSpPr>
            <p:spPr bwMode="auto">
              <a:xfrm>
                <a:off x="1576" y="2070"/>
                <a:ext cx="394" cy="327"/>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6184" name="Text Box 77"/>
              <p:cNvSpPr txBox="1">
                <a:spLocks noChangeArrowheads="1"/>
              </p:cNvSpPr>
              <p:nvPr/>
            </p:nvSpPr>
            <p:spPr bwMode="auto">
              <a:xfrm rot="5400000">
                <a:off x="1706" y="2004"/>
                <a:ext cx="234" cy="288"/>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sp>
            <p:nvSpPr>
              <p:cNvPr id="6185" name="Oval 78"/>
              <p:cNvSpPr>
                <a:spLocks noChangeArrowheads="1"/>
              </p:cNvSpPr>
              <p:nvPr/>
            </p:nvSpPr>
            <p:spPr bwMode="auto">
              <a:xfrm>
                <a:off x="595" y="2252"/>
                <a:ext cx="76" cy="75"/>
              </a:xfrm>
              <a:prstGeom prst="ellipse">
                <a:avLst/>
              </a:prstGeom>
              <a:noFill/>
              <a:ln w="38100">
                <a:solidFill>
                  <a:srgbClr val="000000"/>
                </a:solidFill>
                <a:round/>
              </a:ln>
            </p:spPr>
            <p:txBody>
              <a:bodyPr wrap="none" anchor="ctr"/>
              <a:lstStyle/>
              <a:p>
                <a:endParaRPr lang="zh-CN" altLang="en-US"/>
              </a:p>
            </p:txBody>
          </p:sp>
          <p:sp>
            <p:nvSpPr>
              <p:cNvPr id="6186" name="Oval 79"/>
              <p:cNvSpPr>
                <a:spLocks noChangeArrowheads="1"/>
              </p:cNvSpPr>
              <p:nvPr/>
            </p:nvSpPr>
            <p:spPr bwMode="auto">
              <a:xfrm>
                <a:off x="2480" y="2357"/>
                <a:ext cx="76" cy="76"/>
              </a:xfrm>
              <a:prstGeom prst="ellipse">
                <a:avLst/>
              </a:prstGeom>
              <a:noFill/>
              <a:ln w="38100">
                <a:solidFill>
                  <a:srgbClr val="000000"/>
                </a:solidFill>
                <a:round/>
              </a:ln>
            </p:spPr>
            <p:txBody>
              <a:bodyPr wrap="none" anchor="ctr"/>
              <a:lstStyle/>
              <a:p>
                <a:endParaRPr lang="zh-CN" altLang="en-US"/>
              </a:p>
            </p:txBody>
          </p:sp>
          <p:sp>
            <p:nvSpPr>
              <p:cNvPr id="6187" name="Rectangle 80"/>
              <p:cNvSpPr>
                <a:spLocks noChangeArrowheads="1"/>
              </p:cNvSpPr>
              <p:nvPr/>
            </p:nvSpPr>
            <p:spPr bwMode="auto">
              <a:xfrm>
                <a:off x="892" y="1745"/>
                <a:ext cx="309" cy="94"/>
              </a:xfrm>
              <a:prstGeom prst="rect">
                <a:avLst/>
              </a:prstGeom>
              <a:noFill/>
              <a:ln w="38100">
                <a:solidFill>
                  <a:schemeClr val="tx1"/>
                </a:solidFill>
                <a:miter lim="800000"/>
              </a:ln>
            </p:spPr>
            <p:txBody>
              <a:bodyPr wrap="none" anchor="ctr"/>
              <a:lstStyle/>
              <a:p>
                <a:endParaRPr lang="zh-CN" altLang="en-US"/>
              </a:p>
            </p:txBody>
          </p:sp>
          <p:sp>
            <p:nvSpPr>
              <p:cNvPr id="6188" name="Line 81"/>
              <p:cNvSpPr>
                <a:spLocks noChangeShapeType="1"/>
              </p:cNvSpPr>
              <p:nvPr/>
            </p:nvSpPr>
            <p:spPr bwMode="auto">
              <a:xfrm flipH="1">
                <a:off x="653" y="1780"/>
                <a:ext cx="258" cy="0"/>
              </a:xfrm>
              <a:prstGeom prst="line">
                <a:avLst/>
              </a:prstGeom>
              <a:noFill/>
              <a:ln w="38100">
                <a:solidFill>
                  <a:schemeClr val="tx1"/>
                </a:solidFill>
                <a:round/>
              </a:ln>
            </p:spPr>
            <p:txBody>
              <a:bodyPr wrap="none" anchor="ctr"/>
              <a:lstStyle/>
              <a:p>
                <a:endParaRPr lang="zh-CN" altLang="en-US"/>
              </a:p>
            </p:txBody>
          </p:sp>
          <p:sp>
            <p:nvSpPr>
              <p:cNvPr id="6189" name="Oval 82"/>
              <p:cNvSpPr>
                <a:spLocks noChangeArrowheads="1"/>
              </p:cNvSpPr>
              <p:nvPr/>
            </p:nvSpPr>
            <p:spPr bwMode="auto">
              <a:xfrm>
                <a:off x="595" y="1750"/>
                <a:ext cx="76" cy="75"/>
              </a:xfrm>
              <a:prstGeom prst="ellipse">
                <a:avLst/>
              </a:prstGeom>
              <a:noFill/>
              <a:ln w="38100">
                <a:solidFill>
                  <a:srgbClr val="000000"/>
                </a:solidFill>
                <a:round/>
              </a:ln>
            </p:spPr>
            <p:txBody>
              <a:bodyPr wrap="none" anchor="ctr"/>
              <a:lstStyle/>
              <a:p>
                <a:endParaRPr lang="zh-CN" altLang="en-US"/>
              </a:p>
            </p:txBody>
          </p:sp>
          <p:sp>
            <p:nvSpPr>
              <p:cNvPr id="6190" name="Text Box 83"/>
              <p:cNvSpPr txBox="1">
                <a:spLocks noChangeArrowheads="1"/>
              </p:cNvSpPr>
              <p:nvPr/>
            </p:nvSpPr>
            <p:spPr bwMode="auto">
              <a:xfrm>
                <a:off x="920" y="2592"/>
                <a:ext cx="424" cy="327"/>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2</a:t>
                </a:r>
                <a:endParaRPr lang="en-US" altLang="zh-CN" sz="2800" i="0"/>
              </a:p>
            </p:txBody>
          </p:sp>
          <p:grpSp>
            <p:nvGrpSpPr>
              <p:cNvPr id="8" name="Group 84"/>
              <p:cNvGrpSpPr/>
              <p:nvPr/>
            </p:nvGrpSpPr>
            <p:grpSpPr bwMode="auto">
              <a:xfrm>
                <a:off x="2422" y="2937"/>
                <a:ext cx="178" cy="183"/>
                <a:chOff x="720" y="2736"/>
                <a:chExt cx="185" cy="192"/>
              </a:xfrm>
            </p:grpSpPr>
            <p:sp>
              <p:nvSpPr>
                <p:cNvPr id="6195" name="Line 8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6196" name="Line 8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6192" name="Oval 87"/>
              <p:cNvSpPr>
                <a:spLocks noChangeArrowheads="1"/>
              </p:cNvSpPr>
              <p:nvPr/>
            </p:nvSpPr>
            <p:spPr bwMode="auto">
              <a:xfrm>
                <a:off x="2480" y="2873"/>
                <a:ext cx="76" cy="75"/>
              </a:xfrm>
              <a:prstGeom prst="ellipse">
                <a:avLst/>
              </a:prstGeom>
              <a:noFill/>
              <a:ln w="38100">
                <a:solidFill>
                  <a:srgbClr val="000000"/>
                </a:solidFill>
                <a:round/>
              </a:ln>
            </p:spPr>
            <p:txBody>
              <a:bodyPr wrap="none" anchor="ctr"/>
              <a:lstStyle/>
              <a:p>
                <a:endParaRPr lang="zh-CN" altLang="en-US"/>
              </a:p>
            </p:txBody>
          </p:sp>
          <p:sp>
            <p:nvSpPr>
              <p:cNvPr id="6193" name="Text Box 88"/>
              <p:cNvSpPr txBox="1">
                <a:spLocks noChangeArrowheads="1"/>
              </p:cNvSpPr>
              <p:nvPr/>
            </p:nvSpPr>
            <p:spPr bwMode="auto">
              <a:xfrm>
                <a:off x="2538" y="2214"/>
                <a:ext cx="345" cy="327"/>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6194" name="Text Box 89"/>
              <p:cNvSpPr txBox="1">
                <a:spLocks noChangeArrowheads="1"/>
              </p:cNvSpPr>
              <p:nvPr/>
            </p:nvSpPr>
            <p:spPr bwMode="auto">
              <a:xfrm>
                <a:off x="2538" y="2730"/>
                <a:ext cx="345" cy="327"/>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grpSp>
      </p:grpSp>
      <p:sp>
        <p:nvSpPr>
          <p:cNvPr id="70746" name="Rectangle 90"/>
          <p:cNvSpPr>
            <a:spLocks noChangeArrowheads="1"/>
          </p:cNvSpPr>
          <p:nvPr/>
        </p:nvSpPr>
        <p:spPr bwMode="auto">
          <a:xfrm>
            <a:off x="4800600" y="1062038"/>
            <a:ext cx="2794000" cy="519112"/>
          </a:xfrm>
          <a:prstGeom prst="rect">
            <a:avLst/>
          </a:prstGeom>
          <a:noFill/>
          <a:ln w="9525">
            <a:noFill/>
            <a:miter lim="800000"/>
          </a:ln>
        </p:spPr>
        <p:txBody>
          <a:bodyPr>
            <a:spAutoFit/>
          </a:bodyPr>
          <a:lstStyle/>
          <a:p>
            <a:pPr>
              <a:spcBef>
                <a:spcPct val="50000"/>
              </a:spcBef>
            </a:pPr>
            <a:r>
              <a:rPr lang="zh-CN" altLang="en-US" sz="2800" i="0">
                <a:solidFill>
                  <a:srgbClr val="000099"/>
                </a:solidFill>
                <a:ea typeface="创艺繁标宋" pitchFamily="2" charset="-122"/>
                <a:sym typeface="Symbol" panose="05050102010706020507" pitchFamily="18" charset="2"/>
              </a:rPr>
              <a:t>因</a:t>
            </a:r>
            <a:r>
              <a:rPr lang="zh-CN" altLang="en-US" sz="2800" i="0">
                <a:solidFill>
                  <a:srgbClr val="000099"/>
                </a:solidFill>
              </a:rPr>
              <a:t>虚断</a:t>
            </a:r>
            <a:r>
              <a:rPr lang="zh-CN" altLang="en-US" sz="2800" i="0"/>
              <a:t>，</a:t>
            </a:r>
            <a:r>
              <a:rPr lang="en-US" altLang="zh-CN" sz="2800">
                <a:ea typeface="创艺繁标宋" pitchFamily="2" charset="-122"/>
                <a:sym typeface="Symbol" panose="05050102010706020507" pitchFamily="18" charset="2"/>
              </a:rPr>
              <a:t>i</a:t>
            </a:r>
            <a:r>
              <a:rPr lang="en-US" altLang="zh-CN" sz="2800" baseline="-25000">
                <a:ea typeface="创艺繁标宋" pitchFamily="2" charset="-122"/>
                <a:sym typeface="Symbol" panose="05050102010706020507" pitchFamily="18" charset="2"/>
              </a:rPr>
              <a:t>– </a:t>
            </a:r>
            <a:r>
              <a:rPr lang="en-US" altLang="zh-CN" sz="2800" i="0">
                <a:ea typeface="创艺繁标宋" pitchFamily="2" charset="-122"/>
                <a:sym typeface="Symbol" panose="05050102010706020507" pitchFamily="18" charset="2"/>
              </a:rPr>
              <a:t>= 0</a:t>
            </a:r>
            <a:r>
              <a:rPr lang="en-US" altLang="zh-CN" sz="2800" i="0">
                <a:latin typeface="宋体" panose="02010600030101010101" pitchFamily="2" charset="-122"/>
                <a:sym typeface="Symbol" panose="05050102010706020507" pitchFamily="18" charset="2"/>
              </a:rPr>
              <a:t> </a:t>
            </a:r>
            <a:r>
              <a:rPr lang="en-US" altLang="zh-CN" sz="2800" i="0"/>
              <a:t> </a:t>
            </a:r>
            <a:endParaRPr lang="en-US" altLang="zh-CN" sz="2800" i="0"/>
          </a:p>
        </p:txBody>
      </p:sp>
      <p:sp>
        <p:nvSpPr>
          <p:cNvPr id="70747" name="Rectangle 91"/>
          <p:cNvSpPr>
            <a:spLocks noChangeArrowheads="1"/>
          </p:cNvSpPr>
          <p:nvPr/>
        </p:nvSpPr>
        <p:spPr bwMode="auto">
          <a:xfrm>
            <a:off x="4800600" y="1685925"/>
            <a:ext cx="2895600" cy="519113"/>
          </a:xfrm>
          <a:prstGeom prst="rect">
            <a:avLst/>
          </a:prstGeom>
          <a:noFill/>
          <a:ln w="9525">
            <a:noFill/>
            <a:miter lim="800000"/>
          </a:ln>
        </p:spPr>
        <p:txBody>
          <a:bodyPr>
            <a:spAutoFit/>
          </a:bodyPr>
          <a:lstStyle/>
          <a:p>
            <a:pPr>
              <a:spcBef>
                <a:spcPct val="50000"/>
              </a:spcBef>
            </a:pPr>
            <a:r>
              <a:rPr lang="zh-CN" altLang="en-US" sz="2800" i="0">
                <a:solidFill>
                  <a:schemeClr val="tx2"/>
                </a:solidFill>
                <a:ea typeface="创艺繁标宋" pitchFamily="2" charset="-122"/>
                <a:sym typeface="Symbol" panose="05050102010706020507" pitchFamily="18" charset="2"/>
              </a:rPr>
              <a:t>所以</a:t>
            </a:r>
            <a:r>
              <a:rPr lang="zh-CN" altLang="en-US" sz="2800" i="0">
                <a:ea typeface="创艺繁标宋" pitchFamily="2" charset="-122"/>
                <a:sym typeface="Symbol" panose="05050102010706020507" pitchFamily="18" charset="2"/>
              </a:rPr>
              <a:t>  </a:t>
            </a:r>
            <a:r>
              <a:rPr lang="en-US" altLang="zh-CN" sz="2800">
                <a:ea typeface="创艺繁标宋" pitchFamily="2" charset="-122"/>
                <a:sym typeface="Symbol" panose="05050102010706020507" pitchFamily="18" charset="2"/>
              </a:rPr>
              <a:t>i</a:t>
            </a:r>
            <a:r>
              <a:rPr lang="en-US" altLang="zh-CN" sz="2800" i="0" baseline="-25000"/>
              <a:t>i1</a:t>
            </a:r>
            <a:r>
              <a:rPr lang="en-US" altLang="zh-CN" sz="2800">
                <a:ea typeface="创艺繁标宋" pitchFamily="2" charset="-122"/>
                <a:sym typeface="Symbol" panose="05050102010706020507" pitchFamily="18" charset="2"/>
              </a:rPr>
              <a:t>+ i</a:t>
            </a:r>
            <a:r>
              <a:rPr lang="en-US" altLang="zh-CN" sz="2800" i="0" baseline="-25000"/>
              <a:t>i2 </a:t>
            </a:r>
            <a:r>
              <a:rPr lang="en-US" altLang="zh-CN" sz="2800" i="0">
                <a:ea typeface="创艺繁标宋" pitchFamily="2" charset="-122"/>
                <a:sym typeface="Symbol" panose="05050102010706020507" pitchFamily="18" charset="2"/>
              </a:rPr>
              <a:t>= </a:t>
            </a:r>
            <a:r>
              <a:rPr lang="en-US" altLang="zh-CN" sz="2800"/>
              <a:t>i</a:t>
            </a:r>
            <a:r>
              <a:rPr lang="en-US" altLang="zh-CN" sz="2800" i="0" baseline="-25000"/>
              <a:t>f</a:t>
            </a:r>
            <a:r>
              <a:rPr lang="en-US" altLang="zh-CN" sz="2800" i="0"/>
              <a:t> </a:t>
            </a:r>
            <a:endParaRPr lang="en-US" altLang="zh-CN" sz="2800" i="0"/>
          </a:p>
        </p:txBody>
      </p:sp>
      <p:graphicFrame>
        <p:nvGraphicFramePr>
          <p:cNvPr id="6233" name="Object 89"/>
          <p:cNvGraphicFramePr>
            <a:graphicFrameLocks noChangeAspect="1"/>
          </p:cNvGraphicFramePr>
          <p:nvPr/>
        </p:nvGraphicFramePr>
        <p:xfrm>
          <a:off x="4714875" y="5214938"/>
          <a:ext cx="3781425" cy="1071562"/>
        </p:xfrm>
        <a:graphic>
          <a:graphicData uri="http://schemas.openxmlformats.org/presentationml/2006/ole">
            <mc:AlternateContent xmlns:mc="http://schemas.openxmlformats.org/markup-compatibility/2006">
              <mc:Choice xmlns:v="urn:schemas-microsoft-com:vml" Requires="v">
                <p:oleObj spid="_x0000_s253989" name="Equation" r:id="rId6" imgW="1524000" imgH="431800" progId="">
                  <p:embed/>
                </p:oleObj>
              </mc:Choice>
              <mc:Fallback>
                <p:oleObj name="Equation" r:id="rId6" imgW="1524000" imgH="431800" progId="">
                  <p:embed/>
                  <p:pic>
                    <p:nvPicPr>
                      <p:cNvPr id="0" name="Object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875" y="5214938"/>
                        <a:ext cx="3781425"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wipe(left)">
                                      <p:cBhvr>
                                        <p:cTn id="7" dur="500"/>
                                        <p:tgtEl>
                                          <p:spTgt spid="706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746"/>
                                        </p:tgtEl>
                                        <p:attrNameLst>
                                          <p:attrName>style.visibility</p:attrName>
                                        </p:attrNameLst>
                                      </p:cBhvr>
                                      <p:to>
                                        <p:strVal val="visible"/>
                                      </p:to>
                                    </p:set>
                                    <p:animEffect transition="in" filter="wipe(left)">
                                      <p:cBhvr>
                                        <p:cTn id="22" dur="500"/>
                                        <p:tgtEl>
                                          <p:spTgt spid="707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747"/>
                                        </p:tgtEl>
                                        <p:attrNameLst>
                                          <p:attrName>style.visibility</p:attrName>
                                        </p:attrNameLst>
                                      </p:cBhvr>
                                      <p:to>
                                        <p:strVal val="visible"/>
                                      </p:to>
                                    </p:set>
                                    <p:animEffect transition="in" filter="wipe(left)">
                                      <p:cBhvr>
                                        <p:cTn id="27" dur="500"/>
                                        <p:tgtEl>
                                          <p:spTgt spid="707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0672"/>
                                        </p:tgtEl>
                                        <p:attrNameLst>
                                          <p:attrName>style.visibility</p:attrName>
                                        </p:attrNameLst>
                                      </p:cBhvr>
                                      <p:to>
                                        <p:strVal val="visible"/>
                                      </p:to>
                                    </p:set>
                                    <p:animEffect transition="in" filter="wipe(left)">
                                      <p:cBhvr>
                                        <p:cTn id="32" dur="500"/>
                                        <p:tgtEl>
                                          <p:spTgt spid="706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660"/>
                                        </p:tgtEl>
                                        <p:attrNameLst>
                                          <p:attrName>style.visibility</p:attrName>
                                        </p:attrNameLst>
                                      </p:cBhvr>
                                      <p:to>
                                        <p:strVal val="visible"/>
                                      </p:to>
                                    </p:set>
                                    <p:animEffect transition="in" filter="wipe(left)">
                                      <p:cBhvr>
                                        <p:cTn id="37" dur="500"/>
                                        <p:tgtEl>
                                          <p:spTgt spid="706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0661"/>
                                        </p:tgtEl>
                                        <p:attrNameLst>
                                          <p:attrName>style.visibility</p:attrName>
                                        </p:attrNameLst>
                                      </p:cBhvr>
                                      <p:to>
                                        <p:strVal val="visible"/>
                                      </p:to>
                                    </p:set>
                                    <p:animEffect transition="in" filter="wipe(left)">
                                      <p:cBhvr>
                                        <p:cTn id="42" dur="500"/>
                                        <p:tgtEl>
                                          <p:spTgt spid="7066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233"/>
                                        </p:tgtEl>
                                        <p:attrNameLst>
                                          <p:attrName>style.visibility</p:attrName>
                                        </p:attrNameLst>
                                      </p:cBhvr>
                                      <p:to>
                                        <p:strVal val="visible"/>
                                      </p:to>
                                    </p:set>
                                    <p:animEffect transition="in" filter="blinds(horizontal)">
                                      <p:cBhvr>
                                        <p:cTn id="47" dur="500"/>
                                        <p:tgtEl>
                                          <p:spTgt spid="623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0663"/>
                                        </p:tgtEl>
                                        <p:attrNameLst>
                                          <p:attrName>style.visibility</p:attrName>
                                        </p:attrNameLst>
                                      </p:cBhvr>
                                      <p:to>
                                        <p:strVal val="visible"/>
                                      </p:to>
                                    </p:set>
                                    <p:animEffect transition="in" filter="randombar(horizontal)">
                                      <p:cBhvr>
                                        <p:cTn id="52" dur="500"/>
                                        <p:tgtEl>
                                          <p:spTgt spid="70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utoUpdateAnimBg="0"/>
      <p:bldP spid="70660" grpId="0" autoUpdateAnimBg="0"/>
      <p:bldP spid="70663" grpId="0" autoUpdateAnimBg="0"/>
      <p:bldP spid="70746" grpId="0" autoUpdateAnimBg="0"/>
      <p:bldP spid="7074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3"/>
          <p:cNvGrpSpPr/>
          <p:nvPr/>
        </p:nvGrpSpPr>
        <p:grpSpPr bwMode="auto">
          <a:xfrm>
            <a:off x="4427538" y="3860800"/>
            <a:ext cx="4386262" cy="2317750"/>
            <a:chOff x="2789" y="2432"/>
            <a:chExt cx="2763" cy="1460"/>
          </a:xfrm>
        </p:grpSpPr>
        <p:sp>
          <p:nvSpPr>
            <p:cNvPr id="33825" name="Rectangle 10"/>
            <p:cNvSpPr>
              <a:spLocks noChangeArrowheads="1"/>
            </p:cNvSpPr>
            <p:nvPr/>
          </p:nvSpPr>
          <p:spPr bwMode="auto">
            <a:xfrm>
              <a:off x="3502" y="2432"/>
              <a:ext cx="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2k</a:t>
              </a:r>
              <a:r>
                <a:rPr kumimoji="1" lang="en-US" altLang="zh-CN" sz="2800">
                  <a:sym typeface="Symbol" panose="05050102010706020507" pitchFamily="18" charset="2"/>
                </a:rPr>
                <a:t></a:t>
              </a:r>
              <a:endParaRPr kumimoji="1" lang="en-US" altLang="zh-CN" sz="2800" b="0">
                <a:sym typeface="Symbol" panose="05050102010706020507" pitchFamily="18" charset="2"/>
              </a:endParaRPr>
            </a:p>
          </p:txBody>
        </p:sp>
        <p:sp>
          <p:nvSpPr>
            <p:cNvPr id="33826" name="Text Box 11"/>
            <p:cNvSpPr txBox="1">
              <a:spLocks noChangeArrowheads="1"/>
            </p:cNvSpPr>
            <p:nvPr/>
          </p:nvSpPr>
          <p:spPr bwMode="auto">
            <a:xfrm>
              <a:off x="5274" y="276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rgbClr val="000000"/>
                  </a:solidFill>
                </a:rPr>
                <a:t>A</a:t>
              </a:r>
              <a:endParaRPr kumimoji="1" lang="en-US" altLang="zh-CN" sz="2800">
                <a:solidFill>
                  <a:srgbClr val="000000"/>
                </a:solidFill>
              </a:endParaRPr>
            </a:p>
          </p:txBody>
        </p:sp>
        <p:sp>
          <p:nvSpPr>
            <p:cNvPr id="33827" name="Text Box 12"/>
            <p:cNvSpPr txBox="1">
              <a:spLocks noChangeArrowheads="1"/>
            </p:cNvSpPr>
            <p:nvPr/>
          </p:nvSpPr>
          <p:spPr bwMode="auto">
            <a:xfrm>
              <a:off x="3100" y="2913"/>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a:t>
              </a:r>
              <a:endParaRPr kumimoji="1" lang="en-US" altLang="zh-CN" sz="2800">
                <a:solidFill>
                  <a:srgbClr val="FF0000"/>
                </a:solidFill>
              </a:endParaRPr>
            </a:p>
          </p:txBody>
        </p:sp>
        <p:sp>
          <p:nvSpPr>
            <p:cNvPr id="33828" name="Line 13"/>
            <p:cNvSpPr>
              <a:spLocks noChangeShapeType="1"/>
            </p:cNvSpPr>
            <p:nvPr/>
          </p:nvSpPr>
          <p:spPr bwMode="auto">
            <a:xfrm rot="5400000" flipH="1">
              <a:off x="3792" y="2768"/>
              <a:ext cx="1" cy="482"/>
            </a:xfrm>
            <a:prstGeom prst="line">
              <a:avLst/>
            </a:prstGeom>
            <a:noFill/>
            <a:ln w="3810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9" name="Rectangle 14"/>
            <p:cNvSpPr>
              <a:spLocks noChangeArrowheads="1"/>
            </p:cNvSpPr>
            <p:nvPr/>
          </p:nvSpPr>
          <p:spPr bwMode="auto">
            <a:xfrm>
              <a:off x="3524" y="2976"/>
              <a:ext cx="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rgbClr val="FF0000"/>
                  </a:solidFill>
                  <a:latin typeface="宋体" panose="02010600030101010101" pitchFamily="2" charset="-122"/>
                </a:rPr>
                <a:t>I</a:t>
              </a:r>
              <a:r>
                <a:rPr kumimoji="1" lang="en-US" altLang="zh-CN" sz="2800" baseline="-25000">
                  <a:solidFill>
                    <a:srgbClr val="FF0000"/>
                  </a:solidFill>
                  <a:latin typeface="宋体" panose="02010600030101010101" pitchFamily="2" charset="-122"/>
                </a:rPr>
                <a:t>1</a:t>
              </a:r>
              <a:endParaRPr kumimoji="1" lang="en-US" altLang="zh-CN" sz="2800" baseline="-25000">
                <a:solidFill>
                  <a:srgbClr val="FF0000"/>
                </a:solidFill>
                <a:latin typeface="宋体" panose="02010600030101010101" pitchFamily="2" charset="-122"/>
              </a:endParaRPr>
            </a:p>
          </p:txBody>
        </p:sp>
        <p:grpSp>
          <p:nvGrpSpPr>
            <p:cNvPr id="33830" name="Group 15"/>
            <p:cNvGrpSpPr/>
            <p:nvPr/>
          </p:nvGrpSpPr>
          <p:grpSpPr bwMode="auto">
            <a:xfrm rot="-5400000">
              <a:off x="3599" y="2560"/>
              <a:ext cx="122" cy="599"/>
              <a:chOff x="4926" y="2690"/>
              <a:chExt cx="130" cy="608"/>
            </a:xfrm>
          </p:grpSpPr>
          <p:sp>
            <p:nvSpPr>
              <p:cNvPr id="33848" name="Rectangle 16"/>
              <p:cNvSpPr>
                <a:spLocks noChangeArrowheads="1"/>
              </p:cNvSpPr>
              <p:nvPr/>
            </p:nvSpPr>
            <p:spPr bwMode="auto">
              <a:xfrm rot="5400000" flipV="1">
                <a:off x="4831" y="3073"/>
                <a:ext cx="320" cy="1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49" name="Line 17"/>
              <p:cNvSpPr>
                <a:spLocks noChangeShapeType="1"/>
              </p:cNvSpPr>
              <p:nvPr/>
            </p:nvSpPr>
            <p:spPr bwMode="auto">
              <a:xfrm rot="5400000" flipH="1" flipV="1">
                <a:off x="4847" y="2834"/>
                <a:ext cx="28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31" name="Rectangle 19"/>
            <p:cNvSpPr>
              <a:spLocks noChangeArrowheads="1"/>
            </p:cNvSpPr>
            <p:nvPr/>
          </p:nvSpPr>
          <p:spPr bwMode="auto">
            <a:xfrm>
              <a:off x="4608" y="2459"/>
              <a:ext cx="6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2k</a:t>
              </a:r>
              <a:r>
                <a:rPr kumimoji="1" lang="en-US" altLang="zh-CN" sz="2800">
                  <a:sym typeface="Symbol" panose="05050102010706020507" pitchFamily="18" charset="2"/>
                </a:rPr>
                <a:t></a:t>
              </a:r>
              <a:endParaRPr kumimoji="1" lang="en-US" altLang="zh-CN" sz="2800" b="0">
                <a:sym typeface="Symbol" panose="05050102010706020507" pitchFamily="18" charset="2"/>
              </a:endParaRPr>
            </a:p>
          </p:txBody>
        </p:sp>
        <p:sp>
          <p:nvSpPr>
            <p:cNvPr id="33832" name="Rectangle 20"/>
            <p:cNvSpPr>
              <a:spLocks noChangeArrowheads="1"/>
            </p:cNvSpPr>
            <p:nvPr/>
          </p:nvSpPr>
          <p:spPr bwMode="auto">
            <a:xfrm>
              <a:off x="4687" y="2790"/>
              <a:ext cx="315" cy="12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3" name="Line 21"/>
            <p:cNvSpPr>
              <a:spLocks noChangeShapeType="1"/>
            </p:cNvSpPr>
            <p:nvPr/>
          </p:nvSpPr>
          <p:spPr bwMode="auto">
            <a:xfrm>
              <a:off x="5002" y="2852"/>
              <a:ext cx="284" cy="1"/>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4" name="Oval 22"/>
            <p:cNvSpPr>
              <a:spLocks noChangeArrowheads="1"/>
            </p:cNvSpPr>
            <p:nvPr/>
          </p:nvSpPr>
          <p:spPr bwMode="auto">
            <a:xfrm>
              <a:off x="5286" y="2803"/>
              <a:ext cx="65" cy="69"/>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5" name="Line 23"/>
            <p:cNvSpPr>
              <a:spLocks noChangeShapeType="1"/>
            </p:cNvSpPr>
            <p:nvPr/>
          </p:nvSpPr>
          <p:spPr bwMode="auto">
            <a:xfrm flipV="1">
              <a:off x="3949" y="2852"/>
              <a:ext cx="735" cy="1"/>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6" name="Rectangle 24"/>
            <p:cNvSpPr>
              <a:spLocks noChangeArrowheads="1"/>
            </p:cNvSpPr>
            <p:nvPr/>
          </p:nvSpPr>
          <p:spPr bwMode="auto">
            <a:xfrm>
              <a:off x="4656" y="2928"/>
              <a:ext cx="3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rgbClr val="FF0000"/>
                  </a:solidFill>
                  <a:latin typeface="宋体" panose="02010600030101010101" pitchFamily="2" charset="-122"/>
                </a:rPr>
                <a:t>I</a:t>
              </a:r>
              <a:r>
                <a:rPr kumimoji="1" lang="en-US" altLang="zh-CN" sz="2800" baseline="-25000">
                  <a:solidFill>
                    <a:srgbClr val="FF0000"/>
                  </a:solidFill>
                  <a:latin typeface="宋体" panose="02010600030101010101" pitchFamily="2" charset="-122"/>
                </a:rPr>
                <a:t>2</a:t>
              </a:r>
              <a:endParaRPr kumimoji="1" lang="en-US" altLang="zh-CN" sz="2800" baseline="-25000">
                <a:solidFill>
                  <a:srgbClr val="FF0000"/>
                </a:solidFill>
                <a:latin typeface="宋体" panose="02010600030101010101" pitchFamily="2" charset="-122"/>
              </a:endParaRPr>
            </a:p>
          </p:txBody>
        </p:sp>
        <p:sp>
          <p:nvSpPr>
            <p:cNvPr id="33837" name="Line 25"/>
            <p:cNvSpPr>
              <a:spLocks noChangeShapeType="1"/>
            </p:cNvSpPr>
            <p:nvPr/>
          </p:nvSpPr>
          <p:spPr bwMode="auto">
            <a:xfrm rot="16200000" flipH="1">
              <a:off x="4869" y="2748"/>
              <a:ext cx="1" cy="482"/>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8" name="Oval 26"/>
            <p:cNvSpPr>
              <a:spLocks noChangeArrowheads="1"/>
            </p:cNvSpPr>
            <p:nvPr/>
          </p:nvSpPr>
          <p:spPr bwMode="auto">
            <a:xfrm>
              <a:off x="3212" y="3148"/>
              <a:ext cx="321" cy="281"/>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39" name="Line 27"/>
            <p:cNvSpPr>
              <a:spLocks noChangeShapeType="1"/>
            </p:cNvSpPr>
            <p:nvPr/>
          </p:nvSpPr>
          <p:spPr bwMode="auto">
            <a:xfrm flipH="1">
              <a:off x="3356" y="2852"/>
              <a:ext cx="1" cy="93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40" name="Text Box 29"/>
            <p:cNvSpPr txBox="1">
              <a:spLocks noChangeArrowheads="1"/>
            </p:cNvSpPr>
            <p:nvPr/>
          </p:nvSpPr>
          <p:spPr bwMode="auto">
            <a:xfrm>
              <a:off x="3100" y="32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rgbClr val="FF0000"/>
                  </a:solidFill>
                  <a:ea typeface="楷体_GB2312" pitchFamily="49" charset="-122"/>
                </a:rPr>
                <a:t>–</a:t>
              </a:r>
              <a:endParaRPr kumimoji="1" lang="en-US" altLang="zh-CN" sz="2800">
                <a:solidFill>
                  <a:srgbClr val="FF0000"/>
                </a:solidFill>
                <a:ea typeface="楷体_GB2312" pitchFamily="49" charset="-122"/>
              </a:endParaRPr>
            </a:p>
          </p:txBody>
        </p:sp>
        <p:sp>
          <p:nvSpPr>
            <p:cNvPr id="33841" name="Text Box 30"/>
            <p:cNvSpPr txBox="1">
              <a:spLocks noChangeArrowheads="1"/>
            </p:cNvSpPr>
            <p:nvPr/>
          </p:nvSpPr>
          <p:spPr bwMode="auto">
            <a:xfrm>
              <a:off x="2789" y="3201"/>
              <a:ext cx="3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6V</a:t>
              </a:r>
              <a:endParaRPr kumimoji="1" lang="en-US" altLang="zh-CN" sz="2800">
                <a:solidFill>
                  <a:srgbClr val="FF0000"/>
                </a:solidFill>
              </a:endParaRPr>
            </a:p>
          </p:txBody>
        </p:sp>
        <p:sp>
          <p:nvSpPr>
            <p:cNvPr id="33842" name="Rectangle 31"/>
            <p:cNvSpPr>
              <a:spLocks noChangeArrowheads="1"/>
            </p:cNvSpPr>
            <p:nvPr/>
          </p:nvSpPr>
          <p:spPr bwMode="auto">
            <a:xfrm>
              <a:off x="4560" y="3551"/>
              <a:ext cx="3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ea typeface="楷体_GB2312" pitchFamily="49" charset="-122"/>
                </a:rPr>
                <a:t>(b)</a:t>
              </a:r>
              <a:endParaRPr kumimoji="1" lang="en-US" altLang="zh-CN" sz="2800">
                <a:ea typeface="楷体_GB2312" pitchFamily="49" charset="-122"/>
              </a:endParaRPr>
            </a:p>
          </p:txBody>
        </p:sp>
        <p:grpSp>
          <p:nvGrpSpPr>
            <p:cNvPr id="33843" name="Group 32"/>
            <p:cNvGrpSpPr/>
            <p:nvPr/>
          </p:nvGrpSpPr>
          <p:grpSpPr bwMode="auto">
            <a:xfrm>
              <a:off x="4193" y="3756"/>
              <a:ext cx="226" cy="136"/>
              <a:chOff x="1405" y="3838"/>
              <a:chExt cx="226" cy="227"/>
            </a:xfrm>
          </p:grpSpPr>
          <p:sp>
            <p:nvSpPr>
              <p:cNvPr id="33846" name="Line 33"/>
              <p:cNvSpPr>
                <a:spLocks noChangeShapeType="1"/>
              </p:cNvSpPr>
              <p:nvPr/>
            </p:nvSpPr>
            <p:spPr bwMode="auto">
              <a:xfrm>
                <a:off x="1519" y="3838"/>
                <a:ext cx="0" cy="227"/>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7" name="Line 34"/>
              <p:cNvSpPr>
                <a:spLocks noChangeShapeType="1"/>
              </p:cNvSpPr>
              <p:nvPr/>
            </p:nvSpPr>
            <p:spPr bwMode="auto">
              <a:xfrm>
                <a:off x="1405" y="4065"/>
                <a:ext cx="22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44" name="Line 18"/>
            <p:cNvSpPr>
              <a:spLocks noChangeShapeType="1"/>
            </p:cNvSpPr>
            <p:nvPr/>
          </p:nvSpPr>
          <p:spPr bwMode="auto">
            <a:xfrm flipH="1">
              <a:off x="4313" y="2872"/>
              <a:ext cx="1" cy="93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5" name="Line 28"/>
            <p:cNvSpPr>
              <a:spLocks noChangeShapeType="1"/>
            </p:cNvSpPr>
            <p:nvPr/>
          </p:nvSpPr>
          <p:spPr bwMode="auto">
            <a:xfrm>
              <a:off x="3356" y="3782"/>
              <a:ext cx="957"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70" name="Text Box 2"/>
          <p:cNvSpPr txBox="1">
            <a:spLocks noChangeArrowheads="1"/>
          </p:cNvSpPr>
          <p:nvPr/>
        </p:nvSpPr>
        <p:spPr bwMode="auto">
          <a:xfrm>
            <a:off x="381000" y="455613"/>
            <a:ext cx="7610475" cy="1031875"/>
          </a:xfrm>
          <a:prstGeom prst="rect">
            <a:avLst/>
          </a:prstGeom>
          <a:noFill/>
          <a:ln w="38100">
            <a:noFill/>
            <a:miter lim="800000"/>
          </a:ln>
          <a:effectLst/>
        </p:spPr>
        <p:txBody>
          <a:bodyPr>
            <a:spAutoFit/>
          </a:bodyPr>
          <a:lstStyle/>
          <a:p>
            <a:pPr eaLnBrk="1" hangingPunct="1">
              <a:defRPr/>
            </a:pPr>
            <a:r>
              <a:rPr kumimoji="1" lang="zh-CN" altLang="en-US" sz="2800">
                <a:solidFill>
                  <a:srgbClr val="CC0000"/>
                </a:solidFill>
                <a:effectLst>
                  <a:outerShdw blurRad="38100" dist="38100" dir="2700000" algn="tl">
                    <a:srgbClr val="C0C0C0"/>
                  </a:outerShdw>
                </a:effectLst>
                <a:latin typeface="宋体" panose="02010600030101010101" pitchFamily="2" charset="-122"/>
              </a:rPr>
              <a:t>例</a:t>
            </a:r>
            <a:r>
              <a:rPr kumimoji="1" lang="en-US" altLang="zh-CN" sz="2800">
                <a:solidFill>
                  <a:srgbClr val="CC0000"/>
                </a:solidFill>
                <a:effectLst>
                  <a:outerShdw blurRad="38100" dist="38100" dir="2700000" algn="tl">
                    <a:srgbClr val="C0C0C0"/>
                  </a:outerShdw>
                </a:effectLst>
              </a:rPr>
              <a:t>1: </a:t>
            </a:r>
            <a:r>
              <a:rPr kumimoji="1" lang="zh-CN" altLang="en-US" sz="2800">
                <a:latin typeface="宋体" panose="02010600030101010101" pitchFamily="2" charset="-122"/>
              </a:rPr>
              <a:t>图示电路，计算开关</a:t>
            </a:r>
            <a:r>
              <a:rPr kumimoji="1" lang="en-US" altLang="zh-CN" sz="2800">
                <a:latin typeface="宋体" panose="02010600030101010101" pitchFamily="2" charset="-122"/>
              </a:rPr>
              <a:t>S </a:t>
            </a:r>
            <a:r>
              <a:rPr kumimoji="1" lang="zh-CN" altLang="en-US" sz="2800">
                <a:latin typeface="宋体" panose="02010600030101010101" pitchFamily="2" charset="-122"/>
              </a:rPr>
              <a:t>断开和闭合时</a:t>
            </a:r>
            <a:r>
              <a:rPr kumimoji="1" lang="en-US" altLang="zh-CN" sz="2800"/>
              <a:t>A</a:t>
            </a:r>
            <a:r>
              <a:rPr kumimoji="1" lang="zh-CN" altLang="en-US" sz="2800">
                <a:latin typeface="宋体" panose="02010600030101010101" pitchFamily="2" charset="-122"/>
              </a:rPr>
              <a:t>点</a:t>
            </a:r>
            <a:endParaRPr kumimoji="1" lang="zh-CN" altLang="en-US" sz="2800">
              <a:latin typeface="宋体" panose="02010600030101010101" pitchFamily="2" charset="-122"/>
            </a:endParaRPr>
          </a:p>
          <a:p>
            <a:pPr eaLnBrk="1" hangingPunct="1">
              <a:lnSpc>
                <a:spcPct val="120000"/>
              </a:lnSpc>
              <a:defRPr/>
            </a:pPr>
            <a:r>
              <a:rPr kumimoji="1" lang="zh-CN" altLang="en-US" sz="2800">
                <a:latin typeface="宋体" panose="02010600030101010101" pitchFamily="2" charset="-122"/>
              </a:rPr>
              <a:t>    的电位</a:t>
            </a:r>
            <a:r>
              <a:rPr kumimoji="1" lang="en-US" altLang="zh-CN" sz="2800" i="1"/>
              <a:t>V</a:t>
            </a:r>
            <a:r>
              <a:rPr kumimoji="1" lang="en-US" altLang="zh-CN" sz="2800" baseline="-25000"/>
              <a:t>A</a:t>
            </a:r>
            <a:endParaRPr kumimoji="1" lang="en-US" altLang="zh-CN" sz="2800"/>
          </a:p>
        </p:txBody>
      </p:sp>
      <p:sp>
        <p:nvSpPr>
          <p:cNvPr id="32771" name="Text Box 3"/>
          <p:cNvSpPr txBox="1">
            <a:spLocks noChangeArrowheads="1"/>
          </p:cNvSpPr>
          <p:nvPr/>
        </p:nvSpPr>
        <p:spPr bwMode="auto">
          <a:xfrm>
            <a:off x="450850" y="1508125"/>
            <a:ext cx="465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a:t>解</a:t>
            </a:r>
            <a:r>
              <a:rPr kumimoji="1" lang="en-US" altLang="zh-CN" sz="2800"/>
              <a:t>: (1)</a:t>
            </a:r>
            <a:r>
              <a:rPr kumimoji="1" lang="zh-CN" altLang="en-US" sz="2800">
                <a:latin typeface="宋体" panose="02010600030101010101" pitchFamily="2" charset="-122"/>
              </a:rPr>
              <a:t>当开关</a:t>
            </a:r>
            <a:r>
              <a:rPr kumimoji="1" lang="en-US" altLang="zh-CN" sz="2800">
                <a:latin typeface="宋体" panose="02010600030101010101" pitchFamily="2" charset="-122"/>
              </a:rPr>
              <a:t>S</a:t>
            </a:r>
            <a:r>
              <a:rPr kumimoji="1" lang="zh-CN" altLang="en-US" sz="2800">
                <a:latin typeface="宋体" panose="02010600030101010101" pitchFamily="2" charset="-122"/>
              </a:rPr>
              <a:t>断开时</a:t>
            </a:r>
            <a:endParaRPr kumimoji="1" lang="zh-CN" altLang="en-US" sz="2800">
              <a:latin typeface="宋体" panose="02010600030101010101" pitchFamily="2" charset="-122"/>
            </a:endParaRPr>
          </a:p>
        </p:txBody>
      </p:sp>
      <p:sp>
        <p:nvSpPr>
          <p:cNvPr id="32772" name="Rectangle 4"/>
          <p:cNvSpPr>
            <a:spLocks noChangeArrowheads="1"/>
          </p:cNvSpPr>
          <p:nvPr/>
        </p:nvSpPr>
        <p:spPr bwMode="auto">
          <a:xfrm>
            <a:off x="971550" y="3108325"/>
            <a:ext cx="4362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 </a:t>
            </a:r>
            <a:r>
              <a:rPr kumimoji="1" lang="zh-CN" altLang="en-US" sz="2800">
                <a:latin typeface="宋体" panose="02010600030101010101" pitchFamily="2" charset="-122"/>
              </a:rPr>
              <a:t>当开关闭合时</a:t>
            </a:r>
            <a:r>
              <a:rPr kumimoji="1" lang="en-US" altLang="zh-CN" sz="2800">
                <a:latin typeface="宋体" panose="02010600030101010101" pitchFamily="2" charset="-122"/>
              </a:rPr>
              <a:t>,</a:t>
            </a:r>
            <a:r>
              <a:rPr kumimoji="1" lang="zh-CN" altLang="en-US" sz="2800">
                <a:latin typeface="宋体" panose="02010600030101010101" pitchFamily="2" charset="-122"/>
              </a:rPr>
              <a:t>电路</a:t>
            </a:r>
            <a:endParaRPr kumimoji="1" lang="zh-CN" altLang="en-US" sz="2800">
              <a:latin typeface="宋体" panose="02010600030101010101" pitchFamily="2" charset="-122"/>
            </a:endParaRPr>
          </a:p>
          <a:p>
            <a:pPr eaLnBrk="1" hangingPunct="1"/>
            <a:r>
              <a:rPr kumimoji="1" lang="zh-CN" altLang="en-US" sz="2800">
                <a:latin typeface="宋体" panose="02010600030101010101" pitchFamily="2" charset="-122"/>
              </a:rPr>
              <a:t>     如图（</a:t>
            </a:r>
            <a:r>
              <a:rPr kumimoji="1" lang="en-US" altLang="zh-CN" sz="2800">
                <a:ea typeface="楷体_GB2312" pitchFamily="49" charset="-122"/>
              </a:rPr>
              <a:t>b</a:t>
            </a:r>
            <a:r>
              <a:rPr kumimoji="1" lang="zh-CN" altLang="en-US" sz="2800">
                <a:latin typeface="宋体" panose="02010600030101010101" pitchFamily="2" charset="-122"/>
              </a:rPr>
              <a:t>）</a:t>
            </a:r>
            <a:endParaRPr kumimoji="1" lang="zh-CN" altLang="en-US" sz="2800">
              <a:latin typeface="宋体" panose="02010600030101010101" pitchFamily="2" charset="-122"/>
            </a:endParaRPr>
          </a:p>
        </p:txBody>
      </p:sp>
      <p:sp>
        <p:nvSpPr>
          <p:cNvPr id="32773" name="Rectangle 5"/>
          <p:cNvSpPr>
            <a:spLocks noChangeArrowheads="1"/>
          </p:cNvSpPr>
          <p:nvPr/>
        </p:nvSpPr>
        <p:spPr bwMode="auto">
          <a:xfrm>
            <a:off x="1295400" y="3987800"/>
            <a:ext cx="34925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sz="2800">
                <a:latin typeface="宋体" panose="02010600030101010101" pitchFamily="2" charset="-122"/>
              </a:rPr>
              <a:t>电流 </a:t>
            </a:r>
            <a:r>
              <a:rPr kumimoji="1" lang="en-US" altLang="zh-CN" sz="2800" i="1"/>
              <a:t>I</a:t>
            </a:r>
            <a:r>
              <a:rPr kumimoji="1" lang="en-US" altLang="zh-CN" sz="2800" baseline="-25000"/>
              <a:t>2 </a:t>
            </a:r>
            <a:r>
              <a:rPr kumimoji="1" lang="en-US" altLang="zh-CN" sz="2800"/>
              <a:t>= 0</a:t>
            </a:r>
            <a:r>
              <a:rPr kumimoji="1" lang="zh-CN" altLang="en-US" sz="2800">
                <a:latin typeface="宋体" panose="02010600030101010101" pitchFamily="2" charset="-122"/>
              </a:rPr>
              <a:t>，</a:t>
            </a:r>
            <a:endParaRPr kumimoji="1" lang="zh-CN" altLang="en-US" sz="2800">
              <a:latin typeface="宋体" panose="02010600030101010101" pitchFamily="2" charset="-122"/>
            </a:endParaRPr>
          </a:p>
          <a:p>
            <a:pPr eaLnBrk="1" hangingPunct="1">
              <a:lnSpc>
                <a:spcPct val="120000"/>
              </a:lnSpc>
            </a:pPr>
            <a:r>
              <a:rPr kumimoji="1" lang="zh-CN" altLang="en-US" sz="2800">
                <a:latin typeface="宋体" panose="02010600030101010101" pitchFamily="2" charset="-122"/>
              </a:rPr>
              <a:t>电位 </a:t>
            </a:r>
            <a:r>
              <a:rPr kumimoji="1" lang="en-US" altLang="zh-CN" sz="2800" i="1">
                <a:solidFill>
                  <a:srgbClr val="FF0000"/>
                </a:solidFill>
              </a:rPr>
              <a:t>V</a:t>
            </a:r>
            <a:r>
              <a:rPr kumimoji="1" lang="en-US" altLang="zh-CN" sz="2800" baseline="-25000">
                <a:solidFill>
                  <a:srgbClr val="FF0000"/>
                </a:solidFill>
              </a:rPr>
              <a:t>A </a:t>
            </a:r>
            <a:r>
              <a:rPr kumimoji="1" lang="en-US" altLang="zh-CN" sz="2800">
                <a:solidFill>
                  <a:srgbClr val="FF0000"/>
                </a:solidFill>
              </a:rPr>
              <a:t>= 0V</a:t>
            </a:r>
            <a:r>
              <a:rPr kumimoji="1" lang="en-US" altLang="zh-CN" sz="2800">
                <a:latin typeface="宋体" panose="02010600030101010101" pitchFamily="2" charset="-122"/>
              </a:rPr>
              <a:t> </a:t>
            </a:r>
            <a:r>
              <a:rPr kumimoji="1" lang="zh-CN" altLang="en-US" sz="2800">
                <a:latin typeface="宋体" panose="02010600030101010101" pitchFamily="2" charset="-122"/>
              </a:rPr>
              <a:t>。</a:t>
            </a:r>
            <a:endParaRPr kumimoji="1" lang="zh-CN" altLang="en-US" sz="2800">
              <a:latin typeface="宋体" panose="02010600030101010101" pitchFamily="2" charset="-122"/>
            </a:endParaRPr>
          </a:p>
        </p:txBody>
      </p:sp>
      <p:sp>
        <p:nvSpPr>
          <p:cNvPr id="32774" name="Rectangle 6"/>
          <p:cNvSpPr>
            <a:spLocks noChangeArrowheads="1"/>
          </p:cNvSpPr>
          <p:nvPr/>
        </p:nvSpPr>
        <p:spPr bwMode="auto">
          <a:xfrm>
            <a:off x="1147763" y="1965325"/>
            <a:ext cx="28146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sz="2800">
                <a:latin typeface="宋体" panose="02010600030101010101" pitchFamily="2" charset="-122"/>
              </a:rPr>
              <a:t>电流 </a:t>
            </a:r>
            <a:r>
              <a:rPr kumimoji="1" lang="en-US" altLang="zh-CN" sz="2800" i="1"/>
              <a:t>I</a:t>
            </a:r>
            <a:r>
              <a:rPr kumimoji="1" lang="en-US" altLang="zh-CN" sz="2800" baseline="-25000"/>
              <a:t>1 </a:t>
            </a:r>
            <a:r>
              <a:rPr kumimoji="1" lang="en-US" altLang="zh-CN" sz="2800"/>
              <a:t>= </a:t>
            </a:r>
            <a:r>
              <a:rPr kumimoji="1" lang="en-US" altLang="zh-CN" sz="2800" i="1"/>
              <a:t>I</a:t>
            </a:r>
            <a:r>
              <a:rPr kumimoji="1" lang="en-US" altLang="zh-CN" sz="2800" baseline="-25000"/>
              <a:t>2 </a:t>
            </a:r>
            <a:r>
              <a:rPr kumimoji="1" lang="en-US" altLang="zh-CN" sz="2800"/>
              <a:t>= 0</a:t>
            </a:r>
            <a:r>
              <a:rPr kumimoji="1" lang="zh-CN" altLang="en-US" sz="2800">
                <a:latin typeface="宋体" panose="02010600030101010101" pitchFamily="2" charset="-122"/>
              </a:rPr>
              <a:t>，</a:t>
            </a:r>
            <a:endParaRPr kumimoji="1" lang="zh-CN" altLang="en-US" sz="2800">
              <a:latin typeface="宋体" panose="02010600030101010101" pitchFamily="2" charset="-122"/>
            </a:endParaRPr>
          </a:p>
          <a:p>
            <a:pPr eaLnBrk="1" hangingPunct="1">
              <a:lnSpc>
                <a:spcPct val="120000"/>
              </a:lnSpc>
            </a:pPr>
            <a:r>
              <a:rPr kumimoji="1" lang="zh-CN" altLang="en-US" sz="2800">
                <a:latin typeface="宋体" panose="02010600030101010101" pitchFamily="2" charset="-122"/>
              </a:rPr>
              <a:t>电位 </a:t>
            </a:r>
            <a:r>
              <a:rPr kumimoji="1" lang="en-US" altLang="zh-CN" sz="2800" i="1">
                <a:solidFill>
                  <a:srgbClr val="FF0000"/>
                </a:solidFill>
              </a:rPr>
              <a:t>V</a:t>
            </a:r>
            <a:r>
              <a:rPr kumimoji="1" lang="en-US" altLang="zh-CN" sz="2800" baseline="-25000">
                <a:solidFill>
                  <a:srgbClr val="FF0000"/>
                </a:solidFill>
              </a:rPr>
              <a:t>A </a:t>
            </a:r>
            <a:r>
              <a:rPr kumimoji="1" lang="en-US" altLang="zh-CN" sz="2800">
                <a:solidFill>
                  <a:srgbClr val="FF0000"/>
                </a:solidFill>
              </a:rPr>
              <a:t>= 6V</a:t>
            </a:r>
            <a:r>
              <a:rPr kumimoji="1" lang="en-US" altLang="zh-CN" sz="2800">
                <a:latin typeface="宋体" panose="02010600030101010101" pitchFamily="2" charset="-122"/>
              </a:rPr>
              <a:t> </a:t>
            </a:r>
            <a:r>
              <a:rPr kumimoji="1" lang="zh-CN" altLang="en-US" sz="2800">
                <a:latin typeface="宋体" panose="02010600030101010101" pitchFamily="2" charset="-122"/>
              </a:rPr>
              <a:t>。</a:t>
            </a:r>
            <a:endParaRPr kumimoji="1" lang="zh-CN" altLang="en-US" sz="2800">
              <a:latin typeface="宋体" panose="02010600030101010101" pitchFamily="2" charset="-122"/>
            </a:endParaRPr>
          </a:p>
        </p:txBody>
      </p:sp>
      <p:grpSp>
        <p:nvGrpSpPr>
          <p:cNvPr id="33800" name="Group 38"/>
          <p:cNvGrpSpPr/>
          <p:nvPr/>
        </p:nvGrpSpPr>
        <p:grpSpPr bwMode="auto">
          <a:xfrm>
            <a:off x="5334000" y="838200"/>
            <a:ext cx="2757488" cy="2909888"/>
            <a:chOff x="3618" y="654"/>
            <a:chExt cx="1737" cy="1833"/>
          </a:xfrm>
        </p:grpSpPr>
        <p:sp>
          <p:nvSpPr>
            <p:cNvPr id="33802" name="Rectangle 39"/>
            <p:cNvSpPr>
              <a:spLocks noChangeArrowheads="1"/>
            </p:cNvSpPr>
            <p:nvPr/>
          </p:nvSpPr>
          <p:spPr bwMode="auto">
            <a:xfrm>
              <a:off x="4136" y="1067"/>
              <a:ext cx="6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2k</a:t>
              </a:r>
              <a:r>
                <a:rPr kumimoji="1" lang="en-US" altLang="zh-CN" sz="2800">
                  <a:sym typeface="Symbol" panose="05050102010706020507" pitchFamily="18" charset="2"/>
                </a:rPr>
                <a:t></a:t>
              </a:r>
              <a:endParaRPr kumimoji="1" lang="en-US" altLang="zh-CN" sz="2800" b="0">
                <a:sym typeface="Symbol" panose="05050102010706020507" pitchFamily="18" charset="2"/>
              </a:endParaRPr>
            </a:p>
          </p:txBody>
        </p:sp>
        <p:sp>
          <p:nvSpPr>
            <p:cNvPr id="33803" name="Text Box 40"/>
            <p:cNvSpPr txBox="1">
              <a:spLocks noChangeArrowheads="1"/>
            </p:cNvSpPr>
            <p:nvPr/>
          </p:nvSpPr>
          <p:spPr bwMode="auto">
            <a:xfrm>
              <a:off x="4136" y="654"/>
              <a:ext cx="5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solidFill>
                    <a:srgbClr val="FF0000"/>
                  </a:solidFill>
                </a:rPr>
                <a:t>+6V</a:t>
              </a:r>
              <a:endParaRPr kumimoji="1" lang="en-US" altLang="zh-CN" sz="2800" b="0">
                <a:solidFill>
                  <a:srgbClr val="FF0000"/>
                </a:solidFill>
              </a:endParaRPr>
            </a:p>
          </p:txBody>
        </p:sp>
        <p:sp>
          <p:nvSpPr>
            <p:cNvPr id="33804" name="Rectangle 41"/>
            <p:cNvSpPr>
              <a:spLocks noChangeArrowheads="1"/>
            </p:cNvSpPr>
            <p:nvPr/>
          </p:nvSpPr>
          <p:spPr bwMode="auto">
            <a:xfrm rot="5400000" flipV="1">
              <a:off x="3934" y="1260"/>
              <a:ext cx="276" cy="12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05" name="Line 42"/>
            <p:cNvSpPr>
              <a:spLocks noChangeShapeType="1"/>
            </p:cNvSpPr>
            <p:nvPr/>
          </p:nvSpPr>
          <p:spPr bwMode="auto">
            <a:xfrm rot="5400000" flipV="1">
              <a:off x="3906" y="1627"/>
              <a:ext cx="335" cy="3"/>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6" name="Line 43"/>
            <p:cNvSpPr>
              <a:spLocks noChangeShapeType="1"/>
            </p:cNvSpPr>
            <p:nvPr/>
          </p:nvSpPr>
          <p:spPr bwMode="auto">
            <a:xfrm rot="5400000" flipH="1" flipV="1">
              <a:off x="3948" y="1061"/>
              <a:ext cx="24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7" name="Line 44"/>
            <p:cNvSpPr>
              <a:spLocks noChangeShapeType="1"/>
            </p:cNvSpPr>
            <p:nvPr/>
          </p:nvSpPr>
          <p:spPr bwMode="auto">
            <a:xfrm flipH="1">
              <a:off x="4072" y="1759"/>
              <a:ext cx="1" cy="195"/>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808" name="Group 45"/>
            <p:cNvGrpSpPr/>
            <p:nvPr/>
          </p:nvGrpSpPr>
          <p:grpSpPr bwMode="auto">
            <a:xfrm>
              <a:off x="4011" y="2167"/>
              <a:ext cx="124" cy="251"/>
              <a:chOff x="975" y="3740"/>
              <a:chExt cx="128" cy="292"/>
            </a:xfrm>
          </p:grpSpPr>
          <p:sp>
            <p:nvSpPr>
              <p:cNvPr id="33823" name="Line 46"/>
              <p:cNvSpPr>
                <a:spLocks noChangeShapeType="1"/>
              </p:cNvSpPr>
              <p:nvPr/>
            </p:nvSpPr>
            <p:spPr bwMode="auto">
              <a:xfrm>
                <a:off x="1039" y="3740"/>
                <a:ext cx="0" cy="29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4" name="Line 47"/>
              <p:cNvSpPr>
                <a:spLocks noChangeShapeType="1"/>
              </p:cNvSpPr>
              <p:nvPr/>
            </p:nvSpPr>
            <p:spPr bwMode="auto">
              <a:xfrm>
                <a:off x="975" y="4032"/>
                <a:ext cx="12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9" name="Oval 48"/>
            <p:cNvSpPr>
              <a:spLocks noChangeArrowheads="1"/>
            </p:cNvSpPr>
            <p:nvPr/>
          </p:nvSpPr>
          <p:spPr bwMode="auto">
            <a:xfrm>
              <a:off x="4040" y="874"/>
              <a:ext cx="63" cy="63"/>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0" name="Text Box 49"/>
            <p:cNvSpPr txBox="1">
              <a:spLocks noChangeArrowheads="1"/>
            </p:cNvSpPr>
            <p:nvPr/>
          </p:nvSpPr>
          <p:spPr bwMode="auto">
            <a:xfrm>
              <a:off x="5077" y="1668"/>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solidFill>
                    <a:srgbClr val="000000"/>
                  </a:solidFill>
                </a:rPr>
                <a:t>A</a:t>
              </a:r>
              <a:endParaRPr kumimoji="1" lang="en-US" altLang="zh-CN" sz="2800">
                <a:solidFill>
                  <a:srgbClr val="000000"/>
                </a:solidFill>
              </a:endParaRPr>
            </a:p>
          </p:txBody>
        </p:sp>
        <p:sp>
          <p:nvSpPr>
            <p:cNvPr id="33811" name="Rectangle 50"/>
            <p:cNvSpPr>
              <a:spLocks noChangeArrowheads="1"/>
            </p:cNvSpPr>
            <p:nvPr/>
          </p:nvSpPr>
          <p:spPr bwMode="auto">
            <a:xfrm>
              <a:off x="4362" y="1382"/>
              <a:ext cx="6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0"/>
                <a:t>2k</a:t>
              </a:r>
              <a:r>
                <a:rPr kumimoji="1" lang="en-US" altLang="zh-CN" sz="2800">
                  <a:sym typeface="Symbol" panose="05050102010706020507" pitchFamily="18" charset="2"/>
                </a:rPr>
                <a:t></a:t>
              </a:r>
              <a:endParaRPr kumimoji="1" lang="en-US" altLang="zh-CN" sz="2800" b="0">
                <a:sym typeface="Symbol" panose="05050102010706020507" pitchFamily="18" charset="2"/>
              </a:endParaRPr>
            </a:p>
          </p:txBody>
        </p:sp>
        <p:sp>
          <p:nvSpPr>
            <p:cNvPr id="33812" name="Rectangle 51"/>
            <p:cNvSpPr>
              <a:spLocks noChangeArrowheads="1"/>
            </p:cNvSpPr>
            <p:nvPr/>
          </p:nvSpPr>
          <p:spPr bwMode="auto">
            <a:xfrm>
              <a:off x="4439" y="1684"/>
              <a:ext cx="309" cy="11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3" name="Line 52"/>
            <p:cNvSpPr>
              <a:spLocks noChangeShapeType="1"/>
            </p:cNvSpPr>
            <p:nvPr/>
          </p:nvSpPr>
          <p:spPr bwMode="auto">
            <a:xfrm>
              <a:off x="4748" y="1740"/>
              <a:ext cx="278"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4" name="Oval 53"/>
            <p:cNvSpPr>
              <a:spLocks noChangeArrowheads="1"/>
            </p:cNvSpPr>
            <p:nvPr/>
          </p:nvSpPr>
          <p:spPr bwMode="auto">
            <a:xfrm>
              <a:off x="5026" y="1695"/>
              <a:ext cx="64" cy="6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3815" name="Line 54"/>
            <p:cNvSpPr>
              <a:spLocks noChangeShapeType="1"/>
            </p:cNvSpPr>
            <p:nvPr/>
          </p:nvSpPr>
          <p:spPr bwMode="auto">
            <a:xfrm flipV="1">
              <a:off x="4075" y="1740"/>
              <a:ext cx="364"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6" name="Line 55"/>
            <p:cNvSpPr>
              <a:spLocks noChangeShapeType="1"/>
            </p:cNvSpPr>
            <p:nvPr/>
          </p:nvSpPr>
          <p:spPr bwMode="auto">
            <a:xfrm rot="758663" flipH="1" flipV="1">
              <a:off x="3900" y="1954"/>
              <a:ext cx="203" cy="21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7" name="Text Box 56"/>
            <p:cNvSpPr txBox="1">
              <a:spLocks noChangeArrowheads="1"/>
            </p:cNvSpPr>
            <p:nvPr/>
          </p:nvSpPr>
          <p:spPr bwMode="auto">
            <a:xfrm>
              <a:off x="3659" y="174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t>S</a:t>
              </a:r>
              <a:endParaRPr kumimoji="1" lang="en-US" altLang="zh-CN" sz="2800"/>
            </a:p>
          </p:txBody>
        </p:sp>
        <p:sp>
          <p:nvSpPr>
            <p:cNvPr id="33818" name="Line 57"/>
            <p:cNvSpPr>
              <a:spLocks noChangeShapeType="1"/>
            </p:cNvSpPr>
            <p:nvPr/>
          </p:nvSpPr>
          <p:spPr bwMode="auto">
            <a:xfrm>
              <a:off x="3896" y="1185"/>
              <a:ext cx="0" cy="421"/>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9" name="Rectangle 58"/>
            <p:cNvSpPr>
              <a:spLocks noChangeArrowheads="1"/>
            </p:cNvSpPr>
            <p:nvPr/>
          </p:nvSpPr>
          <p:spPr bwMode="auto">
            <a:xfrm>
              <a:off x="4491" y="1830"/>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rgbClr val="FF0000"/>
                  </a:solidFill>
                  <a:latin typeface="宋体" panose="02010600030101010101" pitchFamily="2" charset="-122"/>
                </a:rPr>
                <a:t>I</a:t>
              </a:r>
              <a:r>
                <a:rPr kumimoji="1" lang="en-US" altLang="zh-CN" sz="2800" baseline="-25000">
                  <a:solidFill>
                    <a:srgbClr val="FF0000"/>
                  </a:solidFill>
                  <a:latin typeface="宋体" panose="02010600030101010101" pitchFamily="2" charset="-122"/>
                </a:rPr>
                <a:t>2</a:t>
              </a:r>
              <a:endParaRPr kumimoji="1" lang="en-US" altLang="zh-CN" sz="2800" baseline="-25000">
                <a:solidFill>
                  <a:srgbClr val="FF0000"/>
                </a:solidFill>
                <a:latin typeface="宋体" panose="02010600030101010101" pitchFamily="2" charset="-122"/>
              </a:endParaRPr>
            </a:p>
          </p:txBody>
        </p:sp>
        <p:sp>
          <p:nvSpPr>
            <p:cNvPr id="33820" name="Rectangle 59"/>
            <p:cNvSpPr>
              <a:spLocks noChangeArrowheads="1"/>
            </p:cNvSpPr>
            <p:nvPr/>
          </p:nvSpPr>
          <p:spPr bwMode="auto">
            <a:xfrm>
              <a:off x="3618" y="1070"/>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i="1">
                  <a:solidFill>
                    <a:srgbClr val="FF0000"/>
                  </a:solidFill>
                  <a:latin typeface="宋体" panose="02010600030101010101" pitchFamily="2" charset="-122"/>
                </a:rPr>
                <a:t>I</a:t>
              </a:r>
              <a:r>
                <a:rPr kumimoji="1" lang="en-US" altLang="zh-CN" sz="2800" baseline="-25000">
                  <a:solidFill>
                    <a:srgbClr val="FF0000"/>
                  </a:solidFill>
                  <a:latin typeface="宋体" panose="02010600030101010101" pitchFamily="2" charset="-122"/>
                </a:rPr>
                <a:t>1</a:t>
              </a:r>
              <a:endParaRPr kumimoji="1" lang="en-US" altLang="zh-CN" sz="2800" baseline="-25000">
                <a:solidFill>
                  <a:srgbClr val="FF0000"/>
                </a:solidFill>
                <a:latin typeface="宋体" panose="02010600030101010101" pitchFamily="2" charset="-122"/>
              </a:endParaRPr>
            </a:p>
          </p:txBody>
        </p:sp>
        <p:sp>
          <p:nvSpPr>
            <p:cNvPr id="33821" name="Line 60"/>
            <p:cNvSpPr>
              <a:spLocks noChangeShapeType="1"/>
            </p:cNvSpPr>
            <p:nvPr/>
          </p:nvSpPr>
          <p:spPr bwMode="auto">
            <a:xfrm rot="16200000" flipH="1">
              <a:off x="4619" y="1627"/>
              <a:ext cx="0" cy="473"/>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2" name="Text Box 61"/>
            <p:cNvSpPr txBox="1">
              <a:spLocks noChangeArrowheads="1"/>
            </p:cNvSpPr>
            <p:nvPr/>
          </p:nvSpPr>
          <p:spPr bwMode="auto">
            <a:xfrm>
              <a:off x="4227" y="2160"/>
              <a:ext cx="7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2800"/>
                <a:t>(a)</a:t>
              </a:r>
              <a:endParaRPr kumimoji="1" lang="en-US" altLang="zh-CN" sz="2800"/>
            </a:p>
          </p:txBody>
        </p:sp>
      </p:grpSp>
      <p:sp>
        <p:nvSpPr>
          <p:cNvPr id="32775" name="AutoShape 7" descr="40%"/>
          <p:cNvSpPr>
            <a:spLocks noChangeArrowheads="1"/>
          </p:cNvSpPr>
          <p:nvPr/>
        </p:nvSpPr>
        <p:spPr bwMode="auto">
          <a:xfrm>
            <a:off x="3124200" y="5638800"/>
            <a:ext cx="1981200" cy="990600"/>
          </a:xfrm>
          <a:prstGeom prst="wedgeEllipseCallout">
            <a:avLst>
              <a:gd name="adj1" fmla="val 106412"/>
              <a:gd name="adj2" fmla="val -44389"/>
            </a:avLst>
          </a:prstGeom>
          <a:noFill/>
          <a:ln w="28575">
            <a:solidFill>
              <a:srgbClr val="0066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2400">
                <a:solidFill>
                  <a:srgbClr val="003399"/>
                </a:solidFill>
              </a:rPr>
              <a:t>电流在闭合</a:t>
            </a:r>
            <a:endParaRPr kumimoji="1" lang="zh-CN" altLang="en-US" sz="2400">
              <a:solidFill>
                <a:srgbClr val="003399"/>
              </a:solidFill>
            </a:endParaRPr>
          </a:p>
          <a:p>
            <a:pPr algn="ctr" eaLnBrk="1" hangingPunct="1"/>
            <a:r>
              <a:rPr kumimoji="1" lang="zh-CN" altLang="en-US" sz="2400">
                <a:solidFill>
                  <a:srgbClr val="003399"/>
                </a:solidFill>
              </a:rPr>
              <a:t>路径中流通</a:t>
            </a:r>
            <a:endParaRPr kumimoji="1" lang="zh-CN" altLang="en-US" sz="2400">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4">
                                            <p:txEl>
                                              <p:pRg st="0" end="0"/>
                                            </p:txEl>
                                          </p:spTgt>
                                        </p:tgtEl>
                                        <p:attrNameLst>
                                          <p:attrName>style.visibility</p:attrName>
                                        </p:attrNameLst>
                                      </p:cBhvr>
                                      <p:to>
                                        <p:strVal val="visible"/>
                                      </p:to>
                                    </p:set>
                                    <p:animEffect transition="in" filter="wipe(left)">
                                      <p:cBhvr>
                                        <p:cTn id="12" dur="500"/>
                                        <p:tgtEl>
                                          <p:spTgt spid="327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74">
                                            <p:txEl>
                                              <p:pRg st="1" end="1"/>
                                            </p:txEl>
                                          </p:spTgt>
                                        </p:tgtEl>
                                        <p:attrNameLst>
                                          <p:attrName>style.visibility</p:attrName>
                                        </p:attrNameLst>
                                      </p:cBhvr>
                                      <p:to>
                                        <p:strVal val="visible"/>
                                      </p:to>
                                    </p:set>
                                    <p:animEffect transition="in" filter="wipe(left)">
                                      <p:cBhvr>
                                        <p:cTn id="17" dur="500"/>
                                        <p:tgtEl>
                                          <p:spTgt spid="327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2"/>
                                        </p:tgtEl>
                                        <p:attrNameLst>
                                          <p:attrName>style.visibility</p:attrName>
                                        </p:attrNameLst>
                                      </p:cBhvr>
                                      <p:to>
                                        <p:strVal val="visible"/>
                                      </p:to>
                                    </p:set>
                                    <p:animEffect transition="in" filter="wipe(left)">
                                      <p:cBhvr>
                                        <p:cTn id="22" dur="500"/>
                                        <p:tgtEl>
                                          <p:spTgt spid="327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775"/>
                                        </p:tgtEl>
                                        <p:attrNameLst>
                                          <p:attrName>style.visibility</p:attrName>
                                        </p:attrNameLst>
                                      </p:cBhvr>
                                      <p:to>
                                        <p:strVal val="visible"/>
                                      </p:to>
                                    </p:set>
                                    <p:animEffect transition="in" filter="wipe(left)">
                                      <p:cBhvr>
                                        <p:cTn id="32" dur="500"/>
                                        <p:tgtEl>
                                          <p:spTgt spid="327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773"/>
                                        </p:tgtEl>
                                        <p:attrNameLst>
                                          <p:attrName>style.visibility</p:attrName>
                                        </p:attrNameLst>
                                      </p:cBhvr>
                                      <p:to>
                                        <p:strVal val="visible"/>
                                      </p:to>
                                    </p:set>
                                    <p:animEffect transition="in" filter="wipe(left)">
                                      <p:cBhvr>
                                        <p:cTn id="37"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P spid="32772" grpId="0" autoUpdateAnimBg="0"/>
      <p:bldP spid="32773" grpId="0" autoUpdateAnimBg="0"/>
      <p:bldP spid="32774" grpId="0" autoUpdateAnimBg="0" build="p"/>
      <p:bldP spid="3277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609600" y="228600"/>
            <a:ext cx="6248400" cy="457200"/>
          </a:xfrm>
        </p:spPr>
        <p:txBody>
          <a:bodyPr rtlCol="0" anchor="t">
            <a:normAutofit fontScale="90000"/>
          </a:bodyPr>
          <a:lstStyle/>
          <a:p>
            <a:pPr algn="l" eaLnBrk="1" fontAlgn="auto" hangingPunct="1">
              <a:spcAft>
                <a:spcPts val="0"/>
              </a:spcAft>
              <a:defRPr/>
            </a:pPr>
            <a:r>
              <a:rPr lang="en-US" altLang="zh-CN" sz="3200" b="1">
                <a:solidFill>
                  <a:srgbClr val="000099"/>
                </a:solidFill>
                <a:effectLst>
                  <a:outerShdw blurRad="38100" dist="38100" dir="2700000" algn="tl">
                    <a:srgbClr val="C0C0C0"/>
                  </a:outerShdw>
                </a:effectLst>
              </a:rPr>
              <a:t>16.2.3   </a:t>
            </a:r>
            <a:r>
              <a:rPr lang="zh-CN" altLang="en-US" sz="3200" b="1">
                <a:solidFill>
                  <a:srgbClr val="000099"/>
                </a:solidFill>
                <a:effectLst>
                  <a:outerShdw blurRad="38100" dist="38100" dir="2700000" algn="tl">
                    <a:srgbClr val="C0C0C0"/>
                  </a:outerShdw>
                </a:effectLst>
              </a:rPr>
              <a:t>减法运算电路</a:t>
            </a:r>
            <a:endParaRPr lang="zh-CN" altLang="en-US" sz="3200">
              <a:solidFill>
                <a:srgbClr val="000099"/>
              </a:solidFill>
              <a:effectLst>
                <a:outerShdw blurRad="38100" dist="38100" dir="2700000" algn="tl">
                  <a:srgbClr val="C0C0C0"/>
                </a:outerShdw>
              </a:effectLst>
            </a:endParaRPr>
          </a:p>
        </p:txBody>
      </p:sp>
      <p:sp>
        <p:nvSpPr>
          <p:cNvPr id="75779" name="Text Box 3"/>
          <p:cNvSpPr txBox="1">
            <a:spLocks noChangeArrowheads="1"/>
          </p:cNvSpPr>
          <p:nvPr/>
        </p:nvSpPr>
        <p:spPr bwMode="auto">
          <a:xfrm>
            <a:off x="5257800" y="1141413"/>
            <a:ext cx="2590800" cy="519112"/>
          </a:xfrm>
          <a:prstGeom prst="rect">
            <a:avLst/>
          </a:prstGeom>
          <a:noFill/>
          <a:ln w="9525">
            <a:noFill/>
            <a:miter lim="800000"/>
          </a:ln>
        </p:spPr>
        <p:txBody>
          <a:bodyPr>
            <a:spAutoFit/>
          </a:bodyPr>
          <a:lstStyle/>
          <a:p>
            <a:pPr>
              <a:spcBef>
                <a:spcPct val="50000"/>
              </a:spcBef>
            </a:pPr>
            <a:r>
              <a:rPr lang="zh-CN" altLang="en-US" sz="2800" i="0">
                <a:solidFill>
                  <a:srgbClr val="CC0000"/>
                </a:solidFill>
              </a:rPr>
              <a:t>由虚断可得：</a:t>
            </a:r>
            <a:endParaRPr lang="zh-CN" altLang="en-US" sz="2800" b="0" i="0">
              <a:solidFill>
                <a:srgbClr val="CC0000"/>
              </a:solidFill>
            </a:endParaRPr>
          </a:p>
        </p:txBody>
      </p:sp>
      <p:graphicFrame>
        <p:nvGraphicFramePr>
          <p:cNvPr id="75780" name="Object 4"/>
          <p:cNvGraphicFramePr>
            <a:graphicFrameLocks noChangeAspect="1"/>
          </p:cNvGraphicFramePr>
          <p:nvPr/>
        </p:nvGraphicFramePr>
        <p:xfrm>
          <a:off x="5365750" y="1562100"/>
          <a:ext cx="2662238" cy="1089025"/>
        </p:xfrm>
        <a:graphic>
          <a:graphicData uri="http://schemas.openxmlformats.org/presentationml/2006/ole">
            <mc:AlternateContent xmlns:mc="http://schemas.openxmlformats.org/markup-compatibility/2006">
              <mc:Choice xmlns:v="urn:schemas-microsoft-com:vml" Requires="v">
                <p:oleObj spid="_x0000_s255066" name="Equation" r:id="rId1" imgW="24993600" imgH="10668000" progId="">
                  <p:embed/>
                </p:oleObj>
              </mc:Choice>
              <mc:Fallback>
                <p:oleObj name="Equation" r:id="rId1" imgW="24993600" imgH="10668000" progId="">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0" y="1562100"/>
                        <a:ext cx="2662238"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p:nvPr/>
        </p:nvGrpSpPr>
        <p:grpSpPr bwMode="auto">
          <a:xfrm>
            <a:off x="5086350" y="4191000"/>
            <a:ext cx="3524250" cy="611188"/>
            <a:chOff x="324" y="2702"/>
            <a:chExt cx="2604" cy="385"/>
          </a:xfrm>
        </p:grpSpPr>
        <p:sp>
          <p:nvSpPr>
            <p:cNvPr id="10319" name="Text Box 6"/>
            <p:cNvSpPr txBox="1">
              <a:spLocks noChangeArrowheads="1"/>
            </p:cNvSpPr>
            <p:nvPr/>
          </p:nvSpPr>
          <p:spPr bwMode="auto">
            <a:xfrm>
              <a:off x="324" y="2736"/>
              <a:ext cx="2304" cy="327"/>
            </a:xfrm>
            <a:prstGeom prst="rect">
              <a:avLst/>
            </a:prstGeom>
            <a:noFill/>
            <a:ln w="9525">
              <a:noFill/>
              <a:miter lim="800000"/>
            </a:ln>
          </p:spPr>
          <p:txBody>
            <a:bodyPr>
              <a:spAutoFit/>
            </a:bodyPr>
            <a:lstStyle/>
            <a:p>
              <a:pPr>
                <a:spcBef>
                  <a:spcPct val="50000"/>
                </a:spcBef>
              </a:pPr>
              <a:r>
                <a:rPr lang="zh-CN" altLang="en-US" sz="2800" i="0">
                  <a:solidFill>
                    <a:srgbClr val="CC0000"/>
                  </a:solidFill>
                </a:rPr>
                <a:t>由虚短可得：</a:t>
              </a:r>
              <a:endParaRPr lang="zh-CN" altLang="en-US" sz="2800" i="0">
                <a:solidFill>
                  <a:srgbClr val="CC0000"/>
                </a:solidFill>
              </a:endParaRPr>
            </a:p>
          </p:txBody>
        </p:sp>
        <p:graphicFrame>
          <p:nvGraphicFramePr>
            <p:cNvPr id="10249" name="Object 7"/>
            <p:cNvGraphicFramePr>
              <a:graphicFrameLocks noChangeAspect="1"/>
            </p:cNvGraphicFramePr>
            <p:nvPr/>
          </p:nvGraphicFramePr>
          <p:xfrm>
            <a:off x="2041" y="2702"/>
            <a:ext cx="887" cy="385"/>
          </p:xfrm>
          <a:graphic>
            <a:graphicData uri="http://schemas.openxmlformats.org/presentationml/2006/ole">
              <mc:AlternateContent xmlns:mc="http://schemas.openxmlformats.org/markup-compatibility/2006">
                <mc:Choice xmlns:v="urn:schemas-microsoft-com:vml" Requires="v">
                  <p:oleObj spid="_x0000_s255067" name="公式" r:id="rId3" imgW="11887200" imgH="5181600" progId="">
                    <p:embed/>
                  </p:oleObj>
                </mc:Choice>
                <mc:Fallback>
                  <p:oleObj name="公式" r:id="rId3" imgW="11887200" imgH="518160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 y="2702"/>
                          <a:ext cx="887"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5784" name="Text Box 8"/>
          <p:cNvSpPr txBox="1">
            <a:spLocks noChangeArrowheads="1"/>
          </p:cNvSpPr>
          <p:nvPr/>
        </p:nvSpPr>
        <p:spPr bwMode="auto">
          <a:xfrm>
            <a:off x="5257800" y="608013"/>
            <a:ext cx="2438400" cy="519112"/>
          </a:xfrm>
          <a:prstGeom prst="rect">
            <a:avLst/>
          </a:prstGeom>
          <a:noFill/>
          <a:ln w="9525">
            <a:noFill/>
            <a:miter lim="800000"/>
          </a:ln>
          <a:effectLst/>
        </p:spPr>
        <p:txBody>
          <a:bodyPr>
            <a:spAutoFit/>
          </a:bodyPr>
          <a:lstStyle/>
          <a:p>
            <a:pPr>
              <a:spcBef>
                <a:spcPct val="50000"/>
              </a:spcBef>
              <a:defRPr/>
            </a:pPr>
            <a:r>
              <a:rPr lang="zh-CN" altLang="en-US" sz="2800" i="0">
                <a:solidFill>
                  <a:srgbClr val="006600"/>
                </a:solidFill>
                <a:effectLst>
                  <a:outerShdw blurRad="38100" dist="38100" dir="2700000" algn="tl">
                    <a:srgbClr val="C0C0C0"/>
                  </a:outerShdw>
                </a:effectLst>
              </a:rPr>
              <a:t>分析方法</a:t>
            </a:r>
            <a:r>
              <a:rPr lang="en-US" altLang="zh-CN" sz="2800" i="0">
                <a:solidFill>
                  <a:srgbClr val="006600"/>
                </a:solidFill>
                <a:effectLst>
                  <a:outerShdw blurRad="38100" dist="38100" dir="2700000" algn="tl">
                    <a:srgbClr val="C0C0C0"/>
                  </a:outerShdw>
                </a:effectLst>
              </a:rPr>
              <a:t>1</a:t>
            </a:r>
            <a:r>
              <a:rPr lang="zh-CN" altLang="en-US" sz="2800" i="0">
                <a:solidFill>
                  <a:srgbClr val="006600"/>
                </a:solidFill>
                <a:effectLst>
                  <a:outerShdw blurRad="38100" dist="38100" dir="2700000" algn="tl">
                    <a:srgbClr val="C0C0C0"/>
                  </a:outerShdw>
                </a:effectLst>
              </a:rPr>
              <a:t>：</a:t>
            </a:r>
            <a:endParaRPr lang="zh-CN" altLang="en-US" sz="2800" i="0">
              <a:solidFill>
                <a:srgbClr val="006600"/>
              </a:solidFill>
              <a:effectLst>
                <a:outerShdw blurRad="38100" dist="38100" dir="2700000" algn="tl">
                  <a:srgbClr val="C0C0C0"/>
                </a:outerShdw>
              </a:effectLst>
            </a:endParaRPr>
          </a:p>
        </p:txBody>
      </p:sp>
      <p:grpSp>
        <p:nvGrpSpPr>
          <p:cNvPr id="3" name="Group 12"/>
          <p:cNvGrpSpPr/>
          <p:nvPr/>
        </p:nvGrpSpPr>
        <p:grpSpPr bwMode="auto">
          <a:xfrm>
            <a:off x="457200" y="585788"/>
            <a:ext cx="3886200" cy="2843212"/>
            <a:chOff x="192" y="432"/>
            <a:chExt cx="2496" cy="1695"/>
          </a:xfrm>
        </p:grpSpPr>
        <p:sp>
          <p:nvSpPr>
            <p:cNvPr id="10263" name="Text Box 13"/>
            <p:cNvSpPr txBox="1">
              <a:spLocks noChangeArrowheads="1"/>
            </p:cNvSpPr>
            <p:nvPr/>
          </p:nvSpPr>
          <p:spPr bwMode="auto">
            <a:xfrm>
              <a:off x="528" y="1536"/>
              <a:ext cx="384" cy="310"/>
            </a:xfrm>
            <a:prstGeom prst="rect">
              <a:avLst/>
            </a:prstGeom>
            <a:noFill/>
            <a:ln w="38100">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i2</a:t>
              </a:r>
              <a:endParaRPr lang="en-US" altLang="zh-CN" sz="2800" b="0" i="0">
                <a:solidFill>
                  <a:srgbClr val="000099"/>
                </a:solidFill>
              </a:endParaRPr>
            </a:p>
          </p:txBody>
        </p:sp>
        <p:sp>
          <p:nvSpPr>
            <p:cNvPr id="10264" name="Text Box 14"/>
            <p:cNvSpPr txBox="1">
              <a:spLocks noChangeArrowheads="1"/>
            </p:cNvSpPr>
            <p:nvPr/>
          </p:nvSpPr>
          <p:spPr bwMode="auto">
            <a:xfrm>
              <a:off x="2256" y="1344"/>
              <a:ext cx="432" cy="310"/>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10265" name="Rectangle 15"/>
            <p:cNvSpPr>
              <a:spLocks noChangeArrowheads="1"/>
            </p:cNvSpPr>
            <p:nvPr/>
          </p:nvSpPr>
          <p:spPr bwMode="auto">
            <a:xfrm>
              <a:off x="1497" y="432"/>
              <a:ext cx="567" cy="309"/>
            </a:xfrm>
            <a:prstGeom prst="rect">
              <a:avLst/>
            </a:prstGeom>
            <a:noFill/>
            <a:ln w="9525">
              <a:noFill/>
              <a:miter lim="800000"/>
            </a:ln>
          </p:spPr>
          <p:txBody>
            <a:bodyPr>
              <a:spAutoFit/>
            </a:bodyPr>
            <a:lstStyle/>
            <a:p>
              <a:r>
                <a:rPr lang="en-US" altLang="zh-CN" sz="2800"/>
                <a:t>R</a:t>
              </a:r>
              <a:r>
                <a:rPr lang="en-US" altLang="zh-CN" sz="2800" i="0" baseline="-25000"/>
                <a:t>F</a:t>
              </a:r>
              <a:endParaRPr lang="en-US" altLang="zh-CN" sz="2800" baseline="-25000"/>
            </a:p>
          </p:txBody>
        </p:sp>
        <p:sp>
          <p:nvSpPr>
            <p:cNvPr id="10266" name="Rectangle 16"/>
            <p:cNvSpPr>
              <a:spLocks noChangeArrowheads="1"/>
            </p:cNvSpPr>
            <p:nvPr/>
          </p:nvSpPr>
          <p:spPr bwMode="auto">
            <a:xfrm>
              <a:off x="1517" y="758"/>
              <a:ext cx="258" cy="80"/>
            </a:xfrm>
            <a:prstGeom prst="rect">
              <a:avLst/>
            </a:prstGeom>
            <a:noFill/>
            <a:ln w="38100">
              <a:solidFill>
                <a:schemeClr val="tx1"/>
              </a:solidFill>
              <a:miter lim="800000"/>
            </a:ln>
          </p:spPr>
          <p:txBody>
            <a:bodyPr wrap="none" anchor="ctr"/>
            <a:lstStyle/>
            <a:p>
              <a:endParaRPr lang="zh-CN" altLang="en-US"/>
            </a:p>
          </p:txBody>
        </p:sp>
        <p:sp>
          <p:nvSpPr>
            <p:cNvPr id="10267" name="Line 17"/>
            <p:cNvSpPr>
              <a:spLocks noChangeShapeType="1"/>
            </p:cNvSpPr>
            <p:nvPr/>
          </p:nvSpPr>
          <p:spPr bwMode="auto">
            <a:xfrm>
              <a:off x="2055" y="797"/>
              <a:ext cx="0" cy="526"/>
            </a:xfrm>
            <a:prstGeom prst="line">
              <a:avLst/>
            </a:prstGeom>
            <a:noFill/>
            <a:ln w="38100">
              <a:solidFill>
                <a:schemeClr val="tx1"/>
              </a:solidFill>
              <a:round/>
            </a:ln>
          </p:spPr>
          <p:txBody>
            <a:bodyPr wrap="none" anchor="ctr"/>
            <a:lstStyle/>
            <a:p>
              <a:endParaRPr lang="zh-CN" altLang="en-US"/>
            </a:p>
          </p:txBody>
        </p:sp>
        <p:sp>
          <p:nvSpPr>
            <p:cNvPr id="10268" name="Text Box 18"/>
            <p:cNvSpPr txBox="1">
              <a:spLocks noChangeArrowheads="1"/>
            </p:cNvSpPr>
            <p:nvPr/>
          </p:nvSpPr>
          <p:spPr bwMode="auto">
            <a:xfrm>
              <a:off x="192" y="1353"/>
              <a:ext cx="432" cy="309"/>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i1</a:t>
              </a:r>
              <a:endParaRPr lang="en-US" altLang="zh-CN" sz="2800" i="0">
                <a:solidFill>
                  <a:srgbClr val="000099"/>
                </a:solidFill>
              </a:endParaRPr>
            </a:p>
          </p:txBody>
        </p:sp>
        <p:sp>
          <p:nvSpPr>
            <p:cNvPr id="10269" name="Rectangle 19"/>
            <p:cNvSpPr>
              <a:spLocks noChangeArrowheads="1"/>
            </p:cNvSpPr>
            <p:nvPr/>
          </p:nvSpPr>
          <p:spPr bwMode="auto">
            <a:xfrm>
              <a:off x="894" y="1440"/>
              <a:ext cx="258" cy="79"/>
            </a:xfrm>
            <a:prstGeom prst="rect">
              <a:avLst/>
            </a:prstGeom>
            <a:noFill/>
            <a:ln w="38100">
              <a:solidFill>
                <a:schemeClr val="tx1"/>
              </a:solidFill>
              <a:miter lim="800000"/>
            </a:ln>
          </p:spPr>
          <p:txBody>
            <a:bodyPr wrap="none" anchor="ctr"/>
            <a:lstStyle/>
            <a:p>
              <a:endParaRPr lang="zh-CN" altLang="en-US"/>
            </a:p>
          </p:txBody>
        </p:sp>
        <p:sp>
          <p:nvSpPr>
            <p:cNvPr id="10270" name="Text Box 20"/>
            <p:cNvSpPr txBox="1">
              <a:spLocks noChangeArrowheads="1"/>
            </p:cNvSpPr>
            <p:nvPr/>
          </p:nvSpPr>
          <p:spPr bwMode="auto">
            <a:xfrm>
              <a:off x="1327" y="1632"/>
              <a:ext cx="545" cy="310"/>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3</a:t>
              </a:r>
              <a:endParaRPr lang="en-US" altLang="zh-CN" sz="2800" i="0" baseline="-25000"/>
            </a:p>
          </p:txBody>
        </p:sp>
        <p:sp>
          <p:nvSpPr>
            <p:cNvPr id="10271" name="Rectangle 21"/>
            <p:cNvSpPr>
              <a:spLocks noChangeArrowheads="1"/>
            </p:cNvSpPr>
            <p:nvPr/>
          </p:nvSpPr>
          <p:spPr bwMode="auto">
            <a:xfrm>
              <a:off x="894" y="1181"/>
              <a:ext cx="258" cy="79"/>
            </a:xfrm>
            <a:prstGeom prst="rect">
              <a:avLst/>
            </a:prstGeom>
            <a:noFill/>
            <a:ln w="38100">
              <a:solidFill>
                <a:schemeClr val="tx1"/>
              </a:solidFill>
              <a:miter lim="800000"/>
            </a:ln>
          </p:spPr>
          <p:txBody>
            <a:bodyPr wrap="none" anchor="ctr"/>
            <a:lstStyle/>
            <a:p>
              <a:endParaRPr lang="zh-CN" altLang="en-US"/>
            </a:p>
          </p:txBody>
        </p:sp>
        <p:sp>
          <p:nvSpPr>
            <p:cNvPr id="10272" name="Line 22"/>
            <p:cNvSpPr>
              <a:spLocks noChangeShapeType="1"/>
            </p:cNvSpPr>
            <p:nvPr/>
          </p:nvSpPr>
          <p:spPr bwMode="auto">
            <a:xfrm>
              <a:off x="1248" y="797"/>
              <a:ext cx="0" cy="444"/>
            </a:xfrm>
            <a:prstGeom prst="line">
              <a:avLst/>
            </a:prstGeom>
            <a:noFill/>
            <a:ln w="38100">
              <a:solidFill>
                <a:schemeClr val="tx1"/>
              </a:solidFill>
              <a:round/>
            </a:ln>
          </p:spPr>
          <p:txBody>
            <a:bodyPr wrap="none" anchor="ctr"/>
            <a:lstStyle/>
            <a:p>
              <a:endParaRPr lang="zh-CN" altLang="en-US"/>
            </a:p>
          </p:txBody>
        </p:sp>
        <p:sp>
          <p:nvSpPr>
            <p:cNvPr id="10273" name="Rectangle 23"/>
            <p:cNvSpPr>
              <a:spLocks noChangeArrowheads="1"/>
            </p:cNvSpPr>
            <p:nvPr/>
          </p:nvSpPr>
          <p:spPr bwMode="auto">
            <a:xfrm>
              <a:off x="864" y="1497"/>
              <a:ext cx="348" cy="309"/>
            </a:xfrm>
            <a:prstGeom prst="rect">
              <a:avLst/>
            </a:prstGeom>
            <a:noFill/>
            <a:ln w="9525">
              <a:noFill/>
              <a:miter lim="800000"/>
            </a:ln>
          </p:spPr>
          <p:txBody>
            <a:bodyPr wrap="none">
              <a:spAutoFit/>
            </a:bodyPr>
            <a:lstStyle/>
            <a:p>
              <a:r>
                <a:rPr lang="en-US" altLang="zh-CN" sz="2800"/>
                <a:t>R</a:t>
              </a:r>
              <a:r>
                <a:rPr lang="en-US" altLang="zh-CN" sz="2800" i="0" baseline="-25000"/>
                <a:t>2</a:t>
              </a:r>
              <a:endParaRPr lang="en-US" altLang="zh-CN" sz="2800" i="0" baseline="-25000"/>
            </a:p>
          </p:txBody>
        </p:sp>
        <p:sp>
          <p:nvSpPr>
            <p:cNvPr id="10274" name="Line 24"/>
            <p:cNvSpPr>
              <a:spLocks noChangeShapeType="1"/>
            </p:cNvSpPr>
            <p:nvPr/>
          </p:nvSpPr>
          <p:spPr bwMode="auto">
            <a:xfrm>
              <a:off x="1786" y="797"/>
              <a:ext cx="269" cy="0"/>
            </a:xfrm>
            <a:prstGeom prst="line">
              <a:avLst/>
            </a:prstGeom>
            <a:noFill/>
            <a:ln w="38100">
              <a:solidFill>
                <a:schemeClr val="tx1"/>
              </a:solidFill>
              <a:round/>
            </a:ln>
          </p:spPr>
          <p:txBody>
            <a:bodyPr wrap="none" anchor="ctr"/>
            <a:lstStyle/>
            <a:p>
              <a:endParaRPr lang="zh-CN" altLang="en-US"/>
            </a:p>
          </p:txBody>
        </p:sp>
        <p:sp>
          <p:nvSpPr>
            <p:cNvPr id="10275" name="Line 25"/>
            <p:cNvSpPr>
              <a:spLocks noChangeShapeType="1"/>
            </p:cNvSpPr>
            <p:nvPr/>
          </p:nvSpPr>
          <p:spPr bwMode="auto">
            <a:xfrm flipH="1">
              <a:off x="480" y="1219"/>
              <a:ext cx="419" cy="0"/>
            </a:xfrm>
            <a:prstGeom prst="line">
              <a:avLst/>
            </a:prstGeom>
            <a:noFill/>
            <a:ln w="38100">
              <a:solidFill>
                <a:schemeClr val="tx1"/>
              </a:solidFill>
              <a:round/>
            </a:ln>
          </p:spPr>
          <p:txBody>
            <a:bodyPr wrap="none" anchor="ctr"/>
            <a:lstStyle/>
            <a:p>
              <a:endParaRPr lang="zh-CN" altLang="en-US"/>
            </a:p>
          </p:txBody>
        </p:sp>
        <p:sp>
          <p:nvSpPr>
            <p:cNvPr id="10276" name="Line 26"/>
            <p:cNvSpPr>
              <a:spLocks noChangeShapeType="1"/>
            </p:cNvSpPr>
            <p:nvPr/>
          </p:nvSpPr>
          <p:spPr bwMode="auto">
            <a:xfrm flipH="1">
              <a:off x="790" y="1479"/>
              <a:ext cx="122" cy="0"/>
            </a:xfrm>
            <a:prstGeom prst="line">
              <a:avLst/>
            </a:prstGeom>
            <a:noFill/>
            <a:ln w="38100">
              <a:solidFill>
                <a:schemeClr val="tx1"/>
              </a:solidFill>
              <a:round/>
            </a:ln>
          </p:spPr>
          <p:txBody>
            <a:bodyPr wrap="none" anchor="ctr"/>
            <a:lstStyle/>
            <a:p>
              <a:endParaRPr lang="zh-CN" altLang="en-US"/>
            </a:p>
          </p:txBody>
        </p:sp>
        <p:grpSp>
          <p:nvGrpSpPr>
            <p:cNvPr id="4" name="Group 27"/>
            <p:cNvGrpSpPr/>
            <p:nvPr/>
          </p:nvGrpSpPr>
          <p:grpSpPr bwMode="auto">
            <a:xfrm>
              <a:off x="1228" y="1872"/>
              <a:ext cx="123" cy="172"/>
              <a:chOff x="720" y="2736"/>
              <a:chExt cx="185" cy="192"/>
            </a:xfrm>
          </p:grpSpPr>
          <p:sp>
            <p:nvSpPr>
              <p:cNvPr id="10317" name="Line 2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0318" name="Line 2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0278" name="Line 30"/>
            <p:cNvSpPr>
              <a:spLocks noChangeShapeType="1"/>
            </p:cNvSpPr>
            <p:nvPr/>
          </p:nvSpPr>
          <p:spPr bwMode="auto">
            <a:xfrm>
              <a:off x="1248" y="797"/>
              <a:ext cx="270" cy="0"/>
            </a:xfrm>
            <a:prstGeom prst="line">
              <a:avLst/>
            </a:prstGeom>
            <a:noFill/>
            <a:ln w="38100">
              <a:solidFill>
                <a:schemeClr val="tx1"/>
              </a:solidFill>
              <a:round/>
            </a:ln>
          </p:spPr>
          <p:txBody>
            <a:bodyPr wrap="none" anchor="ctr"/>
            <a:lstStyle/>
            <a:p>
              <a:endParaRPr lang="zh-CN" altLang="en-US"/>
            </a:p>
          </p:txBody>
        </p:sp>
        <p:grpSp>
          <p:nvGrpSpPr>
            <p:cNvPr id="5" name="Group 31"/>
            <p:cNvGrpSpPr/>
            <p:nvPr/>
          </p:nvGrpSpPr>
          <p:grpSpPr bwMode="auto">
            <a:xfrm>
              <a:off x="1152" y="816"/>
              <a:ext cx="1061" cy="806"/>
              <a:chOff x="1686" y="1600"/>
              <a:chExt cx="1061" cy="806"/>
            </a:xfrm>
          </p:grpSpPr>
          <p:sp>
            <p:nvSpPr>
              <p:cNvPr id="10307" name="Rectangle 32"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p>
            </p:txBody>
          </p:sp>
          <p:sp>
            <p:nvSpPr>
              <p:cNvPr id="10308" name="Text Box 33"/>
              <p:cNvSpPr txBox="1">
                <a:spLocks noChangeArrowheads="1"/>
              </p:cNvSpPr>
              <p:nvPr/>
            </p:nvSpPr>
            <p:spPr bwMode="auto">
              <a:xfrm>
                <a:off x="1968" y="2096"/>
                <a:ext cx="223" cy="310"/>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10309" name="Text Box 34"/>
              <p:cNvSpPr txBox="1">
                <a:spLocks noChangeArrowheads="1"/>
              </p:cNvSpPr>
              <p:nvPr/>
            </p:nvSpPr>
            <p:spPr bwMode="auto">
              <a:xfrm>
                <a:off x="2286" y="1955"/>
                <a:ext cx="402" cy="310"/>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10310" name="Text Box 35"/>
              <p:cNvSpPr txBox="1">
                <a:spLocks noChangeArrowheads="1"/>
              </p:cNvSpPr>
              <p:nvPr/>
            </p:nvSpPr>
            <p:spPr bwMode="auto">
              <a:xfrm>
                <a:off x="2185" y="1737"/>
                <a:ext cx="527" cy="273"/>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10311" name="Line 36"/>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p>
            </p:txBody>
          </p:sp>
          <p:sp>
            <p:nvSpPr>
              <p:cNvPr id="10312" name="Line 37"/>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p>
            </p:txBody>
          </p:sp>
          <p:sp>
            <p:nvSpPr>
              <p:cNvPr id="10313" name="Line 38"/>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p>
            </p:txBody>
          </p:sp>
          <p:sp>
            <p:nvSpPr>
              <p:cNvPr id="10314" name="Line 39"/>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p>
            </p:txBody>
          </p:sp>
          <p:sp>
            <p:nvSpPr>
              <p:cNvPr id="10315" name="Text Box 40"/>
              <p:cNvSpPr txBox="1">
                <a:spLocks noChangeArrowheads="1"/>
              </p:cNvSpPr>
              <p:nvPr/>
            </p:nvSpPr>
            <p:spPr bwMode="auto">
              <a:xfrm>
                <a:off x="1975" y="1825"/>
                <a:ext cx="329" cy="309"/>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10316" name="Text Box 41"/>
              <p:cNvSpPr txBox="1">
                <a:spLocks noChangeArrowheads="1"/>
              </p:cNvSpPr>
              <p:nvPr/>
            </p:nvSpPr>
            <p:spPr bwMode="auto">
              <a:xfrm rot="5400000">
                <a:off x="2045" y="1745"/>
                <a:ext cx="221" cy="293"/>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grpSp>
        <p:sp>
          <p:nvSpPr>
            <p:cNvPr id="10280" name="Oval 42"/>
            <p:cNvSpPr>
              <a:spLocks noChangeArrowheads="1"/>
            </p:cNvSpPr>
            <p:nvPr/>
          </p:nvSpPr>
          <p:spPr bwMode="auto">
            <a:xfrm>
              <a:off x="720" y="1462"/>
              <a:ext cx="63" cy="63"/>
            </a:xfrm>
            <a:prstGeom prst="ellipse">
              <a:avLst/>
            </a:prstGeom>
            <a:noFill/>
            <a:ln w="38100">
              <a:solidFill>
                <a:srgbClr val="000000"/>
              </a:solidFill>
              <a:round/>
            </a:ln>
          </p:spPr>
          <p:txBody>
            <a:bodyPr wrap="none" anchor="ctr"/>
            <a:lstStyle/>
            <a:p>
              <a:endParaRPr lang="zh-CN" altLang="en-US"/>
            </a:p>
          </p:txBody>
        </p:sp>
        <p:sp>
          <p:nvSpPr>
            <p:cNvPr id="10281" name="Oval 43"/>
            <p:cNvSpPr>
              <a:spLocks noChangeArrowheads="1"/>
            </p:cNvSpPr>
            <p:nvPr/>
          </p:nvSpPr>
          <p:spPr bwMode="auto">
            <a:xfrm>
              <a:off x="2208" y="1281"/>
              <a:ext cx="63" cy="63"/>
            </a:xfrm>
            <a:prstGeom prst="ellipse">
              <a:avLst/>
            </a:prstGeom>
            <a:noFill/>
            <a:ln w="38100">
              <a:solidFill>
                <a:srgbClr val="000000"/>
              </a:solidFill>
              <a:round/>
            </a:ln>
          </p:spPr>
          <p:txBody>
            <a:bodyPr wrap="none" anchor="ctr"/>
            <a:lstStyle/>
            <a:p>
              <a:endParaRPr lang="zh-CN" altLang="en-US"/>
            </a:p>
          </p:txBody>
        </p:sp>
        <p:sp>
          <p:nvSpPr>
            <p:cNvPr id="10282" name="Rectangle 44"/>
            <p:cNvSpPr>
              <a:spLocks noChangeArrowheads="1"/>
            </p:cNvSpPr>
            <p:nvPr/>
          </p:nvSpPr>
          <p:spPr bwMode="auto">
            <a:xfrm rot="-5400000">
              <a:off x="1165" y="1721"/>
              <a:ext cx="258" cy="79"/>
            </a:xfrm>
            <a:prstGeom prst="rect">
              <a:avLst/>
            </a:prstGeom>
            <a:noFill/>
            <a:ln w="38100">
              <a:solidFill>
                <a:schemeClr val="tx1"/>
              </a:solidFill>
              <a:miter lim="800000"/>
            </a:ln>
          </p:spPr>
          <p:txBody>
            <a:bodyPr wrap="none" anchor="ctr"/>
            <a:lstStyle/>
            <a:p>
              <a:endParaRPr lang="zh-CN" altLang="en-US"/>
            </a:p>
          </p:txBody>
        </p:sp>
        <p:sp>
          <p:nvSpPr>
            <p:cNvPr id="10283" name="Oval 45"/>
            <p:cNvSpPr>
              <a:spLocks noChangeArrowheads="1"/>
            </p:cNvSpPr>
            <p:nvPr/>
          </p:nvSpPr>
          <p:spPr bwMode="auto">
            <a:xfrm>
              <a:off x="432" y="1185"/>
              <a:ext cx="63" cy="63"/>
            </a:xfrm>
            <a:prstGeom prst="ellipse">
              <a:avLst/>
            </a:prstGeom>
            <a:noFill/>
            <a:ln w="38100">
              <a:solidFill>
                <a:srgbClr val="000000"/>
              </a:solidFill>
              <a:round/>
            </a:ln>
          </p:spPr>
          <p:txBody>
            <a:bodyPr wrap="none" anchor="ctr"/>
            <a:lstStyle/>
            <a:p>
              <a:endParaRPr lang="zh-CN" altLang="en-US"/>
            </a:p>
          </p:txBody>
        </p:sp>
        <p:sp>
          <p:nvSpPr>
            <p:cNvPr id="10284" name="Text Box 46"/>
            <p:cNvSpPr txBox="1">
              <a:spLocks noChangeArrowheads="1"/>
            </p:cNvSpPr>
            <p:nvPr/>
          </p:nvSpPr>
          <p:spPr bwMode="auto">
            <a:xfrm>
              <a:off x="847" y="864"/>
              <a:ext cx="353" cy="309"/>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1</a:t>
              </a:r>
              <a:endParaRPr lang="en-US" altLang="zh-CN" sz="2800" i="0"/>
            </a:p>
          </p:txBody>
        </p:sp>
        <p:grpSp>
          <p:nvGrpSpPr>
            <p:cNvPr id="6" name="Group 47"/>
            <p:cNvGrpSpPr/>
            <p:nvPr/>
          </p:nvGrpSpPr>
          <p:grpSpPr bwMode="auto">
            <a:xfrm>
              <a:off x="2160" y="1713"/>
              <a:ext cx="148" cy="207"/>
              <a:chOff x="2160" y="1713"/>
              <a:chExt cx="148" cy="207"/>
            </a:xfrm>
          </p:grpSpPr>
          <p:grpSp>
            <p:nvGrpSpPr>
              <p:cNvPr id="7" name="Group 48"/>
              <p:cNvGrpSpPr/>
              <p:nvPr/>
            </p:nvGrpSpPr>
            <p:grpSpPr bwMode="auto">
              <a:xfrm>
                <a:off x="2160" y="1767"/>
                <a:ext cx="148" cy="153"/>
                <a:chOff x="720" y="2736"/>
                <a:chExt cx="185" cy="192"/>
              </a:xfrm>
            </p:grpSpPr>
            <p:sp>
              <p:nvSpPr>
                <p:cNvPr id="10305" name="Line 4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0306" name="Line 5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0304" name="Oval 51"/>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p>
            </p:txBody>
          </p:sp>
        </p:grpSp>
        <p:sp>
          <p:nvSpPr>
            <p:cNvPr id="10286" name="Text Box 52"/>
            <p:cNvSpPr txBox="1">
              <a:spLocks noChangeArrowheads="1"/>
            </p:cNvSpPr>
            <p:nvPr/>
          </p:nvSpPr>
          <p:spPr bwMode="auto">
            <a:xfrm>
              <a:off x="2256" y="1161"/>
              <a:ext cx="288" cy="309"/>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0287" name="Text Box 53"/>
            <p:cNvSpPr txBox="1">
              <a:spLocks noChangeArrowheads="1"/>
            </p:cNvSpPr>
            <p:nvPr/>
          </p:nvSpPr>
          <p:spPr bwMode="auto">
            <a:xfrm>
              <a:off x="2256" y="1593"/>
              <a:ext cx="288" cy="310"/>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0288" name="Line 54"/>
            <p:cNvSpPr>
              <a:spLocks noChangeShapeType="1"/>
            </p:cNvSpPr>
            <p:nvPr/>
          </p:nvSpPr>
          <p:spPr bwMode="auto">
            <a:xfrm>
              <a:off x="1296" y="1488"/>
              <a:ext cx="0" cy="136"/>
            </a:xfrm>
            <a:prstGeom prst="line">
              <a:avLst/>
            </a:prstGeom>
            <a:noFill/>
            <a:ln w="38100">
              <a:solidFill>
                <a:srgbClr val="000000"/>
              </a:solidFill>
              <a:round/>
            </a:ln>
          </p:spPr>
          <p:txBody>
            <a:bodyPr wrap="none" anchor="ctr"/>
            <a:lstStyle/>
            <a:p>
              <a:endParaRPr lang="zh-CN" altLang="en-US"/>
            </a:p>
          </p:txBody>
        </p:sp>
        <p:grpSp>
          <p:nvGrpSpPr>
            <p:cNvPr id="8" name="Group 55"/>
            <p:cNvGrpSpPr/>
            <p:nvPr/>
          </p:nvGrpSpPr>
          <p:grpSpPr bwMode="auto">
            <a:xfrm>
              <a:off x="668" y="1920"/>
              <a:ext cx="148" cy="207"/>
              <a:chOff x="2160" y="1713"/>
              <a:chExt cx="148" cy="207"/>
            </a:xfrm>
          </p:grpSpPr>
          <p:grpSp>
            <p:nvGrpSpPr>
              <p:cNvPr id="9" name="Group 56"/>
              <p:cNvGrpSpPr/>
              <p:nvPr/>
            </p:nvGrpSpPr>
            <p:grpSpPr bwMode="auto">
              <a:xfrm>
                <a:off x="2160" y="1767"/>
                <a:ext cx="148" cy="153"/>
                <a:chOff x="720" y="2736"/>
                <a:chExt cx="185" cy="192"/>
              </a:xfrm>
            </p:grpSpPr>
            <p:sp>
              <p:nvSpPr>
                <p:cNvPr id="10301" name="Line 5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0302" name="Line 5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0300" name="Oval 59"/>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p>
            </p:txBody>
          </p:sp>
        </p:grpSp>
        <p:sp>
          <p:nvSpPr>
            <p:cNvPr id="10290" name="Text Box 60"/>
            <p:cNvSpPr txBox="1">
              <a:spLocks noChangeArrowheads="1"/>
            </p:cNvSpPr>
            <p:nvPr/>
          </p:nvSpPr>
          <p:spPr bwMode="auto">
            <a:xfrm>
              <a:off x="215" y="1065"/>
              <a:ext cx="288" cy="310"/>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grpSp>
          <p:nvGrpSpPr>
            <p:cNvPr id="10" name="Group 61"/>
            <p:cNvGrpSpPr/>
            <p:nvPr/>
          </p:nvGrpSpPr>
          <p:grpSpPr bwMode="auto">
            <a:xfrm>
              <a:off x="380" y="1920"/>
              <a:ext cx="148" cy="207"/>
              <a:chOff x="2160" y="1713"/>
              <a:chExt cx="148" cy="207"/>
            </a:xfrm>
          </p:grpSpPr>
          <p:grpSp>
            <p:nvGrpSpPr>
              <p:cNvPr id="11" name="Group 62"/>
              <p:cNvGrpSpPr/>
              <p:nvPr/>
            </p:nvGrpSpPr>
            <p:grpSpPr bwMode="auto">
              <a:xfrm>
                <a:off x="2160" y="1767"/>
                <a:ext cx="148" cy="153"/>
                <a:chOff x="720" y="2736"/>
                <a:chExt cx="185" cy="192"/>
              </a:xfrm>
            </p:grpSpPr>
            <p:sp>
              <p:nvSpPr>
                <p:cNvPr id="10297" name="Line 63"/>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0298" name="Line 64"/>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0296" name="Oval 65"/>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p>
            </p:txBody>
          </p:sp>
        </p:grpSp>
        <p:sp>
          <p:nvSpPr>
            <p:cNvPr id="10292" name="Text Box 66"/>
            <p:cNvSpPr txBox="1">
              <a:spLocks noChangeArrowheads="1"/>
            </p:cNvSpPr>
            <p:nvPr/>
          </p:nvSpPr>
          <p:spPr bwMode="auto">
            <a:xfrm>
              <a:off x="528" y="1344"/>
              <a:ext cx="288" cy="310"/>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0293" name="Text Box 67"/>
            <p:cNvSpPr txBox="1">
              <a:spLocks noChangeArrowheads="1"/>
            </p:cNvSpPr>
            <p:nvPr/>
          </p:nvSpPr>
          <p:spPr bwMode="auto">
            <a:xfrm>
              <a:off x="192" y="1776"/>
              <a:ext cx="288" cy="309"/>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0294" name="Text Box 68"/>
            <p:cNvSpPr txBox="1">
              <a:spLocks noChangeArrowheads="1"/>
            </p:cNvSpPr>
            <p:nvPr/>
          </p:nvSpPr>
          <p:spPr bwMode="auto">
            <a:xfrm>
              <a:off x="528" y="1785"/>
              <a:ext cx="288" cy="310"/>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grpSp>
      <p:sp>
        <p:nvSpPr>
          <p:cNvPr id="75845" name="Text Box 69"/>
          <p:cNvSpPr txBox="1">
            <a:spLocks noChangeArrowheads="1"/>
          </p:cNvSpPr>
          <p:nvPr/>
        </p:nvSpPr>
        <p:spPr bwMode="auto">
          <a:xfrm>
            <a:off x="228600" y="3519488"/>
            <a:ext cx="4953000" cy="519112"/>
          </a:xfrm>
          <a:prstGeom prst="rect">
            <a:avLst/>
          </a:prstGeom>
          <a:noFill/>
          <a:ln w="9525">
            <a:noFill/>
            <a:miter lim="800000"/>
          </a:ln>
        </p:spPr>
        <p:txBody>
          <a:bodyPr>
            <a:spAutoFit/>
          </a:bodyPr>
          <a:lstStyle/>
          <a:p>
            <a:pPr>
              <a:spcBef>
                <a:spcPct val="20000"/>
              </a:spcBef>
            </a:pPr>
            <a:r>
              <a:rPr lang="en-US" altLang="zh-CN" sz="2800" i="0">
                <a:solidFill>
                  <a:schemeClr val="tx2"/>
                </a:solidFill>
              </a:rPr>
              <a:t>  </a:t>
            </a:r>
            <a:r>
              <a:rPr lang="zh-CN" altLang="en-US" sz="2800" i="0">
                <a:solidFill>
                  <a:schemeClr val="tx2"/>
                </a:solidFill>
              </a:rPr>
              <a:t>如果取  </a:t>
            </a:r>
            <a:r>
              <a:rPr lang="en-US" altLang="zh-CN" sz="2800">
                <a:solidFill>
                  <a:schemeClr val="tx2"/>
                </a:solidFill>
              </a:rPr>
              <a:t>R</a:t>
            </a:r>
            <a:r>
              <a:rPr lang="en-US" altLang="zh-CN" sz="2800" i="0" baseline="-25000">
                <a:solidFill>
                  <a:schemeClr val="tx2"/>
                </a:solidFill>
              </a:rPr>
              <a:t>1</a:t>
            </a:r>
            <a:r>
              <a:rPr lang="en-US" altLang="zh-CN" sz="2800" baseline="-25000">
                <a:solidFill>
                  <a:schemeClr val="tx2"/>
                </a:solidFill>
              </a:rPr>
              <a:t> </a:t>
            </a:r>
            <a:r>
              <a:rPr lang="en-US" altLang="zh-CN" sz="2800">
                <a:solidFill>
                  <a:schemeClr val="tx2"/>
                </a:solidFill>
              </a:rPr>
              <a:t>= R</a:t>
            </a:r>
            <a:r>
              <a:rPr lang="en-US" altLang="zh-CN" sz="2800" i="0" baseline="-25000">
                <a:solidFill>
                  <a:schemeClr val="tx2"/>
                </a:solidFill>
              </a:rPr>
              <a:t>2</a:t>
            </a:r>
            <a:r>
              <a:rPr lang="en-US" altLang="zh-CN" sz="2800">
                <a:solidFill>
                  <a:schemeClr val="tx2"/>
                </a:solidFill>
              </a:rPr>
              <a:t> </a:t>
            </a:r>
            <a:r>
              <a:rPr lang="zh-CN" altLang="en-US" sz="2800" i="0">
                <a:solidFill>
                  <a:schemeClr val="tx2"/>
                </a:solidFill>
              </a:rPr>
              <a:t>，</a:t>
            </a:r>
            <a:r>
              <a:rPr lang="en-US" altLang="zh-CN" sz="2800">
                <a:solidFill>
                  <a:schemeClr val="tx2"/>
                </a:solidFill>
              </a:rPr>
              <a:t>R</a:t>
            </a:r>
            <a:r>
              <a:rPr lang="en-US" altLang="zh-CN" sz="2800" i="0" baseline="-25000">
                <a:solidFill>
                  <a:schemeClr val="tx2"/>
                </a:solidFill>
              </a:rPr>
              <a:t>3</a:t>
            </a:r>
            <a:r>
              <a:rPr lang="en-US" altLang="zh-CN" sz="2800" baseline="-25000">
                <a:solidFill>
                  <a:schemeClr val="tx2"/>
                </a:solidFill>
              </a:rPr>
              <a:t> </a:t>
            </a:r>
            <a:r>
              <a:rPr lang="en-US" altLang="zh-CN" sz="2800">
                <a:solidFill>
                  <a:schemeClr val="tx2"/>
                </a:solidFill>
              </a:rPr>
              <a:t>= R</a:t>
            </a:r>
            <a:r>
              <a:rPr lang="en-US" altLang="zh-CN" sz="2800" i="0" baseline="-25000">
                <a:solidFill>
                  <a:schemeClr val="tx2"/>
                </a:solidFill>
              </a:rPr>
              <a:t>F</a:t>
            </a:r>
            <a:r>
              <a:rPr lang="en-US" altLang="zh-CN" sz="2800">
                <a:solidFill>
                  <a:schemeClr val="tx2"/>
                </a:solidFill>
              </a:rPr>
              <a:t> </a:t>
            </a:r>
            <a:endParaRPr lang="en-US" altLang="zh-CN" sz="2800">
              <a:solidFill>
                <a:schemeClr val="tx2"/>
              </a:solidFill>
            </a:endParaRPr>
          </a:p>
        </p:txBody>
      </p:sp>
      <p:graphicFrame>
        <p:nvGraphicFramePr>
          <p:cNvPr id="75846" name="Object 70"/>
          <p:cNvGraphicFramePr>
            <a:graphicFrameLocks noChangeAspect="1"/>
          </p:cNvGraphicFramePr>
          <p:nvPr/>
        </p:nvGraphicFramePr>
        <p:xfrm>
          <a:off x="685800" y="3962400"/>
          <a:ext cx="3457575" cy="1020763"/>
        </p:xfrm>
        <a:graphic>
          <a:graphicData uri="http://schemas.openxmlformats.org/presentationml/2006/ole">
            <mc:AlternateContent xmlns:mc="http://schemas.openxmlformats.org/markup-compatibility/2006">
              <mc:Choice xmlns:v="urn:schemas-microsoft-com:vml" Requires="v">
                <p:oleObj spid="_x0000_s255068" name="Equation" r:id="rId5" imgW="35052000" imgH="10363200" progId="">
                  <p:embed/>
                </p:oleObj>
              </mc:Choice>
              <mc:Fallback>
                <p:oleObj name="Equation" r:id="rId5" imgW="35052000" imgH="10363200" progId="">
                  <p:embed/>
                  <p:pic>
                    <p:nvPicPr>
                      <p:cNvPr id="0"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962400"/>
                        <a:ext cx="3457575" cy="1020763"/>
                      </a:xfrm>
                      <a:prstGeom prst="rect">
                        <a:avLst/>
                      </a:prstGeom>
                      <a:noFill/>
                      <a:ln>
                        <a:noFill/>
                      </a:ln>
                      <a:extLst>
                        <a:ext uri="{909E8E84-426E-40DD-AFC4-6F175D3DCCD1}">
                          <a14:hiddenFill xmlns:a14="http://schemas.microsoft.com/office/drawing/2010/main">
                            <a:solidFill>
                              <a:srgbClr val="69E2FF"/>
                            </a:solidFill>
                          </a14:hiddenFill>
                        </a:ext>
                        <a:ext uri="{91240B29-F687-4F45-9708-019B960494DF}">
                          <a14:hiddenLine xmlns:a14="http://schemas.microsoft.com/office/drawing/2010/main" w="28575">
                            <a:solidFill>
                              <a:srgbClr val="FF3300"/>
                            </a:solidFill>
                            <a:miter lim="800000"/>
                            <a:headEnd/>
                            <a:tailEnd/>
                          </a14:hiddenLine>
                        </a:ext>
                      </a:extLst>
                    </p:spPr>
                  </p:pic>
                </p:oleObj>
              </mc:Fallback>
            </mc:AlternateContent>
          </a:graphicData>
        </a:graphic>
      </p:graphicFrame>
      <p:sp>
        <p:nvSpPr>
          <p:cNvPr id="75847" name="Text Box 71"/>
          <p:cNvSpPr txBox="1">
            <a:spLocks noChangeArrowheads="1"/>
          </p:cNvSpPr>
          <p:nvPr/>
        </p:nvSpPr>
        <p:spPr bwMode="auto">
          <a:xfrm>
            <a:off x="304800" y="4724400"/>
            <a:ext cx="3581400" cy="519113"/>
          </a:xfrm>
          <a:prstGeom prst="rect">
            <a:avLst/>
          </a:prstGeom>
          <a:noFill/>
          <a:ln w="9525">
            <a:noFill/>
            <a:miter lim="800000"/>
          </a:ln>
        </p:spPr>
        <p:txBody>
          <a:bodyPr>
            <a:spAutoFit/>
          </a:bodyPr>
          <a:lstStyle/>
          <a:p>
            <a:pPr>
              <a:spcBef>
                <a:spcPct val="20000"/>
              </a:spcBef>
            </a:pPr>
            <a:r>
              <a:rPr lang="en-US" altLang="zh-CN" sz="2800" i="0">
                <a:solidFill>
                  <a:schemeClr val="tx2"/>
                </a:solidFill>
              </a:rPr>
              <a:t>  </a:t>
            </a:r>
            <a:r>
              <a:rPr lang="zh-CN" altLang="en-US" sz="2800" i="0">
                <a:solidFill>
                  <a:schemeClr val="tx2"/>
                </a:solidFill>
              </a:rPr>
              <a:t>如  </a:t>
            </a:r>
            <a:r>
              <a:rPr lang="en-US" altLang="zh-CN" sz="2800">
                <a:solidFill>
                  <a:schemeClr val="tx2"/>
                </a:solidFill>
              </a:rPr>
              <a:t>R</a:t>
            </a:r>
            <a:r>
              <a:rPr lang="en-US" altLang="zh-CN" sz="2800" i="0" baseline="-25000">
                <a:solidFill>
                  <a:schemeClr val="tx2"/>
                </a:solidFill>
              </a:rPr>
              <a:t>1</a:t>
            </a:r>
            <a:r>
              <a:rPr lang="en-US" altLang="zh-CN" sz="2800" baseline="-25000">
                <a:solidFill>
                  <a:schemeClr val="tx2"/>
                </a:solidFill>
              </a:rPr>
              <a:t> </a:t>
            </a:r>
            <a:r>
              <a:rPr lang="en-US" altLang="zh-CN" sz="2800">
                <a:solidFill>
                  <a:schemeClr val="tx2"/>
                </a:solidFill>
              </a:rPr>
              <a:t>= R</a:t>
            </a:r>
            <a:r>
              <a:rPr lang="en-US" altLang="zh-CN" sz="2800" i="0" baseline="-25000">
                <a:solidFill>
                  <a:schemeClr val="tx2"/>
                </a:solidFill>
              </a:rPr>
              <a:t>2</a:t>
            </a:r>
            <a:r>
              <a:rPr lang="en-US" altLang="zh-CN" sz="2800">
                <a:solidFill>
                  <a:schemeClr val="tx2"/>
                </a:solidFill>
              </a:rPr>
              <a:t> </a:t>
            </a:r>
            <a:r>
              <a:rPr lang="en-US" altLang="zh-CN" sz="2800" i="0">
                <a:solidFill>
                  <a:schemeClr val="tx2"/>
                </a:solidFill>
              </a:rPr>
              <a:t>= </a:t>
            </a:r>
            <a:r>
              <a:rPr lang="en-US" altLang="zh-CN" sz="2800">
                <a:solidFill>
                  <a:schemeClr val="tx2"/>
                </a:solidFill>
              </a:rPr>
              <a:t>R</a:t>
            </a:r>
            <a:r>
              <a:rPr lang="en-US" altLang="zh-CN" sz="2800" i="0" baseline="-25000">
                <a:solidFill>
                  <a:schemeClr val="tx2"/>
                </a:solidFill>
              </a:rPr>
              <a:t>3</a:t>
            </a:r>
            <a:r>
              <a:rPr lang="en-US" altLang="zh-CN" sz="2800" baseline="-25000">
                <a:solidFill>
                  <a:schemeClr val="tx2"/>
                </a:solidFill>
              </a:rPr>
              <a:t> </a:t>
            </a:r>
            <a:r>
              <a:rPr lang="en-US" altLang="zh-CN" sz="2800">
                <a:solidFill>
                  <a:schemeClr val="tx2"/>
                </a:solidFill>
              </a:rPr>
              <a:t>= R</a:t>
            </a:r>
            <a:r>
              <a:rPr lang="en-US" altLang="zh-CN" sz="2800" i="0" baseline="-25000">
                <a:solidFill>
                  <a:schemeClr val="tx2"/>
                </a:solidFill>
              </a:rPr>
              <a:t>F</a:t>
            </a:r>
            <a:r>
              <a:rPr lang="en-US" altLang="zh-CN" sz="2800">
                <a:solidFill>
                  <a:schemeClr val="tx2"/>
                </a:solidFill>
              </a:rPr>
              <a:t> </a:t>
            </a:r>
            <a:endParaRPr lang="en-US" altLang="zh-CN" sz="2800">
              <a:solidFill>
                <a:schemeClr val="tx2"/>
              </a:solidFill>
            </a:endParaRPr>
          </a:p>
        </p:txBody>
      </p:sp>
      <p:graphicFrame>
        <p:nvGraphicFramePr>
          <p:cNvPr id="75848" name="Object 72" descr="75%"/>
          <p:cNvGraphicFramePr>
            <a:graphicFrameLocks noChangeAspect="1"/>
          </p:cNvGraphicFramePr>
          <p:nvPr/>
        </p:nvGraphicFramePr>
        <p:xfrm>
          <a:off x="835025" y="5303838"/>
          <a:ext cx="2746375" cy="560387"/>
        </p:xfrm>
        <a:graphic>
          <a:graphicData uri="http://schemas.openxmlformats.org/presentationml/2006/ole">
            <mc:AlternateContent xmlns:mc="http://schemas.openxmlformats.org/markup-compatibility/2006">
              <mc:Choice xmlns:v="urn:schemas-microsoft-com:vml" Requires="v">
                <p:oleObj spid="_x0000_s255069" name="Equation" r:id="rId7" imgW="26822400" imgH="5486400" progId="">
                  <p:embed/>
                </p:oleObj>
              </mc:Choice>
              <mc:Fallback>
                <p:oleObj name="Equation" r:id="rId7" imgW="26822400" imgH="5486400" progId="">
                  <p:embed/>
                  <p:pic>
                    <p:nvPicPr>
                      <p:cNvPr id="0" name="Object 72" descr="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25" y="5303838"/>
                        <a:ext cx="2746375" cy="560387"/>
                      </a:xfrm>
                      <a:prstGeom prst="rect">
                        <a:avLst/>
                      </a:prstGeom>
                      <a:noFill/>
                      <a:ln w="28575">
                        <a:solidFill>
                          <a:srgbClr val="006600"/>
                        </a:solidFill>
                        <a:miter lim="800000"/>
                        <a:headEnd/>
                        <a:tailEnd/>
                      </a:ln>
                      <a:extLst>
                        <a:ext uri="{909E8E84-426E-40DD-AFC4-6F175D3DCCD1}">
                          <a14:hiddenFill xmlns:a14="http://schemas.microsoft.com/office/drawing/2010/main">
                            <a:blipFill dpi="0" rotWithShape="0">
                              <a:blip r:embed="rId9"/>
                              <a:srcRect/>
                              <a:tile tx="0" ty="0" sx="100000" sy="100000" flip="none" algn="tl"/>
                            </a:blipFill>
                          </a14:hiddenFill>
                        </a:ext>
                      </a:extLst>
                    </p:spPr>
                  </p:pic>
                </p:oleObj>
              </mc:Fallback>
            </mc:AlternateContent>
          </a:graphicData>
        </a:graphic>
      </p:graphicFrame>
      <p:sp>
        <p:nvSpPr>
          <p:cNvPr id="75849" name="Rectangle 73"/>
          <p:cNvSpPr>
            <a:spLocks noChangeArrowheads="1"/>
          </p:cNvSpPr>
          <p:nvPr/>
        </p:nvSpPr>
        <p:spPr bwMode="auto">
          <a:xfrm>
            <a:off x="2392363" y="3048000"/>
            <a:ext cx="2713037" cy="519113"/>
          </a:xfrm>
          <a:prstGeom prst="rect">
            <a:avLst/>
          </a:prstGeom>
          <a:noFill/>
          <a:ln w="9525">
            <a:noFill/>
            <a:miter lim="800000"/>
          </a:ln>
        </p:spPr>
        <p:txBody>
          <a:bodyPr wrap="none">
            <a:spAutoFit/>
          </a:bodyPr>
          <a:lstStyle/>
          <a:p>
            <a:pPr eaLnBrk="0" hangingPunct="0">
              <a:spcBef>
                <a:spcPct val="50000"/>
              </a:spcBef>
            </a:pPr>
            <a:r>
              <a:rPr lang="en-US" altLang="zh-CN" sz="2800">
                <a:solidFill>
                  <a:srgbClr val="CC0000"/>
                </a:solidFill>
              </a:rPr>
              <a:t>R</a:t>
            </a:r>
            <a:r>
              <a:rPr lang="en-US" altLang="zh-CN" sz="2800" i="0" baseline="-25000">
                <a:solidFill>
                  <a:srgbClr val="CC0000"/>
                </a:solidFill>
              </a:rPr>
              <a:t>2</a:t>
            </a:r>
            <a:r>
              <a:rPr lang="en-US" altLang="zh-CN" sz="2800">
                <a:solidFill>
                  <a:srgbClr val="CC0000"/>
                </a:solidFill>
              </a:rPr>
              <a:t> // R</a:t>
            </a:r>
            <a:r>
              <a:rPr lang="en-US" altLang="zh-CN" sz="2800" i="0" baseline="-25000">
                <a:solidFill>
                  <a:srgbClr val="CC0000"/>
                </a:solidFill>
              </a:rPr>
              <a:t>3</a:t>
            </a:r>
            <a:r>
              <a:rPr lang="en-US" altLang="zh-CN" sz="2800" baseline="-25000">
                <a:solidFill>
                  <a:srgbClr val="CC0000"/>
                </a:solidFill>
              </a:rPr>
              <a:t> </a:t>
            </a:r>
            <a:r>
              <a:rPr lang="en-US" altLang="zh-CN" sz="2800">
                <a:solidFill>
                  <a:srgbClr val="CC0000"/>
                </a:solidFill>
              </a:rPr>
              <a:t>= R</a:t>
            </a:r>
            <a:r>
              <a:rPr lang="en-US" altLang="zh-CN" sz="2800" i="0" baseline="-25000">
                <a:solidFill>
                  <a:srgbClr val="CC0000"/>
                </a:solidFill>
              </a:rPr>
              <a:t>1</a:t>
            </a:r>
            <a:r>
              <a:rPr lang="en-US" altLang="zh-CN" sz="2800" baseline="-25000">
                <a:solidFill>
                  <a:srgbClr val="CC0000"/>
                </a:solidFill>
              </a:rPr>
              <a:t> </a:t>
            </a:r>
            <a:r>
              <a:rPr lang="en-US" altLang="zh-CN" sz="2800">
                <a:solidFill>
                  <a:srgbClr val="CC0000"/>
                </a:solidFill>
              </a:rPr>
              <a:t>// R</a:t>
            </a:r>
            <a:r>
              <a:rPr lang="en-US" altLang="zh-CN" sz="2800" i="0" baseline="-25000">
                <a:solidFill>
                  <a:srgbClr val="CC0000"/>
                </a:solidFill>
              </a:rPr>
              <a:t>F</a:t>
            </a:r>
            <a:endParaRPr lang="en-US" altLang="zh-CN" sz="2800" baseline="-25000">
              <a:solidFill>
                <a:srgbClr val="CC0000"/>
              </a:solidFill>
            </a:endParaRPr>
          </a:p>
        </p:txBody>
      </p:sp>
      <p:sp>
        <p:nvSpPr>
          <p:cNvPr id="75850" name="Rectangle 74" descr="40%"/>
          <p:cNvSpPr>
            <a:spLocks noChangeArrowheads="1"/>
          </p:cNvSpPr>
          <p:nvPr/>
        </p:nvSpPr>
        <p:spPr bwMode="auto">
          <a:xfrm>
            <a:off x="501650" y="5957888"/>
            <a:ext cx="5899150" cy="519112"/>
          </a:xfrm>
          <a:prstGeom prst="rect">
            <a:avLst/>
          </a:prstGeom>
          <a:noFill/>
          <a:ln w="19050">
            <a:noFill/>
            <a:miter lim="800000"/>
          </a:ln>
        </p:spPr>
        <p:txBody>
          <a:bodyPr wrap="none">
            <a:spAutoFit/>
          </a:bodyPr>
          <a:lstStyle/>
          <a:p>
            <a:pPr eaLnBrk="0" hangingPunct="0">
              <a:spcBef>
                <a:spcPct val="50000"/>
              </a:spcBef>
            </a:pPr>
            <a:r>
              <a:rPr lang="zh-CN" altLang="en-US" sz="2800" i="0">
                <a:solidFill>
                  <a:srgbClr val="CC0000"/>
                </a:solidFill>
              </a:rPr>
              <a:t>输出与两个输入信号的差值成正比。</a:t>
            </a:r>
            <a:endParaRPr lang="zh-CN" altLang="en-US" sz="2800" i="0">
              <a:solidFill>
                <a:srgbClr val="CC0000"/>
              </a:solidFill>
            </a:endParaRPr>
          </a:p>
        </p:txBody>
      </p:sp>
      <p:sp>
        <p:nvSpPr>
          <p:cNvPr id="75851" name="AutoShape 75" descr="40%"/>
          <p:cNvSpPr>
            <a:spLocks noChangeArrowheads="1"/>
          </p:cNvSpPr>
          <p:nvPr/>
        </p:nvSpPr>
        <p:spPr bwMode="auto">
          <a:xfrm>
            <a:off x="3429000" y="533400"/>
            <a:ext cx="2209800" cy="1143000"/>
          </a:xfrm>
          <a:prstGeom prst="wedgeEllipseCallout">
            <a:avLst>
              <a:gd name="adj1" fmla="val -68606"/>
              <a:gd name="adj2" fmla="val 49861"/>
            </a:avLst>
          </a:prstGeom>
          <a:pattFill prst="pct40">
            <a:fgClr>
              <a:srgbClr val="CCFF66"/>
            </a:fgClr>
            <a:bgClr>
              <a:srgbClr val="FFFFFF"/>
            </a:bgClr>
          </a:pattFill>
          <a:ln w="38100">
            <a:solidFill>
              <a:srgbClr val="006600"/>
            </a:solidFill>
            <a:miter lim="800000"/>
          </a:ln>
        </p:spPr>
        <p:txBody>
          <a:bodyPr wrap="none" anchor="ctr"/>
          <a:lstStyle/>
          <a:p>
            <a:pPr algn="ctr">
              <a:lnSpc>
                <a:spcPct val="110000"/>
              </a:lnSpc>
            </a:pPr>
            <a:r>
              <a:rPr lang="zh-CN" altLang="en-US" sz="2800" i="0">
                <a:solidFill>
                  <a:srgbClr val="FF3300"/>
                </a:solidFill>
              </a:rPr>
              <a:t>常用做测量</a:t>
            </a:r>
            <a:endParaRPr lang="zh-CN" altLang="en-US" sz="2800" i="0">
              <a:solidFill>
                <a:srgbClr val="FF3300"/>
              </a:solidFill>
            </a:endParaRPr>
          </a:p>
          <a:p>
            <a:pPr algn="ctr">
              <a:lnSpc>
                <a:spcPct val="110000"/>
              </a:lnSpc>
            </a:pPr>
            <a:r>
              <a:rPr lang="zh-CN" altLang="en-US" sz="2800" i="0">
                <a:solidFill>
                  <a:srgbClr val="FF3300"/>
                </a:solidFill>
              </a:rPr>
              <a:t>放大电路</a:t>
            </a:r>
            <a:endParaRPr lang="zh-CN" altLang="en-US" sz="2800" i="0">
              <a:solidFill>
                <a:srgbClr val="FF3300"/>
              </a:solidFill>
            </a:endParaRPr>
          </a:p>
        </p:txBody>
      </p:sp>
      <p:graphicFrame>
        <p:nvGraphicFramePr>
          <p:cNvPr id="10245" name="Object 7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55070" name="Equation" r:id="rId10" imgW="114300" imgH="215900" progId="">
                  <p:embed/>
                </p:oleObj>
              </mc:Choice>
              <mc:Fallback>
                <p:oleObj name="Equation" r:id="rId10" imgW="114300" imgH="215900" progId="">
                  <p:embed/>
                  <p:pic>
                    <p:nvPicPr>
                      <p:cNvPr id="0" name="Object 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77"/>
          <p:cNvGrpSpPr/>
          <p:nvPr/>
        </p:nvGrpSpPr>
        <p:grpSpPr bwMode="auto">
          <a:xfrm>
            <a:off x="3810000" y="4876800"/>
            <a:ext cx="5111750" cy="1066800"/>
            <a:chOff x="2400" y="3165"/>
            <a:chExt cx="3220" cy="675"/>
          </a:xfrm>
        </p:grpSpPr>
        <p:sp>
          <p:nvSpPr>
            <p:cNvPr id="10262" name="Rectangle 78"/>
            <p:cNvSpPr>
              <a:spLocks noChangeArrowheads="1"/>
            </p:cNvSpPr>
            <p:nvPr/>
          </p:nvSpPr>
          <p:spPr bwMode="auto">
            <a:xfrm>
              <a:off x="2400" y="3165"/>
              <a:ext cx="3216" cy="675"/>
            </a:xfrm>
            <a:prstGeom prst="rect">
              <a:avLst/>
            </a:prstGeom>
            <a:noFill/>
            <a:ln w="28575">
              <a:solidFill>
                <a:srgbClr val="006600"/>
              </a:solidFill>
              <a:miter lim="800000"/>
            </a:ln>
          </p:spPr>
          <p:txBody>
            <a:bodyPr/>
            <a:lstStyle/>
            <a:p>
              <a:endParaRPr lang="zh-CN" altLang="en-US"/>
            </a:p>
          </p:txBody>
        </p:sp>
        <p:graphicFrame>
          <p:nvGraphicFramePr>
            <p:cNvPr id="10248" name="Object 79"/>
            <p:cNvGraphicFramePr>
              <a:graphicFrameLocks noChangeAspect="1"/>
            </p:cNvGraphicFramePr>
            <p:nvPr/>
          </p:nvGraphicFramePr>
          <p:xfrm>
            <a:off x="2400" y="3168"/>
            <a:ext cx="3220" cy="643"/>
          </p:xfrm>
          <a:graphic>
            <a:graphicData uri="http://schemas.openxmlformats.org/presentationml/2006/ole">
              <mc:AlternateContent xmlns:mc="http://schemas.openxmlformats.org/markup-compatibility/2006">
                <mc:Choice xmlns:v="urn:schemas-microsoft-com:vml" Requires="v">
                  <p:oleObj spid="_x0000_s255071" name="Equation" r:id="rId12" imgW="51816000" imgH="10363200" progId="">
                    <p:embed/>
                  </p:oleObj>
                </mc:Choice>
                <mc:Fallback>
                  <p:oleObj name="Equation" r:id="rId12" imgW="51816000" imgH="10363200" progId="">
                    <p:embed/>
                    <p:pic>
                      <p:nvPicPr>
                        <p:cNvPr id="0" name="Object 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00" y="3168"/>
                          <a:ext cx="3220" cy="643"/>
                        </a:xfrm>
                        <a:prstGeom prst="rect">
                          <a:avLst/>
                        </a:prstGeom>
                        <a:noFill/>
                        <a:ln>
                          <a:noFill/>
                        </a:ln>
                        <a:extLst>
                          <a:ext uri="{909E8E84-426E-40DD-AFC4-6F175D3DCCD1}">
                            <a14:hiddenFill xmlns:a14="http://schemas.microsoft.com/office/drawing/2010/main">
                              <a:solidFill>
                                <a:srgbClr val="69E2FF"/>
                              </a:solidFill>
                            </a14:hiddenFill>
                          </a:ext>
                          <a:ext uri="{91240B29-F687-4F45-9708-019B960494DF}">
                            <a14:hiddenLine xmlns:a14="http://schemas.microsoft.com/office/drawing/2010/main" w="28575">
                              <a:solidFill>
                                <a:srgbClr val="FF3300"/>
                              </a:solidFill>
                              <a:miter lim="800000"/>
                              <a:headEnd/>
                              <a:tailEnd/>
                            </a14:hiddenLine>
                          </a:ext>
                        </a:extLst>
                      </p:spPr>
                    </p:pic>
                  </p:oleObj>
                </mc:Fallback>
              </mc:AlternateContent>
            </a:graphicData>
          </a:graphic>
        </p:graphicFrame>
      </p:grpSp>
      <p:grpSp>
        <p:nvGrpSpPr>
          <p:cNvPr id="13" name="Group 80"/>
          <p:cNvGrpSpPr/>
          <p:nvPr/>
        </p:nvGrpSpPr>
        <p:grpSpPr bwMode="auto">
          <a:xfrm>
            <a:off x="5257800" y="2667000"/>
            <a:ext cx="3444875" cy="1616075"/>
            <a:chOff x="3312" y="1680"/>
            <a:chExt cx="2170" cy="1018"/>
          </a:xfrm>
        </p:grpSpPr>
        <p:graphicFrame>
          <p:nvGraphicFramePr>
            <p:cNvPr id="10246" name="Object 81"/>
            <p:cNvGraphicFramePr>
              <a:graphicFrameLocks noChangeAspect="1"/>
            </p:cNvGraphicFramePr>
            <p:nvPr/>
          </p:nvGraphicFramePr>
          <p:xfrm>
            <a:off x="3624" y="1987"/>
            <a:ext cx="1858" cy="711"/>
          </p:xfrm>
          <a:graphic>
            <a:graphicData uri="http://schemas.openxmlformats.org/presentationml/2006/ole">
              <mc:AlternateContent xmlns:mc="http://schemas.openxmlformats.org/markup-compatibility/2006">
                <mc:Choice xmlns:v="urn:schemas-microsoft-com:vml" Requires="v">
                  <p:oleObj spid="_x0000_s255072" name="Equation" r:id="rId14" imgW="28651200" imgH="10668000" progId="">
                    <p:embed/>
                  </p:oleObj>
                </mc:Choice>
                <mc:Fallback>
                  <p:oleObj name="Equation" r:id="rId14" imgW="28651200" imgH="10668000" progId="">
                    <p:embed/>
                    <p:pic>
                      <p:nvPicPr>
                        <p:cNvPr id="0" name="Object 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4" y="1987"/>
                          <a:ext cx="1858" cy="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82"/>
            <p:cNvGraphicFramePr>
              <a:graphicFrameLocks noChangeAspect="1"/>
            </p:cNvGraphicFramePr>
            <p:nvPr/>
          </p:nvGraphicFramePr>
          <p:xfrm>
            <a:off x="3312" y="1680"/>
            <a:ext cx="1425" cy="351"/>
          </p:xfrm>
          <a:graphic>
            <a:graphicData uri="http://schemas.openxmlformats.org/presentationml/2006/ole">
              <mc:AlternateContent xmlns:mc="http://schemas.openxmlformats.org/markup-compatibility/2006">
                <mc:Choice xmlns:v="urn:schemas-microsoft-com:vml" Requires="v">
                  <p:oleObj spid="_x0000_s255073" name="Equation" r:id="rId16" imgW="21640800" imgH="5181600" progId="">
                    <p:embed/>
                  </p:oleObj>
                </mc:Choice>
                <mc:Fallback>
                  <p:oleObj name="Equation" r:id="rId16" imgW="21640800" imgH="5181600" progId="">
                    <p:embed/>
                    <p:pic>
                      <p:nvPicPr>
                        <p:cNvPr id="0" name="Object 8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12" y="1680"/>
                          <a:ext cx="1425" cy="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84"/>
                                        </p:tgtEl>
                                        <p:attrNameLst>
                                          <p:attrName>style.visibility</p:attrName>
                                        </p:attrNameLst>
                                      </p:cBhvr>
                                      <p:to>
                                        <p:strVal val="visible"/>
                                      </p:to>
                                    </p:set>
                                    <p:animEffect transition="in" filter="wipe(left)">
                                      <p:cBhvr>
                                        <p:cTn id="12" dur="500"/>
                                        <p:tgtEl>
                                          <p:spTgt spid="757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779"/>
                                        </p:tgtEl>
                                        <p:attrNameLst>
                                          <p:attrName>style.visibility</p:attrName>
                                        </p:attrNameLst>
                                      </p:cBhvr>
                                      <p:to>
                                        <p:strVal val="visible"/>
                                      </p:to>
                                    </p:set>
                                    <p:animEffect transition="in" filter="wipe(left)">
                                      <p:cBhvr>
                                        <p:cTn id="17" dur="500"/>
                                        <p:tgtEl>
                                          <p:spTgt spid="7577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5780"/>
                                        </p:tgtEl>
                                        <p:attrNameLst>
                                          <p:attrName>style.visibility</p:attrName>
                                        </p:attrNameLst>
                                      </p:cBhvr>
                                      <p:to>
                                        <p:strVal val="visible"/>
                                      </p:to>
                                    </p:set>
                                    <p:animEffect transition="in" filter="wipe(left)">
                                      <p:cBhvr>
                                        <p:cTn id="21" dur="500"/>
                                        <p:tgtEl>
                                          <p:spTgt spid="7578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5849"/>
                                        </p:tgtEl>
                                        <p:attrNameLst>
                                          <p:attrName>style.visibility</p:attrName>
                                        </p:attrNameLst>
                                      </p:cBhvr>
                                      <p:to>
                                        <p:strVal val="visible"/>
                                      </p:to>
                                    </p:set>
                                    <p:animEffect transition="in" filter="wipe(left)">
                                      <p:cBhvr>
                                        <p:cTn id="41" dur="500"/>
                                        <p:tgtEl>
                                          <p:spTgt spid="758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5845"/>
                                        </p:tgtEl>
                                        <p:attrNameLst>
                                          <p:attrName>style.visibility</p:attrName>
                                        </p:attrNameLst>
                                      </p:cBhvr>
                                      <p:to>
                                        <p:strVal val="visible"/>
                                      </p:to>
                                    </p:set>
                                    <p:animEffect transition="in" filter="wipe(left)">
                                      <p:cBhvr>
                                        <p:cTn id="46" dur="500"/>
                                        <p:tgtEl>
                                          <p:spTgt spid="758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5846"/>
                                        </p:tgtEl>
                                        <p:attrNameLst>
                                          <p:attrName>style.visibility</p:attrName>
                                        </p:attrNameLst>
                                      </p:cBhvr>
                                      <p:to>
                                        <p:strVal val="visible"/>
                                      </p:to>
                                    </p:set>
                                    <p:animEffect transition="in" filter="wipe(left)">
                                      <p:cBhvr>
                                        <p:cTn id="51" dur="500"/>
                                        <p:tgtEl>
                                          <p:spTgt spid="758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5847"/>
                                        </p:tgtEl>
                                        <p:attrNameLst>
                                          <p:attrName>style.visibility</p:attrName>
                                        </p:attrNameLst>
                                      </p:cBhvr>
                                      <p:to>
                                        <p:strVal val="visible"/>
                                      </p:to>
                                    </p:set>
                                    <p:animEffect transition="in" filter="wipe(left)">
                                      <p:cBhvr>
                                        <p:cTn id="56" dur="500"/>
                                        <p:tgtEl>
                                          <p:spTgt spid="7584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5848"/>
                                        </p:tgtEl>
                                        <p:attrNameLst>
                                          <p:attrName>style.visibility</p:attrName>
                                        </p:attrNameLst>
                                      </p:cBhvr>
                                      <p:to>
                                        <p:strVal val="visible"/>
                                      </p:to>
                                    </p:set>
                                    <p:animEffect transition="in" filter="wipe(left)">
                                      <p:cBhvr>
                                        <p:cTn id="61" dur="500"/>
                                        <p:tgtEl>
                                          <p:spTgt spid="7584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5850"/>
                                        </p:tgtEl>
                                        <p:attrNameLst>
                                          <p:attrName>style.visibility</p:attrName>
                                        </p:attrNameLst>
                                      </p:cBhvr>
                                      <p:to>
                                        <p:strVal val="visible"/>
                                      </p:to>
                                    </p:set>
                                    <p:animEffect transition="in" filter="wipe(left)">
                                      <p:cBhvr>
                                        <p:cTn id="66" dur="500"/>
                                        <p:tgtEl>
                                          <p:spTgt spid="758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75851"/>
                                        </p:tgtEl>
                                        <p:attrNameLst>
                                          <p:attrName>style.visibility</p:attrName>
                                        </p:attrNameLst>
                                      </p:cBhvr>
                                      <p:to>
                                        <p:strVal val="visible"/>
                                      </p:to>
                                    </p:set>
                                    <p:animEffect transition="in" filter="wipe(right)">
                                      <p:cBhvr>
                                        <p:cTn id="71" dur="500"/>
                                        <p:tgtEl>
                                          <p:spTgt spid="7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autoUpdateAnimBg="0"/>
      <p:bldP spid="75784" grpId="0" autoUpdateAnimBg="0"/>
      <p:bldP spid="75845" grpId="0" autoUpdateAnimBg="0"/>
      <p:bldP spid="75847" grpId="0" autoUpdateAnimBg="0"/>
      <p:bldP spid="75849" grpId="0" autoUpdateAnimBg="0"/>
      <p:bldP spid="75850" grpId="0" autoUpdateAnimBg="0"/>
      <p:bldP spid="7585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381000" y="304800"/>
            <a:ext cx="8458200" cy="1501775"/>
          </a:xfrm>
          <a:prstGeom prst="rect">
            <a:avLst/>
          </a:prstGeom>
          <a:noFill/>
          <a:ln w="9525">
            <a:noFill/>
            <a:miter lim="800000"/>
          </a:ln>
          <a:effectLst/>
        </p:spPr>
        <p:txBody>
          <a:bodyPr>
            <a:spAutoFit/>
          </a:bodyPr>
          <a:lstStyle/>
          <a:p>
            <a:pPr>
              <a:lnSpc>
                <a:spcPct val="110000"/>
              </a:lnSpc>
              <a:defRPr/>
            </a:pPr>
            <a:r>
              <a:rPr lang="zh-CN" altLang="en-US" sz="2800" i="0">
                <a:solidFill>
                  <a:srgbClr val="CC0000"/>
                </a:solidFill>
                <a:effectLst>
                  <a:outerShdw blurRad="38100" dist="38100" dir="2700000" algn="tl">
                    <a:srgbClr val="C0C0C0"/>
                  </a:outerShdw>
                </a:effectLst>
              </a:rPr>
              <a:t>分析方法</a:t>
            </a:r>
            <a:r>
              <a:rPr lang="en-US" altLang="zh-CN" sz="2800" i="0">
                <a:solidFill>
                  <a:srgbClr val="CC0000"/>
                </a:solidFill>
                <a:effectLst>
                  <a:outerShdw blurRad="38100" dist="38100" dir="2700000" algn="tl">
                    <a:srgbClr val="C0C0C0"/>
                  </a:outerShdw>
                </a:effectLst>
              </a:rPr>
              <a:t>2</a:t>
            </a:r>
            <a:r>
              <a:rPr lang="zh-CN" altLang="en-US" sz="2800" i="0">
                <a:solidFill>
                  <a:srgbClr val="CC0000"/>
                </a:solidFill>
                <a:effectLst>
                  <a:outerShdw blurRad="38100" dist="38100" dir="2700000" algn="tl">
                    <a:srgbClr val="C0C0C0"/>
                  </a:outerShdw>
                </a:effectLst>
              </a:rPr>
              <a:t>：利用叠加原理</a:t>
            </a:r>
            <a:endParaRPr lang="zh-CN" altLang="en-US" sz="2800" b="0" i="0">
              <a:solidFill>
                <a:schemeClr val="hlink"/>
              </a:solidFill>
              <a:effectLst>
                <a:outerShdw blurRad="38100" dist="38100" dir="2700000" algn="tl">
                  <a:srgbClr val="C0C0C0"/>
                </a:outerShdw>
              </a:effectLst>
            </a:endParaRPr>
          </a:p>
          <a:p>
            <a:pPr>
              <a:lnSpc>
                <a:spcPct val="110000"/>
              </a:lnSpc>
              <a:defRPr/>
            </a:pPr>
            <a:r>
              <a:rPr lang="zh-CN" altLang="en-US" sz="2800" i="0">
                <a:effectLst>
                  <a:outerShdw blurRad="38100" dist="38100" dir="2700000" algn="tl">
                    <a:srgbClr val="C0C0C0"/>
                  </a:outerShdw>
                </a:effectLst>
              </a:rPr>
              <a:t>        减法运算电路可看作是反相比例运算电路与同相比例运算电路的叠加。</a:t>
            </a:r>
            <a:endParaRPr lang="zh-CN" altLang="en-US" sz="2800" i="0">
              <a:effectLst>
                <a:outerShdw blurRad="38100" dist="38100" dir="2700000" algn="tl">
                  <a:srgbClr val="C0C0C0"/>
                </a:outerShdw>
              </a:effectLst>
            </a:endParaRPr>
          </a:p>
        </p:txBody>
      </p:sp>
      <p:graphicFrame>
        <p:nvGraphicFramePr>
          <p:cNvPr id="76803" name="Object 3"/>
          <p:cNvGraphicFramePr>
            <a:graphicFrameLocks noChangeAspect="1"/>
          </p:cNvGraphicFramePr>
          <p:nvPr/>
        </p:nvGraphicFramePr>
        <p:xfrm>
          <a:off x="762000" y="2713038"/>
          <a:ext cx="2590800" cy="1046162"/>
        </p:xfrm>
        <a:graphic>
          <a:graphicData uri="http://schemas.openxmlformats.org/presentationml/2006/ole">
            <mc:AlternateContent xmlns:mc="http://schemas.openxmlformats.org/markup-compatibility/2006">
              <mc:Choice xmlns:v="urn:schemas-microsoft-com:vml" Requires="v">
                <p:oleObj spid="_x0000_s256057" name="Equation" r:id="rId1" imgW="25603200" imgH="10363200" progId="">
                  <p:embed/>
                </p:oleObj>
              </mc:Choice>
              <mc:Fallback>
                <p:oleObj name="Equation" r:id="rId1" imgW="25603200" imgH="103632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13038"/>
                        <a:ext cx="2590800"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1323975" y="3754438"/>
          <a:ext cx="3143250" cy="1006475"/>
        </p:xfrm>
        <a:graphic>
          <a:graphicData uri="http://schemas.openxmlformats.org/presentationml/2006/ole">
            <mc:AlternateContent xmlns:mc="http://schemas.openxmlformats.org/markup-compatibility/2006">
              <mc:Choice xmlns:v="urn:schemas-microsoft-com:vml" Requires="v">
                <p:oleObj spid="_x0000_s256058" name="Equation" r:id="rId3" imgW="33223200" imgH="10668000" progId="">
                  <p:embed/>
                </p:oleObj>
              </mc:Choice>
              <mc:Fallback>
                <p:oleObj name="Equation" r:id="rId3" imgW="33223200" imgH="106680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975" y="3754438"/>
                        <a:ext cx="3143250"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5" name="Object 5" descr="40%"/>
          <p:cNvGraphicFramePr>
            <a:graphicFrameLocks noChangeAspect="1"/>
          </p:cNvGraphicFramePr>
          <p:nvPr/>
        </p:nvGraphicFramePr>
        <p:xfrm>
          <a:off x="1317625" y="5391150"/>
          <a:ext cx="4321175" cy="1025525"/>
        </p:xfrm>
        <a:graphic>
          <a:graphicData uri="http://schemas.openxmlformats.org/presentationml/2006/ole">
            <mc:AlternateContent xmlns:mc="http://schemas.openxmlformats.org/markup-compatibility/2006">
              <mc:Choice xmlns:v="urn:schemas-microsoft-com:vml" Requires="v">
                <p:oleObj spid="_x0000_s256059" name="Equation" r:id="rId5" imgW="46024800" imgH="10668000" progId="">
                  <p:embed/>
                </p:oleObj>
              </mc:Choice>
              <mc:Fallback>
                <p:oleObj name="Equation" r:id="rId5" imgW="46024800" imgH="10668000" progId="">
                  <p:embed/>
                  <p:pic>
                    <p:nvPicPr>
                      <p:cNvPr id="0" name="Object 5" descr="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625" y="5391150"/>
                        <a:ext cx="4321175" cy="1025525"/>
                      </a:xfrm>
                      <a:prstGeom prst="rect">
                        <a:avLst/>
                      </a:prstGeom>
                      <a:noFill/>
                      <a:ln>
                        <a:noFill/>
                      </a:ln>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rgbClr val="FF3300"/>
                            </a:solidFill>
                            <a:miter lim="800000"/>
                            <a:headEnd/>
                            <a:tailEnd/>
                          </a14:hiddenLine>
                        </a:ext>
                      </a:extLst>
                    </p:spPr>
                  </p:pic>
                </p:oleObj>
              </mc:Fallback>
            </mc:AlternateContent>
          </a:graphicData>
        </a:graphic>
      </p:graphicFrame>
      <p:sp>
        <p:nvSpPr>
          <p:cNvPr id="11272" name="Text Box 6"/>
          <p:cNvSpPr txBox="1">
            <a:spLocks noChangeArrowheads="1"/>
          </p:cNvSpPr>
          <p:nvPr/>
        </p:nvSpPr>
        <p:spPr bwMode="auto">
          <a:xfrm>
            <a:off x="6350000" y="2820988"/>
            <a:ext cx="533400" cy="519112"/>
          </a:xfrm>
          <a:prstGeom prst="rect">
            <a:avLst/>
          </a:prstGeom>
          <a:noFill/>
          <a:ln w="38100">
            <a:noFill/>
            <a:miter lim="800000"/>
          </a:ln>
        </p:spPr>
        <p:txBody>
          <a:bodyPr>
            <a:spAutoFit/>
          </a:bodyPr>
          <a:lstStyle/>
          <a:p>
            <a:pPr>
              <a:spcBef>
                <a:spcPct val="50000"/>
              </a:spcBef>
            </a:pPr>
            <a:r>
              <a:rPr lang="en-US" altLang="zh-CN" sz="2800">
                <a:solidFill>
                  <a:srgbClr val="FF3300"/>
                </a:solidFill>
              </a:rPr>
              <a:t>u</a:t>
            </a:r>
            <a:r>
              <a:rPr lang="en-US" altLang="zh-CN" sz="2800" baseline="-25000">
                <a:solidFill>
                  <a:srgbClr val="FF3300"/>
                </a:solidFill>
              </a:rPr>
              <a:t>+</a:t>
            </a:r>
            <a:endParaRPr lang="en-US" altLang="zh-CN" sz="2800" baseline="-25000">
              <a:solidFill>
                <a:srgbClr val="FF3300"/>
              </a:solidFill>
            </a:endParaRPr>
          </a:p>
        </p:txBody>
      </p:sp>
      <p:graphicFrame>
        <p:nvGraphicFramePr>
          <p:cNvPr id="76867" name="Object 67"/>
          <p:cNvGraphicFramePr>
            <a:graphicFrameLocks noChangeAspect="1"/>
          </p:cNvGraphicFramePr>
          <p:nvPr/>
        </p:nvGraphicFramePr>
        <p:xfrm>
          <a:off x="844550" y="1789113"/>
          <a:ext cx="2127250" cy="1031875"/>
        </p:xfrm>
        <a:graphic>
          <a:graphicData uri="http://schemas.openxmlformats.org/presentationml/2006/ole">
            <mc:AlternateContent xmlns:mc="http://schemas.openxmlformats.org/markup-compatibility/2006">
              <mc:Choice xmlns:v="urn:schemas-microsoft-com:vml" Requires="v">
                <p:oleObj spid="_x0000_s256060" name="Equation" r:id="rId8" imgW="21336000" imgH="10363200" progId="">
                  <p:embed/>
                </p:oleObj>
              </mc:Choice>
              <mc:Fallback>
                <p:oleObj name="Equation" r:id="rId8" imgW="21336000" imgH="10363200" progId="">
                  <p:embed/>
                  <p:pic>
                    <p:nvPicPr>
                      <p:cNvPr id="0" name="Object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550" y="1789113"/>
                        <a:ext cx="2127250"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68" name="Object 68"/>
          <p:cNvGraphicFramePr>
            <a:graphicFrameLocks noChangeAspect="1"/>
          </p:cNvGraphicFramePr>
          <p:nvPr/>
        </p:nvGraphicFramePr>
        <p:xfrm>
          <a:off x="762000" y="4724400"/>
          <a:ext cx="2209800" cy="674688"/>
        </p:xfrm>
        <a:graphic>
          <a:graphicData uri="http://schemas.openxmlformats.org/presentationml/2006/ole">
            <mc:AlternateContent xmlns:mc="http://schemas.openxmlformats.org/markup-compatibility/2006">
              <mc:Choice xmlns:v="urn:schemas-microsoft-com:vml" Requires="v">
                <p:oleObj spid="_x0000_s256061" name="Equation" r:id="rId10" imgW="18897600" imgH="5791200" progId="">
                  <p:embed/>
                </p:oleObj>
              </mc:Choice>
              <mc:Fallback>
                <p:oleObj name="Equation" r:id="rId10" imgW="18897600" imgH="5791200" progId="">
                  <p:embed/>
                  <p:pic>
                    <p:nvPicPr>
                      <p:cNvPr id="0" name="Object 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4724400"/>
                        <a:ext cx="2209800"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9"/>
          <p:cNvGrpSpPr/>
          <p:nvPr/>
        </p:nvGrpSpPr>
        <p:grpSpPr bwMode="auto">
          <a:xfrm>
            <a:off x="4800600" y="1447800"/>
            <a:ext cx="4038600" cy="3001963"/>
            <a:chOff x="192" y="432"/>
            <a:chExt cx="2496" cy="1695"/>
          </a:xfrm>
        </p:grpSpPr>
        <p:sp>
          <p:nvSpPr>
            <p:cNvPr id="11274" name="Text Box 70"/>
            <p:cNvSpPr txBox="1">
              <a:spLocks noChangeArrowheads="1"/>
            </p:cNvSpPr>
            <p:nvPr/>
          </p:nvSpPr>
          <p:spPr bwMode="auto">
            <a:xfrm>
              <a:off x="528" y="1536"/>
              <a:ext cx="384" cy="293"/>
            </a:xfrm>
            <a:prstGeom prst="rect">
              <a:avLst/>
            </a:prstGeom>
            <a:noFill/>
            <a:ln w="38100">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i2</a:t>
              </a:r>
              <a:endParaRPr lang="en-US" altLang="zh-CN" sz="2800" b="0" i="0">
                <a:solidFill>
                  <a:srgbClr val="000099"/>
                </a:solidFill>
              </a:endParaRPr>
            </a:p>
          </p:txBody>
        </p:sp>
        <p:sp>
          <p:nvSpPr>
            <p:cNvPr id="11275" name="Text Box 71"/>
            <p:cNvSpPr txBox="1">
              <a:spLocks noChangeArrowheads="1"/>
            </p:cNvSpPr>
            <p:nvPr/>
          </p:nvSpPr>
          <p:spPr bwMode="auto">
            <a:xfrm>
              <a:off x="2256" y="1344"/>
              <a:ext cx="432" cy="293"/>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o</a:t>
              </a:r>
              <a:endParaRPr lang="en-US" altLang="zh-CN" sz="2800" i="0">
                <a:solidFill>
                  <a:srgbClr val="000099"/>
                </a:solidFill>
              </a:endParaRPr>
            </a:p>
          </p:txBody>
        </p:sp>
        <p:sp>
          <p:nvSpPr>
            <p:cNvPr id="11276" name="Rectangle 72"/>
            <p:cNvSpPr>
              <a:spLocks noChangeArrowheads="1"/>
            </p:cNvSpPr>
            <p:nvPr/>
          </p:nvSpPr>
          <p:spPr bwMode="auto">
            <a:xfrm>
              <a:off x="1497" y="432"/>
              <a:ext cx="567" cy="293"/>
            </a:xfrm>
            <a:prstGeom prst="rect">
              <a:avLst/>
            </a:prstGeom>
            <a:noFill/>
            <a:ln w="9525">
              <a:noFill/>
              <a:miter lim="800000"/>
            </a:ln>
          </p:spPr>
          <p:txBody>
            <a:bodyPr>
              <a:spAutoFit/>
            </a:bodyPr>
            <a:lstStyle/>
            <a:p>
              <a:r>
                <a:rPr lang="en-US" altLang="zh-CN" sz="2800"/>
                <a:t>R</a:t>
              </a:r>
              <a:r>
                <a:rPr lang="en-US" altLang="zh-CN" sz="2800" i="0" baseline="-25000"/>
                <a:t>F</a:t>
              </a:r>
              <a:endParaRPr lang="en-US" altLang="zh-CN" sz="2800" baseline="-25000"/>
            </a:p>
          </p:txBody>
        </p:sp>
        <p:sp>
          <p:nvSpPr>
            <p:cNvPr id="11277" name="Rectangle 73"/>
            <p:cNvSpPr>
              <a:spLocks noChangeArrowheads="1"/>
            </p:cNvSpPr>
            <p:nvPr/>
          </p:nvSpPr>
          <p:spPr bwMode="auto">
            <a:xfrm>
              <a:off x="1517" y="758"/>
              <a:ext cx="258" cy="80"/>
            </a:xfrm>
            <a:prstGeom prst="rect">
              <a:avLst/>
            </a:prstGeom>
            <a:noFill/>
            <a:ln w="38100">
              <a:solidFill>
                <a:schemeClr val="tx1"/>
              </a:solidFill>
              <a:miter lim="800000"/>
            </a:ln>
          </p:spPr>
          <p:txBody>
            <a:bodyPr wrap="none" anchor="ctr"/>
            <a:lstStyle/>
            <a:p>
              <a:endParaRPr lang="zh-CN" altLang="en-US"/>
            </a:p>
          </p:txBody>
        </p:sp>
        <p:sp>
          <p:nvSpPr>
            <p:cNvPr id="11278" name="Line 74"/>
            <p:cNvSpPr>
              <a:spLocks noChangeShapeType="1"/>
            </p:cNvSpPr>
            <p:nvPr/>
          </p:nvSpPr>
          <p:spPr bwMode="auto">
            <a:xfrm>
              <a:off x="2055" y="797"/>
              <a:ext cx="0" cy="526"/>
            </a:xfrm>
            <a:prstGeom prst="line">
              <a:avLst/>
            </a:prstGeom>
            <a:noFill/>
            <a:ln w="38100">
              <a:solidFill>
                <a:schemeClr val="tx1"/>
              </a:solidFill>
              <a:round/>
            </a:ln>
          </p:spPr>
          <p:txBody>
            <a:bodyPr wrap="none" anchor="ctr"/>
            <a:lstStyle/>
            <a:p>
              <a:endParaRPr lang="zh-CN" altLang="en-US"/>
            </a:p>
          </p:txBody>
        </p:sp>
        <p:sp>
          <p:nvSpPr>
            <p:cNvPr id="11279" name="Text Box 75"/>
            <p:cNvSpPr txBox="1">
              <a:spLocks noChangeArrowheads="1"/>
            </p:cNvSpPr>
            <p:nvPr/>
          </p:nvSpPr>
          <p:spPr bwMode="auto">
            <a:xfrm>
              <a:off x="192" y="1353"/>
              <a:ext cx="432" cy="293"/>
            </a:xfrm>
            <a:prstGeom prst="rect">
              <a:avLst/>
            </a:prstGeom>
            <a:noFill/>
            <a:ln w="9525">
              <a:noFill/>
              <a:miter lim="800000"/>
            </a:ln>
          </p:spPr>
          <p:txBody>
            <a:bodyPr>
              <a:spAutoFit/>
            </a:bodyPr>
            <a:lstStyle/>
            <a:p>
              <a:pPr>
                <a:spcBef>
                  <a:spcPct val="50000"/>
                </a:spcBef>
              </a:pPr>
              <a:r>
                <a:rPr lang="en-US" altLang="zh-CN" sz="2800">
                  <a:solidFill>
                    <a:srgbClr val="000099"/>
                  </a:solidFill>
                </a:rPr>
                <a:t>u</a:t>
              </a:r>
              <a:r>
                <a:rPr lang="en-US" altLang="zh-CN" sz="2800" i="0" baseline="-25000">
                  <a:solidFill>
                    <a:srgbClr val="000099"/>
                  </a:solidFill>
                </a:rPr>
                <a:t>i1</a:t>
              </a:r>
              <a:endParaRPr lang="en-US" altLang="zh-CN" sz="2800" i="0">
                <a:solidFill>
                  <a:srgbClr val="000099"/>
                </a:solidFill>
              </a:endParaRPr>
            </a:p>
          </p:txBody>
        </p:sp>
        <p:sp>
          <p:nvSpPr>
            <p:cNvPr id="11280" name="Rectangle 76"/>
            <p:cNvSpPr>
              <a:spLocks noChangeArrowheads="1"/>
            </p:cNvSpPr>
            <p:nvPr/>
          </p:nvSpPr>
          <p:spPr bwMode="auto">
            <a:xfrm>
              <a:off x="894" y="1440"/>
              <a:ext cx="258" cy="79"/>
            </a:xfrm>
            <a:prstGeom prst="rect">
              <a:avLst/>
            </a:prstGeom>
            <a:noFill/>
            <a:ln w="38100">
              <a:solidFill>
                <a:schemeClr val="tx1"/>
              </a:solidFill>
              <a:miter lim="800000"/>
            </a:ln>
          </p:spPr>
          <p:txBody>
            <a:bodyPr wrap="none" anchor="ctr"/>
            <a:lstStyle/>
            <a:p>
              <a:endParaRPr lang="zh-CN" altLang="en-US"/>
            </a:p>
          </p:txBody>
        </p:sp>
        <p:sp>
          <p:nvSpPr>
            <p:cNvPr id="11281" name="Text Box 77"/>
            <p:cNvSpPr txBox="1">
              <a:spLocks noChangeArrowheads="1"/>
            </p:cNvSpPr>
            <p:nvPr/>
          </p:nvSpPr>
          <p:spPr bwMode="auto">
            <a:xfrm>
              <a:off x="1327" y="1632"/>
              <a:ext cx="545" cy="293"/>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3</a:t>
              </a:r>
              <a:endParaRPr lang="en-US" altLang="zh-CN" sz="2800" i="0" baseline="-25000"/>
            </a:p>
          </p:txBody>
        </p:sp>
        <p:sp>
          <p:nvSpPr>
            <p:cNvPr id="11282" name="Rectangle 78"/>
            <p:cNvSpPr>
              <a:spLocks noChangeArrowheads="1"/>
            </p:cNvSpPr>
            <p:nvPr/>
          </p:nvSpPr>
          <p:spPr bwMode="auto">
            <a:xfrm>
              <a:off x="894" y="1181"/>
              <a:ext cx="258" cy="79"/>
            </a:xfrm>
            <a:prstGeom prst="rect">
              <a:avLst/>
            </a:prstGeom>
            <a:noFill/>
            <a:ln w="38100">
              <a:solidFill>
                <a:schemeClr val="tx1"/>
              </a:solidFill>
              <a:miter lim="800000"/>
            </a:ln>
          </p:spPr>
          <p:txBody>
            <a:bodyPr wrap="none" anchor="ctr"/>
            <a:lstStyle/>
            <a:p>
              <a:endParaRPr lang="zh-CN" altLang="en-US"/>
            </a:p>
          </p:txBody>
        </p:sp>
        <p:sp>
          <p:nvSpPr>
            <p:cNvPr id="11283" name="Line 79"/>
            <p:cNvSpPr>
              <a:spLocks noChangeShapeType="1"/>
            </p:cNvSpPr>
            <p:nvPr/>
          </p:nvSpPr>
          <p:spPr bwMode="auto">
            <a:xfrm>
              <a:off x="1248" y="797"/>
              <a:ext cx="0" cy="444"/>
            </a:xfrm>
            <a:prstGeom prst="line">
              <a:avLst/>
            </a:prstGeom>
            <a:noFill/>
            <a:ln w="38100">
              <a:solidFill>
                <a:schemeClr val="tx1"/>
              </a:solidFill>
              <a:round/>
            </a:ln>
          </p:spPr>
          <p:txBody>
            <a:bodyPr wrap="none" anchor="ctr"/>
            <a:lstStyle/>
            <a:p>
              <a:endParaRPr lang="zh-CN" altLang="en-US"/>
            </a:p>
          </p:txBody>
        </p:sp>
        <p:sp>
          <p:nvSpPr>
            <p:cNvPr id="11284" name="Rectangle 80"/>
            <p:cNvSpPr>
              <a:spLocks noChangeArrowheads="1"/>
            </p:cNvSpPr>
            <p:nvPr/>
          </p:nvSpPr>
          <p:spPr bwMode="auto">
            <a:xfrm>
              <a:off x="864" y="1497"/>
              <a:ext cx="335" cy="293"/>
            </a:xfrm>
            <a:prstGeom prst="rect">
              <a:avLst/>
            </a:prstGeom>
            <a:noFill/>
            <a:ln w="9525">
              <a:noFill/>
              <a:miter lim="800000"/>
            </a:ln>
          </p:spPr>
          <p:txBody>
            <a:bodyPr wrap="none">
              <a:spAutoFit/>
            </a:bodyPr>
            <a:lstStyle/>
            <a:p>
              <a:r>
                <a:rPr lang="en-US" altLang="zh-CN" sz="2800"/>
                <a:t>R</a:t>
              </a:r>
              <a:r>
                <a:rPr lang="en-US" altLang="zh-CN" sz="2800" i="0" baseline="-25000"/>
                <a:t>2</a:t>
              </a:r>
              <a:endParaRPr lang="en-US" altLang="zh-CN" sz="2800" i="0" baseline="-25000"/>
            </a:p>
          </p:txBody>
        </p:sp>
        <p:sp>
          <p:nvSpPr>
            <p:cNvPr id="11285" name="Line 81"/>
            <p:cNvSpPr>
              <a:spLocks noChangeShapeType="1"/>
            </p:cNvSpPr>
            <p:nvPr/>
          </p:nvSpPr>
          <p:spPr bwMode="auto">
            <a:xfrm>
              <a:off x="1786" y="797"/>
              <a:ext cx="269" cy="0"/>
            </a:xfrm>
            <a:prstGeom prst="line">
              <a:avLst/>
            </a:prstGeom>
            <a:noFill/>
            <a:ln w="38100">
              <a:solidFill>
                <a:schemeClr val="tx1"/>
              </a:solidFill>
              <a:round/>
            </a:ln>
          </p:spPr>
          <p:txBody>
            <a:bodyPr wrap="none" anchor="ctr"/>
            <a:lstStyle/>
            <a:p>
              <a:endParaRPr lang="zh-CN" altLang="en-US"/>
            </a:p>
          </p:txBody>
        </p:sp>
        <p:sp>
          <p:nvSpPr>
            <p:cNvPr id="11286" name="Line 82"/>
            <p:cNvSpPr>
              <a:spLocks noChangeShapeType="1"/>
            </p:cNvSpPr>
            <p:nvPr/>
          </p:nvSpPr>
          <p:spPr bwMode="auto">
            <a:xfrm flipH="1">
              <a:off x="480" y="1219"/>
              <a:ext cx="419" cy="0"/>
            </a:xfrm>
            <a:prstGeom prst="line">
              <a:avLst/>
            </a:prstGeom>
            <a:noFill/>
            <a:ln w="38100">
              <a:solidFill>
                <a:schemeClr val="tx1"/>
              </a:solidFill>
              <a:round/>
            </a:ln>
          </p:spPr>
          <p:txBody>
            <a:bodyPr wrap="none" anchor="ctr"/>
            <a:lstStyle/>
            <a:p>
              <a:endParaRPr lang="zh-CN" altLang="en-US"/>
            </a:p>
          </p:txBody>
        </p:sp>
        <p:sp>
          <p:nvSpPr>
            <p:cNvPr id="11287" name="Line 83"/>
            <p:cNvSpPr>
              <a:spLocks noChangeShapeType="1"/>
            </p:cNvSpPr>
            <p:nvPr/>
          </p:nvSpPr>
          <p:spPr bwMode="auto">
            <a:xfrm flipH="1">
              <a:off x="790" y="1479"/>
              <a:ext cx="122" cy="0"/>
            </a:xfrm>
            <a:prstGeom prst="line">
              <a:avLst/>
            </a:prstGeom>
            <a:noFill/>
            <a:ln w="38100">
              <a:solidFill>
                <a:schemeClr val="tx1"/>
              </a:solidFill>
              <a:round/>
            </a:ln>
          </p:spPr>
          <p:txBody>
            <a:bodyPr wrap="none" anchor="ctr"/>
            <a:lstStyle/>
            <a:p>
              <a:endParaRPr lang="zh-CN" altLang="en-US"/>
            </a:p>
          </p:txBody>
        </p:sp>
        <p:grpSp>
          <p:nvGrpSpPr>
            <p:cNvPr id="3" name="Group 84"/>
            <p:cNvGrpSpPr/>
            <p:nvPr/>
          </p:nvGrpSpPr>
          <p:grpSpPr bwMode="auto">
            <a:xfrm>
              <a:off x="1228" y="1872"/>
              <a:ext cx="123" cy="172"/>
              <a:chOff x="720" y="2736"/>
              <a:chExt cx="185" cy="192"/>
            </a:xfrm>
          </p:grpSpPr>
          <p:sp>
            <p:nvSpPr>
              <p:cNvPr id="11328" name="Line 85"/>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1329" name="Line 86"/>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1289" name="Line 87"/>
            <p:cNvSpPr>
              <a:spLocks noChangeShapeType="1"/>
            </p:cNvSpPr>
            <p:nvPr/>
          </p:nvSpPr>
          <p:spPr bwMode="auto">
            <a:xfrm>
              <a:off x="1248" y="797"/>
              <a:ext cx="270" cy="0"/>
            </a:xfrm>
            <a:prstGeom prst="line">
              <a:avLst/>
            </a:prstGeom>
            <a:noFill/>
            <a:ln w="38100">
              <a:solidFill>
                <a:schemeClr val="tx1"/>
              </a:solidFill>
              <a:round/>
            </a:ln>
          </p:spPr>
          <p:txBody>
            <a:bodyPr wrap="none" anchor="ctr"/>
            <a:lstStyle/>
            <a:p>
              <a:endParaRPr lang="zh-CN" altLang="en-US"/>
            </a:p>
          </p:txBody>
        </p:sp>
        <p:grpSp>
          <p:nvGrpSpPr>
            <p:cNvPr id="4" name="Group 88"/>
            <p:cNvGrpSpPr/>
            <p:nvPr/>
          </p:nvGrpSpPr>
          <p:grpSpPr bwMode="auto">
            <a:xfrm>
              <a:off x="1152" y="816"/>
              <a:ext cx="1061" cy="792"/>
              <a:chOff x="1686" y="1600"/>
              <a:chExt cx="1061" cy="792"/>
            </a:xfrm>
          </p:grpSpPr>
          <p:sp>
            <p:nvSpPr>
              <p:cNvPr id="11318" name="Rectangle 89" descr="40%"/>
              <p:cNvSpPr>
                <a:spLocks noChangeArrowheads="1"/>
              </p:cNvSpPr>
              <p:nvPr/>
            </p:nvSpPr>
            <p:spPr bwMode="auto">
              <a:xfrm>
                <a:off x="1975" y="1773"/>
                <a:ext cx="518" cy="619"/>
              </a:xfrm>
              <a:prstGeom prst="rect">
                <a:avLst/>
              </a:prstGeom>
              <a:noFill/>
              <a:ln w="38100">
                <a:solidFill>
                  <a:schemeClr val="tx1"/>
                </a:solidFill>
                <a:miter lim="800000"/>
              </a:ln>
            </p:spPr>
            <p:txBody>
              <a:bodyPr wrap="none" anchor="ctr"/>
              <a:lstStyle/>
              <a:p>
                <a:endParaRPr lang="zh-CN" altLang="en-US"/>
              </a:p>
            </p:txBody>
          </p:sp>
          <p:sp>
            <p:nvSpPr>
              <p:cNvPr id="11319" name="Text Box 90"/>
              <p:cNvSpPr txBox="1">
                <a:spLocks noChangeArrowheads="1"/>
              </p:cNvSpPr>
              <p:nvPr/>
            </p:nvSpPr>
            <p:spPr bwMode="auto">
              <a:xfrm>
                <a:off x="1968" y="2096"/>
                <a:ext cx="223" cy="293"/>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11320" name="Text Box 91"/>
              <p:cNvSpPr txBox="1">
                <a:spLocks noChangeArrowheads="1"/>
              </p:cNvSpPr>
              <p:nvPr/>
            </p:nvSpPr>
            <p:spPr bwMode="auto">
              <a:xfrm>
                <a:off x="2286" y="1955"/>
                <a:ext cx="402" cy="293"/>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11321" name="Text Box 92"/>
              <p:cNvSpPr txBox="1">
                <a:spLocks noChangeArrowheads="1"/>
              </p:cNvSpPr>
              <p:nvPr/>
            </p:nvSpPr>
            <p:spPr bwMode="auto">
              <a:xfrm>
                <a:off x="2185" y="1737"/>
                <a:ext cx="527" cy="258"/>
              </a:xfrm>
              <a:prstGeom prst="rect">
                <a:avLst/>
              </a:prstGeom>
              <a:noFill/>
              <a:ln w="28575">
                <a:noFill/>
                <a:miter lim="800000"/>
              </a:ln>
            </p:spPr>
            <p:txBody>
              <a:bodyPr>
                <a:spAutoFit/>
              </a:bodyPr>
              <a:lstStyle/>
              <a:p>
                <a:pPr>
                  <a:spcBef>
                    <a:spcPct val="50000"/>
                  </a:spcBef>
                </a:pPr>
                <a:r>
                  <a:rPr lang="en-US" altLang="zh-CN" sz="2400" i="0">
                    <a:ea typeface="创艺简宋体" pitchFamily="2" charset="-122"/>
                    <a:sym typeface="Symbol" panose="05050102010706020507" pitchFamily="18" charset="2"/>
                  </a:rPr>
                  <a:t></a:t>
                </a:r>
                <a:endParaRPr lang="en-US" altLang="zh-CN" sz="2400" b="0" i="0"/>
              </a:p>
            </p:txBody>
          </p:sp>
          <p:sp>
            <p:nvSpPr>
              <p:cNvPr id="11322" name="Line 93"/>
              <p:cNvSpPr>
                <a:spLocks noChangeShapeType="1"/>
              </p:cNvSpPr>
              <p:nvPr/>
            </p:nvSpPr>
            <p:spPr bwMode="auto">
              <a:xfrm>
                <a:off x="1686" y="2263"/>
                <a:ext cx="290" cy="0"/>
              </a:xfrm>
              <a:prstGeom prst="line">
                <a:avLst/>
              </a:prstGeom>
              <a:noFill/>
              <a:ln w="38100">
                <a:solidFill>
                  <a:schemeClr val="tx1"/>
                </a:solidFill>
                <a:round/>
              </a:ln>
            </p:spPr>
            <p:txBody>
              <a:bodyPr wrap="none" anchor="ctr"/>
              <a:lstStyle/>
              <a:p>
                <a:endParaRPr lang="zh-CN" altLang="en-US"/>
              </a:p>
            </p:txBody>
          </p:sp>
          <p:sp>
            <p:nvSpPr>
              <p:cNvPr id="11323" name="Line 94"/>
              <p:cNvSpPr>
                <a:spLocks noChangeShapeType="1"/>
              </p:cNvSpPr>
              <p:nvPr/>
            </p:nvSpPr>
            <p:spPr bwMode="auto">
              <a:xfrm>
                <a:off x="2493" y="2099"/>
                <a:ext cx="254" cy="0"/>
              </a:xfrm>
              <a:prstGeom prst="line">
                <a:avLst/>
              </a:prstGeom>
              <a:noFill/>
              <a:ln w="38100">
                <a:solidFill>
                  <a:schemeClr val="tx1"/>
                </a:solidFill>
                <a:round/>
              </a:ln>
            </p:spPr>
            <p:txBody>
              <a:bodyPr wrap="none" anchor="ctr"/>
              <a:lstStyle/>
              <a:p>
                <a:endParaRPr lang="zh-CN" altLang="en-US"/>
              </a:p>
            </p:txBody>
          </p:sp>
          <p:sp>
            <p:nvSpPr>
              <p:cNvPr id="11324" name="Line 95"/>
              <p:cNvSpPr>
                <a:spLocks noChangeShapeType="1"/>
              </p:cNvSpPr>
              <p:nvPr/>
            </p:nvSpPr>
            <p:spPr bwMode="auto">
              <a:xfrm>
                <a:off x="1779" y="1600"/>
                <a:ext cx="0" cy="0"/>
              </a:xfrm>
              <a:prstGeom prst="line">
                <a:avLst/>
              </a:prstGeom>
              <a:noFill/>
              <a:ln w="28575">
                <a:solidFill>
                  <a:schemeClr val="tx1"/>
                </a:solidFill>
                <a:round/>
              </a:ln>
            </p:spPr>
            <p:txBody>
              <a:bodyPr wrap="none" anchor="ctr"/>
              <a:lstStyle/>
              <a:p>
                <a:endParaRPr lang="zh-CN" altLang="en-US"/>
              </a:p>
            </p:txBody>
          </p:sp>
          <p:sp>
            <p:nvSpPr>
              <p:cNvPr id="11325" name="Line 96"/>
              <p:cNvSpPr>
                <a:spLocks noChangeShapeType="1"/>
              </p:cNvSpPr>
              <p:nvPr/>
            </p:nvSpPr>
            <p:spPr bwMode="auto">
              <a:xfrm>
                <a:off x="1686" y="2016"/>
                <a:ext cx="290" cy="0"/>
              </a:xfrm>
              <a:prstGeom prst="line">
                <a:avLst/>
              </a:prstGeom>
              <a:noFill/>
              <a:ln w="38100">
                <a:solidFill>
                  <a:schemeClr val="tx1"/>
                </a:solidFill>
                <a:round/>
              </a:ln>
            </p:spPr>
            <p:txBody>
              <a:bodyPr wrap="none" anchor="ctr"/>
              <a:lstStyle/>
              <a:p>
                <a:endParaRPr lang="zh-CN" altLang="en-US"/>
              </a:p>
            </p:txBody>
          </p:sp>
          <p:sp>
            <p:nvSpPr>
              <p:cNvPr id="11326" name="Text Box 97"/>
              <p:cNvSpPr txBox="1">
                <a:spLocks noChangeArrowheads="1"/>
              </p:cNvSpPr>
              <p:nvPr/>
            </p:nvSpPr>
            <p:spPr bwMode="auto">
              <a:xfrm>
                <a:off x="1975" y="1824"/>
                <a:ext cx="329" cy="293"/>
              </a:xfrm>
              <a:prstGeom prst="rect">
                <a:avLst/>
              </a:prstGeom>
              <a:noFill/>
              <a:ln w="28575">
                <a:noFill/>
                <a:miter lim="800000"/>
              </a:ln>
            </p:spPr>
            <p:txBody>
              <a:bodyPr>
                <a:spAutoFit/>
              </a:bodyPr>
              <a:lstStyle/>
              <a:p>
                <a:pPr>
                  <a:spcBef>
                    <a:spcPct val="50000"/>
                  </a:spcBef>
                </a:pPr>
                <a:r>
                  <a:rPr lang="en-US" altLang="zh-CN" sz="2800" i="0"/>
                  <a:t>–</a:t>
                </a:r>
                <a:endParaRPr lang="en-US" altLang="zh-CN" sz="2800" b="0" i="0"/>
              </a:p>
            </p:txBody>
          </p:sp>
          <p:sp>
            <p:nvSpPr>
              <p:cNvPr id="11327" name="Text Box 98"/>
              <p:cNvSpPr txBox="1">
                <a:spLocks noChangeArrowheads="1"/>
              </p:cNvSpPr>
              <p:nvPr/>
            </p:nvSpPr>
            <p:spPr bwMode="auto">
              <a:xfrm rot="5400000">
                <a:off x="2054" y="1748"/>
                <a:ext cx="210" cy="283"/>
              </a:xfrm>
              <a:prstGeom prst="rect">
                <a:avLst/>
              </a:prstGeom>
              <a:noFill/>
              <a:ln w="9525">
                <a:noFill/>
                <a:miter lim="800000"/>
              </a:ln>
            </p:spPr>
            <p:txBody>
              <a:bodyPr wrap="none">
                <a:spAutoFit/>
              </a:bodyPr>
              <a:lstStyle/>
              <a:p>
                <a:pPr algn="ctr" eaLnBrk="0" hangingPunct="0"/>
                <a:r>
                  <a:rPr kumimoji="0" lang="en-US" altLang="zh-CN" sz="2400" i="0">
                    <a:sym typeface="Symbol" panose="05050102010706020507" pitchFamily="18" charset="2"/>
                  </a:rPr>
                  <a:t></a:t>
                </a:r>
                <a:endParaRPr kumimoji="0" lang="en-US" altLang="zh-CN" sz="2400" i="0"/>
              </a:p>
            </p:txBody>
          </p:sp>
        </p:grpSp>
        <p:sp>
          <p:nvSpPr>
            <p:cNvPr id="11291" name="Oval 99"/>
            <p:cNvSpPr>
              <a:spLocks noChangeArrowheads="1"/>
            </p:cNvSpPr>
            <p:nvPr/>
          </p:nvSpPr>
          <p:spPr bwMode="auto">
            <a:xfrm>
              <a:off x="720" y="1462"/>
              <a:ext cx="63" cy="63"/>
            </a:xfrm>
            <a:prstGeom prst="ellipse">
              <a:avLst/>
            </a:prstGeom>
            <a:noFill/>
            <a:ln w="38100">
              <a:solidFill>
                <a:srgbClr val="000000"/>
              </a:solidFill>
              <a:round/>
            </a:ln>
          </p:spPr>
          <p:txBody>
            <a:bodyPr wrap="none" anchor="ctr"/>
            <a:lstStyle/>
            <a:p>
              <a:endParaRPr lang="zh-CN" altLang="en-US"/>
            </a:p>
          </p:txBody>
        </p:sp>
        <p:sp>
          <p:nvSpPr>
            <p:cNvPr id="11292" name="Oval 100"/>
            <p:cNvSpPr>
              <a:spLocks noChangeArrowheads="1"/>
            </p:cNvSpPr>
            <p:nvPr/>
          </p:nvSpPr>
          <p:spPr bwMode="auto">
            <a:xfrm>
              <a:off x="2208" y="1281"/>
              <a:ext cx="63" cy="63"/>
            </a:xfrm>
            <a:prstGeom prst="ellipse">
              <a:avLst/>
            </a:prstGeom>
            <a:noFill/>
            <a:ln w="38100">
              <a:solidFill>
                <a:srgbClr val="000000"/>
              </a:solidFill>
              <a:round/>
            </a:ln>
          </p:spPr>
          <p:txBody>
            <a:bodyPr wrap="none" anchor="ctr"/>
            <a:lstStyle/>
            <a:p>
              <a:endParaRPr lang="zh-CN" altLang="en-US"/>
            </a:p>
          </p:txBody>
        </p:sp>
        <p:sp>
          <p:nvSpPr>
            <p:cNvPr id="11293" name="Rectangle 101"/>
            <p:cNvSpPr>
              <a:spLocks noChangeArrowheads="1"/>
            </p:cNvSpPr>
            <p:nvPr/>
          </p:nvSpPr>
          <p:spPr bwMode="auto">
            <a:xfrm rot="-5400000">
              <a:off x="1165" y="1721"/>
              <a:ext cx="258" cy="79"/>
            </a:xfrm>
            <a:prstGeom prst="rect">
              <a:avLst/>
            </a:prstGeom>
            <a:noFill/>
            <a:ln w="38100">
              <a:solidFill>
                <a:schemeClr val="tx1"/>
              </a:solidFill>
              <a:miter lim="800000"/>
            </a:ln>
          </p:spPr>
          <p:txBody>
            <a:bodyPr wrap="none" anchor="ctr"/>
            <a:lstStyle/>
            <a:p>
              <a:endParaRPr lang="zh-CN" altLang="en-US"/>
            </a:p>
          </p:txBody>
        </p:sp>
        <p:sp>
          <p:nvSpPr>
            <p:cNvPr id="11294" name="Oval 102"/>
            <p:cNvSpPr>
              <a:spLocks noChangeArrowheads="1"/>
            </p:cNvSpPr>
            <p:nvPr/>
          </p:nvSpPr>
          <p:spPr bwMode="auto">
            <a:xfrm>
              <a:off x="432" y="1185"/>
              <a:ext cx="63" cy="63"/>
            </a:xfrm>
            <a:prstGeom prst="ellipse">
              <a:avLst/>
            </a:prstGeom>
            <a:noFill/>
            <a:ln w="38100">
              <a:solidFill>
                <a:srgbClr val="000000"/>
              </a:solidFill>
              <a:round/>
            </a:ln>
          </p:spPr>
          <p:txBody>
            <a:bodyPr wrap="none" anchor="ctr"/>
            <a:lstStyle/>
            <a:p>
              <a:endParaRPr lang="zh-CN" altLang="en-US"/>
            </a:p>
          </p:txBody>
        </p:sp>
        <p:sp>
          <p:nvSpPr>
            <p:cNvPr id="11295" name="Text Box 103"/>
            <p:cNvSpPr txBox="1">
              <a:spLocks noChangeArrowheads="1"/>
            </p:cNvSpPr>
            <p:nvPr/>
          </p:nvSpPr>
          <p:spPr bwMode="auto">
            <a:xfrm>
              <a:off x="847" y="864"/>
              <a:ext cx="353" cy="293"/>
            </a:xfrm>
            <a:prstGeom prst="rect">
              <a:avLst/>
            </a:prstGeom>
            <a:noFill/>
            <a:ln w="9525">
              <a:noFill/>
              <a:miter lim="800000"/>
            </a:ln>
          </p:spPr>
          <p:txBody>
            <a:bodyPr>
              <a:spAutoFit/>
            </a:bodyPr>
            <a:lstStyle/>
            <a:p>
              <a:pPr>
                <a:spcBef>
                  <a:spcPct val="50000"/>
                </a:spcBef>
              </a:pPr>
              <a:r>
                <a:rPr lang="en-US" altLang="zh-CN" sz="2800"/>
                <a:t>R</a:t>
              </a:r>
              <a:r>
                <a:rPr lang="en-US" altLang="zh-CN" sz="2800" i="0" baseline="-25000"/>
                <a:t>1</a:t>
              </a:r>
              <a:endParaRPr lang="en-US" altLang="zh-CN" sz="2800" i="0"/>
            </a:p>
          </p:txBody>
        </p:sp>
        <p:grpSp>
          <p:nvGrpSpPr>
            <p:cNvPr id="5" name="Group 104"/>
            <p:cNvGrpSpPr/>
            <p:nvPr/>
          </p:nvGrpSpPr>
          <p:grpSpPr bwMode="auto">
            <a:xfrm>
              <a:off x="2160" y="1713"/>
              <a:ext cx="148" cy="207"/>
              <a:chOff x="2160" y="1713"/>
              <a:chExt cx="148" cy="207"/>
            </a:xfrm>
          </p:grpSpPr>
          <p:grpSp>
            <p:nvGrpSpPr>
              <p:cNvPr id="6" name="Group 105"/>
              <p:cNvGrpSpPr/>
              <p:nvPr/>
            </p:nvGrpSpPr>
            <p:grpSpPr bwMode="auto">
              <a:xfrm>
                <a:off x="2160" y="1767"/>
                <a:ext cx="148" cy="153"/>
                <a:chOff x="720" y="2736"/>
                <a:chExt cx="185" cy="192"/>
              </a:xfrm>
            </p:grpSpPr>
            <p:sp>
              <p:nvSpPr>
                <p:cNvPr id="11316" name="Line 10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1317" name="Line 10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1315" name="Oval 108"/>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p>
            </p:txBody>
          </p:sp>
        </p:grpSp>
        <p:sp>
          <p:nvSpPr>
            <p:cNvPr id="11297" name="Text Box 109"/>
            <p:cNvSpPr txBox="1">
              <a:spLocks noChangeArrowheads="1"/>
            </p:cNvSpPr>
            <p:nvPr/>
          </p:nvSpPr>
          <p:spPr bwMode="auto">
            <a:xfrm>
              <a:off x="2256" y="1161"/>
              <a:ext cx="288" cy="293"/>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1298" name="Text Box 110"/>
            <p:cNvSpPr txBox="1">
              <a:spLocks noChangeArrowheads="1"/>
            </p:cNvSpPr>
            <p:nvPr/>
          </p:nvSpPr>
          <p:spPr bwMode="auto">
            <a:xfrm>
              <a:off x="2256" y="1593"/>
              <a:ext cx="288" cy="293"/>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1299" name="Line 111"/>
            <p:cNvSpPr>
              <a:spLocks noChangeShapeType="1"/>
            </p:cNvSpPr>
            <p:nvPr/>
          </p:nvSpPr>
          <p:spPr bwMode="auto">
            <a:xfrm>
              <a:off x="1296" y="1488"/>
              <a:ext cx="0" cy="136"/>
            </a:xfrm>
            <a:prstGeom prst="line">
              <a:avLst/>
            </a:prstGeom>
            <a:noFill/>
            <a:ln w="38100">
              <a:solidFill>
                <a:srgbClr val="000000"/>
              </a:solidFill>
              <a:round/>
            </a:ln>
          </p:spPr>
          <p:txBody>
            <a:bodyPr wrap="none" anchor="ctr"/>
            <a:lstStyle/>
            <a:p>
              <a:endParaRPr lang="zh-CN" altLang="en-US"/>
            </a:p>
          </p:txBody>
        </p:sp>
        <p:grpSp>
          <p:nvGrpSpPr>
            <p:cNvPr id="7" name="Group 112"/>
            <p:cNvGrpSpPr/>
            <p:nvPr/>
          </p:nvGrpSpPr>
          <p:grpSpPr bwMode="auto">
            <a:xfrm>
              <a:off x="668" y="1920"/>
              <a:ext cx="148" cy="207"/>
              <a:chOff x="2160" y="1713"/>
              <a:chExt cx="148" cy="207"/>
            </a:xfrm>
          </p:grpSpPr>
          <p:grpSp>
            <p:nvGrpSpPr>
              <p:cNvPr id="8" name="Group 113"/>
              <p:cNvGrpSpPr/>
              <p:nvPr/>
            </p:nvGrpSpPr>
            <p:grpSpPr bwMode="auto">
              <a:xfrm>
                <a:off x="2160" y="1767"/>
                <a:ext cx="148" cy="153"/>
                <a:chOff x="720" y="2736"/>
                <a:chExt cx="185" cy="192"/>
              </a:xfrm>
            </p:grpSpPr>
            <p:sp>
              <p:nvSpPr>
                <p:cNvPr id="11312" name="Line 114"/>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1313" name="Line 115"/>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1311" name="Oval 116"/>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p>
            </p:txBody>
          </p:sp>
        </p:grpSp>
        <p:sp>
          <p:nvSpPr>
            <p:cNvPr id="11301" name="Text Box 117"/>
            <p:cNvSpPr txBox="1">
              <a:spLocks noChangeArrowheads="1"/>
            </p:cNvSpPr>
            <p:nvPr/>
          </p:nvSpPr>
          <p:spPr bwMode="auto">
            <a:xfrm>
              <a:off x="215" y="1065"/>
              <a:ext cx="288" cy="293"/>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grpSp>
          <p:nvGrpSpPr>
            <p:cNvPr id="9" name="Group 118"/>
            <p:cNvGrpSpPr/>
            <p:nvPr/>
          </p:nvGrpSpPr>
          <p:grpSpPr bwMode="auto">
            <a:xfrm>
              <a:off x="380" y="1920"/>
              <a:ext cx="148" cy="207"/>
              <a:chOff x="2160" y="1713"/>
              <a:chExt cx="148" cy="207"/>
            </a:xfrm>
          </p:grpSpPr>
          <p:grpSp>
            <p:nvGrpSpPr>
              <p:cNvPr id="10" name="Group 119"/>
              <p:cNvGrpSpPr/>
              <p:nvPr/>
            </p:nvGrpSpPr>
            <p:grpSpPr bwMode="auto">
              <a:xfrm>
                <a:off x="2160" y="1767"/>
                <a:ext cx="148" cy="153"/>
                <a:chOff x="720" y="2736"/>
                <a:chExt cx="185" cy="192"/>
              </a:xfrm>
            </p:grpSpPr>
            <p:sp>
              <p:nvSpPr>
                <p:cNvPr id="11308" name="Line 120"/>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11309" name="Line 121"/>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11307" name="Oval 122"/>
              <p:cNvSpPr>
                <a:spLocks noChangeArrowheads="1"/>
              </p:cNvSpPr>
              <p:nvPr/>
            </p:nvSpPr>
            <p:spPr bwMode="auto">
              <a:xfrm>
                <a:off x="2208" y="1713"/>
                <a:ext cx="63" cy="63"/>
              </a:xfrm>
              <a:prstGeom prst="ellipse">
                <a:avLst/>
              </a:prstGeom>
              <a:noFill/>
              <a:ln w="38100">
                <a:solidFill>
                  <a:srgbClr val="000000"/>
                </a:solidFill>
                <a:round/>
              </a:ln>
            </p:spPr>
            <p:txBody>
              <a:bodyPr wrap="none" anchor="ctr"/>
              <a:lstStyle/>
              <a:p>
                <a:endParaRPr lang="zh-CN" altLang="en-US"/>
              </a:p>
            </p:txBody>
          </p:sp>
        </p:grpSp>
        <p:sp>
          <p:nvSpPr>
            <p:cNvPr id="11303" name="Text Box 123"/>
            <p:cNvSpPr txBox="1">
              <a:spLocks noChangeArrowheads="1"/>
            </p:cNvSpPr>
            <p:nvPr/>
          </p:nvSpPr>
          <p:spPr bwMode="auto">
            <a:xfrm>
              <a:off x="528" y="1344"/>
              <a:ext cx="288" cy="293"/>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1304" name="Text Box 124"/>
            <p:cNvSpPr txBox="1">
              <a:spLocks noChangeArrowheads="1"/>
            </p:cNvSpPr>
            <p:nvPr/>
          </p:nvSpPr>
          <p:spPr bwMode="auto">
            <a:xfrm>
              <a:off x="192" y="1776"/>
              <a:ext cx="288" cy="293"/>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sp>
          <p:nvSpPr>
            <p:cNvPr id="11305" name="Text Box 125"/>
            <p:cNvSpPr txBox="1">
              <a:spLocks noChangeArrowheads="1"/>
            </p:cNvSpPr>
            <p:nvPr/>
          </p:nvSpPr>
          <p:spPr bwMode="auto">
            <a:xfrm>
              <a:off x="528" y="1785"/>
              <a:ext cx="288" cy="293"/>
            </a:xfrm>
            <a:prstGeom prst="rect">
              <a:avLst/>
            </a:prstGeom>
            <a:noFill/>
            <a:ln w="9525">
              <a:noFill/>
              <a:miter lim="800000"/>
            </a:ln>
          </p:spPr>
          <p:txBody>
            <a:bodyPr>
              <a:spAutoFit/>
            </a:bodyPr>
            <a:lstStyle/>
            <a:p>
              <a:pPr>
                <a:spcBef>
                  <a:spcPct val="50000"/>
                </a:spcBef>
              </a:pPr>
              <a:r>
                <a:rPr lang="en-US" altLang="zh-CN" sz="2800" i="0">
                  <a:solidFill>
                    <a:srgbClr val="FF0000"/>
                  </a:solidFill>
                </a:rPr>
                <a:t>–</a:t>
              </a:r>
              <a:endParaRPr lang="en-US" altLang="zh-CN" sz="2800" i="0">
                <a:solidFill>
                  <a:srgbClr val="FF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wipe(left)">
                                      <p:cBhvr>
                                        <p:cTn id="7" dur="500"/>
                                        <p:tgtEl>
                                          <p:spTgt spid="768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867"/>
                                        </p:tgtEl>
                                        <p:attrNameLst>
                                          <p:attrName>style.visibility</p:attrName>
                                        </p:attrNameLst>
                                      </p:cBhvr>
                                      <p:to>
                                        <p:strVal val="visible"/>
                                      </p:to>
                                    </p:set>
                                    <p:animEffect transition="in" filter="wipe(left)">
                                      <p:cBhvr>
                                        <p:cTn id="12" dur="500"/>
                                        <p:tgtEl>
                                          <p:spTgt spid="768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6803"/>
                                        </p:tgtEl>
                                        <p:attrNameLst>
                                          <p:attrName>style.visibility</p:attrName>
                                        </p:attrNameLst>
                                      </p:cBhvr>
                                      <p:to>
                                        <p:strVal val="visible"/>
                                      </p:to>
                                    </p:set>
                                    <p:animEffect transition="in" filter="wipe(left)">
                                      <p:cBhvr>
                                        <p:cTn id="17" dur="500"/>
                                        <p:tgtEl>
                                          <p:spTgt spid="768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4"/>
                                        </p:tgtEl>
                                        <p:attrNameLst>
                                          <p:attrName>style.visibility</p:attrName>
                                        </p:attrNameLst>
                                      </p:cBhvr>
                                      <p:to>
                                        <p:strVal val="visible"/>
                                      </p:to>
                                    </p:set>
                                    <p:animEffect transition="in" filter="wipe(left)">
                                      <p:cBhvr>
                                        <p:cTn id="22" dur="500"/>
                                        <p:tgtEl>
                                          <p:spTgt spid="768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6868"/>
                                        </p:tgtEl>
                                        <p:attrNameLst>
                                          <p:attrName>style.visibility</p:attrName>
                                        </p:attrNameLst>
                                      </p:cBhvr>
                                      <p:to>
                                        <p:strVal val="visible"/>
                                      </p:to>
                                    </p:set>
                                    <p:animEffect transition="in" filter="wipe(left)">
                                      <p:cBhvr>
                                        <p:cTn id="27" dur="500"/>
                                        <p:tgtEl>
                                          <p:spTgt spid="768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6805"/>
                                        </p:tgtEl>
                                        <p:attrNameLst>
                                          <p:attrName>style.visibility</p:attrName>
                                        </p:attrNameLst>
                                      </p:cBhvr>
                                      <p:to>
                                        <p:strVal val="visible"/>
                                      </p:to>
                                    </p:set>
                                    <p:animEffect transition="in" filter="wipe(left)">
                                      <p:cBhvr>
                                        <p:cTn id="32" dur="5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8" name="Rectangle 12"/>
          <p:cNvSpPr>
            <a:spLocks noChangeArrowheads="1"/>
          </p:cNvSpPr>
          <p:nvPr/>
        </p:nvSpPr>
        <p:spPr bwMode="auto">
          <a:xfrm>
            <a:off x="1295400" y="685800"/>
            <a:ext cx="6948488" cy="838200"/>
          </a:xfrm>
          <a:prstGeom prst="rect">
            <a:avLst/>
          </a:prstGeom>
          <a:noFill/>
          <a:ln w="9525">
            <a:noFill/>
            <a:miter lim="800000"/>
          </a:ln>
          <a:effectLst/>
        </p:spPr>
        <p:txBody>
          <a:bodyPr/>
          <a:lstStyle/>
          <a:p>
            <a:pPr marL="342900" indent="-342900" fontAlgn="auto">
              <a:spcBef>
                <a:spcPct val="20000"/>
              </a:spcBef>
              <a:spcAft>
                <a:spcPts val="0"/>
              </a:spcAft>
              <a:defRPr/>
            </a:pPr>
            <a:r>
              <a:rPr lang="zh-CN" altLang="en-US" sz="44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400" b="1" dirty="0">
                <a:solidFill>
                  <a:srgbClr val="CC0000"/>
                </a:solidFill>
                <a:effectLst>
                  <a:outerShdw blurRad="38100" dist="38100" dir="2700000" algn="tl">
                    <a:srgbClr val="C0C0C0"/>
                  </a:outerShdw>
                </a:effectLst>
                <a:latin typeface="+mn-lt"/>
                <a:ea typeface="+mn-ea"/>
              </a:rPr>
              <a:t>17</a:t>
            </a:r>
            <a:r>
              <a:rPr lang="zh-CN" altLang="en-US" sz="44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电子电路中的反馈</a:t>
            </a:r>
            <a:endParaRPr lang="zh-CN" altLang="en-US" sz="44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110" name="Rectangle 14">
            <a:hlinkClick r:id="rId1" action="ppaction://hlinksldjump"/>
          </p:cNvPr>
          <p:cNvSpPr>
            <a:spLocks noChangeArrowheads="1"/>
          </p:cNvSpPr>
          <p:nvPr/>
        </p:nvSpPr>
        <p:spPr bwMode="auto">
          <a:xfrm>
            <a:off x="1879600" y="2001838"/>
            <a:ext cx="56388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17.1</a:t>
            </a:r>
            <a:r>
              <a:rPr lang="en-US" altLang="zh-CN" sz="2800" b="1">
                <a:effectLst>
                  <a:outerShdw blurRad="38100" dist="38100" dir="2700000" algn="tl">
                    <a:srgbClr val="C0C0C0"/>
                  </a:outerShdw>
                </a:effectLst>
                <a:latin typeface="宋体" panose="02010600030101010101" pitchFamily="2" charset="-122"/>
                <a:ea typeface="+mn-ea"/>
              </a:rPr>
              <a:t> </a:t>
            </a:r>
            <a:r>
              <a:rPr lang="zh-CN" altLang="en-US" sz="2800" b="1">
                <a:effectLst>
                  <a:outerShdw blurRad="38100" dist="38100" dir="2700000" algn="tl">
                    <a:srgbClr val="C0C0C0"/>
                  </a:outerShdw>
                </a:effectLst>
                <a:latin typeface="宋体" panose="02010600030101010101" pitchFamily="2" charset="-122"/>
                <a:ea typeface="+mn-ea"/>
              </a:rPr>
              <a:t>反馈的基本概念</a:t>
            </a:r>
            <a:endParaRPr lang="zh-CN" altLang="en-US" sz="2800" b="1">
              <a:effectLst>
                <a:outerShdw blurRad="38100" dist="38100" dir="2700000" algn="tl">
                  <a:srgbClr val="C0C0C0"/>
                </a:outerShdw>
              </a:effectLst>
              <a:latin typeface="宋体" panose="02010600030101010101" pitchFamily="2" charset="-122"/>
              <a:ea typeface="+mn-ea"/>
              <a:hlinkClick r:id="rId2" action="ppaction://hlinksldjump"/>
            </a:endParaRPr>
          </a:p>
        </p:txBody>
      </p:sp>
      <p:sp>
        <p:nvSpPr>
          <p:cNvPr id="4111" name="Rectangle 15">
            <a:hlinkClick r:id="rId3" action="ppaction://hlinksldjump"/>
          </p:cNvPr>
          <p:cNvSpPr>
            <a:spLocks noChangeArrowheads="1"/>
          </p:cNvSpPr>
          <p:nvPr/>
        </p:nvSpPr>
        <p:spPr bwMode="auto">
          <a:xfrm>
            <a:off x="1854200" y="2693988"/>
            <a:ext cx="5943600" cy="519112"/>
          </a:xfrm>
          <a:prstGeom prst="rect">
            <a:avLst/>
          </a:prstGeom>
          <a:noFill/>
          <a:ln w="38100">
            <a:noFill/>
            <a:miter lim="800000"/>
          </a:ln>
          <a:effectLst/>
        </p:spPr>
        <p:txBody>
          <a:bodyPr lIns="90000" tIns="46800" rIns="90000" bIns="46800" anchor="ct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17.2</a:t>
            </a:r>
            <a:r>
              <a:rPr lang="en-US" altLang="zh-CN" sz="2800" b="1">
                <a:effectLst>
                  <a:outerShdw blurRad="38100" dist="38100" dir="2700000" algn="tl">
                    <a:srgbClr val="C0C0C0"/>
                  </a:outerShdw>
                </a:effectLst>
                <a:latin typeface="宋体" panose="02010600030101010101" pitchFamily="2" charset="-122"/>
                <a:ea typeface="+mn-ea"/>
              </a:rPr>
              <a:t> </a:t>
            </a:r>
            <a:r>
              <a:rPr lang="zh-CN" altLang="en-US" sz="2800" b="1">
                <a:effectLst>
                  <a:outerShdw blurRad="38100" dist="38100" dir="2700000" algn="tl">
                    <a:srgbClr val="C0C0C0"/>
                  </a:outerShdw>
                </a:effectLst>
                <a:latin typeface="宋体" panose="02010600030101010101" pitchFamily="2" charset="-122"/>
                <a:ea typeface="+mn-ea"/>
              </a:rPr>
              <a:t>放大电路中的负反馈</a:t>
            </a:r>
            <a:endParaRPr lang="zh-CN" altLang="en-US" sz="2800" b="1">
              <a:effectLst>
                <a:outerShdw blurRad="38100" dist="38100" dir="2700000" algn="tl">
                  <a:srgbClr val="C0C0C0"/>
                </a:outerShdw>
              </a:effectLst>
              <a:latin typeface="宋体" panose="02010600030101010101" pitchFamily="2" charset="-122"/>
              <a:ea typeface="+mn-ea"/>
            </a:endParaRPr>
          </a:p>
        </p:txBody>
      </p:sp>
      <p:grpSp>
        <p:nvGrpSpPr>
          <p:cNvPr id="2" name="Group 26"/>
          <p:cNvGrpSpPr/>
          <p:nvPr/>
        </p:nvGrpSpPr>
        <p:grpSpPr bwMode="auto">
          <a:xfrm>
            <a:off x="1143000" y="1524000"/>
            <a:ext cx="7050088" cy="161925"/>
            <a:chOff x="672" y="672"/>
            <a:chExt cx="4038" cy="102"/>
          </a:xfrm>
        </p:grpSpPr>
        <p:pic>
          <p:nvPicPr>
            <p:cNvPr id="1065" name="Picture 27" descr="Green and Black Diamond"/>
            <p:cNvPicPr>
              <a:picLocks noChangeAspect="1" noChangeArrowheads="1"/>
            </p:cNvPicPr>
            <p:nvPr/>
          </p:nvPicPr>
          <p:blipFill>
            <a:blip r:embed="rId4" cstate="print"/>
            <a:srcRect/>
            <a:stretch>
              <a:fillRect/>
            </a:stretch>
          </p:blipFill>
          <p:spPr bwMode="auto">
            <a:xfrm>
              <a:off x="762" y="672"/>
              <a:ext cx="102" cy="102"/>
            </a:xfrm>
            <a:prstGeom prst="rect">
              <a:avLst/>
            </a:prstGeom>
            <a:noFill/>
            <a:ln w="9525">
              <a:noFill/>
              <a:miter lim="800000"/>
              <a:headEnd/>
              <a:tailEnd/>
            </a:ln>
          </p:spPr>
        </p:pic>
        <p:pic>
          <p:nvPicPr>
            <p:cNvPr id="1066" name="Picture 28" descr="Green and Black Diamond"/>
            <p:cNvPicPr>
              <a:picLocks noChangeAspect="1" noChangeArrowheads="1"/>
            </p:cNvPicPr>
            <p:nvPr/>
          </p:nvPicPr>
          <p:blipFill>
            <a:blip r:embed="rId4" cstate="print"/>
            <a:srcRect/>
            <a:stretch>
              <a:fillRect/>
            </a:stretch>
          </p:blipFill>
          <p:spPr bwMode="auto">
            <a:xfrm>
              <a:off x="864" y="672"/>
              <a:ext cx="102" cy="102"/>
            </a:xfrm>
            <a:prstGeom prst="rect">
              <a:avLst/>
            </a:prstGeom>
            <a:noFill/>
            <a:ln w="9525">
              <a:noFill/>
              <a:miter lim="800000"/>
              <a:headEnd/>
              <a:tailEnd/>
            </a:ln>
          </p:spPr>
        </p:pic>
        <p:pic>
          <p:nvPicPr>
            <p:cNvPr id="1067" name="Picture 29" descr="Green and Black Diamond"/>
            <p:cNvPicPr>
              <a:picLocks noChangeAspect="1" noChangeArrowheads="1"/>
            </p:cNvPicPr>
            <p:nvPr/>
          </p:nvPicPr>
          <p:blipFill>
            <a:blip r:embed="rId4" cstate="print"/>
            <a:srcRect/>
            <a:stretch>
              <a:fillRect/>
            </a:stretch>
          </p:blipFill>
          <p:spPr bwMode="auto">
            <a:xfrm>
              <a:off x="960" y="672"/>
              <a:ext cx="102" cy="102"/>
            </a:xfrm>
            <a:prstGeom prst="rect">
              <a:avLst/>
            </a:prstGeom>
            <a:noFill/>
            <a:ln w="9525">
              <a:noFill/>
              <a:miter lim="800000"/>
              <a:headEnd/>
              <a:tailEnd/>
            </a:ln>
          </p:spPr>
        </p:pic>
        <p:pic>
          <p:nvPicPr>
            <p:cNvPr id="1068" name="Picture 30" descr="Green and Black Diamond"/>
            <p:cNvPicPr>
              <a:picLocks noChangeAspect="1" noChangeArrowheads="1"/>
            </p:cNvPicPr>
            <p:nvPr/>
          </p:nvPicPr>
          <p:blipFill>
            <a:blip r:embed="rId4" cstate="print"/>
            <a:srcRect/>
            <a:stretch>
              <a:fillRect/>
            </a:stretch>
          </p:blipFill>
          <p:spPr bwMode="auto">
            <a:xfrm>
              <a:off x="1050" y="672"/>
              <a:ext cx="102" cy="102"/>
            </a:xfrm>
            <a:prstGeom prst="rect">
              <a:avLst/>
            </a:prstGeom>
            <a:noFill/>
            <a:ln w="9525">
              <a:noFill/>
              <a:miter lim="800000"/>
              <a:headEnd/>
              <a:tailEnd/>
            </a:ln>
          </p:spPr>
        </p:pic>
        <p:pic>
          <p:nvPicPr>
            <p:cNvPr id="1069" name="Picture 31" descr="Green and Black Diamond"/>
            <p:cNvPicPr>
              <a:picLocks noChangeAspect="1" noChangeArrowheads="1"/>
            </p:cNvPicPr>
            <p:nvPr/>
          </p:nvPicPr>
          <p:blipFill>
            <a:blip r:embed="rId4" cstate="print"/>
            <a:srcRect/>
            <a:stretch>
              <a:fillRect/>
            </a:stretch>
          </p:blipFill>
          <p:spPr bwMode="auto">
            <a:xfrm>
              <a:off x="1152" y="672"/>
              <a:ext cx="102" cy="102"/>
            </a:xfrm>
            <a:prstGeom prst="rect">
              <a:avLst/>
            </a:prstGeom>
            <a:noFill/>
            <a:ln w="9525">
              <a:noFill/>
              <a:miter lim="800000"/>
              <a:headEnd/>
              <a:tailEnd/>
            </a:ln>
          </p:spPr>
        </p:pic>
        <p:pic>
          <p:nvPicPr>
            <p:cNvPr id="1070" name="Picture 32" descr="Green and Black Diamond"/>
            <p:cNvPicPr>
              <a:picLocks noChangeAspect="1" noChangeArrowheads="1"/>
            </p:cNvPicPr>
            <p:nvPr/>
          </p:nvPicPr>
          <p:blipFill>
            <a:blip r:embed="rId4" cstate="print"/>
            <a:srcRect/>
            <a:stretch>
              <a:fillRect/>
            </a:stretch>
          </p:blipFill>
          <p:spPr bwMode="auto">
            <a:xfrm>
              <a:off x="1338" y="672"/>
              <a:ext cx="102" cy="102"/>
            </a:xfrm>
            <a:prstGeom prst="rect">
              <a:avLst/>
            </a:prstGeom>
            <a:noFill/>
            <a:ln w="9525">
              <a:noFill/>
              <a:miter lim="800000"/>
              <a:headEnd/>
              <a:tailEnd/>
            </a:ln>
          </p:spPr>
        </p:pic>
        <p:pic>
          <p:nvPicPr>
            <p:cNvPr id="1071" name="Picture 33" descr="Green and Black Diamond"/>
            <p:cNvPicPr>
              <a:picLocks noChangeAspect="1" noChangeArrowheads="1"/>
            </p:cNvPicPr>
            <p:nvPr/>
          </p:nvPicPr>
          <p:blipFill>
            <a:blip r:embed="rId4" cstate="print"/>
            <a:srcRect/>
            <a:stretch>
              <a:fillRect/>
            </a:stretch>
          </p:blipFill>
          <p:spPr bwMode="auto">
            <a:xfrm>
              <a:off x="1440" y="672"/>
              <a:ext cx="102" cy="102"/>
            </a:xfrm>
            <a:prstGeom prst="rect">
              <a:avLst/>
            </a:prstGeom>
            <a:noFill/>
            <a:ln w="9525">
              <a:noFill/>
              <a:miter lim="800000"/>
              <a:headEnd/>
              <a:tailEnd/>
            </a:ln>
          </p:spPr>
        </p:pic>
        <p:pic>
          <p:nvPicPr>
            <p:cNvPr id="1072" name="Picture 34" descr="Green and Black Diamond"/>
            <p:cNvPicPr>
              <a:picLocks noChangeAspect="1" noChangeArrowheads="1"/>
            </p:cNvPicPr>
            <p:nvPr/>
          </p:nvPicPr>
          <p:blipFill>
            <a:blip r:embed="rId4" cstate="print"/>
            <a:srcRect/>
            <a:stretch>
              <a:fillRect/>
            </a:stretch>
          </p:blipFill>
          <p:spPr bwMode="auto">
            <a:xfrm>
              <a:off x="1536" y="672"/>
              <a:ext cx="102" cy="102"/>
            </a:xfrm>
            <a:prstGeom prst="rect">
              <a:avLst/>
            </a:prstGeom>
            <a:noFill/>
            <a:ln w="9525">
              <a:noFill/>
              <a:miter lim="800000"/>
              <a:headEnd/>
              <a:tailEnd/>
            </a:ln>
          </p:spPr>
        </p:pic>
        <p:pic>
          <p:nvPicPr>
            <p:cNvPr id="1073" name="Picture 35" descr="Green and Black Diamond"/>
            <p:cNvPicPr>
              <a:picLocks noChangeAspect="1" noChangeArrowheads="1"/>
            </p:cNvPicPr>
            <p:nvPr/>
          </p:nvPicPr>
          <p:blipFill>
            <a:blip r:embed="rId4" cstate="print"/>
            <a:srcRect/>
            <a:stretch>
              <a:fillRect/>
            </a:stretch>
          </p:blipFill>
          <p:spPr bwMode="auto">
            <a:xfrm>
              <a:off x="1626" y="672"/>
              <a:ext cx="102" cy="102"/>
            </a:xfrm>
            <a:prstGeom prst="rect">
              <a:avLst/>
            </a:prstGeom>
            <a:noFill/>
            <a:ln w="9525">
              <a:noFill/>
              <a:miter lim="800000"/>
              <a:headEnd/>
              <a:tailEnd/>
            </a:ln>
          </p:spPr>
        </p:pic>
        <p:pic>
          <p:nvPicPr>
            <p:cNvPr id="1074" name="Picture 36" descr="Green and Black Diamond"/>
            <p:cNvPicPr>
              <a:picLocks noChangeAspect="1" noChangeArrowheads="1"/>
            </p:cNvPicPr>
            <p:nvPr/>
          </p:nvPicPr>
          <p:blipFill>
            <a:blip r:embed="rId4" cstate="print"/>
            <a:srcRect/>
            <a:stretch>
              <a:fillRect/>
            </a:stretch>
          </p:blipFill>
          <p:spPr bwMode="auto">
            <a:xfrm>
              <a:off x="672" y="672"/>
              <a:ext cx="102" cy="102"/>
            </a:xfrm>
            <a:prstGeom prst="rect">
              <a:avLst/>
            </a:prstGeom>
            <a:noFill/>
            <a:ln w="9525">
              <a:noFill/>
              <a:miter lim="800000"/>
              <a:headEnd/>
              <a:tailEnd/>
            </a:ln>
          </p:spPr>
        </p:pic>
        <p:pic>
          <p:nvPicPr>
            <p:cNvPr id="1075" name="Picture 37" descr="Green and Black Diamond"/>
            <p:cNvPicPr>
              <a:picLocks noChangeAspect="1" noChangeArrowheads="1"/>
            </p:cNvPicPr>
            <p:nvPr/>
          </p:nvPicPr>
          <p:blipFill>
            <a:blip r:embed="rId4" cstate="print"/>
            <a:srcRect/>
            <a:stretch>
              <a:fillRect/>
            </a:stretch>
          </p:blipFill>
          <p:spPr bwMode="auto">
            <a:xfrm>
              <a:off x="1248" y="672"/>
              <a:ext cx="102" cy="102"/>
            </a:xfrm>
            <a:prstGeom prst="rect">
              <a:avLst/>
            </a:prstGeom>
            <a:noFill/>
            <a:ln w="9525">
              <a:noFill/>
              <a:miter lim="800000"/>
              <a:headEnd/>
              <a:tailEnd/>
            </a:ln>
          </p:spPr>
        </p:pic>
        <p:pic>
          <p:nvPicPr>
            <p:cNvPr id="1076" name="Picture 38" descr="Green and Black Diamond"/>
            <p:cNvPicPr>
              <a:picLocks noChangeAspect="1" noChangeArrowheads="1"/>
            </p:cNvPicPr>
            <p:nvPr/>
          </p:nvPicPr>
          <p:blipFill>
            <a:blip r:embed="rId4" cstate="print"/>
            <a:srcRect/>
            <a:stretch>
              <a:fillRect/>
            </a:stretch>
          </p:blipFill>
          <p:spPr bwMode="auto">
            <a:xfrm>
              <a:off x="1728" y="672"/>
              <a:ext cx="102" cy="102"/>
            </a:xfrm>
            <a:prstGeom prst="rect">
              <a:avLst/>
            </a:prstGeom>
            <a:noFill/>
            <a:ln w="9525">
              <a:noFill/>
              <a:miter lim="800000"/>
              <a:headEnd/>
              <a:tailEnd/>
            </a:ln>
          </p:spPr>
        </p:pic>
        <p:grpSp>
          <p:nvGrpSpPr>
            <p:cNvPr id="3" name="Group 39"/>
            <p:cNvGrpSpPr/>
            <p:nvPr/>
          </p:nvGrpSpPr>
          <p:grpSpPr bwMode="auto">
            <a:xfrm>
              <a:off x="1824" y="672"/>
              <a:ext cx="2886" cy="102"/>
              <a:chOff x="2298" y="3606"/>
              <a:chExt cx="2886" cy="102"/>
            </a:xfrm>
          </p:grpSpPr>
          <p:pic>
            <p:nvPicPr>
              <p:cNvPr id="1078" name="Picture 40" descr="Green and Black Diamond"/>
              <p:cNvPicPr>
                <a:picLocks noChangeAspect="1" noChangeArrowheads="1"/>
              </p:cNvPicPr>
              <p:nvPr/>
            </p:nvPicPr>
            <p:blipFill>
              <a:blip r:embed="rId4" cstate="print"/>
              <a:srcRect/>
              <a:stretch>
                <a:fillRect/>
              </a:stretch>
            </p:blipFill>
            <p:spPr bwMode="auto">
              <a:xfrm>
                <a:off x="2298" y="3606"/>
                <a:ext cx="102" cy="102"/>
              </a:xfrm>
              <a:prstGeom prst="rect">
                <a:avLst/>
              </a:prstGeom>
              <a:noFill/>
              <a:ln w="9525">
                <a:noFill/>
                <a:miter lim="800000"/>
                <a:headEnd/>
                <a:tailEnd/>
              </a:ln>
            </p:spPr>
          </p:pic>
          <p:pic>
            <p:nvPicPr>
              <p:cNvPr id="1079" name="Picture 41" descr="Green and Black Diamond"/>
              <p:cNvPicPr>
                <a:picLocks noChangeAspect="1" noChangeArrowheads="1"/>
              </p:cNvPicPr>
              <p:nvPr/>
            </p:nvPicPr>
            <p:blipFill>
              <a:blip r:embed="rId4" cstate="print"/>
              <a:srcRect/>
              <a:stretch>
                <a:fillRect/>
              </a:stretch>
            </p:blipFill>
            <p:spPr bwMode="auto">
              <a:xfrm>
                <a:off x="2388" y="3606"/>
                <a:ext cx="102" cy="102"/>
              </a:xfrm>
              <a:prstGeom prst="rect">
                <a:avLst/>
              </a:prstGeom>
              <a:noFill/>
              <a:ln w="9525">
                <a:noFill/>
                <a:miter lim="800000"/>
                <a:headEnd/>
                <a:tailEnd/>
              </a:ln>
            </p:spPr>
          </p:pic>
          <p:pic>
            <p:nvPicPr>
              <p:cNvPr id="1080" name="Picture 42" descr="Green and Black Diamond"/>
              <p:cNvPicPr>
                <a:picLocks noChangeAspect="1" noChangeArrowheads="1"/>
              </p:cNvPicPr>
              <p:nvPr/>
            </p:nvPicPr>
            <p:blipFill>
              <a:blip r:embed="rId4" cstate="print"/>
              <a:srcRect/>
              <a:stretch>
                <a:fillRect/>
              </a:stretch>
            </p:blipFill>
            <p:spPr bwMode="auto">
              <a:xfrm>
                <a:off x="2490" y="3606"/>
                <a:ext cx="102" cy="102"/>
              </a:xfrm>
              <a:prstGeom prst="rect">
                <a:avLst/>
              </a:prstGeom>
              <a:noFill/>
              <a:ln w="9525">
                <a:noFill/>
                <a:miter lim="800000"/>
                <a:headEnd/>
                <a:tailEnd/>
              </a:ln>
            </p:spPr>
          </p:pic>
          <p:pic>
            <p:nvPicPr>
              <p:cNvPr id="1081" name="Picture 43" descr="Green and Black Diamond"/>
              <p:cNvPicPr>
                <a:picLocks noChangeAspect="1" noChangeArrowheads="1"/>
              </p:cNvPicPr>
              <p:nvPr/>
            </p:nvPicPr>
            <p:blipFill>
              <a:blip r:embed="rId4" cstate="print"/>
              <a:srcRect/>
              <a:stretch>
                <a:fillRect/>
              </a:stretch>
            </p:blipFill>
            <p:spPr bwMode="auto">
              <a:xfrm>
                <a:off x="2586" y="3606"/>
                <a:ext cx="102" cy="102"/>
              </a:xfrm>
              <a:prstGeom prst="rect">
                <a:avLst/>
              </a:prstGeom>
              <a:noFill/>
              <a:ln w="9525">
                <a:noFill/>
                <a:miter lim="800000"/>
                <a:headEnd/>
                <a:tailEnd/>
              </a:ln>
            </p:spPr>
          </p:pic>
          <p:pic>
            <p:nvPicPr>
              <p:cNvPr id="1082" name="Picture 44" descr="Green and Black Diamond"/>
              <p:cNvPicPr>
                <a:picLocks noChangeAspect="1" noChangeArrowheads="1"/>
              </p:cNvPicPr>
              <p:nvPr/>
            </p:nvPicPr>
            <p:blipFill>
              <a:blip r:embed="rId4" cstate="print"/>
              <a:srcRect/>
              <a:stretch>
                <a:fillRect/>
              </a:stretch>
            </p:blipFill>
            <p:spPr bwMode="auto">
              <a:xfrm>
                <a:off x="2676" y="3606"/>
                <a:ext cx="102" cy="102"/>
              </a:xfrm>
              <a:prstGeom prst="rect">
                <a:avLst/>
              </a:prstGeom>
              <a:noFill/>
              <a:ln w="9525">
                <a:noFill/>
                <a:miter lim="800000"/>
                <a:headEnd/>
                <a:tailEnd/>
              </a:ln>
            </p:spPr>
          </p:pic>
          <p:pic>
            <p:nvPicPr>
              <p:cNvPr id="1083" name="Picture 45" descr="Green and Black Diamond"/>
              <p:cNvPicPr>
                <a:picLocks noChangeAspect="1" noChangeArrowheads="1"/>
              </p:cNvPicPr>
              <p:nvPr/>
            </p:nvPicPr>
            <p:blipFill>
              <a:blip r:embed="rId4" cstate="print"/>
              <a:srcRect/>
              <a:stretch>
                <a:fillRect/>
              </a:stretch>
            </p:blipFill>
            <p:spPr bwMode="auto">
              <a:xfrm>
                <a:off x="2778" y="3606"/>
                <a:ext cx="102" cy="102"/>
              </a:xfrm>
              <a:prstGeom prst="rect">
                <a:avLst/>
              </a:prstGeom>
              <a:noFill/>
              <a:ln w="9525">
                <a:noFill/>
                <a:miter lim="800000"/>
                <a:headEnd/>
                <a:tailEnd/>
              </a:ln>
            </p:spPr>
          </p:pic>
          <p:pic>
            <p:nvPicPr>
              <p:cNvPr id="1084" name="Picture 46" descr="Green and Black Diamond"/>
              <p:cNvPicPr>
                <a:picLocks noChangeAspect="1" noChangeArrowheads="1"/>
              </p:cNvPicPr>
              <p:nvPr/>
            </p:nvPicPr>
            <p:blipFill>
              <a:blip r:embed="rId4" cstate="print"/>
              <a:srcRect/>
              <a:stretch>
                <a:fillRect/>
              </a:stretch>
            </p:blipFill>
            <p:spPr bwMode="auto">
              <a:xfrm>
                <a:off x="2964" y="3606"/>
                <a:ext cx="102" cy="102"/>
              </a:xfrm>
              <a:prstGeom prst="rect">
                <a:avLst/>
              </a:prstGeom>
              <a:noFill/>
              <a:ln w="9525">
                <a:noFill/>
                <a:miter lim="800000"/>
                <a:headEnd/>
                <a:tailEnd/>
              </a:ln>
            </p:spPr>
          </p:pic>
          <p:pic>
            <p:nvPicPr>
              <p:cNvPr id="1085" name="Picture 47" descr="Green and Black Diamond"/>
              <p:cNvPicPr>
                <a:picLocks noChangeAspect="1" noChangeArrowheads="1"/>
              </p:cNvPicPr>
              <p:nvPr/>
            </p:nvPicPr>
            <p:blipFill>
              <a:blip r:embed="rId4" cstate="print"/>
              <a:srcRect/>
              <a:stretch>
                <a:fillRect/>
              </a:stretch>
            </p:blipFill>
            <p:spPr bwMode="auto">
              <a:xfrm>
                <a:off x="3066" y="3606"/>
                <a:ext cx="102" cy="102"/>
              </a:xfrm>
              <a:prstGeom prst="rect">
                <a:avLst/>
              </a:prstGeom>
              <a:noFill/>
              <a:ln w="9525">
                <a:noFill/>
                <a:miter lim="800000"/>
                <a:headEnd/>
                <a:tailEnd/>
              </a:ln>
            </p:spPr>
          </p:pic>
          <p:pic>
            <p:nvPicPr>
              <p:cNvPr id="1086" name="Picture 48" descr="Green and Black Diamond"/>
              <p:cNvPicPr>
                <a:picLocks noChangeAspect="1" noChangeArrowheads="1"/>
              </p:cNvPicPr>
              <p:nvPr/>
            </p:nvPicPr>
            <p:blipFill>
              <a:blip r:embed="rId4" cstate="print"/>
              <a:srcRect/>
              <a:stretch>
                <a:fillRect/>
              </a:stretch>
            </p:blipFill>
            <p:spPr bwMode="auto">
              <a:xfrm>
                <a:off x="3162" y="3606"/>
                <a:ext cx="102" cy="102"/>
              </a:xfrm>
              <a:prstGeom prst="rect">
                <a:avLst/>
              </a:prstGeom>
              <a:noFill/>
              <a:ln w="9525">
                <a:noFill/>
                <a:miter lim="800000"/>
                <a:headEnd/>
                <a:tailEnd/>
              </a:ln>
            </p:spPr>
          </p:pic>
          <p:pic>
            <p:nvPicPr>
              <p:cNvPr id="1087" name="Picture 49" descr="Green and Black Diamond"/>
              <p:cNvPicPr>
                <a:picLocks noChangeAspect="1" noChangeArrowheads="1"/>
              </p:cNvPicPr>
              <p:nvPr/>
            </p:nvPicPr>
            <p:blipFill>
              <a:blip r:embed="rId4" cstate="print"/>
              <a:srcRect/>
              <a:stretch>
                <a:fillRect/>
              </a:stretch>
            </p:blipFill>
            <p:spPr bwMode="auto">
              <a:xfrm>
                <a:off x="3252" y="3606"/>
                <a:ext cx="102" cy="102"/>
              </a:xfrm>
              <a:prstGeom prst="rect">
                <a:avLst/>
              </a:prstGeom>
              <a:noFill/>
              <a:ln w="9525">
                <a:noFill/>
                <a:miter lim="800000"/>
                <a:headEnd/>
                <a:tailEnd/>
              </a:ln>
            </p:spPr>
          </p:pic>
          <p:pic>
            <p:nvPicPr>
              <p:cNvPr id="1088" name="Picture 50" descr="Green and Black Diamond"/>
              <p:cNvPicPr>
                <a:picLocks noChangeAspect="1" noChangeArrowheads="1"/>
              </p:cNvPicPr>
              <p:nvPr/>
            </p:nvPicPr>
            <p:blipFill>
              <a:blip r:embed="rId4" cstate="print"/>
              <a:srcRect/>
              <a:stretch>
                <a:fillRect/>
              </a:stretch>
            </p:blipFill>
            <p:spPr bwMode="auto">
              <a:xfrm>
                <a:off x="3354" y="3606"/>
                <a:ext cx="102" cy="102"/>
              </a:xfrm>
              <a:prstGeom prst="rect">
                <a:avLst/>
              </a:prstGeom>
              <a:noFill/>
              <a:ln w="9525">
                <a:noFill/>
                <a:miter lim="800000"/>
                <a:headEnd/>
                <a:tailEnd/>
              </a:ln>
            </p:spPr>
          </p:pic>
          <p:pic>
            <p:nvPicPr>
              <p:cNvPr id="1089" name="Picture 51" descr="Green and Black Diamond"/>
              <p:cNvPicPr>
                <a:picLocks noChangeAspect="1" noChangeArrowheads="1"/>
              </p:cNvPicPr>
              <p:nvPr/>
            </p:nvPicPr>
            <p:blipFill>
              <a:blip r:embed="rId4" cstate="print"/>
              <a:srcRect/>
              <a:stretch>
                <a:fillRect/>
              </a:stretch>
            </p:blipFill>
            <p:spPr bwMode="auto">
              <a:xfrm>
                <a:off x="3540" y="3606"/>
                <a:ext cx="102" cy="102"/>
              </a:xfrm>
              <a:prstGeom prst="rect">
                <a:avLst/>
              </a:prstGeom>
              <a:noFill/>
              <a:ln w="9525">
                <a:noFill/>
                <a:miter lim="800000"/>
                <a:headEnd/>
                <a:tailEnd/>
              </a:ln>
            </p:spPr>
          </p:pic>
          <p:pic>
            <p:nvPicPr>
              <p:cNvPr id="1090" name="Picture 52" descr="Green and Black Diamond"/>
              <p:cNvPicPr>
                <a:picLocks noChangeAspect="1" noChangeArrowheads="1"/>
              </p:cNvPicPr>
              <p:nvPr/>
            </p:nvPicPr>
            <p:blipFill>
              <a:blip r:embed="rId4" cstate="print"/>
              <a:srcRect/>
              <a:stretch>
                <a:fillRect/>
              </a:stretch>
            </p:blipFill>
            <p:spPr bwMode="auto">
              <a:xfrm>
                <a:off x="3642" y="3606"/>
                <a:ext cx="102" cy="102"/>
              </a:xfrm>
              <a:prstGeom prst="rect">
                <a:avLst/>
              </a:prstGeom>
              <a:noFill/>
              <a:ln w="9525">
                <a:noFill/>
                <a:miter lim="800000"/>
                <a:headEnd/>
                <a:tailEnd/>
              </a:ln>
            </p:spPr>
          </p:pic>
          <p:pic>
            <p:nvPicPr>
              <p:cNvPr id="1091" name="Picture 53" descr="Green and Black Diamond"/>
              <p:cNvPicPr>
                <a:picLocks noChangeAspect="1" noChangeArrowheads="1"/>
              </p:cNvPicPr>
              <p:nvPr/>
            </p:nvPicPr>
            <p:blipFill>
              <a:blip r:embed="rId4" cstate="print"/>
              <a:srcRect/>
              <a:stretch>
                <a:fillRect/>
              </a:stretch>
            </p:blipFill>
            <p:spPr bwMode="auto">
              <a:xfrm>
                <a:off x="3738" y="3606"/>
                <a:ext cx="102" cy="102"/>
              </a:xfrm>
              <a:prstGeom prst="rect">
                <a:avLst/>
              </a:prstGeom>
              <a:noFill/>
              <a:ln w="9525">
                <a:noFill/>
                <a:miter lim="800000"/>
                <a:headEnd/>
                <a:tailEnd/>
              </a:ln>
            </p:spPr>
          </p:pic>
          <p:pic>
            <p:nvPicPr>
              <p:cNvPr id="1092" name="Picture 54" descr="Green and Black Diamond"/>
              <p:cNvPicPr>
                <a:picLocks noChangeAspect="1" noChangeArrowheads="1"/>
              </p:cNvPicPr>
              <p:nvPr/>
            </p:nvPicPr>
            <p:blipFill>
              <a:blip r:embed="rId4" cstate="print"/>
              <a:srcRect/>
              <a:stretch>
                <a:fillRect/>
              </a:stretch>
            </p:blipFill>
            <p:spPr bwMode="auto">
              <a:xfrm>
                <a:off x="3828" y="3606"/>
                <a:ext cx="102" cy="102"/>
              </a:xfrm>
              <a:prstGeom prst="rect">
                <a:avLst/>
              </a:prstGeom>
              <a:noFill/>
              <a:ln w="9525">
                <a:noFill/>
                <a:miter lim="800000"/>
                <a:headEnd/>
                <a:tailEnd/>
              </a:ln>
            </p:spPr>
          </p:pic>
          <p:pic>
            <p:nvPicPr>
              <p:cNvPr id="1093" name="Picture 55" descr="Green and Black Diamond"/>
              <p:cNvPicPr>
                <a:picLocks noChangeAspect="1" noChangeArrowheads="1"/>
              </p:cNvPicPr>
              <p:nvPr/>
            </p:nvPicPr>
            <p:blipFill>
              <a:blip r:embed="rId4" cstate="print"/>
              <a:srcRect/>
              <a:stretch>
                <a:fillRect/>
              </a:stretch>
            </p:blipFill>
            <p:spPr bwMode="auto">
              <a:xfrm>
                <a:off x="2874" y="3606"/>
                <a:ext cx="102" cy="102"/>
              </a:xfrm>
              <a:prstGeom prst="rect">
                <a:avLst/>
              </a:prstGeom>
              <a:noFill/>
              <a:ln w="9525">
                <a:noFill/>
                <a:miter lim="800000"/>
                <a:headEnd/>
                <a:tailEnd/>
              </a:ln>
            </p:spPr>
          </p:pic>
          <p:pic>
            <p:nvPicPr>
              <p:cNvPr id="1094" name="Picture 56" descr="Green and Black Diamond"/>
              <p:cNvPicPr>
                <a:picLocks noChangeAspect="1" noChangeArrowheads="1"/>
              </p:cNvPicPr>
              <p:nvPr/>
            </p:nvPicPr>
            <p:blipFill>
              <a:blip r:embed="rId4" cstate="print"/>
              <a:srcRect/>
              <a:stretch>
                <a:fillRect/>
              </a:stretch>
            </p:blipFill>
            <p:spPr bwMode="auto">
              <a:xfrm>
                <a:off x="3450" y="3606"/>
                <a:ext cx="102" cy="102"/>
              </a:xfrm>
              <a:prstGeom prst="rect">
                <a:avLst/>
              </a:prstGeom>
              <a:noFill/>
              <a:ln w="9525">
                <a:noFill/>
                <a:miter lim="800000"/>
                <a:headEnd/>
                <a:tailEnd/>
              </a:ln>
            </p:spPr>
          </p:pic>
          <p:pic>
            <p:nvPicPr>
              <p:cNvPr id="1095" name="Picture 57" descr="Green and Black Diamond"/>
              <p:cNvPicPr>
                <a:picLocks noChangeAspect="1" noChangeArrowheads="1"/>
              </p:cNvPicPr>
              <p:nvPr/>
            </p:nvPicPr>
            <p:blipFill>
              <a:blip r:embed="rId4" cstate="print"/>
              <a:srcRect/>
              <a:stretch>
                <a:fillRect/>
              </a:stretch>
            </p:blipFill>
            <p:spPr bwMode="auto">
              <a:xfrm>
                <a:off x="3930" y="3606"/>
                <a:ext cx="102" cy="102"/>
              </a:xfrm>
              <a:prstGeom prst="rect">
                <a:avLst/>
              </a:prstGeom>
              <a:noFill/>
              <a:ln w="9525">
                <a:noFill/>
                <a:miter lim="800000"/>
                <a:headEnd/>
                <a:tailEnd/>
              </a:ln>
            </p:spPr>
          </p:pic>
          <p:pic>
            <p:nvPicPr>
              <p:cNvPr id="1096" name="Picture 58" descr="Green and Black Diamond"/>
              <p:cNvPicPr>
                <a:picLocks noChangeAspect="1" noChangeArrowheads="1"/>
              </p:cNvPicPr>
              <p:nvPr/>
            </p:nvPicPr>
            <p:blipFill>
              <a:blip r:embed="rId4" cstate="print"/>
              <a:srcRect/>
              <a:stretch>
                <a:fillRect/>
              </a:stretch>
            </p:blipFill>
            <p:spPr bwMode="auto">
              <a:xfrm>
                <a:off x="4026" y="3606"/>
                <a:ext cx="102" cy="102"/>
              </a:xfrm>
              <a:prstGeom prst="rect">
                <a:avLst/>
              </a:prstGeom>
              <a:noFill/>
              <a:ln w="9525">
                <a:noFill/>
                <a:miter lim="800000"/>
                <a:headEnd/>
                <a:tailEnd/>
              </a:ln>
            </p:spPr>
          </p:pic>
          <p:pic>
            <p:nvPicPr>
              <p:cNvPr id="1097" name="Picture 59" descr="Green and Black Diamond"/>
              <p:cNvPicPr>
                <a:picLocks noChangeAspect="1" noChangeArrowheads="1"/>
              </p:cNvPicPr>
              <p:nvPr/>
            </p:nvPicPr>
            <p:blipFill>
              <a:blip r:embed="rId4" cstate="print"/>
              <a:srcRect/>
              <a:stretch>
                <a:fillRect/>
              </a:stretch>
            </p:blipFill>
            <p:spPr bwMode="auto">
              <a:xfrm>
                <a:off x="4116" y="3606"/>
                <a:ext cx="102" cy="102"/>
              </a:xfrm>
              <a:prstGeom prst="rect">
                <a:avLst/>
              </a:prstGeom>
              <a:noFill/>
              <a:ln w="9525">
                <a:noFill/>
                <a:miter lim="800000"/>
                <a:headEnd/>
                <a:tailEnd/>
              </a:ln>
            </p:spPr>
          </p:pic>
          <p:pic>
            <p:nvPicPr>
              <p:cNvPr id="1098" name="Picture 60" descr="Green and Black Diamond"/>
              <p:cNvPicPr>
                <a:picLocks noChangeAspect="1" noChangeArrowheads="1"/>
              </p:cNvPicPr>
              <p:nvPr/>
            </p:nvPicPr>
            <p:blipFill>
              <a:blip r:embed="rId4" cstate="print"/>
              <a:srcRect/>
              <a:stretch>
                <a:fillRect/>
              </a:stretch>
            </p:blipFill>
            <p:spPr bwMode="auto">
              <a:xfrm>
                <a:off x="4218" y="3606"/>
                <a:ext cx="102" cy="102"/>
              </a:xfrm>
              <a:prstGeom prst="rect">
                <a:avLst/>
              </a:prstGeom>
              <a:noFill/>
              <a:ln w="9525">
                <a:noFill/>
                <a:miter lim="800000"/>
                <a:headEnd/>
                <a:tailEnd/>
              </a:ln>
            </p:spPr>
          </p:pic>
          <p:pic>
            <p:nvPicPr>
              <p:cNvPr id="1099" name="Picture 61" descr="Green and Black Diamond"/>
              <p:cNvPicPr>
                <a:picLocks noChangeAspect="1" noChangeArrowheads="1"/>
              </p:cNvPicPr>
              <p:nvPr/>
            </p:nvPicPr>
            <p:blipFill>
              <a:blip r:embed="rId4" cstate="print"/>
              <a:srcRect/>
              <a:stretch>
                <a:fillRect/>
              </a:stretch>
            </p:blipFill>
            <p:spPr bwMode="auto">
              <a:xfrm>
                <a:off x="4314" y="3606"/>
                <a:ext cx="102" cy="102"/>
              </a:xfrm>
              <a:prstGeom prst="rect">
                <a:avLst/>
              </a:prstGeom>
              <a:noFill/>
              <a:ln w="9525">
                <a:noFill/>
                <a:miter lim="800000"/>
                <a:headEnd/>
                <a:tailEnd/>
              </a:ln>
            </p:spPr>
          </p:pic>
          <p:pic>
            <p:nvPicPr>
              <p:cNvPr id="1100" name="Picture 62" descr="Green and Black Diamond"/>
              <p:cNvPicPr>
                <a:picLocks noChangeAspect="1" noChangeArrowheads="1"/>
              </p:cNvPicPr>
              <p:nvPr/>
            </p:nvPicPr>
            <p:blipFill>
              <a:blip r:embed="rId4" cstate="print"/>
              <a:srcRect/>
              <a:stretch>
                <a:fillRect/>
              </a:stretch>
            </p:blipFill>
            <p:spPr bwMode="auto">
              <a:xfrm>
                <a:off x="4404" y="3606"/>
                <a:ext cx="102" cy="102"/>
              </a:xfrm>
              <a:prstGeom prst="rect">
                <a:avLst/>
              </a:prstGeom>
              <a:noFill/>
              <a:ln w="9525">
                <a:noFill/>
                <a:miter lim="800000"/>
                <a:headEnd/>
                <a:tailEnd/>
              </a:ln>
            </p:spPr>
          </p:pic>
          <p:pic>
            <p:nvPicPr>
              <p:cNvPr id="1101" name="Picture 63" descr="Green and Black Diamond"/>
              <p:cNvPicPr>
                <a:picLocks noChangeAspect="1" noChangeArrowheads="1"/>
              </p:cNvPicPr>
              <p:nvPr/>
            </p:nvPicPr>
            <p:blipFill>
              <a:blip r:embed="rId4" cstate="print"/>
              <a:srcRect/>
              <a:stretch>
                <a:fillRect/>
              </a:stretch>
            </p:blipFill>
            <p:spPr bwMode="auto">
              <a:xfrm>
                <a:off x="4506" y="3606"/>
                <a:ext cx="102" cy="102"/>
              </a:xfrm>
              <a:prstGeom prst="rect">
                <a:avLst/>
              </a:prstGeom>
              <a:noFill/>
              <a:ln w="9525">
                <a:noFill/>
                <a:miter lim="800000"/>
                <a:headEnd/>
                <a:tailEnd/>
              </a:ln>
            </p:spPr>
          </p:pic>
          <p:pic>
            <p:nvPicPr>
              <p:cNvPr id="1102" name="Picture 64" descr="Green and Black Diamond"/>
              <p:cNvPicPr>
                <a:picLocks noChangeAspect="1" noChangeArrowheads="1"/>
              </p:cNvPicPr>
              <p:nvPr/>
            </p:nvPicPr>
            <p:blipFill>
              <a:blip r:embed="rId4" cstate="print"/>
              <a:srcRect/>
              <a:stretch>
                <a:fillRect/>
              </a:stretch>
            </p:blipFill>
            <p:spPr bwMode="auto">
              <a:xfrm>
                <a:off x="4692" y="3606"/>
                <a:ext cx="102" cy="102"/>
              </a:xfrm>
              <a:prstGeom prst="rect">
                <a:avLst/>
              </a:prstGeom>
              <a:noFill/>
              <a:ln w="9525">
                <a:noFill/>
                <a:miter lim="800000"/>
                <a:headEnd/>
                <a:tailEnd/>
              </a:ln>
            </p:spPr>
          </p:pic>
          <p:pic>
            <p:nvPicPr>
              <p:cNvPr id="1103" name="Picture 65" descr="Green and Black Diamond"/>
              <p:cNvPicPr>
                <a:picLocks noChangeAspect="1" noChangeArrowheads="1"/>
              </p:cNvPicPr>
              <p:nvPr/>
            </p:nvPicPr>
            <p:blipFill>
              <a:blip r:embed="rId4" cstate="print"/>
              <a:srcRect/>
              <a:stretch>
                <a:fillRect/>
              </a:stretch>
            </p:blipFill>
            <p:spPr bwMode="auto">
              <a:xfrm>
                <a:off x="4794" y="3606"/>
                <a:ext cx="102" cy="102"/>
              </a:xfrm>
              <a:prstGeom prst="rect">
                <a:avLst/>
              </a:prstGeom>
              <a:noFill/>
              <a:ln w="9525">
                <a:noFill/>
                <a:miter lim="800000"/>
                <a:headEnd/>
                <a:tailEnd/>
              </a:ln>
            </p:spPr>
          </p:pic>
          <p:pic>
            <p:nvPicPr>
              <p:cNvPr id="1104" name="Picture 66" descr="Green and Black Diamond"/>
              <p:cNvPicPr>
                <a:picLocks noChangeAspect="1" noChangeArrowheads="1"/>
              </p:cNvPicPr>
              <p:nvPr/>
            </p:nvPicPr>
            <p:blipFill>
              <a:blip r:embed="rId4" cstate="print"/>
              <a:srcRect/>
              <a:stretch>
                <a:fillRect/>
              </a:stretch>
            </p:blipFill>
            <p:spPr bwMode="auto">
              <a:xfrm>
                <a:off x="4890" y="3606"/>
                <a:ext cx="102" cy="102"/>
              </a:xfrm>
              <a:prstGeom prst="rect">
                <a:avLst/>
              </a:prstGeom>
              <a:noFill/>
              <a:ln w="9525">
                <a:noFill/>
                <a:miter lim="800000"/>
                <a:headEnd/>
                <a:tailEnd/>
              </a:ln>
            </p:spPr>
          </p:pic>
          <p:pic>
            <p:nvPicPr>
              <p:cNvPr id="1105" name="Picture 67" descr="Green and Black Diamond"/>
              <p:cNvPicPr>
                <a:picLocks noChangeAspect="1" noChangeArrowheads="1"/>
              </p:cNvPicPr>
              <p:nvPr/>
            </p:nvPicPr>
            <p:blipFill>
              <a:blip r:embed="rId4" cstate="print"/>
              <a:srcRect/>
              <a:stretch>
                <a:fillRect/>
              </a:stretch>
            </p:blipFill>
            <p:spPr bwMode="auto">
              <a:xfrm>
                <a:off x="4980" y="3606"/>
                <a:ext cx="102" cy="102"/>
              </a:xfrm>
              <a:prstGeom prst="rect">
                <a:avLst/>
              </a:prstGeom>
              <a:noFill/>
              <a:ln w="9525">
                <a:noFill/>
                <a:miter lim="800000"/>
                <a:headEnd/>
                <a:tailEnd/>
              </a:ln>
            </p:spPr>
          </p:pic>
          <p:pic>
            <p:nvPicPr>
              <p:cNvPr id="1106" name="Picture 68" descr="Green and Black Diamond"/>
              <p:cNvPicPr>
                <a:picLocks noChangeAspect="1" noChangeArrowheads="1"/>
              </p:cNvPicPr>
              <p:nvPr/>
            </p:nvPicPr>
            <p:blipFill>
              <a:blip r:embed="rId4" cstate="print"/>
              <a:srcRect/>
              <a:stretch>
                <a:fillRect/>
              </a:stretch>
            </p:blipFill>
            <p:spPr bwMode="auto">
              <a:xfrm>
                <a:off x="5082" y="3606"/>
                <a:ext cx="102" cy="102"/>
              </a:xfrm>
              <a:prstGeom prst="rect">
                <a:avLst/>
              </a:prstGeom>
              <a:noFill/>
              <a:ln w="9525">
                <a:noFill/>
                <a:miter lim="800000"/>
                <a:headEnd/>
                <a:tailEnd/>
              </a:ln>
            </p:spPr>
          </p:pic>
          <p:pic>
            <p:nvPicPr>
              <p:cNvPr id="1107" name="Picture 69" descr="Green and Black Diamond"/>
              <p:cNvPicPr>
                <a:picLocks noChangeAspect="1" noChangeArrowheads="1"/>
              </p:cNvPicPr>
              <p:nvPr/>
            </p:nvPicPr>
            <p:blipFill>
              <a:blip r:embed="rId4" cstate="print"/>
              <a:srcRect/>
              <a:stretch>
                <a:fillRect/>
              </a:stretch>
            </p:blipFill>
            <p:spPr bwMode="auto">
              <a:xfrm>
                <a:off x="4602" y="3606"/>
                <a:ext cx="102" cy="102"/>
              </a:xfrm>
              <a:prstGeom prst="rect">
                <a:avLst/>
              </a:prstGeom>
              <a:noFill/>
              <a:ln w="9525">
                <a:noFill/>
                <a:miter lim="800000"/>
                <a:headEnd/>
                <a:tailEnd/>
              </a:ln>
            </p:spPr>
          </p:pic>
        </p:grpSp>
      </p:grpSp>
      <p:graphicFrame>
        <p:nvGraphicFramePr>
          <p:cNvPr id="1026" name="Object 70"/>
          <p:cNvGraphicFramePr>
            <a:graphicFrameLocks noChangeAspect="1"/>
          </p:cNvGraphicFramePr>
          <p:nvPr/>
        </p:nvGraphicFramePr>
        <p:xfrm>
          <a:off x="6477000" y="4729163"/>
          <a:ext cx="2057400" cy="1366837"/>
        </p:xfrm>
        <a:graphic>
          <a:graphicData uri="http://schemas.openxmlformats.org/presentationml/2006/ole">
            <mc:AlternateContent xmlns:mc="http://schemas.openxmlformats.org/markup-compatibility/2006">
              <mc:Choice xmlns:v="urn:schemas-microsoft-com:vml" Requires="v">
                <p:oleObj spid="_x0000_s257037" name="剪辑" r:id="rId5" imgW="4582795" imgH="3041650" progId="">
                  <p:embed/>
                </p:oleObj>
              </mc:Choice>
              <mc:Fallback>
                <p:oleObj name="剪辑" r:id="rId5" imgW="4582795" imgH="3041650" progId="">
                  <p:embed/>
                  <p:pic>
                    <p:nvPicPr>
                      <p:cNvPr id="0"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4729163"/>
                        <a:ext cx="2057400" cy="1366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71"/>
          <p:cNvGrpSpPr/>
          <p:nvPr/>
        </p:nvGrpSpPr>
        <p:grpSpPr bwMode="auto">
          <a:xfrm>
            <a:off x="1295400" y="5567363"/>
            <a:ext cx="4876800" cy="161925"/>
            <a:chOff x="0" y="912"/>
            <a:chExt cx="3072" cy="102"/>
          </a:xfrm>
        </p:grpSpPr>
        <p:pic>
          <p:nvPicPr>
            <p:cNvPr id="1033" name="Picture 72" descr="Green and Black Diamond"/>
            <p:cNvPicPr>
              <a:picLocks noChangeAspect="1" noChangeArrowheads="1"/>
            </p:cNvPicPr>
            <p:nvPr/>
          </p:nvPicPr>
          <p:blipFill>
            <a:blip r:embed="rId4" cstate="print"/>
            <a:srcRect/>
            <a:stretch>
              <a:fillRect/>
            </a:stretch>
          </p:blipFill>
          <p:spPr bwMode="auto">
            <a:xfrm>
              <a:off x="0" y="912"/>
              <a:ext cx="102" cy="102"/>
            </a:xfrm>
            <a:prstGeom prst="rect">
              <a:avLst/>
            </a:prstGeom>
            <a:noFill/>
            <a:ln w="9525">
              <a:noFill/>
              <a:miter lim="800000"/>
              <a:headEnd/>
              <a:tailEnd/>
            </a:ln>
          </p:spPr>
        </p:pic>
        <p:pic>
          <p:nvPicPr>
            <p:cNvPr id="1034" name="Picture 73" descr="Green and Black Diamond"/>
            <p:cNvPicPr>
              <a:picLocks noChangeAspect="1" noChangeArrowheads="1"/>
            </p:cNvPicPr>
            <p:nvPr/>
          </p:nvPicPr>
          <p:blipFill>
            <a:blip r:embed="rId4" cstate="print"/>
            <a:srcRect/>
            <a:stretch>
              <a:fillRect/>
            </a:stretch>
          </p:blipFill>
          <p:spPr bwMode="auto">
            <a:xfrm>
              <a:off x="90" y="912"/>
              <a:ext cx="102" cy="102"/>
            </a:xfrm>
            <a:prstGeom prst="rect">
              <a:avLst/>
            </a:prstGeom>
            <a:noFill/>
            <a:ln w="9525">
              <a:noFill/>
              <a:miter lim="800000"/>
              <a:headEnd/>
              <a:tailEnd/>
            </a:ln>
          </p:spPr>
        </p:pic>
        <p:pic>
          <p:nvPicPr>
            <p:cNvPr id="1035" name="Picture 74" descr="Green and Black Diamond"/>
            <p:cNvPicPr>
              <a:picLocks noChangeAspect="1" noChangeArrowheads="1"/>
            </p:cNvPicPr>
            <p:nvPr/>
          </p:nvPicPr>
          <p:blipFill>
            <a:blip r:embed="rId4" cstate="print"/>
            <a:srcRect/>
            <a:stretch>
              <a:fillRect/>
            </a:stretch>
          </p:blipFill>
          <p:spPr bwMode="auto">
            <a:xfrm>
              <a:off x="192" y="912"/>
              <a:ext cx="102" cy="102"/>
            </a:xfrm>
            <a:prstGeom prst="rect">
              <a:avLst/>
            </a:prstGeom>
            <a:noFill/>
            <a:ln w="9525">
              <a:noFill/>
              <a:miter lim="800000"/>
              <a:headEnd/>
              <a:tailEnd/>
            </a:ln>
          </p:spPr>
        </p:pic>
        <p:pic>
          <p:nvPicPr>
            <p:cNvPr id="1036" name="Picture 75" descr="Green and Black Diamond"/>
            <p:cNvPicPr>
              <a:picLocks noChangeAspect="1" noChangeArrowheads="1"/>
            </p:cNvPicPr>
            <p:nvPr/>
          </p:nvPicPr>
          <p:blipFill>
            <a:blip r:embed="rId4" cstate="print"/>
            <a:srcRect/>
            <a:stretch>
              <a:fillRect/>
            </a:stretch>
          </p:blipFill>
          <p:spPr bwMode="auto">
            <a:xfrm>
              <a:off x="378" y="912"/>
              <a:ext cx="102" cy="102"/>
            </a:xfrm>
            <a:prstGeom prst="rect">
              <a:avLst/>
            </a:prstGeom>
            <a:noFill/>
            <a:ln w="9525">
              <a:noFill/>
              <a:miter lim="800000"/>
              <a:headEnd/>
              <a:tailEnd/>
            </a:ln>
          </p:spPr>
        </p:pic>
        <p:pic>
          <p:nvPicPr>
            <p:cNvPr id="1037" name="Picture 76" descr="Green and Black Diamond"/>
            <p:cNvPicPr>
              <a:picLocks noChangeAspect="1" noChangeArrowheads="1"/>
            </p:cNvPicPr>
            <p:nvPr/>
          </p:nvPicPr>
          <p:blipFill>
            <a:blip r:embed="rId4" cstate="print"/>
            <a:srcRect/>
            <a:stretch>
              <a:fillRect/>
            </a:stretch>
          </p:blipFill>
          <p:spPr bwMode="auto">
            <a:xfrm>
              <a:off x="480" y="912"/>
              <a:ext cx="102" cy="102"/>
            </a:xfrm>
            <a:prstGeom prst="rect">
              <a:avLst/>
            </a:prstGeom>
            <a:noFill/>
            <a:ln w="9525">
              <a:noFill/>
              <a:miter lim="800000"/>
              <a:headEnd/>
              <a:tailEnd/>
            </a:ln>
          </p:spPr>
        </p:pic>
        <p:pic>
          <p:nvPicPr>
            <p:cNvPr id="1038" name="Picture 77" descr="Green and Black Diamond"/>
            <p:cNvPicPr>
              <a:picLocks noChangeAspect="1" noChangeArrowheads="1"/>
            </p:cNvPicPr>
            <p:nvPr/>
          </p:nvPicPr>
          <p:blipFill>
            <a:blip r:embed="rId4" cstate="print"/>
            <a:srcRect/>
            <a:stretch>
              <a:fillRect/>
            </a:stretch>
          </p:blipFill>
          <p:spPr bwMode="auto">
            <a:xfrm>
              <a:off x="576" y="912"/>
              <a:ext cx="102" cy="102"/>
            </a:xfrm>
            <a:prstGeom prst="rect">
              <a:avLst/>
            </a:prstGeom>
            <a:noFill/>
            <a:ln w="9525">
              <a:noFill/>
              <a:miter lim="800000"/>
              <a:headEnd/>
              <a:tailEnd/>
            </a:ln>
          </p:spPr>
        </p:pic>
        <p:pic>
          <p:nvPicPr>
            <p:cNvPr id="1039" name="Picture 78" descr="Green and Black Diamond"/>
            <p:cNvPicPr>
              <a:picLocks noChangeAspect="1" noChangeArrowheads="1"/>
            </p:cNvPicPr>
            <p:nvPr/>
          </p:nvPicPr>
          <p:blipFill>
            <a:blip r:embed="rId4" cstate="print"/>
            <a:srcRect/>
            <a:stretch>
              <a:fillRect/>
            </a:stretch>
          </p:blipFill>
          <p:spPr bwMode="auto">
            <a:xfrm>
              <a:off x="666" y="912"/>
              <a:ext cx="102" cy="102"/>
            </a:xfrm>
            <a:prstGeom prst="rect">
              <a:avLst/>
            </a:prstGeom>
            <a:noFill/>
            <a:ln w="9525">
              <a:noFill/>
              <a:miter lim="800000"/>
              <a:headEnd/>
              <a:tailEnd/>
            </a:ln>
          </p:spPr>
        </p:pic>
        <p:pic>
          <p:nvPicPr>
            <p:cNvPr id="1040" name="Picture 79" descr="Green and Black Diamond"/>
            <p:cNvPicPr>
              <a:picLocks noChangeAspect="1" noChangeArrowheads="1"/>
            </p:cNvPicPr>
            <p:nvPr/>
          </p:nvPicPr>
          <p:blipFill>
            <a:blip r:embed="rId4" cstate="print"/>
            <a:srcRect/>
            <a:stretch>
              <a:fillRect/>
            </a:stretch>
          </p:blipFill>
          <p:spPr bwMode="auto">
            <a:xfrm>
              <a:off x="768" y="912"/>
              <a:ext cx="102" cy="102"/>
            </a:xfrm>
            <a:prstGeom prst="rect">
              <a:avLst/>
            </a:prstGeom>
            <a:noFill/>
            <a:ln w="9525">
              <a:noFill/>
              <a:miter lim="800000"/>
              <a:headEnd/>
              <a:tailEnd/>
            </a:ln>
          </p:spPr>
        </p:pic>
        <p:pic>
          <p:nvPicPr>
            <p:cNvPr id="1041" name="Picture 80" descr="Green and Black Diamond"/>
            <p:cNvPicPr>
              <a:picLocks noChangeAspect="1" noChangeArrowheads="1"/>
            </p:cNvPicPr>
            <p:nvPr/>
          </p:nvPicPr>
          <p:blipFill>
            <a:blip r:embed="rId4" cstate="print"/>
            <a:srcRect/>
            <a:stretch>
              <a:fillRect/>
            </a:stretch>
          </p:blipFill>
          <p:spPr bwMode="auto">
            <a:xfrm>
              <a:off x="954" y="912"/>
              <a:ext cx="102" cy="102"/>
            </a:xfrm>
            <a:prstGeom prst="rect">
              <a:avLst/>
            </a:prstGeom>
            <a:noFill/>
            <a:ln w="9525">
              <a:noFill/>
              <a:miter lim="800000"/>
              <a:headEnd/>
              <a:tailEnd/>
            </a:ln>
          </p:spPr>
        </p:pic>
        <p:pic>
          <p:nvPicPr>
            <p:cNvPr id="1042" name="Picture 81" descr="Green and Black Diamond"/>
            <p:cNvPicPr>
              <a:picLocks noChangeAspect="1" noChangeArrowheads="1"/>
            </p:cNvPicPr>
            <p:nvPr/>
          </p:nvPicPr>
          <p:blipFill>
            <a:blip r:embed="rId4" cstate="print"/>
            <a:srcRect/>
            <a:stretch>
              <a:fillRect/>
            </a:stretch>
          </p:blipFill>
          <p:spPr bwMode="auto">
            <a:xfrm>
              <a:off x="1056" y="912"/>
              <a:ext cx="102" cy="102"/>
            </a:xfrm>
            <a:prstGeom prst="rect">
              <a:avLst/>
            </a:prstGeom>
            <a:noFill/>
            <a:ln w="9525">
              <a:noFill/>
              <a:miter lim="800000"/>
              <a:headEnd/>
              <a:tailEnd/>
            </a:ln>
          </p:spPr>
        </p:pic>
        <p:pic>
          <p:nvPicPr>
            <p:cNvPr id="1043" name="Picture 82" descr="Green and Black Diamond"/>
            <p:cNvPicPr>
              <a:picLocks noChangeAspect="1" noChangeArrowheads="1"/>
            </p:cNvPicPr>
            <p:nvPr/>
          </p:nvPicPr>
          <p:blipFill>
            <a:blip r:embed="rId4" cstate="print"/>
            <a:srcRect/>
            <a:stretch>
              <a:fillRect/>
            </a:stretch>
          </p:blipFill>
          <p:spPr bwMode="auto">
            <a:xfrm>
              <a:off x="1152" y="912"/>
              <a:ext cx="102" cy="102"/>
            </a:xfrm>
            <a:prstGeom prst="rect">
              <a:avLst/>
            </a:prstGeom>
            <a:noFill/>
            <a:ln w="9525">
              <a:noFill/>
              <a:miter lim="800000"/>
              <a:headEnd/>
              <a:tailEnd/>
            </a:ln>
          </p:spPr>
        </p:pic>
        <p:pic>
          <p:nvPicPr>
            <p:cNvPr id="1044" name="Picture 83" descr="Green and Black Diamond"/>
            <p:cNvPicPr>
              <a:picLocks noChangeAspect="1" noChangeArrowheads="1"/>
            </p:cNvPicPr>
            <p:nvPr/>
          </p:nvPicPr>
          <p:blipFill>
            <a:blip r:embed="rId4" cstate="print"/>
            <a:srcRect/>
            <a:stretch>
              <a:fillRect/>
            </a:stretch>
          </p:blipFill>
          <p:spPr bwMode="auto">
            <a:xfrm>
              <a:off x="1242" y="912"/>
              <a:ext cx="102" cy="102"/>
            </a:xfrm>
            <a:prstGeom prst="rect">
              <a:avLst/>
            </a:prstGeom>
            <a:noFill/>
            <a:ln w="9525">
              <a:noFill/>
              <a:miter lim="800000"/>
              <a:headEnd/>
              <a:tailEnd/>
            </a:ln>
          </p:spPr>
        </p:pic>
        <p:pic>
          <p:nvPicPr>
            <p:cNvPr id="1045" name="Picture 84" descr="Green and Black Diamond"/>
            <p:cNvPicPr>
              <a:picLocks noChangeAspect="1" noChangeArrowheads="1"/>
            </p:cNvPicPr>
            <p:nvPr/>
          </p:nvPicPr>
          <p:blipFill>
            <a:blip r:embed="rId4" cstate="print"/>
            <a:srcRect/>
            <a:stretch>
              <a:fillRect/>
            </a:stretch>
          </p:blipFill>
          <p:spPr bwMode="auto">
            <a:xfrm>
              <a:off x="288" y="912"/>
              <a:ext cx="102" cy="102"/>
            </a:xfrm>
            <a:prstGeom prst="rect">
              <a:avLst/>
            </a:prstGeom>
            <a:noFill/>
            <a:ln w="9525">
              <a:noFill/>
              <a:miter lim="800000"/>
              <a:headEnd/>
              <a:tailEnd/>
            </a:ln>
          </p:spPr>
        </p:pic>
        <p:pic>
          <p:nvPicPr>
            <p:cNvPr id="1046" name="Picture 85" descr="Green and Black Diamond"/>
            <p:cNvPicPr>
              <a:picLocks noChangeAspect="1" noChangeArrowheads="1"/>
            </p:cNvPicPr>
            <p:nvPr/>
          </p:nvPicPr>
          <p:blipFill>
            <a:blip r:embed="rId4" cstate="print"/>
            <a:srcRect/>
            <a:stretch>
              <a:fillRect/>
            </a:stretch>
          </p:blipFill>
          <p:spPr bwMode="auto">
            <a:xfrm>
              <a:off x="864" y="912"/>
              <a:ext cx="102" cy="102"/>
            </a:xfrm>
            <a:prstGeom prst="rect">
              <a:avLst/>
            </a:prstGeom>
            <a:noFill/>
            <a:ln w="9525">
              <a:noFill/>
              <a:miter lim="800000"/>
              <a:headEnd/>
              <a:tailEnd/>
            </a:ln>
          </p:spPr>
        </p:pic>
        <p:pic>
          <p:nvPicPr>
            <p:cNvPr id="1047" name="Picture 86" descr="Green and Black Diamond"/>
            <p:cNvPicPr>
              <a:picLocks noChangeAspect="1" noChangeArrowheads="1"/>
            </p:cNvPicPr>
            <p:nvPr/>
          </p:nvPicPr>
          <p:blipFill>
            <a:blip r:embed="rId4" cstate="print"/>
            <a:srcRect/>
            <a:stretch>
              <a:fillRect/>
            </a:stretch>
          </p:blipFill>
          <p:spPr bwMode="auto">
            <a:xfrm>
              <a:off x="1344" y="912"/>
              <a:ext cx="102" cy="102"/>
            </a:xfrm>
            <a:prstGeom prst="rect">
              <a:avLst/>
            </a:prstGeom>
            <a:noFill/>
            <a:ln w="9525">
              <a:noFill/>
              <a:miter lim="800000"/>
              <a:headEnd/>
              <a:tailEnd/>
            </a:ln>
          </p:spPr>
        </p:pic>
        <p:pic>
          <p:nvPicPr>
            <p:cNvPr id="1048" name="Picture 87" descr="Green and Black Diamond"/>
            <p:cNvPicPr>
              <a:picLocks noChangeAspect="1" noChangeArrowheads="1"/>
            </p:cNvPicPr>
            <p:nvPr/>
          </p:nvPicPr>
          <p:blipFill>
            <a:blip r:embed="rId4" cstate="print"/>
            <a:srcRect/>
            <a:stretch>
              <a:fillRect/>
            </a:stretch>
          </p:blipFill>
          <p:spPr bwMode="auto">
            <a:xfrm>
              <a:off x="1440" y="912"/>
              <a:ext cx="102" cy="102"/>
            </a:xfrm>
            <a:prstGeom prst="rect">
              <a:avLst/>
            </a:prstGeom>
            <a:noFill/>
            <a:ln w="9525">
              <a:noFill/>
              <a:miter lim="800000"/>
              <a:headEnd/>
              <a:tailEnd/>
            </a:ln>
          </p:spPr>
        </p:pic>
        <p:pic>
          <p:nvPicPr>
            <p:cNvPr id="1049" name="Picture 88" descr="Green and Black Diamond"/>
            <p:cNvPicPr>
              <a:picLocks noChangeAspect="1" noChangeArrowheads="1"/>
            </p:cNvPicPr>
            <p:nvPr/>
          </p:nvPicPr>
          <p:blipFill>
            <a:blip r:embed="rId4" cstate="print"/>
            <a:srcRect/>
            <a:stretch>
              <a:fillRect/>
            </a:stretch>
          </p:blipFill>
          <p:spPr bwMode="auto">
            <a:xfrm>
              <a:off x="1530" y="912"/>
              <a:ext cx="102" cy="102"/>
            </a:xfrm>
            <a:prstGeom prst="rect">
              <a:avLst/>
            </a:prstGeom>
            <a:noFill/>
            <a:ln w="9525">
              <a:noFill/>
              <a:miter lim="800000"/>
              <a:headEnd/>
              <a:tailEnd/>
            </a:ln>
          </p:spPr>
        </p:pic>
        <p:pic>
          <p:nvPicPr>
            <p:cNvPr id="1050" name="Picture 89" descr="Green and Black Diamond"/>
            <p:cNvPicPr>
              <a:picLocks noChangeAspect="1" noChangeArrowheads="1"/>
            </p:cNvPicPr>
            <p:nvPr/>
          </p:nvPicPr>
          <p:blipFill>
            <a:blip r:embed="rId4" cstate="print"/>
            <a:srcRect/>
            <a:stretch>
              <a:fillRect/>
            </a:stretch>
          </p:blipFill>
          <p:spPr bwMode="auto">
            <a:xfrm>
              <a:off x="1632" y="912"/>
              <a:ext cx="102" cy="102"/>
            </a:xfrm>
            <a:prstGeom prst="rect">
              <a:avLst/>
            </a:prstGeom>
            <a:noFill/>
            <a:ln w="9525">
              <a:noFill/>
              <a:miter lim="800000"/>
              <a:headEnd/>
              <a:tailEnd/>
            </a:ln>
          </p:spPr>
        </p:pic>
        <p:pic>
          <p:nvPicPr>
            <p:cNvPr id="1051" name="Picture 90" descr="Green and Black Diamond"/>
            <p:cNvPicPr>
              <a:picLocks noChangeAspect="1" noChangeArrowheads="1"/>
            </p:cNvPicPr>
            <p:nvPr/>
          </p:nvPicPr>
          <p:blipFill>
            <a:blip r:embed="rId4" cstate="print"/>
            <a:srcRect/>
            <a:stretch>
              <a:fillRect/>
            </a:stretch>
          </p:blipFill>
          <p:spPr bwMode="auto">
            <a:xfrm>
              <a:off x="1728" y="912"/>
              <a:ext cx="102" cy="102"/>
            </a:xfrm>
            <a:prstGeom prst="rect">
              <a:avLst/>
            </a:prstGeom>
            <a:noFill/>
            <a:ln w="9525">
              <a:noFill/>
              <a:miter lim="800000"/>
              <a:headEnd/>
              <a:tailEnd/>
            </a:ln>
          </p:spPr>
        </p:pic>
        <p:pic>
          <p:nvPicPr>
            <p:cNvPr id="1052" name="Picture 91" descr="Green and Black Diamond"/>
            <p:cNvPicPr>
              <a:picLocks noChangeAspect="1" noChangeArrowheads="1"/>
            </p:cNvPicPr>
            <p:nvPr/>
          </p:nvPicPr>
          <p:blipFill>
            <a:blip r:embed="rId4" cstate="print"/>
            <a:srcRect/>
            <a:stretch>
              <a:fillRect/>
            </a:stretch>
          </p:blipFill>
          <p:spPr bwMode="auto">
            <a:xfrm>
              <a:off x="1818" y="912"/>
              <a:ext cx="102" cy="102"/>
            </a:xfrm>
            <a:prstGeom prst="rect">
              <a:avLst/>
            </a:prstGeom>
            <a:noFill/>
            <a:ln w="9525">
              <a:noFill/>
              <a:miter lim="800000"/>
              <a:headEnd/>
              <a:tailEnd/>
            </a:ln>
          </p:spPr>
        </p:pic>
        <p:pic>
          <p:nvPicPr>
            <p:cNvPr id="1053" name="Picture 92" descr="Green and Black Diamond"/>
            <p:cNvPicPr>
              <a:picLocks noChangeAspect="1" noChangeArrowheads="1"/>
            </p:cNvPicPr>
            <p:nvPr/>
          </p:nvPicPr>
          <p:blipFill>
            <a:blip r:embed="rId4" cstate="print"/>
            <a:srcRect/>
            <a:stretch>
              <a:fillRect/>
            </a:stretch>
          </p:blipFill>
          <p:spPr bwMode="auto">
            <a:xfrm>
              <a:off x="1920" y="912"/>
              <a:ext cx="102" cy="102"/>
            </a:xfrm>
            <a:prstGeom prst="rect">
              <a:avLst/>
            </a:prstGeom>
            <a:noFill/>
            <a:ln w="9525">
              <a:noFill/>
              <a:miter lim="800000"/>
              <a:headEnd/>
              <a:tailEnd/>
            </a:ln>
          </p:spPr>
        </p:pic>
        <p:pic>
          <p:nvPicPr>
            <p:cNvPr id="1054" name="Picture 93" descr="Green and Black Diamond"/>
            <p:cNvPicPr>
              <a:picLocks noChangeAspect="1" noChangeArrowheads="1"/>
            </p:cNvPicPr>
            <p:nvPr/>
          </p:nvPicPr>
          <p:blipFill>
            <a:blip r:embed="rId4" cstate="print"/>
            <a:srcRect/>
            <a:stretch>
              <a:fillRect/>
            </a:stretch>
          </p:blipFill>
          <p:spPr bwMode="auto">
            <a:xfrm>
              <a:off x="2106" y="912"/>
              <a:ext cx="102" cy="102"/>
            </a:xfrm>
            <a:prstGeom prst="rect">
              <a:avLst/>
            </a:prstGeom>
            <a:noFill/>
            <a:ln w="9525">
              <a:noFill/>
              <a:miter lim="800000"/>
              <a:headEnd/>
              <a:tailEnd/>
            </a:ln>
          </p:spPr>
        </p:pic>
        <p:pic>
          <p:nvPicPr>
            <p:cNvPr id="1055" name="Picture 94" descr="Green and Black Diamond"/>
            <p:cNvPicPr>
              <a:picLocks noChangeAspect="1" noChangeArrowheads="1"/>
            </p:cNvPicPr>
            <p:nvPr/>
          </p:nvPicPr>
          <p:blipFill>
            <a:blip r:embed="rId4" cstate="print"/>
            <a:srcRect/>
            <a:stretch>
              <a:fillRect/>
            </a:stretch>
          </p:blipFill>
          <p:spPr bwMode="auto">
            <a:xfrm>
              <a:off x="2208" y="912"/>
              <a:ext cx="102" cy="102"/>
            </a:xfrm>
            <a:prstGeom prst="rect">
              <a:avLst/>
            </a:prstGeom>
            <a:noFill/>
            <a:ln w="9525">
              <a:noFill/>
              <a:miter lim="800000"/>
              <a:headEnd/>
              <a:tailEnd/>
            </a:ln>
          </p:spPr>
        </p:pic>
        <p:pic>
          <p:nvPicPr>
            <p:cNvPr id="1056" name="Picture 95" descr="Green and Black Diamond"/>
            <p:cNvPicPr>
              <a:picLocks noChangeAspect="1" noChangeArrowheads="1"/>
            </p:cNvPicPr>
            <p:nvPr/>
          </p:nvPicPr>
          <p:blipFill>
            <a:blip r:embed="rId4" cstate="print"/>
            <a:srcRect/>
            <a:stretch>
              <a:fillRect/>
            </a:stretch>
          </p:blipFill>
          <p:spPr bwMode="auto">
            <a:xfrm>
              <a:off x="2304" y="912"/>
              <a:ext cx="102" cy="102"/>
            </a:xfrm>
            <a:prstGeom prst="rect">
              <a:avLst/>
            </a:prstGeom>
            <a:noFill/>
            <a:ln w="9525">
              <a:noFill/>
              <a:miter lim="800000"/>
              <a:headEnd/>
              <a:tailEnd/>
            </a:ln>
          </p:spPr>
        </p:pic>
        <p:pic>
          <p:nvPicPr>
            <p:cNvPr id="1057" name="Picture 96" descr="Green and Black Diamond"/>
            <p:cNvPicPr>
              <a:picLocks noChangeAspect="1" noChangeArrowheads="1"/>
            </p:cNvPicPr>
            <p:nvPr/>
          </p:nvPicPr>
          <p:blipFill>
            <a:blip r:embed="rId4" cstate="print"/>
            <a:srcRect/>
            <a:stretch>
              <a:fillRect/>
            </a:stretch>
          </p:blipFill>
          <p:spPr bwMode="auto">
            <a:xfrm>
              <a:off x="2394" y="912"/>
              <a:ext cx="102" cy="102"/>
            </a:xfrm>
            <a:prstGeom prst="rect">
              <a:avLst/>
            </a:prstGeom>
            <a:noFill/>
            <a:ln w="9525">
              <a:noFill/>
              <a:miter lim="800000"/>
              <a:headEnd/>
              <a:tailEnd/>
            </a:ln>
          </p:spPr>
        </p:pic>
        <p:pic>
          <p:nvPicPr>
            <p:cNvPr id="1058" name="Picture 97" descr="Green and Black Diamond"/>
            <p:cNvPicPr>
              <a:picLocks noChangeAspect="1" noChangeArrowheads="1"/>
            </p:cNvPicPr>
            <p:nvPr/>
          </p:nvPicPr>
          <p:blipFill>
            <a:blip r:embed="rId4" cstate="print"/>
            <a:srcRect/>
            <a:stretch>
              <a:fillRect/>
            </a:stretch>
          </p:blipFill>
          <p:spPr bwMode="auto">
            <a:xfrm>
              <a:off x="2496" y="912"/>
              <a:ext cx="102" cy="102"/>
            </a:xfrm>
            <a:prstGeom prst="rect">
              <a:avLst/>
            </a:prstGeom>
            <a:noFill/>
            <a:ln w="9525">
              <a:noFill/>
              <a:miter lim="800000"/>
              <a:headEnd/>
              <a:tailEnd/>
            </a:ln>
          </p:spPr>
        </p:pic>
        <p:pic>
          <p:nvPicPr>
            <p:cNvPr id="1059" name="Picture 98" descr="Green and Black Diamond"/>
            <p:cNvPicPr>
              <a:picLocks noChangeAspect="1" noChangeArrowheads="1"/>
            </p:cNvPicPr>
            <p:nvPr/>
          </p:nvPicPr>
          <p:blipFill>
            <a:blip r:embed="rId4" cstate="print"/>
            <a:srcRect/>
            <a:stretch>
              <a:fillRect/>
            </a:stretch>
          </p:blipFill>
          <p:spPr bwMode="auto">
            <a:xfrm>
              <a:off x="2682" y="912"/>
              <a:ext cx="102" cy="102"/>
            </a:xfrm>
            <a:prstGeom prst="rect">
              <a:avLst/>
            </a:prstGeom>
            <a:noFill/>
            <a:ln w="9525">
              <a:noFill/>
              <a:miter lim="800000"/>
              <a:headEnd/>
              <a:tailEnd/>
            </a:ln>
          </p:spPr>
        </p:pic>
        <p:pic>
          <p:nvPicPr>
            <p:cNvPr id="1060" name="Picture 99" descr="Green and Black Diamond"/>
            <p:cNvPicPr>
              <a:picLocks noChangeAspect="1" noChangeArrowheads="1"/>
            </p:cNvPicPr>
            <p:nvPr/>
          </p:nvPicPr>
          <p:blipFill>
            <a:blip r:embed="rId4" cstate="print"/>
            <a:srcRect/>
            <a:stretch>
              <a:fillRect/>
            </a:stretch>
          </p:blipFill>
          <p:spPr bwMode="auto">
            <a:xfrm>
              <a:off x="2784" y="912"/>
              <a:ext cx="102" cy="102"/>
            </a:xfrm>
            <a:prstGeom prst="rect">
              <a:avLst/>
            </a:prstGeom>
            <a:noFill/>
            <a:ln w="9525">
              <a:noFill/>
              <a:miter lim="800000"/>
              <a:headEnd/>
              <a:tailEnd/>
            </a:ln>
          </p:spPr>
        </p:pic>
        <p:pic>
          <p:nvPicPr>
            <p:cNvPr id="1061" name="Picture 100" descr="Green and Black Diamond"/>
            <p:cNvPicPr>
              <a:picLocks noChangeAspect="1" noChangeArrowheads="1"/>
            </p:cNvPicPr>
            <p:nvPr/>
          </p:nvPicPr>
          <p:blipFill>
            <a:blip r:embed="rId4" cstate="print"/>
            <a:srcRect/>
            <a:stretch>
              <a:fillRect/>
            </a:stretch>
          </p:blipFill>
          <p:spPr bwMode="auto">
            <a:xfrm>
              <a:off x="2880" y="912"/>
              <a:ext cx="102" cy="102"/>
            </a:xfrm>
            <a:prstGeom prst="rect">
              <a:avLst/>
            </a:prstGeom>
            <a:noFill/>
            <a:ln w="9525">
              <a:noFill/>
              <a:miter lim="800000"/>
              <a:headEnd/>
              <a:tailEnd/>
            </a:ln>
          </p:spPr>
        </p:pic>
        <p:pic>
          <p:nvPicPr>
            <p:cNvPr id="1062" name="Picture 101" descr="Green and Black Diamond"/>
            <p:cNvPicPr>
              <a:picLocks noChangeAspect="1" noChangeArrowheads="1"/>
            </p:cNvPicPr>
            <p:nvPr/>
          </p:nvPicPr>
          <p:blipFill>
            <a:blip r:embed="rId4" cstate="print"/>
            <a:srcRect/>
            <a:stretch>
              <a:fillRect/>
            </a:stretch>
          </p:blipFill>
          <p:spPr bwMode="auto">
            <a:xfrm>
              <a:off x="2970" y="912"/>
              <a:ext cx="102" cy="102"/>
            </a:xfrm>
            <a:prstGeom prst="rect">
              <a:avLst/>
            </a:prstGeom>
            <a:noFill/>
            <a:ln w="9525">
              <a:noFill/>
              <a:miter lim="800000"/>
              <a:headEnd/>
              <a:tailEnd/>
            </a:ln>
          </p:spPr>
        </p:pic>
        <p:pic>
          <p:nvPicPr>
            <p:cNvPr id="1063" name="Picture 102" descr="Green and Black Diamond"/>
            <p:cNvPicPr>
              <a:picLocks noChangeAspect="1" noChangeArrowheads="1"/>
            </p:cNvPicPr>
            <p:nvPr/>
          </p:nvPicPr>
          <p:blipFill>
            <a:blip r:embed="rId4" cstate="print"/>
            <a:srcRect/>
            <a:stretch>
              <a:fillRect/>
            </a:stretch>
          </p:blipFill>
          <p:spPr bwMode="auto">
            <a:xfrm>
              <a:off x="2016" y="912"/>
              <a:ext cx="102" cy="102"/>
            </a:xfrm>
            <a:prstGeom prst="rect">
              <a:avLst/>
            </a:prstGeom>
            <a:noFill/>
            <a:ln w="9525">
              <a:noFill/>
              <a:miter lim="800000"/>
              <a:headEnd/>
              <a:tailEnd/>
            </a:ln>
          </p:spPr>
        </p:pic>
        <p:pic>
          <p:nvPicPr>
            <p:cNvPr id="1064" name="Picture 103" descr="Green and Black Diamond"/>
            <p:cNvPicPr>
              <a:picLocks noChangeAspect="1" noChangeArrowheads="1"/>
            </p:cNvPicPr>
            <p:nvPr/>
          </p:nvPicPr>
          <p:blipFill>
            <a:blip r:embed="rId4" cstate="print"/>
            <a:srcRect/>
            <a:stretch>
              <a:fillRect/>
            </a:stretch>
          </p:blipFill>
          <p:spPr bwMode="auto">
            <a:xfrm>
              <a:off x="2592" y="912"/>
              <a:ext cx="102" cy="102"/>
            </a:xfrm>
            <a:prstGeom prst="rect">
              <a:avLst/>
            </a:prstGeom>
            <a:noFill/>
            <a:ln w="9525">
              <a:noFill/>
              <a:miter lim="800000"/>
              <a:headEnd/>
              <a:tailEnd/>
            </a:ln>
          </p:spPr>
        </p:pic>
      </p:gr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1371600" y="533400"/>
            <a:ext cx="7016750" cy="838200"/>
          </a:xfrm>
          <a:prstGeom prst="rect">
            <a:avLst/>
          </a:prstGeom>
          <a:noFill/>
          <a:ln w="9525">
            <a:noFill/>
            <a:miter lim="800000"/>
          </a:ln>
          <a:effectLst/>
        </p:spPr>
        <p:txBody>
          <a:bodyPr/>
          <a:lstStyle/>
          <a:p>
            <a:pPr marL="342900" indent="-342900" fontAlgn="auto">
              <a:spcBef>
                <a:spcPct val="20000"/>
              </a:spcBef>
              <a:spcAft>
                <a:spcPts val="0"/>
              </a:spcAft>
              <a:defRPr/>
            </a:pPr>
            <a:r>
              <a:rPr lang="zh-CN" altLang="en-US" sz="44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400" b="1" dirty="0">
                <a:solidFill>
                  <a:srgbClr val="CC0000"/>
                </a:solidFill>
                <a:effectLst>
                  <a:outerShdw blurRad="38100" dist="38100" dir="2700000" algn="tl">
                    <a:srgbClr val="C0C0C0"/>
                  </a:outerShdw>
                </a:effectLst>
                <a:latin typeface="+mn-lt"/>
                <a:ea typeface="华文新魏" panose="02010800040101010101" pitchFamily="2" charset="-122"/>
              </a:rPr>
              <a:t>17</a:t>
            </a:r>
            <a:r>
              <a:rPr lang="zh-CN" altLang="en-US" sz="44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电子电路中的反馈</a:t>
            </a:r>
            <a:endParaRPr lang="zh-CN" altLang="en-US" sz="44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22564" name="Text Box 4"/>
          <p:cNvSpPr txBox="1">
            <a:spLocks noChangeArrowheads="1"/>
          </p:cNvSpPr>
          <p:nvPr/>
        </p:nvSpPr>
        <p:spPr bwMode="auto">
          <a:xfrm>
            <a:off x="1168400" y="1371600"/>
            <a:ext cx="7594600" cy="2280689"/>
          </a:xfrm>
          <a:prstGeom prst="rect">
            <a:avLst/>
          </a:prstGeom>
          <a:noFill/>
          <a:ln w="9525">
            <a:noFill/>
            <a:miter lim="800000"/>
          </a:ln>
          <a:effectLst/>
        </p:spPr>
        <p:txBody>
          <a:bodyPr>
            <a:spAutoFit/>
          </a:bodyPr>
          <a:lstStyle/>
          <a:p>
            <a:pPr marL="457200" indent="-457200" fontAlgn="auto">
              <a:lnSpc>
                <a:spcPct val="130000"/>
              </a:lnSpc>
              <a:spcBef>
                <a:spcPts val="0"/>
              </a:spcBef>
              <a:spcAft>
                <a:spcPts val="0"/>
              </a:spcAft>
              <a:defRPr/>
            </a:pPr>
            <a:r>
              <a:rPr lang="zh-CN" altLang="en-US" sz="2800" b="1" dirty="0">
                <a:solidFill>
                  <a:srgbClr val="000099"/>
                </a:solidFill>
                <a:effectLst>
                  <a:outerShdw blurRad="38100" dist="38100" dir="2700000" algn="tl">
                    <a:srgbClr val="C0C0C0"/>
                  </a:outerShdw>
                </a:effectLst>
                <a:latin typeface="+mn-lt"/>
                <a:ea typeface="+mn-ea"/>
              </a:rPr>
              <a:t>本章要求：</a:t>
            </a:r>
            <a:endParaRPr lang="zh-CN" altLang="en-US" sz="2800" b="1" dirty="0">
              <a:solidFill>
                <a:srgbClr val="000099"/>
              </a:solidFill>
              <a:effectLst>
                <a:outerShdw blurRad="38100" dist="38100" dir="2700000" algn="tl">
                  <a:srgbClr val="C0C0C0"/>
                </a:outerShdw>
              </a:effectLst>
              <a:latin typeface="+mn-lt"/>
              <a:ea typeface="+mn-ea"/>
            </a:endParaRPr>
          </a:p>
          <a:p>
            <a:pPr marL="457200" indent="-457200" fontAlgn="auto">
              <a:lnSpc>
                <a:spcPct val="130000"/>
              </a:lnSpc>
              <a:spcBef>
                <a:spcPts val="0"/>
              </a:spcBef>
              <a:spcAft>
                <a:spcPts val="0"/>
              </a:spcAft>
              <a:defRPr/>
            </a:pPr>
            <a:r>
              <a:rPr lang="en-US" altLang="zh-CN" sz="2800" b="1" dirty="0">
                <a:effectLst>
                  <a:outerShdw blurRad="38100" dist="38100" dir="2700000" algn="tl">
                    <a:srgbClr val="C0C0C0"/>
                  </a:outerShdw>
                </a:effectLst>
                <a:latin typeface="+mn-lt"/>
                <a:ea typeface="+mn-ea"/>
              </a:rPr>
              <a:t>1</a:t>
            </a:r>
            <a:r>
              <a:rPr lang="en-US" altLang="zh-CN" sz="2800" b="1" dirty="0">
                <a:effectLst>
                  <a:outerShdw blurRad="38100" dist="38100" dir="2700000" algn="tl">
                    <a:srgbClr val="C0C0C0"/>
                  </a:outerShdw>
                </a:effectLst>
                <a:latin typeface="宋体" panose="02010600030101010101" pitchFamily="2" charset="-122"/>
                <a:ea typeface="+mn-ea"/>
              </a:rPr>
              <a:t>.</a:t>
            </a:r>
            <a:r>
              <a:rPr lang="zh-CN" altLang="en-US" sz="2800" b="1" dirty="0">
                <a:effectLst>
                  <a:outerShdw blurRad="38100" dist="38100" dir="2700000" algn="tl">
                    <a:srgbClr val="C0C0C0"/>
                  </a:outerShdw>
                </a:effectLst>
                <a:latin typeface="+mn-lt"/>
                <a:ea typeface="+mn-ea"/>
              </a:rPr>
              <a:t>能判别电子电路中的直流反馈和交流反馈、</a:t>
            </a:r>
            <a:endParaRPr lang="zh-CN" altLang="en-US" sz="2800" b="1" dirty="0">
              <a:effectLst>
                <a:outerShdw blurRad="38100" dist="38100" dir="2700000" algn="tl">
                  <a:srgbClr val="C0C0C0"/>
                </a:outerShdw>
              </a:effectLst>
              <a:latin typeface="+mn-lt"/>
              <a:ea typeface="+mn-ea"/>
            </a:endParaRPr>
          </a:p>
          <a:p>
            <a:pPr marL="457200" indent="-457200" fontAlgn="auto">
              <a:lnSpc>
                <a:spcPct val="130000"/>
              </a:lnSpc>
              <a:spcBef>
                <a:spcPts val="0"/>
              </a:spcBef>
              <a:spcAft>
                <a:spcPts val="0"/>
              </a:spcAft>
              <a:defRPr/>
            </a:pPr>
            <a:r>
              <a:rPr lang="zh-CN" altLang="en-US" sz="2800" b="1" dirty="0">
                <a:effectLst>
                  <a:outerShdw blurRad="38100" dist="38100" dir="2700000" algn="tl">
                    <a:srgbClr val="C0C0C0"/>
                  </a:outerShdw>
                </a:effectLst>
                <a:latin typeface="+mn-lt"/>
                <a:ea typeface="+mn-ea"/>
              </a:rPr>
              <a:t>    正反馈和负反馈以及负反馈的四种类型</a:t>
            </a:r>
            <a:r>
              <a:rPr lang="en-US" altLang="zh-CN" sz="2800" b="1" dirty="0">
                <a:effectLst>
                  <a:outerShdw blurRad="38100" dist="38100" dir="2700000" algn="tl">
                    <a:srgbClr val="C0C0C0"/>
                  </a:outerShdw>
                </a:effectLst>
                <a:latin typeface="+mn-lt"/>
                <a:ea typeface="+mn-ea"/>
              </a:rPr>
              <a:t>;</a:t>
            </a:r>
            <a:endParaRPr lang="en-US" altLang="zh-CN" sz="2800" b="1" dirty="0">
              <a:effectLst>
                <a:outerShdw blurRad="38100" dist="38100" dir="2700000" algn="tl">
                  <a:srgbClr val="C0C0C0"/>
                </a:outerShdw>
              </a:effectLst>
              <a:latin typeface="+mn-lt"/>
              <a:ea typeface="+mn-ea"/>
            </a:endParaRPr>
          </a:p>
          <a:p>
            <a:pPr marL="457200" indent="-457200" fontAlgn="auto">
              <a:lnSpc>
                <a:spcPct val="130000"/>
              </a:lnSpc>
              <a:spcBef>
                <a:spcPts val="0"/>
              </a:spcBef>
              <a:spcAft>
                <a:spcPts val="0"/>
              </a:spcAft>
              <a:defRPr/>
            </a:pPr>
            <a:r>
              <a:rPr lang="en-US" altLang="zh-CN" sz="2800" b="1" dirty="0">
                <a:effectLst>
                  <a:outerShdw blurRad="38100" dist="38100" dir="2700000" algn="tl">
                    <a:srgbClr val="C0C0C0"/>
                  </a:outerShdw>
                </a:effectLst>
                <a:latin typeface="+mn-lt"/>
                <a:ea typeface="+mn-ea"/>
              </a:rPr>
              <a:t>2. </a:t>
            </a:r>
            <a:r>
              <a:rPr lang="zh-CN" altLang="en-US" sz="2800" b="1" dirty="0">
                <a:effectLst>
                  <a:outerShdw blurRad="38100" dist="38100" dir="2700000" algn="tl">
                    <a:srgbClr val="C0C0C0"/>
                  </a:outerShdw>
                </a:effectLst>
                <a:latin typeface="+mn-lt"/>
                <a:ea typeface="+mn-ea"/>
              </a:rPr>
              <a:t>了解负反馈对放大电路工作性能的影响；</a:t>
            </a:r>
            <a:endParaRPr lang="zh-CN" altLang="en-US" sz="2800" b="1" dirty="0">
              <a:effectLst>
                <a:outerShdw blurRad="38100" dist="38100" dir="2700000" algn="tl">
                  <a:srgbClr val="C0C0C0"/>
                </a:outerShdw>
              </a:effectLst>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2564"/>
                                        </p:tgtEl>
                                        <p:attrNameLst>
                                          <p:attrName>style.visibility</p:attrName>
                                        </p:attrNameLst>
                                      </p:cBhvr>
                                      <p:to>
                                        <p:strVal val="visible"/>
                                      </p:to>
                                    </p:set>
                                    <p:animEffect transition="in" filter="wipe(left)">
                                      <p:cBhvr>
                                        <p:cTn id="7" dur="500"/>
                                        <p:tgtEl>
                                          <p:spTgt spid="3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42" name="Rectangle 14"/>
          <p:cNvSpPr>
            <a:spLocks noGrp="1" noChangeArrowheads="1"/>
          </p:cNvSpPr>
          <p:nvPr>
            <p:ph type="subTitle" idx="1"/>
          </p:nvPr>
        </p:nvSpPr>
        <p:spPr>
          <a:xfrm>
            <a:off x="571500" y="612775"/>
            <a:ext cx="6781800" cy="609600"/>
          </a:xfrm>
        </p:spPr>
        <p:txBody>
          <a:bodyPr rtlCol="0">
            <a:normAutofit/>
          </a:bodyPr>
          <a:lstStyle/>
          <a:p>
            <a:pPr fontAlgn="auto">
              <a:spcBef>
                <a:spcPct val="50000"/>
              </a:spcBef>
              <a:spcAft>
                <a:spcPts val="0"/>
              </a:spcAft>
              <a:buFont typeface="Wingdings 2" panose="05020102010507070707"/>
              <a:buNone/>
              <a:defRPr/>
            </a:pPr>
            <a:r>
              <a:rPr lang="en-US" altLang="zh-CN" b="1">
                <a:solidFill>
                  <a:srgbClr val="000099"/>
                </a:solidFill>
                <a:effectLst>
                  <a:outerShdw blurRad="38100" dist="38100" dir="2700000" algn="tl">
                    <a:srgbClr val="C0C0C0"/>
                  </a:outerShdw>
                </a:effectLst>
                <a:ea typeface="楷体_GB2312" pitchFamily="49" charset="-122"/>
              </a:rPr>
              <a:t>17.1.2</a:t>
            </a:r>
            <a:r>
              <a:rPr lang="en-US" altLang="zh-CN" b="1">
                <a:solidFill>
                  <a:srgbClr val="000099"/>
                </a:solidFill>
                <a:effectLst>
                  <a:outerShdw blurRad="38100" dist="38100" dir="2700000" algn="tl">
                    <a:srgbClr val="C0C0C0"/>
                  </a:outerShdw>
                </a:effectLst>
                <a:latin typeface="楷体_GB2312" pitchFamily="49" charset="-122"/>
                <a:ea typeface="楷体_GB2312" pitchFamily="49" charset="-122"/>
              </a:rPr>
              <a:t> </a:t>
            </a:r>
            <a:r>
              <a:rPr lang="zh-CN" altLang="en-US" b="1">
                <a:solidFill>
                  <a:srgbClr val="000099"/>
                </a:solidFill>
                <a:effectLst>
                  <a:outerShdw blurRad="38100" dist="38100" dir="2700000" algn="tl">
                    <a:srgbClr val="C0C0C0"/>
                  </a:outerShdw>
                </a:effectLst>
                <a:latin typeface="宋体" panose="02010600030101010101" pitchFamily="2" charset="-122"/>
              </a:rPr>
              <a:t>负反馈与正反馈的判别方法</a:t>
            </a:r>
            <a:endParaRPr lang="zh-CN" altLang="en-US" b="1">
              <a:solidFill>
                <a:srgbClr val="000099"/>
              </a:solidFill>
              <a:effectLst>
                <a:outerShdw blurRad="38100" dist="38100" dir="2700000" algn="tl">
                  <a:srgbClr val="C0C0C0"/>
                </a:outerShdw>
              </a:effectLst>
              <a:latin typeface="宋体" panose="02010600030101010101" pitchFamily="2" charset="-122"/>
            </a:endParaRPr>
          </a:p>
        </p:txBody>
      </p:sp>
      <p:sp>
        <p:nvSpPr>
          <p:cNvPr id="124948" name="Text Box 20"/>
          <p:cNvSpPr txBox="1">
            <a:spLocks noChangeArrowheads="1"/>
          </p:cNvSpPr>
          <p:nvPr/>
        </p:nvSpPr>
        <p:spPr bwMode="auto">
          <a:xfrm>
            <a:off x="533400" y="1146175"/>
            <a:ext cx="8001000" cy="519113"/>
          </a:xfrm>
          <a:prstGeom prst="rect">
            <a:avLst/>
          </a:prstGeom>
          <a:noFill/>
          <a:ln w="38100">
            <a:noFill/>
            <a:miter lim="800000"/>
          </a:ln>
          <a:effectLst/>
        </p:spPr>
        <p:txBody>
          <a:bodyPr lIns="90000" tIns="46800" rIns="90000" bIns="46800">
            <a:spAutoFit/>
          </a:bodyPr>
          <a:lstStyle/>
          <a:p>
            <a:pPr fontAlgn="auto">
              <a:spcBef>
                <a:spcPct val="1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利用瞬时极性法判别负反馈与正反馈的步骤：</a:t>
            </a:r>
            <a:endParaRPr lang="zh-CN" altLang="en-US" sz="2800" b="1">
              <a:solidFill>
                <a:srgbClr val="CC0000"/>
              </a:solidFill>
              <a:effectLst>
                <a:outerShdw blurRad="38100" dist="38100" dir="2700000" algn="tl">
                  <a:srgbClr val="C0C0C0"/>
                </a:outerShdw>
              </a:effectLst>
              <a:latin typeface="+mn-lt"/>
              <a:ea typeface="+mn-ea"/>
            </a:endParaRPr>
          </a:p>
        </p:txBody>
      </p:sp>
      <p:grpSp>
        <p:nvGrpSpPr>
          <p:cNvPr id="2" name="Group 36"/>
          <p:cNvGrpSpPr/>
          <p:nvPr/>
        </p:nvGrpSpPr>
        <p:grpSpPr bwMode="auto">
          <a:xfrm>
            <a:off x="609600" y="2060575"/>
            <a:ext cx="8229600" cy="1501775"/>
            <a:chOff x="384" y="1298"/>
            <a:chExt cx="5184" cy="946"/>
          </a:xfrm>
        </p:grpSpPr>
        <p:sp>
          <p:nvSpPr>
            <p:cNvPr id="124949" name="Rectangle 21"/>
            <p:cNvSpPr>
              <a:spLocks noChangeArrowheads="1"/>
            </p:cNvSpPr>
            <p:nvPr/>
          </p:nvSpPr>
          <p:spPr bwMode="auto">
            <a:xfrm>
              <a:off x="384" y="1298"/>
              <a:ext cx="5184" cy="946"/>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mn-lt"/>
                  <a:ea typeface="+mn-ea"/>
                </a:rPr>
                <a:t>      2. </a:t>
              </a:r>
              <a:r>
                <a:rPr lang="zh-CN" altLang="en-US" sz="2800" b="1">
                  <a:effectLst>
                    <a:outerShdw blurRad="38100" dist="38100" dir="2700000" algn="tl">
                      <a:srgbClr val="C0C0C0"/>
                    </a:outerShdw>
                  </a:effectLst>
                  <a:latin typeface="+mn-lt"/>
                  <a:ea typeface="+mn-ea"/>
                </a:rPr>
                <a:t>若</a:t>
              </a:r>
              <a:r>
                <a:rPr lang="zh-CN" altLang="en-US" sz="2800" b="1">
                  <a:effectLst>
                    <a:outerShdw blurRad="38100" dist="38100" dir="2700000" algn="tl">
                      <a:srgbClr val="C0C0C0"/>
                    </a:outerShdw>
                  </a:effectLst>
                  <a:latin typeface="宋体" panose="02010600030101010101" pitchFamily="2" charset="-122"/>
                  <a:ea typeface="+mn-ea"/>
                </a:rPr>
                <a:t>电路中某点的瞬时电位高于参考点</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对交流</a:t>
              </a:r>
              <a:endParaRPr lang="zh-CN" altLang="en-US" sz="2800" b="1">
                <a:effectLst>
                  <a:outerShdw blurRad="38100" dist="38100" dir="2700000" algn="tl">
                    <a:srgbClr val="C0C0C0"/>
                  </a:outerShdw>
                </a:effectLst>
                <a:latin typeface="宋体" panose="02010600030101010101" pitchFamily="2" charset="-122"/>
                <a:ea typeface="+mn-ea"/>
              </a:endParaRPr>
            </a:p>
            <a:p>
              <a:pPr fontAlgn="auto">
                <a:lnSpc>
                  <a:spcPct val="110000"/>
                </a:lnSpc>
                <a:spcBef>
                  <a:spcPts val="0"/>
                </a:spcBef>
                <a:spcAft>
                  <a:spcPts val="0"/>
                </a:spcAft>
                <a:defRPr/>
              </a:pPr>
              <a:r>
                <a:rPr lang="zh-CN" altLang="en-US" sz="2800" b="1">
                  <a:effectLst>
                    <a:outerShdw blurRad="38100" dist="38100" dir="2700000" algn="tl">
                      <a:srgbClr val="C0C0C0"/>
                    </a:outerShdw>
                  </a:effectLst>
                  <a:latin typeface="宋体" panose="02010600030101010101" pitchFamily="2" charset="-122"/>
                  <a:ea typeface="+mn-ea"/>
                </a:rPr>
                <a:t>为电压的正半周</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，则该点电位的瞬时极性为正</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用</a:t>
              </a:r>
              <a:r>
                <a:rPr lang="zh-CN" altLang="en-US" sz="2800" b="1">
                  <a:solidFill>
                    <a:srgbClr val="FF0000"/>
                  </a:solidFill>
                  <a:latin typeface="+mn-lt"/>
                  <a:ea typeface="+mn-ea"/>
                  <a:sym typeface="Symbol" panose="05050102010706020507" pitchFamily="18" charset="2"/>
                </a:rPr>
                <a:t></a:t>
              </a:r>
              <a:r>
                <a:rPr lang="zh-CN" altLang="en-US" sz="2800" b="1">
                  <a:effectLst>
                    <a:outerShdw blurRad="38100" dist="38100" dir="2700000" algn="tl">
                      <a:srgbClr val="C0C0C0"/>
                    </a:outerShdw>
                  </a:effectLst>
                  <a:latin typeface="宋体" panose="02010600030101010101" pitchFamily="2" charset="-122"/>
                  <a:ea typeface="+mn-ea"/>
                </a:rPr>
                <a:t>表示</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反之为负</a:t>
              </a:r>
              <a:r>
                <a:rPr lang="en-US" altLang="zh-CN" sz="2800" b="1">
                  <a:solidFill>
                    <a:srgbClr val="000099"/>
                  </a:solidFill>
                  <a:effectLst>
                    <a:outerShdw blurRad="38100" dist="38100" dir="2700000" algn="tl">
                      <a:srgbClr val="C0C0C0"/>
                    </a:outerShdw>
                  </a:effectLst>
                  <a:latin typeface="宋体" panose="02010600030101010101" pitchFamily="2" charset="-122"/>
                  <a:ea typeface="+mn-ea"/>
                </a:rPr>
                <a:t>(</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用  表示</a:t>
              </a:r>
              <a:r>
                <a:rPr lang="en-US" altLang="zh-CN" sz="2800" b="1">
                  <a:solidFill>
                    <a:srgbClr val="000099"/>
                  </a:solidFill>
                  <a:effectLst>
                    <a:outerShdw blurRad="38100" dist="38100" dir="2700000" algn="tl">
                      <a:srgbClr val="C0C0C0"/>
                    </a:outerShdw>
                  </a:effectLst>
                  <a:latin typeface="宋体" panose="02010600030101010101" pitchFamily="2" charset="-122"/>
                  <a:ea typeface="+mn-ea"/>
                </a:rPr>
                <a:t>)</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a:t>
              </a:r>
              <a:endParaRPr lang="zh-CN" altLang="en-US" sz="2800" b="1">
                <a:solidFill>
                  <a:srgbClr val="000099"/>
                </a:solidFill>
                <a:effectLst>
                  <a:outerShdw blurRad="38100" dist="38100" dir="2700000" algn="tl">
                    <a:srgbClr val="C0C0C0"/>
                  </a:outerShdw>
                </a:effectLst>
                <a:latin typeface="宋体" panose="02010600030101010101" pitchFamily="2" charset="-122"/>
                <a:ea typeface="+mn-ea"/>
              </a:endParaRPr>
            </a:p>
          </p:txBody>
        </p:sp>
        <p:sp>
          <p:nvSpPr>
            <p:cNvPr id="30731" name="Oval 23"/>
            <p:cNvSpPr>
              <a:spLocks noChangeArrowheads="1"/>
            </p:cNvSpPr>
            <p:nvPr/>
          </p:nvSpPr>
          <p:spPr bwMode="auto">
            <a:xfrm flipV="1">
              <a:off x="2680" y="2034"/>
              <a:ext cx="156" cy="156"/>
            </a:xfrm>
            <a:prstGeom prst="ellipse">
              <a:avLst/>
            </a:prstGeom>
            <a:noFill/>
            <a:ln w="19050">
              <a:solidFill>
                <a:srgbClr val="FF0000"/>
              </a:solidFill>
              <a:round/>
            </a:ln>
          </p:spPr>
          <p:txBody>
            <a:bodyPr rot="10800000" wrap="none" anchor="ctr"/>
            <a:lstStyle/>
            <a:p>
              <a:pPr algn="ctr">
                <a:spcBef>
                  <a:spcPct val="50000"/>
                </a:spcBef>
              </a:pPr>
              <a:r>
                <a:rPr lang="zh-CN" altLang="en-US" sz="3600" b="1">
                  <a:solidFill>
                    <a:srgbClr val="FF0000"/>
                  </a:solidFill>
                  <a:latin typeface="Franklin Gothic Book" panose="020B0503020102020204" pitchFamily="34" charset="0"/>
                  <a:ea typeface="楷体_GB2312" pitchFamily="49" charset="-122"/>
                </a:rPr>
                <a:t>－</a:t>
              </a:r>
              <a:endParaRPr lang="zh-CN" altLang="en-US" sz="3600" b="1">
                <a:solidFill>
                  <a:srgbClr val="FF0000"/>
                </a:solidFill>
                <a:latin typeface="Franklin Gothic Book" panose="020B0503020102020204" pitchFamily="34" charset="0"/>
                <a:ea typeface="楷体_GB2312" pitchFamily="49" charset="-122"/>
              </a:endParaRPr>
            </a:p>
          </p:txBody>
        </p:sp>
      </p:grpSp>
      <p:sp>
        <p:nvSpPr>
          <p:cNvPr id="124952" name="Rectangle 24"/>
          <p:cNvSpPr>
            <a:spLocks noChangeArrowheads="1"/>
          </p:cNvSpPr>
          <p:nvPr/>
        </p:nvSpPr>
        <p:spPr bwMode="auto">
          <a:xfrm>
            <a:off x="660400" y="4918075"/>
            <a:ext cx="80010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mn-lt"/>
                <a:ea typeface="+mn-ea"/>
              </a:rPr>
              <a:t>     4. </a:t>
            </a:r>
            <a:r>
              <a:rPr lang="zh-CN" altLang="en-US" sz="2800" b="1">
                <a:effectLst>
                  <a:outerShdw blurRad="38100" dist="38100" dir="2700000" algn="tl">
                    <a:srgbClr val="C0C0C0"/>
                  </a:outerShdw>
                </a:effectLst>
                <a:latin typeface="宋体" panose="02010600030101010101" pitchFamily="2" charset="-122"/>
                <a:ea typeface="+mn-ea"/>
              </a:rPr>
              <a:t>若反馈信号与输入信号加在同一输入端</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或同一电极</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上，</a:t>
            </a:r>
            <a:endParaRPr lang="zh-CN" altLang="en-US" sz="2800" b="1">
              <a:solidFill>
                <a:schemeClr val="tx2"/>
              </a:solidFill>
              <a:effectLst>
                <a:outerShdw blurRad="38100" dist="38100" dir="2700000" algn="tl">
                  <a:srgbClr val="C0C0C0"/>
                </a:outerShdw>
              </a:effectLst>
              <a:latin typeface="+mn-lt"/>
              <a:ea typeface="+mn-ea"/>
            </a:endParaRPr>
          </a:p>
        </p:txBody>
      </p:sp>
      <p:sp>
        <p:nvSpPr>
          <p:cNvPr id="124954" name="Rectangle 26"/>
          <p:cNvSpPr>
            <a:spLocks noChangeArrowheads="1"/>
          </p:cNvSpPr>
          <p:nvPr/>
        </p:nvSpPr>
        <p:spPr bwMode="auto">
          <a:xfrm>
            <a:off x="622300" y="5407025"/>
            <a:ext cx="82550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宋体" panose="02010600030101010101" pitchFamily="2" charset="-122"/>
                <a:ea typeface="+mn-ea"/>
              </a:rPr>
              <a:t>           </a:t>
            </a:r>
            <a:r>
              <a:rPr lang="zh-CN" altLang="en-US" sz="2800" b="1">
                <a:effectLst>
                  <a:outerShdw blurRad="38100" dist="38100" dir="2700000" algn="tl">
                    <a:srgbClr val="C0C0C0"/>
                  </a:outerShdw>
                </a:effectLst>
                <a:latin typeface="宋体" panose="02010600030101010101" pitchFamily="2" charset="-122"/>
                <a:ea typeface="+mn-ea"/>
              </a:rPr>
              <a:t>两者极性</a:t>
            </a:r>
            <a:r>
              <a:rPr lang="zh-CN" altLang="en-US" sz="2800" b="1">
                <a:solidFill>
                  <a:srgbClr val="CC0000"/>
                </a:solidFill>
                <a:effectLst>
                  <a:outerShdw blurRad="38100" dist="38100" dir="2700000" algn="tl">
                    <a:srgbClr val="C0C0C0"/>
                  </a:outerShdw>
                </a:effectLst>
                <a:latin typeface="+mn-lt"/>
                <a:ea typeface="+mn-ea"/>
              </a:rPr>
              <a:t>相反</a:t>
            </a:r>
            <a:r>
              <a:rPr lang="zh-CN" altLang="en-US" sz="2800" b="1">
                <a:effectLst>
                  <a:outerShdw blurRad="38100" dist="38100" dir="2700000" algn="tl">
                    <a:srgbClr val="C0C0C0"/>
                  </a:outerShdw>
                </a:effectLst>
                <a:latin typeface="+mn-lt"/>
                <a:ea typeface="+mn-ea"/>
              </a:rPr>
              <a:t>时</a:t>
            </a:r>
            <a:r>
              <a:rPr lang="zh-CN" altLang="en-US" sz="2800" b="1">
                <a:solidFill>
                  <a:srgbClr val="CC0000"/>
                </a:solidFill>
                <a:effectLst>
                  <a:outerShdw blurRad="38100" dist="38100" dir="2700000" algn="tl">
                    <a:srgbClr val="C0C0C0"/>
                  </a:outerShdw>
                </a:effectLst>
                <a:latin typeface="+mn-lt"/>
                <a:ea typeface="+mn-ea"/>
              </a:rPr>
              <a:t>，</a:t>
            </a:r>
            <a:r>
              <a:rPr lang="zh-CN" altLang="en-US" sz="2800" b="1">
                <a:solidFill>
                  <a:schemeClr val="tx2"/>
                </a:solidFill>
                <a:effectLst>
                  <a:outerShdw blurRad="38100" dist="38100" dir="2700000" algn="tl">
                    <a:srgbClr val="C0C0C0"/>
                  </a:outerShdw>
                </a:effectLst>
                <a:latin typeface="+mn-lt"/>
                <a:ea typeface="+mn-ea"/>
              </a:rPr>
              <a:t>净输入电压减小</a:t>
            </a:r>
            <a:r>
              <a:rPr lang="en-US" altLang="zh-CN" sz="2800" b="1">
                <a:solidFill>
                  <a:schemeClr val="tx2"/>
                </a:solidFill>
                <a:effectLst>
                  <a:outerShdw blurRad="38100" dist="38100" dir="2700000" algn="tl">
                    <a:srgbClr val="C0C0C0"/>
                  </a:outerShdw>
                </a:effectLst>
                <a:latin typeface="+mn-lt"/>
                <a:ea typeface="+mn-ea"/>
              </a:rPr>
              <a:t>, </a:t>
            </a:r>
            <a:r>
              <a:rPr lang="zh-CN" altLang="en-US" sz="2800" b="1">
                <a:solidFill>
                  <a:srgbClr val="CC0000"/>
                </a:solidFill>
                <a:effectLst>
                  <a:outerShdw blurRad="38100" dist="38100" dir="2700000" algn="tl">
                    <a:srgbClr val="C0C0C0"/>
                  </a:outerShdw>
                </a:effectLst>
                <a:latin typeface="+mn-lt"/>
                <a:ea typeface="+mn-ea"/>
              </a:rPr>
              <a:t>为</a:t>
            </a:r>
            <a:endParaRPr lang="zh-CN" altLang="en-US" sz="2800" b="1">
              <a:solidFill>
                <a:srgbClr val="CC0000"/>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负反馈</a:t>
            </a:r>
            <a:r>
              <a:rPr lang="zh-CN" altLang="en-US" sz="2800" b="1">
                <a:solidFill>
                  <a:schemeClr val="tx2"/>
                </a:solidFill>
                <a:effectLst>
                  <a:outerShdw blurRad="38100" dist="38100" dir="2700000" algn="tl">
                    <a:srgbClr val="C0C0C0"/>
                  </a:outerShdw>
                </a:effectLst>
                <a:latin typeface="+mn-lt"/>
                <a:ea typeface="+mn-ea"/>
              </a:rPr>
              <a:t>；反之，极性</a:t>
            </a:r>
            <a:r>
              <a:rPr lang="zh-CN" altLang="en-US" sz="2800" b="1">
                <a:solidFill>
                  <a:srgbClr val="000099"/>
                </a:solidFill>
                <a:effectLst>
                  <a:outerShdw blurRad="38100" dist="38100" dir="2700000" algn="tl">
                    <a:srgbClr val="C0C0C0"/>
                  </a:outerShdw>
                </a:effectLst>
                <a:latin typeface="+mn-lt"/>
                <a:ea typeface="+mn-ea"/>
              </a:rPr>
              <a:t>相同为正反馈。</a:t>
            </a:r>
            <a:r>
              <a:rPr lang="zh-CN" altLang="en-US" sz="2800" b="1">
                <a:solidFill>
                  <a:schemeClr val="tx2"/>
                </a:solidFill>
                <a:effectLst>
                  <a:outerShdw blurRad="38100" dist="38100" dir="2700000" algn="tl">
                    <a:srgbClr val="C0C0C0"/>
                  </a:outerShdw>
                </a:effectLst>
                <a:latin typeface="+mn-lt"/>
                <a:ea typeface="+mn-ea"/>
              </a:rPr>
              <a:t> </a:t>
            </a:r>
            <a:endParaRPr lang="zh-CN" altLang="en-US" sz="2800" b="1">
              <a:solidFill>
                <a:schemeClr val="tx2"/>
              </a:solidFill>
              <a:effectLst>
                <a:outerShdw blurRad="38100" dist="38100" dir="2700000" algn="tl">
                  <a:srgbClr val="C0C0C0"/>
                </a:outerShdw>
              </a:effectLst>
              <a:latin typeface="+mn-lt"/>
              <a:ea typeface="+mn-ea"/>
            </a:endParaRPr>
          </a:p>
        </p:txBody>
      </p:sp>
      <p:sp>
        <p:nvSpPr>
          <p:cNvPr id="124961" name="Rectangle 33"/>
          <p:cNvSpPr>
            <a:spLocks noChangeArrowheads="1"/>
          </p:cNvSpPr>
          <p:nvPr/>
        </p:nvSpPr>
        <p:spPr bwMode="auto">
          <a:xfrm>
            <a:off x="647700" y="3482975"/>
            <a:ext cx="80010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mn-lt"/>
                <a:ea typeface="+mn-ea"/>
              </a:rPr>
              <a:t>      3. </a:t>
            </a:r>
            <a:r>
              <a:rPr lang="zh-CN" altLang="en-US" sz="2800" b="1">
                <a:effectLst>
                  <a:outerShdw blurRad="38100" dist="38100" dir="2700000" algn="tl">
                    <a:srgbClr val="C0C0C0"/>
                  </a:outerShdw>
                </a:effectLst>
                <a:latin typeface="宋体" panose="02010600030101010101" pitchFamily="2" charset="-122"/>
                <a:ea typeface="+mn-ea"/>
              </a:rPr>
              <a:t>若反馈信号与输入信号加在不同输入端</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或两个电极</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上，</a:t>
            </a:r>
            <a:endParaRPr lang="zh-CN" altLang="en-US" sz="2800" b="1">
              <a:effectLst>
                <a:outerShdw blurRad="38100" dist="38100" dir="2700000" algn="tl">
                  <a:srgbClr val="C0C0C0"/>
                </a:outerShdw>
              </a:effectLst>
              <a:latin typeface="宋体" panose="02010600030101010101" pitchFamily="2" charset="-122"/>
              <a:ea typeface="+mn-ea"/>
            </a:endParaRPr>
          </a:p>
        </p:txBody>
      </p:sp>
      <p:sp>
        <p:nvSpPr>
          <p:cNvPr id="124962" name="Rectangle 34"/>
          <p:cNvSpPr>
            <a:spLocks noChangeArrowheads="1"/>
          </p:cNvSpPr>
          <p:nvPr/>
        </p:nvSpPr>
        <p:spPr bwMode="auto">
          <a:xfrm>
            <a:off x="647700" y="3971925"/>
            <a:ext cx="83439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宋体" panose="02010600030101010101" pitchFamily="2" charset="-122"/>
                <a:ea typeface="+mn-ea"/>
              </a:rPr>
              <a:t>            </a:t>
            </a:r>
            <a:r>
              <a:rPr lang="zh-CN" altLang="en-US" sz="2800" b="1">
                <a:effectLst>
                  <a:outerShdw blurRad="38100" dist="38100" dir="2700000" algn="tl">
                    <a:srgbClr val="C0C0C0"/>
                  </a:outerShdw>
                </a:effectLst>
                <a:latin typeface="宋体" panose="02010600030101010101" pitchFamily="2" charset="-122"/>
                <a:ea typeface="+mn-ea"/>
              </a:rPr>
              <a:t>两者极性</a:t>
            </a:r>
            <a:r>
              <a:rPr lang="zh-CN" altLang="en-US" sz="2800" b="1">
                <a:solidFill>
                  <a:srgbClr val="CC0000"/>
                </a:solidFill>
                <a:effectLst>
                  <a:outerShdw blurRad="38100" dist="38100" dir="2700000" algn="tl">
                    <a:srgbClr val="C0C0C0"/>
                  </a:outerShdw>
                </a:effectLst>
                <a:latin typeface="+mn-lt"/>
                <a:ea typeface="+mn-ea"/>
              </a:rPr>
              <a:t>相同</a:t>
            </a:r>
            <a:r>
              <a:rPr lang="zh-CN" altLang="en-US" sz="2800" b="1">
                <a:effectLst>
                  <a:outerShdw blurRad="38100" dist="38100" dir="2700000" algn="tl">
                    <a:srgbClr val="C0C0C0"/>
                  </a:outerShdw>
                </a:effectLst>
                <a:latin typeface="+mn-lt"/>
                <a:ea typeface="+mn-ea"/>
              </a:rPr>
              <a:t>时</a:t>
            </a:r>
            <a:r>
              <a:rPr lang="zh-CN" altLang="en-US" sz="2800" b="1">
                <a:solidFill>
                  <a:srgbClr val="CC0000"/>
                </a:solidFill>
                <a:effectLst>
                  <a:outerShdw blurRad="38100" dist="38100" dir="2700000" algn="tl">
                    <a:srgbClr val="C0C0C0"/>
                  </a:outerShdw>
                </a:effectLst>
                <a:latin typeface="+mn-lt"/>
                <a:ea typeface="+mn-ea"/>
              </a:rPr>
              <a:t>，</a:t>
            </a:r>
            <a:r>
              <a:rPr lang="zh-CN" altLang="en-US" sz="2800" b="1">
                <a:solidFill>
                  <a:schemeClr val="tx2"/>
                </a:solidFill>
                <a:effectLst>
                  <a:outerShdw blurRad="38100" dist="38100" dir="2700000" algn="tl">
                    <a:srgbClr val="C0C0C0"/>
                  </a:outerShdw>
                </a:effectLst>
                <a:latin typeface="+mn-lt"/>
                <a:ea typeface="+mn-ea"/>
              </a:rPr>
              <a:t>净输入电压减小</a:t>
            </a:r>
            <a:r>
              <a:rPr lang="en-US" altLang="zh-CN" sz="2800" b="1">
                <a:solidFill>
                  <a:schemeClr val="tx2"/>
                </a:solidFill>
                <a:effectLst>
                  <a:outerShdw blurRad="38100" dist="38100" dir="2700000" algn="tl">
                    <a:srgbClr val="C0C0C0"/>
                  </a:outerShdw>
                </a:effectLst>
                <a:latin typeface="+mn-lt"/>
                <a:ea typeface="+mn-ea"/>
              </a:rPr>
              <a:t>, </a:t>
            </a:r>
            <a:r>
              <a:rPr lang="zh-CN" altLang="en-US" sz="2800" b="1">
                <a:solidFill>
                  <a:srgbClr val="CC0000"/>
                </a:solidFill>
                <a:effectLst>
                  <a:outerShdw blurRad="38100" dist="38100" dir="2700000" algn="tl">
                    <a:srgbClr val="C0C0C0"/>
                  </a:outerShdw>
                </a:effectLst>
                <a:latin typeface="+mn-lt"/>
                <a:ea typeface="+mn-ea"/>
              </a:rPr>
              <a:t>为</a:t>
            </a:r>
            <a:endParaRPr lang="zh-CN" altLang="en-US" sz="2800" b="1">
              <a:solidFill>
                <a:srgbClr val="CC0000"/>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负反馈</a:t>
            </a:r>
            <a:r>
              <a:rPr lang="zh-CN" altLang="en-US" sz="2800" b="1">
                <a:solidFill>
                  <a:schemeClr val="tx2"/>
                </a:solidFill>
                <a:effectLst>
                  <a:outerShdw blurRad="38100" dist="38100" dir="2700000" algn="tl">
                    <a:srgbClr val="C0C0C0"/>
                  </a:outerShdw>
                </a:effectLst>
                <a:latin typeface="+mn-lt"/>
                <a:ea typeface="+mn-ea"/>
              </a:rPr>
              <a:t>；反之，极性</a:t>
            </a:r>
            <a:r>
              <a:rPr lang="zh-CN" altLang="en-US" sz="2800" b="1">
                <a:solidFill>
                  <a:srgbClr val="000099"/>
                </a:solidFill>
                <a:effectLst>
                  <a:outerShdw blurRad="38100" dist="38100" dir="2700000" algn="tl">
                    <a:srgbClr val="C0C0C0"/>
                  </a:outerShdw>
                </a:effectLst>
                <a:latin typeface="+mn-lt"/>
                <a:ea typeface="+mn-ea"/>
              </a:rPr>
              <a:t>相反为正反馈。</a:t>
            </a:r>
            <a:r>
              <a:rPr lang="zh-CN" altLang="en-US" sz="2800" b="1">
                <a:solidFill>
                  <a:schemeClr val="tx2"/>
                </a:solidFill>
                <a:effectLst>
                  <a:outerShdw blurRad="38100" dist="38100" dir="2700000" algn="tl">
                    <a:srgbClr val="C0C0C0"/>
                  </a:outerShdw>
                </a:effectLst>
                <a:latin typeface="+mn-lt"/>
                <a:ea typeface="+mn-ea"/>
              </a:rPr>
              <a:t> </a:t>
            </a:r>
            <a:endParaRPr lang="zh-CN" altLang="en-US" sz="2800" b="1">
              <a:solidFill>
                <a:schemeClr val="tx2"/>
              </a:solidFill>
              <a:effectLst>
                <a:outerShdw blurRad="38100" dist="38100" dir="2700000" algn="tl">
                  <a:srgbClr val="C0C0C0"/>
                </a:outerShdw>
              </a:effectLst>
              <a:latin typeface="+mn-lt"/>
              <a:ea typeface="+mn-ea"/>
            </a:endParaRPr>
          </a:p>
        </p:txBody>
      </p:sp>
      <p:sp>
        <p:nvSpPr>
          <p:cNvPr id="124965" name="Rectangle 37"/>
          <p:cNvSpPr>
            <a:spLocks noChangeArrowheads="1"/>
          </p:cNvSpPr>
          <p:nvPr/>
        </p:nvSpPr>
        <p:spPr bwMode="auto">
          <a:xfrm>
            <a:off x="1139825" y="1643063"/>
            <a:ext cx="5541963" cy="519112"/>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a:effectLst>
                  <a:outerShdw blurRad="38100" dist="38100" dir="2700000" algn="tl">
                    <a:srgbClr val="C0C0C0"/>
                  </a:outerShdw>
                </a:effectLst>
                <a:latin typeface="+mn-lt"/>
                <a:ea typeface="+mn-ea"/>
              </a:rPr>
              <a:t>1</a:t>
            </a:r>
            <a:r>
              <a:rPr lang="en-US" altLang="zh-CN" sz="2800" b="1">
                <a:effectLst>
                  <a:outerShdw blurRad="38100" dist="38100" dir="2700000" algn="tl">
                    <a:srgbClr val="C0C0C0"/>
                  </a:outerShdw>
                </a:effectLst>
                <a:latin typeface="宋体" panose="02010600030101010101" pitchFamily="2" charset="-122"/>
                <a:ea typeface="+mn-ea"/>
              </a:rPr>
              <a:t>.</a:t>
            </a:r>
            <a:r>
              <a:rPr lang="zh-CN" altLang="en-US" sz="2800" b="1">
                <a:effectLst>
                  <a:outerShdw blurRad="38100" dist="38100" dir="2700000" algn="tl">
                    <a:srgbClr val="C0C0C0"/>
                  </a:outerShdw>
                </a:effectLst>
                <a:latin typeface="宋体" panose="02010600030101010101" pitchFamily="2" charset="-122"/>
                <a:ea typeface="+mn-ea"/>
              </a:rPr>
              <a:t>设接“地”参考点的电位为零。</a:t>
            </a:r>
            <a:endParaRPr lang="zh-CN" altLang="en-US" sz="2800" b="1">
              <a:effectLst>
                <a:outerShdw blurRad="38100" dist="38100" dir="2700000" algn="tl">
                  <a:srgbClr val="C0C0C0"/>
                </a:outerShdw>
              </a:effectLst>
              <a:latin typeface="宋体" panose="02010600030101010101" pitchFamily="2" charset="-122"/>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48"/>
                                        </p:tgtEl>
                                        <p:attrNameLst>
                                          <p:attrName>style.visibility</p:attrName>
                                        </p:attrNameLst>
                                      </p:cBhvr>
                                      <p:to>
                                        <p:strVal val="visible"/>
                                      </p:to>
                                    </p:set>
                                    <p:animEffect transition="in" filter="wipe(left)">
                                      <p:cBhvr>
                                        <p:cTn id="7" dur="500"/>
                                        <p:tgtEl>
                                          <p:spTgt spid="124948"/>
                                        </p:tgtEl>
                                      </p:cBhvr>
                                    </p:animEffect>
                                  </p:childTnLst>
                                  <p:subTnLst>
                                    <p:audio>
                                      <p:cMediaNode>
                                        <p:cTn display="0" masterRel="sameClick">
                                          <p:stCondLst>
                                            <p:cond evt="begin" delay="0">
                                              <p:tn val="5"/>
                                            </p:cond>
                                          </p:stCondLst>
                                          <p:endCondLst>
                                            <p:cond evt="onStopAudio" delay="0">
                                              <p:tgtEl>
                                                <p:sldTgt/>
                                              </p:tgtEl>
                                            </p:cond>
                                          </p:endCondLst>
                                        </p:cTn>
                                        <p:tgtEl>
                                          <p:sndTgt r:embed="rId1" name="感叹时奏幻想空间.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65"/>
                                        </p:tgtEl>
                                        <p:attrNameLst>
                                          <p:attrName>style.visibility</p:attrName>
                                        </p:attrNameLst>
                                      </p:cBhvr>
                                      <p:to>
                                        <p:strVal val="visible"/>
                                      </p:to>
                                    </p:set>
                                    <p:animEffect transition="in" filter="wipe(left)">
                                      <p:cBhvr>
                                        <p:cTn id="12" dur="500"/>
                                        <p:tgtEl>
                                          <p:spTgt spid="1249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4961"/>
                                        </p:tgtEl>
                                        <p:attrNameLst>
                                          <p:attrName>style.visibility</p:attrName>
                                        </p:attrNameLst>
                                      </p:cBhvr>
                                      <p:to>
                                        <p:strVal val="visible"/>
                                      </p:to>
                                    </p:set>
                                    <p:animEffect transition="in" filter="wipe(left)">
                                      <p:cBhvr>
                                        <p:cTn id="22" dur="500"/>
                                        <p:tgtEl>
                                          <p:spTgt spid="1249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4962"/>
                                        </p:tgtEl>
                                        <p:attrNameLst>
                                          <p:attrName>style.visibility</p:attrName>
                                        </p:attrNameLst>
                                      </p:cBhvr>
                                      <p:to>
                                        <p:strVal val="visible"/>
                                      </p:to>
                                    </p:set>
                                    <p:animEffect transition="in" filter="wipe(left)">
                                      <p:cBhvr>
                                        <p:cTn id="27" dur="500"/>
                                        <p:tgtEl>
                                          <p:spTgt spid="1249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4952"/>
                                        </p:tgtEl>
                                        <p:attrNameLst>
                                          <p:attrName>style.visibility</p:attrName>
                                        </p:attrNameLst>
                                      </p:cBhvr>
                                      <p:to>
                                        <p:strVal val="visible"/>
                                      </p:to>
                                    </p:set>
                                    <p:animEffect transition="in" filter="wipe(left)">
                                      <p:cBhvr>
                                        <p:cTn id="32" dur="500"/>
                                        <p:tgtEl>
                                          <p:spTgt spid="1249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4954"/>
                                        </p:tgtEl>
                                        <p:attrNameLst>
                                          <p:attrName>style.visibility</p:attrName>
                                        </p:attrNameLst>
                                      </p:cBhvr>
                                      <p:to>
                                        <p:strVal val="visible"/>
                                      </p:to>
                                    </p:set>
                                    <p:animEffect transition="in" filter="wipe(left)">
                                      <p:cBhvr>
                                        <p:cTn id="37" dur="500"/>
                                        <p:tgtEl>
                                          <p:spTgt spid="124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8" grpId="0" autoUpdateAnimBg="0"/>
      <p:bldP spid="124952" grpId="0" autoUpdateAnimBg="0"/>
      <p:bldP spid="124954" grpId="0" autoUpdateAnimBg="0"/>
      <p:bldP spid="124961" grpId="0" autoUpdateAnimBg="0"/>
      <p:bldP spid="124962" grpId="0" autoUpdateAnimBg="0"/>
      <p:bldP spid="12496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0"/>
          <p:cNvGrpSpPr/>
          <p:nvPr/>
        </p:nvGrpSpPr>
        <p:grpSpPr bwMode="auto">
          <a:xfrm>
            <a:off x="1243013" y="736600"/>
            <a:ext cx="992187" cy="606425"/>
            <a:chOff x="719" y="480"/>
            <a:chExt cx="625" cy="382"/>
          </a:xfrm>
        </p:grpSpPr>
        <p:sp>
          <p:nvSpPr>
            <p:cNvPr id="31861" name="Rectangle 61"/>
            <p:cNvSpPr>
              <a:spLocks noChangeArrowheads="1"/>
            </p:cNvSpPr>
            <p:nvPr/>
          </p:nvSpPr>
          <p:spPr bwMode="auto">
            <a:xfrm>
              <a:off x="1117" y="535"/>
              <a:ext cx="227" cy="327"/>
            </a:xfrm>
            <a:prstGeom prst="rect">
              <a:avLst/>
            </a:prstGeom>
            <a:noFill/>
            <a:ln w="9525">
              <a:noFill/>
              <a:miter lim="800000"/>
            </a:ln>
          </p:spPr>
          <p:txBody>
            <a:bodyPr>
              <a:spAutoFit/>
            </a:bodyPr>
            <a:lstStyle/>
            <a:p>
              <a:pPr algn="ctr">
                <a:spcAft>
                  <a:spcPct val="50000"/>
                </a:spcAft>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862" name="Rectangle 62"/>
            <p:cNvSpPr>
              <a:spLocks noChangeArrowheads="1"/>
            </p:cNvSpPr>
            <p:nvPr/>
          </p:nvSpPr>
          <p:spPr bwMode="auto">
            <a:xfrm>
              <a:off x="719" y="528"/>
              <a:ext cx="228"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863" name="Rectangle 63"/>
            <p:cNvSpPr>
              <a:spLocks noChangeArrowheads="1"/>
            </p:cNvSpPr>
            <p:nvPr/>
          </p:nvSpPr>
          <p:spPr bwMode="auto">
            <a:xfrm>
              <a:off x="909" y="480"/>
              <a:ext cx="292" cy="327"/>
            </a:xfrm>
            <a:prstGeom prst="rect">
              <a:avLst/>
            </a:prstGeom>
            <a:noFill/>
            <a:ln w="9525">
              <a:noFill/>
              <a:miter lim="800000"/>
            </a:ln>
          </p:spPr>
          <p:txBody>
            <a:bodyPr wrap="none">
              <a:spAutoFit/>
            </a:bodyPr>
            <a:lstStyle/>
            <a:p>
              <a:pPr algn="ct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f</a:t>
              </a:r>
              <a:endParaRPr lang="en-US" altLang="zh-CN" sz="2800" b="1" i="1" baseline="-25000">
                <a:solidFill>
                  <a:srgbClr val="000099"/>
                </a:solidFill>
                <a:latin typeface="Franklin Gothic Book" panose="020B0503020102020204" pitchFamily="34" charset="0"/>
                <a:ea typeface="华文楷体" panose="02010600040101010101" pitchFamily="2" charset="-122"/>
              </a:endParaRPr>
            </a:p>
          </p:txBody>
        </p:sp>
      </p:grpSp>
      <p:grpSp>
        <p:nvGrpSpPr>
          <p:cNvPr id="3" name="Group 64"/>
          <p:cNvGrpSpPr/>
          <p:nvPr/>
        </p:nvGrpSpPr>
        <p:grpSpPr bwMode="auto">
          <a:xfrm>
            <a:off x="2000250" y="1143000"/>
            <a:ext cx="533400" cy="839788"/>
            <a:chOff x="1536" y="1282"/>
            <a:chExt cx="336" cy="559"/>
          </a:xfrm>
        </p:grpSpPr>
        <p:sp>
          <p:nvSpPr>
            <p:cNvPr id="31858" name="Rectangle 65"/>
            <p:cNvSpPr>
              <a:spLocks noChangeArrowheads="1"/>
            </p:cNvSpPr>
            <p:nvPr/>
          </p:nvSpPr>
          <p:spPr bwMode="auto">
            <a:xfrm>
              <a:off x="1628" y="1536"/>
              <a:ext cx="244" cy="305"/>
            </a:xfrm>
            <a:prstGeom prst="rect">
              <a:avLst/>
            </a:prstGeom>
            <a:noFill/>
            <a:ln w="9525">
              <a:noFill/>
              <a:miter lim="800000"/>
            </a:ln>
          </p:spPr>
          <p:txBody>
            <a:bodyPr>
              <a:spAutoFit/>
            </a:bodyPr>
            <a:lstStyle/>
            <a:p>
              <a:pPr algn="ctr">
                <a:spcBef>
                  <a:spcPct val="50000"/>
                </a:spcBef>
              </a:pPr>
              <a:r>
                <a:rPr lang="en-US" altLang="zh-CN" b="1">
                  <a:solidFill>
                    <a:srgbClr val="FF3300"/>
                  </a:solidFill>
                  <a:latin typeface="Franklin Gothic Book" panose="020B0503020102020204" pitchFamily="34" charset="0"/>
                  <a:ea typeface="华文楷体" panose="02010600040101010101" pitchFamily="2" charset="-122"/>
                </a:rPr>
                <a:t>+</a:t>
              </a:r>
              <a:endParaRPr lang="en-US" altLang="zh-CN" b="1">
                <a:solidFill>
                  <a:srgbClr val="FF3300"/>
                </a:solidFill>
                <a:latin typeface="Franklin Gothic Book" panose="020B0503020102020204" pitchFamily="34" charset="0"/>
                <a:ea typeface="华文楷体" panose="02010600040101010101" pitchFamily="2" charset="-122"/>
              </a:endParaRPr>
            </a:p>
          </p:txBody>
        </p:sp>
        <p:sp>
          <p:nvSpPr>
            <p:cNvPr id="31859" name="Rectangle 66"/>
            <p:cNvSpPr>
              <a:spLocks noChangeArrowheads="1"/>
            </p:cNvSpPr>
            <p:nvPr/>
          </p:nvSpPr>
          <p:spPr bwMode="auto">
            <a:xfrm>
              <a:off x="1640" y="1282"/>
              <a:ext cx="212" cy="304"/>
            </a:xfrm>
            <a:prstGeom prst="rect">
              <a:avLst/>
            </a:prstGeom>
            <a:noFill/>
            <a:ln w="9525">
              <a:noFill/>
              <a:miter lim="800000"/>
            </a:ln>
          </p:spPr>
          <p:txBody>
            <a:bodyPr wrap="none">
              <a:spAutoFit/>
            </a:bodyPr>
            <a:lstStyle/>
            <a:p>
              <a:pPr algn="ctr">
                <a:spcBef>
                  <a:spcPct val="50000"/>
                </a:spcBef>
              </a:pPr>
              <a:r>
                <a:rPr lang="en-US" altLang="zh-CN" b="1">
                  <a:solidFill>
                    <a:srgbClr val="FF3300"/>
                  </a:solidFill>
                  <a:latin typeface="Franklin Gothic Book" panose="020B0503020102020204" pitchFamily="34" charset="0"/>
                  <a:ea typeface="华文楷体" panose="02010600040101010101" pitchFamily="2" charset="-122"/>
                </a:rPr>
                <a:t>–</a:t>
              </a:r>
              <a:endParaRPr lang="en-US" altLang="zh-CN" b="1">
                <a:solidFill>
                  <a:srgbClr val="FF3300"/>
                </a:solidFill>
                <a:latin typeface="Franklin Gothic Book" panose="020B0503020102020204" pitchFamily="34" charset="0"/>
                <a:ea typeface="华文楷体" panose="02010600040101010101" pitchFamily="2" charset="-122"/>
              </a:endParaRPr>
            </a:p>
          </p:txBody>
        </p:sp>
        <p:sp>
          <p:nvSpPr>
            <p:cNvPr id="31860" name="Rectangle 67"/>
            <p:cNvSpPr>
              <a:spLocks noChangeArrowheads="1"/>
            </p:cNvSpPr>
            <p:nvPr/>
          </p:nvSpPr>
          <p:spPr bwMode="auto">
            <a:xfrm>
              <a:off x="1536" y="1331"/>
              <a:ext cx="326" cy="345"/>
            </a:xfrm>
            <a:prstGeom prst="rect">
              <a:avLst/>
            </a:prstGeom>
            <a:noFill/>
            <a:ln w="9525">
              <a:noFill/>
              <a:miter lim="800000"/>
            </a:ln>
          </p:spPr>
          <p:txBody>
            <a:bodyPr wrap="none">
              <a:spAutoFit/>
            </a:bodyPr>
            <a:lstStyle/>
            <a:p>
              <a:pPr algn="ct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16000">
                  <a:solidFill>
                    <a:srgbClr val="000099"/>
                  </a:solidFill>
                  <a:latin typeface="Franklin Gothic Book" panose="020B0503020102020204" pitchFamily="34" charset="0"/>
                  <a:ea typeface="华文楷体" panose="02010600040101010101" pitchFamily="2" charset="-122"/>
                </a:rPr>
                <a:t>d</a:t>
              </a:r>
              <a:endParaRPr lang="en-US" altLang="zh-CN" sz="2800" b="1" baseline="-16000">
                <a:solidFill>
                  <a:srgbClr val="000099"/>
                </a:solidFill>
                <a:latin typeface="Franklin Gothic Book" panose="020B0503020102020204" pitchFamily="34" charset="0"/>
                <a:ea typeface="华文楷体" panose="02010600040101010101" pitchFamily="2" charset="-122"/>
              </a:endParaRPr>
            </a:p>
          </p:txBody>
        </p:sp>
      </p:grpSp>
      <p:sp>
        <p:nvSpPr>
          <p:cNvPr id="307313" name="Text Box 113"/>
          <p:cNvSpPr txBox="1">
            <a:spLocks noChangeArrowheads="1"/>
          </p:cNvSpPr>
          <p:nvPr/>
        </p:nvSpPr>
        <p:spPr bwMode="auto">
          <a:xfrm>
            <a:off x="4508500" y="457200"/>
            <a:ext cx="3597275" cy="519113"/>
          </a:xfrm>
          <a:prstGeom prst="rect">
            <a:avLst/>
          </a:prstGeom>
          <a:noFill/>
          <a:ln w="9525">
            <a:noFill/>
            <a:miter lim="800000"/>
          </a:ln>
        </p:spPr>
        <p:txBody>
          <a:bodyPr>
            <a:spAutoFit/>
          </a:bodyPr>
          <a:lstStyle/>
          <a:p>
            <a:pPr>
              <a:spcBef>
                <a:spcPct val="50000"/>
              </a:spcBef>
            </a:pPr>
            <a:r>
              <a:rPr lang="zh-CN" altLang="en-US" sz="2800" b="1">
                <a:latin typeface="Franklin Gothic Book" panose="020B0503020102020204" pitchFamily="34" charset="0"/>
                <a:ea typeface="华文楷体" panose="02010600040101010101" pitchFamily="2" charset="-122"/>
              </a:rPr>
              <a:t>设输入电压 </a:t>
            </a:r>
            <a:r>
              <a:rPr lang="en-US" altLang="zh-CN" sz="2800" b="1" i="1">
                <a:latin typeface="Franklin Gothic Book" panose="020B0503020102020204" pitchFamily="34" charset="0"/>
                <a:ea typeface="华文楷体" panose="02010600040101010101" pitchFamily="2" charset="-122"/>
              </a:rPr>
              <a:t>u</a:t>
            </a:r>
            <a:r>
              <a:rPr lang="en-US" altLang="zh-CN" sz="2800" b="1" baseline="-25000">
                <a:latin typeface="Franklin Gothic Book" panose="020B0503020102020204" pitchFamily="34" charset="0"/>
                <a:ea typeface="华文楷体" panose="02010600040101010101" pitchFamily="2" charset="-122"/>
              </a:rPr>
              <a:t>i </a:t>
            </a:r>
            <a:r>
              <a:rPr lang="zh-CN" altLang="en-US" sz="2800" b="1">
                <a:latin typeface="Franklin Gothic Book" panose="020B0503020102020204" pitchFamily="34" charset="0"/>
                <a:ea typeface="华文楷体" panose="02010600040101010101" pitchFamily="2" charset="-122"/>
              </a:rPr>
              <a:t>为正，</a:t>
            </a:r>
            <a:endParaRPr lang="zh-CN" altLang="en-US" sz="2800" b="1">
              <a:latin typeface="Franklin Gothic Book" panose="020B0503020102020204" pitchFamily="34" charset="0"/>
              <a:ea typeface="华文楷体" panose="02010600040101010101" pitchFamily="2" charset="-122"/>
            </a:endParaRPr>
          </a:p>
        </p:txBody>
      </p:sp>
      <p:sp>
        <p:nvSpPr>
          <p:cNvPr id="307314" name="Text Box 114"/>
          <p:cNvSpPr txBox="1">
            <a:spLocks noChangeArrowheads="1"/>
          </p:cNvSpPr>
          <p:nvPr/>
        </p:nvSpPr>
        <p:spPr bwMode="auto">
          <a:xfrm>
            <a:off x="4572000" y="1371600"/>
            <a:ext cx="3597275" cy="519113"/>
          </a:xfrm>
          <a:prstGeom prst="rect">
            <a:avLst/>
          </a:prstGeom>
          <a:noFill/>
          <a:ln w="9525">
            <a:noFill/>
            <a:miter lim="800000"/>
          </a:ln>
        </p:spPr>
        <p:txBody>
          <a:bodyPr>
            <a:spAutoFit/>
          </a:body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差值电压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d</a:t>
            </a:r>
            <a:r>
              <a:rPr lang="en-US" altLang="zh-CN" sz="2800" b="1">
                <a:solidFill>
                  <a:srgbClr val="000099"/>
                </a:solidFill>
                <a:latin typeface="Franklin Gothic Book" panose="020B0503020102020204" pitchFamily="34" charset="0"/>
                <a:ea typeface="华文楷体" panose="02010600040101010101" pitchFamily="2" charset="-122"/>
              </a:rPr>
              <a:t>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i </a:t>
            </a:r>
            <a:r>
              <a:rPr lang="en-US" altLang="zh-CN" sz="2800" b="1">
                <a:solidFill>
                  <a:srgbClr val="000099"/>
                </a:solidFill>
                <a:latin typeface="Franklin Gothic Book" panose="020B0503020102020204" pitchFamily="34" charset="0"/>
                <a:ea typeface="华文楷体" panose="02010600040101010101" pitchFamily="2" charset="-122"/>
              </a:rPr>
              <a:t>–</a:t>
            </a:r>
            <a:r>
              <a:rPr lang="en-US" altLang="zh-CN" sz="2800" b="1" baseline="-25000">
                <a:solidFill>
                  <a:srgbClr val="000099"/>
                </a:solidFill>
                <a:latin typeface="Franklin Gothic Book" panose="020B0503020102020204" pitchFamily="34" charset="0"/>
                <a:ea typeface="华文楷体" panose="02010600040101010101" pitchFamily="2" charset="-122"/>
              </a:rPr>
              <a:t>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f</a:t>
            </a:r>
            <a:endParaRPr lang="en-US" altLang="zh-CN" sz="2800" b="1" baseline="-25000">
              <a:solidFill>
                <a:srgbClr val="000099"/>
              </a:solidFill>
              <a:latin typeface="Franklin Gothic Book" panose="020B0503020102020204" pitchFamily="34" charset="0"/>
              <a:ea typeface="华文楷体" panose="02010600040101010101" pitchFamily="2" charset="-122"/>
            </a:endParaRPr>
          </a:p>
        </p:txBody>
      </p:sp>
      <p:sp>
        <p:nvSpPr>
          <p:cNvPr id="307315" name="Text Box 115"/>
          <p:cNvSpPr txBox="1">
            <a:spLocks noChangeArrowheads="1"/>
          </p:cNvSpPr>
          <p:nvPr/>
        </p:nvSpPr>
        <p:spPr bwMode="auto">
          <a:xfrm>
            <a:off x="4546600" y="889000"/>
            <a:ext cx="3886200" cy="519113"/>
          </a:xfrm>
          <a:prstGeom prst="rect">
            <a:avLst/>
          </a:prstGeom>
          <a:noFill/>
          <a:ln w="9525">
            <a:noFill/>
            <a:miter lim="800000"/>
          </a:ln>
        </p:spPr>
        <p:txBody>
          <a:bodyPr>
            <a:spAutoFit/>
          </a:bodyPr>
          <a:lstStyle/>
          <a:p>
            <a:pPr>
              <a:spcBef>
                <a:spcPct val="50000"/>
              </a:spcBef>
            </a:pPr>
            <a:r>
              <a:rPr lang="zh-CN" altLang="en-US" sz="2800" b="1">
                <a:latin typeface="Franklin Gothic Book" panose="020B0503020102020204" pitchFamily="34" charset="0"/>
                <a:ea typeface="华文楷体" panose="02010600040101010101" pitchFamily="2" charset="-122"/>
              </a:rPr>
              <a:t>各电压的实际方向如图</a:t>
            </a:r>
            <a:endParaRPr lang="zh-CN" altLang="en-US" sz="2800" b="1">
              <a:latin typeface="Franklin Gothic Book" panose="020B0503020102020204" pitchFamily="34" charset="0"/>
              <a:ea typeface="华文楷体" panose="02010600040101010101" pitchFamily="2" charset="-122"/>
            </a:endParaRPr>
          </a:p>
        </p:txBody>
      </p:sp>
      <p:sp>
        <p:nvSpPr>
          <p:cNvPr id="307316" name="Text Box 116"/>
          <p:cNvSpPr txBox="1">
            <a:spLocks noChangeArrowheads="1"/>
          </p:cNvSpPr>
          <p:nvPr/>
        </p:nvSpPr>
        <p:spPr bwMode="auto">
          <a:xfrm>
            <a:off x="4648200" y="1828800"/>
            <a:ext cx="3886200" cy="946150"/>
          </a:xfrm>
          <a:prstGeom prst="rect">
            <a:avLst/>
          </a:prstGeom>
          <a:noFill/>
          <a:ln w="9525">
            <a:noFill/>
            <a:miter lim="800000"/>
          </a:ln>
        </p:spPr>
        <p:txBody>
          <a:bodyPr>
            <a:spAutoFit/>
          </a:bodyPr>
          <a:lstStyle/>
          <a:p>
            <a:r>
              <a:rPr lang="en-US" altLang="zh-CN" sz="2800" b="1" i="1">
                <a:latin typeface="Franklin Gothic Book" panose="020B0503020102020204" pitchFamily="34" charset="0"/>
                <a:ea typeface="华文楷体" panose="02010600040101010101" pitchFamily="2" charset="-122"/>
              </a:rPr>
              <a:t>u</a:t>
            </a:r>
            <a:r>
              <a:rPr lang="en-US" altLang="zh-CN" sz="2800" b="1" baseline="-25000">
                <a:solidFill>
                  <a:schemeClr val="tx2"/>
                </a:solidFill>
                <a:latin typeface="Franklin Gothic Book" panose="020B0503020102020204" pitchFamily="34" charset="0"/>
                <a:ea typeface="华文楷体" panose="02010600040101010101" pitchFamily="2" charset="-122"/>
              </a:rPr>
              <a:t>f  </a:t>
            </a:r>
            <a:r>
              <a:rPr lang="zh-CN" altLang="en-US" sz="2800" b="1">
                <a:solidFill>
                  <a:schemeClr val="tx2"/>
                </a:solidFill>
                <a:latin typeface="Franklin Gothic Book" panose="020B0503020102020204" pitchFamily="34" charset="0"/>
                <a:ea typeface="华文楷体" panose="02010600040101010101" pitchFamily="2" charset="-122"/>
              </a:rPr>
              <a:t>减小了净输入电压</a:t>
            </a:r>
            <a:r>
              <a:rPr lang="en-US" altLang="zh-CN" sz="2800" b="1">
                <a:solidFill>
                  <a:schemeClr val="tx2"/>
                </a:solidFill>
                <a:latin typeface="Franklin Gothic Book" panose="020B0503020102020204" pitchFamily="34" charset="0"/>
                <a:ea typeface="华文楷体" panose="02010600040101010101" pitchFamily="2" charset="-122"/>
              </a:rPr>
              <a:t>(</a:t>
            </a:r>
            <a:r>
              <a:rPr lang="zh-CN" altLang="en-US" sz="2800" b="1">
                <a:solidFill>
                  <a:schemeClr val="tx2"/>
                </a:solidFill>
                <a:latin typeface="Franklin Gothic Book" panose="020B0503020102020204" pitchFamily="34" charset="0"/>
                <a:ea typeface="华文楷体" panose="02010600040101010101" pitchFamily="2" charset="-122"/>
              </a:rPr>
              <a:t>差值电压</a:t>
            </a:r>
            <a:r>
              <a:rPr lang="en-US" altLang="zh-CN" sz="2800" b="1">
                <a:solidFill>
                  <a:schemeClr val="tx2"/>
                </a:solidFill>
                <a:latin typeface="Franklin Gothic Book" panose="020B0503020102020204" pitchFamily="34" charset="0"/>
                <a:ea typeface="华文楷体" panose="02010600040101010101" pitchFamily="2" charset="-122"/>
              </a:rPr>
              <a:t>)</a:t>
            </a:r>
            <a:r>
              <a:rPr lang="en-US" altLang="zh-CN" sz="2800" b="1">
                <a:solidFill>
                  <a:srgbClr val="003399"/>
                </a:solidFill>
                <a:latin typeface="Franklin Gothic Book" panose="020B0503020102020204" pitchFamily="34" charset="0"/>
                <a:ea typeface="华文楷体" panose="02010600040101010101" pitchFamily="2" charset="-122"/>
              </a:rPr>
              <a:t> </a:t>
            </a:r>
            <a:r>
              <a:rPr lang="en-US" altLang="zh-CN" sz="2800" b="1">
                <a:solidFill>
                  <a:srgbClr val="CC0000"/>
                </a:solidFill>
                <a:latin typeface="Franklin Gothic Book" panose="020B0503020102020204" pitchFamily="34" charset="0"/>
                <a:ea typeface="华文楷体" panose="02010600040101010101" pitchFamily="2" charset="-122"/>
              </a:rPr>
              <a:t>——</a:t>
            </a:r>
            <a:r>
              <a:rPr lang="zh-CN" altLang="en-US" sz="2800" b="1">
                <a:solidFill>
                  <a:srgbClr val="CC0000"/>
                </a:solidFill>
                <a:latin typeface="Franklin Gothic Book" panose="020B0503020102020204" pitchFamily="34" charset="0"/>
                <a:ea typeface="华文楷体" panose="02010600040101010101" pitchFamily="2" charset="-122"/>
              </a:rPr>
              <a:t>负反馈</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07317" name="Rectangle 117"/>
          <p:cNvSpPr>
            <a:spLocks noChangeArrowheads="1"/>
          </p:cNvSpPr>
          <p:nvPr/>
        </p:nvSpPr>
        <p:spPr bwMode="auto">
          <a:xfrm>
            <a:off x="3327400" y="1473200"/>
            <a:ext cx="457200" cy="519113"/>
          </a:xfrm>
          <a:prstGeom prst="rect">
            <a:avLst/>
          </a:prstGeom>
          <a:noFill/>
          <a:ln w="9525">
            <a:noFill/>
            <a:miter lim="800000"/>
          </a:ln>
        </p:spPr>
        <p:txBody>
          <a:bodyPr wrap="none">
            <a:spAutoFit/>
          </a:bodyPr>
          <a:lstStyle/>
          <a:p>
            <a:r>
              <a:rPr lang="en-US" altLang="zh-CN" sz="28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307318" name="Rectangle 118"/>
          <p:cNvSpPr>
            <a:spLocks noChangeArrowheads="1"/>
          </p:cNvSpPr>
          <p:nvPr/>
        </p:nvSpPr>
        <p:spPr bwMode="auto">
          <a:xfrm>
            <a:off x="2082800" y="1765300"/>
            <a:ext cx="457200" cy="519113"/>
          </a:xfrm>
          <a:prstGeom prst="rect">
            <a:avLst/>
          </a:prstGeom>
          <a:noFill/>
          <a:ln w="9525">
            <a:noFill/>
            <a:miter lim="800000"/>
          </a:ln>
        </p:spPr>
        <p:txBody>
          <a:bodyPr wrap="none">
            <a:spAutoFit/>
          </a:bodyPr>
          <a:lstStyle/>
          <a:p>
            <a:r>
              <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endParaRPr>
          </a:p>
        </p:txBody>
      </p:sp>
      <p:grpSp>
        <p:nvGrpSpPr>
          <p:cNvPr id="4" name="Group 124"/>
          <p:cNvGrpSpPr/>
          <p:nvPr/>
        </p:nvGrpSpPr>
        <p:grpSpPr bwMode="auto">
          <a:xfrm>
            <a:off x="608013" y="158750"/>
            <a:ext cx="3989387" cy="2482850"/>
            <a:chOff x="319" y="232"/>
            <a:chExt cx="2513" cy="1564"/>
          </a:xfrm>
        </p:grpSpPr>
        <p:sp>
          <p:nvSpPr>
            <p:cNvPr id="31817" name="Text Box 69"/>
            <p:cNvSpPr txBox="1">
              <a:spLocks noChangeArrowheads="1"/>
            </p:cNvSpPr>
            <p:nvPr/>
          </p:nvSpPr>
          <p:spPr bwMode="auto">
            <a:xfrm>
              <a:off x="2372" y="1104"/>
              <a:ext cx="460" cy="327"/>
            </a:xfrm>
            <a:prstGeom prst="rect">
              <a:avLst/>
            </a:prstGeom>
            <a:noFill/>
            <a:ln w="9525">
              <a:noFill/>
              <a:miter lim="800000"/>
            </a:ln>
          </p:spPr>
          <p:txBody>
            <a:bodyPr>
              <a:spAutoFit/>
            </a:bodyPr>
            <a:lstStyle/>
            <a:p>
              <a:pP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o</a:t>
              </a:r>
              <a:endParaRPr lang="en-US" altLang="zh-CN" sz="2800" b="1">
                <a:solidFill>
                  <a:srgbClr val="000099"/>
                </a:solidFill>
                <a:latin typeface="Franklin Gothic Book" panose="020B0503020102020204" pitchFamily="34" charset="0"/>
                <a:ea typeface="华文楷体" panose="02010600040101010101" pitchFamily="2" charset="-122"/>
              </a:endParaRPr>
            </a:p>
          </p:txBody>
        </p:sp>
        <p:sp>
          <p:nvSpPr>
            <p:cNvPr id="31818" name="Rectangle 70"/>
            <p:cNvSpPr>
              <a:spLocks noChangeAspect="1" noChangeArrowheads="1"/>
            </p:cNvSpPr>
            <p:nvPr/>
          </p:nvSpPr>
          <p:spPr bwMode="auto">
            <a:xfrm>
              <a:off x="1564" y="232"/>
              <a:ext cx="611" cy="288"/>
            </a:xfrm>
            <a:prstGeom prst="rect">
              <a:avLst/>
            </a:prstGeom>
            <a:noFill/>
            <a:ln w="9525">
              <a:noFill/>
              <a:miter lim="800000"/>
            </a:ln>
          </p:spPr>
          <p:txBody>
            <a:bodyPr>
              <a:spAutoFit/>
            </a:bodyPr>
            <a:lstStyle/>
            <a:p>
              <a:r>
                <a:rPr lang="en-US" altLang="zh-CN" b="1" i="1">
                  <a:latin typeface="Franklin Gothic Book" panose="020B0503020102020204" pitchFamily="34" charset="0"/>
                  <a:ea typeface="华文楷体" panose="02010600040101010101" pitchFamily="2" charset="-122"/>
                </a:rPr>
                <a:t>R</a:t>
              </a:r>
              <a:r>
                <a:rPr lang="en-US" altLang="zh-CN" b="1" baseline="-25000">
                  <a:latin typeface="Franklin Gothic Book" panose="020B0503020102020204" pitchFamily="34" charset="0"/>
                  <a:ea typeface="华文楷体" panose="02010600040101010101" pitchFamily="2" charset="-122"/>
                </a:rPr>
                <a:t>F</a:t>
              </a:r>
              <a:endParaRPr lang="en-US" altLang="zh-CN" b="1" i="1" baseline="-25000">
                <a:latin typeface="Franklin Gothic Book" panose="020B0503020102020204" pitchFamily="34" charset="0"/>
                <a:ea typeface="华文楷体" panose="02010600040101010101" pitchFamily="2" charset="-122"/>
              </a:endParaRPr>
            </a:p>
          </p:txBody>
        </p:sp>
        <p:sp>
          <p:nvSpPr>
            <p:cNvPr id="31819" name="Rectangle 71"/>
            <p:cNvSpPr>
              <a:spLocks noChangeAspect="1" noChangeArrowheads="1"/>
            </p:cNvSpPr>
            <p:nvPr/>
          </p:nvSpPr>
          <p:spPr bwMode="auto">
            <a:xfrm>
              <a:off x="1585" y="520"/>
              <a:ext cx="27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20" name="Line 72"/>
            <p:cNvSpPr>
              <a:spLocks noChangeAspect="1" noChangeShapeType="1"/>
            </p:cNvSpPr>
            <p:nvPr/>
          </p:nvSpPr>
          <p:spPr bwMode="auto">
            <a:xfrm>
              <a:off x="2166" y="562"/>
              <a:ext cx="0" cy="569"/>
            </a:xfrm>
            <a:prstGeom prst="line">
              <a:avLst/>
            </a:prstGeom>
            <a:noFill/>
            <a:ln w="38100">
              <a:solidFill>
                <a:schemeClr val="tx1"/>
              </a:solidFill>
              <a:round/>
            </a:ln>
          </p:spPr>
          <p:txBody>
            <a:bodyPr wrap="none" anchor="ctr"/>
            <a:lstStyle/>
            <a:p>
              <a:endParaRPr lang="zh-CN" altLang="en-US"/>
            </a:p>
          </p:txBody>
        </p:sp>
        <p:sp>
          <p:nvSpPr>
            <p:cNvPr id="31821" name="Text Box 73"/>
            <p:cNvSpPr txBox="1">
              <a:spLocks noChangeAspect="1" noChangeArrowheads="1"/>
            </p:cNvSpPr>
            <p:nvPr/>
          </p:nvSpPr>
          <p:spPr bwMode="auto">
            <a:xfrm>
              <a:off x="323" y="1284"/>
              <a:ext cx="331" cy="327"/>
            </a:xfrm>
            <a:prstGeom prst="rect">
              <a:avLst/>
            </a:prstGeom>
            <a:noFill/>
            <a:ln w="9525">
              <a:noFill/>
              <a:miter lim="800000"/>
            </a:ln>
          </p:spPr>
          <p:txBody>
            <a:bodyPr>
              <a:spAutoFit/>
            </a:bodyPr>
            <a:lstStyle/>
            <a:p>
              <a:pP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i</a:t>
              </a:r>
              <a:endParaRPr lang="en-US" altLang="zh-CN" sz="2800" b="1">
                <a:solidFill>
                  <a:srgbClr val="000099"/>
                </a:solidFill>
                <a:latin typeface="Franklin Gothic Book" panose="020B0503020102020204" pitchFamily="34" charset="0"/>
                <a:ea typeface="华文楷体" panose="02010600040101010101" pitchFamily="2" charset="-122"/>
              </a:endParaRPr>
            </a:p>
          </p:txBody>
        </p:sp>
        <p:sp>
          <p:nvSpPr>
            <p:cNvPr id="31822" name="Rectangle 74"/>
            <p:cNvSpPr>
              <a:spLocks noChangeAspect="1" noChangeArrowheads="1"/>
            </p:cNvSpPr>
            <p:nvPr/>
          </p:nvSpPr>
          <p:spPr bwMode="auto">
            <a:xfrm>
              <a:off x="913" y="1257"/>
              <a:ext cx="278" cy="85"/>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23" name="Text Box 75"/>
            <p:cNvSpPr txBox="1">
              <a:spLocks noChangeAspect="1" noChangeArrowheads="1"/>
            </p:cNvSpPr>
            <p:nvPr/>
          </p:nvSpPr>
          <p:spPr bwMode="auto">
            <a:xfrm>
              <a:off x="905" y="1309"/>
              <a:ext cx="381" cy="288"/>
            </a:xfrm>
            <a:prstGeom prst="rect">
              <a:avLst/>
            </a:prstGeom>
            <a:noFill/>
            <a:ln w="9525">
              <a:noFill/>
              <a:miter lim="800000"/>
            </a:ln>
          </p:spPr>
          <p:txBody>
            <a:bodyPr>
              <a:spAutoFit/>
            </a:bodyPr>
            <a:lstStyle/>
            <a:p>
              <a:pPr>
                <a:spcBef>
                  <a:spcPct val="50000"/>
                </a:spcBef>
              </a:pPr>
              <a:r>
                <a:rPr lang="en-US" altLang="zh-CN" b="1" i="1">
                  <a:latin typeface="Franklin Gothic Book" panose="020B0503020102020204" pitchFamily="34" charset="0"/>
                  <a:ea typeface="华文楷体" panose="02010600040101010101" pitchFamily="2" charset="-122"/>
                </a:rPr>
                <a:t>R</a:t>
              </a:r>
              <a:r>
                <a:rPr lang="en-US" altLang="zh-CN" b="1" baseline="-25000">
                  <a:latin typeface="Franklin Gothic Book" panose="020B0503020102020204" pitchFamily="34" charset="0"/>
                  <a:ea typeface="华文楷体" panose="02010600040101010101" pitchFamily="2" charset="-122"/>
                </a:rPr>
                <a:t>2</a:t>
              </a:r>
              <a:endParaRPr lang="en-US" altLang="zh-CN" b="1">
                <a:latin typeface="Franklin Gothic Book" panose="020B0503020102020204" pitchFamily="34" charset="0"/>
                <a:ea typeface="华文楷体" panose="02010600040101010101" pitchFamily="2" charset="-122"/>
              </a:endParaRPr>
            </a:p>
          </p:txBody>
        </p:sp>
        <p:sp>
          <p:nvSpPr>
            <p:cNvPr id="31824" name="Rectangle 76"/>
            <p:cNvSpPr>
              <a:spLocks noChangeAspect="1" noChangeArrowheads="1"/>
            </p:cNvSpPr>
            <p:nvPr/>
          </p:nvSpPr>
          <p:spPr bwMode="auto">
            <a:xfrm>
              <a:off x="913" y="919"/>
              <a:ext cx="278" cy="86"/>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25" name="Line 77"/>
            <p:cNvSpPr>
              <a:spLocks noChangeAspect="1" noChangeShapeType="1"/>
            </p:cNvSpPr>
            <p:nvPr/>
          </p:nvSpPr>
          <p:spPr bwMode="auto">
            <a:xfrm>
              <a:off x="1339" y="562"/>
              <a:ext cx="0" cy="419"/>
            </a:xfrm>
            <a:prstGeom prst="line">
              <a:avLst/>
            </a:prstGeom>
            <a:noFill/>
            <a:ln w="38100">
              <a:solidFill>
                <a:schemeClr val="tx1"/>
              </a:solidFill>
              <a:round/>
            </a:ln>
          </p:spPr>
          <p:txBody>
            <a:bodyPr wrap="none" anchor="ctr"/>
            <a:lstStyle/>
            <a:p>
              <a:endParaRPr lang="zh-CN" altLang="en-US"/>
            </a:p>
          </p:txBody>
        </p:sp>
        <p:sp>
          <p:nvSpPr>
            <p:cNvPr id="31826" name="Rectangle 78"/>
            <p:cNvSpPr>
              <a:spLocks noChangeAspect="1" noChangeArrowheads="1"/>
            </p:cNvSpPr>
            <p:nvPr/>
          </p:nvSpPr>
          <p:spPr bwMode="auto">
            <a:xfrm>
              <a:off x="907" y="970"/>
              <a:ext cx="308" cy="288"/>
            </a:xfrm>
            <a:prstGeom prst="rect">
              <a:avLst/>
            </a:prstGeom>
            <a:noFill/>
            <a:ln w="9525">
              <a:noFill/>
              <a:miter lim="800000"/>
            </a:ln>
          </p:spPr>
          <p:txBody>
            <a:bodyPr wrap="none">
              <a:spAutoFit/>
            </a:bodyPr>
            <a:lstStyle/>
            <a:p>
              <a:r>
                <a:rPr lang="en-US" altLang="zh-CN" b="1" i="1">
                  <a:latin typeface="Franklin Gothic Book" panose="020B0503020102020204" pitchFamily="34" charset="0"/>
                  <a:ea typeface="华文楷体" panose="02010600040101010101" pitchFamily="2" charset="-122"/>
                </a:rPr>
                <a:t>R</a:t>
              </a:r>
              <a:r>
                <a:rPr lang="en-US" altLang="zh-CN" b="1" baseline="-25000">
                  <a:latin typeface="Franklin Gothic Book" panose="020B0503020102020204" pitchFamily="34" charset="0"/>
                  <a:ea typeface="华文楷体" panose="02010600040101010101" pitchFamily="2" charset="-122"/>
                </a:rPr>
                <a:t>1</a:t>
              </a:r>
              <a:endParaRPr lang="en-US" altLang="zh-CN" b="1" baseline="-25000">
                <a:latin typeface="Franklin Gothic Book" panose="020B0503020102020204" pitchFamily="34" charset="0"/>
                <a:ea typeface="华文楷体" panose="02010600040101010101" pitchFamily="2" charset="-122"/>
              </a:endParaRPr>
            </a:p>
          </p:txBody>
        </p:sp>
        <p:sp>
          <p:nvSpPr>
            <p:cNvPr id="31827" name="Line 79"/>
            <p:cNvSpPr>
              <a:spLocks noChangeAspect="1" noChangeShapeType="1"/>
            </p:cNvSpPr>
            <p:nvPr/>
          </p:nvSpPr>
          <p:spPr bwMode="auto">
            <a:xfrm>
              <a:off x="1875" y="562"/>
              <a:ext cx="291" cy="0"/>
            </a:xfrm>
            <a:prstGeom prst="line">
              <a:avLst/>
            </a:prstGeom>
            <a:noFill/>
            <a:ln w="38100">
              <a:solidFill>
                <a:schemeClr val="tx1"/>
              </a:solidFill>
              <a:round/>
            </a:ln>
          </p:spPr>
          <p:txBody>
            <a:bodyPr wrap="none" anchor="ctr"/>
            <a:lstStyle/>
            <a:p>
              <a:endParaRPr lang="zh-CN" altLang="en-US"/>
            </a:p>
          </p:txBody>
        </p:sp>
        <p:sp>
          <p:nvSpPr>
            <p:cNvPr id="31828" name="Line 80"/>
            <p:cNvSpPr>
              <a:spLocks noChangeAspect="1" noChangeShapeType="1"/>
            </p:cNvSpPr>
            <p:nvPr/>
          </p:nvSpPr>
          <p:spPr bwMode="auto">
            <a:xfrm flipH="1">
              <a:off x="673" y="961"/>
              <a:ext cx="232" cy="0"/>
            </a:xfrm>
            <a:prstGeom prst="line">
              <a:avLst/>
            </a:prstGeom>
            <a:noFill/>
            <a:ln w="38100">
              <a:solidFill>
                <a:schemeClr val="tx1"/>
              </a:solidFill>
              <a:round/>
            </a:ln>
          </p:spPr>
          <p:txBody>
            <a:bodyPr wrap="none" anchor="ctr"/>
            <a:lstStyle/>
            <a:p>
              <a:endParaRPr lang="zh-CN" altLang="en-US"/>
            </a:p>
          </p:txBody>
        </p:sp>
        <p:sp>
          <p:nvSpPr>
            <p:cNvPr id="31829" name="Line 81"/>
            <p:cNvSpPr>
              <a:spLocks noChangeAspect="1" noChangeShapeType="1"/>
            </p:cNvSpPr>
            <p:nvPr/>
          </p:nvSpPr>
          <p:spPr bwMode="auto">
            <a:xfrm flipH="1">
              <a:off x="605" y="1299"/>
              <a:ext cx="304" cy="1"/>
            </a:xfrm>
            <a:prstGeom prst="line">
              <a:avLst/>
            </a:prstGeom>
            <a:noFill/>
            <a:ln w="38100">
              <a:solidFill>
                <a:schemeClr val="tx1"/>
              </a:solidFill>
              <a:round/>
            </a:ln>
          </p:spPr>
          <p:txBody>
            <a:bodyPr wrap="none" anchor="ctr"/>
            <a:lstStyle/>
            <a:p>
              <a:endParaRPr lang="zh-CN" altLang="en-US"/>
            </a:p>
          </p:txBody>
        </p:sp>
        <p:grpSp>
          <p:nvGrpSpPr>
            <p:cNvPr id="5" name="Group 82"/>
            <p:cNvGrpSpPr>
              <a:grpSpLocks noChangeAspect="1"/>
            </p:cNvGrpSpPr>
            <p:nvPr/>
          </p:nvGrpSpPr>
          <p:grpSpPr bwMode="auto">
            <a:xfrm>
              <a:off x="578" y="953"/>
              <a:ext cx="160" cy="165"/>
              <a:chOff x="720" y="2736"/>
              <a:chExt cx="185" cy="192"/>
            </a:xfrm>
          </p:grpSpPr>
          <p:sp>
            <p:nvSpPr>
              <p:cNvPr id="31856" name="Line 83"/>
              <p:cNvSpPr>
                <a:spLocks noChangeAspect="1"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1857" name="Line 84"/>
              <p:cNvSpPr>
                <a:spLocks noChangeAspect="1"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1831" name="Line 85"/>
            <p:cNvSpPr>
              <a:spLocks noChangeAspect="1" noChangeShapeType="1"/>
            </p:cNvSpPr>
            <p:nvPr/>
          </p:nvSpPr>
          <p:spPr bwMode="auto">
            <a:xfrm>
              <a:off x="1334" y="562"/>
              <a:ext cx="250" cy="0"/>
            </a:xfrm>
            <a:prstGeom prst="line">
              <a:avLst/>
            </a:prstGeom>
            <a:noFill/>
            <a:ln w="38100">
              <a:solidFill>
                <a:schemeClr val="tx1"/>
              </a:solidFill>
              <a:round/>
            </a:ln>
          </p:spPr>
          <p:txBody>
            <a:bodyPr wrap="none" anchor="ctr"/>
            <a:lstStyle/>
            <a:p>
              <a:endParaRPr lang="zh-CN" altLang="en-US"/>
            </a:p>
          </p:txBody>
        </p:sp>
        <p:grpSp>
          <p:nvGrpSpPr>
            <p:cNvPr id="6" name="Group 86"/>
            <p:cNvGrpSpPr>
              <a:grpSpLocks noChangeAspect="1"/>
            </p:cNvGrpSpPr>
            <p:nvPr/>
          </p:nvGrpSpPr>
          <p:grpSpPr bwMode="auto">
            <a:xfrm>
              <a:off x="495" y="1679"/>
              <a:ext cx="156" cy="114"/>
              <a:chOff x="432" y="2832"/>
              <a:chExt cx="185" cy="96"/>
            </a:xfrm>
          </p:grpSpPr>
          <p:sp>
            <p:nvSpPr>
              <p:cNvPr id="31854" name="Line 87"/>
              <p:cNvSpPr>
                <a:spLocks noChangeAspect="1"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31855" name="Line 88"/>
              <p:cNvSpPr>
                <a:spLocks noChangeAspect="1"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31833" name="Rectangle 89"/>
            <p:cNvSpPr>
              <a:spLocks noChangeAspect="1" noChangeArrowheads="1"/>
            </p:cNvSpPr>
            <p:nvPr/>
          </p:nvSpPr>
          <p:spPr bwMode="auto">
            <a:xfrm>
              <a:off x="319" y="1138"/>
              <a:ext cx="244"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834" name="Rectangle 90"/>
            <p:cNvSpPr>
              <a:spLocks noChangeAspect="1" noChangeArrowheads="1"/>
            </p:cNvSpPr>
            <p:nvPr/>
          </p:nvSpPr>
          <p:spPr bwMode="auto">
            <a:xfrm>
              <a:off x="339" y="1469"/>
              <a:ext cx="228"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835" name="Rectangle 92" descr="40%"/>
            <p:cNvSpPr>
              <a:spLocks noChangeAspect="1" noChangeArrowheads="1"/>
            </p:cNvSpPr>
            <p:nvPr/>
          </p:nvSpPr>
          <p:spPr bwMode="auto">
            <a:xfrm>
              <a:off x="1502" y="770"/>
              <a:ext cx="559" cy="669"/>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36" name="Text Box 93"/>
            <p:cNvSpPr txBox="1">
              <a:spLocks noChangeAspect="1" noChangeArrowheads="1"/>
            </p:cNvSpPr>
            <p:nvPr/>
          </p:nvSpPr>
          <p:spPr bwMode="auto">
            <a:xfrm>
              <a:off x="1494" y="1117"/>
              <a:ext cx="242" cy="327"/>
            </a:xfrm>
            <a:prstGeom prst="rect">
              <a:avLst/>
            </a:prstGeom>
            <a:noFill/>
            <a:ln w="28575">
              <a:noFill/>
              <a:miter lim="800000"/>
            </a:ln>
          </p:spPr>
          <p:txBody>
            <a:bodyPr>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31837" name="Text Box 94"/>
            <p:cNvSpPr txBox="1">
              <a:spLocks noChangeAspect="1" noChangeArrowheads="1"/>
            </p:cNvSpPr>
            <p:nvPr/>
          </p:nvSpPr>
          <p:spPr bwMode="auto">
            <a:xfrm>
              <a:off x="1838" y="966"/>
              <a:ext cx="434" cy="327"/>
            </a:xfrm>
            <a:prstGeom prst="rect">
              <a:avLst/>
            </a:prstGeom>
            <a:noFill/>
            <a:ln w="28575">
              <a:noFill/>
              <a:miter lim="800000"/>
            </a:ln>
          </p:spPr>
          <p:txBody>
            <a:bodyPr>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31838" name="Text Box 95"/>
            <p:cNvSpPr txBox="1">
              <a:spLocks noChangeAspect="1" noChangeArrowheads="1"/>
            </p:cNvSpPr>
            <p:nvPr/>
          </p:nvSpPr>
          <p:spPr bwMode="auto">
            <a:xfrm>
              <a:off x="1728" y="731"/>
              <a:ext cx="259" cy="288"/>
            </a:xfrm>
            <a:prstGeom prst="rect">
              <a:avLst/>
            </a:prstGeom>
            <a:noFill/>
            <a:ln w="28575">
              <a:noFill/>
              <a:miter lim="800000"/>
            </a:ln>
          </p:spPr>
          <p:txBody>
            <a:bodyPr>
              <a:spAutoFit/>
            </a:bodyPr>
            <a:lstStyle/>
            <a:p>
              <a:pPr>
                <a:spcBef>
                  <a:spcPct val="50000"/>
                </a:spcBef>
              </a:pPr>
              <a:r>
                <a:rPr lang="en-US" altLang="zh-CN" b="1">
                  <a:latin typeface="Franklin Gothic Book" panose="020B0503020102020204" pitchFamily="34" charset="0"/>
                  <a:ea typeface="创艺简宋体"/>
                  <a:cs typeface="创艺简宋体"/>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31839" name="Line 96"/>
            <p:cNvSpPr>
              <a:spLocks noChangeAspect="1" noChangeShapeType="1"/>
            </p:cNvSpPr>
            <p:nvPr/>
          </p:nvSpPr>
          <p:spPr bwMode="auto">
            <a:xfrm>
              <a:off x="1191" y="1299"/>
              <a:ext cx="313" cy="0"/>
            </a:xfrm>
            <a:prstGeom prst="line">
              <a:avLst/>
            </a:prstGeom>
            <a:noFill/>
            <a:ln w="38100">
              <a:solidFill>
                <a:schemeClr val="tx1"/>
              </a:solidFill>
              <a:round/>
            </a:ln>
          </p:spPr>
          <p:txBody>
            <a:bodyPr wrap="none" anchor="ctr"/>
            <a:lstStyle/>
            <a:p>
              <a:endParaRPr lang="zh-CN" altLang="en-US"/>
            </a:p>
          </p:txBody>
        </p:sp>
        <p:sp>
          <p:nvSpPr>
            <p:cNvPr id="31840" name="Line 97"/>
            <p:cNvSpPr>
              <a:spLocks noChangeAspect="1" noChangeShapeType="1"/>
            </p:cNvSpPr>
            <p:nvPr/>
          </p:nvSpPr>
          <p:spPr bwMode="auto">
            <a:xfrm>
              <a:off x="2061" y="1122"/>
              <a:ext cx="275" cy="0"/>
            </a:xfrm>
            <a:prstGeom prst="line">
              <a:avLst/>
            </a:prstGeom>
            <a:noFill/>
            <a:ln w="38100">
              <a:solidFill>
                <a:schemeClr val="tx1"/>
              </a:solidFill>
              <a:round/>
            </a:ln>
          </p:spPr>
          <p:txBody>
            <a:bodyPr wrap="none" anchor="ctr"/>
            <a:lstStyle/>
            <a:p>
              <a:endParaRPr lang="zh-CN" altLang="en-US"/>
            </a:p>
          </p:txBody>
        </p:sp>
        <p:sp>
          <p:nvSpPr>
            <p:cNvPr id="31841" name="Line 98"/>
            <p:cNvSpPr>
              <a:spLocks noChangeAspect="1" noChangeShapeType="1"/>
            </p:cNvSpPr>
            <p:nvPr/>
          </p:nvSpPr>
          <p:spPr bwMode="auto">
            <a:xfrm>
              <a:off x="1291" y="583"/>
              <a:ext cx="0" cy="0"/>
            </a:xfrm>
            <a:prstGeom prst="line">
              <a:avLst/>
            </a:prstGeom>
            <a:noFill/>
            <a:ln w="28575">
              <a:solidFill>
                <a:schemeClr val="tx1"/>
              </a:solidFill>
              <a:round/>
            </a:ln>
          </p:spPr>
          <p:txBody>
            <a:bodyPr wrap="none" anchor="ctr"/>
            <a:lstStyle/>
            <a:p>
              <a:endParaRPr lang="zh-CN" altLang="en-US"/>
            </a:p>
          </p:txBody>
        </p:sp>
        <p:sp>
          <p:nvSpPr>
            <p:cNvPr id="31842" name="Line 99"/>
            <p:cNvSpPr>
              <a:spLocks noChangeAspect="1" noChangeShapeType="1"/>
            </p:cNvSpPr>
            <p:nvPr/>
          </p:nvSpPr>
          <p:spPr bwMode="auto">
            <a:xfrm>
              <a:off x="1191" y="975"/>
              <a:ext cx="313" cy="0"/>
            </a:xfrm>
            <a:prstGeom prst="line">
              <a:avLst/>
            </a:prstGeom>
            <a:noFill/>
            <a:ln w="38100">
              <a:solidFill>
                <a:schemeClr val="tx1"/>
              </a:solidFill>
              <a:round/>
            </a:ln>
          </p:spPr>
          <p:txBody>
            <a:bodyPr wrap="none" anchor="ctr"/>
            <a:lstStyle/>
            <a:p>
              <a:endParaRPr lang="zh-CN" altLang="en-US"/>
            </a:p>
          </p:txBody>
        </p:sp>
        <p:sp>
          <p:nvSpPr>
            <p:cNvPr id="31843" name="Text Box 100"/>
            <p:cNvSpPr txBox="1">
              <a:spLocks noChangeAspect="1" noChangeArrowheads="1"/>
            </p:cNvSpPr>
            <p:nvPr/>
          </p:nvSpPr>
          <p:spPr bwMode="auto">
            <a:xfrm>
              <a:off x="1502" y="816"/>
              <a:ext cx="356" cy="328"/>
            </a:xfrm>
            <a:prstGeom prst="rect">
              <a:avLst/>
            </a:prstGeom>
            <a:noFill/>
            <a:ln w="28575">
              <a:noFill/>
              <a:miter lim="800000"/>
            </a:ln>
          </p:spPr>
          <p:txBody>
            <a:bodyPr>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31844" name="Text Box 101"/>
            <p:cNvSpPr txBox="1">
              <a:spLocks noChangeAspect="1" noChangeArrowheads="1"/>
            </p:cNvSpPr>
            <p:nvPr/>
          </p:nvSpPr>
          <p:spPr bwMode="auto">
            <a:xfrm rot="5400000">
              <a:off x="1611" y="755"/>
              <a:ext cx="234" cy="288"/>
            </a:xfrm>
            <a:prstGeom prst="rect">
              <a:avLst/>
            </a:prstGeom>
            <a:noFill/>
            <a:ln w="9525">
              <a:noFill/>
              <a:miter lim="800000"/>
            </a:ln>
          </p:spPr>
          <p:txBody>
            <a:bodyPr wrap="none">
              <a:spAutoFit/>
            </a:bodyPr>
            <a:lstStyle/>
            <a:p>
              <a:pPr algn="ctr" eaLnBrk="0" hangingPunct="0"/>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31845" name="Oval 102"/>
            <p:cNvSpPr>
              <a:spLocks noChangeAspect="1" noChangeArrowheads="1"/>
            </p:cNvSpPr>
            <p:nvPr/>
          </p:nvSpPr>
          <p:spPr bwMode="auto">
            <a:xfrm>
              <a:off x="533" y="1271"/>
              <a:ext cx="61" cy="61"/>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46" name="Oval 103"/>
            <p:cNvSpPr>
              <a:spLocks noChangeAspect="1" noChangeArrowheads="1"/>
            </p:cNvSpPr>
            <p:nvPr/>
          </p:nvSpPr>
          <p:spPr bwMode="auto">
            <a:xfrm>
              <a:off x="540" y="1621"/>
              <a:ext cx="61" cy="61"/>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47" name="Rectangle 105"/>
            <p:cNvSpPr>
              <a:spLocks noChangeAspect="1" noChangeArrowheads="1"/>
            </p:cNvSpPr>
            <p:nvPr/>
          </p:nvSpPr>
          <p:spPr bwMode="auto">
            <a:xfrm>
              <a:off x="2369" y="952"/>
              <a:ext cx="244"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848" name="Rectangle 106"/>
            <p:cNvSpPr>
              <a:spLocks noChangeAspect="1" noChangeArrowheads="1"/>
            </p:cNvSpPr>
            <p:nvPr/>
          </p:nvSpPr>
          <p:spPr bwMode="auto">
            <a:xfrm>
              <a:off x="2323" y="1289"/>
              <a:ext cx="343" cy="327"/>
            </a:xfrm>
            <a:prstGeom prst="rect">
              <a:avLst/>
            </a:prstGeom>
            <a:noFill/>
            <a:ln w="9525">
              <a:noFill/>
              <a:miter lim="800000"/>
            </a:ln>
          </p:spPr>
          <p:txBody>
            <a:bodyPr>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grpSp>
          <p:nvGrpSpPr>
            <p:cNvPr id="7" name="Group 107"/>
            <p:cNvGrpSpPr>
              <a:grpSpLocks noChangeAspect="1"/>
            </p:cNvGrpSpPr>
            <p:nvPr/>
          </p:nvGrpSpPr>
          <p:grpSpPr bwMode="auto">
            <a:xfrm>
              <a:off x="2264" y="1492"/>
              <a:ext cx="137" cy="155"/>
              <a:chOff x="2448" y="2832"/>
              <a:chExt cx="185" cy="96"/>
            </a:xfrm>
          </p:grpSpPr>
          <p:sp>
            <p:nvSpPr>
              <p:cNvPr id="31852" name="Line 108"/>
              <p:cNvSpPr>
                <a:spLocks noChangeAspect="1"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31853" name="Line 109"/>
              <p:cNvSpPr>
                <a:spLocks noChangeAspect="1"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sp>
          <p:nvSpPr>
            <p:cNvPr id="31850" name="Oval 119"/>
            <p:cNvSpPr>
              <a:spLocks noChangeAspect="1" noChangeArrowheads="1"/>
            </p:cNvSpPr>
            <p:nvPr/>
          </p:nvSpPr>
          <p:spPr bwMode="auto">
            <a:xfrm>
              <a:off x="2311" y="1089"/>
              <a:ext cx="61" cy="62"/>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51" name="Oval 120"/>
            <p:cNvSpPr>
              <a:spLocks noChangeAspect="1" noChangeArrowheads="1"/>
            </p:cNvSpPr>
            <p:nvPr/>
          </p:nvSpPr>
          <p:spPr bwMode="auto">
            <a:xfrm>
              <a:off x="2303" y="1437"/>
              <a:ext cx="62" cy="61"/>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31755" name="Text Box 122"/>
          <p:cNvSpPr txBox="1">
            <a:spLocks noChangeArrowheads="1"/>
          </p:cNvSpPr>
          <p:nvPr/>
        </p:nvSpPr>
        <p:spPr bwMode="auto">
          <a:xfrm>
            <a:off x="419100" y="292100"/>
            <a:ext cx="930275" cy="519113"/>
          </a:xfrm>
          <a:prstGeom prst="rect">
            <a:avLst/>
          </a:prstGeom>
          <a:noFill/>
          <a:ln w="9525">
            <a:noFill/>
            <a:miter lim="800000"/>
          </a:ln>
        </p:spPr>
        <p:txBody>
          <a:bodyPr>
            <a:spAutoFit/>
          </a:bodyPr>
          <a:lstStyle/>
          <a:p>
            <a:r>
              <a:rPr lang="zh-CN" altLang="en-US" sz="2800" b="1">
                <a:solidFill>
                  <a:srgbClr val="CC0000"/>
                </a:solidFill>
                <a:latin typeface="Franklin Gothic Book" panose="020B0503020102020204" pitchFamily="34" charset="0"/>
                <a:ea typeface="华文楷体" panose="02010600040101010101" pitchFamily="2" charset="-122"/>
              </a:rPr>
              <a:t>例</a:t>
            </a:r>
            <a:r>
              <a:rPr lang="en-US" altLang="zh-CN" sz="2800" b="1">
                <a:solidFill>
                  <a:srgbClr val="CC0000"/>
                </a:solidFill>
                <a:latin typeface="Franklin Gothic Book" panose="020B0503020102020204" pitchFamily="34" charset="0"/>
                <a:ea typeface="华文楷体" panose="02010600040101010101" pitchFamily="2" charset="-122"/>
              </a:rPr>
              <a:t>1</a:t>
            </a:r>
            <a:r>
              <a:rPr lang="zh-CN" altLang="en-US" sz="2800" b="1">
                <a:solidFill>
                  <a:srgbClr val="CC0000"/>
                </a:solidFill>
                <a:latin typeface="Franklin Gothic Book" panose="020B0503020102020204" pitchFamily="34" charset="0"/>
                <a:ea typeface="华文楷体" panose="02010600040101010101" pitchFamily="2" charset="-122"/>
              </a:rPr>
              <a:t>：</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1756" name="Line 154"/>
          <p:cNvSpPr>
            <a:spLocks noChangeAspect="1" noChangeShapeType="1"/>
          </p:cNvSpPr>
          <p:nvPr/>
        </p:nvSpPr>
        <p:spPr bwMode="auto">
          <a:xfrm>
            <a:off x="2151063" y="2794000"/>
            <a:ext cx="0" cy="0"/>
          </a:xfrm>
          <a:prstGeom prst="line">
            <a:avLst/>
          </a:prstGeom>
          <a:noFill/>
          <a:ln w="28575">
            <a:solidFill>
              <a:schemeClr val="tx1"/>
            </a:solidFill>
            <a:round/>
          </a:ln>
        </p:spPr>
        <p:txBody>
          <a:bodyPr wrap="none" anchor="ctr"/>
          <a:lstStyle/>
          <a:p>
            <a:endParaRPr lang="zh-CN" altLang="en-US"/>
          </a:p>
        </p:txBody>
      </p:sp>
      <p:grpSp>
        <p:nvGrpSpPr>
          <p:cNvPr id="8" name="Group 186"/>
          <p:cNvGrpSpPr/>
          <p:nvPr/>
        </p:nvGrpSpPr>
        <p:grpSpPr bwMode="auto">
          <a:xfrm>
            <a:off x="627063" y="2986088"/>
            <a:ext cx="3995737" cy="2108200"/>
            <a:chOff x="315" y="2328"/>
            <a:chExt cx="2517" cy="1328"/>
          </a:xfrm>
        </p:grpSpPr>
        <p:sp>
          <p:nvSpPr>
            <p:cNvPr id="31777" name="Text Box 126"/>
            <p:cNvSpPr txBox="1">
              <a:spLocks noChangeArrowheads="1"/>
            </p:cNvSpPr>
            <p:nvPr/>
          </p:nvSpPr>
          <p:spPr bwMode="auto">
            <a:xfrm>
              <a:off x="2372" y="2824"/>
              <a:ext cx="460" cy="327"/>
            </a:xfrm>
            <a:prstGeom prst="rect">
              <a:avLst/>
            </a:prstGeom>
            <a:noFill/>
            <a:ln w="9525">
              <a:noFill/>
              <a:miter lim="800000"/>
            </a:ln>
          </p:spPr>
          <p:txBody>
            <a:bodyPr>
              <a:spAutoFit/>
            </a:bodyPr>
            <a:lstStyle/>
            <a:p>
              <a:pP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o</a:t>
              </a:r>
              <a:endParaRPr lang="en-US" altLang="zh-CN" sz="2800" b="1">
                <a:solidFill>
                  <a:srgbClr val="000099"/>
                </a:solidFill>
                <a:latin typeface="Franklin Gothic Book" panose="020B0503020102020204" pitchFamily="34" charset="0"/>
                <a:ea typeface="华文楷体" panose="02010600040101010101" pitchFamily="2" charset="-122"/>
              </a:endParaRPr>
            </a:p>
          </p:txBody>
        </p:sp>
        <p:sp>
          <p:nvSpPr>
            <p:cNvPr id="31778" name="Rectangle 127"/>
            <p:cNvSpPr>
              <a:spLocks noChangeAspect="1" noChangeArrowheads="1"/>
            </p:cNvSpPr>
            <p:nvPr/>
          </p:nvSpPr>
          <p:spPr bwMode="auto">
            <a:xfrm>
              <a:off x="1640" y="3368"/>
              <a:ext cx="404" cy="288"/>
            </a:xfrm>
            <a:prstGeom prst="rect">
              <a:avLst/>
            </a:prstGeom>
            <a:noFill/>
            <a:ln w="9525">
              <a:noFill/>
              <a:miter lim="800000"/>
            </a:ln>
          </p:spPr>
          <p:txBody>
            <a:bodyPr>
              <a:spAutoFit/>
            </a:bodyPr>
            <a:lstStyle/>
            <a:p>
              <a:r>
                <a:rPr lang="en-US" altLang="zh-CN" b="1" i="1">
                  <a:latin typeface="Franklin Gothic Book" panose="020B0503020102020204" pitchFamily="34" charset="0"/>
                  <a:ea typeface="华文楷体" panose="02010600040101010101" pitchFamily="2" charset="-122"/>
                </a:rPr>
                <a:t>R</a:t>
              </a:r>
              <a:r>
                <a:rPr lang="en-US" altLang="zh-CN" b="1" baseline="-25000">
                  <a:latin typeface="Franklin Gothic Book" panose="020B0503020102020204" pitchFamily="34" charset="0"/>
                  <a:ea typeface="华文楷体" panose="02010600040101010101" pitchFamily="2" charset="-122"/>
                </a:rPr>
                <a:t>F</a:t>
              </a:r>
              <a:endParaRPr lang="en-US" altLang="zh-CN" b="1" i="1" baseline="-25000">
                <a:latin typeface="Franklin Gothic Book" panose="020B0503020102020204" pitchFamily="34" charset="0"/>
                <a:ea typeface="华文楷体" panose="02010600040101010101" pitchFamily="2" charset="-122"/>
              </a:endParaRPr>
            </a:p>
          </p:txBody>
        </p:sp>
        <p:sp>
          <p:nvSpPr>
            <p:cNvPr id="31779" name="Text Box 130"/>
            <p:cNvSpPr txBox="1">
              <a:spLocks noChangeAspect="1" noChangeArrowheads="1"/>
            </p:cNvSpPr>
            <p:nvPr/>
          </p:nvSpPr>
          <p:spPr bwMode="auto">
            <a:xfrm>
              <a:off x="315" y="2740"/>
              <a:ext cx="331" cy="327"/>
            </a:xfrm>
            <a:prstGeom prst="rect">
              <a:avLst/>
            </a:prstGeom>
            <a:noFill/>
            <a:ln w="9525">
              <a:noFill/>
              <a:miter lim="800000"/>
            </a:ln>
          </p:spPr>
          <p:txBody>
            <a:bodyPr>
              <a:spAutoFit/>
            </a:bodyPr>
            <a:lstStyle/>
            <a:p>
              <a:pP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i</a:t>
              </a:r>
              <a:endParaRPr lang="en-US" altLang="zh-CN" sz="2800" b="1">
                <a:solidFill>
                  <a:srgbClr val="000099"/>
                </a:solidFill>
                <a:latin typeface="Franklin Gothic Book" panose="020B0503020102020204" pitchFamily="34" charset="0"/>
                <a:ea typeface="华文楷体" panose="02010600040101010101" pitchFamily="2" charset="-122"/>
              </a:endParaRPr>
            </a:p>
          </p:txBody>
        </p:sp>
        <p:sp>
          <p:nvSpPr>
            <p:cNvPr id="31780" name="Text Box 132"/>
            <p:cNvSpPr txBox="1">
              <a:spLocks noChangeAspect="1" noChangeArrowheads="1"/>
            </p:cNvSpPr>
            <p:nvPr/>
          </p:nvSpPr>
          <p:spPr bwMode="auto">
            <a:xfrm>
              <a:off x="905" y="2717"/>
              <a:ext cx="381" cy="288"/>
            </a:xfrm>
            <a:prstGeom prst="rect">
              <a:avLst/>
            </a:prstGeom>
            <a:noFill/>
            <a:ln w="9525">
              <a:noFill/>
              <a:miter lim="800000"/>
            </a:ln>
          </p:spPr>
          <p:txBody>
            <a:bodyPr>
              <a:spAutoFit/>
            </a:bodyPr>
            <a:lstStyle/>
            <a:p>
              <a:pPr>
                <a:spcBef>
                  <a:spcPct val="50000"/>
                </a:spcBef>
              </a:pPr>
              <a:r>
                <a:rPr lang="en-US" altLang="zh-CN" b="1" i="1">
                  <a:latin typeface="Franklin Gothic Book" panose="020B0503020102020204" pitchFamily="34" charset="0"/>
                  <a:ea typeface="华文楷体" panose="02010600040101010101" pitchFamily="2" charset="-122"/>
                </a:rPr>
                <a:t>R</a:t>
              </a:r>
              <a:r>
                <a:rPr lang="en-US" altLang="zh-CN" b="1" baseline="-14000">
                  <a:latin typeface="Franklin Gothic Book" panose="020B0503020102020204" pitchFamily="34" charset="0"/>
                  <a:ea typeface="华文楷体" panose="02010600040101010101" pitchFamily="2" charset="-122"/>
                </a:rPr>
                <a:t>2</a:t>
              </a:r>
              <a:endParaRPr lang="en-US" altLang="zh-CN" b="1" baseline="-14000">
                <a:latin typeface="Franklin Gothic Book" panose="020B0503020102020204" pitchFamily="34" charset="0"/>
                <a:ea typeface="华文楷体" panose="02010600040101010101" pitchFamily="2" charset="-122"/>
              </a:endParaRPr>
            </a:p>
          </p:txBody>
        </p:sp>
        <p:sp>
          <p:nvSpPr>
            <p:cNvPr id="31781" name="Rectangle 135"/>
            <p:cNvSpPr>
              <a:spLocks noChangeAspect="1" noChangeArrowheads="1"/>
            </p:cNvSpPr>
            <p:nvPr/>
          </p:nvSpPr>
          <p:spPr bwMode="auto">
            <a:xfrm>
              <a:off x="907" y="2328"/>
              <a:ext cx="308" cy="288"/>
            </a:xfrm>
            <a:prstGeom prst="rect">
              <a:avLst/>
            </a:prstGeom>
            <a:noFill/>
            <a:ln w="9525">
              <a:noFill/>
              <a:miter lim="800000"/>
            </a:ln>
          </p:spPr>
          <p:txBody>
            <a:bodyPr wrap="none">
              <a:spAutoFit/>
            </a:bodyPr>
            <a:lstStyle/>
            <a:p>
              <a:r>
                <a:rPr lang="en-US" altLang="zh-CN" b="1" i="1">
                  <a:latin typeface="Franklin Gothic Book" panose="020B0503020102020204" pitchFamily="34" charset="0"/>
                  <a:ea typeface="华文楷体" panose="02010600040101010101" pitchFamily="2" charset="-122"/>
                </a:rPr>
                <a:t>R</a:t>
              </a:r>
              <a:r>
                <a:rPr lang="en-US" altLang="zh-CN" b="1" baseline="-14000">
                  <a:latin typeface="Franklin Gothic Book" panose="020B0503020102020204" pitchFamily="34" charset="0"/>
                  <a:ea typeface="华文楷体" panose="02010600040101010101" pitchFamily="2" charset="-122"/>
                </a:rPr>
                <a:t>1</a:t>
              </a:r>
              <a:endParaRPr lang="en-US" altLang="zh-CN" b="1" baseline="-14000">
                <a:latin typeface="Franklin Gothic Book" panose="020B0503020102020204" pitchFamily="34" charset="0"/>
                <a:ea typeface="华文楷体" panose="02010600040101010101" pitchFamily="2" charset="-122"/>
              </a:endParaRPr>
            </a:p>
          </p:txBody>
        </p:sp>
        <p:sp>
          <p:nvSpPr>
            <p:cNvPr id="31782" name="Line 136"/>
            <p:cNvSpPr>
              <a:spLocks noChangeAspect="1" noChangeShapeType="1"/>
            </p:cNvSpPr>
            <p:nvPr/>
          </p:nvSpPr>
          <p:spPr bwMode="auto">
            <a:xfrm>
              <a:off x="1920" y="3368"/>
              <a:ext cx="245" cy="1"/>
            </a:xfrm>
            <a:prstGeom prst="line">
              <a:avLst/>
            </a:prstGeom>
            <a:noFill/>
            <a:ln w="38100">
              <a:solidFill>
                <a:schemeClr val="tx1"/>
              </a:solidFill>
              <a:round/>
            </a:ln>
          </p:spPr>
          <p:txBody>
            <a:bodyPr wrap="none" anchor="ctr"/>
            <a:lstStyle/>
            <a:p>
              <a:endParaRPr lang="zh-CN" altLang="en-US"/>
            </a:p>
          </p:txBody>
        </p:sp>
        <p:grpSp>
          <p:nvGrpSpPr>
            <p:cNvPr id="9" name="Group 143"/>
            <p:cNvGrpSpPr>
              <a:grpSpLocks noChangeAspect="1"/>
            </p:cNvGrpSpPr>
            <p:nvPr/>
          </p:nvGrpSpPr>
          <p:grpSpPr bwMode="auto">
            <a:xfrm>
              <a:off x="495" y="3271"/>
              <a:ext cx="156" cy="114"/>
              <a:chOff x="432" y="2832"/>
              <a:chExt cx="185" cy="96"/>
            </a:xfrm>
          </p:grpSpPr>
          <p:sp>
            <p:nvSpPr>
              <p:cNvPr id="31815" name="Line 144"/>
              <p:cNvSpPr>
                <a:spLocks noChangeAspect="1"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31816" name="Line 145"/>
              <p:cNvSpPr>
                <a:spLocks noChangeAspect="1"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31784" name="Rectangle 146"/>
            <p:cNvSpPr>
              <a:spLocks noChangeAspect="1" noChangeArrowheads="1"/>
            </p:cNvSpPr>
            <p:nvPr/>
          </p:nvSpPr>
          <p:spPr bwMode="auto">
            <a:xfrm>
              <a:off x="319" y="2466"/>
              <a:ext cx="244"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785" name="Rectangle 147"/>
            <p:cNvSpPr>
              <a:spLocks noChangeAspect="1" noChangeArrowheads="1"/>
            </p:cNvSpPr>
            <p:nvPr/>
          </p:nvSpPr>
          <p:spPr bwMode="auto">
            <a:xfrm>
              <a:off x="339" y="3061"/>
              <a:ext cx="228"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786" name="Text Box 149"/>
            <p:cNvSpPr txBox="1">
              <a:spLocks noChangeAspect="1" noChangeArrowheads="1"/>
            </p:cNvSpPr>
            <p:nvPr/>
          </p:nvSpPr>
          <p:spPr bwMode="auto">
            <a:xfrm>
              <a:off x="1494" y="2829"/>
              <a:ext cx="242" cy="327"/>
            </a:xfrm>
            <a:prstGeom prst="rect">
              <a:avLst/>
            </a:prstGeom>
            <a:noFill/>
            <a:ln w="28575">
              <a:noFill/>
              <a:miter lim="800000"/>
            </a:ln>
          </p:spPr>
          <p:txBody>
            <a:bodyPr>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31787" name="Text Box 150"/>
            <p:cNvSpPr txBox="1">
              <a:spLocks noChangeAspect="1" noChangeArrowheads="1"/>
            </p:cNvSpPr>
            <p:nvPr/>
          </p:nvSpPr>
          <p:spPr bwMode="auto">
            <a:xfrm>
              <a:off x="1838" y="2558"/>
              <a:ext cx="434" cy="327"/>
            </a:xfrm>
            <a:prstGeom prst="rect">
              <a:avLst/>
            </a:prstGeom>
            <a:noFill/>
            <a:ln w="28575">
              <a:noFill/>
              <a:miter lim="800000"/>
            </a:ln>
          </p:spPr>
          <p:txBody>
            <a:bodyPr>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31788" name="Text Box 151"/>
            <p:cNvSpPr txBox="1">
              <a:spLocks noChangeAspect="1" noChangeArrowheads="1"/>
            </p:cNvSpPr>
            <p:nvPr/>
          </p:nvSpPr>
          <p:spPr bwMode="auto">
            <a:xfrm>
              <a:off x="1728" y="2419"/>
              <a:ext cx="259" cy="288"/>
            </a:xfrm>
            <a:prstGeom prst="rect">
              <a:avLst/>
            </a:prstGeom>
            <a:noFill/>
            <a:ln w="28575">
              <a:noFill/>
              <a:miter lim="800000"/>
            </a:ln>
          </p:spPr>
          <p:txBody>
            <a:bodyPr>
              <a:spAutoFit/>
            </a:bodyPr>
            <a:lstStyle/>
            <a:p>
              <a:pPr>
                <a:spcBef>
                  <a:spcPct val="50000"/>
                </a:spcBef>
              </a:pPr>
              <a:r>
                <a:rPr lang="en-US" altLang="zh-CN" b="1">
                  <a:latin typeface="Franklin Gothic Book" panose="020B0503020102020204" pitchFamily="34" charset="0"/>
                  <a:ea typeface="创艺简宋体"/>
                  <a:cs typeface="创艺简宋体"/>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31789" name="Text Box 156"/>
            <p:cNvSpPr txBox="1">
              <a:spLocks noChangeAspect="1" noChangeArrowheads="1"/>
            </p:cNvSpPr>
            <p:nvPr/>
          </p:nvSpPr>
          <p:spPr bwMode="auto">
            <a:xfrm>
              <a:off x="1502" y="2544"/>
              <a:ext cx="356" cy="328"/>
            </a:xfrm>
            <a:prstGeom prst="rect">
              <a:avLst/>
            </a:prstGeom>
            <a:noFill/>
            <a:ln w="28575">
              <a:noFill/>
              <a:miter lim="800000"/>
            </a:ln>
          </p:spPr>
          <p:txBody>
            <a:bodyPr>
              <a:spAutoFit/>
            </a:bodyPr>
            <a:lstStyle/>
            <a:p>
              <a:pP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sz="2800" b="1">
                <a:latin typeface="Franklin Gothic Book" panose="020B0503020102020204" pitchFamily="34" charset="0"/>
                <a:ea typeface="华文楷体" panose="02010600040101010101" pitchFamily="2" charset="-122"/>
              </a:endParaRPr>
            </a:p>
          </p:txBody>
        </p:sp>
        <p:sp>
          <p:nvSpPr>
            <p:cNvPr id="31790" name="Text Box 157"/>
            <p:cNvSpPr txBox="1">
              <a:spLocks noChangeAspect="1" noChangeArrowheads="1"/>
            </p:cNvSpPr>
            <p:nvPr/>
          </p:nvSpPr>
          <p:spPr bwMode="auto">
            <a:xfrm rot="5400000">
              <a:off x="1611" y="2451"/>
              <a:ext cx="234" cy="288"/>
            </a:xfrm>
            <a:prstGeom prst="rect">
              <a:avLst/>
            </a:prstGeom>
            <a:noFill/>
            <a:ln w="9525">
              <a:noFill/>
              <a:miter lim="800000"/>
            </a:ln>
          </p:spPr>
          <p:txBody>
            <a:bodyPr wrap="none">
              <a:spAutoFit/>
            </a:bodyPr>
            <a:lstStyle/>
            <a:p>
              <a:pPr algn="ctr" eaLnBrk="0" hangingPunct="0"/>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31791" name="Oval 159"/>
            <p:cNvSpPr>
              <a:spLocks noChangeAspect="1" noChangeArrowheads="1"/>
            </p:cNvSpPr>
            <p:nvPr/>
          </p:nvSpPr>
          <p:spPr bwMode="auto">
            <a:xfrm>
              <a:off x="540" y="3213"/>
              <a:ext cx="61" cy="61"/>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792" name="Rectangle 160"/>
            <p:cNvSpPr>
              <a:spLocks noChangeAspect="1" noChangeArrowheads="1"/>
            </p:cNvSpPr>
            <p:nvPr/>
          </p:nvSpPr>
          <p:spPr bwMode="auto">
            <a:xfrm>
              <a:off x="2369" y="2648"/>
              <a:ext cx="244"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793" name="Rectangle 161"/>
            <p:cNvSpPr>
              <a:spLocks noChangeAspect="1" noChangeArrowheads="1"/>
            </p:cNvSpPr>
            <p:nvPr/>
          </p:nvSpPr>
          <p:spPr bwMode="auto">
            <a:xfrm>
              <a:off x="2323" y="3041"/>
              <a:ext cx="343" cy="327"/>
            </a:xfrm>
            <a:prstGeom prst="rect">
              <a:avLst/>
            </a:prstGeom>
            <a:noFill/>
            <a:ln w="9525">
              <a:noFill/>
              <a:miter lim="800000"/>
            </a:ln>
          </p:spPr>
          <p:txBody>
            <a:bodyPr>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grpSp>
          <p:nvGrpSpPr>
            <p:cNvPr id="10" name="Group 162"/>
            <p:cNvGrpSpPr>
              <a:grpSpLocks noChangeAspect="1"/>
            </p:cNvGrpSpPr>
            <p:nvPr/>
          </p:nvGrpSpPr>
          <p:grpSpPr bwMode="auto">
            <a:xfrm>
              <a:off x="2288" y="3252"/>
              <a:ext cx="137" cy="155"/>
              <a:chOff x="2448" y="2832"/>
              <a:chExt cx="185" cy="96"/>
            </a:xfrm>
          </p:grpSpPr>
          <p:sp>
            <p:nvSpPr>
              <p:cNvPr id="31813" name="Line 163"/>
              <p:cNvSpPr>
                <a:spLocks noChangeAspect="1"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31814" name="Line 164"/>
              <p:cNvSpPr>
                <a:spLocks noChangeAspect="1"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sp>
          <p:nvSpPr>
            <p:cNvPr id="31795" name="Rectangle 128"/>
            <p:cNvSpPr>
              <a:spLocks noChangeAspect="1" noChangeArrowheads="1"/>
            </p:cNvSpPr>
            <p:nvPr/>
          </p:nvSpPr>
          <p:spPr bwMode="auto">
            <a:xfrm flipV="1">
              <a:off x="1641" y="3328"/>
              <a:ext cx="27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796" name="Line 129"/>
            <p:cNvSpPr>
              <a:spLocks noChangeAspect="1" noChangeShapeType="1"/>
            </p:cNvSpPr>
            <p:nvPr/>
          </p:nvSpPr>
          <p:spPr bwMode="auto">
            <a:xfrm flipV="1">
              <a:off x="2166" y="2812"/>
              <a:ext cx="0" cy="569"/>
            </a:xfrm>
            <a:prstGeom prst="line">
              <a:avLst/>
            </a:prstGeom>
            <a:noFill/>
            <a:ln w="38100">
              <a:solidFill>
                <a:schemeClr val="tx1"/>
              </a:solidFill>
              <a:round/>
            </a:ln>
          </p:spPr>
          <p:txBody>
            <a:bodyPr wrap="none" anchor="ctr"/>
            <a:lstStyle/>
            <a:p>
              <a:endParaRPr lang="zh-CN" altLang="en-US"/>
            </a:p>
          </p:txBody>
        </p:sp>
        <p:sp>
          <p:nvSpPr>
            <p:cNvPr id="31797" name="Rectangle 131"/>
            <p:cNvSpPr>
              <a:spLocks noChangeAspect="1" noChangeArrowheads="1"/>
            </p:cNvSpPr>
            <p:nvPr/>
          </p:nvSpPr>
          <p:spPr bwMode="auto">
            <a:xfrm flipV="1">
              <a:off x="913" y="2591"/>
              <a:ext cx="278" cy="85"/>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798" name="Rectangle 133"/>
            <p:cNvSpPr>
              <a:spLocks noChangeAspect="1" noChangeArrowheads="1"/>
            </p:cNvSpPr>
            <p:nvPr/>
          </p:nvSpPr>
          <p:spPr bwMode="auto">
            <a:xfrm flipV="1">
              <a:off x="913" y="2978"/>
              <a:ext cx="278" cy="86"/>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799" name="Line 134"/>
            <p:cNvSpPr>
              <a:spLocks noChangeAspect="1" noChangeShapeType="1"/>
            </p:cNvSpPr>
            <p:nvPr/>
          </p:nvSpPr>
          <p:spPr bwMode="auto">
            <a:xfrm flipV="1">
              <a:off x="1363" y="3010"/>
              <a:ext cx="1" cy="374"/>
            </a:xfrm>
            <a:prstGeom prst="line">
              <a:avLst/>
            </a:prstGeom>
            <a:noFill/>
            <a:ln w="38100">
              <a:solidFill>
                <a:schemeClr val="tx1"/>
              </a:solidFill>
              <a:round/>
            </a:ln>
          </p:spPr>
          <p:txBody>
            <a:bodyPr wrap="none" anchor="ctr"/>
            <a:lstStyle/>
            <a:p>
              <a:endParaRPr lang="zh-CN" altLang="en-US"/>
            </a:p>
          </p:txBody>
        </p:sp>
        <p:sp>
          <p:nvSpPr>
            <p:cNvPr id="31800" name="Line 137"/>
            <p:cNvSpPr>
              <a:spLocks noChangeAspect="1" noChangeShapeType="1"/>
            </p:cNvSpPr>
            <p:nvPr/>
          </p:nvSpPr>
          <p:spPr bwMode="auto">
            <a:xfrm flipH="1" flipV="1">
              <a:off x="753" y="3022"/>
              <a:ext cx="163" cy="1"/>
            </a:xfrm>
            <a:prstGeom prst="line">
              <a:avLst/>
            </a:prstGeom>
            <a:noFill/>
            <a:ln w="38100">
              <a:solidFill>
                <a:schemeClr val="tx1"/>
              </a:solidFill>
              <a:round/>
            </a:ln>
          </p:spPr>
          <p:txBody>
            <a:bodyPr wrap="none" anchor="ctr"/>
            <a:lstStyle/>
            <a:p>
              <a:endParaRPr lang="zh-CN" altLang="en-US"/>
            </a:p>
          </p:txBody>
        </p:sp>
        <p:sp>
          <p:nvSpPr>
            <p:cNvPr id="31801" name="Line 138"/>
            <p:cNvSpPr>
              <a:spLocks noChangeAspect="1" noChangeShapeType="1"/>
            </p:cNvSpPr>
            <p:nvPr/>
          </p:nvSpPr>
          <p:spPr bwMode="auto">
            <a:xfrm flipH="1" flipV="1">
              <a:off x="605" y="2633"/>
              <a:ext cx="304" cy="1"/>
            </a:xfrm>
            <a:prstGeom prst="line">
              <a:avLst/>
            </a:prstGeom>
            <a:noFill/>
            <a:ln w="38100">
              <a:solidFill>
                <a:schemeClr val="tx1"/>
              </a:solidFill>
              <a:round/>
            </a:ln>
          </p:spPr>
          <p:txBody>
            <a:bodyPr wrap="none" anchor="ctr"/>
            <a:lstStyle/>
            <a:p>
              <a:endParaRPr lang="zh-CN" altLang="en-US"/>
            </a:p>
          </p:txBody>
        </p:sp>
        <p:grpSp>
          <p:nvGrpSpPr>
            <p:cNvPr id="11" name="Group 139"/>
            <p:cNvGrpSpPr>
              <a:grpSpLocks noChangeAspect="1"/>
            </p:cNvGrpSpPr>
            <p:nvPr/>
          </p:nvGrpSpPr>
          <p:grpSpPr bwMode="auto">
            <a:xfrm>
              <a:off x="672" y="3024"/>
              <a:ext cx="160" cy="165"/>
              <a:chOff x="720" y="2736"/>
              <a:chExt cx="185" cy="192"/>
            </a:xfrm>
          </p:grpSpPr>
          <p:sp>
            <p:nvSpPr>
              <p:cNvPr id="31811" name="Line 140"/>
              <p:cNvSpPr>
                <a:spLocks noChangeAspect="1"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1812" name="Line 141"/>
              <p:cNvSpPr>
                <a:spLocks noChangeAspect="1"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1803" name="Line 142"/>
            <p:cNvSpPr>
              <a:spLocks noChangeAspect="1" noChangeShapeType="1"/>
            </p:cNvSpPr>
            <p:nvPr/>
          </p:nvSpPr>
          <p:spPr bwMode="auto">
            <a:xfrm flipV="1">
              <a:off x="1350" y="3373"/>
              <a:ext cx="283" cy="1"/>
            </a:xfrm>
            <a:prstGeom prst="line">
              <a:avLst/>
            </a:prstGeom>
            <a:noFill/>
            <a:ln w="38100">
              <a:solidFill>
                <a:schemeClr val="tx1"/>
              </a:solidFill>
              <a:round/>
            </a:ln>
          </p:spPr>
          <p:txBody>
            <a:bodyPr wrap="none" anchor="ctr"/>
            <a:lstStyle/>
            <a:p>
              <a:endParaRPr lang="zh-CN" altLang="en-US"/>
            </a:p>
          </p:txBody>
        </p:sp>
        <p:sp>
          <p:nvSpPr>
            <p:cNvPr id="31804" name="Rectangle 148" descr="40%"/>
            <p:cNvSpPr>
              <a:spLocks noChangeAspect="1" noChangeArrowheads="1"/>
            </p:cNvSpPr>
            <p:nvPr/>
          </p:nvSpPr>
          <p:spPr bwMode="auto">
            <a:xfrm flipV="1">
              <a:off x="1502" y="2496"/>
              <a:ext cx="559" cy="669"/>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05" name="Line 152"/>
            <p:cNvSpPr>
              <a:spLocks noChangeAspect="1" noChangeShapeType="1"/>
            </p:cNvSpPr>
            <p:nvPr/>
          </p:nvSpPr>
          <p:spPr bwMode="auto">
            <a:xfrm flipV="1">
              <a:off x="1191" y="2634"/>
              <a:ext cx="313" cy="0"/>
            </a:xfrm>
            <a:prstGeom prst="line">
              <a:avLst/>
            </a:prstGeom>
            <a:noFill/>
            <a:ln w="38100">
              <a:solidFill>
                <a:schemeClr val="tx1"/>
              </a:solidFill>
              <a:round/>
            </a:ln>
          </p:spPr>
          <p:txBody>
            <a:bodyPr wrap="none" anchor="ctr"/>
            <a:lstStyle/>
            <a:p>
              <a:endParaRPr lang="zh-CN" altLang="en-US"/>
            </a:p>
          </p:txBody>
        </p:sp>
        <p:sp>
          <p:nvSpPr>
            <p:cNvPr id="31806" name="Line 153"/>
            <p:cNvSpPr>
              <a:spLocks noChangeAspect="1" noChangeShapeType="1"/>
            </p:cNvSpPr>
            <p:nvPr/>
          </p:nvSpPr>
          <p:spPr bwMode="auto">
            <a:xfrm flipV="1">
              <a:off x="2061" y="2813"/>
              <a:ext cx="291" cy="0"/>
            </a:xfrm>
            <a:prstGeom prst="line">
              <a:avLst/>
            </a:prstGeom>
            <a:noFill/>
            <a:ln w="38100">
              <a:solidFill>
                <a:schemeClr val="tx1"/>
              </a:solidFill>
              <a:round/>
            </a:ln>
          </p:spPr>
          <p:txBody>
            <a:bodyPr wrap="none" anchor="ctr"/>
            <a:lstStyle/>
            <a:p>
              <a:endParaRPr lang="zh-CN" altLang="en-US"/>
            </a:p>
          </p:txBody>
        </p:sp>
        <p:sp>
          <p:nvSpPr>
            <p:cNvPr id="31807" name="Line 155"/>
            <p:cNvSpPr>
              <a:spLocks noChangeAspect="1" noChangeShapeType="1"/>
            </p:cNvSpPr>
            <p:nvPr/>
          </p:nvSpPr>
          <p:spPr bwMode="auto">
            <a:xfrm flipV="1">
              <a:off x="1191" y="3008"/>
              <a:ext cx="313" cy="0"/>
            </a:xfrm>
            <a:prstGeom prst="line">
              <a:avLst/>
            </a:prstGeom>
            <a:noFill/>
            <a:ln w="38100">
              <a:solidFill>
                <a:schemeClr val="tx1"/>
              </a:solidFill>
              <a:round/>
            </a:ln>
          </p:spPr>
          <p:txBody>
            <a:bodyPr wrap="none" anchor="ctr"/>
            <a:lstStyle/>
            <a:p>
              <a:endParaRPr lang="zh-CN" altLang="en-US"/>
            </a:p>
          </p:txBody>
        </p:sp>
        <p:sp>
          <p:nvSpPr>
            <p:cNvPr id="31808" name="Oval 158"/>
            <p:cNvSpPr>
              <a:spLocks noChangeAspect="1" noChangeArrowheads="1"/>
            </p:cNvSpPr>
            <p:nvPr/>
          </p:nvSpPr>
          <p:spPr bwMode="auto">
            <a:xfrm flipV="1">
              <a:off x="533" y="2601"/>
              <a:ext cx="61" cy="61"/>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09" name="Oval 165"/>
            <p:cNvSpPr>
              <a:spLocks noChangeAspect="1" noChangeArrowheads="1"/>
            </p:cNvSpPr>
            <p:nvPr/>
          </p:nvSpPr>
          <p:spPr bwMode="auto">
            <a:xfrm flipV="1">
              <a:off x="2327" y="2784"/>
              <a:ext cx="61" cy="62"/>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1810" name="Oval 166"/>
            <p:cNvSpPr>
              <a:spLocks noChangeAspect="1" noChangeArrowheads="1"/>
            </p:cNvSpPr>
            <p:nvPr/>
          </p:nvSpPr>
          <p:spPr bwMode="auto">
            <a:xfrm>
              <a:off x="2327" y="3197"/>
              <a:ext cx="62" cy="61"/>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307367" name="Text Box 167"/>
          <p:cNvSpPr txBox="1">
            <a:spLocks noChangeArrowheads="1"/>
          </p:cNvSpPr>
          <p:nvPr/>
        </p:nvSpPr>
        <p:spPr bwMode="auto">
          <a:xfrm>
            <a:off x="457200" y="2762250"/>
            <a:ext cx="930275" cy="519113"/>
          </a:xfrm>
          <a:prstGeom prst="rect">
            <a:avLst/>
          </a:prstGeom>
          <a:noFill/>
          <a:ln w="9525">
            <a:noFill/>
            <a:miter lim="800000"/>
          </a:ln>
        </p:spPr>
        <p:txBody>
          <a:bodyPr>
            <a:spAutoFit/>
          </a:bodyPr>
          <a:lstStyle/>
          <a:p>
            <a:r>
              <a:rPr lang="zh-CN" altLang="en-US" sz="2800" b="1">
                <a:solidFill>
                  <a:srgbClr val="CC0000"/>
                </a:solidFill>
                <a:latin typeface="Franklin Gothic Book" panose="020B0503020102020204" pitchFamily="34" charset="0"/>
                <a:ea typeface="华文楷体" panose="02010600040101010101" pitchFamily="2" charset="-122"/>
              </a:rPr>
              <a:t>例</a:t>
            </a:r>
            <a:r>
              <a:rPr lang="en-US" altLang="zh-CN" sz="2800" b="1">
                <a:solidFill>
                  <a:srgbClr val="CC0000"/>
                </a:solidFill>
                <a:latin typeface="Franklin Gothic Book" panose="020B0503020102020204" pitchFamily="34" charset="0"/>
                <a:ea typeface="华文楷体" panose="02010600040101010101" pitchFamily="2" charset="-122"/>
              </a:rPr>
              <a:t>2</a:t>
            </a:r>
            <a:r>
              <a:rPr lang="zh-CN" altLang="en-US" sz="2800" b="1">
                <a:solidFill>
                  <a:srgbClr val="CC0000"/>
                </a:solidFill>
                <a:latin typeface="Franklin Gothic Book" panose="020B0503020102020204" pitchFamily="34" charset="0"/>
                <a:ea typeface="华文楷体" panose="02010600040101010101" pitchFamily="2" charset="-122"/>
              </a:rPr>
              <a:t>：</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07371" name="Text Box 171"/>
          <p:cNvSpPr txBox="1">
            <a:spLocks noChangeArrowheads="1"/>
          </p:cNvSpPr>
          <p:nvPr/>
        </p:nvSpPr>
        <p:spPr bwMode="auto">
          <a:xfrm>
            <a:off x="4597400" y="2870200"/>
            <a:ext cx="3597275" cy="519113"/>
          </a:xfrm>
          <a:prstGeom prst="rect">
            <a:avLst/>
          </a:prstGeom>
          <a:noFill/>
          <a:ln w="9525">
            <a:noFill/>
            <a:miter lim="800000"/>
          </a:ln>
        </p:spPr>
        <p:txBody>
          <a:bodyPr>
            <a:spAutoFit/>
          </a:bodyPr>
          <a:lstStyle/>
          <a:p>
            <a:pPr>
              <a:spcBef>
                <a:spcPct val="50000"/>
              </a:spcBef>
            </a:pPr>
            <a:r>
              <a:rPr lang="zh-CN" altLang="en-US" sz="2800" b="1">
                <a:latin typeface="Franklin Gothic Book" panose="020B0503020102020204" pitchFamily="34" charset="0"/>
                <a:ea typeface="华文楷体" panose="02010600040101010101" pitchFamily="2" charset="-122"/>
              </a:rPr>
              <a:t>设输入电压 </a:t>
            </a:r>
            <a:r>
              <a:rPr lang="en-US" altLang="zh-CN" sz="2800" b="1" i="1">
                <a:latin typeface="Franklin Gothic Book" panose="020B0503020102020204" pitchFamily="34" charset="0"/>
                <a:ea typeface="华文楷体" panose="02010600040101010101" pitchFamily="2" charset="-122"/>
              </a:rPr>
              <a:t>u</a:t>
            </a:r>
            <a:r>
              <a:rPr lang="en-US" altLang="zh-CN" sz="2800" b="1" baseline="-25000">
                <a:latin typeface="Franklin Gothic Book" panose="020B0503020102020204" pitchFamily="34" charset="0"/>
                <a:ea typeface="华文楷体" panose="02010600040101010101" pitchFamily="2" charset="-122"/>
              </a:rPr>
              <a:t>i </a:t>
            </a:r>
            <a:r>
              <a:rPr lang="zh-CN" altLang="en-US" sz="2800" b="1">
                <a:latin typeface="Franklin Gothic Book" panose="020B0503020102020204" pitchFamily="34" charset="0"/>
                <a:ea typeface="华文楷体" panose="02010600040101010101" pitchFamily="2" charset="-122"/>
              </a:rPr>
              <a:t>为正，</a:t>
            </a:r>
            <a:endParaRPr lang="zh-CN" altLang="en-US" sz="2800" b="1">
              <a:latin typeface="Franklin Gothic Book" panose="020B0503020102020204" pitchFamily="34" charset="0"/>
              <a:ea typeface="华文楷体" panose="02010600040101010101" pitchFamily="2" charset="-122"/>
            </a:endParaRPr>
          </a:p>
        </p:txBody>
      </p:sp>
      <p:sp>
        <p:nvSpPr>
          <p:cNvPr id="307372" name="Text Box 172"/>
          <p:cNvSpPr txBox="1">
            <a:spLocks noChangeArrowheads="1"/>
          </p:cNvSpPr>
          <p:nvPr/>
        </p:nvSpPr>
        <p:spPr bwMode="auto">
          <a:xfrm>
            <a:off x="4660900" y="3784600"/>
            <a:ext cx="3597275" cy="519113"/>
          </a:xfrm>
          <a:prstGeom prst="rect">
            <a:avLst/>
          </a:prstGeom>
          <a:noFill/>
          <a:ln w="9525">
            <a:noFill/>
            <a:miter lim="800000"/>
          </a:ln>
        </p:spPr>
        <p:txBody>
          <a:bodyPr>
            <a:spAutoFit/>
          </a:body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差值电压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d</a:t>
            </a:r>
            <a:r>
              <a:rPr lang="en-US" altLang="zh-CN" sz="2800" b="1">
                <a:solidFill>
                  <a:srgbClr val="000099"/>
                </a:solidFill>
                <a:latin typeface="Franklin Gothic Book" panose="020B0503020102020204" pitchFamily="34" charset="0"/>
                <a:ea typeface="华文楷体" panose="02010600040101010101" pitchFamily="2" charset="-122"/>
              </a:rPr>
              <a:t>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i </a:t>
            </a:r>
            <a:r>
              <a:rPr lang="en-US" altLang="zh-CN" sz="2800" b="1">
                <a:solidFill>
                  <a:srgbClr val="000099"/>
                </a:solidFill>
                <a:latin typeface="Franklin Gothic Book" panose="020B0503020102020204" pitchFamily="34" charset="0"/>
                <a:ea typeface="华文楷体" panose="02010600040101010101" pitchFamily="2" charset="-122"/>
              </a:rPr>
              <a:t>+</a:t>
            </a:r>
            <a:r>
              <a:rPr lang="en-US" altLang="zh-CN" sz="2800" b="1" baseline="-25000">
                <a:solidFill>
                  <a:srgbClr val="000099"/>
                </a:solidFill>
                <a:latin typeface="Franklin Gothic Book" panose="020B0503020102020204" pitchFamily="34" charset="0"/>
                <a:ea typeface="华文楷体" panose="02010600040101010101" pitchFamily="2" charset="-122"/>
              </a:rPr>
              <a:t> </a:t>
            </a: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f</a:t>
            </a:r>
            <a:endParaRPr lang="en-US" altLang="zh-CN" sz="2800" b="1" baseline="-25000">
              <a:solidFill>
                <a:srgbClr val="000099"/>
              </a:solidFill>
              <a:latin typeface="Franklin Gothic Book" panose="020B0503020102020204" pitchFamily="34" charset="0"/>
              <a:ea typeface="华文楷体" panose="02010600040101010101" pitchFamily="2" charset="-122"/>
            </a:endParaRPr>
          </a:p>
        </p:txBody>
      </p:sp>
      <p:sp>
        <p:nvSpPr>
          <p:cNvPr id="307373" name="Text Box 173"/>
          <p:cNvSpPr txBox="1">
            <a:spLocks noChangeArrowheads="1"/>
          </p:cNvSpPr>
          <p:nvPr/>
        </p:nvSpPr>
        <p:spPr bwMode="auto">
          <a:xfrm>
            <a:off x="4635500" y="3302000"/>
            <a:ext cx="3886200" cy="519113"/>
          </a:xfrm>
          <a:prstGeom prst="rect">
            <a:avLst/>
          </a:prstGeom>
          <a:noFill/>
          <a:ln w="9525">
            <a:noFill/>
            <a:miter lim="800000"/>
          </a:ln>
        </p:spPr>
        <p:txBody>
          <a:bodyPr>
            <a:spAutoFit/>
          </a:bodyPr>
          <a:lstStyle/>
          <a:p>
            <a:pPr>
              <a:spcBef>
                <a:spcPct val="50000"/>
              </a:spcBef>
            </a:pPr>
            <a:r>
              <a:rPr lang="zh-CN" altLang="en-US" sz="2800" b="1">
                <a:latin typeface="Franklin Gothic Book" panose="020B0503020102020204" pitchFamily="34" charset="0"/>
                <a:ea typeface="华文楷体" panose="02010600040101010101" pitchFamily="2" charset="-122"/>
              </a:rPr>
              <a:t>各电压的实际方向如图</a:t>
            </a:r>
            <a:endParaRPr lang="zh-CN" altLang="en-US" sz="2800" b="1">
              <a:latin typeface="Franklin Gothic Book" panose="020B0503020102020204" pitchFamily="34" charset="0"/>
              <a:ea typeface="华文楷体" panose="02010600040101010101" pitchFamily="2" charset="-122"/>
            </a:endParaRPr>
          </a:p>
        </p:txBody>
      </p:sp>
      <p:sp>
        <p:nvSpPr>
          <p:cNvPr id="307374" name="Text Box 174"/>
          <p:cNvSpPr txBox="1">
            <a:spLocks noChangeArrowheads="1"/>
          </p:cNvSpPr>
          <p:nvPr/>
        </p:nvSpPr>
        <p:spPr bwMode="auto">
          <a:xfrm>
            <a:off x="4737100" y="4241800"/>
            <a:ext cx="3886200" cy="904875"/>
          </a:xfrm>
          <a:prstGeom prst="rect">
            <a:avLst/>
          </a:prstGeom>
          <a:noFill/>
          <a:ln w="9525">
            <a:noFill/>
            <a:miter lim="800000"/>
          </a:ln>
        </p:spPr>
        <p:txBody>
          <a:bodyPr>
            <a:spAutoFit/>
          </a:bodyPr>
          <a:lstStyle/>
          <a:p>
            <a:pPr>
              <a:lnSpc>
                <a:spcPct val="95000"/>
              </a:lnSpc>
            </a:pPr>
            <a:r>
              <a:rPr lang="en-US" altLang="zh-CN" sz="2800" b="1" i="1">
                <a:latin typeface="Franklin Gothic Book" panose="020B0503020102020204" pitchFamily="34" charset="0"/>
                <a:ea typeface="华文楷体" panose="02010600040101010101" pitchFamily="2" charset="-122"/>
              </a:rPr>
              <a:t>u</a:t>
            </a:r>
            <a:r>
              <a:rPr lang="en-US" altLang="zh-CN" sz="2800" b="1" baseline="-25000">
                <a:solidFill>
                  <a:schemeClr val="tx2"/>
                </a:solidFill>
                <a:latin typeface="Franklin Gothic Book" panose="020B0503020102020204" pitchFamily="34" charset="0"/>
                <a:ea typeface="华文楷体" panose="02010600040101010101" pitchFamily="2" charset="-122"/>
              </a:rPr>
              <a:t>f  </a:t>
            </a:r>
            <a:r>
              <a:rPr lang="zh-CN" altLang="en-US" sz="2800" b="1">
                <a:solidFill>
                  <a:schemeClr val="tx2"/>
                </a:solidFill>
                <a:latin typeface="Franklin Gothic Book" panose="020B0503020102020204" pitchFamily="34" charset="0"/>
                <a:ea typeface="华文楷体" panose="02010600040101010101" pitchFamily="2" charset="-122"/>
              </a:rPr>
              <a:t>增大了净输入电压</a:t>
            </a:r>
            <a:endParaRPr lang="zh-CN" altLang="en-US" sz="2800" b="1">
              <a:solidFill>
                <a:schemeClr val="tx2"/>
              </a:solidFill>
              <a:latin typeface="Franklin Gothic Book" panose="020B0503020102020204" pitchFamily="34" charset="0"/>
              <a:ea typeface="华文楷体" panose="02010600040101010101" pitchFamily="2" charset="-122"/>
            </a:endParaRPr>
          </a:p>
          <a:p>
            <a:pPr>
              <a:lnSpc>
                <a:spcPct val="95000"/>
              </a:lnSpc>
            </a:pPr>
            <a:r>
              <a:rPr lang="zh-CN" altLang="en-US" sz="2800" b="1">
                <a:solidFill>
                  <a:schemeClr val="tx2"/>
                </a:solidFill>
                <a:latin typeface="Franklin Gothic Book" panose="020B0503020102020204" pitchFamily="34" charset="0"/>
                <a:ea typeface="华文楷体" panose="02010600040101010101" pitchFamily="2" charset="-122"/>
              </a:rPr>
              <a:t>                 </a:t>
            </a:r>
            <a:r>
              <a:rPr lang="en-US" altLang="zh-CN" sz="2800" b="1">
                <a:solidFill>
                  <a:srgbClr val="CC0000"/>
                </a:solidFill>
                <a:latin typeface="Franklin Gothic Book" panose="020B0503020102020204" pitchFamily="34" charset="0"/>
                <a:ea typeface="华文楷体" panose="02010600040101010101" pitchFamily="2" charset="-122"/>
              </a:rPr>
              <a:t>——</a:t>
            </a:r>
            <a:r>
              <a:rPr lang="zh-CN" altLang="en-US" sz="2800" b="1">
                <a:solidFill>
                  <a:srgbClr val="CC0000"/>
                </a:solidFill>
                <a:latin typeface="Franklin Gothic Book" panose="020B0503020102020204" pitchFamily="34" charset="0"/>
                <a:ea typeface="华文楷体" panose="02010600040101010101" pitchFamily="2" charset="-122"/>
              </a:rPr>
              <a:t>正反馈</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07375" name="Rectangle 175"/>
          <p:cNvSpPr>
            <a:spLocks noChangeArrowheads="1"/>
          </p:cNvSpPr>
          <p:nvPr/>
        </p:nvSpPr>
        <p:spPr bwMode="auto">
          <a:xfrm>
            <a:off x="2032000" y="3046413"/>
            <a:ext cx="457200" cy="519112"/>
          </a:xfrm>
          <a:prstGeom prst="rect">
            <a:avLst/>
          </a:prstGeom>
          <a:noFill/>
          <a:ln w="9525">
            <a:noFill/>
            <a:miter lim="800000"/>
          </a:ln>
        </p:spPr>
        <p:txBody>
          <a:bodyPr wrap="none">
            <a:spAutoFit/>
          </a:bodyPr>
          <a:lstStyle/>
          <a:p>
            <a:r>
              <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307376" name="Oval 176"/>
          <p:cNvSpPr>
            <a:spLocks noChangeArrowheads="1"/>
          </p:cNvSpPr>
          <p:nvPr/>
        </p:nvSpPr>
        <p:spPr bwMode="auto">
          <a:xfrm flipV="1">
            <a:off x="3479800" y="3405188"/>
            <a:ext cx="247650" cy="247650"/>
          </a:xfrm>
          <a:prstGeom prst="ellipse">
            <a:avLst/>
          </a:prstGeom>
          <a:noFill/>
          <a:ln w="19050">
            <a:solidFill>
              <a:schemeClr val="accent2"/>
            </a:solidFill>
            <a:round/>
          </a:ln>
        </p:spPr>
        <p:txBody>
          <a:bodyPr rot="10800000" wrap="none" anchor="ctr"/>
          <a:lstStyle/>
          <a:p>
            <a:pPr algn="ctr">
              <a:spcBef>
                <a:spcPct val="50000"/>
              </a:spcBef>
            </a:pPr>
            <a:r>
              <a:rPr lang="zh-CN" altLang="en-US" sz="3600" b="1">
                <a:solidFill>
                  <a:schemeClr val="accent2"/>
                </a:solidFill>
                <a:latin typeface="Franklin Gothic Book" panose="020B0503020102020204" pitchFamily="34" charset="0"/>
                <a:ea typeface="楷体_GB2312" pitchFamily="49" charset="-122"/>
              </a:rPr>
              <a:t>－</a:t>
            </a:r>
            <a:endParaRPr lang="zh-CN" altLang="en-US" sz="3600" b="1">
              <a:solidFill>
                <a:schemeClr val="accent2"/>
              </a:solidFill>
              <a:latin typeface="Franklin Gothic Book" panose="020B0503020102020204" pitchFamily="34" charset="0"/>
              <a:ea typeface="楷体_GB2312" pitchFamily="49" charset="-122"/>
            </a:endParaRPr>
          </a:p>
        </p:txBody>
      </p:sp>
      <p:grpSp>
        <p:nvGrpSpPr>
          <p:cNvPr id="12" name="Group 177"/>
          <p:cNvGrpSpPr/>
          <p:nvPr/>
        </p:nvGrpSpPr>
        <p:grpSpPr bwMode="auto">
          <a:xfrm>
            <a:off x="1319213" y="3938588"/>
            <a:ext cx="941387" cy="606425"/>
            <a:chOff x="701" y="480"/>
            <a:chExt cx="643" cy="382"/>
          </a:xfrm>
        </p:grpSpPr>
        <p:sp>
          <p:nvSpPr>
            <p:cNvPr id="31774" name="Rectangle 178"/>
            <p:cNvSpPr>
              <a:spLocks noChangeArrowheads="1"/>
            </p:cNvSpPr>
            <p:nvPr/>
          </p:nvSpPr>
          <p:spPr bwMode="auto">
            <a:xfrm>
              <a:off x="1117" y="535"/>
              <a:ext cx="227" cy="327"/>
            </a:xfrm>
            <a:prstGeom prst="rect">
              <a:avLst/>
            </a:prstGeom>
            <a:noFill/>
            <a:ln w="9525">
              <a:noFill/>
              <a:miter lim="800000"/>
            </a:ln>
          </p:spPr>
          <p:txBody>
            <a:bodyPr>
              <a:spAutoFit/>
            </a:bodyPr>
            <a:lstStyle/>
            <a:p>
              <a:pPr algn="ctr">
                <a:spcAft>
                  <a:spcPct val="50000"/>
                </a:spcAft>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775" name="Rectangle 179"/>
            <p:cNvSpPr>
              <a:spLocks noChangeArrowheads="1"/>
            </p:cNvSpPr>
            <p:nvPr/>
          </p:nvSpPr>
          <p:spPr bwMode="auto">
            <a:xfrm>
              <a:off x="701" y="528"/>
              <a:ext cx="264" cy="327"/>
            </a:xfrm>
            <a:prstGeom prst="rect">
              <a:avLst/>
            </a:prstGeom>
            <a:noFill/>
            <a:ln w="9525">
              <a:noFill/>
              <a:miter lim="800000"/>
            </a:ln>
          </p:spPr>
          <p:txBody>
            <a:bodyPr wrap="none">
              <a:spAutoFit/>
            </a:bodyPr>
            <a:lstStyle/>
            <a:p>
              <a:pPr algn="ctr">
                <a:spcBef>
                  <a:spcPct val="50000"/>
                </a:spcBef>
              </a:pPr>
              <a:r>
                <a:rPr lang="en-US" altLang="zh-CN" sz="2800" b="1">
                  <a:solidFill>
                    <a:srgbClr val="FF3300"/>
                  </a:solidFill>
                  <a:latin typeface="Franklin Gothic Book" panose="020B0503020102020204" pitchFamily="34" charset="0"/>
                  <a:ea typeface="华文楷体" panose="02010600040101010101" pitchFamily="2" charset="-122"/>
                </a:rPr>
                <a:t>+</a:t>
              </a:r>
              <a:endParaRPr lang="en-US" altLang="zh-CN" sz="2800" b="1">
                <a:solidFill>
                  <a:srgbClr val="FF3300"/>
                </a:solidFill>
                <a:latin typeface="Franklin Gothic Book" panose="020B0503020102020204" pitchFamily="34" charset="0"/>
                <a:ea typeface="华文楷体" panose="02010600040101010101" pitchFamily="2" charset="-122"/>
              </a:endParaRPr>
            </a:p>
          </p:txBody>
        </p:sp>
        <p:sp>
          <p:nvSpPr>
            <p:cNvPr id="31776" name="Rectangle 180"/>
            <p:cNvSpPr>
              <a:spLocks noChangeArrowheads="1"/>
            </p:cNvSpPr>
            <p:nvPr/>
          </p:nvSpPr>
          <p:spPr bwMode="auto">
            <a:xfrm>
              <a:off x="897" y="480"/>
              <a:ext cx="317" cy="327"/>
            </a:xfrm>
            <a:prstGeom prst="rect">
              <a:avLst/>
            </a:prstGeom>
            <a:noFill/>
            <a:ln w="9525">
              <a:noFill/>
              <a:miter lim="800000"/>
            </a:ln>
          </p:spPr>
          <p:txBody>
            <a:bodyPr wrap="none">
              <a:spAutoFit/>
            </a:bodyPr>
            <a:lstStyle/>
            <a:p>
              <a:pPr algn="ct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25000">
                  <a:solidFill>
                    <a:srgbClr val="000099"/>
                  </a:solidFill>
                  <a:latin typeface="Franklin Gothic Book" panose="020B0503020102020204" pitchFamily="34" charset="0"/>
                  <a:ea typeface="华文楷体" panose="02010600040101010101" pitchFamily="2" charset="-122"/>
                </a:rPr>
                <a:t>f</a:t>
              </a:r>
              <a:endParaRPr lang="en-US" altLang="zh-CN" sz="2800" b="1" i="1" baseline="-25000">
                <a:solidFill>
                  <a:srgbClr val="000099"/>
                </a:solidFill>
                <a:latin typeface="Franklin Gothic Book" panose="020B0503020102020204" pitchFamily="34" charset="0"/>
                <a:ea typeface="华文楷体" panose="02010600040101010101" pitchFamily="2" charset="-122"/>
              </a:endParaRPr>
            </a:p>
          </p:txBody>
        </p:sp>
      </p:grpSp>
      <p:grpSp>
        <p:nvGrpSpPr>
          <p:cNvPr id="13" name="Group 185"/>
          <p:cNvGrpSpPr/>
          <p:nvPr/>
        </p:nvGrpSpPr>
        <p:grpSpPr bwMode="auto">
          <a:xfrm>
            <a:off x="2032000" y="3367088"/>
            <a:ext cx="517525" cy="839787"/>
            <a:chOff x="1266" y="3408"/>
            <a:chExt cx="326" cy="529"/>
          </a:xfrm>
        </p:grpSpPr>
        <p:sp>
          <p:nvSpPr>
            <p:cNvPr id="31771" name="Rectangle 182"/>
            <p:cNvSpPr>
              <a:spLocks noChangeArrowheads="1"/>
            </p:cNvSpPr>
            <p:nvPr/>
          </p:nvSpPr>
          <p:spPr bwMode="auto">
            <a:xfrm>
              <a:off x="1340" y="3648"/>
              <a:ext cx="244" cy="289"/>
            </a:xfrm>
            <a:prstGeom prst="rect">
              <a:avLst/>
            </a:prstGeom>
            <a:noFill/>
            <a:ln w="9525">
              <a:noFill/>
              <a:miter lim="800000"/>
            </a:ln>
          </p:spPr>
          <p:txBody>
            <a:bodyPr>
              <a:spAutoFit/>
            </a:bodyPr>
            <a:lstStyle/>
            <a:p>
              <a:pPr algn="ctr">
                <a:spcBef>
                  <a:spcPct val="50000"/>
                </a:spcBef>
              </a:pPr>
              <a:r>
                <a:rPr lang="en-US" altLang="zh-CN" b="1">
                  <a:solidFill>
                    <a:srgbClr val="FF3300"/>
                  </a:solidFill>
                  <a:latin typeface="Franklin Gothic Book" panose="020B0503020102020204" pitchFamily="34" charset="0"/>
                  <a:ea typeface="华文楷体" panose="02010600040101010101" pitchFamily="2" charset="-122"/>
                </a:rPr>
                <a:t>–</a:t>
              </a:r>
              <a:endParaRPr lang="en-US" altLang="zh-CN" b="1">
                <a:solidFill>
                  <a:srgbClr val="FF3300"/>
                </a:solidFill>
                <a:latin typeface="Franklin Gothic Book" panose="020B0503020102020204" pitchFamily="34" charset="0"/>
                <a:ea typeface="华文楷体" panose="02010600040101010101" pitchFamily="2" charset="-122"/>
              </a:endParaRPr>
            </a:p>
          </p:txBody>
        </p:sp>
        <p:sp>
          <p:nvSpPr>
            <p:cNvPr id="31772" name="Rectangle 183"/>
            <p:cNvSpPr>
              <a:spLocks noChangeArrowheads="1"/>
            </p:cNvSpPr>
            <p:nvPr/>
          </p:nvSpPr>
          <p:spPr bwMode="auto">
            <a:xfrm>
              <a:off x="1346" y="3408"/>
              <a:ext cx="225" cy="288"/>
            </a:xfrm>
            <a:prstGeom prst="rect">
              <a:avLst/>
            </a:prstGeom>
            <a:noFill/>
            <a:ln w="9525">
              <a:noFill/>
              <a:miter lim="800000"/>
            </a:ln>
          </p:spPr>
          <p:txBody>
            <a:bodyPr wrap="none">
              <a:spAutoFit/>
            </a:bodyPr>
            <a:lstStyle/>
            <a:p>
              <a:pPr algn="ctr">
                <a:spcBef>
                  <a:spcPct val="50000"/>
                </a:spcBef>
              </a:pPr>
              <a:r>
                <a:rPr lang="en-US" altLang="zh-CN" b="1">
                  <a:solidFill>
                    <a:srgbClr val="FF3300"/>
                  </a:solidFill>
                  <a:latin typeface="Franklin Gothic Book" panose="020B0503020102020204" pitchFamily="34" charset="0"/>
                  <a:ea typeface="华文楷体" panose="02010600040101010101" pitchFamily="2" charset="-122"/>
                </a:rPr>
                <a:t>+</a:t>
              </a:r>
              <a:endParaRPr lang="en-US" altLang="zh-CN" b="1">
                <a:solidFill>
                  <a:srgbClr val="FF3300"/>
                </a:solidFill>
                <a:latin typeface="Franklin Gothic Book" panose="020B0503020102020204" pitchFamily="34" charset="0"/>
                <a:ea typeface="华文楷体" panose="02010600040101010101" pitchFamily="2" charset="-122"/>
              </a:endParaRPr>
            </a:p>
          </p:txBody>
        </p:sp>
        <p:sp>
          <p:nvSpPr>
            <p:cNvPr id="31773" name="Rectangle 184"/>
            <p:cNvSpPr>
              <a:spLocks noChangeArrowheads="1"/>
            </p:cNvSpPr>
            <p:nvPr/>
          </p:nvSpPr>
          <p:spPr bwMode="auto">
            <a:xfrm>
              <a:off x="1266" y="3480"/>
              <a:ext cx="326" cy="327"/>
            </a:xfrm>
            <a:prstGeom prst="rect">
              <a:avLst/>
            </a:prstGeom>
            <a:noFill/>
            <a:ln w="9525">
              <a:noFill/>
              <a:miter lim="800000"/>
            </a:ln>
          </p:spPr>
          <p:txBody>
            <a:bodyPr>
              <a:spAutoFit/>
            </a:bodyPr>
            <a:lstStyle/>
            <a:p>
              <a:pPr algn="ctr">
                <a:spcBef>
                  <a:spcPct val="50000"/>
                </a:spcBef>
              </a:pPr>
              <a:r>
                <a:rPr lang="en-US" altLang="zh-CN" sz="2800" b="1" i="1">
                  <a:solidFill>
                    <a:srgbClr val="000099"/>
                  </a:solidFill>
                  <a:latin typeface="Franklin Gothic Book" panose="020B0503020102020204" pitchFamily="34" charset="0"/>
                  <a:ea typeface="华文楷体" panose="02010600040101010101" pitchFamily="2" charset="-122"/>
                </a:rPr>
                <a:t>u</a:t>
              </a:r>
              <a:r>
                <a:rPr lang="en-US" altLang="zh-CN" sz="2800" b="1" baseline="-16000">
                  <a:solidFill>
                    <a:srgbClr val="000099"/>
                  </a:solidFill>
                  <a:latin typeface="Franklin Gothic Book" panose="020B0503020102020204" pitchFamily="34" charset="0"/>
                  <a:ea typeface="华文楷体" panose="02010600040101010101" pitchFamily="2" charset="-122"/>
                </a:rPr>
                <a:t>d</a:t>
              </a:r>
              <a:endParaRPr lang="en-US" altLang="zh-CN" sz="2800" b="1" baseline="-16000">
                <a:solidFill>
                  <a:srgbClr val="000099"/>
                </a:solidFill>
                <a:latin typeface="Franklin Gothic Book" panose="020B0503020102020204" pitchFamily="34" charset="0"/>
                <a:ea typeface="华文楷体" panose="02010600040101010101" pitchFamily="2" charset="-122"/>
              </a:endParaRPr>
            </a:p>
          </p:txBody>
        </p:sp>
      </p:grpSp>
      <p:sp>
        <p:nvSpPr>
          <p:cNvPr id="307387" name="Rectangle 187"/>
          <p:cNvSpPr>
            <a:spLocks noChangeArrowheads="1"/>
          </p:cNvSpPr>
          <p:nvPr/>
        </p:nvSpPr>
        <p:spPr bwMode="auto">
          <a:xfrm>
            <a:off x="1841500" y="800100"/>
            <a:ext cx="457200" cy="519113"/>
          </a:xfrm>
          <a:prstGeom prst="rect">
            <a:avLst/>
          </a:prstGeom>
          <a:noFill/>
          <a:ln w="9525">
            <a:noFill/>
            <a:miter lim="800000"/>
          </a:ln>
        </p:spPr>
        <p:txBody>
          <a:bodyPr wrap="none">
            <a:spAutoFit/>
          </a:bodyPr>
          <a:lstStyle/>
          <a:p>
            <a:r>
              <a:rPr lang="en-US" altLang="zh-CN" sz="28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0000FF"/>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307388" name="Oval 188"/>
          <p:cNvSpPr>
            <a:spLocks noChangeArrowheads="1"/>
          </p:cNvSpPr>
          <p:nvPr/>
        </p:nvSpPr>
        <p:spPr bwMode="auto">
          <a:xfrm flipV="1">
            <a:off x="1955800" y="4167188"/>
            <a:ext cx="247650" cy="247650"/>
          </a:xfrm>
          <a:prstGeom prst="ellipse">
            <a:avLst/>
          </a:prstGeom>
          <a:noFill/>
          <a:ln w="19050">
            <a:solidFill>
              <a:schemeClr val="accent2"/>
            </a:solidFill>
            <a:round/>
          </a:ln>
        </p:spPr>
        <p:txBody>
          <a:bodyPr rot="10800000" wrap="none" anchor="ctr"/>
          <a:lstStyle/>
          <a:p>
            <a:pPr algn="ctr">
              <a:spcBef>
                <a:spcPct val="50000"/>
              </a:spcBef>
            </a:pPr>
            <a:r>
              <a:rPr lang="zh-CN" altLang="en-US" sz="3600" b="1">
                <a:solidFill>
                  <a:schemeClr val="accent2"/>
                </a:solidFill>
                <a:latin typeface="Franklin Gothic Book" panose="020B0503020102020204" pitchFamily="34" charset="0"/>
                <a:ea typeface="楷体_GB2312" pitchFamily="49" charset="-122"/>
              </a:rPr>
              <a:t>－</a:t>
            </a:r>
            <a:endParaRPr lang="zh-CN" altLang="en-US" sz="3600" b="1">
              <a:solidFill>
                <a:schemeClr val="accent2"/>
              </a:solidFill>
              <a:latin typeface="Franklin Gothic Book" panose="020B0503020102020204" pitchFamily="34" charset="0"/>
              <a:ea typeface="楷体_GB2312" pitchFamily="49" charset="-122"/>
            </a:endParaRPr>
          </a:p>
        </p:txBody>
      </p:sp>
      <p:sp>
        <p:nvSpPr>
          <p:cNvPr id="307389" name="Rectangle 189"/>
          <p:cNvSpPr>
            <a:spLocks noChangeArrowheads="1"/>
          </p:cNvSpPr>
          <p:nvPr/>
        </p:nvSpPr>
        <p:spPr bwMode="auto">
          <a:xfrm>
            <a:off x="930275" y="5983288"/>
            <a:ext cx="6613525" cy="519112"/>
          </a:xfrm>
          <a:prstGeom prst="rect">
            <a:avLst/>
          </a:prstGeom>
          <a:noFill/>
          <a:ln w="9525">
            <a:noFill/>
            <a:miter lim="800000"/>
          </a:ln>
        </p:spPr>
        <p:txBody>
          <a:bodyPr wrap="none">
            <a:spAutoFit/>
          </a:bodyPr>
          <a:lstStyle/>
          <a:p>
            <a:pPr algn="ct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在振荡器中引入正反馈，用以产生波形。</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07390" name="Rectangle 190"/>
          <p:cNvSpPr>
            <a:spLocks noChangeArrowheads="1"/>
          </p:cNvSpPr>
          <p:nvPr/>
        </p:nvSpPr>
        <p:spPr bwMode="auto">
          <a:xfrm>
            <a:off x="557213" y="5068888"/>
            <a:ext cx="8053387" cy="946150"/>
          </a:xfrm>
          <a:prstGeom prst="rect">
            <a:avLst/>
          </a:prstGeom>
          <a:noFill/>
          <a:ln w="9525">
            <a:noFill/>
            <a:miter lim="800000"/>
          </a:ln>
        </p:spPr>
        <p:txBody>
          <a:bodyPr>
            <a:spAutoFit/>
          </a:bodyPr>
          <a:lstStyle/>
          <a:p>
            <a:r>
              <a:rPr lang="en-US" altLang="zh-CN" sz="2800" b="1">
                <a:solidFill>
                  <a:srgbClr val="005200"/>
                </a:solidFill>
                <a:latin typeface="Franklin Gothic Book" panose="020B0503020102020204" pitchFamily="34" charset="0"/>
                <a:ea typeface="华文楷体" panose="02010600040101010101" pitchFamily="2" charset="-122"/>
              </a:rPr>
              <a:t>    </a:t>
            </a:r>
            <a:r>
              <a:rPr lang="zh-CN" altLang="en-US" sz="2800" b="1">
                <a:solidFill>
                  <a:srgbClr val="005200"/>
                </a:solidFill>
                <a:latin typeface="Franklin Gothic Book" panose="020B0503020102020204" pitchFamily="34" charset="0"/>
                <a:ea typeface="华文楷体" panose="02010600040101010101" pitchFamily="2" charset="-122"/>
              </a:rPr>
              <a:t>在放大电路中，出现正反馈将使放大器产生自激振荡，使放大器不能正常工作。</a:t>
            </a:r>
            <a:endParaRPr lang="zh-CN" altLang="en-US" sz="2800" b="1">
              <a:solidFill>
                <a:srgbClr val="005200"/>
              </a:solidFill>
              <a:latin typeface="Franklin Gothic Book" panose="020B0503020102020204" pitchFamily="34" charset="0"/>
              <a:ea typeface="华文楷体" panose="0201060004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313"/>
                                        </p:tgtEl>
                                        <p:attrNameLst>
                                          <p:attrName>style.visibility</p:attrName>
                                        </p:attrNameLst>
                                      </p:cBhvr>
                                      <p:to>
                                        <p:strVal val="visible"/>
                                      </p:to>
                                    </p:set>
                                    <p:animEffect transition="in" filter="wipe(left)">
                                      <p:cBhvr>
                                        <p:cTn id="12" dur="500"/>
                                        <p:tgtEl>
                                          <p:spTgt spid="3073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318"/>
                                        </p:tgtEl>
                                        <p:attrNameLst>
                                          <p:attrName>style.visibility</p:attrName>
                                        </p:attrNameLst>
                                      </p:cBhvr>
                                      <p:to>
                                        <p:strVal val="visible"/>
                                      </p:to>
                                    </p:set>
                                    <p:animEffect transition="in" filter="blinds(horizontal)">
                                      <p:cBhvr>
                                        <p:cTn id="17" dur="500"/>
                                        <p:tgtEl>
                                          <p:spTgt spid="3073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317"/>
                                        </p:tgtEl>
                                        <p:attrNameLst>
                                          <p:attrName>style.visibility</p:attrName>
                                        </p:attrNameLst>
                                      </p:cBhvr>
                                      <p:to>
                                        <p:strVal val="visible"/>
                                      </p:to>
                                    </p:set>
                                    <p:animEffect transition="in" filter="blinds(horizontal)">
                                      <p:cBhvr>
                                        <p:cTn id="22" dur="500"/>
                                        <p:tgtEl>
                                          <p:spTgt spid="3073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315"/>
                                        </p:tgtEl>
                                        <p:attrNameLst>
                                          <p:attrName>style.visibility</p:attrName>
                                        </p:attrNameLst>
                                      </p:cBhvr>
                                      <p:to>
                                        <p:strVal val="visible"/>
                                      </p:to>
                                    </p:set>
                                    <p:animEffect transition="in" filter="wipe(left)">
                                      <p:cBhvr>
                                        <p:cTn id="27" dur="500"/>
                                        <p:tgtEl>
                                          <p:spTgt spid="3073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righ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7314"/>
                                        </p:tgtEl>
                                        <p:attrNameLst>
                                          <p:attrName>style.visibility</p:attrName>
                                        </p:attrNameLst>
                                      </p:cBhvr>
                                      <p:to>
                                        <p:strVal val="visible"/>
                                      </p:to>
                                    </p:set>
                                    <p:animEffect transition="in" filter="wipe(left)">
                                      <p:cBhvr>
                                        <p:cTn id="42" dur="500"/>
                                        <p:tgtEl>
                                          <p:spTgt spid="3073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316"/>
                                        </p:tgtEl>
                                        <p:attrNameLst>
                                          <p:attrName>style.visibility</p:attrName>
                                        </p:attrNameLst>
                                      </p:cBhvr>
                                      <p:to>
                                        <p:strVal val="visible"/>
                                      </p:to>
                                    </p:set>
                                    <p:animEffect transition="in" filter="wipe(left)">
                                      <p:cBhvr>
                                        <p:cTn id="47" dur="500"/>
                                        <p:tgtEl>
                                          <p:spTgt spid="3073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7367"/>
                                        </p:tgtEl>
                                        <p:attrNameLst>
                                          <p:attrName>style.visibility</p:attrName>
                                        </p:attrNameLst>
                                      </p:cBhvr>
                                      <p:to>
                                        <p:strVal val="visible"/>
                                      </p:to>
                                    </p:set>
                                    <p:animEffect transition="in" filter="wipe(left)">
                                      <p:cBhvr>
                                        <p:cTn id="52" dur="500"/>
                                        <p:tgtEl>
                                          <p:spTgt spid="307367"/>
                                        </p:tgtEl>
                                      </p:cBhvr>
                                    </p:animEffect>
                                  </p:childTnLst>
                                </p:cTn>
                              </p:par>
                            </p:childTnLst>
                          </p:cTn>
                        </p:par>
                        <p:par>
                          <p:cTn id="53" fill="hold">
                            <p:stCondLst>
                              <p:cond delay="500"/>
                            </p:stCondLst>
                            <p:childTnLst>
                              <p:par>
                                <p:cTn id="54" presetID="3" presetClass="entr" presetSubtype="1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07371"/>
                                        </p:tgtEl>
                                        <p:attrNameLst>
                                          <p:attrName>style.visibility</p:attrName>
                                        </p:attrNameLst>
                                      </p:cBhvr>
                                      <p:to>
                                        <p:strVal val="visible"/>
                                      </p:to>
                                    </p:set>
                                    <p:animEffect transition="in" filter="wipe(left)">
                                      <p:cBhvr>
                                        <p:cTn id="61" dur="500"/>
                                        <p:tgtEl>
                                          <p:spTgt spid="307371"/>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307375"/>
                                        </p:tgtEl>
                                        <p:attrNameLst>
                                          <p:attrName>style.visibility</p:attrName>
                                        </p:attrNameLst>
                                      </p:cBhvr>
                                      <p:to>
                                        <p:strVal val="visible"/>
                                      </p:to>
                                    </p:set>
                                    <p:animEffect transition="in" filter="blinds(horizontal)">
                                      <p:cBhvr>
                                        <p:cTn id="66" dur="500"/>
                                        <p:tgtEl>
                                          <p:spTgt spid="307375"/>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32" fill="hold" grpId="0" nodeType="clickEffect">
                                  <p:stCondLst>
                                    <p:cond delay="0"/>
                                  </p:stCondLst>
                                  <p:childTnLst>
                                    <p:set>
                                      <p:cBhvr>
                                        <p:cTn id="70" dur="1" fill="hold">
                                          <p:stCondLst>
                                            <p:cond delay="0"/>
                                          </p:stCondLst>
                                        </p:cTn>
                                        <p:tgtEl>
                                          <p:spTgt spid="307376"/>
                                        </p:tgtEl>
                                        <p:attrNameLst>
                                          <p:attrName>style.visibility</p:attrName>
                                        </p:attrNameLst>
                                      </p:cBhvr>
                                      <p:to>
                                        <p:strVal val="visible"/>
                                      </p:to>
                                    </p:set>
                                    <p:animEffect transition="in" filter="box(out)">
                                      <p:cBhvr>
                                        <p:cTn id="71" dur="500"/>
                                        <p:tgtEl>
                                          <p:spTgt spid="30737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07373"/>
                                        </p:tgtEl>
                                        <p:attrNameLst>
                                          <p:attrName>style.visibility</p:attrName>
                                        </p:attrNameLst>
                                      </p:cBhvr>
                                      <p:to>
                                        <p:strVal val="visible"/>
                                      </p:to>
                                    </p:set>
                                    <p:animEffect transition="in" filter="wipe(left)">
                                      <p:cBhvr>
                                        <p:cTn id="76" dur="500"/>
                                        <p:tgtEl>
                                          <p:spTgt spid="3073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up)">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07372"/>
                                        </p:tgtEl>
                                        <p:attrNameLst>
                                          <p:attrName>style.visibility</p:attrName>
                                        </p:attrNameLst>
                                      </p:cBhvr>
                                      <p:to>
                                        <p:strVal val="visible"/>
                                      </p:to>
                                    </p:set>
                                    <p:animEffect transition="in" filter="wipe(left)">
                                      <p:cBhvr>
                                        <p:cTn id="91" dur="500"/>
                                        <p:tgtEl>
                                          <p:spTgt spid="30737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07374"/>
                                        </p:tgtEl>
                                        <p:attrNameLst>
                                          <p:attrName>style.visibility</p:attrName>
                                        </p:attrNameLst>
                                      </p:cBhvr>
                                      <p:to>
                                        <p:strVal val="visible"/>
                                      </p:to>
                                    </p:set>
                                    <p:animEffect transition="in" filter="wipe(left)">
                                      <p:cBhvr>
                                        <p:cTn id="96" dur="500"/>
                                        <p:tgtEl>
                                          <p:spTgt spid="307374"/>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307387"/>
                                        </p:tgtEl>
                                        <p:attrNameLst>
                                          <p:attrName>style.visibility</p:attrName>
                                        </p:attrNameLst>
                                      </p:cBhvr>
                                      <p:to>
                                        <p:strVal val="visible"/>
                                      </p:to>
                                    </p:set>
                                    <p:animEffect transition="in" filter="blinds(horizontal)">
                                      <p:cBhvr>
                                        <p:cTn id="101" dur="500"/>
                                        <p:tgtEl>
                                          <p:spTgt spid="307387"/>
                                        </p:tgtEl>
                                      </p:cBhvr>
                                    </p:animEffect>
                                  </p:childTnLst>
                                  <p:subTnLst>
                                    <p:audio>
                                      <p:cMediaNode>
                                        <p:cTn display="0" masterRel="sameClick">
                                          <p:stCondLst>
                                            <p:cond evt="begin" delay="0">
                                              <p:tn val="99"/>
                                            </p:cond>
                                          </p:stCondLst>
                                          <p:endCondLst>
                                            <p:cond evt="onStopAudio" delay="0">
                                              <p:tgtEl>
                                                <p:sldTgt/>
                                              </p:tgtEl>
                                            </p:cond>
                                          </p:endCondLst>
                                        </p:cTn>
                                        <p:tgtEl>
                                          <p:sndTgt r:embed="rId1" name="最大化时奏乐.wav"/>
                                        </p:tgtEl>
                                      </p:cMediaNode>
                                    </p:audio>
                                  </p:subTnLst>
                                </p:cTn>
                              </p:par>
                            </p:childTnLst>
                          </p:cTn>
                        </p:par>
                      </p:childTnLst>
                    </p:cTn>
                  </p:par>
                  <p:par>
                    <p:cTn id="102" fill="hold">
                      <p:stCondLst>
                        <p:cond delay="indefinite"/>
                      </p:stCondLst>
                      <p:childTnLst>
                        <p:par>
                          <p:cTn id="103" fill="hold">
                            <p:stCondLst>
                              <p:cond delay="0"/>
                            </p:stCondLst>
                            <p:childTnLst>
                              <p:par>
                                <p:cTn id="104" presetID="4" presetClass="entr" presetSubtype="32" fill="hold" grpId="0" nodeType="clickEffect">
                                  <p:stCondLst>
                                    <p:cond delay="0"/>
                                  </p:stCondLst>
                                  <p:childTnLst>
                                    <p:set>
                                      <p:cBhvr>
                                        <p:cTn id="105" dur="1" fill="hold">
                                          <p:stCondLst>
                                            <p:cond delay="0"/>
                                          </p:stCondLst>
                                        </p:cTn>
                                        <p:tgtEl>
                                          <p:spTgt spid="307388"/>
                                        </p:tgtEl>
                                        <p:attrNameLst>
                                          <p:attrName>style.visibility</p:attrName>
                                        </p:attrNameLst>
                                      </p:cBhvr>
                                      <p:to>
                                        <p:strVal val="visible"/>
                                      </p:to>
                                    </p:set>
                                    <p:animEffect transition="in" filter="box(out)">
                                      <p:cBhvr>
                                        <p:cTn id="106" dur="500"/>
                                        <p:tgtEl>
                                          <p:spTgt spid="307388"/>
                                        </p:tgtEl>
                                      </p:cBhvr>
                                    </p:animEffect>
                                  </p:childTnLst>
                                  <p:subTnLst>
                                    <p:audio>
                                      <p:cMediaNode>
                                        <p:cTn display="0" masterRel="sameClick">
                                          <p:stCondLst>
                                            <p:cond evt="begin" delay="0">
                                              <p:tn val="104"/>
                                            </p:cond>
                                          </p:stCondLst>
                                          <p:endCondLst>
                                            <p:cond evt="onStopAudio" delay="0">
                                              <p:tgtEl>
                                                <p:sldTgt/>
                                              </p:tgtEl>
                                            </p:cond>
                                          </p:endCondLst>
                                        </p:cTn>
                                        <p:tgtEl>
                                          <p:sndTgt r:embed="rId1" name="最大化时奏乐.wav"/>
                                        </p:tgtEl>
                                      </p:cMediaNode>
                                    </p:audio>
                                  </p:sub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7390"/>
                                        </p:tgtEl>
                                        <p:attrNameLst>
                                          <p:attrName>style.visibility</p:attrName>
                                        </p:attrNameLst>
                                      </p:cBhvr>
                                      <p:to>
                                        <p:strVal val="visible"/>
                                      </p:to>
                                    </p:set>
                                    <p:animEffect transition="in" filter="wipe(left)">
                                      <p:cBhvr>
                                        <p:cTn id="111" dur="500"/>
                                        <p:tgtEl>
                                          <p:spTgt spid="30739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307389"/>
                                        </p:tgtEl>
                                        <p:attrNameLst>
                                          <p:attrName>style.visibility</p:attrName>
                                        </p:attrNameLst>
                                      </p:cBhvr>
                                      <p:to>
                                        <p:strVal val="visible"/>
                                      </p:to>
                                    </p:set>
                                    <p:animEffect transition="in" filter="wipe(left)">
                                      <p:cBhvr>
                                        <p:cTn id="116" dur="500"/>
                                        <p:tgtEl>
                                          <p:spTgt spid="307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3" grpId="0" autoUpdateAnimBg="0"/>
      <p:bldP spid="307314" grpId="0" autoUpdateAnimBg="0"/>
      <p:bldP spid="307315" grpId="0" autoUpdateAnimBg="0"/>
      <p:bldP spid="307316" grpId="0" autoUpdateAnimBg="0"/>
      <p:bldP spid="307317" grpId="0" autoUpdateAnimBg="0"/>
      <p:bldP spid="307318" grpId="0" autoUpdateAnimBg="0"/>
      <p:bldP spid="307367" grpId="0" autoUpdateAnimBg="0"/>
      <p:bldP spid="307371" grpId="0" autoUpdateAnimBg="0"/>
      <p:bldP spid="307372" grpId="0" autoUpdateAnimBg="0"/>
      <p:bldP spid="307373" grpId="0" autoUpdateAnimBg="0"/>
      <p:bldP spid="307374" grpId="0" autoUpdateAnimBg="0"/>
      <p:bldP spid="307375" grpId="0" autoUpdateAnimBg="0"/>
      <p:bldP spid="307376" grpId="0" animBg="1" autoUpdateAnimBg="0"/>
      <p:bldP spid="307387" grpId="0" autoUpdateAnimBg="0"/>
      <p:bldP spid="307388" grpId="0" animBg="1" autoUpdateAnimBg="0"/>
      <p:bldP spid="307389" grpId="0" autoUpdateAnimBg="0"/>
      <p:bldP spid="30739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1026"/>
          <p:cNvSpPr txBox="1">
            <a:spLocks noChangeArrowheads="1"/>
          </p:cNvSpPr>
          <p:nvPr/>
        </p:nvSpPr>
        <p:spPr bwMode="auto">
          <a:xfrm>
            <a:off x="685800" y="762000"/>
            <a:ext cx="6096000" cy="519113"/>
          </a:xfrm>
          <a:prstGeom prst="rect">
            <a:avLst/>
          </a:prstGeom>
          <a:noFill/>
          <a:ln w="9525">
            <a:noFill/>
            <a:miter lim="800000"/>
          </a:ln>
          <a:effectLst/>
        </p:spPr>
        <p:txBody>
          <a:bodyPr>
            <a:spAutoFit/>
          </a:bodyPr>
          <a:lstStyle/>
          <a:p>
            <a:pPr fontAlgn="auto">
              <a:spcBef>
                <a:spcPct val="5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运算放大器电路反馈类型的判别方法：</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6243" name="Text Box 1027"/>
          <p:cNvSpPr txBox="1">
            <a:spLocks noChangeArrowheads="1"/>
          </p:cNvSpPr>
          <p:nvPr/>
        </p:nvSpPr>
        <p:spPr bwMode="auto">
          <a:xfrm>
            <a:off x="609600" y="1374775"/>
            <a:ext cx="8001000" cy="4492625"/>
          </a:xfrm>
          <a:prstGeom prst="rect">
            <a:avLst/>
          </a:prstGeom>
          <a:noFill/>
          <a:ln w="9525">
            <a:noFill/>
            <a:miter lim="800000"/>
          </a:ln>
          <a:effectLst/>
        </p:spPr>
        <p:txBody>
          <a:bodyPr>
            <a:spAutoFit/>
          </a:bodyPr>
          <a:lstStyle/>
          <a:p>
            <a:pPr fontAlgn="auto">
              <a:lnSpc>
                <a:spcPct val="110000"/>
              </a:lnSpc>
              <a:spcBef>
                <a:spcPct val="10000"/>
              </a:spcBef>
              <a:spcAft>
                <a:spcPts val="0"/>
              </a:spcAft>
              <a:defRPr/>
            </a:pPr>
            <a:r>
              <a:rPr lang="en-US" altLang="zh-CN" sz="2800" b="1">
                <a:effectLst>
                  <a:outerShdw blurRad="38100" dist="38100" dir="2700000" algn="tl">
                    <a:srgbClr val="C0C0C0"/>
                  </a:outerShdw>
                </a:effectLst>
                <a:latin typeface="+mn-lt"/>
                <a:ea typeface="+mn-ea"/>
              </a:rPr>
              <a:t>    1. </a:t>
            </a:r>
            <a:r>
              <a:rPr lang="zh-CN" altLang="en-US" sz="2800" b="1">
                <a:effectLst>
                  <a:outerShdw blurRad="38100" dist="38100" dir="2700000" algn="tl">
                    <a:srgbClr val="C0C0C0"/>
                  </a:outerShdw>
                </a:effectLst>
                <a:latin typeface="+mn-lt"/>
                <a:ea typeface="+mn-ea"/>
              </a:rPr>
              <a:t>反馈电路直接从输出端引出的，</a:t>
            </a:r>
            <a:r>
              <a:rPr lang="zh-CN" altLang="en-US" sz="2800" b="1">
                <a:solidFill>
                  <a:srgbClr val="000099"/>
                </a:solidFill>
                <a:effectLst>
                  <a:outerShdw blurRad="38100" dist="38100" dir="2700000" algn="tl">
                    <a:srgbClr val="C0C0C0"/>
                  </a:outerShdw>
                </a:effectLst>
                <a:latin typeface="+mn-lt"/>
                <a:ea typeface="+mn-ea"/>
              </a:rPr>
              <a:t>是电压反馈；</a:t>
            </a:r>
            <a:endParaRPr lang="zh-CN" altLang="en-US" sz="2800" b="1">
              <a:solidFill>
                <a:srgbClr val="000099"/>
              </a:solidFill>
              <a:effectLst>
                <a:outerShdw blurRad="38100" dist="38100" dir="2700000" algn="tl">
                  <a:srgbClr val="C0C0C0"/>
                </a:outerShdw>
              </a:effectLst>
              <a:latin typeface="+mn-lt"/>
              <a:ea typeface="+mn-ea"/>
            </a:endParaRPr>
          </a:p>
          <a:p>
            <a:pP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mn-lt"/>
                <a:ea typeface="+mn-ea"/>
              </a:rPr>
              <a:t>从负载电阻</a:t>
            </a:r>
            <a:r>
              <a:rPr lang="en-US" altLang="zh-CN" sz="2800" b="1" i="1">
                <a:effectLst>
                  <a:outerShdw blurRad="38100" dist="38100" dir="2700000" algn="tl">
                    <a:srgbClr val="C0C0C0"/>
                  </a:outerShdw>
                </a:effectLst>
                <a:latin typeface="+mn-lt"/>
                <a:ea typeface="+mn-ea"/>
              </a:rPr>
              <a:t>R</a:t>
            </a:r>
            <a:r>
              <a:rPr lang="en-US" altLang="zh-CN" sz="2800" b="1" baseline="-25000">
                <a:effectLst>
                  <a:outerShdw blurRad="38100" dist="38100" dir="2700000" algn="tl">
                    <a:srgbClr val="C0C0C0"/>
                  </a:outerShdw>
                </a:effectLst>
                <a:latin typeface="+mn-lt"/>
                <a:ea typeface="+mn-ea"/>
              </a:rPr>
              <a:t>L</a:t>
            </a:r>
            <a:r>
              <a:rPr lang="zh-CN" altLang="en-US" sz="2800" b="1">
                <a:effectLst>
                  <a:outerShdw blurRad="38100" dist="38100" dir="2700000" algn="tl">
                    <a:srgbClr val="C0C0C0"/>
                  </a:outerShdw>
                </a:effectLst>
                <a:latin typeface="+mn-lt"/>
                <a:ea typeface="+mn-ea"/>
              </a:rPr>
              <a:t>的靠近“地”端引出的，</a:t>
            </a:r>
            <a:r>
              <a:rPr lang="zh-CN" altLang="en-US" sz="2800" b="1">
                <a:solidFill>
                  <a:srgbClr val="000099"/>
                </a:solidFill>
                <a:effectLst>
                  <a:outerShdw blurRad="38100" dist="38100" dir="2700000" algn="tl">
                    <a:srgbClr val="C0C0C0"/>
                  </a:outerShdw>
                </a:effectLst>
                <a:latin typeface="+mn-lt"/>
                <a:ea typeface="+mn-ea"/>
              </a:rPr>
              <a:t>是电流反馈；</a:t>
            </a:r>
            <a:endParaRPr lang="zh-CN" altLang="en-US" sz="2800" b="1">
              <a:solidFill>
                <a:srgbClr val="000099"/>
              </a:solidFill>
              <a:effectLst>
                <a:outerShdw blurRad="38100" dist="38100" dir="2700000" algn="tl">
                  <a:srgbClr val="C0C0C0"/>
                </a:outerShdw>
              </a:effectLst>
              <a:latin typeface="+mn-lt"/>
              <a:ea typeface="+mn-ea"/>
            </a:endParaRPr>
          </a:p>
          <a:p>
            <a:pP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mn-lt"/>
                <a:ea typeface="+mn-ea"/>
              </a:rPr>
              <a:t>    </a:t>
            </a:r>
            <a:r>
              <a:rPr lang="en-US" altLang="zh-CN" sz="2800" b="1">
                <a:effectLst>
                  <a:outerShdw blurRad="38100" dist="38100" dir="2700000" algn="tl">
                    <a:srgbClr val="C0C0C0"/>
                  </a:outerShdw>
                </a:effectLst>
                <a:latin typeface="+mn-lt"/>
                <a:ea typeface="+mn-ea"/>
              </a:rPr>
              <a:t>2. </a:t>
            </a:r>
            <a:r>
              <a:rPr lang="zh-CN" altLang="en-US" sz="2800" b="1">
                <a:effectLst>
                  <a:outerShdw blurRad="38100" dist="38100" dir="2700000" algn="tl">
                    <a:srgbClr val="C0C0C0"/>
                  </a:outerShdw>
                </a:effectLst>
                <a:latin typeface="+mn-lt"/>
                <a:ea typeface="+mn-ea"/>
              </a:rPr>
              <a:t>输入信号和反馈信号分别加在两个输入端</a:t>
            </a:r>
            <a:r>
              <a:rPr lang="en-US" altLang="zh-CN" sz="2800" b="1">
                <a:effectLst>
                  <a:outerShdw blurRad="38100" dist="38100" dir="2700000" algn="tl">
                    <a:srgbClr val="C0C0C0"/>
                  </a:outerShdw>
                </a:effectLst>
                <a:latin typeface="+mn-lt"/>
                <a:ea typeface="+mn-ea"/>
              </a:rPr>
              <a:t>(</a:t>
            </a:r>
            <a:r>
              <a:rPr lang="zh-CN" altLang="en-US" sz="2800" b="1">
                <a:effectLst>
                  <a:outerShdw blurRad="38100" dist="38100" dir="2700000" algn="tl">
                    <a:srgbClr val="C0C0C0"/>
                  </a:outerShdw>
                </a:effectLst>
                <a:latin typeface="+mn-lt"/>
                <a:ea typeface="+mn-ea"/>
              </a:rPr>
              <a:t>同相和反相</a:t>
            </a:r>
            <a:r>
              <a:rPr lang="en-US" altLang="zh-CN" sz="2800" b="1">
                <a:effectLst>
                  <a:outerShdw blurRad="38100" dist="38100" dir="2700000" algn="tl">
                    <a:srgbClr val="C0C0C0"/>
                  </a:outerShdw>
                </a:effectLst>
                <a:latin typeface="+mn-lt"/>
                <a:ea typeface="+mn-ea"/>
              </a:rPr>
              <a:t>)</a:t>
            </a:r>
            <a:r>
              <a:rPr lang="zh-CN" altLang="en-US" sz="2800" b="1">
                <a:effectLst>
                  <a:outerShdw blurRad="38100" dist="38100" dir="2700000" algn="tl">
                    <a:srgbClr val="C0C0C0"/>
                  </a:outerShdw>
                </a:effectLst>
                <a:latin typeface="+mn-lt"/>
                <a:ea typeface="+mn-ea"/>
              </a:rPr>
              <a:t>上的，</a:t>
            </a:r>
            <a:r>
              <a:rPr lang="zh-CN" altLang="en-US" sz="2800" b="1">
                <a:solidFill>
                  <a:srgbClr val="000099"/>
                </a:solidFill>
                <a:effectLst>
                  <a:outerShdw blurRad="38100" dist="38100" dir="2700000" algn="tl">
                    <a:srgbClr val="C0C0C0"/>
                  </a:outerShdw>
                </a:effectLst>
                <a:latin typeface="+mn-lt"/>
                <a:ea typeface="+mn-ea"/>
              </a:rPr>
              <a:t>是串联反馈</a:t>
            </a:r>
            <a:r>
              <a:rPr lang="zh-CN" altLang="en-US" sz="2800" b="1">
                <a:effectLst>
                  <a:outerShdw blurRad="38100" dist="38100" dir="2700000" algn="tl">
                    <a:srgbClr val="C0C0C0"/>
                  </a:outerShdw>
                </a:effectLst>
                <a:latin typeface="+mn-lt"/>
                <a:ea typeface="+mn-ea"/>
              </a:rPr>
              <a:t>；加在同一个输入端</a:t>
            </a:r>
            <a:r>
              <a:rPr lang="en-US" altLang="zh-CN" sz="2800" b="1">
                <a:effectLst>
                  <a:outerShdw blurRad="38100" dist="38100" dir="2700000" algn="tl">
                    <a:srgbClr val="C0C0C0"/>
                  </a:outerShdw>
                </a:effectLst>
                <a:latin typeface="+mn-lt"/>
                <a:ea typeface="+mn-ea"/>
              </a:rPr>
              <a:t>(</a:t>
            </a:r>
            <a:r>
              <a:rPr lang="zh-CN" altLang="en-US" sz="2800" b="1">
                <a:effectLst>
                  <a:outerShdw blurRad="38100" dist="38100" dir="2700000" algn="tl">
                    <a:srgbClr val="C0C0C0"/>
                  </a:outerShdw>
                </a:effectLst>
                <a:latin typeface="+mn-lt"/>
                <a:ea typeface="+mn-ea"/>
              </a:rPr>
              <a:t>同相或反相</a:t>
            </a:r>
            <a:r>
              <a:rPr lang="en-US" altLang="zh-CN" sz="2800" b="1">
                <a:effectLst>
                  <a:outerShdw blurRad="38100" dist="38100" dir="2700000" algn="tl">
                    <a:srgbClr val="C0C0C0"/>
                  </a:outerShdw>
                </a:effectLst>
                <a:latin typeface="+mn-lt"/>
                <a:ea typeface="+mn-ea"/>
              </a:rPr>
              <a:t>)</a:t>
            </a:r>
            <a:r>
              <a:rPr lang="zh-CN" altLang="en-US" sz="2800" b="1">
                <a:effectLst>
                  <a:outerShdw blurRad="38100" dist="38100" dir="2700000" algn="tl">
                    <a:srgbClr val="C0C0C0"/>
                  </a:outerShdw>
                </a:effectLst>
                <a:latin typeface="+mn-lt"/>
                <a:ea typeface="+mn-ea"/>
              </a:rPr>
              <a:t>上的，</a:t>
            </a:r>
            <a:r>
              <a:rPr lang="zh-CN" altLang="en-US" sz="2800" b="1">
                <a:solidFill>
                  <a:srgbClr val="000099"/>
                </a:solidFill>
                <a:effectLst>
                  <a:outerShdw blurRad="38100" dist="38100" dir="2700000" algn="tl">
                    <a:srgbClr val="C0C0C0"/>
                  </a:outerShdw>
                </a:effectLst>
                <a:latin typeface="+mn-lt"/>
                <a:ea typeface="+mn-ea"/>
              </a:rPr>
              <a:t>是并联反馈</a:t>
            </a:r>
            <a:r>
              <a:rPr lang="zh-CN" altLang="en-US" sz="2800" b="1">
                <a:effectLst>
                  <a:outerShdw blurRad="38100" dist="38100" dir="2700000" algn="tl">
                    <a:srgbClr val="C0C0C0"/>
                  </a:outerShdw>
                </a:effectLst>
                <a:latin typeface="+mn-lt"/>
                <a:ea typeface="+mn-ea"/>
              </a:rPr>
              <a:t>；</a:t>
            </a:r>
            <a:endParaRPr lang="zh-CN" altLang="en-US" sz="2800" b="1">
              <a:effectLst>
                <a:outerShdw blurRad="38100" dist="38100" dir="2700000" algn="tl">
                  <a:srgbClr val="C0C0C0"/>
                </a:outerShdw>
              </a:effectLst>
              <a:latin typeface="+mn-lt"/>
              <a:ea typeface="+mn-ea"/>
            </a:endParaRPr>
          </a:p>
          <a:p>
            <a:pP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mn-lt"/>
                <a:ea typeface="+mn-ea"/>
              </a:rPr>
              <a:t>    </a:t>
            </a:r>
            <a:r>
              <a:rPr lang="en-US" altLang="zh-CN" sz="2800" b="1">
                <a:effectLst>
                  <a:outerShdw blurRad="38100" dist="38100" dir="2700000" algn="tl">
                    <a:srgbClr val="C0C0C0"/>
                  </a:outerShdw>
                </a:effectLst>
                <a:latin typeface="+mn-lt"/>
                <a:ea typeface="+mn-ea"/>
              </a:rPr>
              <a:t>3. </a:t>
            </a:r>
            <a:r>
              <a:rPr lang="zh-CN" altLang="en-US" sz="2800" b="1">
                <a:effectLst>
                  <a:outerShdw blurRad="38100" dist="38100" dir="2700000" algn="tl">
                    <a:srgbClr val="C0C0C0"/>
                  </a:outerShdw>
                </a:effectLst>
                <a:latin typeface="+mn-lt"/>
                <a:ea typeface="+mn-ea"/>
              </a:rPr>
              <a:t>对串联反馈，输入信号和反馈信号的极性相同时，</a:t>
            </a:r>
            <a:r>
              <a:rPr lang="zh-CN" altLang="en-US" sz="2800" b="1">
                <a:solidFill>
                  <a:srgbClr val="000099"/>
                </a:solidFill>
                <a:effectLst>
                  <a:outerShdw blurRad="38100" dist="38100" dir="2700000" algn="tl">
                    <a:srgbClr val="C0C0C0"/>
                  </a:outerShdw>
                </a:effectLst>
                <a:latin typeface="+mn-lt"/>
                <a:ea typeface="+mn-ea"/>
              </a:rPr>
              <a:t>是负反馈；</a:t>
            </a:r>
            <a:r>
              <a:rPr lang="zh-CN" altLang="en-US" sz="2800" b="1">
                <a:effectLst>
                  <a:outerShdw blurRad="38100" dist="38100" dir="2700000" algn="tl">
                    <a:srgbClr val="C0C0C0"/>
                  </a:outerShdw>
                </a:effectLst>
                <a:latin typeface="+mn-lt"/>
                <a:ea typeface="+mn-ea"/>
              </a:rPr>
              <a:t>极性相反时，</a:t>
            </a:r>
            <a:r>
              <a:rPr lang="zh-CN" altLang="en-US" sz="2800" b="1">
                <a:solidFill>
                  <a:srgbClr val="000099"/>
                </a:solidFill>
                <a:effectLst>
                  <a:outerShdw blurRad="38100" dist="38100" dir="2700000" algn="tl">
                    <a:srgbClr val="C0C0C0"/>
                  </a:outerShdw>
                </a:effectLst>
                <a:latin typeface="+mn-lt"/>
                <a:ea typeface="+mn-ea"/>
              </a:rPr>
              <a:t>是正反馈</a:t>
            </a:r>
            <a:r>
              <a:rPr lang="zh-CN" altLang="en-US" sz="2800" b="1">
                <a:effectLst>
                  <a:outerShdw blurRad="38100" dist="38100" dir="2700000" algn="tl">
                    <a:srgbClr val="C0C0C0"/>
                  </a:outerShdw>
                </a:effectLst>
                <a:latin typeface="+mn-lt"/>
                <a:ea typeface="+mn-ea"/>
              </a:rPr>
              <a:t>；</a:t>
            </a:r>
            <a:endParaRPr lang="zh-CN" altLang="en-US" sz="2800" b="1">
              <a:effectLst>
                <a:outerShdw blurRad="38100" dist="38100" dir="2700000" algn="tl">
                  <a:srgbClr val="C0C0C0"/>
                </a:outerShdw>
              </a:effectLst>
              <a:latin typeface="+mn-lt"/>
              <a:ea typeface="+mn-ea"/>
            </a:endParaRPr>
          </a:p>
          <a:p>
            <a:pPr fontAlgn="auto">
              <a:lnSpc>
                <a:spcPct val="110000"/>
              </a:lnSpc>
              <a:spcBef>
                <a:spcPct val="10000"/>
              </a:spcBef>
              <a:spcAft>
                <a:spcPts val="0"/>
              </a:spcAft>
              <a:defRPr/>
            </a:pPr>
            <a:r>
              <a:rPr lang="zh-CN" altLang="en-US" sz="2800" b="1">
                <a:effectLst>
                  <a:outerShdw blurRad="38100" dist="38100" dir="2700000" algn="tl">
                    <a:srgbClr val="C0C0C0"/>
                  </a:outerShdw>
                </a:effectLst>
                <a:latin typeface="+mn-lt"/>
                <a:ea typeface="+mn-ea"/>
              </a:rPr>
              <a:t>    </a:t>
            </a:r>
            <a:r>
              <a:rPr lang="en-US" altLang="zh-CN" sz="2800" b="1">
                <a:effectLst>
                  <a:outerShdw blurRad="38100" dist="38100" dir="2700000" algn="tl">
                    <a:srgbClr val="C0C0C0"/>
                  </a:outerShdw>
                </a:effectLst>
                <a:latin typeface="+mn-lt"/>
                <a:ea typeface="+mn-ea"/>
              </a:rPr>
              <a:t>4. </a:t>
            </a:r>
            <a:r>
              <a:rPr lang="zh-CN" altLang="en-US" sz="2800" b="1">
                <a:effectLst>
                  <a:outerShdw blurRad="38100" dist="38100" dir="2700000" algn="tl">
                    <a:srgbClr val="C0C0C0"/>
                  </a:outerShdw>
                </a:effectLst>
                <a:latin typeface="+mn-lt"/>
                <a:ea typeface="+mn-ea"/>
              </a:rPr>
              <a:t>对并联反馈，净输入电流等于输入电流和反馈电流之差时，</a:t>
            </a:r>
            <a:r>
              <a:rPr lang="zh-CN" altLang="en-US" sz="2800" b="1">
                <a:solidFill>
                  <a:srgbClr val="000099"/>
                </a:solidFill>
                <a:effectLst>
                  <a:outerShdw blurRad="38100" dist="38100" dir="2700000" algn="tl">
                    <a:srgbClr val="C0C0C0"/>
                  </a:outerShdw>
                </a:effectLst>
                <a:latin typeface="+mn-lt"/>
                <a:ea typeface="+mn-ea"/>
              </a:rPr>
              <a:t>是负反馈；</a:t>
            </a:r>
            <a:r>
              <a:rPr lang="zh-CN" altLang="en-US" sz="2800" b="1">
                <a:effectLst>
                  <a:outerShdw blurRad="38100" dist="38100" dir="2700000" algn="tl">
                    <a:srgbClr val="C0C0C0"/>
                  </a:outerShdw>
                </a:effectLst>
                <a:latin typeface="+mn-lt"/>
                <a:ea typeface="+mn-ea"/>
              </a:rPr>
              <a:t>否则</a:t>
            </a:r>
            <a:r>
              <a:rPr lang="zh-CN" altLang="en-US" sz="2800" b="1">
                <a:solidFill>
                  <a:srgbClr val="000099"/>
                </a:solidFill>
                <a:effectLst>
                  <a:outerShdw blurRad="38100" dist="38100" dir="2700000" algn="tl">
                    <a:srgbClr val="C0C0C0"/>
                  </a:outerShdw>
                </a:effectLst>
                <a:latin typeface="+mn-lt"/>
                <a:ea typeface="+mn-ea"/>
              </a:rPr>
              <a:t>是正反馈。</a:t>
            </a:r>
            <a:endParaRPr lang="zh-CN" altLang="en-US" sz="2800" b="1">
              <a:solidFill>
                <a:srgbClr val="000099"/>
              </a:solidFill>
              <a:effectLst>
                <a:outerShdw blurRad="38100" dist="38100" dir="2700000" algn="tl">
                  <a:srgbClr val="C0C0C0"/>
                </a:outerShdw>
              </a:effectLst>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animEffect transition="in" filter="wipe(left)">
                                      <p:cBhvr>
                                        <p:cTn id="7" dur="500"/>
                                        <p:tgtEl>
                                          <p:spTgt spid="266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43">
                                            <p:txEl>
                                              <p:pRg st="1" end="1"/>
                                            </p:txEl>
                                          </p:spTgt>
                                        </p:tgtEl>
                                        <p:attrNameLst>
                                          <p:attrName>style.visibility</p:attrName>
                                        </p:attrNameLst>
                                      </p:cBhvr>
                                      <p:to>
                                        <p:strVal val="visible"/>
                                      </p:to>
                                    </p:set>
                                    <p:animEffect transition="in" filter="wipe(left)">
                                      <p:cBhvr>
                                        <p:cTn id="12" dur="500"/>
                                        <p:tgtEl>
                                          <p:spTgt spid="266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43">
                                            <p:txEl>
                                              <p:pRg st="2" end="2"/>
                                            </p:txEl>
                                          </p:spTgt>
                                        </p:tgtEl>
                                        <p:attrNameLst>
                                          <p:attrName>style.visibility</p:attrName>
                                        </p:attrNameLst>
                                      </p:cBhvr>
                                      <p:to>
                                        <p:strVal val="visible"/>
                                      </p:to>
                                    </p:set>
                                    <p:animEffect transition="in" filter="wipe(left)">
                                      <p:cBhvr>
                                        <p:cTn id="17" dur="500"/>
                                        <p:tgtEl>
                                          <p:spTgt spid="266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243">
                                            <p:txEl>
                                              <p:pRg st="3" end="3"/>
                                            </p:txEl>
                                          </p:spTgt>
                                        </p:tgtEl>
                                        <p:attrNameLst>
                                          <p:attrName>style.visibility</p:attrName>
                                        </p:attrNameLst>
                                      </p:cBhvr>
                                      <p:to>
                                        <p:strVal val="visible"/>
                                      </p:to>
                                    </p:set>
                                    <p:animEffect transition="in" filter="wipe(left)">
                                      <p:cBhvr>
                                        <p:cTn id="22" dur="500"/>
                                        <p:tgtEl>
                                          <p:spTgt spid="266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243">
                                            <p:txEl>
                                              <p:pRg st="4" end="4"/>
                                            </p:txEl>
                                          </p:spTgt>
                                        </p:tgtEl>
                                        <p:attrNameLst>
                                          <p:attrName>style.visibility</p:attrName>
                                        </p:attrNameLst>
                                      </p:cBhvr>
                                      <p:to>
                                        <p:strVal val="visible"/>
                                      </p:to>
                                    </p:set>
                                    <p:animEffect transition="in" filter="wipe(left)">
                                      <p:cBhvr>
                                        <p:cTn id="27" dur="500"/>
                                        <p:tgtEl>
                                          <p:spTgt spid="266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autoUpdateAnimBg="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457200" y="465138"/>
            <a:ext cx="1219200" cy="609600"/>
          </a:xfrm>
        </p:spPr>
        <p:txBody>
          <a:bodyPr rtlCol="0" anchor="t">
            <a:normAutofit/>
          </a:bodyPr>
          <a:lstStyle/>
          <a:p>
            <a:pPr fontAlgn="auto">
              <a:spcAft>
                <a:spcPts val="0"/>
              </a:spcAft>
              <a:defRPr/>
            </a:pPr>
            <a:r>
              <a:rPr lang="zh-CN" altLang="en-US" sz="2800" b="1">
                <a:solidFill>
                  <a:srgbClr val="CC0000"/>
                </a:solidFill>
                <a:effectLst>
                  <a:outerShdw blurRad="38100" dist="38100" dir="2700000" algn="tl">
                    <a:srgbClr val="C0C0C0"/>
                  </a:outerShdw>
                </a:effectLst>
              </a:rPr>
              <a:t>例</a:t>
            </a:r>
            <a:r>
              <a:rPr lang="en-US" altLang="zh-CN" sz="2800" b="1">
                <a:solidFill>
                  <a:srgbClr val="CC0000"/>
                </a:solidFill>
                <a:effectLst>
                  <a:outerShdw blurRad="38100" dist="38100" dir="2700000" algn="tl">
                    <a:srgbClr val="C0C0C0"/>
                  </a:outerShdw>
                </a:effectLst>
              </a:rPr>
              <a:t>1</a:t>
            </a:r>
            <a:r>
              <a:rPr lang="zh-CN" altLang="en-US" sz="2800" b="1">
                <a:solidFill>
                  <a:srgbClr val="CC0000"/>
                </a:solidFill>
                <a:effectLst>
                  <a:outerShdw blurRad="38100" dist="38100" dir="2700000" algn="tl">
                    <a:srgbClr val="C0C0C0"/>
                  </a:outerShdw>
                </a:effectLst>
              </a:rPr>
              <a:t>：</a:t>
            </a:r>
            <a:endParaRPr lang="zh-CN" altLang="en-US" sz="2800" b="1">
              <a:solidFill>
                <a:srgbClr val="CC0000"/>
              </a:solidFill>
              <a:effectLst>
                <a:outerShdw blurRad="38100" dist="38100" dir="2700000" algn="tl">
                  <a:srgbClr val="C0C0C0"/>
                </a:outerShdw>
              </a:effectLst>
            </a:endParaRPr>
          </a:p>
        </p:txBody>
      </p:sp>
      <p:sp>
        <p:nvSpPr>
          <p:cNvPr id="267267" name="Text Box 3"/>
          <p:cNvSpPr txBox="1">
            <a:spLocks noChangeArrowheads="1"/>
          </p:cNvSpPr>
          <p:nvPr/>
        </p:nvSpPr>
        <p:spPr bwMode="auto">
          <a:xfrm>
            <a:off x="1219200" y="458788"/>
            <a:ext cx="72390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zh-CN" altLang="en-US" sz="2800" b="1">
                <a:effectLst>
                  <a:outerShdw blurRad="38100" dist="38100" dir="2700000" algn="tl">
                    <a:srgbClr val="C0C0C0"/>
                  </a:outerShdw>
                </a:effectLst>
                <a:latin typeface="+mn-lt"/>
                <a:ea typeface="+mn-ea"/>
              </a:rPr>
              <a:t>试判别下图放大电路中从运算放大器</a:t>
            </a:r>
            <a:r>
              <a:rPr lang="en-US" altLang="zh-CN" sz="2800" b="1">
                <a:effectLst>
                  <a:outerShdw blurRad="38100" dist="38100" dir="2700000" algn="tl">
                    <a:srgbClr val="C0C0C0"/>
                  </a:outerShdw>
                </a:effectLst>
                <a:latin typeface="+mn-lt"/>
                <a:ea typeface="+mn-ea"/>
              </a:rPr>
              <a:t>A</a:t>
            </a:r>
            <a:r>
              <a:rPr lang="en-US" altLang="zh-CN" sz="2800" b="1" baseline="-25000">
                <a:effectLst>
                  <a:outerShdw blurRad="38100" dist="38100" dir="2700000" algn="tl">
                    <a:srgbClr val="C0C0C0"/>
                  </a:outerShdw>
                </a:effectLst>
                <a:latin typeface="+mn-lt"/>
                <a:ea typeface="+mn-ea"/>
              </a:rPr>
              <a:t>2</a:t>
            </a:r>
            <a:r>
              <a:rPr lang="zh-CN" altLang="en-US" sz="2800" b="1">
                <a:effectLst>
                  <a:outerShdw blurRad="38100" dist="38100" dir="2700000" algn="tl">
                    <a:srgbClr val="C0C0C0"/>
                  </a:outerShdw>
                </a:effectLst>
                <a:latin typeface="+mn-lt"/>
                <a:ea typeface="+mn-ea"/>
              </a:rPr>
              <a:t>输出端引至</a:t>
            </a:r>
            <a:r>
              <a:rPr lang="en-US" altLang="zh-CN" sz="2800" b="1">
                <a:effectLst>
                  <a:outerShdw blurRad="38100" dist="38100" dir="2700000" algn="tl">
                    <a:srgbClr val="C0C0C0"/>
                  </a:outerShdw>
                </a:effectLst>
                <a:latin typeface="+mn-lt"/>
                <a:ea typeface="+mn-ea"/>
              </a:rPr>
              <a:t>A</a:t>
            </a:r>
            <a:r>
              <a:rPr lang="en-US" altLang="zh-CN" sz="2800" b="1" baseline="-25000">
                <a:effectLst>
                  <a:outerShdw blurRad="38100" dist="38100" dir="2700000" algn="tl">
                    <a:srgbClr val="C0C0C0"/>
                  </a:outerShdw>
                </a:effectLst>
                <a:latin typeface="+mn-lt"/>
                <a:ea typeface="+mn-ea"/>
              </a:rPr>
              <a:t>1</a:t>
            </a:r>
            <a:r>
              <a:rPr lang="zh-CN" altLang="en-US" sz="2800" b="1">
                <a:effectLst>
                  <a:outerShdw blurRad="38100" dist="38100" dir="2700000" algn="tl">
                    <a:srgbClr val="C0C0C0"/>
                  </a:outerShdw>
                </a:effectLst>
                <a:latin typeface="+mn-lt"/>
                <a:ea typeface="+mn-ea"/>
              </a:rPr>
              <a:t>输入端的是何种类型的反馈电路。</a:t>
            </a:r>
            <a:endParaRPr lang="zh-CN" altLang="en-US" sz="2800" b="1">
              <a:effectLst>
                <a:outerShdw blurRad="38100" dist="38100" dir="2700000" algn="tl">
                  <a:srgbClr val="C0C0C0"/>
                </a:outerShdw>
              </a:effectLst>
              <a:latin typeface="+mn-lt"/>
              <a:ea typeface="+mn-ea"/>
            </a:endParaRPr>
          </a:p>
        </p:txBody>
      </p:sp>
      <p:grpSp>
        <p:nvGrpSpPr>
          <p:cNvPr id="2" name="Group 4"/>
          <p:cNvGrpSpPr/>
          <p:nvPr/>
        </p:nvGrpSpPr>
        <p:grpSpPr bwMode="auto">
          <a:xfrm>
            <a:off x="2152650" y="3136900"/>
            <a:ext cx="971550" cy="642938"/>
            <a:chOff x="1356" y="1977"/>
            <a:chExt cx="612" cy="405"/>
          </a:xfrm>
        </p:grpSpPr>
        <p:sp>
          <p:nvSpPr>
            <p:cNvPr id="267269" name="Text Box 5"/>
            <p:cNvSpPr txBox="1">
              <a:spLocks noChangeArrowheads="1"/>
            </p:cNvSpPr>
            <p:nvPr/>
          </p:nvSpPr>
          <p:spPr bwMode="auto">
            <a:xfrm>
              <a:off x="1517" y="2055"/>
              <a:ext cx="307"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f</a:t>
              </a:r>
              <a:endParaRPr lang="en-US" altLang="zh-CN" sz="2800" b="1">
                <a:solidFill>
                  <a:srgbClr val="000099"/>
                </a:solidFill>
                <a:effectLst>
                  <a:outerShdw blurRad="38100" dist="38100" dir="2700000" algn="tl">
                    <a:srgbClr val="C0C0C0"/>
                  </a:outerShdw>
                </a:effectLst>
                <a:latin typeface="+mn-lt"/>
                <a:ea typeface="+mn-ea"/>
              </a:endParaRPr>
            </a:p>
          </p:txBody>
        </p:sp>
        <p:sp>
          <p:nvSpPr>
            <p:cNvPr id="267270" name="Rectangle 6"/>
            <p:cNvSpPr>
              <a:spLocks noChangeArrowheads="1"/>
            </p:cNvSpPr>
            <p:nvPr/>
          </p:nvSpPr>
          <p:spPr bwMode="auto">
            <a:xfrm>
              <a:off x="1712" y="2007"/>
              <a:ext cx="256" cy="327"/>
            </a:xfrm>
            <a:prstGeom prst="rect">
              <a:avLst/>
            </a:prstGeom>
            <a:noFill/>
            <a:ln w="9525">
              <a:noFill/>
              <a:miter lim="800000"/>
            </a:ln>
            <a:effectLst/>
          </p:spPr>
          <p:txBody>
            <a:bodyPr>
              <a:spAutoFit/>
            </a:bodyPr>
            <a:lstStyle/>
            <a:p>
              <a:pPr algn="ctr" fontAlgn="auto">
                <a:spcBef>
                  <a:spcPct val="50000"/>
                </a:spcBef>
                <a:spcAft>
                  <a:spcPts val="0"/>
                </a:spcAft>
                <a:defRPr/>
              </a:pPr>
              <a:r>
                <a:rPr lang="en-US" altLang="zh-CN" sz="2800" b="1">
                  <a:solidFill>
                    <a:srgbClr val="FF3300"/>
                  </a:solidFill>
                  <a:effectLst>
                    <a:outerShdw blurRad="38100" dist="38100" dir="2700000" algn="tl">
                      <a:srgbClr val="C0C0C0"/>
                    </a:outerShdw>
                  </a:effectLst>
                  <a:latin typeface="+mn-lt"/>
                  <a:ea typeface="+mn-ea"/>
                </a:rPr>
                <a:t>+</a:t>
              </a:r>
              <a:endParaRPr lang="en-US" altLang="zh-CN" sz="2800" b="1">
                <a:solidFill>
                  <a:srgbClr val="FF3300"/>
                </a:solidFill>
                <a:effectLst>
                  <a:outerShdw blurRad="38100" dist="38100" dir="2700000" algn="tl">
                    <a:srgbClr val="C0C0C0"/>
                  </a:outerShdw>
                </a:effectLst>
                <a:latin typeface="+mn-lt"/>
                <a:ea typeface="+mn-ea"/>
              </a:endParaRPr>
            </a:p>
          </p:txBody>
        </p:sp>
        <p:sp>
          <p:nvSpPr>
            <p:cNvPr id="267271" name="Rectangle 7"/>
            <p:cNvSpPr>
              <a:spLocks noChangeArrowheads="1"/>
            </p:cNvSpPr>
            <p:nvPr/>
          </p:nvSpPr>
          <p:spPr bwMode="auto">
            <a:xfrm>
              <a:off x="1356" y="1977"/>
              <a:ext cx="228" cy="327"/>
            </a:xfrm>
            <a:prstGeom prst="rect">
              <a:avLst/>
            </a:prstGeom>
            <a:noFill/>
            <a:ln w="9525">
              <a:noFill/>
              <a:miter lim="800000"/>
            </a:ln>
            <a:effectLst/>
          </p:spPr>
          <p:txBody>
            <a:bodyPr wrap="none">
              <a:spAutoFit/>
            </a:bodyPr>
            <a:lstStyle/>
            <a:p>
              <a:pPr algn="ctr" fontAlgn="auto">
                <a:spcBef>
                  <a:spcPct val="50000"/>
                </a:spcBef>
                <a:spcAft>
                  <a:spcPts val="0"/>
                </a:spcAft>
                <a:defRPr/>
              </a:pPr>
              <a:r>
                <a:rPr lang="en-US" altLang="zh-CN" sz="2800" b="1">
                  <a:solidFill>
                    <a:srgbClr val="FF3300"/>
                  </a:solidFill>
                  <a:effectLst>
                    <a:outerShdw blurRad="38100" dist="38100" dir="2700000" algn="tl">
                      <a:srgbClr val="C0C0C0"/>
                    </a:outerShdw>
                  </a:effectLst>
                  <a:latin typeface="+mn-lt"/>
                  <a:ea typeface="+mn-ea"/>
                </a:rPr>
                <a:t>–</a:t>
              </a:r>
              <a:endParaRPr lang="en-US" altLang="zh-CN" sz="2800" b="1">
                <a:solidFill>
                  <a:srgbClr val="FF3300"/>
                </a:solidFill>
                <a:effectLst>
                  <a:outerShdw blurRad="38100" dist="38100" dir="2700000" algn="tl">
                    <a:srgbClr val="C0C0C0"/>
                  </a:outerShdw>
                </a:effectLst>
                <a:latin typeface="+mn-lt"/>
                <a:ea typeface="+mn-ea"/>
              </a:endParaRPr>
            </a:p>
          </p:txBody>
        </p:sp>
      </p:grpSp>
      <p:sp>
        <p:nvSpPr>
          <p:cNvPr id="267340" name="Text Box 76"/>
          <p:cNvSpPr txBox="1">
            <a:spLocks noChangeArrowheads="1"/>
          </p:cNvSpPr>
          <p:nvPr/>
        </p:nvSpPr>
        <p:spPr bwMode="auto">
          <a:xfrm>
            <a:off x="498475" y="3654425"/>
            <a:ext cx="898525" cy="519113"/>
          </a:xfrm>
          <a:prstGeom prst="rect">
            <a:avLst/>
          </a:prstGeom>
          <a:noFill/>
          <a:ln w="9525">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解：</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7341" name="Text Box 77"/>
          <p:cNvSpPr txBox="1">
            <a:spLocks noChangeArrowheads="1"/>
          </p:cNvSpPr>
          <p:nvPr/>
        </p:nvSpPr>
        <p:spPr bwMode="auto">
          <a:xfrm>
            <a:off x="762000" y="4160838"/>
            <a:ext cx="8153400" cy="946150"/>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    </a:t>
            </a:r>
            <a:r>
              <a:rPr lang="zh-CN" altLang="en-US" sz="2800" b="1">
                <a:effectLst>
                  <a:outerShdw blurRad="38100" dist="38100" dir="2700000" algn="tl">
                    <a:srgbClr val="C0C0C0"/>
                  </a:outerShdw>
                </a:effectLst>
                <a:latin typeface="+mn-lt"/>
                <a:ea typeface="+mn-ea"/>
              </a:rPr>
              <a:t>因反馈电路直接从运算放大器</a:t>
            </a:r>
            <a:r>
              <a:rPr lang="en-US" altLang="zh-CN" sz="2800" b="1">
                <a:effectLst>
                  <a:outerShdw blurRad="38100" dist="38100" dir="2700000" algn="tl">
                    <a:srgbClr val="C0C0C0"/>
                  </a:outerShdw>
                </a:effectLst>
                <a:latin typeface="+mn-lt"/>
                <a:ea typeface="+mn-ea"/>
              </a:rPr>
              <a:t>A</a:t>
            </a:r>
            <a:r>
              <a:rPr lang="en-US" altLang="zh-CN" sz="2800" b="1" baseline="-25000">
                <a:effectLst>
                  <a:outerShdw blurRad="38100" dist="38100" dir="2700000" algn="tl">
                    <a:srgbClr val="C0C0C0"/>
                  </a:outerShdw>
                </a:effectLst>
                <a:latin typeface="+mn-lt"/>
                <a:ea typeface="+mn-ea"/>
              </a:rPr>
              <a:t>2</a:t>
            </a:r>
            <a:r>
              <a:rPr lang="zh-CN" altLang="en-US" sz="2800" b="1">
                <a:effectLst>
                  <a:outerShdw blurRad="38100" dist="38100" dir="2700000" algn="tl">
                    <a:srgbClr val="C0C0C0"/>
                  </a:outerShdw>
                </a:effectLst>
                <a:latin typeface="+mn-lt"/>
                <a:ea typeface="+mn-ea"/>
              </a:rPr>
              <a:t>的输出端引出，所以</a:t>
            </a:r>
            <a:r>
              <a:rPr lang="zh-CN" altLang="en-US" sz="2800" b="1">
                <a:solidFill>
                  <a:srgbClr val="CC0000"/>
                </a:solidFill>
                <a:effectLst>
                  <a:outerShdw blurRad="38100" dist="38100" dir="2700000" algn="tl">
                    <a:srgbClr val="C0C0C0"/>
                  </a:outerShdw>
                </a:effectLst>
                <a:latin typeface="+mn-lt"/>
                <a:ea typeface="+mn-ea"/>
              </a:rPr>
              <a:t>是电压反馈；</a:t>
            </a:r>
            <a:endParaRPr lang="zh-CN" altLang="en-US" sz="2800" b="1">
              <a:effectLst>
                <a:outerShdw blurRad="38100" dist="38100" dir="2700000" algn="tl">
                  <a:srgbClr val="C0C0C0"/>
                </a:outerShdw>
              </a:effectLst>
              <a:latin typeface="+mn-lt"/>
              <a:ea typeface="+mn-ea"/>
            </a:endParaRPr>
          </a:p>
        </p:txBody>
      </p:sp>
      <p:sp>
        <p:nvSpPr>
          <p:cNvPr id="267342" name="Rectangle 78"/>
          <p:cNvSpPr>
            <a:spLocks noChangeArrowheads="1"/>
          </p:cNvSpPr>
          <p:nvPr/>
        </p:nvSpPr>
        <p:spPr bwMode="auto">
          <a:xfrm>
            <a:off x="762000" y="5083175"/>
            <a:ext cx="8305800" cy="1393825"/>
          </a:xfrm>
          <a:prstGeom prst="rect">
            <a:avLst/>
          </a:prstGeom>
          <a:noFill/>
          <a:ln w="9525">
            <a:noFill/>
            <a:miter lim="800000"/>
          </a:ln>
          <a:effectLst/>
        </p:spPr>
        <p:txBody>
          <a:bodyPr>
            <a:spAutoFit/>
          </a:bodyPr>
          <a:lstStyle/>
          <a:p>
            <a:pPr fontAlgn="auto">
              <a:spcBef>
                <a:spcPct val="5000"/>
              </a:spcBef>
              <a:spcAft>
                <a:spcPts val="0"/>
              </a:spcAft>
              <a:defRPr/>
            </a:pPr>
            <a:r>
              <a:rPr lang="en-US" altLang="zh-CN" sz="2800" b="1">
                <a:effectLst>
                  <a:outerShdw blurRad="38100" dist="38100" dir="2700000" algn="tl">
                    <a:srgbClr val="C0C0C0"/>
                  </a:outerShdw>
                </a:effectLst>
                <a:latin typeface="+mn-lt"/>
                <a:ea typeface="+mn-ea"/>
              </a:rPr>
              <a:t>    </a:t>
            </a:r>
            <a:r>
              <a:rPr lang="zh-CN" altLang="en-US" sz="2800" b="1">
                <a:effectLst>
                  <a:outerShdw blurRad="38100" dist="38100" dir="2700000" algn="tl">
                    <a:srgbClr val="C0C0C0"/>
                  </a:outerShdw>
                </a:effectLst>
                <a:latin typeface="+mn-lt"/>
                <a:ea typeface="+mn-ea"/>
              </a:rPr>
              <a:t>因输入信号和反馈信号分别加在反相输入端和同相输入端上，所以</a:t>
            </a:r>
            <a:r>
              <a:rPr lang="zh-CN" altLang="en-US" sz="2800" b="1">
                <a:solidFill>
                  <a:srgbClr val="CC0000"/>
                </a:solidFill>
                <a:effectLst>
                  <a:outerShdw blurRad="38100" dist="38100" dir="2700000" algn="tl">
                    <a:srgbClr val="C0C0C0"/>
                  </a:outerShdw>
                </a:effectLst>
                <a:latin typeface="+mn-lt"/>
                <a:ea typeface="+mn-ea"/>
              </a:rPr>
              <a:t>是串联反馈；</a:t>
            </a:r>
            <a:endParaRPr lang="zh-CN" altLang="en-US" sz="2800" b="1">
              <a:solidFill>
                <a:srgbClr val="CC0000"/>
              </a:solidFill>
              <a:effectLst>
                <a:outerShdw blurRad="38100" dist="38100" dir="2700000" algn="tl">
                  <a:srgbClr val="C0C0C0"/>
                </a:outerShdw>
              </a:effectLst>
              <a:latin typeface="+mn-lt"/>
              <a:ea typeface="+mn-ea"/>
            </a:endParaRPr>
          </a:p>
          <a:p>
            <a:pPr fontAlgn="auto">
              <a:spcBef>
                <a:spcPct val="5000"/>
              </a:spcBef>
              <a:spcAft>
                <a:spcPts val="0"/>
              </a:spcAft>
              <a:defRPr/>
            </a:pPr>
            <a:r>
              <a:rPr lang="zh-CN" altLang="en-US" sz="2800" b="1">
                <a:effectLst>
                  <a:outerShdw blurRad="38100" dist="38100" dir="2700000" algn="tl">
                    <a:srgbClr val="C0C0C0"/>
                  </a:outerShdw>
                </a:effectLst>
                <a:latin typeface="+mn-lt"/>
                <a:ea typeface="+mn-ea"/>
              </a:rPr>
              <a:t>    因输入信号和反馈信号的极性相同</a:t>
            </a:r>
            <a:r>
              <a:rPr lang="en-US" altLang="zh-CN" sz="2800" b="1">
                <a:effectLst>
                  <a:outerShdw blurRad="38100" dist="38100" dir="2700000" algn="tl">
                    <a:srgbClr val="C0C0C0"/>
                  </a:outerShdw>
                </a:effectLst>
                <a:latin typeface="+mn-lt"/>
                <a:ea typeface="+mn-ea"/>
              </a:rPr>
              <a:t>,</a:t>
            </a:r>
            <a:r>
              <a:rPr lang="zh-CN" altLang="en-US" sz="2800" b="1">
                <a:effectLst>
                  <a:outerShdw blurRad="38100" dist="38100" dir="2700000" algn="tl">
                    <a:srgbClr val="C0C0C0"/>
                  </a:outerShdw>
                </a:effectLst>
                <a:latin typeface="+mn-lt"/>
                <a:ea typeface="+mn-ea"/>
              </a:rPr>
              <a:t>所以是</a:t>
            </a:r>
            <a:r>
              <a:rPr lang="zh-CN" altLang="en-US" sz="2800" b="1">
                <a:solidFill>
                  <a:srgbClr val="CC0000"/>
                </a:solidFill>
                <a:effectLst>
                  <a:outerShdw blurRad="38100" dist="38100" dir="2700000" algn="tl">
                    <a:srgbClr val="C0C0C0"/>
                  </a:outerShdw>
                </a:effectLst>
                <a:latin typeface="+mn-lt"/>
                <a:ea typeface="+mn-ea"/>
              </a:rPr>
              <a:t>负反馈。</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7343" name="Oval 79"/>
          <p:cNvSpPr>
            <a:spLocks noChangeArrowheads="1"/>
          </p:cNvSpPr>
          <p:nvPr/>
        </p:nvSpPr>
        <p:spPr bwMode="auto">
          <a:xfrm flipV="1">
            <a:off x="4114800" y="2055813"/>
            <a:ext cx="304800" cy="304800"/>
          </a:xfrm>
          <a:prstGeom prst="ellipse">
            <a:avLst/>
          </a:prstGeom>
          <a:noFill/>
          <a:ln w="9525">
            <a:solidFill>
              <a:srgbClr val="FF3300"/>
            </a:solidFill>
            <a:round/>
          </a:ln>
          <a:effectLst/>
        </p:spPr>
        <p:txBody>
          <a:bodyPr rot="10800000" wrap="none" anchor="ctr"/>
          <a:lstStyle/>
          <a:p>
            <a:pPr algn="ctr" fontAlgn="auto">
              <a:spcBef>
                <a:spcPct val="50000"/>
              </a:spcBef>
              <a:spcAft>
                <a:spcPts val="0"/>
              </a:spcAft>
              <a:defRPr/>
            </a:pPr>
            <a:r>
              <a:rPr lang="zh-CN" altLang="en-US" sz="3600" b="1">
                <a:solidFill>
                  <a:srgbClr val="FF0000"/>
                </a:solidFill>
                <a:effectLst>
                  <a:outerShdw blurRad="38100" dist="38100" dir="2700000" algn="tl">
                    <a:srgbClr val="C0C0C0"/>
                  </a:outerShdw>
                </a:effectLst>
                <a:latin typeface="+mn-lt"/>
                <a:ea typeface="楷体_GB2312" pitchFamily="49" charset="-122"/>
              </a:rPr>
              <a:t>－</a:t>
            </a:r>
            <a:endParaRPr lang="zh-CN" altLang="en-US" sz="3600" b="1">
              <a:solidFill>
                <a:srgbClr val="FF0000"/>
              </a:solidFill>
              <a:effectLst>
                <a:outerShdw blurRad="38100" dist="38100" dir="2700000" algn="tl">
                  <a:srgbClr val="C0C0C0"/>
                </a:outerShdw>
              </a:effectLst>
              <a:latin typeface="+mn-lt"/>
              <a:ea typeface="楷体_GB2312" pitchFamily="49" charset="-122"/>
            </a:endParaRPr>
          </a:p>
        </p:txBody>
      </p:sp>
      <p:sp>
        <p:nvSpPr>
          <p:cNvPr id="267344" name="Rectangle 80"/>
          <p:cNvSpPr>
            <a:spLocks noChangeArrowheads="1"/>
          </p:cNvSpPr>
          <p:nvPr/>
        </p:nvSpPr>
        <p:spPr bwMode="auto">
          <a:xfrm>
            <a:off x="2551113" y="1828800"/>
            <a:ext cx="496887" cy="579438"/>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rPr>
              <a:t></a:t>
            </a:r>
            <a:endPar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endParaRPr>
          </a:p>
        </p:txBody>
      </p:sp>
      <p:sp>
        <p:nvSpPr>
          <p:cNvPr id="267345" name="Oval 81"/>
          <p:cNvSpPr>
            <a:spLocks noChangeArrowheads="1"/>
          </p:cNvSpPr>
          <p:nvPr/>
        </p:nvSpPr>
        <p:spPr bwMode="auto">
          <a:xfrm flipV="1">
            <a:off x="5105400" y="1903413"/>
            <a:ext cx="304800" cy="304800"/>
          </a:xfrm>
          <a:prstGeom prst="ellipse">
            <a:avLst/>
          </a:prstGeom>
          <a:noFill/>
          <a:ln w="9525">
            <a:solidFill>
              <a:srgbClr val="FF3300"/>
            </a:solidFill>
            <a:round/>
          </a:ln>
          <a:effectLst/>
        </p:spPr>
        <p:txBody>
          <a:bodyPr rot="10800000" wrap="none" anchor="ctr"/>
          <a:lstStyle/>
          <a:p>
            <a:pPr algn="ctr" fontAlgn="auto">
              <a:spcBef>
                <a:spcPct val="50000"/>
              </a:spcBef>
              <a:spcAft>
                <a:spcPts val="0"/>
              </a:spcAft>
              <a:defRPr/>
            </a:pPr>
            <a:r>
              <a:rPr lang="zh-CN" altLang="en-US" sz="3600" b="1">
                <a:solidFill>
                  <a:srgbClr val="FF0000"/>
                </a:solidFill>
                <a:effectLst>
                  <a:outerShdw blurRad="38100" dist="38100" dir="2700000" algn="tl">
                    <a:srgbClr val="C0C0C0"/>
                  </a:outerShdw>
                </a:effectLst>
                <a:latin typeface="+mn-lt"/>
                <a:ea typeface="楷体_GB2312" pitchFamily="49" charset="-122"/>
              </a:rPr>
              <a:t>－</a:t>
            </a:r>
            <a:endParaRPr lang="zh-CN" altLang="en-US" sz="3600" b="1">
              <a:solidFill>
                <a:srgbClr val="FF0000"/>
              </a:solidFill>
              <a:effectLst>
                <a:outerShdw blurRad="38100" dist="38100" dir="2700000" algn="tl">
                  <a:srgbClr val="C0C0C0"/>
                </a:outerShdw>
              </a:effectLst>
              <a:latin typeface="+mn-lt"/>
              <a:ea typeface="楷体_GB2312" pitchFamily="49" charset="-122"/>
            </a:endParaRPr>
          </a:p>
        </p:txBody>
      </p:sp>
      <p:sp>
        <p:nvSpPr>
          <p:cNvPr id="267346" name="Rectangle 82"/>
          <p:cNvSpPr>
            <a:spLocks noChangeArrowheads="1"/>
          </p:cNvSpPr>
          <p:nvPr/>
        </p:nvSpPr>
        <p:spPr bwMode="auto">
          <a:xfrm>
            <a:off x="6438900" y="1968500"/>
            <a:ext cx="496888" cy="579438"/>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rPr>
              <a:t></a:t>
            </a:r>
            <a:endPar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endParaRPr>
          </a:p>
        </p:txBody>
      </p:sp>
      <p:sp>
        <p:nvSpPr>
          <p:cNvPr id="267347" name="Rectangle 83"/>
          <p:cNvSpPr>
            <a:spLocks noChangeArrowheads="1"/>
          </p:cNvSpPr>
          <p:nvPr/>
        </p:nvSpPr>
        <p:spPr bwMode="auto">
          <a:xfrm>
            <a:off x="2895600" y="2817813"/>
            <a:ext cx="496888" cy="57943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FF0000"/>
                </a:solidFill>
                <a:effectLst>
                  <a:outerShdw blurRad="38100" dist="38100" dir="2700000" algn="tl">
                    <a:srgbClr val="C0C0C0"/>
                  </a:outerShdw>
                </a:effectLst>
                <a:latin typeface="+mn-lt"/>
                <a:ea typeface="+mn-ea"/>
                <a:sym typeface="Symbol" panose="05050102010706020507" pitchFamily="18" charset="2"/>
              </a:rPr>
              <a:t></a:t>
            </a:r>
            <a:endParaRPr lang="en-US" altLang="zh-CN" sz="3200" b="1">
              <a:solidFill>
                <a:srgbClr val="FF0000"/>
              </a:solidFill>
              <a:effectLst>
                <a:outerShdw blurRad="38100" dist="38100" dir="2700000" algn="tl">
                  <a:srgbClr val="C0C0C0"/>
                </a:outerShdw>
              </a:effectLst>
              <a:latin typeface="+mn-lt"/>
              <a:ea typeface="+mn-ea"/>
              <a:sym typeface="Symbol" panose="05050102010706020507" pitchFamily="18" charset="2"/>
            </a:endParaRPr>
          </a:p>
        </p:txBody>
      </p:sp>
      <p:sp>
        <p:nvSpPr>
          <p:cNvPr id="267348" name="Text Box 84" descr="40%"/>
          <p:cNvSpPr txBox="1">
            <a:spLocks noChangeArrowheads="1"/>
          </p:cNvSpPr>
          <p:nvPr/>
        </p:nvSpPr>
        <p:spPr bwMode="auto">
          <a:xfrm>
            <a:off x="6019800" y="965200"/>
            <a:ext cx="2819400" cy="519113"/>
          </a:xfrm>
          <a:prstGeom prst="rect">
            <a:avLst/>
          </a:prstGeom>
          <a:pattFill prst="pct40">
            <a:fgClr>
              <a:schemeClr val="hlink"/>
            </a:fgClr>
            <a:bgClr>
              <a:srgbClr val="FFFFFF"/>
            </a:bgClr>
          </a:patt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串联电压负反馈 </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7349" name="Text Box 85"/>
          <p:cNvSpPr txBox="1">
            <a:spLocks noChangeArrowheads="1"/>
          </p:cNvSpPr>
          <p:nvPr/>
        </p:nvSpPr>
        <p:spPr bwMode="auto">
          <a:xfrm>
            <a:off x="1041400" y="3690938"/>
            <a:ext cx="7391400" cy="519112"/>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 </a:t>
            </a:r>
            <a:r>
              <a:rPr lang="zh-CN" altLang="en-US" sz="2800" b="1">
                <a:effectLst>
                  <a:outerShdw blurRad="38100" dist="38100" dir="2700000" algn="tl">
                    <a:srgbClr val="C0C0C0"/>
                  </a:outerShdw>
                </a:effectLst>
                <a:latin typeface="+mn-lt"/>
                <a:ea typeface="+mn-ea"/>
              </a:rPr>
              <a:t>先在图中标出各点的瞬时极性及反馈信号；</a:t>
            </a:r>
            <a:endParaRPr lang="zh-CN" altLang="en-US" sz="2800" b="1">
              <a:effectLst>
                <a:outerShdw blurRad="38100" dist="38100" dir="2700000" algn="tl">
                  <a:srgbClr val="C0C0C0"/>
                </a:outerShdw>
              </a:effectLst>
              <a:latin typeface="+mn-lt"/>
              <a:ea typeface="+mn-ea"/>
            </a:endParaRPr>
          </a:p>
        </p:txBody>
      </p:sp>
      <p:grpSp>
        <p:nvGrpSpPr>
          <p:cNvPr id="3" name="Group 86"/>
          <p:cNvGrpSpPr/>
          <p:nvPr/>
        </p:nvGrpSpPr>
        <p:grpSpPr bwMode="auto">
          <a:xfrm>
            <a:off x="1433513" y="1589088"/>
            <a:ext cx="6738937" cy="1935162"/>
            <a:chOff x="903" y="1001"/>
            <a:chExt cx="4245" cy="1219"/>
          </a:xfrm>
        </p:grpSpPr>
        <p:sp>
          <p:nvSpPr>
            <p:cNvPr id="267351" name="Text Box 87"/>
            <p:cNvSpPr txBox="1">
              <a:spLocks noChangeArrowheads="1"/>
            </p:cNvSpPr>
            <p:nvPr/>
          </p:nvSpPr>
          <p:spPr bwMode="auto">
            <a:xfrm>
              <a:off x="2545" y="1497"/>
              <a:ext cx="566"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o1</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5857" name="Rectangle 88"/>
            <p:cNvSpPr>
              <a:spLocks noChangeArrowheads="1"/>
            </p:cNvSpPr>
            <p:nvPr/>
          </p:nvSpPr>
          <p:spPr bwMode="auto">
            <a:xfrm>
              <a:off x="2189" y="1001"/>
              <a:ext cx="258" cy="88"/>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858" name="Line 89"/>
            <p:cNvSpPr>
              <a:spLocks noChangeShapeType="1"/>
            </p:cNvSpPr>
            <p:nvPr/>
          </p:nvSpPr>
          <p:spPr bwMode="auto">
            <a:xfrm>
              <a:off x="2823" y="1046"/>
              <a:ext cx="0" cy="526"/>
            </a:xfrm>
            <a:prstGeom prst="line">
              <a:avLst/>
            </a:prstGeom>
            <a:noFill/>
            <a:ln w="38100">
              <a:solidFill>
                <a:schemeClr val="tx1"/>
              </a:solidFill>
              <a:round/>
            </a:ln>
          </p:spPr>
          <p:txBody>
            <a:bodyPr wrap="none" anchor="ctr"/>
            <a:lstStyle/>
            <a:p>
              <a:endParaRPr lang="zh-CN" altLang="en-US"/>
            </a:p>
          </p:txBody>
        </p:sp>
        <p:sp>
          <p:nvSpPr>
            <p:cNvPr id="267354" name="Text Box 90"/>
            <p:cNvSpPr txBox="1">
              <a:spLocks noChangeArrowheads="1"/>
            </p:cNvSpPr>
            <p:nvPr/>
          </p:nvSpPr>
          <p:spPr bwMode="auto">
            <a:xfrm>
              <a:off x="903" y="1602"/>
              <a:ext cx="307"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i</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5860" name="Rectangle 91"/>
            <p:cNvSpPr>
              <a:spLocks noChangeArrowheads="1"/>
            </p:cNvSpPr>
            <p:nvPr/>
          </p:nvSpPr>
          <p:spPr bwMode="auto">
            <a:xfrm>
              <a:off x="1479" y="2036"/>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7356" name="Text Box 92"/>
            <p:cNvSpPr txBox="1">
              <a:spLocks noChangeArrowheads="1"/>
            </p:cNvSpPr>
            <p:nvPr/>
          </p:nvSpPr>
          <p:spPr bwMode="auto">
            <a:xfrm>
              <a:off x="2806" y="1737"/>
              <a:ext cx="353"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mn-lt"/>
                  <a:ea typeface="+mn-ea"/>
                </a:rPr>
                <a:t>R</a:t>
              </a:r>
              <a:endParaRPr lang="en-US" altLang="zh-CN" sz="2800" b="1">
                <a:effectLst>
                  <a:outerShdw blurRad="38100" dist="38100" dir="2700000" algn="tl">
                    <a:srgbClr val="C0C0C0"/>
                  </a:outerShdw>
                </a:effectLst>
                <a:latin typeface="+mn-lt"/>
                <a:ea typeface="+mn-ea"/>
              </a:endParaRPr>
            </a:p>
          </p:txBody>
        </p:sp>
        <p:sp>
          <p:nvSpPr>
            <p:cNvPr id="35862" name="Rectangle 93"/>
            <p:cNvSpPr>
              <a:spLocks noChangeArrowheads="1"/>
            </p:cNvSpPr>
            <p:nvPr/>
          </p:nvSpPr>
          <p:spPr bwMode="auto">
            <a:xfrm>
              <a:off x="1431" y="1430"/>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863" name="Line 94"/>
            <p:cNvSpPr>
              <a:spLocks noChangeShapeType="1"/>
            </p:cNvSpPr>
            <p:nvPr/>
          </p:nvSpPr>
          <p:spPr bwMode="auto">
            <a:xfrm>
              <a:off x="1869" y="1046"/>
              <a:ext cx="0" cy="444"/>
            </a:xfrm>
            <a:prstGeom prst="line">
              <a:avLst/>
            </a:prstGeom>
            <a:noFill/>
            <a:ln w="38100">
              <a:solidFill>
                <a:schemeClr val="tx1"/>
              </a:solidFill>
              <a:round/>
            </a:ln>
          </p:spPr>
          <p:txBody>
            <a:bodyPr wrap="none" anchor="ctr"/>
            <a:lstStyle/>
            <a:p>
              <a:endParaRPr lang="zh-CN" altLang="en-US"/>
            </a:p>
          </p:txBody>
        </p:sp>
        <p:sp>
          <p:nvSpPr>
            <p:cNvPr id="35864" name="Line 95"/>
            <p:cNvSpPr>
              <a:spLocks noChangeShapeType="1"/>
            </p:cNvSpPr>
            <p:nvPr/>
          </p:nvSpPr>
          <p:spPr bwMode="auto">
            <a:xfrm>
              <a:off x="2458" y="1046"/>
              <a:ext cx="370" cy="0"/>
            </a:xfrm>
            <a:prstGeom prst="line">
              <a:avLst/>
            </a:prstGeom>
            <a:noFill/>
            <a:ln w="38100">
              <a:solidFill>
                <a:schemeClr val="tx1"/>
              </a:solidFill>
              <a:round/>
            </a:ln>
          </p:spPr>
          <p:txBody>
            <a:bodyPr wrap="none" anchor="ctr"/>
            <a:lstStyle/>
            <a:p>
              <a:endParaRPr lang="zh-CN" altLang="en-US"/>
            </a:p>
          </p:txBody>
        </p:sp>
        <p:sp>
          <p:nvSpPr>
            <p:cNvPr id="35865" name="Line 96"/>
            <p:cNvSpPr>
              <a:spLocks noChangeShapeType="1"/>
            </p:cNvSpPr>
            <p:nvPr/>
          </p:nvSpPr>
          <p:spPr bwMode="auto">
            <a:xfrm flipH="1">
              <a:off x="1202" y="1482"/>
              <a:ext cx="227" cy="0"/>
            </a:xfrm>
            <a:prstGeom prst="line">
              <a:avLst/>
            </a:prstGeom>
            <a:noFill/>
            <a:ln w="38100">
              <a:solidFill>
                <a:schemeClr val="tx1"/>
              </a:solidFill>
              <a:round/>
            </a:ln>
          </p:spPr>
          <p:txBody>
            <a:bodyPr wrap="none" anchor="ctr"/>
            <a:lstStyle/>
            <a:p>
              <a:endParaRPr lang="zh-CN" altLang="en-US"/>
            </a:p>
          </p:txBody>
        </p:sp>
        <p:sp>
          <p:nvSpPr>
            <p:cNvPr id="35866" name="Line 97"/>
            <p:cNvSpPr>
              <a:spLocks noChangeShapeType="1"/>
            </p:cNvSpPr>
            <p:nvPr/>
          </p:nvSpPr>
          <p:spPr bwMode="auto">
            <a:xfrm flipH="1">
              <a:off x="1737" y="2073"/>
              <a:ext cx="1056" cy="0"/>
            </a:xfrm>
            <a:prstGeom prst="line">
              <a:avLst/>
            </a:prstGeom>
            <a:noFill/>
            <a:ln w="38100">
              <a:solidFill>
                <a:schemeClr val="tx1"/>
              </a:solidFill>
              <a:round/>
            </a:ln>
          </p:spPr>
          <p:txBody>
            <a:bodyPr wrap="none" anchor="ctr"/>
            <a:lstStyle/>
            <a:p>
              <a:endParaRPr lang="zh-CN" altLang="en-US"/>
            </a:p>
          </p:txBody>
        </p:sp>
        <p:grpSp>
          <p:nvGrpSpPr>
            <p:cNvPr id="4" name="Group 98"/>
            <p:cNvGrpSpPr/>
            <p:nvPr/>
          </p:nvGrpSpPr>
          <p:grpSpPr bwMode="auto">
            <a:xfrm>
              <a:off x="1310" y="2067"/>
              <a:ext cx="148" cy="153"/>
              <a:chOff x="720" y="2736"/>
              <a:chExt cx="185" cy="192"/>
            </a:xfrm>
          </p:grpSpPr>
          <p:sp>
            <p:nvSpPr>
              <p:cNvPr id="35921" name="Line 99"/>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5922" name="Line 100"/>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5868" name="Line 101"/>
            <p:cNvSpPr>
              <a:spLocks noChangeShapeType="1"/>
            </p:cNvSpPr>
            <p:nvPr/>
          </p:nvSpPr>
          <p:spPr bwMode="auto">
            <a:xfrm>
              <a:off x="1863" y="1046"/>
              <a:ext cx="326" cy="0"/>
            </a:xfrm>
            <a:prstGeom prst="line">
              <a:avLst/>
            </a:prstGeom>
            <a:noFill/>
            <a:ln w="38100">
              <a:solidFill>
                <a:schemeClr val="tx1"/>
              </a:solidFill>
              <a:round/>
            </a:ln>
          </p:spPr>
          <p:txBody>
            <a:bodyPr wrap="none" anchor="ctr"/>
            <a:lstStyle/>
            <a:p>
              <a:endParaRPr lang="zh-CN" altLang="en-US"/>
            </a:p>
          </p:txBody>
        </p:sp>
        <p:grpSp>
          <p:nvGrpSpPr>
            <p:cNvPr id="5" name="Group 102"/>
            <p:cNvGrpSpPr/>
            <p:nvPr/>
          </p:nvGrpSpPr>
          <p:grpSpPr bwMode="auto">
            <a:xfrm>
              <a:off x="1095" y="2111"/>
              <a:ext cx="144" cy="106"/>
              <a:chOff x="432" y="2832"/>
              <a:chExt cx="185" cy="96"/>
            </a:xfrm>
          </p:grpSpPr>
          <p:sp>
            <p:nvSpPr>
              <p:cNvPr id="35919" name="Line 103"/>
              <p:cNvSpPr>
                <a:spLocks noChangeShapeType="1"/>
              </p:cNvSpPr>
              <p:nvPr/>
            </p:nvSpPr>
            <p:spPr bwMode="auto">
              <a:xfrm>
                <a:off x="432" y="2928"/>
                <a:ext cx="185" cy="0"/>
              </a:xfrm>
              <a:prstGeom prst="line">
                <a:avLst/>
              </a:prstGeom>
              <a:noFill/>
              <a:ln w="38100">
                <a:solidFill>
                  <a:schemeClr val="tx1"/>
                </a:solidFill>
                <a:round/>
              </a:ln>
            </p:spPr>
            <p:txBody>
              <a:bodyPr wrap="none" anchor="ctr"/>
              <a:lstStyle/>
              <a:p>
                <a:endParaRPr lang="zh-CN" altLang="en-US"/>
              </a:p>
            </p:txBody>
          </p:sp>
          <p:sp>
            <p:nvSpPr>
              <p:cNvPr id="35920" name="Line 104"/>
              <p:cNvSpPr>
                <a:spLocks noChangeShapeType="1"/>
              </p:cNvSpPr>
              <p:nvPr/>
            </p:nvSpPr>
            <p:spPr bwMode="auto">
              <a:xfrm>
                <a:off x="528" y="2832"/>
                <a:ext cx="0" cy="96"/>
              </a:xfrm>
              <a:prstGeom prst="line">
                <a:avLst/>
              </a:prstGeom>
              <a:noFill/>
              <a:ln w="38100">
                <a:solidFill>
                  <a:schemeClr val="tx1"/>
                </a:solidFill>
                <a:round/>
              </a:ln>
            </p:spPr>
            <p:txBody>
              <a:bodyPr wrap="none" anchor="ctr"/>
              <a:lstStyle/>
              <a:p>
                <a:endParaRPr lang="zh-CN" altLang="en-US"/>
              </a:p>
            </p:txBody>
          </p:sp>
        </p:grpSp>
        <p:sp>
          <p:nvSpPr>
            <p:cNvPr id="267369" name="Rectangle 105"/>
            <p:cNvSpPr>
              <a:spLocks noChangeArrowheads="1"/>
            </p:cNvSpPr>
            <p:nvPr/>
          </p:nvSpPr>
          <p:spPr bwMode="auto">
            <a:xfrm>
              <a:off x="903" y="1305"/>
              <a:ext cx="244" cy="327"/>
            </a:xfrm>
            <a:prstGeom prst="rect">
              <a:avLst/>
            </a:prstGeom>
            <a:noFill/>
            <a:ln w="9525">
              <a:noFill/>
              <a:miter lim="800000"/>
            </a:ln>
            <a:effectLst/>
          </p:spPr>
          <p:txBody>
            <a:bodyPr wrap="none">
              <a:spAutoFit/>
            </a:bodyPr>
            <a:lstStyle/>
            <a:p>
              <a:pPr algn="ctr" fontAlgn="auto">
                <a:spcBef>
                  <a:spcPct val="50000"/>
                </a:spcBef>
                <a:spcAft>
                  <a:spcPts val="0"/>
                </a:spcAft>
                <a:defRPr/>
              </a:pPr>
              <a:r>
                <a:rPr lang="en-US" altLang="zh-CN" sz="2800" b="1">
                  <a:solidFill>
                    <a:srgbClr val="FF3300"/>
                  </a:solidFill>
                  <a:effectLst>
                    <a:outerShdw blurRad="38100" dist="38100" dir="2700000" algn="tl">
                      <a:srgbClr val="C0C0C0"/>
                    </a:outerShdw>
                  </a:effectLst>
                  <a:latin typeface="+mn-lt"/>
                  <a:ea typeface="+mn-ea"/>
                </a:rPr>
                <a:t>+</a:t>
              </a:r>
              <a:endParaRPr lang="en-US" altLang="zh-CN" sz="2800" b="1">
                <a:solidFill>
                  <a:srgbClr val="FF3300"/>
                </a:solidFill>
                <a:effectLst>
                  <a:outerShdw blurRad="38100" dist="38100" dir="2700000" algn="tl">
                    <a:srgbClr val="C0C0C0"/>
                  </a:outerShdw>
                </a:effectLst>
                <a:latin typeface="+mn-lt"/>
                <a:ea typeface="+mn-ea"/>
              </a:endParaRPr>
            </a:p>
          </p:txBody>
        </p:sp>
        <p:sp>
          <p:nvSpPr>
            <p:cNvPr id="267370" name="Rectangle 106"/>
            <p:cNvSpPr>
              <a:spLocks noChangeArrowheads="1"/>
            </p:cNvSpPr>
            <p:nvPr/>
          </p:nvSpPr>
          <p:spPr bwMode="auto">
            <a:xfrm>
              <a:off x="919" y="1890"/>
              <a:ext cx="228" cy="327"/>
            </a:xfrm>
            <a:prstGeom prst="rect">
              <a:avLst/>
            </a:prstGeom>
            <a:noFill/>
            <a:ln w="9525">
              <a:noFill/>
              <a:miter lim="800000"/>
            </a:ln>
            <a:effectLst/>
          </p:spPr>
          <p:txBody>
            <a:bodyPr wrap="none">
              <a:spAutoFit/>
            </a:bodyPr>
            <a:lstStyle/>
            <a:p>
              <a:pPr algn="ctr" fontAlgn="auto">
                <a:spcBef>
                  <a:spcPct val="50000"/>
                </a:spcBef>
                <a:spcAft>
                  <a:spcPts val="0"/>
                </a:spcAft>
                <a:defRPr/>
              </a:pPr>
              <a:r>
                <a:rPr lang="en-US" altLang="zh-CN" sz="2800" b="1">
                  <a:solidFill>
                    <a:srgbClr val="FF3300"/>
                  </a:solidFill>
                  <a:effectLst>
                    <a:outerShdw blurRad="38100" dist="38100" dir="2700000" algn="tl">
                      <a:srgbClr val="C0C0C0"/>
                    </a:outerShdw>
                  </a:effectLst>
                  <a:latin typeface="+mn-lt"/>
                  <a:ea typeface="+mn-ea"/>
                </a:rPr>
                <a:t>–</a:t>
              </a:r>
              <a:endParaRPr lang="en-US" altLang="zh-CN" sz="2800" b="1">
                <a:solidFill>
                  <a:srgbClr val="FF3300"/>
                </a:solidFill>
                <a:effectLst>
                  <a:outerShdw blurRad="38100" dist="38100" dir="2700000" algn="tl">
                    <a:srgbClr val="C0C0C0"/>
                  </a:outerShdw>
                </a:effectLst>
                <a:latin typeface="+mn-lt"/>
                <a:ea typeface="+mn-ea"/>
              </a:endParaRPr>
            </a:p>
          </p:txBody>
        </p:sp>
        <p:sp>
          <p:nvSpPr>
            <p:cNvPr id="35872" name="Rectangle 107" descr="40%"/>
            <p:cNvSpPr>
              <a:spLocks noChangeArrowheads="1"/>
            </p:cNvSpPr>
            <p:nvPr/>
          </p:nvSpPr>
          <p:spPr bwMode="auto">
            <a:xfrm>
              <a:off x="2056" y="1238"/>
              <a:ext cx="465" cy="619"/>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7372" name="Text Box 108"/>
            <p:cNvSpPr txBox="1">
              <a:spLocks noChangeArrowheads="1"/>
            </p:cNvSpPr>
            <p:nvPr/>
          </p:nvSpPr>
          <p:spPr bwMode="auto">
            <a:xfrm>
              <a:off x="2049" y="1561"/>
              <a:ext cx="223"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7373" name="Text Box 109"/>
            <p:cNvSpPr txBox="1">
              <a:spLocks noChangeArrowheads="1"/>
            </p:cNvSpPr>
            <p:nvPr/>
          </p:nvSpPr>
          <p:spPr bwMode="auto">
            <a:xfrm>
              <a:off x="2331" y="1378"/>
              <a:ext cx="402"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7374" name="Text Box 110"/>
            <p:cNvSpPr txBox="1">
              <a:spLocks noChangeArrowheads="1"/>
            </p:cNvSpPr>
            <p:nvPr/>
          </p:nvSpPr>
          <p:spPr bwMode="auto">
            <a:xfrm>
              <a:off x="2254" y="1172"/>
              <a:ext cx="527" cy="288"/>
            </a:xfrm>
            <a:prstGeom prst="rect">
              <a:avLst/>
            </a:prstGeom>
            <a:noFill/>
            <a:ln w="28575">
              <a:noFill/>
              <a:miter lim="800000"/>
            </a:ln>
          </p:spPr>
          <p:txBody>
            <a:bodyPr>
              <a:spAutoFit/>
            </a:bodyPr>
            <a:lstStyle/>
            <a:p>
              <a:pPr fontAlgn="auto">
                <a:spcBef>
                  <a:spcPct val="50000"/>
                </a:spcBef>
                <a:spcAft>
                  <a:spcPts val="0"/>
                </a:spcAft>
                <a:defRPr/>
              </a:pPr>
              <a:r>
                <a:rPr lang="en-US" altLang="zh-CN" b="1">
                  <a:effectLst>
                    <a:outerShdw blurRad="38100" dist="38100" dir="2700000" algn="tl">
                      <a:srgbClr val="C0C0C0"/>
                    </a:outerShdw>
                  </a:effectLst>
                  <a:latin typeface="+mn-lt"/>
                  <a:ea typeface="创艺简宋体" pitchFamily="2" charset="-122"/>
                  <a:sym typeface="Symbol" panose="05050102010706020507" pitchFamily="18" charset="2"/>
                </a:rPr>
                <a:t></a:t>
              </a:r>
              <a:endParaRPr lang="en-US" altLang="zh-CN">
                <a:effectLst>
                  <a:outerShdw blurRad="38100" dist="38100" dir="2700000" algn="tl">
                    <a:srgbClr val="C0C0C0"/>
                  </a:outerShdw>
                </a:effectLst>
                <a:latin typeface="+mn-lt"/>
                <a:ea typeface="+mn-ea"/>
              </a:endParaRPr>
            </a:p>
          </p:txBody>
        </p:sp>
        <p:sp>
          <p:nvSpPr>
            <p:cNvPr id="35876" name="Line 111"/>
            <p:cNvSpPr>
              <a:spLocks noChangeShapeType="1"/>
            </p:cNvSpPr>
            <p:nvPr/>
          </p:nvSpPr>
          <p:spPr bwMode="auto">
            <a:xfrm>
              <a:off x="1855" y="1734"/>
              <a:ext cx="218" cy="1"/>
            </a:xfrm>
            <a:prstGeom prst="line">
              <a:avLst/>
            </a:prstGeom>
            <a:noFill/>
            <a:ln w="38100">
              <a:solidFill>
                <a:schemeClr val="tx1"/>
              </a:solidFill>
              <a:round/>
            </a:ln>
          </p:spPr>
          <p:txBody>
            <a:bodyPr wrap="none" anchor="ctr"/>
            <a:lstStyle/>
            <a:p>
              <a:endParaRPr lang="zh-CN" altLang="en-US"/>
            </a:p>
          </p:txBody>
        </p:sp>
        <p:sp>
          <p:nvSpPr>
            <p:cNvPr id="35877" name="Line 112"/>
            <p:cNvSpPr>
              <a:spLocks noChangeShapeType="1"/>
            </p:cNvSpPr>
            <p:nvPr/>
          </p:nvSpPr>
          <p:spPr bwMode="auto">
            <a:xfrm>
              <a:off x="2508" y="1564"/>
              <a:ext cx="323" cy="0"/>
            </a:xfrm>
            <a:prstGeom prst="line">
              <a:avLst/>
            </a:prstGeom>
            <a:noFill/>
            <a:ln w="38100">
              <a:solidFill>
                <a:schemeClr val="tx1"/>
              </a:solidFill>
              <a:round/>
            </a:ln>
          </p:spPr>
          <p:txBody>
            <a:bodyPr wrap="none" anchor="ctr"/>
            <a:lstStyle/>
            <a:p>
              <a:endParaRPr lang="zh-CN" altLang="en-US"/>
            </a:p>
          </p:txBody>
        </p:sp>
        <p:sp>
          <p:nvSpPr>
            <p:cNvPr id="35878" name="Line 113"/>
            <p:cNvSpPr>
              <a:spLocks noChangeShapeType="1"/>
            </p:cNvSpPr>
            <p:nvPr/>
          </p:nvSpPr>
          <p:spPr bwMode="auto">
            <a:xfrm>
              <a:off x="1860" y="1065"/>
              <a:ext cx="0" cy="0"/>
            </a:xfrm>
            <a:prstGeom prst="line">
              <a:avLst/>
            </a:prstGeom>
            <a:noFill/>
            <a:ln w="28575">
              <a:solidFill>
                <a:schemeClr val="tx1"/>
              </a:solidFill>
              <a:round/>
            </a:ln>
          </p:spPr>
          <p:txBody>
            <a:bodyPr wrap="none" anchor="ctr"/>
            <a:lstStyle/>
            <a:p>
              <a:endParaRPr lang="zh-CN" altLang="en-US"/>
            </a:p>
          </p:txBody>
        </p:sp>
        <p:sp>
          <p:nvSpPr>
            <p:cNvPr id="35879" name="Line 114"/>
            <p:cNvSpPr>
              <a:spLocks noChangeShapeType="1"/>
            </p:cNvSpPr>
            <p:nvPr/>
          </p:nvSpPr>
          <p:spPr bwMode="auto">
            <a:xfrm>
              <a:off x="1694" y="1481"/>
              <a:ext cx="358" cy="0"/>
            </a:xfrm>
            <a:prstGeom prst="line">
              <a:avLst/>
            </a:prstGeom>
            <a:noFill/>
            <a:ln w="38100">
              <a:solidFill>
                <a:schemeClr val="tx1"/>
              </a:solidFill>
              <a:round/>
            </a:ln>
          </p:spPr>
          <p:txBody>
            <a:bodyPr wrap="none" anchor="ctr"/>
            <a:lstStyle/>
            <a:p>
              <a:endParaRPr lang="zh-CN" altLang="en-US"/>
            </a:p>
          </p:txBody>
        </p:sp>
        <p:sp>
          <p:nvSpPr>
            <p:cNvPr id="267379" name="Text Box 115"/>
            <p:cNvSpPr txBox="1">
              <a:spLocks noChangeArrowheads="1"/>
            </p:cNvSpPr>
            <p:nvPr/>
          </p:nvSpPr>
          <p:spPr bwMode="auto">
            <a:xfrm>
              <a:off x="2056" y="1289"/>
              <a:ext cx="329"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7380" name="Text Box 116"/>
            <p:cNvSpPr txBox="1">
              <a:spLocks noChangeArrowheads="1"/>
            </p:cNvSpPr>
            <p:nvPr/>
          </p:nvSpPr>
          <p:spPr bwMode="auto">
            <a:xfrm rot="5400000">
              <a:off x="2112" y="1184"/>
              <a:ext cx="234" cy="288"/>
            </a:xfrm>
            <a:prstGeom prst="rect">
              <a:avLst/>
            </a:prstGeom>
            <a:noFill/>
            <a:ln w="9525">
              <a:noFill/>
              <a:miter lim="800000"/>
            </a:ln>
            <a:effectLst/>
          </p:spPr>
          <p:txBody>
            <a:bodyPr wrap="none">
              <a:spAutoFit/>
            </a:bodyPr>
            <a:lstStyle/>
            <a:p>
              <a:pPr algn="ctr" eaLnBrk="0" fontAlgn="auto" hangingPunct="0">
                <a:spcBef>
                  <a:spcPts val="0"/>
                </a:spcBef>
                <a:spcAft>
                  <a:spcPts val="0"/>
                </a:spcAft>
                <a:defRPr/>
              </a:pPr>
              <a:r>
                <a:rPr lang="en-US" altLang="zh-CN" b="1">
                  <a:effectLst>
                    <a:outerShdw blurRad="38100" dist="38100" dir="2700000" algn="tl">
                      <a:srgbClr val="C0C0C0"/>
                    </a:outerShdw>
                  </a:effectLst>
                  <a:latin typeface="+mn-lt"/>
                  <a:ea typeface="+mn-ea"/>
                  <a:sym typeface="Symbol" panose="05050102010706020507" pitchFamily="18" charset="2"/>
                </a:rPr>
                <a:t></a:t>
              </a:r>
              <a:endParaRPr lang="en-US" altLang="zh-CN" b="1">
                <a:effectLst>
                  <a:outerShdw blurRad="38100" dist="38100" dir="2700000" algn="tl">
                    <a:srgbClr val="C0C0C0"/>
                  </a:outerShdw>
                </a:effectLst>
                <a:latin typeface="+mn-lt"/>
                <a:ea typeface="+mn-ea"/>
              </a:endParaRPr>
            </a:p>
          </p:txBody>
        </p:sp>
        <p:sp>
          <p:nvSpPr>
            <p:cNvPr id="35882" name="Oval 117"/>
            <p:cNvSpPr>
              <a:spLocks noChangeArrowheads="1"/>
            </p:cNvSpPr>
            <p:nvPr/>
          </p:nvSpPr>
          <p:spPr bwMode="auto">
            <a:xfrm>
              <a:off x="1143" y="1450"/>
              <a:ext cx="63" cy="63"/>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883" name="Oval 118"/>
            <p:cNvSpPr>
              <a:spLocks noChangeArrowheads="1"/>
            </p:cNvSpPr>
            <p:nvPr/>
          </p:nvSpPr>
          <p:spPr bwMode="auto">
            <a:xfrm>
              <a:off x="1143" y="2058"/>
              <a:ext cx="63" cy="63"/>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7383" name="Text Box 119"/>
            <p:cNvSpPr txBox="1">
              <a:spLocks noChangeArrowheads="1"/>
            </p:cNvSpPr>
            <p:nvPr/>
          </p:nvSpPr>
          <p:spPr bwMode="auto">
            <a:xfrm>
              <a:off x="4389" y="1170"/>
              <a:ext cx="566"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5885" name="Rectangle 120"/>
            <p:cNvSpPr>
              <a:spLocks noChangeArrowheads="1"/>
            </p:cNvSpPr>
            <p:nvPr/>
          </p:nvSpPr>
          <p:spPr bwMode="auto">
            <a:xfrm>
              <a:off x="3734" y="1001"/>
              <a:ext cx="258" cy="88"/>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886" name="Line 121"/>
            <p:cNvSpPr>
              <a:spLocks noChangeShapeType="1"/>
            </p:cNvSpPr>
            <p:nvPr/>
          </p:nvSpPr>
          <p:spPr bwMode="auto">
            <a:xfrm>
              <a:off x="4272" y="1046"/>
              <a:ext cx="0" cy="1025"/>
            </a:xfrm>
            <a:prstGeom prst="line">
              <a:avLst/>
            </a:prstGeom>
            <a:noFill/>
            <a:ln w="38100">
              <a:solidFill>
                <a:schemeClr val="tx1"/>
              </a:solidFill>
              <a:round/>
            </a:ln>
          </p:spPr>
          <p:txBody>
            <a:bodyPr wrap="none" anchor="ctr"/>
            <a:lstStyle/>
            <a:p>
              <a:endParaRPr lang="zh-CN" altLang="en-US"/>
            </a:p>
          </p:txBody>
        </p:sp>
        <p:sp>
          <p:nvSpPr>
            <p:cNvPr id="35887" name="Rectangle 122"/>
            <p:cNvSpPr>
              <a:spLocks noChangeArrowheads="1"/>
            </p:cNvSpPr>
            <p:nvPr/>
          </p:nvSpPr>
          <p:spPr bwMode="auto">
            <a:xfrm>
              <a:off x="3015" y="1437"/>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888" name="Line 123"/>
            <p:cNvSpPr>
              <a:spLocks noChangeShapeType="1"/>
            </p:cNvSpPr>
            <p:nvPr/>
          </p:nvSpPr>
          <p:spPr bwMode="auto">
            <a:xfrm>
              <a:off x="3471" y="1046"/>
              <a:ext cx="0" cy="444"/>
            </a:xfrm>
            <a:prstGeom prst="line">
              <a:avLst/>
            </a:prstGeom>
            <a:noFill/>
            <a:ln w="38100">
              <a:solidFill>
                <a:schemeClr val="tx1"/>
              </a:solidFill>
              <a:round/>
            </a:ln>
          </p:spPr>
          <p:txBody>
            <a:bodyPr wrap="none" anchor="ctr"/>
            <a:lstStyle/>
            <a:p>
              <a:endParaRPr lang="zh-CN" altLang="en-US"/>
            </a:p>
          </p:txBody>
        </p:sp>
        <p:sp>
          <p:nvSpPr>
            <p:cNvPr id="35889" name="Line 124"/>
            <p:cNvSpPr>
              <a:spLocks noChangeShapeType="1"/>
            </p:cNvSpPr>
            <p:nvPr/>
          </p:nvSpPr>
          <p:spPr bwMode="auto">
            <a:xfrm>
              <a:off x="3997" y="1046"/>
              <a:ext cx="288" cy="0"/>
            </a:xfrm>
            <a:prstGeom prst="line">
              <a:avLst/>
            </a:prstGeom>
            <a:noFill/>
            <a:ln w="38100">
              <a:solidFill>
                <a:schemeClr val="tx1"/>
              </a:solidFill>
              <a:round/>
            </a:ln>
          </p:spPr>
          <p:txBody>
            <a:bodyPr wrap="none" anchor="ctr"/>
            <a:lstStyle/>
            <a:p>
              <a:endParaRPr lang="zh-CN" altLang="en-US"/>
            </a:p>
          </p:txBody>
        </p:sp>
        <p:sp>
          <p:nvSpPr>
            <p:cNvPr id="35890" name="Line 125"/>
            <p:cNvSpPr>
              <a:spLocks noChangeShapeType="1"/>
            </p:cNvSpPr>
            <p:nvPr/>
          </p:nvSpPr>
          <p:spPr bwMode="auto">
            <a:xfrm flipH="1">
              <a:off x="2823" y="1482"/>
              <a:ext cx="193" cy="0"/>
            </a:xfrm>
            <a:prstGeom prst="line">
              <a:avLst/>
            </a:prstGeom>
            <a:noFill/>
            <a:ln w="38100">
              <a:solidFill>
                <a:schemeClr val="tx1"/>
              </a:solidFill>
              <a:round/>
            </a:ln>
          </p:spPr>
          <p:txBody>
            <a:bodyPr wrap="none" anchor="ctr"/>
            <a:lstStyle/>
            <a:p>
              <a:endParaRPr lang="zh-CN" altLang="en-US"/>
            </a:p>
          </p:txBody>
        </p:sp>
        <p:grpSp>
          <p:nvGrpSpPr>
            <p:cNvPr id="6" name="Group 126"/>
            <p:cNvGrpSpPr/>
            <p:nvPr/>
          </p:nvGrpSpPr>
          <p:grpSpPr bwMode="auto">
            <a:xfrm>
              <a:off x="3287" y="1725"/>
              <a:ext cx="148" cy="153"/>
              <a:chOff x="720" y="2736"/>
              <a:chExt cx="185" cy="192"/>
            </a:xfrm>
          </p:grpSpPr>
          <p:sp>
            <p:nvSpPr>
              <p:cNvPr id="35917" name="Line 127"/>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5918" name="Line 128"/>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5892" name="Line 129"/>
            <p:cNvSpPr>
              <a:spLocks noChangeShapeType="1"/>
            </p:cNvSpPr>
            <p:nvPr/>
          </p:nvSpPr>
          <p:spPr bwMode="auto">
            <a:xfrm>
              <a:off x="3465" y="1046"/>
              <a:ext cx="269" cy="0"/>
            </a:xfrm>
            <a:prstGeom prst="line">
              <a:avLst/>
            </a:prstGeom>
            <a:noFill/>
            <a:ln w="38100">
              <a:solidFill>
                <a:schemeClr val="tx1"/>
              </a:solidFill>
              <a:round/>
            </a:ln>
          </p:spPr>
          <p:txBody>
            <a:bodyPr wrap="none" anchor="ctr"/>
            <a:lstStyle/>
            <a:p>
              <a:endParaRPr lang="zh-CN" altLang="en-US"/>
            </a:p>
          </p:txBody>
        </p:sp>
        <p:sp>
          <p:nvSpPr>
            <p:cNvPr id="35893" name="Rectangle 130" descr="40%"/>
            <p:cNvSpPr>
              <a:spLocks noChangeArrowheads="1"/>
            </p:cNvSpPr>
            <p:nvPr/>
          </p:nvSpPr>
          <p:spPr bwMode="auto">
            <a:xfrm>
              <a:off x="3658" y="1238"/>
              <a:ext cx="465" cy="619"/>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7395" name="Text Box 131"/>
            <p:cNvSpPr txBox="1">
              <a:spLocks noChangeArrowheads="1"/>
            </p:cNvSpPr>
            <p:nvPr/>
          </p:nvSpPr>
          <p:spPr bwMode="auto">
            <a:xfrm>
              <a:off x="3651" y="1561"/>
              <a:ext cx="223"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7396" name="Text Box 132"/>
            <p:cNvSpPr txBox="1">
              <a:spLocks noChangeArrowheads="1"/>
            </p:cNvSpPr>
            <p:nvPr/>
          </p:nvSpPr>
          <p:spPr bwMode="auto">
            <a:xfrm>
              <a:off x="3921" y="1384"/>
              <a:ext cx="402"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7397" name="Text Box 133"/>
            <p:cNvSpPr txBox="1">
              <a:spLocks noChangeArrowheads="1"/>
            </p:cNvSpPr>
            <p:nvPr/>
          </p:nvSpPr>
          <p:spPr bwMode="auto">
            <a:xfrm>
              <a:off x="3856" y="1172"/>
              <a:ext cx="527" cy="288"/>
            </a:xfrm>
            <a:prstGeom prst="rect">
              <a:avLst/>
            </a:prstGeom>
            <a:noFill/>
            <a:ln w="28575">
              <a:noFill/>
              <a:miter lim="800000"/>
            </a:ln>
          </p:spPr>
          <p:txBody>
            <a:bodyPr>
              <a:spAutoFit/>
            </a:bodyPr>
            <a:lstStyle/>
            <a:p>
              <a:pPr fontAlgn="auto">
                <a:spcBef>
                  <a:spcPct val="50000"/>
                </a:spcBef>
                <a:spcAft>
                  <a:spcPts val="0"/>
                </a:spcAft>
                <a:defRPr/>
              </a:pPr>
              <a:r>
                <a:rPr lang="en-US" altLang="zh-CN" b="1">
                  <a:effectLst>
                    <a:outerShdw blurRad="38100" dist="38100" dir="2700000" algn="tl">
                      <a:srgbClr val="C0C0C0"/>
                    </a:outerShdw>
                  </a:effectLst>
                  <a:latin typeface="+mn-lt"/>
                  <a:ea typeface="创艺简宋体" pitchFamily="2" charset="-122"/>
                  <a:sym typeface="Symbol" panose="05050102010706020507" pitchFamily="18" charset="2"/>
                </a:rPr>
                <a:t></a:t>
              </a:r>
              <a:endParaRPr lang="en-US" altLang="zh-CN">
                <a:effectLst>
                  <a:outerShdw blurRad="38100" dist="38100" dir="2700000" algn="tl">
                    <a:srgbClr val="C0C0C0"/>
                  </a:outerShdw>
                </a:effectLst>
                <a:latin typeface="+mn-lt"/>
                <a:ea typeface="+mn-ea"/>
              </a:endParaRPr>
            </a:p>
          </p:txBody>
        </p:sp>
        <p:sp>
          <p:nvSpPr>
            <p:cNvPr id="35897" name="Line 134"/>
            <p:cNvSpPr>
              <a:spLocks noChangeShapeType="1"/>
            </p:cNvSpPr>
            <p:nvPr/>
          </p:nvSpPr>
          <p:spPr bwMode="auto">
            <a:xfrm>
              <a:off x="3369" y="1728"/>
              <a:ext cx="290" cy="0"/>
            </a:xfrm>
            <a:prstGeom prst="line">
              <a:avLst/>
            </a:prstGeom>
            <a:noFill/>
            <a:ln w="38100">
              <a:solidFill>
                <a:schemeClr val="tx1"/>
              </a:solidFill>
              <a:round/>
            </a:ln>
          </p:spPr>
          <p:txBody>
            <a:bodyPr wrap="none" anchor="ctr"/>
            <a:lstStyle/>
            <a:p>
              <a:endParaRPr lang="zh-CN" altLang="en-US"/>
            </a:p>
          </p:txBody>
        </p:sp>
        <p:sp>
          <p:nvSpPr>
            <p:cNvPr id="35898" name="Line 135"/>
            <p:cNvSpPr>
              <a:spLocks noChangeShapeType="1"/>
            </p:cNvSpPr>
            <p:nvPr/>
          </p:nvSpPr>
          <p:spPr bwMode="auto">
            <a:xfrm>
              <a:off x="4110" y="1564"/>
              <a:ext cx="376" cy="0"/>
            </a:xfrm>
            <a:prstGeom prst="line">
              <a:avLst/>
            </a:prstGeom>
            <a:noFill/>
            <a:ln w="38100">
              <a:solidFill>
                <a:schemeClr val="tx1"/>
              </a:solidFill>
              <a:round/>
            </a:ln>
          </p:spPr>
          <p:txBody>
            <a:bodyPr wrap="none" anchor="ctr"/>
            <a:lstStyle/>
            <a:p>
              <a:endParaRPr lang="zh-CN" altLang="en-US"/>
            </a:p>
          </p:txBody>
        </p:sp>
        <p:sp>
          <p:nvSpPr>
            <p:cNvPr id="35899" name="Line 136"/>
            <p:cNvSpPr>
              <a:spLocks noChangeShapeType="1"/>
            </p:cNvSpPr>
            <p:nvPr/>
          </p:nvSpPr>
          <p:spPr bwMode="auto">
            <a:xfrm>
              <a:off x="3462" y="1065"/>
              <a:ext cx="0" cy="0"/>
            </a:xfrm>
            <a:prstGeom prst="line">
              <a:avLst/>
            </a:prstGeom>
            <a:noFill/>
            <a:ln w="28575">
              <a:solidFill>
                <a:schemeClr val="tx1"/>
              </a:solidFill>
              <a:round/>
            </a:ln>
          </p:spPr>
          <p:txBody>
            <a:bodyPr wrap="none" anchor="ctr"/>
            <a:lstStyle/>
            <a:p>
              <a:endParaRPr lang="zh-CN" altLang="en-US"/>
            </a:p>
          </p:txBody>
        </p:sp>
        <p:sp>
          <p:nvSpPr>
            <p:cNvPr id="35900" name="Line 137"/>
            <p:cNvSpPr>
              <a:spLocks noChangeShapeType="1"/>
            </p:cNvSpPr>
            <p:nvPr/>
          </p:nvSpPr>
          <p:spPr bwMode="auto">
            <a:xfrm>
              <a:off x="3279" y="1481"/>
              <a:ext cx="392" cy="0"/>
            </a:xfrm>
            <a:prstGeom prst="line">
              <a:avLst/>
            </a:prstGeom>
            <a:noFill/>
            <a:ln w="38100">
              <a:solidFill>
                <a:schemeClr val="tx1"/>
              </a:solidFill>
              <a:round/>
            </a:ln>
          </p:spPr>
          <p:txBody>
            <a:bodyPr wrap="none" anchor="ctr"/>
            <a:lstStyle/>
            <a:p>
              <a:endParaRPr lang="zh-CN" altLang="en-US"/>
            </a:p>
          </p:txBody>
        </p:sp>
        <p:sp>
          <p:nvSpPr>
            <p:cNvPr id="267402" name="Text Box 138"/>
            <p:cNvSpPr txBox="1">
              <a:spLocks noChangeArrowheads="1"/>
            </p:cNvSpPr>
            <p:nvPr/>
          </p:nvSpPr>
          <p:spPr bwMode="auto">
            <a:xfrm>
              <a:off x="3658" y="1289"/>
              <a:ext cx="329"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7403" name="Text Box 139"/>
            <p:cNvSpPr txBox="1">
              <a:spLocks noChangeArrowheads="1"/>
            </p:cNvSpPr>
            <p:nvPr/>
          </p:nvSpPr>
          <p:spPr bwMode="auto">
            <a:xfrm rot="5400000">
              <a:off x="3714" y="1184"/>
              <a:ext cx="234" cy="288"/>
            </a:xfrm>
            <a:prstGeom prst="rect">
              <a:avLst/>
            </a:prstGeom>
            <a:noFill/>
            <a:ln w="9525">
              <a:noFill/>
              <a:miter lim="800000"/>
            </a:ln>
            <a:effectLst/>
          </p:spPr>
          <p:txBody>
            <a:bodyPr wrap="none">
              <a:spAutoFit/>
            </a:bodyPr>
            <a:lstStyle/>
            <a:p>
              <a:pPr algn="ctr" eaLnBrk="0" fontAlgn="auto" hangingPunct="0">
                <a:spcBef>
                  <a:spcPts val="0"/>
                </a:spcBef>
                <a:spcAft>
                  <a:spcPts val="0"/>
                </a:spcAft>
                <a:defRPr/>
              </a:pPr>
              <a:r>
                <a:rPr lang="en-US" altLang="zh-CN" b="1">
                  <a:effectLst>
                    <a:outerShdw blurRad="38100" dist="38100" dir="2700000" algn="tl">
                      <a:srgbClr val="C0C0C0"/>
                    </a:outerShdw>
                  </a:effectLst>
                  <a:latin typeface="+mn-lt"/>
                  <a:ea typeface="+mn-ea"/>
                  <a:sym typeface="Symbol" panose="05050102010706020507" pitchFamily="18" charset="2"/>
                </a:rPr>
                <a:t></a:t>
              </a:r>
              <a:endParaRPr lang="en-US" altLang="zh-CN" b="1">
                <a:effectLst>
                  <a:outerShdw blurRad="38100" dist="38100" dir="2700000" algn="tl">
                    <a:srgbClr val="C0C0C0"/>
                  </a:outerShdw>
                </a:effectLst>
                <a:latin typeface="+mn-lt"/>
                <a:ea typeface="+mn-ea"/>
              </a:endParaRPr>
            </a:p>
          </p:txBody>
        </p:sp>
        <p:sp>
          <p:nvSpPr>
            <p:cNvPr id="35903" name="Oval 140"/>
            <p:cNvSpPr>
              <a:spLocks noChangeArrowheads="1"/>
            </p:cNvSpPr>
            <p:nvPr/>
          </p:nvSpPr>
          <p:spPr bwMode="auto">
            <a:xfrm>
              <a:off x="4470" y="1530"/>
              <a:ext cx="63" cy="63"/>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7" name="Group 141"/>
            <p:cNvGrpSpPr/>
            <p:nvPr/>
          </p:nvGrpSpPr>
          <p:grpSpPr bwMode="auto">
            <a:xfrm>
              <a:off x="4443" y="2011"/>
              <a:ext cx="127" cy="144"/>
              <a:chOff x="2448" y="2832"/>
              <a:chExt cx="185" cy="96"/>
            </a:xfrm>
          </p:grpSpPr>
          <p:sp>
            <p:nvSpPr>
              <p:cNvPr id="35915" name="Line 142"/>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35916" name="Line 143"/>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sp>
          <p:nvSpPr>
            <p:cNvPr id="35905" name="Rectangle 144"/>
            <p:cNvSpPr>
              <a:spLocks noChangeArrowheads="1"/>
            </p:cNvSpPr>
            <p:nvPr/>
          </p:nvSpPr>
          <p:spPr bwMode="auto">
            <a:xfrm rot="-5400000">
              <a:off x="4381" y="1833"/>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906" name="Line 145"/>
            <p:cNvSpPr>
              <a:spLocks noChangeShapeType="1"/>
            </p:cNvSpPr>
            <p:nvPr/>
          </p:nvSpPr>
          <p:spPr bwMode="auto">
            <a:xfrm>
              <a:off x="4507" y="1597"/>
              <a:ext cx="0" cy="159"/>
            </a:xfrm>
            <a:prstGeom prst="line">
              <a:avLst/>
            </a:prstGeom>
            <a:noFill/>
            <a:ln w="38100">
              <a:solidFill>
                <a:srgbClr val="000000"/>
              </a:solidFill>
              <a:round/>
            </a:ln>
          </p:spPr>
          <p:txBody>
            <a:bodyPr wrap="none" anchor="ctr"/>
            <a:lstStyle/>
            <a:p>
              <a:endParaRPr lang="zh-CN" altLang="en-US"/>
            </a:p>
          </p:txBody>
        </p:sp>
        <p:sp>
          <p:nvSpPr>
            <p:cNvPr id="267410" name="Rectangle 146"/>
            <p:cNvSpPr>
              <a:spLocks noChangeArrowheads="1"/>
            </p:cNvSpPr>
            <p:nvPr/>
          </p:nvSpPr>
          <p:spPr bwMode="auto">
            <a:xfrm>
              <a:off x="4581" y="1689"/>
              <a:ext cx="567" cy="327"/>
            </a:xfrm>
            <a:prstGeom prst="rect">
              <a:avLst/>
            </a:prstGeom>
            <a:noFill/>
            <a:ln w="9525">
              <a:noFill/>
              <a:miter lim="800000"/>
            </a:ln>
          </p:spPr>
          <p:txBody>
            <a:bodyPr>
              <a:spAutoFit/>
            </a:bodyPr>
            <a:lstStyle/>
            <a:p>
              <a:pPr fontAlgn="auto">
                <a:spcBef>
                  <a:spcPts val="0"/>
                </a:spcBef>
                <a:spcAft>
                  <a:spcPts val="0"/>
                </a:spcAft>
                <a:defRPr/>
              </a:pPr>
              <a:r>
                <a:rPr lang="en-US" altLang="zh-CN" sz="2800" b="1" i="1">
                  <a:effectLst>
                    <a:outerShdw blurRad="38100" dist="38100" dir="2700000" algn="tl">
                      <a:srgbClr val="C0C0C0"/>
                    </a:outerShdw>
                  </a:effectLst>
                  <a:latin typeface="+mn-lt"/>
                  <a:ea typeface="+mn-ea"/>
                </a:rPr>
                <a:t>R</a:t>
              </a:r>
              <a:r>
                <a:rPr lang="en-US" altLang="zh-CN" sz="2800" b="1" baseline="-25000">
                  <a:effectLst>
                    <a:outerShdw blurRad="38100" dist="38100" dir="2700000" algn="tl">
                      <a:srgbClr val="C0C0C0"/>
                    </a:outerShdw>
                  </a:effectLst>
                  <a:latin typeface="+mn-lt"/>
                  <a:ea typeface="+mn-ea"/>
                </a:rPr>
                <a:t>L</a:t>
              </a:r>
              <a:endParaRPr lang="en-US" altLang="zh-CN" sz="2800" b="1" i="1" baseline="-25000">
                <a:effectLst>
                  <a:outerShdw blurRad="38100" dist="38100" dir="2700000" algn="tl">
                    <a:srgbClr val="C0C0C0"/>
                  </a:outerShdw>
                </a:effectLst>
                <a:latin typeface="+mn-lt"/>
                <a:ea typeface="+mn-ea"/>
              </a:endParaRPr>
            </a:p>
          </p:txBody>
        </p:sp>
        <p:sp>
          <p:nvSpPr>
            <p:cNvPr id="35908" name="Line 147"/>
            <p:cNvSpPr>
              <a:spLocks noChangeShapeType="1"/>
            </p:cNvSpPr>
            <p:nvPr/>
          </p:nvSpPr>
          <p:spPr bwMode="auto">
            <a:xfrm>
              <a:off x="1863" y="1737"/>
              <a:ext cx="0" cy="336"/>
            </a:xfrm>
            <a:prstGeom prst="line">
              <a:avLst/>
            </a:prstGeom>
            <a:noFill/>
            <a:ln w="38100">
              <a:solidFill>
                <a:srgbClr val="000000"/>
              </a:solidFill>
              <a:round/>
            </a:ln>
          </p:spPr>
          <p:txBody>
            <a:bodyPr wrap="none" anchor="ctr"/>
            <a:lstStyle/>
            <a:p>
              <a:endParaRPr lang="zh-CN" altLang="en-US"/>
            </a:p>
          </p:txBody>
        </p:sp>
        <p:sp>
          <p:nvSpPr>
            <p:cNvPr id="35909" name="Rectangle 148"/>
            <p:cNvSpPr>
              <a:spLocks noChangeArrowheads="1"/>
            </p:cNvSpPr>
            <p:nvPr/>
          </p:nvSpPr>
          <p:spPr bwMode="auto">
            <a:xfrm>
              <a:off x="2793" y="2036"/>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5910" name="Line 149"/>
            <p:cNvSpPr>
              <a:spLocks noChangeShapeType="1"/>
            </p:cNvSpPr>
            <p:nvPr/>
          </p:nvSpPr>
          <p:spPr bwMode="auto">
            <a:xfrm>
              <a:off x="3051" y="2073"/>
              <a:ext cx="1226" cy="0"/>
            </a:xfrm>
            <a:prstGeom prst="line">
              <a:avLst/>
            </a:prstGeom>
            <a:noFill/>
            <a:ln w="38100">
              <a:solidFill>
                <a:srgbClr val="000000"/>
              </a:solidFill>
              <a:round/>
            </a:ln>
          </p:spPr>
          <p:txBody>
            <a:bodyPr wrap="none" anchor="ctr"/>
            <a:lstStyle/>
            <a:p>
              <a:endParaRPr lang="zh-CN" altLang="en-US"/>
            </a:p>
          </p:txBody>
        </p:sp>
        <p:sp>
          <p:nvSpPr>
            <p:cNvPr id="35911" name="Line 150"/>
            <p:cNvSpPr>
              <a:spLocks noChangeShapeType="1"/>
            </p:cNvSpPr>
            <p:nvPr/>
          </p:nvSpPr>
          <p:spPr bwMode="auto">
            <a:xfrm flipH="1">
              <a:off x="1383" y="2073"/>
              <a:ext cx="96" cy="0"/>
            </a:xfrm>
            <a:prstGeom prst="line">
              <a:avLst/>
            </a:prstGeom>
            <a:noFill/>
            <a:ln w="38100">
              <a:solidFill>
                <a:srgbClr val="000000"/>
              </a:solidFill>
              <a:round/>
            </a:ln>
          </p:spPr>
          <p:txBody>
            <a:bodyPr wrap="none" anchor="ctr"/>
            <a:lstStyle/>
            <a:p>
              <a:endParaRPr lang="zh-CN" altLang="en-US"/>
            </a:p>
          </p:txBody>
        </p:sp>
        <p:sp>
          <p:nvSpPr>
            <p:cNvPr id="35912" name="Oval 151"/>
            <p:cNvSpPr>
              <a:spLocks noChangeArrowheads="1"/>
            </p:cNvSpPr>
            <p:nvPr/>
          </p:nvSpPr>
          <p:spPr bwMode="auto">
            <a:xfrm>
              <a:off x="4246" y="1535"/>
              <a:ext cx="54" cy="54"/>
            </a:xfrm>
            <a:prstGeom prst="ellipse">
              <a:avLst/>
            </a:prstGeom>
            <a:solidFill>
              <a:schemeClr val="tx1"/>
            </a:solidFill>
            <a:ln w="9525">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7416" name="Text Box 152"/>
            <p:cNvSpPr txBox="1">
              <a:spLocks noChangeArrowheads="1"/>
            </p:cNvSpPr>
            <p:nvPr/>
          </p:nvSpPr>
          <p:spPr bwMode="auto">
            <a:xfrm>
              <a:off x="2199" y="1551"/>
              <a:ext cx="319"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b="1">
                  <a:solidFill>
                    <a:srgbClr val="CC0000"/>
                  </a:solidFill>
                  <a:effectLst>
                    <a:outerShdw blurRad="38100" dist="38100" dir="2700000" algn="tl">
                      <a:srgbClr val="C0C0C0"/>
                    </a:outerShdw>
                  </a:effectLst>
                  <a:latin typeface="+mn-lt"/>
                  <a:ea typeface="+mn-ea"/>
                </a:rPr>
                <a:t>A</a:t>
              </a:r>
              <a:r>
                <a:rPr lang="en-US" altLang="zh-CN" b="1" baseline="-25000">
                  <a:solidFill>
                    <a:srgbClr val="CC0000"/>
                  </a:solidFill>
                  <a:effectLst>
                    <a:outerShdw blurRad="38100" dist="38100" dir="2700000" algn="tl">
                      <a:srgbClr val="C0C0C0"/>
                    </a:outerShdw>
                  </a:effectLst>
                  <a:latin typeface="+mn-lt"/>
                  <a:ea typeface="+mn-ea"/>
                </a:rPr>
                <a:t>1</a:t>
              </a:r>
              <a:endParaRPr lang="en-US" altLang="zh-CN" b="1" baseline="-25000">
                <a:solidFill>
                  <a:srgbClr val="CC0000"/>
                </a:solidFill>
                <a:effectLst>
                  <a:outerShdw blurRad="38100" dist="38100" dir="2700000" algn="tl">
                    <a:srgbClr val="C0C0C0"/>
                  </a:outerShdw>
                </a:effectLst>
                <a:latin typeface="+mn-lt"/>
                <a:ea typeface="+mn-ea"/>
              </a:endParaRPr>
            </a:p>
          </p:txBody>
        </p:sp>
        <p:sp>
          <p:nvSpPr>
            <p:cNvPr id="267417" name="Text Box 153"/>
            <p:cNvSpPr txBox="1">
              <a:spLocks noChangeArrowheads="1"/>
            </p:cNvSpPr>
            <p:nvPr/>
          </p:nvSpPr>
          <p:spPr bwMode="auto">
            <a:xfrm>
              <a:off x="3795" y="1578"/>
              <a:ext cx="319"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b="1">
                  <a:solidFill>
                    <a:srgbClr val="CC0000"/>
                  </a:solidFill>
                  <a:effectLst>
                    <a:outerShdw blurRad="38100" dist="38100" dir="2700000" algn="tl">
                      <a:srgbClr val="C0C0C0"/>
                    </a:outerShdw>
                  </a:effectLst>
                  <a:latin typeface="+mn-lt"/>
                  <a:ea typeface="+mn-ea"/>
                </a:rPr>
                <a:t>A</a:t>
              </a:r>
              <a:r>
                <a:rPr lang="en-US" altLang="zh-CN" b="1" baseline="-25000">
                  <a:solidFill>
                    <a:srgbClr val="CC0000"/>
                  </a:solidFill>
                  <a:effectLst>
                    <a:outerShdw blurRad="38100" dist="38100" dir="2700000" algn="tl">
                      <a:srgbClr val="C0C0C0"/>
                    </a:outerShdw>
                  </a:effectLst>
                  <a:latin typeface="+mn-lt"/>
                  <a:ea typeface="+mn-ea"/>
                </a:rPr>
                <a:t>2</a:t>
              </a:r>
              <a:endParaRPr lang="en-US" altLang="zh-CN" b="1" baseline="-25000">
                <a:solidFill>
                  <a:srgbClr val="CC0000"/>
                </a:solidFill>
                <a:effectLst>
                  <a:outerShdw blurRad="38100" dist="38100" dir="2700000" algn="tl">
                    <a:srgbClr val="C0C0C0"/>
                  </a:outerShdw>
                </a:effectLst>
                <a:latin typeface="+mn-lt"/>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7340"/>
                                        </p:tgtEl>
                                        <p:attrNameLst>
                                          <p:attrName>style.visibility</p:attrName>
                                        </p:attrNameLst>
                                      </p:cBhvr>
                                      <p:to>
                                        <p:strVal val="visible"/>
                                      </p:to>
                                    </p:set>
                                    <p:animEffect transition="in" filter="wipe(left)">
                                      <p:cBhvr>
                                        <p:cTn id="7" dur="500"/>
                                        <p:tgtEl>
                                          <p:spTgt spid="2673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7349"/>
                                        </p:tgtEl>
                                        <p:attrNameLst>
                                          <p:attrName>style.visibility</p:attrName>
                                        </p:attrNameLst>
                                      </p:cBhvr>
                                      <p:to>
                                        <p:strVal val="visible"/>
                                      </p:to>
                                    </p:set>
                                    <p:animEffect transition="in" filter="wipe(left)">
                                      <p:cBhvr>
                                        <p:cTn id="12" dur="500"/>
                                        <p:tgtEl>
                                          <p:spTgt spid="267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7344"/>
                                        </p:tgtEl>
                                        <p:attrNameLst>
                                          <p:attrName>style.visibility</p:attrName>
                                        </p:attrNameLst>
                                      </p:cBhvr>
                                      <p:to>
                                        <p:strVal val="visible"/>
                                      </p:to>
                                    </p:set>
                                    <p:animEffect transition="in" filter="blinds(horizontal)">
                                      <p:cBhvr>
                                        <p:cTn id="17" dur="500"/>
                                        <p:tgtEl>
                                          <p:spTgt spid="26734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67343"/>
                                        </p:tgtEl>
                                        <p:attrNameLst>
                                          <p:attrName>style.visibility</p:attrName>
                                        </p:attrNameLst>
                                      </p:cBhvr>
                                      <p:to>
                                        <p:strVal val="visible"/>
                                      </p:to>
                                    </p:set>
                                    <p:animEffect transition="in" filter="box(out)">
                                      <p:cBhvr>
                                        <p:cTn id="22" dur="500"/>
                                        <p:tgtEl>
                                          <p:spTgt spid="26734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67345"/>
                                        </p:tgtEl>
                                        <p:attrNameLst>
                                          <p:attrName>style.visibility</p:attrName>
                                        </p:attrNameLst>
                                      </p:cBhvr>
                                      <p:to>
                                        <p:strVal val="visible"/>
                                      </p:to>
                                    </p:set>
                                    <p:animEffect transition="in" filter="box(out)">
                                      <p:cBhvr>
                                        <p:cTn id="27" dur="500"/>
                                        <p:tgtEl>
                                          <p:spTgt spid="2673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7346"/>
                                        </p:tgtEl>
                                        <p:attrNameLst>
                                          <p:attrName>style.visibility</p:attrName>
                                        </p:attrNameLst>
                                      </p:cBhvr>
                                      <p:to>
                                        <p:strVal val="visible"/>
                                      </p:to>
                                    </p:set>
                                    <p:animEffect transition="in" filter="blinds(horizontal)">
                                      <p:cBhvr>
                                        <p:cTn id="32" dur="500"/>
                                        <p:tgtEl>
                                          <p:spTgt spid="2673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7347"/>
                                        </p:tgtEl>
                                        <p:attrNameLst>
                                          <p:attrName>style.visibility</p:attrName>
                                        </p:attrNameLst>
                                      </p:cBhvr>
                                      <p:to>
                                        <p:strVal val="visible"/>
                                      </p:to>
                                    </p:set>
                                    <p:animEffect transition="in" filter="blinds(horizontal)">
                                      <p:cBhvr>
                                        <p:cTn id="37" dur="500"/>
                                        <p:tgtEl>
                                          <p:spTgt spid="2673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righ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7341"/>
                                        </p:tgtEl>
                                        <p:attrNameLst>
                                          <p:attrName>style.visibility</p:attrName>
                                        </p:attrNameLst>
                                      </p:cBhvr>
                                      <p:to>
                                        <p:strVal val="visible"/>
                                      </p:to>
                                    </p:set>
                                    <p:animEffect transition="in" filter="wipe(left)">
                                      <p:cBhvr>
                                        <p:cTn id="47" dur="500"/>
                                        <p:tgtEl>
                                          <p:spTgt spid="2673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7342">
                                            <p:txEl>
                                              <p:pRg st="0" end="0"/>
                                            </p:txEl>
                                          </p:spTgt>
                                        </p:tgtEl>
                                        <p:attrNameLst>
                                          <p:attrName>style.visibility</p:attrName>
                                        </p:attrNameLst>
                                      </p:cBhvr>
                                      <p:to>
                                        <p:strVal val="visible"/>
                                      </p:to>
                                    </p:set>
                                    <p:animEffect transition="in" filter="wipe(left)">
                                      <p:cBhvr>
                                        <p:cTn id="52" dur="500"/>
                                        <p:tgtEl>
                                          <p:spTgt spid="26734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7342">
                                            <p:txEl>
                                              <p:pRg st="1" end="1"/>
                                            </p:txEl>
                                          </p:spTgt>
                                        </p:tgtEl>
                                        <p:attrNameLst>
                                          <p:attrName>style.visibility</p:attrName>
                                        </p:attrNameLst>
                                      </p:cBhvr>
                                      <p:to>
                                        <p:strVal val="visible"/>
                                      </p:to>
                                    </p:set>
                                    <p:animEffect transition="in" filter="wipe(left)">
                                      <p:cBhvr>
                                        <p:cTn id="57" dur="500"/>
                                        <p:tgtEl>
                                          <p:spTgt spid="267342">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7348"/>
                                        </p:tgtEl>
                                        <p:attrNameLst>
                                          <p:attrName>style.visibility</p:attrName>
                                        </p:attrNameLst>
                                      </p:cBhvr>
                                      <p:to>
                                        <p:strVal val="visible"/>
                                      </p:to>
                                    </p:set>
                                    <p:animEffect transition="in" filter="wipe(left)">
                                      <p:cBhvr>
                                        <p:cTn id="62" dur="500"/>
                                        <p:tgtEl>
                                          <p:spTgt spid="26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340" grpId="0" autoUpdateAnimBg="0"/>
      <p:bldP spid="267341" grpId="0" autoUpdateAnimBg="0"/>
      <p:bldP spid="267342" grpId="0" autoUpdateAnimBg="0" build="p"/>
      <p:bldP spid="267343" grpId="0" animBg="1" autoUpdateAnimBg="0"/>
      <p:bldP spid="267344" grpId="0" autoUpdateAnimBg="0"/>
      <p:bldP spid="267345" grpId="0" animBg="1" autoUpdateAnimBg="0"/>
      <p:bldP spid="267346" grpId="0" autoUpdateAnimBg="0"/>
      <p:bldP spid="267347" grpId="0" autoUpdateAnimBg="0"/>
      <p:bldP spid="267348" grpId="0" animBg="1" autoUpdateAnimBg="0"/>
      <p:bldP spid="26734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368300" y="254000"/>
            <a:ext cx="1219200" cy="609600"/>
          </a:xfrm>
        </p:spPr>
        <p:txBody>
          <a:bodyPr rtlCol="0" anchor="t">
            <a:normAutofit/>
          </a:bodyPr>
          <a:lstStyle/>
          <a:p>
            <a:pPr fontAlgn="auto">
              <a:lnSpc>
                <a:spcPct val="110000"/>
              </a:lnSpc>
              <a:spcAft>
                <a:spcPts val="0"/>
              </a:spcAft>
              <a:defRPr/>
            </a:pPr>
            <a:r>
              <a:rPr lang="zh-CN" altLang="en-US" sz="2800" b="1">
                <a:solidFill>
                  <a:srgbClr val="CC0000"/>
                </a:solidFill>
                <a:effectLst>
                  <a:outerShdw blurRad="38100" dist="38100" dir="2700000" algn="tl">
                    <a:srgbClr val="C0C0C0"/>
                  </a:outerShdw>
                </a:effectLst>
              </a:rPr>
              <a:t>例</a:t>
            </a:r>
            <a:r>
              <a:rPr lang="en-US" altLang="zh-CN" sz="2800" b="1">
                <a:solidFill>
                  <a:srgbClr val="CC0000"/>
                </a:solidFill>
                <a:effectLst>
                  <a:outerShdw blurRad="38100" dist="38100" dir="2700000" algn="tl">
                    <a:srgbClr val="C0C0C0"/>
                  </a:outerShdw>
                </a:effectLst>
              </a:rPr>
              <a:t>2</a:t>
            </a:r>
            <a:r>
              <a:rPr lang="zh-CN" altLang="en-US" sz="2800" b="1">
                <a:solidFill>
                  <a:srgbClr val="CC0000"/>
                </a:solidFill>
                <a:effectLst>
                  <a:outerShdw blurRad="38100" dist="38100" dir="2700000" algn="tl">
                    <a:srgbClr val="C0C0C0"/>
                  </a:outerShdw>
                </a:effectLst>
              </a:rPr>
              <a:t>：</a:t>
            </a:r>
            <a:endParaRPr lang="zh-CN" altLang="en-US" sz="2800" b="1">
              <a:solidFill>
                <a:srgbClr val="CC0000"/>
              </a:solidFill>
              <a:effectLst>
                <a:outerShdw blurRad="38100" dist="38100" dir="2700000" algn="tl">
                  <a:srgbClr val="C0C0C0"/>
                </a:outerShdw>
              </a:effectLst>
            </a:endParaRPr>
          </a:p>
        </p:txBody>
      </p:sp>
      <p:sp>
        <p:nvSpPr>
          <p:cNvPr id="268291" name="Text Box 3"/>
          <p:cNvSpPr txBox="1">
            <a:spLocks noChangeArrowheads="1"/>
          </p:cNvSpPr>
          <p:nvPr/>
        </p:nvSpPr>
        <p:spPr bwMode="auto">
          <a:xfrm>
            <a:off x="1130300" y="260350"/>
            <a:ext cx="7239000" cy="1031875"/>
          </a:xfrm>
          <a:prstGeom prst="rect">
            <a:avLst/>
          </a:prstGeom>
          <a:noFill/>
          <a:ln w="9525">
            <a:noFill/>
            <a:miter lim="800000"/>
          </a:ln>
          <a:effectLst/>
        </p:spPr>
        <p:txBody>
          <a:bodyPr>
            <a:spAutoFit/>
          </a:bodyPr>
          <a:lstStyle/>
          <a:p>
            <a:pPr fontAlgn="auto">
              <a:lnSpc>
                <a:spcPct val="110000"/>
              </a:lnSpc>
              <a:spcBef>
                <a:spcPct val="50000"/>
              </a:spcBef>
              <a:spcAft>
                <a:spcPts val="0"/>
              </a:spcAft>
              <a:defRPr/>
            </a:pPr>
            <a:r>
              <a:rPr lang="zh-CN" altLang="en-US" sz="2800" b="1">
                <a:effectLst>
                  <a:outerShdw blurRad="38100" dist="38100" dir="2700000" algn="tl">
                    <a:srgbClr val="C0C0C0"/>
                  </a:outerShdw>
                </a:effectLst>
                <a:latin typeface="+mn-lt"/>
                <a:ea typeface="+mn-ea"/>
              </a:rPr>
              <a:t>试判别下图放大电路中从运算放大器</a:t>
            </a:r>
            <a:r>
              <a:rPr lang="en-US" altLang="zh-CN" sz="2800" b="1">
                <a:effectLst>
                  <a:outerShdw blurRad="38100" dist="38100" dir="2700000" algn="tl">
                    <a:srgbClr val="C0C0C0"/>
                  </a:outerShdw>
                </a:effectLst>
                <a:latin typeface="+mn-lt"/>
                <a:ea typeface="+mn-ea"/>
              </a:rPr>
              <a:t>A2</a:t>
            </a:r>
            <a:r>
              <a:rPr lang="zh-CN" altLang="en-US" sz="2800" b="1">
                <a:effectLst>
                  <a:outerShdw blurRad="38100" dist="38100" dir="2700000" algn="tl">
                    <a:srgbClr val="C0C0C0"/>
                  </a:outerShdw>
                </a:effectLst>
                <a:latin typeface="+mn-lt"/>
                <a:ea typeface="+mn-ea"/>
              </a:rPr>
              <a:t>输出端引至</a:t>
            </a:r>
            <a:r>
              <a:rPr lang="en-US" altLang="zh-CN" sz="2800" b="1">
                <a:effectLst>
                  <a:outerShdw blurRad="38100" dist="38100" dir="2700000" algn="tl">
                    <a:srgbClr val="C0C0C0"/>
                  </a:outerShdw>
                </a:effectLst>
                <a:latin typeface="+mn-lt"/>
                <a:ea typeface="+mn-ea"/>
              </a:rPr>
              <a:t>A1</a:t>
            </a:r>
            <a:r>
              <a:rPr lang="zh-CN" altLang="en-US" sz="2800" b="1">
                <a:effectLst>
                  <a:outerShdw blurRad="38100" dist="38100" dir="2700000" algn="tl">
                    <a:srgbClr val="C0C0C0"/>
                  </a:outerShdw>
                </a:effectLst>
                <a:latin typeface="+mn-lt"/>
                <a:ea typeface="+mn-ea"/>
              </a:rPr>
              <a:t>输入端的是何种类型的反馈电路。</a:t>
            </a:r>
            <a:endParaRPr lang="zh-CN" altLang="en-US" sz="2800" b="1">
              <a:effectLst>
                <a:outerShdw blurRad="38100" dist="38100" dir="2700000" algn="tl">
                  <a:srgbClr val="C0C0C0"/>
                </a:outerShdw>
              </a:effectLst>
              <a:latin typeface="+mn-lt"/>
              <a:ea typeface="+mn-ea"/>
            </a:endParaRPr>
          </a:p>
        </p:txBody>
      </p:sp>
      <p:sp>
        <p:nvSpPr>
          <p:cNvPr id="268292" name="Text Box 4"/>
          <p:cNvSpPr txBox="1">
            <a:spLocks noChangeArrowheads="1"/>
          </p:cNvSpPr>
          <p:nvPr/>
        </p:nvSpPr>
        <p:spPr bwMode="auto">
          <a:xfrm>
            <a:off x="457200" y="3671888"/>
            <a:ext cx="898525" cy="519112"/>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解：</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8293" name="Text Box 5"/>
          <p:cNvSpPr txBox="1">
            <a:spLocks noChangeArrowheads="1"/>
          </p:cNvSpPr>
          <p:nvPr/>
        </p:nvSpPr>
        <p:spPr bwMode="auto">
          <a:xfrm>
            <a:off x="685800" y="3702050"/>
            <a:ext cx="7848600" cy="946150"/>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    </a:t>
            </a:r>
            <a:r>
              <a:rPr lang="zh-CN" altLang="en-US" sz="2800" b="1">
                <a:effectLst>
                  <a:outerShdw blurRad="38100" dist="38100" dir="2700000" algn="tl">
                    <a:srgbClr val="C0C0C0"/>
                  </a:outerShdw>
                </a:effectLst>
                <a:latin typeface="+mn-lt"/>
                <a:ea typeface="+mn-ea"/>
              </a:rPr>
              <a:t>因反馈电路是从运算放大器</a:t>
            </a:r>
            <a:r>
              <a:rPr lang="en-US" altLang="zh-CN" sz="2800" b="1">
                <a:effectLst>
                  <a:outerShdw blurRad="38100" dist="38100" dir="2700000" algn="tl">
                    <a:srgbClr val="C0C0C0"/>
                  </a:outerShdw>
                </a:effectLst>
                <a:latin typeface="+mn-lt"/>
                <a:ea typeface="+mn-ea"/>
              </a:rPr>
              <a:t>A</a:t>
            </a:r>
            <a:r>
              <a:rPr lang="en-US" altLang="zh-CN" sz="2800" b="1" baseline="-25000">
                <a:effectLst>
                  <a:outerShdw blurRad="38100" dist="38100" dir="2700000" algn="tl">
                    <a:srgbClr val="C0C0C0"/>
                  </a:outerShdw>
                </a:effectLst>
                <a:latin typeface="+mn-lt"/>
                <a:ea typeface="+mn-ea"/>
              </a:rPr>
              <a:t>2</a:t>
            </a:r>
            <a:r>
              <a:rPr lang="zh-CN" altLang="en-US" sz="2800" b="1">
                <a:effectLst>
                  <a:outerShdw blurRad="38100" dist="38100" dir="2700000" algn="tl">
                    <a:srgbClr val="C0C0C0"/>
                  </a:outerShdw>
                </a:effectLst>
                <a:latin typeface="+mn-lt"/>
                <a:ea typeface="+mn-ea"/>
              </a:rPr>
              <a:t>的负载电阻</a:t>
            </a:r>
            <a:r>
              <a:rPr lang="en-US" altLang="zh-CN" sz="2800" b="1" i="1">
                <a:effectLst>
                  <a:outerShdw blurRad="38100" dist="38100" dir="2700000" algn="tl">
                    <a:srgbClr val="C0C0C0"/>
                  </a:outerShdw>
                </a:effectLst>
                <a:latin typeface="+mn-lt"/>
                <a:ea typeface="+mn-ea"/>
              </a:rPr>
              <a:t>R</a:t>
            </a:r>
            <a:r>
              <a:rPr lang="en-US" altLang="zh-CN" sz="2800" b="1" baseline="-25000">
                <a:effectLst>
                  <a:outerShdw blurRad="38100" dist="38100" dir="2700000" algn="tl">
                    <a:srgbClr val="C0C0C0"/>
                  </a:outerShdw>
                </a:effectLst>
                <a:latin typeface="+mn-lt"/>
                <a:ea typeface="+mn-ea"/>
              </a:rPr>
              <a:t>L</a:t>
            </a:r>
            <a:r>
              <a:rPr lang="zh-CN" altLang="en-US" sz="2800" b="1">
                <a:effectLst>
                  <a:outerShdw blurRad="38100" dist="38100" dir="2700000" algn="tl">
                    <a:srgbClr val="C0C0C0"/>
                  </a:outerShdw>
                </a:effectLst>
                <a:latin typeface="+mn-lt"/>
                <a:ea typeface="+mn-ea"/>
              </a:rPr>
              <a:t>的靠近“地”端引出的，所以</a:t>
            </a:r>
            <a:r>
              <a:rPr lang="zh-CN" altLang="en-US" sz="2800" b="1">
                <a:solidFill>
                  <a:srgbClr val="CC0000"/>
                </a:solidFill>
                <a:effectLst>
                  <a:outerShdw blurRad="38100" dist="38100" dir="2700000" algn="tl">
                    <a:srgbClr val="C0C0C0"/>
                  </a:outerShdw>
                </a:effectLst>
                <a:latin typeface="+mn-lt"/>
                <a:ea typeface="+mn-ea"/>
              </a:rPr>
              <a:t>是电流反馈；</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8294" name="Text Box 6"/>
          <p:cNvSpPr txBox="1">
            <a:spLocks noChangeArrowheads="1"/>
          </p:cNvSpPr>
          <p:nvPr/>
        </p:nvSpPr>
        <p:spPr bwMode="auto">
          <a:xfrm>
            <a:off x="685800" y="4578350"/>
            <a:ext cx="84582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a:effectLst>
                  <a:outerShdw blurRad="38100" dist="38100" dir="2700000" algn="tl">
                    <a:srgbClr val="C0C0C0"/>
                  </a:outerShdw>
                </a:effectLst>
                <a:latin typeface="+mn-lt"/>
                <a:ea typeface="+mn-ea"/>
              </a:rPr>
              <a:t>    </a:t>
            </a:r>
            <a:r>
              <a:rPr lang="zh-CN" altLang="en-US" sz="2800" b="1">
                <a:effectLst>
                  <a:outerShdw blurRad="38100" dist="38100" dir="2700000" algn="tl">
                    <a:srgbClr val="C0C0C0"/>
                  </a:outerShdw>
                </a:effectLst>
                <a:latin typeface="+mn-lt"/>
                <a:ea typeface="+mn-ea"/>
              </a:rPr>
              <a:t>因输入信号和反馈信号均加在同相输入端上，所</a:t>
            </a:r>
            <a:endParaRPr lang="zh-CN" altLang="en-US" sz="2800" b="1">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en-US" sz="2800" b="1">
                <a:effectLst>
                  <a:outerShdw blurRad="38100" dist="38100" dir="2700000" algn="tl">
                    <a:srgbClr val="C0C0C0"/>
                  </a:outerShdw>
                </a:effectLst>
                <a:latin typeface="+mn-lt"/>
                <a:ea typeface="+mn-ea"/>
              </a:rPr>
              <a:t>以</a:t>
            </a:r>
            <a:r>
              <a:rPr lang="zh-CN" altLang="en-US" sz="2800" b="1">
                <a:solidFill>
                  <a:srgbClr val="CC0000"/>
                </a:solidFill>
                <a:effectLst>
                  <a:outerShdw blurRad="38100" dist="38100" dir="2700000" algn="tl">
                    <a:srgbClr val="C0C0C0"/>
                  </a:outerShdw>
                </a:effectLst>
                <a:latin typeface="+mn-lt"/>
                <a:ea typeface="+mn-ea"/>
              </a:rPr>
              <a:t>是并联反馈</a:t>
            </a:r>
            <a:r>
              <a:rPr lang="en-US" altLang="zh-CN" sz="2800" b="1">
                <a:solidFill>
                  <a:srgbClr val="CC0000"/>
                </a:solidFill>
                <a:effectLst>
                  <a:outerShdw blurRad="38100" dist="38100" dir="2700000" algn="tl">
                    <a:srgbClr val="C0C0C0"/>
                  </a:outerShdw>
                </a:effectLst>
                <a:latin typeface="+mn-lt"/>
                <a:ea typeface="+mn-ea"/>
              </a:rPr>
              <a:t>;</a:t>
            </a:r>
            <a:endParaRPr lang="en-US" altLang="zh-CN" sz="2800" b="1">
              <a:solidFill>
                <a:srgbClr val="CC0000"/>
              </a:solidFill>
              <a:effectLst>
                <a:outerShdw blurRad="38100" dist="38100" dir="2700000" algn="tl">
                  <a:srgbClr val="C0C0C0"/>
                </a:outerShdw>
              </a:effectLst>
              <a:latin typeface="+mn-lt"/>
              <a:ea typeface="+mn-ea"/>
            </a:endParaRPr>
          </a:p>
        </p:txBody>
      </p:sp>
      <p:sp>
        <p:nvSpPr>
          <p:cNvPr id="268295" name="Rectangle 7"/>
          <p:cNvSpPr>
            <a:spLocks noChangeArrowheads="1"/>
          </p:cNvSpPr>
          <p:nvPr/>
        </p:nvSpPr>
        <p:spPr bwMode="auto">
          <a:xfrm>
            <a:off x="685800" y="5530850"/>
            <a:ext cx="7924800" cy="946150"/>
          </a:xfrm>
          <a:prstGeom prst="rect">
            <a:avLst/>
          </a:prstGeom>
          <a:noFill/>
          <a:ln w="9525">
            <a:noFill/>
            <a:miter lim="800000"/>
          </a:ln>
          <a:effectLst/>
        </p:spPr>
        <p:txBody>
          <a:bodyPr>
            <a:spAutoFit/>
          </a:bodyPr>
          <a:lstStyle/>
          <a:p>
            <a:pPr fontAlgn="auto">
              <a:spcBef>
                <a:spcPct val="5000"/>
              </a:spcBef>
              <a:spcAft>
                <a:spcPts val="0"/>
              </a:spcAft>
              <a:defRPr/>
            </a:pPr>
            <a:r>
              <a:rPr lang="en-US" altLang="zh-CN" sz="2800" b="1">
                <a:effectLst>
                  <a:outerShdw blurRad="38100" dist="38100" dir="2700000" algn="tl">
                    <a:srgbClr val="C0C0C0"/>
                  </a:outerShdw>
                </a:effectLst>
                <a:latin typeface="+mn-lt"/>
                <a:ea typeface="+mn-ea"/>
              </a:rPr>
              <a:t>    </a:t>
            </a:r>
            <a:r>
              <a:rPr lang="zh-CN" altLang="en-US" sz="2800" b="1">
                <a:effectLst>
                  <a:outerShdw blurRad="38100" dist="38100" dir="2700000" algn="tl">
                    <a:srgbClr val="C0C0C0"/>
                  </a:outerShdw>
                </a:effectLst>
                <a:latin typeface="+mn-lt"/>
                <a:ea typeface="+mn-ea"/>
              </a:rPr>
              <a:t>因净输入电流 </a:t>
            </a:r>
            <a:r>
              <a:rPr lang="en-US" altLang="zh-CN" sz="2800" b="1" i="1">
                <a:solidFill>
                  <a:srgbClr val="000099"/>
                </a:solidFill>
                <a:effectLst>
                  <a:outerShdw blurRad="38100" dist="38100" dir="2700000" algn="tl">
                    <a:srgbClr val="C0C0C0"/>
                  </a:outerShdw>
                </a:effectLst>
                <a:latin typeface="+mn-lt"/>
                <a:ea typeface="+mn-ea"/>
              </a:rPr>
              <a:t>i</a:t>
            </a:r>
            <a:r>
              <a:rPr lang="en-US" altLang="zh-CN" sz="2800" b="1" baseline="-25000">
                <a:solidFill>
                  <a:srgbClr val="000099"/>
                </a:solidFill>
                <a:effectLst>
                  <a:outerShdw blurRad="38100" dist="38100" dir="2700000" algn="tl">
                    <a:srgbClr val="C0C0C0"/>
                  </a:outerShdw>
                </a:effectLst>
                <a:latin typeface="+mn-lt"/>
                <a:ea typeface="+mn-ea"/>
              </a:rPr>
              <a:t>d </a:t>
            </a:r>
            <a:r>
              <a:rPr lang="zh-CN" altLang="en-US" sz="2800" b="1">
                <a:effectLst>
                  <a:outerShdw blurRad="38100" dist="38100" dir="2700000" algn="tl">
                    <a:srgbClr val="C0C0C0"/>
                  </a:outerShdw>
                </a:effectLst>
                <a:latin typeface="+mn-lt"/>
                <a:ea typeface="+mn-ea"/>
              </a:rPr>
              <a:t>等于输入电流和反馈电流之差，所以是</a:t>
            </a:r>
            <a:r>
              <a:rPr lang="zh-CN" altLang="en-US" sz="2800" b="1">
                <a:solidFill>
                  <a:srgbClr val="CC0000"/>
                </a:solidFill>
                <a:effectLst>
                  <a:outerShdw blurRad="38100" dist="38100" dir="2700000" algn="tl">
                    <a:srgbClr val="C0C0C0"/>
                  </a:outerShdw>
                </a:effectLst>
                <a:latin typeface="+mn-lt"/>
                <a:ea typeface="+mn-ea"/>
              </a:rPr>
              <a:t>负反馈。</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8296" name="Rectangle 8"/>
          <p:cNvSpPr>
            <a:spLocks noChangeArrowheads="1"/>
          </p:cNvSpPr>
          <p:nvPr/>
        </p:nvSpPr>
        <p:spPr bwMode="auto">
          <a:xfrm>
            <a:off x="2540000" y="2425700"/>
            <a:ext cx="496888" cy="579438"/>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rPr>
              <a:t></a:t>
            </a:r>
            <a:endPar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endParaRPr>
          </a:p>
        </p:txBody>
      </p:sp>
      <p:sp>
        <p:nvSpPr>
          <p:cNvPr id="268297" name="Oval 9"/>
          <p:cNvSpPr>
            <a:spLocks noChangeArrowheads="1"/>
          </p:cNvSpPr>
          <p:nvPr/>
        </p:nvSpPr>
        <p:spPr bwMode="auto">
          <a:xfrm flipV="1">
            <a:off x="6553200" y="1828800"/>
            <a:ext cx="304800" cy="304800"/>
          </a:xfrm>
          <a:prstGeom prst="ellipse">
            <a:avLst/>
          </a:prstGeom>
          <a:noFill/>
          <a:ln w="9525">
            <a:solidFill>
              <a:schemeClr val="accent2"/>
            </a:solidFill>
            <a:round/>
          </a:ln>
          <a:effectLst/>
        </p:spPr>
        <p:txBody>
          <a:bodyPr rot="10800000" wrap="none" anchor="ctr"/>
          <a:lstStyle/>
          <a:p>
            <a:pPr algn="ctr" fontAlgn="auto">
              <a:spcBef>
                <a:spcPct val="50000"/>
              </a:spcBef>
              <a:spcAft>
                <a:spcPts val="0"/>
              </a:spcAft>
              <a:defRPr/>
            </a:pPr>
            <a:r>
              <a:rPr lang="zh-CN" altLang="en-US" sz="3200" b="1">
                <a:solidFill>
                  <a:schemeClr val="accent2"/>
                </a:solidFill>
                <a:effectLst>
                  <a:outerShdw blurRad="38100" dist="38100" dir="2700000" algn="tl">
                    <a:srgbClr val="C0C0C0"/>
                  </a:outerShdw>
                </a:effectLst>
                <a:latin typeface="+mn-lt"/>
                <a:ea typeface="楷体_GB2312" pitchFamily="49" charset="-122"/>
              </a:rPr>
              <a:t>－</a:t>
            </a:r>
            <a:endParaRPr lang="zh-CN" altLang="en-US" sz="3200" b="1">
              <a:solidFill>
                <a:schemeClr val="accent2"/>
              </a:solidFill>
              <a:effectLst>
                <a:outerShdw blurRad="38100" dist="38100" dir="2700000" algn="tl">
                  <a:srgbClr val="C0C0C0"/>
                </a:outerShdw>
              </a:effectLst>
              <a:latin typeface="+mn-lt"/>
              <a:ea typeface="楷体_GB2312" pitchFamily="49" charset="-122"/>
            </a:endParaRPr>
          </a:p>
        </p:txBody>
      </p:sp>
      <p:sp>
        <p:nvSpPr>
          <p:cNvPr id="268298" name="Rectangle 10"/>
          <p:cNvSpPr>
            <a:spLocks noChangeArrowheads="1"/>
          </p:cNvSpPr>
          <p:nvPr/>
        </p:nvSpPr>
        <p:spPr bwMode="auto">
          <a:xfrm>
            <a:off x="4038600" y="1668463"/>
            <a:ext cx="496888" cy="57943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rPr>
              <a:t></a:t>
            </a:r>
            <a:endPar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endParaRPr>
          </a:p>
        </p:txBody>
      </p:sp>
      <p:sp>
        <p:nvSpPr>
          <p:cNvPr id="268299" name="Text Box 11" descr="40%"/>
          <p:cNvSpPr txBox="1">
            <a:spLocks noChangeArrowheads="1"/>
          </p:cNvSpPr>
          <p:nvPr/>
        </p:nvSpPr>
        <p:spPr bwMode="auto">
          <a:xfrm>
            <a:off x="5981700" y="685800"/>
            <a:ext cx="2819400" cy="519113"/>
          </a:xfrm>
          <a:prstGeom prst="rect">
            <a:avLst/>
          </a:prstGeom>
          <a:pattFill prst="pct40">
            <a:fgClr>
              <a:schemeClr val="hlink"/>
            </a:fgClr>
            <a:bgClr>
              <a:srgbClr val="FFFFFF"/>
            </a:bgClr>
          </a:pattFill>
          <a:ln w="9525">
            <a:noFill/>
            <a:miter lim="800000"/>
          </a:ln>
          <a:effectLst/>
        </p:spPr>
        <p:txBody>
          <a:bodyPr>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并联电流负反馈</a:t>
            </a:r>
            <a:endParaRPr lang="zh-CN" altLang="en-US" sz="2800" b="1">
              <a:solidFill>
                <a:srgbClr val="CC0000"/>
              </a:solidFill>
              <a:effectLst>
                <a:outerShdw blurRad="38100" dist="38100" dir="2700000" algn="tl">
                  <a:srgbClr val="C0C0C0"/>
                </a:outerShdw>
              </a:effectLst>
              <a:latin typeface="+mn-lt"/>
              <a:ea typeface="+mn-ea"/>
            </a:endParaRPr>
          </a:p>
        </p:txBody>
      </p:sp>
      <p:sp>
        <p:nvSpPr>
          <p:cNvPr id="268363" name="Rectangle 75"/>
          <p:cNvSpPr>
            <a:spLocks noChangeArrowheads="1"/>
          </p:cNvSpPr>
          <p:nvPr/>
        </p:nvSpPr>
        <p:spPr bwMode="auto">
          <a:xfrm>
            <a:off x="5105400" y="1524000"/>
            <a:ext cx="496888" cy="579438"/>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rPr>
              <a:t></a:t>
            </a:r>
            <a:endParaRPr lang="en-US" altLang="zh-CN" sz="3200" b="1">
              <a:solidFill>
                <a:srgbClr val="0000FF"/>
              </a:solidFill>
              <a:effectLst>
                <a:outerShdw blurRad="38100" dist="38100" dir="2700000" algn="tl">
                  <a:srgbClr val="C0C0C0"/>
                </a:outerShdw>
              </a:effectLst>
              <a:latin typeface="+mn-lt"/>
              <a:ea typeface="+mn-ea"/>
              <a:sym typeface="Symbol" panose="05050102010706020507" pitchFamily="18" charset="2"/>
            </a:endParaRPr>
          </a:p>
        </p:txBody>
      </p:sp>
      <p:grpSp>
        <p:nvGrpSpPr>
          <p:cNvPr id="2" name="Group 76"/>
          <p:cNvGrpSpPr/>
          <p:nvPr/>
        </p:nvGrpSpPr>
        <p:grpSpPr bwMode="auto">
          <a:xfrm>
            <a:off x="1981200" y="2438400"/>
            <a:ext cx="1600200" cy="1128713"/>
            <a:chOff x="1248" y="1536"/>
            <a:chExt cx="1008" cy="711"/>
          </a:xfrm>
        </p:grpSpPr>
        <p:sp>
          <p:nvSpPr>
            <p:cNvPr id="36941" name="Line 77"/>
            <p:cNvSpPr>
              <a:spLocks noChangeShapeType="1"/>
            </p:cNvSpPr>
            <p:nvPr/>
          </p:nvSpPr>
          <p:spPr bwMode="auto">
            <a:xfrm>
              <a:off x="1248" y="1945"/>
              <a:ext cx="240" cy="0"/>
            </a:xfrm>
            <a:prstGeom prst="line">
              <a:avLst/>
            </a:prstGeom>
            <a:noFill/>
            <a:ln w="38100">
              <a:solidFill>
                <a:srgbClr val="FF0000"/>
              </a:solidFill>
              <a:round/>
              <a:tailEnd type="triangle" w="med" len="med"/>
            </a:ln>
          </p:spPr>
          <p:txBody>
            <a:bodyPr wrap="none" anchor="ctr"/>
            <a:lstStyle/>
            <a:p>
              <a:endParaRPr lang="zh-CN" altLang="en-US"/>
            </a:p>
          </p:txBody>
        </p:sp>
        <p:sp>
          <p:nvSpPr>
            <p:cNvPr id="268366" name="Text Box 78"/>
            <p:cNvSpPr txBox="1">
              <a:spLocks noChangeArrowheads="1"/>
            </p:cNvSpPr>
            <p:nvPr/>
          </p:nvSpPr>
          <p:spPr bwMode="auto">
            <a:xfrm>
              <a:off x="1248" y="1920"/>
              <a:ext cx="384"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i</a:t>
              </a:r>
              <a:r>
                <a:rPr lang="en-US" altLang="zh-CN" sz="2800" b="1" baseline="-25000">
                  <a:solidFill>
                    <a:srgbClr val="000099"/>
                  </a:solidFill>
                  <a:effectLst>
                    <a:outerShdw blurRad="38100" dist="38100" dir="2700000" algn="tl">
                      <a:srgbClr val="C0C0C0"/>
                    </a:outerShdw>
                  </a:effectLst>
                  <a:latin typeface="+mn-lt"/>
                  <a:ea typeface="+mn-ea"/>
                </a:rPr>
                <a:t>1</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6943" name="Line 79"/>
            <p:cNvSpPr>
              <a:spLocks noChangeShapeType="1"/>
            </p:cNvSpPr>
            <p:nvPr/>
          </p:nvSpPr>
          <p:spPr bwMode="auto">
            <a:xfrm>
              <a:off x="1920" y="1920"/>
              <a:ext cx="240" cy="0"/>
            </a:xfrm>
            <a:prstGeom prst="line">
              <a:avLst/>
            </a:prstGeom>
            <a:noFill/>
            <a:ln w="38100">
              <a:solidFill>
                <a:srgbClr val="FF0000"/>
              </a:solidFill>
              <a:round/>
              <a:tailEnd type="triangle" w="med" len="med"/>
            </a:ln>
          </p:spPr>
          <p:txBody>
            <a:bodyPr wrap="none" anchor="ctr"/>
            <a:lstStyle/>
            <a:p>
              <a:endParaRPr lang="zh-CN" altLang="en-US"/>
            </a:p>
          </p:txBody>
        </p:sp>
        <p:sp>
          <p:nvSpPr>
            <p:cNvPr id="268368" name="Text Box 80"/>
            <p:cNvSpPr txBox="1">
              <a:spLocks noChangeArrowheads="1"/>
            </p:cNvSpPr>
            <p:nvPr/>
          </p:nvSpPr>
          <p:spPr bwMode="auto">
            <a:xfrm>
              <a:off x="1872" y="1881"/>
              <a:ext cx="384"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i</a:t>
              </a:r>
              <a:r>
                <a:rPr lang="en-US" altLang="zh-CN" sz="2800" b="1" baseline="-25000">
                  <a:solidFill>
                    <a:srgbClr val="000099"/>
                  </a:solidFill>
                  <a:effectLst>
                    <a:outerShdw blurRad="38100" dist="38100" dir="2700000" algn="tl">
                      <a:srgbClr val="C0C0C0"/>
                    </a:outerShdw>
                  </a:effectLst>
                  <a:latin typeface="+mn-lt"/>
                  <a:ea typeface="+mn-ea"/>
                </a:rPr>
                <a:t>f</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6945" name="Line 81"/>
            <p:cNvSpPr>
              <a:spLocks noChangeShapeType="1"/>
            </p:cNvSpPr>
            <p:nvPr/>
          </p:nvSpPr>
          <p:spPr bwMode="auto">
            <a:xfrm flipV="1">
              <a:off x="1920" y="1584"/>
              <a:ext cx="0" cy="240"/>
            </a:xfrm>
            <a:prstGeom prst="line">
              <a:avLst/>
            </a:prstGeom>
            <a:noFill/>
            <a:ln w="38100">
              <a:solidFill>
                <a:srgbClr val="FF0000"/>
              </a:solidFill>
              <a:round/>
              <a:tailEnd type="triangle" w="med" len="med"/>
            </a:ln>
          </p:spPr>
          <p:txBody>
            <a:bodyPr/>
            <a:lstStyle/>
            <a:p>
              <a:endParaRPr lang="zh-CN" altLang="en-US"/>
            </a:p>
          </p:txBody>
        </p:sp>
        <p:sp>
          <p:nvSpPr>
            <p:cNvPr id="268370" name="Rectangle 82"/>
            <p:cNvSpPr>
              <a:spLocks noChangeArrowheads="1"/>
            </p:cNvSpPr>
            <p:nvPr/>
          </p:nvSpPr>
          <p:spPr bwMode="auto">
            <a:xfrm>
              <a:off x="1920" y="1536"/>
              <a:ext cx="331" cy="327"/>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i</a:t>
              </a:r>
              <a:r>
                <a:rPr lang="en-US" altLang="zh-CN" sz="2800" b="1" baseline="-25000">
                  <a:solidFill>
                    <a:srgbClr val="000099"/>
                  </a:solidFill>
                  <a:effectLst>
                    <a:outerShdw blurRad="38100" dist="38100" dir="2700000" algn="tl">
                      <a:srgbClr val="C0C0C0"/>
                    </a:outerShdw>
                  </a:effectLst>
                  <a:latin typeface="+mn-lt"/>
                  <a:ea typeface="+mn-ea"/>
                </a:rPr>
                <a:t>d</a:t>
              </a:r>
              <a:endParaRPr lang="en-US" altLang="zh-CN" sz="2800" b="1" baseline="-25000">
                <a:solidFill>
                  <a:srgbClr val="000099"/>
                </a:solidFill>
                <a:effectLst>
                  <a:outerShdw blurRad="38100" dist="38100" dir="2700000" algn="tl">
                    <a:srgbClr val="C0C0C0"/>
                  </a:outerShdw>
                </a:effectLst>
                <a:latin typeface="+mn-lt"/>
                <a:ea typeface="+mn-ea"/>
              </a:endParaRPr>
            </a:p>
          </p:txBody>
        </p:sp>
      </p:grpSp>
      <p:grpSp>
        <p:nvGrpSpPr>
          <p:cNvPr id="3" name="Group 83"/>
          <p:cNvGrpSpPr/>
          <p:nvPr/>
        </p:nvGrpSpPr>
        <p:grpSpPr bwMode="auto">
          <a:xfrm>
            <a:off x="1417638" y="1263650"/>
            <a:ext cx="6678612" cy="2470150"/>
            <a:chOff x="893" y="796"/>
            <a:chExt cx="4207" cy="1556"/>
          </a:xfrm>
        </p:grpSpPr>
        <p:sp>
          <p:nvSpPr>
            <p:cNvPr id="268372" name="Text Box 84"/>
            <p:cNvSpPr txBox="1">
              <a:spLocks noChangeArrowheads="1"/>
            </p:cNvSpPr>
            <p:nvPr/>
          </p:nvSpPr>
          <p:spPr bwMode="auto">
            <a:xfrm>
              <a:off x="2545" y="1286"/>
              <a:ext cx="566"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o1</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6880" name="Rectangle 85"/>
            <p:cNvSpPr>
              <a:spLocks noChangeArrowheads="1"/>
            </p:cNvSpPr>
            <p:nvPr/>
          </p:nvSpPr>
          <p:spPr bwMode="auto">
            <a:xfrm>
              <a:off x="2189" y="796"/>
              <a:ext cx="258" cy="88"/>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881" name="Line 86"/>
            <p:cNvSpPr>
              <a:spLocks noChangeShapeType="1"/>
            </p:cNvSpPr>
            <p:nvPr/>
          </p:nvSpPr>
          <p:spPr bwMode="auto">
            <a:xfrm>
              <a:off x="2823" y="835"/>
              <a:ext cx="0" cy="526"/>
            </a:xfrm>
            <a:prstGeom prst="line">
              <a:avLst/>
            </a:prstGeom>
            <a:noFill/>
            <a:ln w="38100">
              <a:solidFill>
                <a:schemeClr val="tx1"/>
              </a:solidFill>
              <a:round/>
            </a:ln>
          </p:spPr>
          <p:txBody>
            <a:bodyPr wrap="none" anchor="ctr"/>
            <a:lstStyle/>
            <a:p>
              <a:endParaRPr lang="zh-CN" altLang="en-US"/>
            </a:p>
          </p:txBody>
        </p:sp>
        <p:sp>
          <p:nvSpPr>
            <p:cNvPr id="268375" name="Text Box 87"/>
            <p:cNvSpPr txBox="1">
              <a:spLocks noChangeArrowheads="1"/>
            </p:cNvSpPr>
            <p:nvPr/>
          </p:nvSpPr>
          <p:spPr bwMode="auto">
            <a:xfrm>
              <a:off x="893" y="1641"/>
              <a:ext cx="307"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i</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6883" name="Rectangle 88"/>
            <p:cNvSpPr>
              <a:spLocks noChangeArrowheads="1"/>
            </p:cNvSpPr>
            <p:nvPr/>
          </p:nvSpPr>
          <p:spPr bwMode="auto">
            <a:xfrm>
              <a:off x="1473" y="1825"/>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8377" name="Text Box 89"/>
            <p:cNvSpPr txBox="1">
              <a:spLocks noChangeArrowheads="1"/>
            </p:cNvSpPr>
            <p:nvPr/>
          </p:nvSpPr>
          <p:spPr bwMode="auto">
            <a:xfrm>
              <a:off x="2806" y="1526"/>
              <a:ext cx="353"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effectLst>
                    <a:outerShdw blurRad="38100" dist="38100" dir="2700000" algn="tl">
                      <a:srgbClr val="C0C0C0"/>
                    </a:outerShdw>
                  </a:effectLst>
                  <a:latin typeface="+mn-lt"/>
                  <a:ea typeface="+mn-ea"/>
                </a:rPr>
                <a:t>R</a:t>
              </a:r>
              <a:endParaRPr lang="en-US" altLang="zh-CN" sz="2800" b="1">
                <a:effectLst>
                  <a:outerShdw blurRad="38100" dist="38100" dir="2700000" algn="tl">
                    <a:srgbClr val="C0C0C0"/>
                  </a:outerShdw>
                </a:effectLst>
                <a:latin typeface="+mn-lt"/>
                <a:ea typeface="+mn-ea"/>
              </a:endParaRPr>
            </a:p>
          </p:txBody>
        </p:sp>
        <p:sp>
          <p:nvSpPr>
            <p:cNvPr id="36885" name="Rectangle 90"/>
            <p:cNvSpPr>
              <a:spLocks noChangeArrowheads="1"/>
            </p:cNvSpPr>
            <p:nvPr/>
          </p:nvSpPr>
          <p:spPr bwMode="auto">
            <a:xfrm>
              <a:off x="1431" y="1225"/>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886" name="Line 91"/>
            <p:cNvSpPr>
              <a:spLocks noChangeShapeType="1"/>
            </p:cNvSpPr>
            <p:nvPr/>
          </p:nvSpPr>
          <p:spPr bwMode="auto">
            <a:xfrm>
              <a:off x="1863" y="835"/>
              <a:ext cx="0" cy="444"/>
            </a:xfrm>
            <a:prstGeom prst="line">
              <a:avLst/>
            </a:prstGeom>
            <a:noFill/>
            <a:ln w="38100">
              <a:solidFill>
                <a:schemeClr val="tx1"/>
              </a:solidFill>
              <a:round/>
            </a:ln>
          </p:spPr>
          <p:txBody>
            <a:bodyPr wrap="none" anchor="ctr"/>
            <a:lstStyle/>
            <a:p>
              <a:endParaRPr lang="zh-CN" altLang="en-US"/>
            </a:p>
          </p:txBody>
        </p:sp>
        <p:sp>
          <p:nvSpPr>
            <p:cNvPr id="36887" name="Line 92"/>
            <p:cNvSpPr>
              <a:spLocks noChangeShapeType="1"/>
            </p:cNvSpPr>
            <p:nvPr/>
          </p:nvSpPr>
          <p:spPr bwMode="auto">
            <a:xfrm>
              <a:off x="2452" y="841"/>
              <a:ext cx="376" cy="0"/>
            </a:xfrm>
            <a:prstGeom prst="line">
              <a:avLst/>
            </a:prstGeom>
            <a:noFill/>
            <a:ln w="38100">
              <a:solidFill>
                <a:schemeClr val="tx1"/>
              </a:solidFill>
              <a:round/>
            </a:ln>
          </p:spPr>
          <p:txBody>
            <a:bodyPr wrap="none" anchor="ctr"/>
            <a:lstStyle/>
            <a:p>
              <a:endParaRPr lang="zh-CN" altLang="en-US"/>
            </a:p>
          </p:txBody>
        </p:sp>
        <p:sp>
          <p:nvSpPr>
            <p:cNvPr id="36888" name="Line 93"/>
            <p:cNvSpPr>
              <a:spLocks noChangeShapeType="1"/>
            </p:cNvSpPr>
            <p:nvPr/>
          </p:nvSpPr>
          <p:spPr bwMode="auto">
            <a:xfrm flipH="1">
              <a:off x="1202" y="1271"/>
              <a:ext cx="227" cy="0"/>
            </a:xfrm>
            <a:prstGeom prst="line">
              <a:avLst/>
            </a:prstGeom>
            <a:noFill/>
            <a:ln w="38100">
              <a:solidFill>
                <a:schemeClr val="tx1"/>
              </a:solidFill>
              <a:round/>
            </a:ln>
          </p:spPr>
          <p:txBody>
            <a:bodyPr wrap="none" anchor="ctr"/>
            <a:lstStyle/>
            <a:p>
              <a:endParaRPr lang="zh-CN" altLang="en-US"/>
            </a:p>
          </p:txBody>
        </p:sp>
        <p:sp>
          <p:nvSpPr>
            <p:cNvPr id="36889" name="Line 94"/>
            <p:cNvSpPr>
              <a:spLocks noChangeShapeType="1"/>
            </p:cNvSpPr>
            <p:nvPr/>
          </p:nvSpPr>
          <p:spPr bwMode="auto">
            <a:xfrm flipH="1">
              <a:off x="1737" y="1862"/>
              <a:ext cx="1056" cy="0"/>
            </a:xfrm>
            <a:prstGeom prst="line">
              <a:avLst/>
            </a:prstGeom>
            <a:noFill/>
            <a:ln w="38100">
              <a:solidFill>
                <a:schemeClr val="tx1"/>
              </a:solidFill>
              <a:round/>
            </a:ln>
          </p:spPr>
          <p:txBody>
            <a:bodyPr wrap="none" anchor="ctr"/>
            <a:lstStyle/>
            <a:p>
              <a:endParaRPr lang="zh-CN" altLang="en-US"/>
            </a:p>
          </p:txBody>
        </p:sp>
        <p:grpSp>
          <p:nvGrpSpPr>
            <p:cNvPr id="4" name="Group 95"/>
            <p:cNvGrpSpPr/>
            <p:nvPr/>
          </p:nvGrpSpPr>
          <p:grpSpPr bwMode="auto">
            <a:xfrm>
              <a:off x="1126" y="1263"/>
              <a:ext cx="148" cy="153"/>
              <a:chOff x="720" y="2736"/>
              <a:chExt cx="185" cy="192"/>
            </a:xfrm>
          </p:grpSpPr>
          <p:sp>
            <p:nvSpPr>
              <p:cNvPr id="36939" name="Line 96"/>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6940" name="Line 97"/>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6891" name="Line 98"/>
            <p:cNvSpPr>
              <a:spLocks noChangeShapeType="1"/>
            </p:cNvSpPr>
            <p:nvPr/>
          </p:nvSpPr>
          <p:spPr bwMode="auto">
            <a:xfrm>
              <a:off x="1857" y="841"/>
              <a:ext cx="326" cy="0"/>
            </a:xfrm>
            <a:prstGeom prst="line">
              <a:avLst/>
            </a:prstGeom>
            <a:noFill/>
            <a:ln w="38100">
              <a:solidFill>
                <a:schemeClr val="tx1"/>
              </a:solidFill>
              <a:round/>
            </a:ln>
          </p:spPr>
          <p:txBody>
            <a:bodyPr wrap="none" anchor="ctr"/>
            <a:lstStyle/>
            <a:p>
              <a:endParaRPr lang="zh-CN" altLang="en-US"/>
            </a:p>
          </p:txBody>
        </p:sp>
        <p:sp>
          <p:nvSpPr>
            <p:cNvPr id="36892" name="Rectangle 99" descr="40%"/>
            <p:cNvSpPr>
              <a:spLocks noChangeArrowheads="1"/>
            </p:cNvSpPr>
            <p:nvPr/>
          </p:nvSpPr>
          <p:spPr bwMode="auto">
            <a:xfrm>
              <a:off x="2056" y="1027"/>
              <a:ext cx="465" cy="619"/>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8388" name="Text Box 100"/>
            <p:cNvSpPr txBox="1">
              <a:spLocks noChangeArrowheads="1"/>
            </p:cNvSpPr>
            <p:nvPr/>
          </p:nvSpPr>
          <p:spPr bwMode="auto">
            <a:xfrm>
              <a:off x="2049" y="1350"/>
              <a:ext cx="223"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8389" name="Text Box 101"/>
            <p:cNvSpPr txBox="1">
              <a:spLocks noChangeArrowheads="1"/>
            </p:cNvSpPr>
            <p:nvPr/>
          </p:nvSpPr>
          <p:spPr bwMode="auto">
            <a:xfrm>
              <a:off x="2319" y="1167"/>
              <a:ext cx="402"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8390" name="Text Box 102"/>
            <p:cNvSpPr txBox="1">
              <a:spLocks noChangeArrowheads="1"/>
            </p:cNvSpPr>
            <p:nvPr/>
          </p:nvSpPr>
          <p:spPr bwMode="auto">
            <a:xfrm>
              <a:off x="2248" y="967"/>
              <a:ext cx="527" cy="288"/>
            </a:xfrm>
            <a:prstGeom prst="rect">
              <a:avLst/>
            </a:prstGeom>
            <a:noFill/>
            <a:ln w="28575">
              <a:noFill/>
              <a:miter lim="800000"/>
            </a:ln>
          </p:spPr>
          <p:txBody>
            <a:bodyPr>
              <a:spAutoFit/>
            </a:bodyPr>
            <a:lstStyle/>
            <a:p>
              <a:pPr fontAlgn="auto">
                <a:spcBef>
                  <a:spcPct val="50000"/>
                </a:spcBef>
                <a:spcAft>
                  <a:spcPts val="0"/>
                </a:spcAft>
                <a:defRPr/>
              </a:pPr>
              <a:r>
                <a:rPr lang="en-US" altLang="zh-CN" b="1">
                  <a:effectLst>
                    <a:outerShdw blurRad="38100" dist="38100" dir="2700000" algn="tl">
                      <a:srgbClr val="C0C0C0"/>
                    </a:outerShdw>
                  </a:effectLst>
                  <a:latin typeface="+mn-lt"/>
                  <a:ea typeface="创艺简宋体" pitchFamily="2" charset="-122"/>
                  <a:sym typeface="Symbol" panose="05050102010706020507" pitchFamily="18" charset="2"/>
                </a:rPr>
                <a:t></a:t>
              </a:r>
              <a:endParaRPr lang="en-US" altLang="zh-CN">
                <a:effectLst>
                  <a:outerShdw blurRad="38100" dist="38100" dir="2700000" algn="tl">
                    <a:srgbClr val="C0C0C0"/>
                  </a:outerShdw>
                </a:effectLst>
                <a:latin typeface="+mn-lt"/>
                <a:ea typeface="+mn-ea"/>
              </a:endParaRPr>
            </a:p>
          </p:txBody>
        </p:sp>
        <p:sp>
          <p:nvSpPr>
            <p:cNvPr id="36896" name="Line 103"/>
            <p:cNvSpPr>
              <a:spLocks noChangeShapeType="1"/>
            </p:cNvSpPr>
            <p:nvPr/>
          </p:nvSpPr>
          <p:spPr bwMode="auto">
            <a:xfrm>
              <a:off x="1855" y="1529"/>
              <a:ext cx="204" cy="0"/>
            </a:xfrm>
            <a:prstGeom prst="line">
              <a:avLst/>
            </a:prstGeom>
            <a:noFill/>
            <a:ln w="38100">
              <a:solidFill>
                <a:schemeClr val="tx1"/>
              </a:solidFill>
              <a:round/>
            </a:ln>
          </p:spPr>
          <p:txBody>
            <a:bodyPr wrap="none" anchor="ctr"/>
            <a:lstStyle/>
            <a:p>
              <a:endParaRPr lang="zh-CN" altLang="en-US"/>
            </a:p>
          </p:txBody>
        </p:sp>
        <p:sp>
          <p:nvSpPr>
            <p:cNvPr id="36897" name="Line 104"/>
            <p:cNvSpPr>
              <a:spLocks noChangeShapeType="1"/>
            </p:cNvSpPr>
            <p:nvPr/>
          </p:nvSpPr>
          <p:spPr bwMode="auto">
            <a:xfrm>
              <a:off x="2508" y="1353"/>
              <a:ext cx="313" cy="0"/>
            </a:xfrm>
            <a:prstGeom prst="line">
              <a:avLst/>
            </a:prstGeom>
            <a:noFill/>
            <a:ln w="38100">
              <a:solidFill>
                <a:schemeClr val="tx1"/>
              </a:solidFill>
              <a:round/>
            </a:ln>
          </p:spPr>
          <p:txBody>
            <a:bodyPr wrap="none" anchor="ctr"/>
            <a:lstStyle/>
            <a:p>
              <a:endParaRPr lang="zh-CN" altLang="en-US"/>
            </a:p>
          </p:txBody>
        </p:sp>
        <p:sp>
          <p:nvSpPr>
            <p:cNvPr id="36898" name="Line 105"/>
            <p:cNvSpPr>
              <a:spLocks noChangeShapeType="1"/>
            </p:cNvSpPr>
            <p:nvPr/>
          </p:nvSpPr>
          <p:spPr bwMode="auto">
            <a:xfrm>
              <a:off x="1860" y="854"/>
              <a:ext cx="0" cy="0"/>
            </a:xfrm>
            <a:prstGeom prst="line">
              <a:avLst/>
            </a:prstGeom>
            <a:noFill/>
            <a:ln w="28575">
              <a:solidFill>
                <a:schemeClr val="tx1"/>
              </a:solidFill>
              <a:round/>
            </a:ln>
          </p:spPr>
          <p:txBody>
            <a:bodyPr wrap="none" anchor="ctr"/>
            <a:lstStyle/>
            <a:p>
              <a:endParaRPr lang="zh-CN" altLang="en-US"/>
            </a:p>
          </p:txBody>
        </p:sp>
        <p:sp>
          <p:nvSpPr>
            <p:cNvPr id="36899" name="Line 106"/>
            <p:cNvSpPr>
              <a:spLocks noChangeShapeType="1"/>
            </p:cNvSpPr>
            <p:nvPr/>
          </p:nvSpPr>
          <p:spPr bwMode="auto">
            <a:xfrm>
              <a:off x="1694" y="1270"/>
              <a:ext cx="358" cy="0"/>
            </a:xfrm>
            <a:prstGeom prst="line">
              <a:avLst/>
            </a:prstGeom>
            <a:noFill/>
            <a:ln w="38100">
              <a:solidFill>
                <a:schemeClr val="tx1"/>
              </a:solidFill>
              <a:round/>
            </a:ln>
          </p:spPr>
          <p:txBody>
            <a:bodyPr wrap="none" anchor="ctr"/>
            <a:lstStyle/>
            <a:p>
              <a:endParaRPr lang="zh-CN" altLang="en-US"/>
            </a:p>
          </p:txBody>
        </p:sp>
        <p:sp>
          <p:nvSpPr>
            <p:cNvPr id="268395" name="Text Box 107"/>
            <p:cNvSpPr txBox="1">
              <a:spLocks noChangeArrowheads="1"/>
            </p:cNvSpPr>
            <p:nvPr/>
          </p:nvSpPr>
          <p:spPr bwMode="auto">
            <a:xfrm>
              <a:off x="2056" y="1078"/>
              <a:ext cx="329"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8396" name="Text Box 108"/>
            <p:cNvSpPr txBox="1">
              <a:spLocks noChangeArrowheads="1"/>
            </p:cNvSpPr>
            <p:nvPr/>
          </p:nvSpPr>
          <p:spPr bwMode="auto">
            <a:xfrm rot="5400000">
              <a:off x="2106" y="979"/>
              <a:ext cx="234" cy="288"/>
            </a:xfrm>
            <a:prstGeom prst="rect">
              <a:avLst/>
            </a:prstGeom>
            <a:noFill/>
            <a:ln w="9525">
              <a:noFill/>
              <a:miter lim="800000"/>
            </a:ln>
            <a:effectLst/>
          </p:spPr>
          <p:txBody>
            <a:bodyPr wrap="none">
              <a:spAutoFit/>
            </a:bodyPr>
            <a:lstStyle/>
            <a:p>
              <a:pPr algn="ctr" eaLnBrk="0" fontAlgn="auto" hangingPunct="0">
                <a:spcBef>
                  <a:spcPts val="0"/>
                </a:spcBef>
                <a:spcAft>
                  <a:spcPts val="0"/>
                </a:spcAft>
                <a:defRPr/>
              </a:pPr>
              <a:r>
                <a:rPr lang="en-US" altLang="zh-CN" b="1">
                  <a:effectLst>
                    <a:outerShdw blurRad="38100" dist="38100" dir="2700000" algn="tl">
                      <a:srgbClr val="C0C0C0"/>
                    </a:outerShdw>
                  </a:effectLst>
                  <a:latin typeface="+mn-lt"/>
                  <a:ea typeface="+mn-ea"/>
                  <a:sym typeface="Symbol" panose="05050102010706020507" pitchFamily="18" charset="2"/>
                </a:rPr>
                <a:t></a:t>
              </a:r>
              <a:endParaRPr lang="en-US" altLang="zh-CN" b="1">
                <a:effectLst>
                  <a:outerShdw blurRad="38100" dist="38100" dir="2700000" algn="tl">
                    <a:srgbClr val="C0C0C0"/>
                  </a:outerShdw>
                </a:effectLst>
                <a:latin typeface="+mn-lt"/>
                <a:ea typeface="+mn-ea"/>
              </a:endParaRPr>
            </a:p>
          </p:txBody>
        </p:sp>
        <p:sp>
          <p:nvSpPr>
            <p:cNvPr id="36902" name="Oval 109"/>
            <p:cNvSpPr>
              <a:spLocks noChangeArrowheads="1"/>
            </p:cNvSpPr>
            <p:nvPr/>
          </p:nvSpPr>
          <p:spPr bwMode="auto">
            <a:xfrm>
              <a:off x="1185" y="1824"/>
              <a:ext cx="63" cy="63"/>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8398" name="Text Box 110"/>
            <p:cNvSpPr txBox="1">
              <a:spLocks noChangeArrowheads="1"/>
            </p:cNvSpPr>
            <p:nvPr/>
          </p:nvSpPr>
          <p:spPr bwMode="auto">
            <a:xfrm>
              <a:off x="4389" y="959"/>
              <a:ext cx="566" cy="327"/>
            </a:xfrm>
            <a:prstGeom prst="rect">
              <a:avLst/>
            </a:prstGeom>
            <a:noFill/>
            <a:ln w="9525">
              <a:noFill/>
              <a:miter lim="800000"/>
            </a:ln>
          </p:spPr>
          <p:txBody>
            <a:bodyPr>
              <a:spAutoFit/>
            </a:bodyPr>
            <a:lstStyle/>
            <a:p>
              <a:pPr fontAlgn="auto">
                <a:spcBef>
                  <a:spcPct val="5000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a:t>
              </a:r>
              <a:endParaRPr lang="en-US" altLang="zh-CN" sz="2800" b="1">
                <a:solidFill>
                  <a:srgbClr val="000099"/>
                </a:solidFill>
                <a:effectLst>
                  <a:outerShdw blurRad="38100" dist="38100" dir="2700000" algn="tl">
                    <a:srgbClr val="C0C0C0"/>
                  </a:outerShdw>
                </a:effectLst>
                <a:latin typeface="+mn-lt"/>
                <a:ea typeface="+mn-ea"/>
              </a:endParaRPr>
            </a:p>
          </p:txBody>
        </p:sp>
        <p:sp>
          <p:nvSpPr>
            <p:cNvPr id="36904" name="Rectangle 111"/>
            <p:cNvSpPr>
              <a:spLocks noChangeArrowheads="1"/>
            </p:cNvSpPr>
            <p:nvPr/>
          </p:nvSpPr>
          <p:spPr bwMode="auto">
            <a:xfrm>
              <a:off x="3782" y="796"/>
              <a:ext cx="258" cy="88"/>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905" name="Line 112"/>
            <p:cNvSpPr>
              <a:spLocks noChangeShapeType="1"/>
            </p:cNvSpPr>
            <p:nvPr/>
          </p:nvSpPr>
          <p:spPr bwMode="auto">
            <a:xfrm>
              <a:off x="4308" y="823"/>
              <a:ext cx="0" cy="537"/>
            </a:xfrm>
            <a:prstGeom prst="line">
              <a:avLst/>
            </a:prstGeom>
            <a:noFill/>
            <a:ln w="38100">
              <a:solidFill>
                <a:schemeClr val="tx1"/>
              </a:solidFill>
              <a:round/>
            </a:ln>
          </p:spPr>
          <p:txBody>
            <a:bodyPr wrap="none" anchor="ctr"/>
            <a:lstStyle/>
            <a:p>
              <a:endParaRPr lang="zh-CN" altLang="en-US"/>
            </a:p>
          </p:txBody>
        </p:sp>
        <p:sp>
          <p:nvSpPr>
            <p:cNvPr id="36906" name="Rectangle 113"/>
            <p:cNvSpPr>
              <a:spLocks noChangeArrowheads="1"/>
            </p:cNvSpPr>
            <p:nvPr/>
          </p:nvSpPr>
          <p:spPr bwMode="auto">
            <a:xfrm>
              <a:off x="3015" y="1232"/>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907" name="Line 114"/>
            <p:cNvSpPr>
              <a:spLocks noChangeShapeType="1"/>
            </p:cNvSpPr>
            <p:nvPr/>
          </p:nvSpPr>
          <p:spPr bwMode="auto">
            <a:xfrm>
              <a:off x="3471" y="835"/>
              <a:ext cx="0" cy="444"/>
            </a:xfrm>
            <a:prstGeom prst="line">
              <a:avLst/>
            </a:prstGeom>
            <a:noFill/>
            <a:ln w="38100">
              <a:solidFill>
                <a:schemeClr val="tx1"/>
              </a:solidFill>
              <a:round/>
            </a:ln>
          </p:spPr>
          <p:txBody>
            <a:bodyPr wrap="none" anchor="ctr"/>
            <a:lstStyle/>
            <a:p>
              <a:endParaRPr lang="zh-CN" altLang="en-US"/>
            </a:p>
          </p:txBody>
        </p:sp>
        <p:sp>
          <p:nvSpPr>
            <p:cNvPr id="36908" name="Line 115"/>
            <p:cNvSpPr>
              <a:spLocks noChangeShapeType="1"/>
            </p:cNvSpPr>
            <p:nvPr/>
          </p:nvSpPr>
          <p:spPr bwMode="auto">
            <a:xfrm>
              <a:off x="4039" y="835"/>
              <a:ext cx="269" cy="0"/>
            </a:xfrm>
            <a:prstGeom prst="line">
              <a:avLst/>
            </a:prstGeom>
            <a:noFill/>
            <a:ln w="38100">
              <a:solidFill>
                <a:schemeClr val="tx1"/>
              </a:solidFill>
              <a:round/>
            </a:ln>
          </p:spPr>
          <p:txBody>
            <a:bodyPr wrap="none" anchor="ctr"/>
            <a:lstStyle/>
            <a:p>
              <a:endParaRPr lang="zh-CN" altLang="en-US"/>
            </a:p>
          </p:txBody>
        </p:sp>
        <p:sp>
          <p:nvSpPr>
            <p:cNvPr id="36909" name="Line 116"/>
            <p:cNvSpPr>
              <a:spLocks noChangeShapeType="1"/>
            </p:cNvSpPr>
            <p:nvPr/>
          </p:nvSpPr>
          <p:spPr bwMode="auto">
            <a:xfrm flipH="1">
              <a:off x="2823" y="1271"/>
              <a:ext cx="193" cy="0"/>
            </a:xfrm>
            <a:prstGeom prst="line">
              <a:avLst/>
            </a:prstGeom>
            <a:noFill/>
            <a:ln w="38100">
              <a:solidFill>
                <a:schemeClr val="tx1"/>
              </a:solidFill>
              <a:round/>
            </a:ln>
          </p:spPr>
          <p:txBody>
            <a:bodyPr wrap="none" anchor="ctr"/>
            <a:lstStyle/>
            <a:p>
              <a:endParaRPr lang="zh-CN" altLang="en-US"/>
            </a:p>
          </p:txBody>
        </p:sp>
        <p:grpSp>
          <p:nvGrpSpPr>
            <p:cNvPr id="5" name="Group 117"/>
            <p:cNvGrpSpPr/>
            <p:nvPr/>
          </p:nvGrpSpPr>
          <p:grpSpPr bwMode="auto">
            <a:xfrm>
              <a:off x="3299" y="1514"/>
              <a:ext cx="148" cy="153"/>
              <a:chOff x="720" y="2736"/>
              <a:chExt cx="185" cy="192"/>
            </a:xfrm>
          </p:grpSpPr>
          <p:sp>
            <p:nvSpPr>
              <p:cNvPr id="36937" name="Line 118"/>
              <p:cNvSpPr>
                <a:spLocks noChangeShapeType="1"/>
              </p:cNvSpPr>
              <p:nvPr/>
            </p:nvSpPr>
            <p:spPr bwMode="auto">
              <a:xfrm>
                <a:off x="720" y="2928"/>
                <a:ext cx="185" cy="0"/>
              </a:xfrm>
              <a:prstGeom prst="line">
                <a:avLst/>
              </a:prstGeom>
              <a:noFill/>
              <a:ln w="38100">
                <a:solidFill>
                  <a:schemeClr val="tx1"/>
                </a:solidFill>
                <a:round/>
              </a:ln>
            </p:spPr>
            <p:txBody>
              <a:bodyPr wrap="none" anchor="ctr"/>
              <a:lstStyle/>
              <a:p>
                <a:endParaRPr lang="zh-CN" altLang="en-US"/>
              </a:p>
            </p:txBody>
          </p:sp>
          <p:sp>
            <p:nvSpPr>
              <p:cNvPr id="36938" name="Line 119"/>
              <p:cNvSpPr>
                <a:spLocks noChangeShapeType="1"/>
              </p:cNvSpPr>
              <p:nvPr/>
            </p:nvSpPr>
            <p:spPr bwMode="auto">
              <a:xfrm>
                <a:off x="816" y="2736"/>
                <a:ext cx="0" cy="192"/>
              </a:xfrm>
              <a:prstGeom prst="line">
                <a:avLst/>
              </a:prstGeom>
              <a:noFill/>
              <a:ln w="38100">
                <a:solidFill>
                  <a:schemeClr val="tx1"/>
                </a:solidFill>
                <a:round/>
              </a:ln>
            </p:spPr>
            <p:txBody>
              <a:bodyPr wrap="none" anchor="ctr"/>
              <a:lstStyle/>
              <a:p>
                <a:endParaRPr lang="zh-CN" altLang="en-US"/>
              </a:p>
            </p:txBody>
          </p:sp>
        </p:grpSp>
        <p:sp>
          <p:nvSpPr>
            <p:cNvPr id="36911" name="Line 120"/>
            <p:cNvSpPr>
              <a:spLocks noChangeShapeType="1"/>
            </p:cNvSpPr>
            <p:nvPr/>
          </p:nvSpPr>
          <p:spPr bwMode="auto">
            <a:xfrm>
              <a:off x="3459" y="835"/>
              <a:ext cx="333" cy="0"/>
            </a:xfrm>
            <a:prstGeom prst="line">
              <a:avLst/>
            </a:prstGeom>
            <a:noFill/>
            <a:ln w="38100">
              <a:solidFill>
                <a:schemeClr val="tx1"/>
              </a:solidFill>
              <a:round/>
            </a:ln>
          </p:spPr>
          <p:txBody>
            <a:bodyPr wrap="none" anchor="ctr"/>
            <a:lstStyle/>
            <a:p>
              <a:endParaRPr lang="zh-CN" altLang="en-US"/>
            </a:p>
          </p:txBody>
        </p:sp>
        <p:sp>
          <p:nvSpPr>
            <p:cNvPr id="36912" name="Rectangle 121" descr="40%"/>
            <p:cNvSpPr>
              <a:spLocks noChangeArrowheads="1"/>
            </p:cNvSpPr>
            <p:nvPr/>
          </p:nvSpPr>
          <p:spPr bwMode="auto">
            <a:xfrm>
              <a:off x="3658" y="1027"/>
              <a:ext cx="465" cy="619"/>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268410" name="Text Box 122"/>
            <p:cNvSpPr txBox="1">
              <a:spLocks noChangeArrowheads="1"/>
            </p:cNvSpPr>
            <p:nvPr/>
          </p:nvSpPr>
          <p:spPr bwMode="auto">
            <a:xfrm>
              <a:off x="3651" y="1350"/>
              <a:ext cx="223"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8411" name="Text Box 123"/>
            <p:cNvSpPr txBox="1">
              <a:spLocks noChangeArrowheads="1"/>
            </p:cNvSpPr>
            <p:nvPr/>
          </p:nvSpPr>
          <p:spPr bwMode="auto">
            <a:xfrm>
              <a:off x="3927" y="1173"/>
              <a:ext cx="402"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8412" name="Text Box 124"/>
            <p:cNvSpPr txBox="1">
              <a:spLocks noChangeArrowheads="1"/>
            </p:cNvSpPr>
            <p:nvPr/>
          </p:nvSpPr>
          <p:spPr bwMode="auto">
            <a:xfrm>
              <a:off x="3850" y="967"/>
              <a:ext cx="527" cy="288"/>
            </a:xfrm>
            <a:prstGeom prst="rect">
              <a:avLst/>
            </a:prstGeom>
            <a:noFill/>
            <a:ln w="28575">
              <a:noFill/>
              <a:miter lim="800000"/>
            </a:ln>
          </p:spPr>
          <p:txBody>
            <a:bodyPr>
              <a:spAutoFit/>
            </a:bodyPr>
            <a:lstStyle/>
            <a:p>
              <a:pPr fontAlgn="auto">
                <a:spcBef>
                  <a:spcPct val="50000"/>
                </a:spcBef>
                <a:spcAft>
                  <a:spcPts val="0"/>
                </a:spcAft>
                <a:defRPr/>
              </a:pPr>
              <a:r>
                <a:rPr lang="en-US" altLang="zh-CN" b="1">
                  <a:effectLst>
                    <a:outerShdw blurRad="38100" dist="38100" dir="2700000" algn="tl">
                      <a:srgbClr val="C0C0C0"/>
                    </a:outerShdw>
                  </a:effectLst>
                  <a:latin typeface="+mn-lt"/>
                  <a:ea typeface="创艺简宋体" pitchFamily="2" charset="-122"/>
                  <a:sym typeface="Symbol" panose="05050102010706020507" pitchFamily="18" charset="2"/>
                </a:rPr>
                <a:t></a:t>
              </a:r>
              <a:endParaRPr lang="en-US" altLang="zh-CN">
                <a:effectLst>
                  <a:outerShdw blurRad="38100" dist="38100" dir="2700000" algn="tl">
                    <a:srgbClr val="C0C0C0"/>
                  </a:outerShdw>
                </a:effectLst>
                <a:latin typeface="+mn-lt"/>
                <a:ea typeface="+mn-ea"/>
              </a:endParaRPr>
            </a:p>
          </p:txBody>
        </p:sp>
        <p:sp>
          <p:nvSpPr>
            <p:cNvPr id="36916" name="Line 125"/>
            <p:cNvSpPr>
              <a:spLocks noChangeShapeType="1"/>
            </p:cNvSpPr>
            <p:nvPr/>
          </p:nvSpPr>
          <p:spPr bwMode="auto">
            <a:xfrm>
              <a:off x="3369" y="1517"/>
              <a:ext cx="290" cy="0"/>
            </a:xfrm>
            <a:prstGeom prst="line">
              <a:avLst/>
            </a:prstGeom>
            <a:noFill/>
            <a:ln w="38100">
              <a:solidFill>
                <a:schemeClr val="tx1"/>
              </a:solidFill>
              <a:round/>
            </a:ln>
          </p:spPr>
          <p:txBody>
            <a:bodyPr wrap="none" anchor="ctr"/>
            <a:lstStyle/>
            <a:p>
              <a:endParaRPr lang="zh-CN" altLang="en-US"/>
            </a:p>
          </p:txBody>
        </p:sp>
        <p:sp>
          <p:nvSpPr>
            <p:cNvPr id="36917" name="Line 126"/>
            <p:cNvSpPr>
              <a:spLocks noChangeShapeType="1"/>
            </p:cNvSpPr>
            <p:nvPr/>
          </p:nvSpPr>
          <p:spPr bwMode="auto">
            <a:xfrm>
              <a:off x="4128" y="1353"/>
              <a:ext cx="336" cy="0"/>
            </a:xfrm>
            <a:prstGeom prst="line">
              <a:avLst/>
            </a:prstGeom>
            <a:noFill/>
            <a:ln w="38100">
              <a:solidFill>
                <a:schemeClr val="tx1"/>
              </a:solidFill>
              <a:round/>
            </a:ln>
          </p:spPr>
          <p:txBody>
            <a:bodyPr wrap="none" anchor="ctr"/>
            <a:lstStyle/>
            <a:p>
              <a:endParaRPr lang="zh-CN" altLang="en-US"/>
            </a:p>
          </p:txBody>
        </p:sp>
        <p:sp>
          <p:nvSpPr>
            <p:cNvPr id="36918" name="Line 127"/>
            <p:cNvSpPr>
              <a:spLocks noChangeShapeType="1"/>
            </p:cNvSpPr>
            <p:nvPr/>
          </p:nvSpPr>
          <p:spPr bwMode="auto">
            <a:xfrm>
              <a:off x="3462" y="854"/>
              <a:ext cx="0" cy="0"/>
            </a:xfrm>
            <a:prstGeom prst="line">
              <a:avLst/>
            </a:prstGeom>
            <a:noFill/>
            <a:ln w="28575">
              <a:solidFill>
                <a:schemeClr val="tx1"/>
              </a:solidFill>
              <a:round/>
            </a:ln>
          </p:spPr>
          <p:txBody>
            <a:bodyPr wrap="none" anchor="ctr"/>
            <a:lstStyle/>
            <a:p>
              <a:endParaRPr lang="zh-CN" altLang="en-US"/>
            </a:p>
          </p:txBody>
        </p:sp>
        <p:sp>
          <p:nvSpPr>
            <p:cNvPr id="36919" name="Line 128"/>
            <p:cNvSpPr>
              <a:spLocks noChangeShapeType="1"/>
            </p:cNvSpPr>
            <p:nvPr/>
          </p:nvSpPr>
          <p:spPr bwMode="auto">
            <a:xfrm>
              <a:off x="3279" y="1270"/>
              <a:ext cx="392" cy="0"/>
            </a:xfrm>
            <a:prstGeom prst="line">
              <a:avLst/>
            </a:prstGeom>
            <a:noFill/>
            <a:ln w="38100">
              <a:solidFill>
                <a:schemeClr val="tx1"/>
              </a:solidFill>
              <a:round/>
            </a:ln>
          </p:spPr>
          <p:txBody>
            <a:bodyPr wrap="none" anchor="ctr"/>
            <a:lstStyle/>
            <a:p>
              <a:endParaRPr lang="zh-CN" altLang="en-US"/>
            </a:p>
          </p:txBody>
        </p:sp>
        <p:sp>
          <p:nvSpPr>
            <p:cNvPr id="268417" name="Text Box 129"/>
            <p:cNvSpPr txBox="1">
              <a:spLocks noChangeArrowheads="1"/>
            </p:cNvSpPr>
            <p:nvPr/>
          </p:nvSpPr>
          <p:spPr bwMode="auto">
            <a:xfrm>
              <a:off x="3658" y="1078"/>
              <a:ext cx="329" cy="327"/>
            </a:xfrm>
            <a:prstGeom prst="rect">
              <a:avLst/>
            </a:prstGeom>
            <a:noFill/>
            <a:ln w="28575">
              <a:noFill/>
              <a:miter lim="800000"/>
            </a:ln>
          </p:spPr>
          <p:txBody>
            <a:bodyPr>
              <a:spAutoFit/>
            </a:bodyPr>
            <a:lstStyle/>
            <a:p>
              <a:pPr fontAlgn="auto">
                <a:spcBef>
                  <a:spcPct val="50000"/>
                </a:spcBef>
                <a:spcAft>
                  <a:spcPts val="0"/>
                </a:spcAft>
                <a:defRPr/>
              </a:pPr>
              <a:r>
                <a:rPr lang="en-US" altLang="zh-CN" sz="2800" b="1">
                  <a:effectLst>
                    <a:outerShdw blurRad="38100" dist="38100" dir="2700000" algn="tl">
                      <a:srgbClr val="C0C0C0"/>
                    </a:outerShdw>
                  </a:effectLst>
                  <a:latin typeface="+mn-lt"/>
                  <a:ea typeface="+mn-ea"/>
                </a:rPr>
                <a:t>–</a:t>
              </a:r>
              <a:endParaRPr lang="en-US" altLang="zh-CN" sz="2800">
                <a:effectLst>
                  <a:outerShdw blurRad="38100" dist="38100" dir="2700000" algn="tl">
                    <a:srgbClr val="C0C0C0"/>
                  </a:outerShdw>
                </a:effectLst>
                <a:latin typeface="+mn-lt"/>
                <a:ea typeface="+mn-ea"/>
              </a:endParaRPr>
            </a:p>
          </p:txBody>
        </p:sp>
        <p:sp>
          <p:nvSpPr>
            <p:cNvPr id="268418" name="Text Box 130"/>
            <p:cNvSpPr txBox="1">
              <a:spLocks noChangeArrowheads="1"/>
            </p:cNvSpPr>
            <p:nvPr/>
          </p:nvSpPr>
          <p:spPr bwMode="auto">
            <a:xfrm rot="5400000">
              <a:off x="3708" y="979"/>
              <a:ext cx="234" cy="288"/>
            </a:xfrm>
            <a:prstGeom prst="rect">
              <a:avLst/>
            </a:prstGeom>
            <a:noFill/>
            <a:ln w="9525">
              <a:noFill/>
              <a:miter lim="800000"/>
            </a:ln>
            <a:effectLst/>
          </p:spPr>
          <p:txBody>
            <a:bodyPr wrap="none">
              <a:spAutoFit/>
            </a:bodyPr>
            <a:lstStyle/>
            <a:p>
              <a:pPr algn="ctr" eaLnBrk="0" fontAlgn="auto" hangingPunct="0">
                <a:spcBef>
                  <a:spcPts val="0"/>
                </a:spcBef>
                <a:spcAft>
                  <a:spcPts val="0"/>
                </a:spcAft>
                <a:defRPr/>
              </a:pPr>
              <a:r>
                <a:rPr lang="en-US" altLang="zh-CN" b="1">
                  <a:effectLst>
                    <a:outerShdw blurRad="38100" dist="38100" dir="2700000" algn="tl">
                      <a:srgbClr val="C0C0C0"/>
                    </a:outerShdw>
                  </a:effectLst>
                  <a:latin typeface="+mn-lt"/>
                  <a:ea typeface="+mn-ea"/>
                  <a:sym typeface="Symbol" panose="05050102010706020507" pitchFamily="18" charset="2"/>
                </a:rPr>
                <a:t></a:t>
              </a:r>
              <a:endParaRPr lang="en-US" altLang="zh-CN" b="1">
                <a:effectLst>
                  <a:outerShdw blurRad="38100" dist="38100" dir="2700000" algn="tl">
                    <a:srgbClr val="C0C0C0"/>
                  </a:outerShdw>
                </a:effectLst>
                <a:latin typeface="+mn-lt"/>
                <a:ea typeface="+mn-ea"/>
              </a:endParaRPr>
            </a:p>
          </p:txBody>
        </p:sp>
        <p:sp>
          <p:nvSpPr>
            <p:cNvPr id="36922" name="Oval 131"/>
            <p:cNvSpPr>
              <a:spLocks noChangeArrowheads="1"/>
            </p:cNvSpPr>
            <p:nvPr/>
          </p:nvSpPr>
          <p:spPr bwMode="auto">
            <a:xfrm>
              <a:off x="4470" y="1319"/>
              <a:ext cx="63" cy="63"/>
            </a:xfrm>
            <a:prstGeom prst="ellipse">
              <a:avLst/>
            </a:prstGeom>
            <a:noFill/>
            <a:ln w="38100">
              <a:solidFill>
                <a:srgbClr val="000000"/>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6" name="Group 132"/>
            <p:cNvGrpSpPr/>
            <p:nvPr/>
          </p:nvGrpSpPr>
          <p:grpSpPr bwMode="auto">
            <a:xfrm>
              <a:off x="4457" y="2208"/>
              <a:ext cx="127" cy="144"/>
              <a:chOff x="2448" y="2832"/>
              <a:chExt cx="185" cy="96"/>
            </a:xfrm>
          </p:grpSpPr>
          <p:sp>
            <p:nvSpPr>
              <p:cNvPr id="36935" name="Line 133"/>
              <p:cNvSpPr>
                <a:spLocks noChangeShapeType="1"/>
              </p:cNvSpPr>
              <p:nvPr/>
            </p:nvSpPr>
            <p:spPr bwMode="auto">
              <a:xfrm>
                <a:off x="2448" y="2928"/>
                <a:ext cx="185" cy="0"/>
              </a:xfrm>
              <a:prstGeom prst="line">
                <a:avLst/>
              </a:prstGeom>
              <a:noFill/>
              <a:ln w="38100">
                <a:solidFill>
                  <a:schemeClr val="tx1"/>
                </a:solidFill>
                <a:round/>
              </a:ln>
            </p:spPr>
            <p:txBody>
              <a:bodyPr wrap="none" anchor="ctr"/>
              <a:lstStyle/>
              <a:p>
                <a:endParaRPr lang="zh-CN" altLang="en-US"/>
              </a:p>
            </p:txBody>
          </p:sp>
          <p:sp>
            <p:nvSpPr>
              <p:cNvPr id="36936" name="Line 134"/>
              <p:cNvSpPr>
                <a:spLocks noChangeShapeType="1"/>
              </p:cNvSpPr>
              <p:nvPr/>
            </p:nvSpPr>
            <p:spPr bwMode="auto">
              <a:xfrm>
                <a:off x="2544" y="2832"/>
                <a:ext cx="0" cy="96"/>
              </a:xfrm>
              <a:prstGeom prst="line">
                <a:avLst/>
              </a:prstGeom>
              <a:noFill/>
              <a:ln w="38100">
                <a:solidFill>
                  <a:schemeClr val="tx1"/>
                </a:solidFill>
                <a:round/>
              </a:ln>
            </p:spPr>
            <p:txBody>
              <a:bodyPr wrap="none" anchor="ctr"/>
              <a:lstStyle/>
              <a:p>
                <a:endParaRPr lang="zh-CN" altLang="en-US"/>
              </a:p>
            </p:txBody>
          </p:sp>
        </p:grpSp>
        <p:sp>
          <p:nvSpPr>
            <p:cNvPr id="36924" name="Rectangle 135"/>
            <p:cNvSpPr>
              <a:spLocks noChangeArrowheads="1"/>
            </p:cNvSpPr>
            <p:nvPr/>
          </p:nvSpPr>
          <p:spPr bwMode="auto">
            <a:xfrm rot="-5400000">
              <a:off x="4381" y="1573"/>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925" name="Line 136"/>
            <p:cNvSpPr>
              <a:spLocks noChangeShapeType="1"/>
            </p:cNvSpPr>
            <p:nvPr/>
          </p:nvSpPr>
          <p:spPr bwMode="auto">
            <a:xfrm>
              <a:off x="4507" y="1386"/>
              <a:ext cx="0" cy="113"/>
            </a:xfrm>
            <a:prstGeom prst="line">
              <a:avLst/>
            </a:prstGeom>
            <a:noFill/>
            <a:ln w="38100">
              <a:solidFill>
                <a:srgbClr val="000000"/>
              </a:solidFill>
              <a:round/>
            </a:ln>
          </p:spPr>
          <p:txBody>
            <a:bodyPr wrap="none" anchor="ctr"/>
            <a:lstStyle/>
            <a:p>
              <a:endParaRPr lang="zh-CN" altLang="en-US"/>
            </a:p>
          </p:txBody>
        </p:sp>
        <p:sp>
          <p:nvSpPr>
            <p:cNvPr id="268425" name="Rectangle 137"/>
            <p:cNvSpPr>
              <a:spLocks noChangeArrowheads="1"/>
            </p:cNvSpPr>
            <p:nvPr/>
          </p:nvSpPr>
          <p:spPr bwMode="auto">
            <a:xfrm>
              <a:off x="4533" y="1436"/>
              <a:ext cx="567" cy="327"/>
            </a:xfrm>
            <a:prstGeom prst="rect">
              <a:avLst/>
            </a:prstGeom>
            <a:noFill/>
            <a:ln w="9525">
              <a:noFill/>
              <a:miter lim="800000"/>
            </a:ln>
          </p:spPr>
          <p:txBody>
            <a:bodyPr>
              <a:spAutoFit/>
            </a:bodyPr>
            <a:lstStyle/>
            <a:p>
              <a:pPr fontAlgn="auto">
                <a:spcBef>
                  <a:spcPts val="0"/>
                </a:spcBef>
                <a:spcAft>
                  <a:spcPts val="0"/>
                </a:spcAft>
                <a:defRPr/>
              </a:pPr>
              <a:r>
                <a:rPr lang="en-US" altLang="zh-CN" sz="2800" b="1" i="1">
                  <a:effectLst>
                    <a:outerShdw blurRad="38100" dist="38100" dir="2700000" algn="tl">
                      <a:srgbClr val="C0C0C0"/>
                    </a:outerShdw>
                  </a:effectLst>
                  <a:latin typeface="+mn-lt"/>
                  <a:ea typeface="+mn-ea"/>
                </a:rPr>
                <a:t>R</a:t>
              </a:r>
              <a:r>
                <a:rPr lang="en-US" altLang="zh-CN" sz="2800" b="1" baseline="-25000">
                  <a:effectLst>
                    <a:outerShdw blurRad="38100" dist="38100" dir="2700000" algn="tl">
                      <a:srgbClr val="C0C0C0"/>
                    </a:outerShdw>
                  </a:effectLst>
                  <a:latin typeface="+mn-lt"/>
                  <a:ea typeface="+mn-ea"/>
                </a:rPr>
                <a:t>L</a:t>
              </a:r>
              <a:endParaRPr lang="en-US" altLang="zh-CN" sz="2800" b="1" i="1" baseline="-25000">
                <a:effectLst>
                  <a:outerShdw blurRad="38100" dist="38100" dir="2700000" algn="tl">
                    <a:srgbClr val="C0C0C0"/>
                  </a:outerShdw>
                </a:effectLst>
                <a:latin typeface="+mn-lt"/>
                <a:ea typeface="+mn-ea"/>
              </a:endParaRPr>
            </a:p>
          </p:txBody>
        </p:sp>
        <p:sp>
          <p:nvSpPr>
            <p:cNvPr id="36927" name="Line 138"/>
            <p:cNvSpPr>
              <a:spLocks noChangeShapeType="1"/>
            </p:cNvSpPr>
            <p:nvPr/>
          </p:nvSpPr>
          <p:spPr bwMode="auto">
            <a:xfrm>
              <a:off x="1863" y="1526"/>
              <a:ext cx="0" cy="342"/>
            </a:xfrm>
            <a:prstGeom prst="line">
              <a:avLst/>
            </a:prstGeom>
            <a:noFill/>
            <a:ln w="38100">
              <a:solidFill>
                <a:srgbClr val="000000"/>
              </a:solidFill>
              <a:round/>
            </a:ln>
          </p:spPr>
          <p:txBody>
            <a:bodyPr wrap="none" anchor="ctr"/>
            <a:lstStyle/>
            <a:p>
              <a:endParaRPr lang="zh-CN" altLang="en-US"/>
            </a:p>
          </p:txBody>
        </p:sp>
        <p:sp>
          <p:nvSpPr>
            <p:cNvPr id="36928" name="Rectangle 139"/>
            <p:cNvSpPr>
              <a:spLocks noChangeArrowheads="1"/>
            </p:cNvSpPr>
            <p:nvPr/>
          </p:nvSpPr>
          <p:spPr bwMode="auto">
            <a:xfrm>
              <a:off x="2799" y="1825"/>
              <a:ext cx="258" cy="87"/>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929" name="Line 140"/>
            <p:cNvSpPr>
              <a:spLocks noChangeShapeType="1"/>
            </p:cNvSpPr>
            <p:nvPr/>
          </p:nvSpPr>
          <p:spPr bwMode="auto">
            <a:xfrm>
              <a:off x="3063" y="1862"/>
              <a:ext cx="1449" cy="0"/>
            </a:xfrm>
            <a:prstGeom prst="line">
              <a:avLst/>
            </a:prstGeom>
            <a:noFill/>
            <a:ln w="38100">
              <a:solidFill>
                <a:srgbClr val="000000"/>
              </a:solidFill>
              <a:round/>
            </a:ln>
          </p:spPr>
          <p:txBody>
            <a:bodyPr wrap="none" anchor="ctr"/>
            <a:lstStyle/>
            <a:p>
              <a:endParaRPr lang="zh-CN" altLang="en-US"/>
            </a:p>
          </p:txBody>
        </p:sp>
        <p:sp>
          <p:nvSpPr>
            <p:cNvPr id="36930" name="Line 141"/>
            <p:cNvSpPr>
              <a:spLocks noChangeShapeType="1"/>
            </p:cNvSpPr>
            <p:nvPr/>
          </p:nvSpPr>
          <p:spPr bwMode="auto">
            <a:xfrm flipH="1">
              <a:off x="1248" y="1862"/>
              <a:ext cx="231" cy="0"/>
            </a:xfrm>
            <a:prstGeom prst="line">
              <a:avLst/>
            </a:prstGeom>
            <a:noFill/>
            <a:ln w="38100">
              <a:solidFill>
                <a:srgbClr val="000000"/>
              </a:solidFill>
              <a:round/>
            </a:ln>
          </p:spPr>
          <p:txBody>
            <a:bodyPr wrap="none" anchor="ctr"/>
            <a:lstStyle/>
            <a:p>
              <a:endParaRPr lang="zh-CN" altLang="en-US"/>
            </a:p>
          </p:txBody>
        </p:sp>
        <p:sp>
          <p:nvSpPr>
            <p:cNvPr id="268430" name="Text Box 142"/>
            <p:cNvSpPr txBox="1">
              <a:spLocks noChangeArrowheads="1"/>
            </p:cNvSpPr>
            <p:nvPr/>
          </p:nvSpPr>
          <p:spPr bwMode="auto">
            <a:xfrm>
              <a:off x="2193" y="1340"/>
              <a:ext cx="319"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b="1">
                  <a:solidFill>
                    <a:srgbClr val="CC0000"/>
                  </a:solidFill>
                  <a:effectLst>
                    <a:outerShdw blurRad="38100" dist="38100" dir="2700000" algn="tl">
                      <a:srgbClr val="C0C0C0"/>
                    </a:outerShdw>
                  </a:effectLst>
                  <a:latin typeface="+mn-lt"/>
                  <a:ea typeface="+mn-ea"/>
                </a:rPr>
                <a:t>A</a:t>
              </a:r>
              <a:r>
                <a:rPr lang="en-US" altLang="zh-CN" b="1" baseline="-25000">
                  <a:solidFill>
                    <a:srgbClr val="CC0000"/>
                  </a:solidFill>
                  <a:effectLst>
                    <a:outerShdw blurRad="38100" dist="38100" dir="2700000" algn="tl">
                      <a:srgbClr val="C0C0C0"/>
                    </a:outerShdw>
                  </a:effectLst>
                  <a:latin typeface="+mn-lt"/>
                  <a:ea typeface="+mn-ea"/>
                </a:rPr>
                <a:t>1</a:t>
              </a:r>
              <a:endParaRPr lang="en-US" altLang="zh-CN" b="1" baseline="-25000">
                <a:solidFill>
                  <a:srgbClr val="CC0000"/>
                </a:solidFill>
                <a:effectLst>
                  <a:outerShdw blurRad="38100" dist="38100" dir="2700000" algn="tl">
                    <a:srgbClr val="C0C0C0"/>
                  </a:outerShdw>
                </a:effectLst>
                <a:latin typeface="+mn-lt"/>
                <a:ea typeface="+mn-ea"/>
              </a:endParaRPr>
            </a:p>
          </p:txBody>
        </p:sp>
        <p:sp>
          <p:nvSpPr>
            <p:cNvPr id="268431" name="Text Box 143"/>
            <p:cNvSpPr txBox="1">
              <a:spLocks noChangeArrowheads="1"/>
            </p:cNvSpPr>
            <p:nvPr/>
          </p:nvSpPr>
          <p:spPr bwMode="auto">
            <a:xfrm>
              <a:off x="3789" y="1361"/>
              <a:ext cx="319" cy="288"/>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b="1">
                  <a:solidFill>
                    <a:srgbClr val="CC0000"/>
                  </a:solidFill>
                  <a:effectLst>
                    <a:outerShdw blurRad="38100" dist="38100" dir="2700000" algn="tl">
                      <a:srgbClr val="C0C0C0"/>
                    </a:outerShdw>
                  </a:effectLst>
                  <a:latin typeface="+mn-lt"/>
                  <a:ea typeface="+mn-ea"/>
                </a:rPr>
                <a:t>A</a:t>
              </a:r>
              <a:r>
                <a:rPr lang="en-US" altLang="zh-CN" b="1" baseline="-25000">
                  <a:solidFill>
                    <a:srgbClr val="CC0000"/>
                  </a:solidFill>
                  <a:effectLst>
                    <a:outerShdw blurRad="38100" dist="38100" dir="2700000" algn="tl">
                      <a:srgbClr val="C0C0C0"/>
                    </a:outerShdw>
                  </a:effectLst>
                  <a:latin typeface="+mn-lt"/>
                  <a:ea typeface="+mn-ea"/>
                </a:rPr>
                <a:t>2</a:t>
              </a:r>
              <a:endParaRPr lang="en-US" altLang="zh-CN" b="1" baseline="-25000">
                <a:solidFill>
                  <a:srgbClr val="CC0000"/>
                </a:solidFill>
                <a:effectLst>
                  <a:outerShdw blurRad="38100" dist="38100" dir="2700000" algn="tl">
                    <a:srgbClr val="C0C0C0"/>
                  </a:outerShdw>
                </a:effectLst>
                <a:latin typeface="+mn-lt"/>
                <a:ea typeface="+mn-ea"/>
              </a:endParaRPr>
            </a:p>
          </p:txBody>
        </p:sp>
        <p:sp>
          <p:nvSpPr>
            <p:cNvPr id="36933" name="Rectangle 144"/>
            <p:cNvSpPr>
              <a:spLocks noChangeArrowheads="1"/>
            </p:cNvSpPr>
            <p:nvPr/>
          </p:nvSpPr>
          <p:spPr bwMode="auto">
            <a:xfrm rot="-5400000">
              <a:off x="4395" y="2034"/>
              <a:ext cx="258" cy="88"/>
            </a:xfrm>
            <a:prstGeom prst="rect">
              <a:avLst/>
            </a:prstGeom>
            <a:noFill/>
            <a:ln w="38100">
              <a:solidFill>
                <a:schemeClr val="tx1"/>
              </a:solidFill>
              <a:miter lim="800000"/>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36934" name="Line 145"/>
            <p:cNvSpPr>
              <a:spLocks noChangeShapeType="1"/>
            </p:cNvSpPr>
            <p:nvPr/>
          </p:nvSpPr>
          <p:spPr bwMode="auto">
            <a:xfrm>
              <a:off x="4513" y="1753"/>
              <a:ext cx="0" cy="192"/>
            </a:xfrm>
            <a:prstGeom prst="line">
              <a:avLst/>
            </a:prstGeom>
            <a:noFill/>
            <a:ln w="38100">
              <a:solidFill>
                <a:schemeClr val="tx1"/>
              </a:solidFill>
              <a:round/>
            </a:ln>
          </p:spPr>
          <p:txBody>
            <a:bodyPr wrap="none"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8292"/>
                                        </p:tgtEl>
                                        <p:attrNameLst>
                                          <p:attrName>style.visibility</p:attrName>
                                        </p:attrNameLst>
                                      </p:cBhvr>
                                      <p:to>
                                        <p:strVal val="visible"/>
                                      </p:to>
                                    </p:set>
                                    <p:animEffect transition="in" filter="wipe(left)">
                                      <p:cBhvr>
                                        <p:cTn id="7" dur="500"/>
                                        <p:tgtEl>
                                          <p:spTgt spid="2682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8296"/>
                                        </p:tgtEl>
                                        <p:attrNameLst>
                                          <p:attrName>style.visibility</p:attrName>
                                        </p:attrNameLst>
                                      </p:cBhvr>
                                      <p:to>
                                        <p:strVal val="visible"/>
                                      </p:to>
                                    </p:set>
                                    <p:animEffect transition="in" filter="blinds(horizontal)">
                                      <p:cBhvr>
                                        <p:cTn id="12" dur="500"/>
                                        <p:tgtEl>
                                          <p:spTgt spid="2682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8298"/>
                                        </p:tgtEl>
                                        <p:attrNameLst>
                                          <p:attrName>style.visibility</p:attrName>
                                        </p:attrNameLst>
                                      </p:cBhvr>
                                      <p:to>
                                        <p:strVal val="visible"/>
                                      </p:to>
                                    </p:set>
                                    <p:animEffect transition="in" filter="blinds(horizontal)">
                                      <p:cBhvr>
                                        <p:cTn id="17" dur="500"/>
                                        <p:tgtEl>
                                          <p:spTgt spid="26829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8363"/>
                                        </p:tgtEl>
                                        <p:attrNameLst>
                                          <p:attrName>style.visibility</p:attrName>
                                        </p:attrNameLst>
                                      </p:cBhvr>
                                      <p:to>
                                        <p:strVal val="visible"/>
                                      </p:to>
                                    </p:set>
                                    <p:animEffect transition="in" filter="blinds(horizontal)">
                                      <p:cBhvr>
                                        <p:cTn id="22" dur="500"/>
                                        <p:tgtEl>
                                          <p:spTgt spid="26836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68297"/>
                                        </p:tgtEl>
                                        <p:attrNameLst>
                                          <p:attrName>style.visibility</p:attrName>
                                        </p:attrNameLst>
                                      </p:cBhvr>
                                      <p:to>
                                        <p:strVal val="visible"/>
                                      </p:to>
                                    </p:set>
                                    <p:animEffect transition="in" filter="box(out)">
                                      <p:cBhvr>
                                        <p:cTn id="27" dur="500"/>
                                        <p:tgtEl>
                                          <p:spTgt spid="2682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8293"/>
                                        </p:tgtEl>
                                        <p:attrNameLst>
                                          <p:attrName>style.visibility</p:attrName>
                                        </p:attrNameLst>
                                      </p:cBhvr>
                                      <p:to>
                                        <p:strVal val="visible"/>
                                      </p:to>
                                    </p:set>
                                    <p:animEffect transition="in" filter="wipe(left)">
                                      <p:cBhvr>
                                        <p:cTn id="37" dur="500"/>
                                        <p:tgtEl>
                                          <p:spTgt spid="268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8294"/>
                                        </p:tgtEl>
                                        <p:attrNameLst>
                                          <p:attrName>style.visibility</p:attrName>
                                        </p:attrNameLst>
                                      </p:cBhvr>
                                      <p:to>
                                        <p:strVal val="visible"/>
                                      </p:to>
                                    </p:set>
                                    <p:animEffect transition="in" filter="wipe(left)">
                                      <p:cBhvr>
                                        <p:cTn id="42" dur="500"/>
                                        <p:tgtEl>
                                          <p:spTgt spid="2682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8295"/>
                                        </p:tgtEl>
                                        <p:attrNameLst>
                                          <p:attrName>style.visibility</p:attrName>
                                        </p:attrNameLst>
                                      </p:cBhvr>
                                      <p:to>
                                        <p:strVal val="visible"/>
                                      </p:to>
                                    </p:set>
                                    <p:animEffect transition="in" filter="wipe(left)">
                                      <p:cBhvr>
                                        <p:cTn id="47" dur="500"/>
                                        <p:tgtEl>
                                          <p:spTgt spid="2682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8299"/>
                                        </p:tgtEl>
                                        <p:attrNameLst>
                                          <p:attrName>style.visibility</p:attrName>
                                        </p:attrNameLst>
                                      </p:cBhvr>
                                      <p:to>
                                        <p:strVal val="visible"/>
                                      </p:to>
                                    </p:set>
                                    <p:animEffect transition="in" filter="wipe(left)">
                                      <p:cBhvr>
                                        <p:cTn id="52" dur="500"/>
                                        <p:tgtEl>
                                          <p:spTgt spid="268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2" grpId="0" autoUpdateAnimBg="0"/>
      <p:bldP spid="268293" grpId="0" autoUpdateAnimBg="0"/>
      <p:bldP spid="268294" grpId="0" autoUpdateAnimBg="0"/>
      <p:bldP spid="268295" grpId="0" autoUpdateAnimBg="0"/>
      <p:bldP spid="268296" grpId="0" autoUpdateAnimBg="0"/>
      <p:bldP spid="268297" grpId="0" animBg="1" autoUpdateAnimBg="0"/>
      <p:bldP spid="268298" grpId="0" autoUpdateAnimBg="0"/>
      <p:bldP spid="268299" grpId="0" animBg="1" autoUpdateAnimBg="0"/>
      <p:bldP spid="26836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457200" y="352425"/>
            <a:ext cx="6324600" cy="647700"/>
          </a:xfrm>
          <a:prstGeom prst="rect">
            <a:avLst/>
          </a:prstGeom>
          <a:noFill/>
          <a:ln w="38100">
            <a:noFill/>
            <a:miter lim="800000"/>
          </a:ln>
          <a:effectLst/>
        </p:spPr>
        <p:txBody>
          <a:bodyPr lIns="90000" tIns="46800" rIns="90000" bIns="46800">
            <a:spAutoFit/>
          </a:bodyPr>
          <a:lstStyle/>
          <a:p>
            <a:pPr fontAlgn="auto">
              <a:lnSpc>
                <a:spcPct val="13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例</a:t>
            </a:r>
            <a:r>
              <a:rPr lang="en-US" altLang="zh-CN" sz="2800" b="1">
                <a:solidFill>
                  <a:srgbClr val="CC0000"/>
                </a:solidFill>
                <a:effectLst>
                  <a:outerShdw blurRad="38100" dist="38100" dir="2700000" algn="tl">
                    <a:srgbClr val="C0C0C0"/>
                  </a:outerShdw>
                </a:effectLst>
                <a:latin typeface="+mn-lt"/>
                <a:ea typeface="+mn-ea"/>
              </a:rPr>
              <a:t>3</a:t>
            </a:r>
            <a:r>
              <a:rPr lang="zh-CN" altLang="en-US" sz="2800" b="1">
                <a:solidFill>
                  <a:srgbClr val="CC0000"/>
                </a:solidFill>
                <a:effectLst>
                  <a:outerShdw blurRad="38100" dist="38100" dir="2700000" algn="tl">
                    <a:srgbClr val="C0C0C0"/>
                  </a:outerShdw>
                </a:effectLst>
                <a:latin typeface="+mn-lt"/>
                <a:ea typeface="+mn-ea"/>
              </a:rPr>
              <a:t>：</a:t>
            </a:r>
            <a:r>
              <a:rPr lang="zh-CN" altLang="en-US" sz="2800" b="1">
                <a:solidFill>
                  <a:schemeClr val="tx2"/>
                </a:solidFill>
                <a:effectLst>
                  <a:outerShdw blurRad="38100" dist="38100" dir="2700000" algn="tl">
                    <a:srgbClr val="C0C0C0"/>
                  </a:outerShdw>
                </a:effectLst>
                <a:latin typeface="宋体" panose="02010600030101010101" pitchFamily="2" charset="-122"/>
                <a:ea typeface="+mn-ea"/>
              </a:rPr>
              <a:t>判断图示电路中的负反馈类型。</a:t>
            </a:r>
            <a:endParaRPr lang="zh-CN" altLang="en-US" sz="2800" b="1">
              <a:solidFill>
                <a:schemeClr val="tx2"/>
              </a:solidFill>
              <a:effectLst>
                <a:outerShdw blurRad="38100" dist="38100" dir="2700000" algn="tl">
                  <a:srgbClr val="C0C0C0"/>
                </a:outerShdw>
              </a:effectLst>
              <a:latin typeface="宋体" panose="02010600030101010101" pitchFamily="2" charset="-122"/>
              <a:ea typeface="+mn-ea"/>
            </a:endParaRPr>
          </a:p>
        </p:txBody>
      </p:sp>
      <p:sp>
        <p:nvSpPr>
          <p:cNvPr id="142339" name="Rectangle 3"/>
          <p:cNvSpPr>
            <a:spLocks noChangeArrowheads="1"/>
          </p:cNvSpPr>
          <p:nvPr/>
        </p:nvSpPr>
        <p:spPr bwMode="auto">
          <a:xfrm>
            <a:off x="533400" y="4314825"/>
            <a:ext cx="8153400" cy="561975"/>
          </a:xfrm>
          <a:prstGeom prst="rect">
            <a:avLst/>
          </a:prstGeom>
          <a:noFill/>
          <a:ln w="38100">
            <a:noFill/>
            <a:miter lim="800000"/>
          </a:ln>
          <a:effectLst/>
        </p:spPr>
        <p:txBody>
          <a:bodyPr>
            <a:spAutoFit/>
          </a:bodyPr>
          <a:lstStyle/>
          <a:p>
            <a:pPr fontAlgn="auto">
              <a:lnSpc>
                <a:spcPct val="110000"/>
              </a:lnSpc>
              <a:spcBef>
                <a:spcPct val="10000"/>
              </a:spcBef>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解</a:t>
            </a:r>
            <a:r>
              <a:rPr lang="en-US" altLang="zh-CN" sz="2800">
                <a:solidFill>
                  <a:srgbClr val="CC0000"/>
                </a:solidFill>
                <a:effectLst>
                  <a:outerShdw blurRad="38100" dist="38100" dir="2700000" algn="tl">
                    <a:srgbClr val="C0C0C0"/>
                  </a:outerShdw>
                </a:effectLst>
                <a:latin typeface="宋体" panose="02010600030101010101" pitchFamily="2" charset="-122"/>
                <a:ea typeface="+mn-ea"/>
              </a:rPr>
              <a:t>: </a:t>
            </a:r>
            <a:r>
              <a:rPr lang="en-US" altLang="zh-CN" sz="2800" b="1" i="1">
                <a:latin typeface="+mn-lt"/>
                <a:ea typeface="+mn-ea"/>
              </a:rPr>
              <a:t>R</a:t>
            </a:r>
            <a:r>
              <a:rPr lang="en-US" altLang="zh-CN" sz="2800" b="1" baseline="-25000">
                <a:latin typeface="+mn-lt"/>
                <a:ea typeface="+mn-ea"/>
              </a:rPr>
              <a:t>E2</a:t>
            </a:r>
            <a:r>
              <a:rPr lang="zh-CN" altLang="en-US" sz="2800" b="1">
                <a:latin typeface="宋体" panose="02010600030101010101" pitchFamily="2" charset="-122"/>
                <a:ea typeface="+mn-ea"/>
              </a:rPr>
              <a:t>对交流不起作用，引入的是直流反馈；</a:t>
            </a:r>
            <a:endParaRPr lang="zh-CN" altLang="en-US" sz="2800" b="1">
              <a:latin typeface="宋体" panose="02010600030101010101" pitchFamily="2" charset="-122"/>
              <a:ea typeface="+mn-ea"/>
            </a:endParaRPr>
          </a:p>
        </p:txBody>
      </p:sp>
      <p:sp>
        <p:nvSpPr>
          <p:cNvPr id="142344" name="Rectangle 8"/>
          <p:cNvSpPr>
            <a:spLocks noChangeArrowheads="1"/>
          </p:cNvSpPr>
          <p:nvPr/>
        </p:nvSpPr>
        <p:spPr bwMode="auto">
          <a:xfrm>
            <a:off x="1295400" y="5762625"/>
            <a:ext cx="6629400" cy="561975"/>
          </a:xfrm>
          <a:prstGeom prst="rect">
            <a:avLst/>
          </a:prstGeom>
          <a:noFill/>
          <a:ln w="38100">
            <a:noFill/>
            <a:miter lim="800000"/>
          </a:ln>
          <a:effectLst/>
        </p:spPr>
        <p:txBody>
          <a:bodyPr>
            <a:spAutoFit/>
          </a:bodyPr>
          <a:lstStyle/>
          <a:p>
            <a:pPr fontAlgn="auto">
              <a:lnSpc>
                <a:spcPct val="110000"/>
              </a:lnSpc>
              <a:spcBef>
                <a:spcPct val="10000"/>
              </a:spcBef>
              <a:spcAft>
                <a:spcPts val="0"/>
              </a:spcAft>
              <a:defRPr/>
            </a:pPr>
            <a:r>
              <a:rPr lang="en-US" altLang="zh-CN" sz="2800" b="1" i="1">
                <a:solidFill>
                  <a:srgbClr val="CC0000"/>
                </a:solidFill>
                <a:effectLst>
                  <a:outerShdw blurRad="38100" dist="38100" dir="2700000" algn="tl">
                    <a:srgbClr val="C0C0C0"/>
                  </a:outerShdw>
                </a:effectLst>
                <a:latin typeface="+mn-lt"/>
                <a:ea typeface="+mn-ea"/>
              </a:rPr>
              <a:t>R</a:t>
            </a:r>
            <a:r>
              <a:rPr lang="en-US" altLang="zh-CN" sz="2800" b="1" baseline="-25000">
                <a:solidFill>
                  <a:srgbClr val="CC0000"/>
                </a:solidFill>
                <a:effectLst>
                  <a:outerShdw blurRad="38100" dist="38100" dir="2700000" algn="tl">
                    <a:srgbClr val="C0C0C0"/>
                  </a:outerShdw>
                </a:effectLst>
                <a:latin typeface="+mn-lt"/>
                <a:ea typeface="+mn-ea"/>
              </a:rPr>
              <a:t>E1</a:t>
            </a: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对本级引入串联电流负反馈。</a:t>
            </a:r>
            <a:endParaRPr lang="zh-CN" altLang="en-US" sz="2800" b="1">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142441" name="Rectangle 105"/>
          <p:cNvSpPr>
            <a:spLocks noChangeArrowheads="1"/>
          </p:cNvSpPr>
          <p:nvPr/>
        </p:nvSpPr>
        <p:spPr bwMode="auto">
          <a:xfrm>
            <a:off x="1295400" y="4806950"/>
            <a:ext cx="6934200" cy="1031875"/>
          </a:xfrm>
          <a:prstGeom prst="rect">
            <a:avLst/>
          </a:prstGeom>
          <a:noFill/>
          <a:ln w="38100">
            <a:noFill/>
            <a:miter lim="800000"/>
          </a:ln>
        </p:spPr>
        <p:txBody>
          <a:bodyPr>
            <a:spAutoFit/>
          </a:bodyPr>
          <a:lstStyle/>
          <a:p>
            <a:pPr>
              <a:lnSpc>
                <a:spcPct val="110000"/>
              </a:lnSpc>
              <a:spcBef>
                <a:spcPct val="1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E1</a:t>
            </a:r>
            <a:r>
              <a:rPr lang="zh-CN" altLang="en-US" sz="2800" b="1">
                <a:latin typeface="Franklin Gothic Book" panose="020B0503020102020204" pitchFamily="34" charset="0"/>
                <a:ea typeface="华文楷体" panose="02010600040101010101" pitchFamily="2" charset="-122"/>
              </a:rPr>
              <a:t>、</a:t>
            </a:r>
            <a:r>
              <a:rPr lang="en-US" altLang="zh-CN" sz="2800" b="1" i="1">
                <a:latin typeface="Franklin Gothic Book" panose="020B0503020102020204" pitchFamily="34" charset="0"/>
                <a:ea typeface="长城楷体"/>
                <a:cs typeface="长城楷体"/>
              </a:rPr>
              <a:t>R</a:t>
            </a:r>
            <a:r>
              <a:rPr lang="en-US" altLang="zh-CN" sz="2800" b="1" baseline="-25000">
                <a:latin typeface="Franklin Gothic Book" panose="020B0503020102020204" pitchFamily="34" charset="0"/>
                <a:ea typeface="长城楷体"/>
                <a:cs typeface="长城楷体"/>
              </a:rPr>
              <a:t>F</a:t>
            </a:r>
            <a:r>
              <a:rPr lang="zh-CN" altLang="en-US" sz="2800" b="1">
                <a:latin typeface="宋体" panose="02010600030101010101" pitchFamily="2" charset="-122"/>
                <a:ea typeface="华文楷体" panose="02010600040101010101" pitchFamily="2" charset="-122"/>
              </a:rPr>
              <a:t>对交、直流均起作用，所以引入的是交、直流反馈。</a:t>
            </a:r>
            <a:endParaRPr lang="zh-CN" altLang="en-US" sz="2800" b="1">
              <a:latin typeface="宋体" panose="02010600030101010101" pitchFamily="2" charset="-122"/>
              <a:ea typeface="华文楷体" panose="02010600040101010101" pitchFamily="2" charset="-122"/>
            </a:endParaRPr>
          </a:p>
        </p:txBody>
      </p:sp>
      <p:grpSp>
        <p:nvGrpSpPr>
          <p:cNvPr id="2" name="Group 107"/>
          <p:cNvGrpSpPr/>
          <p:nvPr/>
        </p:nvGrpSpPr>
        <p:grpSpPr bwMode="auto">
          <a:xfrm>
            <a:off x="1143000" y="1177925"/>
            <a:ext cx="7015163" cy="3136900"/>
            <a:chOff x="751" y="952"/>
            <a:chExt cx="4419" cy="1976"/>
          </a:xfrm>
        </p:grpSpPr>
        <p:sp>
          <p:nvSpPr>
            <p:cNvPr id="37895" name="Line 108"/>
            <p:cNvSpPr>
              <a:spLocks noChangeShapeType="1"/>
            </p:cNvSpPr>
            <p:nvPr/>
          </p:nvSpPr>
          <p:spPr bwMode="auto">
            <a:xfrm flipH="1">
              <a:off x="1739" y="1830"/>
              <a:ext cx="0" cy="347"/>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896" name="Text Box 109"/>
            <p:cNvSpPr txBox="1">
              <a:spLocks noChangeArrowheads="1"/>
            </p:cNvSpPr>
            <p:nvPr/>
          </p:nvSpPr>
          <p:spPr bwMode="auto">
            <a:xfrm>
              <a:off x="1310" y="1118"/>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B1</a:t>
              </a:r>
              <a:endParaRPr lang="en-US" altLang="zh-CN">
                <a:latin typeface="Franklin Gothic Book" panose="020B0503020102020204" pitchFamily="34" charset="0"/>
                <a:ea typeface="长城楷体"/>
                <a:cs typeface="长城楷体"/>
              </a:endParaRPr>
            </a:p>
          </p:txBody>
        </p:sp>
        <p:sp>
          <p:nvSpPr>
            <p:cNvPr id="37897" name="Line 110"/>
            <p:cNvSpPr>
              <a:spLocks noChangeShapeType="1"/>
            </p:cNvSpPr>
            <p:nvPr/>
          </p:nvSpPr>
          <p:spPr bwMode="auto">
            <a:xfrm>
              <a:off x="1740" y="1497"/>
              <a:ext cx="0" cy="37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898" name="Line 111"/>
            <p:cNvSpPr>
              <a:spLocks noChangeShapeType="1"/>
            </p:cNvSpPr>
            <p:nvPr/>
          </p:nvSpPr>
          <p:spPr bwMode="auto">
            <a:xfrm flipH="1" flipV="1">
              <a:off x="1744" y="986"/>
              <a:ext cx="0" cy="23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899" name="Rectangle 112"/>
            <p:cNvSpPr>
              <a:spLocks noChangeArrowheads="1"/>
            </p:cNvSpPr>
            <p:nvPr/>
          </p:nvSpPr>
          <p:spPr bwMode="auto">
            <a:xfrm>
              <a:off x="1701" y="1207"/>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00" name="Line 113"/>
            <p:cNvSpPr>
              <a:spLocks noChangeShapeType="1"/>
            </p:cNvSpPr>
            <p:nvPr/>
          </p:nvSpPr>
          <p:spPr bwMode="auto">
            <a:xfrm>
              <a:off x="1744" y="995"/>
              <a:ext cx="2905"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01" name="Line 114"/>
            <p:cNvSpPr>
              <a:spLocks noChangeShapeType="1"/>
            </p:cNvSpPr>
            <p:nvPr/>
          </p:nvSpPr>
          <p:spPr bwMode="auto">
            <a:xfrm flipV="1">
              <a:off x="2303"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02" name="Line 115"/>
            <p:cNvSpPr>
              <a:spLocks noChangeShapeType="1"/>
            </p:cNvSpPr>
            <p:nvPr/>
          </p:nvSpPr>
          <p:spPr bwMode="auto">
            <a:xfrm>
              <a:off x="2187"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03" name="Line 116"/>
            <p:cNvSpPr>
              <a:spLocks noChangeShapeType="1"/>
            </p:cNvSpPr>
            <p:nvPr/>
          </p:nvSpPr>
          <p:spPr bwMode="auto">
            <a:xfrm>
              <a:off x="2187"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37904" name="Line 117"/>
            <p:cNvSpPr>
              <a:spLocks noChangeShapeType="1"/>
            </p:cNvSpPr>
            <p:nvPr/>
          </p:nvSpPr>
          <p:spPr bwMode="auto">
            <a:xfrm flipV="1">
              <a:off x="2187" y="1725"/>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05" name="Line 118"/>
            <p:cNvSpPr>
              <a:spLocks noChangeShapeType="1"/>
            </p:cNvSpPr>
            <p:nvPr/>
          </p:nvSpPr>
          <p:spPr bwMode="auto">
            <a:xfrm>
              <a:off x="2306"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06" name="Line 119"/>
            <p:cNvSpPr>
              <a:spLocks noChangeShapeType="1"/>
            </p:cNvSpPr>
            <p:nvPr/>
          </p:nvSpPr>
          <p:spPr bwMode="auto">
            <a:xfrm flipH="1">
              <a:off x="2307" y="2039"/>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07" name="Line 120"/>
            <p:cNvSpPr>
              <a:spLocks noChangeShapeType="1"/>
            </p:cNvSpPr>
            <p:nvPr/>
          </p:nvSpPr>
          <p:spPr bwMode="auto">
            <a:xfrm>
              <a:off x="1495" y="1865"/>
              <a:ext cx="695"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08" name="Line 121"/>
            <p:cNvSpPr>
              <a:spLocks noChangeShapeType="1"/>
            </p:cNvSpPr>
            <p:nvPr/>
          </p:nvSpPr>
          <p:spPr bwMode="auto">
            <a:xfrm>
              <a:off x="1107"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37909" name="Line 122"/>
            <p:cNvSpPr>
              <a:spLocks noChangeShapeType="1"/>
            </p:cNvSpPr>
            <p:nvPr/>
          </p:nvSpPr>
          <p:spPr bwMode="auto">
            <a:xfrm flipH="1">
              <a:off x="2307"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10" name="Rectangle 123"/>
            <p:cNvSpPr>
              <a:spLocks noChangeArrowheads="1"/>
            </p:cNvSpPr>
            <p:nvPr/>
          </p:nvSpPr>
          <p:spPr bwMode="auto">
            <a:xfrm>
              <a:off x="2264" y="1211"/>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3" name="Group 124"/>
            <p:cNvGrpSpPr/>
            <p:nvPr/>
          </p:nvGrpSpPr>
          <p:grpSpPr bwMode="auto">
            <a:xfrm>
              <a:off x="1438" y="1755"/>
              <a:ext cx="61" cy="235"/>
              <a:chOff x="3454" y="2018"/>
              <a:chExt cx="96" cy="328"/>
            </a:xfrm>
          </p:grpSpPr>
          <p:sp>
            <p:nvSpPr>
              <p:cNvPr id="37984" name="Line 125"/>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7985" name="Line 126"/>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7912" name="Line 127"/>
            <p:cNvSpPr>
              <a:spLocks noChangeShapeType="1"/>
            </p:cNvSpPr>
            <p:nvPr/>
          </p:nvSpPr>
          <p:spPr bwMode="auto">
            <a:xfrm>
              <a:off x="1107" y="1865"/>
              <a:ext cx="32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13" name="Line 128"/>
            <p:cNvSpPr>
              <a:spLocks noChangeShapeType="1"/>
            </p:cNvSpPr>
            <p:nvPr/>
          </p:nvSpPr>
          <p:spPr bwMode="auto">
            <a:xfrm>
              <a:off x="2303" y="1650"/>
              <a:ext cx="40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14" name="Text Box 129"/>
            <p:cNvSpPr txBox="1">
              <a:spLocks noChangeArrowheads="1"/>
            </p:cNvSpPr>
            <p:nvPr/>
          </p:nvSpPr>
          <p:spPr bwMode="auto">
            <a:xfrm>
              <a:off x="1885" y="1110"/>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C1</a:t>
              </a:r>
              <a:endParaRPr lang="en-US" altLang="zh-CN">
                <a:latin typeface="Franklin Gothic Book" panose="020B0503020102020204" pitchFamily="34" charset="0"/>
                <a:ea typeface="长城楷体"/>
                <a:cs typeface="长城楷体"/>
              </a:endParaRPr>
            </a:p>
          </p:txBody>
        </p:sp>
        <p:sp>
          <p:nvSpPr>
            <p:cNvPr id="37915" name="Text Box 130"/>
            <p:cNvSpPr txBox="1">
              <a:spLocks noChangeArrowheads="1"/>
            </p:cNvSpPr>
            <p:nvPr/>
          </p:nvSpPr>
          <p:spPr bwMode="auto">
            <a:xfrm>
              <a:off x="1279" y="1427"/>
              <a:ext cx="33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1</a:t>
              </a:r>
              <a:endParaRPr lang="en-US" altLang="zh-CN" sz="2800">
                <a:latin typeface="Franklin Gothic Book" panose="020B0503020102020204" pitchFamily="34" charset="0"/>
                <a:ea typeface="长城楷体"/>
                <a:cs typeface="长城楷体"/>
              </a:endParaRPr>
            </a:p>
          </p:txBody>
        </p:sp>
        <p:grpSp>
          <p:nvGrpSpPr>
            <p:cNvPr id="4" name="Group 131"/>
            <p:cNvGrpSpPr/>
            <p:nvPr/>
          </p:nvGrpSpPr>
          <p:grpSpPr bwMode="auto">
            <a:xfrm>
              <a:off x="2219" y="2810"/>
              <a:ext cx="159" cy="118"/>
              <a:chOff x="2898" y="3684"/>
              <a:chExt cx="204" cy="204"/>
            </a:xfrm>
          </p:grpSpPr>
          <p:sp>
            <p:nvSpPr>
              <p:cNvPr id="37982" name="Line 132"/>
              <p:cNvSpPr>
                <a:spLocks noChangeShapeType="1"/>
              </p:cNvSpPr>
              <p:nvPr/>
            </p:nvSpPr>
            <p:spPr bwMode="auto">
              <a:xfrm>
                <a:off x="3001"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7983" name="Line 133"/>
              <p:cNvSpPr>
                <a:spLocks noChangeShapeType="1"/>
              </p:cNvSpPr>
              <p:nvPr/>
            </p:nvSpPr>
            <p:spPr bwMode="auto">
              <a:xfrm>
                <a:off x="2898" y="3876"/>
                <a:ext cx="204" cy="7"/>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37917" name="Oval 134"/>
            <p:cNvSpPr>
              <a:spLocks noChangeArrowheads="1"/>
            </p:cNvSpPr>
            <p:nvPr/>
          </p:nvSpPr>
          <p:spPr bwMode="auto">
            <a:xfrm>
              <a:off x="2278" y="2800"/>
              <a:ext cx="49" cy="49"/>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18" name="Rectangle 135"/>
            <p:cNvSpPr>
              <a:spLocks noChangeArrowheads="1"/>
            </p:cNvSpPr>
            <p:nvPr/>
          </p:nvSpPr>
          <p:spPr bwMode="auto">
            <a:xfrm>
              <a:off x="1701" y="2179"/>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19" name="Text Box 136"/>
            <p:cNvSpPr txBox="1">
              <a:spLocks noChangeArrowheads="1"/>
            </p:cNvSpPr>
            <p:nvPr/>
          </p:nvSpPr>
          <p:spPr bwMode="auto">
            <a:xfrm>
              <a:off x="1310" y="2126"/>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B2</a:t>
              </a:r>
              <a:endParaRPr lang="en-US" altLang="zh-CN">
                <a:latin typeface="Franklin Gothic Book" panose="020B0503020102020204" pitchFamily="34" charset="0"/>
                <a:ea typeface="长城楷体"/>
                <a:cs typeface="长城楷体"/>
              </a:endParaRPr>
            </a:p>
          </p:txBody>
        </p:sp>
        <p:sp>
          <p:nvSpPr>
            <p:cNvPr id="37920" name="Rectangle 137"/>
            <p:cNvSpPr>
              <a:spLocks noChangeArrowheads="1"/>
            </p:cNvSpPr>
            <p:nvPr/>
          </p:nvSpPr>
          <p:spPr bwMode="auto">
            <a:xfrm>
              <a:off x="2264" y="2296"/>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21" name="Text Box 138"/>
            <p:cNvSpPr txBox="1">
              <a:spLocks noChangeArrowheads="1"/>
            </p:cNvSpPr>
            <p:nvPr/>
          </p:nvSpPr>
          <p:spPr bwMode="auto">
            <a:xfrm>
              <a:off x="1886" y="2253"/>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E1</a:t>
              </a:r>
              <a:endParaRPr lang="en-US" altLang="zh-CN" b="1">
                <a:latin typeface="Franklin Gothic Book" panose="020B0503020102020204" pitchFamily="34" charset="0"/>
                <a:ea typeface="长城楷体"/>
                <a:cs typeface="长城楷体"/>
              </a:endParaRPr>
            </a:p>
          </p:txBody>
        </p:sp>
        <p:sp>
          <p:nvSpPr>
            <p:cNvPr id="37922" name="Rectangle 139"/>
            <p:cNvSpPr>
              <a:spLocks noChangeArrowheads="1"/>
            </p:cNvSpPr>
            <p:nvPr/>
          </p:nvSpPr>
          <p:spPr bwMode="auto">
            <a:xfrm>
              <a:off x="1488" y="1629"/>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23" name="Rectangle 140" descr="新闻纸"/>
            <p:cNvSpPr>
              <a:spLocks noChangeArrowheads="1"/>
            </p:cNvSpPr>
            <p:nvPr/>
          </p:nvSpPr>
          <p:spPr bwMode="auto">
            <a:xfrm>
              <a:off x="1163" y="186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24" name="Rectangle 141" descr="新闻纸"/>
            <p:cNvSpPr>
              <a:spLocks noChangeArrowheads="1"/>
            </p:cNvSpPr>
            <p:nvPr/>
          </p:nvSpPr>
          <p:spPr bwMode="auto">
            <a:xfrm>
              <a:off x="1160"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25" name="Line 142"/>
            <p:cNvSpPr>
              <a:spLocks noChangeShapeType="1"/>
            </p:cNvSpPr>
            <p:nvPr/>
          </p:nvSpPr>
          <p:spPr bwMode="auto">
            <a:xfrm>
              <a:off x="1739" y="2480"/>
              <a:ext cx="0" cy="345"/>
            </a:xfrm>
            <a:prstGeom prst="line">
              <a:avLst/>
            </a:prstGeom>
            <a:noFill/>
            <a:ln w="38100">
              <a:solidFill>
                <a:srgbClr val="000000"/>
              </a:solidFill>
              <a:round/>
            </a:ln>
          </p:spPr>
          <p:txBody>
            <a:bodyPr wrap="none" anchor="ctr"/>
            <a:lstStyle/>
            <a:p>
              <a:endParaRPr lang="zh-CN" altLang="en-US"/>
            </a:p>
          </p:txBody>
        </p:sp>
        <p:sp>
          <p:nvSpPr>
            <p:cNvPr id="37926" name="Rectangle 143"/>
            <p:cNvSpPr>
              <a:spLocks noChangeArrowheads="1"/>
            </p:cNvSpPr>
            <p:nvPr/>
          </p:nvSpPr>
          <p:spPr bwMode="auto">
            <a:xfrm>
              <a:off x="1064" y="2039"/>
              <a:ext cx="85" cy="292"/>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27" name="Oval 144"/>
            <p:cNvSpPr>
              <a:spLocks noChangeArrowheads="1"/>
            </p:cNvSpPr>
            <p:nvPr/>
          </p:nvSpPr>
          <p:spPr bwMode="auto">
            <a:xfrm>
              <a:off x="1020" y="2504"/>
              <a:ext cx="173" cy="1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28" name="Line 145"/>
            <p:cNvSpPr>
              <a:spLocks noChangeShapeType="1"/>
            </p:cNvSpPr>
            <p:nvPr/>
          </p:nvSpPr>
          <p:spPr bwMode="auto">
            <a:xfrm flipV="1">
              <a:off x="1107" y="1856"/>
              <a:ext cx="0" cy="173"/>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29" name="Line 146"/>
            <p:cNvSpPr>
              <a:spLocks noChangeShapeType="1"/>
            </p:cNvSpPr>
            <p:nvPr/>
          </p:nvSpPr>
          <p:spPr bwMode="auto">
            <a:xfrm>
              <a:off x="1107" y="2331"/>
              <a:ext cx="0" cy="51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30" name="Text Box 147"/>
            <p:cNvSpPr txBox="1">
              <a:spLocks noChangeArrowheads="1"/>
            </p:cNvSpPr>
            <p:nvPr/>
          </p:nvSpPr>
          <p:spPr bwMode="auto">
            <a:xfrm>
              <a:off x="751" y="1970"/>
              <a:ext cx="33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S</a:t>
              </a:r>
              <a:endParaRPr lang="en-US" altLang="zh-CN">
                <a:latin typeface="Franklin Gothic Book" panose="020B0503020102020204" pitchFamily="34" charset="0"/>
                <a:ea typeface="长城楷体"/>
                <a:cs typeface="长城楷体"/>
              </a:endParaRPr>
            </a:p>
          </p:txBody>
        </p:sp>
        <p:sp>
          <p:nvSpPr>
            <p:cNvPr id="37931" name="Rectangle 148" descr="新闻纸"/>
            <p:cNvSpPr>
              <a:spLocks noChangeArrowheads="1"/>
            </p:cNvSpPr>
            <p:nvPr/>
          </p:nvSpPr>
          <p:spPr bwMode="auto">
            <a:xfrm>
              <a:off x="889" y="229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32" name="Rectangle 149" descr="新闻纸"/>
            <p:cNvSpPr>
              <a:spLocks noChangeArrowheads="1"/>
            </p:cNvSpPr>
            <p:nvPr/>
          </p:nvSpPr>
          <p:spPr bwMode="auto">
            <a:xfrm>
              <a:off x="894"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33" name="Oval 150"/>
            <p:cNvSpPr>
              <a:spLocks noChangeArrowheads="1"/>
            </p:cNvSpPr>
            <p:nvPr/>
          </p:nvSpPr>
          <p:spPr bwMode="auto">
            <a:xfrm>
              <a:off x="1715" y="1841"/>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34" name="Text Box 151"/>
            <p:cNvSpPr txBox="1">
              <a:spLocks noChangeArrowheads="1"/>
            </p:cNvSpPr>
            <p:nvPr/>
          </p:nvSpPr>
          <p:spPr bwMode="auto">
            <a:xfrm>
              <a:off x="2880" y="2157"/>
              <a:ext cx="341"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F</a:t>
              </a:r>
              <a:endParaRPr lang="en-US" altLang="zh-CN">
                <a:latin typeface="Franklin Gothic Book" panose="020B0503020102020204" pitchFamily="34" charset="0"/>
                <a:ea typeface="长城楷体"/>
                <a:cs typeface="长城楷体"/>
              </a:endParaRPr>
            </a:p>
          </p:txBody>
        </p:sp>
        <p:sp>
          <p:nvSpPr>
            <p:cNvPr id="37935" name="Line 152"/>
            <p:cNvSpPr>
              <a:spLocks noChangeShapeType="1"/>
            </p:cNvSpPr>
            <p:nvPr/>
          </p:nvSpPr>
          <p:spPr bwMode="auto">
            <a:xfrm>
              <a:off x="2705" y="1645"/>
              <a:ext cx="0" cy="22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36" name="Rectangle 153"/>
            <p:cNvSpPr>
              <a:spLocks noChangeArrowheads="1"/>
            </p:cNvSpPr>
            <p:nvPr/>
          </p:nvSpPr>
          <p:spPr bwMode="auto">
            <a:xfrm rot="-5400000">
              <a:off x="2985" y="1959"/>
              <a:ext cx="85" cy="29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37" name="Line 154"/>
            <p:cNvSpPr>
              <a:spLocks noChangeShapeType="1"/>
            </p:cNvSpPr>
            <p:nvPr/>
          </p:nvSpPr>
          <p:spPr bwMode="auto">
            <a:xfrm flipV="1">
              <a:off x="3858"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38" name="Line 155"/>
            <p:cNvSpPr>
              <a:spLocks noChangeShapeType="1"/>
            </p:cNvSpPr>
            <p:nvPr/>
          </p:nvSpPr>
          <p:spPr bwMode="auto">
            <a:xfrm>
              <a:off x="3742"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39" name="Line 156"/>
            <p:cNvSpPr>
              <a:spLocks noChangeShapeType="1"/>
            </p:cNvSpPr>
            <p:nvPr/>
          </p:nvSpPr>
          <p:spPr bwMode="auto">
            <a:xfrm>
              <a:off x="3742"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37940" name="Line 157"/>
            <p:cNvSpPr>
              <a:spLocks noChangeShapeType="1"/>
            </p:cNvSpPr>
            <p:nvPr/>
          </p:nvSpPr>
          <p:spPr bwMode="auto">
            <a:xfrm flipV="1">
              <a:off x="3742" y="1738"/>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41" name="Line 158"/>
            <p:cNvSpPr>
              <a:spLocks noChangeShapeType="1"/>
            </p:cNvSpPr>
            <p:nvPr/>
          </p:nvSpPr>
          <p:spPr bwMode="auto">
            <a:xfrm>
              <a:off x="3861"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42" name="Line 159"/>
            <p:cNvSpPr>
              <a:spLocks noChangeShapeType="1"/>
            </p:cNvSpPr>
            <p:nvPr/>
          </p:nvSpPr>
          <p:spPr bwMode="auto">
            <a:xfrm flipH="1">
              <a:off x="3862" y="2041"/>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43" name="Line 160"/>
            <p:cNvSpPr>
              <a:spLocks noChangeShapeType="1"/>
            </p:cNvSpPr>
            <p:nvPr/>
          </p:nvSpPr>
          <p:spPr bwMode="auto">
            <a:xfrm>
              <a:off x="2697" y="1880"/>
              <a:ext cx="1054"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44" name="Line 161"/>
            <p:cNvSpPr>
              <a:spLocks noChangeShapeType="1"/>
            </p:cNvSpPr>
            <p:nvPr/>
          </p:nvSpPr>
          <p:spPr bwMode="auto">
            <a:xfrm>
              <a:off x="2835"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37945" name="Line 162"/>
            <p:cNvSpPr>
              <a:spLocks noChangeShapeType="1"/>
            </p:cNvSpPr>
            <p:nvPr/>
          </p:nvSpPr>
          <p:spPr bwMode="auto">
            <a:xfrm flipH="1">
              <a:off x="3863"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7946" name="Rectangle 163"/>
            <p:cNvSpPr>
              <a:spLocks noChangeArrowheads="1"/>
            </p:cNvSpPr>
            <p:nvPr/>
          </p:nvSpPr>
          <p:spPr bwMode="auto">
            <a:xfrm>
              <a:off x="3820" y="1197"/>
              <a:ext cx="84"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47" name="Oval 164"/>
            <p:cNvSpPr>
              <a:spLocks noChangeArrowheads="1"/>
            </p:cNvSpPr>
            <p:nvPr/>
          </p:nvSpPr>
          <p:spPr bwMode="auto">
            <a:xfrm>
              <a:off x="4648" y="957"/>
              <a:ext cx="61" cy="69"/>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5" name="Group 165"/>
            <p:cNvGrpSpPr/>
            <p:nvPr/>
          </p:nvGrpSpPr>
          <p:grpSpPr bwMode="auto">
            <a:xfrm flipH="1">
              <a:off x="4282" y="1539"/>
              <a:ext cx="62" cy="235"/>
              <a:chOff x="3454" y="2018"/>
              <a:chExt cx="96" cy="328"/>
            </a:xfrm>
          </p:grpSpPr>
          <p:sp>
            <p:nvSpPr>
              <p:cNvPr id="37980" name="Line 166"/>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7981" name="Line 167"/>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7949" name="Line 168"/>
            <p:cNvSpPr>
              <a:spLocks noChangeShapeType="1"/>
            </p:cNvSpPr>
            <p:nvPr/>
          </p:nvSpPr>
          <p:spPr bwMode="auto">
            <a:xfrm flipH="1" flipV="1">
              <a:off x="4343" y="1654"/>
              <a:ext cx="41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50" name="Text Box 169"/>
            <p:cNvSpPr txBox="1">
              <a:spLocks noChangeArrowheads="1"/>
            </p:cNvSpPr>
            <p:nvPr/>
          </p:nvSpPr>
          <p:spPr bwMode="auto">
            <a:xfrm>
              <a:off x="3408" y="1101"/>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C2</a:t>
              </a:r>
              <a:endParaRPr lang="en-US" altLang="zh-CN">
                <a:latin typeface="Franklin Gothic Book" panose="020B0503020102020204" pitchFamily="34" charset="0"/>
                <a:ea typeface="长城楷体"/>
                <a:cs typeface="长城楷体"/>
              </a:endParaRPr>
            </a:p>
          </p:txBody>
        </p:sp>
        <p:sp>
          <p:nvSpPr>
            <p:cNvPr id="37951" name="Text Box 170"/>
            <p:cNvSpPr txBox="1">
              <a:spLocks noChangeArrowheads="1"/>
            </p:cNvSpPr>
            <p:nvPr/>
          </p:nvSpPr>
          <p:spPr bwMode="auto">
            <a:xfrm>
              <a:off x="4196" y="2280"/>
              <a:ext cx="440"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E2</a:t>
              </a:r>
              <a:endParaRPr lang="en-US" altLang="zh-CN" sz="2800">
                <a:latin typeface="Franklin Gothic Book" panose="020B0503020102020204" pitchFamily="34" charset="0"/>
                <a:ea typeface="长城楷体"/>
                <a:cs typeface="长城楷体"/>
              </a:endParaRPr>
            </a:p>
          </p:txBody>
        </p:sp>
        <p:sp>
          <p:nvSpPr>
            <p:cNvPr id="37952" name="Text Box 171"/>
            <p:cNvSpPr txBox="1">
              <a:spLocks noChangeArrowheads="1"/>
            </p:cNvSpPr>
            <p:nvPr/>
          </p:nvSpPr>
          <p:spPr bwMode="auto">
            <a:xfrm>
              <a:off x="4171" y="1245"/>
              <a:ext cx="306" cy="2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b="1" i="1">
                  <a:latin typeface="Franklin Gothic Book" panose="020B0503020102020204" pitchFamily="34" charset="0"/>
                  <a:ea typeface="长城楷体"/>
                  <a:cs typeface="长城楷体"/>
                </a:rPr>
                <a:t>C</a:t>
              </a:r>
              <a:r>
                <a:rPr lang="en-US" altLang="zh-CN" b="1" baseline="-25000">
                  <a:latin typeface="Franklin Gothic Book" panose="020B0503020102020204" pitchFamily="34" charset="0"/>
                  <a:ea typeface="长城楷体"/>
                  <a:cs typeface="长城楷体"/>
                </a:rPr>
                <a:t>2</a:t>
              </a:r>
              <a:endParaRPr lang="en-US" altLang="zh-CN">
                <a:latin typeface="Franklin Gothic Book" panose="020B0503020102020204" pitchFamily="34" charset="0"/>
                <a:ea typeface="长城楷体"/>
                <a:cs typeface="长城楷体"/>
              </a:endParaRPr>
            </a:p>
          </p:txBody>
        </p:sp>
        <p:sp>
          <p:nvSpPr>
            <p:cNvPr id="37953" name="Rectangle 172"/>
            <p:cNvSpPr>
              <a:spLocks noChangeArrowheads="1"/>
            </p:cNvSpPr>
            <p:nvPr/>
          </p:nvSpPr>
          <p:spPr bwMode="auto">
            <a:xfrm>
              <a:off x="3820" y="2296"/>
              <a:ext cx="8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54" name="Line 173"/>
            <p:cNvSpPr>
              <a:spLocks noChangeShapeType="1"/>
            </p:cNvSpPr>
            <p:nvPr/>
          </p:nvSpPr>
          <p:spPr bwMode="auto">
            <a:xfrm flipH="1">
              <a:off x="4752" y="1659"/>
              <a:ext cx="0" cy="432"/>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7955" name="Rectangle 174"/>
            <p:cNvSpPr>
              <a:spLocks noChangeArrowheads="1"/>
            </p:cNvSpPr>
            <p:nvPr/>
          </p:nvSpPr>
          <p:spPr bwMode="auto">
            <a:xfrm>
              <a:off x="4710" y="2091"/>
              <a:ext cx="83" cy="292"/>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7956" name="Text Box 175"/>
            <p:cNvSpPr txBox="1">
              <a:spLocks noChangeArrowheads="1"/>
            </p:cNvSpPr>
            <p:nvPr/>
          </p:nvSpPr>
          <p:spPr bwMode="auto">
            <a:xfrm>
              <a:off x="3408" y="2205"/>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E2</a:t>
              </a:r>
              <a:endParaRPr lang="en-US" altLang="zh-CN" b="1">
                <a:latin typeface="Franklin Gothic Book" panose="020B0503020102020204" pitchFamily="34" charset="0"/>
                <a:ea typeface="长城楷体"/>
                <a:cs typeface="长城楷体"/>
              </a:endParaRPr>
            </a:p>
          </p:txBody>
        </p:sp>
        <p:sp>
          <p:nvSpPr>
            <p:cNvPr id="37957" name="Text Box 176"/>
            <p:cNvSpPr txBox="1">
              <a:spLocks noChangeArrowheads="1"/>
            </p:cNvSpPr>
            <p:nvPr/>
          </p:nvSpPr>
          <p:spPr bwMode="auto">
            <a:xfrm>
              <a:off x="4380" y="2064"/>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L</a:t>
              </a:r>
              <a:endParaRPr lang="en-US" altLang="zh-CN">
                <a:latin typeface="Franklin Gothic Book" panose="020B0503020102020204" pitchFamily="34" charset="0"/>
                <a:ea typeface="长城楷体"/>
                <a:cs typeface="长城楷体"/>
              </a:endParaRPr>
            </a:p>
          </p:txBody>
        </p:sp>
        <p:sp>
          <p:nvSpPr>
            <p:cNvPr id="37958" name="Rectangle 177"/>
            <p:cNvSpPr>
              <a:spLocks noChangeArrowheads="1"/>
            </p:cNvSpPr>
            <p:nvPr/>
          </p:nvSpPr>
          <p:spPr bwMode="auto">
            <a:xfrm>
              <a:off x="4084" y="1412"/>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59" name="Text Box 178"/>
            <p:cNvSpPr txBox="1">
              <a:spLocks noChangeArrowheads="1"/>
            </p:cNvSpPr>
            <p:nvPr/>
          </p:nvSpPr>
          <p:spPr bwMode="auto">
            <a:xfrm>
              <a:off x="4578" y="952"/>
              <a:ext cx="569" cy="327"/>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b="1">
                  <a:solidFill>
                    <a:srgbClr val="FF0000"/>
                  </a:solidFill>
                  <a:latin typeface="Franklin Gothic Book" panose="020B0503020102020204" pitchFamily="34" charset="0"/>
                  <a:ea typeface="长城楷体"/>
                  <a:cs typeface="长城楷体"/>
                </a:rPr>
                <a:t>+</a:t>
              </a:r>
              <a:r>
                <a:rPr lang="en-US" altLang="zh-CN" sz="2800" b="1" i="1">
                  <a:solidFill>
                    <a:srgbClr val="000099"/>
                  </a:solidFill>
                  <a:latin typeface="Franklin Gothic Book" panose="020B0503020102020204" pitchFamily="34" charset="0"/>
                  <a:ea typeface="长城楷体"/>
                  <a:cs typeface="长城楷体"/>
                </a:rPr>
                <a:t>U</a:t>
              </a:r>
              <a:r>
                <a:rPr lang="en-US" altLang="zh-CN" b="1" baseline="-25000">
                  <a:solidFill>
                    <a:srgbClr val="000099"/>
                  </a:solidFill>
                  <a:latin typeface="Franklin Gothic Book" panose="020B0503020102020204" pitchFamily="34" charset="0"/>
                  <a:ea typeface="长城楷体"/>
                  <a:cs typeface="长城楷体"/>
                </a:rPr>
                <a:t>CC</a:t>
              </a:r>
              <a:endParaRPr lang="en-US" altLang="zh-CN">
                <a:solidFill>
                  <a:srgbClr val="000099"/>
                </a:solidFill>
                <a:latin typeface="Franklin Gothic Book" panose="020B0503020102020204" pitchFamily="34" charset="0"/>
                <a:ea typeface="长城楷体"/>
                <a:cs typeface="长城楷体"/>
              </a:endParaRPr>
            </a:p>
          </p:txBody>
        </p:sp>
        <p:sp>
          <p:nvSpPr>
            <p:cNvPr id="37960" name="Rectangle 179" descr="新闻纸"/>
            <p:cNvSpPr>
              <a:spLocks noChangeArrowheads="1"/>
            </p:cNvSpPr>
            <p:nvPr/>
          </p:nvSpPr>
          <p:spPr bwMode="auto">
            <a:xfrm>
              <a:off x="4863" y="1748"/>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61" name="Rectangle 180" descr="新闻纸"/>
            <p:cNvSpPr>
              <a:spLocks noChangeArrowheads="1"/>
            </p:cNvSpPr>
            <p:nvPr/>
          </p:nvSpPr>
          <p:spPr bwMode="auto">
            <a:xfrm>
              <a:off x="4863" y="241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7962" name="Line 181"/>
            <p:cNvSpPr>
              <a:spLocks noChangeShapeType="1"/>
            </p:cNvSpPr>
            <p:nvPr/>
          </p:nvSpPr>
          <p:spPr bwMode="auto">
            <a:xfrm>
              <a:off x="4752" y="2393"/>
              <a:ext cx="0" cy="443"/>
            </a:xfrm>
            <a:prstGeom prst="line">
              <a:avLst/>
            </a:prstGeom>
            <a:noFill/>
            <a:ln w="38100">
              <a:solidFill>
                <a:srgbClr val="000000"/>
              </a:solidFill>
              <a:round/>
            </a:ln>
          </p:spPr>
          <p:txBody>
            <a:bodyPr wrap="none" anchor="ctr"/>
            <a:lstStyle/>
            <a:p>
              <a:endParaRPr lang="zh-CN" altLang="en-US"/>
            </a:p>
          </p:txBody>
        </p:sp>
        <p:sp>
          <p:nvSpPr>
            <p:cNvPr id="37963" name="Line 182"/>
            <p:cNvSpPr>
              <a:spLocks noChangeShapeType="1"/>
            </p:cNvSpPr>
            <p:nvPr/>
          </p:nvSpPr>
          <p:spPr bwMode="auto">
            <a:xfrm>
              <a:off x="3456" y="1640"/>
              <a:ext cx="0" cy="476"/>
            </a:xfrm>
            <a:prstGeom prst="line">
              <a:avLst/>
            </a:prstGeom>
            <a:noFill/>
            <a:ln w="38100">
              <a:solidFill>
                <a:srgbClr val="000000"/>
              </a:solidFill>
              <a:round/>
            </a:ln>
          </p:spPr>
          <p:txBody>
            <a:bodyPr wrap="none" anchor="ctr"/>
            <a:lstStyle/>
            <a:p>
              <a:endParaRPr lang="zh-CN" altLang="en-US"/>
            </a:p>
          </p:txBody>
        </p:sp>
        <p:sp>
          <p:nvSpPr>
            <p:cNvPr id="37964" name="Line 183"/>
            <p:cNvSpPr>
              <a:spLocks noChangeShapeType="1"/>
            </p:cNvSpPr>
            <p:nvPr/>
          </p:nvSpPr>
          <p:spPr bwMode="auto">
            <a:xfrm flipH="1">
              <a:off x="3168" y="2112"/>
              <a:ext cx="295" cy="0"/>
            </a:xfrm>
            <a:prstGeom prst="line">
              <a:avLst/>
            </a:prstGeom>
            <a:noFill/>
            <a:ln w="38100">
              <a:solidFill>
                <a:srgbClr val="000000"/>
              </a:solidFill>
              <a:round/>
            </a:ln>
          </p:spPr>
          <p:txBody>
            <a:bodyPr wrap="none" anchor="ctr"/>
            <a:lstStyle/>
            <a:p>
              <a:endParaRPr lang="zh-CN" altLang="en-US"/>
            </a:p>
          </p:txBody>
        </p:sp>
        <p:sp>
          <p:nvSpPr>
            <p:cNvPr id="37965" name="Line 184"/>
            <p:cNvSpPr>
              <a:spLocks noChangeShapeType="1"/>
            </p:cNvSpPr>
            <p:nvPr/>
          </p:nvSpPr>
          <p:spPr bwMode="auto">
            <a:xfrm>
              <a:off x="2316" y="2112"/>
              <a:ext cx="562" cy="0"/>
            </a:xfrm>
            <a:prstGeom prst="line">
              <a:avLst/>
            </a:prstGeom>
            <a:noFill/>
            <a:ln w="38100">
              <a:solidFill>
                <a:srgbClr val="000000"/>
              </a:solidFill>
              <a:round/>
            </a:ln>
          </p:spPr>
          <p:txBody>
            <a:bodyPr wrap="none" anchor="ctr"/>
            <a:lstStyle/>
            <a:p>
              <a:endParaRPr lang="zh-CN" altLang="en-US"/>
            </a:p>
          </p:txBody>
        </p:sp>
        <p:sp>
          <p:nvSpPr>
            <p:cNvPr id="37966" name="Oval 185"/>
            <p:cNvSpPr>
              <a:spLocks noChangeArrowheads="1"/>
            </p:cNvSpPr>
            <p:nvPr/>
          </p:nvSpPr>
          <p:spPr bwMode="auto">
            <a:xfrm>
              <a:off x="3839" y="1625"/>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6" name="Group 186"/>
            <p:cNvGrpSpPr/>
            <p:nvPr/>
          </p:nvGrpSpPr>
          <p:grpSpPr bwMode="auto">
            <a:xfrm rot="16200000" flipH="1">
              <a:off x="4108" y="2344"/>
              <a:ext cx="62" cy="235"/>
              <a:chOff x="3454" y="2018"/>
              <a:chExt cx="96" cy="328"/>
            </a:xfrm>
          </p:grpSpPr>
          <p:sp>
            <p:nvSpPr>
              <p:cNvPr id="37978" name="Line 187"/>
              <p:cNvSpPr>
                <a:spLocks noChangeShapeType="1"/>
              </p:cNvSpPr>
              <p:nvPr/>
            </p:nvSpPr>
            <p:spPr bwMode="auto">
              <a:xfrm>
                <a:off x="3455"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7979" name="Line 188"/>
              <p:cNvSpPr>
                <a:spLocks noChangeShapeType="1"/>
              </p:cNvSpPr>
              <p:nvPr/>
            </p:nvSpPr>
            <p:spPr bwMode="auto">
              <a:xfrm>
                <a:off x="3551"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7968" name="Line 189"/>
            <p:cNvSpPr>
              <a:spLocks noChangeShapeType="1"/>
            </p:cNvSpPr>
            <p:nvPr/>
          </p:nvSpPr>
          <p:spPr bwMode="auto">
            <a:xfrm>
              <a:off x="3872" y="2186"/>
              <a:ext cx="259" cy="0"/>
            </a:xfrm>
            <a:prstGeom prst="line">
              <a:avLst/>
            </a:prstGeom>
            <a:noFill/>
            <a:ln w="38100">
              <a:solidFill>
                <a:srgbClr val="000000"/>
              </a:solidFill>
              <a:round/>
            </a:ln>
          </p:spPr>
          <p:txBody>
            <a:bodyPr wrap="none" anchor="ctr"/>
            <a:lstStyle/>
            <a:p>
              <a:endParaRPr lang="zh-CN" altLang="en-US"/>
            </a:p>
          </p:txBody>
        </p:sp>
        <p:sp>
          <p:nvSpPr>
            <p:cNvPr id="37969" name="Line 190"/>
            <p:cNvSpPr>
              <a:spLocks noChangeShapeType="1"/>
            </p:cNvSpPr>
            <p:nvPr/>
          </p:nvSpPr>
          <p:spPr bwMode="auto">
            <a:xfrm>
              <a:off x="4131" y="2186"/>
              <a:ext cx="0" cy="259"/>
            </a:xfrm>
            <a:prstGeom prst="line">
              <a:avLst/>
            </a:prstGeom>
            <a:noFill/>
            <a:ln w="38100">
              <a:solidFill>
                <a:srgbClr val="000000"/>
              </a:solidFill>
              <a:round/>
            </a:ln>
          </p:spPr>
          <p:txBody>
            <a:bodyPr wrap="none" anchor="ctr"/>
            <a:lstStyle/>
            <a:p>
              <a:endParaRPr lang="zh-CN" altLang="en-US"/>
            </a:p>
          </p:txBody>
        </p:sp>
        <p:sp>
          <p:nvSpPr>
            <p:cNvPr id="37970" name="Line 191"/>
            <p:cNvSpPr>
              <a:spLocks noChangeShapeType="1"/>
            </p:cNvSpPr>
            <p:nvPr/>
          </p:nvSpPr>
          <p:spPr bwMode="auto">
            <a:xfrm>
              <a:off x="4131" y="2493"/>
              <a:ext cx="0" cy="332"/>
            </a:xfrm>
            <a:prstGeom prst="line">
              <a:avLst/>
            </a:prstGeom>
            <a:noFill/>
            <a:ln w="38100">
              <a:solidFill>
                <a:srgbClr val="000000"/>
              </a:solidFill>
              <a:round/>
            </a:ln>
          </p:spPr>
          <p:txBody>
            <a:bodyPr wrap="none" anchor="ctr"/>
            <a:lstStyle/>
            <a:p>
              <a:endParaRPr lang="zh-CN" altLang="en-US"/>
            </a:p>
          </p:txBody>
        </p:sp>
        <p:sp>
          <p:nvSpPr>
            <p:cNvPr id="37971" name="Text Box 192"/>
            <p:cNvSpPr txBox="1">
              <a:spLocks noChangeArrowheads="1"/>
            </p:cNvSpPr>
            <p:nvPr/>
          </p:nvSpPr>
          <p:spPr bwMode="auto">
            <a:xfrm>
              <a:off x="2257" y="1725"/>
              <a:ext cx="329" cy="327"/>
            </a:xfrm>
            <a:prstGeom prst="rect">
              <a:avLst/>
            </a:prstGeom>
            <a:noFill/>
            <a:ln w="38100">
              <a:noFill/>
              <a:miter lim="800000"/>
            </a:ln>
          </p:spPr>
          <p:txBody>
            <a:bodyPr wrap="none" anchor="ctr">
              <a:spAutoFit/>
            </a:bodyPr>
            <a:lstStyle/>
            <a:p>
              <a:pPr algn="ct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1</a:t>
              </a:r>
              <a:endParaRPr lang="en-US" altLang="zh-CN" b="1">
                <a:latin typeface="Franklin Gothic Book" panose="020B0503020102020204" pitchFamily="34" charset="0"/>
                <a:ea typeface="长城楷体"/>
                <a:cs typeface="长城楷体"/>
              </a:endParaRPr>
            </a:p>
          </p:txBody>
        </p:sp>
        <p:sp>
          <p:nvSpPr>
            <p:cNvPr id="37972" name="Text Box 193"/>
            <p:cNvSpPr txBox="1">
              <a:spLocks noChangeArrowheads="1"/>
            </p:cNvSpPr>
            <p:nvPr/>
          </p:nvSpPr>
          <p:spPr bwMode="auto">
            <a:xfrm>
              <a:off x="4000" y="1696"/>
              <a:ext cx="116" cy="288"/>
            </a:xfrm>
            <a:prstGeom prst="rect">
              <a:avLst/>
            </a:prstGeom>
            <a:noFill/>
            <a:ln w="38100">
              <a:noFill/>
              <a:miter lim="800000"/>
            </a:ln>
          </p:spPr>
          <p:txBody>
            <a:bodyPr wrap="none" anchor="ctr">
              <a:spAutoFit/>
            </a:bodyPr>
            <a:lstStyle/>
            <a:p>
              <a:pPr algn="ctr">
                <a:spcBef>
                  <a:spcPct val="50000"/>
                </a:spcBef>
              </a:pPr>
              <a:endParaRPr lang="zh-CN" altLang="zh-CN" b="1">
                <a:latin typeface="Franklin Gothic Book" panose="020B0503020102020204" pitchFamily="34" charset="0"/>
                <a:ea typeface="长城楷体"/>
                <a:cs typeface="长城楷体"/>
              </a:endParaRPr>
            </a:p>
          </p:txBody>
        </p:sp>
        <p:sp>
          <p:nvSpPr>
            <p:cNvPr id="37973" name="Line 194"/>
            <p:cNvSpPr>
              <a:spLocks noChangeShapeType="1"/>
            </p:cNvSpPr>
            <p:nvPr/>
          </p:nvSpPr>
          <p:spPr bwMode="auto">
            <a:xfrm>
              <a:off x="3456" y="1652"/>
              <a:ext cx="816" cy="0"/>
            </a:xfrm>
            <a:prstGeom prst="line">
              <a:avLst/>
            </a:prstGeom>
            <a:noFill/>
            <a:ln w="38100">
              <a:solidFill>
                <a:schemeClr val="tx1"/>
              </a:solidFill>
              <a:round/>
            </a:ln>
          </p:spPr>
          <p:txBody>
            <a:bodyPr anchor="ctr"/>
            <a:lstStyle/>
            <a:p>
              <a:endParaRPr lang="zh-CN" altLang="en-US"/>
            </a:p>
          </p:txBody>
        </p:sp>
        <p:sp>
          <p:nvSpPr>
            <p:cNvPr id="37974" name="Rectangle 195"/>
            <p:cNvSpPr>
              <a:spLocks noChangeArrowheads="1"/>
            </p:cNvSpPr>
            <p:nvPr/>
          </p:nvSpPr>
          <p:spPr bwMode="auto">
            <a:xfrm>
              <a:off x="3840" y="1677"/>
              <a:ext cx="329" cy="327"/>
            </a:xfrm>
            <a:prstGeom prst="rect">
              <a:avLst/>
            </a:prstGeom>
            <a:noFill/>
            <a:ln w="38100">
              <a:noFill/>
              <a:miter lim="800000"/>
            </a:ln>
          </p:spPr>
          <p:txBody>
            <a:bodyPr wrap="none">
              <a:spAutoFit/>
            </a:bodyPr>
            <a:lstStyle/>
            <a:p>
              <a:pP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2</a:t>
              </a:r>
              <a:endParaRPr lang="en-US" altLang="zh-CN" b="1" baseline="-25000">
                <a:latin typeface="Franklin Gothic Book" panose="020B0503020102020204" pitchFamily="34" charset="0"/>
                <a:ea typeface="长城楷体"/>
                <a:cs typeface="长城楷体"/>
              </a:endParaRPr>
            </a:p>
          </p:txBody>
        </p:sp>
        <p:sp>
          <p:nvSpPr>
            <p:cNvPr id="142532" name="Text Box 196"/>
            <p:cNvSpPr txBox="1">
              <a:spLocks noChangeArrowheads="1"/>
            </p:cNvSpPr>
            <p:nvPr/>
          </p:nvSpPr>
          <p:spPr bwMode="auto">
            <a:xfrm>
              <a:off x="782" y="2406"/>
              <a:ext cx="274"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e</a:t>
              </a:r>
              <a:r>
                <a:rPr lang="en-US" altLang="zh-CN" sz="2800" b="1" baseline="-25000">
                  <a:solidFill>
                    <a:srgbClr val="000099"/>
                  </a:solidFill>
                  <a:effectLst>
                    <a:outerShdw blurRad="38100" dist="38100" dir="2700000" algn="tl">
                      <a:srgbClr val="C0C0C0"/>
                    </a:outerShdw>
                  </a:effectLst>
                  <a:latin typeface="+mn-lt"/>
                  <a:ea typeface="+mn-ea"/>
                </a:rPr>
                <a:t>s</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2533" name="Text Box 197"/>
            <p:cNvSpPr txBox="1">
              <a:spLocks noChangeArrowheads="1"/>
            </p:cNvSpPr>
            <p:nvPr/>
          </p:nvSpPr>
          <p:spPr bwMode="auto">
            <a:xfrm>
              <a:off x="1152" y="2205"/>
              <a:ext cx="283"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i</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2534" name="Text Box 198"/>
            <p:cNvSpPr txBox="1">
              <a:spLocks noChangeArrowheads="1"/>
            </p:cNvSpPr>
            <p:nvPr/>
          </p:nvSpPr>
          <p:spPr bwMode="auto">
            <a:xfrm>
              <a:off x="4853" y="2070"/>
              <a:ext cx="317"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a:t>
              </a:r>
              <a:endParaRPr lang="en-US" altLang="zh-CN" sz="2800" b="1" baseline="-25000">
                <a:solidFill>
                  <a:srgbClr val="000099"/>
                </a:solidFill>
                <a:effectLst>
                  <a:outerShdw blurRad="38100" dist="38100" dir="2700000" algn="tl">
                    <a:srgbClr val="C0C0C0"/>
                  </a:outerShdw>
                </a:effectLst>
                <a:latin typeface="+mn-lt"/>
                <a:ea typeface="+mn-ea"/>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500"/>
                                        <p:tgtEl>
                                          <p:spTgt spid="142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441">
                                            <p:txEl>
                                              <p:pRg st="0" end="0"/>
                                            </p:txEl>
                                          </p:spTgt>
                                        </p:tgtEl>
                                        <p:attrNameLst>
                                          <p:attrName>style.visibility</p:attrName>
                                        </p:attrNameLst>
                                      </p:cBhvr>
                                      <p:to>
                                        <p:strVal val="visible"/>
                                      </p:to>
                                    </p:set>
                                    <p:animEffect transition="in" filter="wipe(left)">
                                      <p:cBhvr>
                                        <p:cTn id="12" dur="500"/>
                                        <p:tgtEl>
                                          <p:spTgt spid="1424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2344">
                                            <p:txEl>
                                              <p:pRg st="0" end="0"/>
                                            </p:txEl>
                                          </p:spTgt>
                                        </p:tgtEl>
                                        <p:attrNameLst>
                                          <p:attrName>style.visibility</p:attrName>
                                        </p:attrNameLst>
                                      </p:cBhvr>
                                      <p:to>
                                        <p:strVal val="visible"/>
                                      </p:to>
                                    </p:set>
                                    <p:animEffect transition="in" filter="box(out)">
                                      <p:cBhvr>
                                        <p:cTn id="17" dur="500"/>
                                        <p:tgtEl>
                                          <p:spTgt spid="142344">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autoUpdateAnimBg="0" build="p"/>
      <p:bldP spid="142344" grpId="0" autoUpdateAnimBg="0" build="p"/>
      <p:bldP spid="142441" grpId="0" autoUpdateAnimBg="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533400" y="457200"/>
            <a:ext cx="7772400" cy="1143000"/>
          </a:xfrm>
          <a:prstGeom prst="rect">
            <a:avLst/>
          </a:prstGeom>
          <a:noFill/>
          <a:ln w="9525">
            <a:noFill/>
            <a:miter lim="800000"/>
          </a:ln>
        </p:spPr>
        <p:txBody>
          <a:bodyPr/>
          <a:lstStyle/>
          <a:p>
            <a:pPr algn="ctr">
              <a:defRPr/>
            </a:pPr>
            <a:r>
              <a:rPr lang="zh-CN" altLang="en-US" sz="4400">
                <a:solidFill>
                  <a:srgbClr val="CC0000"/>
                </a:solidFill>
                <a:latin typeface="华文新魏" panose="02010800040101010101" pitchFamily="2" charset="-122"/>
                <a:ea typeface="华文新魏" panose="02010800040101010101" pitchFamily="2" charset="-122"/>
              </a:rPr>
              <a:t>第</a:t>
            </a:r>
            <a:r>
              <a:rPr lang="en-US" altLang="zh-CN" sz="4400">
                <a:solidFill>
                  <a:srgbClr val="CC0000"/>
                </a:solidFill>
                <a:ea typeface="华文新魏" panose="02010800040101010101" pitchFamily="2" charset="-122"/>
              </a:rPr>
              <a:t>2</a:t>
            </a:r>
            <a:r>
              <a:rPr lang="zh-CN" altLang="en-US" sz="4400">
                <a:solidFill>
                  <a:srgbClr val="CC0000"/>
                </a:solidFill>
                <a:latin typeface="华文新魏" panose="02010800040101010101" pitchFamily="2" charset="-122"/>
                <a:ea typeface="华文新魏" panose="02010800040101010101" pitchFamily="2" charset="-122"/>
              </a:rPr>
              <a:t>章  电路的分析方法</a:t>
            </a:r>
            <a:endParaRPr lang="zh-CN" altLang="en-US" sz="440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3128" name="Rectangle 56">
            <a:hlinkClick r:id="rId1" action="ppaction://hlinksldjump"/>
          </p:cNvPr>
          <p:cNvSpPr>
            <a:spLocks noChangeArrowheads="1"/>
          </p:cNvSpPr>
          <p:nvPr/>
        </p:nvSpPr>
        <p:spPr bwMode="auto">
          <a:xfrm>
            <a:off x="1062038" y="1447800"/>
            <a:ext cx="8081962" cy="519113"/>
          </a:xfrm>
          <a:prstGeom prst="rect">
            <a:avLst/>
          </a:prstGeom>
          <a:noFill/>
          <a:ln w="9525">
            <a:noFill/>
            <a:miter lim="800000"/>
          </a:ln>
          <a:effectLst/>
        </p:spPr>
        <p:txBody>
          <a:bodyPr>
            <a:spAutoFit/>
          </a:bodyPr>
          <a:lstStyle/>
          <a:p>
            <a:pPr>
              <a:defRPr/>
            </a:pPr>
            <a:r>
              <a:rPr lang="en-US" altLang="zh-CN" sz="2800">
                <a:solidFill>
                  <a:srgbClr val="010000"/>
                </a:solidFill>
                <a:effectLst>
                  <a:outerShdw blurRad="38100" dist="38100" dir="2700000" algn="tl">
                    <a:srgbClr val="C0C0C0"/>
                  </a:outerShdw>
                </a:effectLst>
              </a:rPr>
              <a:t>2.1</a:t>
            </a:r>
            <a:r>
              <a:rPr lang="en-US" altLang="zh-CN" sz="2800">
                <a:solidFill>
                  <a:srgbClr val="010000"/>
                </a:solidFill>
                <a:effectLst>
                  <a:outerShdw blurRad="38100" dist="38100" dir="2700000" algn="tl">
                    <a:srgbClr val="C0C0C0"/>
                  </a:outerShdw>
                </a:effectLst>
                <a:latin typeface="宋体" panose="02010600030101010101" pitchFamily="2" charset="-122"/>
              </a:rPr>
              <a:t> </a:t>
            </a:r>
            <a:r>
              <a:rPr lang="zh-CN" altLang="en-US" sz="2800">
                <a:solidFill>
                  <a:srgbClr val="010000"/>
                </a:solidFill>
                <a:effectLst>
                  <a:outerShdw blurRad="38100" dist="38100" dir="2700000" algn="tl">
                    <a:srgbClr val="C0C0C0"/>
                  </a:outerShdw>
                </a:effectLst>
                <a:latin typeface="宋体" panose="02010600030101010101" pitchFamily="2" charset="-122"/>
              </a:rPr>
              <a:t>电阻串并联连接的等效变换</a:t>
            </a:r>
            <a:endParaRPr lang="zh-CN" altLang="en-US" sz="2800">
              <a:solidFill>
                <a:srgbClr val="010000"/>
              </a:solidFill>
              <a:effectLst>
                <a:outerShdw blurRad="38100" dist="38100" dir="2700000" algn="tl">
                  <a:srgbClr val="C0C0C0"/>
                </a:outerShdw>
              </a:effectLst>
              <a:latin typeface="宋体" panose="02010600030101010101" pitchFamily="2" charset="-122"/>
            </a:endParaRPr>
          </a:p>
        </p:txBody>
      </p:sp>
      <p:sp>
        <p:nvSpPr>
          <p:cNvPr id="3129" name="Rectangle 57">
            <a:hlinkClick r:id="rId2" action="ppaction://hlinksldjump"/>
          </p:cNvPr>
          <p:cNvSpPr>
            <a:spLocks noChangeArrowheads="1"/>
          </p:cNvSpPr>
          <p:nvPr/>
        </p:nvSpPr>
        <p:spPr bwMode="auto">
          <a:xfrm>
            <a:off x="1027113" y="1966913"/>
            <a:ext cx="7354887" cy="519112"/>
          </a:xfrm>
          <a:prstGeom prst="rect">
            <a:avLst/>
          </a:prstGeom>
          <a:noFill/>
          <a:ln w="9525">
            <a:noFill/>
            <a:miter lim="800000"/>
          </a:ln>
          <a:effectLst/>
        </p:spPr>
        <p:txBody>
          <a:bodyPr>
            <a:spAutoFit/>
          </a:bodyPr>
          <a:lstStyle/>
          <a:p>
            <a:pPr>
              <a:defRPr/>
            </a:pPr>
            <a:r>
              <a:rPr lang="en-US" altLang="zh-CN" sz="2800" dirty="0">
                <a:solidFill>
                  <a:srgbClr val="010000"/>
                </a:solidFill>
                <a:effectLst>
                  <a:outerShdw blurRad="38100" dist="38100" dir="2700000" algn="tl">
                    <a:srgbClr val="C0C0C0"/>
                  </a:outerShdw>
                </a:effectLst>
              </a:rPr>
              <a:t>2.2</a:t>
            </a:r>
            <a:r>
              <a:rPr lang="en-US" altLang="zh-CN" sz="2800" dirty="0">
                <a:solidFill>
                  <a:srgbClr val="010000"/>
                </a:solidFill>
                <a:effectLst>
                  <a:outerShdw blurRad="38100" dist="38100" dir="2700000" algn="tl">
                    <a:srgbClr val="C0C0C0"/>
                  </a:outerShdw>
                </a:effectLst>
                <a:latin typeface="宋体" panose="02010600030101010101" pitchFamily="2" charset="-122"/>
              </a:rPr>
              <a:t> </a:t>
            </a:r>
            <a:r>
              <a:rPr lang="zh-CN" altLang="en-US" sz="2800" dirty="0">
                <a:solidFill>
                  <a:srgbClr val="010000"/>
                </a:solidFill>
                <a:effectLst>
                  <a:outerShdw blurRad="38100" dist="38100" dir="2700000" algn="tl">
                    <a:srgbClr val="C0C0C0"/>
                  </a:outerShdw>
                </a:effectLst>
                <a:latin typeface="宋体" panose="02010600030101010101" pitchFamily="2" charset="-122"/>
              </a:rPr>
              <a:t>电阻星型联结与</a:t>
            </a:r>
            <a:r>
              <a:rPr lang="zh-CN" altLang="en-US" sz="2800" dirty="0">
                <a:solidFill>
                  <a:srgbClr val="010000"/>
                </a:solidFill>
                <a:effectLst>
                  <a:outerShdw blurRad="38100" dist="38100" dir="2700000" algn="tl">
                    <a:srgbClr val="C0C0C0"/>
                  </a:outerShdw>
                </a:effectLst>
                <a:latin typeface="宋体" panose="02010600030101010101" pitchFamily="2" charset="-122"/>
                <a:sym typeface="Symbol" panose="05050102010706020507" pitchFamily="18" charset="2"/>
              </a:rPr>
              <a:t>三角型联结的等效变换</a:t>
            </a:r>
            <a:endParaRPr lang="zh-CN" altLang="en-US" sz="2800" dirty="0">
              <a:solidFill>
                <a:srgbClr val="010000"/>
              </a:solidFill>
              <a:effectLst>
                <a:outerShdw blurRad="38100" dist="38100" dir="2700000" algn="tl">
                  <a:srgbClr val="C0C0C0"/>
                </a:outerShdw>
              </a:effectLst>
              <a:latin typeface="宋体" panose="02010600030101010101" pitchFamily="2" charset="-122"/>
            </a:endParaRPr>
          </a:p>
        </p:txBody>
      </p:sp>
      <p:sp>
        <p:nvSpPr>
          <p:cNvPr id="3130" name="Rectangle 58">
            <a:hlinkClick r:id="rId3" action="ppaction://hlinksldjump"/>
          </p:cNvPr>
          <p:cNvSpPr>
            <a:spLocks noChangeArrowheads="1"/>
          </p:cNvSpPr>
          <p:nvPr/>
        </p:nvSpPr>
        <p:spPr bwMode="auto">
          <a:xfrm>
            <a:off x="1065213" y="2463800"/>
            <a:ext cx="6097587" cy="519113"/>
          </a:xfrm>
          <a:prstGeom prst="rect">
            <a:avLst/>
          </a:prstGeom>
          <a:noFill/>
          <a:ln w="9525">
            <a:noFill/>
            <a:miter lim="800000"/>
          </a:ln>
          <a:effectLst/>
        </p:spPr>
        <p:txBody>
          <a:bodyPr>
            <a:spAutoFit/>
          </a:bodyPr>
          <a:lstStyle/>
          <a:p>
            <a:pPr>
              <a:defRPr/>
            </a:pPr>
            <a:r>
              <a:rPr lang="en-US" altLang="zh-CN" sz="2800" dirty="0">
                <a:solidFill>
                  <a:srgbClr val="010000"/>
                </a:solidFill>
                <a:effectLst>
                  <a:outerShdw blurRad="38100" dist="38100" dir="2700000" algn="tl">
                    <a:srgbClr val="C0C0C0"/>
                  </a:outerShdw>
                </a:effectLst>
              </a:rPr>
              <a:t>2.3</a:t>
            </a:r>
            <a:r>
              <a:rPr lang="en-US" altLang="zh-CN" sz="2800" dirty="0">
                <a:solidFill>
                  <a:srgbClr val="010000"/>
                </a:solidFill>
                <a:effectLst>
                  <a:outerShdw blurRad="38100" dist="38100" dir="2700000" algn="tl">
                    <a:srgbClr val="C0C0C0"/>
                  </a:outerShdw>
                </a:effectLst>
                <a:latin typeface="宋体" panose="02010600030101010101" pitchFamily="2" charset="-122"/>
              </a:rPr>
              <a:t> </a:t>
            </a:r>
            <a:r>
              <a:rPr lang="zh-CN" altLang="en-US" sz="2800" dirty="0">
                <a:solidFill>
                  <a:srgbClr val="010000"/>
                </a:solidFill>
                <a:effectLst>
                  <a:outerShdw blurRad="38100" dist="38100" dir="2700000" algn="tl">
                    <a:srgbClr val="C0C0C0"/>
                  </a:outerShdw>
                </a:effectLst>
                <a:latin typeface="宋体" panose="02010600030101010101" pitchFamily="2" charset="-122"/>
              </a:rPr>
              <a:t>电源的两种模型及其等效变换</a:t>
            </a:r>
            <a:endParaRPr lang="zh-CN" altLang="en-US" sz="2800" dirty="0">
              <a:solidFill>
                <a:srgbClr val="010000"/>
              </a:solidFill>
              <a:effectLst>
                <a:outerShdw blurRad="38100" dist="38100" dir="2700000" algn="tl">
                  <a:srgbClr val="C0C0C0"/>
                </a:outerShdw>
              </a:effectLst>
              <a:latin typeface="宋体" panose="02010600030101010101" pitchFamily="2" charset="-122"/>
            </a:endParaRPr>
          </a:p>
        </p:txBody>
      </p:sp>
      <p:sp>
        <p:nvSpPr>
          <p:cNvPr id="3131" name="Rectangle 59">
            <a:hlinkClick r:id="rId4" action="ppaction://hlinksldjump"/>
          </p:cNvPr>
          <p:cNvSpPr>
            <a:spLocks noChangeArrowheads="1"/>
          </p:cNvSpPr>
          <p:nvPr/>
        </p:nvSpPr>
        <p:spPr bwMode="auto">
          <a:xfrm>
            <a:off x="1062038" y="2957513"/>
            <a:ext cx="3657600" cy="519112"/>
          </a:xfrm>
          <a:prstGeom prst="rect">
            <a:avLst/>
          </a:prstGeom>
          <a:noFill/>
          <a:ln w="9525">
            <a:noFill/>
            <a:miter lim="800000"/>
          </a:ln>
          <a:effectLst/>
        </p:spPr>
        <p:txBody>
          <a:bodyPr>
            <a:spAutoFit/>
          </a:bodyPr>
          <a:lstStyle/>
          <a:p>
            <a:pPr>
              <a:defRPr/>
            </a:pPr>
            <a:r>
              <a:rPr lang="en-US" altLang="zh-CN" sz="2800">
                <a:solidFill>
                  <a:srgbClr val="010000"/>
                </a:solidFill>
                <a:effectLst>
                  <a:outerShdw blurRad="38100" dist="38100" dir="2700000" algn="tl">
                    <a:srgbClr val="C0C0C0"/>
                  </a:outerShdw>
                </a:effectLst>
              </a:rPr>
              <a:t>2.4</a:t>
            </a:r>
            <a:r>
              <a:rPr lang="en-US" altLang="zh-CN" sz="2800">
                <a:solidFill>
                  <a:srgbClr val="010000"/>
                </a:solidFill>
                <a:effectLst>
                  <a:outerShdw blurRad="38100" dist="38100" dir="2700000" algn="tl">
                    <a:srgbClr val="C0C0C0"/>
                  </a:outerShdw>
                </a:effectLst>
                <a:latin typeface="宋体" panose="02010600030101010101" pitchFamily="2" charset="-122"/>
              </a:rPr>
              <a:t> </a:t>
            </a:r>
            <a:r>
              <a:rPr lang="zh-CN" altLang="en-US" sz="2800">
                <a:solidFill>
                  <a:srgbClr val="010000"/>
                </a:solidFill>
                <a:effectLst>
                  <a:outerShdw blurRad="38100" dist="38100" dir="2700000" algn="tl">
                    <a:srgbClr val="C0C0C0"/>
                  </a:outerShdw>
                </a:effectLst>
                <a:latin typeface="宋体" panose="02010600030101010101" pitchFamily="2" charset="-122"/>
              </a:rPr>
              <a:t>支路电流法</a:t>
            </a:r>
            <a:endParaRPr lang="zh-CN" altLang="en-US" sz="2800">
              <a:solidFill>
                <a:srgbClr val="010000"/>
              </a:solidFill>
              <a:effectLst>
                <a:outerShdw blurRad="38100" dist="38100" dir="2700000" algn="tl">
                  <a:srgbClr val="C0C0C0"/>
                </a:outerShdw>
              </a:effectLst>
              <a:latin typeface="宋体" panose="02010600030101010101" pitchFamily="2" charset="-122"/>
            </a:endParaRPr>
          </a:p>
        </p:txBody>
      </p:sp>
      <p:sp>
        <p:nvSpPr>
          <p:cNvPr id="3132" name="Rectangle 60">
            <a:hlinkClick r:id="rId5" action="ppaction://hlinksldjump"/>
          </p:cNvPr>
          <p:cNvSpPr>
            <a:spLocks noChangeArrowheads="1"/>
          </p:cNvSpPr>
          <p:nvPr/>
        </p:nvSpPr>
        <p:spPr bwMode="auto">
          <a:xfrm>
            <a:off x="1062038" y="3413125"/>
            <a:ext cx="3738562" cy="519113"/>
          </a:xfrm>
          <a:prstGeom prst="rect">
            <a:avLst/>
          </a:prstGeom>
          <a:noFill/>
          <a:ln w="9525">
            <a:noFill/>
            <a:miter lim="800000"/>
          </a:ln>
          <a:effectLst/>
        </p:spPr>
        <p:txBody>
          <a:bodyPr>
            <a:spAutoFit/>
          </a:bodyPr>
          <a:lstStyle/>
          <a:p>
            <a:pPr>
              <a:defRPr/>
            </a:pPr>
            <a:r>
              <a:rPr lang="en-US" altLang="zh-CN" sz="2800">
                <a:solidFill>
                  <a:srgbClr val="010000"/>
                </a:solidFill>
                <a:effectLst>
                  <a:outerShdw blurRad="38100" dist="38100" dir="2700000" algn="tl">
                    <a:srgbClr val="C0C0C0"/>
                  </a:outerShdw>
                </a:effectLst>
              </a:rPr>
              <a:t>2.5</a:t>
            </a:r>
            <a:r>
              <a:rPr lang="en-US" altLang="zh-CN" sz="2800">
                <a:solidFill>
                  <a:srgbClr val="010000"/>
                </a:solidFill>
                <a:effectLst>
                  <a:outerShdw blurRad="38100" dist="38100" dir="2700000" algn="tl">
                    <a:srgbClr val="C0C0C0"/>
                  </a:outerShdw>
                </a:effectLst>
                <a:latin typeface="宋体" panose="02010600030101010101" pitchFamily="2" charset="-122"/>
              </a:rPr>
              <a:t> </a:t>
            </a:r>
            <a:r>
              <a:rPr lang="zh-CN" altLang="en-US" sz="2800">
                <a:solidFill>
                  <a:srgbClr val="010000"/>
                </a:solidFill>
                <a:effectLst>
                  <a:outerShdw blurRad="38100" dist="38100" dir="2700000" algn="tl">
                    <a:srgbClr val="C0C0C0"/>
                  </a:outerShdw>
                </a:effectLst>
                <a:latin typeface="宋体" panose="02010600030101010101" pitchFamily="2" charset="-122"/>
              </a:rPr>
              <a:t>结点电压法</a:t>
            </a:r>
            <a:endParaRPr lang="zh-CN" altLang="en-US" sz="2800">
              <a:solidFill>
                <a:srgbClr val="010000"/>
              </a:solidFill>
              <a:effectLst>
                <a:outerShdw blurRad="38100" dist="38100" dir="2700000" algn="tl">
                  <a:srgbClr val="C0C0C0"/>
                </a:outerShdw>
              </a:effectLst>
              <a:latin typeface="宋体" panose="02010600030101010101" pitchFamily="2" charset="-122"/>
            </a:endParaRPr>
          </a:p>
        </p:txBody>
      </p:sp>
      <p:sp>
        <p:nvSpPr>
          <p:cNvPr id="3133" name="Rectangle 61">
            <a:hlinkClick r:id="rId6" action="ppaction://hlinksldjump"/>
          </p:cNvPr>
          <p:cNvSpPr>
            <a:spLocks noChangeArrowheads="1"/>
          </p:cNvSpPr>
          <p:nvPr/>
        </p:nvSpPr>
        <p:spPr bwMode="auto">
          <a:xfrm>
            <a:off x="1062038" y="3871913"/>
            <a:ext cx="2895600" cy="519112"/>
          </a:xfrm>
          <a:prstGeom prst="rect">
            <a:avLst/>
          </a:prstGeom>
          <a:noFill/>
          <a:ln w="9525">
            <a:noFill/>
            <a:miter lim="800000"/>
          </a:ln>
          <a:effectLst/>
        </p:spPr>
        <p:txBody>
          <a:bodyPr>
            <a:spAutoFit/>
          </a:bodyPr>
          <a:lstStyle/>
          <a:p>
            <a:pPr>
              <a:defRPr/>
            </a:pPr>
            <a:r>
              <a:rPr lang="en-US" altLang="zh-CN" sz="2800" dirty="0">
                <a:solidFill>
                  <a:srgbClr val="010000"/>
                </a:solidFill>
                <a:effectLst>
                  <a:outerShdw blurRad="38100" dist="38100" dir="2700000" algn="tl">
                    <a:srgbClr val="C0C0C0"/>
                  </a:outerShdw>
                </a:effectLst>
              </a:rPr>
              <a:t>2.6</a:t>
            </a:r>
            <a:r>
              <a:rPr lang="en-US" altLang="zh-CN" sz="2800" dirty="0">
                <a:solidFill>
                  <a:srgbClr val="010000"/>
                </a:solidFill>
                <a:effectLst>
                  <a:outerShdw blurRad="38100" dist="38100" dir="2700000" algn="tl">
                    <a:srgbClr val="C0C0C0"/>
                  </a:outerShdw>
                </a:effectLst>
                <a:latin typeface="宋体" panose="02010600030101010101" pitchFamily="2" charset="-122"/>
              </a:rPr>
              <a:t> </a:t>
            </a:r>
            <a:r>
              <a:rPr lang="zh-CN" altLang="en-US" sz="2800" dirty="0">
                <a:solidFill>
                  <a:srgbClr val="010000"/>
                </a:solidFill>
                <a:effectLst>
                  <a:outerShdw blurRad="38100" dist="38100" dir="2700000" algn="tl">
                    <a:srgbClr val="C0C0C0"/>
                  </a:outerShdw>
                </a:effectLst>
                <a:latin typeface="宋体" panose="02010600030101010101" pitchFamily="2" charset="-122"/>
              </a:rPr>
              <a:t>叠加原理</a:t>
            </a:r>
            <a:endParaRPr lang="zh-CN" altLang="en-US" sz="2800" dirty="0">
              <a:solidFill>
                <a:srgbClr val="010000"/>
              </a:solidFill>
              <a:effectLst>
                <a:outerShdw blurRad="38100" dist="38100" dir="2700000" algn="tl">
                  <a:srgbClr val="C0C0C0"/>
                </a:outerShdw>
              </a:effectLst>
              <a:latin typeface="宋体" panose="02010600030101010101" pitchFamily="2" charset="-122"/>
            </a:endParaRPr>
          </a:p>
        </p:txBody>
      </p:sp>
      <p:sp>
        <p:nvSpPr>
          <p:cNvPr id="3134" name="Rectangle 62">
            <a:hlinkClick r:id="rId7" action="ppaction://hlinksldjump"/>
          </p:cNvPr>
          <p:cNvSpPr>
            <a:spLocks noChangeArrowheads="1"/>
          </p:cNvSpPr>
          <p:nvPr/>
        </p:nvSpPr>
        <p:spPr bwMode="auto">
          <a:xfrm>
            <a:off x="1062038" y="4405313"/>
            <a:ext cx="5562600" cy="519112"/>
          </a:xfrm>
          <a:prstGeom prst="rect">
            <a:avLst/>
          </a:prstGeom>
          <a:noFill/>
          <a:ln w="9525">
            <a:noFill/>
            <a:miter lim="800000"/>
          </a:ln>
          <a:effectLst/>
        </p:spPr>
        <p:txBody>
          <a:bodyPr>
            <a:spAutoFit/>
          </a:bodyPr>
          <a:lstStyle/>
          <a:p>
            <a:pPr>
              <a:defRPr/>
            </a:pPr>
            <a:r>
              <a:rPr lang="en-US" altLang="zh-CN" sz="2800" dirty="0">
                <a:solidFill>
                  <a:srgbClr val="010000"/>
                </a:solidFill>
                <a:effectLst>
                  <a:outerShdw blurRad="38100" dist="38100" dir="2700000" algn="tl">
                    <a:srgbClr val="C0C0C0"/>
                  </a:outerShdw>
                </a:effectLst>
              </a:rPr>
              <a:t>2.7</a:t>
            </a:r>
            <a:r>
              <a:rPr lang="en-US" altLang="zh-CN" sz="2800" dirty="0">
                <a:solidFill>
                  <a:srgbClr val="010000"/>
                </a:solidFill>
                <a:effectLst>
                  <a:outerShdw blurRad="38100" dist="38100" dir="2700000" algn="tl">
                    <a:srgbClr val="C0C0C0"/>
                  </a:outerShdw>
                </a:effectLst>
                <a:latin typeface="宋体" panose="02010600030101010101" pitchFamily="2" charset="-122"/>
              </a:rPr>
              <a:t> </a:t>
            </a:r>
            <a:r>
              <a:rPr lang="zh-CN" altLang="en-US" sz="2800" dirty="0">
                <a:solidFill>
                  <a:srgbClr val="010000"/>
                </a:solidFill>
                <a:effectLst>
                  <a:outerShdw blurRad="38100" dist="38100" dir="2700000" algn="tl">
                    <a:srgbClr val="C0C0C0"/>
                  </a:outerShdw>
                </a:effectLst>
                <a:latin typeface="宋体" panose="02010600030101010101" pitchFamily="2" charset="-122"/>
              </a:rPr>
              <a:t>戴维宁定理与诺顿定理</a:t>
            </a:r>
            <a:endParaRPr lang="zh-CN" altLang="en-US" sz="2800" dirty="0">
              <a:solidFill>
                <a:srgbClr val="010000"/>
              </a:solidFill>
              <a:effectLst>
                <a:outerShdw blurRad="38100" dist="38100" dir="2700000" algn="tl">
                  <a:srgbClr val="C0C0C0"/>
                </a:outerShdw>
              </a:effectLst>
              <a:latin typeface="宋体" panose="02010600030101010101" pitchFamily="2" charset="-122"/>
            </a:endParaRPr>
          </a:p>
        </p:txBody>
      </p:sp>
      <p:sp>
        <p:nvSpPr>
          <p:cNvPr id="3135" name="Rectangle 63">
            <a:hlinkClick r:id="rId8" action="ppaction://hlinksldjump"/>
          </p:cNvPr>
          <p:cNvSpPr>
            <a:spLocks noChangeArrowheads="1"/>
          </p:cNvSpPr>
          <p:nvPr/>
        </p:nvSpPr>
        <p:spPr bwMode="auto">
          <a:xfrm>
            <a:off x="1065213" y="4938713"/>
            <a:ext cx="4949825" cy="519112"/>
          </a:xfrm>
          <a:prstGeom prst="rect">
            <a:avLst/>
          </a:prstGeom>
          <a:noFill/>
          <a:ln w="9525">
            <a:noFill/>
            <a:miter lim="800000"/>
          </a:ln>
          <a:effectLst/>
        </p:spPr>
        <p:txBody>
          <a:bodyPr>
            <a:spAutoFit/>
          </a:bodyPr>
          <a:lstStyle/>
          <a:p>
            <a:pPr>
              <a:defRPr/>
            </a:pPr>
            <a:r>
              <a:rPr lang="en-US" altLang="zh-CN" sz="2800">
                <a:solidFill>
                  <a:srgbClr val="010000"/>
                </a:solidFill>
                <a:effectLst>
                  <a:outerShdw blurRad="38100" dist="38100" dir="2700000" algn="tl">
                    <a:srgbClr val="C0C0C0"/>
                  </a:outerShdw>
                </a:effectLst>
              </a:rPr>
              <a:t>2.8</a:t>
            </a:r>
            <a:r>
              <a:rPr lang="en-US" altLang="zh-CN" sz="2800">
                <a:solidFill>
                  <a:srgbClr val="010000"/>
                </a:solidFill>
                <a:effectLst>
                  <a:outerShdw blurRad="38100" dist="38100" dir="2700000" algn="tl">
                    <a:srgbClr val="C0C0C0"/>
                  </a:outerShdw>
                </a:effectLst>
                <a:latin typeface="宋体" panose="02010600030101010101" pitchFamily="2" charset="-122"/>
              </a:rPr>
              <a:t> </a:t>
            </a:r>
            <a:r>
              <a:rPr lang="zh-CN" altLang="en-US" sz="2800">
                <a:solidFill>
                  <a:srgbClr val="010000"/>
                </a:solidFill>
                <a:effectLst>
                  <a:outerShdw blurRad="38100" dist="38100" dir="2700000" algn="tl">
                    <a:srgbClr val="C0C0C0"/>
                  </a:outerShdw>
                </a:effectLst>
                <a:latin typeface="宋体" panose="02010600030101010101" pitchFamily="2" charset="-122"/>
              </a:rPr>
              <a:t>受控源电路的分析</a:t>
            </a:r>
            <a:endParaRPr lang="zh-CN" altLang="en-US" sz="2800">
              <a:solidFill>
                <a:srgbClr val="010000"/>
              </a:solidFill>
              <a:effectLst>
                <a:outerShdw blurRad="38100" dist="38100" dir="2700000" algn="tl">
                  <a:srgbClr val="C0C0C0"/>
                </a:outerShdw>
              </a:effectLst>
              <a:latin typeface="宋体" panose="02010600030101010101" pitchFamily="2" charset="-122"/>
            </a:endParaRPr>
          </a:p>
        </p:txBody>
      </p:sp>
      <p:sp>
        <p:nvSpPr>
          <p:cNvPr id="3137" name="Rectangle 65"/>
          <p:cNvSpPr>
            <a:spLocks noGrp="1" noChangeArrowheads="1"/>
          </p:cNvSpPr>
          <p:nvPr>
            <p:ph type="title" idx="4294967295"/>
          </p:nvPr>
        </p:nvSpPr>
        <p:spPr>
          <a:xfrm>
            <a:off x="8686800" y="157163"/>
            <a:ext cx="457200" cy="152400"/>
          </a:xfrm>
          <a:prstGeom prst="rect">
            <a:avLst/>
          </a:prstGeom>
        </p:spPr>
        <p:txBody>
          <a:bodyPr>
            <a:normAutofit fontScale="90000"/>
          </a:bodyPr>
          <a:lstStyle/>
          <a:p>
            <a:pPr fontAlgn="auto">
              <a:spcAft>
                <a:spcPts val="0"/>
              </a:spcAft>
              <a:defRPr/>
            </a:pPr>
            <a:r>
              <a:rPr lang="zh-CN" altLang="en-US" sz="800">
                <a:solidFill>
                  <a:srgbClr val="F3FDDB"/>
                </a:solidFill>
              </a:rPr>
              <a:t>目录</a:t>
            </a:r>
            <a:endParaRPr lang="zh-CN" altLang="en-US" sz="800">
              <a:solidFill>
                <a:srgbClr val="F3FDDB"/>
              </a:solidFill>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685800" y="152400"/>
            <a:ext cx="6324600" cy="647700"/>
          </a:xfrm>
          <a:prstGeom prst="rect">
            <a:avLst/>
          </a:prstGeom>
          <a:noFill/>
          <a:ln w="38100">
            <a:noFill/>
            <a:miter lim="800000"/>
          </a:ln>
          <a:effectLst/>
        </p:spPr>
        <p:txBody>
          <a:bodyPr lIns="90000" tIns="46800" rIns="90000" bIns="46800">
            <a:spAutoFit/>
          </a:bodyPr>
          <a:lstStyle/>
          <a:p>
            <a:pPr fontAlgn="auto">
              <a:lnSpc>
                <a:spcPct val="13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例</a:t>
            </a:r>
            <a:r>
              <a:rPr lang="en-US" altLang="zh-CN" sz="2800" b="1">
                <a:solidFill>
                  <a:srgbClr val="CC0000"/>
                </a:solidFill>
                <a:effectLst>
                  <a:outerShdw blurRad="38100" dist="38100" dir="2700000" algn="tl">
                    <a:srgbClr val="C0C0C0"/>
                  </a:outerShdw>
                </a:effectLst>
                <a:latin typeface="+mn-lt"/>
                <a:ea typeface="+mn-ea"/>
              </a:rPr>
              <a:t>3</a:t>
            </a:r>
            <a:r>
              <a:rPr lang="zh-CN" altLang="en-US" sz="2800" b="1">
                <a:solidFill>
                  <a:srgbClr val="CC0000"/>
                </a:solidFill>
                <a:effectLst>
                  <a:outerShdw blurRad="38100" dist="38100" dir="2700000" algn="tl">
                    <a:srgbClr val="C0C0C0"/>
                  </a:outerShdw>
                </a:effectLst>
                <a:latin typeface="+mn-lt"/>
                <a:ea typeface="+mn-ea"/>
              </a:rPr>
              <a:t>：</a:t>
            </a:r>
            <a:r>
              <a:rPr lang="zh-CN" altLang="en-US" sz="2800" b="1">
                <a:solidFill>
                  <a:schemeClr val="tx2"/>
                </a:solidFill>
                <a:effectLst>
                  <a:outerShdw blurRad="38100" dist="38100" dir="2700000" algn="tl">
                    <a:srgbClr val="C0C0C0"/>
                  </a:outerShdw>
                </a:effectLst>
                <a:latin typeface="宋体" panose="02010600030101010101" pitchFamily="2" charset="-122"/>
                <a:ea typeface="+mn-ea"/>
              </a:rPr>
              <a:t>判断图示电路中的负反馈类型。</a:t>
            </a:r>
            <a:endParaRPr lang="zh-CN" altLang="en-US" sz="2800" b="1">
              <a:solidFill>
                <a:schemeClr val="tx2"/>
              </a:solidFill>
              <a:effectLst>
                <a:outerShdw blurRad="38100" dist="38100" dir="2700000" algn="tl">
                  <a:srgbClr val="C0C0C0"/>
                </a:outerShdw>
              </a:effectLst>
              <a:latin typeface="宋体" panose="02010600030101010101" pitchFamily="2" charset="-122"/>
              <a:ea typeface="+mn-ea"/>
            </a:endParaRPr>
          </a:p>
        </p:txBody>
      </p:sp>
      <p:sp>
        <p:nvSpPr>
          <p:cNvPr id="143363" name="Rectangle 3"/>
          <p:cNvSpPr>
            <a:spLocks noChangeArrowheads="1"/>
          </p:cNvSpPr>
          <p:nvPr/>
        </p:nvSpPr>
        <p:spPr bwMode="auto">
          <a:xfrm>
            <a:off x="965200" y="3937000"/>
            <a:ext cx="1524000" cy="561975"/>
          </a:xfrm>
          <a:prstGeom prst="rect">
            <a:avLst/>
          </a:prstGeom>
          <a:noFill/>
          <a:ln w="38100">
            <a:noFill/>
            <a:miter lim="800000"/>
          </a:ln>
        </p:spPr>
        <p:txBody>
          <a:bodyPr>
            <a:spAutoFit/>
          </a:bodyPr>
          <a:lstStyle/>
          <a:p>
            <a:pPr>
              <a:lnSpc>
                <a:spcPct val="110000"/>
              </a:lnSpc>
              <a:spcBef>
                <a:spcPct val="10000"/>
              </a:spcBef>
            </a:pPr>
            <a:r>
              <a:rPr lang="zh-CN" altLang="en-US" sz="2800" b="1">
                <a:solidFill>
                  <a:srgbClr val="CC0000"/>
                </a:solidFill>
                <a:latin typeface="宋体" panose="02010600030101010101" pitchFamily="2" charset="-122"/>
                <a:ea typeface="华文楷体" panose="02010600040101010101" pitchFamily="2" charset="-122"/>
              </a:rPr>
              <a:t>解</a:t>
            </a:r>
            <a:r>
              <a:rPr lang="zh-CN" altLang="en-US" sz="2800">
                <a:solidFill>
                  <a:srgbClr val="CC0000"/>
                </a:solidFill>
                <a:latin typeface="宋体" panose="02010600030101010101" pitchFamily="2" charset="-122"/>
                <a:ea typeface="华文楷体" panose="02010600040101010101" pitchFamily="2" charset="-122"/>
              </a:rPr>
              <a:t>：</a:t>
            </a:r>
            <a:endParaRPr lang="zh-CN" altLang="en-US" sz="2800" b="1">
              <a:solidFill>
                <a:srgbClr val="CC0000"/>
              </a:solidFill>
              <a:latin typeface="宋体" panose="02010600030101010101" pitchFamily="2" charset="-122"/>
              <a:ea typeface="华文楷体" panose="02010600040101010101" pitchFamily="2" charset="-122"/>
            </a:endParaRPr>
          </a:p>
        </p:txBody>
      </p:sp>
      <p:sp>
        <p:nvSpPr>
          <p:cNvPr id="143368" name="Rectangle 8"/>
          <p:cNvSpPr>
            <a:spLocks noChangeArrowheads="1"/>
          </p:cNvSpPr>
          <p:nvPr/>
        </p:nvSpPr>
        <p:spPr bwMode="auto">
          <a:xfrm>
            <a:off x="914400" y="5915025"/>
            <a:ext cx="6172200" cy="561975"/>
          </a:xfrm>
          <a:prstGeom prst="rect">
            <a:avLst/>
          </a:prstGeom>
          <a:noFill/>
          <a:ln w="38100">
            <a:noFill/>
            <a:miter lim="800000"/>
          </a:ln>
          <a:effectLst/>
        </p:spPr>
        <p:txBody>
          <a:bodyPr>
            <a:spAutoFit/>
          </a:bodyPr>
          <a:lstStyle/>
          <a:p>
            <a:pPr fontAlgn="auto">
              <a:lnSpc>
                <a:spcPct val="110000"/>
              </a:lnSpc>
              <a:spcBef>
                <a:spcPct val="10000"/>
              </a:spcBef>
              <a:spcAft>
                <a:spcPts val="0"/>
              </a:spcAft>
              <a:defRPr/>
            </a:pPr>
            <a:r>
              <a:rPr lang="en-US" altLang="zh-CN" sz="2800" b="1" i="1">
                <a:solidFill>
                  <a:srgbClr val="CC0000"/>
                </a:solidFill>
                <a:effectLst>
                  <a:outerShdw blurRad="38100" dist="38100" dir="2700000" algn="tl">
                    <a:srgbClr val="C0C0C0"/>
                  </a:outerShdw>
                </a:effectLst>
                <a:latin typeface="+mn-lt"/>
                <a:ea typeface="+mn-ea"/>
              </a:rPr>
              <a:t>R</a:t>
            </a:r>
            <a:r>
              <a:rPr lang="en-US" altLang="zh-CN" sz="2800" b="1" baseline="-25000">
                <a:solidFill>
                  <a:srgbClr val="CC0000"/>
                </a:solidFill>
                <a:effectLst>
                  <a:outerShdw blurRad="38100" dist="38100" dir="2700000" algn="tl">
                    <a:srgbClr val="C0C0C0"/>
                  </a:outerShdw>
                </a:effectLst>
                <a:latin typeface="+mn-lt"/>
                <a:ea typeface="+mn-ea"/>
              </a:rPr>
              <a:t>E1</a:t>
            </a:r>
            <a:r>
              <a:rPr lang="zh-CN" altLang="en-US" sz="2800" b="1">
                <a:solidFill>
                  <a:srgbClr val="CC0000"/>
                </a:solidFill>
                <a:effectLst>
                  <a:outerShdw blurRad="38100" dist="38100" dir="2700000" algn="tl">
                    <a:srgbClr val="C0C0C0"/>
                  </a:outerShdw>
                </a:effectLst>
                <a:latin typeface="+mn-lt"/>
                <a:ea typeface="+mn-ea"/>
              </a:rPr>
              <a:t>、</a:t>
            </a:r>
            <a:r>
              <a:rPr lang="en-US" altLang="zh-CN" sz="2800" b="1" i="1">
                <a:solidFill>
                  <a:srgbClr val="CC0000"/>
                </a:solidFill>
                <a:effectLst>
                  <a:outerShdw blurRad="38100" dist="38100" dir="2700000" algn="tl">
                    <a:srgbClr val="C0C0C0"/>
                  </a:outerShdw>
                </a:effectLst>
                <a:latin typeface="+mn-lt"/>
                <a:ea typeface="长城楷体" pitchFamily="49" charset="-122"/>
              </a:rPr>
              <a:t>R</a:t>
            </a:r>
            <a:r>
              <a:rPr lang="en-US" altLang="zh-CN" sz="2800" b="1" baseline="-25000">
                <a:solidFill>
                  <a:srgbClr val="CC0000"/>
                </a:solidFill>
                <a:effectLst>
                  <a:outerShdw blurRad="38100" dist="38100" dir="2700000" algn="tl">
                    <a:srgbClr val="C0C0C0"/>
                  </a:outerShdw>
                </a:effectLst>
                <a:latin typeface="+mn-lt"/>
                <a:ea typeface="长城楷体" pitchFamily="49" charset="-122"/>
              </a:rPr>
              <a:t>F</a:t>
            </a: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引入越级串联电压负反馈。</a:t>
            </a:r>
            <a:endParaRPr lang="zh-CN" altLang="en-US" sz="2800" b="1">
              <a:solidFill>
                <a:srgbClr val="CC0000"/>
              </a:solidFill>
              <a:effectLst>
                <a:outerShdw blurRad="38100" dist="38100" dir="2700000" algn="tl">
                  <a:srgbClr val="C0C0C0"/>
                </a:outerShdw>
              </a:effectLst>
              <a:latin typeface="宋体" panose="02010600030101010101" pitchFamily="2" charset="-122"/>
              <a:ea typeface="+mn-ea"/>
            </a:endParaRPr>
          </a:p>
        </p:txBody>
      </p:sp>
      <p:sp>
        <p:nvSpPr>
          <p:cNvPr id="143369" name="Oval 9"/>
          <p:cNvSpPr>
            <a:spLocks noChangeArrowheads="1"/>
          </p:cNvSpPr>
          <p:nvPr/>
        </p:nvSpPr>
        <p:spPr bwMode="auto">
          <a:xfrm flipV="1">
            <a:off x="3738563" y="1531938"/>
            <a:ext cx="247650" cy="247650"/>
          </a:xfrm>
          <a:prstGeom prst="ellipse">
            <a:avLst/>
          </a:prstGeom>
          <a:noFill/>
          <a:ln w="19050">
            <a:noFill/>
            <a:round/>
          </a:ln>
        </p:spPr>
        <p:txBody>
          <a:bodyPr rot="10800000" wrap="none" anchor="ctr"/>
          <a:lstStyle/>
          <a:p>
            <a:pPr algn="ctr">
              <a:spcBef>
                <a:spcPct val="50000"/>
              </a:spcBef>
            </a:pPr>
            <a:r>
              <a:rPr lang="zh-CN" altLang="en-US" sz="3600" b="1">
                <a:solidFill>
                  <a:srgbClr val="003399"/>
                </a:solidFill>
                <a:latin typeface="Franklin Gothic Book" panose="020B0503020102020204" pitchFamily="34" charset="0"/>
                <a:ea typeface="楷体_GB2312" pitchFamily="49" charset="-122"/>
              </a:rPr>
              <a:t>－</a:t>
            </a:r>
            <a:endParaRPr lang="zh-CN" altLang="en-US" sz="3600" b="1">
              <a:solidFill>
                <a:srgbClr val="003399"/>
              </a:solidFill>
              <a:latin typeface="Franklin Gothic Book" panose="020B0503020102020204" pitchFamily="34" charset="0"/>
              <a:ea typeface="楷体_GB2312" pitchFamily="49" charset="-122"/>
            </a:endParaRPr>
          </a:p>
        </p:txBody>
      </p:sp>
      <p:sp>
        <p:nvSpPr>
          <p:cNvPr id="143370" name="Rectangle 10"/>
          <p:cNvSpPr>
            <a:spLocks noChangeArrowheads="1"/>
          </p:cNvSpPr>
          <p:nvPr/>
        </p:nvSpPr>
        <p:spPr bwMode="auto">
          <a:xfrm>
            <a:off x="2976563" y="1766888"/>
            <a:ext cx="387350" cy="519112"/>
          </a:xfrm>
          <a:prstGeom prst="rect">
            <a:avLst/>
          </a:prstGeom>
          <a:noFill/>
          <a:ln w="9525">
            <a:noFill/>
            <a:miter lim="800000"/>
          </a:ln>
        </p:spPr>
        <p:txBody>
          <a:bodyPr wrap="none">
            <a:spAutoFit/>
          </a:bodyPr>
          <a:lstStyle/>
          <a:p>
            <a:pPr>
              <a:spcBef>
                <a:spcPct val="50000"/>
              </a:spcBef>
            </a:pPr>
            <a:r>
              <a:rPr lang="en-US" altLang="zh-CN" sz="2800" b="1">
                <a:solidFill>
                  <a:schemeClr val="accent2"/>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66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143371" name="Oval 11"/>
          <p:cNvSpPr>
            <a:spLocks noChangeArrowheads="1"/>
          </p:cNvSpPr>
          <p:nvPr/>
        </p:nvSpPr>
        <p:spPr bwMode="auto">
          <a:xfrm flipV="1">
            <a:off x="5548313" y="1912938"/>
            <a:ext cx="247650" cy="247650"/>
          </a:xfrm>
          <a:prstGeom prst="ellipse">
            <a:avLst/>
          </a:prstGeom>
          <a:noFill/>
          <a:ln w="19050">
            <a:noFill/>
            <a:round/>
          </a:ln>
        </p:spPr>
        <p:txBody>
          <a:bodyPr rot="10800000" wrap="none" anchor="ctr"/>
          <a:lstStyle/>
          <a:p>
            <a:pPr algn="ctr">
              <a:spcBef>
                <a:spcPct val="50000"/>
              </a:spcBef>
            </a:pPr>
            <a:r>
              <a:rPr lang="zh-CN" altLang="en-US" sz="3600" b="1">
                <a:solidFill>
                  <a:srgbClr val="003399"/>
                </a:solidFill>
                <a:latin typeface="Franklin Gothic Book" panose="020B0503020102020204" pitchFamily="34" charset="0"/>
                <a:ea typeface="楷体_GB2312" pitchFamily="49" charset="-122"/>
              </a:rPr>
              <a:t>－</a:t>
            </a:r>
            <a:endParaRPr lang="zh-CN" altLang="en-US" sz="3600" b="1">
              <a:solidFill>
                <a:srgbClr val="003399"/>
              </a:solidFill>
              <a:latin typeface="Franklin Gothic Book" panose="020B0503020102020204" pitchFamily="34" charset="0"/>
              <a:ea typeface="楷体_GB2312" pitchFamily="49" charset="-122"/>
            </a:endParaRPr>
          </a:p>
        </p:txBody>
      </p:sp>
      <p:sp>
        <p:nvSpPr>
          <p:cNvPr id="143372" name="Rectangle 12"/>
          <p:cNvSpPr>
            <a:spLocks noChangeArrowheads="1"/>
          </p:cNvSpPr>
          <p:nvPr/>
        </p:nvSpPr>
        <p:spPr bwMode="auto">
          <a:xfrm>
            <a:off x="6024563" y="1462088"/>
            <a:ext cx="387350" cy="519112"/>
          </a:xfrm>
          <a:prstGeom prst="rect">
            <a:avLst/>
          </a:prstGeom>
          <a:noFill/>
          <a:ln w="9525">
            <a:noFill/>
            <a:miter lim="800000"/>
          </a:ln>
        </p:spPr>
        <p:txBody>
          <a:bodyPr wrap="none">
            <a:spAutoFit/>
          </a:bodyPr>
          <a:lstStyle/>
          <a:p>
            <a:pPr>
              <a:spcBef>
                <a:spcPct val="50000"/>
              </a:spcBef>
            </a:pPr>
            <a:r>
              <a:rPr lang="en-US" altLang="zh-CN" sz="2800" b="1">
                <a:solidFill>
                  <a:schemeClr val="accent2"/>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66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143373" name="Rectangle 13"/>
          <p:cNvSpPr>
            <a:spLocks noChangeArrowheads="1"/>
          </p:cNvSpPr>
          <p:nvPr/>
        </p:nvSpPr>
        <p:spPr bwMode="auto">
          <a:xfrm>
            <a:off x="3200400" y="2362200"/>
            <a:ext cx="457200" cy="519113"/>
          </a:xfrm>
          <a:prstGeom prst="rect">
            <a:avLst/>
          </a:prstGeom>
          <a:noFill/>
          <a:ln w="9525">
            <a:noFill/>
            <a:miter lim="800000"/>
          </a:ln>
        </p:spPr>
        <p:txBody>
          <a:bodyPr wrap="none">
            <a:spAutoFit/>
          </a:bodyPr>
          <a:lstStyle/>
          <a:p>
            <a:pPr>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143374" name="Rectangle 14"/>
          <p:cNvSpPr>
            <a:spLocks noChangeArrowheads="1"/>
          </p:cNvSpPr>
          <p:nvPr/>
        </p:nvSpPr>
        <p:spPr bwMode="auto">
          <a:xfrm>
            <a:off x="533400" y="3929063"/>
            <a:ext cx="8305800" cy="2097087"/>
          </a:xfrm>
          <a:prstGeom prst="rect">
            <a:avLst/>
          </a:prstGeom>
          <a:noFill/>
          <a:ln w="38100">
            <a:noFill/>
            <a:miter lim="800000"/>
          </a:ln>
          <a:effectLst/>
        </p:spPr>
        <p:txBody>
          <a:bodyPr>
            <a:spAutoFit/>
          </a:bodyPr>
          <a:lstStyle/>
          <a:p>
            <a:pPr fontAlgn="auto">
              <a:lnSpc>
                <a:spcPct val="115000"/>
              </a:lnSpc>
              <a:spcBef>
                <a:spcPct val="10000"/>
              </a:spcBef>
              <a:spcAft>
                <a:spcPts val="0"/>
              </a:spcAft>
              <a:defRPr/>
            </a:pPr>
            <a:r>
              <a:rPr lang="en-US" altLang="zh-CN" sz="2800" b="1">
                <a:solidFill>
                  <a:srgbClr val="003399"/>
                </a:solidFill>
                <a:latin typeface="+mn-lt"/>
                <a:ea typeface="+mn-ea"/>
              </a:rPr>
              <a:t>            </a:t>
            </a:r>
            <a:r>
              <a:rPr lang="en-US" altLang="zh-CN" sz="2800" b="1">
                <a:solidFill>
                  <a:srgbClr val="000099"/>
                </a:solidFill>
                <a:effectLst>
                  <a:outerShdw blurRad="38100" dist="38100" dir="2700000" algn="tl">
                    <a:srgbClr val="C0C0C0"/>
                  </a:outerShdw>
                </a:effectLst>
                <a:latin typeface="+mn-lt"/>
                <a:ea typeface="+mn-ea"/>
              </a:rPr>
              <a:t>T</a:t>
            </a:r>
            <a:r>
              <a:rPr lang="en-US" altLang="zh-CN" sz="2800" b="1" baseline="-25000">
                <a:solidFill>
                  <a:srgbClr val="000099"/>
                </a:solidFill>
                <a:effectLst>
                  <a:outerShdw blurRad="38100" dist="38100" dir="2700000" algn="tl">
                    <a:srgbClr val="C0C0C0"/>
                  </a:outerShdw>
                </a:effectLst>
                <a:latin typeface="+mn-lt"/>
                <a:ea typeface="+mn-ea"/>
              </a:rPr>
              <a:t>2</a:t>
            </a:r>
            <a:r>
              <a:rPr lang="zh-CN" altLang="en-US" sz="2800" b="1">
                <a:solidFill>
                  <a:srgbClr val="000099"/>
                </a:solidFill>
                <a:effectLst>
                  <a:outerShdw blurRad="38100" dist="38100" dir="2700000" algn="tl">
                    <a:srgbClr val="C0C0C0"/>
                  </a:outerShdw>
                </a:effectLst>
                <a:latin typeface="+mn-lt"/>
                <a:ea typeface="+mn-ea"/>
              </a:rPr>
              <a:t>集电极的</a:t>
            </a:r>
            <a:r>
              <a:rPr lang="zh-CN" altLang="en-US" sz="2800" b="1">
                <a:solidFill>
                  <a:srgbClr val="000099"/>
                </a:solidFill>
                <a:effectLst>
                  <a:outerShdw blurRad="38100" dist="38100" dir="2700000" algn="tl">
                    <a:srgbClr val="C0C0C0"/>
                  </a:outerShdw>
                </a:effectLst>
                <a:latin typeface="+mn-lt"/>
                <a:ea typeface="+mn-ea"/>
                <a:sym typeface="Symbol" panose="05050102010706020507" pitchFamily="18" charset="2"/>
              </a:rPr>
              <a:t></a:t>
            </a:r>
            <a:r>
              <a:rPr lang="zh-CN" altLang="en-US" sz="2800" b="1">
                <a:solidFill>
                  <a:srgbClr val="000099"/>
                </a:solidFill>
                <a:effectLst>
                  <a:outerShdw blurRad="38100" dist="38100" dir="2700000" algn="tl">
                    <a:srgbClr val="C0C0C0"/>
                  </a:outerShdw>
                </a:effectLst>
                <a:latin typeface="+mn-lt"/>
                <a:ea typeface="+mn-ea"/>
              </a:rPr>
              <a:t> 反馈到</a:t>
            </a:r>
            <a:r>
              <a:rPr lang="en-US" altLang="zh-CN" sz="2800" b="1">
                <a:solidFill>
                  <a:srgbClr val="000099"/>
                </a:solidFill>
                <a:effectLst>
                  <a:outerShdw blurRad="38100" dist="38100" dir="2700000" algn="tl">
                    <a:srgbClr val="C0C0C0"/>
                  </a:outerShdw>
                </a:effectLst>
                <a:latin typeface="+mn-lt"/>
                <a:ea typeface="+mn-ea"/>
              </a:rPr>
              <a:t>T</a:t>
            </a:r>
            <a:r>
              <a:rPr lang="en-US" altLang="zh-CN" sz="2800" b="1" baseline="-25000">
                <a:solidFill>
                  <a:srgbClr val="000099"/>
                </a:solidFill>
                <a:effectLst>
                  <a:outerShdw blurRad="38100" dist="38100" dir="2700000" algn="tl">
                    <a:srgbClr val="C0C0C0"/>
                  </a:outerShdw>
                </a:effectLst>
                <a:latin typeface="+mn-lt"/>
                <a:ea typeface="+mn-ea"/>
              </a:rPr>
              <a:t>1</a:t>
            </a:r>
            <a:r>
              <a:rPr lang="zh-CN" altLang="en-US" sz="2800" b="1">
                <a:solidFill>
                  <a:srgbClr val="000099"/>
                </a:solidFill>
                <a:effectLst>
                  <a:outerShdw blurRad="38100" dist="38100" dir="2700000" algn="tl">
                    <a:srgbClr val="C0C0C0"/>
                  </a:outerShdw>
                </a:effectLst>
                <a:latin typeface="+mn-lt"/>
                <a:ea typeface="+mn-ea"/>
              </a:rPr>
              <a:t>的发射极，提高了</a:t>
            </a:r>
            <a:r>
              <a:rPr lang="en-US" altLang="zh-CN" sz="2800" b="1">
                <a:solidFill>
                  <a:srgbClr val="000099"/>
                </a:solidFill>
                <a:effectLst>
                  <a:outerShdw blurRad="38100" dist="38100" dir="2700000" algn="tl">
                    <a:srgbClr val="C0C0C0"/>
                  </a:outerShdw>
                </a:effectLst>
                <a:latin typeface="+mn-lt"/>
                <a:ea typeface="长城楷体" pitchFamily="49" charset="-122"/>
              </a:rPr>
              <a:t>E</a:t>
            </a:r>
            <a:r>
              <a:rPr lang="en-US" altLang="zh-CN" sz="2800" b="1" baseline="-25000">
                <a:solidFill>
                  <a:srgbClr val="000099"/>
                </a:solidFill>
                <a:effectLst>
                  <a:outerShdw blurRad="38100" dist="38100" dir="2700000" algn="tl">
                    <a:srgbClr val="C0C0C0"/>
                  </a:outerShdw>
                </a:effectLst>
                <a:latin typeface="+mn-lt"/>
                <a:ea typeface="长城楷体" pitchFamily="49" charset="-122"/>
              </a:rPr>
              <a:t>1</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的交流电位，使</a:t>
            </a: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be1</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减小，故为负反馈；</a:t>
            </a:r>
            <a:endParaRPr lang="zh-CN" altLang="en-US" sz="2800" b="1">
              <a:solidFill>
                <a:srgbClr val="000099"/>
              </a:solidFill>
              <a:effectLst>
                <a:outerShdw blurRad="38100" dist="38100" dir="2700000" algn="tl">
                  <a:srgbClr val="C0C0C0"/>
                </a:outerShdw>
              </a:effectLst>
              <a:latin typeface="宋体" panose="02010600030101010101" pitchFamily="2" charset="-122"/>
              <a:ea typeface="+mn-ea"/>
            </a:endParaRPr>
          </a:p>
          <a:p>
            <a:pPr fontAlgn="auto">
              <a:lnSpc>
                <a:spcPct val="115000"/>
              </a:lnSpc>
              <a:spcBef>
                <a:spcPct val="10000"/>
              </a:spcBef>
              <a:spcAft>
                <a:spcPts val="0"/>
              </a:spcAft>
              <a:defRPr/>
            </a:pPr>
            <a:r>
              <a:rPr lang="zh-CN" altLang="en-US" sz="2800" b="1">
                <a:solidFill>
                  <a:srgbClr val="000099"/>
                </a:solidFill>
                <a:effectLst>
                  <a:outerShdw blurRad="38100" dist="38100" dir="2700000" algn="tl">
                    <a:srgbClr val="C0C0C0"/>
                  </a:outerShdw>
                </a:effectLst>
                <a:latin typeface="+mn-lt"/>
                <a:ea typeface="+mn-ea"/>
              </a:rPr>
              <a:t>    反馈从</a:t>
            </a:r>
            <a:r>
              <a:rPr lang="en-US" altLang="zh-CN" sz="2800" b="1">
                <a:solidFill>
                  <a:srgbClr val="000099"/>
                </a:solidFill>
                <a:effectLst>
                  <a:outerShdw blurRad="38100" dist="38100" dir="2700000" algn="tl">
                    <a:srgbClr val="C0C0C0"/>
                  </a:outerShdw>
                </a:effectLst>
                <a:latin typeface="+mn-lt"/>
                <a:ea typeface="+mn-ea"/>
              </a:rPr>
              <a:t>T</a:t>
            </a:r>
            <a:r>
              <a:rPr lang="en-US" altLang="zh-CN" sz="2800" b="1" baseline="-25000">
                <a:solidFill>
                  <a:srgbClr val="000099"/>
                </a:solidFill>
                <a:effectLst>
                  <a:outerShdw blurRad="38100" dist="38100" dir="2700000" algn="tl">
                    <a:srgbClr val="C0C0C0"/>
                  </a:outerShdw>
                </a:effectLst>
                <a:latin typeface="+mn-lt"/>
                <a:ea typeface="+mn-ea"/>
              </a:rPr>
              <a:t>2</a:t>
            </a:r>
            <a:r>
              <a:rPr lang="zh-CN" altLang="en-US" sz="2800" b="1">
                <a:solidFill>
                  <a:srgbClr val="000099"/>
                </a:solidFill>
                <a:effectLst>
                  <a:outerShdw blurRad="38100" dist="38100" dir="2700000" algn="tl">
                    <a:srgbClr val="C0C0C0"/>
                  </a:outerShdw>
                </a:effectLst>
                <a:latin typeface="+mn-lt"/>
                <a:ea typeface="+mn-ea"/>
              </a:rPr>
              <a:t>的集电极引出，是电压反馈；反馈电压引入到</a:t>
            </a:r>
            <a:r>
              <a:rPr lang="en-US" altLang="zh-CN" sz="2800" b="1">
                <a:solidFill>
                  <a:srgbClr val="000099"/>
                </a:solidFill>
                <a:effectLst>
                  <a:outerShdw blurRad="38100" dist="38100" dir="2700000" algn="tl">
                    <a:srgbClr val="C0C0C0"/>
                  </a:outerShdw>
                </a:effectLst>
                <a:latin typeface="+mn-lt"/>
                <a:ea typeface="+mn-ea"/>
              </a:rPr>
              <a:t>T</a:t>
            </a:r>
            <a:r>
              <a:rPr lang="en-US" altLang="zh-CN" sz="2800" b="1" baseline="-25000">
                <a:solidFill>
                  <a:srgbClr val="000099"/>
                </a:solidFill>
                <a:effectLst>
                  <a:outerShdw blurRad="38100" dist="38100" dir="2700000" algn="tl">
                    <a:srgbClr val="C0C0C0"/>
                  </a:outerShdw>
                </a:effectLst>
                <a:latin typeface="+mn-lt"/>
                <a:ea typeface="+mn-ea"/>
              </a:rPr>
              <a:t>1</a:t>
            </a:r>
            <a:r>
              <a:rPr lang="zh-CN" altLang="en-US" sz="2800" b="1">
                <a:solidFill>
                  <a:srgbClr val="000099"/>
                </a:solidFill>
                <a:effectLst>
                  <a:outerShdw blurRad="38100" dist="38100" dir="2700000" algn="tl">
                    <a:srgbClr val="C0C0C0"/>
                  </a:outerShdw>
                </a:effectLst>
                <a:latin typeface="+mn-lt"/>
                <a:ea typeface="+mn-ea"/>
              </a:rPr>
              <a:t>的发射极，是串联反馈。</a:t>
            </a:r>
            <a:endParaRPr lang="zh-CN" altLang="en-US" sz="2800" b="1">
              <a:solidFill>
                <a:srgbClr val="000099"/>
              </a:solidFill>
              <a:effectLst>
                <a:outerShdw blurRad="38100" dist="38100" dir="2700000" algn="tl">
                  <a:srgbClr val="C0C0C0"/>
                </a:outerShdw>
              </a:effectLst>
              <a:latin typeface="宋体" panose="02010600030101010101" pitchFamily="2" charset="-122"/>
              <a:ea typeface="+mn-ea"/>
            </a:endParaRPr>
          </a:p>
        </p:txBody>
      </p:sp>
      <p:grpSp>
        <p:nvGrpSpPr>
          <p:cNvPr id="2" name="Group 291"/>
          <p:cNvGrpSpPr/>
          <p:nvPr/>
        </p:nvGrpSpPr>
        <p:grpSpPr bwMode="auto">
          <a:xfrm>
            <a:off x="1143000" y="762000"/>
            <a:ext cx="7015163" cy="3136900"/>
            <a:chOff x="751" y="952"/>
            <a:chExt cx="4419" cy="1976"/>
          </a:xfrm>
        </p:grpSpPr>
        <p:sp>
          <p:nvSpPr>
            <p:cNvPr id="38924" name="Line 292"/>
            <p:cNvSpPr>
              <a:spLocks noChangeShapeType="1"/>
            </p:cNvSpPr>
            <p:nvPr/>
          </p:nvSpPr>
          <p:spPr bwMode="auto">
            <a:xfrm flipH="1">
              <a:off x="1739" y="1830"/>
              <a:ext cx="0" cy="347"/>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25" name="Text Box 293"/>
            <p:cNvSpPr txBox="1">
              <a:spLocks noChangeArrowheads="1"/>
            </p:cNvSpPr>
            <p:nvPr/>
          </p:nvSpPr>
          <p:spPr bwMode="auto">
            <a:xfrm>
              <a:off x="1310" y="1118"/>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B1</a:t>
              </a:r>
              <a:endParaRPr lang="en-US" altLang="zh-CN">
                <a:latin typeface="Franklin Gothic Book" panose="020B0503020102020204" pitchFamily="34" charset="0"/>
                <a:ea typeface="长城楷体"/>
                <a:cs typeface="长城楷体"/>
              </a:endParaRPr>
            </a:p>
          </p:txBody>
        </p:sp>
        <p:sp>
          <p:nvSpPr>
            <p:cNvPr id="38926" name="Line 294"/>
            <p:cNvSpPr>
              <a:spLocks noChangeShapeType="1"/>
            </p:cNvSpPr>
            <p:nvPr/>
          </p:nvSpPr>
          <p:spPr bwMode="auto">
            <a:xfrm>
              <a:off x="1740" y="1497"/>
              <a:ext cx="0" cy="37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27" name="Line 295"/>
            <p:cNvSpPr>
              <a:spLocks noChangeShapeType="1"/>
            </p:cNvSpPr>
            <p:nvPr/>
          </p:nvSpPr>
          <p:spPr bwMode="auto">
            <a:xfrm flipH="1" flipV="1">
              <a:off x="1744" y="986"/>
              <a:ext cx="0" cy="23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28" name="Rectangle 296"/>
            <p:cNvSpPr>
              <a:spLocks noChangeArrowheads="1"/>
            </p:cNvSpPr>
            <p:nvPr/>
          </p:nvSpPr>
          <p:spPr bwMode="auto">
            <a:xfrm>
              <a:off x="1701" y="1207"/>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29" name="Line 297"/>
            <p:cNvSpPr>
              <a:spLocks noChangeShapeType="1"/>
            </p:cNvSpPr>
            <p:nvPr/>
          </p:nvSpPr>
          <p:spPr bwMode="auto">
            <a:xfrm>
              <a:off x="1744" y="995"/>
              <a:ext cx="2905"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30" name="Line 298"/>
            <p:cNvSpPr>
              <a:spLocks noChangeShapeType="1"/>
            </p:cNvSpPr>
            <p:nvPr/>
          </p:nvSpPr>
          <p:spPr bwMode="auto">
            <a:xfrm flipV="1">
              <a:off x="2303"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1" name="Line 299"/>
            <p:cNvSpPr>
              <a:spLocks noChangeShapeType="1"/>
            </p:cNvSpPr>
            <p:nvPr/>
          </p:nvSpPr>
          <p:spPr bwMode="auto">
            <a:xfrm>
              <a:off x="2187"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2" name="Line 300"/>
            <p:cNvSpPr>
              <a:spLocks noChangeShapeType="1"/>
            </p:cNvSpPr>
            <p:nvPr/>
          </p:nvSpPr>
          <p:spPr bwMode="auto">
            <a:xfrm>
              <a:off x="2187"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38933" name="Line 301"/>
            <p:cNvSpPr>
              <a:spLocks noChangeShapeType="1"/>
            </p:cNvSpPr>
            <p:nvPr/>
          </p:nvSpPr>
          <p:spPr bwMode="auto">
            <a:xfrm flipV="1">
              <a:off x="2187" y="1725"/>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4" name="Line 302"/>
            <p:cNvSpPr>
              <a:spLocks noChangeShapeType="1"/>
            </p:cNvSpPr>
            <p:nvPr/>
          </p:nvSpPr>
          <p:spPr bwMode="auto">
            <a:xfrm>
              <a:off x="2306"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5" name="Line 303"/>
            <p:cNvSpPr>
              <a:spLocks noChangeShapeType="1"/>
            </p:cNvSpPr>
            <p:nvPr/>
          </p:nvSpPr>
          <p:spPr bwMode="auto">
            <a:xfrm flipH="1">
              <a:off x="2307" y="2039"/>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6" name="Line 304"/>
            <p:cNvSpPr>
              <a:spLocks noChangeShapeType="1"/>
            </p:cNvSpPr>
            <p:nvPr/>
          </p:nvSpPr>
          <p:spPr bwMode="auto">
            <a:xfrm>
              <a:off x="1495" y="1865"/>
              <a:ext cx="695"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7" name="Line 305"/>
            <p:cNvSpPr>
              <a:spLocks noChangeShapeType="1"/>
            </p:cNvSpPr>
            <p:nvPr/>
          </p:nvSpPr>
          <p:spPr bwMode="auto">
            <a:xfrm>
              <a:off x="1107"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38938" name="Line 306"/>
            <p:cNvSpPr>
              <a:spLocks noChangeShapeType="1"/>
            </p:cNvSpPr>
            <p:nvPr/>
          </p:nvSpPr>
          <p:spPr bwMode="auto">
            <a:xfrm flipH="1">
              <a:off x="2307"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39" name="Rectangle 307"/>
            <p:cNvSpPr>
              <a:spLocks noChangeArrowheads="1"/>
            </p:cNvSpPr>
            <p:nvPr/>
          </p:nvSpPr>
          <p:spPr bwMode="auto">
            <a:xfrm>
              <a:off x="2264" y="1211"/>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3" name="Group 308"/>
            <p:cNvGrpSpPr/>
            <p:nvPr/>
          </p:nvGrpSpPr>
          <p:grpSpPr bwMode="auto">
            <a:xfrm>
              <a:off x="1438" y="1755"/>
              <a:ext cx="61" cy="235"/>
              <a:chOff x="3454" y="2018"/>
              <a:chExt cx="96" cy="328"/>
            </a:xfrm>
          </p:grpSpPr>
          <p:sp>
            <p:nvSpPr>
              <p:cNvPr id="39013" name="Line 309"/>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9014" name="Line 310"/>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8941" name="Line 311"/>
            <p:cNvSpPr>
              <a:spLocks noChangeShapeType="1"/>
            </p:cNvSpPr>
            <p:nvPr/>
          </p:nvSpPr>
          <p:spPr bwMode="auto">
            <a:xfrm>
              <a:off x="1107" y="1865"/>
              <a:ext cx="32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42" name="Line 312"/>
            <p:cNvSpPr>
              <a:spLocks noChangeShapeType="1"/>
            </p:cNvSpPr>
            <p:nvPr/>
          </p:nvSpPr>
          <p:spPr bwMode="auto">
            <a:xfrm>
              <a:off x="2303" y="1650"/>
              <a:ext cx="40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43" name="Text Box 313"/>
            <p:cNvSpPr txBox="1">
              <a:spLocks noChangeArrowheads="1"/>
            </p:cNvSpPr>
            <p:nvPr/>
          </p:nvSpPr>
          <p:spPr bwMode="auto">
            <a:xfrm>
              <a:off x="1885" y="1110"/>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C1</a:t>
              </a:r>
              <a:endParaRPr lang="en-US" altLang="zh-CN">
                <a:latin typeface="Franklin Gothic Book" panose="020B0503020102020204" pitchFamily="34" charset="0"/>
                <a:ea typeface="长城楷体"/>
                <a:cs typeface="长城楷体"/>
              </a:endParaRPr>
            </a:p>
          </p:txBody>
        </p:sp>
        <p:sp>
          <p:nvSpPr>
            <p:cNvPr id="38944" name="Text Box 314"/>
            <p:cNvSpPr txBox="1">
              <a:spLocks noChangeArrowheads="1"/>
            </p:cNvSpPr>
            <p:nvPr/>
          </p:nvSpPr>
          <p:spPr bwMode="auto">
            <a:xfrm>
              <a:off x="1279" y="1427"/>
              <a:ext cx="33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1</a:t>
              </a:r>
              <a:endParaRPr lang="en-US" altLang="zh-CN" sz="2800">
                <a:latin typeface="Franklin Gothic Book" panose="020B0503020102020204" pitchFamily="34" charset="0"/>
                <a:ea typeface="长城楷体"/>
                <a:cs typeface="长城楷体"/>
              </a:endParaRPr>
            </a:p>
          </p:txBody>
        </p:sp>
        <p:grpSp>
          <p:nvGrpSpPr>
            <p:cNvPr id="4" name="Group 315"/>
            <p:cNvGrpSpPr/>
            <p:nvPr/>
          </p:nvGrpSpPr>
          <p:grpSpPr bwMode="auto">
            <a:xfrm>
              <a:off x="2219" y="2810"/>
              <a:ext cx="159" cy="118"/>
              <a:chOff x="2898" y="3684"/>
              <a:chExt cx="204" cy="204"/>
            </a:xfrm>
          </p:grpSpPr>
          <p:sp>
            <p:nvSpPr>
              <p:cNvPr id="39011" name="Line 316"/>
              <p:cNvSpPr>
                <a:spLocks noChangeShapeType="1"/>
              </p:cNvSpPr>
              <p:nvPr/>
            </p:nvSpPr>
            <p:spPr bwMode="auto">
              <a:xfrm>
                <a:off x="3001"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9012" name="Line 317"/>
              <p:cNvSpPr>
                <a:spLocks noChangeShapeType="1"/>
              </p:cNvSpPr>
              <p:nvPr/>
            </p:nvSpPr>
            <p:spPr bwMode="auto">
              <a:xfrm>
                <a:off x="2898" y="3876"/>
                <a:ext cx="204" cy="7"/>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38946" name="Oval 318"/>
            <p:cNvSpPr>
              <a:spLocks noChangeArrowheads="1"/>
            </p:cNvSpPr>
            <p:nvPr/>
          </p:nvSpPr>
          <p:spPr bwMode="auto">
            <a:xfrm>
              <a:off x="2278" y="2800"/>
              <a:ext cx="49" cy="49"/>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47" name="Rectangle 319"/>
            <p:cNvSpPr>
              <a:spLocks noChangeArrowheads="1"/>
            </p:cNvSpPr>
            <p:nvPr/>
          </p:nvSpPr>
          <p:spPr bwMode="auto">
            <a:xfrm>
              <a:off x="1701" y="2179"/>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48" name="Text Box 320"/>
            <p:cNvSpPr txBox="1">
              <a:spLocks noChangeArrowheads="1"/>
            </p:cNvSpPr>
            <p:nvPr/>
          </p:nvSpPr>
          <p:spPr bwMode="auto">
            <a:xfrm>
              <a:off x="1310" y="2126"/>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B2</a:t>
              </a:r>
              <a:endParaRPr lang="en-US" altLang="zh-CN">
                <a:latin typeface="Franklin Gothic Book" panose="020B0503020102020204" pitchFamily="34" charset="0"/>
                <a:ea typeface="长城楷体"/>
                <a:cs typeface="长城楷体"/>
              </a:endParaRPr>
            </a:p>
          </p:txBody>
        </p:sp>
        <p:sp>
          <p:nvSpPr>
            <p:cNvPr id="38949" name="Rectangle 321"/>
            <p:cNvSpPr>
              <a:spLocks noChangeArrowheads="1"/>
            </p:cNvSpPr>
            <p:nvPr/>
          </p:nvSpPr>
          <p:spPr bwMode="auto">
            <a:xfrm>
              <a:off x="2264" y="2296"/>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50" name="Text Box 322"/>
            <p:cNvSpPr txBox="1">
              <a:spLocks noChangeArrowheads="1"/>
            </p:cNvSpPr>
            <p:nvPr/>
          </p:nvSpPr>
          <p:spPr bwMode="auto">
            <a:xfrm>
              <a:off x="1886" y="2253"/>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E1</a:t>
              </a:r>
              <a:endParaRPr lang="en-US" altLang="zh-CN" b="1">
                <a:latin typeface="Franklin Gothic Book" panose="020B0503020102020204" pitchFamily="34" charset="0"/>
                <a:ea typeface="长城楷体"/>
                <a:cs typeface="长城楷体"/>
              </a:endParaRPr>
            </a:p>
          </p:txBody>
        </p:sp>
        <p:sp>
          <p:nvSpPr>
            <p:cNvPr id="38951" name="Rectangle 323"/>
            <p:cNvSpPr>
              <a:spLocks noChangeArrowheads="1"/>
            </p:cNvSpPr>
            <p:nvPr/>
          </p:nvSpPr>
          <p:spPr bwMode="auto">
            <a:xfrm>
              <a:off x="1488" y="1629"/>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52" name="Rectangle 324" descr="新闻纸"/>
            <p:cNvSpPr>
              <a:spLocks noChangeArrowheads="1"/>
            </p:cNvSpPr>
            <p:nvPr/>
          </p:nvSpPr>
          <p:spPr bwMode="auto">
            <a:xfrm>
              <a:off x="1163" y="186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53" name="Rectangle 325" descr="新闻纸"/>
            <p:cNvSpPr>
              <a:spLocks noChangeArrowheads="1"/>
            </p:cNvSpPr>
            <p:nvPr/>
          </p:nvSpPr>
          <p:spPr bwMode="auto">
            <a:xfrm>
              <a:off x="1160"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54" name="Line 326"/>
            <p:cNvSpPr>
              <a:spLocks noChangeShapeType="1"/>
            </p:cNvSpPr>
            <p:nvPr/>
          </p:nvSpPr>
          <p:spPr bwMode="auto">
            <a:xfrm>
              <a:off x="1739" y="2480"/>
              <a:ext cx="0" cy="345"/>
            </a:xfrm>
            <a:prstGeom prst="line">
              <a:avLst/>
            </a:prstGeom>
            <a:noFill/>
            <a:ln w="38100">
              <a:solidFill>
                <a:srgbClr val="000000"/>
              </a:solidFill>
              <a:round/>
            </a:ln>
          </p:spPr>
          <p:txBody>
            <a:bodyPr wrap="none" anchor="ctr"/>
            <a:lstStyle/>
            <a:p>
              <a:endParaRPr lang="zh-CN" altLang="en-US"/>
            </a:p>
          </p:txBody>
        </p:sp>
        <p:sp>
          <p:nvSpPr>
            <p:cNvPr id="38955" name="Rectangle 327"/>
            <p:cNvSpPr>
              <a:spLocks noChangeArrowheads="1"/>
            </p:cNvSpPr>
            <p:nvPr/>
          </p:nvSpPr>
          <p:spPr bwMode="auto">
            <a:xfrm>
              <a:off x="1064" y="2039"/>
              <a:ext cx="85" cy="292"/>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56" name="Oval 328"/>
            <p:cNvSpPr>
              <a:spLocks noChangeArrowheads="1"/>
            </p:cNvSpPr>
            <p:nvPr/>
          </p:nvSpPr>
          <p:spPr bwMode="auto">
            <a:xfrm>
              <a:off x="1020" y="2504"/>
              <a:ext cx="173" cy="1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57" name="Line 329"/>
            <p:cNvSpPr>
              <a:spLocks noChangeShapeType="1"/>
            </p:cNvSpPr>
            <p:nvPr/>
          </p:nvSpPr>
          <p:spPr bwMode="auto">
            <a:xfrm flipV="1">
              <a:off x="1107" y="1856"/>
              <a:ext cx="0" cy="173"/>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58" name="Line 330"/>
            <p:cNvSpPr>
              <a:spLocks noChangeShapeType="1"/>
            </p:cNvSpPr>
            <p:nvPr/>
          </p:nvSpPr>
          <p:spPr bwMode="auto">
            <a:xfrm>
              <a:off x="1107" y="2331"/>
              <a:ext cx="0" cy="51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59" name="Text Box 331"/>
            <p:cNvSpPr txBox="1">
              <a:spLocks noChangeArrowheads="1"/>
            </p:cNvSpPr>
            <p:nvPr/>
          </p:nvSpPr>
          <p:spPr bwMode="auto">
            <a:xfrm>
              <a:off x="751" y="1970"/>
              <a:ext cx="33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S</a:t>
              </a:r>
              <a:endParaRPr lang="en-US" altLang="zh-CN">
                <a:latin typeface="Franklin Gothic Book" panose="020B0503020102020204" pitchFamily="34" charset="0"/>
                <a:ea typeface="长城楷体"/>
                <a:cs typeface="长城楷体"/>
              </a:endParaRPr>
            </a:p>
          </p:txBody>
        </p:sp>
        <p:sp>
          <p:nvSpPr>
            <p:cNvPr id="38960" name="Rectangle 332" descr="新闻纸"/>
            <p:cNvSpPr>
              <a:spLocks noChangeArrowheads="1"/>
            </p:cNvSpPr>
            <p:nvPr/>
          </p:nvSpPr>
          <p:spPr bwMode="auto">
            <a:xfrm>
              <a:off x="889" y="229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61" name="Rectangle 333" descr="新闻纸"/>
            <p:cNvSpPr>
              <a:spLocks noChangeArrowheads="1"/>
            </p:cNvSpPr>
            <p:nvPr/>
          </p:nvSpPr>
          <p:spPr bwMode="auto">
            <a:xfrm>
              <a:off x="894"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62" name="Oval 334"/>
            <p:cNvSpPr>
              <a:spLocks noChangeArrowheads="1"/>
            </p:cNvSpPr>
            <p:nvPr/>
          </p:nvSpPr>
          <p:spPr bwMode="auto">
            <a:xfrm>
              <a:off x="1715" y="1841"/>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63" name="Text Box 335"/>
            <p:cNvSpPr txBox="1">
              <a:spLocks noChangeArrowheads="1"/>
            </p:cNvSpPr>
            <p:nvPr/>
          </p:nvSpPr>
          <p:spPr bwMode="auto">
            <a:xfrm>
              <a:off x="2880" y="2157"/>
              <a:ext cx="341"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F</a:t>
              </a:r>
              <a:endParaRPr lang="en-US" altLang="zh-CN">
                <a:latin typeface="Franklin Gothic Book" panose="020B0503020102020204" pitchFamily="34" charset="0"/>
                <a:ea typeface="长城楷体"/>
                <a:cs typeface="长城楷体"/>
              </a:endParaRPr>
            </a:p>
          </p:txBody>
        </p:sp>
        <p:sp>
          <p:nvSpPr>
            <p:cNvPr id="38964" name="Line 336"/>
            <p:cNvSpPr>
              <a:spLocks noChangeShapeType="1"/>
            </p:cNvSpPr>
            <p:nvPr/>
          </p:nvSpPr>
          <p:spPr bwMode="auto">
            <a:xfrm>
              <a:off x="2705" y="1645"/>
              <a:ext cx="0" cy="22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65" name="Rectangle 337"/>
            <p:cNvSpPr>
              <a:spLocks noChangeArrowheads="1"/>
            </p:cNvSpPr>
            <p:nvPr/>
          </p:nvSpPr>
          <p:spPr bwMode="auto">
            <a:xfrm rot="-5400000">
              <a:off x="2985" y="1959"/>
              <a:ext cx="85" cy="29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66" name="Line 338"/>
            <p:cNvSpPr>
              <a:spLocks noChangeShapeType="1"/>
            </p:cNvSpPr>
            <p:nvPr/>
          </p:nvSpPr>
          <p:spPr bwMode="auto">
            <a:xfrm flipV="1">
              <a:off x="3858"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67" name="Line 339"/>
            <p:cNvSpPr>
              <a:spLocks noChangeShapeType="1"/>
            </p:cNvSpPr>
            <p:nvPr/>
          </p:nvSpPr>
          <p:spPr bwMode="auto">
            <a:xfrm>
              <a:off x="3742"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68" name="Line 340"/>
            <p:cNvSpPr>
              <a:spLocks noChangeShapeType="1"/>
            </p:cNvSpPr>
            <p:nvPr/>
          </p:nvSpPr>
          <p:spPr bwMode="auto">
            <a:xfrm>
              <a:off x="3742"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38969" name="Line 341"/>
            <p:cNvSpPr>
              <a:spLocks noChangeShapeType="1"/>
            </p:cNvSpPr>
            <p:nvPr/>
          </p:nvSpPr>
          <p:spPr bwMode="auto">
            <a:xfrm flipV="1">
              <a:off x="3742" y="1738"/>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70" name="Line 342"/>
            <p:cNvSpPr>
              <a:spLocks noChangeShapeType="1"/>
            </p:cNvSpPr>
            <p:nvPr/>
          </p:nvSpPr>
          <p:spPr bwMode="auto">
            <a:xfrm>
              <a:off x="3861"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71" name="Line 343"/>
            <p:cNvSpPr>
              <a:spLocks noChangeShapeType="1"/>
            </p:cNvSpPr>
            <p:nvPr/>
          </p:nvSpPr>
          <p:spPr bwMode="auto">
            <a:xfrm flipH="1">
              <a:off x="3862" y="2041"/>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72" name="Line 344"/>
            <p:cNvSpPr>
              <a:spLocks noChangeShapeType="1"/>
            </p:cNvSpPr>
            <p:nvPr/>
          </p:nvSpPr>
          <p:spPr bwMode="auto">
            <a:xfrm>
              <a:off x="2697" y="1880"/>
              <a:ext cx="1054"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73" name="Line 345"/>
            <p:cNvSpPr>
              <a:spLocks noChangeShapeType="1"/>
            </p:cNvSpPr>
            <p:nvPr/>
          </p:nvSpPr>
          <p:spPr bwMode="auto">
            <a:xfrm>
              <a:off x="2835"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38974" name="Line 346"/>
            <p:cNvSpPr>
              <a:spLocks noChangeShapeType="1"/>
            </p:cNvSpPr>
            <p:nvPr/>
          </p:nvSpPr>
          <p:spPr bwMode="auto">
            <a:xfrm flipH="1">
              <a:off x="3863"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8975" name="Rectangle 347"/>
            <p:cNvSpPr>
              <a:spLocks noChangeArrowheads="1"/>
            </p:cNvSpPr>
            <p:nvPr/>
          </p:nvSpPr>
          <p:spPr bwMode="auto">
            <a:xfrm>
              <a:off x="3820" y="1197"/>
              <a:ext cx="84"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76" name="Oval 348"/>
            <p:cNvSpPr>
              <a:spLocks noChangeArrowheads="1"/>
            </p:cNvSpPr>
            <p:nvPr/>
          </p:nvSpPr>
          <p:spPr bwMode="auto">
            <a:xfrm>
              <a:off x="4648" y="957"/>
              <a:ext cx="61" cy="69"/>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5" name="Group 349"/>
            <p:cNvGrpSpPr/>
            <p:nvPr/>
          </p:nvGrpSpPr>
          <p:grpSpPr bwMode="auto">
            <a:xfrm flipH="1">
              <a:off x="4282" y="1539"/>
              <a:ext cx="62" cy="235"/>
              <a:chOff x="3454" y="2018"/>
              <a:chExt cx="96" cy="328"/>
            </a:xfrm>
          </p:grpSpPr>
          <p:sp>
            <p:nvSpPr>
              <p:cNvPr id="39009" name="Line 350"/>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9010" name="Line 351"/>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8978" name="Line 352"/>
            <p:cNvSpPr>
              <a:spLocks noChangeShapeType="1"/>
            </p:cNvSpPr>
            <p:nvPr/>
          </p:nvSpPr>
          <p:spPr bwMode="auto">
            <a:xfrm flipH="1" flipV="1">
              <a:off x="4343" y="1654"/>
              <a:ext cx="41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79" name="Text Box 353"/>
            <p:cNvSpPr txBox="1">
              <a:spLocks noChangeArrowheads="1"/>
            </p:cNvSpPr>
            <p:nvPr/>
          </p:nvSpPr>
          <p:spPr bwMode="auto">
            <a:xfrm>
              <a:off x="3408" y="1101"/>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C2</a:t>
              </a:r>
              <a:endParaRPr lang="en-US" altLang="zh-CN">
                <a:latin typeface="Franklin Gothic Book" panose="020B0503020102020204" pitchFamily="34" charset="0"/>
                <a:ea typeface="长城楷体"/>
                <a:cs typeface="长城楷体"/>
              </a:endParaRPr>
            </a:p>
          </p:txBody>
        </p:sp>
        <p:sp>
          <p:nvSpPr>
            <p:cNvPr id="38980" name="Text Box 354"/>
            <p:cNvSpPr txBox="1">
              <a:spLocks noChangeArrowheads="1"/>
            </p:cNvSpPr>
            <p:nvPr/>
          </p:nvSpPr>
          <p:spPr bwMode="auto">
            <a:xfrm>
              <a:off x="4196" y="2280"/>
              <a:ext cx="440"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E2</a:t>
              </a:r>
              <a:endParaRPr lang="en-US" altLang="zh-CN" sz="2800">
                <a:latin typeface="Franklin Gothic Book" panose="020B0503020102020204" pitchFamily="34" charset="0"/>
                <a:ea typeface="长城楷体"/>
                <a:cs typeface="长城楷体"/>
              </a:endParaRPr>
            </a:p>
          </p:txBody>
        </p:sp>
        <p:sp>
          <p:nvSpPr>
            <p:cNvPr id="38981" name="Text Box 355"/>
            <p:cNvSpPr txBox="1">
              <a:spLocks noChangeArrowheads="1"/>
            </p:cNvSpPr>
            <p:nvPr/>
          </p:nvSpPr>
          <p:spPr bwMode="auto">
            <a:xfrm>
              <a:off x="4171" y="1245"/>
              <a:ext cx="306" cy="2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b="1" i="1">
                  <a:latin typeface="Franklin Gothic Book" panose="020B0503020102020204" pitchFamily="34" charset="0"/>
                  <a:ea typeface="长城楷体"/>
                  <a:cs typeface="长城楷体"/>
                </a:rPr>
                <a:t>C</a:t>
              </a:r>
              <a:r>
                <a:rPr lang="en-US" altLang="zh-CN" b="1" baseline="-25000">
                  <a:latin typeface="Franklin Gothic Book" panose="020B0503020102020204" pitchFamily="34" charset="0"/>
                  <a:ea typeface="长城楷体"/>
                  <a:cs typeface="长城楷体"/>
                </a:rPr>
                <a:t>2</a:t>
              </a:r>
              <a:endParaRPr lang="en-US" altLang="zh-CN">
                <a:latin typeface="Franklin Gothic Book" panose="020B0503020102020204" pitchFamily="34" charset="0"/>
                <a:ea typeface="长城楷体"/>
                <a:cs typeface="长城楷体"/>
              </a:endParaRPr>
            </a:p>
          </p:txBody>
        </p:sp>
        <p:sp>
          <p:nvSpPr>
            <p:cNvPr id="38982" name="Rectangle 356"/>
            <p:cNvSpPr>
              <a:spLocks noChangeArrowheads="1"/>
            </p:cNvSpPr>
            <p:nvPr/>
          </p:nvSpPr>
          <p:spPr bwMode="auto">
            <a:xfrm>
              <a:off x="3820" y="2296"/>
              <a:ext cx="8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83" name="Line 357"/>
            <p:cNvSpPr>
              <a:spLocks noChangeShapeType="1"/>
            </p:cNvSpPr>
            <p:nvPr/>
          </p:nvSpPr>
          <p:spPr bwMode="auto">
            <a:xfrm flipH="1">
              <a:off x="4752" y="1659"/>
              <a:ext cx="0" cy="432"/>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8984" name="Rectangle 358"/>
            <p:cNvSpPr>
              <a:spLocks noChangeArrowheads="1"/>
            </p:cNvSpPr>
            <p:nvPr/>
          </p:nvSpPr>
          <p:spPr bwMode="auto">
            <a:xfrm>
              <a:off x="4710" y="2091"/>
              <a:ext cx="83" cy="292"/>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8985" name="Text Box 359"/>
            <p:cNvSpPr txBox="1">
              <a:spLocks noChangeArrowheads="1"/>
            </p:cNvSpPr>
            <p:nvPr/>
          </p:nvSpPr>
          <p:spPr bwMode="auto">
            <a:xfrm>
              <a:off x="3408" y="2205"/>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E2</a:t>
              </a:r>
              <a:endParaRPr lang="en-US" altLang="zh-CN" b="1">
                <a:latin typeface="Franklin Gothic Book" panose="020B0503020102020204" pitchFamily="34" charset="0"/>
                <a:ea typeface="长城楷体"/>
                <a:cs typeface="长城楷体"/>
              </a:endParaRPr>
            </a:p>
          </p:txBody>
        </p:sp>
        <p:sp>
          <p:nvSpPr>
            <p:cNvPr id="38986" name="Text Box 360"/>
            <p:cNvSpPr txBox="1">
              <a:spLocks noChangeArrowheads="1"/>
            </p:cNvSpPr>
            <p:nvPr/>
          </p:nvSpPr>
          <p:spPr bwMode="auto">
            <a:xfrm>
              <a:off x="4380" y="2064"/>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L</a:t>
              </a:r>
              <a:endParaRPr lang="en-US" altLang="zh-CN">
                <a:latin typeface="Franklin Gothic Book" panose="020B0503020102020204" pitchFamily="34" charset="0"/>
                <a:ea typeface="长城楷体"/>
                <a:cs typeface="长城楷体"/>
              </a:endParaRPr>
            </a:p>
          </p:txBody>
        </p:sp>
        <p:sp>
          <p:nvSpPr>
            <p:cNvPr id="38987" name="Rectangle 361"/>
            <p:cNvSpPr>
              <a:spLocks noChangeArrowheads="1"/>
            </p:cNvSpPr>
            <p:nvPr/>
          </p:nvSpPr>
          <p:spPr bwMode="auto">
            <a:xfrm>
              <a:off x="4084" y="1412"/>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88" name="Text Box 362"/>
            <p:cNvSpPr txBox="1">
              <a:spLocks noChangeArrowheads="1"/>
            </p:cNvSpPr>
            <p:nvPr/>
          </p:nvSpPr>
          <p:spPr bwMode="auto">
            <a:xfrm>
              <a:off x="4578" y="952"/>
              <a:ext cx="569" cy="327"/>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b="1">
                  <a:solidFill>
                    <a:srgbClr val="FF0000"/>
                  </a:solidFill>
                  <a:latin typeface="Franklin Gothic Book" panose="020B0503020102020204" pitchFamily="34" charset="0"/>
                  <a:ea typeface="长城楷体"/>
                  <a:cs typeface="长城楷体"/>
                </a:rPr>
                <a:t>+</a:t>
              </a:r>
              <a:r>
                <a:rPr lang="en-US" altLang="zh-CN" sz="2800" b="1" i="1">
                  <a:solidFill>
                    <a:srgbClr val="000099"/>
                  </a:solidFill>
                  <a:latin typeface="Franklin Gothic Book" panose="020B0503020102020204" pitchFamily="34" charset="0"/>
                  <a:ea typeface="长城楷体"/>
                  <a:cs typeface="长城楷体"/>
                </a:rPr>
                <a:t>U</a:t>
              </a:r>
              <a:r>
                <a:rPr lang="en-US" altLang="zh-CN" b="1" baseline="-25000">
                  <a:solidFill>
                    <a:srgbClr val="000099"/>
                  </a:solidFill>
                  <a:latin typeface="Franklin Gothic Book" panose="020B0503020102020204" pitchFamily="34" charset="0"/>
                  <a:ea typeface="长城楷体"/>
                  <a:cs typeface="长城楷体"/>
                </a:rPr>
                <a:t>CC</a:t>
              </a:r>
              <a:endParaRPr lang="en-US" altLang="zh-CN">
                <a:solidFill>
                  <a:srgbClr val="000099"/>
                </a:solidFill>
                <a:latin typeface="Franklin Gothic Book" panose="020B0503020102020204" pitchFamily="34" charset="0"/>
                <a:ea typeface="长城楷体"/>
                <a:cs typeface="长城楷体"/>
              </a:endParaRPr>
            </a:p>
          </p:txBody>
        </p:sp>
        <p:sp>
          <p:nvSpPr>
            <p:cNvPr id="38989" name="Rectangle 363" descr="新闻纸"/>
            <p:cNvSpPr>
              <a:spLocks noChangeArrowheads="1"/>
            </p:cNvSpPr>
            <p:nvPr/>
          </p:nvSpPr>
          <p:spPr bwMode="auto">
            <a:xfrm>
              <a:off x="4863" y="1748"/>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90" name="Rectangle 364" descr="新闻纸"/>
            <p:cNvSpPr>
              <a:spLocks noChangeArrowheads="1"/>
            </p:cNvSpPr>
            <p:nvPr/>
          </p:nvSpPr>
          <p:spPr bwMode="auto">
            <a:xfrm>
              <a:off x="4863" y="241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8991" name="Line 365"/>
            <p:cNvSpPr>
              <a:spLocks noChangeShapeType="1"/>
            </p:cNvSpPr>
            <p:nvPr/>
          </p:nvSpPr>
          <p:spPr bwMode="auto">
            <a:xfrm>
              <a:off x="4752" y="2393"/>
              <a:ext cx="0" cy="443"/>
            </a:xfrm>
            <a:prstGeom prst="line">
              <a:avLst/>
            </a:prstGeom>
            <a:noFill/>
            <a:ln w="38100">
              <a:solidFill>
                <a:srgbClr val="000000"/>
              </a:solidFill>
              <a:round/>
            </a:ln>
          </p:spPr>
          <p:txBody>
            <a:bodyPr wrap="none" anchor="ctr"/>
            <a:lstStyle/>
            <a:p>
              <a:endParaRPr lang="zh-CN" altLang="en-US"/>
            </a:p>
          </p:txBody>
        </p:sp>
        <p:sp>
          <p:nvSpPr>
            <p:cNvPr id="38992" name="Line 366"/>
            <p:cNvSpPr>
              <a:spLocks noChangeShapeType="1"/>
            </p:cNvSpPr>
            <p:nvPr/>
          </p:nvSpPr>
          <p:spPr bwMode="auto">
            <a:xfrm>
              <a:off x="3456" y="1640"/>
              <a:ext cx="0" cy="476"/>
            </a:xfrm>
            <a:prstGeom prst="line">
              <a:avLst/>
            </a:prstGeom>
            <a:noFill/>
            <a:ln w="38100">
              <a:solidFill>
                <a:srgbClr val="000000"/>
              </a:solidFill>
              <a:round/>
            </a:ln>
          </p:spPr>
          <p:txBody>
            <a:bodyPr wrap="none" anchor="ctr"/>
            <a:lstStyle/>
            <a:p>
              <a:endParaRPr lang="zh-CN" altLang="en-US"/>
            </a:p>
          </p:txBody>
        </p:sp>
        <p:sp>
          <p:nvSpPr>
            <p:cNvPr id="38993" name="Line 367"/>
            <p:cNvSpPr>
              <a:spLocks noChangeShapeType="1"/>
            </p:cNvSpPr>
            <p:nvPr/>
          </p:nvSpPr>
          <p:spPr bwMode="auto">
            <a:xfrm flipH="1">
              <a:off x="3168" y="2112"/>
              <a:ext cx="295" cy="0"/>
            </a:xfrm>
            <a:prstGeom prst="line">
              <a:avLst/>
            </a:prstGeom>
            <a:noFill/>
            <a:ln w="38100">
              <a:solidFill>
                <a:srgbClr val="000000"/>
              </a:solidFill>
              <a:round/>
            </a:ln>
          </p:spPr>
          <p:txBody>
            <a:bodyPr wrap="none" anchor="ctr"/>
            <a:lstStyle/>
            <a:p>
              <a:endParaRPr lang="zh-CN" altLang="en-US"/>
            </a:p>
          </p:txBody>
        </p:sp>
        <p:sp>
          <p:nvSpPr>
            <p:cNvPr id="38994" name="Line 368"/>
            <p:cNvSpPr>
              <a:spLocks noChangeShapeType="1"/>
            </p:cNvSpPr>
            <p:nvPr/>
          </p:nvSpPr>
          <p:spPr bwMode="auto">
            <a:xfrm>
              <a:off x="2316" y="2112"/>
              <a:ext cx="562" cy="0"/>
            </a:xfrm>
            <a:prstGeom prst="line">
              <a:avLst/>
            </a:prstGeom>
            <a:noFill/>
            <a:ln w="38100">
              <a:solidFill>
                <a:srgbClr val="000000"/>
              </a:solidFill>
              <a:round/>
            </a:ln>
          </p:spPr>
          <p:txBody>
            <a:bodyPr wrap="none" anchor="ctr"/>
            <a:lstStyle/>
            <a:p>
              <a:endParaRPr lang="zh-CN" altLang="en-US"/>
            </a:p>
          </p:txBody>
        </p:sp>
        <p:sp>
          <p:nvSpPr>
            <p:cNvPr id="38995" name="Oval 369"/>
            <p:cNvSpPr>
              <a:spLocks noChangeArrowheads="1"/>
            </p:cNvSpPr>
            <p:nvPr/>
          </p:nvSpPr>
          <p:spPr bwMode="auto">
            <a:xfrm>
              <a:off x="3839" y="1625"/>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6" name="Group 370"/>
            <p:cNvGrpSpPr/>
            <p:nvPr/>
          </p:nvGrpSpPr>
          <p:grpSpPr bwMode="auto">
            <a:xfrm rot="16200000" flipH="1">
              <a:off x="4108" y="2344"/>
              <a:ext cx="62" cy="235"/>
              <a:chOff x="3454" y="2018"/>
              <a:chExt cx="96" cy="328"/>
            </a:xfrm>
          </p:grpSpPr>
          <p:sp>
            <p:nvSpPr>
              <p:cNvPr id="39007" name="Line 371"/>
              <p:cNvSpPr>
                <a:spLocks noChangeShapeType="1"/>
              </p:cNvSpPr>
              <p:nvPr/>
            </p:nvSpPr>
            <p:spPr bwMode="auto">
              <a:xfrm>
                <a:off x="3455"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39008" name="Line 372"/>
              <p:cNvSpPr>
                <a:spLocks noChangeShapeType="1"/>
              </p:cNvSpPr>
              <p:nvPr/>
            </p:nvSpPr>
            <p:spPr bwMode="auto">
              <a:xfrm>
                <a:off x="3551"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8997" name="Line 373"/>
            <p:cNvSpPr>
              <a:spLocks noChangeShapeType="1"/>
            </p:cNvSpPr>
            <p:nvPr/>
          </p:nvSpPr>
          <p:spPr bwMode="auto">
            <a:xfrm>
              <a:off x="3872" y="2186"/>
              <a:ext cx="259" cy="0"/>
            </a:xfrm>
            <a:prstGeom prst="line">
              <a:avLst/>
            </a:prstGeom>
            <a:noFill/>
            <a:ln w="38100">
              <a:solidFill>
                <a:srgbClr val="000000"/>
              </a:solidFill>
              <a:round/>
            </a:ln>
          </p:spPr>
          <p:txBody>
            <a:bodyPr wrap="none" anchor="ctr"/>
            <a:lstStyle/>
            <a:p>
              <a:endParaRPr lang="zh-CN" altLang="en-US"/>
            </a:p>
          </p:txBody>
        </p:sp>
        <p:sp>
          <p:nvSpPr>
            <p:cNvPr id="38998" name="Line 374"/>
            <p:cNvSpPr>
              <a:spLocks noChangeShapeType="1"/>
            </p:cNvSpPr>
            <p:nvPr/>
          </p:nvSpPr>
          <p:spPr bwMode="auto">
            <a:xfrm>
              <a:off x="4131" y="2186"/>
              <a:ext cx="0" cy="259"/>
            </a:xfrm>
            <a:prstGeom prst="line">
              <a:avLst/>
            </a:prstGeom>
            <a:noFill/>
            <a:ln w="38100">
              <a:solidFill>
                <a:srgbClr val="000000"/>
              </a:solidFill>
              <a:round/>
            </a:ln>
          </p:spPr>
          <p:txBody>
            <a:bodyPr wrap="none" anchor="ctr"/>
            <a:lstStyle/>
            <a:p>
              <a:endParaRPr lang="zh-CN" altLang="en-US"/>
            </a:p>
          </p:txBody>
        </p:sp>
        <p:sp>
          <p:nvSpPr>
            <p:cNvPr id="38999" name="Line 375"/>
            <p:cNvSpPr>
              <a:spLocks noChangeShapeType="1"/>
            </p:cNvSpPr>
            <p:nvPr/>
          </p:nvSpPr>
          <p:spPr bwMode="auto">
            <a:xfrm>
              <a:off x="4131" y="2493"/>
              <a:ext cx="0" cy="332"/>
            </a:xfrm>
            <a:prstGeom prst="line">
              <a:avLst/>
            </a:prstGeom>
            <a:noFill/>
            <a:ln w="38100">
              <a:solidFill>
                <a:srgbClr val="000000"/>
              </a:solidFill>
              <a:round/>
            </a:ln>
          </p:spPr>
          <p:txBody>
            <a:bodyPr wrap="none" anchor="ctr"/>
            <a:lstStyle/>
            <a:p>
              <a:endParaRPr lang="zh-CN" altLang="en-US"/>
            </a:p>
          </p:txBody>
        </p:sp>
        <p:sp>
          <p:nvSpPr>
            <p:cNvPr id="39000" name="Text Box 376"/>
            <p:cNvSpPr txBox="1">
              <a:spLocks noChangeArrowheads="1"/>
            </p:cNvSpPr>
            <p:nvPr/>
          </p:nvSpPr>
          <p:spPr bwMode="auto">
            <a:xfrm>
              <a:off x="2257" y="1725"/>
              <a:ext cx="329" cy="327"/>
            </a:xfrm>
            <a:prstGeom prst="rect">
              <a:avLst/>
            </a:prstGeom>
            <a:noFill/>
            <a:ln w="38100">
              <a:noFill/>
              <a:miter lim="800000"/>
            </a:ln>
          </p:spPr>
          <p:txBody>
            <a:bodyPr wrap="none" anchor="ctr">
              <a:spAutoFit/>
            </a:bodyPr>
            <a:lstStyle/>
            <a:p>
              <a:pPr algn="ct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1</a:t>
              </a:r>
              <a:endParaRPr lang="en-US" altLang="zh-CN" b="1">
                <a:latin typeface="Franklin Gothic Book" panose="020B0503020102020204" pitchFamily="34" charset="0"/>
                <a:ea typeface="长城楷体"/>
                <a:cs typeface="长城楷体"/>
              </a:endParaRPr>
            </a:p>
          </p:txBody>
        </p:sp>
        <p:sp>
          <p:nvSpPr>
            <p:cNvPr id="39001" name="Text Box 377"/>
            <p:cNvSpPr txBox="1">
              <a:spLocks noChangeArrowheads="1"/>
            </p:cNvSpPr>
            <p:nvPr/>
          </p:nvSpPr>
          <p:spPr bwMode="auto">
            <a:xfrm>
              <a:off x="4000" y="1696"/>
              <a:ext cx="116" cy="288"/>
            </a:xfrm>
            <a:prstGeom prst="rect">
              <a:avLst/>
            </a:prstGeom>
            <a:noFill/>
            <a:ln w="38100">
              <a:noFill/>
              <a:miter lim="800000"/>
            </a:ln>
          </p:spPr>
          <p:txBody>
            <a:bodyPr wrap="none" anchor="ctr">
              <a:spAutoFit/>
            </a:bodyPr>
            <a:lstStyle/>
            <a:p>
              <a:pPr algn="ctr">
                <a:spcBef>
                  <a:spcPct val="50000"/>
                </a:spcBef>
              </a:pPr>
              <a:endParaRPr lang="zh-CN" altLang="zh-CN" b="1">
                <a:latin typeface="Franklin Gothic Book" panose="020B0503020102020204" pitchFamily="34" charset="0"/>
                <a:ea typeface="长城楷体"/>
                <a:cs typeface="长城楷体"/>
              </a:endParaRPr>
            </a:p>
          </p:txBody>
        </p:sp>
        <p:sp>
          <p:nvSpPr>
            <p:cNvPr id="39002" name="Line 378"/>
            <p:cNvSpPr>
              <a:spLocks noChangeShapeType="1"/>
            </p:cNvSpPr>
            <p:nvPr/>
          </p:nvSpPr>
          <p:spPr bwMode="auto">
            <a:xfrm>
              <a:off x="3456" y="1652"/>
              <a:ext cx="816" cy="0"/>
            </a:xfrm>
            <a:prstGeom prst="line">
              <a:avLst/>
            </a:prstGeom>
            <a:noFill/>
            <a:ln w="38100">
              <a:solidFill>
                <a:schemeClr val="tx1"/>
              </a:solidFill>
              <a:round/>
            </a:ln>
          </p:spPr>
          <p:txBody>
            <a:bodyPr anchor="ctr"/>
            <a:lstStyle/>
            <a:p>
              <a:endParaRPr lang="zh-CN" altLang="en-US"/>
            </a:p>
          </p:txBody>
        </p:sp>
        <p:sp>
          <p:nvSpPr>
            <p:cNvPr id="39003" name="Rectangle 379"/>
            <p:cNvSpPr>
              <a:spLocks noChangeArrowheads="1"/>
            </p:cNvSpPr>
            <p:nvPr/>
          </p:nvSpPr>
          <p:spPr bwMode="auto">
            <a:xfrm>
              <a:off x="3840" y="1677"/>
              <a:ext cx="329" cy="327"/>
            </a:xfrm>
            <a:prstGeom prst="rect">
              <a:avLst/>
            </a:prstGeom>
            <a:noFill/>
            <a:ln w="38100">
              <a:noFill/>
              <a:miter lim="800000"/>
            </a:ln>
          </p:spPr>
          <p:txBody>
            <a:bodyPr wrap="none">
              <a:spAutoFit/>
            </a:bodyPr>
            <a:lstStyle/>
            <a:p>
              <a:pP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2</a:t>
              </a:r>
              <a:endParaRPr lang="en-US" altLang="zh-CN" b="1" baseline="-25000">
                <a:latin typeface="Franklin Gothic Book" panose="020B0503020102020204" pitchFamily="34" charset="0"/>
                <a:ea typeface="长城楷体"/>
                <a:cs typeface="长城楷体"/>
              </a:endParaRPr>
            </a:p>
          </p:txBody>
        </p:sp>
        <p:sp>
          <p:nvSpPr>
            <p:cNvPr id="143740" name="Text Box 380"/>
            <p:cNvSpPr txBox="1">
              <a:spLocks noChangeArrowheads="1"/>
            </p:cNvSpPr>
            <p:nvPr/>
          </p:nvSpPr>
          <p:spPr bwMode="auto">
            <a:xfrm>
              <a:off x="782" y="2406"/>
              <a:ext cx="274"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e</a:t>
              </a:r>
              <a:r>
                <a:rPr lang="en-US" altLang="zh-CN" sz="2800" b="1" baseline="-25000">
                  <a:solidFill>
                    <a:srgbClr val="000099"/>
                  </a:solidFill>
                  <a:effectLst>
                    <a:outerShdw blurRad="38100" dist="38100" dir="2700000" algn="tl">
                      <a:srgbClr val="C0C0C0"/>
                    </a:outerShdw>
                  </a:effectLst>
                  <a:latin typeface="+mn-lt"/>
                  <a:ea typeface="+mn-ea"/>
                </a:rPr>
                <a:t>s</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3741" name="Text Box 381"/>
            <p:cNvSpPr txBox="1">
              <a:spLocks noChangeArrowheads="1"/>
            </p:cNvSpPr>
            <p:nvPr/>
          </p:nvSpPr>
          <p:spPr bwMode="auto">
            <a:xfrm>
              <a:off x="1152" y="2205"/>
              <a:ext cx="283"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i</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3742" name="Text Box 382"/>
            <p:cNvSpPr txBox="1">
              <a:spLocks noChangeArrowheads="1"/>
            </p:cNvSpPr>
            <p:nvPr/>
          </p:nvSpPr>
          <p:spPr bwMode="auto">
            <a:xfrm>
              <a:off x="4853" y="2070"/>
              <a:ext cx="317"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a:t>
              </a:r>
              <a:endParaRPr lang="en-US" altLang="zh-CN" sz="2800" b="1" baseline="-25000">
                <a:solidFill>
                  <a:srgbClr val="000099"/>
                </a:solidFill>
                <a:effectLst>
                  <a:outerShdw blurRad="38100" dist="38100" dir="2700000" algn="tl">
                    <a:srgbClr val="C0C0C0"/>
                  </a:outerShdw>
                </a:effectLst>
                <a:latin typeface="+mn-lt"/>
                <a:ea typeface="+mn-ea"/>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63"/>
                                        </p:tgtEl>
                                        <p:attrNameLst>
                                          <p:attrName>style.visibility</p:attrName>
                                        </p:attrNameLst>
                                      </p:cBhvr>
                                      <p:to>
                                        <p:strVal val="visible"/>
                                      </p:to>
                                    </p:set>
                                    <p:animEffect transition="in" filter="wipe(left)">
                                      <p:cBhvr>
                                        <p:cTn id="7" dur="500"/>
                                        <p:tgtEl>
                                          <p:spTgt spid="1433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70"/>
                                        </p:tgtEl>
                                        <p:attrNameLst>
                                          <p:attrName>style.visibility</p:attrName>
                                        </p:attrNameLst>
                                      </p:cBhvr>
                                      <p:to>
                                        <p:strVal val="visible"/>
                                      </p:to>
                                    </p:set>
                                    <p:animEffect transition="in" filter="wipe(left)">
                                      <p:cBhvr>
                                        <p:cTn id="12" dur="500"/>
                                        <p:tgtEl>
                                          <p:spTgt spid="1433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369"/>
                                        </p:tgtEl>
                                        <p:attrNameLst>
                                          <p:attrName>style.visibility</p:attrName>
                                        </p:attrNameLst>
                                      </p:cBhvr>
                                      <p:to>
                                        <p:strVal val="visible"/>
                                      </p:to>
                                    </p:set>
                                    <p:animEffect transition="in" filter="wipe(left)">
                                      <p:cBhvr>
                                        <p:cTn id="17" dur="500"/>
                                        <p:tgtEl>
                                          <p:spTgt spid="14336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3371"/>
                                        </p:tgtEl>
                                        <p:attrNameLst>
                                          <p:attrName>style.visibility</p:attrName>
                                        </p:attrNameLst>
                                      </p:cBhvr>
                                      <p:to>
                                        <p:strVal val="visible"/>
                                      </p:to>
                                    </p:set>
                                    <p:animEffect transition="in" filter="wipe(left)">
                                      <p:cBhvr>
                                        <p:cTn id="21" dur="500"/>
                                        <p:tgtEl>
                                          <p:spTgt spid="1433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3372"/>
                                        </p:tgtEl>
                                        <p:attrNameLst>
                                          <p:attrName>style.visibility</p:attrName>
                                        </p:attrNameLst>
                                      </p:cBhvr>
                                      <p:to>
                                        <p:strVal val="visible"/>
                                      </p:to>
                                    </p:set>
                                    <p:animEffect transition="in" filter="wipe(left)">
                                      <p:cBhvr>
                                        <p:cTn id="26" dur="500"/>
                                        <p:tgtEl>
                                          <p:spTgt spid="14337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3373"/>
                                        </p:tgtEl>
                                        <p:attrNameLst>
                                          <p:attrName>style.visibility</p:attrName>
                                        </p:attrNameLst>
                                      </p:cBhvr>
                                      <p:to>
                                        <p:strVal val="visible"/>
                                      </p:to>
                                    </p:set>
                                    <p:animEffect transition="in" filter="wipe(left)">
                                      <p:cBhvr>
                                        <p:cTn id="31" dur="500"/>
                                        <p:tgtEl>
                                          <p:spTgt spid="143373"/>
                                        </p:tgtEl>
                                      </p:cBhvr>
                                    </p:animEffect>
                                  </p:childTnLst>
                                  <p:subTnLst>
                                    <p:audio>
                                      <p:cMediaNode>
                                        <p:cTn display="0" masterRel="sameClick">
                                          <p:stCondLst>
                                            <p:cond evt="begin" delay="0">
                                              <p:tn val="29"/>
                                            </p:cond>
                                          </p:stCondLst>
                                          <p:endCondLst>
                                            <p:cond evt="onStopAudio" delay="0">
                                              <p:tgtEl>
                                                <p:sldTgt/>
                                              </p:tgtEl>
                                            </p:cond>
                                          </p:endCondLst>
                                        </p:cTn>
                                        <p:tgtEl>
                                          <p:sndTgt r:embed="rId1" name="LASER.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3374">
                                            <p:txEl>
                                              <p:pRg st="0" end="0"/>
                                            </p:txEl>
                                          </p:spTgt>
                                        </p:tgtEl>
                                        <p:attrNameLst>
                                          <p:attrName>style.visibility</p:attrName>
                                        </p:attrNameLst>
                                      </p:cBhvr>
                                      <p:to>
                                        <p:strVal val="visible"/>
                                      </p:to>
                                    </p:set>
                                    <p:animEffect transition="in" filter="wipe(left)">
                                      <p:cBhvr>
                                        <p:cTn id="36" dur="500"/>
                                        <p:tgtEl>
                                          <p:spTgt spid="14337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3374">
                                            <p:txEl>
                                              <p:pRg st="1" end="1"/>
                                            </p:txEl>
                                          </p:spTgt>
                                        </p:tgtEl>
                                        <p:attrNameLst>
                                          <p:attrName>style.visibility</p:attrName>
                                        </p:attrNameLst>
                                      </p:cBhvr>
                                      <p:to>
                                        <p:strVal val="visible"/>
                                      </p:to>
                                    </p:set>
                                    <p:animEffect transition="in" filter="wipe(left)">
                                      <p:cBhvr>
                                        <p:cTn id="41" dur="500"/>
                                        <p:tgtEl>
                                          <p:spTgt spid="14337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43368">
                                            <p:txEl>
                                              <p:pRg st="0" end="0"/>
                                            </p:txEl>
                                          </p:spTgt>
                                        </p:tgtEl>
                                        <p:attrNameLst>
                                          <p:attrName>style.visibility</p:attrName>
                                        </p:attrNameLst>
                                      </p:cBhvr>
                                      <p:to>
                                        <p:strVal val="visible"/>
                                      </p:to>
                                    </p:set>
                                    <p:animEffect transition="in" filter="box(out)">
                                      <p:cBhvr>
                                        <p:cTn id="46" dur="500"/>
                                        <p:tgtEl>
                                          <p:spTgt spid="143368">
                                            <p:txEl>
                                              <p:pRg st="0" end="0"/>
                                            </p:txEl>
                                          </p:spTgt>
                                        </p:tgtEl>
                                      </p:cBhvr>
                                    </p:animEffect>
                                  </p:childTnLst>
                                  <p:subTnLst>
                                    <p:audio>
                                      <p:cMediaNode>
                                        <p:cTn display="0" masterRel="sameClick">
                                          <p:stCondLst>
                                            <p:cond evt="begin" delay="0">
                                              <p:tn val="44"/>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autoUpdateAnimBg="0"/>
      <p:bldP spid="143368" grpId="0" autoUpdateAnimBg="0" build="p"/>
      <p:bldP spid="143369" grpId="0" autoUpdateAnimBg="0"/>
      <p:bldP spid="143370" grpId="0" autoUpdateAnimBg="0"/>
      <p:bldP spid="143371" grpId="0" autoUpdateAnimBg="0"/>
      <p:bldP spid="143372" grpId="0" autoUpdateAnimBg="0"/>
      <p:bldP spid="143373" grpId="0" autoUpdateAnimBg="0"/>
      <p:bldP spid="143374" grpId="0" autoUpdateAnimBg="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57200" y="601663"/>
            <a:ext cx="7848600" cy="1031875"/>
          </a:xfrm>
          <a:prstGeom prst="rect">
            <a:avLst/>
          </a:prstGeom>
          <a:noFill/>
          <a:ln w="38100">
            <a:noFill/>
            <a:miter lim="800000"/>
          </a:ln>
        </p:spPr>
        <p:txBody>
          <a:bodyPr lIns="90000" tIns="46800" rIns="90000" bIns="46800">
            <a:spAutoFit/>
          </a:bodyPr>
          <a:lstStyle/>
          <a:p>
            <a:pPr>
              <a:lnSpc>
                <a:spcPct val="110000"/>
              </a:lnSpc>
            </a:pPr>
            <a:r>
              <a:rPr lang="zh-CN" altLang="en-US" sz="2800" b="1">
                <a:solidFill>
                  <a:srgbClr val="CC0000"/>
                </a:solidFill>
                <a:latin typeface="宋体" panose="02010600030101010101" pitchFamily="2" charset="-122"/>
                <a:ea typeface="华文楷体" panose="02010600040101010101" pitchFamily="2" charset="-122"/>
              </a:rPr>
              <a:t>例</a:t>
            </a:r>
            <a:r>
              <a:rPr lang="en-US" altLang="zh-CN" sz="2800" b="1">
                <a:solidFill>
                  <a:srgbClr val="CC0000"/>
                </a:solidFill>
                <a:latin typeface="Franklin Gothic Book" panose="020B0503020102020204" pitchFamily="34" charset="0"/>
                <a:ea typeface="华文楷体" panose="02010600040101010101" pitchFamily="2" charset="-122"/>
              </a:rPr>
              <a:t>4</a:t>
            </a:r>
            <a:r>
              <a:rPr lang="zh-CN" altLang="en-US" sz="2800" b="1">
                <a:solidFill>
                  <a:srgbClr val="CC0000"/>
                </a:solidFill>
                <a:latin typeface="Franklin Gothic Book" panose="020B0503020102020204" pitchFamily="34" charset="0"/>
                <a:ea typeface="华文楷体" panose="02010600040101010101" pitchFamily="2" charset="-122"/>
              </a:rPr>
              <a:t>：</a:t>
            </a:r>
            <a:r>
              <a:rPr lang="zh-CN" altLang="en-US" sz="2800" b="1">
                <a:solidFill>
                  <a:schemeClr val="tx2"/>
                </a:solidFill>
                <a:latin typeface="宋体" panose="02010600030101010101" pitchFamily="2" charset="-122"/>
                <a:ea typeface="华文楷体" panose="02010600040101010101" pitchFamily="2" charset="-122"/>
              </a:rPr>
              <a:t>如果</a:t>
            </a:r>
            <a:r>
              <a:rPr lang="en-US" altLang="zh-CN" sz="2800" b="1" i="1">
                <a:latin typeface="Franklin Gothic Book" panose="020B0503020102020204" pitchFamily="34" charset="0"/>
                <a:ea typeface="长城楷体"/>
                <a:cs typeface="长城楷体"/>
              </a:rPr>
              <a:t>R</a:t>
            </a:r>
            <a:r>
              <a:rPr lang="en-US" altLang="zh-CN" sz="2800" b="1" baseline="-25000">
                <a:latin typeface="Franklin Gothic Book" panose="020B0503020102020204" pitchFamily="34" charset="0"/>
                <a:ea typeface="长城楷体"/>
                <a:cs typeface="长城楷体"/>
              </a:rPr>
              <a:t>F</a:t>
            </a:r>
            <a:r>
              <a:rPr lang="zh-CN" altLang="en-US" sz="2800" b="1">
                <a:solidFill>
                  <a:schemeClr val="tx2"/>
                </a:solidFill>
                <a:latin typeface="宋体" panose="02010600030101010101" pitchFamily="2" charset="-122"/>
                <a:ea typeface="华文楷体" panose="02010600040101010101" pitchFamily="2" charset="-122"/>
              </a:rPr>
              <a:t>不接在</a:t>
            </a:r>
            <a:r>
              <a:rPr lang="en-US" altLang="zh-CN" sz="2800" b="1">
                <a:latin typeface="Franklin Gothic Book" panose="020B0503020102020204" pitchFamily="34" charset="0"/>
                <a:ea typeface="长城楷体"/>
                <a:cs typeface="长城楷体"/>
              </a:rPr>
              <a:t>T</a:t>
            </a:r>
            <a:r>
              <a:rPr lang="en-US" altLang="zh-CN" sz="2800" b="1" baseline="-25000">
                <a:latin typeface="Franklin Gothic Book" panose="020B0503020102020204" pitchFamily="34" charset="0"/>
                <a:ea typeface="长城楷体"/>
                <a:cs typeface="长城楷体"/>
              </a:rPr>
              <a:t>2 </a:t>
            </a:r>
            <a:r>
              <a:rPr lang="zh-CN" altLang="en-US" sz="2800" b="1">
                <a:solidFill>
                  <a:schemeClr val="tx2"/>
                </a:solidFill>
                <a:latin typeface="宋体" panose="02010600030101010101" pitchFamily="2" charset="-122"/>
                <a:ea typeface="华文楷体" panose="02010600040101010101" pitchFamily="2" charset="-122"/>
              </a:rPr>
              <a:t>的集电极，而是接</a:t>
            </a: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2</a:t>
            </a:r>
            <a:r>
              <a:rPr lang="zh-CN" altLang="en-US" sz="2800" b="1">
                <a:solidFill>
                  <a:schemeClr val="tx2"/>
                </a:solidFill>
                <a:latin typeface="宋体" panose="02010600030101010101" pitchFamily="2" charset="-122"/>
                <a:ea typeface="华文楷体" panose="02010600040101010101" pitchFamily="2" charset="-122"/>
              </a:rPr>
              <a:t>与</a:t>
            </a:r>
            <a:r>
              <a:rPr lang="en-US" altLang="zh-CN" sz="2800" b="1" i="1">
                <a:latin typeface="Franklin Gothic Book" panose="020B0503020102020204" pitchFamily="34" charset="0"/>
                <a:ea typeface="长城楷体"/>
                <a:cs typeface="长城楷体"/>
              </a:rPr>
              <a:t>R</a:t>
            </a:r>
            <a:r>
              <a:rPr lang="en-US" altLang="zh-CN" sz="2800" b="1" baseline="-25000">
                <a:latin typeface="Franklin Gothic Book" panose="020B0503020102020204" pitchFamily="34" charset="0"/>
                <a:ea typeface="长城楷体"/>
                <a:cs typeface="长城楷体"/>
              </a:rPr>
              <a:t>L </a:t>
            </a:r>
            <a:r>
              <a:rPr lang="zh-CN" altLang="en-US" sz="2800" b="1">
                <a:solidFill>
                  <a:schemeClr val="tx2"/>
                </a:solidFill>
                <a:latin typeface="宋体" panose="02010600030101010101" pitchFamily="2" charset="-122"/>
                <a:ea typeface="华文楷体" panose="02010600040101010101" pitchFamily="2" charset="-122"/>
              </a:rPr>
              <a:t>之间，两者有何不同 ？</a:t>
            </a:r>
            <a:endParaRPr lang="zh-CN" altLang="en-US" sz="2800" b="1">
              <a:solidFill>
                <a:schemeClr val="tx2"/>
              </a:solidFill>
              <a:latin typeface="宋体" panose="02010600030101010101" pitchFamily="2" charset="-122"/>
              <a:ea typeface="华文楷体" panose="02010600040101010101" pitchFamily="2" charset="-122"/>
            </a:endParaRPr>
          </a:p>
        </p:txBody>
      </p:sp>
      <p:sp>
        <p:nvSpPr>
          <p:cNvPr id="144387" name="Rectangle 3"/>
          <p:cNvSpPr>
            <a:spLocks noChangeArrowheads="1"/>
          </p:cNvSpPr>
          <p:nvPr/>
        </p:nvSpPr>
        <p:spPr bwMode="auto">
          <a:xfrm>
            <a:off x="609600" y="5021263"/>
            <a:ext cx="8229600" cy="1074737"/>
          </a:xfrm>
          <a:prstGeom prst="rect">
            <a:avLst/>
          </a:prstGeom>
          <a:noFill/>
          <a:ln w="38100">
            <a:noFill/>
            <a:miter lim="800000"/>
          </a:ln>
        </p:spPr>
        <p:txBody>
          <a:bodyPr>
            <a:spAutoFit/>
          </a:bodyPr>
          <a:lstStyle/>
          <a:p>
            <a:pPr>
              <a:lnSpc>
                <a:spcPct val="110000"/>
              </a:lnSpc>
              <a:spcBef>
                <a:spcPct val="10000"/>
              </a:spcBef>
            </a:pPr>
            <a:r>
              <a:rPr lang="zh-CN" altLang="en-US" sz="2800" b="1">
                <a:solidFill>
                  <a:srgbClr val="CC0000"/>
                </a:solidFill>
                <a:latin typeface="宋体" panose="02010600030101010101" pitchFamily="2" charset="-122"/>
                <a:ea typeface="华文楷体" panose="02010600040101010101" pitchFamily="2" charset="-122"/>
              </a:rPr>
              <a:t>解：</a:t>
            </a:r>
            <a:r>
              <a:rPr lang="zh-CN" altLang="en-US" sz="2800" b="1">
                <a:latin typeface="宋体" panose="02010600030101010101" pitchFamily="2" charset="-122"/>
                <a:ea typeface="华文楷体" panose="02010600040101010101" pitchFamily="2" charset="-122"/>
              </a:rPr>
              <a:t>因电容</a:t>
            </a: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2</a:t>
            </a:r>
            <a:r>
              <a:rPr lang="zh-CN" altLang="en-US" sz="2800" b="1">
                <a:latin typeface="宋体" panose="02010600030101010101" pitchFamily="2" charset="-122"/>
                <a:ea typeface="华文楷体" panose="02010600040101010101" pitchFamily="2" charset="-122"/>
              </a:rPr>
              <a:t>的隔直流作用，这时</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E1</a:t>
            </a:r>
            <a:r>
              <a:rPr lang="zh-CN" altLang="en-US" sz="2800" b="1">
                <a:latin typeface="Franklin Gothic Book" panose="020B0503020102020204" pitchFamily="34" charset="0"/>
                <a:ea typeface="华文楷体" panose="02010600040101010101" pitchFamily="2" charset="-122"/>
              </a:rPr>
              <a:t>、</a:t>
            </a:r>
            <a:r>
              <a:rPr lang="en-US" altLang="zh-CN" sz="2800" b="1" i="1">
                <a:latin typeface="Franklin Gothic Book" panose="020B0503020102020204" pitchFamily="34" charset="0"/>
                <a:ea typeface="长城楷体"/>
                <a:cs typeface="长城楷体"/>
              </a:rPr>
              <a:t>R</a:t>
            </a:r>
            <a:r>
              <a:rPr lang="en-US" altLang="zh-CN" sz="2800" b="1" baseline="-25000">
                <a:latin typeface="Franklin Gothic Book" panose="020B0503020102020204" pitchFamily="34" charset="0"/>
                <a:ea typeface="长城楷体"/>
                <a:cs typeface="长城楷体"/>
              </a:rPr>
              <a:t>F</a:t>
            </a:r>
            <a:r>
              <a:rPr lang="zh-CN" altLang="en-US" sz="2800" b="1">
                <a:latin typeface="宋体" panose="02010600030101010101" pitchFamily="2" charset="-122"/>
                <a:ea typeface="华文楷体" panose="02010600040101010101" pitchFamily="2" charset="-122"/>
              </a:rPr>
              <a:t>仅引入</a:t>
            </a:r>
            <a:endParaRPr lang="zh-CN" altLang="en-US" sz="2800" b="1">
              <a:latin typeface="宋体" panose="02010600030101010101" pitchFamily="2" charset="-122"/>
              <a:ea typeface="华文楷体" panose="02010600040101010101" pitchFamily="2" charset="-122"/>
            </a:endParaRPr>
          </a:p>
          <a:p>
            <a:pPr>
              <a:lnSpc>
                <a:spcPct val="110000"/>
              </a:lnSpc>
              <a:spcBef>
                <a:spcPct val="10000"/>
              </a:spcBef>
            </a:pPr>
            <a:r>
              <a:rPr lang="zh-CN" altLang="en-US" sz="2800" b="1">
                <a:latin typeface="宋体" panose="02010600030101010101" pitchFamily="2" charset="-122"/>
                <a:ea typeface="华文楷体" panose="02010600040101010101" pitchFamily="2" charset="-122"/>
              </a:rPr>
              <a:t>    交流反馈。</a:t>
            </a:r>
            <a:endParaRPr lang="zh-CN" altLang="en-US" sz="2800" b="1">
              <a:latin typeface="宋体" panose="02010600030101010101" pitchFamily="2" charset="-122"/>
              <a:ea typeface="华文楷体" panose="02010600040101010101" pitchFamily="2" charset="-122"/>
            </a:endParaRPr>
          </a:p>
        </p:txBody>
      </p:sp>
      <p:grpSp>
        <p:nvGrpSpPr>
          <p:cNvPr id="2" name="Group 291"/>
          <p:cNvGrpSpPr/>
          <p:nvPr/>
        </p:nvGrpSpPr>
        <p:grpSpPr bwMode="auto">
          <a:xfrm>
            <a:off x="5562600" y="2760663"/>
            <a:ext cx="1687513" cy="763587"/>
            <a:chOff x="3456" y="1648"/>
            <a:chExt cx="1063" cy="481"/>
          </a:xfrm>
        </p:grpSpPr>
        <p:sp>
          <p:nvSpPr>
            <p:cNvPr id="40034" name="Line 9"/>
            <p:cNvSpPr>
              <a:spLocks noChangeShapeType="1"/>
            </p:cNvSpPr>
            <p:nvPr/>
          </p:nvSpPr>
          <p:spPr bwMode="auto">
            <a:xfrm flipH="1">
              <a:off x="3456" y="2112"/>
              <a:ext cx="1059" cy="0"/>
            </a:xfrm>
            <a:prstGeom prst="line">
              <a:avLst/>
            </a:prstGeom>
            <a:noFill/>
            <a:ln w="38100">
              <a:solidFill>
                <a:srgbClr val="FF0000"/>
              </a:solidFill>
              <a:round/>
            </a:ln>
          </p:spPr>
          <p:txBody>
            <a:bodyPr wrap="none" anchor="ctr"/>
            <a:lstStyle/>
            <a:p>
              <a:endParaRPr lang="zh-CN" altLang="en-US"/>
            </a:p>
          </p:txBody>
        </p:sp>
        <p:sp>
          <p:nvSpPr>
            <p:cNvPr id="40035" name="Line 11"/>
            <p:cNvSpPr>
              <a:spLocks noChangeShapeType="1"/>
            </p:cNvSpPr>
            <p:nvPr/>
          </p:nvSpPr>
          <p:spPr bwMode="auto">
            <a:xfrm flipH="1" flipV="1">
              <a:off x="4519" y="1648"/>
              <a:ext cx="0" cy="481"/>
            </a:xfrm>
            <a:prstGeom prst="line">
              <a:avLst/>
            </a:prstGeom>
            <a:noFill/>
            <a:ln w="38100">
              <a:solidFill>
                <a:srgbClr val="FF0000"/>
              </a:solidFill>
              <a:round/>
            </a:ln>
          </p:spPr>
          <p:txBody>
            <a:bodyPr wrap="none" anchor="ctr"/>
            <a:lstStyle/>
            <a:p>
              <a:endParaRPr lang="zh-CN" altLang="en-US"/>
            </a:p>
          </p:txBody>
        </p:sp>
      </p:grpSp>
      <p:grpSp>
        <p:nvGrpSpPr>
          <p:cNvPr id="3" name="Group 293"/>
          <p:cNvGrpSpPr/>
          <p:nvPr/>
        </p:nvGrpSpPr>
        <p:grpSpPr bwMode="auto">
          <a:xfrm>
            <a:off x="1268413" y="1655763"/>
            <a:ext cx="7015162" cy="3136900"/>
            <a:chOff x="751" y="952"/>
            <a:chExt cx="4419" cy="1976"/>
          </a:xfrm>
        </p:grpSpPr>
        <p:sp>
          <p:nvSpPr>
            <p:cNvPr id="39943" name="Line 199"/>
            <p:cNvSpPr>
              <a:spLocks noChangeShapeType="1"/>
            </p:cNvSpPr>
            <p:nvPr/>
          </p:nvSpPr>
          <p:spPr bwMode="auto">
            <a:xfrm flipH="1">
              <a:off x="1739" y="1830"/>
              <a:ext cx="0" cy="347"/>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44" name="Text Box 200"/>
            <p:cNvSpPr txBox="1">
              <a:spLocks noChangeArrowheads="1"/>
            </p:cNvSpPr>
            <p:nvPr/>
          </p:nvSpPr>
          <p:spPr bwMode="auto">
            <a:xfrm>
              <a:off x="1310" y="1118"/>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B1</a:t>
              </a:r>
              <a:endParaRPr lang="en-US" altLang="zh-CN">
                <a:latin typeface="Franklin Gothic Book" panose="020B0503020102020204" pitchFamily="34" charset="0"/>
                <a:ea typeface="长城楷体"/>
                <a:cs typeface="长城楷体"/>
              </a:endParaRPr>
            </a:p>
          </p:txBody>
        </p:sp>
        <p:sp>
          <p:nvSpPr>
            <p:cNvPr id="39945" name="Line 201"/>
            <p:cNvSpPr>
              <a:spLocks noChangeShapeType="1"/>
            </p:cNvSpPr>
            <p:nvPr/>
          </p:nvSpPr>
          <p:spPr bwMode="auto">
            <a:xfrm>
              <a:off x="1740" y="1497"/>
              <a:ext cx="0" cy="37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46" name="Line 202"/>
            <p:cNvSpPr>
              <a:spLocks noChangeShapeType="1"/>
            </p:cNvSpPr>
            <p:nvPr/>
          </p:nvSpPr>
          <p:spPr bwMode="auto">
            <a:xfrm flipH="1" flipV="1">
              <a:off x="1744" y="986"/>
              <a:ext cx="0" cy="23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47" name="Rectangle 203"/>
            <p:cNvSpPr>
              <a:spLocks noChangeArrowheads="1"/>
            </p:cNvSpPr>
            <p:nvPr/>
          </p:nvSpPr>
          <p:spPr bwMode="auto">
            <a:xfrm>
              <a:off x="1701" y="1207"/>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48" name="Line 204"/>
            <p:cNvSpPr>
              <a:spLocks noChangeShapeType="1"/>
            </p:cNvSpPr>
            <p:nvPr/>
          </p:nvSpPr>
          <p:spPr bwMode="auto">
            <a:xfrm>
              <a:off x="1744" y="995"/>
              <a:ext cx="2905"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49" name="Line 205"/>
            <p:cNvSpPr>
              <a:spLocks noChangeShapeType="1"/>
            </p:cNvSpPr>
            <p:nvPr/>
          </p:nvSpPr>
          <p:spPr bwMode="auto">
            <a:xfrm flipV="1">
              <a:off x="2303"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0" name="Line 206"/>
            <p:cNvSpPr>
              <a:spLocks noChangeShapeType="1"/>
            </p:cNvSpPr>
            <p:nvPr/>
          </p:nvSpPr>
          <p:spPr bwMode="auto">
            <a:xfrm>
              <a:off x="2187"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1" name="Line 207"/>
            <p:cNvSpPr>
              <a:spLocks noChangeShapeType="1"/>
            </p:cNvSpPr>
            <p:nvPr/>
          </p:nvSpPr>
          <p:spPr bwMode="auto">
            <a:xfrm>
              <a:off x="2187"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39952" name="Line 208"/>
            <p:cNvSpPr>
              <a:spLocks noChangeShapeType="1"/>
            </p:cNvSpPr>
            <p:nvPr/>
          </p:nvSpPr>
          <p:spPr bwMode="auto">
            <a:xfrm flipV="1">
              <a:off x="2187" y="1725"/>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3" name="Line 209"/>
            <p:cNvSpPr>
              <a:spLocks noChangeShapeType="1"/>
            </p:cNvSpPr>
            <p:nvPr/>
          </p:nvSpPr>
          <p:spPr bwMode="auto">
            <a:xfrm>
              <a:off x="2306"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4" name="Line 210"/>
            <p:cNvSpPr>
              <a:spLocks noChangeShapeType="1"/>
            </p:cNvSpPr>
            <p:nvPr/>
          </p:nvSpPr>
          <p:spPr bwMode="auto">
            <a:xfrm flipH="1">
              <a:off x="2307" y="2039"/>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5" name="Line 211"/>
            <p:cNvSpPr>
              <a:spLocks noChangeShapeType="1"/>
            </p:cNvSpPr>
            <p:nvPr/>
          </p:nvSpPr>
          <p:spPr bwMode="auto">
            <a:xfrm>
              <a:off x="1495" y="1865"/>
              <a:ext cx="695"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6" name="Line 212"/>
            <p:cNvSpPr>
              <a:spLocks noChangeShapeType="1"/>
            </p:cNvSpPr>
            <p:nvPr/>
          </p:nvSpPr>
          <p:spPr bwMode="auto">
            <a:xfrm>
              <a:off x="1107"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39957" name="Line 213"/>
            <p:cNvSpPr>
              <a:spLocks noChangeShapeType="1"/>
            </p:cNvSpPr>
            <p:nvPr/>
          </p:nvSpPr>
          <p:spPr bwMode="auto">
            <a:xfrm flipH="1">
              <a:off x="2307"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58" name="Rectangle 214"/>
            <p:cNvSpPr>
              <a:spLocks noChangeArrowheads="1"/>
            </p:cNvSpPr>
            <p:nvPr/>
          </p:nvSpPr>
          <p:spPr bwMode="auto">
            <a:xfrm>
              <a:off x="2264" y="1211"/>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4" name="Group 215"/>
            <p:cNvGrpSpPr/>
            <p:nvPr/>
          </p:nvGrpSpPr>
          <p:grpSpPr bwMode="auto">
            <a:xfrm>
              <a:off x="1438" y="1755"/>
              <a:ext cx="61" cy="235"/>
              <a:chOff x="3454" y="2018"/>
              <a:chExt cx="96" cy="328"/>
            </a:xfrm>
          </p:grpSpPr>
          <p:sp>
            <p:nvSpPr>
              <p:cNvPr id="40032" name="Line 216"/>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0033" name="Line 217"/>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9960" name="Line 218"/>
            <p:cNvSpPr>
              <a:spLocks noChangeShapeType="1"/>
            </p:cNvSpPr>
            <p:nvPr/>
          </p:nvSpPr>
          <p:spPr bwMode="auto">
            <a:xfrm>
              <a:off x="1107" y="1865"/>
              <a:ext cx="32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61" name="Line 219"/>
            <p:cNvSpPr>
              <a:spLocks noChangeShapeType="1"/>
            </p:cNvSpPr>
            <p:nvPr/>
          </p:nvSpPr>
          <p:spPr bwMode="auto">
            <a:xfrm>
              <a:off x="2303" y="1650"/>
              <a:ext cx="40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62" name="Text Box 220"/>
            <p:cNvSpPr txBox="1">
              <a:spLocks noChangeArrowheads="1"/>
            </p:cNvSpPr>
            <p:nvPr/>
          </p:nvSpPr>
          <p:spPr bwMode="auto">
            <a:xfrm>
              <a:off x="1885" y="1110"/>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C1</a:t>
              </a:r>
              <a:endParaRPr lang="en-US" altLang="zh-CN">
                <a:latin typeface="Franklin Gothic Book" panose="020B0503020102020204" pitchFamily="34" charset="0"/>
                <a:ea typeface="长城楷体"/>
                <a:cs typeface="长城楷体"/>
              </a:endParaRPr>
            </a:p>
          </p:txBody>
        </p:sp>
        <p:sp>
          <p:nvSpPr>
            <p:cNvPr id="39963" name="Text Box 221"/>
            <p:cNvSpPr txBox="1">
              <a:spLocks noChangeArrowheads="1"/>
            </p:cNvSpPr>
            <p:nvPr/>
          </p:nvSpPr>
          <p:spPr bwMode="auto">
            <a:xfrm>
              <a:off x="1279" y="1427"/>
              <a:ext cx="33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1</a:t>
              </a:r>
              <a:endParaRPr lang="en-US" altLang="zh-CN" sz="2800">
                <a:latin typeface="Franklin Gothic Book" panose="020B0503020102020204" pitchFamily="34" charset="0"/>
                <a:ea typeface="长城楷体"/>
                <a:cs typeface="长城楷体"/>
              </a:endParaRPr>
            </a:p>
          </p:txBody>
        </p:sp>
        <p:grpSp>
          <p:nvGrpSpPr>
            <p:cNvPr id="5" name="Group 222"/>
            <p:cNvGrpSpPr/>
            <p:nvPr/>
          </p:nvGrpSpPr>
          <p:grpSpPr bwMode="auto">
            <a:xfrm>
              <a:off x="2219" y="2810"/>
              <a:ext cx="159" cy="118"/>
              <a:chOff x="2898" y="3684"/>
              <a:chExt cx="204" cy="204"/>
            </a:xfrm>
          </p:grpSpPr>
          <p:sp>
            <p:nvSpPr>
              <p:cNvPr id="40030" name="Line 223"/>
              <p:cNvSpPr>
                <a:spLocks noChangeShapeType="1"/>
              </p:cNvSpPr>
              <p:nvPr/>
            </p:nvSpPr>
            <p:spPr bwMode="auto">
              <a:xfrm>
                <a:off x="3001"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0031" name="Line 224"/>
              <p:cNvSpPr>
                <a:spLocks noChangeShapeType="1"/>
              </p:cNvSpPr>
              <p:nvPr/>
            </p:nvSpPr>
            <p:spPr bwMode="auto">
              <a:xfrm>
                <a:off x="2898" y="3876"/>
                <a:ext cx="204" cy="7"/>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39965" name="Oval 225"/>
            <p:cNvSpPr>
              <a:spLocks noChangeArrowheads="1"/>
            </p:cNvSpPr>
            <p:nvPr/>
          </p:nvSpPr>
          <p:spPr bwMode="auto">
            <a:xfrm>
              <a:off x="2278" y="2800"/>
              <a:ext cx="49" cy="49"/>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66" name="Rectangle 226"/>
            <p:cNvSpPr>
              <a:spLocks noChangeArrowheads="1"/>
            </p:cNvSpPr>
            <p:nvPr/>
          </p:nvSpPr>
          <p:spPr bwMode="auto">
            <a:xfrm>
              <a:off x="1701" y="2179"/>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67" name="Text Box 227"/>
            <p:cNvSpPr txBox="1">
              <a:spLocks noChangeArrowheads="1"/>
            </p:cNvSpPr>
            <p:nvPr/>
          </p:nvSpPr>
          <p:spPr bwMode="auto">
            <a:xfrm>
              <a:off x="1310" y="2126"/>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B2</a:t>
              </a:r>
              <a:endParaRPr lang="en-US" altLang="zh-CN">
                <a:latin typeface="Franklin Gothic Book" panose="020B0503020102020204" pitchFamily="34" charset="0"/>
                <a:ea typeface="长城楷体"/>
                <a:cs typeface="长城楷体"/>
              </a:endParaRPr>
            </a:p>
          </p:txBody>
        </p:sp>
        <p:sp>
          <p:nvSpPr>
            <p:cNvPr id="39968" name="Rectangle 228"/>
            <p:cNvSpPr>
              <a:spLocks noChangeArrowheads="1"/>
            </p:cNvSpPr>
            <p:nvPr/>
          </p:nvSpPr>
          <p:spPr bwMode="auto">
            <a:xfrm>
              <a:off x="2264" y="2296"/>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69" name="Text Box 229"/>
            <p:cNvSpPr txBox="1">
              <a:spLocks noChangeArrowheads="1"/>
            </p:cNvSpPr>
            <p:nvPr/>
          </p:nvSpPr>
          <p:spPr bwMode="auto">
            <a:xfrm>
              <a:off x="1886" y="2253"/>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E1</a:t>
              </a:r>
              <a:endParaRPr lang="en-US" altLang="zh-CN" b="1">
                <a:latin typeface="Franklin Gothic Book" panose="020B0503020102020204" pitchFamily="34" charset="0"/>
                <a:ea typeface="长城楷体"/>
                <a:cs typeface="长城楷体"/>
              </a:endParaRPr>
            </a:p>
          </p:txBody>
        </p:sp>
        <p:sp>
          <p:nvSpPr>
            <p:cNvPr id="39970" name="Rectangle 230"/>
            <p:cNvSpPr>
              <a:spLocks noChangeArrowheads="1"/>
            </p:cNvSpPr>
            <p:nvPr/>
          </p:nvSpPr>
          <p:spPr bwMode="auto">
            <a:xfrm>
              <a:off x="1488" y="1629"/>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9971" name="Rectangle 231" descr="新闻纸"/>
            <p:cNvSpPr>
              <a:spLocks noChangeArrowheads="1"/>
            </p:cNvSpPr>
            <p:nvPr/>
          </p:nvSpPr>
          <p:spPr bwMode="auto">
            <a:xfrm>
              <a:off x="1163" y="186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9972" name="Rectangle 232" descr="新闻纸"/>
            <p:cNvSpPr>
              <a:spLocks noChangeArrowheads="1"/>
            </p:cNvSpPr>
            <p:nvPr/>
          </p:nvSpPr>
          <p:spPr bwMode="auto">
            <a:xfrm>
              <a:off x="1160"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9973" name="Line 233"/>
            <p:cNvSpPr>
              <a:spLocks noChangeShapeType="1"/>
            </p:cNvSpPr>
            <p:nvPr/>
          </p:nvSpPr>
          <p:spPr bwMode="auto">
            <a:xfrm>
              <a:off x="1739" y="2480"/>
              <a:ext cx="0" cy="345"/>
            </a:xfrm>
            <a:prstGeom prst="line">
              <a:avLst/>
            </a:prstGeom>
            <a:noFill/>
            <a:ln w="38100">
              <a:solidFill>
                <a:srgbClr val="000000"/>
              </a:solidFill>
              <a:round/>
            </a:ln>
          </p:spPr>
          <p:txBody>
            <a:bodyPr wrap="none" anchor="ctr"/>
            <a:lstStyle/>
            <a:p>
              <a:endParaRPr lang="zh-CN" altLang="en-US"/>
            </a:p>
          </p:txBody>
        </p:sp>
        <p:sp>
          <p:nvSpPr>
            <p:cNvPr id="39974" name="Rectangle 234"/>
            <p:cNvSpPr>
              <a:spLocks noChangeArrowheads="1"/>
            </p:cNvSpPr>
            <p:nvPr/>
          </p:nvSpPr>
          <p:spPr bwMode="auto">
            <a:xfrm>
              <a:off x="1064" y="2039"/>
              <a:ext cx="85" cy="292"/>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75" name="Oval 235"/>
            <p:cNvSpPr>
              <a:spLocks noChangeArrowheads="1"/>
            </p:cNvSpPr>
            <p:nvPr/>
          </p:nvSpPr>
          <p:spPr bwMode="auto">
            <a:xfrm>
              <a:off x="1020" y="2504"/>
              <a:ext cx="173" cy="1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76" name="Line 236"/>
            <p:cNvSpPr>
              <a:spLocks noChangeShapeType="1"/>
            </p:cNvSpPr>
            <p:nvPr/>
          </p:nvSpPr>
          <p:spPr bwMode="auto">
            <a:xfrm flipV="1">
              <a:off x="1107" y="1856"/>
              <a:ext cx="0" cy="173"/>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77" name="Line 237"/>
            <p:cNvSpPr>
              <a:spLocks noChangeShapeType="1"/>
            </p:cNvSpPr>
            <p:nvPr/>
          </p:nvSpPr>
          <p:spPr bwMode="auto">
            <a:xfrm>
              <a:off x="1107" y="2331"/>
              <a:ext cx="0" cy="51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78" name="Text Box 238"/>
            <p:cNvSpPr txBox="1">
              <a:spLocks noChangeArrowheads="1"/>
            </p:cNvSpPr>
            <p:nvPr/>
          </p:nvSpPr>
          <p:spPr bwMode="auto">
            <a:xfrm>
              <a:off x="751" y="1970"/>
              <a:ext cx="33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S</a:t>
              </a:r>
              <a:endParaRPr lang="en-US" altLang="zh-CN">
                <a:latin typeface="Franklin Gothic Book" panose="020B0503020102020204" pitchFamily="34" charset="0"/>
                <a:ea typeface="长城楷体"/>
                <a:cs typeface="长城楷体"/>
              </a:endParaRPr>
            </a:p>
          </p:txBody>
        </p:sp>
        <p:sp>
          <p:nvSpPr>
            <p:cNvPr id="39979" name="Rectangle 239" descr="新闻纸"/>
            <p:cNvSpPr>
              <a:spLocks noChangeArrowheads="1"/>
            </p:cNvSpPr>
            <p:nvPr/>
          </p:nvSpPr>
          <p:spPr bwMode="auto">
            <a:xfrm>
              <a:off x="889" y="229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9980" name="Rectangle 240" descr="新闻纸"/>
            <p:cNvSpPr>
              <a:spLocks noChangeArrowheads="1"/>
            </p:cNvSpPr>
            <p:nvPr/>
          </p:nvSpPr>
          <p:spPr bwMode="auto">
            <a:xfrm>
              <a:off x="894"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39981" name="Oval 241"/>
            <p:cNvSpPr>
              <a:spLocks noChangeArrowheads="1"/>
            </p:cNvSpPr>
            <p:nvPr/>
          </p:nvSpPr>
          <p:spPr bwMode="auto">
            <a:xfrm>
              <a:off x="1715" y="1841"/>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82" name="Text Box 242"/>
            <p:cNvSpPr txBox="1">
              <a:spLocks noChangeArrowheads="1"/>
            </p:cNvSpPr>
            <p:nvPr/>
          </p:nvSpPr>
          <p:spPr bwMode="auto">
            <a:xfrm>
              <a:off x="2880" y="2157"/>
              <a:ext cx="341"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F</a:t>
              </a:r>
              <a:endParaRPr lang="en-US" altLang="zh-CN">
                <a:latin typeface="Franklin Gothic Book" panose="020B0503020102020204" pitchFamily="34" charset="0"/>
                <a:ea typeface="长城楷体"/>
                <a:cs typeface="长城楷体"/>
              </a:endParaRPr>
            </a:p>
          </p:txBody>
        </p:sp>
        <p:sp>
          <p:nvSpPr>
            <p:cNvPr id="39983" name="Line 243"/>
            <p:cNvSpPr>
              <a:spLocks noChangeShapeType="1"/>
            </p:cNvSpPr>
            <p:nvPr/>
          </p:nvSpPr>
          <p:spPr bwMode="auto">
            <a:xfrm>
              <a:off x="2705" y="1645"/>
              <a:ext cx="0" cy="22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84" name="Rectangle 244"/>
            <p:cNvSpPr>
              <a:spLocks noChangeArrowheads="1"/>
            </p:cNvSpPr>
            <p:nvPr/>
          </p:nvSpPr>
          <p:spPr bwMode="auto">
            <a:xfrm rot="-5400000">
              <a:off x="2985" y="1959"/>
              <a:ext cx="85" cy="29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85" name="Line 245"/>
            <p:cNvSpPr>
              <a:spLocks noChangeShapeType="1"/>
            </p:cNvSpPr>
            <p:nvPr/>
          </p:nvSpPr>
          <p:spPr bwMode="auto">
            <a:xfrm flipV="1">
              <a:off x="3858"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86" name="Line 246"/>
            <p:cNvSpPr>
              <a:spLocks noChangeShapeType="1"/>
            </p:cNvSpPr>
            <p:nvPr/>
          </p:nvSpPr>
          <p:spPr bwMode="auto">
            <a:xfrm>
              <a:off x="3742"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87" name="Line 247"/>
            <p:cNvSpPr>
              <a:spLocks noChangeShapeType="1"/>
            </p:cNvSpPr>
            <p:nvPr/>
          </p:nvSpPr>
          <p:spPr bwMode="auto">
            <a:xfrm>
              <a:off x="3742"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39988" name="Line 248"/>
            <p:cNvSpPr>
              <a:spLocks noChangeShapeType="1"/>
            </p:cNvSpPr>
            <p:nvPr/>
          </p:nvSpPr>
          <p:spPr bwMode="auto">
            <a:xfrm flipV="1">
              <a:off x="3742" y="1738"/>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89" name="Line 249"/>
            <p:cNvSpPr>
              <a:spLocks noChangeShapeType="1"/>
            </p:cNvSpPr>
            <p:nvPr/>
          </p:nvSpPr>
          <p:spPr bwMode="auto">
            <a:xfrm>
              <a:off x="3861"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90" name="Line 250"/>
            <p:cNvSpPr>
              <a:spLocks noChangeShapeType="1"/>
            </p:cNvSpPr>
            <p:nvPr/>
          </p:nvSpPr>
          <p:spPr bwMode="auto">
            <a:xfrm flipH="1">
              <a:off x="3862" y="2041"/>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91" name="Line 251"/>
            <p:cNvSpPr>
              <a:spLocks noChangeShapeType="1"/>
            </p:cNvSpPr>
            <p:nvPr/>
          </p:nvSpPr>
          <p:spPr bwMode="auto">
            <a:xfrm>
              <a:off x="2697" y="1880"/>
              <a:ext cx="1054"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92" name="Line 252"/>
            <p:cNvSpPr>
              <a:spLocks noChangeShapeType="1"/>
            </p:cNvSpPr>
            <p:nvPr/>
          </p:nvSpPr>
          <p:spPr bwMode="auto">
            <a:xfrm>
              <a:off x="2835"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39993" name="Line 253"/>
            <p:cNvSpPr>
              <a:spLocks noChangeShapeType="1"/>
            </p:cNvSpPr>
            <p:nvPr/>
          </p:nvSpPr>
          <p:spPr bwMode="auto">
            <a:xfrm flipH="1">
              <a:off x="3863"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39994" name="Rectangle 254"/>
            <p:cNvSpPr>
              <a:spLocks noChangeArrowheads="1"/>
            </p:cNvSpPr>
            <p:nvPr/>
          </p:nvSpPr>
          <p:spPr bwMode="auto">
            <a:xfrm>
              <a:off x="3820" y="1197"/>
              <a:ext cx="84"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39995" name="Oval 255"/>
            <p:cNvSpPr>
              <a:spLocks noChangeArrowheads="1"/>
            </p:cNvSpPr>
            <p:nvPr/>
          </p:nvSpPr>
          <p:spPr bwMode="auto">
            <a:xfrm>
              <a:off x="4648" y="957"/>
              <a:ext cx="61" cy="69"/>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6" name="Group 256"/>
            <p:cNvGrpSpPr/>
            <p:nvPr/>
          </p:nvGrpSpPr>
          <p:grpSpPr bwMode="auto">
            <a:xfrm flipH="1">
              <a:off x="4282" y="1539"/>
              <a:ext cx="62" cy="235"/>
              <a:chOff x="3454" y="2018"/>
              <a:chExt cx="96" cy="328"/>
            </a:xfrm>
          </p:grpSpPr>
          <p:sp>
            <p:nvSpPr>
              <p:cNvPr id="40028" name="Line 257"/>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0029" name="Line 258"/>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39997" name="Line 259"/>
            <p:cNvSpPr>
              <a:spLocks noChangeShapeType="1"/>
            </p:cNvSpPr>
            <p:nvPr/>
          </p:nvSpPr>
          <p:spPr bwMode="auto">
            <a:xfrm flipH="1" flipV="1">
              <a:off x="4343" y="1654"/>
              <a:ext cx="41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39998" name="Text Box 260"/>
            <p:cNvSpPr txBox="1">
              <a:spLocks noChangeArrowheads="1"/>
            </p:cNvSpPr>
            <p:nvPr/>
          </p:nvSpPr>
          <p:spPr bwMode="auto">
            <a:xfrm>
              <a:off x="3408" y="1101"/>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C2</a:t>
              </a:r>
              <a:endParaRPr lang="en-US" altLang="zh-CN">
                <a:latin typeface="Franklin Gothic Book" panose="020B0503020102020204" pitchFamily="34" charset="0"/>
                <a:ea typeface="长城楷体"/>
                <a:cs typeface="长城楷体"/>
              </a:endParaRPr>
            </a:p>
          </p:txBody>
        </p:sp>
        <p:sp>
          <p:nvSpPr>
            <p:cNvPr id="39999" name="Text Box 261"/>
            <p:cNvSpPr txBox="1">
              <a:spLocks noChangeArrowheads="1"/>
            </p:cNvSpPr>
            <p:nvPr/>
          </p:nvSpPr>
          <p:spPr bwMode="auto">
            <a:xfrm>
              <a:off x="4196" y="2280"/>
              <a:ext cx="440"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E2</a:t>
              </a:r>
              <a:endParaRPr lang="en-US" altLang="zh-CN" sz="2800">
                <a:latin typeface="Franklin Gothic Book" panose="020B0503020102020204" pitchFamily="34" charset="0"/>
                <a:ea typeface="长城楷体"/>
                <a:cs typeface="长城楷体"/>
              </a:endParaRPr>
            </a:p>
          </p:txBody>
        </p:sp>
        <p:sp>
          <p:nvSpPr>
            <p:cNvPr id="40000" name="Text Box 262"/>
            <p:cNvSpPr txBox="1">
              <a:spLocks noChangeArrowheads="1"/>
            </p:cNvSpPr>
            <p:nvPr/>
          </p:nvSpPr>
          <p:spPr bwMode="auto">
            <a:xfrm>
              <a:off x="4171" y="1245"/>
              <a:ext cx="306" cy="2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b="1" i="1">
                  <a:latin typeface="Franklin Gothic Book" panose="020B0503020102020204" pitchFamily="34" charset="0"/>
                  <a:ea typeface="长城楷体"/>
                  <a:cs typeface="长城楷体"/>
                </a:rPr>
                <a:t>C</a:t>
              </a:r>
              <a:r>
                <a:rPr lang="en-US" altLang="zh-CN" b="1" baseline="-25000">
                  <a:latin typeface="Franklin Gothic Book" panose="020B0503020102020204" pitchFamily="34" charset="0"/>
                  <a:ea typeface="长城楷体"/>
                  <a:cs typeface="长城楷体"/>
                </a:rPr>
                <a:t>2</a:t>
              </a:r>
              <a:endParaRPr lang="en-US" altLang="zh-CN">
                <a:latin typeface="Franklin Gothic Book" panose="020B0503020102020204" pitchFamily="34" charset="0"/>
                <a:ea typeface="长城楷体"/>
                <a:cs typeface="长城楷体"/>
              </a:endParaRPr>
            </a:p>
          </p:txBody>
        </p:sp>
        <p:sp>
          <p:nvSpPr>
            <p:cNvPr id="40001" name="Rectangle 263"/>
            <p:cNvSpPr>
              <a:spLocks noChangeArrowheads="1"/>
            </p:cNvSpPr>
            <p:nvPr/>
          </p:nvSpPr>
          <p:spPr bwMode="auto">
            <a:xfrm>
              <a:off x="3820" y="2296"/>
              <a:ext cx="8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0002" name="Line 264"/>
            <p:cNvSpPr>
              <a:spLocks noChangeShapeType="1"/>
            </p:cNvSpPr>
            <p:nvPr/>
          </p:nvSpPr>
          <p:spPr bwMode="auto">
            <a:xfrm flipH="1">
              <a:off x="4752" y="1659"/>
              <a:ext cx="0" cy="432"/>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003" name="Rectangle 265"/>
            <p:cNvSpPr>
              <a:spLocks noChangeArrowheads="1"/>
            </p:cNvSpPr>
            <p:nvPr/>
          </p:nvSpPr>
          <p:spPr bwMode="auto">
            <a:xfrm>
              <a:off x="4710" y="2091"/>
              <a:ext cx="83" cy="292"/>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0004" name="Text Box 266"/>
            <p:cNvSpPr txBox="1">
              <a:spLocks noChangeArrowheads="1"/>
            </p:cNvSpPr>
            <p:nvPr/>
          </p:nvSpPr>
          <p:spPr bwMode="auto">
            <a:xfrm>
              <a:off x="3408" y="2205"/>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E2</a:t>
              </a:r>
              <a:endParaRPr lang="en-US" altLang="zh-CN" b="1">
                <a:latin typeface="Franklin Gothic Book" panose="020B0503020102020204" pitchFamily="34" charset="0"/>
                <a:ea typeface="长城楷体"/>
                <a:cs typeface="长城楷体"/>
              </a:endParaRPr>
            </a:p>
          </p:txBody>
        </p:sp>
        <p:sp>
          <p:nvSpPr>
            <p:cNvPr id="40005" name="Text Box 267"/>
            <p:cNvSpPr txBox="1">
              <a:spLocks noChangeArrowheads="1"/>
            </p:cNvSpPr>
            <p:nvPr/>
          </p:nvSpPr>
          <p:spPr bwMode="auto">
            <a:xfrm>
              <a:off x="4380" y="2064"/>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L</a:t>
              </a:r>
              <a:endParaRPr lang="en-US" altLang="zh-CN">
                <a:latin typeface="Franklin Gothic Book" panose="020B0503020102020204" pitchFamily="34" charset="0"/>
                <a:ea typeface="长城楷体"/>
                <a:cs typeface="长城楷体"/>
              </a:endParaRPr>
            </a:p>
          </p:txBody>
        </p:sp>
        <p:sp>
          <p:nvSpPr>
            <p:cNvPr id="40006" name="Rectangle 268"/>
            <p:cNvSpPr>
              <a:spLocks noChangeArrowheads="1"/>
            </p:cNvSpPr>
            <p:nvPr/>
          </p:nvSpPr>
          <p:spPr bwMode="auto">
            <a:xfrm>
              <a:off x="4084" y="1412"/>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0007" name="Text Box 269"/>
            <p:cNvSpPr txBox="1">
              <a:spLocks noChangeArrowheads="1"/>
            </p:cNvSpPr>
            <p:nvPr/>
          </p:nvSpPr>
          <p:spPr bwMode="auto">
            <a:xfrm>
              <a:off x="4578" y="952"/>
              <a:ext cx="569" cy="327"/>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b="1">
                  <a:solidFill>
                    <a:srgbClr val="FF0000"/>
                  </a:solidFill>
                  <a:latin typeface="Franklin Gothic Book" panose="020B0503020102020204" pitchFamily="34" charset="0"/>
                  <a:ea typeface="长城楷体"/>
                  <a:cs typeface="长城楷体"/>
                </a:rPr>
                <a:t>+</a:t>
              </a:r>
              <a:r>
                <a:rPr lang="en-US" altLang="zh-CN" sz="2800" b="1" i="1">
                  <a:solidFill>
                    <a:srgbClr val="000099"/>
                  </a:solidFill>
                  <a:latin typeface="Franklin Gothic Book" panose="020B0503020102020204" pitchFamily="34" charset="0"/>
                  <a:ea typeface="长城楷体"/>
                  <a:cs typeface="长城楷体"/>
                </a:rPr>
                <a:t>U</a:t>
              </a:r>
              <a:r>
                <a:rPr lang="en-US" altLang="zh-CN" b="1" baseline="-25000">
                  <a:solidFill>
                    <a:srgbClr val="000099"/>
                  </a:solidFill>
                  <a:latin typeface="Franklin Gothic Book" panose="020B0503020102020204" pitchFamily="34" charset="0"/>
                  <a:ea typeface="长城楷体"/>
                  <a:cs typeface="长城楷体"/>
                </a:rPr>
                <a:t>CC</a:t>
              </a:r>
              <a:endParaRPr lang="en-US" altLang="zh-CN">
                <a:solidFill>
                  <a:srgbClr val="000099"/>
                </a:solidFill>
                <a:latin typeface="Franklin Gothic Book" panose="020B0503020102020204" pitchFamily="34" charset="0"/>
                <a:ea typeface="长城楷体"/>
                <a:cs typeface="长城楷体"/>
              </a:endParaRPr>
            </a:p>
          </p:txBody>
        </p:sp>
        <p:sp>
          <p:nvSpPr>
            <p:cNvPr id="40008" name="Rectangle 270" descr="新闻纸"/>
            <p:cNvSpPr>
              <a:spLocks noChangeArrowheads="1"/>
            </p:cNvSpPr>
            <p:nvPr/>
          </p:nvSpPr>
          <p:spPr bwMode="auto">
            <a:xfrm>
              <a:off x="4863" y="1748"/>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0009" name="Rectangle 271" descr="新闻纸"/>
            <p:cNvSpPr>
              <a:spLocks noChangeArrowheads="1"/>
            </p:cNvSpPr>
            <p:nvPr/>
          </p:nvSpPr>
          <p:spPr bwMode="auto">
            <a:xfrm>
              <a:off x="4863" y="241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0010" name="Line 272"/>
            <p:cNvSpPr>
              <a:spLocks noChangeShapeType="1"/>
            </p:cNvSpPr>
            <p:nvPr/>
          </p:nvSpPr>
          <p:spPr bwMode="auto">
            <a:xfrm>
              <a:off x="4752" y="2393"/>
              <a:ext cx="0" cy="443"/>
            </a:xfrm>
            <a:prstGeom prst="line">
              <a:avLst/>
            </a:prstGeom>
            <a:noFill/>
            <a:ln w="38100">
              <a:solidFill>
                <a:srgbClr val="000000"/>
              </a:solidFill>
              <a:round/>
            </a:ln>
          </p:spPr>
          <p:txBody>
            <a:bodyPr wrap="none" anchor="ctr"/>
            <a:lstStyle/>
            <a:p>
              <a:endParaRPr lang="zh-CN" altLang="en-US"/>
            </a:p>
          </p:txBody>
        </p:sp>
        <p:sp>
          <p:nvSpPr>
            <p:cNvPr id="40011" name="Line 273"/>
            <p:cNvSpPr>
              <a:spLocks noChangeShapeType="1"/>
            </p:cNvSpPr>
            <p:nvPr/>
          </p:nvSpPr>
          <p:spPr bwMode="auto">
            <a:xfrm>
              <a:off x="3456" y="1640"/>
              <a:ext cx="0" cy="476"/>
            </a:xfrm>
            <a:prstGeom prst="line">
              <a:avLst/>
            </a:prstGeom>
            <a:noFill/>
            <a:ln w="38100">
              <a:solidFill>
                <a:srgbClr val="000000"/>
              </a:solidFill>
              <a:round/>
            </a:ln>
          </p:spPr>
          <p:txBody>
            <a:bodyPr wrap="none" anchor="ctr"/>
            <a:lstStyle/>
            <a:p>
              <a:endParaRPr lang="zh-CN" altLang="en-US"/>
            </a:p>
          </p:txBody>
        </p:sp>
        <p:sp>
          <p:nvSpPr>
            <p:cNvPr id="40012" name="Line 274"/>
            <p:cNvSpPr>
              <a:spLocks noChangeShapeType="1"/>
            </p:cNvSpPr>
            <p:nvPr/>
          </p:nvSpPr>
          <p:spPr bwMode="auto">
            <a:xfrm flipH="1">
              <a:off x="3168" y="2112"/>
              <a:ext cx="295" cy="0"/>
            </a:xfrm>
            <a:prstGeom prst="line">
              <a:avLst/>
            </a:prstGeom>
            <a:noFill/>
            <a:ln w="38100">
              <a:solidFill>
                <a:srgbClr val="000000"/>
              </a:solidFill>
              <a:round/>
            </a:ln>
          </p:spPr>
          <p:txBody>
            <a:bodyPr wrap="none" anchor="ctr"/>
            <a:lstStyle/>
            <a:p>
              <a:endParaRPr lang="zh-CN" altLang="en-US"/>
            </a:p>
          </p:txBody>
        </p:sp>
        <p:sp>
          <p:nvSpPr>
            <p:cNvPr id="40013" name="Line 275"/>
            <p:cNvSpPr>
              <a:spLocks noChangeShapeType="1"/>
            </p:cNvSpPr>
            <p:nvPr/>
          </p:nvSpPr>
          <p:spPr bwMode="auto">
            <a:xfrm>
              <a:off x="2316" y="2112"/>
              <a:ext cx="562" cy="0"/>
            </a:xfrm>
            <a:prstGeom prst="line">
              <a:avLst/>
            </a:prstGeom>
            <a:noFill/>
            <a:ln w="38100">
              <a:solidFill>
                <a:srgbClr val="000000"/>
              </a:solidFill>
              <a:round/>
            </a:ln>
          </p:spPr>
          <p:txBody>
            <a:bodyPr wrap="none" anchor="ctr"/>
            <a:lstStyle/>
            <a:p>
              <a:endParaRPr lang="zh-CN" altLang="en-US"/>
            </a:p>
          </p:txBody>
        </p:sp>
        <p:sp>
          <p:nvSpPr>
            <p:cNvPr id="40014" name="Oval 276"/>
            <p:cNvSpPr>
              <a:spLocks noChangeArrowheads="1"/>
            </p:cNvSpPr>
            <p:nvPr/>
          </p:nvSpPr>
          <p:spPr bwMode="auto">
            <a:xfrm>
              <a:off x="3839" y="1625"/>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7" name="Group 277"/>
            <p:cNvGrpSpPr/>
            <p:nvPr/>
          </p:nvGrpSpPr>
          <p:grpSpPr bwMode="auto">
            <a:xfrm rot="16200000" flipH="1">
              <a:off x="4108" y="2344"/>
              <a:ext cx="62" cy="235"/>
              <a:chOff x="3454" y="2018"/>
              <a:chExt cx="96" cy="328"/>
            </a:xfrm>
          </p:grpSpPr>
          <p:sp>
            <p:nvSpPr>
              <p:cNvPr id="40026" name="Line 278"/>
              <p:cNvSpPr>
                <a:spLocks noChangeShapeType="1"/>
              </p:cNvSpPr>
              <p:nvPr/>
            </p:nvSpPr>
            <p:spPr bwMode="auto">
              <a:xfrm>
                <a:off x="3455"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0027" name="Line 279"/>
              <p:cNvSpPr>
                <a:spLocks noChangeShapeType="1"/>
              </p:cNvSpPr>
              <p:nvPr/>
            </p:nvSpPr>
            <p:spPr bwMode="auto">
              <a:xfrm>
                <a:off x="3551"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0016" name="Line 280"/>
            <p:cNvSpPr>
              <a:spLocks noChangeShapeType="1"/>
            </p:cNvSpPr>
            <p:nvPr/>
          </p:nvSpPr>
          <p:spPr bwMode="auto">
            <a:xfrm>
              <a:off x="3872" y="2186"/>
              <a:ext cx="259" cy="0"/>
            </a:xfrm>
            <a:prstGeom prst="line">
              <a:avLst/>
            </a:prstGeom>
            <a:noFill/>
            <a:ln w="38100">
              <a:solidFill>
                <a:srgbClr val="000000"/>
              </a:solidFill>
              <a:round/>
            </a:ln>
          </p:spPr>
          <p:txBody>
            <a:bodyPr wrap="none" anchor="ctr"/>
            <a:lstStyle/>
            <a:p>
              <a:endParaRPr lang="zh-CN" altLang="en-US"/>
            </a:p>
          </p:txBody>
        </p:sp>
        <p:sp>
          <p:nvSpPr>
            <p:cNvPr id="40017" name="Line 281"/>
            <p:cNvSpPr>
              <a:spLocks noChangeShapeType="1"/>
            </p:cNvSpPr>
            <p:nvPr/>
          </p:nvSpPr>
          <p:spPr bwMode="auto">
            <a:xfrm>
              <a:off x="4131" y="2186"/>
              <a:ext cx="0" cy="259"/>
            </a:xfrm>
            <a:prstGeom prst="line">
              <a:avLst/>
            </a:prstGeom>
            <a:noFill/>
            <a:ln w="38100">
              <a:solidFill>
                <a:srgbClr val="000000"/>
              </a:solidFill>
              <a:round/>
            </a:ln>
          </p:spPr>
          <p:txBody>
            <a:bodyPr wrap="none" anchor="ctr"/>
            <a:lstStyle/>
            <a:p>
              <a:endParaRPr lang="zh-CN" altLang="en-US"/>
            </a:p>
          </p:txBody>
        </p:sp>
        <p:sp>
          <p:nvSpPr>
            <p:cNvPr id="40018" name="Line 282"/>
            <p:cNvSpPr>
              <a:spLocks noChangeShapeType="1"/>
            </p:cNvSpPr>
            <p:nvPr/>
          </p:nvSpPr>
          <p:spPr bwMode="auto">
            <a:xfrm>
              <a:off x="4131" y="2493"/>
              <a:ext cx="0" cy="332"/>
            </a:xfrm>
            <a:prstGeom prst="line">
              <a:avLst/>
            </a:prstGeom>
            <a:noFill/>
            <a:ln w="38100">
              <a:solidFill>
                <a:srgbClr val="000000"/>
              </a:solidFill>
              <a:round/>
            </a:ln>
          </p:spPr>
          <p:txBody>
            <a:bodyPr wrap="none" anchor="ctr"/>
            <a:lstStyle/>
            <a:p>
              <a:endParaRPr lang="zh-CN" altLang="en-US"/>
            </a:p>
          </p:txBody>
        </p:sp>
        <p:sp>
          <p:nvSpPr>
            <p:cNvPr id="40019" name="Text Box 283"/>
            <p:cNvSpPr txBox="1">
              <a:spLocks noChangeArrowheads="1"/>
            </p:cNvSpPr>
            <p:nvPr/>
          </p:nvSpPr>
          <p:spPr bwMode="auto">
            <a:xfrm>
              <a:off x="2257" y="1725"/>
              <a:ext cx="329" cy="327"/>
            </a:xfrm>
            <a:prstGeom prst="rect">
              <a:avLst/>
            </a:prstGeom>
            <a:noFill/>
            <a:ln w="38100">
              <a:noFill/>
              <a:miter lim="800000"/>
            </a:ln>
          </p:spPr>
          <p:txBody>
            <a:bodyPr wrap="none" anchor="ctr">
              <a:spAutoFit/>
            </a:bodyPr>
            <a:lstStyle/>
            <a:p>
              <a:pPr algn="ct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1</a:t>
              </a:r>
              <a:endParaRPr lang="en-US" altLang="zh-CN" b="1">
                <a:latin typeface="Franklin Gothic Book" panose="020B0503020102020204" pitchFamily="34" charset="0"/>
                <a:ea typeface="长城楷体"/>
                <a:cs typeface="长城楷体"/>
              </a:endParaRPr>
            </a:p>
          </p:txBody>
        </p:sp>
        <p:sp>
          <p:nvSpPr>
            <p:cNvPr id="40020" name="Text Box 284"/>
            <p:cNvSpPr txBox="1">
              <a:spLocks noChangeArrowheads="1"/>
            </p:cNvSpPr>
            <p:nvPr/>
          </p:nvSpPr>
          <p:spPr bwMode="auto">
            <a:xfrm>
              <a:off x="4000" y="1696"/>
              <a:ext cx="116" cy="288"/>
            </a:xfrm>
            <a:prstGeom prst="rect">
              <a:avLst/>
            </a:prstGeom>
            <a:noFill/>
            <a:ln w="38100">
              <a:noFill/>
              <a:miter lim="800000"/>
            </a:ln>
          </p:spPr>
          <p:txBody>
            <a:bodyPr wrap="none" anchor="ctr">
              <a:spAutoFit/>
            </a:bodyPr>
            <a:lstStyle/>
            <a:p>
              <a:pPr algn="ctr">
                <a:spcBef>
                  <a:spcPct val="50000"/>
                </a:spcBef>
              </a:pPr>
              <a:endParaRPr lang="zh-CN" altLang="zh-CN" b="1">
                <a:latin typeface="Franklin Gothic Book" panose="020B0503020102020204" pitchFamily="34" charset="0"/>
                <a:ea typeface="长城楷体"/>
                <a:cs typeface="长城楷体"/>
              </a:endParaRPr>
            </a:p>
          </p:txBody>
        </p:sp>
        <p:sp>
          <p:nvSpPr>
            <p:cNvPr id="40021" name="Line 285"/>
            <p:cNvSpPr>
              <a:spLocks noChangeShapeType="1"/>
            </p:cNvSpPr>
            <p:nvPr/>
          </p:nvSpPr>
          <p:spPr bwMode="auto">
            <a:xfrm>
              <a:off x="3456" y="1652"/>
              <a:ext cx="816" cy="0"/>
            </a:xfrm>
            <a:prstGeom prst="line">
              <a:avLst/>
            </a:prstGeom>
            <a:noFill/>
            <a:ln w="38100">
              <a:solidFill>
                <a:schemeClr val="tx1"/>
              </a:solidFill>
              <a:round/>
            </a:ln>
          </p:spPr>
          <p:txBody>
            <a:bodyPr anchor="ctr"/>
            <a:lstStyle/>
            <a:p>
              <a:endParaRPr lang="zh-CN" altLang="en-US"/>
            </a:p>
          </p:txBody>
        </p:sp>
        <p:sp>
          <p:nvSpPr>
            <p:cNvPr id="40022" name="Rectangle 286"/>
            <p:cNvSpPr>
              <a:spLocks noChangeArrowheads="1"/>
            </p:cNvSpPr>
            <p:nvPr/>
          </p:nvSpPr>
          <p:spPr bwMode="auto">
            <a:xfrm>
              <a:off x="3840" y="1677"/>
              <a:ext cx="329" cy="327"/>
            </a:xfrm>
            <a:prstGeom prst="rect">
              <a:avLst/>
            </a:prstGeom>
            <a:noFill/>
            <a:ln w="38100">
              <a:noFill/>
              <a:miter lim="800000"/>
            </a:ln>
          </p:spPr>
          <p:txBody>
            <a:bodyPr wrap="none">
              <a:spAutoFit/>
            </a:bodyPr>
            <a:lstStyle/>
            <a:p>
              <a:pP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2</a:t>
              </a:r>
              <a:endParaRPr lang="en-US" altLang="zh-CN" b="1" baseline="-25000">
                <a:latin typeface="Franklin Gothic Book" panose="020B0503020102020204" pitchFamily="34" charset="0"/>
                <a:ea typeface="长城楷体"/>
                <a:cs typeface="长城楷体"/>
              </a:endParaRPr>
            </a:p>
          </p:txBody>
        </p:sp>
        <p:sp>
          <p:nvSpPr>
            <p:cNvPr id="144671" name="Text Box 287"/>
            <p:cNvSpPr txBox="1">
              <a:spLocks noChangeArrowheads="1"/>
            </p:cNvSpPr>
            <p:nvPr/>
          </p:nvSpPr>
          <p:spPr bwMode="auto">
            <a:xfrm>
              <a:off x="782" y="2406"/>
              <a:ext cx="274"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e</a:t>
              </a:r>
              <a:r>
                <a:rPr lang="en-US" altLang="zh-CN" sz="2800" b="1" baseline="-25000">
                  <a:solidFill>
                    <a:srgbClr val="000099"/>
                  </a:solidFill>
                  <a:effectLst>
                    <a:outerShdw blurRad="38100" dist="38100" dir="2700000" algn="tl">
                      <a:srgbClr val="C0C0C0"/>
                    </a:outerShdw>
                  </a:effectLst>
                  <a:latin typeface="+mn-lt"/>
                  <a:ea typeface="+mn-ea"/>
                </a:rPr>
                <a:t>s</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4672" name="Text Box 288"/>
            <p:cNvSpPr txBox="1">
              <a:spLocks noChangeArrowheads="1"/>
            </p:cNvSpPr>
            <p:nvPr/>
          </p:nvSpPr>
          <p:spPr bwMode="auto">
            <a:xfrm>
              <a:off x="1152" y="2205"/>
              <a:ext cx="283"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i</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4673" name="Text Box 289"/>
            <p:cNvSpPr txBox="1">
              <a:spLocks noChangeArrowheads="1"/>
            </p:cNvSpPr>
            <p:nvPr/>
          </p:nvSpPr>
          <p:spPr bwMode="auto">
            <a:xfrm>
              <a:off x="4853" y="2070"/>
              <a:ext cx="317"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a:t>
              </a:r>
              <a:endParaRPr lang="en-US" altLang="zh-CN" sz="2800" b="1" baseline="-25000">
                <a:solidFill>
                  <a:srgbClr val="000099"/>
                </a:solidFill>
                <a:effectLst>
                  <a:outerShdw blurRad="38100" dist="38100" dir="2700000" algn="tl">
                    <a:srgbClr val="C0C0C0"/>
                  </a:outerShdw>
                </a:effectLst>
                <a:latin typeface="+mn-lt"/>
                <a:ea typeface="+mn-ea"/>
              </a:endParaRPr>
            </a:p>
          </p:txBody>
        </p:sp>
      </p:grpSp>
      <p:sp>
        <p:nvSpPr>
          <p:cNvPr id="144676" name="Text Box 292"/>
          <p:cNvSpPr txBox="1">
            <a:spLocks noChangeArrowheads="1"/>
          </p:cNvSpPr>
          <p:nvPr/>
        </p:nvSpPr>
        <p:spPr bwMode="auto">
          <a:xfrm>
            <a:off x="5638800" y="2460625"/>
            <a:ext cx="415925" cy="579438"/>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3200" b="1">
                <a:solidFill>
                  <a:srgbClr val="FF0000"/>
                </a:solidFill>
                <a:effectLst>
                  <a:outerShdw blurRad="38100" dist="38100" dir="2700000" algn="tl">
                    <a:srgbClr val="C0C0C0"/>
                  </a:outerShdw>
                </a:effectLst>
                <a:latin typeface="+mn-lt"/>
                <a:ea typeface="+mn-ea"/>
                <a:cs typeface="Times New Roman" panose="02020603050405020304" pitchFamily="18" charset="0"/>
              </a:rPr>
              <a:t>×</a:t>
            </a:r>
            <a:endParaRPr lang="en-US" altLang="zh-CN" sz="3200" b="1">
              <a:solidFill>
                <a:srgbClr val="FF0000"/>
              </a:solidFill>
              <a:effectLst>
                <a:outerShdw blurRad="38100" dist="38100" dir="2700000" algn="tl">
                  <a:srgbClr val="C0C0C0"/>
                </a:outerShdw>
              </a:effectLst>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44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4387"/>
                                        </p:tgtEl>
                                        <p:attrNameLst>
                                          <p:attrName>style.visibility</p:attrName>
                                        </p:attrNameLst>
                                      </p:cBhvr>
                                      <p:to>
                                        <p:strVal val="visible"/>
                                      </p:to>
                                    </p:set>
                                    <p:animEffect transition="in" filter="wipe(left)">
                                      <p:cBhvr>
                                        <p:cTn id="15" dur="500"/>
                                        <p:tgtEl>
                                          <p:spTgt spid="144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autoUpdateAnimBg="0"/>
      <p:bldP spid="14467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02" name="Text Box 94"/>
          <p:cNvSpPr txBox="1">
            <a:spLocks noChangeArrowheads="1"/>
          </p:cNvSpPr>
          <p:nvPr/>
        </p:nvSpPr>
        <p:spPr bwMode="auto">
          <a:xfrm>
            <a:off x="381000" y="512763"/>
            <a:ext cx="8382000" cy="1031875"/>
          </a:xfrm>
          <a:prstGeom prst="rect">
            <a:avLst/>
          </a:prstGeom>
          <a:noFill/>
          <a:ln w="38100">
            <a:noFill/>
            <a:miter lim="800000"/>
          </a:ln>
          <a:effectLst/>
        </p:spPr>
        <p:txBody>
          <a:bodyPr lIns="90000" tIns="46800" rIns="90000" bIns="46800">
            <a:spAutoFit/>
          </a:bodyPr>
          <a:lstStyle/>
          <a:p>
            <a:pPr fontAlgn="auto">
              <a:lnSpc>
                <a:spcPct val="110000"/>
              </a:lnSpc>
              <a:spcBef>
                <a:spcPts val="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例</a:t>
            </a:r>
            <a:r>
              <a:rPr lang="en-US" altLang="zh-CN" sz="2800" b="1">
                <a:solidFill>
                  <a:srgbClr val="CC0000"/>
                </a:solidFill>
                <a:effectLst>
                  <a:outerShdw blurRad="38100" dist="38100" dir="2700000" algn="tl">
                    <a:srgbClr val="C0C0C0"/>
                  </a:outerShdw>
                </a:effectLst>
                <a:latin typeface="+mn-lt"/>
                <a:ea typeface="+mn-ea"/>
              </a:rPr>
              <a:t>5</a:t>
            </a:r>
            <a:r>
              <a:rPr lang="zh-CN" altLang="en-US" sz="2800" b="1">
                <a:solidFill>
                  <a:srgbClr val="CC0000"/>
                </a:solidFill>
                <a:effectLst>
                  <a:outerShdw blurRad="38100" dist="38100" dir="2700000" algn="tl">
                    <a:srgbClr val="C0C0C0"/>
                  </a:outerShdw>
                </a:effectLst>
                <a:latin typeface="+mn-lt"/>
                <a:ea typeface="+mn-ea"/>
              </a:rPr>
              <a:t>：</a:t>
            </a:r>
            <a:r>
              <a:rPr lang="zh-CN" altLang="en-US" sz="2800" b="1">
                <a:solidFill>
                  <a:schemeClr val="tx2"/>
                </a:solidFill>
                <a:latin typeface="宋体" panose="02010600030101010101" pitchFamily="2" charset="-122"/>
                <a:ea typeface="+mn-ea"/>
              </a:rPr>
              <a:t>如果</a:t>
            </a:r>
            <a:r>
              <a:rPr lang="en-US" altLang="zh-CN" sz="2800" b="1" i="1">
                <a:latin typeface="+mn-lt"/>
                <a:ea typeface="长城楷体" pitchFamily="49" charset="-122"/>
              </a:rPr>
              <a:t>R</a:t>
            </a:r>
            <a:r>
              <a:rPr lang="en-US" altLang="zh-CN" sz="2800" b="1" baseline="-25000">
                <a:latin typeface="+mn-lt"/>
                <a:ea typeface="长城楷体" pitchFamily="49" charset="-122"/>
              </a:rPr>
              <a:t>F</a:t>
            </a:r>
            <a:r>
              <a:rPr lang="zh-CN" altLang="en-US" sz="2800" b="1">
                <a:latin typeface="+mn-lt"/>
                <a:ea typeface="+mn-ea"/>
              </a:rPr>
              <a:t>的另一端</a:t>
            </a:r>
            <a:r>
              <a:rPr lang="zh-CN" altLang="en-US" sz="2800" b="1">
                <a:solidFill>
                  <a:schemeClr val="tx2"/>
                </a:solidFill>
                <a:latin typeface="宋体" panose="02010600030101010101" pitchFamily="2" charset="-122"/>
                <a:ea typeface="+mn-ea"/>
              </a:rPr>
              <a:t>不接在</a:t>
            </a:r>
            <a:r>
              <a:rPr lang="en-US" altLang="zh-CN" sz="2800" b="1">
                <a:latin typeface="+mn-lt"/>
                <a:ea typeface="长城楷体" pitchFamily="49" charset="-122"/>
              </a:rPr>
              <a:t>T</a:t>
            </a:r>
            <a:r>
              <a:rPr lang="en-US" altLang="zh-CN" sz="2800" b="1" baseline="-25000">
                <a:latin typeface="+mn-lt"/>
                <a:ea typeface="长城楷体" pitchFamily="49" charset="-122"/>
              </a:rPr>
              <a:t>1 </a:t>
            </a:r>
            <a:r>
              <a:rPr lang="zh-CN" altLang="en-US" sz="2800" b="1">
                <a:solidFill>
                  <a:schemeClr val="tx2"/>
                </a:solidFill>
                <a:latin typeface="宋体" panose="02010600030101010101" pitchFamily="2" charset="-122"/>
                <a:ea typeface="+mn-ea"/>
              </a:rPr>
              <a:t>的发射极，而是接在它的基极，两者有何不同，是否会变成正反馈 ？</a:t>
            </a:r>
            <a:endParaRPr lang="zh-CN" altLang="en-US" sz="2800" b="1">
              <a:solidFill>
                <a:schemeClr val="tx2"/>
              </a:solidFill>
              <a:latin typeface="宋体" panose="02010600030101010101" pitchFamily="2" charset="-122"/>
              <a:ea typeface="+mn-ea"/>
            </a:endParaRPr>
          </a:p>
        </p:txBody>
      </p:sp>
      <p:sp>
        <p:nvSpPr>
          <p:cNvPr id="145503" name="Rectangle 95"/>
          <p:cNvSpPr>
            <a:spLocks noChangeArrowheads="1"/>
          </p:cNvSpPr>
          <p:nvPr/>
        </p:nvSpPr>
        <p:spPr bwMode="auto">
          <a:xfrm>
            <a:off x="304800" y="4779963"/>
            <a:ext cx="8534400" cy="1544637"/>
          </a:xfrm>
          <a:prstGeom prst="rect">
            <a:avLst/>
          </a:prstGeom>
          <a:noFill/>
          <a:ln w="38100">
            <a:noFill/>
            <a:miter lim="800000"/>
          </a:ln>
          <a:effectLst/>
        </p:spPr>
        <p:txBody>
          <a:bodyPr>
            <a:spAutoFit/>
          </a:bodyPr>
          <a:lstStyle/>
          <a:p>
            <a:pPr fontAlgn="auto">
              <a:lnSpc>
                <a:spcPct val="110000"/>
              </a:lnSpc>
              <a:spcBef>
                <a:spcPct val="10000"/>
              </a:spcBef>
              <a:spcAft>
                <a:spcPts val="0"/>
              </a:spcAft>
              <a:defRPr/>
            </a:pPr>
            <a:r>
              <a:rPr lang="en-US" altLang="zh-CN" sz="2800" b="1">
                <a:solidFill>
                  <a:srgbClr val="CC0000"/>
                </a:solidFill>
                <a:latin typeface="宋体" panose="02010600030101010101" pitchFamily="2" charset="-122"/>
                <a:ea typeface="+mn-ea"/>
              </a:rPr>
              <a:t>  </a:t>
            </a:r>
            <a:r>
              <a:rPr lang="zh-CN" altLang="en-US" sz="2800" b="1">
                <a:solidFill>
                  <a:srgbClr val="CC0000"/>
                </a:solidFill>
                <a:latin typeface="宋体" panose="02010600030101010101" pitchFamily="2" charset="-122"/>
                <a:ea typeface="+mn-ea"/>
              </a:rPr>
              <a:t>解：</a:t>
            </a:r>
            <a:r>
              <a:rPr lang="en-US" altLang="zh-CN" sz="2800" b="1">
                <a:solidFill>
                  <a:srgbClr val="000099"/>
                </a:solidFill>
                <a:effectLst>
                  <a:outerShdw blurRad="38100" dist="38100" dir="2700000" algn="tl">
                    <a:srgbClr val="C0C0C0"/>
                  </a:outerShdw>
                </a:effectLst>
                <a:latin typeface="+mn-lt"/>
                <a:ea typeface="+mn-ea"/>
              </a:rPr>
              <a:t>T</a:t>
            </a:r>
            <a:r>
              <a:rPr lang="en-US" altLang="zh-CN" sz="2800" b="1" baseline="-25000">
                <a:solidFill>
                  <a:srgbClr val="000099"/>
                </a:solidFill>
                <a:effectLst>
                  <a:outerShdw blurRad="38100" dist="38100" dir="2700000" algn="tl">
                    <a:srgbClr val="C0C0C0"/>
                  </a:outerShdw>
                </a:effectLst>
                <a:latin typeface="+mn-lt"/>
                <a:ea typeface="+mn-ea"/>
              </a:rPr>
              <a:t>2</a:t>
            </a:r>
            <a:r>
              <a:rPr lang="zh-CN" altLang="en-US" sz="2800" b="1">
                <a:solidFill>
                  <a:srgbClr val="000099"/>
                </a:solidFill>
                <a:effectLst>
                  <a:outerShdw blurRad="38100" dist="38100" dir="2700000" algn="tl">
                    <a:srgbClr val="C0C0C0"/>
                  </a:outerShdw>
                </a:effectLst>
                <a:latin typeface="+mn-lt"/>
                <a:ea typeface="+mn-ea"/>
              </a:rPr>
              <a:t>集电极的</a:t>
            </a:r>
            <a:r>
              <a:rPr lang="zh-CN" altLang="en-US" sz="2800" b="1">
                <a:solidFill>
                  <a:srgbClr val="000099"/>
                </a:solidFill>
                <a:effectLst>
                  <a:outerShdw blurRad="38100" dist="38100" dir="2700000" algn="tl">
                    <a:srgbClr val="C0C0C0"/>
                  </a:outerShdw>
                </a:effectLst>
                <a:latin typeface="+mn-lt"/>
                <a:ea typeface="+mn-ea"/>
                <a:sym typeface="Symbol" panose="05050102010706020507" pitchFamily="18" charset="2"/>
              </a:rPr>
              <a:t></a:t>
            </a:r>
            <a:r>
              <a:rPr lang="zh-CN" altLang="en-US" sz="2800" b="1">
                <a:solidFill>
                  <a:srgbClr val="000099"/>
                </a:solidFill>
                <a:effectLst>
                  <a:outerShdw blurRad="38100" dist="38100" dir="2700000" algn="tl">
                    <a:srgbClr val="C0C0C0"/>
                  </a:outerShdw>
                </a:effectLst>
                <a:latin typeface="+mn-lt"/>
                <a:ea typeface="+mn-ea"/>
              </a:rPr>
              <a:t> 反馈到</a:t>
            </a:r>
            <a:r>
              <a:rPr lang="en-US" altLang="zh-CN" sz="2800" b="1">
                <a:solidFill>
                  <a:srgbClr val="000099"/>
                </a:solidFill>
                <a:effectLst>
                  <a:outerShdw blurRad="38100" dist="38100" dir="2700000" algn="tl">
                    <a:srgbClr val="C0C0C0"/>
                  </a:outerShdw>
                </a:effectLst>
                <a:latin typeface="+mn-lt"/>
                <a:ea typeface="+mn-ea"/>
              </a:rPr>
              <a:t>T</a:t>
            </a:r>
            <a:r>
              <a:rPr lang="en-US" altLang="zh-CN" b="1" baseline="-25000">
                <a:solidFill>
                  <a:srgbClr val="000099"/>
                </a:solidFill>
                <a:effectLst>
                  <a:outerShdw blurRad="38100" dist="38100" dir="2700000" algn="tl">
                    <a:srgbClr val="C0C0C0"/>
                  </a:outerShdw>
                </a:effectLst>
                <a:latin typeface="+mn-lt"/>
                <a:ea typeface="+mn-ea"/>
              </a:rPr>
              <a:t>1</a:t>
            </a:r>
            <a:r>
              <a:rPr lang="zh-CN" altLang="en-US" sz="2800" b="1">
                <a:solidFill>
                  <a:srgbClr val="000099"/>
                </a:solidFill>
                <a:effectLst>
                  <a:outerShdw blurRad="38100" dist="38100" dir="2700000" algn="tl">
                    <a:srgbClr val="C0C0C0"/>
                  </a:outerShdw>
                </a:effectLst>
                <a:latin typeface="+mn-lt"/>
                <a:ea typeface="+mn-ea"/>
              </a:rPr>
              <a:t>的基极，提高了</a:t>
            </a:r>
            <a:r>
              <a:rPr lang="en-US" altLang="zh-CN" sz="2800" b="1">
                <a:solidFill>
                  <a:srgbClr val="000099"/>
                </a:solidFill>
                <a:effectLst>
                  <a:outerShdw blurRad="38100" dist="38100" dir="2700000" algn="tl">
                    <a:srgbClr val="C0C0C0"/>
                  </a:outerShdw>
                </a:effectLst>
                <a:latin typeface="+mn-lt"/>
                <a:ea typeface="长城楷体" pitchFamily="49" charset="-122"/>
              </a:rPr>
              <a:t>B</a:t>
            </a:r>
            <a:r>
              <a:rPr lang="en-US" altLang="zh-CN" sz="2800" b="1" baseline="-25000">
                <a:solidFill>
                  <a:srgbClr val="000099"/>
                </a:solidFill>
                <a:effectLst>
                  <a:outerShdw blurRad="38100" dist="38100" dir="2700000" algn="tl">
                    <a:srgbClr val="C0C0C0"/>
                  </a:outerShdw>
                </a:effectLst>
                <a:latin typeface="+mn-lt"/>
                <a:ea typeface="长城楷体" pitchFamily="49" charset="-122"/>
              </a:rPr>
              <a:t>1</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的交流电位，使</a:t>
            </a: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be1</a:t>
            </a:r>
            <a:r>
              <a:rPr lang="zh-CN" altLang="en-US" sz="2800" b="1">
                <a:solidFill>
                  <a:srgbClr val="000099"/>
                </a:solidFill>
                <a:effectLst>
                  <a:outerShdw blurRad="38100" dist="38100" dir="2700000" algn="tl">
                    <a:srgbClr val="C0C0C0"/>
                  </a:outerShdw>
                </a:effectLst>
                <a:latin typeface="宋体" panose="02010600030101010101" pitchFamily="2" charset="-122"/>
                <a:ea typeface="+mn-ea"/>
              </a:rPr>
              <a:t>增大，故为正反馈；</a:t>
            </a:r>
            <a:endParaRPr lang="zh-CN" altLang="en-US" sz="2800" b="1">
              <a:solidFill>
                <a:srgbClr val="000099"/>
              </a:solidFill>
              <a:effectLst>
                <a:outerShdw blurRad="38100" dist="38100" dir="2700000" algn="tl">
                  <a:srgbClr val="C0C0C0"/>
                </a:outerShdw>
              </a:effectLst>
              <a:latin typeface="宋体" panose="02010600030101010101" pitchFamily="2" charset="-122"/>
              <a:ea typeface="+mn-ea"/>
            </a:endParaRPr>
          </a:p>
          <a:p>
            <a:pPr fontAlgn="auto">
              <a:lnSpc>
                <a:spcPct val="110000"/>
              </a:lnSpc>
              <a:spcBef>
                <a:spcPct val="10000"/>
              </a:spcBef>
              <a:spcAft>
                <a:spcPts val="0"/>
              </a:spcAft>
              <a:defRPr/>
            </a:pPr>
            <a:r>
              <a:rPr lang="zh-CN" altLang="en-US" sz="2800" b="1">
                <a:solidFill>
                  <a:srgbClr val="003399"/>
                </a:solidFill>
                <a:effectLst>
                  <a:outerShdw blurRad="38100" dist="38100" dir="2700000" algn="tl">
                    <a:srgbClr val="C0C0C0"/>
                  </a:outerShdw>
                </a:effectLst>
                <a:latin typeface="+mn-lt"/>
                <a:ea typeface="+mn-ea"/>
              </a:rPr>
              <a:t>    </a:t>
            </a: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这时</a:t>
            </a:r>
            <a:r>
              <a:rPr lang="en-US" altLang="zh-CN" sz="2800" b="1" i="1">
                <a:solidFill>
                  <a:srgbClr val="CC0000"/>
                </a:solidFill>
                <a:effectLst>
                  <a:outerShdw blurRad="38100" dist="38100" dir="2700000" algn="tl">
                    <a:srgbClr val="C0C0C0"/>
                  </a:outerShdw>
                </a:effectLst>
                <a:latin typeface="+mn-lt"/>
                <a:ea typeface="+mn-ea"/>
              </a:rPr>
              <a:t>R</a:t>
            </a:r>
            <a:r>
              <a:rPr lang="en-US" altLang="zh-CN" sz="2800" b="1" baseline="-25000">
                <a:solidFill>
                  <a:srgbClr val="CC0000"/>
                </a:solidFill>
                <a:effectLst>
                  <a:outerShdw blurRad="38100" dist="38100" dir="2700000" algn="tl">
                    <a:srgbClr val="C0C0C0"/>
                  </a:outerShdw>
                </a:effectLst>
                <a:latin typeface="+mn-lt"/>
                <a:ea typeface="+mn-ea"/>
              </a:rPr>
              <a:t>E1</a:t>
            </a:r>
            <a:r>
              <a:rPr lang="zh-CN" altLang="en-US" sz="2800" b="1">
                <a:solidFill>
                  <a:srgbClr val="CC0000"/>
                </a:solidFill>
                <a:effectLst>
                  <a:outerShdw blurRad="38100" dist="38100" dir="2700000" algn="tl">
                    <a:srgbClr val="C0C0C0"/>
                  </a:outerShdw>
                </a:effectLst>
                <a:latin typeface="+mn-lt"/>
                <a:ea typeface="+mn-ea"/>
              </a:rPr>
              <a:t>、</a:t>
            </a:r>
            <a:r>
              <a:rPr lang="en-US" altLang="zh-CN" sz="2800" b="1" i="1">
                <a:solidFill>
                  <a:srgbClr val="CC0000"/>
                </a:solidFill>
                <a:effectLst>
                  <a:outerShdw blurRad="38100" dist="38100" dir="2700000" algn="tl">
                    <a:srgbClr val="C0C0C0"/>
                  </a:outerShdw>
                </a:effectLst>
                <a:latin typeface="+mn-lt"/>
                <a:ea typeface="长城楷体" pitchFamily="49" charset="-122"/>
              </a:rPr>
              <a:t>R</a:t>
            </a:r>
            <a:r>
              <a:rPr lang="en-US" altLang="zh-CN" sz="2800" b="1" baseline="-25000">
                <a:solidFill>
                  <a:srgbClr val="CC0000"/>
                </a:solidFill>
                <a:effectLst>
                  <a:outerShdw blurRad="38100" dist="38100" dir="2700000" algn="tl">
                    <a:srgbClr val="C0C0C0"/>
                  </a:outerShdw>
                </a:effectLst>
                <a:latin typeface="+mn-lt"/>
                <a:ea typeface="长城楷体" pitchFamily="49" charset="-122"/>
              </a:rPr>
              <a:t>F</a:t>
            </a:r>
            <a:r>
              <a:rPr lang="zh-CN" altLang="en-US" sz="2800" b="1">
                <a:solidFill>
                  <a:srgbClr val="CC0000"/>
                </a:solidFill>
                <a:effectLst>
                  <a:outerShdw blurRad="38100" dist="38100" dir="2700000" algn="tl">
                    <a:srgbClr val="C0C0C0"/>
                  </a:outerShdw>
                </a:effectLst>
                <a:latin typeface="宋体" panose="02010600030101010101" pitchFamily="2" charset="-122"/>
                <a:ea typeface="+mn-ea"/>
              </a:rPr>
              <a:t>引入越级正反馈。</a:t>
            </a:r>
            <a:endParaRPr lang="zh-CN" altLang="en-US" sz="2800" b="1">
              <a:effectLst>
                <a:outerShdw blurRad="38100" dist="38100" dir="2700000" algn="tl">
                  <a:srgbClr val="C0C0C0"/>
                </a:outerShdw>
              </a:effectLst>
              <a:latin typeface="宋体" panose="02010600030101010101" pitchFamily="2" charset="-122"/>
              <a:ea typeface="+mn-ea"/>
            </a:endParaRPr>
          </a:p>
        </p:txBody>
      </p:sp>
      <p:sp>
        <p:nvSpPr>
          <p:cNvPr id="145508" name="Oval 100"/>
          <p:cNvSpPr>
            <a:spLocks noChangeArrowheads="1"/>
          </p:cNvSpPr>
          <p:nvPr/>
        </p:nvSpPr>
        <p:spPr bwMode="auto">
          <a:xfrm flipV="1">
            <a:off x="3638550" y="2438400"/>
            <a:ext cx="247650" cy="247650"/>
          </a:xfrm>
          <a:prstGeom prst="ellipse">
            <a:avLst/>
          </a:prstGeom>
          <a:noFill/>
          <a:ln w="19050">
            <a:noFill/>
            <a:round/>
          </a:ln>
        </p:spPr>
        <p:txBody>
          <a:bodyPr rot="10800000" wrap="none" anchor="ctr"/>
          <a:lstStyle/>
          <a:p>
            <a:pPr algn="ctr">
              <a:spcBef>
                <a:spcPct val="50000"/>
              </a:spcBef>
            </a:pPr>
            <a:r>
              <a:rPr lang="zh-CN" altLang="en-US" sz="3600" b="1">
                <a:solidFill>
                  <a:srgbClr val="003399"/>
                </a:solidFill>
                <a:latin typeface="Franklin Gothic Book" panose="020B0503020102020204" pitchFamily="34" charset="0"/>
                <a:ea typeface="楷体_GB2312" pitchFamily="49" charset="-122"/>
              </a:rPr>
              <a:t>－</a:t>
            </a:r>
            <a:endParaRPr lang="zh-CN" altLang="en-US" sz="3600" b="1">
              <a:solidFill>
                <a:srgbClr val="003399"/>
              </a:solidFill>
              <a:latin typeface="Franklin Gothic Book" panose="020B0503020102020204" pitchFamily="34" charset="0"/>
              <a:ea typeface="楷体_GB2312" pitchFamily="49" charset="-122"/>
            </a:endParaRPr>
          </a:p>
        </p:txBody>
      </p:sp>
      <p:sp>
        <p:nvSpPr>
          <p:cNvPr id="145509" name="Rectangle 101"/>
          <p:cNvSpPr>
            <a:spLocks noChangeArrowheads="1"/>
          </p:cNvSpPr>
          <p:nvPr/>
        </p:nvSpPr>
        <p:spPr bwMode="auto">
          <a:xfrm>
            <a:off x="2895600" y="2605088"/>
            <a:ext cx="387350" cy="519112"/>
          </a:xfrm>
          <a:prstGeom prst="rect">
            <a:avLst/>
          </a:prstGeom>
          <a:noFill/>
          <a:ln w="9525">
            <a:noFill/>
            <a:miter lim="800000"/>
          </a:ln>
        </p:spPr>
        <p:txBody>
          <a:bodyPr wrap="none">
            <a:spAutoFit/>
          </a:bodyPr>
          <a:lstStyle/>
          <a:p>
            <a:pPr>
              <a:spcBef>
                <a:spcPct val="50000"/>
              </a:spcBef>
            </a:pPr>
            <a:r>
              <a:rPr lang="en-US" altLang="zh-CN" sz="2800" b="1">
                <a:solidFill>
                  <a:schemeClr val="accent2"/>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66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145510" name="Oval 102"/>
          <p:cNvSpPr>
            <a:spLocks noChangeArrowheads="1"/>
          </p:cNvSpPr>
          <p:nvPr/>
        </p:nvSpPr>
        <p:spPr bwMode="auto">
          <a:xfrm flipV="1">
            <a:off x="5486400" y="2743200"/>
            <a:ext cx="247650" cy="247650"/>
          </a:xfrm>
          <a:prstGeom prst="ellipse">
            <a:avLst/>
          </a:prstGeom>
          <a:noFill/>
          <a:ln w="19050">
            <a:noFill/>
            <a:round/>
          </a:ln>
        </p:spPr>
        <p:txBody>
          <a:bodyPr rot="10800000" wrap="none" anchor="ctr"/>
          <a:lstStyle/>
          <a:p>
            <a:pPr algn="ctr">
              <a:spcBef>
                <a:spcPct val="50000"/>
              </a:spcBef>
            </a:pPr>
            <a:r>
              <a:rPr lang="zh-CN" altLang="en-US" sz="3600" b="1">
                <a:solidFill>
                  <a:srgbClr val="003399"/>
                </a:solidFill>
                <a:latin typeface="Franklin Gothic Book" panose="020B0503020102020204" pitchFamily="34" charset="0"/>
                <a:ea typeface="楷体_GB2312" pitchFamily="49" charset="-122"/>
              </a:rPr>
              <a:t>－</a:t>
            </a:r>
            <a:endParaRPr lang="zh-CN" altLang="en-US" sz="3600" b="1">
              <a:solidFill>
                <a:srgbClr val="003399"/>
              </a:solidFill>
              <a:latin typeface="Franklin Gothic Book" panose="020B0503020102020204" pitchFamily="34" charset="0"/>
              <a:ea typeface="楷体_GB2312" pitchFamily="49" charset="-122"/>
            </a:endParaRPr>
          </a:p>
        </p:txBody>
      </p:sp>
      <p:sp>
        <p:nvSpPr>
          <p:cNvPr id="145511" name="Rectangle 103"/>
          <p:cNvSpPr>
            <a:spLocks noChangeArrowheads="1"/>
          </p:cNvSpPr>
          <p:nvPr/>
        </p:nvSpPr>
        <p:spPr bwMode="auto">
          <a:xfrm>
            <a:off x="6019800" y="2300288"/>
            <a:ext cx="387350" cy="519112"/>
          </a:xfrm>
          <a:prstGeom prst="rect">
            <a:avLst/>
          </a:prstGeom>
          <a:noFill/>
          <a:ln w="9525">
            <a:noFill/>
            <a:miter lim="800000"/>
          </a:ln>
        </p:spPr>
        <p:txBody>
          <a:bodyPr wrap="none">
            <a:spAutoFit/>
          </a:bodyPr>
          <a:lstStyle/>
          <a:p>
            <a:pPr>
              <a:spcBef>
                <a:spcPct val="50000"/>
              </a:spcBef>
            </a:pPr>
            <a:r>
              <a:rPr lang="en-US" altLang="zh-CN" sz="2800" b="1">
                <a:solidFill>
                  <a:schemeClr val="accent2"/>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66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145512" name="Rectangle 104"/>
          <p:cNvSpPr>
            <a:spLocks noChangeArrowheads="1"/>
          </p:cNvSpPr>
          <p:nvPr/>
        </p:nvSpPr>
        <p:spPr bwMode="auto">
          <a:xfrm>
            <a:off x="2743200" y="2994025"/>
            <a:ext cx="457200" cy="519113"/>
          </a:xfrm>
          <a:prstGeom prst="rect">
            <a:avLst/>
          </a:prstGeom>
          <a:noFill/>
          <a:ln w="9525">
            <a:noFill/>
            <a:miter lim="800000"/>
          </a:ln>
        </p:spPr>
        <p:txBody>
          <a:bodyPr wrap="none">
            <a:spAutoFit/>
          </a:bodyPr>
          <a:lstStyle/>
          <a:p>
            <a:pPr>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solidFill>
                <a:srgbClr val="FF0000"/>
              </a:solidFill>
              <a:latin typeface="Franklin Gothic Book" panose="020B0503020102020204" pitchFamily="34" charset="0"/>
              <a:ea typeface="华文楷体" panose="02010600040101010101" pitchFamily="2" charset="-122"/>
              <a:sym typeface="Symbol" panose="05050102010706020507" pitchFamily="18" charset="2"/>
            </a:endParaRPr>
          </a:p>
        </p:txBody>
      </p:sp>
      <p:grpSp>
        <p:nvGrpSpPr>
          <p:cNvPr id="2" name="Group 108"/>
          <p:cNvGrpSpPr/>
          <p:nvPr/>
        </p:nvGrpSpPr>
        <p:grpSpPr bwMode="auto">
          <a:xfrm>
            <a:off x="1066800" y="1600200"/>
            <a:ext cx="7015163" cy="3136900"/>
            <a:chOff x="751" y="952"/>
            <a:chExt cx="4419" cy="1976"/>
          </a:xfrm>
        </p:grpSpPr>
        <p:sp>
          <p:nvSpPr>
            <p:cNvPr id="40973" name="Line 109"/>
            <p:cNvSpPr>
              <a:spLocks noChangeShapeType="1"/>
            </p:cNvSpPr>
            <p:nvPr/>
          </p:nvSpPr>
          <p:spPr bwMode="auto">
            <a:xfrm flipH="1">
              <a:off x="1739" y="1830"/>
              <a:ext cx="0" cy="347"/>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974" name="Text Box 110"/>
            <p:cNvSpPr txBox="1">
              <a:spLocks noChangeArrowheads="1"/>
            </p:cNvSpPr>
            <p:nvPr/>
          </p:nvSpPr>
          <p:spPr bwMode="auto">
            <a:xfrm>
              <a:off x="1310" y="1118"/>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B1</a:t>
              </a:r>
              <a:endParaRPr lang="en-US" altLang="zh-CN">
                <a:latin typeface="Franklin Gothic Book" panose="020B0503020102020204" pitchFamily="34" charset="0"/>
                <a:ea typeface="长城楷体"/>
                <a:cs typeface="长城楷体"/>
              </a:endParaRPr>
            </a:p>
          </p:txBody>
        </p:sp>
        <p:sp>
          <p:nvSpPr>
            <p:cNvPr id="40975" name="Line 111"/>
            <p:cNvSpPr>
              <a:spLocks noChangeShapeType="1"/>
            </p:cNvSpPr>
            <p:nvPr/>
          </p:nvSpPr>
          <p:spPr bwMode="auto">
            <a:xfrm>
              <a:off x="1740" y="1497"/>
              <a:ext cx="0" cy="37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976" name="Line 112"/>
            <p:cNvSpPr>
              <a:spLocks noChangeShapeType="1"/>
            </p:cNvSpPr>
            <p:nvPr/>
          </p:nvSpPr>
          <p:spPr bwMode="auto">
            <a:xfrm flipH="1" flipV="1">
              <a:off x="1744" y="986"/>
              <a:ext cx="0" cy="23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977" name="Rectangle 113"/>
            <p:cNvSpPr>
              <a:spLocks noChangeArrowheads="1"/>
            </p:cNvSpPr>
            <p:nvPr/>
          </p:nvSpPr>
          <p:spPr bwMode="auto">
            <a:xfrm>
              <a:off x="1701" y="1207"/>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0978" name="Line 114"/>
            <p:cNvSpPr>
              <a:spLocks noChangeShapeType="1"/>
            </p:cNvSpPr>
            <p:nvPr/>
          </p:nvSpPr>
          <p:spPr bwMode="auto">
            <a:xfrm>
              <a:off x="1744" y="995"/>
              <a:ext cx="2905"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979" name="Line 115"/>
            <p:cNvSpPr>
              <a:spLocks noChangeShapeType="1"/>
            </p:cNvSpPr>
            <p:nvPr/>
          </p:nvSpPr>
          <p:spPr bwMode="auto">
            <a:xfrm flipV="1">
              <a:off x="2303"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0" name="Line 116"/>
            <p:cNvSpPr>
              <a:spLocks noChangeShapeType="1"/>
            </p:cNvSpPr>
            <p:nvPr/>
          </p:nvSpPr>
          <p:spPr bwMode="auto">
            <a:xfrm>
              <a:off x="2187"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1" name="Line 117"/>
            <p:cNvSpPr>
              <a:spLocks noChangeShapeType="1"/>
            </p:cNvSpPr>
            <p:nvPr/>
          </p:nvSpPr>
          <p:spPr bwMode="auto">
            <a:xfrm>
              <a:off x="2187"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40982" name="Line 118"/>
            <p:cNvSpPr>
              <a:spLocks noChangeShapeType="1"/>
            </p:cNvSpPr>
            <p:nvPr/>
          </p:nvSpPr>
          <p:spPr bwMode="auto">
            <a:xfrm flipV="1">
              <a:off x="2187" y="1725"/>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3" name="Line 119"/>
            <p:cNvSpPr>
              <a:spLocks noChangeShapeType="1"/>
            </p:cNvSpPr>
            <p:nvPr/>
          </p:nvSpPr>
          <p:spPr bwMode="auto">
            <a:xfrm>
              <a:off x="2306"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4" name="Line 120"/>
            <p:cNvSpPr>
              <a:spLocks noChangeShapeType="1"/>
            </p:cNvSpPr>
            <p:nvPr/>
          </p:nvSpPr>
          <p:spPr bwMode="auto">
            <a:xfrm flipH="1">
              <a:off x="2307" y="2039"/>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5" name="Line 121"/>
            <p:cNvSpPr>
              <a:spLocks noChangeShapeType="1"/>
            </p:cNvSpPr>
            <p:nvPr/>
          </p:nvSpPr>
          <p:spPr bwMode="auto">
            <a:xfrm>
              <a:off x="1495" y="1865"/>
              <a:ext cx="695"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6" name="Line 122"/>
            <p:cNvSpPr>
              <a:spLocks noChangeShapeType="1"/>
            </p:cNvSpPr>
            <p:nvPr/>
          </p:nvSpPr>
          <p:spPr bwMode="auto">
            <a:xfrm>
              <a:off x="1107"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40987" name="Line 123"/>
            <p:cNvSpPr>
              <a:spLocks noChangeShapeType="1"/>
            </p:cNvSpPr>
            <p:nvPr/>
          </p:nvSpPr>
          <p:spPr bwMode="auto">
            <a:xfrm flipH="1">
              <a:off x="2307"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0988" name="Rectangle 124"/>
            <p:cNvSpPr>
              <a:spLocks noChangeArrowheads="1"/>
            </p:cNvSpPr>
            <p:nvPr/>
          </p:nvSpPr>
          <p:spPr bwMode="auto">
            <a:xfrm>
              <a:off x="2264" y="1211"/>
              <a:ext cx="85"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3" name="Group 125"/>
            <p:cNvGrpSpPr/>
            <p:nvPr/>
          </p:nvGrpSpPr>
          <p:grpSpPr bwMode="auto">
            <a:xfrm>
              <a:off x="1438" y="1755"/>
              <a:ext cx="61" cy="235"/>
              <a:chOff x="3454" y="2018"/>
              <a:chExt cx="96" cy="328"/>
            </a:xfrm>
          </p:grpSpPr>
          <p:sp>
            <p:nvSpPr>
              <p:cNvPr id="41062" name="Line 126"/>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1063" name="Line 127"/>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0990" name="Line 128"/>
            <p:cNvSpPr>
              <a:spLocks noChangeShapeType="1"/>
            </p:cNvSpPr>
            <p:nvPr/>
          </p:nvSpPr>
          <p:spPr bwMode="auto">
            <a:xfrm>
              <a:off x="1107" y="1865"/>
              <a:ext cx="326"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991" name="Line 129"/>
            <p:cNvSpPr>
              <a:spLocks noChangeShapeType="1"/>
            </p:cNvSpPr>
            <p:nvPr/>
          </p:nvSpPr>
          <p:spPr bwMode="auto">
            <a:xfrm>
              <a:off x="2303" y="1650"/>
              <a:ext cx="40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0992" name="Text Box 130"/>
            <p:cNvSpPr txBox="1">
              <a:spLocks noChangeArrowheads="1"/>
            </p:cNvSpPr>
            <p:nvPr/>
          </p:nvSpPr>
          <p:spPr bwMode="auto">
            <a:xfrm>
              <a:off x="1885" y="1110"/>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C1</a:t>
              </a:r>
              <a:endParaRPr lang="en-US" altLang="zh-CN">
                <a:latin typeface="Franklin Gothic Book" panose="020B0503020102020204" pitchFamily="34" charset="0"/>
                <a:ea typeface="长城楷体"/>
                <a:cs typeface="长城楷体"/>
              </a:endParaRPr>
            </a:p>
          </p:txBody>
        </p:sp>
        <p:sp>
          <p:nvSpPr>
            <p:cNvPr id="40993" name="Text Box 131"/>
            <p:cNvSpPr txBox="1">
              <a:spLocks noChangeArrowheads="1"/>
            </p:cNvSpPr>
            <p:nvPr/>
          </p:nvSpPr>
          <p:spPr bwMode="auto">
            <a:xfrm>
              <a:off x="1279" y="1427"/>
              <a:ext cx="33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1</a:t>
              </a:r>
              <a:endParaRPr lang="en-US" altLang="zh-CN" sz="2800">
                <a:latin typeface="Franklin Gothic Book" panose="020B0503020102020204" pitchFamily="34" charset="0"/>
                <a:ea typeface="长城楷体"/>
                <a:cs typeface="长城楷体"/>
              </a:endParaRPr>
            </a:p>
          </p:txBody>
        </p:sp>
        <p:grpSp>
          <p:nvGrpSpPr>
            <p:cNvPr id="4" name="Group 132"/>
            <p:cNvGrpSpPr/>
            <p:nvPr/>
          </p:nvGrpSpPr>
          <p:grpSpPr bwMode="auto">
            <a:xfrm>
              <a:off x="2219" y="2810"/>
              <a:ext cx="159" cy="118"/>
              <a:chOff x="2898" y="3684"/>
              <a:chExt cx="204" cy="204"/>
            </a:xfrm>
          </p:grpSpPr>
          <p:sp>
            <p:nvSpPr>
              <p:cNvPr id="41060" name="Line 133"/>
              <p:cNvSpPr>
                <a:spLocks noChangeShapeType="1"/>
              </p:cNvSpPr>
              <p:nvPr/>
            </p:nvSpPr>
            <p:spPr bwMode="auto">
              <a:xfrm>
                <a:off x="3001" y="3684"/>
                <a:ext cx="0" cy="204"/>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1061" name="Line 134"/>
              <p:cNvSpPr>
                <a:spLocks noChangeShapeType="1"/>
              </p:cNvSpPr>
              <p:nvPr/>
            </p:nvSpPr>
            <p:spPr bwMode="auto">
              <a:xfrm>
                <a:off x="2898" y="3876"/>
                <a:ext cx="204" cy="7"/>
              </a:xfrm>
              <a:prstGeom prst="line">
                <a:avLst/>
              </a:prstGeom>
              <a:noFill/>
              <a:ln w="38100">
                <a:solidFill>
                  <a:schemeClr val="tx1"/>
                </a:solidFill>
                <a:round/>
              </a:ln>
            </p:spPr>
            <p:txBody>
              <a:bodyPr lIns="90000" tIns="46800" rIns="90000" bIns="46800" anchor="ctr">
                <a:spAutoFit/>
              </a:bodyPr>
              <a:lstStyle/>
              <a:p>
                <a:endParaRPr lang="zh-CN" altLang="en-US"/>
              </a:p>
            </p:txBody>
          </p:sp>
        </p:grpSp>
        <p:sp>
          <p:nvSpPr>
            <p:cNvPr id="40995" name="Oval 135"/>
            <p:cNvSpPr>
              <a:spLocks noChangeArrowheads="1"/>
            </p:cNvSpPr>
            <p:nvPr/>
          </p:nvSpPr>
          <p:spPr bwMode="auto">
            <a:xfrm>
              <a:off x="2278" y="2800"/>
              <a:ext cx="49" cy="49"/>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0996" name="Rectangle 136"/>
            <p:cNvSpPr>
              <a:spLocks noChangeArrowheads="1"/>
            </p:cNvSpPr>
            <p:nvPr/>
          </p:nvSpPr>
          <p:spPr bwMode="auto">
            <a:xfrm>
              <a:off x="1701" y="2179"/>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0997" name="Text Box 137"/>
            <p:cNvSpPr txBox="1">
              <a:spLocks noChangeArrowheads="1"/>
            </p:cNvSpPr>
            <p:nvPr/>
          </p:nvSpPr>
          <p:spPr bwMode="auto">
            <a:xfrm>
              <a:off x="1310" y="2126"/>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B2</a:t>
              </a:r>
              <a:endParaRPr lang="en-US" altLang="zh-CN">
                <a:latin typeface="Franklin Gothic Book" panose="020B0503020102020204" pitchFamily="34" charset="0"/>
                <a:ea typeface="长城楷体"/>
                <a:cs typeface="长城楷体"/>
              </a:endParaRPr>
            </a:p>
          </p:txBody>
        </p:sp>
        <p:sp>
          <p:nvSpPr>
            <p:cNvPr id="40998" name="Rectangle 138"/>
            <p:cNvSpPr>
              <a:spLocks noChangeArrowheads="1"/>
            </p:cNvSpPr>
            <p:nvPr/>
          </p:nvSpPr>
          <p:spPr bwMode="auto">
            <a:xfrm>
              <a:off x="2264" y="2296"/>
              <a:ext cx="85"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0999" name="Text Box 139"/>
            <p:cNvSpPr txBox="1">
              <a:spLocks noChangeArrowheads="1"/>
            </p:cNvSpPr>
            <p:nvPr/>
          </p:nvSpPr>
          <p:spPr bwMode="auto">
            <a:xfrm>
              <a:off x="1886" y="2253"/>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E1</a:t>
              </a:r>
              <a:endParaRPr lang="en-US" altLang="zh-CN" b="1">
                <a:latin typeface="Franklin Gothic Book" panose="020B0503020102020204" pitchFamily="34" charset="0"/>
                <a:ea typeface="长城楷体"/>
                <a:cs typeface="长城楷体"/>
              </a:endParaRPr>
            </a:p>
          </p:txBody>
        </p:sp>
        <p:sp>
          <p:nvSpPr>
            <p:cNvPr id="41000" name="Rectangle 140"/>
            <p:cNvSpPr>
              <a:spLocks noChangeArrowheads="1"/>
            </p:cNvSpPr>
            <p:nvPr/>
          </p:nvSpPr>
          <p:spPr bwMode="auto">
            <a:xfrm>
              <a:off x="1488" y="1629"/>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01" name="Rectangle 141" descr="新闻纸"/>
            <p:cNvSpPr>
              <a:spLocks noChangeArrowheads="1"/>
            </p:cNvSpPr>
            <p:nvPr/>
          </p:nvSpPr>
          <p:spPr bwMode="auto">
            <a:xfrm>
              <a:off x="1163" y="186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02" name="Rectangle 142" descr="新闻纸"/>
            <p:cNvSpPr>
              <a:spLocks noChangeArrowheads="1"/>
            </p:cNvSpPr>
            <p:nvPr/>
          </p:nvSpPr>
          <p:spPr bwMode="auto">
            <a:xfrm>
              <a:off x="1160"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03" name="Line 143"/>
            <p:cNvSpPr>
              <a:spLocks noChangeShapeType="1"/>
            </p:cNvSpPr>
            <p:nvPr/>
          </p:nvSpPr>
          <p:spPr bwMode="auto">
            <a:xfrm>
              <a:off x="1739" y="2480"/>
              <a:ext cx="0" cy="345"/>
            </a:xfrm>
            <a:prstGeom prst="line">
              <a:avLst/>
            </a:prstGeom>
            <a:noFill/>
            <a:ln w="38100">
              <a:solidFill>
                <a:srgbClr val="000000"/>
              </a:solidFill>
              <a:round/>
            </a:ln>
          </p:spPr>
          <p:txBody>
            <a:bodyPr wrap="none" anchor="ctr"/>
            <a:lstStyle/>
            <a:p>
              <a:endParaRPr lang="zh-CN" altLang="en-US"/>
            </a:p>
          </p:txBody>
        </p:sp>
        <p:sp>
          <p:nvSpPr>
            <p:cNvPr id="41004" name="Rectangle 144"/>
            <p:cNvSpPr>
              <a:spLocks noChangeArrowheads="1"/>
            </p:cNvSpPr>
            <p:nvPr/>
          </p:nvSpPr>
          <p:spPr bwMode="auto">
            <a:xfrm>
              <a:off x="1064" y="2039"/>
              <a:ext cx="85" cy="292"/>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05" name="Oval 145"/>
            <p:cNvSpPr>
              <a:spLocks noChangeArrowheads="1"/>
            </p:cNvSpPr>
            <p:nvPr/>
          </p:nvSpPr>
          <p:spPr bwMode="auto">
            <a:xfrm>
              <a:off x="1020" y="2504"/>
              <a:ext cx="173" cy="1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06" name="Line 146"/>
            <p:cNvSpPr>
              <a:spLocks noChangeShapeType="1"/>
            </p:cNvSpPr>
            <p:nvPr/>
          </p:nvSpPr>
          <p:spPr bwMode="auto">
            <a:xfrm flipV="1">
              <a:off x="1107" y="1856"/>
              <a:ext cx="0" cy="173"/>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007" name="Line 147"/>
            <p:cNvSpPr>
              <a:spLocks noChangeShapeType="1"/>
            </p:cNvSpPr>
            <p:nvPr/>
          </p:nvSpPr>
          <p:spPr bwMode="auto">
            <a:xfrm>
              <a:off x="1107" y="2331"/>
              <a:ext cx="0" cy="518"/>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008" name="Text Box 148"/>
            <p:cNvSpPr txBox="1">
              <a:spLocks noChangeArrowheads="1"/>
            </p:cNvSpPr>
            <p:nvPr/>
          </p:nvSpPr>
          <p:spPr bwMode="auto">
            <a:xfrm>
              <a:off x="751" y="1970"/>
              <a:ext cx="33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S</a:t>
              </a:r>
              <a:endParaRPr lang="en-US" altLang="zh-CN">
                <a:latin typeface="Franklin Gothic Book" panose="020B0503020102020204" pitchFamily="34" charset="0"/>
                <a:ea typeface="长城楷体"/>
                <a:cs typeface="长城楷体"/>
              </a:endParaRPr>
            </a:p>
          </p:txBody>
        </p:sp>
        <p:sp>
          <p:nvSpPr>
            <p:cNvPr id="41009" name="Rectangle 149" descr="新闻纸"/>
            <p:cNvSpPr>
              <a:spLocks noChangeArrowheads="1"/>
            </p:cNvSpPr>
            <p:nvPr/>
          </p:nvSpPr>
          <p:spPr bwMode="auto">
            <a:xfrm>
              <a:off x="889" y="2299"/>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10" name="Rectangle 150" descr="新闻纸"/>
            <p:cNvSpPr>
              <a:spLocks noChangeArrowheads="1"/>
            </p:cNvSpPr>
            <p:nvPr/>
          </p:nvSpPr>
          <p:spPr bwMode="auto">
            <a:xfrm>
              <a:off x="894" y="258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11" name="Oval 151"/>
            <p:cNvSpPr>
              <a:spLocks noChangeArrowheads="1"/>
            </p:cNvSpPr>
            <p:nvPr/>
          </p:nvSpPr>
          <p:spPr bwMode="auto">
            <a:xfrm>
              <a:off x="1715" y="1841"/>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12" name="Text Box 152"/>
            <p:cNvSpPr txBox="1">
              <a:spLocks noChangeArrowheads="1"/>
            </p:cNvSpPr>
            <p:nvPr/>
          </p:nvSpPr>
          <p:spPr bwMode="auto">
            <a:xfrm>
              <a:off x="2880" y="2157"/>
              <a:ext cx="341"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F</a:t>
              </a:r>
              <a:endParaRPr lang="en-US" altLang="zh-CN">
                <a:latin typeface="Franklin Gothic Book" panose="020B0503020102020204" pitchFamily="34" charset="0"/>
                <a:ea typeface="长城楷体"/>
                <a:cs typeface="长城楷体"/>
              </a:endParaRPr>
            </a:p>
          </p:txBody>
        </p:sp>
        <p:sp>
          <p:nvSpPr>
            <p:cNvPr id="41013" name="Line 153"/>
            <p:cNvSpPr>
              <a:spLocks noChangeShapeType="1"/>
            </p:cNvSpPr>
            <p:nvPr/>
          </p:nvSpPr>
          <p:spPr bwMode="auto">
            <a:xfrm>
              <a:off x="2705" y="1645"/>
              <a:ext cx="0" cy="224"/>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014" name="Rectangle 154"/>
            <p:cNvSpPr>
              <a:spLocks noChangeArrowheads="1"/>
            </p:cNvSpPr>
            <p:nvPr/>
          </p:nvSpPr>
          <p:spPr bwMode="auto">
            <a:xfrm rot="-5400000">
              <a:off x="2985" y="1959"/>
              <a:ext cx="85" cy="294"/>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15" name="Line 155"/>
            <p:cNvSpPr>
              <a:spLocks noChangeShapeType="1"/>
            </p:cNvSpPr>
            <p:nvPr/>
          </p:nvSpPr>
          <p:spPr bwMode="auto">
            <a:xfrm flipV="1">
              <a:off x="3858" y="990"/>
              <a:ext cx="0" cy="21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16" name="Line 156"/>
            <p:cNvSpPr>
              <a:spLocks noChangeShapeType="1"/>
            </p:cNvSpPr>
            <p:nvPr/>
          </p:nvSpPr>
          <p:spPr bwMode="auto">
            <a:xfrm>
              <a:off x="3742" y="1746"/>
              <a:ext cx="0" cy="2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17" name="Line 157"/>
            <p:cNvSpPr>
              <a:spLocks noChangeShapeType="1"/>
            </p:cNvSpPr>
            <p:nvPr/>
          </p:nvSpPr>
          <p:spPr bwMode="auto">
            <a:xfrm>
              <a:off x="3742" y="1928"/>
              <a:ext cx="127" cy="13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41018" name="Line 158"/>
            <p:cNvSpPr>
              <a:spLocks noChangeShapeType="1"/>
            </p:cNvSpPr>
            <p:nvPr/>
          </p:nvSpPr>
          <p:spPr bwMode="auto">
            <a:xfrm flipV="1">
              <a:off x="3742" y="1738"/>
              <a:ext cx="127" cy="11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19" name="Line 159"/>
            <p:cNvSpPr>
              <a:spLocks noChangeShapeType="1"/>
            </p:cNvSpPr>
            <p:nvPr/>
          </p:nvSpPr>
          <p:spPr bwMode="auto">
            <a:xfrm>
              <a:off x="3861" y="1501"/>
              <a:ext cx="0" cy="25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20" name="Line 160"/>
            <p:cNvSpPr>
              <a:spLocks noChangeShapeType="1"/>
            </p:cNvSpPr>
            <p:nvPr/>
          </p:nvSpPr>
          <p:spPr bwMode="auto">
            <a:xfrm flipH="1">
              <a:off x="3862" y="2041"/>
              <a:ext cx="0" cy="2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21" name="Line 161"/>
            <p:cNvSpPr>
              <a:spLocks noChangeShapeType="1"/>
            </p:cNvSpPr>
            <p:nvPr/>
          </p:nvSpPr>
          <p:spPr bwMode="auto">
            <a:xfrm>
              <a:off x="2697" y="1880"/>
              <a:ext cx="1054"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22" name="Line 162"/>
            <p:cNvSpPr>
              <a:spLocks noChangeShapeType="1"/>
            </p:cNvSpPr>
            <p:nvPr/>
          </p:nvSpPr>
          <p:spPr bwMode="auto">
            <a:xfrm>
              <a:off x="2835" y="2826"/>
              <a:ext cx="1928"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41023" name="Line 163"/>
            <p:cNvSpPr>
              <a:spLocks noChangeShapeType="1"/>
            </p:cNvSpPr>
            <p:nvPr/>
          </p:nvSpPr>
          <p:spPr bwMode="auto">
            <a:xfrm flipH="1">
              <a:off x="3863" y="2589"/>
              <a:ext cx="0" cy="24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024" name="Rectangle 164"/>
            <p:cNvSpPr>
              <a:spLocks noChangeArrowheads="1"/>
            </p:cNvSpPr>
            <p:nvPr/>
          </p:nvSpPr>
          <p:spPr bwMode="auto">
            <a:xfrm>
              <a:off x="3820" y="1197"/>
              <a:ext cx="84" cy="293"/>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25" name="Oval 165"/>
            <p:cNvSpPr>
              <a:spLocks noChangeArrowheads="1"/>
            </p:cNvSpPr>
            <p:nvPr/>
          </p:nvSpPr>
          <p:spPr bwMode="auto">
            <a:xfrm>
              <a:off x="4648" y="957"/>
              <a:ext cx="61" cy="69"/>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5" name="Group 166"/>
            <p:cNvGrpSpPr/>
            <p:nvPr/>
          </p:nvGrpSpPr>
          <p:grpSpPr bwMode="auto">
            <a:xfrm flipH="1">
              <a:off x="4282" y="1539"/>
              <a:ext cx="62" cy="235"/>
              <a:chOff x="3454" y="2018"/>
              <a:chExt cx="96" cy="328"/>
            </a:xfrm>
          </p:grpSpPr>
          <p:sp>
            <p:nvSpPr>
              <p:cNvPr id="41058" name="Line 167"/>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1059" name="Line 168"/>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1027" name="Line 169"/>
            <p:cNvSpPr>
              <a:spLocks noChangeShapeType="1"/>
            </p:cNvSpPr>
            <p:nvPr/>
          </p:nvSpPr>
          <p:spPr bwMode="auto">
            <a:xfrm flipH="1" flipV="1">
              <a:off x="4343" y="1654"/>
              <a:ext cx="419"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028" name="Text Box 170"/>
            <p:cNvSpPr txBox="1">
              <a:spLocks noChangeArrowheads="1"/>
            </p:cNvSpPr>
            <p:nvPr/>
          </p:nvSpPr>
          <p:spPr bwMode="auto">
            <a:xfrm>
              <a:off x="3408" y="1101"/>
              <a:ext cx="419"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C2</a:t>
              </a:r>
              <a:endParaRPr lang="en-US" altLang="zh-CN">
                <a:latin typeface="Franklin Gothic Book" panose="020B0503020102020204" pitchFamily="34" charset="0"/>
                <a:ea typeface="长城楷体"/>
                <a:cs typeface="长城楷体"/>
              </a:endParaRPr>
            </a:p>
          </p:txBody>
        </p:sp>
        <p:sp>
          <p:nvSpPr>
            <p:cNvPr id="41029" name="Text Box 171"/>
            <p:cNvSpPr txBox="1">
              <a:spLocks noChangeArrowheads="1"/>
            </p:cNvSpPr>
            <p:nvPr/>
          </p:nvSpPr>
          <p:spPr bwMode="auto">
            <a:xfrm>
              <a:off x="4196" y="2280"/>
              <a:ext cx="440"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C</a:t>
              </a:r>
              <a:r>
                <a:rPr lang="en-US" altLang="zh-CN" sz="2800" b="1" baseline="-25000">
                  <a:latin typeface="Franklin Gothic Book" panose="020B0503020102020204" pitchFamily="34" charset="0"/>
                  <a:ea typeface="长城楷体"/>
                  <a:cs typeface="长城楷体"/>
                </a:rPr>
                <a:t>E2</a:t>
              </a:r>
              <a:endParaRPr lang="en-US" altLang="zh-CN" sz="2800">
                <a:latin typeface="Franklin Gothic Book" panose="020B0503020102020204" pitchFamily="34" charset="0"/>
                <a:ea typeface="长城楷体"/>
                <a:cs typeface="长城楷体"/>
              </a:endParaRPr>
            </a:p>
          </p:txBody>
        </p:sp>
        <p:sp>
          <p:nvSpPr>
            <p:cNvPr id="41030" name="Text Box 172"/>
            <p:cNvSpPr txBox="1">
              <a:spLocks noChangeArrowheads="1"/>
            </p:cNvSpPr>
            <p:nvPr/>
          </p:nvSpPr>
          <p:spPr bwMode="auto">
            <a:xfrm>
              <a:off x="4171" y="1245"/>
              <a:ext cx="306" cy="2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b="1" i="1">
                  <a:latin typeface="Franklin Gothic Book" panose="020B0503020102020204" pitchFamily="34" charset="0"/>
                  <a:ea typeface="长城楷体"/>
                  <a:cs typeface="长城楷体"/>
                </a:rPr>
                <a:t>C</a:t>
              </a:r>
              <a:r>
                <a:rPr lang="en-US" altLang="zh-CN" b="1" baseline="-25000">
                  <a:latin typeface="Franklin Gothic Book" panose="020B0503020102020204" pitchFamily="34" charset="0"/>
                  <a:ea typeface="长城楷体"/>
                  <a:cs typeface="长城楷体"/>
                </a:rPr>
                <a:t>2</a:t>
              </a:r>
              <a:endParaRPr lang="en-US" altLang="zh-CN">
                <a:latin typeface="Franklin Gothic Book" panose="020B0503020102020204" pitchFamily="34" charset="0"/>
                <a:ea typeface="长城楷体"/>
                <a:cs typeface="长城楷体"/>
              </a:endParaRPr>
            </a:p>
          </p:txBody>
        </p:sp>
        <p:sp>
          <p:nvSpPr>
            <p:cNvPr id="41031" name="Rectangle 173"/>
            <p:cNvSpPr>
              <a:spLocks noChangeArrowheads="1"/>
            </p:cNvSpPr>
            <p:nvPr/>
          </p:nvSpPr>
          <p:spPr bwMode="auto">
            <a:xfrm>
              <a:off x="3820" y="2296"/>
              <a:ext cx="84" cy="293"/>
            </a:xfrm>
            <a:prstGeom prst="rect">
              <a:avLst/>
            </a:prstGeom>
            <a:noFill/>
            <a:ln w="38100">
              <a:solidFill>
                <a:schemeClr val="tx2"/>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32" name="Line 174"/>
            <p:cNvSpPr>
              <a:spLocks noChangeShapeType="1"/>
            </p:cNvSpPr>
            <p:nvPr/>
          </p:nvSpPr>
          <p:spPr bwMode="auto">
            <a:xfrm flipH="1">
              <a:off x="4752" y="1659"/>
              <a:ext cx="0" cy="432"/>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033" name="Rectangle 175"/>
            <p:cNvSpPr>
              <a:spLocks noChangeArrowheads="1"/>
            </p:cNvSpPr>
            <p:nvPr/>
          </p:nvSpPr>
          <p:spPr bwMode="auto">
            <a:xfrm>
              <a:off x="4710" y="2091"/>
              <a:ext cx="83" cy="292"/>
            </a:xfrm>
            <a:prstGeom prst="rect">
              <a:avLst/>
            </a:prstGeom>
            <a:no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1034" name="Text Box 176"/>
            <p:cNvSpPr txBox="1">
              <a:spLocks noChangeArrowheads="1"/>
            </p:cNvSpPr>
            <p:nvPr/>
          </p:nvSpPr>
          <p:spPr bwMode="auto">
            <a:xfrm>
              <a:off x="3408" y="2205"/>
              <a:ext cx="412"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E2</a:t>
              </a:r>
              <a:endParaRPr lang="en-US" altLang="zh-CN" b="1">
                <a:latin typeface="Franklin Gothic Book" panose="020B0503020102020204" pitchFamily="34" charset="0"/>
                <a:ea typeface="长城楷体"/>
                <a:cs typeface="长城楷体"/>
              </a:endParaRPr>
            </a:p>
          </p:txBody>
        </p:sp>
        <p:sp>
          <p:nvSpPr>
            <p:cNvPr id="41035" name="Text Box 177"/>
            <p:cNvSpPr txBox="1">
              <a:spLocks noChangeArrowheads="1"/>
            </p:cNvSpPr>
            <p:nvPr/>
          </p:nvSpPr>
          <p:spPr bwMode="auto">
            <a:xfrm>
              <a:off x="4380" y="2064"/>
              <a:ext cx="348"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长城楷体"/>
                  <a:cs typeface="长城楷体"/>
                </a:rPr>
                <a:t>R</a:t>
              </a:r>
              <a:r>
                <a:rPr lang="en-US" altLang="zh-CN" b="1" baseline="-25000">
                  <a:latin typeface="Franklin Gothic Book" panose="020B0503020102020204" pitchFamily="34" charset="0"/>
                  <a:ea typeface="长城楷体"/>
                  <a:cs typeface="长城楷体"/>
                </a:rPr>
                <a:t>L</a:t>
              </a:r>
              <a:endParaRPr lang="en-US" altLang="zh-CN">
                <a:latin typeface="Franklin Gothic Book" panose="020B0503020102020204" pitchFamily="34" charset="0"/>
                <a:ea typeface="长城楷体"/>
                <a:cs typeface="长城楷体"/>
              </a:endParaRPr>
            </a:p>
          </p:txBody>
        </p:sp>
        <p:sp>
          <p:nvSpPr>
            <p:cNvPr id="41036" name="Rectangle 178"/>
            <p:cNvSpPr>
              <a:spLocks noChangeArrowheads="1"/>
            </p:cNvSpPr>
            <p:nvPr/>
          </p:nvSpPr>
          <p:spPr bwMode="auto">
            <a:xfrm>
              <a:off x="4084" y="1412"/>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37" name="Text Box 179"/>
            <p:cNvSpPr txBox="1">
              <a:spLocks noChangeArrowheads="1"/>
            </p:cNvSpPr>
            <p:nvPr/>
          </p:nvSpPr>
          <p:spPr bwMode="auto">
            <a:xfrm>
              <a:off x="4578" y="952"/>
              <a:ext cx="569" cy="327"/>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b="1">
                  <a:solidFill>
                    <a:srgbClr val="FF0000"/>
                  </a:solidFill>
                  <a:latin typeface="Franklin Gothic Book" panose="020B0503020102020204" pitchFamily="34" charset="0"/>
                  <a:ea typeface="长城楷体"/>
                  <a:cs typeface="长城楷体"/>
                </a:rPr>
                <a:t>+</a:t>
              </a:r>
              <a:r>
                <a:rPr lang="en-US" altLang="zh-CN" sz="2800" b="1" i="1">
                  <a:solidFill>
                    <a:srgbClr val="000099"/>
                  </a:solidFill>
                  <a:latin typeface="Franklin Gothic Book" panose="020B0503020102020204" pitchFamily="34" charset="0"/>
                  <a:ea typeface="长城楷体"/>
                  <a:cs typeface="长城楷体"/>
                </a:rPr>
                <a:t>U</a:t>
              </a:r>
              <a:r>
                <a:rPr lang="en-US" altLang="zh-CN" b="1" baseline="-25000">
                  <a:solidFill>
                    <a:srgbClr val="000099"/>
                  </a:solidFill>
                  <a:latin typeface="Franklin Gothic Book" panose="020B0503020102020204" pitchFamily="34" charset="0"/>
                  <a:ea typeface="长城楷体"/>
                  <a:cs typeface="长城楷体"/>
                </a:rPr>
                <a:t>CC</a:t>
              </a:r>
              <a:endParaRPr lang="en-US" altLang="zh-CN">
                <a:solidFill>
                  <a:srgbClr val="000099"/>
                </a:solidFill>
                <a:latin typeface="Franklin Gothic Book" panose="020B0503020102020204" pitchFamily="34" charset="0"/>
                <a:ea typeface="长城楷体"/>
                <a:cs typeface="长城楷体"/>
              </a:endParaRPr>
            </a:p>
          </p:txBody>
        </p:sp>
        <p:sp>
          <p:nvSpPr>
            <p:cNvPr id="41038" name="Rectangle 180" descr="新闻纸"/>
            <p:cNvSpPr>
              <a:spLocks noChangeArrowheads="1"/>
            </p:cNvSpPr>
            <p:nvPr/>
          </p:nvSpPr>
          <p:spPr bwMode="auto">
            <a:xfrm>
              <a:off x="4863" y="1748"/>
              <a:ext cx="22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39" name="Rectangle 181" descr="新闻纸"/>
            <p:cNvSpPr>
              <a:spLocks noChangeArrowheads="1"/>
            </p:cNvSpPr>
            <p:nvPr/>
          </p:nvSpPr>
          <p:spPr bwMode="auto">
            <a:xfrm>
              <a:off x="4863" y="2419"/>
              <a:ext cx="21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solidFill>
                    <a:srgbClr val="FF0000"/>
                  </a:solidFill>
                  <a:latin typeface="Franklin Gothic Book" panose="020B0503020102020204" pitchFamily="34" charset="0"/>
                  <a:ea typeface="长城楷体"/>
                  <a:cs typeface="长城楷体"/>
                </a:rPr>
                <a:t>–</a:t>
              </a:r>
              <a:endParaRPr lang="en-US" altLang="zh-CN" b="1">
                <a:solidFill>
                  <a:srgbClr val="FF0000"/>
                </a:solidFill>
                <a:latin typeface="Franklin Gothic Book" panose="020B0503020102020204" pitchFamily="34" charset="0"/>
                <a:ea typeface="长城楷体"/>
                <a:cs typeface="长城楷体"/>
              </a:endParaRPr>
            </a:p>
          </p:txBody>
        </p:sp>
        <p:sp>
          <p:nvSpPr>
            <p:cNvPr id="41040" name="Line 182"/>
            <p:cNvSpPr>
              <a:spLocks noChangeShapeType="1"/>
            </p:cNvSpPr>
            <p:nvPr/>
          </p:nvSpPr>
          <p:spPr bwMode="auto">
            <a:xfrm>
              <a:off x="4752" y="2393"/>
              <a:ext cx="0" cy="443"/>
            </a:xfrm>
            <a:prstGeom prst="line">
              <a:avLst/>
            </a:prstGeom>
            <a:noFill/>
            <a:ln w="38100">
              <a:solidFill>
                <a:srgbClr val="000000"/>
              </a:solidFill>
              <a:round/>
            </a:ln>
          </p:spPr>
          <p:txBody>
            <a:bodyPr wrap="none" anchor="ctr"/>
            <a:lstStyle/>
            <a:p>
              <a:endParaRPr lang="zh-CN" altLang="en-US"/>
            </a:p>
          </p:txBody>
        </p:sp>
        <p:sp>
          <p:nvSpPr>
            <p:cNvPr id="41041" name="Line 183"/>
            <p:cNvSpPr>
              <a:spLocks noChangeShapeType="1"/>
            </p:cNvSpPr>
            <p:nvPr/>
          </p:nvSpPr>
          <p:spPr bwMode="auto">
            <a:xfrm>
              <a:off x="3456" y="1640"/>
              <a:ext cx="0" cy="476"/>
            </a:xfrm>
            <a:prstGeom prst="line">
              <a:avLst/>
            </a:prstGeom>
            <a:noFill/>
            <a:ln w="38100">
              <a:solidFill>
                <a:srgbClr val="000000"/>
              </a:solidFill>
              <a:round/>
            </a:ln>
          </p:spPr>
          <p:txBody>
            <a:bodyPr wrap="none" anchor="ctr"/>
            <a:lstStyle/>
            <a:p>
              <a:endParaRPr lang="zh-CN" altLang="en-US"/>
            </a:p>
          </p:txBody>
        </p:sp>
        <p:sp>
          <p:nvSpPr>
            <p:cNvPr id="41042" name="Line 184"/>
            <p:cNvSpPr>
              <a:spLocks noChangeShapeType="1"/>
            </p:cNvSpPr>
            <p:nvPr/>
          </p:nvSpPr>
          <p:spPr bwMode="auto">
            <a:xfrm flipH="1">
              <a:off x="3168" y="2112"/>
              <a:ext cx="295" cy="0"/>
            </a:xfrm>
            <a:prstGeom prst="line">
              <a:avLst/>
            </a:prstGeom>
            <a:noFill/>
            <a:ln w="38100">
              <a:solidFill>
                <a:srgbClr val="000000"/>
              </a:solidFill>
              <a:round/>
            </a:ln>
          </p:spPr>
          <p:txBody>
            <a:bodyPr wrap="none" anchor="ctr"/>
            <a:lstStyle/>
            <a:p>
              <a:endParaRPr lang="zh-CN" altLang="en-US"/>
            </a:p>
          </p:txBody>
        </p:sp>
        <p:sp>
          <p:nvSpPr>
            <p:cNvPr id="41043" name="Line 185"/>
            <p:cNvSpPr>
              <a:spLocks noChangeShapeType="1"/>
            </p:cNvSpPr>
            <p:nvPr/>
          </p:nvSpPr>
          <p:spPr bwMode="auto">
            <a:xfrm>
              <a:off x="2316" y="2112"/>
              <a:ext cx="562" cy="0"/>
            </a:xfrm>
            <a:prstGeom prst="line">
              <a:avLst/>
            </a:prstGeom>
            <a:noFill/>
            <a:ln w="38100">
              <a:solidFill>
                <a:srgbClr val="000000"/>
              </a:solidFill>
              <a:round/>
            </a:ln>
          </p:spPr>
          <p:txBody>
            <a:bodyPr wrap="none" anchor="ctr"/>
            <a:lstStyle/>
            <a:p>
              <a:endParaRPr lang="zh-CN" altLang="en-US"/>
            </a:p>
          </p:txBody>
        </p:sp>
        <p:sp>
          <p:nvSpPr>
            <p:cNvPr id="41044" name="Oval 186"/>
            <p:cNvSpPr>
              <a:spLocks noChangeArrowheads="1"/>
            </p:cNvSpPr>
            <p:nvPr/>
          </p:nvSpPr>
          <p:spPr bwMode="auto">
            <a:xfrm>
              <a:off x="3839" y="1625"/>
              <a:ext cx="45" cy="45"/>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6" name="Group 187"/>
            <p:cNvGrpSpPr/>
            <p:nvPr/>
          </p:nvGrpSpPr>
          <p:grpSpPr bwMode="auto">
            <a:xfrm rot="16200000" flipH="1">
              <a:off x="4108" y="2344"/>
              <a:ext cx="62" cy="235"/>
              <a:chOff x="3454" y="2018"/>
              <a:chExt cx="96" cy="328"/>
            </a:xfrm>
          </p:grpSpPr>
          <p:sp>
            <p:nvSpPr>
              <p:cNvPr id="41056" name="Line 188"/>
              <p:cNvSpPr>
                <a:spLocks noChangeShapeType="1"/>
              </p:cNvSpPr>
              <p:nvPr/>
            </p:nvSpPr>
            <p:spPr bwMode="auto">
              <a:xfrm>
                <a:off x="3455"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1057" name="Line 189"/>
              <p:cNvSpPr>
                <a:spLocks noChangeShapeType="1"/>
              </p:cNvSpPr>
              <p:nvPr/>
            </p:nvSpPr>
            <p:spPr bwMode="auto">
              <a:xfrm>
                <a:off x="3551" y="2017"/>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1046" name="Line 190"/>
            <p:cNvSpPr>
              <a:spLocks noChangeShapeType="1"/>
            </p:cNvSpPr>
            <p:nvPr/>
          </p:nvSpPr>
          <p:spPr bwMode="auto">
            <a:xfrm>
              <a:off x="3872" y="2186"/>
              <a:ext cx="259" cy="0"/>
            </a:xfrm>
            <a:prstGeom prst="line">
              <a:avLst/>
            </a:prstGeom>
            <a:noFill/>
            <a:ln w="38100">
              <a:solidFill>
                <a:srgbClr val="000000"/>
              </a:solidFill>
              <a:round/>
            </a:ln>
          </p:spPr>
          <p:txBody>
            <a:bodyPr wrap="none" anchor="ctr"/>
            <a:lstStyle/>
            <a:p>
              <a:endParaRPr lang="zh-CN" altLang="en-US"/>
            </a:p>
          </p:txBody>
        </p:sp>
        <p:sp>
          <p:nvSpPr>
            <p:cNvPr id="41047" name="Line 191"/>
            <p:cNvSpPr>
              <a:spLocks noChangeShapeType="1"/>
            </p:cNvSpPr>
            <p:nvPr/>
          </p:nvSpPr>
          <p:spPr bwMode="auto">
            <a:xfrm>
              <a:off x="4131" y="2186"/>
              <a:ext cx="0" cy="259"/>
            </a:xfrm>
            <a:prstGeom prst="line">
              <a:avLst/>
            </a:prstGeom>
            <a:noFill/>
            <a:ln w="38100">
              <a:solidFill>
                <a:srgbClr val="000000"/>
              </a:solidFill>
              <a:round/>
            </a:ln>
          </p:spPr>
          <p:txBody>
            <a:bodyPr wrap="none" anchor="ctr"/>
            <a:lstStyle/>
            <a:p>
              <a:endParaRPr lang="zh-CN" altLang="en-US"/>
            </a:p>
          </p:txBody>
        </p:sp>
        <p:sp>
          <p:nvSpPr>
            <p:cNvPr id="41048" name="Line 192"/>
            <p:cNvSpPr>
              <a:spLocks noChangeShapeType="1"/>
            </p:cNvSpPr>
            <p:nvPr/>
          </p:nvSpPr>
          <p:spPr bwMode="auto">
            <a:xfrm>
              <a:off x="4131" y="2493"/>
              <a:ext cx="0" cy="332"/>
            </a:xfrm>
            <a:prstGeom prst="line">
              <a:avLst/>
            </a:prstGeom>
            <a:noFill/>
            <a:ln w="38100">
              <a:solidFill>
                <a:srgbClr val="000000"/>
              </a:solidFill>
              <a:round/>
            </a:ln>
          </p:spPr>
          <p:txBody>
            <a:bodyPr wrap="none" anchor="ctr"/>
            <a:lstStyle/>
            <a:p>
              <a:endParaRPr lang="zh-CN" altLang="en-US"/>
            </a:p>
          </p:txBody>
        </p:sp>
        <p:sp>
          <p:nvSpPr>
            <p:cNvPr id="41049" name="Text Box 193"/>
            <p:cNvSpPr txBox="1">
              <a:spLocks noChangeArrowheads="1"/>
            </p:cNvSpPr>
            <p:nvPr/>
          </p:nvSpPr>
          <p:spPr bwMode="auto">
            <a:xfrm>
              <a:off x="2257" y="1725"/>
              <a:ext cx="329" cy="327"/>
            </a:xfrm>
            <a:prstGeom prst="rect">
              <a:avLst/>
            </a:prstGeom>
            <a:noFill/>
            <a:ln w="38100">
              <a:noFill/>
              <a:miter lim="800000"/>
            </a:ln>
          </p:spPr>
          <p:txBody>
            <a:bodyPr wrap="none" anchor="ctr">
              <a:spAutoFit/>
            </a:bodyPr>
            <a:lstStyle/>
            <a:p>
              <a:pPr algn="ct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1</a:t>
              </a:r>
              <a:endParaRPr lang="en-US" altLang="zh-CN" b="1">
                <a:latin typeface="Franklin Gothic Book" panose="020B0503020102020204" pitchFamily="34" charset="0"/>
                <a:ea typeface="长城楷体"/>
                <a:cs typeface="长城楷体"/>
              </a:endParaRPr>
            </a:p>
          </p:txBody>
        </p:sp>
        <p:sp>
          <p:nvSpPr>
            <p:cNvPr id="41050" name="Text Box 194"/>
            <p:cNvSpPr txBox="1">
              <a:spLocks noChangeArrowheads="1"/>
            </p:cNvSpPr>
            <p:nvPr/>
          </p:nvSpPr>
          <p:spPr bwMode="auto">
            <a:xfrm>
              <a:off x="4000" y="1696"/>
              <a:ext cx="116" cy="288"/>
            </a:xfrm>
            <a:prstGeom prst="rect">
              <a:avLst/>
            </a:prstGeom>
            <a:noFill/>
            <a:ln w="38100">
              <a:noFill/>
              <a:miter lim="800000"/>
            </a:ln>
          </p:spPr>
          <p:txBody>
            <a:bodyPr wrap="none" anchor="ctr">
              <a:spAutoFit/>
            </a:bodyPr>
            <a:lstStyle/>
            <a:p>
              <a:pPr algn="ctr">
                <a:spcBef>
                  <a:spcPct val="50000"/>
                </a:spcBef>
              </a:pPr>
              <a:endParaRPr lang="zh-CN" altLang="zh-CN" b="1">
                <a:latin typeface="Franklin Gothic Book" panose="020B0503020102020204" pitchFamily="34" charset="0"/>
                <a:ea typeface="长城楷体"/>
                <a:cs typeface="长城楷体"/>
              </a:endParaRPr>
            </a:p>
          </p:txBody>
        </p:sp>
        <p:sp>
          <p:nvSpPr>
            <p:cNvPr id="41051" name="Line 195"/>
            <p:cNvSpPr>
              <a:spLocks noChangeShapeType="1"/>
            </p:cNvSpPr>
            <p:nvPr/>
          </p:nvSpPr>
          <p:spPr bwMode="auto">
            <a:xfrm>
              <a:off x="3456" y="1652"/>
              <a:ext cx="816" cy="0"/>
            </a:xfrm>
            <a:prstGeom prst="line">
              <a:avLst/>
            </a:prstGeom>
            <a:noFill/>
            <a:ln w="38100">
              <a:solidFill>
                <a:schemeClr val="tx1"/>
              </a:solidFill>
              <a:round/>
            </a:ln>
          </p:spPr>
          <p:txBody>
            <a:bodyPr anchor="ctr"/>
            <a:lstStyle/>
            <a:p>
              <a:endParaRPr lang="zh-CN" altLang="en-US"/>
            </a:p>
          </p:txBody>
        </p:sp>
        <p:sp>
          <p:nvSpPr>
            <p:cNvPr id="41052" name="Rectangle 196"/>
            <p:cNvSpPr>
              <a:spLocks noChangeArrowheads="1"/>
            </p:cNvSpPr>
            <p:nvPr/>
          </p:nvSpPr>
          <p:spPr bwMode="auto">
            <a:xfrm>
              <a:off x="3840" y="1677"/>
              <a:ext cx="329" cy="327"/>
            </a:xfrm>
            <a:prstGeom prst="rect">
              <a:avLst/>
            </a:prstGeom>
            <a:noFill/>
            <a:ln w="38100">
              <a:noFill/>
              <a:miter lim="800000"/>
            </a:ln>
          </p:spPr>
          <p:txBody>
            <a:bodyPr wrap="none">
              <a:spAutoFit/>
            </a:bodyPr>
            <a:lstStyle/>
            <a:p>
              <a:pPr>
                <a:spcBef>
                  <a:spcPct val="50000"/>
                </a:spcBef>
              </a:pPr>
              <a:r>
                <a:rPr lang="en-US" altLang="zh-CN" sz="2800" b="1">
                  <a:latin typeface="Franklin Gothic Book" panose="020B0503020102020204" pitchFamily="34" charset="0"/>
                  <a:ea typeface="长城楷体"/>
                  <a:cs typeface="长城楷体"/>
                </a:rPr>
                <a:t>T</a:t>
              </a:r>
              <a:r>
                <a:rPr lang="en-US" altLang="zh-CN" b="1" baseline="-25000">
                  <a:latin typeface="Franklin Gothic Book" panose="020B0503020102020204" pitchFamily="34" charset="0"/>
                  <a:ea typeface="长城楷体"/>
                  <a:cs typeface="长城楷体"/>
                </a:rPr>
                <a:t>2</a:t>
              </a:r>
              <a:endParaRPr lang="en-US" altLang="zh-CN" b="1" baseline="-25000">
                <a:latin typeface="Franklin Gothic Book" panose="020B0503020102020204" pitchFamily="34" charset="0"/>
                <a:ea typeface="长城楷体"/>
                <a:cs typeface="长城楷体"/>
              </a:endParaRPr>
            </a:p>
          </p:txBody>
        </p:sp>
        <p:sp>
          <p:nvSpPr>
            <p:cNvPr id="145605" name="Text Box 197"/>
            <p:cNvSpPr txBox="1">
              <a:spLocks noChangeArrowheads="1"/>
            </p:cNvSpPr>
            <p:nvPr/>
          </p:nvSpPr>
          <p:spPr bwMode="auto">
            <a:xfrm>
              <a:off x="782" y="2406"/>
              <a:ext cx="274"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e</a:t>
              </a:r>
              <a:r>
                <a:rPr lang="en-US" altLang="zh-CN" sz="2800" b="1" baseline="-25000">
                  <a:solidFill>
                    <a:srgbClr val="000099"/>
                  </a:solidFill>
                  <a:effectLst>
                    <a:outerShdw blurRad="38100" dist="38100" dir="2700000" algn="tl">
                      <a:srgbClr val="C0C0C0"/>
                    </a:outerShdw>
                  </a:effectLst>
                  <a:latin typeface="+mn-lt"/>
                  <a:ea typeface="+mn-ea"/>
                </a:rPr>
                <a:t>s</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5606" name="Text Box 198"/>
            <p:cNvSpPr txBox="1">
              <a:spLocks noChangeArrowheads="1"/>
            </p:cNvSpPr>
            <p:nvPr/>
          </p:nvSpPr>
          <p:spPr bwMode="auto">
            <a:xfrm>
              <a:off x="1152" y="2205"/>
              <a:ext cx="283"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i</a:t>
              </a:r>
              <a:endParaRPr lang="en-US" altLang="zh-CN" sz="2800" b="1" baseline="-25000">
                <a:solidFill>
                  <a:srgbClr val="000099"/>
                </a:solidFill>
                <a:effectLst>
                  <a:outerShdw blurRad="38100" dist="38100" dir="2700000" algn="tl">
                    <a:srgbClr val="C0C0C0"/>
                  </a:outerShdw>
                </a:effectLst>
                <a:latin typeface="+mn-lt"/>
                <a:ea typeface="+mn-ea"/>
              </a:endParaRPr>
            </a:p>
          </p:txBody>
        </p:sp>
        <p:sp>
          <p:nvSpPr>
            <p:cNvPr id="145607" name="Text Box 199"/>
            <p:cNvSpPr txBox="1">
              <a:spLocks noChangeArrowheads="1"/>
            </p:cNvSpPr>
            <p:nvPr/>
          </p:nvSpPr>
          <p:spPr bwMode="auto">
            <a:xfrm>
              <a:off x="4853" y="2070"/>
              <a:ext cx="317" cy="327"/>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i="1">
                  <a:solidFill>
                    <a:srgbClr val="000099"/>
                  </a:solidFill>
                  <a:effectLst>
                    <a:outerShdw blurRad="38100" dist="38100" dir="2700000" algn="tl">
                      <a:srgbClr val="C0C0C0"/>
                    </a:outerShdw>
                  </a:effectLst>
                  <a:latin typeface="+mn-lt"/>
                  <a:ea typeface="+mn-ea"/>
                </a:rPr>
                <a:t>u</a:t>
              </a:r>
              <a:r>
                <a:rPr lang="en-US" altLang="zh-CN" sz="2800" b="1" baseline="-25000">
                  <a:solidFill>
                    <a:srgbClr val="000099"/>
                  </a:solidFill>
                  <a:effectLst>
                    <a:outerShdw blurRad="38100" dist="38100" dir="2700000" algn="tl">
                      <a:srgbClr val="C0C0C0"/>
                    </a:outerShdw>
                  </a:effectLst>
                  <a:latin typeface="+mn-lt"/>
                  <a:ea typeface="+mn-ea"/>
                </a:rPr>
                <a:t>o</a:t>
              </a:r>
              <a:endParaRPr lang="en-US" altLang="zh-CN" sz="2800" b="1" baseline="-25000">
                <a:solidFill>
                  <a:srgbClr val="000099"/>
                </a:solidFill>
                <a:effectLst>
                  <a:outerShdw blurRad="38100" dist="38100" dir="2700000" algn="tl">
                    <a:srgbClr val="C0C0C0"/>
                  </a:outerShdw>
                </a:effectLst>
                <a:latin typeface="+mn-lt"/>
                <a:ea typeface="+mn-ea"/>
              </a:endParaRPr>
            </a:p>
          </p:txBody>
        </p:sp>
      </p:grpSp>
      <p:grpSp>
        <p:nvGrpSpPr>
          <p:cNvPr id="7" name="Group 105"/>
          <p:cNvGrpSpPr/>
          <p:nvPr/>
        </p:nvGrpSpPr>
        <p:grpSpPr bwMode="auto">
          <a:xfrm>
            <a:off x="3165475" y="3046413"/>
            <a:ext cx="1101725" cy="403225"/>
            <a:chOff x="1920" y="1968"/>
            <a:chExt cx="912" cy="336"/>
          </a:xfrm>
        </p:grpSpPr>
        <p:sp>
          <p:nvSpPr>
            <p:cNvPr id="40971" name="Line 106"/>
            <p:cNvSpPr>
              <a:spLocks noChangeShapeType="1"/>
            </p:cNvSpPr>
            <p:nvPr/>
          </p:nvSpPr>
          <p:spPr bwMode="auto">
            <a:xfrm flipH="1">
              <a:off x="1920" y="2304"/>
              <a:ext cx="912" cy="0"/>
            </a:xfrm>
            <a:prstGeom prst="line">
              <a:avLst/>
            </a:prstGeom>
            <a:noFill/>
            <a:ln w="38100">
              <a:solidFill>
                <a:srgbClr val="FF0000"/>
              </a:solidFill>
              <a:round/>
            </a:ln>
          </p:spPr>
          <p:txBody>
            <a:bodyPr wrap="none" anchor="ctr"/>
            <a:lstStyle/>
            <a:p>
              <a:endParaRPr lang="zh-CN" altLang="en-US"/>
            </a:p>
          </p:txBody>
        </p:sp>
        <p:sp>
          <p:nvSpPr>
            <p:cNvPr id="40972" name="Line 107"/>
            <p:cNvSpPr>
              <a:spLocks noChangeShapeType="1"/>
            </p:cNvSpPr>
            <p:nvPr/>
          </p:nvSpPr>
          <p:spPr bwMode="auto">
            <a:xfrm flipH="1" flipV="1">
              <a:off x="1920" y="1968"/>
              <a:ext cx="0" cy="336"/>
            </a:xfrm>
            <a:prstGeom prst="line">
              <a:avLst/>
            </a:prstGeom>
            <a:noFill/>
            <a:ln w="38100">
              <a:solidFill>
                <a:srgbClr val="FF0000"/>
              </a:solidFill>
              <a:round/>
            </a:ln>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509"/>
                                        </p:tgtEl>
                                        <p:attrNameLst>
                                          <p:attrName>style.visibility</p:attrName>
                                        </p:attrNameLst>
                                      </p:cBhvr>
                                      <p:to>
                                        <p:strVal val="visible"/>
                                      </p:to>
                                    </p:set>
                                    <p:animEffect transition="in" filter="wipe(left)">
                                      <p:cBhvr>
                                        <p:cTn id="12" dur="500"/>
                                        <p:tgtEl>
                                          <p:spTgt spid="1455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5508"/>
                                        </p:tgtEl>
                                        <p:attrNameLst>
                                          <p:attrName>style.visibility</p:attrName>
                                        </p:attrNameLst>
                                      </p:cBhvr>
                                      <p:to>
                                        <p:strVal val="visible"/>
                                      </p:to>
                                    </p:set>
                                    <p:animEffect transition="in" filter="wipe(left)">
                                      <p:cBhvr>
                                        <p:cTn id="17" dur="500"/>
                                        <p:tgtEl>
                                          <p:spTgt spid="14550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5510"/>
                                        </p:tgtEl>
                                        <p:attrNameLst>
                                          <p:attrName>style.visibility</p:attrName>
                                        </p:attrNameLst>
                                      </p:cBhvr>
                                      <p:to>
                                        <p:strVal val="visible"/>
                                      </p:to>
                                    </p:set>
                                    <p:animEffect transition="in" filter="wipe(left)">
                                      <p:cBhvr>
                                        <p:cTn id="21" dur="500"/>
                                        <p:tgtEl>
                                          <p:spTgt spid="1455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5511"/>
                                        </p:tgtEl>
                                        <p:attrNameLst>
                                          <p:attrName>style.visibility</p:attrName>
                                        </p:attrNameLst>
                                      </p:cBhvr>
                                      <p:to>
                                        <p:strVal val="visible"/>
                                      </p:to>
                                    </p:set>
                                    <p:animEffect transition="in" filter="wipe(left)">
                                      <p:cBhvr>
                                        <p:cTn id="26" dur="500"/>
                                        <p:tgtEl>
                                          <p:spTgt spid="1455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5512"/>
                                        </p:tgtEl>
                                        <p:attrNameLst>
                                          <p:attrName>style.visibility</p:attrName>
                                        </p:attrNameLst>
                                      </p:cBhvr>
                                      <p:to>
                                        <p:strVal val="visible"/>
                                      </p:to>
                                    </p:set>
                                    <p:animEffect transition="in" filter="wipe(left)">
                                      <p:cBhvr>
                                        <p:cTn id="31" dur="500"/>
                                        <p:tgtEl>
                                          <p:spTgt spid="1455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5503">
                                            <p:txEl>
                                              <p:pRg st="0" end="0"/>
                                            </p:txEl>
                                          </p:spTgt>
                                        </p:tgtEl>
                                        <p:attrNameLst>
                                          <p:attrName>style.visibility</p:attrName>
                                        </p:attrNameLst>
                                      </p:cBhvr>
                                      <p:to>
                                        <p:strVal val="visible"/>
                                      </p:to>
                                    </p:set>
                                    <p:animEffect transition="in" filter="wipe(left)">
                                      <p:cBhvr>
                                        <p:cTn id="36" dur="500"/>
                                        <p:tgtEl>
                                          <p:spTgt spid="14550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5503">
                                            <p:txEl>
                                              <p:pRg st="1" end="1"/>
                                            </p:txEl>
                                          </p:spTgt>
                                        </p:tgtEl>
                                        <p:attrNameLst>
                                          <p:attrName>style.visibility</p:attrName>
                                        </p:attrNameLst>
                                      </p:cBhvr>
                                      <p:to>
                                        <p:strVal val="visible"/>
                                      </p:to>
                                    </p:set>
                                    <p:animEffect transition="in" filter="wipe(left)">
                                      <p:cBhvr>
                                        <p:cTn id="41" dur="500"/>
                                        <p:tgtEl>
                                          <p:spTgt spid="1455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503" grpId="0" autoUpdateAnimBg="0" build="p"/>
      <p:bldP spid="145508" grpId="0" autoUpdateAnimBg="0"/>
      <p:bldP spid="145509" grpId="0" autoUpdateAnimBg="0"/>
      <p:bldP spid="145510" grpId="0" autoUpdateAnimBg="0"/>
      <p:bldP spid="145511" grpId="0" autoUpdateAnimBg="0"/>
      <p:bldP spid="145512"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152400" y="5500688"/>
            <a:ext cx="4572000" cy="519112"/>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F2</a:t>
            </a:r>
            <a:r>
              <a:rPr lang="en-US" altLang="zh-CN" sz="2800" b="1">
                <a:latin typeface="Franklin Gothic Book" panose="020B0503020102020204" pitchFamily="34" charset="0"/>
                <a:ea typeface="华文楷体" panose="02010600040101010101" pitchFamily="2" charset="-122"/>
              </a:rPr>
              <a:t>(</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1</a:t>
            </a:r>
            <a:r>
              <a:rPr lang="zh-CN" altLang="en-US" sz="2800" b="1">
                <a:latin typeface="Franklin Gothic Book" panose="020B0503020102020204" pitchFamily="34" charset="0"/>
                <a:ea typeface="华文楷体" panose="02010600040101010101" pitchFamily="2" charset="-122"/>
              </a:rPr>
              <a:t>、</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2</a:t>
            </a:r>
            <a:r>
              <a:rPr lang="en-US" altLang="zh-CN" sz="2800" b="1">
                <a:latin typeface="Franklin Gothic Book" panose="020B0503020102020204" pitchFamily="34" charset="0"/>
                <a:ea typeface="华文楷体" panose="02010600040101010101" pitchFamily="2" charset="-122"/>
              </a:rPr>
              <a:t>):</a:t>
            </a:r>
            <a:r>
              <a:rPr lang="en-US" altLang="zh-CN" sz="2800" b="1" baseline="-25000">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直流反馈</a:t>
            </a:r>
            <a:endParaRPr lang="zh-CN" altLang="en-US" sz="2800" b="1">
              <a:latin typeface="Franklin Gothic Book" panose="020B0503020102020204" pitchFamily="34" charset="0"/>
              <a:ea typeface="华文楷体" panose="02010600040101010101" pitchFamily="2" charset="-122"/>
            </a:endParaRPr>
          </a:p>
        </p:txBody>
      </p:sp>
      <p:sp>
        <p:nvSpPr>
          <p:cNvPr id="146435" name="Text Box 3"/>
          <p:cNvSpPr txBox="1">
            <a:spLocks noChangeArrowheads="1"/>
          </p:cNvSpPr>
          <p:nvPr/>
        </p:nvSpPr>
        <p:spPr bwMode="auto">
          <a:xfrm>
            <a:off x="914400" y="5981700"/>
            <a:ext cx="3395663" cy="519113"/>
          </a:xfrm>
          <a:prstGeom prst="rect">
            <a:avLst/>
          </a:prstGeom>
          <a:noFill/>
          <a:ln w="38100">
            <a:noFill/>
            <a:miter lim="800000"/>
          </a:ln>
        </p:spPr>
        <p:txBody>
          <a:bodyPr wrap="none" lIns="90000" tIns="46800" rIns="90000" bIns="46800" anchor="ctr">
            <a:spAutoFit/>
          </a:bodyPr>
          <a:lstStyle/>
          <a:p>
            <a:pPr algn="ctr">
              <a:spcBef>
                <a:spcPct val="50000"/>
              </a:spcBef>
            </a:pPr>
            <a:r>
              <a:rPr lang="zh-CN" altLang="en-US" sz="2800" b="1">
                <a:latin typeface="Franklin Gothic Book" panose="020B0503020102020204" pitchFamily="34" charset="0"/>
                <a:ea typeface="华文楷体" panose="02010600040101010101" pitchFamily="2" charset="-122"/>
              </a:rPr>
              <a:t>（稳定静态工作点）</a:t>
            </a:r>
            <a:endParaRPr lang="zh-CN" altLang="en-US" sz="2800" b="1">
              <a:latin typeface="Franklin Gothic Book" panose="020B0503020102020204" pitchFamily="34" charset="0"/>
              <a:ea typeface="华文楷体" panose="02010600040101010101" pitchFamily="2" charset="-122"/>
            </a:endParaRPr>
          </a:p>
        </p:txBody>
      </p:sp>
      <p:sp>
        <p:nvSpPr>
          <p:cNvPr id="146436" name="Text Box 4" descr="40%"/>
          <p:cNvSpPr txBox="1">
            <a:spLocks noChangeArrowheads="1"/>
          </p:cNvSpPr>
          <p:nvPr/>
        </p:nvSpPr>
        <p:spPr bwMode="auto">
          <a:xfrm>
            <a:off x="5229225" y="4419600"/>
            <a:ext cx="2771775" cy="974725"/>
          </a:xfrm>
          <a:prstGeom prst="rect">
            <a:avLst/>
          </a:prstGeom>
          <a:pattFill prst="pct40">
            <a:fgClr>
              <a:srgbClr val="CCCCFF"/>
            </a:fgClr>
            <a:bgClr>
              <a:srgbClr val="FFFFFF"/>
            </a:bgClr>
          </a:pattFill>
          <a:ln w="28575">
            <a:solidFill>
              <a:srgbClr val="006600"/>
            </a:solidFill>
            <a:miter lim="800000"/>
          </a:ln>
        </p:spPr>
        <p:txBody>
          <a:bodyPr lIns="90000" tIns="46800" rIns="90000" bIns="46800"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F </a:t>
            </a:r>
            <a:r>
              <a:rPr lang="zh-CN" altLang="en-US" sz="2800" b="1">
                <a:latin typeface="Franklin Gothic Book" panose="020B0503020102020204" pitchFamily="34" charset="0"/>
                <a:ea typeface="华文楷体" panose="02010600040101010101" pitchFamily="2" charset="-122"/>
              </a:rPr>
              <a:t>、</a:t>
            </a:r>
            <a:r>
              <a:rPr lang="en-US" altLang="zh-CN" sz="2800" b="1" i="1">
                <a:latin typeface="Franklin Gothic Book" panose="020B0503020102020204" pitchFamily="34" charset="0"/>
                <a:ea typeface="华文楷体" panose="02010600040101010101" pitchFamily="2" charset="-122"/>
              </a:rPr>
              <a:t>C</a:t>
            </a:r>
            <a:r>
              <a:rPr lang="en-US" altLang="zh-CN" sz="2800" b="1" baseline="-25000">
                <a:latin typeface="Franklin Gothic Book" panose="020B0503020102020204" pitchFamily="34" charset="0"/>
                <a:ea typeface="华文楷体" panose="02010600040101010101" pitchFamily="2" charset="-122"/>
              </a:rPr>
              <a:t>F </a:t>
            </a:r>
            <a:r>
              <a:rPr lang="en-US" altLang="zh-CN" sz="2800" b="1">
                <a:latin typeface="Franklin Gothic Book" panose="020B0503020102020204" pitchFamily="34" charset="0"/>
                <a:ea typeface="华文楷体" panose="02010600040101010101" pitchFamily="2" charset="-122"/>
              </a:rPr>
              <a:t>:</a:t>
            </a:r>
            <a:r>
              <a:rPr lang="en-US" altLang="zh-CN" sz="2800" b="1" baseline="-25000">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交流</a:t>
            </a:r>
            <a:r>
              <a:rPr lang="zh-CN" altLang="en-US" sz="2800" b="1">
                <a:solidFill>
                  <a:srgbClr val="EC1635"/>
                </a:solidFill>
                <a:latin typeface="Franklin Gothic Book" panose="020B0503020102020204" pitchFamily="34" charset="0"/>
                <a:ea typeface="华文楷体" panose="02010600040101010101" pitchFamily="2" charset="-122"/>
              </a:rPr>
              <a:t>电压并联负反馈</a:t>
            </a:r>
            <a:endParaRPr lang="zh-CN" altLang="en-US" sz="2800" b="1">
              <a:solidFill>
                <a:srgbClr val="EC1635"/>
              </a:solidFill>
              <a:latin typeface="Franklin Gothic Book" panose="020B0503020102020204" pitchFamily="34" charset="0"/>
              <a:ea typeface="华文楷体" panose="02010600040101010101" pitchFamily="2" charset="-122"/>
            </a:endParaRPr>
          </a:p>
        </p:txBody>
      </p:sp>
      <p:sp>
        <p:nvSpPr>
          <p:cNvPr id="41989" name="Line 6"/>
          <p:cNvSpPr>
            <a:spLocks noChangeShapeType="1"/>
          </p:cNvSpPr>
          <p:nvPr/>
        </p:nvSpPr>
        <p:spPr bwMode="auto">
          <a:xfrm flipV="1">
            <a:off x="2740025" y="1651000"/>
            <a:ext cx="347663" cy="6350"/>
          </a:xfrm>
          <a:prstGeom prst="line">
            <a:avLst/>
          </a:prstGeom>
          <a:noFill/>
          <a:ln w="38100">
            <a:solidFill>
              <a:schemeClr val="tx1"/>
            </a:solidFill>
            <a:round/>
          </a:ln>
        </p:spPr>
        <p:txBody>
          <a:bodyPr wrap="none" lIns="90000" tIns="46800" rIns="90000" bIns="46800" anchor="ctr"/>
          <a:lstStyle/>
          <a:p>
            <a:endParaRPr lang="zh-CN" altLang="en-US"/>
          </a:p>
        </p:txBody>
      </p:sp>
      <p:sp>
        <p:nvSpPr>
          <p:cNvPr id="41990" name="Line 7"/>
          <p:cNvSpPr>
            <a:spLocks noChangeShapeType="1"/>
          </p:cNvSpPr>
          <p:nvPr/>
        </p:nvSpPr>
        <p:spPr bwMode="auto">
          <a:xfrm>
            <a:off x="2773363" y="4117975"/>
            <a:ext cx="0" cy="247650"/>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1991" name="Text Box 8"/>
          <p:cNvSpPr txBox="1">
            <a:spLocks noChangeArrowheads="1"/>
          </p:cNvSpPr>
          <p:nvPr/>
        </p:nvSpPr>
        <p:spPr bwMode="auto">
          <a:xfrm>
            <a:off x="3549650" y="620713"/>
            <a:ext cx="933450" cy="519112"/>
          </a:xfrm>
          <a:prstGeom prst="rect">
            <a:avLst/>
          </a:prstGeom>
          <a:noFill/>
          <a:ln w="38100">
            <a:noFill/>
            <a:miter lim="800000"/>
            <a:headEnd type="none" w="sm" len="sm"/>
            <a:tailEnd type="none" w="med" len="lg"/>
          </a:ln>
        </p:spPr>
        <p:txBody>
          <a:bodyPr wrap="none" lIns="90000" tIns="46800" rIns="90000" bIns="46800" anchor="ctr">
            <a:spAutoFit/>
          </a:bodyPr>
          <a:lstStyle/>
          <a:p>
            <a:pPr eaLnBrk="0" hangingPunct="0">
              <a:spcBef>
                <a:spcPct val="50000"/>
              </a:spcBef>
            </a:pPr>
            <a:r>
              <a:rPr lang="en-US" altLang="zh-CN" sz="2800" b="1">
                <a:latin typeface="Franklin Gothic Book" panose="020B0503020102020204" pitchFamily="34" charset="0"/>
                <a:ea typeface="楷体_GB2312" pitchFamily="49" charset="-122"/>
              </a:rPr>
              <a:t>+</a:t>
            </a:r>
            <a:r>
              <a:rPr lang="en-US" altLang="zh-CN" sz="2800" b="1" i="1">
                <a:latin typeface="Franklin Gothic Book" panose="020B0503020102020204" pitchFamily="34" charset="0"/>
                <a:ea typeface="楷体_GB2312" pitchFamily="49" charset="-122"/>
              </a:rPr>
              <a:t>U</a:t>
            </a:r>
            <a:r>
              <a:rPr lang="en-US" altLang="zh-CN" b="1" baseline="-25000">
                <a:latin typeface="Franklin Gothic Book" panose="020B0503020102020204" pitchFamily="34" charset="0"/>
                <a:ea typeface="楷体_GB2312" pitchFamily="49" charset="-122"/>
              </a:rPr>
              <a:t>CC</a:t>
            </a:r>
            <a:endParaRPr lang="en-US" altLang="zh-CN" sz="2800" b="1">
              <a:latin typeface="Franklin Gothic Book" panose="020B0503020102020204" pitchFamily="34" charset="0"/>
              <a:ea typeface="楷体_GB2312" pitchFamily="49" charset="-122"/>
            </a:endParaRPr>
          </a:p>
        </p:txBody>
      </p:sp>
      <p:sp>
        <p:nvSpPr>
          <p:cNvPr id="41992" name="Line 9"/>
          <p:cNvSpPr>
            <a:spLocks noChangeShapeType="1"/>
          </p:cNvSpPr>
          <p:nvPr/>
        </p:nvSpPr>
        <p:spPr bwMode="auto">
          <a:xfrm>
            <a:off x="2676525" y="4351338"/>
            <a:ext cx="192088"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993" name="Text Box 10"/>
          <p:cNvSpPr txBox="1">
            <a:spLocks noChangeArrowheads="1"/>
          </p:cNvSpPr>
          <p:nvPr/>
        </p:nvSpPr>
        <p:spPr bwMode="auto">
          <a:xfrm>
            <a:off x="469900" y="685800"/>
            <a:ext cx="596900"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a:t>
            </a:r>
            <a:endParaRPr lang="en-US" altLang="zh-CN" sz="2800" b="1">
              <a:latin typeface="Franklin Gothic Book" panose="020B0503020102020204" pitchFamily="34" charset="0"/>
              <a:ea typeface="华文楷体" panose="02010600040101010101" pitchFamily="2" charset="-122"/>
            </a:endParaRPr>
          </a:p>
        </p:txBody>
      </p:sp>
      <p:sp>
        <p:nvSpPr>
          <p:cNvPr id="41994" name="Line 11"/>
          <p:cNvSpPr>
            <a:spLocks noChangeShapeType="1"/>
          </p:cNvSpPr>
          <p:nvPr/>
        </p:nvSpPr>
        <p:spPr bwMode="auto">
          <a:xfrm>
            <a:off x="1643063" y="2720975"/>
            <a:ext cx="0" cy="1365250"/>
          </a:xfrm>
          <a:prstGeom prst="line">
            <a:avLst/>
          </a:prstGeom>
          <a:noFill/>
          <a:ln w="38100">
            <a:solidFill>
              <a:srgbClr val="FF0066"/>
            </a:solidFill>
            <a:round/>
          </a:ln>
        </p:spPr>
        <p:txBody>
          <a:bodyPr wrap="none" lIns="90000" tIns="46800" rIns="90000" bIns="46800" anchor="ctr"/>
          <a:lstStyle/>
          <a:p>
            <a:endParaRPr lang="zh-CN" altLang="en-US"/>
          </a:p>
        </p:txBody>
      </p:sp>
      <p:sp>
        <p:nvSpPr>
          <p:cNvPr id="41995" name="Line 12"/>
          <p:cNvSpPr>
            <a:spLocks noChangeShapeType="1"/>
          </p:cNvSpPr>
          <p:nvPr/>
        </p:nvSpPr>
        <p:spPr bwMode="auto">
          <a:xfrm>
            <a:off x="2771775" y="2211388"/>
            <a:ext cx="0" cy="1922462"/>
          </a:xfrm>
          <a:prstGeom prst="line">
            <a:avLst/>
          </a:prstGeom>
          <a:noFill/>
          <a:ln w="38100">
            <a:solidFill>
              <a:schemeClr val="tx1"/>
            </a:solidFill>
            <a:round/>
          </a:ln>
        </p:spPr>
        <p:txBody>
          <a:bodyPr wrap="none" lIns="90000" tIns="46800" rIns="90000" bIns="46800" anchor="ctr"/>
          <a:lstStyle/>
          <a:p>
            <a:endParaRPr lang="zh-CN" altLang="en-US"/>
          </a:p>
        </p:txBody>
      </p:sp>
      <p:sp>
        <p:nvSpPr>
          <p:cNvPr id="41996" name="Line 13"/>
          <p:cNvSpPr>
            <a:spLocks noChangeShapeType="1"/>
          </p:cNvSpPr>
          <p:nvPr/>
        </p:nvSpPr>
        <p:spPr bwMode="auto">
          <a:xfrm flipV="1">
            <a:off x="2749550" y="884238"/>
            <a:ext cx="0" cy="885825"/>
          </a:xfrm>
          <a:prstGeom prst="line">
            <a:avLst/>
          </a:prstGeom>
          <a:noFill/>
          <a:ln w="38100">
            <a:solidFill>
              <a:schemeClr val="tx1"/>
            </a:solidFill>
            <a:round/>
          </a:ln>
        </p:spPr>
        <p:txBody>
          <a:bodyPr wrap="none" lIns="90000" tIns="46800" rIns="90000" bIns="46800" anchor="ctr"/>
          <a:lstStyle/>
          <a:p>
            <a:endParaRPr lang="zh-CN" altLang="en-US"/>
          </a:p>
        </p:txBody>
      </p:sp>
      <p:sp>
        <p:nvSpPr>
          <p:cNvPr id="41997" name="Line 14"/>
          <p:cNvSpPr>
            <a:spLocks noChangeShapeType="1"/>
          </p:cNvSpPr>
          <p:nvPr/>
        </p:nvSpPr>
        <p:spPr bwMode="auto">
          <a:xfrm flipV="1">
            <a:off x="1628775" y="903288"/>
            <a:ext cx="1879600"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1998" name="Line 15"/>
          <p:cNvSpPr>
            <a:spLocks noChangeShapeType="1"/>
          </p:cNvSpPr>
          <p:nvPr/>
        </p:nvSpPr>
        <p:spPr bwMode="auto">
          <a:xfrm flipV="1">
            <a:off x="1644650" y="909638"/>
            <a:ext cx="0" cy="135255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1999" name="Line 16"/>
          <p:cNvSpPr>
            <a:spLocks noChangeShapeType="1"/>
          </p:cNvSpPr>
          <p:nvPr/>
        </p:nvSpPr>
        <p:spPr bwMode="auto">
          <a:xfrm>
            <a:off x="744538" y="2487613"/>
            <a:ext cx="711200" cy="3175"/>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2000" name="Line 17"/>
          <p:cNvSpPr>
            <a:spLocks noChangeShapeType="1"/>
          </p:cNvSpPr>
          <p:nvPr/>
        </p:nvSpPr>
        <p:spPr bwMode="auto">
          <a:xfrm>
            <a:off x="395288" y="4117975"/>
            <a:ext cx="3117850"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2001" name="Oval 18"/>
          <p:cNvSpPr>
            <a:spLocks noChangeArrowheads="1"/>
          </p:cNvSpPr>
          <p:nvPr/>
        </p:nvSpPr>
        <p:spPr bwMode="auto">
          <a:xfrm>
            <a:off x="304800" y="4044950"/>
            <a:ext cx="90488" cy="115888"/>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02" name="Line 19"/>
          <p:cNvSpPr>
            <a:spLocks noChangeShapeType="1"/>
          </p:cNvSpPr>
          <p:nvPr/>
        </p:nvSpPr>
        <p:spPr bwMode="auto">
          <a:xfrm flipV="1">
            <a:off x="1654175" y="1979613"/>
            <a:ext cx="920750"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2003" name="Oval 20"/>
          <p:cNvSpPr>
            <a:spLocks noChangeArrowheads="1"/>
          </p:cNvSpPr>
          <p:nvPr/>
        </p:nvSpPr>
        <p:spPr bwMode="auto">
          <a:xfrm>
            <a:off x="2744788" y="4078288"/>
            <a:ext cx="44450" cy="5873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04" name="Oval 21"/>
          <p:cNvSpPr>
            <a:spLocks noChangeArrowheads="1"/>
          </p:cNvSpPr>
          <p:nvPr/>
        </p:nvSpPr>
        <p:spPr bwMode="auto">
          <a:xfrm>
            <a:off x="1606550" y="4073525"/>
            <a:ext cx="44450" cy="58738"/>
          </a:xfrm>
          <a:prstGeom prst="ellipse">
            <a:avLst/>
          </a:prstGeom>
          <a:solidFill>
            <a:schemeClr val="tx1"/>
          </a:solidFill>
          <a:ln w="38100">
            <a:solidFill>
              <a:srgbClr val="FF0066"/>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05" name="Text Box 22"/>
          <p:cNvSpPr txBox="1">
            <a:spLocks noChangeArrowheads="1"/>
          </p:cNvSpPr>
          <p:nvPr/>
        </p:nvSpPr>
        <p:spPr bwMode="auto">
          <a:xfrm>
            <a:off x="935038" y="2770188"/>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E1</a:t>
            </a:r>
            <a:endParaRPr lang="en-US" altLang="zh-CN" b="1">
              <a:latin typeface="Franklin Gothic Book" panose="020B0503020102020204" pitchFamily="34" charset="0"/>
              <a:ea typeface="楷体_GB2312" pitchFamily="49" charset="-122"/>
            </a:endParaRPr>
          </a:p>
        </p:txBody>
      </p:sp>
      <p:sp>
        <p:nvSpPr>
          <p:cNvPr id="42006" name="AutoShape 23"/>
          <p:cNvSpPr>
            <a:spLocks noChangeArrowheads="1"/>
          </p:cNvSpPr>
          <p:nvPr/>
        </p:nvSpPr>
        <p:spPr bwMode="auto">
          <a:xfrm>
            <a:off x="304800" y="2436813"/>
            <a:ext cx="90488" cy="9048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2" name="Group 24"/>
          <p:cNvGrpSpPr/>
          <p:nvPr/>
        </p:nvGrpSpPr>
        <p:grpSpPr bwMode="auto">
          <a:xfrm>
            <a:off x="1414463" y="2290763"/>
            <a:ext cx="266700" cy="487362"/>
            <a:chOff x="1594" y="2120"/>
            <a:chExt cx="168" cy="307"/>
          </a:xfrm>
        </p:grpSpPr>
        <p:sp>
          <p:nvSpPr>
            <p:cNvPr id="42146" name="Line 25"/>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42147" name="Line 26"/>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42148" name="Line 27"/>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grpSp>
        <p:nvGrpSpPr>
          <p:cNvPr id="3" name="Group 28"/>
          <p:cNvGrpSpPr/>
          <p:nvPr/>
        </p:nvGrpSpPr>
        <p:grpSpPr bwMode="auto">
          <a:xfrm>
            <a:off x="2533650" y="1801813"/>
            <a:ext cx="266700" cy="487362"/>
            <a:chOff x="1594" y="2120"/>
            <a:chExt cx="168" cy="307"/>
          </a:xfrm>
        </p:grpSpPr>
        <p:sp>
          <p:nvSpPr>
            <p:cNvPr id="42143" name="Line 29"/>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42144" name="Line 30"/>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42145" name="Line 31"/>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sp>
        <p:nvSpPr>
          <p:cNvPr id="42009" name="AutoShape 33"/>
          <p:cNvSpPr>
            <a:spLocks noChangeArrowheads="1"/>
          </p:cNvSpPr>
          <p:nvPr/>
        </p:nvSpPr>
        <p:spPr bwMode="auto">
          <a:xfrm>
            <a:off x="3513138" y="846138"/>
            <a:ext cx="90487" cy="9048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10" name="Rectangle 34"/>
          <p:cNvSpPr>
            <a:spLocks noChangeArrowheads="1"/>
          </p:cNvSpPr>
          <p:nvPr/>
        </p:nvSpPr>
        <p:spPr bwMode="auto">
          <a:xfrm>
            <a:off x="2705100" y="1112838"/>
            <a:ext cx="104775" cy="325437"/>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11" name="Rectangle 35"/>
          <p:cNvSpPr>
            <a:spLocks noChangeArrowheads="1"/>
          </p:cNvSpPr>
          <p:nvPr/>
        </p:nvSpPr>
        <p:spPr bwMode="auto">
          <a:xfrm>
            <a:off x="1595438" y="1179513"/>
            <a:ext cx="104775" cy="325437"/>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4" name="Group 36"/>
          <p:cNvGrpSpPr/>
          <p:nvPr/>
        </p:nvGrpSpPr>
        <p:grpSpPr bwMode="auto">
          <a:xfrm flipH="1">
            <a:off x="655638" y="2311400"/>
            <a:ext cx="88900" cy="341313"/>
            <a:chOff x="3454" y="2018"/>
            <a:chExt cx="96" cy="328"/>
          </a:xfrm>
        </p:grpSpPr>
        <p:sp>
          <p:nvSpPr>
            <p:cNvPr id="42141" name="Line 37"/>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142" name="Line 38"/>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2013" name="Line 39"/>
          <p:cNvSpPr>
            <a:spLocks noChangeShapeType="1"/>
          </p:cNvSpPr>
          <p:nvPr/>
        </p:nvSpPr>
        <p:spPr bwMode="auto">
          <a:xfrm>
            <a:off x="395288" y="2487613"/>
            <a:ext cx="260350"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5" name="Group 40"/>
          <p:cNvGrpSpPr/>
          <p:nvPr/>
        </p:nvGrpSpPr>
        <p:grpSpPr bwMode="auto">
          <a:xfrm flipH="1">
            <a:off x="3084513" y="1489075"/>
            <a:ext cx="88900" cy="341313"/>
            <a:chOff x="3454" y="2018"/>
            <a:chExt cx="96" cy="328"/>
          </a:xfrm>
        </p:grpSpPr>
        <p:sp>
          <p:nvSpPr>
            <p:cNvPr id="42139" name="Line 41"/>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140" name="Line 42"/>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2015" name="AutoShape 43"/>
          <p:cNvSpPr>
            <a:spLocks noChangeArrowheads="1"/>
          </p:cNvSpPr>
          <p:nvPr/>
        </p:nvSpPr>
        <p:spPr bwMode="auto">
          <a:xfrm>
            <a:off x="3513138" y="1601788"/>
            <a:ext cx="90487" cy="9048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16" name="Rectangle 44"/>
          <p:cNvSpPr>
            <a:spLocks noChangeArrowheads="1"/>
          </p:cNvSpPr>
          <p:nvPr/>
        </p:nvSpPr>
        <p:spPr bwMode="auto">
          <a:xfrm>
            <a:off x="2724150" y="3000375"/>
            <a:ext cx="104775" cy="32543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17" name="Rectangle 45"/>
          <p:cNvSpPr>
            <a:spLocks noChangeArrowheads="1"/>
          </p:cNvSpPr>
          <p:nvPr/>
        </p:nvSpPr>
        <p:spPr bwMode="auto">
          <a:xfrm>
            <a:off x="2724150" y="3586163"/>
            <a:ext cx="104775" cy="325437"/>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18" name="Rectangle 46"/>
          <p:cNvSpPr>
            <a:spLocks noChangeArrowheads="1"/>
          </p:cNvSpPr>
          <p:nvPr/>
        </p:nvSpPr>
        <p:spPr bwMode="auto">
          <a:xfrm>
            <a:off x="2724150" y="2414588"/>
            <a:ext cx="104775" cy="325437"/>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19" name="AutoShape 47"/>
          <p:cNvSpPr>
            <a:spLocks noChangeArrowheads="1"/>
          </p:cNvSpPr>
          <p:nvPr/>
        </p:nvSpPr>
        <p:spPr bwMode="auto">
          <a:xfrm>
            <a:off x="3513138" y="4067175"/>
            <a:ext cx="90487" cy="76200"/>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20" name="Line 49"/>
          <p:cNvSpPr>
            <a:spLocks noChangeShapeType="1"/>
          </p:cNvSpPr>
          <p:nvPr/>
        </p:nvSpPr>
        <p:spPr bwMode="auto">
          <a:xfrm>
            <a:off x="2762250" y="2870200"/>
            <a:ext cx="411163"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6" name="Group 50"/>
          <p:cNvGrpSpPr/>
          <p:nvPr/>
        </p:nvGrpSpPr>
        <p:grpSpPr bwMode="auto">
          <a:xfrm rot="5400000" flipH="1">
            <a:off x="3123407" y="3288506"/>
            <a:ext cx="88900" cy="341313"/>
            <a:chOff x="3454" y="2018"/>
            <a:chExt cx="96" cy="328"/>
          </a:xfrm>
        </p:grpSpPr>
        <p:sp>
          <p:nvSpPr>
            <p:cNvPr id="42137" name="Line 51"/>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138" name="Line 52"/>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2022" name="Line 53"/>
          <p:cNvSpPr>
            <a:spLocks noChangeShapeType="1"/>
          </p:cNvSpPr>
          <p:nvPr/>
        </p:nvSpPr>
        <p:spPr bwMode="auto">
          <a:xfrm flipV="1">
            <a:off x="3173413" y="2863850"/>
            <a:ext cx="0" cy="542925"/>
          </a:xfrm>
          <a:prstGeom prst="line">
            <a:avLst/>
          </a:prstGeom>
          <a:noFill/>
          <a:ln w="38100">
            <a:solidFill>
              <a:schemeClr val="tx1"/>
            </a:solidFill>
            <a:round/>
          </a:ln>
        </p:spPr>
        <p:txBody>
          <a:bodyPr wrap="none" lIns="90000" tIns="46800" rIns="90000" bIns="46800" anchor="ctr"/>
          <a:lstStyle/>
          <a:p>
            <a:endParaRPr lang="zh-CN" altLang="en-US"/>
          </a:p>
        </p:txBody>
      </p:sp>
      <p:sp>
        <p:nvSpPr>
          <p:cNvPr id="42023" name="Line 54"/>
          <p:cNvSpPr>
            <a:spLocks noChangeShapeType="1"/>
          </p:cNvSpPr>
          <p:nvPr/>
        </p:nvSpPr>
        <p:spPr bwMode="auto">
          <a:xfrm>
            <a:off x="3173413" y="3503613"/>
            <a:ext cx="0" cy="614362"/>
          </a:xfrm>
          <a:prstGeom prst="line">
            <a:avLst/>
          </a:prstGeom>
          <a:noFill/>
          <a:ln w="38100">
            <a:solidFill>
              <a:schemeClr val="tx1"/>
            </a:solidFill>
            <a:round/>
          </a:ln>
        </p:spPr>
        <p:txBody>
          <a:bodyPr wrap="none" lIns="90000" tIns="46800" rIns="90000" bIns="46800" anchor="ctr"/>
          <a:lstStyle/>
          <a:p>
            <a:endParaRPr lang="zh-CN" altLang="en-US"/>
          </a:p>
        </p:txBody>
      </p:sp>
      <p:sp>
        <p:nvSpPr>
          <p:cNvPr id="42024" name="Rectangle 55"/>
          <p:cNvSpPr>
            <a:spLocks noChangeArrowheads="1"/>
          </p:cNvSpPr>
          <p:nvPr/>
        </p:nvSpPr>
        <p:spPr bwMode="auto">
          <a:xfrm rot="5400000">
            <a:off x="2285206" y="3288507"/>
            <a:ext cx="104775" cy="32543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25" name="Line 56"/>
          <p:cNvSpPr>
            <a:spLocks noChangeShapeType="1"/>
          </p:cNvSpPr>
          <p:nvPr/>
        </p:nvSpPr>
        <p:spPr bwMode="auto">
          <a:xfrm>
            <a:off x="2506663" y="3452813"/>
            <a:ext cx="242887"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26" name="Rectangle 57"/>
          <p:cNvSpPr>
            <a:spLocks noChangeArrowheads="1"/>
          </p:cNvSpPr>
          <p:nvPr/>
        </p:nvSpPr>
        <p:spPr bwMode="auto">
          <a:xfrm>
            <a:off x="1585913" y="2974975"/>
            <a:ext cx="104775" cy="325438"/>
          </a:xfrm>
          <a:prstGeom prst="rect">
            <a:avLst/>
          </a:prstGeom>
          <a:solidFill>
            <a:srgbClr val="FF0066"/>
          </a:solidFill>
          <a:ln w="38100">
            <a:solidFill>
              <a:srgbClr val="FF0066"/>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27" name="Line 58"/>
          <p:cNvSpPr>
            <a:spLocks noChangeShapeType="1"/>
          </p:cNvSpPr>
          <p:nvPr/>
        </p:nvSpPr>
        <p:spPr bwMode="auto">
          <a:xfrm>
            <a:off x="1068388" y="3452813"/>
            <a:ext cx="1103312"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28" name="Line 59"/>
          <p:cNvSpPr>
            <a:spLocks noChangeShapeType="1"/>
          </p:cNvSpPr>
          <p:nvPr/>
        </p:nvSpPr>
        <p:spPr bwMode="auto">
          <a:xfrm flipV="1">
            <a:off x="1074738" y="2506663"/>
            <a:ext cx="0" cy="96520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29" name="Text Box 64"/>
          <p:cNvSpPr txBox="1">
            <a:spLocks noChangeArrowheads="1"/>
          </p:cNvSpPr>
          <p:nvPr/>
        </p:nvSpPr>
        <p:spPr bwMode="auto">
          <a:xfrm>
            <a:off x="3209925" y="2967038"/>
            <a:ext cx="346075" cy="519112"/>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42030" name="Text Box 65"/>
          <p:cNvSpPr txBox="1">
            <a:spLocks noChangeArrowheads="1"/>
          </p:cNvSpPr>
          <p:nvPr/>
        </p:nvSpPr>
        <p:spPr bwMode="auto">
          <a:xfrm>
            <a:off x="2108200" y="2822575"/>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1</a:t>
            </a:r>
            <a:endParaRPr lang="en-US" altLang="zh-CN" b="1">
              <a:latin typeface="Franklin Gothic Book" panose="020B0503020102020204" pitchFamily="34" charset="0"/>
              <a:ea typeface="楷体_GB2312" pitchFamily="49" charset="-122"/>
            </a:endParaRPr>
          </a:p>
        </p:txBody>
      </p:sp>
      <p:sp>
        <p:nvSpPr>
          <p:cNvPr id="42031" name="Text Box 66"/>
          <p:cNvSpPr txBox="1">
            <a:spLocks noChangeArrowheads="1"/>
          </p:cNvSpPr>
          <p:nvPr/>
        </p:nvSpPr>
        <p:spPr bwMode="auto">
          <a:xfrm>
            <a:off x="1841500" y="1141413"/>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F1</a:t>
            </a:r>
            <a:endParaRPr lang="en-US" altLang="zh-CN" b="1">
              <a:latin typeface="Franklin Gothic Book" panose="020B0503020102020204" pitchFamily="34" charset="0"/>
              <a:ea typeface="楷体_GB2312" pitchFamily="49" charset="-122"/>
            </a:endParaRPr>
          </a:p>
        </p:txBody>
      </p:sp>
      <p:sp>
        <p:nvSpPr>
          <p:cNvPr id="42032" name="Text Box 67"/>
          <p:cNvSpPr txBox="1">
            <a:spLocks noChangeArrowheads="1"/>
          </p:cNvSpPr>
          <p:nvPr/>
        </p:nvSpPr>
        <p:spPr bwMode="auto">
          <a:xfrm>
            <a:off x="1752600" y="2895600"/>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F2</a:t>
            </a:r>
            <a:endParaRPr lang="en-US" altLang="zh-CN" b="1">
              <a:latin typeface="Franklin Gothic Book" panose="020B0503020102020204" pitchFamily="34" charset="0"/>
              <a:ea typeface="楷体_GB2312" pitchFamily="49" charset="-122"/>
            </a:endParaRPr>
          </a:p>
        </p:txBody>
      </p:sp>
      <p:sp>
        <p:nvSpPr>
          <p:cNvPr id="42033" name="Text Box 68"/>
          <p:cNvSpPr txBox="1">
            <a:spLocks noChangeArrowheads="1"/>
          </p:cNvSpPr>
          <p:nvPr/>
        </p:nvSpPr>
        <p:spPr bwMode="auto">
          <a:xfrm>
            <a:off x="3062288" y="1133475"/>
            <a:ext cx="633412"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C</a:t>
            </a:r>
            <a:r>
              <a:rPr lang="en-US" altLang="zh-CN" b="1" baseline="-25000">
                <a:latin typeface="Franklin Gothic Book" panose="020B0503020102020204" pitchFamily="34" charset="0"/>
                <a:ea typeface="楷体_GB2312" pitchFamily="49" charset="-122"/>
              </a:rPr>
              <a:t>2</a:t>
            </a:r>
            <a:endParaRPr lang="en-US" altLang="zh-CN" b="1">
              <a:latin typeface="Franklin Gothic Book" panose="020B0503020102020204" pitchFamily="34" charset="0"/>
              <a:ea typeface="楷体_GB2312" pitchFamily="49" charset="-122"/>
            </a:endParaRPr>
          </a:p>
        </p:txBody>
      </p:sp>
      <p:sp>
        <p:nvSpPr>
          <p:cNvPr id="42034" name="Text Box 69"/>
          <p:cNvSpPr txBox="1">
            <a:spLocks noChangeArrowheads="1"/>
          </p:cNvSpPr>
          <p:nvPr/>
        </p:nvSpPr>
        <p:spPr bwMode="auto">
          <a:xfrm>
            <a:off x="2647950" y="838200"/>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C2</a:t>
            </a:r>
            <a:endParaRPr lang="en-US" altLang="zh-CN" b="1">
              <a:latin typeface="Franklin Gothic Book" panose="020B0503020102020204" pitchFamily="34" charset="0"/>
              <a:ea typeface="楷体_GB2312" pitchFamily="49" charset="-122"/>
            </a:endParaRPr>
          </a:p>
        </p:txBody>
      </p:sp>
      <p:sp>
        <p:nvSpPr>
          <p:cNvPr id="42035" name="Text Box 70"/>
          <p:cNvSpPr txBox="1">
            <a:spLocks noChangeArrowheads="1"/>
          </p:cNvSpPr>
          <p:nvPr/>
        </p:nvSpPr>
        <p:spPr bwMode="auto">
          <a:xfrm>
            <a:off x="925513" y="1055688"/>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C1</a:t>
            </a:r>
            <a:endParaRPr lang="en-US" altLang="zh-CN" b="1">
              <a:latin typeface="Franklin Gothic Book" panose="020B0503020102020204" pitchFamily="34" charset="0"/>
              <a:ea typeface="楷体_GB2312" pitchFamily="49" charset="-122"/>
            </a:endParaRPr>
          </a:p>
        </p:txBody>
      </p:sp>
      <p:sp>
        <p:nvSpPr>
          <p:cNvPr id="42036" name="Text Box 71"/>
          <p:cNvSpPr txBox="1">
            <a:spLocks noChangeArrowheads="1"/>
          </p:cNvSpPr>
          <p:nvPr/>
        </p:nvSpPr>
        <p:spPr bwMode="auto">
          <a:xfrm>
            <a:off x="3205163" y="3232150"/>
            <a:ext cx="915987"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C</a:t>
            </a:r>
            <a:r>
              <a:rPr lang="en-US" altLang="zh-CN" b="1" baseline="-25000">
                <a:latin typeface="Franklin Gothic Book" panose="020B0503020102020204" pitchFamily="34" charset="0"/>
                <a:ea typeface="楷体_GB2312" pitchFamily="49" charset="-122"/>
              </a:rPr>
              <a:t>E2</a:t>
            </a:r>
            <a:endParaRPr lang="en-US" altLang="zh-CN" b="1">
              <a:latin typeface="Franklin Gothic Book" panose="020B0503020102020204" pitchFamily="34" charset="0"/>
              <a:ea typeface="楷体_GB2312" pitchFamily="49" charset="-122"/>
            </a:endParaRPr>
          </a:p>
        </p:txBody>
      </p:sp>
      <p:sp>
        <p:nvSpPr>
          <p:cNvPr id="42037" name="Text Box 72"/>
          <p:cNvSpPr txBox="1">
            <a:spLocks noChangeArrowheads="1"/>
          </p:cNvSpPr>
          <p:nvPr/>
        </p:nvSpPr>
        <p:spPr bwMode="auto">
          <a:xfrm>
            <a:off x="2714625" y="2338388"/>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E2</a:t>
            </a:r>
            <a:endParaRPr lang="en-US" altLang="zh-CN" b="1">
              <a:latin typeface="Franklin Gothic Book" panose="020B0503020102020204" pitchFamily="34" charset="0"/>
              <a:ea typeface="楷体_GB2312" pitchFamily="49" charset="-122"/>
            </a:endParaRPr>
          </a:p>
        </p:txBody>
      </p:sp>
      <p:sp>
        <p:nvSpPr>
          <p:cNvPr id="42038" name="Text Box 73"/>
          <p:cNvSpPr txBox="1">
            <a:spLocks noChangeArrowheads="1"/>
          </p:cNvSpPr>
          <p:nvPr/>
        </p:nvSpPr>
        <p:spPr bwMode="auto">
          <a:xfrm>
            <a:off x="2146300" y="3505200"/>
            <a:ext cx="82550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2</a:t>
            </a:r>
            <a:endParaRPr lang="en-US" altLang="zh-CN" b="1">
              <a:latin typeface="Franklin Gothic Book" panose="020B0503020102020204" pitchFamily="34" charset="0"/>
              <a:ea typeface="楷体_GB2312" pitchFamily="49" charset="-122"/>
            </a:endParaRPr>
          </a:p>
        </p:txBody>
      </p:sp>
      <p:sp>
        <p:nvSpPr>
          <p:cNvPr id="42039" name="Text Box 74"/>
          <p:cNvSpPr txBox="1">
            <a:spLocks noChangeArrowheads="1"/>
          </p:cNvSpPr>
          <p:nvPr/>
        </p:nvSpPr>
        <p:spPr bwMode="auto">
          <a:xfrm>
            <a:off x="2786063" y="1235075"/>
            <a:ext cx="346075" cy="519113"/>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42040" name="Text Box 75"/>
          <p:cNvSpPr txBox="1">
            <a:spLocks noChangeArrowheads="1"/>
          </p:cNvSpPr>
          <p:nvPr/>
        </p:nvSpPr>
        <p:spPr bwMode="auto">
          <a:xfrm>
            <a:off x="430213" y="1895475"/>
            <a:ext cx="527050" cy="457200"/>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C</a:t>
            </a:r>
            <a:endParaRPr lang="en-US" altLang="zh-CN" b="1" i="1">
              <a:latin typeface="Franklin Gothic Book" panose="020B0503020102020204" pitchFamily="34" charset="0"/>
              <a:ea typeface="楷体_GB2312" pitchFamily="49" charset="-122"/>
            </a:endParaRPr>
          </a:p>
        </p:txBody>
      </p:sp>
      <p:sp>
        <p:nvSpPr>
          <p:cNvPr id="42041" name="Text Box 76"/>
          <p:cNvSpPr txBox="1">
            <a:spLocks noChangeArrowheads="1"/>
          </p:cNvSpPr>
          <p:nvPr/>
        </p:nvSpPr>
        <p:spPr bwMode="auto">
          <a:xfrm>
            <a:off x="750888" y="2049463"/>
            <a:ext cx="346075" cy="519112"/>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42042" name="Line 77"/>
          <p:cNvSpPr>
            <a:spLocks noChangeShapeType="1"/>
          </p:cNvSpPr>
          <p:nvPr/>
        </p:nvSpPr>
        <p:spPr bwMode="auto">
          <a:xfrm>
            <a:off x="3173413" y="1651000"/>
            <a:ext cx="339725"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146510" name="Text Box 78" descr="40%"/>
          <p:cNvSpPr txBox="1">
            <a:spLocks noChangeArrowheads="1"/>
          </p:cNvSpPr>
          <p:nvPr/>
        </p:nvSpPr>
        <p:spPr bwMode="auto">
          <a:xfrm>
            <a:off x="652463" y="4481513"/>
            <a:ext cx="3081337" cy="974725"/>
          </a:xfrm>
          <a:prstGeom prst="rect">
            <a:avLst/>
          </a:prstGeom>
          <a:pattFill prst="pct40">
            <a:fgClr>
              <a:srgbClr val="FFCC99"/>
            </a:fgClr>
            <a:bgClr>
              <a:srgbClr val="FFFFFF"/>
            </a:bgClr>
          </a:pattFill>
          <a:ln w="28575">
            <a:solidFill>
              <a:srgbClr val="006600"/>
            </a:solidFill>
            <a:miter lim="800000"/>
          </a:ln>
        </p:spPr>
        <p:txBody>
          <a:bodyPr lIns="90000" tIns="46800" rIns="90000" bIns="46800"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F1</a:t>
            </a:r>
            <a:r>
              <a:rPr lang="zh-CN" altLang="en-US" sz="2800" b="1">
                <a:latin typeface="Franklin Gothic Book" panose="020B0503020102020204" pitchFamily="34" charset="0"/>
                <a:ea typeface="华文楷体" panose="02010600040101010101" pitchFamily="2" charset="-122"/>
              </a:rPr>
              <a:t>、</a:t>
            </a: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E1</a:t>
            </a:r>
            <a:r>
              <a:rPr lang="en-US" altLang="zh-CN" sz="2800" b="1">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交直流</a:t>
            </a:r>
            <a:r>
              <a:rPr lang="zh-CN" altLang="en-US" sz="2800" b="1">
                <a:solidFill>
                  <a:srgbClr val="EC1635"/>
                </a:solidFill>
                <a:latin typeface="Franklin Gothic Book" panose="020B0503020102020204" pitchFamily="34" charset="0"/>
                <a:ea typeface="华文楷体" panose="02010600040101010101" pitchFamily="2" charset="-122"/>
              </a:rPr>
              <a:t>电压串联负反馈</a:t>
            </a:r>
            <a:endParaRPr lang="zh-CN" altLang="en-US" sz="2800" b="1">
              <a:solidFill>
                <a:srgbClr val="EC1635"/>
              </a:solidFill>
              <a:latin typeface="Franklin Gothic Book" panose="020B0503020102020204" pitchFamily="34" charset="0"/>
              <a:ea typeface="华文楷体" panose="02010600040101010101" pitchFamily="2" charset="-122"/>
            </a:endParaRPr>
          </a:p>
        </p:txBody>
      </p:sp>
      <p:grpSp>
        <p:nvGrpSpPr>
          <p:cNvPr id="7" name="Group 79"/>
          <p:cNvGrpSpPr/>
          <p:nvPr/>
        </p:nvGrpSpPr>
        <p:grpSpPr bwMode="auto">
          <a:xfrm>
            <a:off x="1619250" y="1601788"/>
            <a:ext cx="1158875" cy="1187450"/>
            <a:chOff x="919" y="1105"/>
            <a:chExt cx="730" cy="748"/>
          </a:xfrm>
        </p:grpSpPr>
        <p:sp>
          <p:nvSpPr>
            <p:cNvPr id="42131" name="Line 80"/>
            <p:cNvSpPr>
              <a:spLocks noChangeShapeType="1"/>
            </p:cNvSpPr>
            <p:nvPr/>
          </p:nvSpPr>
          <p:spPr bwMode="auto">
            <a:xfrm flipV="1">
              <a:off x="1161" y="1133"/>
              <a:ext cx="464" cy="7"/>
            </a:xfrm>
            <a:prstGeom prst="line">
              <a:avLst/>
            </a:prstGeom>
            <a:noFill/>
            <a:ln w="38100">
              <a:solidFill>
                <a:srgbClr val="FF0066"/>
              </a:solidFill>
              <a:round/>
            </a:ln>
          </p:spPr>
          <p:txBody>
            <a:bodyPr wrap="none" lIns="90000" tIns="46800" rIns="90000" bIns="46800" anchor="ctr"/>
            <a:lstStyle/>
            <a:p>
              <a:endParaRPr lang="zh-CN" altLang="en-US"/>
            </a:p>
          </p:txBody>
        </p:sp>
        <p:sp>
          <p:nvSpPr>
            <p:cNvPr id="42132" name="Line 81"/>
            <p:cNvSpPr>
              <a:spLocks noChangeShapeType="1"/>
            </p:cNvSpPr>
            <p:nvPr/>
          </p:nvSpPr>
          <p:spPr bwMode="auto">
            <a:xfrm>
              <a:off x="935" y="1841"/>
              <a:ext cx="238" cy="3"/>
            </a:xfrm>
            <a:prstGeom prst="line">
              <a:avLst/>
            </a:prstGeom>
            <a:noFill/>
            <a:ln w="38100">
              <a:solidFill>
                <a:srgbClr val="FF0066"/>
              </a:solidFill>
              <a:round/>
            </a:ln>
          </p:spPr>
          <p:txBody>
            <a:bodyPr wrap="none" anchor="ctr"/>
            <a:lstStyle/>
            <a:p>
              <a:endParaRPr lang="zh-CN" altLang="en-US"/>
            </a:p>
          </p:txBody>
        </p:sp>
        <p:sp>
          <p:nvSpPr>
            <p:cNvPr id="42133" name="Line 82"/>
            <p:cNvSpPr>
              <a:spLocks noChangeShapeType="1"/>
            </p:cNvSpPr>
            <p:nvPr/>
          </p:nvSpPr>
          <p:spPr bwMode="auto">
            <a:xfrm>
              <a:off x="1161" y="1146"/>
              <a:ext cx="0" cy="700"/>
            </a:xfrm>
            <a:prstGeom prst="line">
              <a:avLst/>
            </a:prstGeom>
            <a:noFill/>
            <a:ln w="38100">
              <a:solidFill>
                <a:srgbClr val="FF0066"/>
              </a:solidFill>
              <a:round/>
            </a:ln>
          </p:spPr>
          <p:txBody>
            <a:bodyPr wrap="none" anchor="ctr"/>
            <a:lstStyle/>
            <a:p>
              <a:endParaRPr lang="zh-CN" altLang="en-US"/>
            </a:p>
          </p:txBody>
        </p:sp>
        <p:sp>
          <p:nvSpPr>
            <p:cNvPr id="42134" name="Rectangle 83"/>
            <p:cNvSpPr>
              <a:spLocks noChangeArrowheads="1"/>
            </p:cNvSpPr>
            <p:nvPr/>
          </p:nvSpPr>
          <p:spPr bwMode="auto">
            <a:xfrm rot="5400000">
              <a:off x="1336" y="1036"/>
              <a:ext cx="66" cy="205"/>
            </a:xfrm>
            <a:prstGeom prst="rect">
              <a:avLst/>
            </a:prstGeom>
            <a:solidFill>
              <a:srgbClr val="FF0066"/>
            </a:solidFill>
            <a:ln w="38100">
              <a:solidFill>
                <a:srgbClr val="FF0066"/>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135" name="AutoShape 84"/>
            <p:cNvSpPr>
              <a:spLocks noChangeArrowheads="1"/>
            </p:cNvSpPr>
            <p:nvPr/>
          </p:nvSpPr>
          <p:spPr bwMode="auto">
            <a:xfrm>
              <a:off x="919" y="1819"/>
              <a:ext cx="34" cy="34"/>
            </a:xfrm>
            <a:prstGeom prst="flowChartConnector">
              <a:avLst/>
            </a:prstGeom>
            <a:solidFill>
              <a:schemeClr val="tx1"/>
            </a:solidFill>
            <a:ln w="38100">
              <a:solidFill>
                <a:srgbClr val="FF0066"/>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136" name="AutoShape 85"/>
            <p:cNvSpPr>
              <a:spLocks noChangeArrowheads="1"/>
            </p:cNvSpPr>
            <p:nvPr/>
          </p:nvSpPr>
          <p:spPr bwMode="auto">
            <a:xfrm>
              <a:off x="1615" y="1117"/>
              <a:ext cx="34" cy="34"/>
            </a:xfrm>
            <a:prstGeom prst="flowChartConnector">
              <a:avLst/>
            </a:prstGeom>
            <a:solidFill>
              <a:schemeClr val="tx1"/>
            </a:solidFill>
            <a:ln w="38100">
              <a:solidFill>
                <a:srgbClr val="FF0066"/>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sp>
        <p:nvSpPr>
          <p:cNvPr id="146518" name="Text Box 86"/>
          <p:cNvSpPr txBox="1">
            <a:spLocks noChangeArrowheads="1"/>
          </p:cNvSpPr>
          <p:nvPr/>
        </p:nvSpPr>
        <p:spPr bwMode="auto">
          <a:xfrm>
            <a:off x="1128713" y="2030413"/>
            <a:ext cx="384175"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146519" name="Text Box 87"/>
          <p:cNvSpPr txBox="1">
            <a:spLocks noChangeArrowheads="1"/>
          </p:cNvSpPr>
          <p:nvPr/>
        </p:nvSpPr>
        <p:spPr bwMode="auto">
          <a:xfrm>
            <a:off x="1606550" y="1490663"/>
            <a:ext cx="358775"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sp>
        <p:nvSpPr>
          <p:cNvPr id="146520" name="Text Box 88"/>
          <p:cNvSpPr txBox="1">
            <a:spLocks noChangeArrowheads="1"/>
          </p:cNvSpPr>
          <p:nvPr/>
        </p:nvSpPr>
        <p:spPr bwMode="auto">
          <a:xfrm>
            <a:off x="2235200" y="1824038"/>
            <a:ext cx="358775"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sp>
        <p:nvSpPr>
          <p:cNvPr id="146521" name="Text Box 89"/>
          <p:cNvSpPr txBox="1">
            <a:spLocks noChangeArrowheads="1"/>
          </p:cNvSpPr>
          <p:nvPr/>
        </p:nvSpPr>
        <p:spPr bwMode="auto">
          <a:xfrm>
            <a:off x="2673350" y="1519238"/>
            <a:ext cx="412750" cy="57943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3200" b="1">
                <a:solidFill>
                  <a:srgbClr val="EC1635"/>
                </a:solidFill>
                <a:latin typeface="Franklin Gothic Book" panose="020B0503020102020204" pitchFamily="34" charset="0"/>
                <a:ea typeface="华文楷体" panose="02010600040101010101" pitchFamily="2" charset="-122"/>
              </a:rPr>
              <a:t>+</a:t>
            </a:r>
            <a:endParaRPr lang="en-US" altLang="zh-CN" sz="3200" b="1">
              <a:solidFill>
                <a:srgbClr val="EC1635"/>
              </a:solidFill>
              <a:latin typeface="Franklin Gothic Book" panose="020B0503020102020204" pitchFamily="34" charset="0"/>
              <a:ea typeface="华文楷体" panose="02010600040101010101" pitchFamily="2" charset="-122"/>
            </a:endParaRPr>
          </a:p>
        </p:txBody>
      </p:sp>
      <p:grpSp>
        <p:nvGrpSpPr>
          <p:cNvPr id="8" name="Group 90"/>
          <p:cNvGrpSpPr/>
          <p:nvPr/>
        </p:nvGrpSpPr>
        <p:grpSpPr bwMode="auto">
          <a:xfrm>
            <a:off x="1676400" y="2667000"/>
            <a:ext cx="412750" cy="579438"/>
            <a:chOff x="937" y="1776"/>
            <a:chExt cx="260" cy="365"/>
          </a:xfrm>
        </p:grpSpPr>
        <p:sp>
          <p:nvSpPr>
            <p:cNvPr id="42129" name="Oval 91"/>
            <p:cNvSpPr>
              <a:spLocks noChangeArrowheads="1"/>
            </p:cNvSpPr>
            <p:nvPr/>
          </p:nvSpPr>
          <p:spPr bwMode="auto">
            <a:xfrm>
              <a:off x="970" y="1874"/>
              <a:ext cx="181" cy="181"/>
            </a:xfrm>
            <a:prstGeom prst="ellipse">
              <a:avLst/>
            </a:prstGeom>
            <a:solidFill>
              <a:srgbClr val="FFFFFF"/>
            </a:solidFill>
            <a:ln w="38100">
              <a:solidFill>
                <a:srgbClr val="0F8B1E"/>
              </a:solidFill>
              <a:round/>
            </a:ln>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sp>
          <p:nvSpPr>
            <p:cNvPr id="42130" name="Text Box 92"/>
            <p:cNvSpPr txBox="1">
              <a:spLocks noChangeArrowheads="1"/>
            </p:cNvSpPr>
            <p:nvPr/>
          </p:nvSpPr>
          <p:spPr bwMode="auto">
            <a:xfrm>
              <a:off x="937" y="1776"/>
              <a:ext cx="260" cy="365"/>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3200" b="1">
                  <a:solidFill>
                    <a:srgbClr val="EC1635"/>
                  </a:solidFill>
                  <a:latin typeface="Franklin Gothic Book" panose="020B0503020102020204" pitchFamily="34" charset="0"/>
                  <a:ea typeface="华文楷体" panose="02010600040101010101" pitchFamily="2" charset="-122"/>
                </a:rPr>
                <a:t>+</a:t>
              </a:r>
              <a:endParaRPr lang="en-US" altLang="zh-CN" sz="3200" b="1">
                <a:solidFill>
                  <a:srgbClr val="EC1635"/>
                </a:solidFill>
                <a:latin typeface="Franklin Gothic Book" panose="020B0503020102020204" pitchFamily="34" charset="0"/>
                <a:ea typeface="华文楷体" panose="02010600040101010101" pitchFamily="2" charset="-122"/>
              </a:endParaRPr>
            </a:p>
          </p:txBody>
        </p:sp>
      </p:grpSp>
      <p:sp>
        <p:nvSpPr>
          <p:cNvPr id="146525" name="Text Box 93"/>
          <p:cNvSpPr txBox="1">
            <a:spLocks noChangeArrowheads="1"/>
          </p:cNvSpPr>
          <p:nvPr/>
        </p:nvSpPr>
        <p:spPr bwMode="auto">
          <a:xfrm>
            <a:off x="6859588" y="2174875"/>
            <a:ext cx="412750" cy="57943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3200" b="1">
                <a:solidFill>
                  <a:srgbClr val="EC1635"/>
                </a:solidFill>
                <a:latin typeface="Franklin Gothic Book" panose="020B0503020102020204" pitchFamily="34" charset="0"/>
                <a:ea typeface="华文楷体" panose="02010600040101010101" pitchFamily="2" charset="-122"/>
              </a:rPr>
              <a:t>+</a:t>
            </a:r>
            <a:endParaRPr lang="en-US" altLang="zh-CN" sz="3200" b="1">
              <a:solidFill>
                <a:srgbClr val="EC1635"/>
              </a:solidFill>
              <a:latin typeface="Franklin Gothic Book" panose="020B0503020102020204" pitchFamily="34" charset="0"/>
              <a:ea typeface="华文楷体" panose="02010600040101010101" pitchFamily="2" charset="-122"/>
            </a:endParaRPr>
          </a:p>
        </p:txBody>
      </p:sp>
      <p:sp>
        <p:nvSpPr>
          <p:cNvPr id="146526" name="Text Box 94"/>
          <p:cNvSpPr txBox="1">
            <a:spLocks noChangeArrowheads="1"/>
          </p:cNvSpPr>
          <p:nvPr/>
        </p:nvSpPr>
        <p:spPr bwMode="auto">
          <a:xfrm>
            <a:off x="7427913" y="2120900"/>
            <a:ext cx="358775"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grpSp>
        <p:nvGrpSpPr>
          <p:cNvPr id="9" name="Group 172"/>
          <p:cNvGrpSpPr/>
          <p:nvPr/>
        </p:nvGrpSpPr>
        <p:grpSpPr bwMode="auto">
          <a:xfrm>
            <a:off x="6880225" y="2609850"/>
            <a:ext cx="358775" cy="519113"/>
            <a:chOff x="4125" y="1752"/>
            <a:chExt cx="226" cy="327"/>
          </a:xfrm>
        </p:grpSpPr>
        <p:sp>
          <p:nvSpPr>
            <p:cNvPr id="42127" name="Oval 173"/>
            <p:cNvSpPr>
              <a:spLocks noChangeArrowheads="1"/>
            </p:cNvSpPr>
            <p:nvPr/>
          </p:nvSpPr>
          <p:spPr bwMode="auto">
            <a:xfrm>
              <a:off x="4141" y="1858"/>
              <a:ext cx="181" cy="181"/>
            </a:xfrm>
            <a:prstGeom prst="ellipse">
              <a:avLst/>
            </a:prstGeom>
            <a:solidFill>
              <a:srgbClr val="FFFFFF"/>
            </a:solidFill>
            <a:ln w="38100">
              <a:solidFill>
                <a:srgbClr val="0F8B1E"/>
              </a:solidFill>
              <a:round/>
            </a:ln>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sp>
          <p:nvSpPr>
            <p:cNvPr id="42128" name="Text Box 174"/>
            <p:cNvSpPr txBox="1">
              <a:spLocks noChangeArrowheads="1"/>
            </p:cNvSpPr>
            <p:nvPr/>
          </p:nvSpPr>
          <p:spPr bwMode="auto">
            <a:xfrm>
              <a:off x="4125" y="1752"/>
              <a:ext cx="226"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grpSp>
      <p:sp>
        <p:nvSpPr>
          <p:cNvPr id="146608" name="Rectangle 176"/>
          <p:cNvSpPr>
            <a:spLocks noChangeArrowheads="1"/>
          </p:cNvSpPr>
          <p:nvPr/>
        </p:nvSpPr>
        <p:spPr bwMode="auto">
          <a:xfrm>
            <a:off x="447675" y="304800"/>
            <a:ext cx="1076325" cy="519113"/>
          </a:xfrm>
          <a:prstGeom prst="rect">
            <a:avLst/>
          </a:prstGeom>
          <a:noFill/>
          <a:ln w="38100">
            <a:noFill/>
            <a:miter lim="800000"/>
          </a:ln>
          <a:effectLst/>
        </p:spPr>
        <p:txBody>
          <a:bodyPr wrap="none">
            <a:spAutoFit/>
          </a:bodyPr>
          <a:lstStyle/>
          <a:p>
            <a:pPr fontAlgn="auto">
              <a:spcBef>
                <a:spcPct val="50000"/>
              </a:spcBef>
              <a:spcAft>
                <a:spcPts val="0"/>
              </a:spcAft>
              <a:defRPr/>
            </a:pPr>
            <a:r>
              <a:rPr lang="zh-CN" altLang="en-US" sz="2800" b="1">
                <a:solidFill>
                  <a:srgbClr val="CC0000"/>
                </a:solidFill>
                <a:effectLst>
                  <a:outerShdw blurRad="38100" dist="38100" dir="2700000" algn="tl">
                    <a:srgbClr val="C0C0C0"/>
                  </a:outerShdw>
                </a:effectLst>
                <a:latin typeface="+mn-lt"/>
                <a:ea typeface="+mn-ea"/>
              </a:rPr>
              <a:t>例</a:t>
            </a:r>
            <a:r>
              <a:rPr lang="en-US" altLang="zh-CN" sz="2800" b="1">
                <a:solidFill>
                  <a:srgbClr val="CC0000"/>
                </a:solidFill>
                <a:effectLst>
                  <a:outerShdw blurRad="38100" dist="38100" dir="2700000" algn="tl">
                    <a:srgbClr val="C0C0C0"/>
                  </a:outerShdw>
                </a:effectLst>
                <a:latin typeface="+mn-lt"/>
                <a:ea typeface="+mn-ea"/>
              </a:rPr>
              <a:t>6</a:t>
            </a:r>
            <a:r>
              <a:rPr lang="zh-CN" altLang="en-US" sz="2800" b="1">
                <a:solidFill>
                  <a:srgbClr val="CC0000"/>
                </a:solidFill>
                <a:effectLst>
                  <a:outerShdw blurRad="38100" dist="38100" dir="2700000" algn="tl">
                    <a:srgbClr val="C0C0C0"/>
                  </a:outerShdw>
                </a:effectLst>
                <a:latin typeface="+mn-lt"/>
                <a:ea typeface="+mn-ea"/>
              </a:rPr>
              <a:t>：</a:t>
            </a:r>
            <a:endParaRPr lang="zh-CN" altLang="en-US" sz="2800" b="1">
              <a:solidFill>
                <a:srgbClr val="CC0000"/>
              </a:solidFill>
              <a:effectLst>
                <a:outerShdw blurRad="38100" dist="38100" dir="2700000" algn="tl">
                  <a:srgbClr val="C0C0C0"/>
                </a:outerShdw>
              </a:effectLst>
              <a:latin typeface="+mn-lt"/>
              <a:ea typeface="+mn-ea"/>
            </a:endParaRPr>
          </a:p>
        </p:txBody>
      </p:sp>
      <p:sp>
        <p:nvSpPr>
          <p:cNvPr id="146610" name="Text Box 178"/>
          <p:cNvSpPr txBox="1">
            <a:spLocks noChangeArrowheads="1"/>
          </p:cNvSpPr>
          <p:nvPr/>
        </p:nvSpPr>
        <p:spPr bwMode="auto">
          <a:xfrm>
            <a:off x="5181600" y="5500688"/>
            <a:ext cx="2366963"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E2</a:t>
            </a:r>
            <a:r>
              <a:rPr lang="en-US" altLang="zh-CN" sz="2800" b="1">
                <a:latin typeface="Franklin Gothic Book" panose="020B0503020102020204" pitchFamily="34" charset="0"/>
                <a:ea typeface="华文楷体" panose="02010600040101010101" pitchFamily="2" charset="-122"/>
              </a:rPr>
              <a:t>:</a:t>
            </a:r>
            <a:r>
              <a:rPr lang="en-US" altLang="zh-CN" sz="2800" b="1" baseline="-25000">
                <a:latin typeface="Franklin Gothic Book" panose="020B0503020102020204" pitchFamily="34" charset="0"/>
                <a:ea typeface="华文楷体" panose="02010600040101010101" pitchFamily="2" charset="-122"/>
              </a:rPr>
              <a:t>  </a:t>
            </a:r>
            <a:r>
              <a:rPr lang="zh-CN" altLang="en-US" sz="2800" b="1">
                <a:latin typeface="Franklin Gothic Book" panose="020B0503020102020204" pitchFamily="34" charset="0"/>
                <a:ea typeface="华文楷体" panose="02010600040101010101" pitchFamily="2" charset="-122"/>
              </a:rPr>
              <a:t>直流反馈</a:t>
            </a:r>
            <a:endParaRPr lang="zh-CN" altLang="en-US" sz="2800" b="1">
              <a:latin typeface="Franklin Gothic Book" panose="020B0503020102020204" pitchFamily="34" charset="0"/>
              <a:ea typeface="华文楷体" panose="02010600040101010101" pitchFamily="2" charset="-122"/>
            </a:endParaRPr>
          </a:p>
        </p:txBody>
      </p:sp>
      <p:grpSp>
        <p:nvGrpSpPr>
          <p:cNvPr id="10" name="Group 249"/>
          <p:cNvGrpSpPr/>
          <p:nvPr/>
        </p:nvGrpSpPr>
        <p:grpSpPr bwMode="auto">
          <a:xfrm>
            <a:off x="4384675" y="642938"/>
            <a:ext cx="4759325" cy="3721100"/>
            <a:chOff x="2762" y="405"/>
            <a:chExt cx="2998" cy="2344"/>
          </a:xfrm>
        </p:grpSpPr>
        <p:sp>
          <p:nvSpPr>
            <p:cNvPr id="42056" name="Rectangle 177"/>
            <p:cNvSpPr>
              <a:spLocks noChangeArrowheads="1"/>
            </p:cNvSpPr>
            <p:nvPr/>
          </p:nvSpPr>
          <p:spPr bwMode="auto">
            <a:xfrm>
              <a:off x="3936" y="1032"/>
              <a:ext cx="308" cy="288"/>
            </a:xfrm>
            <a:prstGeom prst="rect">
              <a:avLst/>
            </a:prstGeom>
            <a:noFill/>
            <a:ln w="9525">
              <a:noFill/>
              <a:miter lim="800000"/>
            </a:ln>
          </p:spPr>
          <p:txBody>
            <a:bodyPr wrap="none">
              <a:spAutoFit/>
            </a:bodyPr>
            <a:lstStyle/>
            <a:p>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F</a:t>
              </a:r>
              <a:endParaRPr lang="en-US" altLang="zh-CN" sz="2000" b="1" baseline="-25000">
                <a:latin typeface="Franklin Gothic Book" panose="020B0503020102020204" pitchFamily="34" charset="0"/>
                <a:ea typeface="楷体_GB2312" pitchFamily="49" charset="-122"/>
              </a:endParaRPr>
            </a:p>
          </p:txBody>
        </p:sp>
        <p:grpSp>
          <p:nvGrpSpPr>
            <p:cNvPr id="11" name="Group 179"/>
            <p:cNvGrpSpPr/>
            <p:nvPr/>
          </p:nvGrpSpPr>
          <p:grpSpPr bwMode="auto">
            <a:xfrm>
              <a:off x="2762" y="405"/>
              <a:ext cx="2998" cy="2344"/>
              <a:chOff x="2762" y="405"/>
              <a:chExt cx="2998" cy="2344"/>
            </a:xfrm>
          </p:grpSpPr>
          <p:sp>
            <p:nvSpPr>
              <p:cNvPr id="42058" name="Line 180"/>
              <p:cNvSpPr>
                <a:spLocks noChangeShapeType="1"/>
              </p:cNvSpPr>
              <p:nvPr/>
            </p:nvSpPr>
            <p:spPr bwMode="auto">
              <a:xfrm>
                <a:off x="3698" y="1355"/>
                <a:ext cx="174"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59" name="Line 181"/>
              <p:cNvSpPr>
                <a:spLocks noChangeShapeType="1"/>
              </p:cNvSpPr>
              <p:nvPr/>
            </p:nvSpPr>
            <p:spPr bwMode="auto">
              <a:xfrm>
                <a:off x="3043" y="1682"/>
                <a:ext cx="528"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2060" name="Text Box 182"/>
              <p:cNvSpPr txBox="1">
                <a:spLocks noChangeArrowheads="1"/>
              </p:cNvSpPr>
              <p:nvPr/>
            </p:nvSpPr>
            <p:spPr bwMode="auto">
              <a:xfrm>
                <a:off x="3043" y="1411"/>
                <a:ext cx="218"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42061" name="Line 183"/>
              <p:cNvSpPr>
                <a:spLocks noChangeShapeType="1"/>
              </p:cNvSpPr>
              <p:nvPr/>
            </p:nvSpPr>
            <p:spPr bwMode="auto">
              <a:xfrm>
                <a:off x="3707" y="1807"/>
                <a:ext cx="0" cy="809"/>
              </a:xfrm>
              <a:prstGeom prst="line">
                <a:avLst/>
              </a:prstGeom>
              <a:noFill/>
              <a:ln w="38100">
                <a:solidFill>
                  <a:schemeClr val="tx1"/>
                </a:solidFill>
                <a:round/>
              </a:ln>
            </p:spPr>
            <p:txBody>
              <a:bodyPr wrap="none" lIns="90000" tIns="46800" rIns="90000" bIns="46800" anchor="ctr"/>
              <a:lstStyle/>
              <a:p>
                <a:endParaRPr lang="zh-CN" altLang="en-US"/>
              </a:p>
            </p:txBody>
          </p:sp>
          <p:sp>
            <p:nvSpPr>
              <p:cNvPr id="42062" name="Line 184"/>
              <p:cNvSpPr>
                <a:spLocks noChangeShapeType="1"/>
              </p:cNvSpPr>
              <p:nvPr/>
            </p:nvSpPr>
            <p:spPr bwMode="auto">
              <a:xfrm>
                <a:off x="4664" y="1863"/>
                <a:ext cx="6" cy="74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63" name="Line 185"/>
              <p:cNvSpPr>
                <a:spLocks noChangeShapeType="1"/>
              </p:cNvSpPr>
              <p:nvPr/>
            </p:nvSpPr>
            <p:spPr bwMode="auto">
              <a:xfrm flipH="1" flipV="1">
                <a:off x="4650" y="568"/>
                <a:ext cx="0" cy="1007"/>
              </a:xfrm>
              <a:prstGeom prst="line">
                <a:avLst/>
              </a:prstGeom>
              <a:noFill/>
              <a:ln w="38100">
                <a:solidFill>
                  <a:schemeClr val="tx1"/>
                </a:solidFill>
                <a:round/>
              </a:ln>
            </p:spPr>
            <p:txBody>
              <a:bodyPr wrap="none" lIns="90000" tIns="46800" rIns="90000" bIns="46800" anchor="ctr"/>
              <a:lstStyle/>
              <a:p>
                <a:endParaRPr lang="zh-CN" altLang="en-US"/>
              </a:p>
            </p:txBody>
          </p:sp>
          <p:sp>
            <p:nvSpPr>
              <p:cNvPr id="42064" name="Line 186"/>
              <p:cNvSpPr>
                <a:spLocks noChangeShapeType="1"/>
              </p:cNvSpPr>
              <p:nvPr/>
            </p:nvSpPr>
            <p:spPr bwMode="auto">
              <a:xfrm flipV="1">
                <a:off x="3315" y="572"/>
                <a:ext cx="1840"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2065" name="Line 187"/>
              <p:cNvSpPr>
                <a:spLocks noChangeShapeType="1"/>
              </p:cNvSpPr>
              <p:nvPr/>
            </p:nvSpPr>
            <p:spPr bwMode="auto">
              <a:xfrm flipV="1">
                <a:off x="3700" y="575"/>
                <a:ext cx="2" cy="9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2066" name="Line 188"/>
              <p:cNvSpPr>
                <a:spLocks noChangeShapeType="1"/>
              </p:cNvSpPr>
              <p:nvPr/>
            </p:nvSpPr>
            <p:spPr bwMode="auto">
              <a:xfrm>
                <a:off x="2819" y="2594"/>
                <a:ext cx="2345"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42067" name="Text Box 189"/>
              <p:cNvSpPr txBox="1">
                <a:spLocks noChangeArrowheads="1"/>
              </p:cNvSpPr>
              <p:nvPr/>
            </p:nvSpPr>
            <p:spPr bwMode="auto">
              <a:xfrm>
                <a:off x="5172" y="405"/>
                <a:ext cx="588" cy="327"/>
              </a:xfrm>
              <a:prstGeom prst="rect">
                <a:avLst/>
              </a:prstGeom>
              <a:noFill/>
              <a:ln w="38100">
                <a:noFill/>
                <a:miter lim="800000"/>
                <a:headEnd type="none" w="sm" len="sm"/>
                <a:tailEnd type="none" w="med" len="lg"/>
              </a:ln>
            </p:spPr>
            <p:txBody>
              <a:bodyPr wrap="none" lIns="90000" tIns="46800" rIns="90000" bIns="46800" anchor="ctr">
                <a:spAutoFit/>
              </a:bodyPr>
              <a:lstStyle/>
              <a:p>
                <a:pPr eaLnBrk="0" hangingPunct="0">
                  <a:spcBef>
                    <a:spcPct val="50000"/>
                  </a:spcBef>
                </a:pPr>
                <a:r>
                  <a:rPr lang="en-US" altLang="zh-CN" sz="2800" b="1">
                    <a:latin typeface="Franklin Gothic Book" panose="020B0503020102020204" pitchFamily="34" charset="0"/>
                    <a:ea typeface="楷体_GB2312" pitchFamily="49" charset="-122"/>
                  </a:rPr>
                  <a:t>+</a:t>
                </a:r>
                <a:r>
                  <a:rPr lang="en-US" altLang="zh-CN" sz="2800" b="1" i="1">
                    <a:latin typeface="Franklin Gothic Book" panose="020B0503020102020204" pitchFamily="34" charset="0"/>
                    <a:ea typeface="楷体_GB2312" pitchFamily="49" charset="-122"/>
                  </a:rPr>
                  <a:t>U</a:t>
                </a:r>
                <a:r>
                  <a:rPr lang="en-US" altLang="zh-CN" b="1" baseline="-25000">
                    <a:latin typeface="Franklin Gothic Book" panose="020B0503020102020204" pitchFamily="34" charset="0"/>
                    <a:ea typeface="楷体_GB2312" pitchFamily="49" charset="-122"/>
                  </a:rPr>
                  <a:t>CC</a:t>
                </a:r>
                <a:endParaRPr lang="en-US" altLang="zh-CN" sz="2800" b="1">
                  <a:latin typeface="Franklin Gothic Book" panose="020B0503020102020204" pitchFamily="34" charset="0"/>
                  <a:ea typeface="楷体_GB2312" pitchFamily="49" charset="-122"/>
                </a:endParaRPr>
              </a:p>
            </p:txBody>
          </p:sp>
          <p:sp>
            <p:nvSpPr>
              <p:cNvPr id="42068" name="Oval 190"/>
              <p:cNvSpPr>
                <a:spLocks noChangeArrowheads="1"/>
              </p:cNvSpPr>
              <p:nvPr/>
            </p:nvSpPr>
            <p:spPr bwMode="auto">
              <a:xfrm>
                <a:off x="2762" y="2547"/>
                <a:ext cx="57" cy="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69" name="Line 191"/>
              <p:cNvSpPr>
                <a:spLocks noChangeShapeType="1"/>
              </p:cNvSpPr>
              <p:nvPr/>
            </p:nvSpPr>
            <p:spPr bwMode="auto">
              <a:xfrm>
                <a:off x="4671" y="2593"/>
                <a:ext cx="0" cy="156"/>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070" name="Line 192"/>
              <p:cNvSpPr>
                <a:spLocks noChangeShapeType="1"/>
              </p:cNvSpPr>
              <p:nvPr/>
            </p:nvSpPr>
            <p:spPr bwMode="auto">
              <a:xfrm>
                <a:off x="4610" y="2740"/>
                <a:ext cx="121"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42071" name="AutoShape 193"/>
              <p:cNvSpPr>
                <a:spLocks noChangeArrowheads="1"/>
              </p:cNvSpPr>
              <p:nvPr/>
            </p:nvSpPr>
            <p:spPr bwMode="auto">
              <a:xfrm>
                <a:off x="2762" y="1648"/>
                <a:ext cx="57" cy="5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grpSp>
            <p:nvGrpSpPr>
              <p:cNvPr id="12" name="Group 194"/>
              <p:cNvGrpSpPr/>
              <p:nvPr/>
            </p:nvGrpSpPr>
            <p:grpSpPr bwMode="auto">
              <a:xfrm>
                <a:off x="3557" y="1556"/>
                <a:ext cx="168" cy="307"/>
                <a:chOff x="1594" y="2120"/>
                <a:chExt cx="168" cy="307"/>
              </a:xfrm>
            </p:grpSpPr>
            <p:sp>
              <p:nvSpPr>
                <p:cNvPr id="42124" name="Line 195"/>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42125" name="Line 196"/>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42126" name="Line 197"/>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grpSp>
            <p:nvGrpSpPr>
              <p:cNvPr id="13" name="Group 198"/>
              <p:cNvGrpSpPr/>
              <p:nvPr/>
            </p:nvGrpSpPr>
            <p:grpSpPr bwMode="auto">
              <a:xfrm>
                <a:off x="4514" y="1596"/>
                <a:ext cx="168" cy="307"/>
                <a:chOff x="1594" y="2120"/>
                <a:chExt cx="168" cy="307"/>
              </a:xfrm>
            </p:grpSpPr>
            <p:sp>
              <p:nvSpPr>
                <p:cNvPr id="42121" name="Line 199"/>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42122" name="Line 200"/>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42123" name="Line 201"/>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sp>
            <p:nvSpPr>
              <p:cNvPr id="42074" name="AutoShape 202"/>
              <p:cNvSpPr>
                <a:spLocks noChangeArrowheads="1"/>
              </p:cNvSpPr>
              <p:nvPr/>
            </p:nvSpPr>
            <p:spPr bwMode="auto">
              <a:xfrm>
                <a:off x="5155" y="541"/>
                <a:ext cx="57" cy="5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75" name="Rectangle 203"/>
              <p:cNvSpPr>
                <a:spLocks noChangeArrowheads="1"/>
              </p:cNvSpPr>
              <p:nvPr/>
            </p:nvSpPr>
            <p:spPr bwMode="auto">
              <a:xfrm>
                <a:off x="4616" y="832"/>
                <a:ext cx="73" cy="22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76" name="Rectangle 204"/>
              <p:cNvSpPr>
                <a:spLocks noChangeArrowheads="1"/>
              </p:cNvSpPr>
              <p:nvPr/>
            </p:nvSpPr>
            <p:spPr bwMode="auto">
              <a:xfrm rot="5400000">
                <a:off x="4043" y="1250"/>
                <a:ext cx="66" cy="205"/>
              </a:xfrm>
              <a:prstGeom prst="rect">
                <a:avLst/>
              </a:prstGeom>
              <a:solidFill>
                <a:srgbClr val="FF0066"/>
              </a:solidFill>
              <a:ln w="38100">
                <a:solidFill>
                  <a:srgbClr val="FF0066"/>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77" name="Rectangle 205"/>
              <p:cNvSpPr>
                <a:spLocks noChangeArrowheads="1"/>
              </p:cNvSpPr>
              <p:nvPr/>
            </p:nvSpPr>
            <p:spPr bwMode="auto">
              <a:xfrm>
                <a:off x="3671" y="832"/>
                <a:ext cx="73" cy="22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14" name="Group 206"/>
              <p:cNvGrpSpPr/>
              <p:nvPr/>
            </p:nvGrpSpPr>
            <p:grpSpPr bwMode="auto">
              <a:xfrm flipH="1">
                <a:off x="2995" y="1569"/>
                <a:ext cx="56" cy="215"/>
                <a:chOff x="3454" y="2018"/>
                <a:chExt cx="96" cy="328"/>
              </a:xfrm>
            </p:grpSpPr>
            <p:sp>
              <p:nvSpPr>
                <p:cNvPr id="42119" name="Line 207"/>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120" name="Line 208"/>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2079" name="Line 209"/>
              <p:cNvSpPr>
                <a:spLocks noChangeShapeType="1"/>
              </p:cNvSpPr>
              <p:nvPr/>
            </p:nvSpPr>
            <p:spPr bwMode="auto">
              <a:xfrm>
                <a:off x="2831" y="1680"/>
                <a:ext cx="164"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15" name="Group 210"/>
              <p:cNvGrpSpPr/>
              <p:nvPr/>
            </p:nvGrpSpPr>
            <p:grpSpPr bwMode="auto">
              <a:xfrm flipH="1">
                <a:off x="4837" y="1249"/>
                <a:ext cx="56" cy="215"/>
                <a:chOff x="3454" y="2018"/>
                <a:chExt cx="96" cy="328"/>
              </a:xfrm>
            </p:grpSpPr>
            <p:sp>
              <p:nvSpPr>
                <p:cNvPr id="42117" name="Line 211"/>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118" name="Line 212"/>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2081" name="AutoShape 213"/>
              <p:cNvSpPr>
                <a:spLocks noChangeArrowheads="1"/>
              </p:cNvSpPr>
              <p:nvPr/>
            </p:nvSpPr>
            <p:spPr bwMode="auto">
              <a:xfrm>
                <a:off x="5155" y="1329"/>
                <a:ext cx="57" cy="5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82" name="Line 214"/>
              <p:cNvSpPr>
                <a:spLocks noChangeShapeType="1"/>
              </p:cNvSpPr>
              <p:nvPr/>
            </p:nvSpPr>
            <p:spPr bwMode="auto">
              <a:xfrm>
                <a:off x="4901" y="1355"/>
                <a:ext cx="263"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83" name="Rectangle 215"/>
              <p:cNvSpPr>
                <a:spLocks noChangeArrowheads="1"/>
              </p:cNvSpPr>
              <p:nvPr/>
            </p:nvSpPr>
            <p:spPr bwMode="auto">
              <a:xfrm>
                <a:off x="4640" y="2195"/>
                <a:ext cx="73" cy="22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42084" name="AutoShape 216"/>
              <p:cNvSpPr>
                <a:spLocks noChangeArrowheads="1"/>
              </p:cNvSpPr>
              <p:nvPr/>
            </p:nvSpPr>
            <p:spPr bwMode="auto">
              <a:xfrm>
                <a:off x="5155" y="2561"/>
                <a:ext cx="57" cy="48"/>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85" name="Line 217"/>
              <p:cNvSpPr>
                <a:spLocks noChangeShapeType="1"/>
              </p:cNvSpPr>
              <p:nvPr/>
            </p:nvSpPr>
            <p:spPr bwMode="auto">
              <a:xfrm>
                <a:off x="4667" y="2029"/>
                <a:ext cx="267"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16" name="Group 218"/>
              <p:cNvGrpSpPr/>
              <p:nvPr/>
            </p:nvGrpSpPr>
            <p:grpSpPr bwMode="auto">
              <a:xfrm rot="5400000" flipH="1">
                <a:off x="4892" y="2184"/>
                <a:ext cx="56" cy="215"/>
                <a:chOff x="3454" y="2018"/>
                <a:chExt cx="96" cy="328"/>
              </a:xfrm>
            </p:grpSpPr>
            <p:sp>
              <p:nvSpPr>
                <p:cNvPr id="42115" name="Line 219"/>
                <p:cNvSpPr>
                  <a:spLocks noChangeShapeType="1"/>
                </p:cNvSpPr>
                <p:nvPr/>
              </p:nvSpPr>
              <p:spPr bwMode="auto">
                <a:xfrm>
                  <a:off x="3453" y="2019"/>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42116" name="Line 220"/>
                <p:cNvSpPr>
                  <a:spLocks noChangeShapeType="1"/>
                </p:cNvSpPr>
                <p:nvPr/>
              </p:nvSpPr>
              <p:spPr bwMode="auto">
                <a:xfrm>
                  <a:off x="3549" y="2019"/>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42087" name="Line 221"/>
              <p:cNvSpPr>
                <a:spLocks noChangeShapeType="1"/>
              </p:cNvSpPr>
              <p:nvPr/>
            </p:nvSpPr>
            <p:spPr bwMode="auto">
              <a:xfrm flipH="1" flipV="1">
                <a:off x="4923" y="2029"/>
                <a:ext cx="0" cy="235"/>
              </a:xfrm>
              <a:prstGeom prst="line">
                <a:avLst/>
              </a:prstGeom>
              <a:noFill/>
              <a:ln w="38100">
                <a:solidFill>
                  <a:schemeClr val="tx1"/>
                </a:solidFill>
                <a:round/>
              </a:ln>
            </p:spPr>
            <p:txBody>
              <a:bodyPr wrap="none" lIns="90000" tIns="46800" rIns="90000" bIns="46800" anchor="ctr"/>
              <a:lstStyle/>
              <a:p>
                <a:endParaRPr lang="zh-CN" altLang="en-US"/>
              </a:p>
            </p:txBody>
          </p:sp>
          <p:sp>
            <p:nvSpPr>
              <p:cNvPr id="42088" name="Line 222"/>
              <p:cNvSpPr>
                <a:spLocks noChangeShapeType="1"/>
              </p:cNvSpPr>
              <p:nvPr/>
            </p:nvSpPr>
            <p:spPr bwMode="auto">
              <a:xfrm>
                <a:off x="4923" y="2323"/>
                <a:ext cx="0" cy="270"/>
              </a:xfrm>
              <a:prstGeom prst="line">
                <a:avLst/>
              </a:prstGeom>
              <a:noFill/>
              <a:ln w="38100">
                <a:solidFill>
                  <a:schemeClr val="tx1"/>
                </a:solidFill>
                <a:round/>
              </a:ln>
            </p:spPr>
            <p:txBody>
              <a:bodyPr wrap="none" lIns="90000" tIns="46800" rIns="90000" bIns="46800" anchor="ctr"/>
              <a:lstStyle/>
              <a:p>
                <a:endParaRPr lang="zh-CN" altLang="en-US"/>
              </a:p>
            </p:txBody>
          </p:sp>
          <p:sp>
            <p:nvSpPr>
              <p:cNvPr id="42089" name="AutoShape 223"/>
              <p:cNvSpPr>
                <a:spLocks noChangeArrowheads="1"/>
              </p:cNvSpPr>
              <p:nvPr/>
            </p:nvSpPr>
            <p:spPr bwMode="auto">
              <a:xfrm>
                <a:off x="4650" y="2011"/>
                <a:ext cx="34" cy="34"/>
              </a:xfrm>
              <a:prstGeom prst="flowChartConnector">
                <a:avLst/>
              </a:prstGeom>
              <a:solidFill>
                <a:schemeClr val="tx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090" name="Text Box 224"/>
              <p:cNvSpPr txBox="1">
                <a:spLocks noChangeArrowheads="1"/>
              </p:cNvSpPr>
              <p:nvPr/>
            </p:nvSpPr>
            <p:spPr bwMode="auto">
              <a:xfrm>
                <a:off x="4946" y="1982"/>
                <a:ext cx="218"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42091" name="Text Box 225"/>
              <p:cNvSpPr txBox="1">
                <a:spLocks noChangeArrowheads="1"/>
              </p:cNvSpPr>
              <p:nvPr/>
            </p:nvSpPr>
            <p:spPr bwMode="auto">
              <a:xfrm>
                <a:off x="3808" y="1012"/>
                <a:ext cx="520"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endParaRPr lang="zh-CN" altLang="zh-CN" b="1">
                  <a:latin typeface="Franklin Gothic Book" panose="020B0503020102020204" pitchFamily="34" charset="0"/>
                  <a:ea typeface="楷体_GB2312" pitchFamily="49" charset="-122"/>
                </a:endParaRPr>
              </a:p>
            </p:txBody>
          </p:sp>
          <p:sp>
            <p:nvSpPr>
              <p:cNvPr id="42092" name="Text Box 226"/>
              <p:cNvSpPr txBox="1">
                <a:spLocks noChangeArrowheads="1"/>
              </p:cNvSpPr>
              <p:nvPr/>
            </p:nvSpPr>
            <p:spPr bwMode="auto">
              <a:xfrm>
                <a:off x="2894" y="761"/>
                <a:ext cx="520"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B</a:t>
                </a:r>
                <a:endParaRPr lang="en-US" altLang="zh-CN" b="1">
                  <a:latin typeface="Franklin Gothic Book" panose="020B0503020102020204" pitchFamily="34" charset="0"/>
                  <a:ea typeface="楷体_GB2312" pitchFamily="49" charset="-122"/>
                </a:endParaRPr>
              </a:p>
            </p:txBody>
          </p:sp>
          <p:sp>
            <p:nvSpPr>
              <p:cNvPr id="42093" name="Text Box 227"/>
              <p:cNvSpPr txBox="1">
                <a:spLocks noChangeArrowheads="1"/>
              </p:cNvSpPr>
              <p:nvPr/>
            </p:nvSpPr>
            <p:spPr bwMode="auto">
              <a:xfrm>
                <a:off x="4811" y="1025"/>
                <a:ext cx="399"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C</a:t>
                </a:r>
                <a:r>
                  <a:rPr lang="en-US" altLang="zh-CN" b="1" baseline="-25000">
                    <a:latin typeface="Franklin Gothic Book" panose="020B0503020102020204" pitchFamily="34" charset="0"/>
                    <a:ea typeface="楷体_GB2312" pitchFamily="49" charset="-122"/>
                  </a:rPr>
                  <a:t>2</a:t>
                </a:r>
                <a:endParaRPr lang="en-US" altLang="zh-CN" b="1">
                  <a:latin typeface="Franklin Gothic Book" panose="020B0503020102020204" pitchFamily="34" charset="0"/>
                  <a:ea typeface="楷体_GB2312" pitchFamily="49" charset="-122"/>
                </a:endParaRPr>
              </a:p>
            </p:txBody>
          </p:sp>
          <p:sp>
            <p:nvSpPr>
              <p:cNvPr id="42094" name="Text Box 228"/>
              <p:cNvSpPr txBox="1">
                <a:spLocks noChangeArrowheads="1"/>
              </p:cNvSpPr>
              <p:nvPr/>
            </p:nvSpPr>
            <p:spPr bwMode="auto">
              <a:xfrm>
                <a:off x="4610" y="761"/>
                <a:ext cx="520"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C2</a:t>
                </a:r>
                <a:endParaRPr lang="en-US" altLang="zh-CN" b="1">
                  <a:latin typeface="Franklin Gothic Book" panose="020B0503020102020204" pitchFamily="34" charset="0"/>
                  <a:ea typeface="楷体_GB2312" pitchFamily="49" charset="-122"/>
                </a:endParaRPr>
              </a:p>
            </p:txBody>
          </p:sp>
          <p:sp>
            <p:nvSpPr>
              <p:cNvPr id="42095" name="Text Box 229"/>
              <p:cNvSpPr txBox="1">
                <a:spLocks noChangeArrowheads="1"/>
              </p:cNvSpPr>
              <p:nvPr/>
            </p:nvSpPr>
            <p:spPr bwMode="auto">
              <a:xfrm>
                <a:off x="3621" y="761"/>
                <a:ext cx="520"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C1</a:t>
                </a:r>
                <a:endParaRPr lang="en-US" altLang="zh-CN" b="1">
                  <a:latin typeface="Franklin Gothic Book" panose="020B0503020102020204" pitchFamily="34" charset="0"/>
                  <a:ea typeface="楷体_GB2312" pitchFamily="49" charset="-122"/>
                </a:endParaRPr>
              </a:p>
            </p:txBody>
          </p:sp>
          <p:sp>
            <p:nvSpPr>
              <p:cNvPr id="42096" name="Text Box 230"/>
              <p:cNvSpPr txBox="1">
                <a:spLocks noChangeArrowheads="1"/>
              </p:cNvSpPr>
              <p:nvPr/>
            </p:nvSpPr>
            <p:spPr bwMode="auto">
              <a:xfrm>
                <a:off x="4931" y="2155"/>
                <a:ext cx="577"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C</a:t>
                </a:r>
                <a:r>
                  <a:rPr lang="en-US" altLang="zh-CN" b="1" baseline="-25000">
                    <a:latin typeface="Franklin Gothic Book" panose="020B0503020102020204" pitchFamily="34" charset="0"/>
                    <a:ea typeface="楷体_GB2312" pitchFamily="49" charset="-122"/>
                  </a:rPr>
                  <a:t>E2</a:t>
                </a:r>
                <a:endParaRPr lang="en-US" altLang="zh-CN" b="1">
                  <a:latin typeface="Franklin Gothic Book" panose="020B0503020102020204" pitchFamily="34" charset="0"/>
                  <a:ea typeface="楷体_GB2312" pitchFamily="49" charset="-122"/>
                </a:endParaRPr>
              </a:p>
            </p:txBody>
          </p:sp>
          <p:sp>
            <p:nvSpPr>
              <p:cNvPr id="42097" name="Text Box 231"/>
              <p:cNvSpPr txBox="1">
                <a:spLocks noChangeArrowheads="1"/>
              </p:cNvSpPr>
              <p:nvPr/>
            </p:nvSpPr>
            <p:spPr bwMode="auto">
              <a:xfrm>
                <a:off x="4186" y="2133"/>
                <a:ext cx="520"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R</a:t>
                </a:r>
                <a:r>
                  <a:rPr lang="en-US" altLang="zh-CN" sz="2000" b="1" baseline="-25000">
                    <a:latin typeface="Franklin Gothic Book" panose="020B0503020102020204" pitchFamily="34" charset="0"/>
                    <a:ea typeface="楷体_GB2312" pitchFamily="49" charset="-122"/>
                  </a:rPr>
                  <a:t>E2</a:t>
                </a:r>
                <a:endParaRPr lang="en-US" altLang="zh-CN" b="1">
                  <a:latin typeface="Franklin Gothic Book" panose="020B0503020102020204" pitchFamily="34" charset="0"/>
                  <a:ea typeface="楷体_GB2312" pitchFamily="49" charset="-122"/>
                </a:endParaRPr>
              </a:p>
            </p:txBody>
          </p:sp>
          <p:sp>
            <p:nvSpPr>
              <p:cNvPr id="42098" name="Text Box 232"/>
              <p:cNvSpPr txBox="1">
                <a:spLocks noChangeArrowheads="1"/>
              </p:cNvSpPr>
              <p:nvPr/>
            </p:nvSpPr>
            <p:spPr bwMode="auto">
              <a:xfrm>
                <a:off x="4643" y="1077"/>
                <a:ext cx="218"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42099" name="Text Box 233"/>
              <p:cNvSpPr txBox="1">
                <a:spLocks noChangeArrowheads="1"/>
              </p:cNvSpPr>
              <p:nvPr/>
            </p:nvSpPr>
            <p:spPr bwMode="auto">
              <a:xfrm>
                <a:off x="2847" y="1289"/>
                <a:ext cx="332"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i="1">
                    <a:latin typeface="Franklin Gothic Book" panose="020B0503020102020204" pitchFamily="34" charset="0"/>
                    <a:ea typeface="楷体_GB2312" pitchFamily="49" charset="-122"/>
                  </a:rPr>
                  <a:t>C</a:t>
                </a:r>
                <a:r>
                  <a:rPr lang="en-US" altLang="zh-CN" b="1" baseline="-25000">
                    <a:latin typeface="Franklin Gothic Book" panose="020B0503020102020204" pitchFamily="34" charset="0"/>
                    <a:ea typeface="楷体_GB2312" pitchFamily="49" charset="-122"/>
                  </a:rPr>
                  <a:t>1</a:t>
                </a:r>
                <a:endParaRPr lang="en-US" altLang="zh-CN" b="1">
                  <a:latin typeface="Franklin Gothic Book" panose="020B0503020102020204" pitchFamily="34" charset="0"/>
                  <a:ea typeface="楷体_GB2312" pitchFamily="49" charset="-122"/>
                </a:endParaRPr>
              </a:p>
            </p:txBody>
          </p:sp>
          <p:sp>
            <p:nvSpPr>
              <p:cNvPr id="42100" name="Line 234"/>
              <p:cNvSpPr>
                <a:spLocks noChangeShapeType="1"/>
              </p:cNvSpPr>
              <p:nvPr/>
            </p:nvSpPr>
            <p:spPr bwMode="auto">
              <a:xfrm>
                <a:off x="3321" y="568"/>
                <a:ext cx="0" cy="1104"/>
              </a:xfrm>
              <a:prstGeom prst="line">
                <a:avLst/>
              </a:prstGeom>
              <a:noFill/>
              <a:ln w="38100">
                <a:solidFill>
                  <a:schemeClr val="tx1"/>
                </a:solidFill>
                <a:round/>
              </a:ln>
            </p:spPr>
            <p:txBody>
              <a:bodyPr wrap="none" lIns="90000" tIns="46800" rIns="90000" bIns="46800" anchor="ctr"/>
              <a:lstStyle/>
              <a:p>
                <a:endParaRPr lang="zh-CN" altLang="en-US"/>
              </a:p>
            </p:txBody>
          </p:sp>
          <p:sp>
            <p:nvSpPr>
              <p:cNvPr id="42101" name="Rectangle 235"/>
              <p:cNvSpPr>
                <a:spLocks noChangeArrowheads="1"/>
              </p:cNvSpPr>
              <p:nvPr/>
            </p:nvSpPr>
            <p:spPr bwMode="auto">
              <a:xfrm>
                <a:off x="3291" y="832"/>
                <a:ext cx="73" cy="22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17" name="Group 236"/>
              <p:cNvGrpSpPr/>
              <p:nvPr/>
            </p:nvGrpSpPr>
            <p:grpSpPr bwMode="auto">
              <a:xfrm flipH="1">
                <a:off x="4360" y="1248"/>
                <a:ext cx="56" cy="215"/>
                <a:chOff x="3454" y="2018"/>
                <a:chExt cx="96" cy="328"/>
              </a:xfrm>
            </p:grpSpPr>
            <p:sp>
              <p:nvSpPr>
                <p:cNvPr id="42113" name="Line 237"/>
                <p:cNvSpPr>
                  <a:spLocks noChangeShapeType="1"/>
                </p:cNvSpPr>
                <p:nvPr/>
              </p:nvSpPr>
              <p:spPr bwMode="auto">
                <a:xfrm>
                  <a:off x="3454" y="2018"/>
                  <a:ext cx="0" cy="328"/>
                </a:xfrm>
                <a:prstGeom prst="line">
                  <a:avLst/>
                </a:prstGeom>
                <a:noFill/>
                <a:ln w="38100">
                  <a:solidFill>
                    <a:srgbClr val="FF0066"/>
                  </a:solidFill>
                  <a:round/>
                </a:ln>
              </p:spPr>
              <p:txBody>
                <a:bodyPr wrap="none" lIns="90000" tIns="46800" rIns="90000" bIns="46800" anchor="ctr">
                  <a:spAutoFit/>
                </a:bodyPr>
                <a:lstStyle/>
                <a:p>
                  <a:endParaRPr lang="zh-CN" altLang="en-US"/>
                </a:p>
              </p:txBody>
            </p:sp>
            <p:sp>
              <p:nvSpPr>
                <p:cNvPr id="42114" name="Line 238"/>
                <p:cNvSpPr>
                  <a:spLocks noChangeShapeType="1"/>
                </p:cNvSpPr>
                <p:nvPr/>
              </p:nvSpPr>
              <p:spPr bwMode="auto">
                <a:xfrm>
                  <a:off x="3550" y="2018"/>
                  <a:ext cx="0" cy="328"/>
                </a:xfrm>
                <a:prstGeom prst="line">
                  <a:avLst/>
                </a:prstGeom>
                <a:noFill/>
                <a:ln w="38100">
                  <a:solidFill>
                    <a:srgbClr val="FF0066"/>
                  </a:solidFill>
                  <a:round/>
                </a:ln>
              </p:spPr>
              <p:txBody>
                <a:bodyPr wrap="none" lIns="90000" tIns="46800" rIns="90000" bIns="46800" anchor="ctr">
                  <a:spAutoFit/>
                </a:bodyPr>
                <a:lstStyle/>
                <a:p>
                  <a:endParaRPr lang="zh-CN" altLang="en-US"/>
                </a:p>
              </p:txBody>
            </p:sp>
          </p:grpSp>
          <p:sp>
            <p:nvSpPr>
              <p:cNvPr id="42103" name="Line 239"/>
              <p:cNvSpPr>
                <a:spLocks noChangeShapeType="1"/>
              </p:cNvSpPr>
              <p:nvPr/>
            </p:nvSpPr>
            <p:spPr bwMode="auto">
              <a:xfrm>
                <a:off x="4643" y="1355"/>
                <a:ext cx="194"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42104" name="AutoShape 240"/>
              <p:cNvSpPr>
                <a:spLocks noChangeArrowheads="1"/>
              </p:cNvSpPr>
              <p:nvPr/>
            </p:nvSpPr>
            <p:spPr bwMode="auto">
              <a:xfrm>
                <a:off x="4623" y="1339"/>
                <a:ext cx="47" cy="34"/>
              </a:xfrm>
              <a:prstGeom prst="flowChartConnector">
                <a:avLst/>
              </a:prstGeom>
              <a:solidFill>
                <a:schemeClr val="tx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105" name="Text Box 241"/>
              <p:cNvSpPr txBox="1">
                <a:spLocks noChangeArrowheads="1"/>
              </p:cNvSpPr>
              <p:nvPr/>
            </p:nvSpPr>
            <p:spPr bwMode="auto">
              <a:xfrm>
                <a:off x="4236" y="1011"/>
                <a:ext cx="399" cy="288"/>
              </a:xfrm>
              <a:prstGeom prst="rect">
                <a:avLst/>
              </a:prstGeom>
              <a:noFill/>
              <a:ln w="38100">
                <a:noFill/>
                <a:miter lim="800000"/>
                <a:headEnd type="none" w="sm" len="sm"/>
                <a:tailEnd type="none" w="med" len="lg"/>
              </a:ln>
            </p:spPr>
            <p:txBody>
              <a:bodyPr lIns="90000" tIns="46800" rIns="90000" bIns="46800" anchor="ctr">
                <a:spAutoFit/>
              </a:bodyPr>
              <a:lstStyle/>
              <a:p>
                <a:pPr algn="ctr" eaLnBrk="0" hangingPunct="0">
                  <a:spcBef>
                    <a:spcPct val="50000"/>
                  </a:spcBef>
                </a:pPr>
                <a:r>
                  <a:rPr lang="en-US" altLang="zh-CN" b="1">
                    <a:latin typeface="Franklin Gothic Book" panose="020B0503020102020204" pitchFamily="34" charset="0"/>
                    <a:ea typeface="楷体_GB2312" pitchFamily="49" charset="-122"/>
                  </a:rPr>
                  <a:t>C</a:t>
                </a:r>
                <a:r>
                  <a:rPr lang="en-US" altLang="zh-CN" b="1" baseline="-25000">
                    <a:latin typeface="Franklin Gothic Book" panose="020B0503020102020204" pitchFamily="34" charset="0"/>
                    <a:ea typeface="楷体_GB2312" pitchFamily="49" charset="-122"/>
                  </a:rPr>
                  <a:t>F</a:t>
                </a:r>
                <a:endParaRPr lang="en-US" altLang="zh-CN" b="1">
                  <a:latin typeface="Franklin Gothic Book" panose="020B0503020102020204" pitchFamily="34" charset="0"/>
                  <a:ea typeface="楷体_GB2312" pitchFamily="49" charset="-122"/>
                </a:endParaRPr>
              </a:p>
            </p:txBody>
          </p:sp>
          <p:sp>
            <p:nvSpPr>
              <p:cNvPr id="42106" name="Line 242"/>
              <p:cNvSpPr>
                <a:spLocks noChangeShapeType="1"/>
              </p:cNvSpPr>
              <p:nvPr/>
            </p:nvSpPr>
            <p:spPr bwMode="auto">
              <a:xfrm flipH="1">
                <a:off x="3844" y="1705"/>
                <a:ext cx="696" cy="0"/>
              </a:xfrm>
              <a:prstGeom prst="line">
                <a:avLst/>
              </a:prstGeom>
              <a:noFill/>
              <a:ln w="38100">
                <a:solidFill>
                  <a:srgbClr val="FF0066"/>
                </a:solidFill>
                <a:round/>
              </a:ln>
            </p:spPr>
            <p:txBody>
              <a:bodyPr wrap="none" lIns="90000" tIns="46800" rIns="90000" bIns="46800" anchor="ctr"/>
              <a:lstStyle/>
              <a:p>
                <a:endParaRPr lang="zh-CN" altLang="en-US"/>
              </a:p>
            </p:txBody>
          </p:sp>
          <p:sp>
            <p:nvSpPr>
              <p:cNvPr id="42107" name="AutoShape 243"/>
              <p:cNvSpPr>
                <a:spLocks noChangeArrowheads="1"/>
              </p:cNvSpPr>
              <p:nvPr/>
            </p:nvSpPr>
            <p:spPr bwMode="auto">
              <a:xfrm>
                <a:off x="4653" y="2569"/>
                <a:ext cx="34" cy="34"/>
              </a:xfrm>
              <a:prstGeom prst="flowChartConnector">
                <a:avLst/>
              </a:prstGeom>
              <a:solidFill>
                <a:schemeClr val="tx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108" name="Text Box 244"/>
              <p:cNvSpPr txBox="1">
                <a:spLocks noChangeArrowheads="1"/>
              </p:cNvSpPr>
              <p:nvPr/>
            </p:nvSpPr>
            <p:spPr bwMode="auto">
              <a:xfrm>
                <a:off x="2794" y="406"/>
                <a:ext cx="389"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(b)</a:t>
                </a:r>
                <a:endParaRPr lang="en-US" altLang="zh-CN" sz="2800" b="1">
                  <a:latin typeface="Franklin Gothic Book" panose="020B0503020102020204" pitchFamily="34" charset="0"/>
                  <a:ea typeface="华文楷体" panose="02010600040101010101" pitchFamily="2" charset="-122"/>
                </a:endParaRPr>
              </a:p>
            </p:txBody>
          </p:sp>
          <p:sp>
            <p:nvSpPr>
              <p:cNvPr id="42109" name="Line 245"/>
              <p:cNvSpPr>
                <a:spLocks noChangeShapeType="1"/>
              </p:cNvSpPr>
              <p:nvPr/>
            </p:nvSpPr>
            <p:spPr bwMode="auto">
              <a:xfrm>
                <a:off x="4416" y="1355"/>
                <a:ext cx="227" cy="0"/>
              </a:xfrm>
              <a:prstGeom prst="line">
                <a:avLst/>
              </a:prstGeom>
              <a:noFill/>
              <a:ln w="38100">
                <a:solidFill>
                  <a:srgbClr val="FF0066"/>
                </a:solidFill>
                <a:round/>
              </a:ln>
            </p:spPr>
            <p:txBody>
              <a:bodyPr wrap="none" lIns="90000" tIns="46800" rIns="90000" bIns="46800" anchor="ctr"/>
              <a:lstStyle/>
              <a:p>
                <a:endParaRPr lang="zh-CN" altLang="en-US"/>
              </a:p>
            </p:txBody>
          </p:sp>
          <p:sp>
            <p:nvSpPr>
              <p:cNvPr id="42110" name="AutoShape 246"/>
              <p:cNvSpPr>
                <a:spLocks noChangeArrowheads="1"/>
              </p:cNvSpPr>
              <p:nvPr/>
            </p:nvSpPr>
            <p:spPr bwMode="auto">
              <a:xfrm>
                <a:off x="4631" y="1335"/>
                <a:ext cx="34" cy="34"/>
              </a:xfrm>
              <a:prstGeom prst="flowChartConnector">
                <a:avLst/>
              </a:prstGeom>
              <a:solidFill>
                <a:schemeClr val="tx1"/>
              </a:solidFill>
              <a:ln w="38100">
                <a:solidFill>
                  <a:srgbClr val="FF0066"/>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2111" name="Line 247"/>
              <p:cNvSpPr>
                <a:spLocks noChangeShapeType="1"/>
              </p:cNvSpPr>
              <p:nvPr/>
            </p:nvSpPr>
            <p:spPr bwMode="auto">
              <a:xfrm>
                <a:off x="3856" y="1355"/>
                <a:ext cx="504" cy="0"/>
              </a:xfrm>
              <a:prstGeom prst="line">
                <a:avLst/>
              </a:prstGeom>
              <a:noFill/>
              <a:ln w="38100">
                <a:solidFill>
                  <a:srgbClr val="FF0066"/>
                </a:solidFill>
                <a:round/>
              </a:ln>
            </p:spPr>
            <p:txBody>
              <a:bodyPr wrap="none" lIns="90000" tIns="46800" rIns="90000" bIns="46800" anchor="ctr"/>
              <a:lstStyle/>
              <a:p>
                <a:endParaRPr lang="zh-CN" altLang="en-US"/>
              </a:p>
            </p:txBody>
          </p:sp>
          <p:sp>
            <p:nvSpPr>
              <p:cNvPr id="42112" name="Line 248"/>
              <p:cNvSpPr>
                <a:spLocks noChangeShapeType="1"/>
              </p:cNvSpPr>
              <p:nvPr/>
            </p:nvSpPr>
            <p:spPr bwMode="auto">
              <a:xfrm>
                <a:off x="3840" y="1344"/>
                <a:ext cx="0" cy="376"/>
              </a:xfrm>
              <a:prstGeom prst="line">
                <a:avLst/>
              </a:prstGeom>
              <a:noFill/>
              <a:ln w="38100">
                <a:solidFill>
                  <a:srgbClr val="FF0066"/>
                </a:solidFill>
                <a:round/>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46518"/>
                                        </p:tgtEl>
                                        <p:attrNameLst>
                                          <p:attrName>style.visibility</p:attrName>
                                        </p:attrNameLst>
                                      </p:cBhvr>
                                      <p:to>
                                        <p:strVal val="visible"/>
                                      </p:to>
                                    </p:set>
                                    <p:anim calcmode="lin" valueType="num">
                                      <p:cBhvr>
                                        <p:cTn id="7" dur="500" fill="hold"/>
                                        <p:tgtEl>
                                          <p:spTgt spid="146518"/>
                                        </p:tgtEl>
                                        <p:attrNameLst>
                                          <p:attrName>ppt_x</p:attrName>
                                        </p:attrNameLst>
                                      </p:cBhvr>
                                      <p:tavLst>
                                        <p:tav tm="0">
                                          <p:val>
                                            <p:strVal val="#ppt_x-#ppt_w/2"/>
                                          </p:val>
                                        </p:tav>
                                        <p:tav tm="100000">
                                          <p:val>
                                            <p:strVal val="#ppt_x"/>
                                          </p:val>
                                        </p:tav>
                                      </p:tavLst>
                                    </p:anim>
                                    <p:anim calcmode="lin" valueType="num">
                                      <p:cBhvr>
                                        <p:cTn id="8" dur="500" fill="hold"/>
                                        <p:tgtEl>
                                          <p:spTgt spid="146518"/>
                                        </p:tgtEl>
                                        <p:attrNameLst>
                                          <p:attrName>ppt_y</p:attrName>
                                        </p:attrNameLst>
                                      </p:cBhvr>
                                      <p:tavLst>
                                        <p:tav tm="0">
                                          <p:val>
                                            <p:strVal val="#ppt_y"/>
                                          </p:val>
                                        </p:tav>
                                        <p:tav tm="100000">
                                          <p:val>
                                            <p:strVal val="#ppt_y"/>
                                          </p:val>
                                        </p:tav>
                                      </p:tavLst>
                                    </p:anim>
                                    <p:anim calcmode="lin" valueType="num">
                                      <p:cBhvr>
                                        <p:cTn id="9" dur="500" fill="hold"/>
                                        <p:tgtEl>
                                          <p:spTgt spid="146518"/>
                                        </p:tgtEl>
                                        <p:attrNameLst>
                                          <p:attrName>ppt_w</p:attrName>
                                        </p:attrNameLst>
                                      </p:cBhvr>
                                      <p:tavLst>
                                        <p:tav tm="0">
                                          <p:val>
                                            <p:fltVal val="0"/>
                                          </p:val>
                                        </p:tav>
                                        <p:tav tm="100000">
                                          <p:val>
                                            <p:strVal val="#ppt_w"/>
                                          </p:val>
                                        </p:tav>
                                      </p:tavLst>
                                    </p:anim>
                                    <p:anim calcmode="lin" valueType="num">
                                      <p:cBhvr>
                                        <p:cTn id="10" dur="500" fill="hold"/>
                                        <p:tgtEl>
                                          <p:spTgt spid="14651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46519"/>
                                        </p:tgtEl>
                                        <p:attrNameLst>
                                          <p:attrName>style.visibility</p:attrName>
                                        </p:attrNameLst>
                                      </p:cBhvr>
                                      <p:to>
                                        <p:strVal val="visible"/>
                                      </p:to>
                                    </p:set>
                                    <p:anim calcmode="lin" valueType="num">
                                      <p:cBhvr>
                                        <p:cTn id="15" dur="500" fill="hold"/>
                                        <p:tgtEl>
                                          <p:spTgt spid="146519"/>
                                        </p:tgtEl>
                                        <p:attrNameLst>
                                          <p:attrName>ppt_x</p:attrName>
                                        </p:attrNameLst>
                                      </p:cBhvr>
                                      <p:tavLst>
                                        <p:tav tm="0">
                                          <p:val>
                                            <p:strVal val="#ppt_x-#ppt_w/2"/>
                                          </p:val>
                                        </p:tav>
                                        <p:tav tm="100000">
                                          <p:val>
                                            <p:strVal val="#ppt_x"/>
                                          </p:val>
                                        </p:tav>
                                      </p:tavLst>
                                    </p:anim>
                                    <p:anim calcmode="lin" valueType="num">
                                      <p:cBhvr>
                                        <p:cTn id="16" dur="500" fill="hold"/>
                                        <p:tgtEl>
                                          <p:spTgt spid="146519"/>
                                        </p:tgtEl>
                                        <p:attrNameLst>
                                          <p:attrName>ppt_y</p:attrName>
                                        </p:attrNameLst>
                                      </p:cBhvr>
                                      <p:tavLst>
                                        <p:tav tm="0">
                                          <p:val>
                                            <p:strVal val="#ppt_y"/>
                                          </p:val>
                                        </p:tav>
                                        <p:tav tm="100000">
                                          <p:val>
                                            <p:strVal val="#ppt_y"/>
                                          </p:val>
                                        </p:tav>
                                      </p:tavLst>
                                    </p:anim>
                                    <p:anim calcmode="lin" valueType="num">
                                      <p:cBhvr>
                                        <p:cTn id="17" dur="500" fill="hold"/>
                                        <p:tgtEl>
                                          <p:spTgt spid="146519"/>
                                        </p:tgtEl>
                                        <p:attrNameLst>
                                          <p:attrName>ppt_w</p:attrName>
                                        </p:attrNameLst>
                                      </p:cBhvr>
                                      <p:tavLst>
                                        <p:tav tm="0">
                                          <p:val>
                                            <p:fltVal val="0"/>
                                          </p:val>
                                        </p:tav>
                                        <p:tav tm="100000">
                                          <p:val>
                                            <p:strVal val="#ppt_w"/>
                                          </p:val>
                                        </p:tav>
                                      </p:tavLst>
                                    </p:anim>
                                    <p:anim calcmode="lin" valueType="num">
                                      <p:cBhvr>
                                        <p:cTn id="18" dur="500" fill="hold"/>
                                        <p:tgtEl>
                                          <p:spTgt spid="146519"/>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46520"/>
                                        </p:tgtEl>
                                        <p:attrNameLst>
                                          <p:attrName>style.visibility</p:attrName>
                                        </p:attrNameLst>
                                      </p:cBhvr>
                                      <p:to>
                                        <p:strVal val="visible"/>
                                      </p:to>
                                    </p:set>
                                    <p:anim calcmode="lin" valueType="num">
                                      <p:cBhvr>
                                        <p:cTn id="23" dur="500" fill="hold"/>
                                        <p:tgtEl>
                                          <p:spTgt spid="146520"/>
                                        </p:tgtEl>
                                        <p:attrNameLst>
                                          <p:attrName>ppt_x</p:attrName>
                                        </p:attrNameLst>
                                      </p:cBhvr>
                                      <p:tavLst>
                                        <p:tav tm="0">
                                          <p:val>
                                            <p:strVal val="#ppt_x-#ppt_w/2"/>
                                          </p:val>
                                        </p:tav>
                                        <p:tav tm="100000">
                                          <p:val>
                                            <p:strVal val="#ppt_x"/>
                                          </p:val>
                                        </p:tav>
                                      </p:tavLst>
                                    </p:anim>
                                    <p:anim calcmode="lin" valueType="num">
                                      <p:cBhvr>
                                        <p:cTn id="24" dur="500" fill="hold"/>
                                        <p:tgtEl>
                                          <p:spTgt spid="146520"/>
                                        </p:tgtEl>
                                        <p:attrNameLst>
                                          <p:attrName>ppt_y</p:attrName>
                                        </p:attrNameLst>
                                      </p:cBhvr>
                                      <p:tavLst>
                                        <p:tav tm="0">
                                          <p:val>
                                            <p:strVal val="#ppt_y"/>
                                          </p:val>
                                        </p:tav>
                                        <p:tav tm="100000">
                                          <p:val>
                                            <p:strVal val="#ppt_y"/>
                                          </p:val>
                                        </p:tav>
                                      </p:tavLst>
                                    </p:anim>
                                    <p:anim calcmode="lin" valueType="num">
                                      <p:cBhvr>
                                        <p:cTn id="25" dur="500" fill="hold"/>
                                        <p:tgtEl>
                                          <p:spTgt spid="146520"/>
                                        </p:tgtEl>
                                        <p:attrNameLst>
                                          <p:attrName>ppt_w</p:attrName>
                                        </p:attrNameLst>
                                      </p:cBhvr>
                                      <p:tavLst>
                                        <p:tav tm="0">
                                          <p:val>
                                            <p:fltVal val="0"/>
                                          </p:val>
                                        </p:tav>
                                        <p:tav tm="100000">
                                          <p:val>
                                            <p:strVal val="#ppt_w"/>
                                          </p:val>
                                        </p:tav>
                                      </p:tavLst>
                                    </p:anim>
                                    <p:anim calcmode="lin" valueType="num">
                                      <p:cBhvr>
                                        <p:cTn id="26" dur="500" fill="hold"/>
                                        <p:tgtEl>
                                          <p:spTgt spid="1465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46521"/>
                                        </p:tgtEl>
                                        <p:attrNameLst>
                                          <p:attrName>style.visibility</p:attrName>
                                        </p:attrNameLst>
                                      </p:cBhvr>
                                      <p:to>
                                        <p:strVal val="visible"/>
                                      </p:to>
                                    </p:set>
                                    <p:anim calcmode="lin" valueType="num">
                                      <p:cBhvr>
                                        <p:cTn id="31" dur="500" fill="hold"/>
                                        <p:tgtEl>
                                          <p:spTgt spid="146521"/>
                                        </p:tgtEl>
                                        <p:attrNameLst>
                                          <p:attrName>ppt_x</p:attrName>
                                        </p:attrNameLst>
                                      </p:cBhvr>
                                      <p:tavLst>
                                        <p:tav tm="0">
                                          <p:val>
                                            <p:strVal val="#ppt_x-#ppt_w/2"/>
                                          </p:val>
                                        </p:tav>
                                        <p:tav tm="100000">
                                          <p:val>
                                            <p:strVal val="#ppt_x"/>
                                          </p:val>
                                        </p:tav>
                                      </p:tavLst>
                                    </p:anim>
                                    <p:anim calcmode="lin" valueType="num">
                                      <p:cBhvr>
                                        <p:cTn id="32" dur="500" fill="hold"/>
                                        <p:tgtEl>
                                          <p:spTgt spid="146521"/>
                                        </p:tgtEl>
                                        <p:attrNameLst>
                                          <p:attrName>ppt_y</p:attrName>
                                        </p:attrNameLst>
                                      </p:cBhvr>
                                      <p:tavLst>
                                        <p:tav tm="0">
                                          <p:val>
                                            <p:strVal val="#ppt_y"/>
                                          </p:val>
                                        </p:tav>
                                        <p:tav tm="100000">
                                          <p:val>
                                            <p:strVal val="#ppt_y"/>
                                          </p:val>
                                        </p:tav>
                                      </p:tavLst>
                                    </p:anim>
                                    <p:anim calcmode="lin" valueType="num">
                                      <p:cBhvr>
                                        <p:cTn id="33" dur="500" fill="hold"/>
                                        <p:tgtEl>
                                          <p:spTgt spid="146521"/>
                                        </p:tgtEl>
                                        <p:attrNameLst>
                                          <p:attrName>ppt_w</p:attrName>
                                        </p:attrNameLst>
                                      </p:cBhvr>
                                      <p:tavLst>
                                        <p:tav tm="0">
                                          <p:val>
                                            <p:fltVal val="0"/>
                                          </p:val>
                                        </p:tav>
                                        <p:tav tm="100000">
                                          <p:val>
                                            <p:strVal val="#ppt_w"/>
                                          </p:val>
                                        </p:tav>
                                      </p:tavLst>
                                    </p:anim>
                                    <p:anim calcmode="lin" valueType="num">
                                      <p:cBhvr>
                                        <p:cTn id="34" dur="500" fill="hold"/>
                                        <p:tgtEl>
                                          <p:spTgt spid="14652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ppt_x</p:attrName>
                                        </p:attrNameLst>
                                      </p:cBhvr>
                                      <p:tavLst>
                                        <p:tav tm="0">
                                          <p:val>
                                            <p:strVal val="#ppt_x-#ppt_w/2"/>
                                          </p:val>
                                        </p:tav>
                                        <p:tav tm="100000">
                                          <p:val>
                                            <p:strVal val="#ppt_x"/>
                                          </p:val>
                                        </p:tav>
                                      </p:tavLst>
                                    </p:anim>
                                    <p:anim calcmode="lin" valueType="num">
                                      <p:cBhvr>
                                        <p:cTn id="40" dur="500" fill="hold"/>
                                        <p:tgtEl>
                                          <p:spTgt spid="8"/>
                                        </p:tgtEl>
                                        <p:attrNameLst>
                                          <p:attrName>ppt_y</p:attrName>
                                        </p:attrNameLst>
                                      </p:cBhvr>
                                      <p:tavLst>
                                        <p:tav tm="0">
                                          <p:val>
                                            <p:strVal val="#ppt_y"/>
                                          </p:val>
                                        </p:tav>
                                        <p:tav tm="100000">
                                          <p:val>
                                            <p:strVal val="#ppt_y"/>
                                          </p:val>
                                        </p:tav>
                                      </p:tavLst>
                                    </p:anim>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6510"/>
                                        </p:tgtEl>
                                        <p:attrNameLst>
                                          <p:attrName>style.visibility</p:attrName>
                                        </p:attrNameLst>
                                      </p:cBhvr>
                                      <p:to>
                                        <p:strVal val="visible"/>
                                      </p:to>
                                    </p:set>
                                    <p:animEffect transition="in" filter="wipe(left)">
                                      <p:cBhvr>
                                        <p:cTn id="47" dur="500"/>
                                        <p:tgtEl>
                                          <p:spTgt spid="1465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6434"/>
                                        </p:tgtEl>
                                        <p:attrNameLst>
                                          <p:attrName>style.visibility</p:attrName>
                                        </p:attrNameLst>
                                      </p:cBhvr>
                                      <p:to>
                                        <p:strVal val="visible"/>
                                      </p:to>
                                    </p:set>
                                    <p:animEffect transition="in" filter="wipe(left)">
                                      <p:cBhvr>
                                        <p:cTn id="52" dur="500"/>
                                        <p:tgtEl>
                                          <p:spTgt spid="1464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6435"/>
                                        </p:tgtEl>
                                        <p:attrNameLst>
                                          <p:attrName>style.visibility</p:attrName>
                                        </p:attrNameLst>
                                      </p:cBhvr>
                                      <p:to>
                                        <p:strVal val="visible"/>
                                      </p:to>
                                    </p:set>
                                    <p:animEffect transition="in" filter="wipe(left)">
                                      <p:cBhvr>
                                        <p:cTn id="57" dur="500"/>
                                        <p:tgtEl>
                                          <p:spTgt spid="1464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8" fill="hold" grpId="0" nodeType="clickEffect">
                                  <p:stCondLst>
                                    <p:cond delay="0"/>
                                  </p:stCondLst>
                                  <p:childTnLst>
                                    <p:set>
                                      <p:cBhvr>
                                        <p:cTn id="66" dur="1" fill="hold">
                                          <p:stCondLst>
                                            <p:cond delay="0"/>
                                          </p:stCondLst>
                                        </p:cTn>
                                        <p:tgtEl>
                                          <p:spTgt spid="146525"/>
                                        </p:tgtEl>
                                        <p:attrNameLst>
                                          <p:attrName>style.visibility</p:attrName>
                                        </p:attrNameLst>
                                      </p:cBhvr>
                                      <p:to>
                                        <p:strVal val="visible"/>
                                      </p:to>
                                    </p:set>
                                    <p:anim calcmode="lin" valueType="num">
                                      <p:cBhvr>
                                        <p:cTn id="67" dur="500" fill="hold"/>
                                        <p:tgtEl>
                                          <p:spTgt spid="146525"/>
                                        </p:tgtEl>
                                        <p:attrNameLst>
                                          <p:attrName>ppt_x</p:attrName>
                                        </p:attrNameLst>
                                      </p:cBhvr>
                                      <p:tavLst>
                                        <p:tav tm="0">
                                          <p:val>
                                            <p:strVal val="#ppt_x-#ppt_w/2"/>
                                          </p:val>
                                        </p:tav>
                                        <p:tav tm="100000">
                                          <p:val>
                                            <p:strVal val="#ppt_x"/>
                                          </p:val>
                                        </p:tav>
                                      </p:tavLst>
                                    </p:anim>
                                    <p:anim calcmode="lin" valueType="num">
                                      <p:cBhvr>
                                        <p:cTn id="68" dur="500" fill="hold"/>
                                        <p:tgtEl>
                                          <p:spTgt spid="146525"/>
                                        </p:tgtEl>
                                        <p:attrNameLst>
                                          <p:attrName>ppt_y</p:attrName>
                                        </p:attrNameLst>
                                      </p:cBhvr>
                                      <p:tavLst>
                                        <p:tav tm="0">
                                          <p:val>
                                            <p:strVal val="#ppt_y"/>
                                          </p:val>
                                        </p:tav>
                                        <p:tav tm="100000">
                                          <p:val>
                                            <p:strVal val="#ppt_y"/>
                                          </p:val>
                                        </p:tav>
                                      </p:tavLst>
                                    </p:anim>
                                    <p:anim calcmode="lin" valueType="num">
                                      <p:cBhvr>
                                        <p:cTn id="69" dur="500" fill="hold"/>
                                        <p:tgtEl>
                                          <p:spTgt spid="146525"/>
                                        </p:tgtEl>
                                        <p:attrNameLst>
                                          <p:attrName>ppt_w</p:attrName>
                                        </p:attrNameLst>
                                      </p:cBhvr>
                                      <p:tavLst>
                                        <p:tav tm="0">
                                          <p:val>
                                            <p:fltVal val="0"/>
                                          </p:val>
                                        </p:tav>
                                        <p:tav tm="100000">
                                          <p:val>
                                            <p:strVal val="#ppt_w"/>
                                          </p:val>
                                        </p:tav>
                                      </p:tavLst>
                                    </p:anim>
                                    <p:anim calcmode="lin" valueType="num">
                                      <p:cBhvr>
                                        <p:cTn id="70" dur="500" fill="hold"/>
                                        <p:tgtEl>
                                          <p:spTgt spid="146525"/>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8" fill="hold" grpId="0" nodeType="clickEffect">
                                  <p:stCondLst>
                                    <p:cond delay="0"/>
                                  </p:stCondLst>
                                  <p:childTnLst>
                                    <p:set>
                                      <p:cBhvr>
                                        <p:cTn id="74" dur="1" fill="hold">
                                          <p:stCondLst>
                                            <p:cond delay="0"/>
                                          </p:stCondLst>
                                        </p:cTn>
                                        <p:tgtEl>
                                          <p:spTgt spid="146526"/>
                                        </p:tgtEl>
                                        <p:attrNameLst>
                                          <p:attrName>style.visibility</p:attrName>
                                        </p:attrNameLst>
                                      </p:cBhvr>
                                      <p:to>
                                        <p:strVal val="visible"/>
                                      </p:to>
                                    </p:set>
                                    <p:anim calcmode="lin" valueType="num">
                                      <p:cBhvr>
                                        <p:cTn id="75" dur="500" fill="hold"/>
                                        <p:tgtEl>
                                          <p:spTgt spid="146526"/>
                                        </p:tgtEl>
                                        <p:attrNameLst>
                                          <p:attrName>ppt_x</p:attrName>
                                        </p:attrNameLst>
                                      </p:cBhvr>
                                      <p:tavLst>
                                        <p:tav tm="0">
                                          <p:val>
                                            <p:strVal val="#ppt_x-#ppt_w/2"/>
                                          </p:val>
                                        </p:tav>
                                        <p:tav tm="100000">
                                          <p:val>
                                            <p:strVal val="#ppt_x"/>
                                          </p:val>
                                        </p:tav>
                                      </p:tavLst>
                                    </p:anim>
                                    <p:anim calcmode="lin" valueType="num">
                                      <p:cBhvr>
                                        <p:cTn id="76" dur="500" fill="hold"/>
                                        <p:tgtEl>
                                          <p:spTgt spid="146526"/>
                                        </p:tgtEl>
                                        <p:attrNameLst>
                                          <p:attrName>ppt_y</p:attrName>
                                        </p:attrNameLst>
                                      </p:cBhvr>
                                      <p:tavLst>
                                        <p:tav tm="0">
                                          <p:val>
                                            <p:strVal val="#ppt_y"/>
                                          </p:val>
                                        </p:tav>
                                        <p:tav tm="100000">
                                          <p:val>
                                            <p:strVal val="#ppt_y"/>
                                          </p:val>
                                        </p:tav>
                                      </p:tavLst>
                                    </p:anim>
                                    <p:anim calcmode="lin" valueType="num">
                                      <p:cBhvr>
                                        <p:cTn id="77" dur="500" fill="hold"/>
                                        <p:tgtEl>
                                          <p:spTgt spid="146526"/>
                                        </p:tgtEl>
                                        <p:attrNameLst>
                                          <p:attrName>ppt_w</p:attrName>
                                        </p:attrNameLst>
                                      </p:cBhvr>
                                      <p:tavLst>
                                        <p:tav tm="0">
                                          <p:val>
                                            <p:fltVal val="0"/>
                                          </p:val>
                                        </p:tav>
                                        <p:tav tm="100000">
                                          <p:val>
                                            <p:strVal val="#ppt_w"/>
                                          </p:val>
                                        </p:tav>
                                      </p:tavLst>
                                    </p:anim>
                                    <p:anim calcmode="lin" valueType="num">
                                      <p:cBhvr>
                                        <p:cTn id="78" dur="500" fill="hold"/>
                                        <p:tgtEl>
                                          <p:spTgt spid="146526"/>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8"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ppt_x</p:attrName>
                                        </p:attrNameLst>
                                      </p:cBhvr>
                                      <p:tavLst>
                                        <p:tav tm="0">
                                          <p:val>
                                            <p:strVal val="#ppt_x-#ppt_w/2"/>
                                          </p:val>
                                        </p:tav>
                                        <p:tav tm="100000">
                                          <p:val>
                                            <p:strVal val="#ppt_x"/>
                                          </p:val>
                                        </p:tav>
                                      </p:tavLst>
                                    </p:anim>
                                    <p:anim calcmode="lin" valueType="num">
                                      <p:cBhvr>
                                        <p:cTn id="84" dur="500" fill="hold"/>
                                        <p:tgtEl>
                                          <p:spTgt spid="9"/>
                                        </p:tgtEl>
                                        <p:attrNameLst>
                                          <p:attrName>ppt_y</p:attrName>
                                        </p:attrNameLst>
                                      </p:cBhvr>
                                      <p:tavLst>
                                        <p:tav tm="0">
                                          <p:val>
                                            <p:strVal val="#ppt_y"/>
                                          </p:val>
                                        </p:tav>
                                        <p:tav tm="100000">
                                          <p:val>
                                            <p:strVal val="#ppt_y"/>
                                          </p:val>
                                        </p:tav>
                                      </p:tavLst>
                                    </p:anim>
                                    <p:anim calcmode="lin" valueType="num">
                                      <p:cBhvr>
                                        <p:cTn id="85" dur="500" fill="hold"/>
                                        <p:tgtEl>
                                          <p:spTgt spid="9"/>
                                        </p:tgtEl>
                                        <p:attrNameLst>
                                          <p:attrName>ppt_w</p:attrName>
                                        </p:attrNameLst>
                                      </p:cBhvr>
                                      <p:tavLst>
                                        <p:tav tm="0">
                                          <p:val>
                                            <p:fltVal val="0"/>
                                          </p:val>
                                        </p:tav>
                                        <p:tav tm="100000">
                                          <p:val>
                                            <p:strVal val="#ppt_w"/>
                                          </p:val>
                                        </p:tav>
                                      </p:tavLst>
                                    </p:anim>
                                    <p:anim calcmode="lin" valueType="num">
                                      <p:cBhvr>
                                        <p:cTn id="86"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46436"/>
                                        </p:tgtEl>
                                        <p:attrNameLst>
                                          <p:attrName>style.visibility</p:attrName>
                                        </p:attrNameLst>
                                      </p:cBhvr>
                                      <p:to>
                                        <p:strVal val="visible"/>
                                      </p:to>
                                    </p:set>
                                    <p:animEffect transition="in" filter="wipe(left)">
                                      <p:cBhvr>
                                        <p:cTn id="91" dur="500"/>
                                        <p:tgtEl>
                                          <p:spTgt spid="14643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6610"/>
                                        </p:tgtEl>
                                        <p:attrNameLst>
                                          <p:attrName>style.visibility</p:attrName>
                                        </p:attrNameLst>
                                      </p:cBhvr>
                                      <p:to>
                                        <p:strVal val="visible"/>
                                      </p:to>
                                    </p:set>
                                    <p:animEffect transition="in" filter="wipe(left)">
                                      <p:cBhvr>
                                        <p:cTn id="96" dur="500"/>
                                        <p:tgtEl>
                                          <p:spTgt spid="146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36" grpId="0" animBg="1" autoUpdateAnimBg="0"/>
      <p:bldP spid="146510" grpId="0" animBg="1" autoUpdateAnimBg="0"/>
      <p:bldP spid="146518" grpId="0" autoUpdateAnimBg="0"/>
      <p:bldP spid="146519" grpId="0" autoUpdateAnimBg="0"/>
      <p:bldP spid="146520" grpId="0" autoUpdateAnimBg="0"/>
      <p:bldP spid="146521" grpId="0" autoUpdateAnimBg="0"/>
      <p:bldP spid="146525" grpId="0" autoUpdateAnimBg="0"/>
      <p:bldP spid="146526" grpId="0" autoUpdateAnimBg="0"/>
      <p:bldP spid="146610"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6" name="Text Box 100"/>
          <p:cNvSpPr txBox="1">
            <a:spLocks noChangeArrowheads="1"/>
          </p:cNvSpPr>
          <p:nvPr/>
        </p:nvSpPr>
        <p:spPr bwMode="auto">
          <a:xfrm>
            <a:off x="1193800" y="2041525"/>
            <a:ext cx="384175"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rPr>
              <a:t>+</a:t>
            </a:r>
            <a:endParaRPr lang="en-US" altLang="zh-CN" sz="2800" b="1">
              <a:solidFill>
                <a:srgbClr val="EC1635"/>
              </a:solidFill>
              <a:latin typeface="Franklin Gothic Book" panose="020B0503020102020204" pitchFamily="34" charset="0"/>
              <a:ea typeface="华文楷体" panose="02010600040101010101" pitchFamily="2" charset="-122"/>
            </a:endParaRPr>
          </a:p>
        </p:txBody>
      </p:sp>
      <p:sp>
        <p:nvSpPr>
          <p:cNvPr id="147557" name="Text Box 101"/>
          <p:cNvSpPr txBox="1">
            <a:spLocks noChangeArrowheads="1"/>
          </p:cNvSpPr>
          <p:nvPr/>
        </p:nvSpPr>
        <p:spPr bwMode="auto">
          <a:xfrm>
            <a:off x="1700213" y="1789113"/>
            <a:ext cx="358775"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sp>
        <p:nvSpPr>
          <p:cNvPr id="147558" name="Text Box 102"/>
          <p:cNvSpPr txBox="1">
            <a:spLocks noChangeArrowheads="1"/>
          </p:cNvSpPr>
          <p:nvPr/>
        </p:nvSpPr>
        <p:spPr bwMode="auto">
          <a:xfrm>
            <a:off x="2741613" y="2090738"/>
            <a:ext cx="358775"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sp>
        <p:nvSpPr>
          <p:cNvPr id="147559" name="Text Box 103"/>
          <p:cNvSpPr txBox="1">
            <a:spLocks noChangeArrowheads="1"/>
          </p:cNvSpPr>
          <p:nvPr/>
        </p:nvSpPr>
        <p:spPr bwMode="auto">
          <a:xfrm>
            <a:off x="3235325" y="2516188"/>
            <a:ext cx="358775" cy="519112"/>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grpSp>
        <p:nvGrpSpPr>
          <p:cNvPr id="2" name="Group 104"/>
          <p:cNvGrpSpPr/>
          <p:nvPr/>
        </p:nvGrpSpPr>
        <p:grpSpPr bwMode="auto">
          <a:xfrm>
            <a:off x="1136650" y="2374900"/>
            <a:ext cx="358775" cy="519113"/>
            <a:chOff x="716" y="1515"/>
            <a:chExt cx="226" cy="327"/>
          </a:xfrm>
        </p:grpSpPr>
        <p:sp>
          <p:nvSpPr>
            <p:cNvPr id="8368" name="Oval 105"/>
            <p:cNvSpPr>
              <a:spLocks noChangeArrowheads="1"/>
            </p:cNvSpPr>
            <p:nvPr/>
          </p:nvSpPr>
          <p:spPr bwMode="auto">
            <a:xfrm>
              <a:off x="734" y="1621"/>
              <a:ext cx="181" cy="181"/>
            </a:xfrm>
            <a:prstGeom prst="ellipse">
              <a:avLst/>
            </a:prstGeom>
            <a:solidFill>
              <a:srgbClr val="FFFFFF"/>
            </a:solidFill>
            <a:ln w="38100">
              <a:solidFill>
                <a:srgbClr val="0F8B1E"/>
              </a:solidFill>
              <a:round/>
            </a:ln>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sp>
          <p:nvSpPr>
            <p:cNvPr id="8369" name="Text Box 106"/>
            <p:cNvSpPr txBox="1">
              <a:spLocks noChangeArrowheads="1"/>
            </p:cNvSpPr>
            <p:nvPr/>
          </p:nvSpPr>
          <p:spPr bwMode="auto">
            <a:xfrm>
              <a:off x="716" y="1515"/>
              <a:ext cx="226"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grpSp>
      <p:sp>
        <p:nvSpPr>
          <p:cNvPr id="147635" name="Text Box 179"/>
          <p:cNvSpPr txBox="1">
            <a:spLocks noChangeArrowheads="1"/>
          </p:cNvSpPr>
          <p:nvPr/>
        </p:nvSpPr>
        <p:spPr bwMode="auto">
          <a:xfrm>
            <a:off x="5535613" y="1809750"/>
            <a:ext cx="384175"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rPr>
              <a:t>+</a:t>
            </a:r>
            <a:endParaRPr lang="en-US" altLang="zh-CN" sz="2800" b="1">
              <a:solidFill>
                <a:srgbClr val="EC1635"/>
              </a:solidFill>
              <a:latin typeface="Franklin Gothic Book" panose="020B0503020102020204" pitchFamily="34" charset="0"/>
              <a:ea typeface="华文楷体" panose="02010600040101010101" pitchFamily="2" charset="-122"/>
            </a:endParaRPr>
          </a:p>
        </p:txBody>
      </p:sp>
      <p:sp>
        <p:nvSpPr>
          <p:cNvPr id="147636" name="Text Box 180"/>
          <p:cNvSpPr txBox="1">
            <a:spLocks noChangeArrowheads="1"/>
          </p:cNvSpPr>
          <p:nvPr/>
        </p:nvSpPr>
        <p:spPr bwMode="auto">
          <a:xfrm>
            <a:off x="6016625" y="1606550"/>
            <a:ext cx="358775"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grpSp>
        <p:nvGrpSpPr>
          <p:cNvPr id="3" name="Group 181"/>
          <p:cNvGrpSpPr/>
          <p:nvPr/>
        </p:nvGrpSpPr>
        <p:grpSpPr bwMode="auto">
          <a:xfrm>
            <a:off x="5695950" y="2482850"/>
            <a:ext cx="358775" cy="519113"/>
            <a:chOff x="3588" y="1583"/>
            <a:chExt cx="226" cy="327"/>
          </a:xfrm>
        </p:grpSpPr>
        <p:sp>
          <p:nvSpPr>
            <p:cNvPr id="8366" name="Oval 182"/>
            <p:cNvSpPr>
              <a:spLocks noChangeArrowheads="1"/>
            </p:cNvSpPr>
            <p:nvPr/>
          </p:nvSpPr>
          <p:spPr bwMode="auto">
            <a:xfrm>
              <a:off x="3609" y="1689"/>
              <a:ext cx="181" cy="181"/>
            </a:xfrm>
            <a:prstGeom prst="ellipse">
              <a:avLst/>
            </a:prstGeom>
            <a:solidFill>
              <a:srgbClr val="FFFFFF"/>
            </a:solidFill>
            <a:ln w="38100">
              <a:solidFill>
                <a:srgbClr val="0F8B1E"/>
              </a:solidFill>
              <a:round/>
            </a:ln>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sp>
          <p:nvSpPr>
            <p:cNvPr id="8367" name="Text Box 183"/>
            <p:cNvSpPr txBox="1">
              <a:spLocks noChangeArrowheads="1"/>
            </p:cNvSpPr>
            <p:nvPr/>
          </p:nvSpPr>
          <p:spPr bwMode="auto">
            <a:xfrm>
              <a:off x="3588" y="1583"/>
              <a:ext cx="226"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grpSp>
      <p:sp>
        <p:nvSpPr>
          <p:cNvPr id="147640" name="Text Box 184"/>
          <p:cNvSpPr txBox="1">
            <a:spLocks noChangeArrowheads="1"/>
          </p:cNvSpPr>
          <p:nvPr/>
        </p:nvSpPr>
        <p:spPr bwMode="auto">
          <a:xfrm>
            <a:off x="7254875" y="1778000"/>
            <a:ext cx="358775"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sp>
        <p:nvSpPr>
          <p:cNvPr id="147641" name="Text Box 185"/>
          <p:cNvSpPr txBox="1">
            <a:spLocks noChangeArrowheads="1"/>
          </p:cNvSpPr>
          <p:nvPr/>
        </p:nvSpPr>
        <p:spPr bwMode="auto">
          <a:xfrm>
            <a:off x="7712075" y="2235200"/>
            <a:ext cx="358775" cy="519113"/>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rPr>
              <a:t>–</a:t>
            </a:r>
            <a:endParaRPr lang="en-US" altLang="zh-CN" sz="2800" b="1">
              <a:solidFill>
                <a:srgbClr val="EC1635"/>
              </a:solidFill>
              <a:latin typeface="Franklin Gothic Book" panose="020B0503020102020204" pitchFamily="34" charset="0"/>
              <a:ea typeface="华文楷体" panose="02010600040101010101" pitchFamily="2" charset="-122"/>
              <a:cs typeface="Times New Roman" panose="02020603050405020304" pitchFamily="18" charset="0"/>
            </a:endParaRPr>
          </a:p>
        </p:txBody>
      </p:sp>
      <p:sp>
        <p:nvSpPr>
          <p:cNvPr id="147642" name="Text Box 186"/>
          <p:cNvSpPr txBox="1">
            <a:spLocks noChangeArrowheads="1"/>
          </p:cNvSpPr>
          <p:nvPr/>
        </p:nvSpPr>
        <p:spPr bwMode="auto">
          <a:xfrm>
            <a:off x="1012825" y="4854575"/>
            <a:ext cx="3635375" cy="519113"/>
          </a:xfrm>
          <a:prstGeom prst="rect">
            <a:avLst/>
          </a:prstGeom>
          <a:noFill/>
          <a:ln w="38100">
            <a:noFill/>
            <a:miter lim="800000"/>
          </a:ln>
        </p:spPr>
        <p:txBody>
          <a:bodyPr lIns="90000" tIns="46800" rIns="90000" bIns="46800" anchor="ctr">
            <a:spAutoFit/>
          </a:bodyPr>
          <a:lstStyle/>
          <a:p>
            <a:pPr algn="ct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电流并联负反馈</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8209" name="Text Box 187"/>
          <p:cNvSpPr txBox="1">
            <a:spLocks noChangeArrowheads="1"/>
          </p:cNvSpPr>
          <p:nvPr/>
        </p:nvSpPr>
        <p:spPr bwMode="auto">
          <a:xfrm>
            <a:off x="6910388" y="5176838"/>
            <a:ext cx="180975" cy="519112"/>
          </a:xfrm>
          <a:prstGeom prst="rect">
            <a:avLst/>
          </a:prstGeom>
          <a:noFill/>
          <a:ln w="38100">
            <a:noFill/>
            <a:miter lim="800000"/>
          </a:ln>
        </p:spPr>
        <p:txBody>
          <a:bodyPr wrap="none" lIns="90000" tIns="46800" rIns="90000" bIns="46800" anchor="ctr">
            <a:spAutoFit/>
          </a:bodyPr>
          <a:lstStyle/>
          <a:p>
            <a:pPr algn="ctr">
              <a:spcBef>
                <a:spcPct val="50000"/>
              </a:spcBef>
            </a:pPr>
            <a:endParaRPr lang="zh-CN" altLang="zh-CN" sz="2800">
              <a:latin typeface="Franklin Gothic Book" panose="020B0503020102020204" pitchFamily="34" charset="0"/>
              <a:ea typeface="华文楷体" panose="02010600040101010101" pitchFamily="2" charset="-122"/>
            </a:endParaRPr>
          </a:p>
        </p:txBody>
      </p:sp>
      <p:sp>
        <p:nvSpPr>
          <p:cNvPr id="147644" name="Text Box 188"/>
          <p:cNvSpPr txBox="1">
            <a:spLocks noChangeArrowheads="1"/>
          </p:cNvSpPr>
          <p:nvPr/>
        </p:nvSpPr>
        <p:spPr bwMode="auto">
          <a:xfrm>
            <a:off x="5486400" y="4343400"/>
            <a:ext cx="3025775" cy="519113"/>
          </a:xfrm>
          <a:prstGeom prst="rect">
            <a:avLst/>
          </a:prstGeom>
          <a:noFill/>
          <a:ln w="38100">
            <a:noFill/>
            <a:miter lim="800000"/>
          </a:ln>
        </p:spPr>
        <p:txBody>
          <a:bodyPr lIns="90000" tIns="46800" rIns="90000" bIns="46800" anchor="ctr">
            <a:spAutoFit/>
          </a:bodyPr>
          <a:lstStyle/>
          <a:p>
            <a:pPr algn="ct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正反馈</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147645" name="Text Box 189"/>
          <p:cNvSpPr txBox="1">
            <a:spLocks noChangeArrowheads="1"/>
          </p:cNvSpPr>
          <p:nvPr/>
        </p:nvSpPr>
        <p:spPr bwMode="auto">
          <a:xfrm>
            <a:off x="5486400" y="5257800"/>
            <a:ext cx="3333750" cy="1117600"/>
          </a:xfrm>
          <a:prstGeom prst="rect">
            <a:avLst/>
          </a:prstGeom>
          <a:noFill/>
          <a:ln w="38100">
            <a:noFill/>
            <a:miter lim="800000"/>
          </a:ln>
        </p:spPr>
        <p:txBody>
          <a:bodyPr lIns="90000" tIns="46800" rIns="90000" bIns="46800" anchor="ctr">
            <a:spAutoFit/>
          </a:bodyPr>
          <a:lstStyle/>
          <a:p>
            <a:pPr algn="ctr">
              <a:lnSpc>
                <a:spcPct val="120000"/>
              </a:lnSpc>
            </a:pPr>
            <a:r>
              <a:rPr lang="zh-CN" altLang="en-US" sz="2800" b="1">
                <a:solidFill>
                  <a:schemeClr val="tx2"/>
                </a:solidFill>
                <a:latin typeface="Franklin Gothic Book" panose="020B0503020102020204" pitchFamily="34" charset="0"/>
                <a:ea typeface="华文楷体" panose="02010600040101010101" pitchFamily="2" charset="-122"/>
              </a:rPr>
              <a:t>两个</a:t>
            </a:r>
            <a:r>
              <a:rPr lang="en-US" altLang="zh-CN" sz="2800" b="1">
                <a:solidFill>
                  <a:schemeClr val="tx2"/>
                </a:solidFill>
                <a:latin typeface="Franklin Gothic Book" panose="020B0503020102020204" pitchFamily="34" charset="0"/>
                <a:ea typeface="华文楷体" panose="02010600040101010101" pitchFamily="2" charset="-122"/>
              </a:rPr>
              <a:t>2k</a:t>
            </a:r>
            <a:r>
              <a:rPr lang="en-US" altLang="zh-CN" sz="2800" b="1">
                <a:solidFill>
                  <a:schemeClr val="tx2"/>
                </a:solidFill>
                <a:latin typeface="Franklin Gothic Book" panose="020B0503020102020204" pitchFamily="34" charset="0"/>
                <a:ea typeface="华文楷体" panose="02010600040101010101" pitchFamily="2" charset="-122"/>
                <a:sym typeface="Symbol" panose="05050102010706020507" pitchFamily="18" charset="2"/>
              </a:rPr>
              <a:t></a:t>
            </a:r>
            <a:r>
              <a:rPr lang="zh-CN" altLang="en-US" sz="2800" b="1">
                <a:solidFill>
                  <a:schemeClr val="tx2"/>
                </a:solidFill>
                <a:latin typeface="Franklin Gothic Book" panose="020B0503020102020204" pitchFamily="34" charset="0"/>
                <a:ea typeface="华文楷体" panose="02010600040101010101" pitchFamily="2" charset="-122"/>
                <a:sym typeface="Symbol" panose="05050102010706020507" pitchFamily="18" charset="2"/>
              </a:rPr>
              <a:t>电阻</a:t>
            </a:r>
            <a:endParaRPr lang="zh-CN" altLang="en-US" sz="2800" b="1">
              <a:solidFill>
                <a:schemeClr val="tx2"/>
              </a:solidFill>
              <a:latin typeface="Franklin Gothic Book" panose="020B0503020102020204" pitchFamily="34" charset="0"/>
              <a:ea typeface="华文楷体" panose="02010600040101010101" pitchFamily="2" charset="-122"/>
              <a:sym typeface="Symbol" panose="05050102010706020507" pitchFamily="18" charset="2"/>
            </a:endParaRPr>
          </a:p>
          <a:p>
            <a:pPr algn="ctr">
              <a:lnSpc>
                <a:spcPct val="120000"/>
              </a:lnSpc>
            </a:pPr>
            <a:r>
              <a:rPr lang="zh-CN" altLang="en-US" sz="2800" b="1">
                <a:solidFill>
                  <a:schemeClr val="tx2"/>
                </a:solidFill>
                <a:latin typeface="Franklin Gothic Book" panose="020B0503020102020204" pitchFamily="34" charset="0"/>
                <a:ea typeface="华文楷体" panose="02010600040101010101" pitchFamily="2" charset="-122"/>
              </a:rPr>
              <a:t>构成交直流反馈</a:t>
            </a:r>
            <a:endParaRPr lang="zh-CN" altLang="en-US" sz="2800" b="1">
              <a:solidFill>
                <a:schemeClr val="tx2"/>
              </a:solidFill>
              <a:latin typeface="Franklin Gothic Book" panose="020B0503020102020204" pitchFamily="34" charset="0"/>
              <a:ea typeface="华文楷体" panose="02010600040101010101" pitchFamily="2" charset="-122"/>
            </a:endParaRPr>
          </a:p>
        </p:txBody>
      </p:sp>
      <p:grpSp>
        <p:nvGrpSpPr>
          <p:cNvPr id="4" name="Group 190"/>
          <p:cNvGrpSpPr/>
          <p:nvPr/>
        </p:nvGrpSpPr>
        <p:grpSpPr bwMode="auto">
          <a:xfrm>
            <a:off x="101600" y="5324475"/>
            <a:ext cx="5562600" cy="1211263"/>
            <a:chOff x="144" y="3442"/>
            <a:chExt cx="3504" cy="763"/>
          </a:xfrm>
        </p:grpSpPr>
        <p:graphicFrame>
          <p:nvGraphicFramePr>
            <p:cNvPr id="8195" name="Object 1025"/>
            <p:cNvGraphicFramePr>
              <a:graphicFrameLocks noChangeAspect="1"/>
            </p:cNvGraphicFramePr>
            <p:nvPr/>
          </p:nvGraphicFramePr>
          <p:xfrm>
            <a:off x="1755" y="3782"/>
            <a:ext cx="71" cy="135"/>
          </p:xfrm>
          <a:graphic>
            <a:graphicData uri="http://schemas.openxmlformats.org/presentationml/2006/ole">
              <mc:AlternateContent xmlns:mc="http://schemas.openxmlformats.org/markup-compatibility/2006">
                <mc:Choice xmlns:v="urn:schemas-microsoft-com:vml" Requires="v">
                  <p:oleObj spid="_x0000_s258094" name="公式" r:id="rId1" imgW="114300" imgH="215900" progId="">
                    <p:embed/>
                  </p:oleObj>
                </mc:Choice>
                <mc:Fallback>
                  <p:oleObj name="公式" r:id="rId1" imgW="114300" imgH="215900" progId="">
                    <p:embed/>
                    <p:pic>
                      <p:nvPicPr>
                        <p:cNvPr id="0" name="Object 1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 y="3782"/>
                          <a:ext cx="71" cy="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1026"/>
            <p:cNvGraphicFramePr>
              <a:graphicFrameLocks noChangeAspect="1"/>
            </p:cNvGraphicFramePr>
            <p:nvPr/>
          </p:nvGraphicFramePr>
          <p:xfrm>
            <a:off x="1909" y="3782"/>
            <a:ext cx="71" cy="135"/>
          </p:xfrm>
          <a:graphic>
            <a:graphicData uri="http://schemas.openxmlformats.org/presentationml/2006/ole">
              <mc:AlternateContent xmlns:mc="http://schemas.openxmlformats.org/markup-compatibility/2006">
                <mc:Choice xmlns:v="urn:schemas-microsoft-com:vml" Requires="v">
                  <p:oleObj spid="_x0000_s258095" name="公式" r:id="rId3" imgW="114300" imgH="215900" progId="">
                    <p:embed/>
                  </p:oleObj>
                </mc:Choice>
                <mc:Fallback>
                  <p:oleObj name="公式" r:id="rId3" imgW="114300" imgH="215900" progId="">
                    <p:embed/>
                    <p:pic>
                      <p:nvPicPr>
                        <p:cNvPr id="0" name="Object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 y="3782"/>
                          <a:ext cx="71" cy="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65" name="Text Box 193"/>
            <p:cNvSpPr txBox="1">
              <a:spLocks noChangeArrowheads="1"/>
            </p:cNvSpPr>
            <p:nvPr/>
          </p:nvSpPr>
          <p:spPr bwMode="auto">
            <a:xfrm>
              <a:off x="144" y="3609"/>
              <a:ext cx="1554" cy="327"/>
            </a:xfrm>
            <a:prstGeom prst="rect">
              <a:avLst/>
            </a:prstGeom>
            <a:noFill/>
            <a:ln w="38100">
              <a:noFill/>
              <a:miter lim="800000"/>
            </a:ln>
          </p:spPr>
          <p:txBody>
            <a:bodyPr lIns="90000" tIns="46800" rIns="90000" bIns="46800" anchor="ctr">
              <a:spAutoFit/>
            </a:bodyPr>
            <a:lstStyle/>
            <a:p>
              <a:pPr algn="ctr">
                <a:spcBef>
                  <a:spcPct val="50000"/>
                </a:spcBef>
              </a:pPr>
              <a:r>
                <a:rPr lang="zh-CN" altLang="en-US" sz="2800" b="1">
                  <a:latin typeface="Franklin Gothic Book" panose="020B0503020102020204" pitchFamily="34" charset="0"/>
                  <a:ea typeface="华文楷体" panose="02010600040101010101" pitchFamily="2" charset="-122"/>
                </a:rPr>
                <a:t>两个</a:t>
              </a:r>
              <a:r>
                <a:rPr lang="en-US" altLang="zh-CN" sz="2800" b="1">
                  <a:latin typeface="Franklin Gothic Book" panose="020B0503020102020204" pitchFamily="34" charset="0"/>
                  <a:ea typeface="华文楷体" panose="02010600040101010101" pitchFamily="2" charset="-122"/>
                </a:rPr>
                <a:t>470k</a:t>
              </a:r>
              <a:r>
                <a:rPr lang="en-US" altLang="zh-CN" sz="28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800" b="1">
                <a:latin typeface="Franklin Gothic Book" panose="020B0503020102020204" pitchFamily="34" charset="0"/>
                <a:ea typeface="华文楷体" panose="02010600040101010101" pitchFamily="2" charset="-122"/>
              </a:endParaRPr>
            </a:p>
          </p:txBody>
        </p:sp>
        <p:graphicFrame>
          <p:nvGraphicFramePr>
            <p:cNvPr id="8197" name="Object 1027"/>
            <p:cNvGraphicFramePr>
              <a:graphicFrameLocks noChangeAspect="1"/>
            </p:cNvGraphicFramePr>
            <p:nvPr/>
          </p:nvGraphicFramePr>
          <p:xfrm>
            <a:off x="1440" y="3442"/>
            <a:ext cx="2208" cy="763"/>
          </p:xfrm>
          <a:graphic>
            <a:graphicData uri="http://schemas.openxmlformats.org/presentationml/2006/ole">
              <mc:AlternateContent xmlns:mc="http://schemas.openxmlformats.org/markup-compatibility/2006">
                <mc:Choice xmlns:v="urn:schemas-microsoft-com:vml" Requires="v">
                  <p:oleObj spid="_x0000_s258096" name="公式" r:id="rId4" imgW="28956000" imgH="11277600" progId="">
                    <p:embed/>
                  </p:oleObj>
                </mc:Choice>
                <mc:Fallback>
                  <p:oleObj name="公式" r:id="rId4" imgW="28956000" imgH="11277600" progId="">
                    <p:embed/>
                    <p:pic>
                      <p:nvPicPr>
                        <p:cNvPr id="0"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3442"/>
                          <a:ext cx="2208" cy="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97"/>
          <p:cNvGrpSpPr/>
          <p:nvPr/>
        </p:nvGrpSpPr>
        <p:grpSpPr bwMode="auto">
          <a:xfrm>
            <a:off x="76200" y="304800"/>
            <a:ext cx="4697413" cy="4584700"/>
            <a:chOff x="48" y="192"/>
            <a:chExt cx="2959" cy="2888"/>
          </a:xfrm>
        </p:grpSpPr>
        <p:sp>
          <p:nvSpPr>
            <p:cNvPr id="8279" name="Text Box 198"/>
            <p:cNvSpPr txBox="1">
              <a:spLocks noChangeArrowheads="1"/>
            </p:cNvSpPr>
            <p:nvPr/>
          </p:nvSpPr>
          <p:spPr bwMode="auto">
            <a:xfrm>
              <a:off x="111" y="1188"/>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20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280" name="Line 199"/>
            <p:cNvSpPr>
              <a:spLocks noChangeShapeType="1"/>
            </p:cNvSpPr>
            <p:nvPr/>
          </p:nvSpPr>
          <p:spPr bwMode="auto">
            <a:xfrm>
              <a:off x="704" y="463"/>
              <a:ext cx="0" cy="1202"/>
            </a:xfrm>
            <a:prstGeom prst="line">
              <a:avLst/>
            </a:prstGeom>
            <a:noFill/>
            <a:ln w="38100">
              <a:solidFill>
                <a:schemeClr val="tx1"/>
              </a:solidFill>
              <a:round/>
            </a:ln>
          </p:spPr>
          <p:txBody>
            <a:bodyPr wrap="none" lIns="90000" tIns="46800" rIns="90000" bIns="46800" anchor="ctr"/>
            <a:lstStyle/>
            <a:p>
              <a:endParaRPr lang="zh-CN" altLang="en-US"/>
            </a:p>
          </p:txBody>
        </p:sp>
        <p:sp>
          <p:nvSpPr>
            <p:cNvPr id="8281" name="Line 200"/>
            <p:cNvSpPr>
              <a:spLocks noChangeShapeType="1"/>
            </p:cNvSpPr>
            <p:nvPr/>
          </p:nvSpPr>
          <p:spPr bwMode="auto">
            <a:xfrm flipH="1">
              <a:off x="704" y="1578"/>
              <a:ext cx="0" cy="1223"/>
            </a:xfrm>
            <a:prstGeom prst="line">
              <a:avLst/>
            </a:prstGeom>
            <a:noFill/>
            <a:ln w="38100">
              <a:solidFill>
                <a:srgbClr val="FF0066"/>
              </a:solidFill>
              <a:round/>
            </a:ln>
          </p:spPr>
          <p:txBody>
            <a:bodyPr wrap="none" lIns="90000" tIns="46800" rIns="90000" bIns="46800" anchor="ctr"/>
            <a:lstStyle/>
            <a:p>
              <a:endParaRPr lang="zh-CN" altLang="en-US"/>
            </a:p>
          </p:txBody>
        </p:sp>
        <p:sp>
          <p:nvSpPr>
            <p:cNvPr id="8282" name="Oval 201"/>
            <p:cNvSpPr>
              <a:spLocks noChangeArrowheads="1"/>
            </p:cNvSpPr>
            <p:nvPr/>
          </p:nvSpPr>
          <p:spPr bwMode="auto">
            <a:xfrm>
              <a:off x="195" y="2148"/>
              <a:ext cx="163" cy="163"/>
            </a:xfrm>
            <a:prstGeom prst="ellipse">
              <a:avLst/>
            </a:prstGeom>
            <a:solidFill>
              <a:srgbClr val="FFFFFF"/>
            </a:solidFill>
            <a:ln w="38100">
              <a:solidFill>
                <a:schemeClr val="tx1"/>
              </a:solidFill>
              <a:round/>
            </a:ln>
          </p:spPr>
          <p:txBody>
            <a:bodyPr wrap="none" lIns="90000" tIns="46800" rIns="90000" bIns="46800" anchor="ctr"/>
            <a:lstStyle/>
            <a:p>
              <a:endParaRPr lang="zh-CN" altLang="en-US">
                <a:latin typeface="Franklin Gothic Book" panose="020B0503020102020204" pitchFamily="34" charset="0"/>
                <a:ea typeface="华文楷体" panose="02010600040101010101" pitchFamily="2" charset="-122"/>
              </a:endParaRPr>
            </a:p>
          </p:txBody>
        </p:sp>
        <p:sp>
          <p:nvSpPr>
            <p:cNvPr id="8283" name="Line 202"/>
            <p:cNvSpPr>
              <a:spLocks noChangeShapeType="1"/>
            </p:cNvSpPr>
            <p:nvPr/>
          </p:nvSpPr>
          <p:spPr bwMode="auto">
            <a:xfrm flipH="1">
              <a:off x="698" y="2785"/>
              <a:ext cx="918" cy="0"/>
            </a:xfrm>
            <a:prstGeom prst="line">
              <a:avLst/>
            </a:prstGeom>
            <a:noFill/>
            <a:ln w="38100">
              <a:solidFill>
                <a:srgbClr val="FF0066"/>
              </a:solidFill>
              <a:round/>
            </a:ln>
          </p:spPr>
          <p:txBody>
            <a:bodyPr wrap="none" lIns="90000" tIns="46800" rIns="90000" bIns="46800" anchor="ctr"/>
            <a:lstStyle/>
            <a:p>
              <a:endParaRPr lang="zh-CN" altLang="en-US"/>
            </a:p>
          </p:txBody>
        </p:sp>
        <p:sp>
          <p:nvSpPr>
            <p:cNvPr id="8284" name="Line 203"/>
            <p:cNvSpPr>
              <a:spLocks noChangeShapeType="1"/>
            </p:cNvSpPr>
            <p:nvPr/>
          </p:nvSpPr>
          <p:spPr bwMode="auto">
            <a:xfrm>
              <a:off x="1096" y="1711"/>
              <a:ext cx="0" cy="775"/>
            </a:xfrm>
            <a:prstGeom prst="line">
              <a:avLst/>
            </a:prstGeom>
            <a:noFill/>
            <a:ln w="38100">
              <a:solidFill>
                <a:schemeClr val="tx1"/>
              </a:solidFill>
              <a:round/>
            </a:ln>
          </p:spPr>
          <p:txBody>
            <a:bodyPr wrap="none" lIns="90000" tIns="46800" rIns="90000" bIns="46800" anchor="ctr"/>
            <a:lstStyle/>
            <a:p>
              <a:endParaRPr lang="zh-CN" altLang="en-US"/>
            </a:p>
          </p:txBody>
        </p:sp>
        <p:sp>
          <p:nvSpPr>
            <p:cNvPr id="8285" name="Line 204"/>
            <p:cNvSpPr>
              <a:spLocks noChangeShapeType="1"/>
            </p:cNvSpPr>
            <p:nvPr/>
          </p:nvSpPr>
          <p:spPr bwMode="auto">
            <a:xfrm>
              <a:off x="1344" y="2440"/>
              <a:ext cx="0" cy="156"/>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286" name="Line 205"/>
            <p:cNvSpPr>
              <a:spLocks noChangeShapeType="1"/>
            </p:cNvSpPr>
            <p:nvPr/>
          </p:nvSpPr>
          <p:spPr bwMode="auto">
            <a:xfrm>
              <a:off x="1283" y="2587"/>
              <a:ext cx="121"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8287" name="Rectangle 206"/>
            <p:cNvSpPr>
              <a:spLocks noChangeArrowheads="1"/>
            </p:cNvSpPr>
            <p:nvPr/>
          </p:nvSpPr>
          <p:spPr bwMode="auto">
            <a:xfrm>
              <a:off x="1061" y="2042"/>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88" name="Line 207"/>
            <p:cNvSpPr>
              <a:spLocks noChangeShapeType="1"/>
            </p:cNvSpPr>
            <p:nvPr/>
          </p:nvSpPr>
          <p:spPr bwMode="auto">
            <a:xfrm>
              <a:off x="1086" y="1876"/>
              <a:ext cx="267"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6" name="Group 208"/>
            <p:cNvGrpSpPr/>
            <p:nvPr/>
          </p:nvGrpSpPr>
          <p:grpSpPr bwMode="auto">
            <a:xfrm rot="5400000" flipH="1">
              <a:off x="1316" y="2031"/>
              <a:ext cx="56" cy="215"/>
              <a:chOff x="3454" y="2018"/>
              <a:chExt cx="96" cy="328"/>
            </a:xfrm>
          </p:grpSpPr>
          <p:sp>
            <p:nvSpPr>
              <p:cNvPr id="8363" name="Line 209"/>
              <p:cNvSpPr>
                <a:spLocks noChangeShapeType="1"/>
              </p:cNvSpPr>
              <p:nvPr/>
            </p:nvSpPr>
            <p:spPr bwMode="auto">
              <a:xfrm>
                <a:off x="3453" y="2019"/>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364" name="Line 210"/>
              <p:cNvSpPr>
                <a:spLocks noChangeShapeType="1"/>
              </p:cNvSpPr>
              <p:nvPr/>
            </p:nvSpPr>
            <p:spPr bwMode="auto">
              <a:xfrm>
                <a:off x="3549" y="2019"/>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8290" name="Line 211"/>
            <p:cNvSpPr>
              <a:spLocks noChangeShapeType="1"/>
            </p:cNvSpPr>
            <p:nvPr/>
          </p:nvSpPr>
          <p:spPr bwMode="auto">
            <a:xfrm flipH="1" flipV="1">
              <a:off x="1344" y="1876"/>
              <a:ext cx="0" cy="235"/>
            </a:xfrm>
            <a:prstGeom prst="line">
              <a:avLst/>
            </a:prstGeom>
            <a:noFill/>
            <a:ln w="38100">
              <a:solidFill>
                <a:schemeClr val="tx1"/>
              </a:solidFill>
              <a:round/>
            </a:ln>
          </p:spPr>
          <p:txBody>
            <a:bodyPr wrap="none" lIns="90000" tIns="46800" rIns="90000" bIns="46800" anchor="ctr"/>
            <a:lstStyle/>
            <a:p>
              <a:endParaRPr lang="zh-CN" altLang="en-US"/>
            </a:p>
          </p:txBody>
        </p:sp>
        <p:sp>
          <p:nvSpPr>
            <p:cNvPr id="8291" name="Line 212"/>
            <p:cNvSpPr>
              <a:spLocks noChangeShapeType="1"/>
            </p:cNvSpPr>
            <p:nvPr/>
          </p:nvSpPr>
          <p:spPr bwMode="auto">
            <a:xfrm>
              <a:off x="1344" y="2170"/>
              <a:ext cx="0" cy="270"/>
            </a:xfrm>
            <a:prstGeom prst="line">
              <a:avLst/>
            </a:prstGeom>
            <a:noFill/>
            <a:ln w="38100">
              <a:solidFill>
                <a:schemeClr val="tx1"/>
              </a:solidFill>
              <a:round/>
            </a:ln>
          </p:spPr>
          <p:txBody>
            <a:bodyPr wrap="none" lIns="90000" tIns="46800" rIns="90000" bIns="46800" anchor="ctr"/>
            <a:lstStyle/>
            <a:p>
              <a:endParaRPr lang="zh-CN" altLang="en-US"/>
            </a:p>
          </p:txBody>
        </p:sp>
        <p:sp>
          <p:nvSpPr>
            <p:cNvPr id="8292" name="AutoShape 213"/>
            <p:cNvSpPr>
              <a:spLocks noChangeArrowheads="1"/>
            </p:cNvSpPr>
            <p:nvPr/>
          </p:nvSpPr>
          <p:spPr bwMode="auto">
            <a:xfrm>
              <a:off x="1077" y="1858"/>
              <a:ext cx="34" cy="34"/>
            </a:xfrm>
            <a:prstGeom prst="flowChartConnector">
              <a:avLst/>
            </a:prstGeom>
            <a:solidFill>
              <a:schemeClr val="tx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293" name="AutoShape 214"/>
            <p:cNvSpPr>
              <a:spLocks noChangeArrowheads="1"/>
            </p:cNvSpPr>
            <p:nvPr/>
          </p:nvSpPr>
          <p:spPr bwMode="auto">
            <a:xfrm>
              <a:off x="1325" y="2467"/>
              <a:ext cx="34" cy="34"/>
            </a:xfrm>
            <a:prstGeom prst="flowChartConnector">
              <a:avLst/>
            </a:prstGeom>
            <a:solidFill>
              <a:schemeClr val="tx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294" name="Text Box 215"/>
            <p:cNvSpPr txBox="1">
              <a:spLocks noChangeArrowheads="1"/>
            </p:cNvSpPr>
            <p:nvPr/>
          </p:nvSpPr>
          <p:spPr bwMode="auto">
            <a:xfrm>
              <a:off x="1367" y="1848"/>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295" name="Line 216"/>
            <p:cNvSpPr>
              <a:spLocks noChangeShapeType="1"/>
            </p:cNvSpPr>
            <p:nvPr/>
          </p:nvSpPr>
          <p:spPr bwMode="auto">
            <a:xfrm flipV="1">
              <a:off x="530" y="1570"/>
              <a:ext cx="448" cy="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296" name="Text Box 217"/>
            <p:cNvSpPr txBox="1">
              <a:spLocks noChangeArrowheads="1"/>
            </p:cNvSpPr>
            <p:nvPr/>
          </p:nvSpPr>
          <p:spPr bwMode="auto">
            <a:xfrm>
              <a:off x="498" y="1326"/>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297" name="Line 218"/>
            <p:cNvSpPr>
              <a:spLocks noChangeShapeType="1"/>
            </p:cNvSpPr>
            <p:nvPr/>
          </p:nvSpPr>
          <p:spPr bwMode="auto">
            <a:xfrm>
              <a:off x="2061" y="1752"/>
              <a:ext cx="0" cy="750"/>
            </a:xfrm>
            <a:prstGeom prst="line">
              <a:avLst/>
            </a:prstGeom>
            <a:noFill/>
            <a:ln w="38100">
              <a:solidFill>
                <a:schemeClr val="tx1"/>
              </a:solidFill>
              <a:round/>
            </a:ln>
          </p:spPr>
          <p:txBody>
            <a:bodyPr wrap="none" lIns="90000" tIns="46800" rIns="90000" bIns="46800" anchor="ctr"/>
            <a:lstStyle/>
            <a:p>
              <a:endParaRPr lang="zh-CN" altLang="en-US"/>
            </a:p>
          </p:txBody>
        </p:sp>
        <p:sp>
          <p:nvSpPr>
            <p:cNvPr id="8298" name="Line 219"/>
            <p:cNvSpPr>
              <a:spLocks noChangeShapeType="1"/>
            </p:cNvSpPr>
            <p:nvPr/>
          </p:nvSpPr>
          <p:spPr bwMode="auto">
            <a:xfrm flipH="1" flipV="1">
              <a:off x="2047" y="463"/>
              <a:ext cx="0" cy="1008"/>
            </a:xfrm>
            <a:prstGeom prst="line">
              <a:avLst/>
            </a:prstGeom>
            <a:noFill/>
            <a:ln w="38100">
              <a:solidFill>
                <a:schemeClr val="tx1"/>
              </a:solidFill>
              <a:round/>
            </a:ln>
          </p:spPr>
          <p:txBody>
            <a:bodyPr wrap="none" lIns="90000" tIns="46800" rIns="90000" bIns="46800" anchor="ctr"/>
            <a:lstStyle/>
            <a:p>
              <a:endParaRPr lang="zh-CN" altLang="en-US"/>
            </a:p>
          </p:txBody>
        </p:sp>
        <p:sp>
          <p:nvSpPr>
            <p:cNvPr id="8299" name="Line 220"/>
            <p:cNvSpPr>
              <a:spLocks noChangeShapeType="1"/>
            </p:cNvSpPr>
            <p:nvPr/>
          </p:nvSpPr>
          <p:spPr bwMode="auto">
            <a:xfrm flipV="1">
              <a:off x="692" y="468"/>
              <a:ext cx="1851"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8300" name="Line 221"/>
            <p:cNvSpPr>
              <a:spLocks noChangeShapeType="1"/>
            </p:cNvSpPr>
            <p:nvPr/>
          </p:nvSpPr>
          <p:spPr bwMode="auto">
            <a:xfrm flipV="1">
              <a:off x="1089" y="479"/>
              <a:ext cx="2" cy="958"/>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301" name="Line 222"/>
            <p:cNvSpPr>
              <a:spLocks noChangeShapeType="1"/>
            </p:cNvSpPr>
            <p:nvPr/>
          </p:nvSpPr>
          <p:spPr bwMode="auto">
            <a:xfrm flipV="1">
              <a:off x="274" y="2490"/>
              <a:ext cx="2220"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7" name="Group 223"/>
            <p:cNvGrpSpPr/>
            <p:nvPr/>
          </p:nvGrpSpPr>
          <p:grpSpPr bwMode="auto">
            <a:xfrm>
              <a:off x="946" y="1452"/>
              <a:ext cx="168" cy="307"/>
              <a:chOff x="1594" y="2120"/>
              <a:chExt cx="168" cy="307"/>
            </a:xfrm>
          </p:grpSpPr>
          <p:sp>
            <p:nvSpPr>
              <p:cNvPr id="8360" name="Line 224"/>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8361" name="Line 225"/>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8362" name="Line 226"/>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grpSp>
          <p:nvGrpSpPr>
            <p:cNvPr id="8" name="Group 227"/>
            <p:cNvGrpSpPr/>
            <p:nvPr/>
          </p:nvGrpSpPr>
          <p:grpSpPr bwMode="auto">
            <a:xfrm>
              <a:off x="1909" y="1492"/>
              <a:ext cx="168" cy="307"/>
              <a:chOff x="1594" y="2120"/>
              <a:chExt cx="168" cy="307"/>
            </a:xfrm>
          </p:grpSpPr>
          <p:sp>
            <p:nvSpPr>
              <p:cNvPr id="8357" name="Line 228"/>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8358" name="Line 229"/>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8359" name="Line 230"/>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sp>
          <p:nvSpPr>
            <p:cNvPr id="8304" name="AutoShape 231"/>
            <p:cNvSpPr>
              <a:spLocks noChangeArrowheads="1"/>
            </p:cNvSpPr>
            <p:nvPr/>
          </p:nvSpPr>
          <p:spPr bwMode="auto">
            <a:xfrm>
              <a:off x="2544" y="437"/>
              <a:ext cx="57" cy="5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305" name="Rectangle 232"/>
            <p:cNvSpPr>
              <a:spLocks noChangeArrowheads="1"/>
            </p:cNvSpPr>
            <p:nvPr/>
          </p:nvSpPr>
          <p:spPr bwMode="auto">
            <a:xfrm>
              <a:off x="2013" y="728"/>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306" name="Rectangle 233"/>
            <p:cNvSpPr>
              <a:spLocks noChangeArrowheads="1"/>
            </p:cNvSpPr>
            <p:nvPr/>
          </p:nvSpPr>
          <p:spPr bwMode="auto">
            <a:xfrm>
              <a:off x="1052" y="736"/>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9" name="Group 234"/>
            <p:cNvGrpSpPr/>
            <p:nvPr/>
          </p:nvGrpSpPr>
          <p:grpSpPr bwMode="auto">
            <a:xfrm flipH="1">
              <a:off x="474" y="1465"/>
              <a:ext cx="56" cy="215"/>
              <a:chOff x="3454" y="2018"/>
              <a:chExt cx="96" cy="328"/>
            </a:xfrm>
          </p:grpSpPr>
          <p:sp>
            <p:nvSpPr>
              <p:cNvPr id="8355" name="Line 235"/>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356" name="Line 236"/>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8308" name="Line 237"/>
            <p:cNvSpPr>
              <a:spLocks noChangeShapeType="1"/>
            </p:cNvSpPr>
            <p:nvPr/>
          </p:nvSpPr>
          <p:spPr bwMode="auto">
            <a:xfrm flipV="1">
              <a:off x="268" y="1576"/>
              <a:ext cx="206" cy="2"/>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10" name="Group 238"/>
            <p:cNvGrpSpPr/>
            <p:nvPr/>
          </p:nvGrpSpPr>
          <p:grpSpPr bwMode="auto">
            <a:xfrm flipH="1">
              <a:off x="2250" y="1136"/>
              <a:ext cx="56" cy="215"/>
              <a:chOff x="3454" y="2018"/>
              <a:chExt cx="96" cy="328"/>
            </a:xfrm>
          </p:grpSpPr>
          <p:sp>
            <p:nvSpPr>
              <p:cNvPr id="8353" name="Line 239"/>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354" name="Line 240"/>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8310" name="Rectangle 241"/>
            <p:cNvSpPr>
              <a:spLocks noChangeArrowheads="1"/>
            </p:cNvSpPr>
            <p:nvPr/>
          </p:nvSpPr>
          <p:spPr bwMode="auto">
            <a:xfrm>
              <a:off x="2025" y="2019"/>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311" name="Text Box 242"/>
            <p:cNvSpPr txBox="1">
              <a:spLocks noChangeArrowheads="1"/>
            </p:cNvSpPr>
            <p:nvPr/>
          </p:nvSpPr>
          <p:spPr bwMode="auto">
            <a:xfrm>
              <a:off x="2064" y="992"/>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312" name="Rectangle 243"/>
            <p:cNvSpPr>
              <a:spLocks noChangeArrowheads="1"/>
            </p:cNvSpPr>
            <p:nvPr/>
          </p:nvSpPr>
          <p:spPr bwMode="auto">
            <a:xfrm>
              <a:off x="671" y="920"/>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11" name="Group 244"/>
            <p:cNvGrpSpPr/>
            <p:nvPr/>
          </p:nvGrpSpPr>
          <p:grpSpPr bwMode="auto">
            <a:xfrm flipH="1">
              <a:off x="1359" y="1141"/>
              <a:ext cx="56" cy="215"/>
              <a:chOff x="3454" y="2018"/>
              <a:chExt cx="96" cy="328"/>
            </a:xfrm>
          </p:grpSpPr>
          <p:sp>
            <p:nvSpPr>
              <p:cNvPr id="8351" name="Line 245"/>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352" name="Line 246"/>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8314" name="Rectangle 247"/>
            <p:cNvSpPr>
              <a:spLocks noChangeArrowheads="1"/>
            </p:cNvSpPr>
            <p:nvPr/>
          </p:nvSpPr>
          <p:spPr bwMode="auto">
            <a:xfrm rot="5400000">
              <a:off x="1129" y="2688"/>
              <a:ext cx="66" cy="205"/>
            </a:xfrm>
            <a:prstGeom prst="rect">
              <a:avLst/>
            </a:prstGeom>
            <a:solidFill>
              <a:srgbClr val="FF0066"/>
            </a:solidFill>
            <a:ln w="38100">
              <a:solidFill>
                <a:srgbClr val="FF0066"/>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315" name="Line 248"/>
            <p:cNvSpPr>
              <a:spLocks noChangeShapeType="1"/>
            </p:cNvSpPr>
            <p:nvPr/>
          </p:nvSpPr>
          <p:spPr bwMode="auto">
            <a:xfrm flipV="1">
              <a:off x="1656" y="468"/>
              <a:ext cx="0" cy="1160"/>
            </a:xfrm>
            <a:prstGeom prst="line">
              <a:avLst/>
            </a:prstGeom>
            <a:noFill/>
            <a:ln w="38100">
              <a:solidFill>
                <a:schemeClr val="tx1"/>
              </a:solidFill>
              <a:round/>
            </a:ln>
          </p:spPr>
          <p:txBody>
            <a:bodyPr wrap="none" lIns="90000" tIns="46800" rIns="90000" bIns="46800" anchor="ctr"/>
            <a:lstStyle/>
            <a:p>
              <a:endParaRPr lang="zh-CN" altLang="en-US"/>
            </a:p>
          </p:txBody>
        </p:sp>
        <p:sp>
          <p:nvSpPr>
            <p:cNvPr id="8316" name="Rectangle 249"/>
            <p:cNvSpPr>
              <a:spLocks noChangeArrowheads="1"/>
            </p:cNvSpPr>
            <p:nvPr/>
          </p:nvSpPr>
          <p:spPr bwMode="auto">
            <a:xfrm>
              <a:off x="1622" y="715"/>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317" name="Line 250"/>
            <p:cNvSpPr>
              <a:spLocks noChangeShapeType="1"/>
            </p:cNvSpPr>
            <p:nvPr/>
          </p:nvSpPr>
          <p:spPr bwMode="auto">
            <a:xfrm flipV="1">
              <a:off x="1089" y="1251"/>
              <a:ext cx="278"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8318" name="Line 251"/>
            <p:cNvSpPr>
              <a:spLocks noChangeShapeType="1"/>
            </p:cNvSpPr>
            <p:nvPr/>
          </p:nvSpPr>
          <p:spPr bwMode="auto">
            <a:xfrm>
              <a:off x="1427" y="1249"/>
              <a:ext cx="219"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8319" name="Line 252"/>
            <p:cNvSpPr>
              <a:spLocks noChangeShapeType="1"/>
            </p:cNvSpPr>
            <p:nvPr/>
          </p:nvSpPr>
          <p:spPr bwMode="auto">
            <a:xfrm>
              <a:off x="1656" y="1616"/>
              <a:ext cx="279"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8320" name="Line 253"/>
            <p:cNvSpPr>
              <a:spLocks noChangeShapeType="1"/>
            </p:cNvSpPr>
            <p:nvPr/>
          </p:nvSpPr>
          <p:spPr bwMode="auto">
            <a:xfrm>
              <a:off x="2494" y="1245"/>
              <a:ext cx="0" cy="1253"/>
            </a:xfrm>
            <a:prstGeom prst="line">
              <a:avLst/>
            </a:prstGeom>
            <a:noFill/>
            <a:ln w="38100">
              <a:solidFill>
                <a:schemeClr val="tx1"/>
              </a:solidFill>
              <a:round/>
            </a:ln>
          </p:spPr>
          <p:txBody>
            <a:bodyPr wrap="none" lIns="90000" tIns="46800" rIns="90000" bIns="46800" anchor="ctr"/>
            <a:lstStyle/>
            <a:p>
              <a:endParaRPr lang="zh-CN" altLang="en-US"/>
            </a:p>
          </p:txBody>
        </p:sp>
        <p:sp>
          <p:nvSpPr>
            <p:cNvPr id="8321" name="Rectangle 254"/>
            <p:cNvSpPr>
              <a:spLocks noChangeArrowheads="1"/>
            </p:cNvSpPr>
            <p:nvPr/>
          </p:nvSpPr>
          <p:spPr bwMode="auto">
            <a:xfrm>
              <a:off x="2458" y="1756"/>
              <a:ext cx="66"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322" name="Line 255"/>
            <p:cNvSpPr>
              <a:spLocks noChangeShapeType="1"/>
            </p:cNvSpPr>
            <p:nvPr/>
          </p:nvSpPr>
          <p:spPr bwMode="auto">
            <a:xfrm>
              <a:off x="1892" y="1890"/>
              <a:ext cx="172" cy="0"/>
            </a:xfrm>
            <a:prstGeom prst="line">
              <a:avLst/>
            </a:prstGeom>
            <a:noFill/>
            <a:ln w="38100">
              <a:solidFill>
                <a:srgbClr val="FF0066"/>
              </a:solidFill>
              <a:round/>
            </a:ln>
          </p:spPr>
          <p:txBody>
            <a:bodyPr wrap="none" lIns="90000" tIns="46800" rIns="90000" bIns="46800" anchor="ctr"/>
            <a:lstStyle/>
            <a:p>
              <a:endParaRPr lang="zh-CN" altLang="en-US"/>
            </a:p>
          </p:txBody>
        </p:sp>
        <p:sp>
          <p:nvSpPr>
            <p:cNvPr id="8323" name="Line 256"/>
            <p:cNvSpPr>
              <a:spLocks noChangeShapeType="1"/>
            </p:cNvSpPr>
            <p:nvPr/>
          </p:nvSpPr>
          <p:spPr bwMode="auto">
            <a:xfrm>
              <a:off x="1903" y="1878"/>
              <a:ext cx="0" cy="923"/>
            </a:xfrm>
            <a:prstGeom prst="line">
              <a:avLst/>
            </a:prstGeom>
            <a:noFill/>
            <a:ln w="38100">
              <a:solidFill>
                <a:srgbClr val="FF0066"/>
              </a:solidFill>
              <a:round/>
            </a:ln>
          </p:spPr>
          <p:txBody>
            <a:bodyPr wrap="none" lIns="90000" tIns="46800" rIns="90000" bIns="46800" anchor="ctr"/>
            <a:lstStyle/>
            <a:p>
              <a:endParaRPr lang="zh-CN" altLang="en-US"/>
            </a:p>
          </p:txBody>
        </p:sp>
        <p:grpSp>
          <p:nvGrpSpPr>
            <p:cNvPr id="12" name="Group 257"/>
            <p:cNvGrpSpPr/>
            <p:nvPr/>
          </p:nvGrpSpPr>
          <p:grpSpPr bwMode="auto">
            <a:xfrm flipH="1">
              <a:off x="1622" y="2682"/>
              <a:ext cx="56" cy="215"/>
              <a:chOff x="3454" y="2018"/>
              <a:chExt cx="96" cy="328"/>
            </a:xfrm>
          </p:grpSpPr>
          <p:sp>
            <p:nvSpPr>
              <p:cNvPr id="8349" name="Line 258"/>
              <p:cNvSpPr>
                <a:spLocks noChangeShapeType="1"/>
              </p:cNvSpPr>
              <p:nvPr/>
            </p:nvSpPr>
            <p:spPr bwMode="auto">
              <a:xfrm>
                <a:off x="3454" y="2018"/>
                <a:ext cx="0" cy="328"/>
              </a:xfrm>
              <a:prstGeom prst="line">
                <a:avLst/>
              </a:prstGeom>
              <a:noFill/>
              <a:ln w="38100">
                <a:solidFill>
                  <a:srgbClr val="FF0066"/>
                </a:solidFill>
                <a:round/>
              </a:ln>
            </p:spPr>
            <p:txBody>
              <a:bodyPr wrap="none" lIns="90000" tIns="46800" rIns="90000" bIns="46800" anchor="ctr">
                <a:spAutoFit/>
              </a:bodyPr>
              <a:lstStyle/>
              <a:p>
                <a:endParaRPr lang="zh-CN" altLang="en-US"/>
              </a:p>
            </p:txBody>
          </p:sp>
          <p:sp>
            <p:nvSpPr>
              <p:cNvPr id="8350" name="Line 259"/>
              <p:cNvSpPr>
                <a:spLocks noChangeShapeType="1"/>
              </p:cNvSpPr>
              <p:nvPr/>
            </p:nvSpPr>
            <p:spPr bwMode="auto">
              <a:xfrm>
                <a:off x="3550" y="2018"/>
                <a:ext cx="0" cy="328"/>
              </a:xfrm>
              <a:prstGeom prst="line">
                <a:avLst/>
              </a:prstGeom>
              <a:noFill/>
              <a:ln w="38100">
                <a:solidFill>
                  <a:srgbClr val="FF0066"/>
                </a:solidFill>
                <a:round/>
              </a:ln>
            </p:spPr>
            <p:txBody>
              <a:bodyPr wrap="none" lIns="90000" tIns="46800" rIns="90000" bIns="46800" anchor="ctr">
                <a:spAutoFit/>
              </a:bodyPr>
              <a:lstStyle/>
              <a:p>
                <a:endParaRPr lang="zh-CN" altLang="en-US"/>
              </a:p>
            </p:txBody>
          </p:sp>
        </p:grpSp>
        <p:sp>
          <p:nvSpPr>
            <p:cNvPr id="8325" name="Line 260"/>
            <p:cNvSpPr>
              <a:spLocks noChangeShapeType="1"/>
            </p:cNvSpPr>
            <p:nvPr/>
          </p:nvSpPr>
          <p:spPr bwMode="auto">
            <a:xfrm>
              <a:off x="1688" y="2793"/>
              <a:ext cx="227" cy="0"/>
            </a:xfrm>
            <a:prstGeom prst="line">
              <a:avLst/>
            </a:prstGeom>
            <a:noFill/>
            <a:ln w="38100">
              <a:solidFill>
                <a:srgbClr val="FF0066"/>
              </a:solidFill>
              <a:round/>
            </a:ln>
          </p:spPr>
          <p:txBody>
            <a:bodyPr wrap="none" lIns="90000" tIns="46800" rIns="90000" bIns="46800" anchor="ctr"/>
            <a:lstStyle/>
            <a:p>
              <a:endParaRPr lang="zh-CN" altLang="en-US"/>
            </a:p>
          </p:txBody>
        </p:sp>
        <p:sp>
          <p:nvSpPr>
            <p:cNvPr id="8326" name="Text Box 261"/>
            <p:cNvSpPr txBox="1">
              <a:spLocks noChangeArrowheads="1"/>
            </p:cNvSpPr>
            <p:nvPr/>
          </p:nvSpPr>
          <p:spPr bwMode="auto">
            <a:xfrm>
              <a:off x="1414" y="2544"/>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327" name="Line 262"/>
            <p:cNvSpPr>
              <a:spLocks noChangeShapeType="1"/>
            </p:cNvSpPr>
            <p:nvPr/>
          </p:nvSpPr>
          <p:spPr bwMode="auto">
            <a:xfrm>
              <a:off x="274" y="1570"/>
              <a:ext cx="0" cy="934"/>
            </a:xfrm>
            <a:prstGeom prst="line">
              <a:avLst/>
            </a:prstGeom>
            <a:noFill/>
            <a:ln w="38100">
              <a:solidFill>
                <a:schemeClr val="tx1"/>
              </a:solidFill>
              <a:round/>
            </a:ln>
          </p:spPr>
          <p:txBody>
            <a:bodyPr wrap="none" lIns="90000" tIns="46800" rIns="90000" bIns="46800" anchor="ctr"/>
            <a:lstStyle/>
            <a:p>
              <a:endParaRPr lang="zh-CN" altLang="en-US"/>
            </a:p>
          </p:txBody>
        </p:sp>
        <p:sp>
          <p:nvSpPr>
            <p:cNvPr id="8328" name="Rectangle 263"/>
            <p:cNvSpPr>
              <a:spLocks noChangeArrowheads="1"/>
            </p:cNvSpPr>
            <p:nvPr/>
          </p:nvSpPr>
          <p:spPr bwMode="auto">
            <a:xfrm>
              <a:off x="236" y="1759"/>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aphicFrame>
          <p:nvGraphicFramePr>
            <p:cNvPr id="8194" name="Object 1024"/>
            <p:cNvGraphicFramePr>
              <a:graphicFrameLocks noChangeAspect="1"/>
            </p:cNvGraphicFramePr>
            <p:nvPr/>
          </p:nvGraphicFramePr>
          <p:xfrm>
            <a:off x="354" y="2104"/>
            <a:ext cx="264" cy="279"/>
          </p:xfrm>
          <a:graphic>
            <a:graphicData uri="http://schemas.openxmlformats.org/presentationml/2006/ole">
              <mc:AlternateContent xmlns:mc="http://schemas.openxmlformats.org/markup-compatibility/2006">
                <mc:Choice xmlns:v="urn:schemas-microsoft-com:vml" Requires="v">
                  <p:oleObj spid="_x0000_s258097" name="Equation" r:id="rId6" imgW="10058400" imgH="10668000" progId="">
                    <p:embed/>
                  </p:oleObj>
                </mc:Choice>
                <mc:Fallback>
                  <p:oleObj name="Equation" r:id="rId6" imgW="10058400" imgH="10668000" progId="">
                    <p:embed/>
                    <p:pic>
                      <p:nvPicPr>
                        <p:cNvPr id="0" name="Object 10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 y="2104"/>
                          <a:ext cx="264"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29" name="Text Box 265"/>
            <p:cNvSpPr txBox="1">
              <a:spLocks noChangeArrowheads="1"/>
            </p:cNvSpPr>
            <p:nvPr/>
          </p:nvSpPr>
          <p:spPr bwMode="auto">
            <a:xfrm>
              <a:off x="48" y="883"/>
              <a:ext cx="657"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470k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330" name="Text Box 266"/>
            <p:cNvSpPr txBox="1">
              <a:spLocks noChangeArrowheads="1"/>
            </p:cNvSpPr>
            <p:nvPr/>
          </p:nvSpPr>
          <p:spPr bwMode="auto">
            <a:xfrm>
              <a:off x="270" y="1750"/>
              <a:ext cx="477" cy="250"/>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000" b="1">
                  <a:latin typeface="Franklin Gothic Book" panose="020B0503020102020204" pitchFamily="34" charset="0"/>
                  <a:ea typeface="华文楷体" panose="02010600040101010101" pitchFamily="2" charset="-122"/>
                </a:rPr>
                <a:t>600</a:t>
              </a:r>
              <a:r>
                <a:rPr lang="en-US" altLang="zh-CN" sz="20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000" b="1">
                <a:latin typeface="Franklin Gothic Book" panose="020B0503020102020204" pitchFamily="34" charset="0"/>
                <a:ea typeface="华文楷体" panose="02010600040101010101" pitchFamily="2" charset="-122"/>
              </a:endParaRPr>
            </a:p>
          </p:txBody>
        </p:sp>
        <p:sp>
          <p:nvSpPr>
            <p:cNvPr id="8331" name="Text Box 267"/>
            <p:cNvSpPr txBox="1">
              <a:spLocks noChangeArrowheads="1"/>
            </p:cNvSpPr>
            <p:nvPr/>
          </p:nvSpPr>
          <p:spPr bwMode="auto">
            <a:xfrm>
              <a:off x="1104" y="662"/>
              <a:ext cx="526" cy="250"/>
            </a:xfrm>
            <a:prstGeom prst="rect">
              <a:avLst/>
            </a:prstGeom>
            <a:noFill/>
            <a:ln w="38100">
              <a:noFill/>
              <a:miter lim="800000"/>
            </a:ln>
          </p:spPr>
          <p:txBody>
            <a:bodyPr lIns="90000" tIns="46800" rIns="90000" bIns="46800" anchor="ctr">
              <a:spAutoFit/>
            </a:bodyPr>
            <a:lstStyle/>
            <a:p>
              <a:pPr algn="ctr">
                <a:spcBef>
                  <a:spcPct val="50000"/>
                </a:spcBef>
              </a:pPr>
              <a:r>
                <a:rPr lang="en-US" altLang="zh-CN" sz="2000" b="1">
                  <a:latin typeface="Franklin Gothic Book" panose="020B0503020102020204" pitchFamily="34" charset="0"/>
                  <a:ea typeface="华文楷体" panose="02010600040101010101" pitchFamily="2" charset="-122"/>
                </a:rPr>
                <a:t>3.9k</a:t>
              </a:r>
              <a:r>
                <a:rPr lang="en-US" altLang="zh-CN" sz="20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000"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332" name="Text Box 268"/>
            <p:cNvSpPr txBox="1">
              <a:spLocks noChangeArrowheads="1"/>
            </p:cNvSpPr>
            <p:nvPr/>
          </p:nvSpPr>
          <p:spPr bwMode="auto">
            <a:xfrm>
              <a:off x="1158" y="1000"/>
              <a:ext cx="21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333" name="Text Box 269"/>
            <p:cNvSpPr txBox="1">
              <a:spLocks noChangeArrowheads="1"/>
            </p:cNvSpPr>
            <p:nvPr/>
          </p:nvSpPr>
          <p:spPr bwMode="auto">
            <a:xfrm>
              <a:off x="1127" y="868"/>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20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334" name="Text Box 270"/>
            <p:cNvSpPr txBox="1">
              <a:spLocks noChangeArrowheads="1"/>
            </p:cNvSpPr>
            <p:nvPr/>
          </p:nvSpPr>
          <p:spPr bwMode="auto">
            <a:xfrm>
              <a:off x="1642" y="480"/>
              <a:ext cx="566" cy="250"/>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000" b="1">
                  <a:latin typeface="Franklin Gothic Book" panose="020B0503020102020204" pitchFamily="34" charset="0"/>
                  <a:ea typeface="华文楷体" panose="02010600040101010101" pitchFamily="2" charset="-122"/>
                </a:rPr>
                <a:t>470k</a:t>
              </a:r>
              <a:r>
                <a:rPr lang="en-US" altLang="zh-CN" sz="2000"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2000"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335" name="Text Box 271"/>
            <p:cNvSpPr txBox="1">
              <a:spLocks noChangeArrowheads="1"/>
            </p:cNvSpPr>
            <p:nvPr/>
          </p:nvSpPr>
          <p:spPr bwMode="auto">
            <a:xfrm>
              <a:off x="2030" y="672"/>
              <a:ext cx="65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3.9k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336" name="Text Box 272"/>
            <p:cNvSpPr txBox="1">
              <a:spLocks noChangeArrowheads="1"/>
            </p:cNvSpPr>
            <p:nvPr/>
          </p:nvSpPr>
          <p:spPr bwMode="auto">
            <a:xfrm>
              <a:off x="2014" y="1288"/>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50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337" name="Text Box 273"/>
            <p:cNvSpPr txBox="1">
              <a:spLocks noChangeArrowheads="1"/>
            </p:cNvSpPr>
            <p:nvPr/>
          </p:nvSpPr>
          <p:spPr bwMode="auto">
            <a:xfrm>
              <a:off x="2448" y="1715"/>
              <a:ext cx="559"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2k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338" name="Text Box 274"/>
            <p:cNvSpPr txBox="1">
              <a:spLocks noChangeArrowheads="1"/>
            </p:cNvSpPr>
            <p:nvPr/>
          </p:nvSpPr>
          <p:spPr bwMode="auto">
            <a:xfrm rot="-5400000">
              <a:off x="1928" y="2001"/>
              <a:ext cx="549"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470</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8339" name="Text Box 275"/>
            <p:cNvSpPr txBox="1">
              <a:spLocks noChangeArrowheads="1"/>
            </p:cNvSpPr>
            <p:nvPr/>
          </p:nvSpPr>
          <p:spPr bwMode="auto">
            <a:xfrm>
              <a:off x="1386" y="2784"/>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50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340" name="Text Box 276"/>
            <p:cNvSpPr txBox="1">
              <a:spLocks noChangeArrowheads="1"/>
            </p:cNvSpPr>
            <p:nvPr/>
          </p:nvSpPr>
          <p:spPr bwMode="auto">
            <a:xfrm>
              <a:off x="1300" y="2110"/>
              <a:ext cx="630"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100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341" name="Text Box 277"/>
            <p:cNvSpPr txBox="1">
              <a:spLocks noChangeArrowheads="1"/>
            </p:cNvSpPr>
            <p:nvPr/>
          </p:nvSpPr>
          <p:spPr bwMode="auto">
            <a:xfrm rot="-5400000">
              <a:off x="664" y="1977"/>
              <a:ext cx="549"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470</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8342" name="Text Box 278"/>
            <p:cNvSpPr txBox="1">
              <a:spLocks noChangeArrowheads="1"/>
            </p:cNvSpPr>
            <p:nvPr/>
          </p:nvSpPr>
          <p:spPr bwMode="auto">
            <a:xfrm>
              <a:off x="864" y="2792"/>
              <a:ext cx="614"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30k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343" name="Text Box 279"/>
            <p:cNvSpPr txBox="1">
              <a:spLocks noChangeArrowheads="1"/>
            </p:cNvSpPr>
            <p:nvPr/>
          </p:nvSpPr>
          <p:spPr bwMode="auto">
            <a:xfrm>
              <a:off x="1005" y="1415"/>
              <a:ext cx="514" cy="250"/>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000" b="1">
                  <a:latin typeface="Franklin Gothic Book" panose="020B0503020102020204" pitchFamily="34" charset="0"/>
                  <a:ea typeface="华文楷体" panose="02010600040101010101" pitchFamily="2" charset="-122"/>
                </a:rPr>
                <a:t>3DG6</a:t>
              </a:r>
              <a:endParaRPr lang="en-US" altLang="zh-CN" sz="2000" b="1">
                <a:latin typeface="Franklin Gothic Book" panose="020B0503020102020204" pitchFamily="34" charset="0"/>
                <a:ea typeface="华文楷体" panose="02010600040101010101" pitchFamily="2" charset="-122"/>
              </a:endParaRPr>
            </a:p>
          </p:txBody>
        </p:sp>
        <p:sp>
          <p:nvSpPr>
            <p:cNvPr id="8344" name="Text Box 280"/>
            <p:cNvSpPr txBox="1">
              <a:spLocks noChangeArrowheads="1"/>
            </p:cNvSpPr>
            <p:nvPr/>
          </p:nvSpPr>
          <p:spPr bwMode="auto">
            <a:xfrm>
              <a:off x="1978" y="1488"/>
              <a:ext cx="514" cy="250"/>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000" b="1">
                  <a:latin typeface="Franklin Gothic Book" panose="020B0503020102020204" pitchFamily="34" charset="0"/>
                  <a:ea typeface="华文楷体" panose="02010600040101010101" pitchFamily="2" charset="-122"/>
                </a:rPr>
                <a:t>3DG6</a:t>
              </a:r>
              <a:endParaRPr lang="en-US" altLang="zh-CN" sz="2000" b="1">
                <a:latin typeface="Franklin Gothic Book" panose="020B0503020102020204" pitchFamily="34" charset="0"/>
                <a:ea typeface="华文楷体" panose="02010600040101010101" pitchFamily="2" charset="-122"/>
              </a:endParaRPr>
            </a:p>
          </p:txBody>
        </p:sp>
        <p:sp>
          <p:nvSpPr>
            <p:cNvPr id="8345" name="Text Box 281"/>
            <p:cNvSpPr txBox="1">
              <a:spLocks noChangeArrowheads="1"/>
            </p:cNvSpPr>
            <p:nvPr/>
          </p:nvSpPr>
          <p:spPr bwMode="auto">
            <a:xfrm>
              <a:off x="239" y="192"/>
              <a:ext cx="363"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(c)</a:t>
              </a:r>
              <a:endParaRPr lang="en-US" altLang="zh-CN" sz="2800" b="1">
                <a:latin typeface="Franklin Gothic Book" panose="020B0503020102020204" pitchFamily="34" charset="0"/>
                <a:ea typeface="华文楷体" panose="02010600040101010101" pitchFamily="2" charset="-122"/>
              </a:endParaRPr>
            </a:p>
          </p:txBody>
        </p:sp>
        <p:sp>
          <p:nvSpPr>
            <p:cNvPr id="8346" name="Text Box 282"/>
            <p:cNvSpPr txBox="1">
              <a:spLocks noChangeArrowheads="1"/>
            </p:cNvSpPr>
            <p:nvPr/>
          </p:nvSpPr>
          <p:spPr bwMode="auto">
            <a:xfrm>
              <a:off x="2354" y="450"/>
              <a:ext cx="457"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+6V</a:t>
              </a:r>
              <a:endParaRPr lang="en-US" altLang="zh-CN" b="1">
                <a:latin typeface="Franklin Gothic Book" panose="020B0503020102020204" pitchFamily="34" charset="0"/>
                <a:ea typeface="华文楷体" panose="02010600040101010101" pitchFamily="2" charset="-122"/>
              </a:endParaRPr>
            </a:p>
          </p:txBody>
        </p:sp>
        <p:sp>
          <p:nvSpPr>
            <p:cNvPr id="8347" name="Line 283"/>
            <p:cNvSpPr>
              <a:spLocks noChangeShapeType="1"/>
            </p:cNvSpPr>
            <p:nvPr/>
          </p:nvSpPr>
          <p:spPr bwMode="auto">
            <a:xfrm>
              <a:off x="2039" y="1251"/>
              <a:ext cx="211"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8348" name="Line 284"/>
            <p:cNvSpPr>
              <a:spLocks noChangeShapeType="1"/>
            </p:cNvSpPr>
            <p:nvPr/>
          </p:nvSpPr>
          <p:spPr bwMode="auto">
            <a:xfrm>
              <a:off x="2306" y="1251"/>
              <a:ext cx="188" cy="0"/>
            </a:xfrm>
            <a:prstGeom prst="line">
              <a:avLst/>
            </a:prstGeom>
            <a:noFill/>
            <a:ln w="38100">
              <a:solidFill>
                <a:schemeClr val="tx1"/>
              </a:solidFill>
              <a:round/>
            </a:ln>
          </p:spPr>
          <p:txBody>
            <a:bodyPr wrap="none" lIns="90000" tIns="46800" rIns="90000" bIns="46800" anchor="ctr"/>
            <a:lstStyle/>
            <a:p>
              <a:endParaRPr lang="zh-CN" altLang="en-US"/>
            </a:p>
          </p:txBody>
        </p:sp>
      </p:grpSp>
      <p:grpSp>
        <p:nvGrpSpPr>
          <p:cNvPr id="13" name="Group 285"/>
          <p:cNvGrpSpPr/>
          <p:nvPr/>
        </p:nvGrpSpPr>
        <p:grpSpPr bwMode="auto">
          <a:xfrm>
            <a:off x="4572000" y="304800"/>
            <a:ext cx="4484688" cy="3816350"/>
            <a:chOff x="2880" y="192"/>
            <a:chExt cx="2825" cy="2404"/>
          </a:xfrm>
        </p:grpSpPr>
        <p:sp>
          <p:nvSpPr>
            <p:cNvPr id="8215" name="Line 286"/>
            <p:cNvSpPr>
              <a:spLocks noChangeShapeType="1"/>
            </p:cNvSpPr>
            <p:nvPr/>
          </p:nvSpPr>
          <p:spPr bwMode="auto">
            <a:xfrm>
              <a:off x="3466" y="406"/>
              <a:ext cx="0" cy="1026"/>
            </a:xfrm>
            <a:prstGeom prst="line">
              <a:avLst/>
            </a:prstGeom>
            <a:noFill/>
            <a:ln w="38100">
              <a:solidFill>
                <a:schemeClr val="tx1"/>
              </a:solidFill>
              <a:round/>
            </a:ln>
          </p:spPr>
          <p:txBody>
            <a:bodyPr wrap="none" lIns="90000" tIns="46800" rIns="90000" bIns="46800" anchor="ctr"/>
            <a:lstStyle/>
            <a:p>
              <a:endParaRPr lang="zh-CN" altLang="en-US"/>
            </a:p>
          </p:txBody>
        </p:sp>
        <p:sp>
          <p:nvSpPr>
            <p:cNvPr id="8216" name="Line 287"/>
            <p:cNvSpPr>
              <a:spLocks noChangeShapeType="1"/>
            </p:cNvSpPr>
            <p:nvPr/>
          </p:nvSpPr>
          <p:spPr bwMode="auto">
            <a:xfrm>
              <a:off x="4884" y="408"/>
              <a:ext cx="0" cy="874"/>
            </a:xfrm>
            <a:prstGeom prst="line">
              <a:avLst/>
            </a:prstGeom>
            <a:noFill/>
            <a:ln w="38100">
              <a:solidFill>
                <a:schemeClr val="tx1"/>
              </a:solidFill>
              <a:round/>
            </a:ln>
          </p:spPr>
          <p:txBody>
            <a:bodyPr wrap="none" lIns="90000" tIns="46800" rIns="90000" bIns="46800" anchor="ctr"/>
            <a:lstStyle/>
            <a:p>
              <a:endParaRPr lang="zh-CN" altLang="en-US"/>
            </a:p>
          </p:txBody>
        </p:sp>
        <p:sp>
          <p:nvSpPr>
            <p:cNvPr id="8217" name="Line 288"/>
            <p:cNvSpPr>
              <a:spLocks noChangeShapeType="1"/>
            </p:cNvSpPr>
            <p:nvPr/>
          </p:nvSpPr>
          <p:spPr bwMode="auto">
            <a:xfrm>
              <a:off x="4896" y="1554"/>
              <a:ext cx="0" cy="886"/>
            </a:xfrm>
            <a:prstGeom prst="line">
              <a:avLst/>
            </a:prstGeom>
            <a:noFill/>
            <a:ln w="38100">
              <a:solidFill>
                <a:schemeClr val="tx1"/>
              </a:solidFill>
              <a:round/>
            </a:ln>
          </p:spPr>
          <p:txBody>
            <a:bodyPr wrap="none" lIns="90000" tIns="46800" rIns="90000" bIns="46800" anchor="ctr"/>
            <a:lstStyle/>
            <a:p>
              <a:endParaRPr lang="zh-CN" altLang="en-US"/>
            </a:p>
          </p:txBody>
        </p:sp>
        <p:sp>
          <p:nvSpPr>
            <p:cNvPr id="8218" name="Line 289"/>
            <p:cNvSpPr>
              <a:spLocks noChangeShapeType="1"/>
            </p:cNvSpPr>
            <p:nvPr/>
          </p:nvSpPr>
          <p:spPr bwMode="auto">
            <a:xfrm flipV="1">
              <a:off x="3827" y="1756"/>
              <a:ext cx="640" cy="3"/>
            </a:xfrm>
            <a:prstGeom prst="line">
              <a:avLst/>
            </a:prstGeom>
            <a:noFill/>
            <a:ln w="38100">
              <a:solidFill>
                <a:srgbClr val="FF0066"/>
              </a:solidFill>
              <a:round/>
            </a:ln>
          </p:spPr>
          <p:txBody>
            <a:bodyPr wrap="none" lIns="90000" tIns="46800" rIns="90000" bIns="46800" anchor="ctr"/>
            <a:lstStyle/>
            <a:p>
              <a:endParaRPr lang="zh-CN" altLang="en-US"/>
            </a:p>
          </p:txBody>
        </p:sp>
        <p:sp>
          <p:nvSpPr>
            <p:cNvPr id="8219" name="Line 290"/>
            <p:cNvSpPr>
              <a:spLocks noChangeShapeType="1"/>
            </p:cNvSpPr>
            <p:nvPr/>
          </p:nvSpPr>
          <p:spPr bwMode="auto">
            <a:xfrm flipH="1">
              <a:off x="3826" y="1732"/>
              <a:ext cx="1" cy="682"/>
            </a:xfrm>
            <a:prstGeom prst="line">
              <a:avLst/>
            </a:prstGeom>
            <a:noFill/>
            <a:ln w="38100">
              <a:solidFill>
                <a:srgbClr val="FF0066"/>
              </a:solidFill>
              <a:round/>
            </a:ln>
          </p:spPr>
          <p:txBody>
            <a:bodyPr wrap="none" lIns="90000" tIns="46800" rIns="90000" bIns="46800" anchor="ctr"/>
            <a:lstStyle/>
            <a:p>
              <a:endParaRPr lang="zh-CN" altLang="en-US"/>
            </a:p>
          </p:txBody>
        </p:sp>
        <p:sp>
          <p:nvSpPr>
            <p:cNvPr id="8220" name="Line 291"/>
            <p:cNvSpPr>
              <a:spLocks noChangeShapeType="1"/>
            </p:cNvSpPr>
            <p:nvPr/>
          </p:nvSpPr>
          <p:spPr bwMode="auto">
            <a:xfrm flipV="1">
              <a:off x="3463" y="415"/>
              <a:ext cx="1880"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8221" name="Line 292"/>
            <p:cNvSpPr>
              <a:spLocks noChangeShapeType="1"/>
            </p:cNvSpPr>
            <p:nvPr/>
          </p:nvSpPr>
          <p:spPr bwMode="auto">
            <a:xfrm flipV="1">
              <a:off x="3821" y="425"/>
              <a:ext cx="0" cy="85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222" name="Line 293"/>
            <p:cNvSpPr>
              <a:spLocks noChangeShapeType="1"/>
            </p:cNvSpPr>
            <p:nvPr/>
          </p:nvSpPr>
          <p:spPr bwMode="auto">
            <a:xfrm>
              <a:off x="3034" y="2440"/>
              <a:ext cx="2279"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223" name="Oval 294"/>
            <p:cNvSpPr>
              <a:spLocks noChangeArrowheads="1"/>
            </p:cNvSpPr>
            <p:nvPr/>
          </p:nvSpPr>
          <p:spPr bwMode="auto">
            <a:xfrm>
              <a:off x="2977" y="2394"/>
              <a:ext cx="57" cy="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24" name="Line 295"/>
            <p:cNvSpPr>
              <a:spLocks noChangeShapeType="1"/>
            </p:cNvSpPr>
            <p:nvPr/>
          </p:nvSpPr>
          <p:spPr bwMode="auto">
            <a:xfrm flipV="1">
              <a:off x="3827" y="1096"/>
              <a:ext cx="580"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8225" name="Line 296"/>
            <p:cNvSpPr>
              <a:spLocks noChangeShapeType="1"/>
            </p:cNvSpPr>
            <p:nvPr/>
          </p:nvSpPr>
          <p:spPr bwMode="auto">
            <a:xfrm>
              <a:off x="3824" y="2440"/>
              <a:ext cx="0" cy="156"/>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226" name="Line 297"/>
            <p:cNvSpPr>
              <a:spLocks noChangeShapeType="1"/>
            </p:cNvSpPr>
            <p:nvPr/>
          </p:nvSpPr>
          <p:spPr bwMode="auto">
            <a:xfrm>
              <a:off x="3763" y="2587"/>
              <a:ext cx="121" cy="0"/>
            </a:xfrm>
            <a:prstGeom prst="line">
              <a:avLst/>
            </a:prstGeom>
            <a:noFill/>
            <a:ln w="38100">
              <a:solidFill>
                <a:schemeClr val="tx1"/>
              </a:solidFill>
              <a:round/>
            </a:ln>
          </p:spPr>
          <p:txBody>
            <a:bodyPr lIns="90000" tIns="46800" rIns="90000" bIns="46800" anchor="ctr">
              <a:spAutoFit/>
            </a:bodyPr>
            <a:lstStyle/>
            <a:p>
              <a:endParaRPr lang="zh-CN" altLang="en-US"/>
            </a:p>
          </p:txBody>
        </p:sp>
        <p:sp>
          <p:nvSpPr>
            <p:cNvPr id="8227" name="Oval 298"/>
            <p:cNvSpPr>
              <a:spLocks noChangeArrowheads="1"/>
            </p:cNvSpPr>
            <p:nvPr/>
          </p:nvSpPr>
          <p:spPr bwMode="auto">
            <a:xfrm>
              <a:off x="3806" y="2415"/>
              <a:ext cx="28" cy="37"/>
            </a:xfrm>
            <a:prstGeom prst="ellipse">
              <a:avLst/>
            </a:prstGeom>
            <a:solidFill>
              <a:schemeClr val="tx1"/>
            </a:solid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28" name="Oval 299"/>
            <p:cNvSpPr>
              <a:spLocks noChangeArrowheads="1"/>
            </p:cNvSpPr>
            <p:nvPr/>
          </p:nvSpPr>
          <p:spPr bwMode="auto">
            <a:xfrm>
              <a:off x="3809" y="2412"/>
              <a:ext cx="28" cy="37"/>
            </a:xfrm>
            <a:prstGeom prst="ellipse">
              <a:avLst/>
            </a:prstGeom>
            <a:solidFill>
              <a:srgbClr val="FF0066"/>
            </a:solidFill>
            <a:ln w="38100">
              <a:solidFill>
                <a:srgbClr val="FF0066"/>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14" name="Group 300"/>
            <p:cNvGrpSpPr/>
            <p:nvPr/>
          </p:nvGrpSpPr>
          <p:grpSpPr bwMode="auto">
            <a:xfrm>
              <a:off x="3682" y="1298"/>
              <a:ext cx="168" cy="307"/>
              <a:chOff x="1594" y="2120"/>
              <a:chExt cx="168" cy="307"/>
            </a:xfrm>
          </p:grpSpPr>
          <p:sp>
            <p:nvSpPr>
              <p:cNvPr id="8276" name="Line 301"/>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8277" name="Line 302"/>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8278" name="Line 303"/>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grpSp>
          <p:nvGrpSpPr>
            <p:cNvPr id="15" name="Group 304"/>
            <p:cNvGrpSpPr/>
            <p:nvPr/>
          </p:nvGrpSpPr>
          <p:grpSpPr bwMode="auto">
            <a:xfrm>
              <a:off x="4744" y="1297"/>
              <a:ext cx="168" cy="307"/>
              <a:chOff x="1594" y="2120"/>
              <a:chExt cx="168" cy="307"/>
            </a:xfrm>
          </p:grpSpPr>
          <p:sp>
            <p:nvSpPr>
              <p:cNvPr id="8273" name="Line 305"/>
              <p:cNvSpPr>
                <a:spLocks noChangeShapeType="1"/>
              </p:cNvSpPr>
              <p:nvPr/>
            </p:nvSpPr>
            <p:spPr bwMode="auto">
              <a:xfrm>
                <a:off x="1620" y="2120"/>
                <a:ext cx="0" cy="240"/>
              </a:xfrm>
              <a:prstGeom prst="line">
                <a:avLst/>
              </a:prstGeom>
              <a:noFill/>
              <a:ln w="38100">
                <a:solidFill>
                  <a:schemeClr val="tx1"/>
                </a:solidFill>
                <a:round/>
              </a:ln>
            </p:spPr>
            <p:txBody>
              <a:bodyPr wrap="none" anchor="ctr"/>
              <a:lstStyle/>
              <a:p>
                <a:endParaRPr lang="zh-CN" altLang="en-US"/>
              </a:p>
            </p:txBody>
          </p:sp>
          <p:sp>
            <p:nvSpPr>
              <p:cNvPr id="8274" name="Line 306"/>
              <p:cNvSpPr>
                <a:spLocks noChangeShapeType="1"/>
              </p:cNvSpPr>
              <p:nvPr/>
            </p:nvSpPr>
            <p:spPr bwMode="auto">
              <a:xfrm rot="2700000">
                <a:off x="1588" y="2326"/>
                <a:ext cx="202" cy="0"/>
              </a:xfrm>
              <a:prstGeom prst="line">
                <a:avLst/>
              </a:prstGeom>
              <a:noFill/>
              <a:ln w="38100">
                <a:solidFill>
                  <a:schemeClr val="tx1"/>
                </a:solidFill>
                <a:round/>
                <a:tailEnd type="triangle" w="sm" len="med"/>
              </a:ln>
            </p:spPr>
            <p:txBody>
              <a:bodyPr wrap="none" anchor="ctr"/>
              <a:lstStyle/>
              <a:p>
                <a:endParaRPr lang="zh-CN" altLang="en-US"/>
              </a:p>
            </p:txBody>
          </p:sp>
          <p:sp>
            <p:nvSpPr>
              <p:cNvPr id="8275" name="Line 307"/>
              <p:cNvSpPr>
                <a:spLocks noChangeShapeType="1"/>
              </p:cNvSpPr>
              <p:nvPr/>
            </p:nvSpPr>
            <p:spPr bwMode="auto">
              <a:xfrm rot="8100000">
                <a:off x="1594" y="2149"/>
                <a:ext cx="168" cy="0"/>
              </a:xfrm>
              <a:prstGeom prst="line">
                <a:avLst/>
              </a:prstGeom>
              <a:noFill/>
              <a:ln w="38100">
                <a:solidFill>
                  <a:schemeClr val="tx1"/>
                </a:solidFill>
                <a:round/>
              </a:ln>
            </p:spPr>
            <p:txBody>
              <a:bodyPr wrap="none" anchor="ctr"/>
              <a:lstStyle/>
              <a:p>
                <a:endParaRPr lang="zh-CN" altLang="en-US"/>
              </a:p>
            </p:txBody>
          </p:sp>
        </p:grpSp>
        <p:sp>
          <p:nvSpPr>
            <p:cNvPr id="8231" name="AutoShape 308"/>
            <p:cNvSpPr>
              <a:spLocks noChangeArrowheads="1"/>
            </p:cNvSpPr>
            <p:nvPr/>
          </p:nvSpPr>
          <p:spPr bwMode="auto">
            <a:xfrm>
              <a:off x="5343" y="379"/>
              <a:ext cx="57" cy="5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232" name="Rectangle 309"/>
            <p:cNvSpPr>
              <a:spLocks noChangeArrowheads="1"/>
            </p:cNvSpPr>
            <p:nvPr/>
          </p:nvSpPr>
          <p:spPr bwMode="auto">
            <a:xfrm>
              <a:off x="4852" y="643"/>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33" name="Rectangle 310"/>
            <p:cNvSpPr>
              <a:spLocks noChangeArrowheads="1"/>
            </p:cNvSpPr>
            <p:nvPr/>
          </p:nvSpPr>
          <p:spPr bwMode="auto">
            <a:xfrm>
              <a:off x="3790" y="643"/>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grpSp>
          <p:nvGrpSpPr>
            <p:cNvPr id="16" name="Group 311"/>
            <p:cNvGrpSpPr/>
            <p:nvPr/>
          </p:nvGrpSpPr>
          <p:grpSpPr bwMode="auto">
            <a:xfrm flipH="1">
              <a:off x="3198" y="1310"/>
              <a:ext cx="56" cy="215"/>
              <a:chOff x="3454" y="2018"/>
              <a:chExt cx="96" cy="328"/>
            </a:xfrm>
          </p:grpSpPr>
          <p:sp>
            <p:nvSpPr>
              <p:cNvPr id="8271" name="Line 312"/>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272" name="Line 313"/>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8235" name="Line 314"/>
            <p:cNvSpPr>
              <a:spLocks noChangeShapeType="1"/>
            </p:cNvSpPr>
            <p:nvPr/>
          </p:nvSpPr>
          <p:spPr bwMode="auto">
            <a:xfrm>
              <a:off x="3034" y="1421"/>
              <a:ext cx="164"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17" name="Group 315"/>
            <p:cNvGrpSpPr/>
            <p:nvPr/>
          </p:nvGrpSpPr>
          <p:grpSpPr bwMode="auto">
            <a:xfrm flipH="1">
              <a:off x="5112" y="994"/>
              <a:ext cx="56" cy="215"/>
              <a:chOff x="3454" y="2018"/>
              <a:chExt cx="96" cy="328"/>
            </a:xfrm>
          </p:grpSpPr>
          <p:sp>
            <p:nvSpPr>
              <p:cNvPr id="8269" name="Line 316"/>
              <p:cNvSpPr>
                <a:spLocks noChangeShapeType="1"/>
              </p:cNvSpPr>
              <p:nvPr/>
            </p:nvSpPr>
            <p:spPr bwMode="auto">
              <a:xfrm>
                <a:off x="3454"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sp>
            <p:nvSpPr>
              <p:cNvPr id="8270" name="Line 317"/>
              <p:cNvSpPr>
                <a:spLocks noChangeShapeType="1"/>
              </p:cNvSpPr>
              <p:nvPr/>
            </p:nvSpPr>
            <p:spPr bwMode="auto">
              <a:xfrm>
                <a:off x="3550" y="2018"/>
                <a:ext cx="0" cy="328"/>
              </a:xfrm>
              <a:prstGeom prst="line">
                <a:avLst/>
              </a:prstGeom>
              <a:noFill/>
              <a:ln w="38100">
                <a:solidFill>
                  <a:schemeClr val="tx1"/>
                </a:solidFill>
                <a:round/>
              </a:ln>
            </p:spPr>
            <p:txBody>
              <a:bodyPr wrap="none" lIns="90000" tIns="46800" rIns="90000" bIns="46800" anchor="ctr">
                <a:spAutoFit/>
              </a:bodyPr>
              <a:lstStyle/>
              <a:p>
                <a:endParaRPr lang="zh-CN" altLang="en-US"/>
              </a:p>
            </p:txBody>
          </p:sp>
        </p:grpSp>
        <p:sp>
          <p:nvSpPr>
            <p:cNvPr id="8237" name="AutoShape 318"/>
            <p:cNvSpPr>
              <a:spLocks noChangeArrowheads="1"/>
            </p:cNvSpPr>
            <p:nvPr/>
          </p:nvSpPr>
          <p:spPr bwMode="auto">
            <a:xfrm>
              <a:off x="5346" y="1071"/>
              <a:ext cx="57" cy="57"/>
            </a:xfrm>
            <a:prstGeom prst="flowChartConnector">
              <a:avLst/>
            </a:prstGeom>
            <a:solidFill>
              <a:schemeClr val="bg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238" name="Rectangle 319"/>
            <p:cNvSpPr>
              <a:spLocks noChangeArrowheads="1"/>
            </p:cNvSpPr>
            <p:nvPr/>
          </p:nvSpPr>
          <p:spPr bwMode="auto">
            <a:xfrm>
              <a:off x="4861" y="2001"/>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39" name="Rectangle 320"/>
            <p:cNvSpPr>
              <a:spLocks noChangeArrowheads="1"/>
            </p:cNvSpPr>
            <p:nvPr/>
          </p:nvSpPr>
          <p:spPr bwMode="auto">
            <a:xfrm>
              <a:off x="3430" y="800"/>
              <a:ext cx="73" cy="205"/>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40" name="Rectangle 321"/>
            <p:cNvSpPr>
              <a:spLocks noChangeArrowheads="1"/>
            </p:cNvSpPr>
            <p:nvPr/>
          </p:nvSpPr>
          <p:spPr bwMode="auto">
            <a:xfrm rot="5400000">
              <a:off x="4091" y="1654"/>
              <a:ext cx="66" cy="205"/>
            </a:xfrm>
            <a:prstGeom prst="rect">
              <a:avLst/>
            </a:prstGeom>
            <a:solidFill>
              <a:srgbClr val="FF0066"/>
            </a:solidFill>
            <a:ln w="38100">
              <a:solidFill>
                <a:srgbClr val="FF0066"/>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41" name="Rectangle 322"/>
            <p:cNvSpPr>
              <a:spLocks noChangeArrowheads="1"/>
            </p:cNvSpPr>
            <p:nvPr/>
          </p:nvSpPr>
          <p:spPr bwMode="auto">
            <a:xfrm>
              <a:off x="3793" y="2019"/>
              <a:ext cx="66" cy="205"/>
            </a:xfrm>
            <a:prstGeom prst="rect">
              <a:avLst/>
            </a:prstGeom>
            <a:solidFill>
              <a:srgbClr val="FF0066"/>
            </a:solidFill>
            <a:ln w="38100">
              <a:solidFill>
                <a:srgbClr val="FF0066"/>
              </a:solidFill>
              <a:miter lim="800000"/>
              <a:headEnd type="none" w="sm" len="sm"/>
              <a:tailEnd type="none" w="med" len="lg"/>
            </a:ln>
          </p:spPr>
          <p:txBody>
            <a:bodyPr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42" name="Text Box 323"/>
            <p:cNvSpPr txBox="1">
              <a:spLocks noChangeArrowheads="1"/>
            </p:cNvSpPr>
            <p:nvPr/>
          </p:nvSpPr>
          <p:spPr bwMode="auto">
            <a:xfrm>
              <a:off x="4900" y="828"/>
              <a:ext cx="218"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243" name="Text Box 324"/>
            <p:cNvSpPr txBox="1">
              <a:spLocks noChangeArrowheads="1"/>
            </p:cNvSpPr>
            <p:nvPr/>
          </p:nvSpPr>
          <p:spPr bwMode="auto">
            <a:xfrm>
              <a:off x="3234" y="1125"/>
              <a:ext cx="218"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244" name="Text Box 325"/>
            <p:cNvSpPr txBox="1">
              <a:spLocks noChangeArrowheads="1"/>
            </p:cNvSpPr>
            <p:nvPr/>
          </p:nvSpPr>
          <p:spPr bwMode="auto">
            <a:xfrm>
              <a:off x="2921" y="192"/>
              <a:ext cx="389" cy="327"/>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(d)</a:t>
              </a:r>
              <a:endParaRPr lang="en-US" altLang="zh-CN" sz="2800" b="1">
                <a:latin typeface="Franklin Gothic Book" panose="020B0503020102020204" pitchFamily="34" charset="0"/>
                <a:ea typeface="华文楷体" panose="02010600040101010101" pitchFamily="2" charset="-122"/>
              </a:endParaRPr>
            </a:p>
          </p:txBody>
        </p:sp>
        <p:sp>
          <p:nvSpPr>
            <p:cNvPr id="8245" name="Line 326"/>
            <p:cNvSpPr>
              <a:spLocks noChangeShapeType="1"/>
            </p:cNvSpPr>
            <p:nvPr/>
          </p:nvSpPr>
          <p:spPr bwMode="auto">
            <a:xfrm>
              <a:off x="5165" y="1105"/>
              <a:ext cx="193" cy="0"/>
            </a:xfrm>
            <a:prstGeom prst="line">
              <a:avLst/>
            </a:prstGeom>
            <a:noFill/>
            <a:ln w="38100">
              <a:solidFill>
                <a:schemeClr val="tx1"/>
              </a:solidFill>
              <a:round/>
            </a:ln>
          </p:spPr>
          <p:txBody>
            <a:bodyPr wrap="none" lIns="90000" tIns="46800" rIns="90000" bIns="46800" anchor="ctr"/>
            <a:lstStyle/>
            <a:p>
              <a:endParaRPr lang="zh-CN" altLang="en-US"/>
            </a:p>
          </p:txBody>
        </p:sp>
        <p:grpSp>
          <p:nvGrpSpPr>
            <p:cNvPr id="18" name="Group 327"/>
            <p:cNvGrpSpPr/>
            <p:nvPr/>
          </p:nvGrpSpPr>
          <p:grpSpPr bwMode="auto">
            <a:xfrm flipH="1">
              <a:off x="4467" y="1651"/>
              <a:ext cx="56" cy="215"/>
              <a:chOff x="3454" y="2018"/>
              <a:chExt cx="96" cy="328"/>
            </a:xfrm>
          </p:grpSpPr>
          <p:sp>
            <p:nvSpPr>
              <p:cNvPr id="8267" name="Line 328"/>
              <p:cNvSpPr>
                <a:spLocks noChangeShapeType="1"/>
              </p:cNvSpPr>
              <p:nvPr/>
            </p:nvSpPr>
            <p:spPr bwMode="auto">
              <a:xfrm>
                <a:off x="3454" y="2018"/>
                <a:ext cx="0" cy="328"/>
              </a:xfrm>
              <a:prstGeom prst="line">
                <a:avLst/>
              </a:prstGeom>
              <a:noFill/>
              <a:ln w="38100">
                <a:solidFill>
                  <a:srgbClr val="FF0066"/>
                </a:solidFill>
                <a:round/>
              </a:ln>
            </p:spPr>
            <p:txBody>
              <a:bodyPr wrap="none" lIns="90000" tIns="46800" rIns="90000" bIns="46800" anchor="ctr">
                <a:spAutoFit/>
              </a:bodyPr>
              <a:lstStyle/>
              <a:p>
                <a:endParaRPr lang="zh-CN" altLang="en-US"/>
              </a:p>
            </p:txBody>
          </p:sp>
          <p:sp>
            <p:nvSpPr>
              <p:cNvPr id="8268" name="Line 329"/>
              <p:cNvSpPr>
                <a:spLocks noChangeShapeType="1"/>
              </p:cNvSpPr>
              <p:nvPr/>
            </p:nvSpPr>
            <p:spPr bwMode="auto">
              <a:xfrm>
                <a:off x="3550" y="2018"/>
                <a:ext cx="0" cy="328"/>
              </a:xfrm>
              <a:prstGeom prst="line">
                <a:avLst/>
              </a:prstGeom>
              <a:noFill/>
              <a:ln w="38100">
                <a:solidFill>
                  <a:srgbClr val="FF0066"/>
                </a:solidFill>
                <a:round/>
              </a:ln>
            </p:spPr>
            <p:txBody>
              <a:bodyPr wrap="none" lIns="90000" tIns="46800" rIns="90000" bIns="46800" anchor="ctr">
                <a:spAutoFit/>
              </a:bodyPr>
              <a:lstStyle/>
              <a:p>
                <a:endParaRPr lang="zh-CN" altLang="en-US"/>
              </a:p>
            </p:txBody>
          </p:sp>
        </p:grpSp>
        <p:sp>
          <p:nvSpPr>
            <p:cNvPr id="8247" name="Line 330"/>
            <p:cNvSpPr>
              <a:spLocks noChangeShapeType="1"/>
            </p:cNvSpPr>
            <p:nvPr/>
          </p:nvSpPr>
          <p:spPr bwMode="auto">
            <a:xfrm>
              <a:off x="4407" y="1096"/>
              <a:ext cx="0" cy="322"/>
            </a:xfrm>
            <a:prstGeom prst="line">
              <a:avLst/>
            </a:prstGeom>
            <a:noFill/>
            <a:ln w="38100">
              <a:solidFill>
                <a:schemeClr val="tx1"/>
              </a:solidFill>
              <a:round/>
            </a:ln>
          </p:spPr>
          <p:txBody>
            <a:bodyPr wrap="none" lIns="90000" tIns="46800" rIns="90000" bIns="46800" anchor="ctr"/>
            <a:lstStyle/>
            <a:p>
              <a:endParaRPr lang="zh-CN" altLang="en-US"/>
            </a:p>
          </p:txBody>
        </p:sp>
        <p:sp>
          <p:nvSpPr>
            <p:cNvPr id="8248" name="Line 331"/>
            <p:cNvSpPr>
              <a:spLocks noChangeShapeType="1"/>
            </p:cNvSpPr>
            <p:nvPr/>
          </p:nvSpPr>
          <p:spPr bwMode="auto">
            <a:xfrm>
              <a:off x="4407" y="1405"/>
              <a:ext cx="355"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8249" name="Line 332"/>
            <p:cNvSpPr>
              <a:spLocks noChangeShapeType="1"/>
            </p:cNvSpPr>
            <p:nvPr/>
          </p:nvSpPr>
          <p:spPr bwMode="auto">
            <a:xfrm>
              <a:off x="4884" y="1105"/>
              <a:ext cx="228" cy="0"/>
            </a:xfrm>
            <a:prstGeom prst="line">
              <a:avLst/>
            </a:prstGeom>
            <a:noFill/>
            <a:ln w="38100">
              <a:solidFill>
                <a:schemeClr val="tx1"/>
              </a:solidFill>
              <a:round/>
            </a:ln>
          </p:spPr>
          <p:txBody>
            <a:bodyPr wrap="none" lIns="90000" tIns="46800" rIns="90000" bIns="46800" anchor="ctr"/>
            <a:lstStyle/>
            <a:p>
              <a:endParaRPr lang="zh-CN" altLang="en-US"/>
            </a:p>
          </p:txBody>
        </p:sp>
        <p:sp>
          <p:nvSpPr>
            <p:cNvPr id="8250" name="Oval 333"/>
            <p:cNvSpPr>
              <a:spLocks noChangeArrowheads="1"/>
            </p:cNvSpPr>
            <p:nvPr/>
          </p:nvSpPr>
          <p:spPr bwMode="auto">
            <a:xfrm>
              <a:off x="5313" y="2401"/>
              <a:ext cx="57" cy="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51" name="Oval 334"/>
            <p:cNvSpPr>
              <a:spLocks noChangeArrowheads="1"/>
            </p:cNvSpPr>
            <p:nvPr/>
          </p:nvSpPr>
          <p:spPr bwMode="auto">
            <a:xfrm>
              <a:off x="2965" y="1375"/>
              <a:ext cx="57" cy="73"/>
            </a:xfrm>
            <a:prstGeom prst="ellipse">
              <a:avLst/>
            </a:prstGeom>
            <a:noFill/>
            <a:ln w="38100">
              <a:solidFill>
                <a:schemeClr val="tx1"/>
              </a:solidFill>
              <a:round/>
            </a:ln>
          </p:spPr>
          <p:txBody>
            <a:bodyPr wrap="none" lIns="90000" tIns="46800" rIns="90000" bIns="46800" anchor="ctr">
              <a:spAutoFit/>
            </a:bodyPr>
            <a:lstStyle/>
            <a:p>
              <a:endParaRPr lang="zh-CN" altLang="en-US">
                <a:latin typeface="Franklin Gothic Book" panose="020B0503020102020204" pitchFamily="34" charset="0"/>
                <a:ea typeface="华文楷体" panose="02010600040101010101" pitchFamily="2" charset="-122"/>
              </a:endParaRPr>
            </a:p>
          </p:txBody>
        </p:sp>
        <p:sp>
          <p:nvSpPr>
            <p:cNvPr id="8252" name="Text Box 335"/>
            <p:cNvSpPr txBox="1">
              <a:spLocks noChangeArrowheads="1"/>
            </p:cNvSpPr>
            <p:nvPr/>
          </p:nvSpPr>
          <p:spPr bwMode="auto">
            <a:xfrm>
              <a:off x="4499" y="1476"/>
              <a:ext cx="218" cy="327"/>
            </a:xfrm>
            <a:prstGeom prst="rect">
              <a:avLst/>
            </a:prstGeom>
            <a:noFill/>
            <a:ln w="38100">
              <a:noFill/>
              <a:miter lim="800000"/>
            </a:ln>
          </p:spPr>
          <p:txBody>
            <a:bodyPr lIns="90000" tIns="46800" rIns="90000" bIns="46800" anchor="ctr">
              <a:spAutoFit/>
            </a:bodyPr>
            <a:lstStyle/>
            <a:p>
              <a:pPr algn="ctr">
                <a:spcBef>
                  <a:spcPct val="50000"/>
                </a:spcBef>
              </a:pPr>
              <a:r>
                <a:rPr lang="en-US" altLang="zh-CN" sz="2800" b="1">
                  <a:latin typeface="Franklin Gothic Book" panose="020B0503020102020204" pitchFamily="34" charset="0"/>
                  <a:ea typeface="华文楷体" panose="02010600040101010101" pitchFamily="2" charset="-122"/>
                </a:rPr>
                <a:t>+</a:t>
              </a:r>
              <a:endParaRPr lang="en-US" altLang="zh-CN" b="1">
                <a:latin typeface="Franklin Gothic Book" panose="020B0503020102020204" pitchFamily="34" charset="0"/>
                <a:ea typeface="华文楷体" panose="02010600040101010101" pitchFamily="2" charset="-122"/>
              </a:endParaRPr>
            </a:p>
          </p:txBody>
        </p:sp>
        <p:sp>
          <p:nvSpPr>
            <p:cNvPr id="8253" name="Text Box 336"/>
            <p:cNvSpPr txBox="1">
              <a:spLocks noChangeArrowheads="1"/>
            </p:cNvSpPr>
            <p:nvPr/>
          </p:nvSpPr>
          <p:spPr bwMode="auto">
            <a:xfrm>
              <a:off x="2880" y="747"/>
              <a:ext cx="562"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50k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endParaRPr>
            </a:p>
          </p:txBody>
        </p:sp>
        <p:sp>
          <p:nvSpPr>
            <p:cNvPr id="8254" name="Text Box 337"/>
            <p:cNvSpPr txBox="1">
              <a:spLocks noChangeArrowheads="1"/>
            </p:cNvSpPr>
            <p:nvPr/>
          </p:nvSpPr>
          <p:spPr bwMode="auto">
            <a:xfrm>
              <a:off x="3312" y="1952"/>
              <a:ext cx="528"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2k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255" name="Text Box 338"/>
            <p:cNvSpPr txBox="1">
              <a:spLocks noChangeArrowheads="1"/>
            </p:cNvSpPr>
            <p:nvPr/>
          </p:nvSpPr>
          <p:spPr bwMode="auto">
            <a:xfrm>
              <a:off x="4891" y="1968"/>
              <a:ext cx="533"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2k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256" name="Text Box 339"/>
            <p:cNvSpPr txBox="1">
              <a:spLocks noChangeArrowheads="1"/>
            </p:cNvSpPr>
            <p:nvPr/>
          </p:nvSpPr>
          <p:spPr bwMode="auto">
            <a:xfrm>
              <a:off x="3888" y="1461"/>
              <a:ext cx="520"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8k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257" name="Text Box 340"/>
            <p:cNvSpPr txBox="1">
              <a:spLocks noChangeArrowheads="1"/>
            </p:cNvSpPr>
            <p:nvPr/>
          </p:nvSpPr>
          <p:spPr bwMode="auto">
            <a:xfrm>
              <a:off x="4404" y="576"/>
              <a:ext cx="492"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3k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258" name="Text Box 341"/>
            <p:cNvSpPr txBox="1">
              <a:spLocks noChangeArrowheads="1"/>
            </p:cNvSpPr>
            <p:nvPr/>
          </p:nvSpPr>
          <p:spPr bwMode="auto">
            <a:xfrm>
              <a:off x="3832" y="592"/>
              <a:ext cx="512" cy="288"/>
            </a:xfrm>
            <a:prstGeom prst="rect">
              <a:avLst/>
            </a:prstGeom>
            <a:noFill/>
            <a:ln w="38100">
              <a:noFill/>
              <a:miter lim="800000"/>
            </a:ln>
          </p:spPr>
          <p:txBody>
            <a:bodyPr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3k</a:t>
              </a:r>
              <a:r>
                <a:rPr lang="en-US" altLang="zh-CN" b="1">
                  <a:latin typeface="Franklin Gothic Book" panose="020B0503020102020204" pitchFamily="34" charset="0"/>
                  <a:ea typeface="华文楷体" panose="02010600040101010101" pitchFamily="2" charset="-122"/>
                  <a:sym typeface="Symbol" panose="05050102010706020507" pitchFamily="18" charset="2"/>
                </a:rPr>
                <a:t></a:t>
              </a:r>
              <a:endParaRPr lang="en-US" altLang="zh-CN" b="1">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8259" name="Text Box 342"/>
            <p:cNvSpPr txBox="1">
              <a:spLocks noChangeArrowheads="1"/>
            </p:cNvSpPr>
            <p:nvPr/>
          </p:nvSpPr>
          <p:spPr bwMode="auto">
            <a:xfrm>
              <a:off x="4910" y="1157"/>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50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260" name="Text Box 343"/>
            <p:cNvSpPr txBox="1">
              <a:spLocks noChangeArrowheads="1"/>
            </p:cNvSpPr>
            <p:nvPr/>
          </p:nvSpPr>
          <p:spPr bwMode="auto">
            <a:xfrm>
              <a:off x="2971" y="1470"/>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50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261" name="Text Box 344"/>
            <p:cNvSpPr txBox="1">
              <a:spLocks noChangeArrowheads="1"/>
            </p:cNvSpPr>
            <p:nvPr/>
          </p:nvSpPr>
          <p:spPr bwMode="auto">
            <a:xfrm>
              <a:off x="4238" y="1816"/>
              <a:ext cx="534"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50</a:t>
              </a:r>
              <a:r>
                <a:rPr lang="en-US" altLang="zh-CN" b="1">
                  <a:latin typeface="Franklin Gothic Book" panose="020B0503020102020204" pitchFamily="34" charset="0"/>
                  <a:ea typeface="华文楷体" panose="02010600040101010101" pitchFamily="2" charset="-122"/>
                  <a:sym typeface="Symbol" panose="05050102010706020507" pitchFamily="18" charset="2"/>
                </a:rPr>
                <a:t>F</a:t>
              </a:r>
              <a:endParaRPr lang="en-US" altLang="zh-CN" b="1">
                <a:latin typeface="Franklin Gothic Book" panose="020B0503020102020204" pitchFamily="34" charset="0"/>
                <a:ea typeface="华文楷体" panose="02010600040101010101" pitchFamily="2" charset="-122"/>
              </a:endParaRPr>
            </a:p>
          </p:txBody>
        </p:sp>
        <p:sp>
          <p:nvSpPr>
            <p:cNvPr id="8262" name="AutoShape 345"/>
            <p:cNvSpPr>
              <a:spLocks noChangeArrowheads="1"/>
            </p:cNvSpPr>
            <p:nvPr/>
          </p:nvSpPr>
          <p:spPr bwMode="auto">
            <a:xfrm>
              <a:off x="4864" y="1083"/>
              <a:ext cx="34" cy="34"/>
            </a:xfrm>
            <a:prstGeom prst="flowChartConnector">
              <a:avLst/>
            </a:prstGeom>
            <a:solidFill>
              <a:schemeClr val="tx1"/>
            </a:solidFill>
            <a:ln w="38100">
              <a:solidFill>
                <a:schemeClr val="tx1"/>
              </a:solidFill>
              <a:round/>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8263" name="Text Box 346"/>
            <p:cNvSpPr txBox="1">
              <a:spLocks noChangeArrowheads="1"/>
            </p:cNvSpPr>
            <p:nvPr/>
          </p:nvSpPr>
          <p:spPr bwMode="auto">
            <a:xfrm>
              <a:off x="5152" y="416"/>
              <a:ext cx="553" cy="288"/>
            </a:xfrm>
            <a:prstGeom prst="rect">
              <a:avLst/>
            </a:prstGeom>
            <a:noFill/>
            <a:ln w="38100">
              <a:noFill/>
              <a:miter lim="800000"/>
            </a:ln>
          </p:spPr>
          <p:txBody>
            <a:bodyPr wrap="none" lIns="90000" tIns="46800" rIns="90000" bIns="46800" anchor="ctr">
              <a:spAutoFit/>
            </a:bodyPr>
            <a:lstStyle/>
            <a:p>
              <a:pPr algn="ctr">
                <a:spcBef>
                  <a:spcPct val="50000"/>
                </a:spcBef>
              </a:pPr>
              <a:r>
                <a:rPr lang="en-US" altLang="zh-CN" b="1">
                  <a:latin typeface="Franklin Gothic Book" panose="020B0503020102020204" pitchFamily="34" charset="0"/>
                  <a:ea typeface="华文楷体" panose="02010600040101010101" pitchFamily="2" charset="-122"/>
                </a:rPr>
                <a:t>+20V</a:t>
              </a:r>
              <a:endParaRPr lang="en-US" altLang="zh-CN" b="1">
                <a:latin typeface="Franklin Gothic Book" panose="020B0503020102020204" pitchFamily="34" charset="0"/>
                <a:ea typeface="华文楷体" panose="02010600040101010101" pitchFamily="2" charset="-122"/>
              </a:endParaRPr>
            </a:p>
          </p:txBody>
        </p:sp>
        <p:sp>
          <p:nvSpPr>
            <p:cNvPr id="8264" name="Line 347"/>
            <p:cNvSpPr>
              <a:spLocks noChangeShapeType="1"/>
            </p:cNvSpPr>
            <p:nvPr/>
          </p:nvSpPr>
          <p:spPr bwMode="auto">
            <a:xfrm flipV="1">
              <a:off x="3833" y="1554"/>
              <a:ext cx="0" cy="204"/>
            </a:xfrm>
            <a:prstGeom prst="line">
              <a:avLst/>
            </a:prstGeom>
            <a:noFill/>
            <a:ln w="38100">
              <a:solidFill>
                <a:schemeClr val="tx1"/>
              </a:solidFill>
              <a:round/>
            </a:ln>
          </p:spPr>
          <p:txBody>
            <a:bodyPr wrap="none" lIns="90000" tIns="46800" rIns="90000" bIns="46800" anchor="ctr"/>
            <a:lstStyle/>
            <a:p>
              <a:endParaRPr lang="zh-CN" altLang="en-US"/>
            </a:p>
          </p:txBody>
        </p:sp>
        <p:sp>
          <p:nvSpPr>
            <p:cNvPr id="8265" name="Line 348"/>
            <p:cNvSpPr>
              <a:spLocks noChangeShapeType="1"/>
            </p:cNvSpPr>
            <p:nvPr/>
          </p:nvSpPr>
          <p:spPr bwMode="auto">
            <a:xfrm>
              <a:off x="3264" y="1416"/>
              <a:ext cx="432" cy="0"/>
            </a:xfrm>
            <a:prstGeom prst="line">
              <a:avLst/>
            </a:prstGeom>
            <a:noFill/>
            <a:ln w="38100">
              <a:solidFill>
                <a:schemeClr val="tx1"/>
              </a:solidFill>
              <a:round/>
            </a:ln>
          </p:spPr>
          <p:txBody>
            <a:bodyPr/>
            <a:lstStyle/>
            <a:p>
              <a:endParaRPr lang="zh-CN" altLang="en-US"/>
            </a:p>
          </p:txBody>
        </p:sp>
        <p:sp>
          <p:nvSpPr>
            <p:cNvPr id="8266" name="Line 349"/>
            <p:cNvSpPr>
              <a:spLocks noChangeShapeType="1"/>
            </p:cNvSpPr>
            <p:nvPr/>
          </p:nvSpPr>
          <p:spPr bwMode="auto">
            <a:xfrm>
              <a:off x="4528" y="1752"/>
              <a:ext cx="384" cy="0"/>
            </a:xfrm>
            <a:prstGeom prst="line">
              <a:avLst/>
            </a:prstGeom>
            <a:noFill/>
            <a:ln w="38100">
              <a:solidFill>
                <a:srgbClr val="FF0066"/>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47556"/>
                                        </p:tgtEl>
                                        <p:attrNameLst>
                                          <p:attrName>style.visibility</p:attrName>
                                        </p:attrNameLst>
                                      </p:cBhvr>
                                      <p:to>
                                        <p:strVal val="visible"/>
                                      </p:to>
                                    </p:set>
                                    <p:anim calcmode="lin" valueType="num">
                                      <p:cBhvr>
                                        <p:cTn id="7" dur="500" fill="hold"/>
                                        <p:tgtEl>
                                          <p:spTgt spid="147556"/>
                                        </p:tgtEl>
                                        <p:attrNameLst>
                                          <p:attrName>ppt_x</p:attrName>
                                        </p:attrNameLst>
                                      </p:cBhvr>
                                      <p:tavLst>
                                        <p:tav tm="0">
                                          <p:val>
                                            <p:strVal val="#ppt_x-#ppt_w/2"/>
                                          </p:val>
                                        </p:tav>
                                        <p:tav tm="100000">
                                          <p:val>
                                            <p:strVal val="#ppt_x"/>
                                          </p:val>
                                        </p:tav>
                                      </p:tavLst>
                                    </p:anim>
                                    <p:anim calcmode="lin" valueType="num">
                                      <p:cBhvr>
                                        <p:cTn id="8" dur="500" fill="hold"/>
                                        <p:tgtEl>
                                          <p:spTgt spid="147556"/>
                                        </p:tgtEl>
                                        <p:attrNameLst>
                                          <p:attrName>ppt_y</p:attrName>
                                        </p:attrNameLst>
                                      </p:cBhvr>
                                      <p:tavLst>
                                        <p:tav tm="0">
                                          <p:val>
                                            <p:strVal val="#ppt_y"/>
                                          </p:val>
                                        </p:tav>
                                        <p:tav tm="100000">
                                          <p:val>
                                            <p:strVal val="#ppt_y"/>
                                          </p:val>
                                        </p:tav>
                                      </p:tavLst>
                                    </p:anim>
                                    <p:anim calcmode="lin" valueType="num">
                                      <p:cBhvr>
                                        <p:cTn id="9" dur="500" fill="hold"/>
                                        <p:tgtEl>
                                          <p:spTgt spid="147556"/>
                                        </p:tgtEl>
                                        <p:attrNameLst>
                                          <p:attrName>ppt_w</p:attrName>
                                        </p:attrNameLst>
                                      </p:cBhvr>
                                      <p:tavLst>
                                        <p:tav tm="0">
                                          <p:val>
                                            <p:fltVal val="0"/>
                                          </p:val>
                                        </p:tav>
                                        <p:tav tm="100000">
                                          <p:val>
                                            <p:strVal val="#ppt_w"/>
                                          </p:val>
                                        </p:tav>
                                      </p:tavLst>
                                    </p:anim>
                                    <p:anim calcmode="lin" valueType="num">
                                      <p:cBhvr>
                                        <p:cTn id="10" dur="500" fill="hold"/>
                                        <p:tgtEl>
                                          <p:spTgt spid="14755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47557"/>
                                        </p:tgtEl>
                                        <p:attrNameLst>
                                          <p:attrName>style.visibility</p:attrName>
                                        </p:attrNameLst>
                                      </p:cBhvr>
                                      <p:to>
                                        <p:strVal val="visible"/>
                                      </p:to>
                                    </p:set>
                                    <p:anim calcmode="lin" valueType="num">
                                      <p:cBhvr>
                                        <p:cTn id="15" dur="500" fill="hold"/>
                                        <p:tgtEl>
                                          <p:spTgt spid="147557"/>
                                        </p:tgtEl>
                                        <p:attrNameLst>
                                          <p:attrName>ppt_x</p:attrName>
                                        </p:attrNameLst>
                                      </p:cBhvr>
                                      <p:tavLst>
                                        <p:tav tm="0">
                                          <p:val>
                                            <p:strVal val="#ppt_x-#ppt_w/2"/>
                                          </p:val>
                                        </p:tav>
                                        <p:tav tm="100000">
                                          <p:val>
                                            <p:strVal val="#ppt_x"/>
                                          </p:val>
                                        </p:tav>
                                      </p:tavLst>
                                    </p:anim>
                                    <p:anim calcmode="lin" valueType="num">
                                      <p:cBhvr>
                                        <p:cTn id="16" dur="500" fill="hold"/>
                                        <p:tgtEl>
                                          <p:spTgt spid="147557"/>
                                        </p:tgtEl>
                                        <p:attrNameLst>
                                          <p:attrName>ppt_y</p:attrName>
                                        </p:attrNameLst>
                                      </p:cBhvr>
                                      <p:tavLst>
                                        <p:tav tm="0">
                                          <p:val>
                                            <p:strVal val="#ppt_y"/>
                                          </p:val>
                                        </p:tav>
                                        <p:tav tm="100000">
                                          <p:val>
                                            <p:strVal val="#ppt_y"/>
                                          </p:val>
                                        </p:tav>
                                      </p:tavLst>
                                    </p:anim>
                                    <p:anim calcmode="lin" valueType="num">
                                      <p:cBhvr>
                                        <p:cTn id="17" dur="500" fill="hold"/>
                                        <p:tgtEl>
                                          <p:spTgt spid="147557"/>
                                        </p:tgtEl>
                                        <p:attrNameLst>
                                          <p:attrName>ppt_w</p:attrName>
                                        </p:attrNameLst>
                                      </p:cBhvr>
                                      <p:tavLst>
                                        <p:tav tm="0">
                                          <p:val>
                                            <p:fltVal val="0"/>
                                          </p:val>
                                        </p:tav>
                                        <p:tav tm="100000">
                                          <p:val>
                                            <p:strVal val="#ppt_w"/>
                                          </p:val>
                                        </p:tav>
                                      </p:tavLst>
                                    </p:anim>
                                    <p:anim calcmode="lin" valueType="num">
                                      <p:cBhvr>
                                        <p:cTn id="18" dur="500" fill="hold"/>
                                        <p:tgtEl>
                                          <p:spTgt spid="14755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47558"/>
                                        </p:tgtEl>
                                        <p:attrNameLst>
                                          <p:attrName>style.visibility</p:attrName>
                                        </p:attrNameLst>
                                      </p:cBhvr>
                                      <p:to>
                                        <p:strVal val="visible"/>
                                      </p:to>
                                    </p:set>
                                    <p:anim calcmode="lin" valueType="num">
                                      <p:cBhvr>
                                        <p:cTn id="23" dur="500" fill="hold"/>
                                        <p:tgtEl>
                                          <p:spTgt spid="147558"/>
                                        </p:tgtEl>
                                        <p:attrNameLst>
                                          <p:attrName>ppt_x</p:attrName>
                                        </p:attrNameLst>
                                      </p:cBhvr>
                                      <p:tavLst>
                                        <p:tav tm="0">
                                          <p:val>
                                            <p:strVal val="#ppt_x-#ppt_w/2"/>
                                          </p:val>
                                        </p:tav>
                                        <p:tav tm="100000">
                                          <p:val>
                                            <p:strVal val="#ppt_x"/>
                                          </p:val>
                                        </p:tav>
                                      </p:tavLst>
                                    </p:anim>
                                    <p:anim calcmode="lin" valueType="num">
                                      <p:cBhvr>
                                        <p:cTn id="24" dur="500" fill="hold"/>
                                        <p:tgtEl>
                                          <p:spTgt spid="147558"/>
                                        </p:tgtEl>
                                        <p:attrNameLst>
                                          <p:attrName>ppt_y</p:attrName>
                                        </p:attrNameLst>
                                      </p:cBhvr>
                                      <p:tavLst>
                                        <p:tav tm="0">
                                          <p:val>
                                            <p:strVal val="#ppt_y"/>
                                          </p:val>
                                        </p:tav>
                                        <p:tav tm="100000">
                                          <p:val>
                                            <p:strVal val="#ppt_y"/>
                                          </p:val>
                                        </p:tav>
                                      </p:tavLst>
                                    </p:anim>
                                    <p:anim calcmode="lin" valueType="num">
                                      <p:cBhvr>
                                        <p:cTn id="25" dur="500" fill="hold"/>
                                        <p:tgtEl>
                                          <p:spTgt spid="147558"/>
                                        </p:tgtEl>
                                        <p:attrNameLst>
                                          <p:attrName>ppt_w</p:attrName>
                                        </p:attrNameLst>
                                      </p:cBhvr>
                                      <p:tavLst>
                                        <p:tav tm="0">
                                          <p:val>
                                            <p:fltVal val="0"/>
                                          </p:val>
                                        </p:tav>
                                        <p:tav tm="100000">
                                          <p:val>
                                            <p:strVal val="#ppt_w"/>
                                          </p:val>
                                        </p:tav>
                                      </p:tavLst>
                                    </p:anim>
                                    <p:anim calcmode="lin" valueType="num">
                                      <p:cBhvr>
                                        <p:cTn id="26" dur="500" fill="hold"/>
                                        <p:tgtEl>
                                          <p:spTgt spid="14755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47559"/>
                                        </p:tgtEl>
                                        <p:attrNameLst>
                                          <p:attrName>style.visibility</p:attrName>
                                        </p:attrNameLst>
                                      </p:cBhvr>
                                      <p:to>
                                        <p:strVal val="visible"/>
                                      </p:to>
                                    </p:set>
                                    <p:anim calcmode="lin" valueType="num">
                                      <p:cBhvr>
                                        <p:cTn id="31" dur="500" fill="hold"/>
                                        <p:tgtEl>
                                          <p:spTgt spid="147559"/>
                                        </p:tgtEl>
                                        <p:attrNameLst>
                                          <p:attrName>ppt_x</p:attrName>
                                        </p:attrNameLst>
                                      </p:cBhvr>
                                      <p:tavLst>
                                        <p:tav tm="0">
                                          <p:val>
                                            <p:strVal val="#ppt_x-#ppt_w/2"/>
                                          </p:val>
                                        </p:tav>
                                        <p:tav tm="100000">
                                          <p:val>
                                            <p:strVal val="#ppt_x"/>
                                          </p:val>
                                        </p:tav>
                                      </p:tavLst>
                                    </p:anim>
                                    <p:anim calcmode="lin" valueType="num">
                                      <p:cBhvr>
                                        <p:cTn id="32" dur="500" fill="hold"/>
                                        <p:tgtEl>
                                          <p:spTgt spid="147559"/>
                                        </p:tgtEl>
                                        <p:attrNameLst>
                                          <p:attrName>ppt_y</p:attrName>
                                        </p:attrNameLst>
                                      </p:cBhvr>
                                      <p:tavLst>
                                        <p:tav tm="0">
                                          <p:val>
                                            <p:strVal val="#ppt_y"/>
                                          </p:val>
                                        </p:tav>
                                        <p:tav tm="100000">
                                          <p:val>
                                            <p:strVal val="#ppt_y"/>
                                          </p:val>
                                        </p:tav>
                                      </p:tavLst>
                                    </p:anim>
                                    <p:anim calcmode="lin" valueType="num">
                                      <p:cBhvr>
                                        <p:cTn id="33" dur="500" fill="hold"/>
                                        <p:tgtEl>
                                          <p:spTgt spid="147559"/>
                                        </p:tgtEl>
                                        <p:attrNameLst>
                                          <p:attrName>ppt_w</p:attrName>
                                        </p:attrNameLst>
                                      </p:cBhvr>
                                      <p:tavLst>
                                        <p:tav tm="0">
                                          <p:val>
                                            <p:fltVal val="0"/>
                                          </p:val>
                                        </p:tav>
                                        <p:tav tm="100000">
                                          <p:val>
                                            <p:strVal val="#ppt_w"/>
                                          </p:val>
                                        </p:tav>
                                      </p:tavLst>
                                    </p:anim>
                                    <p:anim calcmode="lin" valueType="num">
                                      <p:cBhvr>
                                        <p:cTn id="34" dur="500" fill="hold"/>
                                        <p:tgtEl>
                                          <p:spTgt spid="147559"/>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slide(fromLeft)">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7642"/>
                                        </p:tgtEl>
                                        <p:attrNameLst>
                                          <p:attrName>style.visibility</p:attrName>
                                        </p:attrNameLst>
                                      </p:cBhvr>
                                      <p:to>
                                        <p:strVal val="visible"/>
                                      </p:to>
                                    </p:set>
                                    <p:animEffect transition="in" filter="wipe(left)">
                                      <p:cBhvr>
                                        <p:cTn id="44" dur="500"/>
                                        <p:tgtEl>
                                          <p:spTgt spid="1476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47635"/>
                                        </p:tgtEl>
                                        <p:attrNameLst>
                                          <p:attrName>style.visibility</p:attrName>
                                        </p:attrNameLst>
                                      </p:cBhvr>
                                      <p:to>
                                        <p:strVal val="visible"/>
                                      </p:to>
                                    </p:set>
                                    <p:animEffect transition="in" filter="slide(fromLeft)">
                                      <p:cBhvr>
                                        <p:cTn id="59" dur="500"/>
                                        <p:tgtEl>
                                          <p:spTgt spid="147635"/>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147636"/>
                                        </p:tgtEl>
                                        <p:attrNameLst>
                                          <p:attrName>style.visibility</p:attrName>
                                        </p:attrNameLst>
                                      </p:cBhvr>
                                      <p:to>
                                        <p:strVal val="visible"/>
                                      </p:to>
                                    </p:set>
                                    <p:animEffect transition="in" filter="slide(fromLeft)">
                                      <p:cBhvr>
                                        <p:cTn id="64" dur="500"/>
                                        <p:tgtEl>
                                          <p:spTgt spid="147636"/>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grpId="0" nodeType="clickEffect">
                                  <p:stCondLst>
                                    <p:cond delay="0"/>
                                  </p:stCondLst>
                                  <p:childTnLst>
                                    <p:set>
                                      <p:cBhvr>
                                        <p:cTn id="68" dur="1" fill="hold">
                                          <p:stCondLst>
                                            <p:cond delay="0"/>
                                          </p:stCondLst>
                                        </p:cTn>
                                        <p:tgtEl>
                                          <p:spTgt spid="147640"/>
                                        </p:tgtEl>
                                        <p:attrNameLst>
                                          <p:attrName>style.visibility</p:attrName>
                                        </p:attrNameLst>
                                      </p:cBhvr>
                                      <p:to>
                                        <p:strVal val="visible"/>
                                      </p:to>
                                    </p:set>
                                    <p:animEffect transition="in" filter="slide(fromLeft)">
                                      <p:cBhvr>
                                        <p:cTn id="69" dur="500"/>
                                        <p:tgtEl>
                                          <p:spTgt spid="14764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147641"/>
                                        </p:tgtEl>
                                        <p:attrNameLst>
                                          <p:attrName>style.visibility</p:attrName>
                                        </p:attrNameLst>
                                      </p:cBhvr>
                                      <p:to>
                                        <p:strVal val="visible"/>
                                      </p:to>
                                    </p:set>
                                    <p:animEffect transition="in" filter="slide(fromLeft)">
                                      <p:cBhvr>
                                        <p:cTn id="74" dur="500"/>
                                        <p:tgtEl>
                                          <p:spTgt spid="147641"/>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slide(fromLeft)">
                                      <p:cBhvr>
                                        <p:cTn id="79" dur="50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47644"/>
                                        </p:tgtEl>
                                        <p:attrNameLst>
                                          <p:attrName>style.visibility</p:attrName>
                                        </p:attrNameLst>
                                      </p:cBhvr>
                                      <p:to>
                                        <p:strVal val="visible"/>
                                      </p:to>
                                    </p:set>
                                    <p:animEffect transition="in" filter="wipe(left)">
                                      <p:cBhvr>
                                        <p:cTn id="84" dur="500"/>
                                        <p:tgtEl>
                                          <p:spTgt spid="14764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47645"/>
                                        </p:tgtEl>
                                        <p:attrNameLst>
                                          <p:attrName>style.visibility</p:attrName>
                                        </p:attrNameLst>
                                      </p:cBhvr>
                                      <p:to>
                                        <p:strVal val="visible"/>
                                      </p:to>
                                    </p:set>
                                    <p:animEffect transition="in" filter="wipe(left)">
                                      <p:cBhvr>
                                        <p:cTn id="89" dur="500"/>
                                        <p:tgtEl>
                                          <p:spTgt spid="147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56" grpId="0" autoUpdateAnimBg="0"/>
      <p:bldP spid="147557" grpId="0" autoUpdateAnimBg="0"/>
      <p:bldP spid="147558" grpId="0" autoUpdateAnimBg="0"/>
      <p:bldP spid="147559" grpId="0" autoUpdateAnimBg="0"/>
      <p:bldP spid="147635" grpId="0" autoUpdateAnimBg="0"/>
      <p:bldP spid="147636" grpId="0" autoUpdateAnimBg="0"/>
      <p:bldP spid="147640" grpId="0" autoUpdateAnimBg="0"/>
      <p:bldP spid="147641" grpId="0" autoUpdateAnimBg="0"/>
      <p:bldP spid="147642" grpId="0" autoUpdateAnimBg="0"/>
      <p:bldP spid="147644" grpId="0" autoUpdateAnimBg="0"/>
      <p:bldP spid="147645"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2451100" y="736600"/>
            <a:ext cx="4518025" cy="519113"/>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006600"/>
                </a:solidFill>
                <a:latin typeface="Franklin Gothic Book" panose="020B0503020102020204" pitchFamily="34" charset="0"/>
                <a:ea typeface="华文楷体" panose="02010600040101010101" pitchFamily="2" charset="-122"/>
              </a:rPr>
              <a:t>四种负反馈对 </a:t>
            </a:r>
            <a:r>
              <a:rPr lang="en-US" altLang="zh-CN" sz="2800" b="1" i="1">
                <a:solidFill>
                  <a:srgbClr val="006600"/>
                </a:solidFill>
                <a:latin typeface="Franklin Gothic Book" panose="020B0503020102020204" pitchFamily="34" charset="0"/>
                <a:ea typeface="华文楷体" panose="02010600040101010101" pitchFamily="2" charset="-122"/>
              </a:rPr>
              <a:t>r</a:t>
            </a:r>
            <a:r>
              <a:rPr lang="en-US" altLang="zh-CN" sz="2800" b="1" baseline="-25000">
                <a:solidFill>
                  <a:srgbClr val="006600"/>
                </a:solidFill>
                <a:latin typeface="Franklin Gothic Book" panose="020B0503020102020204" pitchFamily="34" charset="0"/>
                <a:ea typeface="华文楷体" panose="02010600040101010101" pitchFamily="2" charset="-122"/>
              </a:rPr>
              <a:t>i </a:t>
            </a:r>
            <a:r>
              <a:rPr lang="zh-CN" altLang="en-US" sz="2800" b="1">
                <a:solidFill>
                  <a:srgbClr val="006600"/>
                </a:solidFill>
                <a:latin typeface="Franklin Gothic Book" panose="020B0503020102020204" pitchFamily="34" charset="0"/>
                <a:ea typeface="华文楷体" panose="02010600040101010101" pitchFamily="2" charset="-122"/>
              </a:rPr>
              <a:t>和 </a:t>
            </a:r>
            <a:r>
              <a:rPr lang="en-US" altLang="zh-CN" sz="2800" b="1" i="1">
                <a:solidFill>
                  <a:srgbClr val="006600"/>
                </a:solidFill>
                <a:latin typeface="Franklin Gothic Book" panose="020B0503020102020204" pitchFamily="34" charset="0"/>
                <a:ea typeface="华文楷体" panose="02010600040101010101" pitchFamily="2" charset="-122"/>
              </a:rPr>
              <a:t>r</a:t>
            </a:r>
            <a:r>
              <a:rPr lang="en-US" altLang="zh-CN" sz="2800" b="1" baseline="-25000">
                <a:solidFill>
                  <a:srgbClr val="006600"/>
                </a:solidFill>
                <a:latin typeface="Franklin Gothic Book" panose="020B0503020102020204" pitchFamily="34" charset="0"/>
                <a:ea typeface="华文楷体" panose="02010600040101010101" pitchFamily="2" charset="-122"/>
              </a:rPr>
              <a:t>o </a:t>
            </a:r>
            <a:r>
              <a:rPr lang="zh-CN" altLang="en-US" sz="2800" b="1">
                <a:solidFill>
                  <a:srgbClr val="006600"/>
                </a:solidFill>
                <a:latin typeface="Franklin Gothic Book" panose="020B0503020102020204" pitchFamily="34" charset="0"/>
                <a:ea typeface="华文楷体" panose="02010600040101010101" pitchFamily="2" charset="-122"/>
              </a:rPr>
              <a:t>的影响</a:t>
            </a:r>
            <a:endParaRPr lang="zh-CN" altLang="en-US" sz="2800" b="1">
              <a:solidFill>
                <a:srgbClr val="006600"/>
              </a:solidFill>
              <a:latin typeface="Franklin Gothic Book" panose="020B0503020102020204" pitchFamily="34" charset="0"/>
              <a:ea typeface="华文楷体" panose="02010600040101010101" pitchFamily="2" charset="-122"/>
            </a:endParaRPr>
          </a:p>
        </p:txBody>
      </p:sp>
      <p:sp>
        <p:nvSpPr>
          <p:cNvPr id="44035" name="Text Box 5"/>
          <p:cNvSpPr txBox="1">
            <a:spLocks noChangeArrowheads="1"/>
          </p:cNvSpPr>
          <p:nvPr/>
        </p:nvSpPr>
        <p:spPr bwMode="auto">
          <a:xfrm>
            <a:off x="1495425" y="1400175"/>
            <a:ext cx="1612900" cy="519113"/>
          </a:xfrm>
          <a:prstGeom prst="rect">
            <a:avLst/>
          </a:prstGeom>
          <a:noFill/>
          <a:ln w="28575">
            <a:noFill/>
            <a:miter lim="800000"/>
            <a:tailEnd type="none" w="med" len="lg"/>
          </a:ln>
        </p:spPr>
        <p:txBody>
          <a:bodyPr wrap="none">
            <a:spAutoFit/>
          </a:body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串联电压</a:t>
            </a:r>
            <a:endParaRPr lang="zh-CN" altLang="en-US" sz="2800" b="1">
              <a:solidFill>
                <a:srgbClr val="000099"/>
              </a:solidFill>
              <a:latin typeface="Franklin Gothic Book" panose="020B0503020102020204" pitchFamily="34" charset="0"/>
              <a:ea typeface="华文楷体" panose="02010600040101010101" pitchFamily="2" charset="-122"/>
            </a:endParaRPr>
          </a:p>
        </p:txBody>
      </p:sp>
      <p:sp>
        <p:nvSpPr>
          <p:cNvPr id="44036" name="Text Box 6"/>
          <p:cNvSpPr txBox="1">
            <a:spLocks noChangeArrowheads="1"/>
          </p:cNvSpPr>
          <p:nvPr/>
        </p:nvSpPr>
        <p:spPr bwMode="auto">
          <a:xfrm>
            <a:off x="3171825" y="1419225"/>
            <a:ext cx="1612900" cy="519113"/>
          </a:xfrm>
          <a:prstGeom prst="rect">
            <a:avLst/>
          </a:prstGeom>
          <a:noFill/>
          <a:ln w="28575">
            <a:noFill/>
            <a:miter lim="800000"/>
            <a:tailEnd type="none" w="med" len="lg"/>
          </a:ln>
        </p:spPr>
        <p:txBody>
          <a:bodyPr wrap="none">
            <a:spAutoFit/>
          </a:body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串联电流</a:t>
            </a:r>
            <a:endParaRPr lang="zh-CN" altLang="en-US" sz="2800" b="1">
              <a:solidFill>
                <a:srgbClr val="000099"/>
              </a:solidFill>
              <a:latin typeface="Franklin Gothic Book" panose="020B0503020102020204" pitchFamily="34" charset="0"/>
              <a:ea typeface="华文楷体" panose="02010600040101010101" pitchFamily="2" charset="-122"/>
            </a:endParaRPr>
          </a:p>
        </p:txBody>
      </p:sp>
      <p:sp>
        <p:nvSpPr>
          <p:cNvPr id="44037" name="Text Box 7"/>
          <p:cNvSpPr txBox="1">
            <a:spLocks noChangeArrowheads="1"/>
          </p:cNvSpPr>
          <p:nvPr/>
        </p:nvSpPr>
        <p:spPr bwMode="auto">
          <a:xfrm>
            <a:off x="4962525" y="1400175"/>
            <a:ext cx="1612900" cy="519113"/>
          </a:xfrm>
          <a:prstGeom prst="rect">
            <a:avLst/>
          </a:prstGeom>
          <a:noFill/>
          <a:ln w="28575">
            <a:noFill/>
            <a:miter lim="800000"/>
            <a:tailEnd type="none" w="med" len="lg"/>
          </a:ln>
        </p:spPr>
        <p:txBody>
          <a:bodyPr wrap="none">
            <a:spAutoFit/>
          </a:body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并联电压</a:t>
            </a:r>
            <a:endParaRPr lang="zh-CN" altLang="en-US" sz="2800" b="1">
              <a:solidFill>
                <a:srgbClr val="000099"/>
              </a:solidFill>
              <a:latin typeface="Franklin Gothic Book" panose="020B0503020102020204" pitchFamily="34" charset="0"/>
              <a:ea typeface="华文楷体" panose="02010600040101010101" pitchFamily="2" charset="-122"/>
            </a:endParaRPr>
          </a:p>
        </p:txBody>
      </p:sp>
      <p:sp>
        <p:nvSpPr>
          <p:cNvPr id="44038" name="Text Box 8"/>
          <p:cNvSpPr txBox="1">
            <a:spLocks noChangeArrowheads="1"/>
          </p:cNvSpPr>
          <p:nvPr/>
        </p:nvSpPr>
        <p:spPr bwMode="auto">
          <a:xfrm>
            <a:off x="6753225" y="1419225"/>
            <a:ext cx="1612900" cy="519113"/>
          </a:xfrm>
          <a:prstGeom prst="rect">
            <a:avLst/>
          </a:prstGeom>
          <a:noFill/>
          <a:ln w="28575">
            <a:noFill/>
            <a:miter lim="800000"/>
            <a:tailEnd type="none" w="med" len="lg"/>
          </a:ln>
        </p:spPr>
        <p:txBody>
          <a:bodyPr wrap="none">
            <a:spAutoFit/>
          </a:bodyPr>
          <a:lstStyle/>
          <a:p>
            <a:pPr>
              <a:spcBef>
                <a:spcPct val="50000"/>
              </a:spcBef>
            </a:pPr>
            <a:r>
              <a:rPr lang="zh-CN" altLang="en-US" sz="2800" b="1">
                <a:solidFill>
                  <a:srgbClr val="000099"/>
                </a:solidFill>
                <a:latin typeface="Franklin Gothic Book" panose="020B0503020102020204" pitchFamily="34" charset="0"/>
                <a:ea typeface="华文楷体" panose="02010600040101010101" pitchFamily="2" charset="-122"/>
              </a:rPr>
              <a:t>并联电流</a:t>
            </a:r>
            <a:endParaRPr lang="zh-CN" altLang="en-US" sz="2800" b="1">
              <a:solidFill>
                <a:srgbClr val="000099"/>
              </a:solidFill>
              <a:latin typeface="Franklin Gothic Book" panose="020B0503020102020204" pitchFamily="34" charset="0"/>
              <a:ea typeface="华文楷体" panose="02010600040101010101" pitchFamily="2" charset="-122"/>
            </a:endParaRPr>
          </a:p>
        </p:txBody>
      </p:sp>
      <p:sp>
        <p:nvSpPr>
          <p:cNvPr id="44039" name="Line 11"/>
          <p:cNvSpPr>
            <a:spLocks noChangeShapeType="1"/>
          </p:cNvSpPr>
          <p:nvPr/>
        </p:nvSpPr>
        <p:spPr bwMode="auto">
          <a:xfrm>
            <a:off x="1473200" y="1374775"/>
            <a:ext cx="0" cy="1828800"/>
          </a:xfrm>
          <a:prstGeom prst="line">
            <a:avLst/>
          </a:prstGeom>
          <a:noFill/>
          <a:ln w="28575">
            <a:solidFill>
              <a:srgbClr val="000000"/>
            </a:solidFill>
            <a:round/>
            <a:tailEnd type="none" w="med" len="lg"/>
          </a:ln>
        </p:spPr>
        <p:txBody>
          <a:bodyPr wrap="none" anchor="ctr"/>
          <a:lstStyle/>
          <a:p>
            <a:endParaRPr lang="zh-CN" altLang="en-US"/>
          </a:p>
        </p:txBody>
      </p:sp>
      <p:grpSp>
        <p:nvGrpSpPr>
          <p:cNvPr id="2" name="Group 27"/>
          <p:cNvGrpSpPr/>
          <p:nvPr/>
        </p:nvGrpSpPr>
        <p:grpSpPr bwMode="auto">
          <a:xfrm>
            <a:off x="939800" y="1374775"/>
            <a:ext cx="7429500" cy="1828800"/>
            <a:chOff x="592" y="866"/>
            <a:chExt cx="4680" cy="1152"/>
          </a:xfrm>
        </p:grpSpPr>
        <p:sp>
          <p:nvSpPr>
            <p:cNvPr id="44052" name="Line 9"/>
            <p:cNvSpPr>
              <a:spLocks noChangeShapeType="1"/>
            </p:cNvSpPr>
            <p:nvPr/>
          </p:nvSpPr>
          <p:spPr bwMode="auto">
            <a:xfrm>
              <a:off x="592" y="1238"/>
              <a:ext cx="4680" cy="0"/>
            </a:xfrm>
            <a:prstGeom prst="line">
              <a:avLst/>
            </a:prstGeom>
            <a:noFill/>
            <a:ln w="28575">
              <a:solidFill>
                <a:srgbClr val="000000"/>
              </a:solidFill>
              <a:round/>
              <a:tailEnd type="none" w="med" len="lg"/>
            </a:ln>
          </p:spPr>
          <p:txBody>
            <a:bodyPr wrap="none" anchor="ctr"/>
            <a:lstStyle/>
            <a:p>
              <a:endParaRPr lang="zh-CN" altLang="en-US"/>
            </a:p>
          </p:txBody>
        </p:sp>
        <p:sp>
          <p:nvSpPr>
            <p:cNvPr id="44053" name="Rectangle 10"/>
            <p:cNvSpPr>
              <a:spLocks noChangeArrowheads="1"/>
            </p:cNvSpPr>
            <p:nvPr/>
          </p:nvSpPr>
          <p:spPr bwMode="auto">
            <a:xfrm>
              <a:off x="592" y="866"/>
              <a:ext cx="4680" cy="1140"/>
            </a:xfrm>
            <a:prstGeom prst="rect">
              <a:avLst/>
            </a:prstGeom>
            <a:noFill/>
            <a:ln w="28575">
              <a:solidFill>
                <a:srgbClr val="000000"/>
              </a:solidFill>
              <a:miter lim="800000"/>
              <a:tailEnd type="none" w="med" len="lg"/>
            </a:ln>
          </p:spPr>
          <p:txBody>
            <a:bodyPr wrap="none" anchor="ctr"/>
            <a:lstStyle/>
            <a:p>
              <a:endParaRPr lang="zh-CN" altLang="en-US">
                <a:latin typeface="Franklin Gothic Book" panose="020B0503020102020204" pitchFamily="34" charset="0"/>
                <a:ea typeface="华文楷体" panose="02010600040101010101" pitchFamily="2" charset="-122"/>
              </a:endParaRPr>
            </a:p>
          </p:txBody>
        </p:sp>
        <p:sp>
          <p:nvSpPr>
            <p:cNvPr id="44054" name="Line 12"/>
            <p:cNvSpPr>
              <a:spLocks noChangeShapeType="1"/>
            </p:cNvSpPr>
            <p:nvPr/>
          </p:nvSpPr>
          <p:spPr bwMode="auto">
            <a:xfrm>
              <a:off x="1972" y="866"/>
              <a:ext cx="0" cy="1152"/>
            </a:xfrm>
            <a:prstGeom prst="line">
              <a:avLst/>
            </a:prstGeom>
            <a:noFill/>
            <a:ln w="28575">
              <a:solidFill>
                <a:srgbClr val="000000"/>
              </a:solidFill>
              <a:round/>
              <a:tailEnd type="none" w="med" len="lg"/>
            </a:ln>
          </p:spPr>
          <p:txBody>
            <a:bodyPr wrap="none" anchor="ctr"/>
            <a:lstStyle/>
            <a:p>
              <a:endParaRPr lang="zh-CN" altLang="en-US"/>
            </a:p>
          </p:txBody>
        </p:sp>
        <p:sp>
          <p:nvSpPr>
            <p:cNvPr id="44055" name="Line 13"/>
            <p:cNvSpPr>
              <a:spLocks noChangeShapeType="1"/>
            </p:cNvSpPr>
            <p:nvPr/>
          </p:nvSpPr>
          <p:spPr bwMode="auto">
            <a:xfrm>
              <a:off x="3076" y="866"/>
              <a:ext cx="0" cy="1152"/>
            </a:xfrm>
            <a:prstGeom prst="line">
              <a:avLst/>
            </a:prstGeom>
            <a:noFill/>
            <a:ln w="28575">
              <a:solidFill>
                <a:srgbClr val="000000"/>
              </a:solidFill>
              <a:round/>
              <a:tailEnd type="none" w="med" len="lg"/>
            </a:ln>
          </p:spPr>
          <p:txBody>
            <a:bodyPr wrap="none" anchor="ctr"/>
            <a:lstStyle/>
            <a:p>
              <a:endParaRPr lang="zh-CN" altLang="en-US"/>
            </a:p>
          </p:txBody>
        </p:sp>
        <p:sp>
          <p:nvSpPr>
            <p:cNvPr id="44056" name="Line 14"/>
            <p:cNvSpPr>
              <a:spLocks noChangeShapeType="1"/>
            </p:cNvSpPr>
            <p:nvPr/>
          </p:nvSpPr>
          <p:spPr bwMode="auto">
            <a:xfrm>
              <a:off x="4180" y="866"/>
              <a:ext cx="0" cy="1152"/>
            </a:xfrm>
            <a:prstGeom prst="line">
              <a:avLst/>
            </a:prstGeom>
            <a:noFill/>
            <a:ln w="28575">
              <a:solidFill>
                <a:srgbClr val="000000"/>
              </a:solidFill>
              <a:round/>
              <a:tailEnd type="none" w="med" len="lg"/>
            </a:ln>
          </p:spPr>
          <p:txBody>
            <a:bodyPr wrap="none" anchor="ctr"/>
            <a:lstStyle/>
            <a:p>
              <a:endParaRPr lang="zh-CN" altLang="en-US"/>
            </a:p>
          </p:txBody>
        </p:sp>
        <p:sp>
          <p:nvSpPr>
            <p:cNvPr id="44057" name="Line 15"/>
            <p:cNvSpPr>
              <a:spLocks noChangeShapeType="1"/>
            </p:cNvSpPr>
            <p:nvPr/>
          </p:nvSpPr>
          <p:spPr bwMode="auto">
            <a:xfrm>
              <a:off x="592" y="1622"/>
              <a:ext cx="4680" cy="0"/>
            </a:xfrm>
            <a:prstGeom prst="line">
              <a:avLst/>
            </a:prstGeom>
            <a:noFill/>
            <a:ln w="28575">
              <a:solidFill>
                <a:srgbClr val="000000"/>
              </a:solidFill>
              <a:round/>
              <a:tailEnd type="none" w="med" len="lg"/>
            </a:ln>
          </p:spPr>
          <p:txBody>
            <a:bodyPr wrap="none" anchor="ctr"/>
            <a:lstStyle/>
            <a:p>
              <a:endParaRPr lang="zh-CN" altLang="en-US"/>
            </a:p>
          </p:txBody>
        </p:sp>
      </p:grpSp>
      <p:sp>
        <p:nvSpPr>
          <p:cNvPr id="318480" name="Text Box 16"/>
          <p:cNvSpPr txBox="1">
            <a:spLocks noChangeArrowheads="1"/>
          </p:cNvSpPr>
          <p:nvPr/>
        </p:nvSpPr>
        <p:spPr bwMode="auto">
          <a:xfrm>
            <a:off x="838200" y="3429000"/>
            <a:ext cx="7696200" cy="1971675"/>
          </a:xfrm>
          <a:prstGeom prst="rect">
            <a:avLst/>
          </a:prstGeom>
          <a:noFill/>
          <a:ln w="9525">
            <a:noFill/>
            <a:miter lim="800000"/>
          </a:ln>
        </p:spPr>
        <p:txBody>
          <a:bodyPr>
            <a:spAutoFit/>
          </a:bodyPr>
          <a:lstStyle/>
          <a:p>
            <a:pPr>
              <a:lnSpc>
                <a:spcPct val="110000"/>
              </a:lnSpc>
            </a:pPr>
            <a:r>
              <a:rPr lang="zh-CN" altLang="en-US" sz="2800" b="1">
                <a:latin typeface="Franklin Gothic Book" panose="020B0503020102020204" pitchFamily="34" charset="0"/>
                <a:ea typeface="华文楷体" panose="02010600040101010101" pitchFamily="2" charset="-122"/>
              </a:rPr>
              <a:t>思考题：为了分别实现：</a:t>
            </a:r>
            <a:endParaRPr lang="zh-CN" altLang="en-US" sz="2800" b="1">
              <a:latin typeface="Franklin Gothic Book" panose="020B0503020102020204" pitchFamily="34" charset="0"/>
              <a:ea typeface="华文楷体" panose="02010600040101010101" pitchFamily="2" charset="-122"/>
            </a:endParaRPr>
          </a:p>
          <a:p>
            <a:pPr>
              <a:lnSpc>
                <a:spcPct val="110000"/>
              </a:lnSpc>
            </a:pPr>
            <a:r>
              <a:rPr lang="zh-CN" altLang="en-US" sz="2800" b="1">
                <a:latin typeface="Franklin Gothic Book" panose="020B0503020102020204" pitchFamily="34" charset="0"/>
                <a:ea typeface="华文楷体" panose="02010600040101010101" pitchFamily="2" charset="-122"/>
              </a:rPr>
              <a:t>    </a:t>
            </a:r>
            <a:r>
              <a:rPr lang="en-US" altLang="zh-CN" sz="2800" b="1">
                <a:latin typeface="Franklin Gothic Book" panose="020B0503020102020204" pitchFamily="34" charset="0"/>
                <a:ea typeface="华文楷体" panose="02010600040101010101" pitchFamily="2" charset="-122"/>
              </a:rPr>
              <a:t>(1) </a:t>
            </a:r>
            <a:r>
              <a:rPr lang="zh-CN" altLang="en-US" sz="2800" b="1">
                <a:latin typeface="Franklin Gothic Book" panose="020B0503020102020204" pitchFamily="34" charset="0"/>
                <a:ea typeface="华文楷体" panose="02010600040101010101" pitchFamily="2" charset="-122"/>
              </a:rPr>
              <a:t>稳定输出电压；  </a:t>
            </a:r>
            <a:r>
              <a:rPr lang="en-US" altLang="zh-CN" sz="2800" b="1">
                <a:latin typeface="Franklin Gothic Book" panose="020B0503020102020204" pitchFamily="34" charset="0"/>
                <a:ea typeface="华文楷体" panose="02010600040101010101" pitchFamily="2" charset="-122"/>
              </a:rPr>
              <a:t>(2) </a:t>
            </a:r>
            <a:r>
              <a:rPr lang="zh-CN" altLang="en-US" sz="2800" b="1">
                <a:latin typeface="Franklin Gothic Book" panose="020B0503020102020204" pitchFamily="34" charset="0"/>
                <a:ea typeface="华文楷体" panose="02010600040101010101" pitchFamily="2" charset="-122"/>
              </a:rPr>
              <a:t>稳定输出电流；</a:t>
            </a:r>
            <a:endParaRPr lang="zh-CN" altLang="en-US" sz="2800" b="1">
              <a:latin typeface="Franklin Gothic Book" panose="020B0503020102020204" pitchFamily="34" charset="0"/>
              <a:ea typeface="华文楷体" panose="02010600040101010101" pitchFamily="2" charset="-122"/>
            </a:endParaRPr>
          </a:p>
          <a:p>
            <a:pPr>
              <a:lnSpc>
                <a:spcPct val="110000"/>
              </a:lnSpc>
            </a:pPr>
            <a:r>
              <a:rPr lang="zh-CN" altLang="en-US" sz="2800" b="1">
                <a:latin typeface="Franklin Gothic Book" panose="020B0503020102020204" pitchFamily="34" charset="0"/>
                <a:ea typeface="华文楷体" panose="02010600040101010101" pitchFamily="2" charset="-122"/>
              </a:rPr>
              <a:t>    </a:t>
            </a:r>
            <a:r>
              <a:rPr lang="en-US" altLang="zh-CN" sz="2800" b="1">
                <a:latin typeface="Franklin Gothic Book" panose="020B0503020102020204" pitchFamily="34" charset="0"/>
                <a:ea typeface="华文楷体" panose="02010600040101010101" pitchFamily="2" charset="-122"/>
              </a:rPr>
              <a:t>(3) </a:t>
            </a:r>
            <a:r>
              <a:rPr lang="zh-CN" altLang="en-US" sz="2800" b="1">
                <a:latin typeface="Franklin Gothic Book" panose="020B0503020102020204" pitchFamily="34" charset="0"/>
                <a:ea typeface="华文楷体" panose="02010600040101010101" pitchFamily="2" charset="-122"/>
              </a:rPr>
              <a:t>提高输入电阻；  </a:t>
            </a:r>
            <a:r>
              <a:rPr lang="en-US" altLang="zh-CN" sz="2800" b="1">
                <a:latin typeface="Franklin Gothic Book" panose="020B0503020102020204" pitchFamily="34" charset="0"/>
                <a:ea typeface="华文楷体" panose="02010600040101010101" pitchFamily="2" charset="-122"/>
              </a:rPr>
              <a:t>(4) </a:t>
            </a:r>
            <a:r>
              <a:rPr lang="zh-CN" altLang="en-US" sz="2800" b="1">
                <a:latin typeface="Franklin Gothic Book" panose="020B0503020102020204" pitchFamily="34" charset="0"/>
                <a:ea typeface="华文楷体" panose="02010600040101010101" pitchFamily="2" charset="-122"/>
              </a:rPr>
              <a:t>降低输出电阻。</a:t>
            </a:r>
            <a:endParaRPr lang="zh-CN" altLang="en-US" sz="2800" b="1">
              <a:latin typeface="Franklin Gothic Book" panose="020B0503020102020204" pitchFamily="34" charset="0"/>
              <a:ea typeface="华文楷体" panose="02010600040101010101" pitchFamily="2" charset="-122"/>
            </a:endParaRPr>
          </a:p>
          <a:p>
            <a:pPr>
              <a:lnSpc>
                <a:spcPct val="110000"/>
              </a:lnSpc>
            </a:pPr>
            <a:r>
              <a:rPr lang="zh-CN" altLang="en-US" sz="2800" b="1">
                <a:latin typeface="Franklin Gothic Book" panose="020B0503020102020204" pitchFamily="34" charset="0"/>
                <a:ea typeface="华文楷体" panose="02010600040101010101" pitchFamily="2" charset="-122"/>
              </a:rPr>
              <a:t>应引入哪种类型的负反馈？</a:t>
            </a:r>
            <a:endParaRPr lang="zh-CN" altLang="en-US" sz="2800" b="1">
              <a:latin typeface="Franklin Gothic Book" panose="020B0503020102020204" pitchFamily="34" charset="0"/>
              <a:ea typeface="华文楷体" panose="02010600040101010101" pitchFamily="2" charset="-122"/>
            </a:endParaRPr>
          </a:p>
        </p:txBody>
      </p:sp>
      <p:sp>
        <p:nvSpPr>
          <p:cNvPr id="318481" name="Text Box 17"/>
          <p:cNvSpPr txBox="1">
            <a:spLocks noChangeArrowheads="1"/>
          </p:cNvSpPr>
          <p:nvPr/>
        </p:nvSpPr>
        <p:spPr bwMode="auto">
          <a:xfrm>
            <a:off x="1019175" y="1944688"/>
            <a:ext cx="388938" cy="519112"/>
          </a:xfrm>
          <a:prstGeom prst="rect">
            <a:avLst/>
          </a:prstGeom>
          <a:noFill/>
          <a:ln w="9525">
            <a:noFill/>
            <a:miter lim="800000"/>
            <a:tailEnd type="none" w="med" len="lg"/>
          </a:ln>
        </p:spPr>
        <p:txBody>
          <a:bodyPr wrap="none">
            <a:spAutoFit/>
          </a:bodyPr>
          <a:lstStyle/>
          <a:p>
            <a:pPr>
              <a:spcBef>
                <a:spcPct val="50000"/>
              </a:spcBef>
            </a:pPr>
            <a:r>
              <a:rPr lang="en-US" altLang="zh-CN" sz="2800" b="1" i="1">
                <a:solidFill>
                  <a:schemeClr val="accent2"/>
                </a:solidFill>
                <a:latin typeface="Franklin Gothic Book" panose="020B0503020102020204" pitchFamily="34" charset="0"/>
                <a:ea typeface="华文楷体" panose="02010600040101010101" pitchFamily="2" charset="-122"/>
              </a:rPr>
              <a:t>r</a:t>
            </a:r>
            <a:r>
              <a:rPr lang="en-US" altLang="zh-CN" sz="2800" b="1" baseline="-25000">
                <a:solidFill>
                  <a:schemeClr val="accent2"/>
                </a:solidFill>
                <a:latin typeface="Franklin Gothic Book" panose="020B0503020102020204" pitchFamily="34" charset="0"/>
                <a:ea typeface="华文楷体" panose="02010600040101010101" pitchFamily="2" charset="-122"/>
              </a:rPr>
              <a:t>i</a:t>
            </a:r>
            <a:endParaRPr lang="en-US" altLang="zh-CN" sz="2800" b="1">
              <a:solidFill>
                <a:schemeClr val="accent2"/>
              </a:solidFill>
              <a:latin typeface="Franklin Gothic Book" panose="020B0503020102020204" pitchFamily="34" charset="0"/>
              <a:ea typeface="华文楷体" panose="02010600040101010101" pitchFamily="2" charset="-122"/>
            </a:endParaRPr>
          </a:p>
        </p:txBody>
      </p:sp>
      <p:sp>
        <p:nvSpPr>
          <p:cNvPr id="318482" name="Text Box 18"/>
          <p:cNvSpPr txBox="1">
            <a:spLocks noChangeArrowheads="1"/>
          </p:cNvSpPr>
          <p:nvPr/>
        </p:nvSpPr>
        <p:spPr bwMode="auto">
          <a:xfrm>
            <a:off x="1038225" y="2592388"/>
            <a:ext cx="442913" cy="519112"/>
          </a:xfrm>
          <a:prstGeom prst="rect">
            <a:avLst/>
          </a:prstGeom>
          <a:noFill/>
          <a:ln w="9525">
            <a:noFill/>
            <a:miter lim="800000"/>
            <a:tailEnd type="none" w="med" len="lg"/>
          </a:ln>
        </p:spPr>
        <p:txBody>
          <a:bodyPr wrap="none">
            <a:spAutoFit/>
          </a:bodyPr>
          <a:lstStyle/>
          <a:p>
            <a:pPr>
              <a:spcBef>
                <a:spcPct val="50000"/>
              </a:spcBef>
            </a:pPr>
            <a:r>
              <a:rPr lang="en-US" altLang="zh-CN" sz="2800" b="1" i="1">
                <a:solidFill>
                  <a:schemeClr val="accent2"/>
                </a:solidFill>
                <a:latin typeface="Franklin Gothic Book" panose="020B0503020102020204" pitchFamily="34" charset="0"/>
                <a:ea typeface="华文楷体" panose="02010600040101010101" pitchFamily="2" charset="-122"/>
              </a:rPr>
              <a:t>r</a:t>
            </a:r>
            <a:r>
              <a:rPr lang="en-US" altLang="zh-CN" sz="2800" b="1" baseline="-25000">
                <a:solidFill>
                  <a:schemeClr val="accent2"/>
                </a:solidFill>
                <a:latin typeface="Franklin Gothic Book" panose="020B0503020102020204" pitchFamily="34" charset="0"/>
                <a:ea typeface="华文楷体" panose="02010600040101010101" pitchFamily="2" charset="-122"/>
              </a:rPr>
              <a:t>o</a:t>
            </a:r>
            <a:endParaRPr lang="en-US" altLang="zh-CN" sz="2800" b="1" baseline="-25000">
              <a:solidFill>
                <a:schemeClr val="accent2"/>
              </a:solidFill>
              <a:latin typeface="Franklin Gothic Book" panose="020B0503020102020204" pitchFamily="34" charset="0"/>
              <a:ea typeface="华文楷体" panose="02010600040101010101" pitchFamily="2" charset="-122"/>
            </a:endParaRPr>
          </a:p>
        </p:txBody>
      </p:sp>
      <p:sp>
        <p:nvSpPr>
          <p:cNvPr id="318483" name="Text Box 19"/>
          <p:cNvSpPr txBox="1">
            <a:spLocks noChangeArrowheads="1"/>
          </p:cNvSpPr>
          <p:nvPr/>
        </p:nvSpPr>
        <p:spPr bwMode="auto">
          <a:xfrm>
            <a:off x="1831975" y="2603500"/>
            <a:ext cx="898525" cy="519113"/>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006600"/>
                </a:solidFill>
                <a:latin typeface="Franklin Gothic Book" panose="020B0503020102020204" pitchFamily="34" charset="0"/>
                <a:ea typeface="华文楷体" panose="02010600040101010101" pitchFamily="2" charset="-122"/>
              </a:rPr>
              <a:t>减低</a:t>
            </a:r>
            <a:endParaRPr lang="zh-CN" altLang="en-US" sz="2800" b="1">
              <a:solidFill>
                <a:srgbClr val="006600"/>
              </a:solidFill>
              <a:latin typeface="Franklin Gothic Book" panose="020B0503020102020204" pitchFamily="34" charset="0"/>
              <a:ea typeface="华文楷体" panose="02010600040101010101" pitchFamily="2" charset="-122"/>
            </a:endParaRPr>
          </a:p>
        </p:txBody>
      </p:sp>
      <p:sp>
        <p:nvSpPr>
          <p:cNvPr id="318484" name="Text Box 20"/>
          <p:cNvSpPr txBox="1">
            <a:spLocks noChangeArrowheads="1"/>
          </p:cNvSpPr>
          <p:nvPr/>
        </p:nvSpPr>
        <p:spPr bwMode="auto">
          <a:xfrm>
            <a:off x="7108825" y="261143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增高</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18485" name="Text Box 21"/>
          <p:cNvSpPr txBox="1">
            <a:spLocks noChangeArrowheads="1"/>
          </p:cNvSpPr>
          <p:nvPr/>
        </p:nvSpPr>
        <p:spPr bwMode="auto">
          <a:xfrm>
            <a:off x="3565525" y="261143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增高</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18486" name="Text Box 22"/>
          <p:cNvSpPr txBox="1">
            <a:spLocks noChangeArrowheads="1"/>
          </p:cNvSpPr>
          <p:nvPr/>
        </p:nvSpPr>
        <p:spPr bwMode="auto">
          <a:xfrm>
            <a:off x="3581400" y="200183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增高</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18487" name="Text Box 23"/>
          <p:cNvSpPr txBox="1">
            <a:spLocks noChangeArrowheads="1"/>
          </p:cNvSpPr>
          <p:nvPr/>
        </p:nvSpPr>
        <p:spPr bwMode="auto">
          <a:xfrm>
            <a:off x="1831975" y="200183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CC0000"/>
                </a:solidFill>
                <a:latin typeface="Franklin Gothic Book" panose="020B0503020102020204" pitchFamily="34" charset="0"/>
                <a:ea typeface="华文楷体" panose="02010600040101010101" pitchFamily="2" charset="-122"/>
              </a:rPr>
              <a:t>增高</a:t>
            </a:r>
            <a:endParaRPr lang="zh-CN" altLang="en-US" sz="2800" b="1">
              <a:solidFill>
                <a:srgbClr val="CC0000"/>
              </a:solidFill>
              <a:latin typeface="Franklin Gothic Book" panose="020B0503020102020204" pitchFamily="34" charset="0"/>
              <a:ea typeface="华文楷体" panose="02010600040101010101" pitchFamily="2" charset="-122"/>
            </a:endParaRPr>
          </a:p>
        </p:txBody>
      </p:sp>
      <p:sp>
        <p:nvSpPr>
          <p:cNvPr id="318488" name="Text Box 24"/>
          <p:cNvSpPr txBox="1">
            <a:spLocks noChangeArrowheads="1"/>
          </p:cNvSpPr>
          <p:nvPr/>
        </p:nvSpPr>
        <p:spPr bwMode="auto">
          <a:xfrm>
            <a:off x="5356225" y="259238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006600"/>
                </a:solidFill>
                <a:latin typeface="Franklin Gothic Book" panose="020B0503020102020204" pitchFamily="34" charset="0"/>
                <a:ea typeface="华文楷体" panose="02010600040101010101" pitchFamily="2" charset="-122"/>
              </a:rPr>
              <a:t>减低</a:t>
            </a:r>
            <a:endParaRPr lang="zh-CN" altLang="en-US" sz="2800" b="1">
              <a:solidFill>
                <a:srgbClr val="006600"/>
              </a:solidFill>
              <a:latin typeface="Franklin Gothic Book" panose="020B0503020102020204" pitchFamily="34" charset="0"/>
              <a:ea typeface="华文楷体" panose="02010600040101010101" pitchFamily="2" charset="-122"/>
            </a:endParaRPr>
          </a:p>
        </p:txBody>
      </p:sp>
      <p:sp>
        <p:nvSpPr>
          <p:cNvPr id="318489" name="Text Box 25"/>
          <p:cNvSpPr txBox="1">
            <a:spLocks noChangeArrowheads="1"/>
          </p:cNvSpPr>
          <p:nvPr/>
        </p:nvSpPr>
        <p:spPr bwMode="auto">
          <a:xfrm>
            <a:off x="5346700" y="198278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006600"/>
                </a:solidFill>
                <a:latin typeface="Franklin Gothic Book" panose="020B0503020102020204" pitchFamily="34" charset="0"/>
                <a:ea typeface="华文楷体" panose="02010600040101010101" pitchFamily="2" charset="-122"/>
              </a:rPr>
              <a:t>减低</a:t>
            </a:r>
            <a:endParaRPr lang="zh-CN" altLang="en-US" sz="2800" b="1">
              <a:solidFill>
                <a:srgbClr val="006600"/>
              </a:solidFill>
              <a:latin typeface="Franklin Gothic Book" panose="020B0503020102020204" pitchFamily="34" charset="0"/>
              <a:ea typeface="华文楷体" panose="02010600040101010101" pitchFamily="2" charset="-122"/>
            </a:endParaRPr>
          </a:p>
        </p:txBody>
      </p:sp>
      <p:sp>
        <p:nvSpPr>
          <p:cNvPr id="318490" name="Text Box 26"/>
          <p:cNvSpPr txBox="1">
            <a:spLocks noChangeArrowheads="1"/>
          </p:cNvSpPr>
          <p:nvPr/>
        </p:nvSpPr>
        <p:spPr bwMode="auto">
          <a:xfrm>
            <a:off x="7089775" y="2001838"/>
            <a:ext cx="898525" cy="519112"/>
          </a:xfrm>
          <a:prstGeom prst="rect">
            <a:avLst/>
          </a:prstGeom>
          <a:noFill/>
          <a:ln w="9525">
            <a:noFill/>
            <a:miter lim="800000"/>
            <a:tailEnd type="none" w="med" len="lg"/>
          </a:ln>
        </p:spPr>
        <p:txBody>
          <a:bodyPr wrap="none">
            <a:spAutoFit/>
          </a:bodyPr>
          <a:lstStyle/>
          <a:p>
            <a:pPr>
              <a:spcBef>
                <a:spcPct val="50000"/>
              </a:spcBef>
            </a:pPr>
            <a:r>
              <a:rPr lang="zh-CN" altLang="en-US" sz="2800" b="1">
                <a:solidFill>
                  <a:srgbClr val="006600"/>
                </a:solidFill>
                <a:latin typeface="Franklin Gothic Book" panose="020B0503020102020204" pitchFamily="34" charset="0"/>
                <a:ea typeface="华文楷体" panose="02010600040101010101" pitchFamily="2" charset="-122"/>
              </a:rPr>
              <a:t>减低</a:t>
            </a:r>
            <a:endParaRPr lang="zh-CN" altLang="en-US" sz="2800" b="1">
              <a:solidFill>
                <a:srgbClr val="006600"/>
              </a:solidFill>
              <a:latin typeface="Franklin Gothic Book" panose="020B0503020102020204" pitchFamily="34" charset="0"/>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81"/>
                                        </p:tgtEl>
                                        <p:attrNameLst>
                                          <p:attrName>style.visibility</p:attrName>
                                        </p:attrNameLst>
                                      </p:cBhvr>
                                      <p:to>
                                        <p:strVal val="visible"/>
                                      </p:to>
                                    </p:set>
                                    <p:animEffect transition="in" filter="wipe(left)">
                                      <p:cBhvr>
                                        <p:cTn id="7" dur="500"/>
                                        <p:tgtEl>
                                          <p:spTgt spid="3184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8487"/>
                                        </p:tgtEl>
                                        <p:attrNameLst>
                                          <p:attrName>style.visibility</p:attrName>
                                        </p:attrNameLst>
                                      </p:cBhvr>
                                      <p:to>
                                        <p:strVal val="visible"/>
                                      </p:to>
                                    </p:set>
                                    <p:animEffect transition="in" filter="wipe(left)">
                                      <p:cBhvr>
                                        <p:cTn id="12" dur="500"/>
                                        <p:tgtEl>
                                          <p:spTgt spid="3184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8486"/>
                                        </p:tgtEl>
                                        <p:attrNameLst>
                                          <p:attrName>style.visibility</p:attrName>
                                        </p:attrNameLst>
                                      </p:cBhvr>
                                      <p:to>
                                        <p:strVal val="visible"/>
                                      </p:to>
                                    </p:set>
                                    <p:animEffect transition="in" filter="wipe(left)">
                                      <p:cBhvr>
                                        <p:cTn id="17" dur="500"/>
                                        <p:tgtEl>
                                          <p:spTgt spid="31848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8489"/>
                                        </p:tgtEl>
                                        <p:attrNameLst>
                                          <p:attrName>style.visibility</p:attrName>
                                        </p:attrNameLst>
                                      </p:cBhvr>
                                      <p:to>
                                        <p:strVal val="visible"/>
                                      </p:to>
                                    </p:set>
                                    <p:animEffect transition="in" filter="wipe(left)">
                                      <p:cBhvr>
                                        <p:cTn id="22" dur="500"/>
                                        <p:tgtEl>
                                          <p:spTgt spid="3184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8490"/>
                                        </p:tgtEl>
                                        <p:attrNameLst>
                                          <p:attrName>style.visibility</p:attrName>
                                        </p:attrNameLst>
                                      </p:cBhvr>
                                      <p:to>
                                        <p:strVal val="visible"/>
                                      </p:to>
                                    </p:set>
                                    <p:animEffect transition="in" filter="wipe(left)">
                                      <p:cBhvr>
                                        <p:cTn id="27" dur="500"/>
                                        <p:tgtEl>
                                          <p:spTgt spid="3184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8482"/>
                                        </p:tgtEl>
                                        <p:attrNameLst>
                                          <p:attrName>style.visibility</p:attrName>
                                        </p:attrNameLst>
                                      </p:cBhvr>
                                      <p:to>
                                        <p:strVal val="visible"/>
                                      </p:to>
                                    </p:set>
                                    <p:animEffect transition="in" filter="wipe(left)">
                                      <p:cBhvr>
                                        <p:cTn id="32" dur="500"/>
                                        <p:tgtEl>
                                          <p:spTgt spid="31848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8483"/>
                                        </p:tgtEl>
                                        <p:attrNameLst>
                                          <p:attrName>style.visibility</p:attrName>
                                        </p:attrNameLst>
                                      </p:cBhvr>
                                      <p:to>
                                        <p:strVal val="visible"/>
                                      </p:to>
                                    </p:set>
                                    <p:animEffect transition="in" filter="wipe(left)">
                                      <p:cBhvr>
                                        <p:cTn id="37" dur="500"/>
                                        <p:tgtEl>
                                          <p:spTgt spid="3184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8485"/>
                                        </p:tgtEl>
                                        <p:attrNameLst>
                                          <p:attrName>style.visibility</p:attrName>
                                        </p:attrNameLst>
                                      </p:cBhvr>
                                      <p:to>
                                        <p:strVal val="visible"/>
                                      </p:to>
                                    </p:set>
                                    <p:animEffect transition="in" filter="wipe(left)">
                                      <p:cBhvr>
                                        <p:cTn id="42" dur="500"/>
                                        <p:tgtEl>
                                          <p:spTgt spid="3184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8488"/>
                                        </p:tgtEl>
                                        <p:attrNameLst>
                                          <p:attrName>style.visibility</p:attrName>
                                        </p:attrNameLst>
                                      </p:cBhvr>
                                      <p:to>
                                        <p:strVal val="visible"/>
                                      </p:to>
                                    </p:set>
                                    <p:animEffect transition="in" filter="wipe(left)">
                                      <p:cBhvr>
                                        <p:cTn id="47" dur="500"/>
                                        <p:tgtEl>
                                          <p:spTgt spid="3184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8484"/>
                                        </p:tgtEl>
                                        <p:attrNameLst>
                                          <p:attrName>style.visibility</p:attrName>
                                        </p:attrNameLst>
                                      </p:cBhvr>
                                      <p:to>
                                        <p:strVal val="visible"/>
                                      </p:to>
                                    </p:set>
                                    <p:animEffect transition="in" filter="wipe(left)">
                                      <p:cBhvr>
                                        <p:cTn id="52" dur="500"/>
                                        <p:tgtEl>
                                          <p:spTgt spid="3184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8480"/>
                                        </p:tgtEl>
                                        <p:attrNameLst>
                                          <p:attrName>style.visibility</p:attrName>
                                        </p:attrNameLst>
                                      </p:cBhvr>
                                      <p:to>
                                        <p:strVal val="visible"/>
                                      </p:to>
                                    </p:set>
                                    <p:animEffect transition="in" filter="wipe(left)">
                                      <p:cBhvr>
                                        <p:cTn id="57" dur="500"/>
                                        <p:tgtEl>
                                          <p:spTgt spid="318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80" grpId="0" autoUpdateAnimBg="0"/>
      <p:bldP spid="318481" grpId="0" autoUpdateAnimBg="0"/>
      <p:bldP spid="318482" grpId="0" autoUpdateAnimBg="0"/>
      <p:bldP spid="318483" grpId="0" autoUpdateAnimBg="0"/>
      <p:bldP spid="318484" grpId="0" autoUpdateAnimBg="0"/>
      <p:bldP spid="318485" grpId="0" autoUpdateAnimBg="0"/>
      <p:bldP spid="318486" grpId="0" autoUpdateAnimBg="0"/>
      <p:bldP spid="318487" grpId="0" autoUpdateAnimBg="0"/>
      <p:bldP spid="318488" grpId="0" autoUpdateAnimBg="0"/>
      <p:bldP spid="318489" grpId="0" autoUpdateAnimBg="0"/>
      <p:bldP spid="318490"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1219200" y="457200"/>
            <a:ext cx="6553200" cy="762000"/>
          </a:xfrm>
        </p:spPr>
        <p:txBody>
          <a:bodyPr rtlCol="0">
            <a:normAutofit/>
          </a:bodyPr>
          <a:lstStyle/>
          <a:p>
            <a:pPr eaLnBrk="1" fontAlgn="auto" hangingPunct="1">
              <a:spcBef>
                <a:spcPct val="20000"/>
              </a:spcBef>
              <a:spcAft>
                <a:spcPts val="0"/>
              </a:spcAft>
              <a:defRPr/>
            </a:pPr>
            <a:r>
              <a:rPr lang="zh-CN" altLang="en-US" sz="40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a:t>
            </a:r>
            <a:r>
              <a:rPr lang="en-US" altLang="zh-CN" sz="4000" b="1" dirty="0">
                <a:solidFill>
                  <a:srgbClr val="CC0000"/>
                </a:solidFill>
                <a:effectLst>
                  <a:outerShdw blurRad="38100" dist="38100" dir="2700000" algn="tl">
                    <a:srgbClr val="C0C0C0"/>
                  </a:outerShdw>
                </a:effectLst>
                <a:ea typeface="华文新魏" panose="02010800040101010101" pitchFamily="2" charset="-122"/>
              </a:rPr>
              <a:t>18</a:t>
            </a:r>
            <a:r>
              <a:rPr lang="zh-CN" altLang="en-US" sz="40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章  直流稳压电源</a:t>
            </a:r>
            <a:endParaRPr lang="zh-CN" altLang="en-US" sz="4000" b="1"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grpSp>
        <p:nvGrpSpPr>
          <p:cNvPr id="2" name="Group 3"/>
          <p:cNvGrpSpPr/>
          <p:nvPr/>
        </p:nvGrpSpPr>
        <p:grpSpPr bwMode="auto">
          <a:xfrm>
            <a:off x="1209675" y="1209675"/>
            <a:ext cx="6410325" cy="161925"/>
            <a:chOff x="672" y="672"/>
            <a:chExt cx="4038" cy="102"/>
          </a:xfrm>
        </p:grpSpPr>
        <p:pic>
          <p:nvPicPr>
            <p:cNvPr id="1065" name="Picture 4" descr="Green and Black Diamond"/>
            <p:cNvPicPr>
              <a:picLocks noChangeAspect="1" noChangeArrowheads="1"/>
            </p:cNvPicPr>
            <p:nvPr/>
          </p:nvPicPr>
          <p:blipFill>
            <a:blip r:embed="rId1" cstate="print"/>
            <a:srcRect/>
            <a:stretch>
              <a:fillRect/>
            </a:stretch>
          </p:blipFill>
          <p:spPr bwMode="auto">
            <a:xfrm>
              <a:off x="762" y="672"/>
              <a:ext cx="102" cy="102"/>
            </a:xfrm>
            <a:prstGeom prst="rect">
              <a:avLst/>
            </a:prstGeom>
            <a:noFill/>
            <a:ln w="9525">
              <a:noFill/>
              <a:miter lim="800000"/>
              <a:headEnd/>
              <a:tailEnd/>
            </a:ln>
          </p:spPr>
        </p:pic>
        <p:pic>
          <p:nvPicPr>
            <p:cNvPr id="1066" name="Picture 5" descr="Green and Black Diamond"/>
            <p:cNvPicPr>
              <a:picLocks noChangeAspect="1" noChangeArrowheads="1"/>
            </p:cNvPicPr>
            <p:nvPr/>
          </p:nvPicPr>
          <p:blipFill>
            <a:blip r:embed="rId1" cstate="print"/>
            <a:srcRect/>
            <a:stretch>
              <a:fillRect/>
            </a:stretch>
          </p:blipFill>
          <p:spPr bwMode="auto">
            <a:xfrm>
              <a:off x="864" y="672"/>
              <a:ext cx="102" cy="102"/>
            </a:xfrm>
            <a:prstGeom prst="rect">
              <a:avLst/>
            </a:prstGeom>
            <a:noFill/>
            <a:ln w="9525">
              <a:noFill/>
              <a:miter lim="800000"/>
              <a:headEnd/>
              <a:tailEnd/>
            </a:ln>
          </p:spPr>
        </p:pic>
        <p:pic>
          <p:nvPicPr>
            <p:cNvPr id="1067" name="Picture 6" descr="Green and Black Diamond"/>
            <p:cNvPicPr>
              <a:picLocks noChangeAspect="1" noChangeArrowheads="1"/>
            </p:cNvPicPr>
            <p:nvPr/>
          </p:nvPicPr>
          <p:blipFill>
            <a:blip r:embed="rId1" cstate="print"/>
            <a:srcRect/>
            <a:stretch>
              <a:fillRect/>
            </a:stretch>
          </p:blipFill>
          <p:spPr bwMode="auto">
            <a:xfrm>
              <a:off x="960" y="672"/>
              <a:ext cx="102" cy="102"/>
            </a:xfrm>
            <a:prstGeom prst="rect">
              <a:avLst/>
            </a:prstGeom>
            <a:noFill/>
            <a:ln w="9525">
              <a:noFill/>
              <a:miter lim="800000"/>
              <a:headEnd/>
              <a:tailEnd/>
            </a:ln>
          </p:spPr>
        </p:pic>
        <p:pic>
          <p:nvPicPr>
            <p:cNvPr id="1068" name="Picture 7" descr="Green and Black Diamond"/>
            <p:cNvPicPr>
              <a:picLocks noChangeAspect="1" noChangeArrowheads="1"/>
            </p:cNvPicPr>
            <p:nvPr/>
          </p:nvPicPr>
          <p:blipFill>
            <a:blip r:embed="rId1" cstate="print"/>
            <a:srcRect/>
            <a:stretch>
              <a:fillRect/>
            </a:stretch>
          </p:blipFill>
          <p:spPr bwMode="auto">
            <a:xfrm>
              <a:off x="1050" y="672"/>
              <a:ext cx="102" cy="102"/>
            </a:xfrm>
            <a:prstGeom prst="rect">
              <a:avLst/>
            </a:prstGeom>
            <a:noFill/>
            <a:ln w="9525">
              <a:noFill/>
              <a:miter lim="800000"/>
              <a:headEnd/>
              <a:tailEnd/>
            </a:ln>
          </p:spPr>
        </p:pic>
        <p:pic>
          <p:nvPicPr>
            <p:cNvPr id="1069" name="Picture 8" descr="Green and Black Diamond"/>
            <p:cNvPicPr>
              <a:picLocks noChangeAspect="1" noChangeArrowheads="1"/>
            </p:cNvPicPr>
            <p:nvPr/>
          </p:nvPicPr>
          <p:blipFill>
            <a:blip r:embed="rId1" cstate="print"/>
            <a:srcRect/>
            <a:stretch>
              <a:fillRect/>
            </a:stretch>
          </p:blipFill>
          <p:spPr bwMode="auto">
            <a:xfrm>
              <a:off x="1152" y="672"/>
              <a:ext cx="102" cy="102"/>
            </a:xfrm>
            <a:prstGeom prst="rect">
              <a:avLst/>
            </a:prstGeom>
            <a:noFill/>
            <a:ln w="9525">
              <a:noFill/>
              <a:miter lim="800000"/>
              <a:headEnd/>
              <a:tailEnd/>
            </a:ln>
          </p:spPr>
        </p:pic>
        <p:pic>
          <p:nvPicPr>
            <p:cNvPr id="1070" name="Picture 9" descr="Green and Black Diamond"/>
            <p:cNvPicPr>
              <a:picLocks noChangeAspect="1" noChangeArrowheads="1"/>
            </p:cNvPicPr>
            <p:nvPr/>
          </p:nvPicPr>
          <p:blipFill>
            <a:blip r:embed="rId1" cstate="print"/>
            <a:srcRect/>
            <a:stretch>
              <a:fillRect/>
            </a:stretch>
          </p:blipFill>
          <p:spPr bwMode="auto">
            <a:xfrm>
              <a:off x="1338" y="672"/>
              <a:ext cx="102" cy="102"/>
            </a:xfrm>
            <a:prstGeom prst="rect">
              <a:avLst/>
            </a:prstGeom>
            <a:noFill/>
            <a:ln w="9525">
              <a:noFill/>
              <a:miter lim="800000"/>
              <a:headEnd/>
              <a:tailEnd/>
            </a:ln>
          </p:spPr>
        </p:pic>
        <p:pic>
          <p:nvPicPr>
            <p:cNvPr id="1071" name="Picture 10" descr="Green and Black Diamond"/>
            <p:cNvPicPr>
              <a:picLocks noChangeAspect="1" noChangeArrowheads="1"/>
            </p:cNvPicPr>
            <p:nvPr/>
          </p:nvPicPr>
          <p:blipFill>
            <a:blip r:embed="rId1" cstate="print"/>
            <a:srcRect/>
            <a:stretch>
              <a:fillRect/>
            </a:stretch>
          </p:blipFill>
          <p:spPr bwMode="auto">
            <a:xfrm>
              <a:off x="1440" y="672"/>
              <a:ext cx="102" cy="102"/>
            </a:xfrm>
            <a:prstGeom prst="rect">
              <a:avLst/>
            </a:prstGeom>
            <a:noFill/>
            <a:ln w="9525">
              <a:noFill/>
              <a:miter lim="800000"/>
              <a:headEnd/>
              <a:tailEnd/>
            </a:ln>
          </p:spPr>
        </p:pic>
        <p:pic>
          <p:nvPicPr>
            <p:cNvPr id="1072" name="Picture 11" descr="Green and Black Diamond"/>
            <p:cNvPicPr>
              <a:picLocks noChangeAspect="1" noChangeArrowheads="1"/>
            </p:cNvPicPr>
            <p:nvPr/>
          </p:nvPicPr>
          <p:blipFill>
            <a:blip r:embed="rId1" cstate="print"/>
            <a:srcRect/>
            <a:stretch>
              <a:fillRect/>
            </a:stretch>
          </p:blipFill>
          <p:spPr bwMode="auto">
            <a:xfrm>
              <a:off x="1536" y="672"/>
              <a:ext cx="102" cy="102"/>
            </a:xfrm>
            <a:prstGeom prst="rect">
              <a:avLst/>
            </a:prstGeom>
            <a:noFill/>
            <a:ln w="9525">
              <a:noFill/>
              <a:miter lim="800000"/>
              <a:headEnd/>
              <a:tailEnd/>
            </a:ln>
          </p:spPr>
        </p:pic>
        <p:pic>
          <p:nvPicPr>
            <p:cNvPr id="1073" name="Picture 12" descr="Green and Black Diamond"/>
            <p:cNvPicPr>
              <a:picLocks noChangeAspect="1" noChangeArrowheads="1"/>
            </p:cNvPicPr>
            <p:nvPr/>
          </p:nvPicPr>
          <p:blipFill>
            <a:blip r:embed="rId1" cstate="print"/>
            <a:srcRect/>
            <a:stretch>
              <a:fillRect/>
            </a:stretch>
          </p:blipFill>
          <p:spPr bwMode="auto">
            <a:xfrm>
              <a:off x="1626" y="672"/>
              <a:ext cx="102" cy="102"/>
            </a:xfrm>
            <a:prstGeom prst="rect">
              <a:avLst/>
            </a:prstGeom>
            <a:noFill/>
            <a:ln w="9525">
              <a:noFill/>
              <a:miter lim="800000"/>
              <a:headEnd/>
              <a:tailEnd/>
            </a:ln>
          </p:spPr>
        </p:pic>
        <p:pic>
          <p:nvPicPr>
            <p:cNvPr id="1074" name="Picture 13" descr="Green and Black Diamond"/>
            <p:cNvPicPr>
              <a:picLocks noChangeAspect="1" noChangeArrowheads="1"/>
            </p:cNvPicPr>
            <p:nvPr/>
          </p:nvPicPr>
          <p:blipFill>
            <a:blip r:embed="rId1" cstate="print"/>
            <a:srcRect/>
            <a:stretch>
              <a:fillRect/>
            </a:stretch>
          </p:blipFill>
          <p:spPr bwMode="auto">
            <a:xfrm>
              <a:off x="672" y="672"/>
              <a:ext cx="102" cy="102"/>
            </a:xfrm>
            <a:prstGeom prst="rect">
              <a:avLst/>
            </a:prstGeom>
            <a:noFill/>
            <a:ln w="9525">
              <a:noFill/>
              <a:miter lim="800000"/>
              <a:headEnd/>
              <a:tailEnd/>
            </a:ln>
          </p:spPr>
        </p:pic>
        <p:pic>
          <p:nvPicPr>
            <p:cNvPr id="1075" name="Picture 14" descr="Green and Black Diamond"/>
            <p:cNvPicPr>
              <a:picLocks noChangeAspect="1" noChangeArrowheads="1"/>
            </p:cNvPicPr>
            <p:nvPr/>
          </p:nvPicPr>
          <p:blipFill>
            <a:blip r:embed="rId1" cstate="print"/>
            <a:srcRect/>
            <a:stretch>
              <a:fillRect/>
            </a:stretch>
          </p:blipFill>
          <p:spPr bwMode="auto">
            <a:xfrm>
              <a:off x="1248" y="672"/>
              <a:ext cx="102" cy="102"/>
            </a:xfrm>
            <a:prstGeom prst="rect">
              <a:avLst/>
            </a:prstGeom>
            <a:noFill/>
            <a:ln w="9525">
              <a:noFill/>
              <a:miter lim="800000"/>
              <a:headEnd/>
              <a:tailEnd/>
            </a:ln>
          </p:spPr>
        </p:pic>
        <p:pic>
          <p:nvPicPr>
            <p:cNvPr id="1076" name="Picture 15" descr="Green and Black Diamond"/>
            <p:cNvPicPr>
              <a:picLocks noChangeAspect="1" noChangeArrowheads="1"/>
            </p:cNvPicPr>
            <p:nvPr/>
          </p:nvPicPr>
          <p:blipFill>
            <a:blip r:embed="rId1" cstate="print"/>
            <a:srcRect/>
            <a:stretch>
              <a:fillRect/>
            </a:stretch>
          </p:blipFill>
          <p:spPr bwMode="auto">
            <a:xfrm>
              <a:off x="1728" y="672"/>
              <a:ext cx="102" cy="102"/>
            </a:xfrm>
            <a:prstGeom prst="rect">
              <a:avLst/>
            </a:prstGeom>
            <a:noFill/>
            <a:ln w="9525">
              <a:noFill/>
              <a:miter lim="800000"/>
              <a:headEnd/>
              <a:tailEnd/>
            </a:ln>
          </p:spPr>
        </p:pic>
        <p:grpSp>
          <p:nvGrpSpPr>
            <p:cNvPr id="3" name="Group 16"/>
            <p:cNvGrpSpPr/>
            <p:nvPr/>
          </p:nvGrpSpPr>
          <p:grpSpPr bwMode="auto">
            <a:xfrm>
              <a:off x="1824" y="672"/>
              <a:ext cx="2886" cy="102"/>
              <a:chOff x="2298" y="3606"/>
              <a:chExt cx="2886" cy="102"/>
            </a:xfrm>
          </p:grpSpPr>
          <p:pic>
            <p:nvPicPr>
              <p:cNvPr id="1078" name="Picture 17" descr="Green and Black Diamond"/>
              <p:cNvPicPr>
                <a:picLocks noChangeAspect="1" noChangeArrowheads="1"/>
              </p:cNvPicPr>
              <p:nvPr/>
            </p:nvPicPr>
            <p:blipFill>
              <a:blip r:embed="rId1" cstate="print"/>
              <a:srcRect/>
              <a:stretch>
                <a:fillRect/>
              </a:stretch>
            </p:blipFill>
            <p:spPr bwMode="auto">
              <a:xfrm>
                <a:off x="2298" y="3606"/>
                <a:ext cx="102" cy="102"/>
              </a:xfrm>
              <a:prstGeom prst="rect">
                <a:avLst/>
              </a:prstGeom>
              <a:noFill/>
              <a:ln w="9525">
                <a:noFill/>
                <a:miter lim="800000"/>
                <a:headEnd/>
                <a:tailEnd/>
              </a:ln>
            </p:spPr>
          </p:pic>
          <p:pic>
            <p:nvPicPr>
              <p:cNvPr id="1079" name="Picture 18" descr="Green and Black Diamond"/>
              <p:cNvPicPr>
                <a:picLocks noChangeAspect="1" noChangeArrowheads="1"/>
              </p:cNvPicPr>
              <p:nvPr/>
            </p:nvPicPr>
            <p:blipFill>
              <a:blip r:embed="rId1" cstate="print"/>
              <a:srcRect/>
              <a:stretch>
                <a:fillRect/>
              </a:stretch>
            </p:blipFill>
            <p:spPr bwMode="auto">
              <a:xfrm>
                <a:off x="2388" y="3606"/>
                <a:ext cx="102" cy="102"/>
              </a:xfrm>
              <a:prstGeom prst="rect">
                <a:avLst/>
              </a:prstGeom>
              <a:noFill/>
              <a:ln w="9525">
                <a:noFill/>
                <a:miter lim="800000"/>
                <a:headEnd/>
                <a:tailEnd/>
              </a:ln>
            </p:spPr>
          </p:pic>
          <p:pic>
            <p:nvPicPr>
              <p:cNvPr id="1080" name="Picture 19" descr="Green and Black Diamond"/>
              <p:cNvPicPr>
                <a:picLocks noChangeAspect="1" noChangeArrowheads="1"/>
              </p:cNvPicPr>
              <p:nvPr/>
            </p:nvPicPr>
            <p:blipFill>
              <a:blip r:embed="rId1" cstate="print"/>
              <a:srcRect/>
              <a:stretch>
                <a:fillRect/>
              </a:stretch>
            </p:blipFill>
            <p:spPr bwMode="auto">
              <a:xfrm>
                <a:off x="2490" y="3606"/>
                <a:ext cx="102" cy="102"/>
              </a:xfrm>
              <a:prstGeom prst="rect">
                <a:avLst/>
              </a:prstGeom>
              <a:noFill/>
              <a:ln w="9525">
                <a:noFill/>
                <a:miter lim="800000"/>
                <a:headEnd/>
                <a:tailEnd/>
              </a:ln>
            </p:spPr>
          </p:pic>
          <p:pic>
            <p:nvPicPr>
              <p:cNvPr id="1081" name="Picture 20" descr="Green and Black Diamond"/>
              <p:cNvPicPr>
                <a:picLocks noChangeAspect="1" noChangeArrowheads="1"/>
              </p:cNvPicPr>
              <p:nvPr/>
            </p:nvPicPr>
            <p:blipFill>
              <a:blip r:embed="rId1" cstate="print"/>
              <a:srcRect/>
              <a:stretch>
                <a:fillRect/>
              </a:stretch>
            </p:blipFill>
            <p:spPr bwMode="auto">
              <a:xfrm>
                <a:off x="2586" y="3606"/>
                <a:ext cx="102" cy="102"/>
              </a:xfrm>
              <a:prstGeom prst="rect">
                <a:avLst/>
              </a:prstGeom>
              <a:noFill/>
              <a:ln w="9525">
                <a:noFill/>
                <a:miter lim="800000"/>
                <a:headEnd/>
                <a:tailEnd/>
              </a:ln>
            </p:spPr>
          </p:pic>
          <p:pic>
            <p:nvPicPr>
              <p:cNvPr id="1082" name="Picture 21" descr="Green and Black Diamond"/>
              <p:cNvPicPr>
                <a:picLocks noChangeAspect="1" noChangeArrowheads="1"/>
              </p:cNvPicPr>
              <p:nvPr/>
            </p:nvPicPr>
            <p:blipFill>
              <a:blip r:embed="rId1" cstate="print"/>
              <a:srcRect/>
              <a:stretch>
                <a:fillRect/>
              </a:stretch>
            </p:blipFill>
            <p:spPr bwMode="auto">
              <a:xfrm>
                <a:off x="2676" y="3606"/>
                <a:ext cx="102" cy="102"/>
              </a:xfrm>
              <a:prstGeom prst="rect">
                <a:avLst/>
              </a:prstGeom>
              <a:noFill/>
              <a:ln w="9525">
                <a:noFill/>
                <a:miter lim="800000"/>
                <a:headEnd/>
                <a:tailEnd/>
              </a:ln>
            </p:spPr>
          </p:pic>
          <p:pic>
            <p:nvPicPr>
              <p:cNvPr id="1083" name="Picture 22" descr="Green and Black Diamond"/>
              <p:cNvPicPr>
                <a:picLocks noChangeAspect="1" noChangeArrowheads="1"/>
              </p:cNvPicPr>
              <p:nvPr/>
            </p:nvPicPr>
            <p:blipFill>
              <a:blip r:embed="rId1" cstate="print"/>
              <a:srcRect/>
              <a:stretch>
                <a:fillRect/>
              </a:stretch>
            </p:blipFill>
            <p:spPr bwMode="auto">
              <a:xfrm>
                <a:off x="2778" y="3606"/>
                <a:ext cx="102" cy="102"/>
              </a:xfrm>
              <a:prstGeom prst="rect">
                <a:avLst/>
              </a:prstGeom>
              <a:noFill/>
              <a:ln w="9525">
                <a:noFill/>
                <a:miter lim="800000"/>
                <a:headEnd/>
                <a:tailEnd/>
              </a:ln>
            </p:spPr>
          </p:pic>
          <p:pic>
            <p:nvPicPr>
              <p:cNvPr id="1084" name="Picture 23" descr="Green and Black Diamond"/>
              <p:cNvPicPr>
                <a:picLocks noChangeAspect="1" noChangeArrowheads="1"/>
              </p:cNvPicPr>
              <p:nvPr/>
            </p:nvPicPr>
            <p:blipFill>
              <a:blip r:embed="rId1" cstate="print"/>
              <a:srcRect/>
              <a:stretch>
                <a:fillRect/>
              </a:stretch>
            </p:blipFill>
            <p:spPr bwMode="auto">
              <a:xfrm>
                <a:off x="2964" y="3606"/>
                <a:ext cx="102" cy="102"/>
              </a:xfrm>
              <a:prstGeom prst="rect">
                <a:avLst/>
              </a:prstGeom>
              <a:noFill/>
              <a:ln w="9525">
                <a:noFill/>
                <a:miter lim="800000"/>
                <a:headEnd/>
                <a:tailEnd/>
              </a:ln>
            </p:spPr>
          </p:pic>
          <p:pic>
            <p:nvPicPr>
              <p:cNvPr id="1085" name="Picture 24" descr="Green and Black Diamond"/>
              <p:cNvPicPr>
                <a:picLocks noChangeAspect="1" noChangeArrowheads="1"/>
              </p:cNvPicPr>
              <p:nvPr/>
            </p:nvPicPr>
            <p:blipFill>
              <a:blip r:embed="rId1" cstate="print"/>
              <a:srcRect/>
              <a:stretch>
                <a:fillRect/>
              </a:stretch>
            </p:blipFill>
            <p:spPr bwMode="auto">
              <a:xfrm>
                <a:off x="3066" y="3606"/>
                <a:ext cx="102" cy="102"/>
              </a:xfrm>
              <a:prstGeom prst="rect">
                <a:avLst/>
              </a:prstGeom>
              <a:noFill/>
              <a:ln w="9525">
                <a:noFill/>
                <a:miter lim="800000"/>
                <a:headEnd/>
                <a:tailEnd/>
              </a:ln>
            </p:spPr>
          </p:pic>
          <p:pic>
            <p:nvPicPr>
              <p:cNvPr id="1086" name="Picture 25" descr="Green and Black Diamond"/>
              <p:cNvPicPr>
                <a:picLocks noChangeAspect="1" noChangeArrowheads="1"/>
              </p:cNvPicPr>
              <p:nvPr/>
            </p:nvPicPr>
            <p:blipFill>
              <a:blip r:embed="rId1" cstate="print"/>
              <a:srcRect/>
              <a:stretch>
                <a:fillRect/>
              </a:stretch>
            </p:blipFill>
            <p:spPr bwMode="auto">
              <a:xfrm>
                <a:off x="3162" y="3606"/>
                <a:ext cx="102" cy="102"/>
              </a:xfrm>
              <a:prstGeom prst="rect">
                <a:avLst/>
              </a:prstGeom>
              <a:noFill/>
              <a:ln w="9525">
                <a:noFill/>
                <a:miter lim="800000"/>
                <a:headEnd/>
                <a:tailEnd/>
              </a:ln>
            </p:spPr>
          </p:pic>
          <p:pic>
            <p:nvPicPr>
              <p:cNvPr id="1087" name="Picture 26" descr="Green and Black Diamond"/>
              <p:cNvPicPr>
                <a:picLocks noChangeAspect="1" noChangeArrowheads="1"/>
              </p:cNvPicPr>
              <p:nvPr/>
            </p:nvPicPr>
            <p:blipFill>
              <a:blip r:embed="rId1" cstate="print"/>
              <a:srcRect/>
              <a:stretch>
                <a:fillRect/>
              </a:stretch>
            </p:blipFill>
            <p:spPr bwMode="auto">
              <a:xfrm>
                <a:off x="3252" y="3606"/>
                <a:ext cx="102" cy="102"/>
              </a:xfrm>
              <a:prstGeom prst="rect">
                <a:avLst/>
              </a:prstGeom>
              <a:noFill/>
              <a:ln w="9525">
                <a:noFill/>
                <a:miter lim="800000"/>
                <a:headEnd/>
                <a:tailEnd/>
              </a:ln>
            </p:spPr>
          </p:pic>
          <p:pic>
            <p:nvPicPr>
              <p:cNvPr id="1088" name="Picture 27" descr="Green and Black Diamond"/>
              <p:cNvPicPr>
                <a:picLocks noChangeAspect="1" noChangeArrowheads="1"/>
              </p:cNvPicPr>
              <p:nvPr/>
            </p:nvPicPr>
            <p:blipFill>
              <a:blip r:embed="rId1" cstate="print"/>
              <a:srcRect/>
              <a:stretch>
                <a:fillRect/>
              </a:stretch>
            </p:blipFill>
            <p:spPr bwMode="auto">
              <a:xfrm>
                <a:off x="3354" y="3606"/>
                <a:ext cx="102" cy="102"/>
              </a:xfrm>
              <a:prstGeom prst="rect">
                <a:avLst/>
              </a:prstGeom>
              <a:noFill/>
              <a:ln w="9525">
                <a:noFill/>
                <a:miter lim="800000"/>
                <a:headEnd/>
                <a:tailEnd/>
              </a:ln>
            </p:spPr>
          </p:pic>
          <p:pic>
            <p:nvPicPr>
              <p:cNvPr id="1089" name="Picture 28" descr="Green and Black Diamond"/>
              <p:cNvPicPr>
                <a:picLocks noChangeAspect="1" noChangeArrowheads="1"/>
              </p:cNvPicPr>
              <p:nvPr/>
            </p:nvPicPr>
            <p:blipFill>
              <a:blip r:embed="rId1" cstate="print"/>
              <a:srcRect/>
              <a:stretch>
                <a:fillRect/>
              </a:stretch>
            </p:blipFill>
            <p:spPr bwMode="auto">
              <a:xfrm>
                <a:off x="3540" y="3606"/>
                <a:ext cx="102" cy="102"/>
              </a:xfrm>
              <a:prstGeom prst="rect">
                <a:avLst/>
              </a:prstGeom>
              <a:noFill/>
              <a:ln w="9525">
                <a:noFill/>
                <a:miter lim="800000"/>
                <a:headEnd/>
                <a:tailEnd/>
              </a:ln>
            </p:spPr>
          </p:pic>
          <p:pic>
            <p:nvPicPr>
              <p:cNvPr id="1090" name="Picture 29" descr="Green and Black Diamond"/>
              <p:cNvPicPr>
                <a:picLocks noChangeAspect="1" noChangeArrowheads="1"/>
              </p:cNvPicPr>
              <p:nvPr/>
            </p:nvPicPr>
            <p:blipFill>
              <a:blip r:embed="rId1" cstate="print"/>
              <a:srcRect/>
              <a:stretch>
                <a:fillRect/>
              </a:stretch>
            </p:blipFill>
            <p:spPr bwMode="auto">
              <a:xfrm>
                <a:off x="3642" y="3606"/>
                <a:ext cx="102" cy="102"/>
              </a:xfrm>
              <a:prstGeom prst="rect">
                <a:avLst/>
              </a:prstGeom>
              <a:noFill/>
              <a:ln w="9525">
                <a:noFill/>
                <a:miter lim="800000"/>
                <a:headEnd/>
                <a:tailEnd/>
              </a:ln>
            </p:spPr>
          </p:pic>
          <p:pic>
            <p:nvPicPr>
              <p:cNvPr id="1091" name="Picture 30" descr="Green and Black Diamond"/>
              <p:cNvPicPr>
                <a:picLocks noChangeAspect="1" noChangeArrowheads="1"/>
              </p:cNvPicPr>
              <p:nvPr/>
            </p:nvPicPr>
            <p:blipFill>
              <a:blip r:embed="rId1" cstate="print"/>
              <a:srcRect/>
              <a:stretch>
                <a:fillRect/>
              </a:stretch>
            </p:blipFill>
            <p:spPr bwMode="auto">
              <a:xfrm>
                <a:off x="3738" y="3606"/>
                <a:ext cx="102" cy="102"/>
              </a:xfrm>
              <a:prstGeom prst="rect">
                <a:avLst/>
              </a:prstGeom>
              <a:noFill/>
              <a:ln w="9525">
                <a:noFill/>
                <a:miter lim="800000"/>
                <a:headEnd/>
                <a:tailEnd/>
              </a:ln>
            </p:spPr>
          </p:pic>
          <p:pic>
            <p:nvPicPr>
              <p:cNvPr id="1092" name="Picture 31" descr="Green and Black Diamond"/>
              <p:cNvPicPr>
                <a:picLocks noChangeAspect="1" noChangeArrowheads="1"/>
              </p:cNvPicPr>
              <p:nvPr/>
            </p:nvPicPr>
            <p:blipFill>
              <a:blip r:embed="rId1" cstate="print"/>
              <a:srcRect/>
              <a:stretch>
                <a:fillRect/>
              </a:stretch>
            </p:blipFill>
            <p:spPr bwMode="auto">
              <a:xfrm>
                <a:off x="3828" y="3606"/>
                <a:ext cx="102" cy="102"/>
              </a:xfrm>
              <a:prstGeom prst="rect">
                <a:avLst/>
              </a:prstGeom>
              <a:noFill/>
              <a:ln w="9525">
                <a:noFill/>
                <a:miter lim="800000"/>
                <a:headEnd/>
                <a:tailEnd/>
              </a:ln>
            </p:spPr>
          </p:pic>
          <p:pic>
            <p:nvPicPr>
              <p:cNvPr id="1093" name="Picture 32" descr="Green and Black Diamond"/>
              <p:cNvPicPr>
                <a:picLocks noChangeAspect="1" noChangeArrowheads="1"/>
              </p:cNvPicPr>
              <p:nvPr/>
            </p:nvPicPr>
            <p:blipFill>
              <a:blip r:embed="rId1" cstate="print"/>
              <a:srcRect/>
              <a:stretch>
                <a:fillRect/>
              </a:stretch>
            </p:blipFill>
            <p:spPr bwMode="auto">
              <a:xfrm>
                <a:off x="2874" y="3606"/>
                <a:ext cx="102" cy="102"/>
              </a:xfrm>
              <a:prstGeom prst="rect">
                <a:avLst/>
              </a:prstGeom>
              <a:noFill/>
              <a:ln w="9525">
                <a:noFill/>
                <a:miter lim="800000"/>
                <a:headEnd/>
                <a:tailEnd/>
              </a:ln>
            </p:spPr>
          </p:pic>
          <p:pic>
            <p:nvPicPr>
              <p:cNvPr id="1094" name="Picture 33" descr="Green and Black Diamond"/>
              <p:cNvPicPr>
                <a:picLocks noChangeAspect="1" noChangeArrowheads="1"/>
              </p:cNvPicPr>
              <p:nvPr/>
            </p:nvPicPr>
            <p:blipFill>
              <a:blip r:embed="rId1" cstate="print"/>
              <a:srcRect/>
              <a:stretch>
                <a:fillRect/>
              </a:stretch>
            </p:blipFill>
            <p:spPr bwMode="auto">
              <a:xfrm>
                <a:off x="3450" y="3606"/>
                <a:ext cx="102" cy="102"/>
              </a:xfrm>
              <a:prstGeom prst="rect">
                <a:avLst/>
              </a:prstGeom>
              <a:noFill/>
              <a:ln w="9525">
                <a:noFill/>
                <a:miter lim="800000"/>
                <a:headEnd/>
                <a:tailEnd/>
              </a:ln>
            </p:spPr>
          </p:pic>
          <p:pic>
            <p:nvPicPr>
              <p:cNvPr id="1095" name="Picture 34" descr="Green and Black Diamond"/>
              <p:cNvPicPr>
                <a:picLocks noChangeAspect="1" noChangeArrowheads="1"/>
              </p:cNvPicPr>
              <p:nvPr/>
            </p:nvPicPr>
            <p:blipFill>
              <a:blip r:embed="rId1" cstate="print"/>
              <a:srcRect/>
              <a:stretch>
                <a:fillRect/>
              </a:stretch>
            </p:blipFill>
            <p:spPr bwMode="auto">
              <a:xfrm>
                <a:off x="3930" y="3606"/>
                <a:ext cx="102" cy="102"/>
              </a:xfrm>
              <a:prstGeom prst="rect">
                <a:avLst/>
              </a:prstGeom>
              <a:noFill/>
              <a:ln w="9525">
                <a:noFill/>
                <a:miter lim="800000"/>
                <a:headEnd/>
                <a:tailEnd/>
              </a:ln>
            </p:spPr>
          </p:pic>
          <p:pic>
            <p:nvPicPr>
              <p:cNvPr id="1096" name="Picture 35" descr="Green and Black Diamond"/>
              <p:cNvPicPr>
                <a:picLocks noChangeAspect="1" noChangeArrowheads="1"/>
              </p:cNvPicPr>
              <p:nvPr/>
            </p:nvPicPr>
            <p:blipFill>
              <a:blip r:embed="rId1" cstate="print"/>
              <a:srcRect/>
              <a:stretch>
                <a:fillRect/>
              </a:stretch>
            </p:blipFill>
            <p:spPr bwMode="auto">
              <a:xfrm>
                <a:off x="4026" y="3606"/>
                <a:ext cx="102" cy="102"/>
              </a:xfrm>
              <a:prstGeom prst="rect">
                <a:avLst/>
              </a:prstGeom>
              <a:noFill/>
              <a:ln w="9525">
                <a:noFill/>
                <a:miter lim="800000"/>
                <a:headEnd/>
                <a:tailEnd/>
              </a:ln>
            </p:spPr>
          </p:pic>
          <p:pic>
            <p:nvPicPr>
              <p:cNvPr id="1097" name="Picture 36" descr="Green and Black Diamond"/>
              <p:cNvPicPr>
                <a:picLocks noChangeAspect="1" noChangeArrowheads="1"/>
              </p:cNvPicPr>
              <p:nvPr/>
            </p:nvPicPr>
            <p:blipFill>
              <a:blip r:embed="rId1" cstate="print"/>
              <a:srcRect/>
              <a:stretch>
                <a:fillRect/>
              </a:stretch>
            </p:blipFill>
            <p:spPr bwMode="auto">
              <a:xfrm>
                <a:off x="4116" y="3606"/>
                <a:ext cx="102" cy="102"/>
              </a:xfrm>
              <a:prstGeom prst="rect">
                <a:avLst/>
              </a:prstGeom>
              <a:noFill/>
              <a:ln w="9525">
                <a:noFill/>
                <a:miter lim="800000"/>
                <a:headEnd/>
                <a:tailEnd/>
              </a:ln>
            </p:spPr>
          </p:pic>
          <p:pic>
            <p:nvPicPr>
              <p:cNvPr id="1098" name="Picture 37" descr="Green and Black Diamond"/>
              <p:cNvPicPr>
                <a:picLocks noChangeAspect="1" noChangeArrowheads="1"/>
              </p:cNvPicPr>
              <p:nvPr/>
            </p:nvPicPr>
            <p:blipFill>
              <a:blip r:embed="rId1" cstate="print"/>
              <a:srcRect/>
              <a:stretch>
                <a:fillRect/>
              </a:stretch>
            </p:blipFill>
            <p:spPr bwMode="auto">
              <a:xfrm>
                <a:off x="4218" y="3606"/>
                <a:ext cx="102" cy="102"/>
              </a:xfrm>
              <a:prstGeom prst="rect">
                <a:avLst/>
              </a:prstGeom>
              <a:noFill/>
              <a:ln w="9525">
                <a:noFill/>
                <a:miter lim="800000"/>
                <a:headEnd/>
                <a:tailEnd/>
              </a:ln>
            </p:spPr>
          </p:pic>
          <p:pic>
            <p:nvPicPr>
              <p:cNvPr id="1099" name="Picture 38" descr="Green and Black Diamond"/>
              <p:cNvPicPr>
                <a:picLocks noChangeAspect="1" noChangeArrowheads="1"/>
              </p:cNvPicPr>
              <p:nvPr/>
            </p:nvPicPr>
            <p:blipFill>
              <a:blip r:embed="rId1" cstate="print"/>
              <a:srcRect/>
              <a:stretch>
                <a:fillRect/>
              </a:stretch>
            </p:blipFill>
            <p:spPr bwMode="auto">
              <a:xfrm>
                <a:off x="4314" y="3606"/>
                <a:ext cx="102" cy="102"/>
              </a:xfrm>
              <a:prstGeom prst="rect">
                <a:avLst/>
              </a:prstGeom>
              <a:noFill/>
              <a:ln w="9525">
                <a:noFill/>
                <a:miter lim="800000"/>
                <a:headEnd/>
                <a:tailEnd/>
              </a:ln>
            </p:spPr>
          </p:pic>
          <p:pic>
            <p:nvPicPr>
              <p:cNvPr id="1100" name="Picture 39" descr="Green and Black Diamond"/>
              <p:cNvPicPr>
                <a:picLocks noChangeAspect="1" noChangeArrowheads="1"/>
              </p:cNvPicPr>
              <p:nvPr/>
            </p:nvPicPr>
            <p:blipFill>
              <a:blip r:embed="rId1" cstate="print"/>
              <a:srcRect/>
              <a:stretch>
                <a:fillRect/>
              </a:stretch>
            </p:blipFill>
            <p:spPr bwMode="auto">
              <a:xfrm>
                <a:off x="4404" y="3606"/>
                <a:ext cx="102" cy="102"/>
              </a:xfrm>
              <a:prstGeom prst="rect">
                <a:avLst/>
              </a:prstGeom>
              <a:noFill/>
              <a:ln w="9525">
                <a:noFill/>
                <a:miter lim="800000"/>
                <a:headEnd/>
                <a:tailEnd/>
              </a:ln>
            </p:spPr>
          </p:pic>
          <p:pic>
            <p:nvPicPr>
              <p:cNvPr id="1101" name="Picture 40" descr="Green and Black Diamond"/>
              <p:cNvPicPr>
                <a:picLocks noChangeAspect="1" noChangeArrowheads="1"/>
              </p:cNvPicPr>
              <p:nvPr/>
            </p:nvPicPr>
            <p:blipFill>
              <a:blip r:embed="rId1" cstate="print"/>
              <a:srcRect/>
              <a:stretch>
                <a:fillRect/>
              </a:stretch>
            </p:blipFill>
            <p:spPr bwMode="auto">
              <a:xfrm>
                <a:off x="4506" y="3606"/>
                <a:ext cx="102" cy="102"/>
              </a:xfrm>
              <a:prstGeom prst="rect">
                <a:avLst/>
              </a:prstGeom>
              <a:noFill/>
              <a:ln w="9525">
                <a:noFill/>
                <a:miter lim="800000"/>
                <a:headEnd/>
                <a:tailEnd/>
              </a:ln>
            </p:spPr>
          </p:pic>
          <p:pic>
            <p:nvPicPr>
              <p:cNvPr id="1102" name="Picture 41" descr="Green and Black Diamond"/>
              <p:cNvPicPr>
                <a:picLocks noChangeAspect="1" noChangeArrowheads="1"/>
              </p:cNvPicPr>
              <p:nvPr/>
            </p:nvPicPr>
            <p:blipFill>
              <a:blip r:embed="rId1" cstate="print"/>
              <a:srcRect/>
              <a:stretch>
                <a:fillRect/>
              </a:stretch>
            </p:blipFill>
            <p:spPr bwMode="auto">
              <a:xfrm>
                <a:off x="4692" y="3606"/>
                <a:ext cx="102" cy="102"/>
              </a:xfrm>
              <a:prstGeom prst="rect">
                <a:avLst/>
              </a:prstGeom>
              <a:noFill/>
              <a:ln w="9525">
                <a:noFill/>
                <a:miter lim="800000"/>
                <a:headEnd/>
                <a:tailEnd/>
              </a:ln>
            </p:spPr>
          </p:pic>
          <p:pic>
            <p:nvPicPr>
              <p:cNvPr id="1103" name="Picture 42" descr="Green and Black Diamond"/>
              <p:cNvPicPr>
                <a:picLocks noChangeAspect="1" noChangeArrowheads="1"/>
              </p:cNvPicPr>
              <p:nvPr/>
            </p:nvPicPr>
            <p:blipFill>
              <a:blip r:embed="rId1" cstate="print"/>
              <a:srcRect/>
              <a:stretch>
                <a:fillRect/>
              </a:stretch>
            </p:blipFill>
            <p:spPr bwMode="auto">
              <a:xfrm>
                <a:off x="4794" y="3606"/>
                <a:ext cx="102" cy="102"/>
              </a:xfrm>
              <a:prstGeom prst="rect">
                <a:avLst/>
              </a:prstGeom>
              <a:noFill/>
              <a:ln w="9525">
                <a:noFill/>
                <a:miter lim="800000"/>
                <a:headEnd/>
                <a:tailEnd/>
              </a:ln>
            </p:spPr>
          </p:pic>
          <p:pic>
            <p:nvPicPr>
              <p:cNvPr id="1104" name="Picture 43" descr="Green and Black Diamond"/>
              <p:cNvPicPr>
                <a:picLocks noChangeAspect="1" noChangeArrowheads="1"/>
              </p:cNvPicPr>
              <p:nvPr/>
            </p:nvPicPr>
            <p:blipFill>
              <a:blip r:embed="rId1" cstate="print"/>
              <a:srcRect/>
              <a:stretch>
                <a:fillRect/>
              </a:stretch>
            </p:blipFill>
            <p:spPr bwMode="auto">
              <a:xfrm>
                <a:off x="4890" y="3606"/>
                <a:ext cx="102" cy="102"/>
              </a:xfrm>
              <a:prstGeom prst="rect">
                <a:avLst/>
              </a:prstGeom>
              <a:noFill/>
              <a:ln w="9525">
                <a:noFill/>
                <a:miter lim="800000"/>
                <a:headEnd/>
                <a:tailEnd/>
              </a:ln>
            </p:spPr>
          </p:pic>
          <p:pic>
            <p:nvPicPr>
              <p:cNvPr id="1105" name="Picture 44" descr="Green and Black Diamond"/>
              <p:cNvPicPr>
                <a:picLocks noChangeAspect="1" noChangeArrowheads="1"/>
              </p:cNvPicPr>
              <p:nvPr/>
            </p:nvPicPr>
            <p:blipFill>
              <a:blip r:embed="rId1" cstate="print"/>
              <a:srcRect/>
              <a:stretch>
                <a:fillRect/>
              </a:stretch>
            </p:blipFill>
            <p:spPr bwMode="auto">
              <a:xfrm>
                <a:off x="4980" y="3606"/>
                <a:ext cx="102" cy="102"/>
              </a:xfrm>
              <a:prstGeom prst="rect">
                <a:avLst/>
              </a:prstGeom>
              <a:noFill/>
              <a:ln w="9525">
                <a:noFill/>
                <a:miter lim="800000"/>
                <a:headEnd/>
                <a:tailEnd/>
              </a:ln>
            </p:spPr>
          </p:pic>
          <p:pic>
            <p:nvPicPr>
              <p:cNvPr id="1106" name="Picture 45" descr="Green and Black Diamond"/>
              <p:cNvPicPr>
                <a:picLocks noChangeAspect="1" noChangeArrowheads="1"/>
              </p:cNvPicPr>
              <p:nvPr/>
            </p:nvPicPr>
            <p:blipFill>
              <a:blip r:embed="rId1" cstate="print"/>
              <a:srcRect/>
              <a:stretch>
                <a:fillRect/>
              </a:stretch>
            </p:blipFill>
            <p:spPr bwMode="auto">
              <a:xfrm>
                <a:off x="5082" y="3606"/>
                <a:ext cx="102" cy="102"/>
              </a:xfrm>
              <a:prstGeom prst="rect">
                <a:avLst/>
              </a:prstGeom>
              <a:noFill/>
              <a:ln w="9525">
                <a:noFill/>
                <a:miter lim="800000"/>
                <a:headEnd/>
                <a:tailEnd/>
              </a:ln>
            </p:spPr>
          </p:pic>
          <p:pic>
            <p:nvPicPr>
              <p:cNvPr id="1107" name="Picture 46" descr="Green and Black Diamond"/>
              <p:cNvPicPr>
                <a:picLocks noChangeAspect="1" noChangeArrowheads="1"/>
              </p:cNvPicPr>
              <p:nvPr/>
            </p:nvPicPr>
            <p:blipFill>
              <a:blip r:embed="rId1" cstate="print"/>
              <a:srcRect/>
              <a:stretch>
                <a:fillRect/>
              </a:stretch>
            </p:blipFill>
            <p:spPr bwMode="auto">
              <a:xfrm>
                <a:off x="4602" y="3606"/>
                <a:ext cx="102" cy="102"/>
              </a:xfrm>
              <a:prstGeom prst="rect">
                <a:avLst/>
              </a:prstGeom>
              <a:noFill/>
              <a:ln w="9525">
                <a:noFill/>
                <a:miter lim="800000"/>
                <a:headEnd/>
                <a:tailEnd/>
              </a:ln>
            </p:spPr>
          </p:pic>
        </p:grpSp>
      </p:grpSp>
      <p:sp>
        <p:nvSpPr>
          <p:cNvPr id="1029" name="Rectangle 47">
            <a:hlinkClick r:id="rId2" action="ppaction://hlinksldjump"/>
          </p:cNvPr>
          <p:cNvSpPr>
            <a:spLocks noChangeArrowheads="1"/>
          </p:cNvSpPr>
          <p:nvPr/>
        </p:nvSpPr>
        <p:spPr bwMode="auto">
          <a:xfrm>
            <a:off x="1600200" y="2590800"/>
            <a:ext cx="4191000" cy="381000"/>
          </a:xfrm>
          <a:prstGeom prst="rect">
            <a:avLst/>
          </a:prstGeom>
          <a:noFill/>
          <a:ln w="9525">
            <a:noFill/>
            <a:miter lim="800000"/>
          </a:ln>
        </p:spPr>
        <p:txBody>
          <a:bodyPr/>
          <a:lstStyle/>
          <a:p>
            <a:pPr>
              <a:spcBef>
                <a:spcPct val="20000"/>
              </a:spcBef>
            </a:pPr>
            <a:r>
              <a:rPr lang="en-US" altLang="zh-CN" sz="2800" b="1">
                <a:latin typeface="Franklin Gothic Book" panose="020B0503020102020204" pitchFamily="34" charset="0"/>
                <a:ea typeface="华文楷体" panose="02010600040101010101" pitchFamily="2" charset="-122"/>
              </a:rPr>
              <a:t>18.2   </a:t>
            </a:r>
            <a:r>
              <a:rPr lang="zh-CN" altLang="en-US" sz="2800" b="1">
                <a:latin typeface="Franklin Gothic Book" panose="020B0503020102020204" pitchFamily="34" charset="0"/>
                <a:ea typeface="华文楷体" panose="02010600040101010101" pitchFamily="2" charset="-122"/>
              </a:rPr>
              <a:t>滤波器</a:t>
            </a:r>
            <a:endParaRPr lang="zh-CN" altLang="en-US" sz="2800" b="1">
              <a:latin typeface="Franklin Gothic Book" panose="020B0503020102020204" pitchFamily="34" charset="0"/>
              <a:ea typeface="华文楷体" panose="02010600040101010101" pitchFamily="2" charset="-122"/>
            </a:endParaRPr>
          </a:p>
        </p:txBody>
      </p:sp>
      <p:sp>
        <p:nvSpPr>
          <p:cNvPr id="1030" name="Rectangle 48">
            <a:hlinkClick r:id="rId3" action="ppaction://hlinksldjump"/>
          </p:cNvPr>
          <p:cNvSpPr>
            <a:spLocks noChangeArrowheads="1"/>
          </p:cNvSpPr>
          <p:nvPr/>
        </p:nvSpPr>
        <p:spPr bwMode="auto">
          <a:xfrm>
            <a:off x="1600200" y="3305175"/>
            <a:ext cx="5334000" cy="428625"/>
          </a:xfrm>
          <a:prstGeom prst="rect">
            <a:avLst/>
          </a:prstGeom>
          <a:noFill/>
          <a:ln w="9525">
            <a:noFill/>
            <a:miter lim="800000"/>
          </a:ln>
        </p:spPr>
        <p:txBody>
          <a:bodyPr/>
          <a:lstStyle/>
          <a:p>
            <a:pPr>
              <a:spcBef>
                <a:spcPct val="20000"/>
              </a:spcBef>
            </a:pPr>
            <a:r>
              <a:rPr lang="en-US" altLang="zh-CN" sz="2800" b="1">
                <a:latin typeface="Franklin Gothic Book" panose="020B0503020102020204" pitchFamily="34" charset="0"/>
                <a:ea typeface="华文楷体" panose="02010600040101010101" pitchFamily="2" charset="-122"/>
              </a:rPr>
              <a:t>18.3   </a:t>
            </a:r>
            <a:r>
              <a:rPr lang="zh-CN" altLang="en-US" sz="2800" b="1">
                <a:latin typeface="Franklin Gothic Book" panose="020B0503020102020204" pitchFamily="34" charset="0"/>
                <a:ea typeface="华文楷体" panose="02010600040101010101" pitchFamily="2" charset="-122"/>
              </a:rPr>
              <a:t>直流稳压电源</a:t>
            </a:r>
            <a:endParaRPr lang="zh-CN" altLang="en-US" sz="2800" b="1">
              <a:latin typeface="Franklin Gothic Book" panose="020B0503020102020204" pitchFamily="34" charset="0"/>
              <a:ea typeface="华文楷体" panose="02010600040101010101" pitchFamily="2" charset="-122"/>
            </a:endParaRPr>
          </a:p>
        </p:txBody>
      </p:sp>
      <p:sp>
        <p:nvSpPr>
          <p:cNvPr id="1031" name="Rectangle 50">
            <a:hlinkClick r:id="rId4" action="ppaction://hlinksldjump"/>
          </p:cNvPr>
          <p:cNvSpPr>
            <a:spLocks noChangeArrowheads="1"/>
          </p:cNvSpPr>
          <p:nvPr/>
        </p:nvSpPr>
        <p:spPr bwMode="auto">
          <a:xfrm>
            <a:off x="1603375" y="1862138"/>
            <a:ext cx="2495550" cy="519112"/>
          </a:xfrm>
          <a:prstGeom prst="rect">
            <a:avLst/>
          </a:prstGeom>
          <a:noFill/>
          <a:ln w="9525">
            <a:noFill/>
            <a:miter lim="800000"/>
          </a:ln>
        </p:spPr>
        <p:txBody>
          <a:bodyPr wrap="none">
            <a:spAutoFit/>
          </a:bodyPr>
          <a:lstStyle/>
          <a:p>
            <a:pPr algn="ctr"/>
            <a:r>
              <a:rPr lang="en-US" altLang="zh-CN" sz="2800" b="1">
                <a:latin typeface="Franklin Gothic Book" panose="020B0503020102020204" pitchFamily="34" charset="0"/>
                <a:ea typeface="华文楷体" panose="02010600040101010101" pitchFamily="2" charset="-122"/>
              </a:rPr>
              <a:t>18.1   </a:t>
            </a:r>
            <a:r>
              <a:rPr lang="zh-CN" altLang="en-US" sz="2800" b="1">
                <a:latin typeface="Franklin Gothic Book" panose="020B0503020102020204" pitchFamily="34" charset="0"/>
                <a:ea typeface="华文楷体" panose="02010600040101010101" pitchFamily="2" charset="-122"/>
              </a:rPr>
              <a:t>整流电路</a:t>
            </a:r>
            <a:endParaRPr lang="zh-CN" altLang="en-US" sz="2800" b="1">
              <a:latin typeface="Franklin Gothic Book" panose="020B0503020102020204" pitchFamily="34" charset="0"/>
              <a:ea typeface="华文楷体" panose="02010600040101010101" pitchFamily="2" charset="-122"/>
            </a:endParaRPr>
          </a:p>
        </p:txBody>
      </p:sp>
      <p:graphicFrame>
        <p:nvGraphicFramePr>
          <p:cNvPr id="1026" name="Object 54"/>
          <p:cNvGraphicFramePr>
            <a:graphicFrameLocks noChangeAspect="1"/>
          </p:cNvGraphicFramePr>
          <p:nvPr/>
        </p:nvGraphicFramePr>
        <p:xfrm>
          <a:off x="6324600" y="4419600"/>
          <a:ext cx="2286000" cy="1519238"/>
        </p:xfrm>
        <a:graphic>
          <a:graphicData uri="http://schemas.openxmlformats.org/presentationml/2006/ole">
            <mc:AlternateContent xmlns:mc="http://schemas.openxmlformats.org/markup-compatibility/2006">
              <mc:Choice xmlns:v="urn:schemas-microsoft-com:vml" Requires="v">
                <p:oleObj spid="_x0000_s259085" name="剪辑" r:id="rId5" imgW="4582795" imgH="3041650" progId="">
                  <p:embed/>
                </p:oleObj>
              </mc:Choice>
              <mc:Fallback>
                <p:oleObj name="剪辑" r:id="rId5" imgW="4582795" imgH="3041650" progId="">
                  <p:embed/>
                  <p:pic>
                    <p:nvPicPr>
                      <p:cNvPr id="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4419600"/>
                        <a:ext cx="2286000" cy="1519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55"/>
          <p:cNvGrpSpPr/>
          <p:nvPr/>
        </p:nvGrpSpPr>
        <p:grpSpPr bwMode="auto">
          <a:xfrm>
            <a:off x="762000" y="5257800"/>
            <a:ext cx="4876800" cy="161925"/>
            <a:chOff x="0" y="912"/>
            <a:chExt cx="3072" cy="102"/>
          </a:xfrm>
        </p:grpSpPr>
        <p:pic>
          <p:nvPicPr>
            <p:cNvPr id="1033" name="Picture 56" descr="Green and Black Diamond"/>
            <p:cNvPicPr>
              <a:picLocks noChangeAspect="1" noChangeArrowheads="1"/>
            </p:cNvPicPr>
            <p:nvPr/>
          </p:nvPicPr>
          <p:blipFill>
            <a:blip r:embed="rId1" cstate="print"/>
            <a:srcRect/>
            <a:stretch>
              <a:fillRect/>
            </a:stretch>
          </p:blipFill>
          <p:spPr bwMode="auto">
            <a:xfrm>
              <a:off x="0" y="912"/>
              <a:ext cx="102" cy="102"/>
            </a:xfrm>
            <a:prstGeom prst="rect">
              <a:avLst/>
            </a:prstGeom>
            <a:noFill/>
            <a:ln w="9525">
              <a:noFill/>
              <a:miter lim="800000"/>
              <a:headEnd/>
              <a:tailEnd/>
            </a:ln>
          </p:spPr>
        </p:pic>
        <p:pic>
          <p:nvPicPr>
            <p:cNvPr id="1034" name="Picture 57" descr="Green and Black Diamond"/>
            <p:cNvPicPr>
              <a:picLocks noChangeAspect="1" noChangeArrowheads="1"/>
            </p:cNvPicPr>
            <p:nvPr/>
          </p:nvPicPr>
          <p:blipFill>
            <a:blip r:embed="rId1" cstate="print"/>
            <a:srcRect/>
            <a:stretch>
              <a:fillRect/>
            </a:stretch>
          </p:blipFill>
          <p:spPr bwMode="auto">
            <a:xfrm>
              <a:off x="90" y="912"/>
              <a:ext cx="102" cy="102"/>
            </a:xfrm>
            <a:prstGeom prst="rect">
              <a:avLst/>
            </a:prstGeom>
            <a:noFill/>
            <a:ln w="9525">
              <a:noFill/>
              <a:miter lim="800000"/>
              <a:headEnd/>
              <a:tailEnd/>
            </a:ln>
          </p:spPr>
        </p:pic>
        <p:pic>
          <p:nvPicPr>
            <p:cNvPr id="1035" name="Picture 58" descr="Green and Black Diamond"/>
            <p:cNvPicPr>
              <a:picLocks noChangeAspect="1" noChangeArrowheads="1"/>
            </p:cNvPicPr>
            <p:nvPr/>
          </p:nvPicPr>
          <p:blipFill>
            <a:blip r:embed="rId1" cstate="print"/>
            <a:srcRect/>
            <a:stretch>
              <a:fillRect/>
            </a:stretch>
          </p:blipFill>
          <p:spPr bwMode="auto">
            <a:xfrm>
              <a:off x="192" y="912"/>
              <a:ext cx="102" cy="102"/>
            </a:xfrm>
            <a:prstGeom prst="rect">
              <a:avLst/>
            </a:prstGeom>
            <a:noFill/>
            <a:ln w="9525">
              <a:noFill/>
              <a:miter lim="800000"/>
              <a:headEnd/>
              <a:tailEnd/>
            </a:ln>
          </p:spPr>
        </p:pic>
        <p:pic>
          <p:nvPicPr>
            <p:cNvPr id="1036" name="Picture 59" descr="Green and Black Diamond"/>
            <p:cNvPicPr>
              <a:picLocks noChangeAspect="1" noChangeArrowheads="1"/>
            </p:cNvPicPr>
            <p:nvPr/>
          </p:nvPicPr>
          <p:blipFill>
            <a:blip r:embed="rId1" cstate="print"/>
            <a:srcRect/>
            <a:stretch>
              <a:fillRect/>
            </a:stretch>
          </p:blipFill>
          <p:spPr bwMode="auto">
            <a:xfrm>
              <a:off x="378" y="912"/>
              <a:ext cx="102" cy="102"/>
            </a:xfrm>
            <a:prstGeom prst="rect">
              <a:avLst/>
            </a:prstGeom>
            <a:noFill/>
            <a:ln w="9525">
              <a:noFill/>
              <a:miter lim="800000"/>
              <a:headEnd/>
              <a:tailEnd/>
            </a:ln>
          </p:spPr>
        </p:pic>
        <p:pic>
          <p:nvPicPr>
            <p:cNvPr id="1037" name="Picture 60" descr="Green and Black Diamond"/>
            <p:cNvPicPr>
              <a:picLocks noChangeAspect="1" noChangeArrowheads="1"/>
            </p:cNvPicPr>
            <p:nvPr/>
          </p:nvPicPr>
          <p:blipFill>
            <a:blip r:embed="rId1" cstate="print"/>
            <a:srcRect/>
            <a:stretch>
              <a:fillRect/>
            </a:stretch>
          </p:blipFill>
          <p:spPr bwMode="auto">
            <a:xfrm>
              <a:off x="480" y="912"/>
              <a:ext cx="102" cy="102"/>
            </a:xfrm>
            <a:prstGeom prst="rect">
              <a:avLst/>
            </a:prstGeom>
            <a:noFill/>
            <a:ln w="9525">
              <a:noFill/>
              <a:miter lim="800000"/>
              <a:headEnd/>
              <a:tailEnd/>
            </a:ln>
          </p:spPr>
        </p:pic>
        <p:pic>
          <p:nvPicPr>
            <p:cNvPr id="1038" name="Picture 61" descr="Green and Black Diamond"/>
            <p:cNvPicPr>
              <a:picLocks noChangeAspect="1" noChangeArrowheads="1"/>
            </p:cNvPicPr>
            <p:nvPr/>
          </p:nvPicPr>
          <p:blipFill>
            <a:blip r:embed="rId1" cstate="print"/>
            <a:srcRect/>
            <a:stretch>
              <a:fillRect/>
            </a:stretch>
          </p:blipFill>
          <p:spPr bwMode="auto">
            <a:xfrm>
              <a:off x="576" y="912"/>
              <a:ext cx="102" cy="102"/>
            </a:xfrm>
            <a:prstGeom prst="rect">
              <a:avLst/>
            </a:prstGeom>
            <a:noFill/>
            <a:ln w="9525">
              <a:noFill/>
              <a:miter lim="800000"/>
              <a:headEnd/>
              <a:tailEnd/>
            </a:ln>
          </p:spPr>
        </p:pic>
        <p:pic>
          <p:nvPicPr>
            <p:cNvPr id="1039" name="Picture 62" descr="Green and Black Diamond"/>
            <p:cNvPicPr>
              <a:picLocks noChangeAspect="1" noChangeArrowheads="1"/>
            </p:cNvPicPr>
            <p:nvPr/>
          </p:nvPicPr>
          <p:blipFill>
            <a:blip r:embed="rId1" cstate="print"/>
            <a:srcRect/>
            <a:stretch>
              <a:fillRect/>
            </a:stretch>
          </p:blipFill>
          <p:spPr bwMode="auto">
            <a:xfrm>
              <a:off x="666" y="912"/>
              <a:ext cx="102" cy="102"/>
            </a:xfrm>
            <a:prstGeom prst="rect">
              <a:avLst/>
            </a:prstGeom>
            <a:noFill/>
            <a:ln w="9525">
              <a:noFill/>
              <a:miter lim="800000"/>
              <a:headEnd/>
              <a:tailEnd/>
            </a:ln>
          </p:spPr>
        </p:pic>
        <p:pic>
          <p:nvPicPr>
            <p:cNvPr id="1040" name="Picture 63" descr="Green and Black Diamond"/>
            <p:cNvPicPr>
              <a:picLocks noChangeAspect="1" noChangeArrowheads="1"/>
            </p:cNvPicPr>
            <p:nvPr/>
          </p:nvPicPr>
          <p:blipFill>
            <a:blip r:embed="rId1" cstate="print"/>
            <a:srcRect/>
            <a:stretch>
              <a:fillRect/>
            </a:stretch>
          </p:blipFill>
          <p:spPr bwMode="auto">
            <a:xfrm>
              <a:off x="768" y="912"/>
              <a:ext cx="102" cy="102"/>
            </a:xfrm>
            <a:prstGeom prst="rect">
              <a:avLst/>
            </a:prstGeom>
            <a:noFill/>
            <a:ln w="9525">
              <a:noFill/>
              <a:miter lim="800000"/>
              <a:headEnd/>
              <a:tailEnd/>
            </a:ln>
          </p:spPr>
        </p:pic>
        <p:pic>
          <p:nvPicPr>
            <p:cNvPr id="1041" name="Picture 64" descr="Green and Black Diamond"/>
            <p:cNvPicPr>
              <a:picLocks noChangeAspect="1" noChangeArrowheads="1"/>
            </p:cNvPicPr>
            <p:nvPr/>
          </p:nvPicPr>
          <p:blipFill>
            <a:blip r:embed="rId1" cstate="print"/>
            <a:srcRect/>
            <a:stretch>
              <a:fillRect/>
            </a:stretch>
          </p:blipFill>
          <p:spPr bwMode="auto">
            <a:xfrm>
              <a:off x="954" y="912"/>
              <a:ext cx="102" cy="102"/>
            </a:xfrm>
            <a:prstGeom prst="rect">
              <a:avLst/>
            </a:prstGeom>
            <a:noFill/>
            <a:ln w="9525">
              <a:noFill/>
              <a:miter lim="800000"/>
              <a:headEnd/>
              <a:tailEnd/>
            </a:ln>
          </p:spPr>
        </p:pic>
        <p:pic>
          <p:nvPicPr>
            <p:cNvPr id="1042" name="Picture 65" descr="Green and Black Diamond"/>
            <p:cNvPicPr>
              <a:picLocks noChangeAspect="1" noChangeArrowheads="1"/>
            </p:cNvPicPr>
            <p:nvPr/>
          </p:nvPicPr>
          <p:blipFill>
            <a:blip r:embed="rId1" cstate="print"/>
            <a:srcRect/>
            <a:stretch>
              <a:fillRect/>
            </a:stretch>
          </p:blipFill>
          <p:spPr bwMode="auto">
            <a:xfrm>
              <a:off x="1056" y="912"/>
              <a:ext cx="102" cy="102"/>
            </a:xfrm>
            <a:prstGeom prst="rect">
              <a:avLst/>
            </a:prstGeom>
            <a:noFill/>
            <a:ln w="9525">
              <a:noFill/>
              <a:miter lim="800000"/>
              <a:headEnd/>
              <a:tailEnd/>
            </a:ln>
          </p:spPr>
        </p:pic>
        <p:pic>
          <p:nvPicPr>
            <p:cNvPr id="1043" name="Picture 66" descr="Green and Black Diamond"/>
            <p:cNvPicPr>
              <a:picLocks noChangeAspect="1" noChangeArrowheads="1"/>
            </p:cNvPicPr>
            <p:nvPr/>
          </p:nvPicPr>
          <p:blipFill>
            <a:blip r:embed="rId1" cstate="print"/>
            <a:srcRect/>
            <a:stretch>
              <a:fillRect/>
            </a:stretch>
          </p:blipFill>
          <p:spPr bwMode="auto">
            <a:xfrm>
              <a:off x="1152" y="912"/>
              <a:ext cx="102" cy="102"/>
            </a:xfrm>
            <a:prstGeom prst="rect">
              <a:avLst/>
            </a:prstGeom>
            <a:noFill/>
            <a:ln w="9525">
              <a:noFill/>
              <a:miter lim="800000"/>
              <a:headEnd/>
              <a:tailEnd/>
            </a:ln>
          </p:spPr>
        </p:pic>
        <p:pic>
          <p:nvPicPr>
            <p:cNvPr id="1044" name="Picture 67" descr="Green and Black Diamond"/>
            <p:cNvPicPr>
              <a:picLocks noChangeAspect="1" noChangeArrowheads="1"/>
            </p:cNvPicPr>
            <p:nvPr/>
          </p:nvPicPr>
          <p:blipFill>
            <a:blip r:embed="rId1" cstate="print"/>
            <a:srcRect/>
            <a:stretch>
              <a:fillRect/>
            </a:stretch>
          </p:blipFill>
          <p:spPr bwMode="auto">
            <a:xfrm>
              <a:off x="1242" y="912"/>
              <a:ext cx="102" cy="102"/>
            </a:xfrm>
            <a:prstGeom prst="rect">
              <a:avLst/>
            </a:prstGeom>
            <a:noFill/>
            <a:ln w="9525">
              <a:noFill/>
              <a:miter lim="800000"/>
              <a:headEnd/>
              <a:tailEnd/>
            </a:ln>
          </p:spPr>
        </p:pic>
        <p:pic>
          <p:nvPicPr>
            <p:cNvPr id="1045" name="Picture 68" descr="Green and Black Diamond"/>
            <p:cNvPicPr>
              <a:picLocks noChangeAspect="1" noChangeArrowheads="1"/>
            </p:cNvPicPr>
            <p:nvPr/>
          </p:nvPicPr>
          <p:blipFill>
            <a:blip r:embed="rId1" cstate="print"/>
            <a:srcRect/>
            <a:stretch>
              <a:fillRect/>
            </a:stretch>
          </p:blipFill>
          <p:spPr bwMode="auto">
            <a:xfrm>
              <a:off x="288" y="912"/>
              <a:ext cx="102" cy="102"/>
            </a:xfrm>
            <a:prstGeom prst="rect">
              <a:avLst/>
            </a:prstGeom>
            <a:noFill/>
            <a:ln w="9525">
              <a:noFill/>
              <a:miter lim="800000"/>
              <a:headEnd/>
              <a:tailEnd/>
            </a:ln>
          </p:spPr>
        </p:pic>
        <p:pic>
          <p:nvPicPr>
            <p:cNvPr id="1046" name="Picture 69" descr="Green and Black Diamond"/>
            <p:cNvPicPr>
              <a:picLocks noChangeAspect="1" noChangeArrowheads="1"/>
            </p:cNvPicPr>
            <p:nvPr/>
          </p:nvPicPr>
          <p:blipFill>
            <a:blip r:embed="rId1" cstate="print"/>
            <a:srcRect/>
            <a:stretch>
              <a:fillRect/>
            </a:stretch>
          </p:blipFill>
          <p:spPr bwMode="auto">
            <a:xfrm>
              <a:off x="864" y="912"/>
              <a:ext cx="102" cy="102"/>
            </a:xfrm>
            <a:prstGeom prst="rect">
              <a:avLst/>
            </a:prstGeom>
            <a:noFill/>
            <a:ln w="9525">
              <a:noFill/>
              <a:miter lim="800000"/>
              <a:headEnd/>
              <a:tailEnd/>
            </a:ln>
          </p:spPr>
        </p:pic>
        <p:pic>
          <p:nvPicPr>
            <p:cNvPr id="1047" name="Picture 70" descr="Green and Black Diamond"/>
            <p:cNvPicPr>
              <a:picLocks noChangeAspect="1" noChangeArrowheads="1"/>
            </p:cNvPicPr>
            <p:nvPr/>
          </p:nvPicPr>
          <p:blipFill>
            <a:blip r:embed="rId1" cstate="print"/>
            <a:srcRect/>
            <a:stretch>
              <a:fillRect/>
            </a:stretch>
          </p:blipFill>
          <p:spPr bwMode="auto">
            <a:xfrm>
              <a:off x="1344" y="912"/>
              <a:ext cx="102" cy="102"/>
            </a:xfrm>
            <a:prstGeom prst="rect">
              <a:avLst/>
            </a:prstGeom>
            <a:noFill/>
            <a:ln w="9525">
              <a:noFill/>
              <a:miter lim="800000"/>
              <a:headEnd/>
              <a:tailEnd/>
            </a:ln>
          </p:spPr>
        </p:pic>
        <p:pic>
          <p:nvPicPr>
            <p:cNvPr id="1048" name="Picture 71" descr="Green and Black Diamond"/>
            <p:cNvPicPr>
              <a:picLocks noChangeAspect="1" noChangeArrowheads="1"/>
            </p:cNvPicPr>
            <p:nvPr/>
          </p:nvPicPr>
          <p:blipFill>
            <a:blip r:embed="rId1" cstate="print"/>
            <a:srcRect/>
            <a:stretch>
              <a:fillRect/>
            </a:stretch>
          </p:blipFill>
          <p:spPr bwMode="auto">
            <a:xfrm>
              <a:off x="1440" y="912"/>
              <a:ext cx="102" cy="102"/>
            </a:xfrm>
            <a:prstGeom prst="rect">
              <a:avLst/>
            </a:prstGeom>
            <a:noFill/>
            <a:ln w="9525">
              <a:noFill/>
              <a:miter lim="800000"/>
              <a:headEnd/>
              <a:tailEnd/>
            </a:ln>
          </p:spPr>
        </p:pic>
        <p:pic>
          <p:nvPicPr>
            <p:cNvPr id="1049" name="Picture 72" descr="Green and Black Diamond"/>
            <p:cNvPicPr>
              <a:picLocks noChangeAspect="1" noChangeArrowheads="1"/>
            </p:cNvPicPr>
            <p:nvPr/>
          </p:nvPicPr>
          <p:blipFill>
            <a:blip r:embed="rId1" cstate="print"/>
            <a:srcRect/>
            <a:stretch>
              <a:fillRect/>
            </a:stretch>
          </p:blipFill>
          <p:spPr bwMode="auto">
            <a:xfrm>
              <a:off x="1530" y="912"/>
              <a:ext cx="102" cy="102"/>
            </a:xfrm>
            <a:prstGeom prst="rect">
              <a:avLst/>
            </a:prstGeom>
            <a:noFill/>
            <a:ln w="9525">
              <a:noFill/>
              <a:miter lim="800000"/>
              <a:headEnd/>
              <a:tailEnd/>
            </a:ln>
          </p:spPr>
        </p:pic>
        <p:pic>
          <p:nvPicPr>
            <p:cNvPr id="1050" name="Picture 73" descr="Green and Black Diamond"/>
            <p:cNvPicPr>
              <a:picLocks noChangeAspect="1" noChangeArrowheads="1"/>
            </p:cNvPicPr>
            <p:nvPr/>
          </p:nvPicPr>
          <p:blipFill>
            <a:blip r:embed="rId1" cstate="print"/>
            <a:srcRect/>
            <a:stretch>
              <a:fillRect/>
            </a:stretch>
          </p:blipFill>
          <p:spPr bwMode="auto">
            <a:xfrm>
              <a:off x="1632" y="912"/>
              <a:ext cx="102" cy="102"/>
            </a:xfrm>
            <a:prstGeom prst="rect">
              <a:avLst/>
            </a:prstGeom>
            <a:noFill/>
            <a:ln w="9525">
              <a:noFill/>
              <a:miter lim="800000"/>
              <a:headEnd/>
              <a:tailEnd/>
            </a:ln>
          </p:spPr>
        </p:pic>
        <p:pic>
          <p:nvPicPr>
            <p:cNvPr id="1051" name="Picture 74" descr="Green and Black Diamond"/>
            <p:cNvPicPr>
              <a:picLocks noChangeAspect="1" noChangeArrowheads="1"/>
            </p:cNvPicPr>
            <p:nvPr/>
          </p:nvPicPr>
          <p:blipFill>
            <a:blip r:embed="rId1" cstate="print"/>
            <a:srcRect/>
            <a:stretch>
              <a:fillRect/>
            </a:stretch>
          </p:blipFill>
          <p:spPr bwMode="auto">
            <a:xfrm>
              <a:off x="1728" y="912"/>
              <a:ext cx="102" cy="102"/>
            </a:xfrm>
            <a:prstGeom prst="rect">
              <a:avLst/>
            </a:prstGeom>
            <a:noFill/>
            <a:ln w="9525">
              <a:noFill/>
              <a:miter lim="800000"/>
              <a:headEnd/>
              <a:tailEnd/>
            </a:ln>
          </p:spPr>
        </p:pic>
        <p:pic>
          <p:nvPicPr>
            <p:cNvPr id="1052" name="Picture 75" descr="Green and Black Diamond"/>
            <p:cNvPicPr>
              <a:picLocks noChangeAspect="1" noChangeArrowheads="1"/>
            </p:cNvPicPr>
            <p:nvPr/>
          </p:nvPicPr>
          <p:blipFill>
            <a:blip r:embed="rId1" cstate="print"/>
            <a:srcRect/>
            <a:stretch>
              <a:fillRect/>
            </a:stretch>
          </p:blipFill>
          <p:spPr bwMode="auto">
            <a:xfrm>
              <a:off x="1818" y="912"/>
              <a:ext cx="102" cy="102"/>
            </a:xfrm>
            <a:prstGeom prst="rect">
              <a:avLst/>
            </a:prstGeom>
            <a:noFill/>
            <a:ln w="9525">
              <a:noFill/>
              <a:miter lim="800000"/>
              <a:headEnd/>
              <a:tailEnd/>
            </a:ln>
          </p:spPr>
        </p:pic>
        <p:pic>
          <p:nvPicPr>
            <p:cNvPr id="1053" name="Picture 76" descr="Green and Black Diamond"/>
            <p:cNvPicPr>
              <a:picLocks noChangeAspect="1" noChangeArrowheads="1"/>
            </p:cNvPicPr>
            <p:nvPr/>
          </p:nvPicPr>
          <p:blipFill>
            <a:blip r:embed="rId1" cstate="print"/>
            <a:srcRect/>
            <a:stretch>
              <a:fillRect/>
            </a:stretch>
          </p:blipFill>
          <p:spPr bwMode="auto">
            <a:xfrm>
              <a:off x="1920" y="912"/>
              <a:ext cx="102" cy="102"/>
            </a:xfrm>
            <a:prstGeom prst="rect">
              <a:avLst/>
            </a:prstGeom>
            <a:noFill/>
            <a:ln w="9525">
              <a:noFill/>
              <a:miter lim="800000"/>
              <a:headEnd/>
              <a:tailEnd/>
            </a:ln>
          </p:spPr>
        </p:pic>
        <p:pic>
          <p:nvPicPr>
            <p:cNvPr id="1054" name="Picture 77" descr="Green and Black Diamond"/>
            <p:cNvPicPr>
              <a:picLocks noChangeAspect="1" noChangeArrowheads="1"/>
            </p:cNvPicPr>
            <p:nvPr/>
          </p:nvPicPr>
          <p:blipFill>
            <a:blip r:embed="rId1" cstate="print"/>
            <a:srcRect/>
            <a:stretch>
              <a:fillRect/>
            </a:stretch>
          </p:blipFill>
          <p:spPr bwMode="auto">
            <a:xfrm>
              <a:off x="2106" y="912"/>
              <a:ext cx="102" cy="102"/>
            </a:xfrm>
            <a:prstGeom prst="rect">
              <a:avLst/>
            </a:prstGeom>
            <a:noFill/>
            <a:ln w="9525">
              <a:noFill/>
              <a:miter lim="800000"/>
              <a:headEnd/>
              <a:tailEnd/>
            </a:ln>
          </p:spPr>
        </p:pic>
        <p:pic>
          <p:nvPicPr>
            <p:cNvPr id="1055" name="Picture 78" descr="Green and Black Diamond"/>
            <p:cNvPicPr>
              <a:picLocks noChangeAspect="1" noChangeArrowheads="1"/>
            </p:cNvPicPr>
            <p:nvPr/>
          </p:nvPicPr>
          <p:blipFill>
            <a:blip r:embed="rId1" cstate="print"/>
            <a:srcRect/>
            <a:stretch>
              <a:fillRect/>
            </a:stretch>
          </p:blipFill>
          <p:spPr bwMode="auto">
            <a:xfrm>
              <a:off x="2208" y="912"/>
              <a:ext cx="102" cy="102"/>
            </a:xfrm>
            <a:prstGeom prst="rect">
              <a:avLst/>
            </a:prstGeom>
            <a:noFill/>
            <a:ln w="9525">
              <a:noFill/>
              <a:miter lim="800000"/>
              <a:headEnd/>
              <a:tailEnd/>
            </a:ln>
          </p:spPr>
        </p:pic>
        <p:pic>
          <p:nvPicPr>
            <p:cNvPr id="1056" name="Picture 79" descr="Green and Black Diamond"/>
            <p:cNvPicPr>
              <a:picLocks noChangeAspect="1" noChangeArrowheads="1"/>
            </p:cNvPicPr>
            <p:nvPr/>
          </p:nvPicPr>
          <p:blipFill>
            <a:blip r:embed="rId1" cstate="print"/>
            <a:srcRect/>
            <a:stretch>
              <a:fillRect/>
            </a:stretch>
          </p:blipFill>
          <p:spPr bwMode="auto">
            <a:xfrm>
              <a:off x="2304" y="912"/>
              <a:ext cx="102" cy="102"/>
            </a:xfrm>
            <a:prstGeom prst="rect">
              <a:avLst/>
            </a:prstGeom>
            <a:noFill/>
            <a:ln w="9525">
              <a:noFill/>
              <a:miter lim="800000"/>
              <a:headEnd/>
              <a:tailEnd/>
            </a:ln>
          </p:spPr>
        </p:pic>
        <p:pic>
          <p:nvPicPr>
            <p:cNvPr id="1057" name="Picture 80" descr="Green and Black Diamond"/>
            <p:cNvPicPr>
              <a:picLocks noChangeAspect="1" noChangeArrowheads="1"/>
            </p:cNvPicPr>
            <p:nvPr/>
          </p:nvPicPr>
          <p:blipFill>
            <a:blip r:embed="rId1" cstate="print"/>
            <a:srcRect/>
            <a:stretch>
              <a:fillRect/>
            </a:stretch>
          </p:blipFill>
          <p:spPr bwMode="auto">
            <a:xfrm>
              <a:off x="2394" y="912"/>
              <a:ext cx="102" cy="102"/>
            </a:xfrm>
            <a:prstGeom prst="rect">
              <a:avLst/>
            </a:prstGeom>
            <a:noFill/>
            <a:ln w="9525">
              <a:noFill/>
              <a:miter lim="800000"/>
              <a:headEnd/>
              <a:tailEnd/>
            </a:ln>
          </p:spPr>
        </p:pic>
        <p:pic>
          <p:nvPicPr>
            <p:cNvPr id="1058" name="Picture 81" descr="Green and Black Diamond"/>
            <p:cNvPicPr>
              <a:picLocks noChangeAspect="1" noChangeArrowheads="1"/>
            </p:cNvPicPr>
            <p:nvPr/>
          </p:nvPicPr>
          <p:blipFill>
            <a:blip r:embed="rId1" cstate="print"/>
            <a:srcRect/>
            <a:stretch>
              <a:fillRect/>
            </a:stretch>
          </p:blipFill>
          <p:spPr bwMode="auto">
            <a:xfrm>
              <a:off x="2496" y="912"/>
              <a:ext cx="102" cy="102"/>
            </a:xfrm>
            <a:prstGeom prst="rect">
              <a:avLst/>
            </a:prstGeom>
            <a:noFill/>
            <a:ln w="9525">
              <a:noFill/>
              <a:miter lim="800000"/>
              <a:headEnd/>
              <a:tailEnd/>
            </a:ln>
          </p:spPr>
        </p:pic>
        <p:pic>
          <p:nvPicPr>
            <p:cNvPr id="1059" name="Picture 82" descr="Green and Black Diamond"/>
            <p:cNvPicPr>
              <a:picLocks noChangeAspect="1" noChangeArrowheads="1"/>
            </p:cNvPicPr>
            <p:nvPr/>
          </p:nvPicPr>
          <p:blipFill>
            <a:blip r:embed="rId1" cstate="print"/>
            <a:srcRect/>
            <a:stretch>
              <a:fillRect/>
            </a:stretch>
          </p:blipFill>
          <p:spPr bwMode="auto">
            <a:xfrm>
              <a:off x="2682" y="912"/>
              <a:ext cx="102" cy="102"/>
            </a:xfrm>
            <a:prstGeom prst="rect">
              <a:avLst/>
            </a:prstGeom>
            <a:noFill/>
            <a:ln w="9525">
              <a:noFill/>
              <a:miter lim="800000"/>
              <a:headEnd/>
              <a:tailEnd/>
            </a:ln>
          </p:spPr>
        </p:pic>
        <p:pic>
          <p:nvPicPr>
            <p:cNvPr id="1060" name="Picture 83" descr="Green and Black Diamond"/>
            <p:cNvPicPr>
              <a:picLocks noChangeAspect="1" noChangeArrowheads="1"/>
            </p:cNvPicPr>
            <p:nvPr/>
          </p:nvPicPr>
          <p:blipFill>
            <a:blip r:embed="rId1" cstate="print"/>
            <a:srcRect/>
            <a:stretch>
              <a:fillRect/>
            </a:stretch>
          </p:blipFill>
          <p:spPr bwMode="auto">
            <a:xfrm>
              <a:off x="2784" y="912"/>
              <a:ext cx="102" cy="102"/>
            </a:xfrm>
            <a:prstGeom prst="rect">
              <a:avLst/>
            </a:prstGeom>
            <a:noFill/>
            <a:ln w="9525">
              <a:noFill/>
              <a:miter lim="800000"/>
              <a:headEnd/>
              <a:tailEnd/>
            </a:ln>
          </p:spPr>
        </p:pic>
        <p:pic>
          <p:nvPicPr>
            <p:cNvPr id="1061" name="Picture 84" descr="Green and Black Diamond"/>
            <p:cNvPicPr>
              <a:picLocks noChangeAspect="1" noChangeArrowheads="1"/>
            </p:cNvPicPr>
            <p:nvPr/>
          </p:nvPicPr>
          <p:blipFill>
            <a:blip r:embed="rId1" cstate="print"/>
            <a:srcRect/>
            <a:stretch>
              <a:fillRect/>
            </a:stretch>
          </p:blipFill>
          <p:spPr bwMode="auto">
            <a:xfrm>
              <a:off x="2880" y="912"/>
              <a:ext cx="102" cy="102"/>
            </a:xfrm>
            <a:prstGeom prst="rect">
              <a:avLst/>
            </a:prstGeom>
            <a:noFill/>
            <a:ln w="9525">
              <a:noFill/>
              <a:miter lim="800000"/>
              <a:headEnd/>
              <a:tailEnd/>
            </a:ln>
          </p:spPr>
        </p:pic>
        <p:pic>
          <p:nvPicPr>
            <p:cNvPr id="1062" name="Picture 85" descr="Green and Black Diamond"/>
            <p:cNvPicPr>
              <a:picLocks noChangeAspect="1" noChangeArrowheads="1"/>
            </p:cNvPicPr>
            <p:nvPr/>
          </p:nvPicPr>
          <p:blipFill>
            <a:blip r:embed="rId1" cstate="print"/>
            <a:srcRect/>
            <a:stretch>
              <a:fillRect/>
            </a:stretch>
          </p:blipFill>
          <p:spPr bwMode="auto">
            <a:xfrm>
              <a:off x="2970" y="912"/>
              <a:ext cx="102" cy="102"/>
            </a:xfrm>
            <a:prstGeom prst="rect">
              <a:avLst/>
            </a:prstGeom>
            <a:noFill/>
            <a:ln w="9525">
              <a:noFill/>
              <a:miter lim="800000"/>
              <a:headEnd/>
              <a:tailEnd/>
            </a:ln>
          </p:spPr>
        </p:pic>
        <p:pic>
          <p:nvPicPr>
            <p:cNvPr id="1063" name="Picture 86" descr="Green and Black Diamond"/>
            <p:cNvPicPr>
              <a:picLocks noChangeAspect="1" noChangeArrowheads="1"/>
            </p:cNvPicPr>
            <p:nvPr/>
          </p:nvPicPr>
          <p:blipFill>
            <a:blip r:embed="rId1" cstate="print"/>
            <a:srcRect/>
            <a:stretch>
              <a:fillRect/>
            </a:stretch>
          </p:blipFill>
          <p:spPr bwMode="auto">
            <a:xfrm>
              <a:off x="2016" y="912"/>
              <a:ext cx="102" cy="102"/>
            </a:xfrm>
            <a:prstGeom prst="rect">
              <a:avLst/>
            </a:prstGeom>
            <a:noFill/>
            <a:ln w="9525">
              <a:noFill/>
              <a:miter lim="800000"/>
              <a:headEnd/>
              <a:tailEnd/>
            </a:ln>
          </p:spPr>
        </p:pic>
        <p:pic>
          <p:nvPicPr>
            <p:cNvPr id="1064" name="Picture 87" descr="Green and Black Diamond"/>
            <p:cNvPicPr>
              <a:picLocks noChangeAspect="1" noChangeArrowheads="1"/>
            </p:cNvPicPr>
            <p:nvPr/>
          </p:nvPicPr>
          <p:blipFill>
            <a:blip r:embed="rId1" cstate="print"/>
            <a:srcRect/>
            <a:stretch>
              <a:fillRect/>
            </a:stretch>
          </p:blipFill>
          <p:spPr bwMode="auto">
            <a:xfrm>
              <a:off x="2592" y="912"/>
              <a:ext cx="102" cy="102"/>
            </a:xfrm>
            <a:prstGeom prst="rect">
              <a:avLst/>
            </a:prstGeom>
            <a:noFill/>
            <a:ln w="9525">
              <a:noFill/>
              <a:miter lim="800000"/>
              <a:headEnd/>
              <a:tailEnd/>
            </a:ln>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71"/>
          <p:cNvGrpSpPr/>
          <p:nvPr/>
        </p:nvGrpSpPr>
        <p:grpSpPr bwMode="auto">
          <a:xfrm>
            <a:off x="5081588" y="4433888"/>
            <a:ext cx="3529012" cy="1422400"/>
            <a:chOff x="3201" y="2793"/>
            <a:chExt cx="2223" cy="896"/>
          </a:xfrm>
        </p:grpSpPr>
        <p:sp>
          <p:nvSpPr>
            <p:cNvPr id="6287" name="Line 172"/>
            <p:cNvSpPr>
              <a:spLocks noChangeShapeType="1"/>
            </p:cNvSpPr>
            <p:nvPr/>
          </p:nvSpPr>
          <p:spPr bwMode="auto">
            <a:xfrm flipV="1">
              <a:off x="3505" y="3065"/>
              <a:ext cx="0" cy="624"/>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88" name="Line 173"/>
            <p:cNvSpPr>
              <a:spLocks noChangeShapeType="1"/>
            </p:cNvSpPr>
            <p:nvPr/>
          </p:nvSpPr>
          <p:spPr bwMode="auto">
            <a:xfrm>
              <a:off x="3505" y="3257"/>
              <a:ext cx="1765"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289" name="Object 174"/>
            <p:cNvGraphicFramePr>
              <a:graphicFrameLocks noChangeAspect="1"/>
            </p:cNvGraphicFramePr>
            <p:nvPr/>
          </p:nvGraphicFramePr>
          <p:xfrm>
            <a:off x="5200" y="3257"/>
            <a:ext cx="224" cy="199"/>
          </p:xfrm>
          <a:graphic>
            <a:graphicData uri="http://schemas.openxmlformats.org/presentationml/2006/ole">
              <mc:AlternateContent xmlns:mc="http://schemas.openxmlformats.org/markup-compatibility/2006">
                <mc:Choice xmlns:v="urn:schemas-microsoft-com:vml" Requires="v">
                  <p:oleObj spid="_x0000_s260153" name="公式" r:id="rId1" imgW="228600" imgH="152400" progId="Equation.3">
                    <p:embed/>
                  </p:oleObj>
                </mc:Choice>
                <mc:Fallback>
                  <p:oleObj name="公式" r:id="rId1" imgW="228600" imgH="152400" progId="Equation.3">
                    <p:embed/>
                    <p:pic>
                      <p:nvPicPr>
                        <p:cNvPr id="0" name="Object 1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 y="3257"/>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90" name="Rectangle 175"/>
            <p:cNvSpPr>
              <a:spLocks noChangeArrowheads="1"/>
            </p:cNvSpPr>
            <p:nvPr/>
          </p:nvSpPr>
          <p:spPr bwMode="auto">
            <a:xfrm>
              <a:off x="3201" y="2793"/>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D</a:t>
              </a:r>
              <a:endParaRPr lang="en-US" altLang="zh-CN" sz="2800" b="1" baseline="-25000">
                <a:latin typeface="Franklin Gothic Book" panose="020B0503020102020204" pitchFamily="34" charset="0"/>
                <a:ea typeface="楷体_GB2312" pitchFamily="49" charset="-122"/>
              </a:endParaRPr>
            </a:p>
          </p:txBody>
        </p:sp>
        <p:sp>
          <p:nvSpPr>
            <p:cNvPr id="6291" name="Rectangle 176"/>
            <p:cNvSpPr>
              <a:spLocks noChangeArrowheads="1"/>
            </p:cNvSpPr>
            <p:nvPr/>
          </p:nvSpPr>
          <p:spPr bwMode="auto">
            <a:xfrm>
              <a:off x="3312" y="317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0000"/>
                  </a:solidFill>
                  <a:latin typeface="Franklin Gothic Book" panose="020B0503020102020204" pitchFamily="34" charset="0"/>
                  <a:ea typeface="华文楷体" panose="02010600040101010101" pitchFamily="2" charset="-122"/>
                </a:rPr>
                <a:t>O</a:t>
              </a:r>
              <a:endParaRPr lang="en-US" altLang="zh-CN" b="1" i="1">
                <a:solidFill>
                  <a:srgbClr val="000000"/>
                </a:solidFill>
                <a:latin typeface="Franklin Gothic Book" panose="020B0503020102020204" pitchFamily="34" charset="0"/>
                <a:ea typeface="华文楷体" panose="02010600040101010101" pitchFamily="2" charset="-122"/>
              </a:endParaRPr>
            </a:p>
          </p:txBody>
        </p:sp>
      </p:grpSp>
      <p:sp>
        <p:nvSpPr>
          <p:cNvPr id="45058" name="Rectangle 2"/>
          <p:cNvSpPr>
            <a:spLocks noGrp="1" noChangeArrowheads="1"/>
          </p:cNvSpPr>
          <p:nvPr>
            <p:ph type="ctrTitle"/>
          </p:nvPr>
        </p:nvSpPr>
        <p:spPr>
          <a:xfrm>
            <a:off x="381000" y="263525"/>
            <a:ext cx="5791200" cy="609600"/>
          </a:xfrm>
        </p:spPr>
        <p:txBody>
          <a:bodyPr rtlCol="0">
            <a:normAutofit fontScale="90000"/>
          </a:bodyPr>
          <a:lstStyle/>
          <a:p>
            <a:pPr eaLnBrk="1" fontAlgn="auto" hangingPunct="1">
              <a:lnSpc>
                <a:spcPct val="120000"/>
              </a:lnSpc>
              <a:spcAft>
                <a:spcPts val="0"/>
              </a:spcAft>
              <a:defRPr/>
            </a:pPr>
            <a:r>
              <a:rPr lang="en-US" altLang="zh-CN" sz="3200" b="1">
                <a:solidFill>
                  <a:srgbClr val="000099"/>
                </a:solidFill>
                <a:effectLst>
                  <a:outerShdw blurRad="38100" dist="38100" dir="2700000" algn="tl">
                    <a:srgbClr val="C0C0C0"/>
                  </a:outerShdw>
                </a:effectLst>
              </a:rPr>
              <a:t>18.1.1  </a:t>
            </a:r>
            <a:r>
              <a:rPr lang="zh-CN" altLang="en-US" sz="3200" b="1">
                <a:solidFill>
                  <a:srgbClr val="000099"/>
                </a:solidFill>
                <a:effectLst>
                  <a:outerShdw blurRad="38100" dist="38100" dir="2700000" algn="tl">
                    <a:srgbClr val="C0C0C0"/>
                  </a:outerShdw>
                </a:effectLst>
              </a:rPr>
              <a:t>单相半波整流电路</a:t>
            </a:r>
            <a:endParaRPr lang="zh-CN" altLang="en-US" sz="3200" b="1">
              <a:solidFill>
                <a:srgbClr val="000099"/>
              </a:solidFill>
              <a:effectLst>
                <a:outerShdw blurRad="38100" dist="38100" dir="2700000" algn="tl">
                  <a:srgbClr val="C0C0C0"/>
                </a:outerShdw>
              </a:effectLst>
            </a:endParaRPr>
          </a:p>
        </p:txBody>
      </p:sp>
      <p:sp>
        <p:nvSpPr>
          <p:cNvPr id="45059" name="Rectangle 3"/>
          <p:cNvSpPr>
            <a:spLocks noGrp="1" noChangeArrowheads="1"/>
          </p:cNvSpPr>
          <p:nvPr>
            <p:ph type="subTitle" idx="1"/>
          </p:nvPr>
        </p:nvSpPr>
        <p:spPr>
          <a:xfrm>
            <a:off x="457200" y="3768725"/>
            <a:ext cx="2667000" cy="5334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工作原理</a:t>
            </a:r>
            <a:endParaRPr lang="zh-CN" altLang="en-US" sz="2800" b="1">
              <a:solidFill>
                <a:srgbClr val="CC0000"/>
              </a:solidFill>
              <a:effectLst>
                <a:outerShdw blurRad="38100" dist="38100" dir="2700000" algn="tl">
                  <a:srgbClr val="C0C0C0"/>
                </a:outerShdw>
              </a:effectLst>
            </a:endParaRPr>
          </a:p>
        </p:txBody>
      </p:sp>
      <p:sp>
        <p:nvSpPr>
          <p:cNvPr id="45060" name="Rectangle 4"/>
          <p:cNvSpPr>
            <a:spLocks noChangeArrowheads="1"/>
          </p:cNvSpPr>
          <p:nvPr/>
        </p:nvSpPr>
        <p:spPr bwMode="auto">
          <a:xfrm>
            <a:off x="685800" y="4149725"/>
            <a:ext cx="3886200" cy="1031875"/>
          </a:xfrm>
          <a:prstGeom prst="rect">
            <a:avLst/>
          </a:prstGeom>
          <a:noFill/>
          <a:ln w="9525">
            <a:noFill/>
            <a:miter lim="800000"/>
          </a:ln>
          <a:effectLst/>
        </p:spPr>
        <p:txBody>
          <a:bodyPr>
            <a:spAutoFit/>
          </a:bodyPr>
          <a:lstStyle/>
          <a:p>
            <a:pPr fontAlgn="auto">
              <a:lnSpc>
                <a:spcPct val="110000"/>
              </a:lnSpc>
              <a:spcBef>
                <a:spcPts val="0"/>
              </a:spcBef>
              <a:spcAft>
                <a:spcPts val="0"/>
              </a:spcAft>
              <a:defRPr/>
            </a:pPr>
            <a:r>
              <a:rPr lang="en-US" altLang="zh-CN" sz="2800" b="1" i="1">
                <a:solidFill>
                  <a:srgbClr val="004E00"/>
                </a:solidFill>
                <a:effectLst>
                  <a:outerShdw blurRad="38100" dist="38100" dir="2700000" algn="tl">
                    <a:srgbClr val="C0C0C0"/>
                  </a:outerShdw>
                </a:effectLst>
                <a:latin typeface="+mn-lt"/>
                <a:ea typeface="+mn-ea"/>
              </a:rPr>
              <a:t>    u</a:t>
            </a:r>
            <a:r>
              <a:rPr lang="en-US" altLang="zh-CN" sz="2800" b="1">
                <a:solidFill>
                  <a:srgbClr val="004E00"/>
                </a:solidFill>
                <a:effectLst>
                  <a:outerShdw blurRad="38100" dist="38100" dir="2700000" algn="tl">
                    <a:srgbClr val="C0C0C0"/>
                  </a:outerShdw>
                </a:effectLst>
                <a:latin typeface="宋体" panose="02010600030101010101" pitchFamily="2" charset="-122"/>
                <a:ea typeface="+mn-ea"/>
              </a:rPr>
              <a:t> </a:t>
            </a:r>
            <a:r>
              <a:rPr lang="zh-CN" altLang="zh-CN" sz="2800" b="1">
                <a:solidFill>
                  <a:srgbClr val="004E00"/>
                </a:solidFill>
                <a:effectLst>
                  <a:outerShdw blurRad="38100" dist="38100" dir="2700000" algn="tl">
                    <a:srgbClr val="C0C0C0"/>
                  </a:outerShdw>
                </a:effectLst>
                <a:latin typeface="宋体" panose="02010600030101010101" pitchFamily="2" charset="-122"/>
                <a:ea typeface="+mn-ea"/>
              </a:rPr>
              <a:t>正半周，</a:t>
            </a:r>
            <a:r>
              <a:rPr lang="en-US" altLang="zh-CN" sz="2800" b="1">
                <a:solidFill>
                  <a:srgbClr val="004E00"/>
                </a:solidFill>
                <a:effectLst>
                  <a:outerShdw blurRad="38100" dist="38100" dir="2700000" algn="tl">
                    <a:srgbClr val="C0C0C0"/>
                  </a:outerShdw>
                </a:effectLst>
                <a:latin typeface="+mn-lt"/>
                <a:ea typeface="+mn-ea"/>
              </a:rPr>
              <a:t>V</a:t>
            </a:r>
            <a:r>
              <a:rPr lang="en-US" altLang="zh-CN" sz="2800" b="1" baseline="-25000">
                <a:solidFill>
                  <a:srgbClr val="004E00"/>
                </a:solidFill>
                <a:effectLst>
                  <a:outerShdw blurRad="38100" dist="38100" dir="2700000" algn="tl">
                    <a:srgbClr val="C0C0C0"/>
                  </a:outerShdw>
                </a:effectLst>
                <a:latin typeface="+mn-lt"/>
                <a:ea typeface="+mn-ea"/>
              </a:rPr>
              <a:t>a</a:t>
            </a:r>
            <a:r>
              <a:rPr lang="en-US" altLang="zh-CN" sz="2800" b="1">
                <a:solidFill>
                  <a:srgbClr val="004E00"/>
                </a:solidFill>
                <a:effectLst>
                  <a:outerShdw blurRad="38100" dist="38100" dir="2700000" algn="tl">
                    <a:srgbClr val="C0C0C0"/>
                  </a:outerShdw>
                </a:effectLst>
                <a:latin typeface="+mn-lt"/>
                <a:ea typeface="+mn-ea"/>
              </a:rPr>
              <a:t>&gt;V</a:t>
            </a:r>
            <a:r>
              <a:rPr lang="en-US" altLang="zh-CN" sz="2800" b="1" baseline="-25000">
                <a:solidFill>
                  <a:srgbClr val="004E00"/>
                </a:solidFill>
                <a:effectLst>
                  <a:outerShdw blurRad="38100" dist="38100" dir="2700000" algn="tl">
                    <a:srgbClr val="C0C0C0"/>
                  </a:outerShdw>
                </a:effectLst>
                <a:latin typeface="+mn-lt"/>
                <a:ea typeface="+mn-ea"/>
              </a:rPr>
              <a:t>b</a:t>
            </a:r>
            <a:r>
              <a:rPr lang="zh-CN" altLang="en-US" sz="2800" b="1">
                <a:solidFill>
                  <a:srgbClr val="004E00"/>
                </a:solidFill>
                <a:effectLst>
                  <a:outerShdw blurRad="38100" dist="38100" dir="2700000" algn="tl">
                    <a:srgbClr val="C0C0C0"/>
                  </a:outerShdw>
                </a:effectLst>
                <a:latin typeface="+mn-lt"/>
                <a:ea typeface="+mn-ea"/>
              </a:rPr>
              <a:t>，</a:t>
            </a:r>
            <a:endParaRPr lang="zh-CN" altLang="en-US" sz="2800" b="1">
              <a:solidFill>
                <a:srgbClr val="004E00"/>
              </a:solidFill>
              <a:effectLst>
                <a:outerShdw blurRad="38100" dist="38100" dir="2700000" algn="tl">
                  <a:srgbClr val="C0C0C0"/>
                </a:outerShdw>
              </a:effectLst>
              <a:latin typeface="+mn-lt"/>
              <a:ea typeface="+mn-ea"/>
            </a:endParaRPr>
          </a:p>
          <a:p>
            <a:pPr fontAlgn="auto">
              <a:lnSpc>
                <a:spcPct val="110000"/>
              </a:lnSpc>
              <a:spcBef>
                <a:spcPts val="0"/>
              </a:spcBef>
              <a:spcAft>
                <a:spcPts val="0"/>
              </a:spcAft>
              <a:defRPr/>
            </a:pPr>
            <a:r>
              <a:rPr lang="zh-CN" altLang="zh-CN" sz="2800" b="1">
                <a:solidFill>
                  <a:srgbClr val="004E00"/>
                </a:solidFill>
                <a:effectLst>
                  <a:outerShdw blurRad="38100" dist="38100" dir="2700000" algn="tl">
                    <a:srgbClr val="C0C0C0"/>
                  </a:outerShdw>
                </a:effectLst>
                <a:latin typeface="宋体" panose="02010600030101010101" pitchFamily="2" charset="-122"/>
                <a:ea typeface="+mn-ea"/>
              </a:rPr>
              <a:t>二极管</a:t>
            </a:r>
            <a:r>
              <a:rPr lang="en-US" altLang="zh-CN" sz="2800" b="1">
                <a:solidFill>
                  <a:srgbClr val="004E00"/>
                </a:solidFill>
                <a:effectLst>
                  <a:outerShdw blurRad="38100" dist="38100" dir="2700000" algn="tl">
                    <a:srgbClr val="C0C0C0"/>
                  </a:outerShdw>
                </a:effectLst>
                <a:latin typeface="+mn-lt"/>
                <a:ea typeface="+mn-ea"/>
              </a:rPr>
              <a:t>D</a:t>
            </a:r>
            <a:r>
              <a:rPr lang="zh-CN" altLang="zh-CN" sz="2800" b="1">
                <a:solidFill>
                  <a:srgbClr val="004E00"/>
                </a:solidFill>
                <a:effectLst>
                  <a:outerShdw blurRad="38100" dist="38100" dir="2700000" algn="tl">
                    <a:srgbClr val="C0C0C0"/>
                  </a:outerShdw>
                </a:effectLst>
                <a:latin typeface="宋体" panose="02010600030101010101" pitchFamily="2" charset="-122"/>
                <a:ea typeface="+mn-ea"/>
              </a:rPr>
              <a:t>导通；</a:t>
            </a:r>
            <a:endParaRPr lang="zh-CN" altLang="en-US" sz="2800" b="1">
              <a:solidFill>
                <a:srgbClr val="004E00"/>
              </a:solidFill>
              <a:effectLst>
                <a:outerShdw blurRad="38100" dist="38100" dir="2700000" algn="tl">
                  <a:srgbClr val="C0C0C0"/>
                </a:outerShdw>
              </a:effectLst>
              <a:latin typeface="宋体" panose="02010600030101010101" pitchFamily="2" charset="-122"/>
              <a:ea typeface="+mn-ea"/>
            </a:endParaRPr>
          </a:p>
        </p:txBody>
      </p:sp>
      <p:sp>
        <p:nvSpPr>
          <p:cNvPr id="45061" name="Rectangle 5"/>
          <p:cNvSpPr>
            <a:spLocks noChangeArrowheads="1"/>
          </p:cNvSpPr>
          <p:nvPr/>
        </p:nvSpPr>
        <p:spPr bwMode="auto">
          <a:xfrm>
            <a:off x="5024438" y="1254125"/>
            <a:ext cx="2514600" cy="457200"/>
          </a:xfrm>
          <a:prstGeom prst="rect">
            <a:avLst/>
          </a:prstGeom>
          <a:noFill/>
          <a:ln w="9525">
            <a:noFill/>
            <a:miter lim="800000"/>
          </a:ln>
          <a:effectLst/>
        </p:spPr>
        <p:txBody>
          <a:bodyPr/>
          <a:lstStyle/>
          <a:p>
            <a:pPr fontAlgn="auto">
              <a:spcBef>
                <a:spcPct val="2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3. </a:t>
            </a:r>
            <a:r>
              <a:rPr lang="zh-CN" altLang="en-US" sz="2800" b="1">
                <a:solidFill>
                  <a:srgbClr val="CC0000"/>
                </a:solidFill>
                <a:effectLst>
                  <a:outerShdw blurRad="38100" dist="38100" dir="2700000" algn="tl">
                    <a:srgbClr val="C0C0C0"/>
                  </a:outerShdw>
                </a:effectLst>
                <a:latin typeface="+mn-lt"/>
                <a:ea typeface="+mn-ea"/>
              </a:rPr>
              <a:t>工作波形</a:t>
            </a:r>
            <a:endParaRPr lang="zh-CN" altLang="en-US" sz="2800" b="1">
              <a:solidFill>
                <a:srgbClr val="CC0000"/>
              </a:solidFill>
              <a:effectLst>
                <a:outerShdw blurRad="38100" dist="38100" dir="2700000" algn="tl">
                  <a:srgbClr val="C0C0C0"/>
                </a:outerShdw>
              </a:effectLst>
              <a:latin typeface="+mn-lt"/>
              <a:ea typeface="+mn-ea"/>
            </a:endParaRPr>
          </a:p>
        </p:txBody>
      </p:sp>
      <p:sp>
        <p:nvSpPr>
          <p:cNvPr id="45063" name="Rectangle 7"/>
          <p:cNvSpPr>
            <a:spLocks noChangeArrowheads="1"/>
          </p:cNvSpPr>
          <p:nvPr/>
        </p:nvSpPr>
        <p:spPr bwMode="auto">
          <a:xfrm>
            <a:off x="685800" y="5140325"/>
            <a:ext cx="38862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800" b="1" i="1">
                <a:solidFill>
                  <a:schemeClr val="bg1"/>
                </a:solidFill>
                <a:latin typeface="Franklin Gothic Book" panose="020B0503020102020204" pitchFamily="34" charset="0"/>
                <a:ea typeface="华文楷体" panose="02010600040101010101" pitchFamily="2" charset="-122"/>
              </a:rPr>
              <a:t>    </a:t>
            </a:r>
            <a:r>
              <a:rPr lang="en-US" altLang="zh-CN" sz="2800" b="1" i="1">
                <a:latin typeface="Franklin Gothic Book" panose="020B0503020102020204" pitchFamily="34" charset="0"/>
                <a:ea typeface="华文楷体" panose="02010600040101010101" pitchFamily="2" charset="-122"/>
              </a:rPr>
              <a:t>u </a:t>
            </a:r>
            <a:r>
              <a:rPr lang="zh-CN" altLang="zh-CN" sz="2800" b="1">
                <a:latin typeface="Franklin Gothic Book" panose="020B0503020102020204" pitchFamily="34" charset="0"/>
                <a:ea typeface="华文楷体" panose="02010600040101010101" pitchFamily="2" charset="-122"/>
              </a:rPr>
              <a:t>负半周，</a:t>
            </a:r>
            <a:r>
              <a:rPr lang="en-US" altLang="zh-CN" sz="2800" b="1">
                <a:latin typeface="Franklin Gothic Book" panose="020B0503020102020204" pitchFamily="34" charset="0"/>
                <a:ea typeface="华文楷体" panose="02010600040101010101" pitchFamily="2" charset="-122"/>
              </a:rPr>
              <a:t>V</a:t>
            </a:r>
            <a:r>
              <a:rPr lang="en-US" altLang="zh-CN" sz="2800" b="1" baseline="-25000">
                <a:latin typeface="Franklin Gothic Book" panose="020B0503020102020204" pitchFamily="34" charset="0"/>
                <a:ea typeface="华文楷体" panose="02010600040101010101" pitchFamily="2" charset="-122"/>
              </a:rPr>
              <a:t>a</a:t>
            </a:r>
            <a:r>
              <a:rPr lang="en-US" altLang="zh-CN" sz="2800" b="1">
                <a:latin typeface="Franklin Gothic Book" panose="020B0503020102020204" pitchFamily="34" charset="0"/>
                <a:ea typeface="华文楷体" panose="02010600040101010101" pitchFamily="2" charset="-122"/>
              </a:rPr>
              <a:t>&lt; V</a:t>
            </a:r>
            <a:r>
              <a:rPr lang="en-US" altLang="zh-CN" sz="2800" b="1" baseline="-25000">
                <a:latin typeface="Franklin Gothic Book" panose="020B0503020102020204" pitchFamily="34" charset="0"/>
                <a:ea typeface="华文楷体" panose="02010600040101010101" pitchFamily="2" charset="-122"/>
              </a:rPr>
              <a:t>b</a:t>
            </a:r>
            <a:r>
              <a:rPr lang="zh-CN" altLang="en-US" sz="2800" b="1">
                <a:latin typeface="Franklin Gothic Book" panose="020B0503020102020204" pitchFamily="34" charset="0"/>
                <a:ea typeface="华文楷体" panose="02010600040101010101" pitchFamily="2" charset="-122"/>
              </a:rPr>
              <a:t>， </a:t>
            </a:r>
            <a:endParaRPr lang="zh-CN" altLang="en-US" sz="2800" b="1">
              <a:latin typeface="Franklin Gothic Book" panose="020B0503020102020204" pitchFamily="34" charset="0"/>
              <a:ea typeface="华文楷体" panose="02010600040101010101" pitchFamily="2" charset="-122"/>
            </a:endParaRPr>
          </a:p>
          <a:p>
            <a:pPr eaLnBrk="1" hangingPunct="1">
              <a:lnSpc>
                <a:spcPct val="110000"/>
              </a:lnSpc>
            </a:pPr>
            <a:r>
              <a:rPr lang="zh-CN" altLang="en-US" sz="2800" b="1">
                <a:latin typeface="Franklin Gothic Book" panose="020B0503020102020204" pitchFamily="34" charset="0"/>
                <a:ea typeface="华文楷体" panose="02010600040101010101" pitchFamily="2" charset="-122"/>
              </a:rPr>
              <a:t>二极管</a:t>
            </a:r>
            <a:r>
              <a:rPr lang="en-US" altLang="zh-CN" sz="2800" b="1">
                <a:latin typeface="Franklin Gothic Book" panose="020B0503020102020204" pitchFamily="34" charset="0"/>
                <a:ea typeface="华文楷体" panose="02010600040101010101" pitchFamily="2" charset="-122"/>
              </a:rPr>
              <a:t>D </a:t>
            </a:r>
            <a:r>
              <a:rPr lang="zh-CN" altLang="zh-CN" sz="2800" b="1">
                <a:latin typeface="Franklin Gothic Book" panose="020B0503020102020204" pitchFamily="34" charset="0"/>
                <a:ea typeface="华文楷体" panose="02010600040101010101" pitchFamily="2" charset="-122"/>
              </a:rPr>
              <a:t>截止 。</a:t>
            </a:r>
            <a:endParaRPr lang="zh-CN" altLang="en-US" sz="2800" b="1">
              <a:latin typeface="Franklin Gothic Book" panose="020B0503020102020204" pitchFamily="34" charset="0"/>
              <a:ea typeface="华文楷体" panose="02010600040101010101" pitchFamily="2" charset="-122"/>
            </a:endParaRPr>
          </a:p>
        </p:txBody>
      </p:sp>
      <p:sp>
        <p:nvSpPr>
          <p:cNvPr id="45064" name="Rectangle 8"/>
          <p:cNvSpPr>
            <a:spLocks noChangeArrowheads="1"/>
          </p:cNvSpPr>
          <p:nvPr/>
        </p:nvSpPr>
        <p:spPr bwMode="auto">
          <a:xfrm>
            <a:off x="457200" y="1025525"/>
            <a:ext cx="1968500" cy="519113"/>
          </a:xfrm>
          <a:prstGeom prst="rect">
            <a:avLst/>
          </a:prstGeom>
          <a:noFill/>
          <a:ln w="9525">
            <a:noFill/>
            <a:miter lim="800000"/>
          </a:ln>
          <a:effectLst/>
        </p:spPr>
        <p:txBody>
          <a:bodyPr wrap="none">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1. </a:t>
            </a:r>
            <a:r>
              <a:rPr lang="zh-CN" altLang="en-US" sz="2800" b="1">
                <a:solidFill>
                  <a:srgbClr val="CC0000"/>
                </a:solidFill>
                <a:effectLst>
                  <a:outerShdw blurRad="38100" dist="38100" dir="2700000" algn="tl">
                    <a:srgbClr val="C0C0C0"/>
                  </a:outerShdw>
                </a:effectLst>
                <a:latin typeface="+mn-lt"/>
                <a:ea typeface="+mn-ea"/>
              </a:rPr>
              <a:t>电路结构</a:t>
            </a:r>
            <a:endParaRPr lang="zh-CN" altLang="en-US" sz="2800" b="1">
              <a:solidFill>
                <a:srgbClr val="CC0000"/>
              </a:solidFill>
              <a:effectLst>
                <a:outerShdw blurRad="38100" dist="38100" dir="2700000" algn="tl">
                  <a:srgbClr val="C0C0C0"/>
                </a:outerShdw>
              </a:effectLst>
              <a:latin typeface="+mn-lt"/>
              <a:ea typeface="+mn-ea"/>
            </a:endParaRPr>
          </a:p>
        </p:txBody>
      </p:sp>
      <p:grpSp>
        <p:nvGrpSpPr>
          <p:cNvPr id="6153" name="Group 9"/>
          <p:cNvGrpSpPr/>
          <p:nvPr/>
        </p:nvGrpSpPr>
        <p:grpSpPr bwMode="auto">
          <a:xfrm>
            <a:off x="457200" y="796925"/>
            <a:ext cx="6410325" cy="161925"/>
            <a:chOff x="672" y="672"/>
            <a:chExt cx="4038" cy="102"/>
          </a:xfrm>
        </p:grpSpPr>
        <p:pic>
          <p:nvPicPr>
            <p:cNvPr id="6244" name="Picture 1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5" name="Picture 1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 name="Picture 1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 name="Picture 1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 name="Picture 1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 name="Picture 1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0" name="Picture 1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 name="Picture 1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2" name="Picture 1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3" name="Picture 1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4" name="Picture 2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5" name="Picture 2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56" name="Group 22"/>
            <p:cNvGrpSpPr/>
            <p:nvPr/>
          </p:nvGrpSpPr>
          <p:grpSpPr bwMode="auto">
            <a:xfrm>
              <a:off x="1824" y="672"/>
              <a:ext cx="2886" cy="102"/>
              <a:chOff x="2298" y="3606"/>
              <a:chExt cx="2886" cy="102"/>
            </a:xfrm>
          </p:grpSpPr>
          <p:pic>
            <p:nvPicPr>
              <p:cNvPr id="6257" name="Picture 2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8" name="Picture 2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9" name="Picture 2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0" name="Picture 2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1" name="Picture 2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2" name="Picture 2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3" name="Picture 2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4" name="Picture 3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5" name="Picture 3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 name="Picture 3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 name="Picture 3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8" name="Picture 3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9" name="Picture 3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0" name="Picture 3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1" name="Picture 3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2" name="Picture 3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3" name="Picture 3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4" name="Picture 4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5" name="Picture 4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6" name="Picture 4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7" name="Picture 43"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8" name="Picture 44"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9" name="Picture 45"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0" name="Picture 46"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1" name="Picture 47"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2" name="Picture 48"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3" name="Picture 49"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4" name="Picture 50"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5" name="Picture 51"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86" name="Picture 52" descr="Green and Black 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57"/>
          <p:cNvGrpSpPr/>
          <p:nvPr/>
        </p:nvGrpSpPr>
        <p:grpSpPr bwMode="auto">
          <a:xfrm>
            <a:off x="533400" y="1363663"/>
            <a:ext cx="4038600" cy="2535237"/>
            <a:chOff x="336" y="767"/>
            <a:chExt cx="2544" cy="1597"/>
          </a:xfrm>
        </p:grpSpPr>
        <p:sp>
          <p:nvSpPr>
            <p:cNvPr id="6208" name="Rectangle 58"/>
            <p:cNvSpPr>
              <a:spLocks noChangeArrowheads="1"/>
            </p:cNvSpPr>
            <p:nvPr/>
          </p:nvSpPr>
          <p:spPr bwMode="auto">
            <a:xfrm>
              <a:off x="2444" y="1640"/>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  –</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6209" name="Rectangle 59"/>
            <p:cNvSpPr>
              <a:spLocks noChangeArrowheads="1"/>
            </p:cNvSpPr>
            <p:nvPr/>
          </p:nvSpPr>
          <p:spPr bwMode="auto">
            <a:xfrm>
              <a:off x="1388" y="120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6210" name="Rectangle 60"/>
            <p:cNvSpPr>
              <a:spLocks noChangeArrowheads="1"/>
            </p:cNvSpPr>
            <p:nvPr/>
          </p:nvSpPr>
          <p:spPr bwMode="auto">
            <a:xfrm>
              <a:off x="2540" y="1199"/>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6211" name="Rectangle 61"/>
            <p:cNvSpPr>
              <a:spLocks noChangeArrowheads="1"/>
            </p:cNvSpPr>
            <p:nvPr/>
          </p:nvSpPr>
          <p:spPr bwMode="auto">
            <a:xfrm>
              <a:off x="1404" y="16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grpSp>
          <p:nvGrpSpPr>
            <p:cNvPr id="6212" name="Group 62"/>
            <p:cNvGrpSpPr/>
            <p:nvPr/>
          </p:nvGrpSpPr>
          <p:grpSpPr bwMode="auto">
            <a:xfrm>
              <a:off x="338" y="1227"/>
              <a:ext cx="683" cy="349"/>
              <a:chOff x="1089" y="2072"/>
              <a:chExt cx="702" cy="399"/>
            </a:xfrm>
          </p:grpSpPr>
          <p:sp>
            <p:nvSpPr>
              <p:cNvPr id="6242" name="Line 63"/>
              <p:cNvSpPr>
                <a:spLocks noChangeShapeType="1"/>
              </p:cNvSpPr>
              <p:nvPr/>
            </p:nvSpPr>
            <p:spPr bwMode="auto">
              <a:xfrm flipV="1">
                <a:off x="1089" y="2072"/>
                <a:ext cx="0" cy="399"/>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3" name="Line 64"/>
              <p:cNvSpPr>
                <a:spLocks noChangeShapeType="1"/>
              </p:cNvSpPr>
              <p:nvPr/>
            </p:nvSpPr>
            <p:spPr bwMode="auto">
              <a:xfrm>
                <a:off x="1089" y="2471"/>
                <a:ext cx="70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13" name="Freeform 65"/>
            <p:cNvSpPr>
              <a:spLocks noChangeAspect="1"/>
            </p:cNvSpPr>
            <p:nvPr/>
          </p:nvSpPr>
          <p:spPr bwMode="auto">
            <a:xfrm>
              <a:off x="336" y="1406"/>
              <a:ext cx="495" cy="329"/>
            </a:xfrm>
            <a:custGeom>
              <a:avLst/>
              <a:gdLst>
                <a:gd name="T0" fmla="*/ 0 w 1932"/>
                <a:gd name="T1" fmla="*/ 6 h 753"/>
                <a:gd name="T2" fmla="*/ 1 w 1932"/>
                <a:gd name="T3" fmla="*/ 0 h 753"/>
                <a:gd name="T4" fmla="*/ 1 w 1932"/>
                <a:gd name="T5" fmla="*/ 6 h 753"/>
                <a:gd name="T6" fmla="*/ 2 w 1932"/>
                <a:gd name="T7" fmla="*/ 12 h 753"/>
                <a:gd name="T8" fmla="*/ 2 w 1932"/>
                <a:gd name="T9" fmla="*/ 6 h 753"/>
                <a:gd name="T10" fmla="*/ 0 60000 65536"/>
                <a:gd name="T11" fmla="*/ 0 60000 65536"/>
                <a:gd name="T12" fmla="*/ 0 60000 65536"/>
                <a:gd name="T13" fmla="*/ 0 60000 65536"/>
                <a:gd name="T14" fmla="*/ 0 60000 65536"/>
                <a:gd name="T15" fmla="*/ 0 w 1932"/>
                <a:gd name="T16" fmla="*/ 0 h 753"/>
                <a:gd name="T17" fmla="*/ 1932 w 1932"/>
                <a:gd name="T18" fmla="*/ 753 h 753"/>
              </a:gdLst>
              <a:ahLst/>
              <a:cxnLst>
                <a:cxn ang="T10">
                  <a:pos x="T0" y="T1"/>
                </a:cxn>
                <a:cxn ang="T11">
                  <a:pos x="T2" y="T3"/>
                </a:cxn>
                <a:cxn ang="T12">
                  <a:pos x="T4" y="T5"/>
                </a:cxn>
                <a:cxn ang="T13">
                  <a:pos x="T6" y="T7"/>
                </a:cxn>
                <a:cxn ang="T14">
                  <a:pos x="T8" y="T9"/>
                </a:cxn>
              </a:cxnLst>
              <a:rect l="T15" t="T16" r="T17" b="T18"/>
              <a:pathLst>
                <a:path w="1932" h="753">
                  <a:moveTo>
                    <a:pt x="0" y="376"/>
                  </a:moveTo>
                  <a:cubicBezTo>
                    <a:pt x="166" y="190"/>
                    <a:pt x="332" y="4"/>
                    <a:pt x="492" y="2"/>
                  </a:cubicBezTo>
                  <a:cubicBezTo>
                    <a:pt x="652" y="0"/>
                    <a:pt x="798" y="239"/>
                    <a:pt x="960" y="364"/>
                  </a:cubicBezTo>
                  <a:cubicBezTo>
                    <a:pt x="1122" y="489"/>
                    <a:pt x="1301" y="749"/>
                    <a:pt x="1463" y="751"/>
                  </a:cubicBezTo>
                  <a:cubicBezTo>
                    <a:pt x="1625" y="753"/>
                    <a:pt x="1854" y="439"/>
                    <a:pt x="1932" y="37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14" name="Text Box 66"/>
            <p:cNvSpPr txBox="1">
              <a:spLocks noChangeArrowheads="1"/>
            </p:cNvSpPr>
            <p:nvPr/>
          </p:nvSpPr>
          <p:spPr bwMode="auto">
            <a:xfrm>
              <a:off x="1376" y="8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a</a:t>
              </a:r>
              <a:endParaRPr lang="en-US" altLang="zh-CN" sz="2800" b="1">
                <a:latin typeface="Franklin Gothic Book" panose="020B0503020102020204" pitchFamily="34" charset="0"/>
                <a:ea typeface="楷体_GB2312" pitchFamily="49" charset="-122"/>
              </a:endParaRPr>
            </a:p>
          </p:txBody>
        </p:sp>
        <p:sp>
          <p:nvSpPr>
            <p:cNvPr id="6215" name="Text Box 67"/>
            <p:cNvSpPr txBox="1">
              <a:spLocks noChangeArrowheads="1"/>
            </p:cNvSpPr>
            <p:nvPr/>
          </p:nvSpPr>
          <p:spPr bwMode="auto">
            <a:xfrm>
              <a:off x="1104" y="911"/>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Tr</a:t>
              </a:r>
              <a:endParaRPr lang="en-US" altLang="zh-CN" sz="2800" b="1">
                <a:latin typeface="Franklin Gothic Book" panose="020B0503020102020204" pitchFamily="34" charset="0"/>
                <a:ea typeface="楷体_GB2312" pitchFamily="49" charset="-122"/>
              </a:endParaRPr>
            </a:p>
          </p:txBody>
        </p:sp>
        <p:sp>
          <p:nvSpPr>
            <p:cNvPr id="6216" name="Text Box 68"/>
            <p:cNvSpPr txBox="1">
              <a:spLocks noChangeArrowheads="1"/>
            </p:cNvSpPr>
            <p:nvPr/>
          </p:nvSpPr>
          <p:spPr bwMode="auto">
            <a:xfrm>
              <a:off x="1825" y="776"/>
              <a:ext cx="3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D</a:t>
              </a:r>
              <a:endParaRPr lang="en-US" altLang="zh-CN" sz="2800" b="1">
                <a:latin typeface="Franklin Gothic Book" panose="020B0503020102020204" pitchFamily="34" charset="0"/>
                <a:ea typeface="楷体_GB2312" pitchFamily="49" charset="-122"/>
              </a:endParaRPr>
            </a:p>
          </p:txBody>
        </p:sp>
        <p:sp>
          <p:nvSpPr>
            <p:cNvPr id="6217" name="Text Box 69"/>
            <p:cNvSpPr txBox="1">
              <a:spLocks noChangeArrowheads="1"/>
            </p:cNvSpPr>
            <p:nvPr/>
          </p:nvSpPr>
          <p:spPr bwMode="auto">
            <a:xfrm>
              <a:off x="2536" y="1391"/>
              <a:ext cx="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0000"/>
                  </a:solidFill>
                  <a:latin typeface="Franklin Gothic Book" panose="020B0503020102020204" pitchFamily="34" charset="0"/>
                  <a:ea typeface="楷体_GB2312" pitchFamily="49" charset="-122"/>
                </a:rPr>
                <a:t>u</a:t>
              </a:r>
              <a:r>
                <a:rPr lang="en-US" altLang="zh-CN" sz="2800" b="1" baseline="-25000">
                  <a:solidFill>
                    <a:srgbClr val="FF0000"/>
                  </a:solidFill>
                  <a:latin typeface="Franklin Gothic Book" panose="020B0503020102020204" pitchFamily="34" charset="0"/>
                  <a:ea typeface="楷体_GB2312" pitchFamily="49" charset="-122"/>
                </a:rPr>
                <a:t>o</a:t>
              </a:r>
              <a:endParaRPr lang="en-US" altLang="zh-CN" sz="2800" b="1">
                <a:solidFill>
                  <a:srgbClr val="FF0000"/>
                </a:solidFill>
                <a:latin typeface="Franklin Gothic Book" panose="020B0503020102020204" pitchFamily="34" charset="0"/>
                <a:ea typeface="楷体_GB2312" pitchFamily="49" charset="-122"/>
              </a:endParaRPr>
            </a:p>
          </p:txBody>
        </p:sp>
        <p:sp>
          <p:nvSpPr>
            <p:cNvPr id="6218" name="Line 70"/>
            <p:cNvSpPr>
              <a:spLocks noChangeShapeType="1"/>
            </p:cNvSpPr>
            <p:nvPr/>
          </p:nvSpPr>
          <p:spPr bwMode="auto">
            <a:xfrm>
              <a:off x="687" y="1178"/>
              <a:ext cx="4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19" name="Oval 71"/>
            <p:cNvSpPr>
              <a:spLocks noChangeArrowheads="1"/>
            </p:cNvSpPr>
            <p:nvPr/>
          </p:nvSpPr>
          <p:spPr bwMode="auto">
            <a:xfrm>
              <a:off x="646" y="1160"/>
              <a:ext cx="39" cy="33"/>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6220" name="Line 72"/>
            <p:cNvSpPr>
              <a:spLocks noChangeShapeType="1"/>
            </p:cNvSpPr>
            <p:nvPr/>
          </p:nvSpPr>
          <p:spPr bwMode="auto">
            <a:xfrm>
              <a:off x="687" y="2040"/>
              <a:ext cx="47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1" name="Oval 73"/>
            <p:cNvSpPr>
              <a:spLocks noChangeArrowheads="1"/>
            </p:cNvSpPr>
            <p:nvPr/>
          </p:nvSpPr>
          <p:spPr bwMode="auto">
            <a:xfrm>
              <a:off x="646" y="2022"/>
              <a:ext cx="39" cy="3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6222" name="Freeform 74"/>
            <p:cNvSpPr/>
            <p:nvPr/>
          </p:nvSpPr>
          <p:spPr bwMode="auto">
            <a:xfrm>
              <a:off x="1152" y="1360"/>
              <a:ext cx="41" cy="497"/>
            </a:xfrm>
            <a:custGeom>
              <a:avLst/>
              <a:gdLst>
                <a:gd name="T0" fmla="*/ 0 w 48"/>
                <a:gd name="T1" fmla="*/ 0 h 768"/>
                <a:gd name="T2" fmla="*/ 22 w 48"/>
                <a:gd name="T3" fmla="*/ 11 h 768"/>
                <a:gd name="T4" fmla="*/ 0 w 48"/>
                <a:gd name="T5" fmla="*/ 22 h 768"/>
                <a:gd name="T6" fmla="*/ 22 w 48"/>
                <a:gd name="T7" fmla="*/ 32 h 768"/>
                <a:gd name="T8" fmla="*/ 0 w 48"/>
                <a:gd name="T9" fmla="*/ 43 h 768"/>
                <a:gd name="T10" fmla="*/ 22 w 48"/>
                <a:gd name="T11" fmla="*/ 54 h 768"/>
                <a:gd name="T12" fmla="*/ 0 w 48"/>
                <a:gd name="T13" fmla="*/ 65 h 768"/>
                <a:gd name="T14" fmla="*/ 22 w 48"/>
                <a:gd name="T15" fmla="*/ 76 h 768"/>
                <a:gd name="T16" fmla="*/ 0 w 48"/>
                <a:gd name="T17" fmla="*/ 87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23" name="Freeform 75"/>
            <p:cNvSpPr/>
            <p:nvPr/>
          </p:nvSpPr>
          <p:spPr bwMode="auto">
            <a:xfrm flipH="1">
              <a:off x="1329" y="1360"/>
              <a:ext cx="40" cy="497"/>
            </a:xfrm>
            <a:custGeom>
              <a:avLst/>
              <a:gdLst>
                <a:gd name="T0" fmla="*/ 0 w 48"/>
                <a:gd name="T1" fmla="*/ 0 h 768"/>
                <a:gd name="T2" fmla="*/ 19 w 48"/>
                <a:gd name="T3" fmla="*/ 11 h 768"/>
                <a:gd name="T4" fmla="*/ 0 w 48"/>
                <a:gd name="T5" fmla="*/ 22 h 768"/>
                <a:gd name="T6" fmla="*/ 19 w 48"/>
                <a:gd name="T7" fmla="*/ 32 h 768"/>
                <a:gd name="T8" fmla="*/ 0 w 48"/>
                <a:gd name="T9" fmla="*/ 43 h 768"/>
                <a:gd name="T10" fmla="*/ 19 w 48"/>
                <a:gd name="T11" fmla="*/ 54 h 768"/>
                <a:gd name="T12" fmla="*/ 0 w 48"/>
                <a:gd name="T13" fmla="*/ 65 h 768"/>
                <a:gd name="T14" fmla="*/ 19 w 48"/>
                <a:gd name="T15" fmla="*/ 76 h 768"/>
                <a:gd name="T16" fmla="*/ 0 w 48"/>
                <a:gd name="T17" fmla="*/ 87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24" name="Line 76"/>
            <p:cNvSpPr>
              <a:spLocks noChangeShapeType="1"/>
            </p:cNvSpPr>
            <p:nvPr/>
          </p:nvSpPr>
          <p:spPr bwMode="auto">
            <a:xfrm>
              <a:off x="1264" y="1259"/>
              <a:ext cx="0" cy="69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5" name="Line 77"/>
            <p:cNvSpPr>
              <a:spLocks noChangeShapeType="1"/>
            </p:cNvSpPr>
            <p:nvPr/>
          </p:nvSpPr>
          <p:spPr bwMode="auto">
            <a:xfrm flipV="1">
              <a:off x="1362" y="2038"/>
              <a:ext cx="1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6" name="Text Box 78"/>
            <p:cNvSpPr txBox="1">
              <a:spLocks noChangeArrowheads="1"/>
            </p:cNvSpPr>
            <p:nvPr/>
          </p:nvSpPr>
          <p:spPr bwMode="auto">
            <a:xfrm>
              <a:off x="1392" y="1411"/>
              <a:ext cx="29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3300"/>
                  </a:solidFill>
                  <a:latin typeface="Franklin Gothic Book" panose="020B0503020102020204" pitchFamily="34" charset="0"/>
                  <a:ea typeface="楷体_GB2312" pitchFamily="49" charset="-122"/>
                </a:rPr>
                <a:t>u</a:t>
              </a:r>
              <a:endParaRPr lang="en-US" altLang="zh-CN" sz="2800" b="1" i="1">
                <a:solidFill>
                  <a:srgbClr val="FF3300"/>
                </a:solidFill>
                <a:latin typeface="Franklin Gothic Book" panose="020B0503020102020204" pitchFamily="34" charset="0"/>
                <a:ea typeface="楷体_GB2312" pitchFamily="49" charset="-122"/>
              </a:endParaRPr>
            </a:p>
          </p:txBody>
        </p:sp>
        <p:sp>
          <p:nvSpPr>
            <p:cNvPr id="6227" name="Line 79"/>
            <p:cNvSpPr>
              <a:spLocks noChangeShapeType="1"/>
            </p:cNvSpPr>
            <p:nvPr/>
          </p:nvSpPr>
          <p:spPr bwMode="auto">
            <a:xfrm>
              <a:off x="1152" y="1176"/>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8" name="Line 80"/>
            <p:cNvSpPr>
              <a:spLocks noChangeShapeType="1"/>
            </p:cNvSpPr>
            <p:nvPr/>
          </p:nvSpPr>
          <p:spPr bwMode="auto">
            <a:xfrm>
              <a:off x="1152" y="1857"/>
              <a:ext cx="0" cy="1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29" name="Line 81"/>
            <p:cNvSpPr>
              <a:spLocks noChangeShapeType="1"/>
            </p:cNvSpPr>
            <p:nvPr/>
          </p:nvSpPr>
          <p:spPr bwMode="auto">
            <a:xfrm>
              <a:off x="1369" y="1177"/>
              <a:ext cx="0" cy="18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0" name="Line 82"/>
            <p:cNvSpPr>
              <a:spLocks noChangeShapeType="1"/>
            </p:cNvSpPr>
            <p:nvPr/>
          </p:nvSpPr>
          <p:spPr bwMode="auto">
            <a:xfrm>
              <a:off x="1369" y="1857"/>
              <a:ext cx="0" cy="18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1" name="Line 83"/>
            <p:cNvSpPr>
              <a:spLocks noChangeShapeType="1"/>
            </p:cNvSpPr>
            <p:nvPr/>
          </p:nvSpPr>
          <p:spPr bwMode="auto">
            <a:xfrm>
              <a:off x="2456" y="1176"/>
              <a:ext cx="0" cy="2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2" name="Text Box 84"/>
            <p:cNvSpPr txBox="1">
              <a:spLocks noChangeArrowheads="1"/>
            </p:cNvSpPr>
            <p:nvPr/>
          </p:nvSpPr>
          <p:spPr bwMode="auto">
            <a:xfrm>
              <a:off x="1330" y="203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latin typeface="Franklin Gothic Book" panose="020B0503020102020204" pitchFamily="34" charset="0"/>
                  <a:ea typeface="楷体_GB2312" pitchFamily="49" charset="-122"/>
                </a:rPr>
                <a:t>b</a:t>
              </a:r>
              <a:endParaRPr lang="en-US" altLang="zh-CN" sz="2800" b="1">
                <a:latin typeface="Franklin Gothic Book" panose="020B0503020102020204" pitchFamily="34" charset="0"/>
                <a:ea typeface="楷体_GB2312" pitchFamily="49" charset="-122"/>
              </a:endParaRPr>
            </a:p>
          </p:txBody>
        </p:sp>
        <p:sp>
          <p:nvSpPr>
            <p:cNvPr id="6233" name="Text Box 85"/>
            <p:cNvSpPr txBox="1">
              <a:spLocks noChangeArrowheads="1"/>
            </p:cNvSpPr>
            <p:nvPr/>
          </p:nvSpPr>
          <p:spPr bwMode="auto">
            <a:xfrm>
              <a:off x="2025" y="1411"/>
              <a:ext cx="5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latin typeface="Franklin Gothic Book" panose="020B0503020102020204" pitchFamily="34" charset="0"/>
                  <a:ea typeface="楷体_GB2312" pitchFamily="49" charset="-122"/>
                </a:rPr>
                <a:t>R</a:t>
              </a:r>
              <a:r>
                <a:rPr lang="en-US" altLang="zh-CN" sz="2800" b="1" i="1" baseline="-25000">
                  <a:latin typeface="Franklin Gothic Book" panose="020B0503020102020204" pitchFamily="34" charset="0"/>
                  <a:ea typeface="楷体_GB2312" pitchFamily="49" charset="-122"/>
                </a:rPr>
                <a:t>L</a:t>
              </a:r>
              <a:endParaRPr lang="en-US" altLang="zh-CN" sz="2800" b="1" i="1">
                <a:latin typeface="Franklin Gothic Book" panose="020B0503020102020204" pitchFamily="34" charset="0"/>
                <a:ea typeface="楷体_GB2312" pitchFamily="49" charset="-122"/>
              </a:endParaRPr>
            </a:p>
          </p:txBody>
        </p:sp>
        <p:grpSp>
          <p:nvGrpSpPr>
            <p:cNvPr id="6234" name="Group 86"/>
            <p:cNvGrpSpPr/>
            <p:nvPr/>
          </p:nvGrpSpPr>
          <p:grpSpPr bwMode="auto">
            <a:xfrm flipH="1">
              <a:off x="1871" y="1078"/>
              <a:ext cx="170" cy="186"/>
              <a:chOff x="2793" y="1735"/>
              <a:chExt cx="206" cy="292"/>
            </a:xfrm>
          </p:grpSpPr>
          <p:sp>
            <p:nvSpPr>
              <p:cNvPr id="6240" name="AutoShape 87"/>
              <p:cNvSpPr>
                <a:spLocks noChangeArrowheads="1"/>
              </p:cNvSpPr>
              <p:nvPr/>
            </p:nvSpPr>
            <p:spPr bwMode="auto">
              <a:xfrm rot="-5400000">
                <a:off x="2759" y="1787"/>
                <a:ext cx="288" cy="192"/>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6241" name="Line 88"/>
              <p:cNvSpPr>
                <a:spLocks noChangeShapeType="1"/>
              </p:cNvSpPr>
              <p:nvPr/>
            </p:nvSpPr>
            <p:spPr bwMode="auto">
              <a:xfrm rot="-5400000">
                <a:off x="2648" y="1880"/>
                <a:ext cx="29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35" name="Rectangle 89"/>
            <p:cNvSpPr>
              <a:spLocks noChangeArrowheads="1"/>
            </p:cNvSpPr>
            <p:nvPr/>
          </p:nvSpPr>
          <p:spPr bwMode="auto">
            <a:xfrm>
              <a:off x="2411" y="1461"/>
              <a:ext cx="97" cy="26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6236" name="Line 90"/>
            <p:cNvSpPr>
              <a:spLocks noChangeShapeType="1"/>
            </p:cNvSpPr>
            <p:nvPr/>
          </p:nvSpPr>
          <p:spPr bwMode="auto">
            <a:xfrm>
              <a:off x="1369" y="1178"/>
              <a:ext cx="10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7" name="Line 91"/>
            <p:cNvSpPr>
              <a:spLocks noChangeShapeType="1"/>
            </p:cNvSpPr>
            <p:nvPr/>
          </p:nvSpPr>
          <p:spPr bwMode="auto">
            <a:xfrm rot="-5400000">
              <a:off x="2286" y="917"/>
              <a:ext cx="0" cy="339"/>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38" name="Text Box 92"/>
            <p:cNvSpPr txBox="1">
              <a:spLocks noChangeArrowheads="1"/>
            </p:cNvSpPr>
            <p:nvPr/>
          </p:nvSpPr>
          <p:spPr bwMode="auto">
            <a:xfrm>
              <a:off x="2130" y="767"/>
              <a:ext cx="3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0000"/>
                  </a:solidFill>
                  <a:latin typeface="Franklin Gothic Book" panose="020B0503020102020204" pitchFamily="34" charset="0"/>
                  <a:ea typeface="楷体_GB2312" pitchFamily="49" charset="-122"/>
                </a:rPr>
                <a:t>i</a:t>
              </a:r>
              <a:r>
                <a:rPr lang="en-US" altLang="zh-CN" sz="2800" b="1" baseline="-25000">
                  <a:solidFill>
                    <a:srgbClr val="FF0000"/>
                  </a:solidFill>
                  <a:latin typeface="Franklin Gothic Book" panose="020B0503020102020204" pitchFamily="34" charset="0"/>
                  <a:ea typeface="楷体_GB2312" pitchFamily="49" charset="-122"/>
                </a:rPr>
                <a:t>o</a:t>
              </a:r>
              <a:endParaRPr lang="en-US" altLang="zh-CN" sz="2800" b="1">
                <a:solidFill>
                  <a:srgbClr val="FF0000"/>
                </a:solidFill>
                <a:latin typeface="Franklin Gothic Book" panose="020B0503020102020204" pitchFamily="34" charset="0"/>
                <a:ea typeface="楷体_GB2312" pitchFamily="49" charset="-122"/>
              </a:endParaRPr>
            </a:p>
          </p:txBody>
        </p:sp>
        <p:sp>
          <p:nvSpPr>
            <p:cNvPr id="6239" name="Line 93"/>
            <p:cNvSpPr>
              <a:spLocks noChangeShapeType="1"/>
            </p:cNvSpPr>
            <p:nvPr/>
          </p:nvSpPr>
          <p:spPr bwMode="auto">
            <a:xfrm>
              <a:off x="2459" y="1727"/>
              <a:ext cx="0" cy="31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94"/>
          <p:cNvGrpSpPr/>
          <p:nvPr/>
        </p:nvGrpSpPr>
        <p:grpSpPr bwMode="auto">
          <a:xfrm>
            <a:off x="3922713" y="2016125"/>
            <a:ext cx="76200" cy="1371600"/>
            <a:chOff x="2592" y="1344"/>
            <a:chExt cx="0" cy="1104"/>
          </a:xfrm>
        </p:grpSpPr>
        <p:sp>
          <p:nvSpPr>
            <p:cNvPr id="6206" name="Line 95"/>
            <p:cNvSpPr>
              <a:spLocks noChangeShapeType="1"/>
            </p:cNvSpPr>
            <p:nvPr/>
          </p:nvSpPr>
          <p:spPr bwMode="auto">
            <a:xfrm>
              <a:off x="2592" y="1968"/>
              <a:ext cx="0" cy="48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07" name="Line 96"/>
            <p:cNvSpPr>
              <a:spLocks noChangeShapeType="1"/>
            </p:cNvSpPr>
            <p:nvPr/>
          </p:nvSpPr>
          <p:spPr bwMode="auto">
            <a:xfrm>
              <a:off x="2592" y="1344"/>
              <a:ext cx="0" cy="672"/>
            </a:xfrm>
            <a:prstGeom prst="line">
              <a:avLst/>
            </a:prstGeom>
            <a:noFill/>
            <a:ln w="57150">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97"/>
          <p:cNvGrpSpPr/>
          <p:nvPr/>
        </p:nvGrpSpPr>
        <p:grpSpPr bwMode="auto">
          <a:xfrm>
            <a:off x="2209800" y="3382963"/>
            <a:ext cx="1752600" cy="76200"/>
            <a:chOff x="864" y="2448"/>
            <a:chExt cx="1728" cy="0"/>
          </a:xfrm>
        </p:grpSpPr>
        <p:sp>
          <p:nvSpPr>
            <p:cNvPr id="6204" name="Line 98"/>
            <p:cNvSpPr>
              <a:spLocks noChangeShapeType="1"/>
            </p:cNvSpPr>
            <p:nvPr/>
          </p:nvSpPr>
          <p:spPr bwMode="auto">
            <a:xfrm flipH="1">
              <a:off x="864" y="2448"/>
              <a:ext cx="864"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05" name="Line 99"/>
            <p:cNvSpPr>
              <a:spLocks noChangeShapeType="1"/>
            </p:cNvSpPr>
            <p:nvPr/>
          </p:nvSpPr>
          <p:spPr bwMode="auto">
            <a:xfrm flipH="1">
              <a:off x="1728" y="2448"/>
              <a:ext cx="864" cy="0"/>
            </a:xfrm>
            <a:prstGeom prst="line">
              <a:avLst/>
            </a:prstGeom>
            <a:noFill/>
            <a:ln w="57150">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100"/>
          <p:cNvGrpSpPr/>
          <p:nvPr/>
        </p:nvGrpSpPr>
        <p:grpSpPr bwMode="auto">
          <a:xfrm>
            <a:off x="2246313" y="2016125"/>
            <a:ext cx="1676400" cy="76200"/>
            <a:chOff x="1728" y="1344"/>
            <a:chExt cx="864" cy="0"/>
          </a:xfrm>
        </p:grpSpPr>
        <p:sp>
          <p:nvSpPr>
            <p:cNvPr id="6202" name="Line 101"/>
            <p:cNvSpPr>
              <a:spLocks noChangeShapeType="1"/>
            </p:cNvSpPr>
            <p:nvPr/>
          </p:nvSpPr>
          <p:spPr bwMode="auto">
            <a:xfrm flipV="1">
              <a:off x="2160" y="1344"/>
              <a:ext cx="432"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03" name="Line 102"/>
            <p:cNvSpPr>
              <a:spLocks noChangeShapeType="1"/>
            </p:cNvSpPr>
            <p:nvPr/>
          </p:nvSpPr>
          <p:spPr bwMode="auto">
            <a:xfrm>
              <a:off x="1728" y="1344"/>
              <a:ext cx="432" cy="0"/>
            </a:xfrm>
            <a:prstGeom prst="line">
              <a:avLst/>
            </a:prstGeom>
            <a:noFill/>
            <a:ln w="57150">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159" name="Freeform 103"/>
          <p:cNvSpPr/>
          <p:nvPr/>
        </p:nvSpPr>
        <p:spPr bwMode="auto">
          <a:xfrm flipV="1">
            <a:off x="5564188" y="3951288"/>
            <a:ext cx="485775" cy="519112"/>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60" name="Freeform 104"/>
          <p:cNvSpPr/>
          <p:nvPr/>
        </p:nvSpPr>
        <p:spPr bwMode="auto">
          <a:xfrm flipV="1">
            <a:off x="6538913" y="3951288"/>
            <a:ext cx="485775" cy="519112"/>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61" name="Freeform 105"/>
          <p:cNvSpPr/>
          <p:nvPr/>
        </p:nvSpPr>
        <p:spPr bwMode="auto">
          <a:xfrm flipV="1">
            <a:off x="7513638" y="3951288"/>
            <a:ext cx="485775" cy="519112"/>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62" name="Freeform 106"/>
          <p:cNvSpPr/>
          <p:nvPr/>
        </p:nvSpPr>
        <p:spPr bwMode="auto">
          <a:xfrm>
            <a:off x="6054725" y="5170488"/>
            <a:ext cx="487363"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5163" name="Freeform 107"/>
          <p:cNvSpPr/>
          <p:nvPr/>
        </p:nvSpPr>
        <p:spPr bwMode="auto">
          <a:xfrm>
            <a:off x="7029450" y="5170488"/>
            <a:ext cx="487363"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1" name="Group 108"/>
          <p:cNvGrpSpPr/>
          <p:nvPr/>
        </p:nvGrpSpPr>
        <p:grpSpPr bwMode="auto">
          <a:xfrm>
            <a:off x="6054725" y="2884488"/>
            <a:ext cx="1951038" cy="2286000"/>
            <a:chOff x="3744" y="1920"/>
            <a:chExt cx="1536" cy="1440"/>
          </a:xfrm>
        </p:grpSpPr>
        <p:sp>
          <p:nvSpPr>
            <p:cNvPr id="6197" name="Line 109"/>
            <p:cNvSpPr>
              <a:spLocks noChangeShapeType="1"/>
            </p:cNvSpPr>
            <p:nvPr/>
          </p:nvSpPr>
          <p:spPr bwMode="auto">
            <a:xfrm>
              <a:off x="3744"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8" name="Line 110"/>
            <p:cNvSpPr>
              <a:spLocks noChangeShapeType="1"/>
            </p:cNvSpPr>
            <p:nvPr/>
          </p:nvSpPr>
          <p:spPr bwMode="auto">
            <a:xfrm>
              <a:off x="4128"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9" name="Line 111"/>
            <p:cNvSpPr>
              <a:spLocks noChangeShapeType="1"/>
            </p:cNvSpPr>
            <p:nvPr/>
          </p:nvSpPr>
          <p:spPr bwMode="auto">
            <a:xfrm>
              <a:off x="4512"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00" name="Line 112"/>
            <p:cNvSpPr>
              <a:spLocks noChangeShapeType="1"/>
            </p:cNvSpPr>
            <p:nvPr/>
          </p:nvSpPr>
          <p:spPr bwMode="auto">
            <a:xfrm>
              <a:off x="4896"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01" name="Line 113"/>
            <p:cNvSpPr>
              <a:spLocks noChangeShapeType="1"/>
            </p:cNvSpPr>
            <p:nvPr/>
          </p:nvSpPr>
          <p:spPr bwMode="auto">
            <a:xfrm>
              <a:off x="5280"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136"/>
          <p:cNvGrpSpPr/>
          <p:nvPr/>
        </p:nvGrpSpPr>
        <p:grpSpPr bwMode="auto">
          <a:xfrm>
            <a:off x="6054725" y="4460875"/>
            <a:ext cx="1462088" cy="0"/>
            <a:chOff x="3744" y="2913"/>
            <a:chExt cx="1152" cy="0"/>
          </a:xfrm>
        </p:grpSpPr>
        <p:sp>
          <p:nvSpPr>
            <p:cNvPr id="6195" name="Line 137"/>
            <p:cNvSpPr>
              <a:spLocks noChangeShapeType="1"/>
            </p:cNvSpPr>
            <p:nvPr/>
          </p:nvSpPr>
          <p:spPr bwMode="auto">
            <a:xfrm flipV="1">
              <a:off x="3744" y="2913"/>
              <a:ext cx="38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6" name="Line 138"/>
            <p:cNvSpPr>
              <a:spLocks noChangeShapeType="1"/>
            </p:cNvSpPr>
            <p:nvPr/>
          </p:nvSpPr>
          <p:spPr bwMode="auto">
            <a:xfrm flipV="1">
              <a:off x="4512" y="2913"/>
              <a:ext cx="384"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139"/>
          <p:cNvGrpSpPr/>
          <p:nvPr/>
        </p:nvGrpSpPr>
        <p:grpSpPr bwMode="auto">
          <a:xfrm>
            <a:off x="5567363" y="5170488"/>
            <a:ext cx="2438400" cy="0"/>
            <a:chOff x="3360" y="3360"/>
            <a:chExt cx="1920" cy="0"/>
          </a:xfrm>
        </p:grpSpPr>
        <p:sp>
          <p:nvSpPr>
            <p:cNvPr id="6192" name="Line 140"/>
            <p:cNvSpPr>
              <a:spLocks noChangeShapeType="1"/>
            </p:cNvSpPr>
            <p:nvPr/>
          </p:nvSpPr>
          <p:spPr bwMode="auto">
            <a:xfrm flipV="1">
              <a:off x="4896" y="3360"/>
              <a:ext cx="384"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3" name="Line 141"/>
            <p:cNvSpPr>
              <a:spLocks noChangeShapeType="1"/>
            </p:cNvSpPr>
            <p:nvPr/>
          </p:nvSpPr>
          <p:spPr bwMode="auto">
            <a:xfrm flipV="1">
              <a:off x="4128" y="3360"/>
              <a:ext cx="384"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4" name="Line 142"/>
            <p:cNvSpPr>
              <a:spLocks noChangeShapeType="1"/>
            </p:cNvSpPr>
            <p:nvPr/>
          </p:nvSpPr>
          <p:spPr bwMode="auto">
            <a:xfrm flipV="1">
              <a:off x="3360" y="3360"/>
              <a:ext cx="384" cy="0"/>
            </a:xfrm>
            <a:prstGeom prst="line">
              <a:avLst/>
            </a:prstGeom>
            <a:noFill/>
            <a:ln w="38100">
              <a:solidFill>
                <a:srgbClr val="0066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205" name="AutoShape 149">
            <a:hlinkClick r:id="rId4" action="ppaction://program"/>
          </p:cNvPr>
          <p:cNvSpPr>
            <a:spLocks noChangeArrowheads="1"/>
          </p:cNvSpPr>
          <p:nvPr/>
        </p:nvSpPr>
        <p:spPr bwMode="auto">
          <a:xfrm>
            <a:off x="7005638" y="1298575"/>
            <a:ext cx="766762" cy="377825"/>
          </a:xfrm>
          <a:prstGeom prst="bevel">
            <a:avLst>
              <a:gd name="adj" fmla="val 12500"/>
            </a:avLst>
          </a:prstGeom>
          <a:gradFill rotWithShape="0">
            <a:gsLst>
              <a:gs pos="0">
                <a:schemeClr val="bg1"/>
              </a:gs>
              <a:gs pos="100000">
                <a:schemeClr val="bg1">
                  <a:gamma/>
                  <a:shade val="80000"/>
                  <a:invGamma/>
                </a:schemeClr>
              </a:gs>
            </a:gsLst>
            <a:path path="rect">
              <a:fillToRect l="50000" t="50000" r="50000" b="50000"/>
            </a:path>
          </a:gradFill>
          <a:ln w="9525">
            <a:noFill/>
            <a:miter lim="800000"/>
          </a:ln>
          <a:effectLst/>
        </p:spPr>
        <p:txBody>
          <a:bodyPr wrap="none" anchor="ctr"/>
          <a:lstStyle/>
          <a:p>
            <a:pPr algn="ctr" fontAlgn="auto">
              <a:spcBef>
                <a:spcPts val="0"/>
              </a:spcBef>
              <a:spcAft>
                <a:spcPts val="0"/>
              </a:spcAft>
              <a:defRPr/>
            </a:pPr>
            <a:r>
              <a:rPr lang="zh-CN" altLang="en-US" sz="1600" b="1">
                <a:solidFill>
                  <a:srgbClr val="006600"/>
                </a:solidFill>
                <a:latin typeface="+mn-lt"/>
                <a:ea typeface="+mn-ea"/>
              </a:rPr>
              <a:t>动画</a:t>
            </a:r>
            <a:endParaRPr lang="zh-CN" altLang="en-US" sz="1600" b="1">
              <a:solidFill>
                <a:srgbClr val="006600"/>
              </a:solidFill>
              <a:latin typeface="+mn-lt"/>
              <a:ea typeface="+mn-ea"/>
            </a:endParaRPr>
          </a:p>
        </p:txBody>
      </p:sp>
      <p:grpSp>
        <p:nvGrpSpPr>
          <p:cNvPr id="14" name="Group 156"/>
          <p:cNvGrpSpPr/>
          <p:nvPr/>
        </p:nvGrpSpPr>
        <p:grpSpPr bwMode="auto">
          <a:xfrm>
            <a:off x="5181600" y="1722438"/>
            <a:ext cx="3354388" cy="1858962"/>
            <a:chOff x="3069" y="1181"/>
            <a:chExt cx="2643" cy="1171"/>
          </a:xfrm>
        </p:grpSpPr>
        <p:sp>
          <p:nvSpPr>
            <p:cNvPr id="6187" name="Line 157"/>
            <p:cNvSpPr>
              <a:spLocks noChangeShapeType="1"/>
            </p:cNvSpPr>
            <p:nvPr/>
          </p:nvSpPr>
          <p:spPr bwMode="auto">
            <a:xfrm flipV="1">
              <a:off x="3357" y="1392"/>
              <a:ext cx="0" cy="960"/>
            </a:xfrm>
            <a:prstGeom prst="line">
              <a:avLst/>
            </a:prstGeom>
            <a:noFill/>
            <a:ln w="28575">
              <a:solidFill>
                <a:srgbClr val="00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8" name="Line 158"/>
            <p:cNvSpPr>
              <a:spLocks noChangeShapeType="1"/>
            </p:cNvSpPr>
            <p:nvPr/>
          </p:nvSpPr>
          <p:spPr bwMode="auto">
            <a:xfrm>
              <a:off x="3357" y="1920"/>
              <a:ext cx="2208" cy="0"/>
            </a:xfrm>
            <a:prstGeom prst="line">
              <a:avLst/>
            </a:prstGeom>
            <a:noFill/>
            <a:ln w="28575">
              <a:solidFill>
                <a:srgbClr val="00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9" name="Text Box 159"/>
            <p:cNvSpPr txBox="1">
              <a:spLocks noChangeArrowheads="1"/>
            </p:cNvSpPr>
            <p:nvPr/>
          </p:nvSpPr>
          <p:spPr bwMode="auto">
            <a:xfrm>
              <a:off x="3069" y="118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i="1">
                  <a:solidFill>
                    <a:srgbClr val="000000"/>
                  </a:solidFill>
                  <a:latin typeface="Franklin Gothic Book" panose="020B0503020102020204" pitchFamily="34" charset="0"/>
                  <a:ea typeface="楷体_GB2312" pitchFamily="49" charset="-122"/>
                </a:rPr>
                <a:t>u</a:t>
              </a:r>
              <a:endParaRPr lang="en-US" altLang="zh-CN" sz="2800" b="1">
                <a:solidFill>
                  <a:srgbClr val="000000"/>
                </a:solidFill>
                <a:latin typeface="Franklin Gothic Book" panose="020B0503020102020204" pitchFamily="34" charset="0"/>
                <a:ea typeface="楷体_GB2312" pitchFamily="49" charset="-122"/>
              </a:endParaRPr>
            </a:p>
          </p:txBody>
        </p:sp>
        <p:sp>
          <p:nvSpPr>
            <p:cNvPr id="6190" name="Text Box 160"/>
            <p:cNvSpPr txBox="1">
              <a:spLocks noChangeArrowheads="1"/>
            </p:cNvSpPr>
            <p:nvPr/>
          </p:nvSpPr>
          <p:spPr bwMode="auto">
            <a:xfrm>
              <a:off x="5232" y="1891"/>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i="1">
                  <a:solidFill>
                    <a:srgbClr val="000000"/>
                  </a:solidFill>
                  <a:latin typeface="Franklin Gothic Book" panose="020B0503020102020204" pitchFamily="34" charset="0"/>
                  <a:ea typeface="楷体_GB2312" pitchFamily="49" charset="-122"/>
                  <a:sym typeface="Symbol" panose="05050102010706020507" pitchFamily="18" charset="2"/>
                </a:rPr>
                <a:t></a:t>
              </a:r>
              <a:r>
                <a:rPr lang="en-US" altLang="zh-CN" b="1" i="1">
                  <a:solidFill>
                    <a:srgbClr val="000000"/>
                  </a:solidFill>
                  <a:latin typeface="Franklin Gothic Book" panose="020B0503020102020204" pitchFamily="34" charset="0"/>
                  <a:ea typeface="楷体_GB2312" pitchFamily="49" charset="-122"/>
                </a:rPr>
                <a:t>t</a:t>
              </a:r>
              <a:endParaRPr lang="en-US" altLang="zh-CN" b="1">
                <a:solidFill>
                  <a:srgbClr val="000000"/>
                </a:solidFill>
                <a:latin typeface="Franklin Gothic Book" panose="020B0503020102020204" pitchFamily="34" charset="0"/>
                <a:ea typeface="楷体_GB2312" pitchFamily="49" charset="-122"/>
              </a:endParaRPr>
            </a:p>
          </p:txBody>
        </p:sp>
        <p:sp>
          <p:nvSpPr>
            <p:cNvPr id="6191" name="Text Box 161"/>
            <p:cNvSpPr txBox="1">
              <a:spLocks noChangeArrowheads="1"/>
            </p:cNvSpPr>
            <p:nvPr/>
          </p:nvSpPr>
          <p:spPr bwMode="auto">
            <a:xfrm>
              <a:off x="3127" y="1807"/>
              <a:ext cx="2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i="1">
                  <a:solidFill>
                    <a:srgbClr val="000000"/>
                  </a:solidFill>
                  <a:latin typeface="Franklin Gothic Book" panose="020B0503020102020204" pitchFamily="34" charset="0"/>
                  <a:ea typeface="华文楷体" panose="02010600040101010101" pitchFamily="2" charset="-122"/>
                </a:rPr>
                <a:t>O</a:t>
              </a:r>
              <a:endParaRPr lang="en-US" altLang="zh-CN" b="1" i="1">
                <a:solidFill>
                  <a:srgbClr val="000000"/>
                </a:solidFill>
                <a:latin typeface="Franklin Gothic Book" panose="020B0503020102020204" pitchFamily="34" charset="0"/>
                <a:ea typeface="华文楷体" panose="02010600040101010101" pitchFamily="2" charset="-122"/>
              </a:endParaRPr>
            </a:p>
          </p:txBody>
        </p:sp>
      </p:grpSp>
      <p:grpSp>
        <p:nvGrpSpPr>
          <p:cNvPr id="15" name="Group 178"/>
          <p:cNvGrpSpPr/>
          <p:nvPr/>
        </p:nvGrpSpPr>
        <p:grpSpPr bwMode="auto">
          <a:xfrm>
            <a:off x="5111750" y="3265488"/>
            <a:ext cx="3473450" cy="1546225"/>
            <a:chOff x="3220" y="2057"/>
            <a:chExt cx="2188" cy="974"/>
          </a:xfrm>
        </p:grpSpPr>
        <p:grpSp>
          <p:nvGrpSpPr>
            <p:cNvPr id="6179" name="Group 163"/>
            <p:cNvGrpSpPr/>
            <p:nvPr/>
          </p:nvGrpSpPr>
          <p:grpSpPr bwMode="auto">
            <a:xfrm>
              <a:off x="3220" y="2057"/>
              <a:ext cx="2012" cy="962"/>
              <a:chOff x="3220" y="2057"/>
              <a:chExt cx="2012" cy="962"/>
            </a:xfrm>
          </p:grpSpPr>
          <p:grpSp>
            <p:nvGrpSpPr>
              <p:cNvPr id="6181" name="Group 164"/>
              <p:cNvGrpSpPr/>
              <p:nvPr/>
            </p:nvGrpSpPr>
            <p:grpSpPr bwMode="auto">
              <a:xfrm>
                <a:off x="3220" y="2057"/>
                <a:ext cx="2012" cy="962"/>
                <a:chOff x="3001" y="2160"/>
                <a:chExt cx="2516" cy="962"/>
              </a:xfrm>
            </p:grpSpPr>
            <p:grpSp>
              <p:nvGrpSpPr>
                <p:cNvPr id="6183" name="Group 165"/>
                <p:cNvGrpSpPr/>
                <p:nvPr/>
              </p:nvGrpSpPr>
              <p:grpSpPr bwMode="auto">
                <a:xfrm>
                  <a:off x="3357" y="2400"/>
                  <a:ext cx="2160" cy="722"/>
                  <a:chOff x="3357" y="2400"/>
                  <a:chExt cx="2160" cy="722"/>
                </a:xfrm>
              </p:grpSpPr>
              <p:sp>
                <p:nvSpPr>
                  <p:cNvPr id="6185" name="Line 166"/>
                  <p:cNvSpPr>
                    <a:spLocks noChangeShapeType="1"/>
                  </p:cNvSpPr>
                  <p:nvPr/>
                </p:nvSpPr>
                <p:spPr bwMode="auto">
                  <a:xfrm flipV="1">
                    <a:off x="3357" y="2400"/>
                    <a:ext cx="0" cy="722"/>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6" name="Line 167"/>
                  <p:cNvSpPr>
                    <a:spLocks noChangeShapeType="1"/>
                  </p:cNvSpPr>
                  <p:nvPr/>
                </p:nvSpPr>
                <p:spPr bwMode="auto">
                  <a:xfrm>
                    <a:off x="3357" y="2914"/>
                    <a:ext cx="2160" cy="8"/>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84" name="Text Box 168"/>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o</a:t>
                  </a:r>
                  <a:endParaRPr lang="en-US" altLang="zh-CN" sz="2800" b="1">
                    <a:latin typeface="Franklin Gothic Book" panose="020B0503020102020204" pitchFamily="34" charset="0"/>
                    <a:ea typeface="楷体_GB2312" pitchFamily="49" charset="-122"/>
                  </a:endParaRPr>
                </a:p>
              </p:txBody>
            </p:sp>
          </p:grpSp>
          <p:sp>
            <p:nvSpPr>
              <p:cNvPr id="6182" name="Rectangle 169"/>
              <p:cNvSpPr>
                <a:spLocks noChangeArrowheads="1"/>
              </p:cNvSpPr>
              <p:nvPr/>
            </p:nvSpPr>
            <p:spPr bwMode="auto">
              <a:xfrm>
                <a:off x="3312" y="2688"/>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000000"/>
                    </a:solidFill>
                    <a:latin typeface="Franklin Gothic Book" panose="020B0503020102020204" pitchFamily="34" charset="0"/>
                    <a:ea typeface="华文楷体" panose="02010600040101010101" pitchFamily="2" charset="-122"/>
                  </a:rPr>
                  <a:t>O</a:t>
                </a:r>
                <a:endParaRPr lang="en-US" altLang="zh-CN" b="1" i="1">
                  <a:solidFill>
                    <a:srgbClr val="000000"/>
                  </a:solidFill>
                  <a:latin typeface="Franklin Gothic Book" panose="020B0503020102020204" pitchFamily="34" charset="0"/>
                  <a:ea typeface="华文楷体" panose="02010600040101010101" pitchFamily="2" charset="-122"/>
                </a:endParaRPr>
              </a:p>
            </p:txBody>
          </p:sp>
        </p:grpSp>
        <p:graphicFrame>
          <p:nvGraphicFramePr>
            <p:cNvPr id="6180" name="Object 177"/>
            <p:cNvGraphicFramePr>
              <a:graphicFrameLocks noChangeAspect="1"/>
            </p:cNvGraphicFramePr>
            <p:nvPr/>
          </p:nvGraphicFramePr>
          <p:xfrm>
            <a:off x="5184" y="2832"/>
            <a:ext cx="224" cy="199"/>
          </p:xfrm>
          <a:graphic>
            <a:graphicData uri="http://schemas.openxmlformats.org/presentationml/2006/ole">
              <mc:AlternateContent xmlns:mc="http://schemas.openxmlformats.org/markup-compatibility/2006">
                <mc:Choice xmlns:v="urn:schemas-microsoft-com:vml" Requires="v">
                  <p:oleObj spid="_x0000_s260154" name="公式" r:id="rId5" imgW="228600" imgH="152400" progId="Equation.3">
                    <p:embed/>
                  </p:oleObj>
                </mc:Choice>
                <mc:Fallback>
                  <p:oleObj name="公式" r:id="rId5" imgW="228600" imgH="152400" progId="Equation.3">
                    <p:embed/>
                    <p:pic>
                      <p:nvPicPr>
                        <p:cNvPr id="0" name="Object 1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 y="2832"/>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79"/>
          <p:cNvGrpSpPr/>
          <p:nvPr/>
        </p:nvGrpSpPr>
        <p:grpSpPr bwMode="auto">
          <a:xfrm>
            <a:off x="5105400" y="2216150"/>
            <a:ext cx="2895600" cy="1201738"/>
            <a:chOff x="3216" y="1396"/>
            <a:chExt cx="1824" cy="757"/>
          </a:xfrm>
        </p:grpSpPr>
        <p:sp>
          <p:nvSpPr>
            <p:cNvPr id="6176" name="Line 180"/>
            <p:cNvSpPr>
              <a:spLocks noChangeShapeType="1"/>
            </p:cNvSpPr>
            <p:nvPr/>
          </p:nvSpPr>
          <p:spPr bwMode="auto">
            <a:xfrm>
              <a:off x="3505" y="1481"/>
              <a:ext cx="153" cy="0"/>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7" name="Freeform 181"/>
            <p:cNvSpPr/>
            <p:nvPr/>
          </p:nvSpPr>
          <p:spPr bwMode="auto">
            <a:xfrm>
              <a:off x="3505" y="1481"/>
              <a:ext cx="1535" cy="672"/>
            </a:xfrm>
            <a:custGeom>
              <a:avLst/>
              <a:gdLst>
                <a:gd name="T0" fmla="*/ 0 w 4320"/>
                <a:gd name="T1" fmla="*/ 81 h 960"/>
                <a:gd name="T2" fmla="*/ 2 w 4320"/>
                <a:gd name="T3" fmla="*/ 0 h 960"/>
                <a:gd name="T4" fmla="*/ 5 w 4320"/>
                <a:gd name="T5" fmla="*/ 81 h 960"/>
                <a:gd name="T6" fmla="*/ 7 w 4320"/>
                <a:gd name="T7" fmla="*/ 161 h 960"/>
                <a:gd name="T8" fmla="*/ 10 w 4320"/>
                <a:gd name="T9" fmla="*/ 81 h 960"/>
                <a:gd name="T10" fmla="*/ 12 w 4320"/>
                <a:gd name="T11" fmla="*/ 0 h 960"/>
                <a:gd name="T12" fmla="*/ 15 w 4320"/>
                <a:gd name="T13" fmla="*/ 81 h 960"/>
                <a:gd name="T14" fmla="*/ 17 w 4320"/>
                <a:gd name="T15" fmla="*/ 161 h 960"/>
                <a:gd name="T16" fmla="*/ 20 w 4320"/>
                <a:gd name="T17" fmla="*/ 81 h 960"/>
                <a:gd name="T18" fmla="*/ 22 w 4320"/>
                <a:gd name="T19" fmla="*/ 0 h 960"/>
                <a:gd name="T20" fmla="*/ 25 w 4320"/>
                <a:gd name="T21" fmla="*/ 81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178" name="Object 182"/>
            <p:cNvGraphicFramePr>
              <a:graphicFrameLocks noChangeAspect="1"/>
            </p:cNvGraphicFramePr>
            <p:nvPr/>
          </p:nvGraphicFramePr>
          <p:xfrm>
            <a:off x="3216" y="1396"/>
            <a:ext cx="253" cy="200"/>
          </p:xfrm>
          <a:graphic>
            <a:graphicData uri="http://schemas.openxmlformats.org/presentationml/2006/ole">
              <mc:AlternateContent xmlns:mc="http://schemas.openxmlformats.org/markup-compatibility/2006">
                <mc:Choice xmlns:v="urn:schemas-microsoft-com:vml" Requires="v">
                  <p:oleObj spid="_x0000_s260155" name="Equation" r:id="rId7" imgW="333375" imgH="209550" progId="Equation.3">
                    <p:embed/>
                  </p:oleObj>
                </mc:Choice>
                <mc:Fallback>
                  <p:oleObj name="Equation" r:id="rId7" imgW="333375" imgH="209550" progId="Equation.3">
                    <p:embed/>
                    <p:pic>
                      <p:nvPicPr>
                        <p:cNvPr id="0" name="Object 1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1396"/>
                          <a:ext cx="253"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83"/>
          <p:cNvGrpSpPr/>
          <p:nvPr/>
        </p:nvGrpSpPr>
        <p:grpSpPr bwMode="auto">
          <a:xfrm>
            <a:off x="5029200" y="3806825"/>
            <a:ext cx="782638" cy="384175"/>
            <a:chOff x="3120" y="2398"/>
            <a:chExt cx="493" cy="242"/>
          </a:xfrm>
        </p:grpSpPr>
        <p:graphicFrame>
          <p:nvGraphicFramePr>
            <p:cNvPr id="6174" name="Object 184"/>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260156" name="Equation" r:id="rId9" imgW="333375" imgH="209550" progId="Equation.3">
                    <p:embed/>
                  </p:oleObj>
                </mc:Choice>
                <mc:Fallback>
                  <p:oleObj name="Equation" r:id="rId9" imgW="333375" imgH="209550" progId="Equation.3">
                    <p:embed/>
                    <p:pic>
                      <p:nvPicPr>
                        <p:cNvPr id="0" name="Object 1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5" name="Line 185"/>
            <p:cNvSpPr>
              <a:spLocks noChangeShapeType="1"/>
            </p:cNvSpPr>
            <p:nvPr/>
          </p:nvSpPr>
          <p:spPr bwMode="auto">
            <a:xfrm flipH="1">
              <a:off x="3435" y="2494"/>
              <a:ext cx="178"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 name="Group 186"/>
          <p:cNvGrpSpPr/>
          <p:nvPr/>
        </p:nvGrpSpPr>
        <p:grpSpPr bwMode="auto">
          <a:xfrm>
            <a:off x="4929188" y="5448300"/>
            <a:ext cx="1370012" cy="384175"/>
            <a:chOff x="3105" y="3432"/>
            <a:chExt cx="863" cy="242"/>
          </a:xfrm>
        </p:grpSpPr>
        <p:graphicFrame>
          <p:nvGraphicFramePr>
            <p:cNvPr id="6172" name="Object 187"/>
            <p:cNvGraphicFramePr>
              <a:graphicFrameLocks noChangeAspect="1"/>
            </p:cNvGraphicFramePr>
            <p:nvPr/>
          </p:nvGraphicFramePr>
          <p:xfrm>
            <a:off x="3105" y="3432"/>
            <a:ext cx="361" cy="242"/>
          </p:xfrm>
          <a:graphic>
            <a:graphicData uri="http://schemas.openxmlformats.org/presentationml/2006/ole">
              <mc:AlternateContent xmlns:mc="http://schemas.openxmlformats.org/markup-compatibility/2006">
                <mc:Choice xmlns:v="urn:schemas-microsoft-com:vml" Requires="v">
                  <p:oleObj spid="_x0000_s260157" name="Equation" r:id="rId11" imgW="447675" imgH="209550" progId="Equation.3">
                    <p:embed/>
                  </p:oleObj>
                </mc:Choice>
                <mc:Fallback>
                  <p:oleObj name="Equation" r:id="rId11" imgW="447675" imgH="209550" progId="Equation.3">
                    <p:embed/>
                    <p:pic>
                      <p:nvPicPr>
                        <p:cNvPr id="0" name="Object 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5" y="3432"/>
                          <a:ext cx="3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3" name="Line 188"/>
            <p:cNvSpPr>
              <a:spLocks noChangeShapeType="1"/>
            </p:cNvSpPr>
            <p:nvPr/>
          </p:nvSpPr>
          <p:spPr bwMode="auto">
            <a:xfrm flipH="1">
              <a:off x="3498" y="3593"/>
              <a:ext cx="470"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wipe(left)">
                                      <p:cBhvr>
                                        <p:cTn id="7" dur="500"/>
                                        <p:tgtEl>
                                          <p:spTgt spid="4506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5059"/>
                                        </p:tgtEl>
                                        <p:attrNameLst>
                                          <p:attrName>style.visibility</p:attrName>
                                        </p:attrNameLst>
                                      </p:cBhvr>
                                      <p:to>
                                        <p:strVal val="visible"/>
                                      </p:to>
                                    </p:set>
                                    <p:animEffect transition="in" filter="box(out)">
                                      <p:cBhvr>
                                        <p:cTn id="17" dur="500"/>
                                        <p:tgtEl>
                                          <p:spTgt spid="450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5060"/>
                                        </p:tgtEl>
                                        <p:attrNameLst>
                                          <p:attrName>style.visibility</p:attrName>
                                        </p:attrNameLst>
                                      </p:cBhvr>
                                      <p:to>
                                        <p:strVal val="visible"/>
                                      </p:to>
                                    </p:set>
                                    <p:animEffect transition="in" filter="blinds(vertical)">
                                      <p:cBhvr>
                                        <p:cTn id="22" dur="500"/>
                                        <p:tgtEl>
                                          <p:spTgt spid="4506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upRight)">
                                      <p:cBhvr>
                                        <p:cTn id="27" dur="500"/>
                                        <p:tgtEl>
                                          <p:spTgt spid="10"/>
                                        </p:tgtEl>
                                      </p:cBhvr>
                                    </p:animEffect>
                                  </p:childTnLst>
                                </p:cTn>
                              </p:par>
                            </p:childTnLst>
                          </p:cTn>
                        </p:par>
                        <p:par>
                          <p:cTn id="28" fill="hold">
                            <p:stCondLst>
                              <p:cond delay="500"/>
                            </p:stCondLst>
                            <p:childTnLst>
                              <p:par>
                                <p:cTn id="29" presetID="18" presetClass="entr" presetSubtype="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downRight)">
                                      <p:cBhvr>
                                        <p:cTn id="31" dur="500"/>
                                        <p:tgtEl>
                                          <p:spTgt spid="8"/>
                                        </p:tgtEl>
                                      </p:cBhvr>
                                    </p:animEffect>
                                  </p:childTnLst>
                                </p:cTn>
                              </p:par>
                            </p:childTnLst>
                          </p:cTn>
                        </p:par>
                        <p:par>
                          <p:cTn id="32" fill="hold">
                            <p:stCondLst>
                              <p:cond delay="1000"/>
                            </p:stCondLst>
                            <p:childTnLst>
                              <p:par>
                                <p:cTn id="33" presetID="18" presetClass="entr" presetSubtype="9"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trips(up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45061">
                                            <p:txEl>
                                              <p:pRg st="0" end="0"/>
                                            </p:txEl>
                                          </p:spTgt>
                                        </p:tgtEl>
                                        <p:attrNameLst>
                                          <p:attrName>style.visibility</p:attrName>
                                        </p:attrNameLst>
                                      </p:cBhvr>
                                      <p:to>
                                        <p:strVal val="visible"/>
                                      </p:to>
                                    </p:set>
                                    <p:animEffect transition="in" filter="blinds(vertical)">
                                      <p:cBhvr>
                                        <p:cTn id="40" dur="500"/>
                                        <p:tgtEl>
                                          <p:spTgt spid="45061">
                                            <p:txEl>
                                              <p:pRg st="0" end="0"/>
                                            </p:tx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4520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ppt_x</p:attrName>
                                        </p:attrNameLst>
                                      </p:cBhvr>
                                      <p:tavLst>
                                        <p:tav tm="0">
                                          <p:val>
                                            <p:strVal val="#ppt_x"/>
                                          </p:val>
                                        </p:tav>
                                        <p:tav tm="100000">
                                          <p:val>
                                            <p:strVal val="#ppt_x"/>
                                          </p:val>
                                        </p:tav>
                                      </p:tavLst>
                                    </p:anim>
                                    <p:anim calcmode="lin" valueType="num">
                                      <p:cBhvr>
                                        <p:cTn id="59" dur="500" fill="hold"/>
                                        <p:tgtEl>
                                          <p:spTgt spid="11"/>
                                        </p:tgtEl>
                                        <p:attrNameLst>
                                          <p:attrName>ppt_y</p:attrName>
                                        </p:attrNameLst>
                                      </p:cBhvr>
                                      <p:tavLst>
                                        <p:tav tm="0">
                                          <p:val>
                                            <p:strVal val="#ppt_y-#ppt_h/2"/>
                                          </p:val>
                                        </p:tav>
                                        <p:tav tm="100000">
                                          <p:val>
                                            <p:strVal val="#ppt_y"/>
                                          </p:val>
                                        </p:tav>
                                      </p:tavLst>
                                    </p:anim>
                                    <p:anim calcmode="lin" valueType="num">
                                      <p:cBhvr>
                                        <p:cTn id="60" dur="500" fill="hold"/>
                                        <p:tgtEl>
                                          <p:spTgt spid="11"/>
                                        </p:tgtEl>
                                        <p:attrNameLst>
                                          <p:attrName>ppt_w</p:attrName>
                                        </p:attrNameLst>
                                      </p:cBhvr>
                                      <p:tavLst>
                                        <p:tav tm="0">
                                          <p:val>
                                            <p:strVal val="#ppt_w"/>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3" fill="hold" nodeType="clickEffect">
                                  <p:stCondLst>
                                    <p:cond delay="0"/>
                                  </p:stCondLst>
                                  <p:childTnLst>
                                    <p:set>
                                      <p:cBhvr>
                                        <p:cTn id="70" dur="1" fill="hold">
                                          <p:stCondLst>
                                            <p:cond delay="0"/>
                                          </p:stCondLst>
                                        </p:cTn>
                                        <p:tgtEl>
                                          <p:spTgt spid="45159"/>
                                        </p:tgtEl>
                                        <p:attrNameLst>
                                          <p:attrName>style.visibility</p:attrName>
                                        </p:attrNameLst>
                                      </p:cBhvr>
                                      <p:to>
                                        <p:strVal val="visible"/>
                                      </p:to>
                                    </p:set>
                                    <p:animEffect transition="in" filter="strips(upRight)">
                                      <p:cBhvr>
                                        <p:cTn id="71" dur="500"/>
                                        <p:tgtEl>
                                          <p:spTgt spid="45159"/>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3" fill="hold" nodeType="clickEffect">
                                  <p:stCondLst>
                                    <p:cond delay="0"/>
                                  </p:stCondLst>
                                  <p:childTnLst>
                                    <p:set>
                                      <p:cBhvr>
                                        <p:cTn id="75" dur="1" fill="hold">
                                          <p:stCondLst>
                                            <p:cond delay="0"/>
                                          </p:stCondLst>
                                        </p:cTn>
                                        <p:tgtEl>
                                          <p:spTgt spid="45160"/>
                                        </p:tgtEl>
                                        <p:attrNameLst>
                                          <p:attrName>style.visibility</p:attrName>
                                        </p:attrNameLst>
                                      </p:cBhvr>
                                      <p:to>
                                        <p:strVal val="visible"/>
                                      </p:to>
                                    </p:set>
                                    <p:animEffect transition="in" filter="strips(upRight)">
                                      <p:cBhvr>
                                        <p:cTn id="76" dur="500"/>
                                        <p:tgtEl>
                                          <p:spTgt spid="45160"/>
                                        </p:tgtEl>
                                      </p:cBhvr>
                                    </p:animEffect>
                                  </p:childTnLst>
                                </p:cTn>
                              </p:par>
                            </p:childTnLst>
                          </p:cTn>
                        </p:par>
                        <p:par>
                          <p:cTn id="77" fill="hold">
                            <p:stCondLst>
                              <p:cond delay="500"/>
                            </p:stCondLst>
                            <p:childTnLst>
                              <p:par>
                                <p:cTn id="78" presetID="18" presetClass="entr" presetSubtype="3" fill="hold" nodeType="afterEffect">
                                  <p:stCondLst>
                                    <p:cond delay="0"/>
                                  </p:stCondLst>
                                  <p:childTnLst>
                                    <p:set>
                                      <p:cBhvr>
                                        <p:cTn id="79" dur="1" fill="hold">
                                          <p:stCondLst>
                                            <p:cond delay="0"/>
                                          </p:stCondLst>
                                        </p:cTn>
                                        <p:tgtEl>
                                          <p:spTgt spid="45161"/>
                                        </p:tgtEl>
                                        <p:attrNameLst>
                                          <p:attrName>style.visibility</p:attrName>
                                        </p:attrNameLst>
                                      </p:cBhvr>
                                      <p:to>
                                        <p:strVal val="visible"/>
                                      </p:to>
                                    </p:set>
                                    <p:animEffect transition="in" filter="strips(upRight)">
                                      <p:cBhvr>
                                        <p:cTn id="80" dur="500"/>
                                        <p:tgtEl>
                                          <p:spTgt spid="451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wipe(left)">
                                      <p:cBhvr>
                                        <p:cTn id="90" dur="500"/>
                                        <p:tgtEl>
                                          <p:spTgt spid="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5" fill="hold" grpId="0" nodeType="clickEffect">
                                  <p:stCondLst>
                                    <p:cond delay="0"/>
                                  </p:stCondLst>
                                  <p:childTnLst>
                                    <p:set>
                                      <p:cBhvr>
                                        <p:cTn id="99" dur="1" fill="hold">
                                          <p:stCondLst>
                                            <p:cond delay="0"/>
                                          </p:stCondLst>
                                        </p:cTn>
                                        <p:tgtEl>
                                          <p:spTgt spid="45063"/>
                                        </p:tgtEl>
                                        <p:attrNameLst>
                                          <p:attrName>style.visibility</p:attrName>
                                        </p:attrNameLst>
                                      </p:cBhvr>
                                      <p:to>
                                        <p:strVal val="visible"/>
                                      </p:to>
                                    </p:set>
                                    <p:animEffect transition="in" filter="blinds(vertical)">
                                      <p:cBhvr>
                                        <p:cTn id="100" dur="500"/>
                                        <p:tgtEl>
                                          <p:spTgt spid="4506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left)">
                                      <p:cBhvr>
                                        <p:cTn id="105" dur="500"/>
                                        <p:tgtEl>
                                          <p:spTgt spid="12"/>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nodeType="clickEffect">
                                  <p:stCondLst>
                                    <p:cond delay="0"/>
                                  </p:stCondLst>
                                  <p:childTnLst>
                                    <p:set>
                                      <p:cBhvr>
                                        <p:cTn id="109" dur="1" fill="hold">
                                          <p:stCondLst>
                                            <p:cond delay="0"/>
                                          </p:stCondLst>
                                        </p:cTn>
                                        <p:tgtEl>
                                          <p:spTgt spid="45162"/>
                                        </p:tgtEl>
                                        <p:attrNameLst>
                                          <p:attrName>style.visibility</p:attrName>
                                        </p:attrNameLst>
                                      </p:cBhvr>
                                      <p:to>
                                        <p:strVal val="visible"/>
                                      </p:to>
                                    </p:set>
                                    <p:animEffect transition="in" filter="strips(downRight)">
                                      <p:cBhvr>
                                        <p:cTn id="110" dur="500"/>
                                        <p:tgtEl>
                                          <p:spTgt spid="45162"/>
                                        </p:tgtEl>
                                      </p:cBhvr>
                                    </p:animEffect>
                                  </p:childTnLst>
                                </p:cTn>
                              </p:par>
                            </p:childTnLst>
                          </p:cTn>
                        </p:par>
                        <p:par>
                          <p:cTn id="111" fill="hold">
                            <p:stCondLst>
                              <p:cond delay="500"/>
                            </p:stCondLst>
                            <p:childTnLst>
                              <p:par>
                                <p:cTn id="112" presetID="18" presetClass="entr" presetSubtype="6" fill="hold" nodeType="afterEffect">
                                  <p:stCondLst>
                                    <p:cond delay="0"/>
                                  </p:stCondLst>
                                  <p:childTnLst>
                                    <p:set>
                                      <p:cBhvr>
                                        <p:cTn id="113" dur="1" fill="hold">
                                          <p:stCondLst>
                                            <p:cond delay="0"/>
                                          </p:stCondLst>
                                        </p:cTn>
                                        <p:tgtEl>
                                          <p:spTgt spid="45163"/>
                                        </p:tgtEl>
                                        <p:attrNameLst>
                                          <p:attrName>style.visibility</p:attrName>
                                        </p:attrNameLst>
                                      </p:cBhvr>
                                      <p:to>
                                        <p:strVal val="visible"/>
                                      </p:to>
                                    </p:set>
                                    <p:animEffect transition="in" filter="strips(downRight)">
                                      <p:cBhvr>
                                        <p:cTn id="114" dur="500"/>
                                        <p:tgtEl>
                                          <p:spTgt spid="4516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21"/>
                                        </p:tgtEl>
                                        <p:attrNameLst>
                                          <p:attrName>style.visibility</p:attrName>
                                        </p:attrNameLst>
                                      </p:cBhvr>
                                      <p:to>
                                        <p:strVal val="visible"/>
                                      </p:to>
                                    </p:set>
                                    <p:animEffect transition="in" filter="wipe(left)">
                                      <p:cBhvr>
                                        <p:cTn id="1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utoUpdateAnimBg="0"/>
      <p:bldP spid="45060" grpId="0" autoUpdateAnimBg="0"/>
      <p:bldP spid="45061" grpId="0" autoUpdateAnimBg="0" build="p"/>
      <p:bldP spid="45063" grpId="0" autoUpdateAnimBg="0"/>
      <p:bldP spid="45064" grpId="0" autoUpdateAnimBg="0"/>
      <p:bldP spid="45205"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subTitle" idx="1"/>
          </p:nvPr>
        </p:nvSpPr>
        <p:spPr>
          <a:xfrm>
            <a:off x="393700" y="381000"/>
            <a:ext cx="3263900" cy="5334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4.  </a:t>
            </a:r>
            <a:r>
              <a:rPr lang="zh-CN" altLang="en-US" sz="2800" b="1">
                <a:solidFill>
                  <a:srgbClr val="CC0000"/>
                </a:solidFill>
                <a:effectLst>
                  <a:outerShdw blurRad="38100" dist="38100" dir="2700000" algn="tl">
                    <a:srgbClr val="C0C0C0"/>
                  </a:outerShdw>
                </a:effectLst>
              </a:rPr>
              <a:t>参数计算</a:t>
            </a:r>
            <a:endParaRPr lang="zh-CN" altLang="en-US" sz="2800" b="1">
              <a:solidFill>
                <a:srgbClr val="CC0000"/>
              </a:solidFill>
              <a:effectLst>
                <a:outerShdw blurRad="38100" dist="38100" dir="2700000" algn="tl">
                  <a:srgbClr val="C0C0C0"/>
                </a:outerShdw>
              </a:effectLst>
            </a:endParaRPr>
          </a:p>
        </p:txBody>
      </p:sp>
      <p:sp>
        <p:nvSpPr>
          <p:cNvPr id="46083" name="Rectangle 3"/>
          <p:cNvSpPr>
            <a:spLocks noChangeArrowheads="1"/>
          </p:cNvSpPr>
          <p:nvPr/>
        </p:nvSpPr>
        <p:spPr bwMode="auto">
          <a:xfrm>
            <a:off x="304800" y="838200"/>
            <a:ext cx="4648200"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4E00"/>
                </a:solidFill>
                <a:effectLst>
                  <a:outerShdw blurRad="38100" dist="38100" dir="2700000" algn="tl">
                    <a:srgbClr val="C0C0C0"/>
                  </a:outerShdw>
                </a:effectLst>
                <a:latin typeface="+mn-lt"/>
                <a:ea typeface="+mn-ea"/>
              </a:rPr>
              <a:t>(1) </a:t>
            </a:r>
            <a:r>
              <a:rPr lang="zh-CN" altLang="en-US" sz="2800" b="1">
                <a:solidFill>
                  <a:srgbClr val="004E00"/>
                </a:solidFill>
                <a:effectLst>
                  <a:outerShdw blurRad="38100" dist="38100" dir="2700000" algn="tl">
                    <a:srgbClr val="C0C0C0"/>
                  </a:outerShdw>
                </a:effectLst>
                <a:latin typeface="+mn-lt"/>
                <a:ea typeface="+mn-ea"/>
              </a:rPr>
              <a:t>整流电压平均值 </a:t>
            </a:r>
            <a:r>
              <a:rPr lang="en-US" altLang="zh-CN" sz="2800" b="1" i="1">
                <a:solidFill>
                  <a:srgbClr val="004E00"/>
                </a:solidFill>
                <a:effectLst>
                  <a:outerShdw blurRad="38100" dist="38100" dir="2700000" algn="tl">
                    <a:srgbClr val="C0C0C0"/>
                  </a:outerShdw>
                </a:effectLst>
                <a:latin typeface="+mn-lt"/>
                <a:ea typeface="+mn-ea"/>
              </a:rPr>
              <a:t>U</a:t>
            </a:r>
            <a:r>
              <a:rPr lang="en-US" altLang="zh-CN" sz="2800" b="1" baseline="-25000">
                <a:solidFill>
                  <a:srgbClr val="004E00"/>
                </a:solidFill>
                <a:effectLst>
                  <a:outerShdw blurRad="38100" dist="38100" dir="2700000" algn="tl">
                    <a:srgbClr val="C0C0C0"/>
                  </a:outerShdw>
                </a:effectLst>
                <a:latin typeface="+mn-lt"/>
                <a:ea typeface="+mn-ea"/>
              </a:rPr>
              <a:t>o</a:t>
            </a:r>
            <a:endParaRPr lang="en-US" altLang="zh-CN" sz="2800" b="1">
              <a:solidFill>
                <a:srgbClr val="004E00"/>
              </a:solidFill>
              <a:effectLst>
                <a:outerShdw blurRad="38100" dist="38100" dir="2700000" algn="tl">
                  <a:srgbClr val="C0C0C0"/>
                </a:outerShdw>
              </a:effectLst>
              <a:latin typeface="+mn-lt"/>
              <a:ea typeface="+mn-ea"/>
            </a:endParaRPr>
          </a:p>
        </p:txBody>
      </p:sp>
      <p:sp>
        <p:nvSpPr>
          <p:cNvPr id="46085" name="Rectangle 5"/>
          <p:cNvSpPr>
            <a:spLocks noChangeArrowheads="1"/>
          </p:cNvSpPr>
          <p:nvPr/>
        </p:nvSpPr>
        <p:spPr bwMode="auto">
          <a:xfrm>
            <a:off x="304800" y="2216150"/>
            <a:ext cx="4267200"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4E00"/>
                </a:solidFill>
                <a:effectLst>
                  <a:outerShdw blurRad="38100" dist="38100" dir="2700000" algn="tl">
                    <a:srgbClr val="C0C0C0"/>
                  </a:outerShdw>
                </a:effectLst>
                <a:latin typeface="+mn-lt"/>
                <a:ea typeface="+mn-ea"/>
              </a:rPr>
              <a:t>(2) </a:t>
            </a:r>
            <a:r>
              <a:rPr lang="zh-CN" altLang="en-US" sz="2800" b="1">
                <a:solidFill>
                  <a:srgbClr val="004E00"/>
                </a:solidFill>
                <a:effectLst>
                  <a:outerShdw blurRad="38100" dist="38100" dir="2700000" algn="tl">
                    <a:srgbClr val="C0C0C0"/>
                  </a:outerShdw>
                </a:effectLst>
                <a:latin typeface="+mn-lt"/>
                <a:ea typeface="+mn-ea"/>
              </a:rPr>
              <a:t>整流电流平均值 </a:t>
            </a:r>
            <a:r>
              <a:rPr lang="en-US" altLang="zh-CN" sz="2800" b="1" i="1">
                <a:solidFill>
                  <a:srgbClr val="004E00"/>
                </a:solidFill>
                <a:effectLst>
                  <a:outerShdw blurRad="38100" dist="38100" dir="2700000" algn="tl">
                    <a:srgbClr val="C0C0C0"/>
                  </a:outerShdw>
                </a:effectLst>
                <a:latin typeface="+mn-lt"/>
                <a:ea typeface="+mn-ea"/>
              </a:rPr>
              <a:t>I</a:t>
            </a:r>
            <a:r>
              <a:rPr lang="en-US" altLang="zh-CN" sz="2800" b="1" baseline="-25000">
                <a:solidFill>
                  <a:srgbClr val="004E00"/>
                </a:solidFill>
                <a:effectLst>
                  <a:outerShdw blurRad="38100" dist="38100" dir="2700000" algn="tl">
                    <a:srgbClr val="C0C0C0"/>
                  </a:outerShdw>
                </a:effectLst>
                <a:latin typeface="+mn-lt"/>
                <a:ea typeface="+mn-ea"/>
              </a:rPr>
              <a:t>o</a:t>
            </a:r>
            <a:endParaRPr lang="en-US" altLang="zh-CN" sz="2800" b="1">
              <a:solidFill>
                <a:srgbClr val="004E00"/>
              </a:solidFill>
              <a:effectLst>
                <a:outerShdw blurRad="38100" dist="38100" dir="2700000" algn="tl">
                  <a:srgbClr val="C0C0C0"/>
                </a:outerShdw>
              </a:effectLst>
              <a:latin typeface="+mn-lt"/>
              <a:ea typeface="+mn-ea"/>
            </a:endParaRPr>
          </a:p>
        </p:txBody>
      </p:sp>
      <p:graphicFrame>
        <p:nvGraphicFramePr>
          <p:cNvPr id="46086" name="Object 6"/>
          <p:cNvGraphicFramePr>
            <a:graphicFrameLocks noChangeAspect="1"/>
          </p:cNvGraphicFramePr>
          <p:nvPr/>
        </p:nvGraphicFramePr>
        <p:xfrm>
          <a:off x="3976688" y="1973263"/>
          <a:ext cx="2957512" cy="1074737"/>
        </p:xfrm>
        <a:graphic>
          <a:graphicData uri="http://schemas.openxmlformats.org/presentationml/2006/ole">
            <mc:AlternateContent xmlns:mc="http://schemas.openxmlformats.org/markup-compatibility/2006">
              <mc:Choice xmlns:v="urn:schemas-microsoft-com:vml" Requires="v">
                <p:oleObj spid="_x0000_s261199" name="Equation" r:id="rId1" imgW="1209675" imgH="438150" progId="Equation.3">
                  <p:embed/>
                </p:oleObj>
              </mc:Choice>
              <mc:Fallback>
                <p:oleObj name="Equation" r:id="rId1" imgW="1209675" imgH="43815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688" y="1973263"/>
                        <a:ext cx="2957512" cy="107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7" name="Rectangle 7"/>
          <p:cNvSpPr>
            <a:spLocks noChangeArrowheads="1"/>
          </p:cNvSpPr>
          <p:nvPr/>
        </p:nvSpPr>
        <p:spPr bwMode="auto">
          <a:xfrm>
            <a:off x="304800" y="3200400"/>
            <a:ext cx="5105400"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4E00"/>
                </a:solidFill>
                <a:effectLst>
                  <a:outerShdw blurRad="38100" dist="38100" dir="2700000" algn="tl">
                    <a:srgbClr val="C0C0C0"/>
                  </a:outerShdw>
                </a:effectLst>
                <a:latin typeface="+mn-lt"/>
                <a:ea typeface="+mn-ea"/>
              </a:rPr>
              <a:t>(3) </a:t>
            </a:r>
            <a:r>
              <a:rPr lang="zh-CN" altLang="en-US" sz="2800" b="1">
                <a:solidFill>
                  <a:srgbClr val="004E00"/>
                </a:solidFill>
                <a:effectLst>
                  <a:outerShdw blurRad="38100" dist="38100" dir="2700000" algn="tl">
                    <a:srgbClr val="C0C0C0"/>
                  </a:outerShdw>
                </a:effectLst>
                <a:latin typeface="+mn-lt"/>
                <a:ea typeface="+mn-ea"/>
              </a:rPr>
              <a:t>流过每管电流平均值 </a:t>
            </a:r>
            <a:r>
              <a:rPr lang="en-US" altLang="zh-CN" sz="2800" b="1" i="1">
                <a:solidFill>
                  <a:srgbClr val="004E00"/>
                </a:solidFill>
                <a:effectLst>
                  <a:outerShdw blurRad="38100" dist="38100" dir="2700000" algn="tl">
                    <a:srgbClr val="C0C0C0"/>
                  </a:outerShdw>
                </a:effectLst>
                <a:latin typeface="+mn-lt"/>
                <a:ea typeface="+mn-ea"/>
              </a:rPr>
              <a:t>I</a:t>
            </a:r>
            <a:r>
              <a:rPr lang="en-US" altLang="zh-CN" sz="2800" b="1" baseline="-25000">
                <a:solidFill>
                  <a:srgbClr val="004E00"/>
                </a:solidFill>
                <a:effectLst>
                  <a:outerShdw blurRad="38100" dist="38100" dir="2700000" algn="tl">
                    <a:srgbClr val="C0C0C0"/>
                  </a:outerShdw>
                </a:effectLst>
                <a:latin typeface="+mn-lt"/>
                <a:ea typeface="+mn-ea"/>
              </a:rPr>
              <a:t>D</a:t>
            </a:r>
            <a:endParaRPr lang="en-US" altLang="zh-CN" sz="2800" b="1" i="1" baseline="-25000">
              <a:solidFill>
                <a:srgbClr val="004E00"/>
              </a:solidFill>
              <a:effectLst>
                <a:outerShdw blurRad="38100" dist="38100" dir="2700000" algn="tl">
                  <a:srgbClr val="C0C0C0"/>
                </a:outerShdw>
              </a:effectLst>
              <a:latin typeface="+mn-lt"/>
              <a:ea typeface="+mn-ea"/>
            </a:endParaRPr>
          </a:p>
        </p:txBody>
      </p:sp>
      <p:graphicFrame>
        <p:nvGraphicFramePr>
          <p:cNvPr id="46088" name="Object 8"/>
          <p:cNvGraphicFramePr>
            <a:graphicFrameLocks noChangeAspect="1"/>
          </p:cNvGraphicFramePr>
          <p:nvPr/>
        </p:nvGraphicFramePr>
        <p:xfrm>
          <a:off x="4800600" y="3214688"/>
          <a:ext cx="1295400" cy="595312"/>
        </p:xfrm>
        <a:graphic>
          <a:graphicData uri="http://schemas.openxmlformats.org/presentationml/2006/ole">
            <mc:AlternateContent xmlns:mc="http://schemas.openxmlformats.org/markup-compatibility/2006">
              <mc:Choice xmlns:v="urn:schemas-microsoft-com:vml" Requires="v">
                <p:oleObj spid="_x0000_s261200" name="Equation" r:id="rId3" imgW="485775" imgH="219075" progId="Equation.3">
                  <p:embed/>
                </p:oleObj>
              </mc:Choice>
              <mc:Fallback>
                <p:oleObj name="Equation" r:id="rId3" imgW="485775" imgH="21907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4688"/>
                        <a:ext cx="1295400"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9" name="Rectangle 9"/>
          <p:cNvSpPr>
            <a:spLocks noChangeArrowheads="1"/>
          </p:cNvSpPr>
          <p:nvPr/>
        </p:nvSpPr>
        <p:spPr bwMode="auto">
          <a:xfrm>
            <a:off x="304800" y="3886200"/>
            <a:ext cx="5540375" cy="519113"/>
          </a:xfrm>
          <a:prstGeom prst="rect">
            <a:avLst/>
          </a:prstGeom>
          <a:noFill/>
          <a:ln w="9525">
            <a:noFill/>
            <a:miter lim="800000"/>
          </a:ln>
          <a:effectLst/>
        </p:spPr>
        <p:txBody>
          <a:bodyPr wrap="none">
            <a:spAutoFit/>
          </a:bodyPr>
          <a:lstStyle/>
          <a:p>
            <a:pPr fontAlgn="auto">
              <a:spcBef>
                <a:spcPts val="0"/>
              </a:spcBef>
              <a:spcAft>
                <a:spcPts val="0"/>
              </a:spcAft>
              <a:defRPr/>
            </a:pPr>
            <a:r>
              <a:rPr lang="en-US" altLang="zh-CN" sz="2800" b="1">
                <a:solidFill>
                  <a:srgbClr val="004E00"/>
                </a:solidFill>
                <a:effectLst>
                  <a:outerShdw blurRad="38100" dist="38100" dir="2700000" algn="tl">
                    <a:srgbClr val="C0C0C0"/>
                  </a:outerShdw>
                </a:effectLst>
                <a:latin typeface="+mn-lt"/>
                <a:ea typeface="+mn-ea"/>
              </a:rPr>
              <a:t>(4) </a:t>
            </a:r>
            <a:r>
              <a:rPr lang="zh-CN" altLang="en-US" sz="2800" b="1">
                <a:solidFill>
                  <a:srgbClr val="004E00"/>
                </a:solidFill>
                <a:effectLst>
                  <a:outerShdw blurRad="38100" dist="38100" dir="2700000" algn="tl">
                    <a:srgbClr val="C0C0C0"/>
                  </a:outerShdw>
                </a:effectLst>
                <a:latin typeface="+mn-lt"/>
                <a:ea typeface="+mn-ea"/>
              </a:rPr>
              <a:t>每管承受的最高反向电压 </a:t>
            </a:r>
            <a:r>
              <a:rPr lang="en-US" altLang="zh-CN" sz="2800" b="1" i="1">
                <a:solidFill>
                  <a:srgbClr val="004E00"/>
                </a:solidFill>
                <a:effectLst>
                  <a:outerShdw blurRad="38100" dist="38100" dir="2700000" algn="tl">
                    <a:srgbClr val="C0C0C0"/>
                  </a:outerShdw>
                </a:effectLst>
                <a:latin typeface="+mn-lt"/>
                <a:ea typeface="+mn-ea"/>
              </a:rPr>
              <a:t>U</a:t>
            </a:r>
            <a:r>
              <a:rPr lang="en-US" altLang="zh-CN" sz="2800" b="1" baseline="-25000">
                <a:solidFill>
                  <a:srgbClr val="004E00"/>
                </a:solidFill>
                <a:effectLst>
                  <a:outerShdw blurRad="38100" dist="38100" dir="2700000" algn="tl">
                    <a:srgbClr val="C0C0C0"/>
                  </a:outerShdw>
                </a:effectLst>
                <a:latin typeface="+mn-lt"/>
                <a:ea typeface="+mn-ea"/>
              </a:rPr>
              <a:t>DRM</a:t>
            </a:r>
            <a:endParaRPr lang="en-US" altLang="zh-CN" sz="2800" b="1" baseline="-25000">
              <a:solidFill>
                <a:srgbClr val="004E00"/>
              </a:solidFill>
              <a:effectLst>
                <a:outerShdw blurRad="38100" dist="38100" dir="2700000" algn="tl">
                  <a:srgbClr val="C0C0C0"/>
                </a:outerShdw>
              </a:effectLst>
              <a:latin typeface="+mn-lt"/>
              <a:ea typeface="+mn-ea"/>
            </a:endParaRPr>
          </a:p>
        </p:txBody>
      </p:sp>
      <p:graphicFrame>
        <p:nvGraphicFramePr>
          <p:cNvPr id="46090" name="Object 10"/>
          <p:cNvGraphicFramePr>
            <a:graphicFrameLocks noChangeAspect="1"/>
          </p:cNvGraphicFramePr>
          <p:nvPr/>
        </p:nvGraphicFramePr>
        <p:xfrm>
          <a:off x="6019800" y="3886200"/>
          <a:ext cx="1752600" cy="585788"/>
        </p:xfrm>
        <a:graphic>
          <a:graphicData uri="http://schemas.openxmlformats.org/presentationml/2006/ole">
            <mc:AlternateContent xmlns:mc="http://schemas.openxmlformats.org/markup-compatibility/2006">
              <mc:Choice xmlns:v="urn:schemas-microsoft-com:vml" Requires="v">
                <p:oleObj spid="_x0000_s261201" name="Equation" r:id="rId5" imgW="838200" imgH="228600" progId="Equation.3">
                  <p:embed/>
                </p:oleObj>
              </mc:Choice>
              <mc:Fallback>
                <p:oleObj name="Equation" r:id="rId5" imgW="838200" imgH="228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3886200"/>
                        <a:ext cx="17526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5" name="Rectangle 15"/>
          <p:cNvSpPr>
            <a:spLocks noChangeArrowheads="1"/>
          </p:cNvSpPr>
          <p:nvPr/>
        </p:nvSpPr>
        <p:spPr bwMode="auto">
          <a:xfrm>
            <a:off x="304800" y="4495800"/>
            <a:ext cx="4876800" cy="519113"/>
          </a:xfrm>
          <a:prstGeom prst="rect">
            <a:avLst/>
          </a:prstGeom>
          <a:noFill/>
          <a:ln w="9525">
            <a:noFill/>
            <a:miter lim="800000"/>
          </a:ln>
          <a:effectLst/>
        </p:spPr>
        <p:txBody>
          <a:bodyPr>
            <a:spAutoFit/>
          </a:bodyPr>
          <a:lstStyle/>
          <a:p>
            <a:pPr fontAlgn="auto">
              <a:spcBef>
                <a:spcPts val="0"/>
              </a:spcBef>
              <a:spcAft>
                <a:spcPts val="0"/>
              </a:spcAft>
              <a:defRPr/>
            </a:pPr>
            <a:r>
              <a:rPr lang="en-US" altLang="zh-CN" sz="2800" b="1">
                <a:solidFill>
                  <a:srgbClr val="004E00"/>
                </a:solidFill>
                <a:effectLst>
                  <a:outerShdw blurRad="38100" dist="38100" dir="2700000" algn="tl">
                    <a:srgbClr val="C0C0C0"/>
                  </a:outerShdw>
                </a:effectLst>
                <a:latin typeface="+mn-lt"/>
                <a:ea typeface="+mn-ea"/>
              </a:rPr>
              <a:t>(5) </a:t>
            </a:r>
            <a:r>
              <a:rPr lang="zh-CN" altLang="en-US" sz="2800" b="1">
                <a:solidFill>
                  <a:srgbClr val="004E00"/>
                </a:solidFill>
                <a:effectLst>
                  <a:outerShdw blurRad="38100" dist="38100" dir="2700000" algn="tl">
                    <a:srgbClr val="C0C0C0"/>
                  </a:outerShdw>
                </a:effectLst>
                <a:latin typeface="+mn-lt"/>
                <a:ea typeface="+mn-ea"/>
              </a:rPr>
              <a:t>变压器副边电流有效值 </a:t>
            </a:r>
            <a:r>
              <a:rPr lang="en-US" altLang="zh-CN" sz="2800" b="1" i="1">
                <a:solidFill>
                  <a:srgbClr val="004E00"/>
                </a:solidFill>
                <a:effectLst>
                  <a:outerShdw blurRad="38100" dist="38100" dir="2700000" algn="tl">
                    <a:srgbClr val="C0C0C0"/>
                  </a:outerShdw>
                </a:effectLst>
                <a:latin typeface="+mn-lt"/>
                <a:ea typeface="+mn-ea"/>
              </a:rPr>
              <a:t>I</a:t>
            </a:r>
            <a:endParaRPr lang="en-US" altLang="zh-CN" sz="2800" b="1" i="1">
              <a:solidFill>
                <a:srgbClr val="004E00"/>
              </a:solidFill>
              <a:effectLst>
                <a:outerShdw blurRad="38100" dist="38100" dir="2700000" algn="tl">
                  <a:srgbClr val="C0C0C0"/>
                </a:outerShdw>
              </a:effectLst>
              <a:latin typeface="+mn-lt"/>
              <a:ea typeface="+mn-ea"/>
            </a:endParaRPr>
          </a:p>
        </p:txBody>
      </p:sp>
      <p:graphicFrame>
        <p:nvGraphicFramePr>
          <p:cNvPr id="46096" name="Object 16"/>
          <p:cNvGraphicFramePr>
            <a:graphicFrameLocks noChangeAspect="1"/>
          </p:cNvGraphicFramePr>
          <p:nvPr/>
        </p:nvGraphicFramePr>
        <p:xfrm>
          <a:off x="2209800" y="5029200"/>
          <a:ext cx="5334000" cy="1004888"/>
        </p:xfrm>
        <a:graphic>
          <a:graphicData uri="http://schemas.openxmlformats.org/presentationml/2006/ole">
            <mc:AlternateContent xmlns:mc="http://schemas.openxmlformats.org/markup-compatibility/2006">
              <mc:Choice xmlns:v="urn:schemas-microsoft-com:vml" Requires="v">
                <p:oleObj spid="_x0000_s261202" name="Equation" r:id="rId7" imgW="2343150" imgH="438150" progId="Equation.3">
                  <p:embed/>
                </p:oleObj>
              </mc:Choice>
              <mc:Fallback>
                <p:oleObj name="Equation" r:id="rId7" imgW="2343150" imgH="43815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5029200"/>
                        <a:ext cx="5334000"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9"/>
          <p:cNvGrpSpPr/>
          <p:nvPr/>
        </p:nvGrpSpPr>
        <p:grpSpPr bwMode="auto">
          <a:xfrm>
            <a:off x="2351088" y="1265238"/>
            <a:ext cx="5565775" cy="930275"/>
            <a:chOff x="1481" y="797"/>
            <a:chExt cx="3506" cy="586"/>
          </a:xfrm>
        </p:grpSpPr>
        <p:graphicFrame>
          <p:nvGraphicFramePr>
            <p:cNvPr id="7181" name="Object 4"/>
            <p:cNvGraphicFramePr>
              <a:graphicFrameLocks noChangeAspect="1"/>
            </p:cNvGraphicFramePr>
            <p:nvPr/>
          </p:nvGraphicFramePr>
          <p:xfrm>
            <a:off x="1785" y="797"/>
            <a:ext cx="2439" cy="586"/>
          </p:xfrm>
          <a:graphic>
            <a:graphicData uri="http://schemas.openxmlformats.org/presentationml/2006/ole">
              <mc:AlternateContent xmlns:mc="http://schemas.openxmlformats.org/markup-compatibility/2006">
                <mc:Choice xmlns:v="urn:schemas-microsoft-com:vml" Requires="v">
                  <p:oleObj spid="_x0000_s261203" name="Equation" r:id="rId9" imgW="1619250" imgH="381000" progId="Equation.3">
                    <p:embed/>
                  </p:oleObj>
                </mc:Choice>
                <mc:Fallback>
                  <p:oleObj name="Equation" r:id="rId9" imgW="1619250" imgH="3810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 y="797"/>
                          <a:ext cx="2439" cy="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2" name="Object 17"/>
            <p:cNvGraphicFramePr>
              <a:graphicFrameLocks noChangeAspect="1"/>
            </p:cNvGraphicFramePr>
            <p:nvPr/>
          </p:nvGraphicFramePr>
          <p:xfrm>
            <a:off x="4176" y="960"/>
            <a:ext cx="811" cy="256"/>
          </p:xfrm>
          <a:graphic>
            <a:graphicData uri="http://schemas.openxmlformats.org/presentationml/2006/ole">
              <mc:AlternateContent xmlns:mc="http://schemas.openxmlformats.org/markup-compatibility/2006">
                <mc:Choice xmlns:v="urn:schemas-microsoft-com:vml" Requires="v">
                  <p:oleObj spid="_x0000_s261204" name="Equation" r:id="rId11" imgW="552450" imgH="171450" progId="Equation.3">
                    <p:embed/>
                  </p:oleObj>
                </mc:Choice>
                <mc:Fallback>
                  <p:oleObj name="Equation" r:id="rId11" imgW="552450" imgH="17145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6" y="960"/>
                          <a:ext cx="81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18"/>
            <p:cNvGraphicFramePr>
              <a:graphicFrameLocks noChangeAspect="1"/>
            </p:cNvGraphicFramePr>
            <p:nvPr/>
          </p:nvGraphicFramePr>
          <p:xfrm>
            <a:off x="1481" y="912"/>
            <a:ext cx="343" cy="340"/>
          </p:xfrm>
          <a:graphic>
            <a:graphicData uri="http://schemas.openxmlformats.org/presentationml/2006/ole">
              <mc:AlternateContent xmlns:mc="http://schemas.openxmlformats.org/markup-compatibility/2006">
                <mc:Choice xmlns:v="urn:schemas-microsoft-com:vml" Requires="v">
                  <p:oleObj spid="_x0000_s261205" name="Equation" r:id="rId13" imgW="219075" imgH="219075" progId="Equation.3">
                    <p:embed/>
                  </p:oleObj>
                </mc:Choice>
                <mc:Fallback>
                  <p:oleObj name="Equation" r:id="rId13" imgW="219075" imgH="219075"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1" y="912"/>
                          <a:ext cx="343"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blinds(vertical)">
                                      <p:cBhvr>
                                        <p:cTn id="7" dur="500"/>
                                        <p:tgtEl>
                                          <p:spTgt spid="460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6085"/>
                                        </p:tgtEl>
                                        <p:attrNameLst>
                                          <p:attrName>style.visibility</p:attrName>
                                        </p:attrNameLst>
                                      </p:cBhvr>
                                      <p:to>
                                        <p:strVal val="visible"/>
                                      </p:to>
                                    </p:set>
                                    <p:animEffect transition="in" filter="blinds(vertical)">
                                      <p:cBhvr>
                                        <p:cTn id="17" dur="500"/>
                                        <p:tgtEl>
                                          <p:spTgt spid="460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6086"/>
                                        </p:tgtEl>
                                        <p:attrNameLst>
                                          <p:attrName>style.visibility</p:attrName>
                                        </p:attrNameLst>
                                      </p:cBhvr>
                                      <p:to>
                                        <p:strVal val="visible"/>
                                      </p:to>
                                    </p:set>
                                    <p:animEffect transition="in" filter="blinds(vertical)">
                                      <p:cBhvr>
                                        <p:cTn id="22" dur="500"/>
                                        <p:tgtEl>
                                          <p:spTgt spid="4608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46087"/>
                                        </p:tgtEl>
                                        <p:attrNameLst>
                                          <p:attrName>style.visibility</p:attrName>
                                        </p:attrNameLst>
                                      </p:cBhvr>
                                      <p:to>
                                        <p:strVal val="visible"/>
                                      </p:to>
                                    </p:set>
                                    <p:animEffect transition="in" filter="blinds(vertical)">
                                      <p:cBhvr>
                                        <p:cTn id="27" dur="500"/>
                                        <p:tgtEl>
                                          <p:spTgt spid="4608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6088"/>
                                        </p:tgtEl>
                                        <p:attrNameLst>
                                          <p:attrName>style.visibility</p:attrName>
                                        </p:attrNameLst>
                                      </p:cBhvr>
                                      <p:to>
                                        <p:strVal val="visible"/>
                                      </p:to>
                                    </p:set>
                                    <p:animEffect transition="in" filter="blinds(vertical)">
                                      <p:cBhvr>
                                        <p:cTn id="32" dur="500"/>
                                        <p:tgtEl>
                                          <p:spTgt spid="460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46089"/>
                                        </p:tgtEl>
                                        <p:attrNameLst>
                                          <p:attrName>style.visibility</p:attrName>
                                        </p:attrNameLst>
                                      </p:cBhvr>
                                      <p:to>
                                        <p:strVal val="visible"/>
                                      </p:to>
                                    </p:set>
                                    <p:animEffect transition="in" filter="blinds(vertical)">
                                      <p:cBhvr>
                                        <p:cTn id="37" dur="500"/>
                                        <p:tgtEl>
                                          <p:spTgt spid="4608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6090"/>
                                        </p:tgtEl>
                                        <p:attrNameLst>
                                          <p:attrName>style.visibility</p:attrName>
                                        </p:attrNameLst>
                                      </p:cBhvr>
                                      <p:to>
                                        <p:strVal val="visible"/>
                                      </p:to>
                                    </p:set>
                                    <p:animEffect transition="in" filter="blinds(vertical)">
                                      <p:cBhvr>
                                        <p:cTn id="42" dur="500"/>
                                        <p:tgtEl>
                                          <p:spTgt spid="4609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6095"/>
                                        </p:tgtEl>
                                        <p:attrNameLst>
                                          <p:attrName>style.visibility</p:attrName>
                                        </p:attrNameLst>
                                      </p:cBhvr>
                                      <p:to>
                                        <p:strVal val="visible"/>
                                      </p:to>
                                    </p:set>
                                    <p:animEffect transition="in" filter="wipe(left)">
                                      <p:cBhvr>
                                        <p:cTn id="47" dur="500"/>
                                        <p:tgtEl>
                                          <p:spTgt spid="4609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46096"/>
                                        </p:tgtEl>
                                        <p:attrNameLst>
                                          <p:attrName>style.visibility</p:attrName>
                                        </p:attrNameLst>
                                      </p:cBhvr>
                                      <p:to>
                                        <p:strVal val="visible"/>
                                      </p:to>
                                    </p:set>
                                    <p:animEffect transition="in" filter="blinds(vertical)">
                                      <p:cBhvr>
                                        <p:cTn id="52" dur="500"/>
                                        <p:tgtEl>
                                          <p:spTgt spid="46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utoUpdateAnimBg="0"/>
      <p:bldP spid="46085" grpId="0" autoUpdateAnimBg="0"/>
      <p:bldP spid="46087" grpId="0" autoUpdateAnimBg="0"/>
      <p:bldP spid="46089" grpId="0" autoUpdateAnimBg="0"/>
      <p:bldP spid="4609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381000" y="228600"/>
            <a:ext cx="6248400" cy="685800"/>
          </a:xfrm>
        </p:spPr>
        <p:txBody>
          <a:bodyPr rtlCol="0">
            <a:normAutofit/>
          </a:bodyPr>
          <a:lstStyle/>
          <a:p>
            <a:pPr eaLnBrk="1" fontAlgn="auto" hangingPunct="1">
              <a:lnSpc>
                <a:spcPct val="120000"/>
              </a:lnSpc>
              <a:spcAft>
                <a:spcPts val="0"/>
              </a:spcAft>
              <a:defRPr/>
            </a:pPr>
            <a:r>
              <a:rPr lang="en-US" altLang="zh-CN" sz="3200" b="1">
                <a:solidFill>
                  <a:srgbClr val="000099"/>
                </a:solidFill>
                <a:effectLst>
                  <a:outerShdw blurRad="38100" dist="38100" dir="2700000" algn="tl">
                    <a:srgbClr val="C0C0C0"/>
                  </a:outerShdw>
                </a:effectLst>
              </a:rPr>
              <a:t>18.1.2  </a:t>
            </a:r>
            <a:r>
              <a:rPr lang="zh-CN" altLang="en-US" sz="3200" b="1">
                <a:solidFill>
                  <a:srgbClr val="000099"/>
                </a:solidFill>
                <a:effectLst>
                  <a:outerShdw blurRad="38100" dist="38100" dir="2700000" algn="tl">
                    <a:srgbClr val="C0C0C0"/>
                  </a:outerShdw>
                </a:effectLst>
              </a:rPr>
              <a:t>单相桥式整流电路</a:t>
            </a:r>
            <a:endParaRPr lang="zh-CN" altLang="en-US" sz="3200" b="1">
              <a:solidFill>
                <a:srgbClr val="000099"/>
              </a:solidFill>
              <a:effectLst>
                <a:outerShdw blurRad="38100" dist="38100" dir="2700000" algn="tl">
                  <a:srgbClr val="C0C0C0"/>
                </a:outerShdw>
              </a:effectLst>
            </a:endParaRPr>
          </a:p>
        </p:txBody>
      </p:sp>
      <p:sp>
        <p:nvSpPr>
          <p:cNvPr id="48131" name="Rectangle 3"/>
          <p:cNvSpPr>
            <a:spLocks noGrp="1" noChangeArrowheads="1"/>
          </p:cNvSpPr>
          <p:nvPr>
            <p:ph type="subTitle" idx="1"/>
          </p:nvPr>
        </p:nvSpPr>
        <p:spPr>
          <a:xfrm>
            <a:off x="533400" y="3927475"/>
            <a:ext cx="2667000" cy="533400"/>
          </a:xfrm>
        </p:spPr>
        <p:txBody>
          <a:bodyPr rtlCol="0">
            <a:normAutofit/>
          </a:bodyPr>
          <a:lstStyle/>
          <a:p>
            <a:pPr eaLnBrk="1" fontAlgn="auto" hangingPunct="1">
              <a:spcAft>
                <a:spcPts val="0"/>
              </a:spcAft>
              <a:buFont typeface="Wingdings 2" panose="05020102010507070707"/>
              <a:buNone/>
              <a:defRPr/>
            </a:pPr>
            <a:r>
              <a:rPr lang="en-US" altLang="zh-CN" sz="2800" b="1">
                <a:solidFill>
                  <a:srgbClr val="CC0000"/>
                </a:solidFill>
                <a:effectLst>
                  <a:outerShdw blurRad="38100" dist="38100" dir="2700000" algn="tl">
                    <a:srgbClr val="C0C0C0"/>
                  </a:outerShdw>
                </a:effectLst>
              </a:rPr>
              <a:t>2.  </a:t>
            </a:r>
            <a:r>
              <a:rPr lang="zh-CN" altLang="en-US" sz="2800" b="1">
                <a:solidFill>
                  <a:srgbClr val="CC0000"/>
                </a:solidFill>
                <a:effectLst>
                  <a:outerShdw blurRad="38100" dist="38100" dir="2700000" algn="tl">
                    <a:srgbClr val="C0C0C0"/>
                  </a:outerShdw>
                </a:effectLst>
              </a:rPr>
              <a:t>工作原理</a:t>
            </a:r>
            <a:endParaRPr lang="zh-CN" altLang="en-US" sz="2800" b="1">
              <a:solidFill>
                <a:srgbClr val="CC0000"/>
              </a:solidFill>
              <a:effectLst>
                <a:outerShdw blurRad="38100" dist="38100" dir="2700000" algn="tl">
                  <a:srgbClr val="C0C0C0"/>
                </a:outerShdw>
              </a:effectLst>
            </a:endParaRPr>
          </a:p>
        </p:txBody>
      </p:sp>
      <p:sp>
        <p:nvSpPr>
          <p:cNvPr id="48132" name="Rectangle 4"/>
          <p:cNvSpPr>
            <a:spLocks noChangeArrowheads="1"/>
          </p:cNvSpPr>
          <p:nvPr/>
        </p:nvSpPr>
        <p:spPr bwMode="auto">
          <a:xfrm>
            <a:off x="533400" y="4384675"/>
            <a:ext cx="3962400" cy="1630363"/>
          </a:xfrm>
          <a:prstGeom prst="rect">
            <a:avLst/>
          </a:prstGeom>
          <a:noFill/>
          <a:ln w="9525">
            <a:noFill/>
            <a:miter lim="800000"/>
          </a:ln>
          <a:effectLst/>
        </p:spPr>
        <p:txBody>
          <a:bodyPr>
            <a:spAutoFit/>
          </a:bodyPr>
          <a:lstStyle/>
          <a:p>
            <a:pPr fontAlgn="auto">
              <a:lnSpc>
                <a:spcPct val="120000"/>
              </a:lnSpc>
              <a:spcBef>
                <a:spcPts val="0"/>
              </a:spcBef>
              <a:spcAft>
                <a:spcPts val="0"/>
              </a:spcAft>
              <a:defRPr/>
            </a:pPr>
            <a:r>
              <a:rPr lang="en-US" altLang="zh-CN" sz="2800" b="1" i="1">
                <a:effectLst>
                  <a:outerShdw blurRad="38100" dist="38100" dir="2700000" algn="tl">
                    <a:srgbClr val="C0C0C0"/>
                  </a:outerShdw>
                </a:effectLst>
                <a:latin typeface="+mn-lt"/>
                <a:ea typeface="+mn-ea"/>
              </a:rPr>
              <a:t>    u</a:t>
            </a:r>
            <a:r>
              <a:rPr lang="en-US" altLang="zh-CN" sz="2800" b="1" baseline="-25000">
                <a:effectLst>
                  <a:outerShdw blurRad="38100" dist="38100" dir="2700000" algn="tl">
                    <a:srgbClr val="C0C0C0"/>
                  </a:outerShdw>
                </a:effectLst>
                <a:latin typeface="+mn-lt"/>
                <a:ea typeface="+mn-ea"/>
              </a:rPr>
              <a:t> </a:t>
            </a:r>
            <a:r>
              <a:rPr lang="zh-CN" altLang="zh-CN" sz="2800" b="1">
                <a:effectLst>
                  <a:outerShdw blurRad="38100" dist="38100" dir="2700000" algn="tl">
                    <a:srgbClr val="C0C0C0"/>
                  </a:outerShdw>
                </a:effectLst>
                <a:latin typeface="宋体" panose="02010600030101010101" pitchFamily="2" charset="-122"/>
                <a:ea typeface="+mn-ea"/>
              </a:rPr>
              <a:t>正半周，</a:t>
            </a:r>
            <a:r>
              <a:rPr lang="en-US" altLang="zh-CN" sz="2800" b="1">
                <a:effectLst>
                  <a:outerShdw blurRad="38100" dist="38100" dir="2700000" algn="tl">
                    <a:srgbClr val="C0C0C0"/>
                  </a:outerShdw>
                </a:effectLst>
                <a:latin typeface="+mn-lt"/>
                <a:ea typeface="+mn-ea"/>
              </a:rPr>
              <a:t>V</a:t>
            </a:r>
            <a:r>
              <a:rPr lang="en-US" altLang="zh-CN" sz="2800" b="1" baseline="-25000">
                <a:effectLst>
                  <a:outerShdw blurRad="38100" dist="38100" dir="2700000" algn="tl">
                    <a:srgbClr val="C0C0C0"/>
                  </a:outerShdw>
                </a:effectLst>
                <a:latin typeface="+mn-lt"/>
                <a:ea typeface="+mn-ea"/>
              </a:rPr>
              <a:t>a</a:t>
            </a:r>
            <a:r>
              <a:rPr lang="en-US" altLang="zh-CN" sz="2800" b="1">
                <a:effectLst>
                  <a:outerShdw blurRad="38100" dist="38100" dir="2700000" algn="tl">
                    <a:srgbClr val="C0C0C0"/>
                  </a:outerShdw>
                </a:effectLst>
                <a:latin typeface="+mn-lt"/>
                <a:ea typeface="+mn-ea"/>
              </a:rPr>
              <a:t>&gt;V</a:t>
            </a:r>
            <a:r>
              <a:rPr lang="en-US" altLang="zh-CN" sz="2800" b="1" baseline="-25000">
                <a:effectLst>
                  <a:outerShdw blurRad="38100" dist="38100" dir="2700000" algn="tl">
                    <a:srgbClr val="C0C0C0"/>
                  </a:outerShdw>
                </a:effectLst>
                <a:latin typeface="+mn-lt"/>
                <a:ea typeface="+mn-ea"/>
              </a:rPr>
              <a:t>b</a:t>
            </a:r>
            <a:r>
              <a:rPr lang="zh-CN" altLang="en-US" sz="2800" b="1">
                <a:effectLst>
                  <a:outerShdw blurRad="38100" dist="38100" dir="2700000" algn="tl">
                    <a:srgbClr val="C0C0C0"/>
                  </a:outerShdw>
                </a:effectLst>
                <a:latin typeface="+mn-lt"/>
                <a:ea typeface="+mn-ea"/>
              </a:rPr>
              <a:t>，</a:t>
            </a:r>
            <a:r>
              <a:rPr lang="zh-CN" altLang="zh-CN" sz="2800" b="1">
                <a:effectLst>
                  <a:outerShdw blurRad="38100" dist="38100" dir="2700000" algn="tl">
                    <a:srgbClr val="C0C0C0"/>
                  </a:outerShdw>
                </a:effectLst>
                <a:latin typeface="宋体" panose="02010600030101010101" pitchFamily="2" charset="-122"/>
                <a:ea typeface="+mn-ea"/>
              </a:rPr>
              <a:t>二极管</a:t>
            </a:r>
            <a:r>
              <a:rPr lang="zh-CN" altLang="zh-CN" sz="2800" b="1">
                <a:effectLst>
                  <a:outerShdw blurRad="38100" dist="38100" dir="2700000" algn="tl">
                    <a:srgbClr val="C0C0C0"/>
                  </a:outerShdw>
                </a:effectLst>
                <a:latin typeface="+mn-lt"/>
                <a:ea typeface="+mn-ea"/>
              </a:rPr>
              <a:t> </a:t>
            </a:r>
            <a:r>
              <a:rPr lang="en-US" altLang="zh-CN" sz="2800" b="1">
                <a:effectLst>
                  <a:outerShdw blurRad="38100" dist="38100" dir="2700000" algn="tl">
                    <a:srgbClr val="C0C0C0"/>
                  </a:outerShdw>
                </a:effectLst>
                <a:latin typeface="+mn-lt"/>
                <a:ea typeface="+mn-ea"/>
              </a:rPr>
              <a:t>D</a:t>
            </a:r>
            <a:r>
              <a:rPr lang="en-US" altLang="zh-CN" sz="2800" b="1" baseline="-25000">
                <a:effectLst>
                  <a:outerShdw blurRad="38100" dist="38100" dir="2700000" algn="tl">
                    <a:srgbClr val="C0C0C0"/>
                  </a:outerShdw>
                </a:effectLst>
                <a:latin typeface="+mn-lt"/>
                <a:ea typeface="+mn-ea"/>
              </a:rPr>
              <a:t>1</a:t>
            </a:r>
            <a:r>
              <a:rPr lang="zh-CN" altLang="en-US" sz="2800" b="1">
                <a:effectLst>
                  <a:outerShdw blurRad="38100" dist="38100" dir="2700000" algn="tl">
                    <a:srgbClr val="C0C0C0"/>
                  </a:outerShdw>
                </a:effectLst>
                <a:latin typeface="+mn-lt"/>
                <a:ea typeface="+mn-ea"/>
              </a:rPr>
              <a:t>、 </a:t>
            </a:r>
            <a:r>
              <a:rPr lang="en-US" altLang="zh-CN" sz="2800" b="1">
                <a:effectLst>
                  <a:outerShdw blurRad="38100" dist="38100" dir="2700000" algn="tl">
                    <a:srgbClr val="C0C0C0"/>
                  </a:outerShdw>
                </a:effectLst>
                <a:latin typeface="+mn-lt"/>
                <a:ea typeface="+mn-ea"/>
              </a:rPr>
              <a:t>D</a:t>
            </a:r>
            <a:r>
              <a:rPr lang="en-US" altLang="zh-CN" sz="2800" b="1" baseline="-25000">
                <a:effectLst>
                  <a:outerShdw blurRad="38100" dist="38100" dir="2700000" algn="tl">
                    <a:srgbClr val="C0C0C0"/>
                  </a:outerShdw>
                </a:effectLst>
                <a:latin typeface="+mn-lt"/>
                <a:ea typeface="+mn-ea"/>
              </a:rPr>
              <a:t>3</a:t>
            </a:r>
            <a:r>
              <a:rPr lang="en-US" altLang="zh-CN" sz="2800" b="1">
                <a:effectLst>
                  <a:outerShdw blurRad="38100" dist="38100" dir="2700000" algn="tl">
                    <a:srgbClr val="C0C0C0"/>
                  </a:outerShdw>
                </a:effectLst>
                <a:latin typeface="+mn-lt"/>
                <a:ea typeface="+mn-ea"/>
              </a:rPr>
              <a:t> </a:t>
            </a:r>
            <a:r>
              <a:rPr lang="zh-CN" altLang="zh-CN" sz="2800" b="1">
                <a:effectLst>
                  <a:outerShdw blurRad="38100" dist="38100" dir="2700000" algn="tl">
                    <a:srgbClr val="C0C0C0"/>
                  </a:outerShdw>
                </a:effectLst>
                <a:latin typeface="+mn-lt"/>
                <a:ea typeface="+mn-ea"/>
              </a:rPr>
              <a:t>导通， </a:t>
            </a:r>
            <a:r>
              <a:rPr lang="en-US" altLang="zh-CN" sz="2800" b="1">
                <a:effectLst>
                  <a:outerShdw blurRad="38100" dist="38100" dir="2700000" algn="tl">
                    <a:srgbClr val="C0C0C0"/>
                  </a:outerShdw>
                </a:effectLst>
                <a:latin typeface="+mn-lt"/>
                <a:ea typeface="+mn-ea"/>
              </a:rPr>
              <a:t>D</a:t>
            </a:r>
            <a:r>
              <a:rPr lang="en-US" altLang="zh-CN" sz="2800" b="1" baseline="-25000">
                <a:effectLst>
                  <a:outerShdw blurRad="38100" dist="38100" dir="2700000" algn="tl">
                    <a:srgbClr val="C0C0C0"/>
                  </a:outerShdw>
                </a:effectLst>
                <a:latin typeface="+mn-lt"/>
                <a:ea typeface="+mn-ea"/>
              </a:rPr>
              <a:t>2</a:t>
            </a:r>
            <a:r>
              <a:rPr lang="zh-CN" altLang="en-US" sz="2800" b="1">
                <a:effectLst>
                  <a:outerShdw blurRad="38100" dist="38100" dir="2700000" algn="tl">
                    <a:srgbClr val="C0C0C0"/>
                  </a:outerShdw>
                </a:effectLst>
                <a:latin typeface="+mn-lt"/>
                <a:ea typeface="+mn-ea"/>
              </a:rPr>
              <a:t>、 </a:t>
            </a:r>
            <a:r>
              <a:rPr lang="en-US" altLang="zh-CN" sz="2800" b="1">
                <a:effectLst>
                  <a:outerShdw blurRad="38100" dist="38100" dir="2700000" algn="tl">
                    <a:srgbClr val="C0C0C0"/>
                  </a:outerShdw>
                </a:effectLst>
                <a:latin typeface="+mn-lt"/>
                <a:ea typeface="+mn-ea"/>
              </a:rPr>
              <a:t>D</a:t>
            </a:r>
            <a:r>
              <a:rPr lang="en-US" altLang="zh-CN" sz="2800" b="1" baseline="-25000">
                <a:effectLst>
                  <a:outerShdw blurRad="38100" dist="38100" dir="2700000" algn="tl">
                    <a:srgbClr val="C0C0C0"/>
                  </a:outerShdw>
                </a:effectLst>
                <a:latin typeface="+mn-lt"/>
                <a:ea typeface="+mn-ea"/>
              </a:rPr>
              <a:t>4</a:t>
            </a:r>
            <a:r>
              <a:rPr lang="en-US" altLang="zh-CN" sz="2800" b="1">
                <a:effectLst>
                  <a:outerShdw blurRad="38100" dist="38100" dir="2700000" algn="tl">
                    <a:srgbClr val="C0C0C0"/>
                  </a:outerShdw>
                </a:effectLst>
                <a:latin typeface="+mn-lt"/>
                <a:ea typeface="+mn-ea"/>
              </a:rPr>
              <a:t> </a:t>
            </a:r>
            <a:r>
              <a:rPr lang="zh-CN" altLang="zh-CN" sz="2800" b="1">
                <a:effectLst>
                  <a:outerShdw blurRad="38100" dist="38100" dir="2700000" algn="tl">
                    <a:srgbClr val="C0C0C0"/>
                  </a:outerShdw>
                </a:effectLst>
                <a:latin typeface="+mn-lt"/>
                <a:ea typeface="+mn-ea"/>
              </a:rPr>
              <a:t>截止 。</a:t>
            </a:r>
            <a:endParaRPr lang="zh-CN" altLang="en-US" sz="2800" b="1">
              <a:effectLst>
                <a:outerShdw blurRad="38100" dist="38100" dir="2700000" algn="tl">
                  <a:srgbClr val="C0C0C0"/>
                </a:outerShdw>
              </a:effectLst>
              <a:latin typeface="+mn-lt"/>
              <a:ea typeface="+mn-ea"/>
            </a:endParaRPr>
          </a:p>
        </p:txBody>
      </p:sp>
      <p:sp>
        <p:nvSpPr>
          <p:cNvPr id="48133" name="Rectangle 5"/>
          <p:cNvSpPr>
            <a:spLocks noChangeArrowheads="1"/>
          </p:cNvSpPr>
          <p:nvPr/>
        </p:nvSpPr>
        <p:spPr bwMode="auto">
          <a:xfrm>
            <a:off x="5334000" y="1108075"/>
            <a:ext cx="2514600" cy="457200"/>
          </a:xfrm>
          <a:prstGeom prst="rect">
            <a:avLst/>
          </a:prstGeom>
          <a:noFill/>
          <a:ln w="9525">
            <a:noFill/>
            <a:miter lim="800000"/>
          </a:ln>
          <a:effectLst/>
        </p:spPr>
        <p:txBody>
          <a:bodyPr/>
          <a:lstStyle/>
          <a:p>
            <a:pPr fontAlgn="auto">
              <a:spcBef>
                <a:spcPct val="2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3.  </a:t>
            </a:r>
            <a:r>
              <a:rPr lang="zh-CN" altLang="en-US" sz="2800" b="1">
                <a:solidFill>
                  <a:srgbClr val="CC0000"/>
                </a:solidFill>
                <a:effectLst>
                  <a:outerShdw blurRad="38100" dist="38100" dir="2700000" algn="tl">
                    <a:srgbClr val="C0C0C0"/>
                  </a:outerShdw>
                </a:effectLst>
                <a:latin typeface="+mn-lt"/>
                <a:ea typeface="+mn-ea"/>
              </a:rPr>
              <a:t>工作波形</a:t>
            </a:r>
            <a:endParaRPr lang="zh-CN" altLang="en-US" sz="2800" b="1">
              <a:solidFill>
                <a:srgbClr val="CC0000"/>
              </a:solidFill>
              <a:effectLst>
                <a:outerShdw blurRad="38100" dist="38100" dir="2700000" algn="tl">
                  <a:srgbClr val="C0C0C0"/>
                </a:outerShdw>
              </a:effectLst>
              <a:latin typeface="+mn-lt"/>
              <a:ea typeface="+mn-ea"/>
            </a:endParaRPr>
          </a:p>
        </p:txBody>
      </p:sp>
      <p:sp>
        <p:nvSpPr>
          <p:cNvPr id="48134" name="Rectangle 6"/>
          <p:cNvSpPr>
            <a:spLocks noChangeArrowheads="1"/>
          </p:cNvSpPr>
          <p:nvPr/>
        </p:nvSpPr>
        <p:spPr bwMode="auto">
          <a:xfrm>
            <a:off x="5557838" y="5343525"/>
            <a:ext cx="69056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b="1" i="1">
                <a:solidFill>
                  <a:srgbClr val="CC0000"/>
                </a:solidFill>
                <a:latin typeface="Franklin Gothic Book" panose="020B0503020102020204" pitchFamily="34" charset="0"/>
                <a:ea typeface="楷体_GB2312" pitchFamily="49" charset="-122"/>
              </a:rPr>
              <a:t>u</a:t>
            </a:r>
            <a:r>
              <a:rPr lang="en-US" altLang="zh-CN" b="1" baseline="-25000">
                <a:solidFill>
                  <a:srgbClr val="CC0000"/>
                </a:solidFill>
                <a:latin typeface="Franklin Gothic Book" panose="020B0503020102020204" pitchFamily="34" charset="0"/>
                <a:ea typeface="楷体_GB2312" pitchFamily="49" charset="-122"/>
              </a:rPr>
              <a:t>D2</a:t>
            </a:r>
            <a:r>
              <a:rPr lang="en-US" altLang="zh-CN" b="1" i="1">
                <a:solidFill>
                  <a:srgbClr val="CC0000"/>
                </a:solidFill>
                <a:latin typeface="Franklin Gothic Book" panose="020B0503020102020204" pitchFamily="34" charset="0"/>
                <a:ea typeface="楷体_GB2312" pitchFamily="49" charset="-122"/>
              </a:rPr>
              <a:t>u</a:t>
            </a:r>
            <a:r>
              <a:rPr lang="en-US" altLang="zh-CN" b="1" baseline="-25000">
                <a:solidFill>
                  <a:srgbClr val="CC0000"/>
                </a:solidFill>
                <a:latin typeface="Franklin Gothic Book" panose="020B0503020102020204" pitchFamily="34" charset="0"/>
                <a:ea typeface="楷体_GB2312" pitchFamily="49" charset="-122"/>
              </a:rPr>
              <a:t>D4</a:t>
            </a:r>
            <a:endParaRPr lang="en-US" altLang="zh-CN" b="1" i="1" baseline="-25000">
              <a:solidFill>
                <a:srgbClr val="CC0000"/>
              </a:solidFill>
              <a:latin typeface="Franklin Gothic Book" panose="020B0503020102020204" pitchFamily="34" charset="0"/>
              <a:ea typeface="楷体_GB2312" pitchFamily="49" charset="-122"/>
            </a:endParaRPr>
          </a:p>
        </p:txBody>
      </p:sp>
      <p:sp>
        <p:nvSpPr>
          <p:cNvPr id="48135" name="Rectangle 7"/>
          <p:cNvSpPr>
            <a:spLocks noChangeArrowheads="1"/>
          </p:cNvSpPr>
          <p:nvPr/>
        </p:nvSpPr>
        <p:spPr bwMode="auto">
          <a:xfrm>
            <a:off x="469900" y="1122363"/>
            <a:ext cx="2273300" cy="519112"/>
          </a:xfrm>
          <a:prstGeom prst="rect">
            <a:avLst/>
          </a:prstGeom>
          <a:noFill/>
          <a:ln w="9525">
            <a:noFill/>
            <a:miter lim="800000"/>
          </a:ln>
          <a:effectLst/>
        </p:spPr>
        <p:txBody>
          <a:bodyPr>
            <a:spAutoFit/>
          </a:bodyPr>
          <a:lstStyle/>
          <a:p>
            <a:pPr fontAlgn="auto">
              <a:spcBef>
                <a:spcPct val="50000"/>
              </a:spcBef>
              <a:spcAft>
                <a:spcPts val="0"/>
              </a:spcAft>
              <a:defRPr/>
            </a:pPr>
            <a:r>
              <a:rPr lang="en-US" altLang="zh-CN" sz="2800" b="1">
                <a:solidFill>
                  <a:srgbClr val="CC0000"/>
                </a:solidFill>
                <a:effectLst>
                  <a:outerShdw blurRad="38100" dist="38100" dir="2700000" algn="tl">
                    <a:srgbClr val="C0C0C0"/>
                  </a:outerShdw>
                </a:effectLst>
                <a:latin typeface="+mn-lt"/>
                <a:ea typeface="+mn-ea"/>
              </a:rPr>
              <a:t>1. </a:t>
            </a:r>
            <a:r>
              <a:rPr lang="zh-CN" altLang="en-US" sz="2800" b="1">
                <a:solidFill>
                  <a:srgbClr val="CC0000"/>
                </a:solidFill>
                <a:effectLst>
                  <a:outerShdw blurRad="38100" dist="38100" dir="2700000" algn="tl">
                    <a:srgbClr val="C0C0C0"/>
                  </a:outerShdw>
                </a:effectLst>
                <a:latin typeface="+mn-lt"/>
                <a:ea typeface="+mn-ea"/>
              </a:rPr>
              <a:t>电路结构</a:t>
            </a:r>
            <a:endParaRPr lang="zh-CN" altLang="en-US" sz="2800" b="1">
              <a:solidFill>
                <a:srgbClr val="CC0000"/>
              </a:solidFill>
              <a:effectLst>
                <a:outerShdw blurRad="38100" dist="38100" dir="2700000" algn="tl">
                  <a:srgbClr val="C0C0C0"/>
                </a:outerShdw>
              </a:effectLst>
              <a:latin typeface="+mn-lt"/>
              <a:ea typeface="+mn-ea"/>
            </a:endParaRPr>
          </a:p>
        </p:txBody>
      </p:sp>
      <p:grpSp>
        <p:nvGrpSpPr>
          <p:cNvPr id="9224" name="Group 8"/>
          <p:cNvGrpSpPr/>
          <p:nvPr/>
        </p:nvGrpSpPr>
        <p:grpSpPr bwMode="auto">
          <a:xfrm>
            <a:off x="447675" y="879475"/>
            <a:ext cx="6410325" cy="161925"/>
            <a:chOff x="672" y="672"/>
            <a:chExt cx="4038" cy="102"/>
          </a:xfrm>
        </p:grpSpPr>
        <p:pic>
          <p:nvPicPr>
            <p:cNvPr id="9323" name="Picture 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 name="Picture 1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4"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5" name="Picture 1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6" name="Picture 1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7" name="Picture 1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8" name="Picture 1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9" name="Picture 1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0" name="Picture 1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3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1" name="Picture 1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6"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2" name="Picture 1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3" name="Picture 1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4" name="Picture 2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8" y="672"/>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35" name="Group 21"/>
            <p:cNvGrpSpPr/>
            <p:nvPr/>
          </p:nvGrpSpPr>
          <p:grpSpPr bwMode="auto">
            <a:xfrm>
              <a:off x="1824" y="672"/>
              <a:ext cx="2886" cy="102"/>
              <a:chOff x="2298" y="3606"/>
              <a:chExt cx="2886" cy="102"/>
            </a:xfrm>
          </p:grpSpPr>
          <p:pic>
            <p:nvPicPr>
              <p:cNvPr id="9336" name="Picture 2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7" name="Picture 2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8" name="Picture 2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9" name="Picture 2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0" name="Picture 2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7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1" name="Picture 2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2" name="Picture 2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3" name="Picture 2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4" name="Picture 3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5" name="Picture 3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6" name="Picture 3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7" name="Picture 3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8" name="Picture 3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9" name="Picture 3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0" name="Picture 3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1" name="Picture 3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2" name="Picture 3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3" name="Picture 3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4" name="Picture 4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2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5" name="Picture 4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1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6" name="Picture 42"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8"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7" name="Picture 43"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8" name="Picture 44"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59" name="Picture 45"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6"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0" name="Picture 46"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1" name="Picture 47"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4"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2" name="Picture 48"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3" name="Picture 49"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0"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4" name="Picture 50"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5" name="Picture 51" descr="Green and Black Diam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2" y="3606"/>
                <a:ext cx="10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8184" name="Rectangle 56"/>
          <p:cNvSpPr>
            <a:spLocks noChangeArrowheads="1"/>
          </p:cNvSpPr>
          <p:nvPr/>
        </p:nvSpPr>
        <p:spPr bwMode="auto">
          <a:xfrm>
            <a:off x="3694113" y="2052638"/>
            <a:ext cx="496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3300"/>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3200" b="1">
              <a:solidFill>
                <a:srgbClr val="FF33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48185" name="Oval 57"/>
          <p:cNvSpPr>
            <a:spLocks noChangeArrowheads="1"/>
          </p:cNvSpPr>
          <p:nvPr/>
        </p:nvSpPr>
        <p:spPr bwMode="auto">
          <a:xfrm flipV="1">
            <a:off x="3810000" y="3165475"/>
            <a:ext cx="304800" cy="304800"/>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600" b="1">
                <a:solidFill>
                  <a:srgbClr val="FF3300"/>
                </a:solidFill>
                <a:latin typeface="Franklin Gothic Book" panose="020B0503020102020204" pitchFamily="34" charset="0"/>
                <a:ea typeface="楷体_GB2312" pitchFamily="49" charset="-122"/>
              </a:rPr>
              <a:t>－</a:t>
            </a:r>
            <a:endParaRPr lang="zh-CN" altLang="en-US" sz="3600" b="1">
              <a:solidFill>
                <a:srgbClr val="FF3300"/>
              </a:solidFill>
              <a:latin typeface="Franklin Gothic Book" panose="020B0503020102020204" pitchFamily="34" charset="0"/>
              <a:ea typeface="楷体_GB2312" pitchFamily="49" charset="-122"/>
            </a:endParaRPr>
          </a:p>
        </p:txBody>
      </p:sp>
      <p:sp>
        <p:nvSpPr>
          <p:cNvPr id="48186" name="Freeform 58"/>
          <p:cNvSpPr/>
          <p:nvPr/>
        </p:nvSpPr>
        <p:spPr bwMode="auto">
          <a:xfrm flipV="1">
            <a:off x="5564188" y="3667125"/>
            <a:ext cx="485775"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87" name="Freeform 59"/>
          <p:cNvSpPr/>
          <p:nvPr/>
        </p:nvSpPr>
        <p:spPr bwMode="auto">
          <a:xfrm flipV="1">
            <a:off x="6538913" y="3667125"/>
            <a:ext cx="485775"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88" name="Freeform 60"/>
          <p:cNvSpPr/>
          <p:nvPr/>
        </p:nvSpPr>
        <p:spPr bwMode="auto">
          <a:xfrm flipV="1">
            <a:off x="7513638" y="3667125"/>
            <a:ext cx="485775" cy="519113"/>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89" name="Freeform 61"/>
          <p:cNvSpPr/>
          <p:nvPr/>
        </p:nvSpPr>
        <p:spPr bwMode="auto">
          <a:xfrm>
            <a:off x="5564188" y="4886325"/>
            <a:ext cx="487362"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90" name="Freeform 62"/>
          <p:cNvSpPr/>
          <p:nvPr/>
        </p:nvSpPr>
        <p:spPr bwMode="auto">
          <a:xfrm>
            <a:off x="6537325" y="4886325"/>
            <a:ext cx="487363"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91" name="Freeform 63"/>
          <p:cNvSpPr/>
          <p:nvPr/>
        </p:nvSpPr>
        <p:spPr bwMode="auto">
          <a:xfrm>
            <a:off x="7510463" y="4886325"/>
            <a:ext cx="488950" cy="533400"/>
          </a:xfrm>
          <a:custGeom>
            <a:avLst/>
            <a:gdLst>
              <a:gd name="T0" fmla="*/ 0 w 864"/>
              <a:gd name="T1" fmla="*/ 0 h 480"/>
              <a:gd name="T2" fmla="*/ 2147483647 w 864"/>
              <a:gd name="T3" fmla="*/ 2147483647 h 480"/>
              <a:gd name="T4" fmla="*/ 2147483647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66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 name="Group 64"/>
          <p:cNvGrpSpPr/>
          <p:nvPr/>
        </p:nvGrpSpPr>
        <p:grpSpPr bwMode="auto">
          <a:xfrm>
            <a:off x="6054725" y="2600325"/>
            <a:ext cx="1951038" cy="2286000"/>
            <a:chOff x="3744" y="1920"/>
            <a:chExt cx="1536" cy="1440"/>
          </a:xfrm>
        </p:grpSpPr>
        <p:sp>
          <p:nvSpPr>
            <p:cNvPr id="9318" name="Line 65"/>
            <p:cNvSpPr>
              <a:spLocks noChangeShapeType="1"/>
            </p:cNvSpPr>
            <p:nvPr/>
          </p:nvSpPr>
          <p:spPr bwMode="auto">
            <a:xfrm>
              <a:off x="3744"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9" name="Line 66"/>
            <p:cNvSpPr>
              <a:spLocks noChangeShapeType="1"/>
            </p:cNvSpPr>
            <p:nvPr/>
          </p:nvSpPr>
          <p:spPr bwMode="auto">
            <a:xfrm>
              <a:off x="4128"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0" name="Line 67"/>
            <p:cNvSpPr>
              <a:spLocks noChangeShapeType="1"/>
            </p:cNvSpPr>
            <p:nvPr/>
          </p:nvSpPr>
          <p:spPr bwMode="auto">
            <a:xfrm>
              <a:off x="4512"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1" name="Line 68"/>
            <p:cNvSpPr>
              <a:spLocks noChangeShapeType="1"/>
            </p:cNvSpPr>
            <p:nvPr/>
          </p:nvSpPr>
          <p:spPr bwMode="auto">
            <a:xfrm>
              <a:off x="4896"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22" name="Line 69"/>
            <p:cNvSpPr>
              <a:spLocks noChangeShapeType="1"/>
            </p:cNvSpPr>
            <p:nvPr/>
          </p:nvSpPr>
          <p:spPr bwMode="auto">
            <a:xfrm>
              <a:off x="5280" y="1920"/>
              <a:ext cx="0" cy="1440"/>
            </a:xfrm>
            <a:prstGeom prst="line">
              <a:avLst/>
            </a:prstGeom>
            <a:noFill/>
            <a:ln w="19050">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87"/>
          <p:cNvGrpSpPr/>
          <p:nvPr/>
        </p:nvGrpSpPr>
        <p:grpSpPr bwMode="auto">
          <a:xfrm>
            <a:off x="5062538" y="2981325"/>
            <a:ext cx="3543300" cy="2590800"/>
            <a:chOff x="2962" y="2160"/>
            <a:chExt cx="2791" cy="1632"/>
          </a:xfrm>
        </p:grpSpPr>
        <p:sp>
          <p:nvSpPr>
            <p:cNvPr id="9309" name="Line 88"/>
            <p:cNvSpPr>
              <a:spLocks noChangeShapeType="1"/>
            </p:cNvSpPr>
            <p:nvPr/>
          </p:nvSpPr>
          <p:spPr bwMode="auto">
            <a:xfrm flipV="1">
              <a:off x="3357" y="3168"/>
              <a:ext cx="0" cy="624"/>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0" name="Line 89"/>
            <p:cNvSpPr>
              <a:spLocks noChangeShapeType="1"/>
            </p:cNvSpPr>
            <p:nvPr/>
          </p:nvSpPr>
          <p:spPr bwMode="auto">
            <a:xfrm>
              <a:off x="3357" y="3360"/>
              <a:ext cx="2208"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311" name="Group 90"/>
            <p:cNvGrpSpPr/>
            <p:nvPr/>
          </p:nvGrpSpPr>
          <p:grpSpPr bwMode="auto">
            <a:xfrm>
              <a:off x="3357" y="2400"/>
              <a:ext cx="2160" cy="722"/>
              <a:chOff x="3357" y="2400"/>
              <a:chExt cx="2160" cy="722"/>
            </a:xfrm>
          </p:grpSpPr>
          <p:sp>
            <p:nvSpPr>
              <p:cNvPr id="9316" name="Line 91"/>
              <p:cNvSpPr>
                <a:spLocks noChangeShapeType="1"/>
              </p:cNvSpPr>
              <p:nvPr/>
            </p:nvSpPr>
            <p:spPr bwMode="auto">
              <a:xfrm flipV="1">
                <a:off x="3357" y="2400"/>
                <a:ext cx="0" cy="722"/>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17" name="Line 92"/>
              <p:cNvSpPr>
                <a:spLocks noChangeShapeType="1"/>
              </p:cNvSpPr>
              <p:nvPr/>
            </p:nvSpPr>
            <p:spPr bwMode="auto">
              <a:xfrm>
                <a:off x="3357" y="2914"/>
                <a:ext cx="2160" cy="8"/>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312" name="Text Box 93"/>
            <p:cNvSpPr txBox="1">
              <a:spLocks noChangeArrowheads="1"/>
            </p:cNvSpPr>
            <p:nvPr/>
          </p:nvSpPr>
          <p:spPr bwMode="auto">
            <a:xfrm>
              <a:off x="3001" y="216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o</a:t>
              </a:r>
              <a:endParaRPr lang="en-US" altLang="zh-CN" sz="2800" b="1">
                <a:latin typeface="Franklin Gothic Book" panose="020B0503020102020204" pitchFamily="34" charset="0"/>
                <a:ea typeface="楷体_GB2312" pitchFamily="49" charset="-122"/>
              </a:endParaRPr>
            </a:p>
          </p:txBody>
        </p:sp>
        <p:sp>
          <p:nvSpPr>
            <p:cNvPr id="9313" name="Rectangle 94"/>
            <p:cNvSpPr>
              <a:spLocks noChangeArrowheads="1"/>
            </p:cNvSpPr>
            <p:nvPr/>
          </p:nvSpPr>
          <p:spPr bwMode="auto">
            <a:xfrm>
              <a:off x="2962" y="2976"/>
              <a:ext cx="4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rPr>
                <a:t>u</a:t>
              </a:r>
              <a:r>
                <a:rPr lang="en-US" altLang="zh-CN" sz="2800" b="1" baseline="-25000">
                  <a:latin typeface="Franklin Gothic Book" panose="020B0503020102020204" pitchFamily="34" charset="0"/>
                  <a:ea typeface="楷体_GB2312" pitchFamily="49" charset="-122"/>
                </a:rPr>
                <a:t>D</a:t>
              </a:r>
              <a:endParaRPr lang="en-US" altLang="zh-CN" sz="2800" b="1" baseline="-25000">
                <a:latin typeface="Franklin Gothic Book" panose="020B0503020102020204" pitchFamily="34" charset="0"/>
                <a:ea typeface="楷体_GB2312" pitchFamily="49" charset="-122"/>
              </a:endParaRPr>
            </a:p>
          </p:txBody>
        </p:sp>
        <p:sp>
          <p:nvSpPr>
            <p:cNvPr id="9314" name="Rectangle 95"/>
            <p:cNvSpPr>
              <a:spLocks noChangeArrowheads="1"/>
            </p:cNvSpPr>
            <p:nvPr/>
          </p:nvSpPr>
          <p:spPr bwMode="auto">
            <a:xfrm>
              <a:off x="5334" y="283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sp>
          <p:nvSpPr>
            <p:cNvPr id="9315" name="Rectangle 96"/>
            <p:cNvSpPr>
              <a:spLocks noChangeArrowheads="1"/>
            </p:cNvSpPr>
            <p:nvPr/>
          </p:nvSpPr>
          <p:spPr bwMode="auto">
            <a:xfrm>
              <a:off x="5338" y="331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sym typeface="Symbol" panose="05050102010706020507" pitchFamily="18" charset="2"/>
                </a:rPr>
                <a:t>t</a:t>
              </a:r>
              <a:endParaRPr lang="en-US" altLang="zh-CN" sz="2800" b="1" i="1">
                <a:latin typeface="Franklin Gothic Book" panose="020B0503020102020204" pitchFamily="34" charset="0"/>
                <a:ea typeface="楷体_GB2312" pitchFamily="49" charset="-122"/>
                <a:sym typeface="Symbol" panose="05050102010706020507" pitchFamily="18" charset="2"/>
              </a:endParaRPr>
            </a:p>
          </p:txBody>
        </p:sp>
      </p:grpSp>
      <p:grpSp>
        <p:nvGrpSpPr>
          <p:cNvPr id="7" name="Group 97"/>
          <p:cNvGrpSpPr/>
          <p:nvPr/>
        </p:nvGrpSpPr>
        <p:grpSpPr bwMode="auto">
          <a:xfrm>
            <a:off x="422275" y="1336675"/>
            <a:ext cx="3892550" cy="2438400"/>
            <a:chOff x="266" y="768"/>
            <a:chExt cx="2452" cy="1536"/>
          </a:xfrm>
        </p:grpSpPr>
        <p:grpSp>
          <p:nvGrpSpPr>
            <p:cNvPr id="9267" name="Group 98"/>
            <p:cNvGrpSpPr/>
            <p:nvPr/>
          </p:nvGrpSpPr>
          <p:grpSpPr bwMode="auto">
            <a:xfrm>
              <a:off x="1504" y="1105"/>
              <a:ext cx="238" cy="589"/>
              <a:chOff x="1382" y="1249"/>
              <a:chExt cx="238" cy="589"/>
            </a:xfrm>
          </p:grpSpPr>
          <p:sp>
            <p:nvSpPr>
              <p:cNvPr id="9306" name="Line 99"/>
              <p:cNvSpPr>
                <a:spLocks noChangeShapeType="1"/>
              </p:cNvSpPr>
              <p:nvPr/>
            </p:nvSpPr>
            <p:spPr bwMode="auto">
              <a:xfrm rot="2910388">
                <a:off x="1524" y="149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7" name="AutoShape 100"/>
              <p:cNvSpPr>
                <a:spLocks noChangeArrowheads="1"/>
              </p:cNvSpPr>
              <p:nvPr/>
            </p:nvSpPr>
            <p:spPr bwMode="auto">
              <a:xfrm rot="8310388">
                <a:off x="1382" y="1464"/>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9308" name="Line 101"/>
              <p:cNvSpPr>
                <a:spLocks noChangeShapeType="1"/>
              </p:cNvSpPr>
              <p:nvPr/>
            </p:nvSpPr>
            <p:spPr bwMode="auto">
              <a:xfrm rot="2910388" flipV="1">
                <a:off x="1201" y="1527"/>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68" name="Group 102"/>
            <p:cNvGrpSpPr/>
            <p:nvPr/>
          </p:nvGrpSpPr>
          <p:grpSpPr bwMode="auto">
            <a:xfrm>
              <a:off x="891" y="1272"/>
              <a:ext cx="589" cy="239"/>
              <a:chOff x="769" y="1416"/>
              <a:chExt cx="589" cy="239"/>
            </a:xfrm>
          </p:grpSpPr>
          <p:sp>
            <p:nvSpPr>
              <p:cNvPr id="9303" name="Line 103"/>
              <p:cNvSpPr>
                <a:spLocks noChangeShapeType="1"/>
              </p:cNvSpPr>
              <p:nvPr/>
            </p:nvSpPr>
            <p:spPr bwMode="auto">
              <a:xfrm rot="-2534116">
                <a:off x="1106" y="141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4" name="AutoShape 104"/>
              <p:cNvSpPr>
                <a:spLocks noChangeArrowheads="1"/>
              </p:cNvSpPr>
              <p:nvPr/>
            </p:nvSpPr>
            <p:spPr bwMode="auto">
              <a:xfrm rot="2865884">
                <a:off x="958" y="1489"/>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9305" name="Line 105"/>
              <p:cNvSpPr>
                <a:spLocks noChangeShapeType="1"/>
              </p:cNvSpPr>
              <p:nvPr/>
            </p:nvSpPr>
            <p:spPr bwMode="auto">
              <a:xfrm rot="19065884" flipV="1">
                <a:off x="769" y="1524"/>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269" name="Group 106"/>
            <p:cNvGrpSpPr/>
            <p:nvPr/>
          </p:nvGrpSpPr>
          <p:grpSpPr bwMode="auto">
            <a:xfrm>
              <a:off x="1323" y="1705"/>
              <a:ext cx="589" cy="237"/>
              <a:chOff x="1201" y="1849"/>
              <a:chExt cx="589" cy="237"/>
            </a:xfrm>
          </p:grpSpPr>
          <p:sp>
            <p:nvSpPr>
              <p:cNvPr id="9300" name="Line 107"/>
              <p:cNvSpPr>
                <a:spLocks noChangeShapeType="1"/>
              </p:cNvSpPr>
              <p:nvPr/>
            </p:nvSpPr>
            <p:spPr bwMode="auto">
              <a:xfrm rot="-2454496">
                <a:off x="1538" y="1849"/>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01" name="AutoShape 108"/>
              <p:cNvSpPr>
                <a:spLocks noChangeArrowheads="1"/>
              </p:cNvSpPr>
              <p:nvPr/>
            </p:nvSpPr>
            <p:spPr bwMode="auto">
              <a:xfrm rot="2945504">
                <a:off x="1390" y="1920"/>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9302" name="Line 109"/>
              <p:cNvSpPr>
                <a:spLocks noChangeShapeType="1"/>
              </p:cNvSpPr>
              <p:nvPr/>
            </p:nvSpPr>
            <p:spPr bwMode="auto">
              <a:xfrm rot="19145504" flipV="1">
                <a:off x="1201" y="1956"/>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270" name="Line 110"/>
            <p:cNvSpPr>
              <a:spLocks noChangeShapeType="1"/>
            </p:cNvSpPr>
            <p:nvPr/>
          </p:nvSpPr>
          <p:spPr bwMode="auto">
            <a:xfrm rot="2912205">
              <a:off x="1249" y="1778"/>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1" name="AutoShape 111"/>
            <p:cNvSpPr>
              <a:spLocks noChangeArrowheads="1"/>
            </p:cNvSpPr>
            <p:nvPr/>
          </p:nvSpPr>
          <p:spPr bwMode="auto">
            <a:xfrm rot="8312204">
              <a:off x="1107" y="1752"/>
              <a:ext cx="192" cy="139"/>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9272" name="Line 112"/>
            <p:cNvSpPr>
              <a:spLocks noChangeShapeType="1"/>
            </p:cNvSpPr>
            <p:nvPr/>
          </p:nvSpPr>
          <p:spPr bwMode="auto">
            <a:xfrm rot="2912205" flipV="1">
              <a:off x="900" y="1814"/>
              <a:ext cx="589" cy="3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3" name="Line 113"/>
            <p:cNvSpPr>
              <a:spLocks noChangeShapeType="1"/>
            </p:cNvSpPr>
            <p:nvPr/>
          </p:nvSpPr>
          <p:spPr bwMode="auto">
            <a:xfrm>
              <a:off x="1358" y="1200"/>
              <a:ext cx="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4" name="Line 114"/>
            <p:cNvSpPr>
              <a:spLocks noChangeShapeType="1"/>
            </p:cNvSpPr>
            <p:nvPr/>
          </p:nvSpPr>
          <p:spPr bwMode="auto">
            <a:xfrm flipH="1">
              <a:off x="554" y="1200"/>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5" name="Line 115"/>
            <p:cNvSpPr>
              <a:spLocks noChangeShapeType="1"/>
            </p:cNvSpPr>
            <p:nvPr/>
          </p:nvSpPr>
          <p:spPr bwMode="auto">
            <a:xfrm>
              <a:off x="554" y="201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6" name="Line 116"/>
            <p:cNvSpPr>
              <a:spLocks noChangeShapeType="1"/>
            </p:cNvSpPr>
            <p:nvPr/>
          </p:nvSpPr>
          <p:spPr bwMode="auto">
            <a:xfrm flipV="1">
              <a:off x="1838" y="1200"/>
              <a:ext cx="0" cy="42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7" name="Line 117"/>
            <p:cNvSpPr>
              <a:spLocks noChangeShapeType="1"/>
            </p:cNvSpPr>
            <p:nvPr/>
          </p:nvSpPr>
          <p:spPr bwMode="auto">
            <a:xfrm>
              <a:off x="986" y="1584"/>
              <a:ext cx="0" cy="7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8" name="Line 118"/>
            <p:cNvSpPr>
              <a:spLocks noChangeShapeType="1"/>
            </p:cNvSpPr>
            <p:nvPr/>
          </p:nvSpPr>
          <p:spPr bwMode="auto">
            <a:xfrm>
              <a:off x="986" y="2304"/>
              <a:ext cx="134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79" name="Line 119"/>
            <p:cNvSpPr>
              <a:spLocks noChangeShapeType="1"/>
            </p:cNvSpPr>
            <p:nvPr/>
          </p:nvSpPr>
          <p:spPr bwMode="auto">
            <a:xfrm>
              <a:off x="1838" y="1200"/>
              <a:ext cx="4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0" name="Rectangle 120"/>
            <p:cNvSpPr>
              <a:spLocks noChangeArrowheads="1"/>
            </p:cNvSpPr>
            <p:nvPr/>
          </p:nvSpPr>
          <p:spPr bwMode="auto">
            <a:xfrm rot="16200000" flipV="1">
              <a:off x="2183" y="1680"/>
              <a:ext cx="288" cy="9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9281" name="Line 121"/>
            <p:cNvSpPr>
              <a:spLocks noChangeShapeType="1"/>
            </p:cNvSpPr>
            <p:nvPr/>
          </p:nvSpPr>
          <p:spPr bwMode="auto">
            <a:xfrm>
              <a:off x="2327" y="1872"/>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2" name="Line 122"/>
            <p:cNvSpPr>
              <a:spLocks noChangeShapeType="1"/>
            </p:cNvSpPr>
            <p:nvPr/>
          </p:nvSpPr>
          <p:spPr bwMode="auto">
            <a:xfrm>
              <a:off x="2327" y="1200"/>
              <a:ext cx="0" cy="38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3" name="Text Box 123"/>
            <p:cNvSpPr txBox="1">
              <a:spLocks noChangeArrowheads="1"/>
            </p:cNvSpPr>
            <p:nvPr/>
          </p:nvSpPr>
          <p:spPr bwMode="auto">
            <a:xfrm>
              <a:off x="2352" y="1545"/>
              <a:ext cx="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latin typeface="Franklin Gothic Book" panose="020B0503020102020204" pitchFamily="34" charset="0"/>
                  <a:ea typeface="华文楷体" panose="02010600040101010101" pitchFamily="2" charset="-122"/>
                </a:rPr>
                <a:t>R</a:t>
              </a:r>
              <a:r>
                <a:rPr lang="en-US" altLang="zh-CN" sz="2800" b="1" baseline="-25000">
                  <a:latin typeface="Franklin Gothic Book" panose="020B0503020102020204" pitchFamily="34" charset="0"/>
                  <a:ea typeface="华文楷体" panose="02010600040101010101" pitchFamily="2" charset="-122"/>
                </a:rPr>
                <a:t>L</a:t>
              </a:r>
              <a:endParaRPr lang="en-US" altLang="zh-CN" sz="2800" b="1">
                <a:latin typeface="Franklin Gothic Book" panose="020B0503020102020204" pitchFamily="34" charset="0"/>
                <a:ea typeface="华文楷体" panose="02010600040101010101" pitchFamily="2" charset="-122"/>
              </a:endParaRPr>
            </a:p>
          </p:txBody>
        </p:sp>
        <p:sp>
          <p:nvSpPr>
            <p:cNvPr id="9284" name="Text Box 124"/>
            <p:cNvSpPr txBox="1">
              <a:spLocks noChangeArrowheads="1"/>
            </p:cNvSpPr>
            <p:nvPr/>
          </p:nvSpPr>
          <p:spPr bwMode="auto">
            <a:xfrm>
              <a:off x="410" y="144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u</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9285" name="Text Box 125"/>
            <p:cNvSpPr txBox="1">
              <a:spLocks noChangeArrowheads="1"/>
            </p:cNvSpPr>
            <p:nvPr/>
          </p:nvSpPr>
          <p:spPr bwMode="auto">
            <a:xfrm>
              <a:off x="1968" y="768"/>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i="1">
                  <a:solidFill>
                    <a:srgbClr val="FF0000"/>
                  </a:solidFill>
                  <a:latin typeface="Franklin Gothic Book" panose="020B0503020102020204" pitchFamily="34" charset="0"/>
                  <a:ea typeface="华文楷体" panose="02010600040101010101" pitchFamily="2" charset="-122"/>
                </a:rPr>
                <a:t>i</a:t>
              </a:r>
              <a:r>
                <a:rPr lang="en-US" altLang="zh-CN" sz="2800" b="1" baseline="-25000">
                  <a:solidFill>
                    <a:srgbClr val="FF0000"/>
                  </a:solidFill>
                  <a:latin typeface="Franklin Gothic Book" panose="020B0503020102020204" pitchFamily="34" charset="0"/>
                  <a:ea typeface="华文楷体" panose="02010600040101010101" pitchFamily="2" charset="-122"/>
                </a:rPr>
                <a:t>o</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9286" name="Line 126"/>
            <p:cNvSpPr>
              <a:spLocks noChangeShapeType="1"/>
            </p:cNvSpPr>
            <p:nvPr/>
          </p:nvSpPr>
          <p:spPr bwMode="auto">
            <a:xfrm rot="-5400000">
              <a:off x="2120" y="1001"/>
              <a:ext cx="0" cy="254"/>
            </a:xfrm>
            <a:prstGeom prst="line">
              <a:avLst/>
            </a:prstGeom>
            <a:noFill/>
            <a:ln w="28575">
              <a:solidFill>
                <a:srgbClr val="FF0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87" name="Rectangle 127"/>
            <p:cNvSpPr>
              <a:spLocks noChangeArrowheads="1"/>
            </p:cNvSpPr>
            <p:nvPr/>
          </p:nvSpPr>
          <p:spPr bwMode="auto">
            <a:xfrm>
              <a:off x="1991" y="153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i="1">
                  <a:solidFill>
                    <a:srgbClr val="FF0000"/>
                  </a:solidFill>
                  <a:latin typeface="Franklin Gothic Book" panose="020B0503020102020204" pitchFamily="34" charset="0"/>
                  <a:ea typeface="华文楷体" panose="02010600040101010101" pitchFamily="2" charset="-122"/>
                </a:rPr>
                <a:t>u</a:t>
              </a:r>
              <a:r>
                <a:rPr lang="en-US" altLang="zh-CN" sz="2800" b="1" baseline="-25000">
                  <a:solidFill>
                    <a:srgbClr val="FF0000"/>
                  </a:solidFill>
                  <a:latin typeface="Franklin Gothic Book" panose="020B0503020102020204" pitchFamily="34" charset="0"/>
                  <a:ea typeface="华文楷体" panose="02010600040101010101" pitchFamily="2" charset="-122"/>
                </a:rPr>
                <a:t>o</a:t>
              </a:r>
              <a:endParaRPr lang="en-US" altLang="zh-CN" sz="2800" b="1" baseline="-25000">
                <a:solidFill>
                  <a:srgbClr val="FF0000"/>
                </a:solidFill>
                <a:latin typeface="Franklin Gothic Book" panose="020B0503020102020204" pitchFamily="34" charset="0"/>
                <a:ea typeface="华文楷体" panose="02010600040101010101" pitchFamily="2" charset="-122"/>
              </a:endParaRPr>
            </a:p>
          </p:txBody>
        </p:sp>
        <p:sp>
          <p:nvSpPr>
            <p:cNvPr id="9288" name="Text Box 128"/>
            <p:cNvSpPr txBox="1">
              <a:spLocks noChangeArrowheads="1"/>
            </p:cNvSpPr>
            <p:nvPr/>
          </p:nvSpPr>
          <p:spPr bwMode="auto">
            <a:xfrm>
              <a:off x="1610" y="115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Franklin Gothic Book" panose="020B0503020102020204" pitchFamily="34" charset="0"/>
                  <a:ea typeface="华文楷体" panose="02010600040101010101" pitchFamily="2" charset="-122"/>
                </a:rPr>
                <a:t>1</a:t>
              </a:r>
              <a:endParaRPr lang="en-US" altLang="zh-CN" b="1">
                <a:latin typeface="Franklin Gothic Book" panose="020B0503020102020204" pitchFamily="34" charset="0"/>
                <a:ea typeface="华文楷体" panose="02010600040101010101" pitchFamily="2" charset="-122"/>
              </a:endParaRPr>
            </a:p>
          </p:txBody>
        </p:sp>
        <p:sp>
          <p:nvSpPr>
            <p:cNvPr id="9289" name="Rectangle 129"/>
            <p:cNvSpPr>
              <a:spLocks noChangeArrowheads="1"/>
            </p:cNvSpPr>
            <p:nvPr/>
          </p:nvSpPr>
          <p:spPr bwMode="auto">
            <a:xfrm>
              <a:off x="1610" y="179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Franklin Gothic Book" panose="020B0503020102020204" pitchFamily="34" charset="0"/>
                  <a:ea typeface="华文楷体" panose="02010600040101010101" pitchFamily="2" charset="-122"/>
                </a:rPr>
                <a:t>2</a:t>
              </a:r>
              <a:endParaRPr lang="en-US" altLang="zh-CN" b="1">
                <a:latin typeface="Franklin Gothic Book" panose="020B0503020102020204" pitchFamily="34" charset="0"/>
                <a:ea typeface="华文楷体" panose="02010600040101010101" pitchFamily="2" charset="-122"/>
              </a:endParaRPr>
            </a:p>
          </p:txBody>
        </p:sp>
        <p:sp>
          <p:nvSpPr>
            <p:cNvPr id="9290" name="Rectangle 130"/>
            <p:cNvSpPr>
              <a:spLocks noChangeArrowheads="1"/>
            </p:cNvSpPr>
            <p:nvPr/>
          </p:nvSpPr>
          <p:spPr bwMode="auto">
            <a:xfrm>
              <a:off x="986" y="174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Franklin Gothic Book" panose="020B0503020102020204" pitchFamily="34" charset="0"/>
                  <a:ea typeface="华文楷体" panose="02010600040101010101" pitchFamily="2" charset="-122"/>
                </a:rPr>
                <a:t>3</a:t>
              </a:r>
              <a:endParaRPr lang="en-US" altLang="zh-CN" b="1">
                <a:latin typeface="Franklin Gothic Book" panose="020B0503020102020204" pitchFamily="34" charset="0"/>
                <a:ea typeface="华文楷体" panose="02010600040101010101" pitchFamily="2" charset="-122"/>
              </a:endParaRPr>
            </a:p>
          </p:txBody>
        </p:sp>
        <p:sp>
          <p:nvSpPr>
            <p:cNvPr id="9291" name="Rectangle 131"/>
            <p:cNvSpPr>
              <a:spLocks noChangeArrowheads="1"/>
            </p:cNvSpPr>
            <p:nvPr/>
          </p:nvSpPr>
          <p:spPr bwMode="auto">
            <a:xfrm>
              <a:off x="986" y="112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Franklin Gothic Book" panose="020B0503020102020204" pitchFamily="34" charset="0"/>
                  <a:ea typeface="华文楷体" panose="02010600040101010101" pitchFamily="2" charset="-122"/>
                </a:rPr>
                <a:t>4</a:t>
              </a:r>
              <a:endParaRPr lang="en-US" altLang="zh-CN" b="1">
                <a:latin typeface="Franklin Gothic Book" panose="020B0503020102020204" pitchFamily="34" charset="0"/>
                <a:ea typeface="华文楷体" panose="02010600040101010101" pitchFamily="2" charset="-122"/>
              </a:endParaRPr>
            </a:p>
          </p:txBody>
        </p:sp>
        <p:sp>
          <p:nvSpPr>
            <p:cNvPr id="9292" name="Text Box 132"/>
            <p:cNvSpPr txBox="1">
              <a:spLocks noChangeArrowheads="1"/>
            </p:cNvSpPr>
            <p:nvPr/>
          </p:nvSpPr>
          <p:spPr bwMode="auto">
            <a:xfrm>
              <a:off x="266" y="96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Franklin Gothic Book" panose="020B0503020102020204" pitchFamily="34" charset="0"/>
                  <a:ea typeface="华文楷体" panose="02010600040101010101" pitchFamily="2" charset="-122"/>
                </a:rPr>
                <a:t>a</a:t>
              </a:r>
              <a:endParaRPr lang="en-US" altLang="zh-CN" sz="2800" b="1">
                <a:latin typeface="Franklin Gothic Book" panose="020B0503020102020204" pitchFamily="34" charset="0"/>
                <a:ea typeface="华文楷体" panose="02010600040101010101" pitchFamily="2" charset="-122"/>
              </a:endParaRPr>
            </a:p>
          </p:txBody>
        </p:sp>
        <p:sp>
          <p:nvSpPr>
            <p:cNvPr id="9293" name="Text Box 133"/>
            <p:cNvSpPr txBox="1">
              <a:spLocks noChangeArrowheads="1"/>
            </p:cNvSpPr>
            <p:nvPr/>
          </p:nvSpPr>
          <p:spPr bwMode="auto">
            <a:xfrm>
              <a:off x="266" y="182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Franklin Gothic Book" panose="020B0503020102020204" pitchFamily="34" charset="0"/>
                  <a:ea typeface="华文楷体" panose="02010600040101010101" pitchFamily="2" charset="-122"/>
                </a:rPr>
                <a:t>b</a:t>
              </a:r>
              <a:endParaRPr lang="en-US" altLang="zh-CN" sz="2800" b="1">
                <a:latin typeface="Franklin Gothic Book" panose="020B0503020102020204" pitchFamily="34" charset="0"/>
                <a:ea typeface="华文楷体" panose="02010600040101010101" pitchFamily="2" charset="-122"/>
              </a:endParaRPr>
            </a:p>
          </p:txBody>
        </p:sp>
        <p:sp>
          <p:nvSpPr>
            <p:cNvPr id="9294" name="Text Box 134"/>
            <p:cNvSpPr txBox="1">
              <a:spLocks noChangeArrowheads="1"/>
            </p:cNvSpPr>
            <p:nvPr/>
          </p:nvSpPr>
          <p:spPr bwMode="auto">
            <a:xfrm>
              <a:off x="436" y="115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9295" name="Rectangle 135"/>
            <p:cNvSpPr>
              <a:spLocks noChangeArrowheads="1"/>
            </p:cNvSpPr>
            <p:nvPr/>
          </p:nvSpPr>
          <p:spPr bwMode="auto">
            <a:xfrm>
              <a:off x="362" y="1710"/>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Franklin Gothic Book" panose="020B0503020102020204" pitchFamily="34" charset="0"/>
                  <a:ea typeface="华文楷体" panose="02010600040101010101" pitchFamily="2" charset="-122"/>
                </a:rPr>
                <a:t> –</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9296" name="Text Box 136"/>
            <p:cNvSpPr txBox="1">
              <a:spLocks noChangeArrowheads="1"/>
            </p:cNvSpPr>
            <p:nvPr/>
          </p:nvSpPr>
          <p:spPr bwMode="auto">
            <a:xfrm>
              <a:off x="2016" y="1296"/>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FF0000"/>
                  </a:solidFill>
                  <a:latin typeface="Franklin Gothic Book" panose="020B0503020102020204" pitchFamily="34" charset="0"/>
                  <a:ea typeface="华文楷体" panose="02010600040101010101" pitchFamily="2" charset="-122"/>
                </a:rPr>
                <a:t>+</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9297" name="Rectangle 137"/>
            <p:cNvSpPr>
              <a:spLocks noChangeArrowheads="1"/>
            </p:cNvSpPr>
            <p:nvPr/>
          </p:nvSpPr>
          <p:spPr bwMode="auto">
            <a:xfrm>
              <a:off x="1968" y="1835"/>
              <a:ext cx="2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Franklin Gothic Book" panose="020B0503020102020204" pitchFamily="34" charset="0"/>
                  <a:ea typeface="华文楷体" panose="02010600040101010101" pitchFamily="2" charset="-122"/>
                </a:rPr>
                <a:t> –</a:t>
              </a:r>
              <a:endParaRPr lang="en-US" altLang="zh-CN" sz="2800" b="1">
                <a:solidFill>
                  <a:srgbClr val="FF0000"/>
                </a:solidFill>
                <a:latin typeface="Franklin Gothic Book" panose="020B0503020102020204" pitchFamily="34" charset="0"/>
                <a:ea typeface="华文楷体" panose="02010600040101010101" pitchFamily="2" charset="-122"/>
              </a:endParaRPr>
            </a:p>
          </p:txBody>
        </p:sp>
        <p:sp>
          <p:nvSpPr>
            <p:cNvPr id="9298" name="Oval 138"/>
            <p:cNvSpPr>
              <a:spLocks noChangeArrowheads="1"/>
            </p:cNvSpPr>
            <p:nvPr/>
          </p:nvSpPr>
          <p:spPr bwMode="auto">
            <a:xfrm>
              <a:off x="506" y="1991"/>
              <a:ext cx="54" cy="5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sp>
          <p:nvSpPr>
            <p:cNvPr id="9299" name="Oval 139"/>
            <p:cNvSpPr>
              <a:spLocks noChangeArrowheads="1"/>
            </p:cNvSpPr>
            <p:nvPr/>
          </p:nvSpPr>
          <p:spPr bwMode="auto">
            <a:xfrm>
              <a:off x="506" y="1182"/>
              <a:ext cx="54" cy="54"/>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Franklin Gothic Book" panose="020B0503020102020204" pitchFamily="34" charset="0"/>
                <a:ea typeface="华文楷体" panose="02010600040101010101" pitchFamily="2" charset="-122"/>
              </a:endParaRPr>
            </a:p>
          </p:txBody>
        </p:sp>
      </p:grpSp>
      <p:sp>
        <p:nvSpPr>
          <p:cNvPr id="48268" name="Line 140"/>
          <p:cNvSpPr>
            <a:spLocks noChangeShapeType="1"/>
          </p:cNvSpPr>
          <p:nvPr/>
        </p:nvSpPr>
        <p:spPr bwMode="auto">
          <a:xfrm>
            <a:off x="1565275" y="2668588"/>
            <a:ext cx="685800" cy="68580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269" name="Line 141"/>
          <p:cNvSpPr>
            <a:spLocks noChangeShapeType="1"/>
          </p:cNvSpPr>
          <p:nvPr/>
        </p:nvSpPr>
        <p:spPr bwMode="auto">
          <a:xfrm>
            <a:off x="914400" y="3317875"/>
            <a:ext cx="1371600" cy="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270" name="Line 142"/>
          <p:cNvSpPr>
            <a:spLocks noChangeShapeType="1"/>
          </p:cNvSpPr>
          <p:nvPr/>
        </p:nvSpPr>
        <p:spPr bwMode="auto">
          <a:xfrm>
            <a:off x="914400" y="2022475"/>
            <a:ext cx="1371600" cy="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271" name="Line 143"/>
          <p:cNvSpPr>
            <a:spLocks noChangeShapeType="1"/>
          </p:cNvSpPr>
          <p:nvPr/>
        </p:nvSpPr>
        <p:spPr bwMode="auto">
          <a:xfrm>
            <a:off x="2247900" y="2041525"/>
            <a:ext cx="685800" cy="68580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272" name="Line 144"/>
          <p:cNvSpPr>
            <a:spLocks noChangeShapeType="1"/>
          </p:cNvSpPr>
          <p:nvPr/>
        </p:nvSpPr>
        <p:spPr bwMode="auto">
          <a:xfrm flipV="1">
            <a:off x="2914650" y="2022475"/>
            <a:ext cx="0" cy="68580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 name="Group 145"/>
          <p:cNvGrpSpPr/>
          <p:nvPr/>
        </p:nvGrpSpPr>
        <p:grpSpPr bwMode="auto">
          <a:xfrm>
            <a:off x="2914650" y="2022475"/>
            <a:ext cx="795338" cy="0"/>
            <a:chOff x="1728" y="1344"/>
            <a:chExt cx="864" cy="0"/>
          </a:xfrm>
        </p:grpSpPr>
        <p:sp>
          <p:nvSpPr>
            <p:cNvPr id="9265" name="Line 146"/>
            <p:cNvSpPr>
              <a:spLocks noChangeShapeType="1"/>
            </p:cNvSpPr>
            <p:nvPr/>
          </p:nvSpPr>
          <p:spPr bwMode="auto">
            <a:xfrm flipV="1">
              <a:off x="2160" y="1344"/>
              <a:ext cx="432" cy="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6" name="Line 147"/>
            <p:cNvSpPr>
              <a:spLocks noChangeShapeType="1"/>
            </p:cNvSpPr>
            <p:nvPr/>
          </p:nvSpPr>
          <p:spPr bwMode="auto">
            <a:xfrm>
              <a:off x="1728" y="1344"/>
              <a:ext cx="432" cy="0"/>
            </a:xfrm>
            <a:prstGeom prst="line">
              <a:avLst/>
            </a:prstGeom>
            <a:noFill/>
            <a:ln w="57150">
              <a:solidFill>
                <a:srgbClr val="008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148"/>
          <p:cNvGrpSpPr/>
          <p:nvPr/>
        </p:nvGrpSpPr>
        <p:grpSpPr bwMode="auto">
          <a:xfrm>
            <a:off x="3695700" y="2022475"/>
            <a:ext cx="0" cy="1752600"/>
            <a:chOff x="2592" y="1344"/>
            <a:chExt cx="0" cy="1104"/>
          </a:xfrm>
        </p:grpSpPr>
        <p:sp>
          <p:nvSpPr>
            <p:cNvPr id="9263" name="Line 149"/>
            <p:cNvSpPr>
              <a:spLocks noChangeShapeType="1"/>
            </p:cNvSpPr>
            <p:nvPr/>
          </p:nvSpPr>
          <p:spPr bwMode="auto">
            <a:xfrm>
              <a:off x="2592" y="1968"/>
              <a:ext cx="0" cy="48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4" name="Line 150"/>
            <p:cNvSpPr>
              <a:spLocks noChangeShapeType="1"/>
            </p:cNvSpPr>
            <p:nvPr/>
          </p:nvSpPr>
          <p:spPr bwMode="auto">
            <a:xfrm>
              <a:off x="2592" y="1344"/>
              <a:ext cx="0" cy="672"/>
            </a:xfrm>
            <a:prstGeom prst="line">
              <a:avLst/>
            </a:prstGeom>
            <a:noFill/>
            <a:ln w="57150">
              <a:solidFill>
                <a:srgbClr val="008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279" name="Line 151"/>
          <p:cNvSpPr>
            <a:spLocks noChangeShapeType="1"/>
          </p:cNvSpPr>
          <p:nvPr/>
        </p:nvSpPr>
        <p:spPr bwMode="auto">
          <a:xfrm>
            <a:off x="1565275" y="2632075"/>
            <a:ext cx="0" cy="114300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 name="Group 152"/>
          <p:cNvGrpSpPr/>
          <p:nvPr/>
        </p:nvGrpSpPr>
        <p:grpSpPr bwMode="auto">
          <a:xfrm>
            <a:off x="1565275" y="3775075"/>
            <a:ext cx="2130425" cy="0"/>
            <a:chOff x="864" y="2448"/>
            <a:chExt cx="1728" cy="0"/>
          </a:xfrm>
        </p:grpSpPr>
        <p:sp>
          <p:nvSpPr>
            <p:cNvPr id="9261" name="Line 153"/>
            <p:cNvSpPr>
              <a:spLocks noChangeShapeType="1"/>
            </p:cNvSpPr>
            <p:nvPr/>
          </p:nvSpPr>
          <p:spPr bwMode="auto">
            <a:xfrm flipH="1">
              <a:off x="864" y="2448"/>
              <a:ext cx="864" cy="0"/>
            </a:xfrm>
            <a:prstGeom prst="line">
              <a:avLst/>
            </a:prstGeom>
            <a:noFill/>
            <a:ln w="57150">
              <a:solidFill>
                <a:srgbClr val="008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62" name="Line 154"/>
            <p:cNvSpPr>
              <a:spLocks noChangeShapeType="1"/>
            </p:cNvSpPr>
            <p:nvPr/>
          </p:nvSpPr>
          <p:spPr bwMode="auto">
            <a:xfrm flipH="1">
              <a:off x="1728" y="2448"/>
              <a:ext cx="864" cy="0"/>
            </a:xfrm>
            <a:prstGeom prst="line">
              <a:avLst/>
            </a:prstGeom>
            <a:noFill/>
            <a:ln w="57150">
              <a:solidFill>
                <a:srgbClr val="008000"/>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283" name="Rectangle 155"/>
          <p:cNvSpPr>
            <a:spLocks noChangeArrowheads="1"/>
          </p:cNvSpPr>
          <p:nvPr/>
        </p:nvSpPr>
        <p:spPr bwMode="auto">
          <a:xfrm>
            <a:off x="341313" y="1900238"/>
            <a:ext cx="4968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3300"/>
                </a:solidFill>
                <a:latin typeface="Franklin Gothic Book" panose="020B0503020102020204" pitchFamily="34" charset="0"/>
                <a:ea typeface="华文楷体" panose="02010600040101010101" pitchFamily="2" charset="-122"/>
                <a:sym typeface="Symbol" panose="05050102010706020507" pitchFamily="18" charset="2"/>
              </a:rPr>
              <a:t></a:t>
            </a:r>
            <a:endParaRPr lang="en-US" altLang="zh-CN" sz="3200" b="1">
              <a:solidFill>
                <a:srgbClr val="FF3300"/>
              </a:solidFill>
              <a:latin typeface="Franklin Gothic Book" panose="020B0503020102020204" pitchFamily="34" charset="0"/>
              <a:ea typeface="华文楷体" panose="02010600040101010101" pitchFamily="2" charset="-122"/>
              <a:sym typeface="Symbol" panose="05050102010706020507" pitchFamily="18" charset="2"/>
            </a:endParaRPr>
          </a:p>
        </p:txBody>
      </p:sp>
      <p:sp>
        <p:nvSpPr>
          <p:cNvPr id="48284" name="Oval 156"/>
          <p:cNvSpPr>
            <a:spLocks noChangeArrowheads="1"/>
          </p:cNvSpPr>
          <p:nvPr/>
        </p:nvSpPr>
        <p:spPr bwMode="auto">
          <a:xfrm flipV="1">
            <a:off x="457200" y="2784475"/>
            <a:ext cx="304800" cy="304800"/>
          </a:xfrm>
          <a:prstGeom prst="ellipse">
            <a:avLst/>
          </a:prstGeom>
          <a:noFill/>
          <a:ln w="38100">
            <a:solidFill>
              <a:srgbClr val="FF3300"/>
            </a:solidFill>
            <a:roun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600" b="1">
                <a:solidFill>
                  <a:srgbClr val="FF3300"/>
                </a:solidFill>
                <a:latin typeface="Franklin Gothic Book" panose="020B0503020102020204" pitchFamily="34" charset="0"/>
                <a:ea typeface="楷体_GB2312" pitchFamily="49" charset="-122"/>
              </a:rPr>
              <a:t>－</a:t>
            </a:r>
            <a:endParaRPr lang="zh-CN" altLang="en-US" sz="3600" b="1">
              <a:solidFill>
                <a:srgbClr val="FF3300"/>
              </a:solidFill>
              <a:latin typeface="Franklin Gothic Book" panose="020B0503020102020204" pitchFamily="34" charset="0"/>
              <a:ea typeface="楷体_GB2312" pitchFamily="49" charset="-122"/>
            </a:endParaRPr>
          </a:p>
        </p:txBody>
      </p:sp>
      <p:grpSp>
        <p:nvGrpSpPr>
          <p:cNvPr id="14" name="Group 158"/>
          <p:cNvGrpSpPr/>
          <p:nvPr/>
        </p:nvGrpSpPr>
        <p:grpSpPr bwMode="auto">
          <a:xfrm>
            <a:off x="5105400" y="1427163"/>
            <a:ext cx="3505200" cy="1858962"/>
            <a:chOff x="3216" y="899"/>
            <a:chExt cx="2208" cy="1171"/>
          </a:xfrm>
        </p:grpSpPr>
        <p:sp>
          <p:nvSpPr>
            <p:cNvPr id="9254" name="Line 159"/>
            <p:cNvSpPr>
              <a:spLocks noChangeShapeType="1"/>
            </p:cNvSpPr>
            <p:nvPr/>
          </p:nvSpPr>
          <p:spPr bwMode="auto">
            <a:xfrm>
              <a:off x="3505" y="1302"/>
              <a:ext cx="153" cy="0"/>
            </a:xfrm>
            <a:prstGeom prst="line">
              <a:avLst/>
            </a:prstGeom>
            <a:noFill/>
            <a:ln w="1905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5" name="Freeform 160"/>
            <p:cNvSpPr/>
            <p:nvPr/>
          </p:nvSpPr>
          <p:spPr bwMode="auto">
            <a:xfrm>
              <a:off x="3504" y="1302"/>
              <a:ext cx="1536" cy="672"/>
            </a:xfrm>
            <a:custGeom>
              <a:avLst/>
              <a:gdLst>
                <a:gd name="T0" fmla="*/ 0 w 4320"/>
                <a:gd name="T1" fmla="*/ 81 h 960"/>
                <a:gd name="T2" fmla="*/ 2 w 4320"/>
                <a:gd name="T3" fmla="*/ 0 h 960"/>
                <a:gd name="T4" fmla="*/ 5 w 4320"/>
                <a:gd name="T5" fmla="*/ 81 h 960"/>
                <a:gd name="T6" fmla="*/ 7 w 4320"/>
                <a:gd name="T7" fmla="*/ 161 h 960"/>
                <a:gd name="T8" fmla="*/ 10 w 4320"/>
                <a:gd name="T9" fmla="*/ 81 h 960"/>
                <a:gd name="T10" fmla="*/ 12 w 4320"/>
                <a:gd name="T11" fmla="*/ 0 h 960"/>
                <a:gd name="T12" fmla="*/ 15 w 4320"/>
                <a:gd name="T13" fmla="*/ 81 h 960"/>
                <a:gd name="T14" fmla="*/ 17 w 4320"/>
                <a:gd name="T15" fmla="*/ 161 h 960"/>
                <a:gd name="T16" fmla="*/ 20 w 4320"/>
                <a:gd name="T17" fmla="*/ 81 h 960"/>
                <a:gd name="T18" fmla="*/ 22 w 4320"/>
                <a:gd name="T19" fmla="*/ 0 h 960"/>
                <a:gd name="T20" fmla="*/ 25 w 4320"/>
                <a:gd name="T21" fmla="*/ 81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56" name="Line 161"/>
            <p:cNvSpPr>
              <a:spLocks noChangeShapeType="1"/>
            </p:cNvSpPr>
            <p:nvPr/>
          </p:nvSpPr>
          <p:spPr bwMode="auto">
            <a:xfrm flipV="1">
              <a:off x="3504" y="1110"/>
              <a:ext cx="0" cy="96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7" name="Line 162"/>
            <p:cNvSpPr>
              <a:spLocks noChangeShapeType="1"/>
            </p:cNvSpPr>
            <p:nvPr/>
          </p:nvSpPr>
          <p:spPr bwMode="auto">
            <a:xfrm>
              <a:off x="3504" y="1638"/>
              <a:ext cx="1766" cy="0"/>
            </a:xfrm>
            <a:prstGeom prst="line">
              <a:avLst/>
            </a:prstGeom>
            <a:noFill/>
            <a:ln w="28575">
              <a:solidFill>
                <a:schemeClr val="tx1"/>
              </a:solidFill>
              <a:rou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8" name="Text Box 163"/>
            <p:cNvSpPr txBox="1">
              <a:spLocks noChangeArrowheads="1"/>
            </p:cNvSpPr>
            <p:nvPr/>
          </p:nvSpPr>
          <p:spPr bwMode="auto">
            <a:xfrm>
              <a:off x="3274" y="899"/>
              <a:ext cx="2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i="1">
                  <a:latin typeface="Franklin Gothic Book" panose="020B0503020102020204" pitchFamily="34" charset="0"/>
                  <a:ea typeface="楷体_GB2312" pitchFamily="49" charset="-122"/>
                </a:rPr>
                <a:t>u</a:t>
              </a:r>
              <a:endParaRPr lang="en-US" altLang="zh-CN" sz="2800" b="1">
                <a:latin typeface="Franklin Gothic Book" panose="020B0503020102020204" pitchFamily="34" charset="0"/>
                <a:ea typeface="楷体_GB2312" pitchFamily="49" charset="-122"/>
              </a:endParaRPr>
            </a:p>
          </p:txBody>
        </p:sp>
        <p:graphicFrame>
          <p:nvGraphicFramePr>
            <p:cNvPr id="9259" name="Object 164"/>
            <p:cNvGraphicFramePr>
              <a:graphicFrameLocks noChangeAspect="1"/>
            </p:cNvGraphicFramePr>
            <p:nvPr/>
          </p:nvGraphicFramePr>
          <p:xfrm>
            <a:off x="5200" y="1638"/>
            <a:ext cx="224" cy="199"/>
          </p:xfrm>
          <a:graphic>
            <a:graphicData uri="http://schemas.openxmlformats.org/presentationml/2006/ole">
              <mc:AlternateContent xmlns:mc="http://schemas.openxmlformats.org/markup-compatibility/2006">
                <mc:Choice xmlns:v="urn:schemas-microsoft-com:vml" Requires="v">
                  <p:oleObj spid="_x0000_s262190" name="公式" r:id="rId2" imgW="228600" imgH="152400" progId="Equation.3">
                    <p:embed/>
                  </p:oleObj>
                </mc:Choice>
                <mc:Fallback>
                  <p:oleObj name="公式" r:id="rId2" imgW="228600" imgH="152400" progId="Equation.3">
                    <p:embed/>
                    <p:pic>
                      <p:nvPicPr>
                        <p:cNvPr id="0" name="Object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 y="1638"/>
                          <a:ext cx="224"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60" name="Object 165"/>
            <p:cNvGraphicFramePr>
              <a:graphicFrameLocks noChangeAspect="1"/>
            </p:cNvGraphicFramePr>
            <p:nvPr/>
          </p:nvGraphicFramePr>
          <p:xfrm>
            <a:off x="3216" y="1217"/>
            <a:ext cx="254" cy="200"/>
          </p:xfrm>
          <a:graphic>
            <a:graphicData uri="http://schemas.openxmlformats.org/presentationml/2006/ole">
              <mc:AlternateContent xmlns:mc="http://schemas.openxmlformats.org/markup-compatibility/2006">
                <mc:Choice xmlns:v="urn:schemas-microsoft-com:vml" Requires="v">
                  <p:oleObj spid="_x0000_s262191" name="Equation" r:id="rId4" imgW="333375" imgH="209550" progId="Equation.3">
                    <p:embed/>
                  </p:oleObj>
                </mc:Choice>
                <mc:Fallback>
                  <p:oleObj name="Equation" r:id="rId4" imgW="333375" imgH="209550" progId="Equation.3">
                    <p:embed/>
                    <p:pic>
                      <p:nvPicPr>
                        <p:cNvPr id="0"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 y="1217"/>
                          <a:ext cx="25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166"/>
          <p:cNvGrpSpPr/>
          <p:nvPr/>
        </p:nvGrpSpPr>
        <p:grpSpPr bwMode="auto">
          <a:xfrm>
            <a:off x="5029200" y="3505200"/>
            <a:ext cx="782638" cy="384175"/>
            <a:chOff x="3120" y="2398"/>
            <a:chExt cx="493" cy="242"/>
          </a:xfrm>
        </p:grpSpPr>
        <p:graphicFrame>
          <p:nvGraphicFramePr>
            <p:cNvPr id="9252" name="Object 167"/>
            <p:cNvGraphicFramePr>
              <a:graphicFrameLocks noChangeAspect="1"/>
            </p:cNvGraphicFramePr>
            <p:nvPr/>
          </p:nvGraphicFramePr>
          <p:xfrm>
            <a:off x="3120" y="2398"/>
            <a:ext cx="294" cy="242"/>
          </p:xfrm>
          <a:graphic>
            <a:graphicData uri="http://schemas.openxmlformats.org/presentationml/2006/ole">
              <mc:AlternateContent xmlns:mc="http://schemas.openxmlformats.org/markup-compatibility/2006">
                <mc:Choice xmlns:v="urn:schemas-microsoft-com:vml" Requires="v">
                  <p:oleObj spid="_x0000_s262192" name="Equation" r:id="rId6" imgW="333375" imgH="209550" progId="Equation.3">
                    <p:embed/>
                  </p:oleObj>
                </mc:Choice>
                <mc:Fallback>
                  <p:oleObj name="Equation" r:id="rId6" imgW="333375" imgH="209550" progId="Equation.3">
                    <p:embed/>
                    <p:pic>
                      <p:nvPicPr>
                        <p:cNvPr id="0" name="Object 1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398"/>
                          <a:ext cx="294"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53" name="Line 168"/>
            <p:cNvSpPr>
              <a:spLocks noChangeShapeType="1"/>
            </p:cNvSpPr>
            <p:nvPr/>
          </p:nvSpPr>
          <p:spPr bwMode="auto">
            <a:xfrm flipH="1">
              <a:off x="3435" y="2494"/>
              <a:ext cx="178"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172"/>
          <p:cNvGrpSpPr/>
          <p:nvPr/>
        </p:nvGrpSpPr>
        <p:grpSpPr bwMode="auto">
          <a:xfrm>
            <a:off x="4929188" y="5164138"/>
            <a:ext cx="817562" cy="384175"/>
            <a:chOff x="3105" y="3253"/>
            <a:chExt cx="515" cy="242"/>
          </a:xfrm>
        </p:grpSpPr>
        <p:graphicFrame>
          <p:nvGraphicFramePr>
            <p:cNvPr id="9250" name="Object 173"/>
            <p:cNvGraphicFramePr>
              <a:graphicFrameLocks noChangeAspect="1"/>
            </p:cNvGraphicFramePr>
            <p:nvPr/>
          </p:nvGraphicFramePr>
          <p:xfrm>
            <a:off x="3105" y="3253"/>
            <a:ext cx="361" cy="242"/>
          </p:xfrm>
          <a:graphic>
            <a:graphicData uri="http://schemas.openxmlformats.org/presentationml/2006/ole">
              <mc:AlternateContent xmlns:mc="http://schemas.openxmlformats.org/markup-compatibility/2006">
                <mc:Choice xmlns:v="urn:schemas-microsoft-com:vml" Requires="v">
                  <p:oleObj spid="_x0000_s262193" name="Equation" r:id="rId8" imgW="447675" imgH="209550" progId="Equation.3">
                    <p:embed/>
                  </p:oleObj>
                </mc:Choice>
                <mc:Fallback>
                  <p:oleObj name="Equation" r:id="rId8" imgW="447675" imgH="209550" progId="Equation.3">
                    <p:embed/>
                    <p:pic>
                      <p:nvPicPr>
                        <p:cNvPr id="0" name="Object 1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5" y="3253"/>
                          <a:ext cx="36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51" name="Line 174"/>
            <p:cNvSpPr>
              <a:spLocks noChangeShapeType="1"/>
            </p:cNvSpPr>
            <p:nvPr/>
          </p:nvSpPr>
          <p:spPr bwMode="auto">
            <a:xfrm flipH="1">
              <a:off x="3498" y="3414"/>
              <a:ext cx="122" cy="0"/>
            </a:xfrm>
            <a:prstGeom prst="line">
              <a:avLst/>
            </a:prstGeom>
            <a:noFill/>
            <a:ln w="19050">
              <a:solidFill>
                <a:srgbClr val="CC3300"/>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5"/>
                                        </p:tgtEl>
                                        <p:attrNameLst>
                                          <p:attrName>style.visibility</p:attrName>
                                        </p:attrNameLst>
                                      </p:cBhvr>
                                      <p:to>
                                        <p:strVal val="visible"/>
                                      </p:to>
                                    </p:set>
                                    <p:animEffect transition="in" filter="wipe(left)">
                                      <p:cBhvr>
                                        <p:cTn id="7" dur="500"/>
                                        <p:tgtEl>
                                          <p:spTgt spid="481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8131"/>
                                        </p:tgtEl>
                                        <p:attrNameLst>
                                          <p:attrName>style.visibility</p:attrName>
                                        </p:attrNameLst>
                                      </p:cBhvr>
                                      <p:to>
                                        <p:strVal val="visible"/>
                                      </p:to>
                                    </p:set>
                                    <p:animEffect transition="in" filter="box(out)">
                                      <p:cBhvr>
                                        <p:cTn id="17" dur="500"/>
                                        <p:tgtEl>
                                          <p:spTgt spid="481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8132"/>
                                        </p:tgtEl>
                                        <p:attrNameLst>
                                          <p:attrName>style.visibility</p:attrName>
                                        </p:attrNameLst>
                                      </p:cBhvr>
                                      <p:to>
                                        <p:strVal val="visible"/>
                                      </p:to>
                                    </p:set>
                                    <p:animEffect transition="in" filter="blinds(vertical)">
                                      <p:cBhvr>
                                        <p:cTn id="22" dur="500"/>
                                        <p:tgtEl>
                                          <p:spTgt spid="481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283"/>
                                        </p:tgtEl>
                                        <p:attrNameLst>
                                          <p:attrName>style.visibility</p:attrName>
                                        </p:attrNameLst>
                                      </p:cBhvr>
                                      <p:to>
                                        <p:strVal val="visible"/>
                                      </p:to>
                                    </p:set>
                                    <p:animEffect transition="in" filter="blinds(horizontal)">
                                      <p:cBhvr>
                                        <p:cTn id="27" dur="500"/>
                                        <p:tgtEl>
                                          <p:spTgt spid="48283"/>
                                        </p:tgtEl>
                                      </p:cBhvr>
                                    </p:animEffect>
                                  </p:childTnLst>
                                </p:cTn>
                              </p:par>
                            </p:childTnLst>
                          </p:cTn>
                        </p:par>
                        <p:par>
                          <p:cTn id="28" fill="hold">
                            <p:stCondLst>
                              <p:cond delay="500"/>
                            </p:stCondLst>
                            <p:childTnLst>
                              <p:par>
                                <p:cTn id="29" presetID="4" presetClass="entr" presetSubtype="32" fill="hold" grpId="0" nodeType="afterEffect">
                                  <p:stCondLst>
                                    <p:cond delay="0"/>
                                  </p:stCondLst>
                                  <p:childTnLst>
                                    <p:set>
                                      <p:cBhvr>
                                        <p:cTn id="30" dur="1" fill="hold">
                                          <p:stCondLst>
                                            <p:cond delay="0"/>
                                          </p:stCondLst>
                                        </p:cTn>
                                        <p:tgtEl>
                                          <p:spTgt spid="48284"/>
                                        </p:tgtEl>
                                        <p:attrNameLst>
                                          <p:attrName>style.visibility</p:attrName>
                                        </p:attrNameLst>
                                      </p:cBhvr>
                                      <p:to>
                                        <p:strVal val="visible"/>
                                      </p:to>
                                    </p:set>
                                    <p:animEffect transition="in" filter="box(out)">
                                      <p:cBhvr>
                                        <p:cTn id="31" dur="500"/>
                                        <p:tgtEl>
                                          <p:spTgt spid="48284"/>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48270"/>
                                        </p:tgtEl>
                                        <p:attrNameLst>
                                          <p:attrName>style.visibility</p:attrName>
                                        </p:attrNameLst>
                                      </p:cBhvr>
                                      <p:to>
                                        <p:strVal val="visible"/>
                                      </p:to>
                                    </p:set>
                                    <p:animEffect transition="in" filter="strips(upRight)">
                                      <p:cBhvr>
                                        <p:cTn id="36" dur="500"/>
                                        <p:tgtEl>
                                          <p:spTgt spid="48270"/>
                                        </p:tgtEl>
                                      </p:cBhvr>
                                    </p:animEffect>
                                  </p:childTnLst>
                                </p:cTn>
                              </p:par>
                            </p:childTnLst>
                          </p:cTn>
                        </p:par>
                        <p:par>
                          <p:cTn id="37" fill="hold">
                            <p:stCondLst>
                              <p:cond delay="500"/>
                            </p:stCondLst>
                            <p:childTnLst>
                              <p:par>
                                <p:cTn id="38" presetID="18" presetClass="entr" presetSubtype="6" fill="hold" nodeType="afterEffect">
                                  <p:stCondLst>
                                    <p:cond delay="0"/>
                                  </p:stCondLst>
                                  <p:childTnLst>
                                    <p:set>
                                      <p:cBhvr>
                                        <p:cTn id="39" dur="1" fill="hold">
                                          <p:stCondLst>
                                            <p:cond delay="0"/>
                                          </p:stCondLst>
                                        </p:cTn>
                                        <p:tgtEl>
                                          <p:spTgt spid="48271"/>
                                        </p:tgtEl>
                                        <p:attrNameLst>
                                          <p:attrName>style.visibility</p:attrName>
                                        </p:attrNameLst>
                                      </p:cBhvr>
                                      <p:to>
                                        <p:strVal val="visible"/>
                                      </p:to>
                                    </p:set>
                                    <p:animEffect transition="in" filter="strips(downRight)">
                                      <p:cBhvr>
                                        <p:cTn id="40" dur="500"/>
                                        <p:tgtEl>
                                          <p:spTgt spid="48271"/>
                                        </p:tgtEl>
                                      </p:cBhvr>
                                    </p:animEffect>
                                  </p:childTnLst>
                                </p:cTn>
                              </p:par>
                            </p:childTnLst>
                          </p:cTn>
                        </p:par>
                        <p:par>
                          <p:cTn id="41" fill="hold">
                            <p:stCondLst>
                              <p:cond delay="1000"/>
                            </p:stCondLst>
                            <p:childTnLst>
                              <p:par>
                                <p:cTn id="42" presetID="18" presetClass="entr" presetSubtype="3" fill="hold" nodeType="afterEffect">
                                  <p:stCondLst>
                                    <p:cond delay="0"/>
                                  </p:stCondLst>
                                  <p:childTnLst>
                                    <p:set>
                                      <p:cBhvr>
                                        <p:cTn id="43" dur="1" fill="hold">
                                          <p:stCondLst>
                                            <p:cond delay="0"/>
                                          </p:stCondLst>
                                        </p:cTn>
                                        <p:tgtEl>
                                          <p:spTgt spid="48272"/>
                                        </p:tgtEl>
                                        <p:attrNameLst>
                                          <p:attrName>style.visibility</p:attrName>
                                        </p:attrNameLst>
                                      </p:cBhvr>
                                      <p:to>
                                        <p:strVal val="visible"/>
                                      </p:to>
                                    </p:set>
                                    <p:animEffect transition="in" filter="strips(upRight)">
                                      <p:cBhvr>
                                        <p:cTn id="44" dur="500"/>
                                        <p:tgtEl>
                                          <p:spTgt spid="48272"/>
                                        </p:tgtEl>
                                      </p:cBhvr>
                                    </p:animEffect>
                                  </p:childTnLst>
                                </p:cTn>
                              </p:par>
                            </p:childTnLst>
                          </p:cTn>
                        </p:par>
                        <p:par>
                          <p:cTn id="45" fill="hold">
                            <p:stCondLst>
                              <p:cond delay="1500"/>
                            </p:stCondLst>
                            <p:childTnLst>
                              <p:par>
                                <p:cTn id="46" presetID="18" presetClass="entr" presetSubtype="3"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strips(upRight)">
                                      <p:cBhvr>
                                        <p:cTn id="48" dur="500"/>
                                        <p:tgtEl>
                                          <p:spTgt spid="11"/>
                                        </p:tgtEl>
                                      </p:cBhvr>
                                    </p:animEffect>
                                  </p:childTnLst>
                                </p:cTn>
                              </p:par>
                            </p:childTnLst>
                          </p:cTn>
                        </p:par>
                        <p:par>
                          <p:cTn id="49" fill="hold">
                            <p:stCondLst>
                              <p:cond delay="2000"/>
                            </p:stCondLst>
                            <p:childTnLst>
                              <p:par>
                                <p:cTn id="50" presetID="18" presetClass="entr" presetSubtype="6"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strips(downRight)">
                                      <p:cBhvr>
                                        <p:cTn id="52" dur="500"/>
                                        <p:tgtEl>
                                          <p:spTgt spid="12"/>
                                        </p:tgtEl>
                                      </p:cBhvr>
                                    </p:animEffect>
                                  </p:childTnLst>
                                </p:cTn>
                              </p:par>
                            </p:childTnLst>
                          </p:cTn>
                        </p:par>
                        <p:par>
                          <p:cTn id="53" fill="hold">
                            <p:stCondLst>
                              <p:cond delay="2500"/>
                            </p:stCondLst>
                            <p:childTnLst>
                              <p:par>
                                <p:cTn id="54" presetID="18" presetClass="entr" presetSubtype="9"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strips(upLeft)">
                                      <p:cBhvr>
                                        <p:cTn id="56" dur="500"/>
                                        <p:tgtEl>
                                          <p:spTgt spid="13"/>
                                        </p:tgtEl>
                                      </p:cBhvr>
                                    </p:animEffect>
                                  </p:childTnLst>
                                </p:cTn>
                              </p:par>
                            </p:childTnLst>
                          </p:cTn>
                        </p:par>
                        <p:par>
                          <p:cTn id="57" fill="hold">
                            <p:stCondLst>
                              <p:cond delay="3000"/>
                            </p:stCondLst>
                            <p:childTnLst>
                              <p:par>
                                <p:cTn id="58" presetID="18" presetClass="entr" presetSubtype="9" fill="hold" nodeType="afterEffect">
                                  <p:stCondLst>
                                    <p:cond delay="0"/>
                                  </p:stCondLst>
                                  <p:childTnLst>
                                    <p:set>
                                      <p:cBhvr>
                                        <p:cTn id="59" dur="1" fill="hold">
                                          <p:stCondLst>
                                            <p:cond delay="0"/>
                                          </p:stCondLst>
                                        </p:cTn>
                                        <p:tgtEl>
                                          <p:spTgt spid="48279"/>
                                        </p:tgtEl>
                                        <p:attrNameLst>
                                          <p:attrName>style.visibility</p:attrName>
                                        </p:attrNameLst>
                                      </p:cBhvr>
                                      <p:to>
                                        <p:strVal val="visible"/>
                                      </p:to>
                                    </p:set>
                                    <p:animEffect transition="in" filter="strips(upLeft)">
                                      <p:cBhvr>
                                        <p:cTn id="60" dur="500"/>
                                        <p:tgtEl>
                                          <p:spTgt spid="48279"/>
                                        </p:tgtEl>
                                      </p:cBhvr>
                                    </p:animEffect>
                                  </p:childTnLst>
                                </p:cTn>
                              </p:par>
                            </p:childTnLst>
                          </p:cTn>
                        </p:par>
                        <p:par>
                          <p:cTn id="61" fill="hold">
                            <p:stCondLst>
                              <p:cond delay="3500"/>
                            </p:stCondLst>
                            <p:childTnLst>
                              <p:par>
                                <p:cTn id="62" presetID="18" presetClass="entr" presetSubtype="6" fill="hold" nodeType="afterEffect">
                                  <p:stCondLst>
                                    <p:cond delay="0"/>
                                  </p:stCondLst>
                                  <p:childTnLst>
                                    <p:set>
                                      <p:cBhvr>
                                        <p:cTn id="63" dur="1" fill="hold">
                                          <p:stCondLst>
                                            <p:cond delay="0"/>
                                          </p:stCondLst>
                                        </p:cTn>
                                        <p:tgtEl>
                                          <p:spTgt spid="48268"/>
                                        </p:tgtEl>
                                        <p:attrNameLst>
                                          <p:attrName>style.visibility</p:attrName>
                                        </p:attrNameLst>
                                      </p:cBhvr>
                                      <p:to>
                                        <p:strVal val="visible"/>
                                      </p:to>
                                    </p:set>
                                    <p:animEffect transition="in" filter="strips(downRight)">
                                      <p:cBhvr>
                                        <p:cTn id="64" dur="500"/>
                                        <p:tgtEl>
                                          <p:spTgt spid="48268"/>
                                        </p:tgtEl>
                                      </p:cBhvr>
                                    </p:animEffect>
                                  </p:childTnLst>
                                </p:cTn>
                              </p:par>
                            </p:childTnLst>
                          </p:cTn>
                        </p:par>
                        <p:par>
                          <p:cTn id="65" fill="hold">
                            <p:stCondLst>
                              <p:cond delay="4000"/>
                            </p:stCondLst>
                            <p:childTnLst>
                              <p:par>
                                <p:cTn id="66" presetID="18" presetClass="entr" presetSubtype="9" fill="hold" nodeType="afterEffect">
                                  <p:stCondLst>
                                    <p:cond delay="0"/>
                                  </p:stCondLst>
                                  <p:childTnLst>
                                    <p:set>
                                      <p:cBhvr>
                                        <p:cTn id="67" dur="1" fill="hold">
                                          <p:stCondLst>
                                            <p:cond delay="0"/>
                                          </p:stCondLst>
                                        </p:cTn>
                                        <p:tgtEl>
                                          <p:spTgt spid="48269"/>
                                        </p:tgtEl>
                                        <p:attrNameLst>
                                          <p:attrName>style.visibility</p:attrName>
                                        </p:attrNameLst>
                                      </p:cBhvr>
                                      <p:to>
                                        <p:strVal val="visible"/>
                                      </p:to>
                                    </p:set>
                                    <p:animEffect transition="in" filter="strips(upLeft)">
                                      <p:cBhvr>
                                        <p:cTn id="68" dur="500"/>
                                        <p:tgtEl>
                                          <p:spTgt spid="4826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8184"/>
                                        </p:tgtEl>
                                        <p:attrNameLst>
                                          <p:attrName>style.visibility</p:attrName>
                                        </p:attrNameLst>
                                      </p:cBhvr>
                                      <p:to>
                                        <p:strVal val="visible"/>
                                      </p:to>
                                    </p:set>
                                    <p:animEffect transition="in" filter="blinds(horizontal)">
                                      <p:cBhvr>
                                        <p:cTn id="73" dur="500"/>
                                        <p:tgtEl>
                                          <p:spTgt spid="48184"/>
                                        </p:tgtEl>
                                      </p:cBhvr>
                                    </p:animEffect>
                                  </p:childTnLst>
                                </p:cTn>
                              </p:par>
                            </p:childTnLst>
                          </p:cTn>
                        </p:par>
                        <p:par>
                          <p:cTn id="74" fill="hold">
                            <p:stCondLst>
                              <p:cond delay="500"/>
                            </p:stCondLst>
                            <p:childTnLst>
                              <p:par>
                                <p:cTn id="75" presetID="4" presetClass="entr" presetSubtype="32" fill="hold" grpId="0" nodeType="afterEffect">
                                  <p:stCondLst>
                                    <p:cond delay="0"/>
                                  </p:stCondLst>
                                  <p:childTnLst>
                                    <p:set>
                                      <p:cBhvr>
                                        <p:cTn id="76" dur="1" fill="hold">
                                          <p:stCondLst>
                                            <p:cond delay="0"/>
                                          </p:stCondLst>
                                        </p:cTn>
                                        <p:tgtEl>
                                          <p:spTgt spid="48185"/>
                                        </p:tgtEl>
                                        <p:attrNameLst>
                                          <p:attrName>style.visibility</p:attrName>
                                        </p:attrNameLst>
                                      </p:cBhvr>
                                      <p:to>
                                        <p:strVal val="visible"/>
                                      </p:to>
                                    </p:set>
                                    <p:animEffect transition="in" filter="box(out)">
                                      <p:cBhvr>
                                        <p:cTn id="77" dur="500"/>
                                        <p:tgtEl>
                                          <p:spTgt spid="4818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grpId="0" nodeType="clickEffect">
                                  <p:stCondLst>
                                    <p:cond delay="0"/>
                                  </p:stCondLst>
                                  <p:childTnLst>
                                    <p:set>
                                      <p:cBhvr>
                                        <p:cTn id="81" dur="1" fill="hold">
                                          <p:stCondLst>
                                            <p:cond delay="0"/>
                                          </p:stCondLst>
                                        </p:cTn>
                                        <p:tgtEl>
                                          <p:spTgt spid="48133">
                                            <p:txEl>
                                              <p:pRg st="0" end="0"/>
                                            </p:txEl>
                                          </p:spTgt>
                                        </p:tgtEl>
                                        <p:attrNameLst>
                                          <p:attrName>style.visibility</p:attrName>
                                        </p:attrNameLst>
                                      </p:cBhvr>
                                      <p:to>
                                        <p:strVal val="visible"/>
                                      </p:to>
                                    </p:set>
                                    <p:animEffect transition="in" filter="blinds(vertical)">
                                      <p:cBhvr>
                                        <p:cTn id="82" dur="500"/>
                                        <p:tgtEl>
                                          <p:spTgt spid="48133">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left)">
                                      <p:cBhvr>
                                        <p:cTn id="92" dur="500"/>
                                        <p:tgtEl>
                                          <p:spTgt spid="5"/>
                                        </p:tgtEl>
                                      </p:cBhvr>
                                    </p:animEffect>
                                  </p:childTnLst>
                                </p:cTn>
                              </p:par>
                            </p:childTnLst>
                          </p:cTn>
                        </p:par>
                      </p:childTnLst>
                    </p:cTn>
                  </p:par>
                  <p:par>
                    <p:cTn id="93" fill="hold">
                      <p:stCondLst>
                        <p:cond delay="indefinite"/>
                      </p:stCondLst>
                      <p:childTnLst>
                        <p:par>
                          <p:cTn id="94" fill="hold">
                            <p:stCondLst>
                              <p:cond delay="0"/>
                            </p:stCondLst>
                            <p:childTnLst>
                              <p:par>
                                <p:cTn id="95" presetID="17" presetClass="entr" presetSubtype="1" fill="hold" nodeType="clickEffect">
                                  <p:stCondLst>
                                    <p:cond delay="0"/>
                                  </p:stCondLst>
                                  <p:childTnLst>
                                    <p:set>
                                      <p:cBhvr>
                                        <p:cTn id="96" dur="1" fill="hold">
                                          <p:stCondLst>
                                            <p:cond delay="0"/>
                                          </p:stCondLst>
                                        </p:cTn>
                                        <p:tgtEl>
                                          <p:spTgt spid="4"/>
                                        </p:tgtEl>
                                        <p:attrNameLst>
                                          <p:attrName>style.visibility</p:attrName>
                                        </p:attrNameLst>
                                      </p:cBhvr>
                                      <p:to>
                                        <p:strVal val="visible"/>
                                      </p:to>
                                    </p:set>
                                    <p:anim calcmode="lin" valueType="num">
                                      <p:cBhvr>
                                        <p:cTn id="97" dur="500" fill="hold"/>
                                        <p:tgtEl>
                                          <p:spTgt spid="4"/>
                                        </p:tgtEl>
                                        <p:attrNameLst>
                                          <p:attrName>ppt_x</p:attrName>
                                        </p:attrNameLst>
                                      </p:cBhvr>
                                      <p:tavLst>
                                        <p:tav tm="0">
                                          <p:val>
                                            <p:strVal val="#ppt_x"/>
                                          </p:val>
                                        </p:tav>
                                        <p:tav tm="100000">
                                          <p:val>
                                            <p:strVal val="#ppt_x"/>
                                          </p:val>
                                        </p:tav>
                                      </p:tavLst>
                                    </p:anim>
                                    <p:anim calcmode="lin" valueType="num">
                                      <p:cBhvr>
                                        <p:cTn id="98" dur="500" fill="hold"/>
                                        <p:tgtEl>
                                          <p:spTgt spid="4"/>
                                        </p:tgtEl>
                                        <p:attrNameLst>
                                          <p:attrName>ppt_y</p:attrName>
                                        </p:attrNameLst>
                                      </p:cBhvr>
                                      <p:tavLst>
                                        <p:tav tm="0">
                                          <p:val>
                                            <p:strVal val="#ppt_y-#ppt_h/2"/>
                                          </p:val>
                                        </p:tav>
                                        <p:tav tm="100000">
                                          <p:val>
                                            <p:strVal val="#ppt_y"/>
                                          </p:val>
                                        </p:tav>
                                      </p:tavLst>
                                    </p:anim>
                                    <p:anim calcmode="lin" valueType="num">
                                      <p:cBhvr>
                                        <p:cTn id="99" dur="500" fill="hold"/>
                                        <p:tgtEl>
                                          <p:spTgt spid="4"/>
                                        </p:tgtEl>
                                        <p:attrNameLst>
                                          <p:attrName>ppt_w</p:attrName>
                                        </p:attrNameLst>
                                      </p:cBhvr>
                                      <p:tavLst>
                                        <p:tav tm="0">
                                          <p:val>
                                            <p:strVal val="#ppt_w"/>
                                          </p:val>
                                        </p:tav>
                                        <p:tav tm="100000">
                                          <p:val>
                                            <p:strVal val="#ppt_w"/>
                                          </p:val>
                                        </p:tav>
                                      </p:tavLst>
                                    </p:anim>
                                    <p:anim calcmode="lin" valueType="num">
                                      <p:cBhvr>
                                        <p:cTn id="10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8" presetClass="entr" presetSubtype="3" fill="hold" nodeType="clickEffect">
                                  <p:stCondLst>
                                    <p:cond delay="0"/>
                                  </p:stCondLst>
                                  <p:childTnLst>
                                    <p:set>
                                      <p:cBhvr>
                                        <p:cTn id="104" dur="1" fill="hold">
                                          <p:stCondLst>
                                            <p:cond delay="0"/>
                                          </p:stCondLst>
                                        </p:cTn>
                                        <p:tgtEl>
                                          <p:spTgt spid="48186"/>
                                        </p:tgtEl>
                                        <p:attrNameLst>
                                          <p:attrName>style.visibility</p:attrName>
                                        </p:attrNameLst>
                                      </p:cBhvr>
                                      <p:to>
                                        <p:strVal val="visible"/>
                                      </p:to>
                                    </p:set>
                                    <p:animEffect transition="in" filter="strips(upRight)">
                                      <p:cBhvr>
                                        <p:cTn id="105" dur="500"/>
                                        <p:tgtEl>
                                          <p:spTgt spid="48186"/>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3" fill="hold" nodeType="clickEffect">
                                  <p:stCondLst>
                                    <p:cond delay="0"/>
                                  </p:stCondLst>
                                  <p:childTnLst>
                                    <p:set>
                                      <p:cBhvr>
                                        <p:cTn id="109" dur="1" fill="hold">
                                          <p:stCondLst>
                                            <p:cond delay="0"/>
                                          </p:stCondLst>
                                        </p:cTn>
                                        <p:tgtEl>
                                          <p:spTgt spid="48187"/>
                                        </p:tgtEl>
                                        <p:attrNameLst>
                                          <p:attrName>style.visibility</p:attrName>
                                        </p:attrNameLst>
                                      </p:cBhvr>
                                      <p:to>
                                        <p:strVal val="visible"/>
                                      </p:to>
                                    </p:set>
                                    <p:animEffect transition="in" filter="strips(upRight)">
                                      <p:cBhvr>
                                        <p:cTn id="110" dur="500"/>
                                        <p:tgtEl>
                                          <p:spTgt spid="48187"/>
                                        </p:tgtEl>
                                      </p:cBhvr>
                                    </p:animEffect>
                                  </p:childTnLst>
                                </p:cTn>
                              </p:par>
                            </p:childTnLst>
                          </p:cTn>
                        </p:par>
                        <p:par>
                          <p:cTn id="111" fill="hold">
                            <p:stCondLst>
                              <p:cond delay="500"/>
                            </p:stCondLst>
                            <p:childTnLst>
                              <p:par>
                                <p:cTn id="112" presetID="18" presetClass="entr" presetSubtype="3" fill="hold" nodeType="afterEffect">
                                  <p:stCondLst>
                                    <p:cond delay="0"/>
                                  </p:stCondLst>
                                  <p:childTnLst>
                                    <p:set>
                                      <p:cBhvr>
                                        <p:cTn id="113" dur="1" fill="hold">
                                          <p:stCondLst>
                                            <p:cond delay="0"/>
                                          </p:stCondLst>
                                        </p:cTn>
                                        <p:tgtEl>
                                          <p:spTgt spid="48188"/>
                                        </p:tgtEl>
                                        <p:attrNameLst>
                                          <p:attrName>style.visibility</p:attrName>
                                        </p:attrNameLst>
                                      </p:cBhvr>
                                      <p:to>
                                        <p:strVal val="visible"/>
                                      </p:to>
                                    </p:set>
                                    <p:animEffect transition="in" filter="strips(upRight)">
                                      <p:cBhvr>
                                        <p:cTn id="114" dur="500"/>
                                        <p:tgtEl>
                                          <p:spTgt spid="4818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left)">
                                      <p:cBhvr>
                                        <p:cTn id="119" dur="500"/>
                                        <p:tgtEl>
                                          <p:spTgt spid="15"/>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6" fill="hold" nodeType="clickEffect">
                                  <p:stCondLst>
                                    <p:cond delay="0"/>
                                  </p:stCondLst>
                                  <p:childTnLst>
                                    <p:set>
                                      <p:cBhvr>
                                        <p:cTn id="123" dur="1" fill="hold">
                                          <p:stCondLst>
                                            <p:cond delay="0"/>
                                          </p:stCondLst>
                                        </p:cTn>
                                        <p:tgtEl>
                                          <p:spTgt spid="48189"/>
                                        </p:tgtEl>
                                        <p:attrNameLst>
                                          <p:attrName>style.visibility</p:attrName>
                                        </p:attrNameLst>
                                      </p:cBhvr>
                                      <p:to>
                                        <p:strVal val="visible"/>
                                      </p:to>
                                    </p:set>
                                    <p:animEffect transition="in" filter="strips(downRight)">
                                      <p:cBhvr>
                                        <p:cTn id="124" dur="500"/>
                                        <p:tgtEl>
                                          <p:spTgt spid="48189"/>
                                        </p:tgtEl>
                                      </p:cBhvr>
                                    </p:animEffect>
                                  </p:childTnLst>
                                </p:cTn>
                              </p:par>
                            </p:childTnLst>
                          </p:cTn>
                        </p:par>
                        <p:par>
                          <p:cTn id="125" fill="hold">
                            <p:stCondLst>
                              <p:cond delay="500"/>
                            </p:stCondLst>
                            <p:childTnLst>
                              <p:par>
                                <p:cTn id="126" presetID="18" presetClass="entr" presetSubtype="6" fill="hold" nodeType="afterEffect">
                                  <p:stCondLst>
                                    <p:cond delay="0"/>
                                  </p:stCondLst>
                                  <p:childTnLst>
                                    <p:set>
                                      <p:cBhvr>
                                        <p:cTn id="127" dur="1" fill="hold">
                                          <p:stCondLst>
                                            <p:cond delay="0"/>
                                          </p:stCondLst>
                                        </p:cTn>
                                        <p:tgtEl>
                                          <p:spTgt spid="48190"/>
                                        </p:tgtEl>
                                        <p:attrNameLst>
                                          <p:attrName>style.visibility</p:attrName>
                                        </p:attrNameLst>
                                      </p:cBhvr>
                                      <p:to>
                                        <p:strVal val="visible"/>
                                      </p:to>
                                    </p:set>
                                    <p:animEffect transition="in" filter="strips(downRight)">
                                      <p:cBhvr>
                                        <p:cTn id="128" dur="500"/>
                                        <p:tgtEl>
                                          <p:spTgt spid="48190"/>
                                        </p:tgtEl>
                                      </p:cBhvr>
                                    </p:animEffect>
                                  </p:childTnLst>
                                </p:cTn>
                              </p:par>
                            </p:childTnLst>
                          </p:cTn>
                        </p:par>
                        <p:par>
                          <p:cTn id="129" fill="hold">
                            <p:stCondLst>
                              <p:cond delay="1000"/>
                            </p:stCondLst>
                            <p:childTnLst>
                              <p:par>
                                <p:cTn id="130" presetID="18" presetClass="entr" presetSubtype="6" fill="hold" nodeType="afterEffect">
                                  <p:stCondLst>
                                    <p:cond delay="0"/>
                                  </p:stCondLst>
                                  <p:childTnLst>
                                    <p:set>
                                      <p:cBhvr>
                                        <p:cTn id="131" dur="1" fill="hold">
                                          <p:stCondLst>
                                            <p:cond delay="0"/>
                                          </p:stCondLst>
                                        </p:cTn>
                                        <p:tgtEl>
                                          <p:spTgt spid="48191"/>
                                        </p:tgtEl>
                                        <p:attrNameLst>
                                          <p:attrName>style.visibility</p:attrName>
                                        </p:attrNameLst>
                                      </p:cBhvr>
                                      <p:to>
                                        <p:strVal val="visible"/>
                                      </p:to>
                                    </p:set>
                                    <p:animEffect transition="in" filter="strips(downRight)">
                                      <p:cBhvr>
                                        <p:cTn id="132" dur="500"/>
                                        <p:tgtEl>
                                          <p:spTgt spid="48191"/>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5" fill="hold" grpId="0" nodeType="clickEffect">
                                  <p:stCondLst>
                                    <p:cond delay="0"/>
                                  </p:stCondLst>
                                  <p:childTnLst>
                                    <p:set>
                                      <p:cBhvr>
                                        <p:cTn id="136" dur="1" fill="hold">
                                          <p:stCondLst>
                                            <p:cond delay="0"/>
                                          </p:stCondLst>
                                        </p:cTn>
                                        <p:tgtEl>
                                          <p:spTgt spid="48134"/>
                                        </p:tgtEl>
                                        <p:attrNameLst>
                                          <p:attrName>style.visibility</p:attrName>
                                        </p:attrNameLst>
                                      </p:cBhvr>
                                      <p:to>
                                        <p:strVal val="visible"/>
                                      </p:to>
                                    </p:set>
                                    <p:animEffect transition="in" filter="blinds(vertical)">
                                      <p:cBhvr>
                                        <p:cTn id="137" dur="500"/>
                                        <p:tgtEl>
                                          <p:spTgt spid="4813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wipe(left)">
                                      <p:cBhvr>
                                        <p:cTn id="1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p:bldP spid="48132" grpId="0" autoUpdateAnimBg="0"/>
      <p:bldP spid="48133" grpId="0" autoUpdateAnimBg="0" build="p"/>
      <p:bldP spid="48134" grpId="0" autoUpdateAnimBg="0"/>
      <p:bldP spid="48135" grpId="0" autoUpdateAnimBg="0"/>
      <p:bldP spid="48184" grpId="0" autoUpdateAnimBg="0"/>
      <p:bldP spid="48185" grpId="0" animBg="1" autoUpdateAnimBg="0"/>
      <p:bldP spid="48283" grpId="0" autoUpdateAnimBg="0"/>
      <p:bldP spid="48284" grpId="0" animBg="1"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35255</Words>
  <Application>WPS 演示</Application>
  <PresentationFormat>全屏显示(4:3)</PresentationFormat>
  <Paragraphs>10990</Paragraphs>
  <Slides>248</Slides>
  <Notes>3</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346</vt:i4>
      </vt:variant>
      <vt:variant>
        <vt:lpstr>幻灯片标题</vt:lpstr>
      </vt:variant>
      <vt:variant>
        <vt:i4>248</vt:i4>
      </vt:variant>
    </vt:vector>
  </HeadingPairs>
  <TitlesOfParts>
    <vt:vector size="625" baseType="lpstr">
      <vt:lpstr>Arial</vt:lpstr>
      <vt:lpstr>宋体</vt:lpstr>
      <vt:lpstr>Wingdings</vt:lpstr>
      <vt:lpstr>华文新魏</vt:lpstr>
      <vt:lpstr>Bookman Old Style</vt:lpstr>
      <vt:lpstr>Times New Roman</vt:lpstr>
      <vt:lpstr>Symbol</vt:lpstr>
      <vt:lpstr>隶书</vt:lpstr>
      <vt:lpstr>楷体_GB2312</vt:lpstr>
      <vt:lpstr>Tahoma</vt:lpstr>
      <vt:lpstr>Monotype Sorts</vt:lpstr>
      <vt:lpstr>Wingdings</vt:lpstr>
      <vt:lpstr>新宋体</vt:lpstr>
      <vt:lpstr>Calibri</vt:lpstr>
      <vt:lpstr>微软雅黑</vt:lpstr>
      <vt:lpstr>Arial Unicode MS</vt:lpstr>
      <vt:lpstr></vt:lpstr>
      <vt:lpstr>Segoe Print</vt:lpstr>
      <vt:lpstr>幼圆</vt:lpstr>
      <vt:lpstr>创艺繁标宋</vt:lpstr>
      <vt:lpstr>方正琥珀繁体</vt:lpstr>
      <vt:lpstr>长城楷体</vt:lpstr>
      <vt:lpstr>创艺简宋体</vt:lpstr>
      <vt:lpstr>创艺简宋体</vt:lpstr>
      <vt:lpstr>方正舒体</vt:lpstr>
      <vt:lpstr>Wingdings 2</vt:lpstr>
      <vt:lpstr>Franklin Gothic Book</vt:lpstr>
      <vt:lpstr>华文楷体</vt:lpstr>
      <vt:lpstr>长城楷体</vt:lpstr>
      <vt:lpstr>?</vt:lpstr>
      <vt:lpstr>Office 主题</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MS_ClipArt_Gallery.5</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Paint.Picture</vt:lpstr>
      <vt:lpstr>Paint.Picture</vt:lpstr>
      <vt:lpstr>Equation.3</vt:lpstr>
      <vt:lpstr>Equation.3</vt:lpstr>
      <vt:lpstr>Equation.3</vt:lpstr>
      <vt:lpstr>Equation.3</vt:lpstr>
      <vt:lpstr>Equation.3</vt:lpstr>
      <vt:lpstr>Equation.3</vt:lpstr>
      <vt:lpstr>Equation.3</vt:lpstr>
      <vt:lpstr>Equation.3</vt:lpstr>
      <vt:lpstr>Equation.3</vt:lpstr>
      <vt:lpstr>MS_ClipArt_Gallery.2</vt:lpstr>
      <vt:lpstr>Equation.3</vt:lpstr>
      <vt:lpstr>Word.Document.12</vt:lpstr>
      <vt:lpstr>Equation.3</vt:lpstr>
      <vt:lpstr>Equation.3</vt:lpstr>
      <vt:lpstr>Equation.3</vt:lpstr>
      <vt:lpstr>Equation.3</vt:lpstr>
      <vt:lpstr>Equation.3</vt:lpstr>
      <vt:lpstr>Equation.3</vt:lpstr>
      <vt:lpstr>Equation.3</vt:lpstr>
      <vt:lpstr>MS_ClipArt_Gallery.2</vt:lpstr>
      <vt:lpstr>Equation.3</vt:lpstr>
      <vt:lpstr>Equation.3</vt:lpstr>
      <vt:lpstr>Equation.3</vt:lpstr>
      <vt:lpstr>Equation.3</vt:lpstr>
      <vt:lpstr>Equation.3</vt:lpstr>
      <vt:lpstr>Equation.3</vt:lpstr>
      <vt:lpstr>MS_ClipArt_Gallery.2</vt:lpstr>
      <vt:lpstr>MS_ClipArt_Gallery.2</vt:lpstr>
      <vt:lpstr>Equation.3</vt:lpstr>
      <vt:lpstr>MS_ClipArt_Gallery.2</vt:lpstr>
      <vt:lpstr>Paint.Picture</vt:lpstr>
      <vt:lpstr>Paint.Picture</vt:lpstr>
      <vt:lpstr>Paint.Picture</vt:lpstr>
      <vt:lpstr>Paint.Picture</vt:lpstr>
      <vt:lpstr>Paint.Picture</vt:lpstr>
      <vt:lpstr>Paint.Picture</vt:lpstr>
      <vt:lpstr>Paint.Picture</vt:lpstr>
      <vt:lpstr>Paint.Picture</vt:lpstr>
      <vt:lpstr>MS_ClipArt_Gallery.2</vt:lpstr>
      <vt:lpstr>MS_ClipArt_Gallery.2</vt:lpstr>
      <vt:lpstr>Equation.3</vt:lpstr>
      <vt:lpstr>Equation.3</vt:lpstr>
      <vt:lpstr>Equation.3</vt:lpstr>
      <vt:lpstr>Equation.3</vt:lpstr>
      <vt:lpstr>Equation.3</vt:lpstr>
      <vt:lpstr>MS_ClipArt_Gallery.2</vt:lpstr>
      <vt:lpstr>Paint.Picture</vt:lpstr>
      <vt:lpstr>MS_ClipArt_Gallery.2</vt:lpstr>
      <vt:lpstr>MS_ClipArt_Gallery.2</vt:lpstr>
      <vt:lpstr>Equation.3</vt:lpstr>
      <vt:lpstr>Equation.3</vt:lpstr>
      <vt:lpstr>Equation.3</vt:lpstr>
      <vt:lpstr>Equation.3</vt:lpstr>
      <vt:lpstr>Equation.3</vt:lpstr>
      <vt:lpstr>Equation.3</vt:lpstr>
      <vt:lpstr>Equation.3</vt:lpstr>
      <vt:lpstr>Equation.3</vt:lpstr>
      <vt:lpstr>Equation.3</vt:lpstr>
      <vt:lpstr>Equation.3</vt:lpstr>
      <vt:lpstr>MS_ClipArt_Gallery.2</vt:lpstr>
      <vt:lpstr>MS_ClipArt_Gallery.2</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Paint.Picture</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Paint.Picture</vt:lpstr>
      <vt:lpstr>Paint.Picture</vt:lpstr>
      <vt:lpstr>Paint.Picture</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第2章  电路的分析方法</vt:lpstr>
      <vt:lpstr>例1:</vt:lpstr>
      <vt:lpstr>例2:</vt:lpstr>
      <vt:lpstr>例3：</vt:lpstr>
      <vt:lpstr>例4:</vt:lpstr>
      <vt:lpstr>例5：</vt:lpstr>
      <vt:lpstr>PowerPoint 演示文稿</vt:lpstr>
      <vt:lpstr>第3章  电路的暂态分析</vt:lpstr>
      <vt:lpstr>本章要求</vt:lpstr>
      <vt:lpstr>例1：</vt:lpstr>
      <vt:lpstr>PowerPoint 演示文稿</vt:lpstr>
      <vt:lpstr>PowerPoint 演示文稿</vt:lpstr>
      <vt:lpstr>例2：</vt:lpstr>
      <vt:lpstr>PowerPoint 演示文稿</vt:lpstr>
      <vt:lpstr>PowerPoint 演示文稿</vt:lpstr>
      <vt:lpstr>PowerPoint 演示文稿</vt:lpstr>
      <vt:lpstr>PowerPoint 演示文稿</vt:lpstr>
      <vt:lpstr>第4章 正弦交流电路</vt:lpstr>
      <vt:lpstr>第4章 正弦交流电路</vt:lpstr>
      <vt:lpstr>例1：</vt:lpstr>
      <vt:lpstr>解：用相量式计算</vt:lpstr>
      <vt:lpstr>PowerPoint 演示文稿</vt:lpstr>
      <vt:lpstr>例2：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稳压二极管</vt:lpstr>
      <vt:lpstr>PowerPoint 演示文稿</vt:lpstr>
      <vt:lpstr>PowerPoint 演示文稿</vt:lpstr>
      <vt:lpstr>PowerPoint 演示文稿</vt:lpstr>
      <vt:lpstr>15.2  放大电路的静态分析</vt:lpstr>
      <vt:lpstr>15.2.1 用估算法确定静态值</vt:lpstr>
      <vt:lpstr>PowerPoint 演示文稿</vt:lpstr>
      <vt:lpstr>15.3  放大电路的动态分析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vt:lpstr>
      <vt:lpstr>解:</vt:lpstr>
      <vt:lpstr>(2) 由微变等效电路求Au、 ri 、 ro。</vt:lpstr>
      <vt:lpstr>例2:</vt:lpstr>
      <vt:lpstr>解:</vt:lpstr>
      <vt:lpstr>(2) 由微变等效电路求Au、 ri 、 ro。</vt:lpstr>
      <vt:lpstr>第16章  集成运算放大器</vt:lpstr>
      <vt:lpstr>PowerPoint 演示文稿</vt:lpstr>
      <vt:lpstr>PowerPoint 演示文稿</vt:lpstr>
      <vt:lpstr>16.1.4   理想运算放大器及其分析依据</vt:lpstr>
      <vt:lpstr>3.  理想运放工作在线性区的特点</vt:lpstr>
      <vt:lpstr>PowerPoint 演示文稿</vt:lpstr>
      <vt:lpstr>16.2.1    比例运算</vt:lpstr>
      <vt:lpstr>PowerPoint 演示文稿</vt:lpstr>
      <vt:lpstr>PowerPoint 演示文稿</vt:lpstr>
      <vt:lpstr>16.2.2    加法运算电路</vt:lpstr>
      <vt:lpstr>16.2.3   减法运算电路</vt:lpstr>
      <vt:lpstr>PowerPoint 演示文稿</vt:lpstr>
      <vt:lpstr>PowerPoint 演示文稿</vt:lpstr>
      <vt:lpstr>PowerPoint 演示文稿</vt:lpstr>
      <vt:lpstr>PowerPoint 演示文稿</vt:lpstr>
      <vt:lpstr>PowerPoint 演示文稿</vt:lpstr>
      <vt:lpstr>PowerPoint 演示文稿</vt:lpstr>
      <vt:lpstr>例1：</vt:lpstr>
      <vt:lpstr>例2：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第18章  直流稳压电源</vt:lpstr>
      <vt:lpstr>18.1.1  单相半波整流电路</vt:lpstr>
      <vt:lpstr>PowerPoint 演示文稿</vt:lpstr>
      <vt:lpstr>18.1.2  单相桥式整流电路</vt:lpstr>
      <vt:lpstr>18.1.2  单相桥式整流电路</vt:lpstr>
      <vt:lpstr>PowerPoint 演示文稿</vt:lpstr>
      <vt:lpstr>PowerPoint 演示文稿</vt:lpstr>
      <vt:lpstr>PowerPoint 演示文稿</vt:lpstr>
      <vt:lpstr>18.2  滤波器</vt:lpstr>
      <vt:lpstr>   18.2.1  电容滤波器    1. 电路结构</vt:lpstr>
      <vt:lpstr>PowerPoint 演示文稿</vt:lpstr>
      <vt:lpstr>PowerPoint 演示文稿</vt:lpstr>
      <vt:lpstr>例2：</vt:lpstr>
      <vt:lpstr>PowerPoint 演示文稿</vt:lpstr>
      <vt:lpstr>18.3.1  稳压管稳压电路</vt:lpstr>
      <vt:lpstr>18.3.1  稳压管稳压电路</vt:lpstr>
      <vt:lpstr>3. 参数的选择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5. 3   逻辑函数的化简</vt:lpstr>
      <vt:lpstr>PowerPoint 演示文稿</vt:lpstr>
      <vt:lpstr>PowerPoint 演示文稿</vt:lpstr>
      <vt:lpstr>PowerPoint 演示文稿</vt:lpstr>
      <vt:lpstr>PowerPoint 演示文稿</vt:lpstr>
      <vt:lpstr>PowerPoint 演示文稿</vt:lpstr>
      <vt:lpstr>20. 6 组合逻辑电路的分析与综合</vt:lpstr>
      <vt:lpstr>20. 6. 1  组合逻辑电路的分析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 7 加法器</vt:lpstr>
      <vt:lpstr>20. 7    加法器</vt:lpstr>
      <vt:lpstr>20. 7. 1   半加器 </vt:lpstr>
      <vt:lpstr>PowerPoint 演示文稿</vt:lpstr>
      <vt:lpstr>20. 7. 2   全加器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如何用译码器来实现三人表决电路</vt:lpstr>
      <vt:lpstr>PowerPoint 演示文稿</vt:lpstr>
      <vt:lpstr>20. 10  数据分配器和数据选择器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vt:lpstr>
      <vt:lpstr>PowerPoint 演示文稿</vt:lpstr>
      <vt:lpstr>PowerPoint 演示文稿</vt:lpstr>
      <vt:lpstr>PowerPoint 演示文稿</vt:lpstr>
      <vt:lpstr>第21章 触发器和时序逻辑电路</vt:lpstr>
      <vt:lpstr>PowerPoint 演示文稿</vt:lpstr>
      <vt:lpstr>21.1 双稳态触发器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21.3  计数器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四位二进制同步加法计数器级间连接的逻辑关系</vt:lpstr>
      <vt:lpstr>PowerPoint 演示文稿</vt:lpstr>
      <vt:lpstr>PowerPoint 演示文稿</vt:lpstr>
      <vt:lpstr>PowerPoint 演示文稿</vt:lpstr>
      <vt:lpstr>例:分析图示逻辑电路的逻辑功能,说明其用处。         设初始状态为“000”。</vt:lpstr>
      <vt:lpstr>PowerPoint 演示文稿</vt:lpstr>
      <vt:lpstr>PowerPoint 演示文稿</vt:lpstr>
      <vt:lpstr>2.列写状态转换表，分析其状态转换过程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21.4  555定时器及其应用</vt:lpstr>
      <vt:lpstr>PowerPoint 演示文稿</vt:lpstr>
      <vt:lpstr>PowerPoint 演示文稿</vt:lpstr>
      <vt:lpstr>PowerPoint 演示文稿</vt:lpstr>
      <vt:lpstr>PowerPoint 演示文稿</vt:lpstr>
      <vt:lpstr>1. 由555定时器组成的多谐振荡器</vt:lpstr>
      <vt:lpstr>PowerPoint 演示文稿</vt:lpstr>
      <vt:lpstr>PowerPoint 演示文稿</vt:lpstr>
      <vt:lpstr>2. 由555定时器组成的单稳态触发器</vt:lpstr>
      <vt:lpstr>2. 由555定时器组成的单稳态触发器</vt:lpstr>
      <vt:lpstr>2. 由555定时器组成的单稳态触发器</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acer</dc:creator>
  <cp:lastModifiedBy>熠.</cp:lastModifiedBy>
  <cp:revision>58</cp:revision>
  <dcterms:created xsi:type="dcterms:W3CDTF">2018-06-20T13:00:00Z</dcterms:created>
  <dcterms:modified xsi:type="dcterms:W3CDTF">2023-12-24T04:23:08Z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DC5D107CD495407BAD72A99AFF02D96C_13</vt:lpwstr>
  </property>
  <property fmtid="{D5CDD505-2E9C-101B-9397-08002B2CF9AE}" pid="3" name="KSOProductBuildVer">
    <vt:lpwstr>2052-12.1.0.15990</vt:lpwstr>
  </property>
</Properties>
</file>